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76" r:id="rId5"/>
    <p:sldId id="278" r:id="rId6"/>
    <p:sldId id="279" r:id="rId7"/>
    <p:sldId id="259" r:id="rId8"/>
    <p:sldId id="277" r:id="rId9"/>
    <p:sldId id="260" r:id="rId10"/>
    <p:sldId id="282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03:07:57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18837 6828 327 0,'0'0'151'0,"0"0"-91"16,0 0 87-16,0 0-26 15,0 0-63-15,0 0-28 16,0 0 21-16,-34 47-30 16,34-47-18-16,0 0-2 15,0 0 11-15,0 0-12 16,0 0 2-16,0 0-7 0,0 0 4 16,0 0-5-16,8-7 2 15,21-15 4-15,16-11 3 16,13-6-1-16,9-5-1 15,9 0-1-15,2 1 0 16,-3 4 0-16,-10 8 0 16,-13 7-55-16,-24 9-9 15,-14 9-33-15,-8 4-17 16,-6 2 23-16,-23 10-27 16,-15 13-229-16</inkml:trace>
  <inkml:trace contextRef="#ctx0" brushRef="#br0" timeOffset="294.48">18849 7054 396 0,'0'0'103'16,"0"0"-51"-16,0 0 103 15,0 0-52-15,0 0-61 16,0 0-13-16,-3 0 11 15,9 0-22-15,16-16-2 16,14-8 3-16,13-3-6 16,6-3-6-16,11-6-7 15,1-2 0-15,6 0 2 0,-3 0-2 16,-4 5-29 0,-21 8 5-16,-16 6-2 0,-12 10 2 15,-13 6-4-15,-4 3 15 16,0-2 6-16,0-1-34 15,-11 1-77-15,-5 2-102 16,-4 0-3-16</inkml:trace>
  <inkml:trace contextRef="#ctx0" brushRef="#br0" timeOffset="28580.51">11057 12811 41 0,'0'0'57'15,"0"0"11"-15,0 0-16 16,0 0-21-16,0 0 25 15,0 0-4-15,0 0-3 16,0 0 7-16,0 0 0 0,0-3-1 16,0 3-6-1,0 0-27-15,0 0 8 0,0 0-30 16,3-4 0-16,13-6 0 16,14-4 3-16,6-6 26 15,6 1-24-15,1 0 2 16,-4-1-1-16,-2 1-4 15,0 4-2-15,-7-2 0 16,-6 8-2-16,-6 4-48 16,-6 5-36-16,-5 0-41 15,-7 5-45-15,0 19 18 16</inkml:trace>
  <inkml:trace contextRef="#ctx0" brushRef="#br0" timeOffset="28984.58">11103 13058 11 0,'0'0'67'0,"0"0"-50"16,0 0 2-16,0 0 28 15,0 0-8-15,0 0 18 16,42-42-15-16,-22 29-8 15,3-4-7-15,-2 3-10 0,3-4 1 16,-1 1-13-16,3 0-5 16,-7 0 7-16,1 2-7 15,-5 5 0-15,-2-1 2 16,-5 8 3-16,-2 0 3 16,-3 0-8-16,-3 3 0 15,0 0 6-15,0 0-4 16,4 0-2-16,-4 0 2 15,0 0-1-15,0 0 0 16,0 0-1-16,0 0 0 16,0 0 2-16,0 0-1 15,0 0-1-15,0 0 0 16,0 0-15-16,0 0-41 16,0 13-86-16,-18 7-82 0</inkml:trace>
  <inkml:trace contextRef="#ctx0" brushRef="#br0" timeOffset="39805.37">3171 14971 34 0,'0'0'34'0,"0"0"22"15,0 0 4-15,0 0-22 16,0 0 8-16,0 0-8 0,0 0-17 16,0-21 11-16,0 21-8 15,0 0 2-15,0-3 5 16,0 3 1-16,0 0 2 16,0 11-21-16,0 19-12 15,0 16 14-15,0 3-10 16,0 5-4-16,0-4-1 15,0-1-1-15,0-6-36 0,4-7-49 16,7-13-46 0,1-10-43-16</inkml:trace>
  <inkml:trace contextRef="#ctx0" brushRef="#br0" timeOffset="40022.44">3411 14925 417 0,'0'0'76'16,"0"0"-44"-16,0 0 39 15,0 0-53-15,0 0-11 16,0 0 7-16,-12 109 10 16,9-67-20-16,3 2 2 15,0-5-6-15,0-2-35 0,0-7-72 16,3-8-29-16,9-12-98 15</inkml:trace>
  <inkml:trace contextRef="#ctx0" brushRef="#br0" timeOffset="40218.97">3606 15001 309 0,'0'0'211'0,"0"0"-103"16,0 0 40-16,0 0-100 15,0 0-48-15,0 0-21 16,5 72 21-16,-2-16 0 16,3 5 0-16,0-8-2 0,7-1-66 15,-1-10-85-15,0-8-5 16,-3-17-134-16</inkml:trace>
  <inkml:trace contextRef="#ctx0" brushRef="#br0" timeOffset="40721.36">3153 14958 353 0,'0'0'62'16,"0"0"102"-16,0 0-11 15,0 0-74-15,0 0-11 16,-49-75-16-16,47 75-38 16,2 0-14-16,-1 0-4 15,1 0-73-15,0 8-113 16,0 13-105-16,0 3 8 16</inkml:trace>
  <inkml:trace contextRef="#ctx0" brushRef="#br0" timeOffset="40974.51">3357 14846 491 0,'0'0'2'16,"0"0"-2"-1,0 0 22-15,0 0-22 0,0 0-17 16,0 0-124-16,0 0-82 16</inkml:trace>
  <inkml:trace contextRef="#ctx0" brushRef="#br0" timeOffset="41141.47">3493 14836 181 0,'0'0'0'16,"0"0"-122"-16,0 0 63 0</inkml:trace>
  <inkml:trace contextRef="#ctx0" brushRef="#br0" timeOffset="41724.51">3587 14595 99 0,'0'0'280'0,"-122"-59"-267"16,50 39 75-16,-1 10-16 15,-8 9-32-15,-8 1 17 16,-7 20 36-16,-2 16-62 16,7 14-6-16,10 13 1 15,17 10-17-15,18 16-8 0,24 13-1 16,22 17 0-16,31 7-5 15,39 6 5-15,30-14 0 16,21-12 2-16,12-30 0 16,7-32-2-16,0-34-3 15,-7-20 3-15,-5-44 18 16,-10-32 14-16,-15-22-14 16,-18-15 11-16,-30-3 15 15,-28 5-30-15,-27 5 3 16,-15 3-3-16,-39 8 21 15,-29 9-33-15,-23 4 0 16,-12 20-3-16,-7 25 1 16,10 27-4-16,6 20-20 15,15 47-59-15,22 21-55 0,25 18-46 16,33 7-23-16,20-4-22 16</inkml:trace>
  <inkml:trace contextRef="#ctx0" brushRef="#br0" timeOffset="42474.51">4667 14888 258 0,'0'0'36'0,"0"0"90"0,0 0 71 15,0 0-64-15,0 0-32 16,0 0-16-16,-43-47-35 16,43 45-19-16,7-8-27 15,17 0 7-15,16-7-11 16,8 2-7-16,4 4-51 15,-7 1-70-15,-5 4-30 16,-16 3-28-16,-15 3 19 16,-6 0 61-16,-3 0 70 15,-6 3 36-15,-12 3 52 16,-4 4 34-16,7-3 26 16,0-3-7-16,3 6-7 15,3 2 0-15,3 11-66 0,0 11-14 16,6 11-4-16,0 9-11 15,0 6 5-15,0 5-8 16,0-2 4-16,0-4-12 16,-3-3-54-16,-9-6-81 15,-4-10 9-15,-7-4-2 16,-2-13-21-16,-2-6 25 16,2-7 102-16,1-7 30 15,3 0 105-15,9-3 72 16,6 0 14-16,3 0-5 15,3 0-22-15,0 0-77 16,0-3-53-16,21-14-14 16,18-13-18-16,13-4 4 15,15 0-6-15,0 4-66 0,-1 8-106 16,-2 10-106-16,-7 2-66 16</inkml:trace>
  <inkml:trace contextRef="#ctx0" brushRef="#br0" timeOffset="42731.7">5219 15106 315 0,'0'0'139'0,"0"0"124"15,0 0-110-15,0 0 12 16,0 0-71-16,0 0-30 16,-69-49-2-16,66 49-54 0,3 23-8 15,-4 21-1-15,4 19 1 16,0 12 0-16,10 12 2 15,8 0 0-15,3-1 1 16,-2-3-3 0,-5-10 0-16,-8-10-1 0,-3-7-21 15,-3-10-56-15,-3-12-50 16,-17-11-72-16,-11-10-89 16,-6-13 14-16</inkml:trace>
  <inkml:trace contextRef="#ctx0" brushRef="#br0" timeOffset="42867.56">4925 15642 332 0,'0'0'98'16,"0"0"45"-16,15-83-53 0,22 37-22 15,15 0-42-15,14-4-3 16,7 10-23-16,6 10-18 16,-1 5-203-16,2 5-221 15</inkml:trace>
  <inkml:trace contextRef="#ctx0" brushRef="#br0" timeOffset="43615.05">5997 14659 249 0,'0'0'90'0,"0"0"39"16,0 0-3-16,17-81 9 0,-17 73-40 15,3 8-2 1,-3 0-9-16,0 0-43 0,0 0-12 15,0 0-27-15,0 31-2 16,-6 15 0-16,0 20 10 16,-6 14-3-16,3 6 8 15,3-4-11-15,3-9-4 16,0-7 3-16,0-13-3 16,3-19 5-16,0-12-5 15,0-10 0-15,0-7 12 16,0-5-11-16,0 0 6 15,0 0 4-15,0 0-1 0,0 0 6 16,0 0-16 0,15 0 0-16,12 0 6 0,12 0-6 15,5 0 0-15,6 0 0 16,2 3-48-16,3 6-83 16,-6 5-108-16,-7-4-100 15</inkml:trace>
  <inkml:trace contextRef="#ctx0" brushRef="#br0" timeOffset="44058.73">6543 14891 128 0,'0'0'147'16,"0"0"-6"-16,0 0 10 15,0 0-3-15,0 0 14 16,0 0-29-16,0-16-31 15,0 16-6-15,0 0-24 16,0 0-16-16,0 0 10 0,0 0-32 16,0 0 0-1,0 0-14-15,0 0-20 0,0 0 0 16,12-3-2-16,15-3-5 16,12-7 7-16,16-1 0 15,6 4-3-15,-9 3-10 16,-5 1-58-16,-13 6-26 15,-1 0-34-15,-9 0-26 16,-8 13-12-16,-10 4-115 16,-6 9 4-16</inkml:trace>
  <inkml:trace contextRef="#ctx0" brushRef="#br0" timeOffset="44263.78">6576 15100 270 0,'0'0'128'15,"0"0"66"-15,0 0 5 16,0 0-77-16,0 0-32 16,0 0-22-16,-10 0-19 15,41-14 7-15,18 1-17 16,17-3-15-16,13 3-20 16,-6 3-4-16,6 3-98 15,-3 7-64-15,-3 0-158 16,-4 0 7-16</inkml:trace>
  <inkml:trace contextRef="#ctx0" brushRef="#br0" timeOffset="44867.88">7507 14754 590 0,'0'0'210'16,"0"0"-193"-16,0 0 92 15,0 0-74-15,0 0-22 16,0 0 0-16,0-31 10 16,10 16-2-16,4-6-19 15,-1-2 4-15,-1-1-11 0,0-1 5 16,0 5-18-16,-9 0 9 15,-3 6 6-15,0 4 3 16,0 4 0-16,0 4 4 16,0 2 10-16,0 0-7 15,0 0 4-15,0 0-7 16,-3 12-4-16,-4 17-5 16,-1 12 4-16,2 8 2 15,6 7-1-15,0 4 0 16,0 5 0-16,0 8 1 15,-3-4-1-15,0-5-22 16,-6-13-63-16,2-6-32 0,-2-10-10 16,1-11-23-16,-2-8-8 15,1-10 29 1,-3-6-9-16,0 0 84 0,-3 0 54 16,2-6 15-16,4 0 90 15,-2-1 49-15,5 4-3 16,2 3 14-16,4-3-10 15,0 2-24-15,0 1-48 16,0 0-38-16,0-3 6 16,0-2-21-16,24-9-12 15,15-4 0-15,16-4-18 16,9 5-1-16,3 7-17 16,-6 4-104-16,-7 6-110 0,-14 0-142 15</inkml:trace>
  <inkml:trace contextRef="#ctx0" brushRef="#br0" timeOffset="57103.94">8827 15162 572 0,'0'0'15'0,"0"0"14"15,0 0 41-15,0 0-70 16,0 0-4-16,0 0-25 16,-27 89 17-16,14-35 10 15,4-2 1-15,1-2-48 16,2-7-34-16,3-9-33 0,3-11-63 16</inkml:trace>
  <inkml:trace contextRef="#ctx0" brushRef="#br0" timeOffset="57373.15">9323 14640 601 0,'0'0'15'0,"0"0"129"0,0 0-32 15,0 0-79-15,0 0-33 16,0 0-9-16,-1 61 5 16,-2 4 4-16,-3 15 0 15,0 2-3-15,2-6-25 16,4-12-80-16,0-12-32 16,0-19-34-16,0-20-37 15,0-13-17-15</inkml:trace>
  <inkml:trace contextRef="#ctx0" brushRef="#br0" timeOffset="58634.01">9219 14941 280 0,'0'0'71'0,"0"0"87"16,0 0-68-16,0 0-85 16,0 0-5-16,0 0-23 0,17-13 17 15,32 13-4-15,9 0 4 16,6 0-12-16,-4-12-28 15,-5-3 9-15,-10-4-4 16,-9-1 21-16,-11 4 20 16,-9 2 1-16,-11 1 23 15,-5-1 49-15,0-1-1 16,0-2 0-16,-8 1 5 16,-2-1-16-16,4 10 41 15,3 4-46-15,0 3-11 16,3 0-32-16,-3 3-13 15,0 24-16-15,0 13 0 16,-1 13 16-16,4 5 10 16,0-4-7-16,4-8-3 0,5-13 5 15,0-11-4-15,0-15-2 16,-2-2 0-16,7-5 1 16,5-8 5-16,8-21 4 15,1-14 6-15,5-5-8 16,-6 6-5-16,-6 9 1 15,-4 13-3-15,-7 11 0 16,-1 4-5-16,1 5-3 16,-1 8-12-16,6 15-4 15,0 7-10-15,1 6 3 16,-2-7-45-16,-2-5 13 0,1-7 19 16,-4-7-3-16,3-8 2 15,3-2 15-15,1-6 27 16,1-14 3-16,2-7 0 15,-4 1 0-15,-3-4 10 16,-6 7-6-16,-3 7 6 16,0 7 28-16,-3 8 22 15,0 1 9-15,0 0-28 16,0 0-41-16,0 0-1 16,0 0-17-16,6 10 7 15,7 0 11-15,1-1 0 16,2-1 6-16,-1-6-6 0,3-2 0 15,-6 0 3-15,-3 0-3 16,1 0-4-16,-6 0 4 16,-1-9 7-16,-3-1 8 15,0-6-11-15,0 2 5 16,-4 1-5-16,-9 3 0 16,4 7 10-16,0 3 8 15,-6 0-6-15,-3 13-13 16,-4 20-3-16,4 7-1 15,6 13 0-15,9-1 1 16,3-1-3-16,3-10-7 16,13-4 2-16,7-13 5 15,8-15-47-15,6-9 24 16,2 0 11-16,0-17-9 16,0-12 21-16,-2-7-2 0,-9-4 5 15,-12-3 7-15,-2 4 9 16,-8 5 18-16,-6 9 36 15,0 10-43-15,0 10 36 16,0 5-10-16,0 0-18 16,0 0 10-16,0 0-24 15,0 0-11-15,0 0 9 16,0 0-17-16,0 0-2 16,0 0-1-16,0 0-12 15,0 6 12-15,3 14-17 16,6 5 18-16,4 7 1 15,1 0 0-15,-5-6-1 16,-2 0 0-16,-1-9 0 16,0-4 1-16,-5-9-1 0,-1-1 0 15,2-3 2-15,-1 0 0 16,6 0 9-16,9-22 9 16,6-15 4-16,14-17 11 15,3-8-35-15,-3 6 1 16,-3 9-3-16,-5 15 3 15,-10 12-2-15,-6 13-1 16,-2 4-10-16,-4 3 9 16,4 16-28-16,0 15 17 15,0 11 13-15,-1 0 1 16,-6 0-19-16,3-4-8 0,1-8-36 16,-3-11 20-16,6-2-127 15,-1-17-61-15,7-3-138 16</inkml:trace>
  <inkml:trace contextRef="#ctx0" brushRef="#br0" timeOffset="63028.88">11606 14883 228 0,'0'0'64'0,"0"0"31"16,0 0-63-16,0 0-32 16,0 0 0-16,0 0 0 15,98-67-6-15,-72 67 3 16,2 13-4-16,-4 13 5 0,-8 11-2 16,-7 9 4-16,-9 7-2 15,0 3 1-15,-9-8 1 16,-10-6 1-16,5-17-1 15,4-11 20-15,7-7 18 16,3-7-4-16,0-1 13 16,6-28 28-16,21-15-9 15,6-17-32-15,6-5-10 16,3 0-10-16,-4 12 15 16,-5 8-8-16,-8 20 13 15,-10 9-13-15,-3 14-19 16,-3 3-2-16,4 20-28 15,4 19 23-15,5 14 4 0,-7 7-2 16,3-4-23-16,-5-7-61 16,4-18 36-16,-1-14 21 15,-1-12 16-15,9-5-5 16,4-17 17-16,8-19 2 16,0-10 8-16,4-5-7 15,-12 6-1-15,-2 6 6 16,-12 12 32-16,-9 13 38 15,-4 8 8-15,-1 6-14 16,0 7-63-16,0 22-7 16,-7 17-5-16,4 8 5 15,3-1 0-15,1-4 0 16,25-13-17-16,2-17-13 16,11-8-9-16,3-11 5 15,-3-7 18-15,1-23 10 16,-10-12 6-16,-12-8 1 0,-11 3 4 15,-7 5 4-15,-13 6 55 16,-17 6 12-16,-11 13-32 16,-2 10 19-16,0 7-40 15,6 0-15-15,10 11-8 16,11-1-7-16,10-7 7 16,6-3-20-16,16 0-37 15,17-13 37-15,12-8 9 16,7-8-8-16,-3 0-12 15,-4 2-11-15,-14 5 31 0,-7 8 11 16,-9 4 6-16,-8 6 56 16,-4 4 4-16,2 1-32 15,-2 26-24-15,6 21 22 16,-6 18 22-16,0 21-30 16,-3 5-16-16,0 3-7 15,0-11-1-15,-6-21-49 16,3-8-70-16,0-16-129 15,3-22-84-15</inkml:trace>
  <inkml:trace contextRef="#ctx0" brushRef="#br0" timeOffset="63727.74">12691 15037 577 0,'0'0'180'0,"0"0"35"0,0 0-191 16,0 0-24-16,0 0-10 15,0 0-19-15,42-6 23 16,4-5 3-16,6-5-23 16,7-6-61-16,5-5-4 15,2-3 2-15,-5-3-42 16,-12-1 23-16,-13 1 52 16,-24-2 56-16,-9 2 64 15,-3 3 64-15,0 11 37 16,-9 9 8-16,3 8-41 15,0 2-36-15,2 0-34 16,-3 5-27-16,0 20-35 0,-2 12 4 16,-1 12 5-16,1 11 0 15,2 13 12-15,6 2-20 16,1-8 1-16,0-10-2 16,8-22 1-16,-2-15-1 15,0-10 0-15,1-10 0 16,2 0 4-16,9-10-3 15,6-17 17-15,9-16-3 16,4-8-12-16,-3 0-3 16,-1 1 0-16,-6 18-7 15,-9 12 4-15,-7 13-7 0,-3 7-1 16,0 3-17 0,2 23-16-16,-1 11 36 15,0 6 3-15,0-4-6 16,6-10 4-16,-3-4-26 0,-2-11-4 15,0-5 12-15,3-9-10 16,3 0-3-16,11-18 14 16,5-12 9-16,6-4 14 15,-5-9-1-15,-8 7 2 16,-7 1 7-16,-9 13 8 16,-3 13 39-16,-6 5 17 15,0 4-20-15,0 6-43 0,0 21-8 16,0 5-5-1,0 9 2-15,0-1 3 0,9-8 0 16,3-5-27-16,0-11-66 16,4-5-28-16,8-11-87 15,4-1 72-15,8-26-151 16,-9-23 272-16,-15-15-230 16</inkml:trace>
  <inkml:trace contextRef="#ctx0" brushRef="#br0" timeOffset="63830.01">13873 14793 112 0,'0'0'142'16,"-15"-95"30"-16,4 73 26 15,7 10 4-15,1 7-46 16,1 5-86-16,2 0-70 16,0 12-14-16,0 18-73 15,0 6-72-15,3 7-173 16</inkml:trace>
  <inkml:trace contextRef="#ctx0" brushRef="#br0" timeOffset="64664.25">13912 14958 697 0,'0'0'128'0,"0"0"62"16,0 0-141-16,0 0-37 16,0 0-1-16,0 0 6 15,14 62-2-15,2-35-14 16,0-8 2-16,0 1-1 15,1-9-4-15,-5-2-2 16,1-9-21-16,2 0-5 0,6-11 1 16,1-14 28-16,5-14 1 15,-6-5-8-15,0 2 2 16,-6 8-1-16,-5 15 7 16,-2 10 2-16,1 9-2 15,1 0-11-15,5 16-10 16,9 7 10-16,1 10-24 15,8-4-24-15,6 4-52 16,4-3-6-16,-1-11 13 16,-3-9 49-16,-10-10-16 15,0-3 54-15,-12-16 17 16,-4-10 14-16,-4-9 22 16,-9-2 12-16,0 1-10 15,0 3 36-15,-6 10-28 16,-5 12-4-16,-2 11 32 0,-2 3-16 15,-8 12-56-15,3 19-2 16,-2 8-2-16,12 5 0 16,9-5-1-16,1-2-5 15,10-7-48-15,10-13-77 16,-1-9 22-16,2-8 20 16,-3 0 25-16,1-16 66 15,-2-13 0-15,-4-4 13 16,-6-10 79-16,-2 3 40 15,-2 6 17-15,-2 9-26 0,-1 14-15 16,0 8-22-16,0 3-20 16,0 3-66-16,5 25-4 15,4 19 4-15,6 24 0 16,12 21 21-16,5 36-18 16,8 14 9-16,1 7 56 15,-14-7-63-15,-12-28 3 16,-15-19-8-16,-3-16 1 15,-33-12 7-15,-16-18-3 16,-15-16 5-16,-11-20 20 16,-4-13 6-16,0-23-14 15,12-27 1-15,8-12-10 16,17-16 4-16,15-9-17 0,21-10 0 16,9-1-3-16,26 8 3 15,28 7-9-15,15 8-17 16,6 12-44-16,8 6-52 15,2 6-130-15,-3 4-292 16</inkml:trace>
  <inkml:trace contextRef="#ctx0" brushRef="#br0" timeOffset="65644.37">15530 14730 381 0,'0'0'60'16,"0"0"30"-16,-88-37 53 15,58 37-103-15,-4 15-18 16,-3 20-22-16,2 15-2 16,5 3 2-16,14 6-1 15,9 1-6-15,7-14 6 16,4-6-3-16,15-18-5 16,7-12 0-16,4-10 9 15,1-3 8-15,5-29 15 0,0-8-8 16,1-10-4-1,-5 0 7-15,-6 4 2 0,-10 3 16 16,-2 11-20-16,-11 11-15 16,-3 12 2-16,0 9-3 15,0 0-12-15,0 16-22 16,-8 16-3-16,5 12 30 16,3 3-10-16,2-5-22 15,22-5-13-15,6-14-44 16,1-13 52-16,2-10 19 15,3-11 4-15,-7-21 21 16,0-8 0-16,-2-3 4 16,-4-7 17-16,0-2 12 15,-8-5 50-15,-2 4 27 16,1 3-22-16,-8 11 19 0,-3 16-30 16,-3 16-11-16,0 7-10 15,0 0-46-15,0 24-10 16,-3 16-16-16,-3 15 16 15,-4 12 3-15,4-2-3 16,1 2 0-16,2-11 2 16,3-14-2-16,-3-18-1 15,3-17 1-15,0-7 0 16,0 0 9-16,0-7 13 16,20-19 37-16,13-9-5 15,11-9-47-15,5 4-6 16,-2 9-1-16,-3 9-4 15,-8 9 3-15,-6 9-7 16,-8 4-14-16,-9 7-24 0,-3 17-3 16,-10 10 11-16,0 8 19 15,-23 5 3-15,-13 2 13 16,-13-8-5-16,-3 0 8 16,1-12-3-16,5-10-1 15,11-5-12-15,22-12-85 16,13-2-80-16,6-25-89 15</inkml:trace>
  <inkml:trace contextRef="#ctx0" brushRef="#br0" timeOffset="66468.56">16349 14777 644 0,'0'0'68'15,"0"0"72"-15,0 0-86 0,0 89 47 16,0-34-40-16,-4-1-30 15,4-4-15-15,0-12-3 16,4-11-12-16,5-14 2 16,6-9-3-16,6-4 0 15,4-4 1-15,8-23-1 16,-3-15-46-16,-4-8 3 16,-12-6-19-16,-14 3 53 15,0 4 9-15,-18 13 0 16,-11 9 7-16,3 14-4 15,-9 13-2-15,-3 7-1 0,4 22-12 16,-2 11 11-16,13 6-7 16,14 3 3-16,9-3 5 15,11-5-11-15,27-15-7 16,12-12-3-16,13-14 6 16,5-1-13-16,-6-29-3 15,-3-10-28-15,-8-7 10 16,-8-1 42-16,-14 2 7 15,-3 7 15-15,-13 8 16 16,-7 11-15-16,-6 11 1 16,0 5 6-16,0 4-18 15,0 17-5-15,-3 13-14 16,0 9 14-16,3 4 1 0,0-3-1 16,20-4 0-16,1-7 0 15,6-14 3-15,4-10-2 16,3-5-1-16,5-16 9 15,3-19-9-15,0-5-10 16,1-1-23-16,-8 8 13 16,-3 11 18-16,-8 5 2 15,-12 11 0-15,-8 6 4 16,-4 0-4-16,0 13-19 16,0 12 18-16,3 6 1 15,3-2 8-15,3-3-8 16,5-6-1-16,2-5 1 15,1-13 1-15,8-2 1 16,5-13 15-16,4-13-10 0,4-11 5 16,-3-9-12-16,-5-4 0 15,-8-8 5-15,-4-5 2 16,0-7 24-16,-5 11 63 16,-1 12-13-16,-5 20 1 15,-3 18 25-15,-4 9-8 16,0 0-69-16,-4 17-30 15,-12 18-17-15,-3 12 16 16,-4 12 2-16,9 4 4 16,2 0-5-16,6 0-9 15,6-11-36-15,0-5-122 0,6-15-100 16,14-18-115 0</inkml:trace>
  <inkml:trace contextRef="#ctx0" brushRef="#br0" timeOffset="66612.95">17440 14723 116 0,'0'0'579'0,"0"0"-437"15,0 0 4-15,0 0-146 16,0 0-12-16,0 0 10 16,130-36-84-16,-56 16-235 15</inkml:trace>
  <inkml:trace contextRef="#ctx0" brushRef="#br0" timeOffset="67046.6">18682 14514 414 0,'0'0'190'16,"0"0"33"-16,0 0 35 15,0 0-101-15,0 0-82 16,0 0-56-16,31 0-15 16,-22 56-4-16,-6 21 16 15,-3 9-11-15,-5 13-5 16,-15-6-3-16,-7-10-35 15,5-21-87-15,5-20-41 16,4-21-102-16,10-21-91 0</inkml:trace>
  <inkml:trace contextRef="#ctx0" brushRef="#br0" timeOffset="67878.31">18570 14783 273 0,'0'0'241'0,"0"0"-16"15,0 0-52-15,0 0-68 16,0 0-72-16,0 0-33 15,-58-46-12-15,86 63-8 16,15 2 17-16,20 1 3 16,13-8-31-16,5-5-37 15,-7-7-27-15,-5-3-3 16,-11-16-14-16,-11-8 52 16,-12 1 55-16,-14-7 5 0,-6 0 85 15,-9-1 61-15,-5 1-10 16,-1 11-43-16,0 8-31 15,0 11 16-15,0 3-28 16,0 0-40-16,0 26-10 16,0 11-15-16,0 17 15 15,0 10 13-15,0 2-12 16,0 4 1-16,6-11-4 16,7-13 3-16,3-15-2 15,-2-15 0-15,3-16-5 0,4 0 6 16,2-16 2-1,6-14 11-15,4-6-4 0,-5-4-5 16,-1 10 1-16,-6 3-5 16,-3 13-1-16,-8 9-4 15,3 5 1-15,-2 0-15 16,7 19 0-16,0 9-17 16,3 5-24-16,-5-4-25 15,5-2-43-15,-2-11-56 16,1-10-4-16,4-6 5 15,-1-12 71-15,4-15 64 16,-2-3 48-16,-5 1 210 16,-4-1-132-16,-7 0 126 15,-6 6-12-15,1 12-49 16,-4 5-55-16,0 7-18 0,0 0-47 16,0 0-23-16,0 0-12 15,0 12 4-15,0 5 3 16,7 0 2-16,3-4-5 15,5-7-22-15,8-6 3 16,-4 0 9-16,5-5 3 16,-5-15 14-16,-3-4-5 15,-3 1 6-15,-7-6 6 16,-6-2 2-16,0 1 16 16,0 4 17-16,-3 7-15 15,-9 8 12-15,-3 11-18 16,-6 0-14-16,-12 19-4 0,-4 18-2 15,1 14 11 1,8 11 4-16,8 1 2 16,13-2 2-16,7-12-19 0,10-13 0 15,24-17 3-15,14-9 7 16,21-10 0-16,8-10-10 16,11-19-2-16,-13 3-122 15,-16-9-91-15,-15-7-140 16</inkml:trace>
  <inkml:trace contextRef="#ctx0" brushRef="#br0" timeOffset="69556.28">9470 15925 343 0,'0'0'74'16,"0"0"61"-16,0 0 47 16,0 0-110-16,0 0-59 15,-82 44-12-15,52 16-1 16,2 18 9-16,5 5 5 15,7-4-14-15,13-16 1 16,3-10 0-16,9-17-1 16,16-12 0-16,11-14-1 15,7-10 2-15,8-7 10 16,9-22-3-16,4-12-2 0,-3-5-6 16,-9 0-1-16,-16 3 1 15,-15 6 4-15,-12 5-3 16,-9 15 22-16,0 8-7 15,0 9 27-15,0 2-43 16,-6 27-2-16,-8 12-10 16,4 8 7-16,7-3 1 15,3-9 4-15,13-11-15 16,10-10-20-16,3-11 7 16,9-5-6-16,-1-8 4 15,-4-18-4-15,1-4 14 0,-14-3 17 16,-8-3 6-1,-9 0-3-15,-3 0 9 0,-20 2 24 16,-12 2-2-16,2 11 3 16,0 9-12-16,3 12 3 15,5 3-19-15,3 19-6 16,11 8-8-16,11 1 0 16,0-6 0-16,24-2 0 15,15-9 8-15,10-8 4 16,3-6 0-16,3 0 5 15,-4-20 1-15,1-10 5 16,-10-4 10-16,-2-3 6 16,-10 3-1-16,-12 5 22 15,-5 15-21-15,-7 4-4 0,-6 10 1 16,0 0-21 0,1 10-7-16,6 14-31 0,2 2 31 15,10 4-3-15,2-7 3 16,0-7-5-16,3-7-1 15,-2-9-3-15,5 0 7 16,-5-9-1-16,4-13 3 16,-4-3-1-16,-1 0 2 15,-6 2-1-15,-2 9 2 16,-4 4-2-16,-4 5 0 16,-5 5-1-16,3 0-14 15,0 0-42-15,10 12-48 16,2 5 52-16,9 2-48 0,2-6-49 15,6-2 16-15,1-11 1 16,3 0 39-16,-8-5 45 16,2-14 35-16,-8-5 14 15,-4 2 69-15,-3 1 61 16,-9-1 10-16,4 3-18 16,-9 2 13-16,2 6-59 15,-1 5-23-15,-2 6-22 16,5 3-31-16,4 25-31 15,4 15 17-15,10 16 14 16,-1 4 0-16,5-12 2 16,-5-10 0-16,-6-15-2 0,-2-13 2 15,-8-12 0 1,-3-1 6-16,6-7 49 0,4-23 39 16,7-17-42-16,2-12-49 15,-1-8 1-15,1 2-6 16,-2 2 0-16,-4 17-46 15,0 12-54-15,1 16-69 16,-2 14-87-16,-2 4-8 16</inkml:trace>
  <inkml:trace contextRef="#ctx0" brushRef="#br0" timeOffset="72117.98">11218 15942 122 0,'0'0'167'0,"0"0"19"16,0 0-2-16,0 0 14 15,0 0-26-15,0 0-47 0,27 10 21 16,-6-3 26-16,4 3-20 16,8-4-57-16,0 2-16 15,-2-5-26-15,-7-1-36 16,-9-2-8-16,-8 0 5 16,-1 0-13-16,-6 0 1 15,3 0 3-15,-2 0-4 16,2 0-1-16,1 0-4 15,-4 0-15-15,0 0 7 16,0 0-26-16,0 0-8 16,0 0-3-16,6 4-11 15,4 9 14-15,5 4 36 16,9-2-32-16,1-1 3 16,2-4-9-16,9-6-10 15,-1-4-1-15,3 0-8 0,-1-9 0 16,-7-9 1-16,-9 2 39 15,-8-1 27-15,-8-5 0 16,-5-2 5-16,-11 1-1 16,-11-2-3-16,-5 8-2 15,-1 9-7-15,-8 8-21 16,-4 17 28-16,-2 25-16 16,-3 19 13-16,8 14 4 15,13 6-6-15,17-3 6 16,7-20-7-16,19-11 1 0,14-17 1 15,13-17 5-15,5-13 0 16,10-2 6-16,12-29 0 16,4-16-1-1,4-11-5-15,-9-8-5 0,-14-3 3 16,-19 2 1-16,-19 8 1 16,-12 15 4-16,-8 18-1 15,0 13 6-15,-3 10-1 16,-15 3 2-16,-8 16-10 15,-3 14-7-15,2 4 5 16,8 0 1-16,13-5 1 16,6 0-4-16,0-10-7 15,22-6 11-15,8 0-1 0,9-2 3 16,7-8-2 0,5 0 5-16,-2-3-3 0,-10 3 0 15,-11-2-2-15,-10 3 0 16,-6 1-2-16,-6 7 2 15,1 8-9-15,-3 9 6 16,1 9 1-16,-1-1-1 16,3-1 3-16,-1-9-6 15,7-7-21-15,2-14-23 16,9-6 9-16,9 0 13 16,10-14 8-16,8-15 3 15,1-10-9-15,0-8 8 16,-7-8 18-16,-12 4 6 15,-8-2 9-15,-16 10 66 0,-8 8-11 16,-1 12 14-16,0 9 0 16,-13 11-50-16,-9 3-8 15,-8 3-26-15,-6 23-7 16,-6 14 1-16,0 13 0 16,13 1 5-16,10 0-7 15,12-10 0-15,7-8 6 16,0-13-13-16,10-10-2 15,13-11-3-15,6-2 13 16,10-5 7-16,8-21 0 16,3-17 2-16,6-6 0 15,-7-8 1-15,-4-5-3 16,-6 9 6-16,-11 6-1 16,-14 22 18-16,-4 13 14 15,-10 12 6-15,0 0 3 0,0 11-46 16,-17 23-9-16,1 19 9 15,-7 22 1-15,10 18 8 16,7 18-7-16,6 12 1 16,12 9 13-16,18 4-15 15,0-7-1-15,2-1 2 16,-6-10 0-16,-17-25-1 16,-9-18 2-16,-27-31-3 15,-23-24 16-15,-19-17-9 16,-9-6 4-16,-7-34 1 0,5-22-8 15,8-21 3-15,17-12-7 16,25-12-1-16,30-7-2 16,15-4-32-16,43-5-14 15,23 12-25-15,13 9-4 16,7 13-12-16,-7 21 47 16,-17 7 34-16,-15 19 9 15,-22 12 0-15,-19 18 10 16,-14 6 25-16,-7 3-15 15,0 19-20-15,0 13 2 16,-7 12-2-16,1 0 30 16,6-1-22-16,0-14 1 0,0-6-5 15,6-11-1 1,12-4 2-16,4-8-4 16,11 0 2-16,2-14 12 0,6-12-10 15,0-9-5-15,-6-5-1 16,-8-10-15-16,-15-3 9 15,-9 7-7-15,-3 6 14 16,-3 20-3-16,-9 14-1 16,-9 6-8-16,-7 16 0 15,-11 28-1-15,3 19 10 16,2 5-5-16,16 2 3 16,15-9 4-16,3-6-9 15,18-15 7-15,15-12-2 16,4-11 5-16,5-17-1 15,4 0 2-15,5-22 0 0,4-12 9 16,6-9-8-16,-8 0 2 16,-8 0 0-16,-6 4-1 15,-16 9 15-15,-10 10-14 16,-7 13 5-16,-6 7 8 16,0 0-17-16,0 3-10 15,0 17-7-15,3 10 8 16,6-1 9-16,6 0 0 15,0-7-2-15,1-6 1 16,1-6-1-16,-1-6-2 16,0-4 4-16,10 0 2 15,-1-11 6-15,8-10-5 0,7-6-1 16,-1-4 1 0,3-5 1-16,-6 6-3 15,-11 8-1-15,-4 8 3 0,-6 8-6 16,-5 6 0-16,0 0-8 15,3 16 7-15,0 10-7 16,-1 4 7-16,-1-3 4 16,2-4 0-16,-4-11 0 15,1-2 0-15,-4-9 0 16,0-1 2-16,5 0-2 16,2-1 11-16,3-12 7 15,4-3-8-15,-4 0 10 16,-3 0 0-16,0-1 5 0,-3 0 6 15,-4 6-24-15,-3 8 0 16,0 1 0-16,-3 2-2 16,0 0-5-16,0 0-1 15,0 0-17-15,0 0 7 16,0 5 2-16,0-1 9 16,0 3 0-16,0-7 1 15,0 0 3-15,0 0-4 16,0 0 0-16,0 0 8 15,0 0-4-15,0 0 4 16,-9 0 4-16,-4 0-1 16,0 0-2-16,0-4-9 0,3 4-2 15,4 0-1 1,-7 0-3-16,2 17-5 16,2 9-3-16,3 1-6 0,6 4-10 15,0-1-10-15,9-5-27 16,18-9-5-16,10-10-9 15,7-6 1-15,11-3 8 16,0-22 14-16,-3-5 18 16,-7-1 37-16,-8-1 3 15,-12-1 35-15,-5-8 15 16,-1 2 7-16,-3 2-10 16,-2 5 13-16,-11 11-29 15,-3 15 51-15,-3 6-22 16,-21 0-40-16,-4 21-20 15,1 9 0-15,4 3 0 0,11-2-5 16,8-8 3-16,4-2-4 16,0-11-9-16,3-3-8 15,15-7 5-15,3-3 8 16,9-18 7-16,5-5-12 16,-2-4 1-16,-4-2-6 15,-9-1 7-15,-12 2 12 16,-8 3 2-16,0 9-1 15,-11 14 0-15,-15 5-3 16,-10 14 3-16,-10 28 0 16,-2 13 1-16,5 4 23 15,7 5 5-15,15-8-15 0,13-6-14 16,8-11-4-16,29-11 1 16,17-19-120-16,15-9-161 15</inkml:trace>
  <inkml:trace contextRef="#ctx0" brushRef="#br0" timeOffset="72687.5">15692 15986 423 0,'0'0'171'16,"0"0"-53"-16,0 0 32 0,0 0-76 16,-46 82-44-16,30-16 18 15,0 6-10-15,7-5-12 16,9-11-21-16,0-7 7 15,9-11-12-15,8-13-1 16,9-11 1-16,2-11-6 16,8-3 6-16,3-13 10 15,0-21-8-15,-2-8 4 16,-16-12-6-16,-11-7-9 16,-10-3 2-16,0 5-2 15,-13 12 4-15,-5 21 5 16,-6 19-14-16,-5 7 0 15,3 24-39-15,2 14-51 0,12 9-25 16,12 2-74-16,3-8-14 16,27-8-41-16</inkml:trace>
  <inkml:trace contextRef="#ctx0" brushRef="#br0" timeOffset="72904.07">16124 16133 100 0,'0'0'270'16,"29"-92"-72"-16,-19 58 74 15,-10 16-69-15,0 12-38 16,0 6-37-16,0 0-64 16,-11 29-64-16,-8 40-9 15,-13 29 9-15,0 35 4 0,-1 13-3 16,1 4-2 0,9 4 1-16,1-18-2 0,8-20-8 15,5-24-68-15,3-29-58 16,6-28-54-16,0-35-207 15,-3-23-134-15</inkml:trace>
  <inkml:trace contextRef="#ctx0" brushRef="#br0" timeOffset="73054.47">15748 16544 866 0,'0'0'131'0,"0"0"42"16,0 0-122-16,0 0-42 0,139-33-7 15,-41 19-2-15,8 4-11 16,9 3-140-16,-2 0-274 16</inkml:trace>
  <inkml:trace contextRef="#ctx0" brushRef="#br0" timeOffset="73744.5">17293 16154 511 0,'0'0'113'0,"0"0"111"16,0 0-78-16,0 0-109 15,0 0-2-15,0 0-19 16,69-103 1-16,-38 69-3 16,2 0 1-16,-3 0 8 15,-5-2-14-15,-8 2-5 16,-7 7 3-16,-7 8-2 15,-3 10 5-15,0 8 1 16,-3 1-9-16,-18 0-2 0,-7 17-2 16,-11 12-8-16,-7 15 3 15,5 2 3-15,8 7 1 16,13-1 2-16,8-3-3 16,9 0 1-16,3-5 1 15,0-4-4-15,3 0 6 16,3-10-1-16,-3-1 1 15,-3-8-1-15,0-1-9 16,-6-2 9-16,-14 2-15 16,-2-6 8-16,-5-4 8 15,2-5 0-15,-1-5 1 0,6 0 4 16,1-5-2-16,8-12 0 16,5-3-3-16,3 0-6 15,3 1 3-15,0 2-3 16,3 3 6-16,6 8 0 15,-1 6-2-15,3 0 0 16,7 6-4-16,3 19 6 16,6 11 7-16,-1 3-6 15,4 7-1-15,5-2 0 16,-2-2-4-16,6-9-61 16,5-13-110-16,10-14-102 15,7-6 7-15</inkml:trace>
  <inkml:trace contextRef="#ctx0" brushRef="#br0" timeOffset="74081.88">17907 16133 443 0,'0'0'171'16,"0"0"75"-16,0 0-109 16,-114-9-99-16,69 42-6 15,2 9-24-15,4 9-5 16,11-1-3-16,8-4 1 15,17-7-5-15,3-8 0 16,3-9-2-16,17-10-1 16,-1-7 1-16,8-5 1 0,4-5 5 15,5-21 7-15,0-7 1 16,0-6-5-16,-8-6-2 16,-4-3 7-16,-12 5-4 15,-5 14 1-15,-3 12 2 16,-4 12 6-16,0 5 20 15,0 0-33-15,0 19-22 16,-4 10-1-16,-2 14 19 16,3 3-33-16,3 7-82 15,0 0-131-15,0-11-86 16</inkml:trace>
  <inkml:trace contextRef="#ctx0" brushRef="#br0" timeOffset="74718.57">18033 16335 498 0,'0'0'269'0,"0"0"-24"15,0 0-79-15,0 0-89 16,0 0-39-16,0 0-24 16,7-30-14-16,-4 30-2 15,-1 0-1-15,7-3-4 16,0-1 5-16,8 1-18 15,8 1-29-15,-3-5 21 16,-1 4-12-16,-9 3 23 0,-6-4-1 16,-2 4 4-1,-3 0 10-15,-1 0 4 0,0 0-2 16,0 0 0-16,0 0-8 16,0 0 4-16,0 0 1 15,0 0-2-15,0 0 5 16,0 0 2-16,0 0-1 15,0 0-1-15,0 1 1 16,0 12-3-16,0 2 1 16,-4 6 6-16,3 2-2 15,-1 3-1-15,-1-2 0 16,2-2 2-16,-2-3-1 16,0-4-1-16,0-11 0 15,0-1 0-15,3-1 2 16,0-2-1-16,0 0 4 0,0 0 7 15,0 0-3-15,0-12 8 16,0-12-6-16,6-8-8 16,10-9 1-16,4-2-4 15,6-3-1-15,6 6 0 16,-6 10 1-16,0 8 0 16,-8 10-2-16,0 7 4 15,-6 5-7-15,4 2 0 16,-2 20-3-16,-1 7 8 15,-6 8-7-15,-4 3 3 16,-3-1 3-16,0 1-7 16,0-5 8-16,0-8-38 15,-4-6-34-15,2-6-62 0,2-5-109 16,0-10-80-16</inkml:trace>
  <inkml:trace contextRef="#ctx0" brushRef="#br0" timeOffset="75236.95">18570 16038 485 0,'0'0'199'16,"0"0"53"-16,0 0-93 16,0 0-98-16,-3-86-27 15,31 54-34-15,12 0 0 16,5 5-1-16,4 3-1 15,-5 10 2-15,-4 7-1 16,-4 7-11-16,-7 14 6 16,-5 19-25-16,-10 12 5 0,-10 9 9 15,-4 9 4-15,0-1 5 16,-4-6-6-16,-4-8-7 16,4-13 9-16,2-15 0 15,2-7 4-15,0-9 8 16,0-4-20-16,2 0 5 15,14-4 12-15,10-15 3 16,7-5 14-16,-7-1-14 16,-3 4 4-16,-10 3 8 15,-8 14 30-15,-5 4 23 0,0 0-5 16,0 0-26-16,-5 9-14 16,-8 16-20-16,-7 13-6 15,2 11 5-15,4 1-2 16,4 6 2-16,3 0 0 15,3-6 1-15,2-1-4 16,1-10 4-16,-1-5 0 16,1-11-1-16,-5-4-1 15,0-6 2-15,-9 2-7 16,-5-3-31-16,-11 2-45 16,-11-7-108-16,-7-4-243 15</inkml:trace>
  <inkml:trace contextRef="#ctx0" brushRef="#br0" timeOffset="76347.9">20005 16280 318 0,'0'0'140'0,"0"0"36"16,0 0 101-16,0 0-149 16,0 0-58-16,0 0-26 15,-33-69-22-15,-3 87-19 16,-10 16 1-16,-2 8-1 15,2 11-3-15,12 3-1 0,11 0-2 16,22 1-5 0,2-11 1-16,38-7-31 0,15-13-49 15,19-16-1-15,15-10-13 16,3-16-35-16,3-21-62 16,-3-4 6-16,-21-10 79 15,-18 0 113-15,-19 1 25 16,-20 6 105-16,-11 8-19 15,-2 7 10-15,-5 12 58 16,-14 11-53-16,-15 6-79 16,-7 16-47-16,-2 15 0 15,0 13-4-15,12 9 4 0,8-5-5 16,14 1 2-16,9-13-5 16,0-7-3-16,16-12-42 15,10-10 2-15,-2-7 20 16,9-5 14-16,8-21 13 15,1-6-3-15,4-11-12 16,-5-1 13-16,-10-2 6 16,-7-3 0-16,-9 9 32 15,-7 11 13-15,-8 13 2 16,0 15 43-16,0 1-73 16,-5 11-17-16,-6 17-19 15,1 13 19-15,4 1 3 16,2-2-3-16,4-9-2 0,0-6-3 15,8-12 5-15,6-5 1 16,10-8 4-16,5 0 1 16,12-17 23-16,8-12-2 15,3-5-17-15,-6-3 0 16,-1 2 3-16,-12 6 2 16,-14 7-1-16,-5 12 4 15,-10 10 22-15,-4 0-23 16,0 0-17-16,2 0-10 15,4 12-5-15,3 6 15 16,6-2-1-16,-2-1 2 16,2-5 0-16,-3-4-1 15,6-3 0-15,0-3 5 16,10 0-2-16,7-3 3 0,1-11-6 16,3 1 1-16,-1-3 4 15,-2 4-5-15,-10 7-2 16,-6 3-1-16,-7 2 2 15,-1 0-3-15,2 2 1 16,2 8 2-16,2 0-6 16,3-1 7-16,5-3-1 15,6-4-24-15,5-2-61 16,4-8-126-16,-1-17-235 16</inkml:trace>
  <inkml:trace contextRef="#ctx0" brushRef="#br0" timeOffset="77275.87">10554 17191 495 0,'0'0'49'16,"0"0"122"-16,0 0 42 15,0 0-111-15,0 0-59 16,0 0-43-16,-37 16-9 15,22 45 0-15,-4 16 9 16,-1 6 4-16,1-3-1 16,3-18-3-16,8-12 0 15,2-17 0-15,3-16 2 16,3-13-2-16,0-4 0 16,0 0 4-16,0 0 0 15,3-7 14-15,21-15-5 0,10-9-3 16,15-5-3-1,7 5-7-15,-1 4-2 0,-6 15 1 16,-7 2-9 0,-13 10-10-16,-6 0-20 0,-11 12-12 15,-5 9 24-15,-7 4-6 16,-4 6 12-16,-20-2 14 16,-13 0 8-16,-5-1-13 15,-3-7-48-15,2-3-43 16,7-10-24-16,17-8-13 15,10-4-107-15</inkml:trace>
  <inkml:trace contextRef="#ctx0" brushRef="#br0" timeOffset="77620.28">10836 17517 85 0,'0'0'91'15,"0"0"15"-15,0 0-7 16,0 0-47-16,0 0-6 15,49 77-17-15,-35-70-10 16,5-4 2-16,4-3-6 16,5 0 1-16,5-10 1 15,1-14-12-15,-10 1-3 16,0-7-2-16,-11 1-1 16,-13-4-11-16,0 0 5 15,-4 2 7-15,-15 9 10 16,-1 10 6-16,-9 12 57 0,-6 5-21 15,-7 27-14-15,-4 15-4 16,4 10-14-16,9 6 10 16,14 0 10-16,16-5-34 15,3-11-6-15,19-10-1 16,20-15-14-16,16-15 1 16,20-7-94-16,8-12-89 15,19-19-119-15</inkml:trace>
  <inkml:trace contextRef="#ctx0" brushRef="#br0" timeOffset="80134.47">12510 17402 493 0,'0'0'107'0,"0"0"163"16,0 0-134-16,0 0-92 16,0 0-21-16,-85 21-23 15,52 28 2-15,1 13-4 16,13 5-1-16,9 2 0 16,10-7 3-16,3-8-6 15,23-16-1-15,9-10-4 16,5-15-7-16,8-13-6 15,7-7 6-15,14-27-15 16,2-9-5-16,-2-6-12 16,-14-4 34-16,-16-2 16 15,-14 1 7-15,-16 3 12 0,-4 10 41 16,-5 18-5-16,0 13-7 16,0 10-5-16,0 0-43 15,-7 21-21-15,1 11 8 16,2 10 13-16,4 5 0 15,0-3-1-15,0-2-1 16,17-10 2-16,2-8-9 16,1-7 6-16,-1-11-5 15,0-6-4-15,2 0-1 16,-3-9 8-16,1-11 0 16,-5-11 4-16,-11-1 1 15,-3-5 2-15,-6 1-2 16,-18-2 8-16,3 11-8 0,-2 10-4 15,6 14-2 1,-2 3-11-16,2 25-2 0,-1 12 10 16,0 10 4-16,12-5 5 15,6-3-9-15,0-5 3 16,10-11-3-16,13-3-9 16,-1-10 14-16,8-10 4 15,0 0 3-15,5-18 11 16,10-10 0-16,3-9 2 15,2-4 7-15,-8 0 1 16,-4 0 12-16,-11 12-3 16,-8 7-10-16,-13 12-10 15,-3 8-7-15,-3 2-6 16,0 9-4-16,5 19-30 0,4 3 34 16,4 6 3-16,-1-4-3 15,3-8-1-15,-3-6-1 16,-3-8-14-16,1-9 9 15,4-2-7-15,5 0 14 16,2-18 0-16,6-7 2 16,6-6 6-16,-1-6-8 15,4-1 0-15,-6 9 5 16,-12 10-5-16,-7 9-2 16,-7 10-2-16,-1 0 1 15,3 21-28-15,3 11-20 0,2 12 49 16,5-3 1-1,3-4-27-15,-1-7-12 0,6-13-21 16,-7-8 30-16,6-9 22 16,1 0 2-16,6-9 7 15,7-19 8-15,5-4-7 16,3-8-1-16,1-2 7 16,-8 1-6-16,-2 4 18 15,-7 12 5-15,-13 9-15 16,-7 12 17-16,-6 4 18 15,2 0-44-15,-2 15-11 16,4 10 10-16,-1 4 1 16,0 1 0-16,0-7 0 15,-3-10 2-15,1-2-2 0,-3-8 0 16,1-3 0-16,-2 0 7 16,1 0 10-16,-1-3-3 15,0-11-3-15,0-6-3 16,0-7-6-16,-1 2-1 15,-9 5-1-15,1 6 0 16,0 8-1-16,-6 6-5 16,0 3-11-16,-7 19 13 15,-5 12-8-15,8 9 8 16,8 0 1-16,8-1-4 16,3-5 4-16,11-7-15 15,14-10-36-15,5-13 18 16,9-7 13-16,4 0 21 0,5-27-9 15,1-8-27-15,0-9 28 16,-4-11 10-16,-6-3 19 16,-6-4 54-16,-11-2 9 15,-6 0 30-15,-13 4-32 16,-3 7 6-16,0 14 29 16,-9 11-23-16,2 15 1 15,4 13 24-15,3 0-90 16,0 0-10-16,0 0 7 15,0 0-22-15,0 0-4 16,0 0-2-16,0 0 1 16,0 0-3-16,-3 0 6 0,3 0-2 15,0 0 0 1,0 0 2-16,0 0-2 0,0 0 0 16,0 0 2-1,0-3-1-15,0 0 2 0,0 3-1 16,0-3 0-16,3 3-14 15,0 0 0-15,-3 0-13 16,0 0 5-16,0 0 9 16,-6 26-20-16,-18 20 15 15,0 13 12-15,0 14-13 16,2 3 10-16,5 8-12 16,7-3-9-16,7-6 13 15,3-11-10-15,0-12-18 16,9-15 17-16,5-11 4 15,6-12-7-15,5-7-4 0,11-7-12 16,10-7 20-16,11-24 4 16,0-8-33-16,1-9 8 15,-7-2 24-15,-8-7 24 16,-7-3 0-16,-11 9 1 16,-11 10 13-16,-8 18-5 15,-6 14 15-15,0 9 4 16,0 0-16-16,-3 12-12 15,-13 22-28-15,2 11 28 16,5 9 4-16,6 0-4 16,3-8-7-16,0-5 7 15,20-10-4-15,9-11-3 0,4-8-5 16,8-12 2-16,12 0 9 16,2-7-5-16,2-18 1 15,-8-9-23-15,-7-4 28 16,-12 1 3-16,-11 4 7 15,-10 13-7-15,-4 3 17 16,-5 14-9-16,0 3 8 16,0 0-19-16,0 17-27 15,-5 6 20-15,0 13 3 16,5-4-3-16,0-1-35 16,13-5-48-16,9-6-39 15,8-9-5-15,1-11 62 16,9 0 9-16,2-14-2 15,7-12 5-15,2-11 28 0,-4-1 32 16,-6-3 12-16,-14 1 68 16,-11 4-48-16,-10 10 37 15,-6 6-15-15,0 13 21 16,-22 4 24-16,-8 3-82 16,-8 10-10-16,-4 17-1 15,1 8 4-15,7 8-5 16,4 0-5-16,7-1 0 15,16-8 0-15,7-4-13 16,1-10 5-16,22-8-27 16,5-12 22-16,6 0 2 0,7-19-7 15,5-14-22-15,0-9 27 16,2-7-9-16,-6-6 21 16,1-6 1-16,-10-2 2 15,-7-9 27-15,-7 1 10 16,-9-3 51-16,-10 16 17 15,0 18-54-15,0 20-19 16,0 20 26-16,-20 1-60 16,-6 32-9-16,-9 12 4 15,-2 18 2-15,9 7-3 16,5-2 4-16,16 2-2 16,1 3-3-16,6-7-63 15,6-7-91-15,18-12-53 0,3-17 7 16</inkml:trace>
  <inkml:trace contextRef="#ctx0" brushRef="#br0" timeOffset="80464.85">15930 17556 60 0,'0'0'159'0,"0"0"-34"16,0 0-9-16,0 0-4 16,0 0-43-16,0 0-68 15,12-54 0-15,-18 76-1 16,3 5 0-16,3 0-1 15,0-4-10-15,12-8-47 16,5-7-8-16,6-6 17 16,2-2 13-16,4-6-9 15,-2-10 0-15,-4-10 7 0,-5 2 38 16,-7-3 2-16,-11-2 61 16,0 6 7-16,-6 3-3 15,-15 6 19-15,-9 11-24 16,-4 3-10-16,-5 11-44 15,-7 21-3-15,7 7 9 16,3 8-3-16,14 0-11 16,13-4-7-16,9-1 6 15,9-9-105-15,22-9-91 16,26-11-121-16</inkml:trace>
  <inkml:trace contextRef="#ctx0" brushRef="#br0" timeOffset="81042.12">16522 17598 299 0,'0'0'169'16,"0"0"-33"-1,0 0 98-15,0 0-140 0,0 0-53 16,0 0-35-16,-67-42-4 15,31 63-4-15,-5 9-4 16,5 8 5-16,3 7-4 16,9-6 1-16,15-5 1 15,9-6-3-15,0-8 0 16,21-9-2-16,8-11-4 16,10 0 12-16,13-23 8 15,8-10-8-15,3-13-3 16,-5-4-13-16,-7-9 16 15,-10-4 1-15,-12 3 5 0,-14 0-2 16,-11 11 37-16,-4 13 11 16,0 12 14-16,-1 15 34 15,-8 9-28-15,-6 0-41 16,-9 15-31-16,-5 20-5 16,3 9 2-16,2 11 1 15,9 8 0-15,12 2 2 16,3 5-7-16,9-3 0 15,21-3-104-15,1-8-109 16,5-20-217-16</inkml:trace>
  <inkml:trace contextRef="#ctx0" brushRef="#br0" timeOffset="81220.34">17086 17773 968 0,'0'0'175'15,"0"0"62"-15,0 0-43 16,0 0-114-16,0 0-43 16,0 0-37-16,-23-4-5 15,23 4-32-15,-1 0-149 16,-11 10-161-16,-4 2-323 16</inkml:trace>
  <inkml:trace contextRef="#ctx0" brushRef="#br0" timeOffset="83020.48">9164 14994 6 0,'0'0'56'15,"0"0"2"-15,0 0 10 16,0 0 14-16,0 0-24 16,0 0 6-16,0-3 4 15,0 3-8-15,0-3 19 16,0 2 16-16,0 1-2 15,0 0 6-15,0 0-26 16,0 0-23-16,0 0-9 16,0 0-23-16,0 0-11 0,0 0-7 15,24 0 0-15,16 0 0 16,20 0 0-16,10 1 4 16,3-1-4-16,3 3-9 15,-7 0-83-15,-8 1-114 16,-12-1-116-16,-25-3 33 15</inkml:trace>
  <inkml:trace contextRef="#ctx0" brushRef="#br0" timeOffset="83508.95">9561 14516 201 0,'0'0'95'16,"0"0"79"-16,0 0-20 16,0 0-28-16,0 0-31 15,0 0-41-15,3-37-12 16,-3 37-5-16,0 0-19 15,0 0-2-15,0 0-3 16,0 0-11-16,-3 13 4 16,-8 9-6-16,-2 17 0 15,-2 9 5-15,-2 10-4 0,4 6-1 16,-3-1 2-16,4-3 0 16,0-5 3-16,3-9-5 15,0-5 0-15,6-4 2 16,0-11-2-16,3-4-2 15,0-5 2-15,0-4 0 16,0-7 0-16,0-3 0 16,0-3-2-16,0 0-1 15,0 0 3-15,0 0-6 16,0 0-22-16,0 0-23 16,0 0-37-16,0 0-51 15,0 0-32-15,0 0-5 16,0 0-24-16</inkml:trace>
  <inkml:trace contextRef="#ctx0" brushRef="#br0" timeOffset="83897.99">9498 14561 218 0,'0'0'74'0,"0"0"-41"0,0 0 90 16,0 0-68-16,0 0-31 15,0 0-11-15,-3-3-1 16,-13 29 2-16,-4 15-7 15,-2 5 2-15,3 9 4 16,5 2 6-16,4-1-3 16,4 4-5-16,6-4-4 15,0-3-7-15,0-10 3 16,0-8-6-16,6-14 3 16,7-8-9-16,4-10 8 15,5-3-2-15,8-3-8 0,6-17-26 16,5-2-63-1,-2-5-87-15</inkml:trace>
  <inkml:trace contextRef="#ctx0" brushRef="#br0" timeOffset="84146.65">9327 14925 206 0,'0'0'30'0,"0"0"-3"16,0 0 22-16,0 0 3 15,80 0-38-15,-44 0-14 16,0 0-10-16,-3 0-203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03:40:49.90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4834 2880 351 0,'0'0'62'0,"0"0"39"16,0 0 84-16,0 0-45 16,0 0-33-16,0 0-25 15,0 0-32-15,0 0-19 16,88 0-19-16,-6 0-5 15,6-2 7-15,0-2-1 16,-12-1-13-16,-15 0-7 16,-25 3 4-16,-21 2-37 15,-12 0 17-15,-3 0 9 16,-24 0 14-16,-24 4-4 16,-20 7 4-16,-20 3-8 15,-3 2 5-15,0 2 3 16,4-1 1-16,8-1 0 15,15-6-1-15,12-1 12 0,19-3 14 16,14-5-5-16,13 0 3 16,6-1-5-16,0 2-2 15,13 5-17-15,20 5-20 16,18 5 4-16,14 7 11 16,10-4 5-16,-5 3 4 15,3-3-1-15,-9 4 2 16,-12-2-5-16,-16-3-1 15,-21-6-1-15,-15 1-6 16,-3 5 7-16,-28 6 1 0,-20 6 6 16,-16 6 13-16,-14 4-4 15,-14 3 3-15,1 2 7 16,10-4-13-16,13-9 21 16,29-11 10-16,20-11 13 15,19-8-26-15,3-2-28 16,34 1-2-16,35-2-11 15,35 0 7-15,23 0-2 16,16-8-1-16,3-6-59 16,-4-6-36-16,-5-6-138 15,-22-9-211-15</inkml:trace>
  <inkml:trace contextRef="#ctx0" brushRef="#br0" timeOffset="381.85">5860 3050 805 0,'0'0'11'16,"-88"0"160"-16,30 19-125 15,-6 16-31-15,6 9-13 16,10 6-4-16,11 0 0 15,23-4 1-15,14-2 0 16,3-8-2-16,30-11-1 16,16-10 1-16,9-12-4 0,8-3 4 15,3-21 6-15,-2-13 0 16,-6-5 6-16,-15 0-7 16,-10-1 8-16,-15 5-5 15,-15 5 3-15,-3 10 12 16,-3 9-9-16,0 9 12 15,0 2-4-15,-14 19-19 16,1 15-3-16,1 13-31 16,6 8-26-16,2 4-59 15,4 1-64-15,0-7-114 16</inkml:trace>
  <inkml:trace contextRef="#ctx0" brushRef="#br0" timeOffset="795.95">6254 3498 687 0,'0'0'142'16,"0"0"41"-16,0 0-91 16,0 0-65-16,0 0-27 15,0 0-8-15,88-35-16 16,-60 35-37-16,-7 7-11 15,-6 11-5-15,-4 4-9 16,-7-1-1-16,-4-1 22 0,0-1 49 16,0-8 12-16,-6-4 4 15,0-3 6 1,3-4 22-16,3 0 47 0,0 0 28 16,0-17 17-16,3-15 0 15,15-15-63-15,7-7-51 16,11-4 5-16,0 9-7 15,0 18-4-15,-2 12-3 16,-10 18 3-16,-2 1 5 16,-5 28-5-16,-7 15-12 15,-7 14 7-15,-3 7 4 16,-3 3-16-16,-10-1-77 16,2-11-96-16,2-9-98 0,9-14-107 15</inkml:trace>
  <inkml:trace contextRef="#ctx0" brushRef="#br0" timeOffset="976.43">7189 3325 836 0,'0'0'85'0,"0"0"38"15,0 0-62-15,0 0-61 16,85-1-1-16,-10-2-39 15,13-1-3-15,-8-4-134 16,-14 0-184-16,-18-4-122 16</inkml:trace>
  <inkml:trace contextRef="#ctx0" brushRef="#br0" timeOffset="1140.85">7264 3527 173 0,'0'0'614'0,"0"0"-541"16,0 0 47-16,124-5-120 16,-11-3-2-16,27 6-37 15,12-5-44-15,-4-3-201 0,-14-12-22 16</inkml:trace>
  <inkml:trace contextRef="#ctx0" brushRef="#br0" timeOffset="1491.33">8453 3109 581 0,'0'0'145'16,"0"0"146"-16,0 0-135 15,0 0-33-15,0 0-68 16,-111 33-55-16,72 4 0 16,4 6-10-16,8 6 8 15,15 1-6-15,9-7-11 16,3-1-31-16,6-12-5 15,19-12 15-15,5-13-5 16,6-5-15-16,3-13 17 0,1-17 43 16,0-9 10-16,-10-7-4 15,-3-8 2-15,-8 1 10 16,-7 8 10-16,-6 17 2 16,-6 16 32-16,0 12 31 15,0 0-17-15,0 20-68 16,-9 20-8-16,-4 13-20 15,7 11 14-15,6 4-47 16,0 1-82-16,0-2-58 16,0-9-143-16,13-12-150 15</inkml:trace>
  <inkml:trace contextRef="#ctx0" brushRef="#br0" timeOffset="1672.31">8806 3425 542 0,'0'0'287'0,"0"0"-22"16,0 0-116-16,0 0-67 16,0 0-68-16,0 0-14 15,0 112 0-15,0-62-1 16,3 8-39-16,3 5-55 16,6 0-40-16,6-14-59 15,15-23-217-15</inkml:trace>
  <inkml:trace contextRef="#ctx0" brushRef="#br0" timeOffset="1870.33">9333 3427 915 0,'0'0'140'0,"0"0"70"15,0 0-105-15,0 0-57 16,113-24-48-16,-34 13-12 15,2 0-5-15,2 7-95 16,-1-2-28-16,-19 2-51 16,-23-1-147-16,-25 0-90 15</inkml:trace>
  <inkml:trace contextRef="#ctx0" brushRef="#br0" timeOffset="2078.4">9558 3238 738 0,'0'0'194'0,"0"0"26"16,0 0-60-16,0 0-38 15,0 0-64-15,0 0-37 16,-5 56-21-16,10 0-4 16,-2 11 4-16,-3 11 0 15,0 11-10-15,-11 1-69 16,-8-2-105-16,0-18-42 15,2-29-197-15</inkml:trace>
  <inkml:trace contextRef="#ctx0" brushRef="#br0" timeOffset="2489.98">10885 3282 719 0,'0'0'74'15,"0"0"137"-15,0 0-92 16,-98-30-56-16,44 30-43 0,-19 22-19 16,-3 20-2-16,3 14-9 15,15 9-11 1,22 1 20-16,14-5-4 0,16-11-3 15,6-15 7-15,3-14-7 16,25-14-8-16,18-7-6 16,17-9 21-16,4-18-5 15,5-10 6-15,-11-7-10 16,-12-6-18-16,-10 2 23 16,-14 5 5-16,-10 16 5 15,-12 16-2-15,-3 11 19 16,0 10-21-16,-17 30-1 15,-2 18-36-15,-5 19 9 16,8 6 0-16,10-7-80 16,6-7-201-16,3-17-177 0</inkml:trace>
  <inkml:trace contextRef="#ctx0" brushRef="#br0" timeOffset="2803.82">11067 3660 740 0,'0'0'102'16,"0"0"78"-16,0 0-102 15,0 0-38-15,0 0-40 16,0 0-27-16,87-5 11 16,-47 5-17-16,-7 5-22 15,-8 7 7-15,-11 3-2 0,-11 5 7 16,-3 5 9-1,-7 3 0-15,-19 6 19 0,-13 2 15 16,-4-3 6-16,1-7 3 16,3-6 18-16,14-6 10 15,13-7 6-15,12-4-37 16,9-3-6-16,46 0-35 16,33-7-149-16,28-13 53 15,20-8-99-15,0-13 10 16</inkml:trace>
  <inkml:trace contextRef="#ctx0" brushRef="#br0" timeOffset="2987.81">11597 3439 263 0,'0'0'94'0,"0"0"71"15,0 0 22-15,0 0-71 16,0 0-108-16,152 0-2 15,-64-5-6-15,6-2-62 16,-12-1-104-16,-18-6-60 16,-25-4-116-16</inkml:trace>
  <inkml:trace contextRef="#ctx0" brushRef="#br0" timeOffset="3188.84">11840 3284 292 0,'0'0'219'15,"0"0"-55"-15,0 0 6 16,0 0-55-16,0 0-77 16,-9 100-28-16,6-39 52 15,0 7 1-15,-4 8-36 16,-7 1-22-16,-2 0-5 16,-4-3-2-16,1-5-52 15,0-10-81-15,5-23-191 16,14-25-97-16</inkml:trace>
  <inkml:trace contextRef="#ctx0" brushRef="#br0" timeOffset="4372.07">13084 3446 729 0,'0'0'39'16,"-88"0"-20"-16,30 27 122 15,-14 20-95-15,5 8-38 0,7 11-3 16,16-2 13-16,14-7-18 15,21-14 0-15,9-14-3 16,9-11 3-16,31-11-17 16,14-7 0-16,11-13 17 15,7-20 9-15,-8-13-9 16,-9-3 0-16,-15-5 12 16,-11 2-10-16,-17 7 11 15,-11 15 10-15,-1 13 5 16,0 17 16-16,-13 7-12 15,-11 36-32-15,-1 22-10 16,6 22-15-16,9 7-5 0,10-8-57 16,10-15-91-1,28-19-174-15</inkml:trace>
  <inkml:trace contextRef="#ctx0" brushRef="#br0" timeOffset="4770.18">13331 3816 336 0,'0'0'350'16,"0"0"-321"-16,0 0 116 15,0 0-127-15,0 0-18 16,0 0-26-16,45-18-105 16,-6 13 27-16,3-3 14 15,1 6-11-15,-4 0 17 16,-14 2-10-16,-11 4 52 0,-14 16 35 15,0 6 6-15,-27 6 1 16,-11 0 9-16,-2-1 63 16,6-2 2-16,7-5 25 15,14-8-30-15,10-5-18 16,3-4-21-16,22-2-21 16,14 2 0-16,13-4 34 15,-1 3 4-15,-5 2-12 16,-13-2-26-16,-18 0-8 15,-12 2-1-15,0 5-1 16,-36 4-6-16,-16 5 7 16,-19 1 2-16,-3-6-2 0,1-3-57 15,12-8-34 1,13-6-73-16,27-8-89 0</inkml:trace>
  <inkml:trace contextRef="#ctx0" brushRef="#br0" timeOffset="4958.38">14031 3634 742 0,'0'0'112'16,"0"0"-63"-16,0 0 23 16,0 0-72-16,0 0-6 15,112 0-16-15,-47-6 5 0,3-1-49 16,-7-2-123-16,-21-7-13 15,-24-5-261-15</inkml:trace>
  <inkml:trace contextRef="#ctx0" brushRef="#br0" timeOffset="5132">14091 3473 529 0,'0'0'113'15,"0"0"102"-15,0 0-101 16,0 0-92-16,6 90-6 15,4-19-4-15,-6 12 45 16,-4 8-38-16,0 6-19 0,-7-2-1 16,-15-10-78-16,4-17-177 15,18-24-379-15</inkml:trace>
  <inkml:trace contextRef="#ctx0" brushRef="#br0" timeOffset="5299.29">15014 3973 1029 0,'0'0'59'0,"0"0"-36"16,0 0-23-16,94 18-236 15,-33-18-121-15</inkml:trace>
  <inkml:trace contextRef="#ctx0" brushRef="#br0" timeOffset="5460.67">15845 4025 795 0,'0'0'142'16,"0"0"-142"-16,113 22-77 15,-15-17-95-15,22 0-184 16</inkml:trace>
  <inkml:trace contextRef="#ctx0" brushRef="#br0" timeOffset="5626.07">17095 4087 346 0,'0'0'226'0,"0"0"-79"15,0 0 64-15,0 0-194 16,107 0-17-16,-23-2-101 16,15 1-58-16,9-2-15 15,1-3-282-15</inkml:trace>
  <inkml:trace contextRef="#ctx0" brushRef="#br0" timeOffset="5769.06">17960 4088 407 0,'0'0'72'16,"0"0"1"-16,0 0 180 16,0 0-146-16,0 0-107 15,122 11-40-15,-73-11-168 16,5-7-242-16</inkml:trace>
  <inkml:trace contextRef="#ctx0" brushRef="#br0" timeOffset="6891.55">15296 4065 546 0,'0'0'28'0,"0"0"-21"16,-91 53 41-16,70-25 22 15,9-3-54-15,12-3-15 16,0-2-1-16,12-4 0 16,18-7 1-16,6-5 4 15,10-4 14-15,2-10 4 16,-2-13-6-16,-10-6-4 16,-11 0-2-16,-11-2-3 15,-10-2 15-15,-4-4 25 16,-27 0 3-16,-15 5-29 0,-1 9-13 15,-2 11 7-15,6 11 7 16,7 1-20-16,5 8-3 16,12 14-6-16,12 9-60 15,6 2-107-15,39-1-9 16,19-5-61-16</inkml:trace>
  <inkml:trace contextRef="#ctx0" brushRef="#br0" timeOffset="7247.45">16254 4054 576 0,'0'0'56'0,"-84"25"-14"16,38-1 121-16,4 7-70 16,2-5-29-16,12-1-30 15,11-6-7-15,5-10-14 16,12-4-6-16,0-5-7 15,0 0-3-15,21 0 3 16,9 0 8-16,6-8-1 16,-1-10 15-16,-5-3-4 15,-10-7-10-15,-10-5 9 16,-10 2-1-16,0 4-1 16,-4 10 23-16,-13 10-15 15,-5 7-11-15,-5 0-9 0,-4 14-3 16,1 8-7-16,8 2 0 15,14 0-30-15,8 1-35 16,10-2-33-16,26 0-27 16,19-6-135-16,11-7-12 15</inkml:trace>
  <inkml:trace contextRef="#ctx0" brushRef="#br0" timeOffset="7688.03">17098 4156 535 0,'0'0'266'16,"0"0"-265"-16,-58 82 115 15,29-38 7-15,7-1-50 16,2-5-16-16,7-6-23 16,9-7-7-16,4-11-19 15,0-3-8-15,0-8-2 16,19-3 1-16,8 0 1 15,-1-12 21-15,3-10-13 16,-13-11-7-16,-7-6 23 16,-9-4-19-16,0-1 9 15,-12 7-5-15,-7 14-9 16,-1 11 16-16,0 12-14 16,-6 0-2-16,4 12-3 15,-1 9-12-15,9 6 2 16,14-2 0-16,4-1-3 0,22-3-1 15,5-9-19-15,7-5 7 16,-2-7 26-16,-1 0 1 16,-10-4 2-16,-4-11 5 15,-11-2 0-15,-5-5 14 16,-5 1-19-16,0 1-5 16,-6 8-19-16,-10 8-28 15,-6 4-53-15,5 7-133 16,8 7-155-16</inkml:trace>
  <inkml:trace contextRef="#ctx0" brushRef="#br0" timeOffset="8566.06">20889 3450 761 0,'0'0'37'0,"-124"0"-1"16,92 0 164-16,21 0-122 16,11 0-59-16,14 0-19 15,45 0-15-15,48 0 11 16,35-3-3-16,15-8 1 0,-11-5-54 15,-26 1-31-15,-39-1 24 16,-27 2 26-16,-33 1-12 16,-21-2 53-16,-27-4 1 15,-28-7-1-15,-16-5-31 16,-3-1 31-16,9 6 12 16,16 5 41-16,16 7 7 15,21 5 6-15,12 5-11 16,0 2 7-16,32 2-39 15,30 0-14-15,17 10 8 0,13 19-17 16,-5 7 6 0,-18 3-10-16,-19 0 15 0,-25-5-21 15,-20-3 10-15,-8 7-8 16,-38 6 5-16,-18 7-38 16,-9 3 1-16,-3-4-68 15,15-8-28-15,21-18-167 16,26-20-65-16</inkml:trace>
  <inkml:trace contextRef="#ctx0" brushRef="#br0" timeOffset="8888.12">22811 3059 837 0,'0'0'9'0,"0"0"119"0,-84-17-52 16,33 17-58-16,1 8 25 15,6 9-25-15,10 6-17 16,10 5-1-16,12 2 1 16,12 5-5-16,6 6 2 15,33 3 2-15,16 1 1 16,8-3-1-16,-4-6 3 16,-14-13-6-16,-19-7-7 15,-20-7 8-15,-6 5-12 16,-41 3 11-16,-28 5 3 15,-28 3 9-15,-19-3-6 16,-2-6-3-16,13-7-9 0,27-6-13 16,30-3-47-16,35-8-85 15,20-25-1-15,54-8-112 16</inkml:trace>
  <inkml:trace contextRef="#ctx0" brushRef="#br0" timeOffset="9681.75">22982 3275 195 0,'0'0'195'0,"0"0"42"16,0 0-79-16,0 0-49 16,0 0-61-16,0 0-41 15,61 0-3-15,-68 13 12 16,0-4 10-16,6-1-13 16,1-7-12-16,0-1 0 15,0 0-1-15,11 0 0 16,11-2 3-16,6-14-3 0,0-4 0 15,-3-2 0-15,-9-3 2 16,-9 6-1-16,-7 5-1 16,-1 8-1-16,-30 6 0 15,-18 3-19-15,-11 25 20 16,1 7 1-16,9 9 10 16,15-3 2-16,15-2-7 15,20-2-1-15,7-4-6 16,36-4 4-16,21-9-1 15,14-13 10-15,12-7-4 16,-1-11-8-16,-5-20-10 0,-13-6-10 16,-14-10 14-16,-10-6-3 15,-14-3 9-15,-16 6 4 16,-10 12 0-16,-7 14 9 16,-1 12 16-16,-14 10-12 15,-3 2 0-15,2 1-17 16,-4 20-7-16,13 0 5 15,7 4-2-15,6 0 0 16,31-1-1-16,14-4-15 16,10-6 20-16,5-6-9 15,-3-8 9-15,-9 0 3 16,-14 0-2-16,-17 0 3 16,-13 0 0-16,-10 0-3 15,0 0-1-15,-1 5-8 0,-16 13 0 16,-3 6 8-16,-1 8 5 15,3 2-2-15,10-4-3 16,8-3-1-16,3-9 0 16,24-7-25-16,14-10 26 15,9-1-4-15,10-9-3 16,1-19-5-16,-1-4-3 16,-5-4 1-16,-10-5 14 15,-5-8 1-15,-6-8 6 16,-8 1 15-16,-9 12 11 15,-9 17-2-15,-7 19 42 16,-1 8-27-16,-7 1-27 16,-17 24-14-16,-4 11-1 0,1 12-4 15,12 5-2-15,9 0 1 16,6-1-7-16,0-2-36 16,21-1-42-16,25-11-69 15,17-18-47-15,7-20-67 16</inkml:trace>
  <inkml:trace contextRef="#ctx0" brushRef="#br0" timeOffset="9832.65">24806 2785 597 0,'0'0'44'16,"0"0"148"-16,0 0-159 0,0 0-33 15,-79 40-3 1,70-6-5-16,9 7-49 0,0 0-127 15,0-1-105 1</inkml:trace>
  <inkml:trace contextRef="#ctx0" brushRef="#br0" timeOffset="10455.81">24761 3198 295 0,'0'0'268'15,"0"0"-209"-15,0 0 82 0,0 0-92 16,0 0-44 0,0 0-1-16,2 46 4 0,19-31-8 15,7-5-1-15,2-5 1 16,-2-5 16-16,1 0-12 16,-6-8-4-16,-3-12-1 15,-7-2-1-15,-8-7 0 16,-5-6 2-16,0 3 2 15,-6 7 15-15,-9 9 2 16,-8 13 2-16,-5 3-8 16,-9 26-13-16,-6 20-3 15,4 14 2-15,7 4 2 16,10 1-4-16,16-2 3 16,6-7-6-16,19-11 4 15,25-12-9-15,14-19-1 0,11-14 12 16,7-13 6-16,-3-20-6 15,0-7-12-15,-6-7 12 16,-3-9 1-16,-6-7-1 16,-4-7-12-16,-14 9 10 15,-16 16 2-15,-15 20 16 16,-9 18 51-16,0 7-14 16,-19 0-34-16,-8 7-16 15,1 13 6-15,4 5-2 16,16 0-6-16,6 4 12 15,12 1-3-15,21 1 5 16,3 0 27-16,7-1-25 16,-4-4-4-16,-5 1 0 15,-6-4-9-15,-10-3 1 0,-9-1-5 16,-9 1-10-16,-1 1 6 16,-32-3 5-16,-19-4-1 15,-25-12 8-15,-22-2-8 16,-20-12-34-16,-19-22-76 15,-3-12-287-15</inkml:trace>
  <inkml:trace contextRef="#ctx0" brushRef="#br0" timeOffset="12567.43">4877 5643 379 0,'0'0'2'15,"0"0"6"-15,0 0 48 16,0 0 14-16,0 0 4 16,106-40-3-16,-57 15-21 15,-10-2-24-15,-9 4-9 16,-8 1 26-16,-14 2 1 0,-7 1 21 15,-1 2-12 1,-6 5-9-16,-13 2-17 0,-1 5-23 16,-8 5 4-16,-5 2 10 15,-5 31-18-15,-1 10-1 16,3 10-2-16,12 5 3 16,15-4 2-16,9-7-2 15,0-5 0-15,6-3-4 16,12-5 4-16,0 2 0 15,1 0 0-15,-8-2 0 16,-2-1 0-16,-9 1-1 16,0 1 1-16,-20-1 23 15,-14-3-5-15,-9-1 0 16,-5-4 2-16,2-9-18 0,1-3 9 16,12-11-8-16,9-3 6 15,8 0 17-15,10-3 14 16,6-17-12-16,0-6-25 15,16 0-3-15,14-3-2 16,6 9-3-16,3 9 5 16,0 11 4-16,-1 3-4 15,-2 22-2-15,-3 14 0 16,-2 9 4-16,-4 10-4 16,-6 5 0-16,0 0-23 15,1-5-46-15,2-5-57 16,6-21-142-16,7-22-228 15</inkml:trace>
  <inkml:trace contextRef="#ctx0" brushRef="#br0" timeOffset="12935.91">5617 5805 785 0,'0'0'84'0,"0"0"92"16,0 0-31-16,0 0-49 15,0 0-27-15,0 0-40 16,-103-6-22-16,66 20 1 16,1 5-8-16,11 5-4 15,11 1 2-15,14 5-13 0,0 4 10 16,27-4-29-16,12 1-10 16,10-8 3-16,6-6-3 15,-4-3 14-15,1-2 20 16,-16-2 10-16,-9-2-2 15,-11 1 1-15,-13 3-12 16,-3 4 13-16,-7 3 0 16,-26 6 0-16,-12 4 15 15,-19-2 5-15,-9-3 4 16,0-4-15-16,4-4-7 16,5-6-4-16,9 0-68 15,15-10-92-15,14 0-180 16,22 0-257-16</inkml:trace>
  <inkml:trace contextRef="#ctx0" brushRef="#br0" timeOffset="13402.15">5881 6225 463 0,'0'0'354'0,"0"0"-224"15,0 0 23-15,0 0-46 16,0 0-41-16,0 0-42 16,18-18-24-16,15 2-6 15,10 4-41-15,-1 4-1 16,1 8 2-16,-9 0 15 0,-7 14-23 16,-7 9 11-16,-10 9 19 15,-10 5-2-15,0 0 24 16,0-4-2-16,-15-6 8 15,6-12 3-15,3-9-5 16,6-5 14-16,0-1 18 16,0 0 30-16,0-15 0 15,9-19-16-15,12-9-47 16,10-12 7-16,5-3 2 16,6 5-9-16,1 7-1 15,-7 10-4-15,-5 19-1 16,-10 12 2-16,-6 5-13 15,-4 19 9-15,-7 17-15 0,-4 10 19 16,0 10 3-16,-6 2 0 16,-6 0-3-16,-4-5-13 15,2-7-30-15,2-10-61 16,5-9-100-16,7-21-229 16</inkml:trace>
  <inkml:trace contextRef="#ctx0" brushRef="#br0" timeOffset="13985.65">6788 5813 370 0,'0'0'487'15,"0"0"-383"-15,0 0 2 16,18-97-71-16,25 63-35 15,2-2 0-15,4 7-2 16,-10 7-1-16,-5 8 2 16,-10 12 1-16,-2 2-12 15,-5 27 3-15,-4 13-5 16,-1 14 13-16,-9 8 1 16,-3 1 2-16,0 0 3 15,0-7 0-15,0-13-4 16,0-9-1-16,0-14-1 0,0-11 1 15,3-4-1-15,15-5-5 16,13-5 6-16,8-19 17 16,7-7-13-16,-7-10 5 15,-6 1-4-15,-8 3-5 16,-14 14 19-16,-5 14 26 16,-6 6 28-16,0 3-37 15,-6 19-36-15,-11 17 2 16,-5 12 3-16,1 7 21 15,9-2 5-15,9-3-20 16,3 4 6-16,0 1-9 16,9 4 2-16,9-3 10 15,0-2-16-15,-2-7 13 16,-5-5 0-16,-2-9-10 0,-9-7-6 16,0-4 4-16,0 0-3 15,-26-5 9-15,-11 0-5 16,-17-3-6-16,-17-4 0 15,-20-6-16-15,-14-3-74 16,-5 3-111-16,10 1-162 16,24-2-384-16</inkml:trace>
  <inkml:trace contextRef="#ctx0" brushRef="#br0" timeOffset="14945.78">8463 6234 383 0,'0'0'92'0,"0"0"-13"0,0 0 154 16,0 0-72-1,0 0-43-15,0 0-36 0,-21-2-21 16,21 2 11-16,0 0-28 16,0 0-23-16,3 0-5 15,30 0-14-15,19 0 11 16,27-3 5-16,8-5-18 16,8-1-12-16,-8-1-69 15,-12 4-25-15,-10 1-26 16,-23 5-144-16,-23 0-125 15</inkml:trace>
  <inkml:trace contextRef="#ctx0" brushRef="#br0" timeOffset="15111.59">8460 6483 703 0,'0'0'84'0,"0"0"39"16,0 0-46-16,145-11-31 15,-57 5-41-15,10-1-5 16,2 4-10-16,-3-3-172 16,-3-4-269-16</inkml:trace>
  <inkml:trace contextRef="#ctx0" brushRef="#br0" timeOffset="15674.06">10805 5805 552 0,'0'0'17'0,"0"0"92"16,0 0 84-16,0 0-142 15,-106-26-51-15,64 51 2 16,-2 7-7-16,5 3 11 16,9 5-6-16,15-5 10 15,7-3-10-15,8-3 3 16,8 0-3-16,23-5 0 16,14 2-1-16,8-3 1 15,9-7-2-15,-7-1 2 16,-10-6 0-16,-19-1-2 15,-9-3 1-15,-14 1-4 0,-3 4-10 16,-26 7 15-16,-24 6 13 16,-29 8 14-16,-16-5-15 15,5-1-3-15,5-8-9 16,25-1-6-16,23-6 6 16,19-6-107-16,18-4-183 15,33-11-275-15</inkml:trace>
  <inkml:trace contextRef="#ctx0" brushRef="#br0" timeOffset="15862.83">11100 6246 625 0,'0'0'345'0,"0"0"-295"16,0 0 34-16,0 0-32 15,0 0-20-15,0 118 33 16,0-62-55-16,-13 0-6 15,-4 4-8-15,-2 1-26 16,4-2-86-16,0-5-117 16,6-15-267-16</inkml:trace>
  <inkml:trace contextRef="#ctx0" brushRef="#br0" timeOffset="16245.28">11548 6296 758 0,'0'0'162'15,"0"0"-45"-15,0 0-22 16,0 0-58-16,0 0-23 16,0 0-9-16,-20-4-4 15,20 4 0-15,0 0-1 16,0 0 1-16,0 0 10 15,0 0-6-15,0 0 2 16,0 0 1-16,0 0-5 16,0 0-3-16,0 0 0 0,0 0 4 15,0 0-6 1,0 0 2-16,0 0-1 0,0 0 1 16,0 0 0-1,0 0-2-15,0 0-2 0,0 0-13 16,0 0 8-16,0 0-14 15,0 0-8-15,0 0 3 16,0 0-37-16,0 0-50 16,3 0-71-16,-2-5-102 15</inkml:trace>
  <inkml:trace contextRef="#ctx0" brushRef="#br0" timeOffset="17247.88">12116 6447 493 0,'0'0'214'16,"0"0"-129"-16,0 0 121 15,0 0-115-15,0 0-32 16,0 0-30-16,0 0 5 16,6-22-16-16,-18 36-15 0,-11 6 13 15,-3 4 16-15,-10 1 9 16,0-4-20-16,1-8-13 16,12-6 0-16,8-5-7 15,6-2 1-15,6-2 15 16,3-21-17-16,0-12-43 15,21-6-22-15,12 0 16 16,-2 7 19-16,2 12 5 16,-6 10 20-16,-8 7 5 15,-4 5-13-15,-5 10 4 16,-2 11-4-16,-8 6-16 16,0 2 20-16,-9 1 8 15,-9-4 1-15,-4-5 10 16,4-6-10-16,6-5 0 0,6-7 5 15,6-3 9-15,0 0 13 16,0-20 26-16,3-10-34 16,12-6 5-16,3 3-5 15,-2 8 6-15,-7 8 8 16,-3 10-2-16,-6 7-14 16,0 0-17-16,0 22-12 15,0 18 9-15,-6 14 3 16,-16 11 9-16,-11 1 2 15,-9 1-10-15,-10-3 5 16,0-6-6-16,4-10-43 16,8-9-61-16,18-15-97 15,18-22-198-15</inkml:trace>
  <inkml:trace contextRef="#ctx0" brushRef="#br0" timeOffset="17623.91">12981 6076 659 0,'0'0'247'16,"0"0"-161"-16,0 0 94 16,0 0-95-16,0 0-55 15,0 0-30-15,-63-40-19 16,25 49 11-16,-4 8 1 15,6 5 7-15,10 1-1 0,12 1-1 16,14 2-9-16,0 2 7 16,22 2-2-16,21-1-2 15,13 1-5-15,5-2 9 16,0-4-2-16,-9-3-11 16,-16-2 0-16,-18-6 6 15,-15 2-25-15,-6 2 10 16,-36 5 23-16,-17 4 3 15,-16-2 3-15,-15-4 0 16,-4-8-6-16,0-2-40 16,15-6-53-16,21-4-71 0,24 0-132 15</inkml:trace>
  <inkml:trace contextRef="#ctx0" brushRef="#br0" timeOffset="17975.75">13315 6500 151 0,'0'0'463'16,"0"0"-418"-16,0 0 109 16,0 0-93-16,0 0-19 0,0 0-42 15,22-8-13-15,47 2-36 16,6-1-5-16,-5 4 18 15,-12 3 13-15,-17 0-7 16,-19 2 20-16,-18 15 6 16,-4 8 3-16,-27 4 1 15,-16 6 69-15,-8-1 11 16,-4-4 5-16,9-4-20 16,10-9-13-16,14-5 7 15,9-7-22-15,13-5-22 16,2 0-15-16,35 0-15 15,35 0-17-15,34-4-85 16,27-6-166-16,16-11-121 16</inkml:trace>
  <inkml:trace contextRef="#ctx0" brushRef="#br0" timeOffset="18164.75">14555 6503 777 0,'0'0'129'15,"0"0"-2"-15,0 0-29 16,0 0-13-16,-45 95-11 16,39-36-36-16,3 4-29 15,-6-3-9-15,-2 2-5 16,1 0-65-16,-3-1-58 16,7-9-60-16,-1-21-270 15</inkml:trace>
  <inkml:trace contextRef="#ctx0" brushRef="#br0" timeOffset="18653.45">15465 6138 1012 0,'0'0'28'0,"0"0"136"15,0 0-30-15,0 0-38 16,0 0-23-16,0 0-38 15,-17-27-17-15,17 26-11 16,0 1-5-16,0-1-4 16,0 1-1-16,0 0-6 0,-3 0 7 15,0 0-9-15,-7 0 11 16,-2 0 1-16,-9 4 0 16,-4-1-1-16,-5-1 7 15,-3-2-5-15,9 0 5 16,6 0-7-16,10 0 2 15,7 0-6-15,1 0-1 16,0 0-18-16,0 3-8 16,4 14-22-16,22 11-2 15,8 10 37-15,11 2-6 16,6-4 7-16,-6 0-28 16,-6-9 45-16,-7 0-1 0,-8-2-21 15,-12 0 22 1,-9 4-8-16,-3 1 0 0,-21 0 4 15,-16-2 4-15,-15-6 6 16,-10-3 8-16,-6-12-4 16,-3-5 5-16,3-2-15 15,12 0-1-15,17-13-50 16,22-2-122-16,17-5-261 16</inkml:trace>
  <inkml:trace contextRef="#ctx0" brushRef="#br0" timeOffset="19101.8">15799 6476 573 0,'0'0'246'16,"0"0"-49"-16,0 0-84 15,0 0-55-15,0 0-39 16,0 0-19-16,88-4-32 15,-42-2-37-15,2 1 16 16,-5 3 10-16,-11 2-5 16,-9 0 23-16,-17 7-32 15,-6 10 25-15,-6 6 6 16,-21 5 26-16,-4 2 15 16,-5 1 1-16,2-5 22 15,2 1 12-15,10-8-16 16,9-7 16-16,6-4-35 15,7-2-8-15,0 0 2 0,29 3 0 16,7 3 46-16,13-2-36 16,-4 0-17-16,-5-1 7 15,-19-4-9-15,-11-2-1 16,-10-1-3-16,-4 6-3 16,-30 5 7-16,-11 7 13 15,-18 0-5-15,-4-1 2 16,-8-3-10-16,4-5-4 15,3-2-10-15,15-9-67 16,18 0-166-16,27-17-236 16</inkml:trace>
  <inkml:trace contextRef="#ctx0" brushRef="#br0" timeOffset="19378.03">16679 6624 754 0,'0'0'159'15,"0"0"-130"-15,0 0 131 16,0 0-71-16,0 0-75 0,0 0-11 15,-28 80-3-15,11-27 4 16,-7 7-4-16,-4 9-34 16,-4 1-107-16,1-8-159 15,6-10-240-15</inkml:trace>
  <inkml:trace contextRef="#ctx0" brushRef="#br0" timeOffset="19580.07">17479 6679 1138 0,'0'0'53'0,"0"0"-18"15,0 0-35-15,0 0-5 16,93-3-138-16,-10 3-85 15,19 0-256-15</inkml:trace>
  <inkml:trace contextRef="#ctx0" brushRef="#br0" timeOffset="19755.03">18973 6568 902 0,'0'0'50'16,"0"0"-21"-16,0 0-29 16,97 0-6-16,-30 0-174 15,9 0-150-15</inkml:trace>
  <inkml:trace contextRef="#ctx0" brushRef="#br0" timeOffset="19919.97">20212 6595 688 0,'0'0'54'15,"0"0"59"1,0 0 19-16,0 0-132 0,0 0-49 16,0 0-190-16,75 0-230 15</inkml:trace>
  <inkml:trace contextRef="#ctx0" brushRef="#br0" timeOffset="22603.62">3244 7857 602 0,'0'0'5'15,"0"0"85"-15,0 0 56 16,0 0-132-16,0 0-9 15,-43 88 14-15,38-21 47 16,-2 2-41-16,-1-4-12 16,5-4 5-16,3-11-14 15,0-14-4-15,8-14 0 0,14-12-11 16,9-10-12 0,11-7 4-16,9-22 17 0,0-15-8 15,-2-5-21-15,-10-4 6 16,-11 5 10-16,-9 14 15 15,-11 15 0-15,-5 12 0 16,-3 7-2-16,0 16-73 16,0 21-84-16,10 8 159 15,10 1-3-15,8-9-12 16,8-7-20-16,10-14-8 16,2-16-14-16,-2 0 17 15,-4-22 35-15,-9-11-9 0,-14 0 14 16,-13-1 1-16,-6 5 43 15,-15 2 35-15,-25 1-34 16,-11 3-14 0,-1 6 3-16,3 7 15 0,13 2-5 15,19 6 19-15,10-2-4 16,7-4 7-16,10-6-45 16,26-13 5-16,22-12-26 15,14-2-4-15,4 0-17 16,-12 3 3-16,-16 4 17 15,-14 6 2-15,-19 11 5 16,-9 10 13-16,-6 6 22 16,0 1-12-16,0 0-29 0,-15 16-8 15,-1 13 0 1,-4 12 8-16,4 10 12 0,7 2-6 16,6 7-3-16,1 0 3 15,2-5-4-15,0-4 0 16,5-10 7-16,4-18-8 15,-3-6-2-15,0-14 1 16,1-3 0-16,1 0 7 16,1-17 5-16,7-9 17 15,4-9-6-15,2-5-23 16,2 1 5-16,-5 9-5 16,-4 9 0-16,0 12-2 15,-3 9-13-15,3 0-14 16,3 13 9-16,-2 10-10 0,2-1-9 15,3-1 31-15,1-4-18 16,1-8-13-16,5-6-16 16,5-3-5-16,4 0 18 15,5-9-5-15,-5-11-53 16,-13 1 90-16,-12 2 10 16,-5 4 22-16,-7 0 59 15,0 6-4-15,0 4 24 16,0 3-34-16,0 0-41 15,0 0-26-15,-4 11-11 16,4 4 10-16,0 5-4 16,0-5-4-16,18-4 4 15,10-4-37-15,-1-7 27 16,6 0 14-16,-5-7-7 0,-4-9 4 16,-3 0 4-16,-8-2 0 15,-10 2 1-15,-3 0 10 16,-4 2 22-16,-14 5-3 15,0 6-14-15,-9 3 1 16,0 11-11-16,-10 24-5 16,3 16 5-16,8 10-6 15,10 2 0-15,16-5 12 16,6-5-12-16,24-17-2 16,10-15-12-16,5-12-8 15,7-9 3-15,6-19 16 0,0-12 3 16,-5-5 0-16,-12-5-8 15,-14-4 8-15,-12 2 11 16,-6-3 21-16,-6 5 5 16,-3 10-2-16,0 12-5 15,0 12 12-15,-3 6-13 16,0 1-20-16,-3 0-9 16,3 0-24-16,-3 0 23 15,3 1-2-15,3-1-1 16,0 0 2-16,0 0 2 15,0 0 0-15,17 0-7 16,5-3-2-16,8-7 9 16,-2 3 4-16,2-3-2 0,-8 4 3 15,-5 2-1 1,2 4 3-16,-7 0 0 0,3 0-4 16,-3 1 0-16,-3 11-3 15,6 9 0-15,-6 1 0 16,4 5 2-16,-4 6 0 15,0 6-1-15,-6 5 3 16,0-5 4-16,-3 0-8 16,0-5-3-16,0-4-1 15,3-5-6-15,12-11-56 16,4-11-62-16,14-3 31 16,3-24-65-16,3-17 97 15,-8-15 23-15,-4-7 42 16,-11 0 20-16,-4 10 57 0,-6 13 10 15,-4 19 12-15,-2 12 28 16,0 8-37-16,0 1-33 16,0 0-12-16,0 0-45 15,0 5-28-15,0 7 16 16,0 5 12-16,0 0 1 16,13 0-1-16,-1-4-2 15,4-7-5-15,1-6-6 16,-1 0-14-16,4 0 11 15,-1-9 9-15,0-11-16 16,-8 1-11-16,-5-3-7 16,-6-1 31-16,0 5 3 15,-9 3 7-15,-6 6 0 16,-3 9 16-16,-3 4 4 16,-4 21-16-16,-5 19 1 0,9 4 12 15,6 5 17-15,12 0-9 16,3-9-18-16,14-7-7 15,35-11-24-15,33-10-79 16,21-10-20-16,22-6-288 16</inkml:trace>
  <inkml:trace contextRef="#ctx0" brushRef="#br0" timeOffset="23115.23">6822 8451 579 0,'0'0'11'0,"0"0"204"0,0 0-45 16,0 0-142-16,-110-6-11 15,71 39-4-15,0 6 13 16,5 4 20-16,10-7-18 15,11 0-15-15,10-3-12 16,3 3 1-16,16-1-4 16,14-3-1-16,7-6 3 15,2-4-2-15,-3-10-24 16,-6-2-2-16,-14-2 20 16,-13-1-28-16,-3 3-13 15,0 1 1-15,-24 8 40 16,-16-1 8-16,-14 1 2 0,-13-2-2 15,-12 0 0-15,-3 0-43 16,6 0-91-16,21-3-26 16,25-4-34-16</inkml:trace>
  <inkml:trace contextRef="#ctx0" brushRef="#br0" timeOffset="23581.07">6891 9015 12 0,'0'0'460'16,"0"0"-336"0,0 0-6-16,0 0-101 0,0 0-17 15,91-20-92-15,-39 18-23 16,-7 2 11-16,-9 2 1 15,-14 15-67-15,-13 3 134 16,-9 4 35-16,0 2 1 16,-18 1 16-16,-9-5 5 15,2-2 54-15,4-7-1 16,9-6-12-16,6-4-13 16,3-3 12-16,3 0 20 15,0-17 56-15,18-12-90 0,6-10-5 16,10-2 28-16,6-1-24 15,2 2-30-15,0 10-3 16,-2 11-5-16,-10 12 13 16,-12 7 8-16,-2 3-21 15,-5 20 18-15,-2 10-12 16,-2 5 21-16,-4 1 6 16,-3 4-31-16,0-1-10 15,0 4 0-15,-10 1-38 16,4 0-104-16,6-11-172 15,10-17-173-15</inkml:trace>
  <inkml:trace contextRef="#ctx0" brushRef="#br0" timeOffset="23782.24">8174 8746 432 0,'0'0'486'0,"0"0"-351"16,0 0-61-16,0 0-23 16,0 0-48-16,97-10 3 15,-20 3-6-15,5-3-107 16,-4-4-75-16,-7-5-117 16,-20-2-132-16</inkml:trace>
  <inkml:trace contextRef="#ctx0" brushRef="#br0" timeOffset="23955.02">8121 8950 736 0,'0'0'156'0,"0"0"-28"16,0 0-84-16,0 0-41 15,81-14-3-15,-12-2-58 16,8 2-99-16,-11 1-150 15,-8-3-104-15</inkml:trace>
  <inkml:trace contextRef="#ctx0" brushRef="#br0" timeOffset="27313.56">10038 8838 314 0,'0'0'36'0,"0"0"46"16,0 0 31-16,0-73-38 15,0 49 22-15,0-1-21 16,0-1-8-16,-3-1 10 0,-10-4-12 16,-8 2-20-16,-3-3-27 15,-9 1-7-15,-4 8-1 16,1 10 7-16,-1 9-18 15,-2 4 2-15,-4 28-2 16,4 19-7-16,9 14 0 16,11 4 2-16,19-5 2 15,0-10 2-15,26-14-1 16,12-9-6-16,5-10 4 16,2-11-4-16,-2-6 8 15,2-4 5-15,-5-20 2 16,-7-3 0-16,-5-7 2 15,-8 3-7-15,-10-5 15 0,-7 5-5 16,-3 0-1-16,0 4 4 16,0 14-2-16,-3 6 9 15,-1 7-1-15,4 0-21 16,0 28-10-16,0 17-12 16,0 18 19-16,16 13-29 15,11-1-78-15,5-4-153 16,6-19-168-16</inkml:trace>
  <inkml:trace contextRef="#ctx0" brushRef="#br0" timeOffset="27502.04">10505 8824 839 0,'0'0'117'15,"0"0"-7"-15,0 0-38 16,0 0-68-16,-22 103 25 15,22-32-6-15,-3 7-21 16,3 3-4-16,0-3-31 16,13-11-85-16,13-20-189 15,12-29-104-15</inkml:trace>
  <inkml:trace contextRef="#ctx0" brushRef="#br0" timeOffset="27699.02">10729 8917 824 0,'0'0'144'16,"0"0"-24"-16,0 0-6 15,0 0-82-15,0 0-22 0,95-50 28 16,-11 21-28-16,7-4-6 16,3 3-4-16,1 6-84 15,-22 9-13-15,-16 5-70 16,-29 8-227-16,-28 2 62 15</inkml:trace>
  <inkml:trace contextRef="#ctx0" brushRef="#br0" timeOffset="27878">10963 8682 400 0,'0'0'262'0,"0"0"24"16,0 0-131-16,0 0-62 15,0 0-54-15,0 0-29 16,6 19-8-16,18 16 5 15,4 16 6-15,-4 12-12 16,-6 10-1-16,3 11-36 16,-2-6-98-16,5-12-199 15,3-32-161-15</inkml:trace>
  <inkml:trace contextRef="#ctx0" brushRef="#br0" timeOffset="28200.36">11840 8470 422 0,'0'0'505'0,"-118"20"-469"0,60 26 46 15,0 11-77-15,10 11 17 16,5-3-20-16,17-9-2 16,19-10-2-16,7-8-2 15,11-13-9-15,24-13-85 16,13-12 63-16,4 0 11 15,5-26-29-15,-5-13 1 16,-7-11-4-16,-16-6 23 16,-9-3 33-16,-14 6 4 15,-6 15 11-15,0 17 106 16,0 17-5-16,-9 7-37 16,-11 29-79-16,3 16 2 0,2 14-14 15,8 7-1-15,7-2-77 16,26-8-100-16,13-12-91 15</inkml:trace>
  <inkml:trace contextRef="#ctx0" brushRef="#br0" timeOffset="28513.69">12165 8843 864 0,'0'0'92'0,"0"0"74"15,0 0-163-15,0 0-3 16,0 0-28-16,0 0 19 16,107 0-36-16,-58-5-49 15,-5 3-10-15,-11 1 14 0,-9 1 0 16,-14 3 49-16,-10 22 38 16,0 6 3-16,-13 11 28 15,-14 0 44-15,-2-1 68 16,7-7-79-16,2-11 30 15,13-12-58-15,7-9-33 16,14-2-3-16,35-7 0 16,28-16-11-16,31-10-14 15,11-10-254-15,5-8-14 16,-3-14 5-16</inkml:trace>
  <inkml:trace contextRef="#ctx0" brushRef="#br0" timeOffset="28664.59">12866 8596 404 0,'0'0'144'16,"-110"24"68"-16,84-21-45 16,19 0-66-16,7-3-101 15,27 0-1-15,22-13 1 16,15-4-13-16,14-3-100 16,-3 1-137-16,-7-2-70 15</inkml:trace>
  <inkml:trace contextRef="#ctx0" brushRef="#br0" timeOffset="28852.09">12921 8389 424 0,'0'0'118'15,"0"0"144"-15,0 0-91 16,0 0-105-16,0 0-65 16,0 0 9-16,-22 98 39 15,22-38-18-15,0 8-13 16,0 7-11-16,3 6-7 15,-3 5-27-15,3 1-98 16,3-12-235-16,9-29-73 16</inkml:trace>
  <inkml:trace contextRef="#ctx0" brushRef="#br0" timeOffset="29048.6">13873 8690 313 0,'0'0'705'0,"0"0"-705"16,0 0-13-16,0 0-57 16,0 0-8-16,146 34-214 15,-68-43-124-15</inkml:trace>
  <inkml:trace contextRef="#ctx0" brushRef="#br0" timeOffset="29678.29">13955 8990 646 0,'0'0'72'0,"0"0"108"16,0 0-109-16,0 0-37 16,0 0-23-16,136-24-11 0,-59 0-171 15,9-8-294-15</inkml:trace>
  <inkml:trace contextRef="#ctx0" brushRef="#br0" timeOffset="29828.69">14718 8881 531 0,'0'0'41'16,"0"0"-41"-16,0 0-67 15,0 0-231-15</inkml:trace>
  <inkml:trace contextRef="#ctx0" brushRef="#br0" timeOffset="29994.12">15325 8811 638 0,'0'0'154'0,"0"0"10"15,0 0-49-15,0 0-115 16,0 0-17-16,0 0-34 16,74 0-134-16,-31-14-154 15</inkml:trace>
  <inkml:trace contextRef="#ctx0" brushRef="#br0" timeOffset="30195.16">15399 8458 808 0,'0'0'156'15,"0"0"-23"-15,0 0-39 16,0 0-91-16,108-10 13 16,-24 3-16-16,5 2-11 15,-3-4-115-15,-7-1-90 16,-18-2-107-16,-25-1-55 15</inkml:trace>
  <inkml:trace contextRef="#ctx0" brushRef="#br0" timeOffset="30412.24">15676 8246 810 0,'0'0'143'16,"0"0"77"-16,0 0-104 15,0 0-35-15,0 0-3 16,0 0-35-16,-13 47-28 16,13 9 4-16,9 12 3 15,-6 12-12-15,-3 4-10 16,0 0-9-16,0 2-123 16,0-13-78-16,10-25-256 0</inkml:trace>
  <inkml:trace contextRef="#ctx0" brushRef="#br0" timeOffset="31011.84">16745 8368 392 0,'0'0'32'0,"0"0"103"15,0 0-9-15,-53-94-33 16,37 60-23-16,-3 4 59 16,-4 7-82-16,-4 13 46 15,-7 10-37-15,-12 13-16 16,-9 23-34-16,-3 18 0 0,5 7 7 16,11 0-6-16,13-5-5 15,18 0-2-15,11-8-9 16,1-7 2-16,25-8 2 15,10-13-7-15,6-13 0 16,10-7-3-16,3-12 12 16,0-19 1-16,0-10-9 15,-3-4 8-15,-4-6 5 16,-5-5-2-16,-7 1 6 16,-12 8 1-16,-12 15 6 15,-9 15 4-15,-3 17 13 16,0 0-7-16,-9 25-23 15,-11 19-10-15,7 17 6 0,0 10-2 16,10 3-8 0,3-2-23-16,9 1-49 0,19-8-67 15,10-18-171-15,4-20-144 16</inkml:trace>
  <inkml:trace contextRef="#ctx0" brushRef="#br0" timeOffset="31441.56">17076 8636 776 0,'0'0'50'16,"0"0"146"-16,0 0-123 16,0 0-45-16,0 0-28 0,0 0-14 15,36 15 12-15,6-3-3 16,6 1-24-16,-6 4-32 15,-9 2 24-15,-14 1-22 16,-12 5 44-16,-7-4 15 16,0 2-1-16,-6-3 4 15,-8-5-1-15,-1-4 24 16,0-6 7-16,6-5 8 16,3 0-1-16,3 0 10 15,3-21-5-15,0-11-18 16,16-11-9-16,13-6 11 15,4 5-5-15,-1 7 7 16,1 10-6-16,0 10 2 0,-9 10 1 16,6 7-25-1,-4 9-3-15,1 22-1 0,-6 13 1 16,-7 4 0-16,-14 6-20 16,0 1-40-16,-9 3-59 15,-18 0-87-15,-8-7-139 16,-4-15-182-16</inkml:trace>
  <inkml:trace contextRef="#ctx0" brushRef="#br0" timeOffset="34265.8">21817 6691 863 0,'0'0'0'15,"0"0"0"-15,0 0 55 16,0 0 1-16,0 0-43 0,0 0-13 16,0 0-10-16,73-15 10 15,48-11 6-15,19-7 3 16,-3-6-9-16,-11 7-18 16,-30 3-29-16,-31 8-17 15,-34 3-6-15,-31-3 48 16,-16-3 4-16,-42-6-1 15,-23 4-3-15,-9-1 22 16,8 8 4-16,18 5 6 16,27 4 13-16,21 5 36 0,13 0 27 15,3 4-52 1,20-4-22-16,25-1 0 0,21-1 2 16,10 7 17-16,-1 0-25 15,-10 13-2-15,-11 13 2 16,-15 12-6-16,-18 10 1 15,-21 11-1-15,-23 13 0 16,-32 6 0-16,-21 0-22 16,-6-5 2-16,3-4-44 15,9-12-24-15,19-8-87 16,19-15-94-16</inkml:trace>
  <inkml:trace contextRef="#ctx0" brushRef="#br0" timeOffset="35059.91">24196 5741 447 0,'0'0'12'0,"0"0"58"16,0 0 57-16,0 0-35 16,0 0-57-16,0 0-30 15,-33 12 2-15,13 21-2 16,1 6 8-16,5 2-13 16,8-7-4-16,6-2 1 15,0-6 0-15,0-9 2 16,12-11-9-16,10-6 7 15,11 0 3-15,11-20 0 16,6-10 3-16,0-3 3 0,-8 6-6 16,-15 8 0-16,-14 9 3 15,-8 7 2-15,-5 3 1 16,0 0 0-16,0 0-6 16,-16 13 2-16,-1 6 4 15,-4 5-3-15,5-2 1 16,2-7-3-16,5-3 2 15,6-5-3-15,3-4-4 16,0 1 2-16,0-4-26 16,0 0-15-16,0 0 23 0,0 0 17 15,0 0 3 1,6 0 0-16,0 0 1 0,-1-2 6 16,0-1-7-16,-5 3 0 15,0 0 0-15,0 0 2 16,0 0-1-16,0 0-1 15,0 0 0-15,0 0-2 16,0 0 3-16,0 0-1 16,0 0 2-16,0 0-2 15,0 0 5-15,0 0-5 16,0 0 0-16,0 0-4 16,0 0 1-16,0 0-27 0,0 0-69 15,0 0-92 1,-7 8-36-16</inkml:trace>
  <inkml:trace contextRef="#ctx0" brushRef="#br0" timeOffset="35660.18">24284 5736 350 0,'0'0'2'16,"0"0"44"-16,0 0 98 15,0 0-61-15,-43-76 8 16,39 69-27-16,4 5 6 16,-4 2-22-16,3 0-28 15,-4 0-20-15,-1 6-15 0,-4 14 10 16,-5 3 5-16,-2 7 4 16,0-2-1-16,2-7-1 15,4-4-3-15,4-9 4 16,2-7-3-16,4-1 17 15,1 0-12-15,0 0 16 16,0 0 6-16,0 0-17 16,0 0 3-16,0 0-13 15,0 0 0-15,0 0-7 16,0 0 6-16,0 0 0 16,0 0 1-16,0 0-6 15,0 0 6-15,0 0-5 16,0 0-2-16,0 0 5 15,4 8-7-15,8 1 9 0,9 10 2 16,6 1-1-16,6 7 4 16,4 2-5-16,2 0 0 15,0-4 2-15,-4-1-2 16,-3-3-1-16,-8-8 1 16,-12-3 0-16,-6-4 1 15,-6-5-1-15,0 6 0 16,-5 0-4-16,-26 6 12 15,-17 4 5-15,-13 0 6 16,-8-3-13-16,4-4-3 16,5-4-3-16,7-5 0 0,11-1-1 15,15 0-14 1,15 0-73-16,12-1-71 0,21-13-103 16,25-8-120-16</inkml:trace>
  <inkml:trace contextRef="#ctx0" brushRef="#br0" timeOffset="36343.53">24538 5891 415 0,'0'0'65'15,"0"0"-16"-15,0 0 23 16,0 0-42-16,0 0-4 16,0 0-13-16,0 0-5 15,0 0-7-15,0 0 10 0,0 0-11 16,7 0 0-1,7-10 12-15,2-7-2 0,3-5-3 16,1-4-2-16,-5-1-3 16,-2 3 3-16,-9 2-3 15,-4 5-1-15,0 10 7 16,0 7-1-16,-16 0 4 16,-10 22-11-16,-7 16-11 15,0 11 7-15,9 9 1 16,12 1-18-16,12-7-34 15,13-13-26-15,26-12 2 16,21-18-17-16,17-9 48 16,16-9-2-16,10-13-31 15,-3-3 66-15,-11 1 12 0,-20 3 6 16,-26 6 23-16,-25 9 17 16,-18 6 19-16,-8 0 113 15,-27 3-81-15,-19 10-93 16,-6 2 35-16,-1-1 5 15,13-6-9-15,17-5 19 16,15-3-20-16,16-3 20 16,0-27-42-16,25-15-9 15,14-14-8-15,8-2 0 16,3 8 1-16,-3 14 7 16,-8 16-1-16,-7 15-6 15,-7 8 6-15,-6 27-8 0,-7 27 9 16,-7 22 0-1,-5 18 2-15,-3 6 4 0,-18 6 9 16,-3-6 15-16,-1-11-8 16,-2-14-21-16,8-24 4 15,6-25 3-15,7-13 32 16,6-13-23-16,0 0 18 16,15-34-15-16,21-17-20 15,9-24-21-15,0-12-7 16,-5-10-104-16,-7-13-9 15,-4 2 7-15,3 10-44 16,-2 28-75-16</inkml:trace>
  <inkml:trace contextRef="#ctx0" brushRef="#br0" timeOffset="37625.8">25525 5753 392 0,'0'0'96'0,"0"0"126"16,0 0-87-16,0 0-73 15,0 0-47-15,0 0-15 16,-8 63 0-16,7-27 9 16,1 7 22-16,0-4-25 15,3-6-5-15,9-8-2 16,0-11-4-16,4-11-1 16,10-3-13-16,6-12-7 15,13-18 13-15,6-9-23 16,-5-5 15-16,-10-1 0 0,-12 2-23 15,-12 7 44-15,-8 8 1 16,-2 12 9-16,-2 10 22 16,0 6-13-16,0 0-19 15,-3 14-38-15,0 8 20 16,3 3-20-16,0 0-40 16,6-3-8-16,22-8 6 15,14-11-38-15,12-3 37 16,8-10 10-16,0-13-160 15,-15-4 231-15,-10-5 0 16,-16-7 56-16,-13-2 144 16,-8-1-118-16,0 9 46 15,-3 12-12-15,-6 8 42 0,3 10-43 16,2 3-99-16,-3 0 1 16,3 17-32-16,1 3 15 15,3-2-17-15,0-1 9 16,15-3-20-16,4-5 14 15,2-6 5-15,-3-3-4 16,-2 0 2-16,-4-3-4 16,-5-11 13-16,-3-3 2 15,-4-2-1-15,0 4 0 16,-7 2 2-16,-7 10-1 16,-2 3 1-16,-3 9-1 15,2 17-1-15,6 13-8 0,10-3-13 16,1-1 21-16,19-4-8 15,14-12-12-15,10-9 21 16,4-10-8-16,2 0 8 16,-2-16 2-16,-3-9-1 15,-7-5 4-15,-4-3-4 16,-3-6 0-16,-5-3 13 16,-1 4-1-16,-3 5-12 15,-5 15 1-15,3 9-2 16,4 9-1-16,4 0-5 15,8 16 6-15,7 9 0 16,6-2 0-16,-2 0 0 16,-5-6 1-16,-10-8 3 0,-13-2-5 15,-11-4 2 1,-2-3-1-16,-4 0 53 0,3-3-2 16,1-13 11-16,0-5-52 15,-4 1-6-15,-1 5 10 16,0 8 5-16,0 4 8 15,-4 3 12-15,-16 0-39 16,-8 10-4-16,-6 12 1 16,-1 5 4-16,9 1-2 15,9-1-5-15,8-3-8 16,9 0 14-16,0-4-40 16,16-3 7-16,16-9-3 0,14-5-10 15,15-3-14 1,9 0 8-16,8-16-46 0,-2-13-5 15,-4-12 83-15,-13-8-32 16,-14-1 52-16,-21 4 2 16,-14 12 90-16,-10 17 67 15,0 9 14-15,0 8-33 16,0 0-122-16,-1 0-12 16,-6 8-6-16,3 9 0 15,1-1-3-15,3 1-1 16,0-3-7-16,14-1 10 15,5-6-28-15,5-6 1 16,1-1 6-16,-1 0-21 16,-4-17 9-16,-6-5 11 15,-6-5 9-15,-8-1 11 0,0 3 6 16,-9 5-2-16,-13 11 54 16,-4 9 15-16,-2 0-45 15,-2 22-11-15,9 11-14 16,11 6 3-16,10 12-3 15,27 5-8-15,32 7 6 16,28-5-52-16,28-10-29 16,21-16-147-16,20-16-59 15,8-16-26-15</inkml:trace>
  <inkml:trace contextRef="#ctx0" brushRef="#br0" timeOffset="37926.1">28836 5470 200 0,'0'0'313'15,"0"0"-8"-15,0 0-172 0,0 0-110 16,0 0-23-16,0 0-17 16,0 0 17-16,-39 80 9 15,39-39-9-15,0-3-2 16,17-6-2-16,2-10 3 16,4-9-11-16,-1-7-26 15,5-6 10-15,0-11 15 16,-3-19-24-16,-8-11-8 15,-9-12 44-15,-7-10 1 16,0 0 1-16,-19 8 4 16,-6 18 16-16,-5 19 67 0,-3 18-76 15,2 4-12-15,4 27-10 16,13 6-29-16,14 5-60 16,14 0-19-16,29-6-95 15,17-11-66-15</inkml:trace>
  <inkml:trace contextRef="#ctx0" brushRef="#br0" timeOffset="38151.68">29363 5378 220 0,'0'0'113'0,"0"-98"107"16,0 68-80-16,-1 18 73 16,-6 12-81-16,4 7-88 0,-3 34-44 15,0 25 1 1,6 27-1-16,2 23 33 0,21 27-9 15,6 10-13-15,-6 10-10 16,-9-4-2-16,-14-21-5 16,0-15-49-16,-23-35-103 15,-12-34-12-15,-9-35-57 16,-10-19 73-16,-9-34-166 16</inkml:trace>
  <inkml:trace contextRef="#ctx0" brushRef="#br0" timeOffset="38268.01">28956 5970 366 0,'0'0'50'16,"144"-50"59"-16,-32 30-98 15,25 4-11-15,9-1-132 16,2-5-215-16</inkml:trace>
  <inkml:trace contextRef="#ctx0" brushRef="#br0" timeOffset="38833.51">26141 6827 749 0,'0'0'8'0,"0"0"144"16,0 0-111-16,0 0-41 16,-63 97-8-16,32 7 8 15,-2 24 26-15,3 4-14 16,4-3 6-16,3-10-7 15,7-20-5-15,3-27 1 16,5-33-7-16,5-21 0 16,0-18 4-16,1-15 9 0,2-36 5 15,0-27-18 1,0-27-2-16,17-24 1 0,10-21 1 16,3-7-6-16,4 16 4 15,3 31-37-15,0 42 13 16,4 35 14-16,2 22-52 15,0 11 19-15,-1 26-19 16,-2 18 22-16,-12 8-5 16,-15 5 25-16,-13-4 16 15,-16 3 6-15,-28 1 2 16,-16-5 12-16,-7-9 12 16,1-12-2-16,11-14 0 15,18-8-10-15,21-9-14 16,16-11-6-16,28-26-62 0,32-15-148 15,23 0-2-15</inkml:trace>
  <inkml:trace contextRef="#ctx0" brushRef="#br0" timeOffset="39794.14">26632 6859 9 0,'0'0'178'16,"0"0"27"-16,0 0-24 16,0 0-42-16,0 0-90 15,0 0-37-15,-121 108 33 16,78-61 3-16,11 0-14 15,12-8-22-15,11-7-11 16,9-5-2-16,1-13 0 16,26-10-4-16,13-4-7 15,11-17-5-15,5-20-13 16,-5-9-23-16,-6-8-31 16,-12 1 37-16,-11 14 18 0,-10 14 29 15,-9 16 3-15,-3 9 55 16,-3 0-43-16,-16 22-15 15,-5 7 0-15,1 7 4 16,9-2-4-16,9-2 0 16,5-4 0-16,0-8-3 15,18-9 0-15,13-11-2 16,10-3-14-16,11-24-1 16,1-7-44-16,-3-8-27 15,-12 1 45-15,-15 3 26 0,-11 6 18 16,-11 9 2-16,-1 9 19 15,0 8 48-15,0 6-4 16,-3 0-37-16,-5 0-26 16,3 4 0-16,5 4-2 15,0 0-2-15,10 5 4 16,14-3 4-16,9 5-3 16,6 2-1-16,1 4 10 15,-2 4-7-15,-6 5 22 16,-6 1-16-16,-10 2-2 15,-10 1 10-15,-6 0-14 16,-2-3 2-16,-11-9 2 16,3-8-5-16,5-10-1 0,5-4-2 15,5-4-6-15,29-22 5 16,18-18-5-16,14-7 6 16,3-13-19-16,-3-5-16 15,-6-10 24-15,-6-7 3 16,-5 9 9-16,-13 17 13 15,-12 24 82-15,-15 24-15 16,-9 12 34-16,0 0-77 16,-12 29-37-16,-15 23 5 15,-8 18 13-15,1 11 2 16,7 3-17-16,7 2-2 16,7-9-2-16,12-14-10 15,1-22-54-15,0-20-17 16,17-18-43-16,5-3 36 0,3-27 68 15,-1-19-137-15,-6-11-27 16,-10-11 150-16,-8 11 29 16,-3 9 6-16,-24 17 75 15,-6 12 73-15,-3 12-41 16,0 4 13-16,11 3-27 16,10 0-39-16,9 0-31 15,6 0-23-15,16 0-11 16,29-4 5-16,22-2 3 15,14 2 3-15,2 4 2 16,-8 0-2-16,-13 10 0 16,-11 13 0-16,-11 8 0 15,-12 7 8-15,-12 7-8 16,-16 4-3-16,0-2-12 16,-21-3-91-16,1-13-88 0,6-17-91 15</inkml:trace>
  <inkml:trace contextRef="#ctx0" brushRef="#br0" timeOffset="40459.91">28466 6747 437 0,'0'0'190'0,"0"0"-62"16,0 0-52-16,0 0-76 15,0 0-9-15,0 0 3 0,-1 105-24 16,-1-71-74-16,-1-3-2 15,-1-4-34-15,1-9-40 16,2-10 6-16,1-8 92 16,0 0 82-16,0-20 0 15,0-2 6-15,0 3 54 16,0 5 49-16,0 8 129 16,0 5-155-16,0 1 79 15,-12 7-95-15,-11 20-56 16,0 9 18-16,-4 8 6 15,9-1-22-15,10-4-9 16,5-8-4-16,3-7-4 16,0-10 1-16,12-8-18 0,7-6 3 15,3-5 14 1,1-20 2-16,3-11-5 0,-3-4 2 16,-4-9 5-16,-3 3-1 15,-7 13 1-15,-5 14 0 16,-2 12 10-16,-2 7-10 15,0 5-4-15,0 22-12 16,-2 9 16-16,-2 11 0 16,4-4 0-16,0-7 0 15,14-9 0-15,9-10 0 16,5-10 0-16,5-7 2 16,7-12 0-16,2-17 0 15,0-13-2-15,-3-15-6 16,-8-6-13-16,-6-12 18 0,-5-8 1 15,-2-7 20-15,-3-5 22 16,-2 9 26-16,-4 26 0 16,-3 25 43-16,-4 24-10 15,-2 11-80-15,0 17-21 16,0 29-23-16,-6 21 23 16,1 23 3-16,5 11-3 15,8 8-10-15,21 8-18 16,12 1-45-16,11-7-95 15,6-21-90-15,6-30-241 16</inkml:trace>
  <inkml:trace contextRef="#ctx0" brushRef="#br0" timeOffset="40909.6">29663 7179 624 0,'0'0'48'16,"0"0"155"-16,0 0-140 16,0 0-55-16,98-91-4 15,-20 31-2-15,-3-3-2 16,-4-3-11-16,-7 6 10 16,-10 3-1-16,-14 5 4 15,-16 16 4-15,-12 18-2 0,-12 15 31 16,0 3-1-16,-22 9-27 15,-17 16-6-15,-8 6 1 16,1 5 0-16,16-7 7 16,17 0-9-16,13-2-5 15,0-1 2-15,33 1 3 16,13 5 0-16,11-2 0 16,-4-5 1-16,-9-4-1 15,-19-8 0-15,-13-6-2 16,-12 1 2-16,-6 3 0 15,-30 4 0-15,-17 3 1 16,-12-3-1-16,0-2-2 16,7-6-42-16,14-5-13 0,14-2-17 15,23 0-66 1,7-17-7-16,40-25-32 0,20-15-46 16,13-6 102-16</inkml:trace>
  <inkml:trace contextRef="#ctx0" brushRef="#br0" timeOffset="41998.04">30323 6791 130 0,'0'0'164'15,"0"0"15"-15,0 0-46 16,0 0-50-16,0 0-55 16,0 0-7-16,77 36 45 15,-70 0-19-15,0 0-25 16,3-2-18-16,1-5-1 16,-2-7-4-16,2-2 1 15,2-7-6-15,-1-9-6 16,7-4-12-16,0-7 14 0,1-12 9 15,-1-12-20-15,-3-5 20 16,-6 0-7-16,-1 3 8 16,-8 13 4-16,-1 9 4 15,0 10 29-15,0 1-37 16,0 9-12-16,0 16 7 16,0 13-6-16,9-1-19 15,17-6-23-15,7-7-15 16,9-15 8-16,4-9 10 15,3-1-23-15,-3-21 56 16,-4-7-21-16,-8 0 37 16,-8-1 1-16,-9-4 47 15,-6-6 42-15,-4-1 49 0,-5 4-59 16,-2 4 30 0,0 16 17-16,0 9-41 0,0 6-15 15,1 2-44-15,-1 0-26 16,2 0 0-16,2 5 6 15,5 12 6-15,3 13 9 16,-1 7-17-16,-5 0 15 16,-6 6-9-16,0-1-6 15,-10-8 3-15,-6-3-6 16,6-10 9-16,2-13-10 16,5-6 0-16,2-2 11 15,1 0-3-15,0 0 14 0,0 0 13 16,0-19-4-16,3-13 1 15,16-12-32-15,11-6-7 16,6 10 4-16,2 10-17 16,-3 11 3-16,-7 15-4 15,-3 4-20-15,0 11 1 16,-5 20-29-16,-3 10 26 16,-8 5 31-16,-8-2-12 15,-1-13 6-15,0-9 10 16,0-10 8-16,0-9-2 15,0-3 3-15,0 0-1 16,6 0 20-16,16-20 3 16,13-6 3-16,11-11-25 0,6-4 6 15,0 0-8-15,-4 7 1 16,-11 9 0-16,-17 16-5 16,-7 9 5-16,-5 0-7 15,1 20-7-15,3 11 10 16,-3 3 1-16,0 0 1 15,2-8 2-15,-2-8-3 16,1-10 3-16,4-6 0 16,7-2 2-16,5 0 1 15,11-18 10-15,5-8-12 16,0-8 0-16,7-5 9 16,0-11-7-16,-3-7-3 15,-3-1 4-15,-13 11-3 16,-13 17 21-16,-14 20 39 0,-3 8-16 15,0 2-14-15,-5 0-31 16,-17 22-20-16,-5 7 15 16,-3 12 1-16,9 2-4 15,11-6 8-15,10-2 0 16,1-1-3-16,28-2 3 16,12 0 0-16,3-1 7 15,-1-4-4-15,-15-4-3 16,-16 2-1-16,-12 5-19 15,-28 7-18-15,-44 8-38 16,-37-4 57-16,-38-1-1 16,-40-4-47-16,-38-4-93 15,-51-2-194-15</inkml:trace>
  <inkml:trace contextRef="#ctx0" brushRef="#br0" timeOffset="42464.44">26966 8395 776 0,'0'0'7'0,"0"0"115"15,0 0 4-15,0 0-123 16,-109 58-2-16,79-4-2 16,15 4 2-16,15-3-2 15,5-7 1-15,29-14-7 16,6-12 2-16,11-17 4 15,0-5 1-15,-2-31 3 16,-7-18-3-16,-12-8 5 16,-16-7-5-16,-14-3 3 0,0 6 2 15,-20 10-5 1,-9 15 0-16,-2 23 0 0,-6 13 0 16,-2 18-10-16,2 19-11 15,10 6-36-15,25 0-8 16,8-3-40-16,34-7-74 15,19-10-21-15,6-17-82 16</inkml:trace>
  <inkml:trace contextRef="#ctx0" brushRef="#br0" timeOffset="42657.67">27382 8411 0 0,'0'0'139'16,"54"-82"135"-16,-41 52-31 16,-4 10-48-16,-5 13-51 15,-4 7-52-15,0 0-32 16,0 21-52-16,0 35 0 15,-13 25 10-15,0 26 46 0,-5 16-21 16,0 5-18-16,-3 3-23 16,-1-4-2-16,-3-8-8 15,0-15-58-15,-3-23-54 16,0-32-61-16,1-34-159 16,2-20-240-16</inkml:trace>
  <inkml:trace contextRef="#ctx0" brushRef="#br0" timeOffset="42800.36">27118 8736 868 0,'0'0'32'0,"0"0"-12"0,110-55 13 16,-9 34-33-16,29 3-15 16,27 2-90-16,13 0-227 15,12 2-135 1</inkml:trace>
  <inkml:trace contextRef="#ctx0" brushRef="#br0" timeOffset="43229.8">28698 8649 816 0,'0'0'18'0,"0"0"69"16,0 0-29-16,0 0-53 15,101-102 27-15,-32 36-32 16,-1 0 0-16,-5 3-6 16,-8 0 0-16,-12 10 4 15,-19 16 3-15,-10 20-1 16,-14 12 12-16,0 5 15 16,0 0 17-16,-21 19-32 15,-6 8-11-15,2 4-1 16,7 1 0-16,12-3-4 15,6-2 2-15,6-1 3 16,23 1-1-16,12-2 1 16,6 2 7-16,7 1 9 0,-1 0-14 15,-13-3 24-15,-15-8-25 16,-18-6-1-16,-7 0-2 16,-32 6-2-16,-22-2 0 15,-22-2-9-15,-10-10-22 16,3-3-20-16,15 0-24 15,23 0 2-15,30-12 0 16,17-21-201-16,47-9-199 16</inkml:trace>
  <inkml:trace contextRef="#ctx0" brushRef="#br0" timeOffset="44023.97">29492 8322 293 0,'0'0'192'0,"0"0"142"15,0 0-140 1,0 0-76-16,0 0-56 0,0 0-48 15,19-19-10 1,-19 19-4-16,0 3-14 0,4 9 11 16,9 2-9-16,7-1-33 15,5-6 2-15,5-7-10 16,1 0 15-16,-1-20-3 16,-3-6 4-16,-6-6 6 15,-9-6 2-15,-9 1 25 16,-3 8 0-16,-2 10 4 15,-21 14 12-15,-13 5 2 16,-12 24-11-16,-9 21 17 16,2 12 2-16,10 3 14 15,15 0-7-15,22-7-19 0,8-8-10 16,30-9 0-16,20-15-1 16,14-18-5-16,10-6 5 15,4-24-2-15,0-12-6 16,-3-3 3-16,-2-7 6 15,-8-6 0-15,-12-4 2 16,-19 2 5-16,-16 8-3 16,-15 17-2-16,-3 15 48 15,-3 11 21-15,-15 6-29 16,-2 0-40-16,1 9 6 16,4 13-16-16,5 2 4 15,10 3-3-15,0 2 7 0,21-1-6 16,8-2 6-16,7-3 0 15,-1-6-4-15,-4-5 0 16,-9-5-1-16,-9-1 5 16,-7 1 0-16,-4 6-4 15,-2 10 0-15,0 8 3 16,-12 3 1-16,-1 0 9 16,1-1-9-16,3-8-1 15,6-8-3-15,3-7 3 16,0-7-11-16,19-3-13 15,15-8 10-15,17-14 14 16,2-9-33-16,-3-8 26 16,-6-9-78-16,-9-11 74 15,-7-10 12-15,0 2 13 16,-6 12 15-16,-4 21 73 0,-8 20-15 16,-7 11-35-16,-3 3 59 15,0 0-93-15,0 22-17 16,-15 23-23-16,-6 15 23 15,1 9 3-15,7 1-3 16,7-9-4-16,6-3-5 16,0-12-67-16,6-14-28 15,17-18 47-15,6-14-196 16,7-29 117-16,5-17-160 16</inkml:trace>
  <inkml:trace contextRef="#ctx0" brushRef="#br0" timeOffset="44151.45">30853 7974 61 0,'33'-79'171'0,"-11"27"-19"0,-10 29 91 16,-12 19 51-16,0 4-280 16,0 0-14-16,0 23-100 15,0 8 5-15,0 7-13 16,7 7-98-16,16-3-15 16</inkml:trace>
  <inkml:trace contextRef="#ctx0" brushRef="#br0" timeOffset="44736.2">31005 8246 540 0,'0'0'21'0,"0"0"92"16,0 0-108-16,0 0-3 15,0 0-4-15,0 0-8 16,62 57 8-16,-26-57-10 15,0 0 3-15,0-17 9 16,-4-4 0-16,-9-9-16 16,-6-2-8-16,-8-3-1 15,-9 0 19-15,-2 3 6 16,-19 5 0-16,-5 10 13 16,-10 14 26-16,-6 3-31 15,-6 24 20-15,-1 19 4 0,9 9 45 16,10 6-15-16,18-3-51 15,12-9-4-15,6-9-7 16,31-16-1-16,18-14 1 16,14-7 19-16,4-15 2 15,2-18-21-15,-7-10 1 16,-8-3 6-16,-8-7-5 16,-5-3-1-16,-7 3 3 15,-11 12-3-15,-12 16 8 16,-7 15 20-16,-10 8 40 15,0 2-27-15,-4 0-42 16,-13 12-4-16,0 7-1 16,5 11 0-16,9-4 3 15,3 6-5-15,10-1 6 16,18 3 0-16,7-5 2 0,2-2-1 16,-4-5 0-16,-12-8 0 15,-10-4 0-15,-9-3 0 16,-2 5-39-16,-27 5-5 15,-20 6 16-15,-16 1-49 16,-9-3-26-16,-4-6-92 16,9-9-207-16</inkml:trace>
  <inkml:trace contextRef="#ctx0" brushRef="#br0" timeOffset="44900.68">32070 8263 861 0,'0'0'67'15,"0"0"72"-15,0 0-139 16,0 0-17-16,0 0-450 16</inkml:trace>
  <inkml:trace contextRef="#ctx0" brushRef="#br0" timeOffset="49875.02">1433 11654 363 0,'0'0'20'16,"0"0"37"-16,-42-76 71 15,38 73-61-15,2 3-18 16,-1 0-30-16,3 14-19 16,0 15-7-16,0 24 7 15,9 13 1-15,5 11 17 16,-1-2-15-16,-1 5 12 16,-3-5-4-16,-5-9-10 15,-4-16 9-15,0-17-3 16,0-16-4-16,0-9 16 0,0-8 7 15,0 0 64-15,0-22 13 16,0-17-46-16,-8-18-47 16,0-18-10-16,8-17 0 15,0-18 1-15,9-5 0 16,15 5-2-16,7 29-2 16,5 24-10-16,4 31 1 15,5 19-13-15,9 7-18 16,-1 24-6-16,-8 15-4 15,-15 11 20-15,-19 8-6 16,-11 8-6-16,-30-3 5 16,-18 0 2-16,-12-13 38 15,-1-10 4-15,0-7-1 16,10-13 28-16,11-11-2 16,13-7 11-16,8-2 11 15,13-2-17-15,6-7-34 16,0 1-5-16,22 5-17 0,17 3-20 15,16 17 22-15,5 20 3 16,7 5 14-16,-4 5 2 16,-5-11-9-16,-8-6 7 15,-12-10-5-15,-7-11-4 16,2-9-13-16,-2-17 3 16,2-19 19-16,3-13-28 15,-2-4-19-15,-13 0 28 16,-9 4 22-16,-12-1 2 15,0 7 32-15,-2 10 6 0,-11 13 26 16,4 14 14-16,3 6-16 16,-3 6-52-16,2 22-12 15,1 1-2-15,6 0-7 16,0-3-34-16,15-9 27 16,7-7-17-16,5-8 0 15,3-2 27-15,-2-9-1 16,-1-14 7-16,-5-3 1 15,-7 0 0-15,-10-3 13 16,-5-2-1-16,-3-2 26 16,-21 5-13-16,-9 6-12 15,3 15 18-15,-7 7-3 16,-2 24-28-16,3 23 2 0,5 12-3 16,7 7-5-16,18-4 2 15,6-5 1-15,6-11-12 16,27-13 12-16,12-16-17 15,13-17 16-15,13-10-2 16,1-30 5-16,5-16 3 16,-5-7-2-16,-8-7-1 15,-10-2 1-15,-12-4 2 16,-12-3 10-16,-14 6 9 16,-13 20 18-16,-3 17 5 15,0 23 32-15,0 12 18 16,-8 1-29-16,-8 10-47 15,0 11-19-15,2 8-6 16,7 4-10-16,7-1 9 0,6 2-5 16,25 0 8-16,14-1 1 15,12-4 6-15,4-2-2 16,3-5-1-16,-9-5 0 16,-15-3 0-16,-19-5 0 15,-19-6-20-15,-2 8 10 16,-23 5-17-16,-20 0 26 15,-12 4-9-15,-3-8-26 16,7-4-14-16,8-8-31 16,16-10-77-16,12-32-32 15,15-15-45-15</inkml:trace>
  <inkml:trace contextRef="#ctx0" brushRef="#br0" timeOffset="50564.08">2867 11451 100 0,'0'0'130'0,"0"0"83"0,0 0-86 15,0 0-16-15,0 0-31 16,0 0 29-16,46 95-41 16,-31-56-9-16,1 4-28 15,5-10-17-15,-3-6-14 16,1-10 0-16,-2-7-4 16,-1-10 1-16,5 0 2 15,0-14-1-15,7-14 4 16,-1-6 9-16,-3-4-11 15,-9-1 1-15,0 7 4 0,-9 11-1 16,-5 9-3-16,1 8-1 16,-2 4-3-16,6 10-8 15,7 16-54-15,9 5 62 16,4 4-3-16,8-2 1 16,6-10-9-16,2-9 2 15,7-14-19-15,-2-10 17 16,-1-23 3-16,-9-11 7 15,-7-4-1-15,-8-9 10 16,-8-2-5-16,-7-8 47 16,-7-5 2-16,0-5 7 15,0-7-7-15,-4 7-6 0,-2 18 6 16,0 23 0-16,1 19 47 16,2 17-39-16,-1 3-57 15,-5 30-6-15,3 21-25 16,6 15 31-16,0 10 4 15,27 1-4-15,16-2 0 16,11-11-2-16,4-12 0 16,0-22-2-16,-4-16-49 15,-8-17-9-15,-6-13 37 16,-4-28-32-16,-9-13 19 16,-9-10 16-16,-8-11 17 15,-7-9 2-15,-3-11 2 16,-3 3 1-16,-10 11 13 15,-2 29-3-15,5 23 40 16,2 26 51-16,2 3-35 0,-3 22-66 16,-1 18-17-16,5 16 17 15,5 14 13-15,0 2-10 16,21 9-3-16,15 0 0 16,10-2-9-16,-4-2-67 15,3-18-84-15,-7-20-126 16,-11-25-65-16</inkml:trace>
  <inkml:trace contextRef="#ctx0" brushRef="#br0" timeOffset="50726.21">3979 11171 505 0,'0'0'183'16,"0"0"93"-16,0 0-188 15,0 0-27-15,0 0-61 0,0 0-34 16,124-42 25-16,-25 25 6 15,-1-2-123-15,-22 6-138 16,-27 6-77-16</inkml:trace>
  <inkml:trace contextRef="#ctx0" brushRef="#br0" timeOffset="51073.84">714 12801 606 0,'-88'27'14'16,"45"-11"26"-16,32-13 133 16,11-3-66-16,45-6-105 15,43-31 45-15,58-15 2 16,60-21 18-16,54-13-24 15,56-1-18-15,33-5-7 16,21 0-18-16,7 0 0 16,-16-4 4-16,-34 1-4 15,-45 8 0-15,-48 7 0 16,-55 19 1-16,-54 18 16 0,-47 15 4 16,-42 18-18-1,-33 7 3-15,-3 3-6 0,-42 17-60 16,-22 12-118-16,-20 2-252 15</inkml:trace>
  <inkml:trace contextRef="#ctx0" brushRef="#br0" timeOffset="51606.15">3967 12649 739 0,'0'0'37'16,"0"0"104"-16,0 0-89 15,0 0-46-15,0 0-2 0,102-27 8 16,-22 10-10 0,4-2 14-16,-5-1-16 0,-18 4-23 15,-22 3-55 1,-18 9-9-16,-18 4 21 0,-3 0 44 15,-17 0-12-15,-13 4 34 16,-8 6 2-16,2 0 16 16,6 0 50-16,5-1 45 15,5 1-32-15,7 7-19 16,1 12-47-16,4 21 20 16,3 14-16-16,3 11-2 15,-1 12 5-15,0 2-22 0,-6 3-6 16,-7 0-8-1,-4-5-88-15,-5-19-39 0,1-15-82 16,2-17-13-16,-5-19-2 16</inkml:trace>
  <inkml:trace contextRef="#ctx0" brushRef="#br0" timeOffset="51757.28">3876 13418 82 0,'0'0'216'0,"0"0"62"15,0 0-33-15,0 0-82 16,0 0-101-16,0 0-50 15,9-22 6-15,54 9 2 16,28-7 3-16,16 0-8 16,10 6-15-16,2 1-48 15,-4 6-191-15,-21-2-202 16</inkml:trace>
  <inkml:trace contextRef="#ctx0" brushRef="#br0" timeOffset="52078.04">4877 13026 423 0,'0'0'6'16,"0"0"39"-16,0 0-40 16,23-89 10-16,-23 74 29 15,0 3 59-15,-3 5 61 16,-8 4-45-16,2 0 21 15,-1 3-51-15,1 0-37 16,-5 3 7-16,1 17-32 0,-5 19-2 16,-3 21-1-16,5 20 20 15,5 19 13-15,7 12-28 16,4 8-16-16,0-2-8 16,0 0-5-16,0-11-6 15,-8-23-59-15,-5-17-43 16,-2-22-16-16,-9-24-86 15,-4-20-244-15</inkml:trace>
  <inkml:trace contextRef="#ctx0" brushRef="#br0" timeOffset="52274.02">4419 13505 769 0,'0'0'93'0,"0"0"109"16,0 0-133-1,81-87-49-15,-17 61 11 0,18 0-21 16,3 3 1-16,-3-1-5 16,-3 5-6-16,-10 2-5 15,-14 7-58-15,-9 1-47 16,-13 5-81-16,-18 1-152 16</inkml:trace>
  <inkml:trace contextRef="#ctx0" brushRef="#br0" timeOffset="61551.54">6925 9046 28 0,'0'0'44'0,"0"0"15"0,0 0-11 15,0 0-13 1,0 0-4-16,0 0-15 0,0 0-11 16,-37 0-3-16,32 0-2 15,1 0 34-15,-2 0-34 16,0 0 4-16,3 0-2 16,-3 0 1-16,0 0 24 15,6 2 11-15,-3-2 0 16,3 0-2-16,0 0 5 15,0 0-5-15,0 0 6 0,0 0-16 16,0 0 16 0,0 0-10-16,0-6-9 0,0 0 17 15,0-2-26-15,3-1 17 16,3 2-21-16,-3 5-8 16,3-2 5-16,4 1-7 15,-2 3 0-15,4 0-2 16,1 0 2-16,4 0-5 15,-1 0 3-15,2 9 2 16,-3 8 8-16,0 0-8 16,-2 5 0-16,-1 4 9 15,-4 6-8-15,-1 4 14 16,-4 3-10-16,0 1-4 16,-3-2 13-16,0-4-10 15,0-8-1-15,0-5 9 0,0-9-8 16,0-4 5-16,0-3 0 15,0-2-9-15,0-2 18 16,0-1-10-16,0 0 3 16,0 0 12-16,0 0 3 15,0 0 3-15,0-9 16 16,0-18-7-16,6-10-13 16,6-15-23-16,3-1 4 15,10-1 7-15,-1 4-12 16,3 8 5-16,0 5-5 15,1 4 1-15,-1 7 9 16,0 4-11-16,-2 5-1 16,-1 9-6-16,-6 5 7 15,-2 3-4-15,1 0 0 0,-1 4 1 16,1 9-3-16,-1 4 6 16,-4 6 0-16,1 4 2 15,-5 2 2-15,1 7-4 16,-6 2 0-16,-3 3 6 15,0 5 5-15,0-2-11 16,0 1 0-16,-3-8 9 16,3-13-9-16,0-4 0 15,0-11 0-15,0-4 3 16,0-2-7-16,0-1-5 16,0 2-28-16,0 2-78 0,13-1-120 15,-10-5-225 1</inkml:trace>
  <inkml:trace contextRef="#ctx0" brushRef="#br0" timeOffset="62430.16">6828 9092 31 0,'0'0'93'0,"0"0"-24"16,0 0 4-16,0 0-11 16,0 0-13-16,0 0 8 15,0 0 2-15,-3-43-26 16,3 39 23-16,0-2-21 16,0 3-6-16,0-4-9 15,8 4-6-15,-2 2-4 16,4 1-10-16,2 0-4 15,6 4-2-15,0 16 10 16,4 10-4-16,-4 2 17 16,0 11 3-16,-5 1 6 15,-2-1-15-15,-5 2-4 0,-3-4 12 16,0-5-9-16,-3-10 8 16,0-7 9-16,0-9 3 15,0-9-3-15,0-1-8 16,0 0 1-16,0 0 24 15,0 0-9-15,0 0 5 16,0-14 11-16,0-14-9 16,7-13-28-16,5-13-13 15,9-8 1-15,3-6 3 16,13 3-5-16,-1 7 0 16,3 12 0-16,-5 13 4 0,-4 14-3 15,-3 7-1 1,1 12-2-16,2 0-4 0,3 12 3 15,-5 10 1 1,-4 14-1-16,-6 4 3 0,-3 10 5 16,-12 5-5-16,-3-4 0 15,0-9 4-15,0-8-3 16,0-12-1-16,0-5 0 16,0-4-14-16,9 1-72 15,13-11-130-15,5-3-114 16</inkml:trace>
  <inkml:trace contextRef="#ctx0" brushRef="#br0" timeOffset="79885.8">29579 9861 235 0,'0'0'16'0,"0"0"16"15,0 0 16-15,0 0-15 16,-79-14-26-16,54 21 13 15,1 7-20-15,4 3 3 16,4 3-5-16,2 2 2 16,7-1 0-16,7 0-10 15,0 0-17-15,9 3-5 16,14-1-30-16,5-3 9 16,2-5 36-16,-5-1 15 15,-10-4-1-15,-8-3 3 16,-7 2 1-16,0-6 30 15,0 11-12-15,-14 0 6 0,-11-1-4 16,-6 4-17 0,-3-5-4-16,8 1-38 0,10-6-33 15,12-5-18-15,4-2 0 16</inkml:trace>
  <inkml:trace contextRef="#ctx0" brushRef="#br0" timeOffset="80029.17">29540 10125 110 0,'0'0'102'16,"0"0"25"-16,0 0-34 15,0 0-20-15,0 0-15 16,0 0-38-16,82-30-15 16,-73 50-4-16,-1 14-1 15,-2 5 0-15,-6 8-4 0,0-1-85 16,-6-8-178-16,3-17 92 16</inkml:trace>
  <inkml:trace contextRef="#ctx0" brushRef="#br0" timeOffset="80209.16">29930 10135 529 0,'0'0'41'0,"0"0"53"16,0 0-26-16,0 0-7 15,0 0-43-15,0 0-18 16,65-29-42-16,-13 12-90 0,4 2-45 15,-7-2-113-15</inkml:trace>
  <inkml:trace contextRef="#ctx0" brushRef="#br0" timeOffset="80352.53">29998 10151 97 0,'0'0'90'15,"0"0"76"-15,-88 37-64 16,85-35-33-16,3-2-69 15,32 0-2-15,21 0 0 16,23-8-16-16,5-10-191 16</inkml:trace>
  <inkml:trace contextRef="#ctx0" brushRef="#br0" timeOffset="80764.14">30813 9881 346 0,'0'0'3'15,"0"0"116"-15,0 0-51 16,0 0-21-16,0 0 4 16,0 0-7-16,-15-34 10 15,3 34-40-15,-9 0-13 0,-8 14-2 16,-7 8-4-1,0 5 1-15,9-1 4 0,13-1-6 16,8-3-1 0,6-5-16-16,0-3-39 0,20-8 24 15,8-6 11-15,5 0 23 16,0-1 4-16,0-15 3 16,-5-1 5-16,-4-1 6 15,-2-6 21-15,-4 2 17 16,-3-3 0-16,-6 11 11 15,-6 3-13-15,-1 7-7 16,-2 4-43-16,0 0-8 0,0 24-40 16,0 11-1-1,-5 6-76-15,3-6-95 0,2-5-158 16</inkml:trace>
  <inkml:trace contextRef="#ctx0" brushRef="#br0" timeOffset="80926.57">31119 10056 553 0,'0'0'97'0,"0"0"136"16,0 0-115-16,0 0-43 15,0 0-63-15,0 0-12 16,3 33-28-16,-2 13-16 16,-1 12-113-16,-11-7-173 15,-21-4-157-15</inkml:trace>
  <inkml:trace contextRef="#ctx0" brushRef="#br0" timeOffset="81377.78">29586 10710 309 0,'0'0'21'16,"0"0"130"-16,0 0-28 0,0 0-68 16,0 0-11-16,0 0-29 15,0-20-14-15,-7 37 4 16,-6 11-5-16,-5 6 36 15,6 2 0-15,6 2-35 16,6-6 5-16,0 1-4 16,12-6-2-16,15-1 0 15,3-3 1-15,2-9 1 16,0-4-2-16,-13-7 0 16,-7 0 2-16,-9 0-2 15,-3-2 0-15,0 8 0 0,-17 1-4 16,-18 7 4-1,-19 5 2-15,-4 2 0 0,0-5-4 16,7 2-38-16,15-5-42 16,13-7-18-16,20-2-84 15,3-7-120-15</inkml:trace>
  <inkml:trace contextRef="#ctx0" brushRef="#br0" timeOffset="81694.12">29761 11104 186 0,'0'0'116'0,"0"0"18"0,0 0-32 16,0 0-12-1,0 0-23-15,0 0-29 0,0 0-38 16,0 0-11-16,4 3 1 16,9 7-17-16,4 2-17 15,0-1-45-15,1 2-10 16,-6-3-2-16,-5 7 7 15,-7-1 40-15,0 0 28 16,-4 7 26-16,-17-1 61 16,-2 3 38-16,0-6 5 15,5-2-21-15,9-7-13 16,6-3-17-16,3-4-53 16,0 0 9-16,28-3-2 15,20 0-7-15,19-6-1 16,6-15-37-16,3-11-225 0</inkml:trace>
  <inkml:trace contextRef="#ctx0" brushRef="#br0" timeOffset="81866.57">30242 10939 505 0,'0'0'119'16,"0"0"-20"-16,0 0-1 15,0 0-74-15,0 0-24 16,122 0-51-16,-76 0-161 16,-12 0-47-16,-10-4-40 15</inkml:trace>
  <inkml:trace contextRef="#ctx0" brushRef="#br0" timeOffset="82015.97">30164 11146 403 0,'0'0'44'16,"0"0"-12"-16,0 0-8 16,94 5 24-16,-27-5-48 15,16 0-96-15,8-8-139 16,9-6 125-16</inkml:trace>
  <inkml:trace contextRef="#ctx0" brushRef="#br0" timeOffset="82324.78">30914 10812 535 0,'0'0'99'16,"0"0"27"-16,-81 20-75 0,53 9 3 15,4 9-36-15,8 2-1 16,7 2 29-16,6-2-40 16,3-4-1-16,2-6-5 15,14-7-4-15,5-7-36 16,4-13-43-16,2-3 16 15,1-7 35-15,-2-18-15 16,-4-8 47-16,-5-10 6 0,-3-1 29 16,-3 6 8-1,-5 10 6-15,-3 19 27 0,-3 9 23 16,0 0-97 0,0 23-2-16,0 19-19 0,-5 12 19 15,-1 8-1-15,3 3-43 16,3 5-108-16,0-6-200 15</inkml:trace>
  <inkml:trace contextRef="#ctx0" brushRef="#br0" timeOffset="82507.28">31177 11200 739 0,'0'0'162'0,"0"0"-114"0,0 0-48 15,0 0-7-15,-11 97 4 16,11-47 0-16,0 3-3 16,0 0-81-16,0-3-121 15,-12-10-96-15</inkml:trace>
  <inkml:trace contextRef="#ctx0" brushRef="#br0" timeOffset="82684.25">31238 11173 712 0,'0'0'100'16,"0"0"-22"-16,103-34-66 0,-39 24-12 16,3 7-9-1,0 0-107-15,-9-1-140 0,-13-8 11 16</inkml:trace>
  <inkml:trace contextRef="#ctx0" brushRef="#br0" timeOffset="82894.2">31375 10944 689 0,'0'0'183'15,"0"0"-43"-15,0 0-49 16,0 0-44-16,0 0-31 15,0 0 6-15,20 110 24 0,-4-52-24 16,-6-5-22-16,-7 1-5 16,-3-1-14-16,-10-4-94 15,-9 1-66-15,3-21-144 16,16-15-177-16</inkml:trace>
  <inkml:trace contextRef="#ctx0" brushRef="#br0" timeOffset="83245.69">32063 10935 738 0,'0'0'43'0,"0"0"144"0,0 0-160 16,0 0-27-16,0 0-3 16,-87 43 3-16,58-10-1 15,6-1 1-15,4-2 0 16,9 1-2-16,10-6-5 15,0-3 5-15,11-11-6 16,17-8-18-16,2-3 26 16,3-2-11-16,0-15 11 15,-6-10 11-15,0-5-3 16,-2-1 28-16,-9 7 5 16,-4 9-8-16,-9 11 33 15,-3 6-20-15,0 0-18 16,0 1-28-16,0 23-22 15,0 10 13-15,0 9 5 0,0 1-32 16,0 5-57-16,0-1-95 16,9-11-132-16,16-11-13 15</inkml:trace>
  <inkml:trace contextRef="#ctx0" brushRef="#br0" timeOffset="83546.06">32353 11123 597 0,'0'0'186'0,"0"0"-66"0,0 0-41 15,0 0-59-15,0 0-20 16,81-30-32-16,-54 30-36 16,-5 0 4-16,-5 7 21 15,-10 7 3-15,-7 4-44 16,0 3 30-16,-13 6 43 15,-11 2 11-15,-5-3 9 16,3 1-4-16,3-7 24 16,10-6 23-16,6-5-5 15,5-3-23-15,2-3-13 16,27-2-8-16,19-1-3 16,14 0-68-16,5-14-196 15,-4-8-140-15</inkml:trace>
  <inkml:trace contextRef="#ctx0" brushRef="#br0" timeOffset="86654.23">31648 12299 656 0,'0'0'1'0,"0"0"24"16,0 0-25-16,0 0-4 16,0 0-8-16,0 0 4 15,18 109-2-15,-16-40-69 16,-2 4-99-16,0-1-93 16</inkml:trace>
  <inkml:trace contextRef="#ctx0" brushRef="#br0" timeOffset="87013.05">32554 13894 339 0,'0'0'208'16,"0"0"-208"-16,0 0-5 0,0 0-2 16,-2 76-9-16,2-46-134 15,0-4 9-15,0-6-87 16</inkml:trace>
  <inkml:trace contextRef="#ctx0" brushRef="#br0" timeOffset="87419.29">32289 12639 459 0,'0'0'72'0,"0"0"-11"16,0 0-52-16,0 0 0 15,-8 96 2-15,8-24 12 16,0 12-23-16,0 5-24 16,5-4-115-16,4-8-218 15</inkml:trace>
  <inkml:trace contextRef="#ctx0" brushRef="#br0" timeOffset="87558.66">32412 13640 175 0,'0'0'0'15,"0"0"-37"-15,31 73-45 16</inkml:trace>
  <inkml:trace contextRef="#ctx0" brushRef="#br0" timeOffset="87746.52">32546 14014 618 0,'0'0'265'0,"0"0"-243"0,0 0-22 16,0 0-33-16,0 0-58 16,0 0-181-16,-17-8-162 15</inkml:trace>
  <inkml:trace contextRef="#ctx0" brushRef="#br1" timeOffset="94838.25">4003 12659 119 0,'0'0'16'16,"0"0"101"-16,0 0-17 15,0 0-50-15,0 0 28 16,0 0-3-16,-39-5-9 16,35 2 40-16,1-2 10 15,-6-2-48-15,-5-3 18 16,-5 3-35-16,-3 2 10 0,-5-3-18 15,-4 8-21-15,1 0 0 16,3 0-4-16,6 0-7 16,5 11 2-16,5-5-13 15,5 0-3-15,6-1 1 16,0-5-10-16,24 0-13 16,24 0 25-16,16 0 7 15,12-15 27-15,5 0-9 16,-4-5-18-16,-5 0-2 15,-11 3 1-15,-12 0-6 16,-16 7 0-16,-18 5-3 16,-8 3 1-16,-7 2-6 0,0 0-5 15,0 0 12 1,-16 0-4-16,-14 5-2 0,-7 2-8 16,-4-2 13-16,6 5-5 15,5-3 7-15,9 0 0 16,3 3 5-16,3 10-5 15,2 13 0-15,-1 18 0 16,1 21 3-16,7 13 10 16,3 9-11-16,0 0 1 15,0-6 18-15,0-4-21 16,-6-12 0-16,-3-8-1 16,0-16 4-16,-1-4-5 15,1-15 2-15,-3-10-20 16,6-8 0-16,-6-7-31 15,-6-4 3-15,-4 0-30 16,-8 0 14-16,0-4 13 16,0-7-10-16,5 6 38 0,1 1 21 15,8 4 4-15,4 0 4 16,0 0 13-16,6 0 39 16,6 0 9-16,0 0-6 15,3 0-14-15,0 0 9 16,0 0-30-16,0 0-1 15,12 0-9-15,18 3-16 16,22-2 37-16,20-1 16 16,8 0-10-16,5 0 5 15,3-12-38-15,-4 0 6 0,-10-4-8 16,-16 6-7-16,-19 3-1 16,-18 4-3-16,-12 0-6 15,-6 3-4-15,-3 0-54 16,0 0-43-16,0 0-46 15,0 9-100-15,0 4-133 16</inkml:trace>
  <inkml:trace contextRef="#ctx0" brushRef="#br1" timeOffset="95333.87">5001 13019 181 0,'0'0'82'0,"0"0"46"15,0 0 19-15,0 0-54 16,9-80 52-16,-6 58-40 16,0-2-9-16,-3 9-25 15,0 8 9-15,0 7-4 16,0 0 2-16,0 0-26 0,0 0-21 16,-9 0 7-16,-6 0-24 15,-6 12 1-15,-3 10 9 16,-7 12-18-16,-2 19 11 15,2 13-4-15,1 21-3 16,6 11 19-16,9 12-13 16,5 6 6-16,4 5-8 15,1-2-6-15,2-9-3 16,0-15-5-16,-4-12 3 16,1-21-3-16,-3-16 0 15,3-17-16-15,-4-12-47 16,-4-9-41-16,-5-8-71 15,-8-13-53-15,-4-24-265 16</inkml:trace>
  <inkml:trace contextRef="#ctx0" brushRef="#br1" timeOffset="95552.2">4321 13568 632 0,'0'0'126'16,"0"0"88"-16,0 0-92 15,0 0-83-15,0 0 6 16,0 0-37-16,88-17 12 16,-12 3 22-16,16 2-22 15,7-2-11-15,1 4-9 0,-6 3-4 16,-6 7-18-16,-11 0-25 16,-11 0-90-16,-24 3-147 15,-26 1-229-15</inkml:trace>
  <inkml:trace contextRef="#ctx0" brushRef="#br1" timeOffset="96476.17">6448 12659 479 0,'0'0'61'0,"0"0"-15"15,0 0 76-15,0 0-92 16,0 0-23-16,0 0 35 16,76-63-2-16,-40 40-20 15,-2-3-2-15,2 0-11 0,-2-4 2 16,-10 0-6-1,-3-3-3-15,-15 2 15 16,-6 6-13-16,0 8-2 16,-20 10 5-16,-8 7 1 0,-15 7-2 15,-2 30-4-15,-10 22 0 16,6 13 14-16,10 8-6 16,9-1 18-16,15-3-4 15,8-7-6-15,7-8-8 16,0-13-8-16,16-12 7 15,6-8-10-15,-2-9 6 16,-4-5-2-16,-5-8 2 16,-5-2-2-16,-6-1 6 15,0-1-2-15,0 3 2 0,-6 7-3 16,-21 12 1-16,-9 5-5 16,-9 7 2-16,-1 1 0 15,10-10-4-15,8-5 2 16,10-8 0-16,9-11 6 15,9-3-6-15,0 0 0 16,0-3 0-16,3-17 0 16,12-4 6-16,0 1-6 15,-2 7 1-15,-2 9 21 16,-2 5-12-16,4 2-3 16,2 19-7-16,12 18 0 15,4 16 13-15,-1 5-13 16,0 2 0-16,-3-2-3 0,1-7-71 15,8-15-128-15,0-16-68 16,5-20-185-16</inkml:trace>
  <inkml:trace contextRef="#ctx0" brushRef="#br1" timeOffset="96871.71">7209 12683 865 0,'0'0'116'0,"0"0"97"16,0 0-129-16,0 0-30 15,0 0-6-15,-94-38-45 16,55 38-3-16,-9 11-1 0,-1 21-11 16,0 12 6-16,13 6-2 15,12-2-1-15,18-7 5 16,6-4-8-16,9-8-13 15,25-7 1-15,8-5-16 16,7-4 18-16,5-5-2 16,-5-2 24-16,-7 0-5 15,-12 1-2-15,-8 0 6 16,-11 3 0-16,-8 5-8 16,-3 5 1-16,0 7-2 15,-29 3 10-15,-11 4 14 16,-18-2-12-16,-11-2-1 15,-4-4 7-15,0-5-8 0,9-6-2 16,16-4-32 0,14-3-97-16,19-6-129 0,15-2-187 15</inkml:trace>
  <inkml:trace contextRef="#ctx0" brushRef="#br1" timeOffset="97328.43">7307 13176 554 0,'0'0'83'0,"0"0"164"0,0 0-148 16,0 0-38-16,0 0-14 16,0 0-35-16,9 0-10 15,3-2-2-15,9-4-8 16,7 2 0-16,-1 4-52 15,-2 3 0-15,-5 18-39 16,-7 9 22-16,-4 6 69 16,-9-3-15-16,0-4 8 15,0-2 15-15,-6-8 0 16,-3-9 2-16,6-7 16 16,3-3 32-16,0 0 41 15,0 0-10-15,0-17 1 16,0-12-41-16,6-13-38 0,14-5 2 15,5-2-5-15,8 6 5 16,3 13 1-16,-8 7-6 16,2 17 1-16,-8 6 11 15,-4 0-12-15,-3 26 0 16,-5 10 0-16,-7 11 1 16,-3 9-7-16,-3 4 3 15,-16-2-60-15,1-2-46 16,-3-9-78-16,5-14-94 15,8-16-156-15</inkml:trace>
  <inkml:trace contextRef="#ctx0" brushRef="#br1" timeOffset="97883.9">8014 12609 767 0,'0'0'47'0,"0"0"128"15,3-76-133-15,30 57-27 16,3 2-11-16,7 7-8 16,2 7 4-16,-1 3-4 15,-2 10 0-15,-9 17-1 0,-3 9 0 16,-17 12-1-1,-10 10-3-15,-3 8 9 0,-3-1 0 16,-13-9 0 0,2-10-3-16,1-15 3 0,7-11 0 15,6-11 0-15,0-6-13 16,0-3 9-16,0 0-14 16,9-3 18-16,9-14 7 15,0-2 2-15,-2 2-2 16,-8 10 8-16,-8 4 16 15,0 3 38-15,0 0-31 16,-2 20-34-16,-13 14 3 0,-1 16 2 16,-1 6 12-1,7 3-7-15,7 0 1 0,3 4-1 16,0-4-14-16,16-3 0 16,1 0 13-16,5-2-8 15,-1-5-1-15,-3-6 2 16,-3-14 5-16,-9-9-4 15,-6-6-7-15,-6-2 1 16,-24 5 20-16,-19-3-21 16,-17 0-5-16,-20-1-93 15,-16-8-178-15,5-5-412 16</inkml:trace>
  <inkml:trace contextRef="#ctx0" brushRef="#br1" timeOffset="100845.62">9738 13227 472 0,'0'0'55'0,"0"0"7"15,0 0 141-15,0 0-114 16,0 0-48-16,-97-34 12 16,55 49-44-16,1 17-4 15,2 11 2-15,5 10-7 16,13 0 8-16,16 0-8 16,5-4-7-16,20-9 3 15,23-13-6-15,8-17-33 0,17-10 12 16,7-23-4-16,7-17-10 15,-12-7 3-15,-7-3 19 16,-17 8 23-16,-15 5 1 16,-14 8 44-16,-7 9 52 15,-7 8-31-15,-3 4-9 16,0 8-21-16,-3 4-36 16,-10 25-4-16,-1 7-7 15,7 7 6-15,7-2 5 16,4-9-5-16,22-5-4 15,11-8-17-15,0-16-9 16,-1-3-62-16,0-13 41 0,-9-16 30 16,-8-5 25-1,-10-1 1-15,-9-2 11 0,-3 3 18 16,-19 5-4-16,-5 6 10 16,-2 10-14-16,7 13 31 15,-1 0-18-15,6 24-34 16,5 5-3-16,9 0-2 15,3 0-6-15,18-4 9 16,19-9-11-16,5-13 1 16,7-3 9-16,-4-10 3 15,-2-13 11-15,-7-7 2 16,-2-2 11-16,-4-2 33 16,-3-2-14-16,-9 7 10 15,-5 12 16-15,-7 7-27 16,-6 10-9-16,0 0-33 15,0 26-27-15,0 14-1 0,3 15 28 16,8-2 1-16,2-6 2 16,2-14-2-16,0-13 1 15,0-8-2-15,1-10 0 16,5-2 14-16,3-7-5 16,6-20 11-16,7-9 2 15,-5-8-11-15,0 3 7 16,-2 4 2-16,-15 7-8 15,-2 13 30-15,-10 13-9 16,-3 4-7-16,0 0-26 16,8 4-18-16,1 17-8 0,10 5 18 15,2 1-4-15,3-2-5 16,6-5-53 0,7-3-6-16,-2-11 33 15,9-6-55-15,-8 0 69 0,-3-10-46 16,-8-16 67-16,-7-1 8 15,-6-9 1-15,-2-7 22 16,-7 1 11-16,-3 5 17 16,0 4 29-16,0 13 30 15,0 6-17-15,0 8 7 16,0 6-7-16,0-3-57 16,0 3 21-16,0 0-49 0,0 0 17 15,0 0-1 1,0 0-22-16,0 0 23 0,0 0-18 15,0 0-7-15,0 0 14 16,0 0-10-16,0 0-1 16,0 0-3-16,0 0-6 15,0 7 3-15,6 19-19 16,15 13 13-16,1 10 6 16,10 2 3-16,1-4-1 15,-1-12-3-15,-3-11-18 16,-13-8 11-16,-5-13-4 15,-8-3 12-15,1 0 3 16,5 0 4-16,6-26 4 16,12-11 0-16,3-12-8 15,1-10 5-15,-1-8-5 0,-8 1-11 16,-1 17 7-16,-9 16-8 16,-9 20-7-16,3 12-38 15,1 1-58-15,7 4-70 16,5 17-20-16,4 5 4 15,-4 6-89-15,-2-3 62 16,-1-9-12-16</inkml:trace>
  <inkml:trace contextRef="#ctx0" brushRef="#br1" timeOffset="102398.01">11710 13129 17 0,'0'0'201'0,"0"0"31"16,0 0-7-16,0 0-28 16,0 0-75-16,0 0-50 15,0 0-43-15,0 5-20 16,3 6-7-16,6-2-2 15,6 1 16-15,3-3-13 0,9-4 2 16,-1-3 3-16,9 0 2 16,-2-17-10-16,-5-6-11 15,-4-7-5-15,-12 1 15 16,-12-3 1-16,0 5 0 16,-3 8 2-16,-18 5 6 15,-6 14 6-15,-13 6-14 16,-5 28 0-16,-1 15 3 15,5 11-1-15,18-1 3 16,11-6-3-16,12-4-2 16,6-13-1-16,26-12-4 0,14-11-5 15,16-13 9-15,5-8-31 16,5-24 8-16,-5-7-28 16,-15-8 12-1,-9-5 40-15,-20-4 5 0,-10-4-3 16,-10 14 26-16,-3 13-1 15,-6 16 11-15,-13 13 8 16,-5 4-38-16,-8 11-8 16,6 12 0-16,3 2 0 15,13-1-1-15,10-7-1 16,3 0-6-16,24-8 6 16,16-6 4-16,11-3-4 0,4 0-4 15,1 0-2-15,-3-2 3 16,-16 2 5-16,-6 0-4 15,-17 13 0-15,-11 13-13 16,-6 7 5-16,0 6 6 16,-19 2 4-16,5-9-6 15,2-6-18-15,9-9-21 16,3-11-4-16,9-6-35 16,24-3 13-16,16-14 61 15,9-12-1-15,0 0-123 16,-7-12 102-16,-4-4 12 15,-12-2 22-15,-15-2 10 16,-10 10 58-16,-10 8 58 16,-11 12-33-16,-20 12-15 15,-9 7-42-15,-2 13-24 0,-1 14 8 16,11 8-9-16,13-2-5 16,13-2-6-16,6-8-7 15,3-4 4-15,22-8-9 16,14-11-26-16,6 0 3 15,7-9-2-15,1-16 20 16,-1 3-28-16,-9-1 45 16,-12 6 24-16,-10 0 42 15,-12 8 7-15,-9 2 44 16,0 7-41-16,0 0-17 16,-13 14-59-16,-17 22 4 15,0 20-4-15,6 22 1 16,7 25 14-16,17 26 15 15,0 25-4-15,7 16 30 0,9-2-40 16,-4-6 9-16,-9-28 1 16,-3-27-22-16,-6-27 4 15,-24-31 6-15,-10-23 0 16,-17-17-1-16,-4-9-2 16,0-9-8-16,9-30 7 15,10-19-10-15,15-26-15 16,21-22-16-16,6-23-18 15,30-19 1-15,21-2-24 16,24 5-8-16,16 17 31 16,8 26-9-16,4 19 37 0,-6 23 20 15,-12 14 1-15,-15 12 2 16,-22 15-2-16,-21 9 0 16,-17 8 10-16,-10 2-9 15,0 0-2-15,0 0-8 16,-10 9-5-16,4 7 14 15,-1-2 2-15,6-5 0 16,1-1-3-16,1-5 1 16,22-3 0-16,13 0 8 15,6-3-3-15,4-19 1 16,-1-6-6-16,-13-6-5 16,-3-8 2-16,-16-2-9 0,-12 2-4 15,-1 8 10 1,-8 12 3-16,-10 9-2 0,-12 13 4 15,-6 10-12-15,-9 26 12 16,0 12-5-16,5 10 6 16,15-5 12-16,12-4-3 15,10-6-5-15,3-6-4 16,22-8-2-16,14-13 2 16,6-10 1-16,7-6 3 15,3-10 8-15,6-19-5 16,-6-7-7-16,4-4 3 15,-7-8-2-15,-11-3 10 16,-9 1-8-16,-13 11 2 16,-5 12 34-16,-11 15 15 15,0 8 5-15,0 4-20 0,0 0-33 16,-3 0-6-16,-5 21-7 16,2 8 7-16,6 3 2 15,0 5-2-15,3-3 2 16,11 5-2-16,-2-3 0 15,-9-3-5-15,-3-2 5 16,0-2-9-16,-32-2-9 16,-10 2-19-16,-14-7-25 15,-14-1-21-15,-12-9-55 16,-6-12-207-16,6 0-218 16</inkml:trace>
  <inkml:trace contextRef="#ctx0" brushRef="#br1" timeOffset="103229.93">14828 12804 678 0,'0'0'79'16,"0"0"124"-16,0 0-105 16,0 0-84-16,0 0-8 15,0 0-6-15,-36 118 20 16,7-40-3-16,3 0-4 16,-7 6-13-16,4-6-3 0,7-4 3 15,9-19-41 1,3-16-65-16,9-19-11 0,1-15 12 15,0-5 36-15,0-14 69 16,0-16 0-16,0-10 1 16,0-7 4-16,-8-4 2 15,-6 4 0-15,-4 7 0 16,0 10 29-16,-1 14 31 16,10 10 0-16,2 6 15 15,7 0-46-15,0 0-36 16,3 6-23-16,29 8 16 15,14 2 7-15,16 0 0 16,9-9-2-16,-2-4-1 16,-11-3 3-16,-16 0-3 15,-9 0 3-15,-11 0 0 0,-12 0 14 16,-9 0-9-16,-1 0 25 16,0 0-30-16,-8 17-3 15,-4 13 3-15,-8 12 5 16,7 4-2-16,10-2 5 15,3-8-8-15,0-9-4 16,15-10 4-16,15-12 4 16,10-5 9-16,8-10 0 15,4-19-6-15,-4-8 9 16,-8-9-15-16,-14 3 9 16,-10-9 17-16,-16-1 0 15,0 0-11-15,-24 6-16 0,-11 15 1 16,-3 15-8-1,-8 17-1-15,1 10-34 0,3 33-31 16,8 3-117-16,13 7-243 16</inkml:trace>
  <inkml:trace contextRef="#ctx0" brushRef="#br1" timeOffset="103747.59">16349 12814 714 0,'0'0'34'0,"0"0"68"15,0 0 55-15,0 0-73 16,0 0-46-16,0 0-34 16,0-3 3-16,0 33 7 15,0 17 29-15,-4 2-7 16,-10 11 11-16,-5 1-20 16,-11 9 1-16,-6 0-9 0,-1-5-5 15,1-4 5 1,6-16-12-16,11-9 4 0,10-8 8 15,6-11-7-15,3-8-2 16,0 1-5-16,26 0-1 16,18 2 23-16,14-2-16 15,14-3 1-15,4 2-4 16,-5-4-7-16,-10-5 2 16,-13 3-3-16,-17-3 0 15,-17 0 8-15,-10 0-8 16,-4 3 0-16,0 0 3 15,0-3-3-15,0 3-16 16,0-3-41-16,-1 3-63 16,-8 1-41-16,-3-1-108 0,-4-3-315 15</inkml:trace>
  <inkml:trace contextRef="#ctx0" brushRef="#br1" timeOffset="105622.72">18495 13016 19 0,'0'0'129'16,"0"0"-29"-16,0 0 29 15,29-86-17-15,-29 69 1 16,0-3-40-16,0 7 24 16,0 4-4-16,0 4-17 15,0 3 7-15,0 2-48 16,0 0-19-16,-3 24-16 16,-10 27 0-16,-6 22 4 15,-4 13 17-15,-10 7-3 16,-2-4-18-16,1-6 1 15,6-8-3-15,4-15-88 16,13-21-92-16,7-12-15 16,4-20 38-16,0-7-5 15,0-10 87-15,3-20 36 0,0-7 33 16,-3-2 8-16,0 0 55 16,-16-5 17-16,-4 5-3 15,-2 8 12-15,2 9 12 16,2 10-16-16,7 4 27 15,8 8-36-15,0-3-36 16,3 3-18-16,0 0-14 16,17 0-12-16,28 7 2 15,22 2 4-15,17-8-22 16,5-1-13-16,-5-1 21 16,-9-15 15-16,-14-7 5 15,-18 2 0-15,-11-5 6 0,-9-2 9 16,-11-3 35-16,-6-5-2 15,-6 6-2-15,0 4 19 16,0 12-30 0,0 6 24-16,0 8-8 0,-2 5-51 15,-7 31-3-15,-1 13-4 16,-3 15 7-16,3-2 13 16,4-5-12-16,2-5 0 15,3-8 3-15,1-14-3 16,0-10-2-16,0-15 1 15,0-5 0-15,10 0 14 16,14-5 2-16,9-19 26 0,9-5-11 16,7-5-26-16,-7 2-4 15,-7 5-1-15,-9 13 0 16,-13 9-3-16,-6 5-2 16,-4 5-22-16,0 19-4 15,0 8 17-15,1 2 9 16,2 2-14-16,7-10-31 15,3-6-6-15,7-6 0 16,3-14-40-16,9 0 43 16,5-9 34-16,2-16 11 15,-6 0 4-15,-10-3 4 16,-7-1 14-16,-6-5-3 16,-7 8 38-16,-3 3-4 0,-3 10-8 15,0 10 30-15,0 2-22 16,0 1-38-16,0 0-7 15,0 8-18-15,0 9 9 16,0 2 9-16,13-2-5 16,4-5-1-16,9 1-12 15,3-6 0-15,1-7 15 16,-7 0-9-16,-4 0 12 16,-6-14 5-16,-9-6 2 15,-4-5 9-15,0-1-6 16,0 2-2-16,-7 5 12 15,-8 9-20-15,-6 10 12 16,-10 6-12-16,-3 24-5 16,-8 13 2-16,6 9 2 15,12 5 1-15,15-1-3 0,9-7 3 16,4-9-6-16,26-10 4 16,11-16 2-16,9-11 1 15,4-3 10-15,0-17-8 16,-2-10 25-16,-2-9-6 15,-2-3 10-15,-3-4 9 16,-5-4-2-16,-8 7 11 16,-12 8-16-16,-10 12-7 15,-7 14 30-15,-3 6-22 16,0 0-35-16,-14 16-20 16,-5 11 16-16,1 11 4 15,1-4 0-15,10-2 1 0,5-5-4 16,2-8 3-16,0-8 0 15,0-7 3-15,11-4-2 16,16 0 9-16,12-7 8 16,14-18-12-16,8-9 11 15,1-7-14-15,-7 5-3 16,-10 4 5-16,-16 11-2 16,-9 15 4-16,-16 3-7 15,-1 3-2-15,2 9-1 16,-1 12-17-16,3 8 6 15,-1 4 12-15,-3 0-27 16,4-7-61-16,-1 1-65 16,13-4-36-16,24-1-183 0,29-5-39 15</inkml:trace>
  <inkml:trace contextRef="#ctx0" brushRef="#br1" timeOffset="108797.93">22138 12878 389 0,'0'0'91'0,"0"0"78"16,0 0 6-16,0 0-92 15,0 0-22-15,0 0-16 16,0 0-28-16,-5 10-17 16,44 7 40-16,21 3 17 15,20-3-24-15,10-3-15 16,4-7-10-16,-6-7-8 16,-8 0 0-16,-14 0 1 15,-18-7 9-15,-18 1-8 0,-20 0 1 16,-10-1 11-16,-7-3 3 15,-34-4-17-15,-25-2-2 16,-22 5-3-16,-15 5 3 16,-4 6-2-16,6 0 4 15,11 0 4-15,14 6-3 16,20 1 0-16,18-4-1 16,22-2 0-16,9-1 0 15,7 0 0-15,7 3-10 16,25 7-6-16,15 7 16 15,16 10 13-15,6 5-13 16,-4 5 6-16,-14-2 11 0,-11-1-17 16,-19-8 3-16,-14 1 0 15,-7-1-2-15,-13-1 3 16,-23 2 8-16,-13 1-6 16,-12-2 20-16,-8 1-4 15,-6-2-6-15,-1-2 4 16,8-3-3-16,9 0 1 15,24-7 1-15,12-2-14 16,19-9-5-16,4 2 0 16,19 2-12-16,37 1 12 15,27 0-3-15,26 1-4 16,5-6-77-16,-4 1-30 16,-2 4-2-16,0 0-306 15,1-4-40-15</inkml:trace>
  <inkml:trace contextRef="#ctx0" brushRef="#br1" timeOffset="109329.93">23283 13151 563 0,'0'0'7'0,"-27"-83"66"15,2 61 62-15,-9 12-83 16,-8 10-26-16,-7 3-5 16,1 20-17-16,0 13 5 15,12 4-2-15,10 1-5 16,9 1 11-16,14-6-13 16,3 0-5-16,17-10 4 15,18-12 1-15,11-4 20 0,4-10 5 16,4-10 1-16,-5-11 11 15,-7-8-17-15,-8-7 12 16,-6-1 4-16,-7 6 7 16,-10 3-21-16,-5 14 3 15,-6 9-2-15,0 5-7 16,0 0-16-16,-6 27-37 16,-8 12 33-16,-5 14 3 15,3 5-2-15,3 2-25 16,6-1-102-16,-3 1-92 15,5-17-139-15</inkml:trace>
  <inkml:trace contextRef="#ctx0" brushRef="#br1" timeOffset="109747.86">23406 13402 531 0,'0'0'141'16,"0"0"8"-16,0 0 5 15,0 0-104-15,0 0-10 16,0 0-40-16,3-10-10 16,17 10 5-16,9 16 5 15,2 4 3-15,-4 4-3 16,-9 3-13-16,-6-1-8 16,-12-3-12-16,0 3 7 15,-18-7 16-15,-3-2 10 16,6-7 1-16,2-3-1 0,5-7 0 15,4 0 17-15,4 0 13 16,0-10 40-16,1-16-18 16,28-14-18-16,14-7-22 15,17 1-12-15,6 7 6 16,0 12 12-16,-6 13-1 16,-11 9 8-16,-10 5 1 15,-13 9-16-15,-12 12-10 16,-11 14-5-16,-3 6 5 15,-10 8-4-15,-23 7 4 0,-6 3-21 16,0-2-60-16,2 1-54 16,9-14-124-16,10-21-187 15</inkml:trace>
  <inkml:trace contextRef="#ctx0" brushRef="#br1" timeOffset="110531.05">24897 13650 458 0,'0'0'0'0,"0"0"148"16,0 0-48-16,0 0-31 15,0 0-26-15,0 0-24 16,-6-7-8-16,6 7 0 15,12 0-1-15,17-6 21 16,17-5 28-16,10-6-34 0,5-2-24 16,4-6 0-16,-6 1-2 15,-11-6-1-15,-9-2 0 16,-15 3 2-16,-8-3 2 16,-10 3-2-16,-4 12 0 15,-2 7 0-15,0 6-2 16,-8 4 2-16,-14 17-8 15,-7 16-3-15,0 14 7 16,6 3 4-16,11-4 0 16,12-4-6-16,3-9 3 15,24-5-9-15,11-12 12 16,9-16 3-16,7 0 5 16,5-16 1-16,2-15-9 15,-1-8-1-15,-3-1-2 16,-3-10 3-16,-5 3 0 0,-9 2 5 15,-11 15-5-15,-13 11 3 16,-13 15 7-16,-3 4 5 16,-6 9-15-16,-17 16-2 15,0 8 2-15,0 1 22 16,11-3-14-16,11-4 7 16,1 2-15-16,9-2 1 15,16-1 2-15,2 1 1 16,-2-1-2-16,-4-7-2 15,-9-8-1-15,-9-5-15 0,-3-1-35 16,-10 0 5 0,-27-4 21-16,-17-1 13 0,-18 0-30 15,-3-6-17-15,-2-15-77 16,5-8-33-16,17-10-140 16</inkml:trace>
  <inkml:trace contextRef="#ctx0" brushRef="#br1" timeOffset="110680.45">25516 13082 294 0,'0'0'63'16,"0"0"99"-16,0 0 49 15,0 0-102-15,0 0-43 16,0 0-29-16,12-29-37 16,-15 29-16-16,-9 15-46 15,-1 12-118-15,1 3-187 0</inkml:trace>
  <inkml:trace contextRef="#ctx0" brushRef="#br1" timeOffset="111270.01">26742 13716 428 0,'0'0'8'0,"0"0"98"16,0 0 34-16,0 0-33 15,0 0-25-15,0 0 10 16,0 0-26-16,15-6-24 16,24-15 9-16,22-14-21 15,18-10-14-15,5-3-11 16,-9-8-3-16,-15-2 8 16,-18 3-7-16,-17 16-3 15,-16 19 15-15,-9 11-9 16,-3 9 12-16,-29 0-18 15,-10 9-2-15,-9 11-1 16,8 2-3-16,17-5 6 0,10-1-6 16,13-2 5-16,3 2-18 15,24 5 10-15,21 9 9 16,16-2 7-16,5-1-7 16,0 0 0-16,-11-5 5 15,-19-8-5-15,-19-4 0 16,-14-7-1-16,-3 6-7 15,-25 5 8-15,-19 6-2 0,-12 10 4 16,-7-5-4 0,3 3-32-16,7-9-8 0,6-2 3 15,16-8-60-15,18-4-74 16,13-5-173-16</inkml:trace>
  <inkml:trace contextRef="#ctx0" brushRef="#br1" timeOffset="111817.98">27773 13518 561 0,'0'0'103'0,"0"0"119"15,0 0-82-15,-15-80-92 16,-28 70-40-16,-17 10-3 16,-10 0-3-16,-1 22-1 15,11 7-1-15,15 3 0 0,17 2 4 16,17 1-8-16,11-3-1 15,1-1-4-15,28-4 4 16,7-10-4-16,7-11 9 16,6-6 8-16,3-6-5 15,-2-18 5-15,-4-5-4 16,-6-2-3-16,-5-4 12 16,-9 1-10-16,-9 11 6 15,-11 6 5-15,-5 12-1 16,-1 5-13-16,0 0 0 15,-13 19-26-15,-2 14 21 16,-3 4 4-16,11 5-1 16,5-3 0-16,2-5-6 0,3-9-7 15,19-5-5-15,11-12 0 16,11-8 18-16,8-6-5 16,3-18-15-16,-2-12 12 15,-6-1 10-15,-4-9 9 16,-4 0-8-16,-3 0 1 15,-8 5 28-15,-9 12-10 16,-10 12 29-16,-9 15 3 16,0 2-22-16,-6 6-30 15,-13 22-28-15,-3 6 28 16,1 7-7-16,6 5 6 16,10 3-14-16,5 1-50 0,2-7-51 15,22-10-103 1,15-20-121-16,5-13 187 0</inkml:trace>
  <inkml:trace contextRef="#ctx0" brushRef="#br1" timeOffset="111952.33">28526 13349 218 0,'0'0'99'16,"21"-78"96"-16,-19 61 25 16,-2 14-84-16,0 3-130 15,0 0-6-15,-3 20-70 16,-5 13-44-16,4 9-77 15,4 4-75-15</inkml:trace>
  <inkml:trace contextRef="#ctx0" brushRef="#br1" timeOffset="112402.02">28761 13587 680 0,'0'0'4'16,"0"0"138"-16,0 0-9 16,-94-69-94-16,52 65-25 15,-7 4-5-15,-6 0-9 16,-1 20 0-16,4 7 7 16,3 7-7-16,13 5-1 15,12 3-2-15,16-2-8 0,8-8 11 16,18-8-24-16,21-11 6 15,12-13 15-15,8 0 6 16,4-26-2-16,-2-15-1 16,-4-6 3-16,-6-7 6 15,-7-9-7-15,-5-7 3 16,0-5 7-16,-6-5-1 16,-2 5 17-16,-10 17 13 15,-10 21 19-15,-7 20 16 16,-4 13 0-16,0 4-76 15,-19 16-18-15,-10 18 6 16,-4 15 7-16,2 11 3 16,4 9-2-16,6 4-2 15,14 10-37-15,7 2-56 0,33 1-38 16,26-3-106-16,22-18-217 16</inkml:trace>
  <inkml:trace contextRef="#ctx0" brushRef="#br1" timeOffset="113085.84">30085 13290 644 0,'0'0'11'0,"34"-80"120"0,-19 54 34 15,-4 9-71 1,-8 9-17-16,-3 8 1 0,0 0-69 16,-5 29-9-16,-14 20 0 15,-10 21 5-15,-9 12 2 16,-13 8-4-16,-6 4 0 16,-1-4-1-16,7-7-4 15,17-24-4-15,16-20-35 16,15-22-25-16,3-14-44 15,25-3-1-15,16-20 90 0,5-19-45 16,-3-16 16 0,-11-8 41-16,-15-1 9 0,-14 9 14 15,-3 12-2-15,-7 16 20 16,-17 13 3-16,-3 9 26 16,2 1-26-16,5 4-14 15,7 0-14-15,13-3 12 16,0 3-19-16,22 0 3 15,32 0 13-15,22 0 7 16,18 0-13-16,2 0-1 16,-8 0-5-16,-18 0 23 15,-24 0-11-15,-19 0 13 16,-18 0-10-16,-9 12-19 16,0 9-3-16,-6 11-6 15,-9 18 9-15,0 0 16 0,6 2-16 16,9-8 0-16,0-9-3 15,4-14 6-15,14-5-2 16,6-13-1-16,8-3 0 16,5 0 13-16,-1-6-13 15,-4-20 6-15,-6-12 4 16,-8-4-3-16,-7-11 2 16,-11 3-9-16,0 2 0 15,-22 11-6-15,-15 10 0 16,-12 21-22-16,-14 10-82 15,-6 28-157-15,-2 11-306 16</inkml:trace>
  <inkml:trace contextRef="#ctx0" brushRef="#br1" timeOffset="121991.96">21460 14776 32 0,'0'0'97'15,"10"-92"43"-15,-7 36 18 16,-3 3-25-16,3 17 40 16,-3 13-47-16,0 19 0 15,0 4-30-15,0 0-56 16,0 2-34-16,0 20-6 16,-6 20-11-16,-4 17 9 15,1 15 2-15,-2 5 0 16,2 0-1-16,3-3 1 15,3-13-17-15,3-14-24 0,0-23 6 16,0-14 1-16,0-12-5 16,0 0 16-16,0 0 23 15,0 0 0-15,0 0 12 16,0-9 5-16,0-1-7 16,0 0-2-16,0 5 0 15,0 1 0-15,0 4 22 16,0 0-29-16,0 0-1 15,0 0-1-15,0 0-4 16,0 0 5-16,0 0-5 16,0 0 5-16,0 0 3 15,0 0 1-15,0 0 2 16,0 0 8-16,0 0 0 0,0 0 9 16,0-3-6-16,0-10-2 15,9-20 21-15,17-13-10 16,9-15-17-16,5 1 8 15,2 12-17-15,-3 12 3 16,-8 16-3-16,2 13-8 16,-2 7 6-16,-1 3-21 15,-3 21 7-15,-8 2 1 16,-11 0 1-16,-8 6-2 16,-14 6-1-16,-25-1 17 15,-14 5-8-15,-14-6 12 16,-4-5-8-16,4-9 3 15,14-11-3-15,10-8-7 16,23-3-61-16,20-17-42 0,11-30-193 16,41-9-167-16</inkml:trace>
  <inkml:trace contextRef="#ctx0" brushRef="#br1" timeOffset="122311.81">22039 14682 294 0,'0'0'253'15,"0"0"-232"-15,-82 51 160 16,61-30-97-16,5-2-43 16,11-5-22-16,5-1-19 15,2-4 0-15,25-3-4 0,9-6 1 16,6 0 1-16,4-13 0 16,-5-13-11-16,-4-7-38 15,-14-3 9-15,-13-7 15 16,-10 9 27-16,-8 5 7 15,-22 15 20-15,-9 14 35 16,-8 4-1-16,-9 30-50 16,-1 12 8-16,7 10 19 15,15 4-8-15,25-1-13 16,10-3-17-16,42-3-6 16,25-11 4-16,25-21-9 15,28-19-81-15,20-5-25 16,10-26-173-16</inkml:trace>
  <inkml:trace contextRef="#ctx0" brushRef="#br1" timeOffset="123640.84">23327 14795 351 0,'0'0'5'0,"0"0"36"16,0 0 113-16,0 0-15 0,0 0-10 16,26-75 3-16,-26 75-43 15,0 0-42-15,-18 13-16 16,-13 20-31-16,-7 13 1 15,-3 14-7-15,11 9 6 16,14-9 0-16,12-4-7 16,4-18 5-16,25-13-5 15,16-12-2-15,15-13-14 16,12-8 8-16,8-24-40 16,5-13 27-16,-6-9-27 15,-13-4 0-15,-17 1 12 16,-18 7 37-16,-21 14 6 0,-6 13 10 15,0 13 1-15,-6 10 12 16,-12 17-23-16,1 22 0 16,-1 17-6-16,11 0 4 15,7-2 2 1,4-11-4-16,22-11 2 0,4-16-10 16,-1-13-31-16,4-3 16 15,-1-13 13-15,-3-22 10 16,-5-9 8-16,-10-4 1 15,-10-2-4-15,-4 0 3 16,-7 7 7-16,-15 7-2 16,-8 16 21-16,3 10-14 15,4 10 8-15,5 13-24 0,6 13-12 16,12 5-1 0,0 1-4-16,12-8-14 0,17-5 10 15,2-8 9-15,3-11 6 16,2 0 6-16,0-17 6 15,6-8-1-15,-3-4 27 16,-2 0-13-16,-6 3 8 16,-4 2 13-16,-9 8 6 15,-9 6 9-15,-4 10-38 16,-5 0-5-16,3 0-12 16,4 13-16-16,5 10 16 15,4 4 6-15,2-2-5 16,3-8 4-16,-3-3-5 15,1-8 0-15,-1-6 13 16,3 0-10-16,4 0 10 0,4-17 11 16,2-5 11-16,0-8 3 15,-4 4 0-15,-5 6 1 16,-8 4 9-16,-5 11-36 16,-9 2 1-16,3 3-13 15,3 11-19-15,3 12-4 16,9 13 17-16,1 3-17 15,5-2-5-15,4-4-29 16,-1-14-6-16,-2-8-32 16,2-11 83-16,2-1-1 15,-5-18 13-15,4-10 3 16,-6 1 31-16,-1-4 41 0,-6-4 2 16,-3 2 15-16,-3 2-30 15,-5 5-1-15,0 10 31 16,-3 7-29-16,-1 7 34 15,0 3-90-15,0 0 29 16,0 0-12-16,0 0-17 16,0 0 12-16,0 0-4 15,0 0-10-15,0 0 1 16,0 0-1-16,0 0-5 16,0 0 0-16,0 0 0 15,0 0-1-15,0 0 1 16,0 0 0-16,0 6-4 15,0 11-2-15,0 17-12 16,5 12 16-16,11 10 4 16,8-6-6-16,2-2 3 0,3-14-5 15,-8-12 2-15,-5-11-5 16,-7-8 3-16,-3-3 5 16,7-9-1-16,7-18 1 15,7-10 1-15,3-10-20 16,-4-4 8-16,-3-6-26 15,-7 3-24-15,-2 5-24 16,-7 14-8-16,-2 15-20 16,-1 13-16-16,3 7-124 15,1 10-74-15,7 13 128 0,3 6 15 16</inkml:trace>
  <inkml:trace contextRef="#ctx0" brushRef="#br1" timeOffset="125440.42">25303 14696 117 0,'0'0'245'16,"0"0"-31"-16,0 0 23 15,0 0-63-15,0 0-76 16,0 0-47-16,4 8-34 16,-4-5-14-16,6 3 6 15,8 4-9-15,7 0 0 16,2-3 5-16,3-1-2 16,-1-6 1-16,-2 0-4 15,-1-9 3-15,-4-5-10 16,-8-8 7-16,-4 0 0 15,-6-3 4-15,0 3-4 0,-13 8-1 16,-10 7 1-16,-2 7-10 16,-6 10 7-16,-5 23-11 15,4 4 11-15,10 5-1 16,15-2-1-16,7-1 5 16,7-5-3-16,22-5-5 15,6-5 5-15,11-15-14 16,7-9-6-16,7 0 23 15,5-17-69-15,-2-11 58 16,-8-3-40-16,-7-8 12 16,-15 0 24-16,-14-2 3 15,-13 10 12-15,-6 6 5 16,0 15 6-16,-8 5 37 16,-5 5-11-16,1 0-30 15,0 0 5-15,8 8-12 0,4 1-13 16,0 6 11-16,24-1 1 15,8 2 1-15,13-9 5 16,6 0-4-16,6-2 11 16,-4-2-12-16,-8 4 0 15,-7 3-1-15,-12 7 1 16,-11 3-2-16,-6 9 1 16,-3 3 1-16,-3-1-2 15,1-1 2-15,4-7 0 16,5-10-4-16,13-10 4 15,15-3 0-15,12-5 5 0,8-19-3 16,-1-5 8-16,-10-5-9 16,-14-6-1-16,-11 4 15 15,-14 0-14-15,-11 10 9 16,0 6 17-16,-15 11 10 16,-12 3-27-16,-4 6-10 15,-1 0-7-15,8 11 1 16,9-2 2-16,8 2-2 15,7-5-3-15,0-2-17 16,9-3 13-16,16-1 9 16,6 0 4-16,5-5 14 15,2-12-9-15,-2 0 1 0,-4 0 9 16,-5 2 8 0,-9 8 28-16,-10 1-23 0,-5 6-7 15,-3 0 23-15,0 3-44 16,-5 27-12-16,-11 20 12 15,1 33 16-15,0 18 13 16,7 18-24-16,-1 14-1 16,-1-4 3-16,-3 2-2 15,0-11-4-15,0-16 3 16,-2-20-1-16,-6-28 12 16,-10-20-9-16,-11-19 6 15,-10-14 52-15,-5-3-35 16,7-9 0-16,9-15 2 15,15-15-11-15,18-18-1 0,8-24-19 16,44-26-10-16,34-15-14 16,26-14-65-16,16-5-10 15,8 11 23-15,-7 22 20 16,-16 31 0-16,-23 32 31 16,-33 25 15-16,-25 16 5 15,-18 4 2-15,-6 0-5 16,0 0 3-16,0 13 2 15,-5 4 3-15,-4 6 24 16,3-4-2-16,3-5 1 16,3-1-21-16,0-6 3 15,0 0 2-15,6-4-6 16,9-3 11-16,6 0-5 16,4 0-4-16,2-16 18 15,-3-8-20-15,-4-9 4 0,-7 0 2 16,-10 3-4-16,-3 4-3 15,0 9 1-15,-12 4-1 16,-8 13 0-16,-8 5-12 16,-6 29-6-16,-3 16 13 15,4 11 5-15,13 4-2 16,13-7 1-16,7-6 0 16,16-14-9-16,19-14 10 15,8-11 0-15,11-13 5 16,4-6-1-16,0-20 4 0,0-12-8 15,-6-7 3 1,-11-5 13-16,-8-1-13 0,-10 5 14 16,-9 14 2-16,-4 15-2 15,-8 11 20-15,-2 6-37 16,0 0-6-16,0 17-8 16,3 9-2-16,6 7 16 15,8 3-2-15,5-6 1 16,4-11 1-16,4-8 0 15,2-7 2-15,0-4 6 16,4-11-3-16,0-11-1 16,4-9 7-16,2-2-10 15,0 1 3-15,-10 8-3 16,-6 11 3-16,-13 6-2 16,-4 7-2-16,0 3-13 0,0 21-1 15,3 11-1-15,4 3 12 16,2-2 2-16,3-7 2 15,5-9-2-15,-3-12 1 16,7-6 0-16,6-2 8 16,6-16-5-16,3-14 2 15,-3-7-5-15,-10-6 0 16,-6-12 18-16,0-6-18 16,4-14 0-16,0-5 11 15,-2 5-10-15,-5 14 2 16,-14 27 19-16,-6 20 45 15,-3 14-28-15,0 4-39 0,-14 28-19 16,-8 22 19-16,-5 18 0 16,-1 13 0-16,1 4-1 15,2 8-9-15,8-15-19 16,9-13-106-16,8-22-35 16,0-24 85-16,8-20-96 15,12-3-64-15,2-23 74 16,2-16-100-16</inkml:trace>
  <inkml:trace contextRef="#ctx0" brushRef="#br1" timeOffset="125590.86">28446 14667 103 0,'0'0'151'15,"0"0"45"-15,0 0-40 16,-87-13 29-16,75 13-68 16,7 0-44-16,5 0-73 15,0 5-2-15,20 6-17 0,22-2 19 16,17-1-27-16,12-8-88 15,2 0-122-15,-2-11-177 16</inkml:trace>
  <inkml:trace contextRef="#ctx0" brushRef="#br1" timeOffset="126421.55">29798 14587 555 0,'0'0'42'0,"41"-98"177"0,-31 68-37 15,-5 13-58-15,-5 12 5 16,0 5-79-16,0 0-33 15,-12 18-17-15,-14 22-11 16,-3 16 11-16,-6 13 0 16,5 9 0-16,5 1 0 15,5-3-10-15,6-11 5 16,6-21-46-16,7-19 5 16,1-15 8-16,0-10-7 15,0 0 5-15,0 0 2 16,0-3 24-16,0-14 7 15,0-8-9-15,-3-6-13 0,-9-4 15 16,-2 1 14-16,-2 7 0 16,3 7 5-16,2 10 20 15,5 8 17-15,6 2-26 16,0 0-16-16,20 0-7 16,26 0-9-16,18 0 16 15,15-3-32-15,5-1-15 16,-4-5 43-16,-7-2-5 15,-12 2 9-15,-15 2 4 16,-20 3-4-16,-14 1 9 16,-11 3 8-16,-1 0-7 15,0 7-10-15,-13 23-21 16,-2 6 21-16,-1 10 10 16,7-6-10-16,9-4 6 15,0-7-6-15,17-8 4 0,15-5 8 16,8-9-11-16,5-7 6 15,-3 0 3-15,-6-7-5 16,-11-13 3-16,-10-6 0 16,-11-7 2-16,-4-4 23 15,-22-2-31-15,-16 2-2 16,-9 11-4-16,-4 13-38 16,6 13-94-16,8 0-74 15,15 13-177-15</inkml:trace>
  <inkml:trace contextRef="#ctx0" brushRef="#br1" timeOffset="126871.99">31103 14489 617 0,'0'0'174'0,"0"0"7"16,0 0-15-16,0 0-37 15,0 0-62-15,0 0-34 16,-5-23-20-16,0 23-2 16,-1 9-11-16,-7 16 0 0,-10 14 22 15,-5 14-6-15,-6 6 3 16,-8 13 7-16,0 0-11 15,-3-1 0-15,5-4-3 16,7-16-11-16,7-10 10 16,11-15-9-16,7-9-2 15,8-7 9-15,0-5-9 16,12-1 12-16,24 2 7 16,18-6-4-16,14 0 15 15,10 0-30-15,-2-10 1 16,-5-3-2-16,-14 0 1 15,-12 3-32-15,-17 4-52 0,-13 2-44 16,-5 4-34-16,-5 0-95 16,-4 0-203-16,1 10-32 15</inkml:trace>
  <inkml:trace contextRef="#ctx0" brushRef="#br1" timeOffset="127366.9">31948 15078 771 0,'0'0'55'16,"0"0"46"-1,0 0 26-15,0 0-78 0,0 0-48 16,0 0-1-16,-14-5 0 15,14 5 2-15,0 0-6 16,0 0 4-16,0 0 0 16,0 0-3-16,2 0 5 15,-1 0-2-15,2 0 24 16,-1 0 0-16,-2 0 2 16,0 0-12-16,0 0 4 15,0 0 18-15,0 0-19 16,0 0 3-16,-5 0-18 0,-4 0 0 15,-2 0-4-15,-3 7-6 16,3 0 7-16,6 1-9 16,3 0 6-16,2-2-2 15,0 1 4-15,0-3 2 16,14-1 5-16,2-3-5 16,8 0 7-16,1 0 13 15,-1 0-20-15,-7-11 7 16,-6 2 3-16,-6 1-8 15,-5-1-1-15,-5 3-1 16,-33 2-49-16,-23 4-74 16,-22 0-138-16,-16 11-308 15</inkml:trace>
  <inkml:trace contextRef="#ctx0" brushRef="#br1" timeOffset="128680.03">18099 13883 488 0,'0'0'41'0,"0"0"60"16,-81-5 103-16,74 5-74 15,4 0-51-15,3 0-57 16,16 0-13-16,48 0 1 15,48 2 32-15,46 3 21 16,33-5-39-16,18 0-9 0,12-5-5 16,10-7-7-16,-8-1 7 15,-8 2-10-15,-27-1 0 16,-42 2 0-16,-44 0 1 16,-48 3-1-16,-34 1 10 15,-20 3-8-15,-4-4 34 16,-42 0-36-16,-24 4-5 15,-32 3-12-15,-17 0-13 16,-21 20-6-16,-13 6-6 16,0 3-8-16,1 0 25 15,6 5-8-15,10-4 6 16,12-6 24-16,11-4 0 0,14-7 3 16,19-8 5-16,9-5 23 15,15 0 36-15,17 0-15 16,17 0 3-16,7 0 20 15,12 0-15-15,3 0-41 16,27 0-16-16,45 0 0 16,49 0 9-16,44 0-9 15,23 0 3-15,10 5-8 16,2-3 4-16,-7 1-55 16,-9 1-18-16,-20 3-108 15,-30-4-158-15,-40-3-188 16</inkml:trace>
  <inkml:trace contextRef="#ctx0" brushRef="#br1" timeOffset="134309.57">7052 14115 390 0,'0'0'17'16,"0"0"-14"-16,0 0 8 16,0 0-11-16,0 0-51 15,0 0-89-15,0 0-37 16</inkml:trace>
  <inkml:trace contextRef="#ctx0" brushRef="#br1" timeOffset="147910.91">7419 14416 188 0,'0'0'17'0,"0"0"17"16,0 0 32-16,0 0-8 16,0 0-7-16,0 0-33 15,0 0 23-15,-28 4-1 16,28-4 5-16,0 2-20 16,0-2 7-16,0 0 3 15,0 3-3-15,0-3 8 16,0 0-12-16,0 0-17 15,0 0 7-15,22-3-16 16,14-14 10-16,10-5 39 16,6-2-27-16,2-5-13 15,-2 3-11-15,-3-1-10 0,-4 2-45 16,-2 2-139-16,-13-1-18 16,-12 7-92-16</inkml:trace>
  <inkml:trace contextRef="#ctx0" brushRef="#br1" timeOffset="148651.87">7435 14608 462 0,'0'0'78'0,"0"0"-22"15,0 0 30-15,0 0-23 16,0 0-19-16,0 0-30 15,24-21 8-15,15-5 35 16,13-6-15-16,-1-2-23 16,1 5-11-16,-9 2-7 15,-10 5 5-15,-5 5-6 16,-11 6 0-16,-4 2 4 16,-7 8-4-16,-6-2 0 15,0 3 0-15,0 0 0 16,0 0 10-16,0 0-10 15,0 0 0-15,0 0 6 0,0 0-5 16,0 0-1 0,0 0 0-16,0 0 2 0,0 0-2 15,0 0 0-15,0 0 0 16,0 0 1-16,0 0-1 16,0 0 0-16,0 0-1 15,0 0 2-15,0 0-3 16,0 0 2-16,0 0 0 15,0 0 0-15,0 0 0 16,0 0 0-16,0 0 0 16,0 0 2-16,0 0-4 15,0 0 2-15,0 0 0 16,0 0-1-16,0 0 1 16,0 0 0-16,0 0-1 0,0 0 3 15,0 0-2-15,0 0 0 16,0 0 0-16,0 0 0 15,0 0 0-15,0 0 0 16,0 0 0-16,0 0 1 16,0 0-2-16,0 0 1 15,0 0 0-15,0 0-1 16,0 0 1-16,0 0 0 16,0 0 0-16,0 0 3 15,0 0-4-15,0 0 1 16,0 0 0-16,0 0-1 15,0 0 1-15,0 0-3 16,0 0-2-16,0 0-7 16,0 0-1-16,0 0-24 15,0 0-25-15,0 0-10 0,0 3-67 16,0-3-20-16,-3 0-80 16</inkml:trace>
  <inkml:trace contextRef="#ctx0" brushRef="#br1" timeOffset="158933.74">7013 11869 168 0,'0'0'0'0,"0"0"25"16,0 0 21-16,0 0-15 0,0 0 1 15,0 0-9-15,0 0-4 16,-12-16 3 0,12 16-22-16,0 16-2 0,0 20 2 15,3 14 17 1,14 6 30-16,5-2-10 0,5-5-28 16,7-16-4-16,12-13-3 15,10-20-1-15,18-17 55 16,14-41 29-16,12-26-21 15,5-15-25-15,-7-3-10 16,-14-1 3-16,-10 8-9 16,-16 15-21-16,-10 18 10 15,-18 25-12-15,-11 21-3 16,-11 12 2-16,-8 4-28 16,0 12-98-16,-17 29-77 0,-11 16 91 15,-12 18-52-15,-5 9 39 16</inkml:trace>
  <inkml:trace contextRef="#ctx0" brushRef="#br1" timeOffset="159165.72">7395 12180 104 0,'0'0'18'0,"0"0"73"16,0 0 15-16,0 0-78 15,0 0-23-15,0 0-2 16,0 30 20-16,21-13 59 15,6 2-35-15,1-8-8 16,5-6-16-16,10-5 28 0,8-15 16 16,10-31 19-16,15-24-53 15,12-16-19-15,0-9-14 16,-4-2-43-16,-16-2-92 16,-23 0-33-16,-27-3-102 15</inkml:trace>
  <inkml:trace contextRef="#ctx0" brushRef="#br1" timeOffset="160794.91">23244 12586 608 0,'0'0'14'15,"0"0"-28"-15,0 0 9 16,0 0-11-16,0 0 11 16,0 0 5-16,0 0 5 15,61 48-3-15,-41-43 1 16,4-2 1-16,7-3 7 15,12-16 17-15,10-14 37 16,6-9-20-16,7-7-35 16,1-4-3-16,-4 6 0 15,-12 10-7-15,-11 12 0 16,-19 9-37-16,-10 11-45 16,-11 2-53-16,-1 15-56 15,-27 16-105-15</inkml:trace>
  <inkml:trace contextRef="#ctx0" brushRef="#br1" timeOffset="161085.93">23399 12878 391 0,'0'0'121'0,"0"0"-84"16,0 0 29-16,0 0-39 0,0 0-19 15,0 0-7 1,36 19 27-16,-6-13-7 0,8-6-5 16,8 0 7-16,12-25 7 15,7-23 22-15,7-7-9 16,2-8-27-16,-8 2 10 16,-8 10-10-16,-13 8-14 15,-16 16-2-15,-13 11-35 16,-12 16-34-16,-4 12-91 15,-11 38-134-15,-17 23 71 16</inkml:trace>
  <inkml:trace contextRef="#ctx0" brushRef="#br1" timeOffset="166699.81">2913 13148 201 0,'0'0'42'15,"0"0"62"-15,0 0-27 0,0 0-52 16,0 0-7-16,0 0 22 15,25-73-18-15,-25 53 12 16,0 1-15-16,0 6-6 16,0 6 5-16,-3 7 4 15,-4 0-22-15,-1 13-5 16,-1 20-5-16,0 6 6 16,2 5 1-16,7-10 3 15,0-12-3-15,0-10 1 16,7-7-5-16,7-5 5 15,2 0 2-15,-1-10 11 0,4-10 8 16,-5-4-3 0,-8-2 12-16,-3 3-17 0,-3 0 7 15,-3 3 6-15,-12 3-11 16,2 8-4-16,-1 9 5 16,2 0 7-16,-1 22-15 15,4 8-6-15,4 4-2 16,5-9 1-16,0-8-9 15,0-7 2-15,9-7-2 16,2-3 6-16,-1 0 3 16,-1 0 2-16,3-11-1 15,-2-6 17-15,-2-8 1 16,-8 0 4-16,0-2-15 16,0 0-6-16,0 1-2 0,-9 9 1 15,2 5-6-15,4 12-68 16,1 16-35-16,2 30-309 15</inkml:trace>
  <inkml:trace contextRef="#ctx0" brushRef="#br1" timeOffset="168098.31">7343 16811 478 0,'0'0'14'15,"0"0"26"-15,0 0 83 16,0 0-34-16,0 0-65 16,0 0 2-16,15 43 17 0,1-11 8 15,1-2-15-15,-1-9-13 16,-4-5-2-16,1-11-15 15,-2-2-5-15,2-3 8 16,5-11-6-16,3-15 8 16,4-12 9-16,-5-4-11 15,-10 0 3-15,-7 3-10 16,-3 7 7-16,-9 3 19 16,-10 12-15-16,-5 8 1 15,-6 9 12-15,-1 19-24 16,-8 19-4-16,3 12-2 15,3 7 3-15,11-9-4 16,9-9 5-16,13-10-1 0,0-12-3 16,13-7-9-16,12-10 12 15,8-3-6-15,3-29 7 16,6-8 5-16,1-7-4 16,-12-3-1-16,-7 1 3 15,-15 3-1-15,-9 9 8 16,0 11-4-16,-16 9-1 15,-7 10 16-15,-5 7-4 16,-5 27-12-16,-1 16-5 16,3 11-4-16,11 4 3 15,14-5 1-15,6-10 0 16,0-14-8-16,24-12 5 0,3-12-1 16,9-5 3-16,1-10 1 15,5-22 6-15,-5-7-6 16,-1-6 1-16,-12 4 7 15,-11 1-7-15,-13 5 4 16,-3 9 8-16,-18 1-6 16,-1 16 9-16,-2 9 4 15,0 0-13-15,0 34-7 16,-1 7-7-16,4 9 5 16,12-1 2-16,6-10 0 15,3-8-4-15,3-4-1 16,14-15-2-16,2-5 2 15,0-7 1-15,1 0 4 0,-4-17 1 16,1-9 3 0,-4-3 2-16,-7-4-3 0,-6 0-2 15,0-1 16-15,-12 3-16 16,-6 9-1-16,0 7 6 16,2 13-6-16,2 2 0 15,-2 5-9-15,4 17-38 16,5 5 0-16,5 6-35 15,2-2-43-15,9-1-143 16,9-8-93-16</inkml:trace>
  <inkml:trace contextRef="#ctx0" brushRef="#br1" timeOffset="169032.06">9236 16273 339 0,'0'0'64'0,"0"0"98"16,0 0 7 0,0 0-68-16,0 0-8 0,0 0-17 15,-7-4-38-15,7 4-14 16,0 0-18-16,0 0-4 16,13 0-4-16,15 0-3 15,15 0 5-15,8 0 7 16,3 0-7-16,-8 0 0 15,-12-13-2-15,-7 6-2 16,-15-2-3-16,-3 6-16 16,-9-1 14-16,0 4 5 15,0 0 5-15,0 0-3 16,0 0 2-16,-15 13-5 16,-4 4 5-16,-1 6-4 0,-2 3 4 15,7-1 5 1,3 4-5-16,3 4 0 0,-1 1 2 15,7 5 0-15,-5 6-4 16,2 2 0-16,0-1-11 16,-4 0-59-16,1-7-98 15,-5-3-22-15,4-14 34 16,-5-4 4-16,-5-10 19 16,0-8 48-16</inkml:trace>
  <inkml:trace contextRef="#ctx0" brushRef="#br1" timeOffset="169182.77">9206 16753 101 0,'0'0'107'15,"0"0"24"-15,0 0 0 16,0 0-35-16,0 0-34 0,0 0 13 16,-27-12-40-16,48 12-12 15,15-8 33-15,16-1 9 16,12-6-12 0,5-2-46-16,-1 1-7 0,-4 5-31 15,-7 2-186-15,-9 1-171 16</inkml:trace>
  <inkml:trace contextRef="#ctx0" brushRef="#br1" timeOffset="169572.44">9837 16443 731 0,'0'0'130'0,"0"0"37"16,0 0-39-16,0 0-75 15,0 0-16-15,0 0-2 16,-7-5 21-16,7 5-24 16,0 0-5-16,0 0-1 15,0 0-10-15,0 0-6 16,-1 0-10-16,-2 4 0 16,-4 4 1-16,1 3-1 15,-6 5-1-15,3 4 1 16,-3 10 0-16,3 9 0 15,0 12-2-15,2 14 2 16,7 8 2-16,0 12-2 16,0 4 0-16,7 5 1 0,2 1 1 15,-3-9-4-15,1-3 1 16,-3-15-10-16,-4-12-5 16,0-15-53-16,0-12-22 15,0-8-32-15,-11-8-41 16,-11-11-106-16,-5-2-97 15</inkml:trace>
  <inkml:trace contextRef="#ctx0" brushRef="#br1" timeOffset="169741.9">9553 17062 452 0,'0'0'183'0,"0"0"-41"15,0 0 3-15,0 0-94 0,0 0-15 16,78-76-6-16,-23 53-24 15,8-3-3-15,11 5-3 16,7 2-86-16,7 3-145 16,16 1-126-16</inkml:trace>
  <inkml:trace contextRef="#ctx0" brushRef="#br1" timeOffset="170398.06">10924 16187 496 0,'0'0'79'0,"0"0"139"16,0 0-30-16,0 0-109 16,0 0-26-16,0 0-27 15,-6-10-23-15,15 10 2 16,18 0-5-16,15 0 0 0,13 2 5 16,6-2-5-16,-5 0 0 15,0-9-1-15,-14-9-18 16,-14 6-7-16,-15 5-24 15,-5 2 20-15,-8 0 18 16,-3 0 7-16,-27 0 3 16,-13 5-22-16,-15 2 16 15,-5 23 5-15,-4 5 3 16,6 6 8-16,7-2 26 16,14-1-6-16,13-11-8 15,15-9-2-15,9-4-18 16,3 1-1-16,18 4-10 15,18 0 11-15,10 3-7 16,6-4 7-16,2-3-3 16,-5 3 1-16,-7-2-29 0,-12 1-14 15,-14-5 23-15,-10-3-29 16,-6 4 24-16,-3 4 6 16,-22 13 21-16,-8 5 2 15,-6 2 1-15,-1 5 8 16,4 3 23-16,8-4 5 15,5-2-5-15,10-9-14 16,13-5-17-16,0-8-3 16,9-3-4-16,31-9-6 15,19-7-40-15,18-22-86 16,11-10-113-16,-3-8-195 16</inkml:trace>
  <inkml:trace contextRef="#ctx0" brushRef="#br1" timeOffset="170771.55">11831 16259 709 0,'0'0'96'16,"0"0"-22"-16,-101-10 101 16,78 15-120-16,4 14-25 15,-2 6-14-15,0 12-5 16,-2 3 10-16,9 4-1 15,5-5-20-15,6-4 0 16,3-8 0-16,3-3-5 0,16-12-10 16,5-7-12-16,7-5-10 15,5-7 12-15,0-20 1 16,-3-6 12-16,-2 0 10 16,-7-7 4-16,-12 4 3 15,-2 3-2-15,-9 8-2 16,1 10 17-16,-2 8 11 15,0 7-9-15,0 0-20 16,0 12-5-16,0 20-6 16,0 13-5-16,0 9-21 15,0 9-41-15,0-5-128 16,8-4-203-16,4-15 67 0</inkml:trace>
  <inkml:trace contextRef="#ctx0" brushRef="#br1" timeOffset="171177.63">11886 16561 585 0,'0'0'206'0,"0"0"-66"16,0 0 33-16,0 0-138 16,0 0-35-16,0 0-4 15,39-21 2-15,-11 30-3 16,2 11 5-16,0 4-2 15,-9 3-4-15,-6 2-17 16,-6 4-19-16,-6-3 14 16,-3-4-16-16,0-2 19 0,0-7 15 15,0-5 10-15,-3-9 3 16,0-3 0-16,3 0 17 16,-3-3 34-16,3-20-14 15,0-9-32-15,0-9-8 16,6-1 0-16,13 4 3 15,2 9-3-15,-3 9 1 16,1 10 5-16,1 10 1 16,-4 0-9-16,2 0 2 15,0 20 0-15,-5 7-2 16,-4 7 2-16,-1 8-14 16,-8 2-47-16,0 5-61 0,0 1-113 15,-10-3-91-15</inkml:trace>
  <inkml:trace contextRef="#ctx0" brushRef="#br1" timeOffset="171897.55">13191 16692 404 0,'0'0'64'15,"0"0"-11"-15,0 0 61 16,0 0-84-16,0 0-18 15,0 0 15-15,26 23 1 16,-3-19 12-16,6-4-18 16,7-15 4-16,1-16 4 15,-5-10-23-15,3-5-1 16,-8-9 1-16,-12-3-7 0,-9-4 0 16,-6 3-1-16,0 7 2 15,-6 18 3-15,-3 14-1 16,3 20 9-16,-3 8-7 15,1 33-5-15,1 22 0 16,7 12 0-16,0-4 3 16,9-6 3-16,21-16-6 15,3-14-2-15,2-15 1 16,5-18-2-16,1-2 0 16,-5-29-5-16,0-9-3 15,-7-9-9-15,-3-6 4 16,-12-2 16-16,-8 4 0 15,-3 4 3-15,-3 14 3 16,0 13 29-16,0 13 43 16,0 7 25-16,0 0-70 0,0 17-27 15,-1 6-6-15,1 8 0 16,0 5-2-16,3-2 2 16,18 3 0-16,0 1-4 15,6-5 6-15,-2-7-2 16,-7-6 0-16,-6-7 1 15,-9-4-4-15,-3 2-3 16,-3 2-2-16,-26 0 3 16,-9 8-41-16,-11-6-18 15,-10-4-41-15,0-3-70 0,2-8-83 16,5-5-172 0</inkml:trace>
  <inkml:trace contextRef="#ctx0" brushRef="#br1" timeOffset="172040.43">13473 15972 641 0,'0'0'75'15,"0"0"116"-15,0 0-113 16,0 0-78-16,0 0-44 16,0 0-198-16,0 69-125 15</inkml:trace>
  <inkml:trace contextRef="#ctx0" brushRef="#br1" timeOffset="173403.55">15078 16204 28 0,'0'0'573'16,"0"0"-547"-16,0 0 168 15,0 0-115-15,-94 9-52 16,62 32-6-16,3 10-20 15,0 5 19-15,12 7-4 16,8-6-10-16,9-4 1 16,0-9-7-16,21-14 0 0,6-11-6 15,8-14 5-15,7-5-4 16,7-24 0-16,7-15-16 16,-4-6 9-16,0-6-8 15,-10 2 4-15,-13 7 14 16,-9 5 4-16,-8 14 7 15,-11 11-6-15,-1 12-3 16,0 2-2-16,0 27-9 16,-4 15-8-16,-2 9 16 15,6 0 3-15,3-4-8 16,14-16-9-16,8-8-25 16,-2-13 22-16,6-12 3 0,1 0-10 15,-5-23 9-15,2-8-6 16,-11-8 18-16,-4-6 4 15,-9 1 2-15,-3-6-1 16,-10 7 6-16,-11 1 1 16,-5 12-1-16,0 10 14 15,-1 17 4-15,-3 3-23 16,2 26-9-16,1 6 7 16,9 6-4-16,12-2 4 15,6-4-6-15,6-8-4 16,20-9 4-16,9-8-15 15,7-7 23-15,1-9 1 16,2-13 0-16,4-9 3 0,-7-2 19 16,4-3 16-16,-10 7 26 15,-5 5-20-15,-7 12-19 16,-14 7-9-16,-1 5-17 16,2 10-7-16,1 17 7 15,0 9 4-15,-2 0 2 16,-1 0-6-16,-1-9 0 15,-2-7 0-15,1-9 0 16,-4-8 0-16,3-3-2 16,1 0 4-16,10-12 8 15,-2-7 0-15,4-10 1 16,5-1 10-16,-5 0-14 0,4 3-1 16,-9 7 0-16,-6 12 5 15,-2 7-10-15,-2 1-1 16,3 16-13-16,6 11 6 15,3 9 7-15,4 1-39 16,2-4-47-16,1-11-69 16,-3-10 13-16,3-12 51 15,-5 0 7-15,-2-10 7 16,2-11 1-16,-9-6 76 16,-2-2 48-16,1 1 19 15,-1 3 9-15,1 5 15 16,-5 11 61-16,-3 2 24 15,0 7-41-15,0 0-82 16,3 0-32-16,-3 0-21 16,9 14-9-16,1 13 5 0,5 12 4 15,3 9 7-15,3 0-7 16,3-2-3-16,1-10 1 16,-1-11 2-16,-12-15-42 15,-4-10 38-15,-2 0 4 16,1-15 7-16,2-19 1 15,1-5 1-15,0-11 24 16,2-3-32-16,5 1 7 16,-7 9-8-16,2 6-5 15,-1 14 4-15,-2 13-46 0,4 10-57 16,0 0-160 0,7 7-62-16</inkml:trace>
  <inkml:trace contextRef="#ctx0" brushRef="#br1" timeOffset="173803.12">16907 16391 460 0,'0'0'212'16,"0"0"-37"-16,0 0 44 16,0 0-143-16,0 0-28 15,-82-9-46-15,82 9-2 16,0 0-2-16,0 0-22 15,0 0-13-15,1-4-57 16,14 1 10-16,5-7 24 0,0 0-58 16,0-4 52-16,-11 0 40 15,-3-1 26-15,-6-2 6 16,0-2-1-16,-9 2 18 16,-11 7 19-16,1 4 9 15,-7 6 7-15,-3 6-27 16,-3 21-8-16,2 5 13 15,4 7-15-15,9 5-7 16,8-4-11-16,9-1 4 16,0-5-14-16,14-7-14 15,10-9-35-15,13-11-43 16,5-7 8-16,7-7-39 0,-1-18-28 16,-2-8-45-16,-7-3 61 15,-8-5 48-15</inkml:trace>
  <inkml:trace contextRef="#ctx0" brushRef="#br1" timeOffset="175323.66">17083 16223 42 0,'0'0'103'16,"0"0"21"-16,0-83 102 16,-9 80-48-16,4 3-39 15,2 11-80-15,2 11-55 16,1 4 21-16,0-2-1 16,0-7-22-16,0-5 4 15,13-7-6-15,4-5 0 16,6 0 3-16,3 0 2 15,-1-11-4-15,-1-3 7 16,-5 5-6-16,-6 5 6 16,-6 4-5-16,-1 0 10 15,-3 0 2-15,3 13-11 0,-2 7 11 16,1 4 9-16,4 10-11 16,-3 0 0-16,3 10-13 15,7-5-4-15,4-2-3 16,9-1-21-16,10-9-33 15,7-7 50-15,6-8-57 16,0-12 16-16,-5 0-44 16,-8-16 27-16,-12-21 56 15,-10-8-1-15,-6-8 14 16,-2-5 33-16,-9 4 34 16,0 4-16-16,0 13 8 0,-17 15 53 15,0 12-26-15,-6 10-27 16,-2 3-26-16,-4 24-22 15,0 9-10-15,2 7 8 16,3-1-9-16,10-1 3 16,8-3-6-16,6-6 3 15,0-7-9-15,6-13-21 16,17-8-13-16,2-4 14 16,11-16 4-16,0-14-16 15,-5-10 30-15,-3 1 4 16,-2-6 7-16,-10-2 7 15,-5 7-1-15,-3 10 16 16,-6 11 33-16,-2 15 10 0,0 4 10 16,0 0-48-16,0 24-27 15,-6 14-5-15,-4 16 5 16,5 15 12-16,5 12-11 16,8 16 9-16,19 9 6 15,7 6-14-15,6 4-2 16,-4-7 4-16,-6-8-2 15,-12-10 1-15,-14-22-3 16,-4-16 0-16,-19-17 7 16,-14-23-7-16,-6-13 1 15,-3-9 9-15,7-40-4 16,5-21 2-16,11-23-8 16,19-20-13-16,0-8 11 0,32-7-49 15,16 11 5-15,4 18-6 16,-4 29 23-16,-5 24 21 15,-13 24 2-15,-11 8 5 16,-5 11-5-16,-5 3 0 16,0 0-2-16,2 20 6 15,5-1 4-15,0 5 5 16,2-2 5-16,0-8-5 16,-1-2 10-16,-1-5-16 15,0-7 2-15,-1 0 4 16,6 0-6-16,1-13 7 15,1-13-4-15,-7-7-3 0,-7-9 8 16,-6-3-9-16,-3 6-1 16,-3 10 0-16,-9 10 2 15,-1 14 2 1,-6 5-3-16,-4 20-11 0,-6 18 6 16,6 10-1-16,4 1 6 15,14-3 0-15,5-5 2 16,7-8-4-16,16-13 2 15,8-10 0-15,7-10-3 16,3 0 4-16,2-23-1 16,0-8 7-16,-8-7-6 15,-4-3 3-15,-7-2-3 0,-8 4 0 16,-2 12 4 0,-8 12-5-16,0 13-3 0,-3 2 0 15,1 21-12-15,9 15 5 16,3 6 10-16,6 0 0 15,2-8 0-15,2-7 0 16,0-13 0-16,-4-5-2 16,4-9 5-16,-3-9 0 15,7-15-3-15,2-10 1 16,-3-3 1-16,0-4-2 16,-6-2-1-16,-4-1-1 15,-3 10 2-15,-7 10-1 16,-5 17 1-16,-4 7-3 15,0 3 3-15,0 20-20 16,3 7 20-16,5 1 5 0,1-4-5 16,3-6-2-16,2-4 1 15,2-10-17-15,3-7 0 16,5 0-5-16,-5-13 8 16,4-15 12-16,-6-3-7 15,-2-6 10-15,2-7 9 16,-2-14 6-16,1-6 11 15,-2-2-22-15,-8 14 32 16,-6 18 15-16,0 21 21 16,0 13-14-16,0 13-58 15,-20 37 1-15,-5 23-1 16,-8 19 3-16,0 8-3 0,2 5 0 16,4-13-7-1,11-12-130-15,7-21 7 0,5-28-165 16,4-25 3-16,0-6-125 15</inkml:trace>
  <inkml:trace contextRef="#ctx0" brushRef="#br1" timeOffset="175490.6">18803 16249 844 0,'0'0'74'0,"0"0"166"16,0 0-148-16,0 0-92 15,0 0-10-15,0 0 3 16,107-23-6-16,-28 13-106 0,8 0-129 16,8 0-387-1</inkml:trace>
  <inkml:trace contextRef="#ctx0" brushRef="#br1" timeOffset="176133.81">19921 15938 805 0,'0'0'266'0,"0"0"-224"0,0 0 93 16,0 0-116 0,0 0-14-16,-1 79-4 0,1-12 5 15,0 6 6-15,-3 3-12 16,-15 1-1-16,-9 1-29 15,5-16-80-15,5-15-45 16,13-20-67-16,4-21 66 16,0-6-7-16,3-18-34 15,7-14 2-15,-2-7 155 16,-5-7 40-16,-3 3 54 16,0 3 11-16,-11 11 71 15,-4 9 39-15,5 7-60 16,1 9 0-16,0 1-12 15,9 3-54-15,0 0-49 16,1 0 0-16,28 0-39 0,15 0 9 16,16-3-64-16,6-7-41 15,-7 0 48-15,-4-6 16 16,-11 2 31-16,-17 3 40 16,-12 9 0-16,-10 2 51 15,-5 17-48-15,-1 15 52 16,-15 8 12-16,-4 1-11 15,4 1 8-15,7-6-20 16,2-10-34-16,7-9-3 16,0-9-5-16,10-8 2 15,15 0 27-15,12-15-13 16,2-11-1-16,0-4-7 16,0-3-7-16,-15-6 44 15,-6 0 18-15,-12-4-24 0,-6 4 27 16,-9 10 11-16,-26 9-25 15,-8 17-30-15,-8 3-24 16,1 13-2-16,1 16-5 16,7 5-55-16,3 3-64 15,10-1-196-15,15-8-183 16</inkml:trace>
  <inkml:trace contextRef="#ctx0" brushRef="#br1" timeOffset="176600.71">20960 15797 754 0,'0'0'91'0,"0"0"-36"16,0 0 118-16,0 0-83 16,0 0-51-16,0 0-27 15,0 0 1-15,0 23-9 0,0 14 3 16,0 12 14 0,0 20-16-16,0 7-1 0,-20 10 17 15,-2-10-11-15,-2-13 1 16,7-17-4-16,6-16-2 15,7-13 17-15,4-8 5 16,0-2-16-16,7-4 14 16,16 3-12-16,13-1 8 15,16-5-5-15,11 0-16 16,3 0 6-16,-1 0-6 16,-14-5 0-16,-14-1-6 15,-11 0 6-15,-13-1-20 16,-9 7-14-16,-2 0-47 15,-2 0-51-15,0 0-41 16,-11 0-150-16,-11 7-148 0</inkml:trace>
  <inkml:trace contextRef="#ctx0" brushRef="#br1" timeOffset="180903.43">22262 16015 401 0,'0'0'101'0,"0"0"-20"16,0 0 98-16,0 0-79 15,0 0-52-15,0 0-1 16,0-3-17-16,0 3-20 15,0 3-3-15,0 11-7 16,-3 18-1-16,-7 11 1 16,-2 15 1-16,-1 0 1 15,1-2-2-15,4-7 1 16,-2-8 0-16,6-5-1 0,2-10-5 16,2-6-13-1,0-7-57-15,0-7-57 0,0-3-31 16,0-1 14-16,0-2 48 15,-3 0 48-15,-4-10-24 16,-5-7-20-16,-3-3 73 16,-4-1 24-16,-4 2 0 15,2 3 10-15,4 2 41 16,4 6 47-16,6 6-8 16,3-2 7-16,4 4-35 15,0 0-38-15,0 0-24 16,11 0-4-16,19-4 4 0,14-1 2 15,12-8 0-15,5-1 3 16,5-5-3-16,0-4-2 16,-6-3 3-16,-13-2-3 15,-6-2 3-15,-16 3-1 16,-8-2-2-16,-7 0 18 16,-9 3-1-16,-1 2 33 15,0 11 5-15,0 7 29 16,0 6 17-16,-1 0-63 15,-14 19-16-15,-2 24-7 16,0 18-13-16,0 4 14 16,7 1-4-16,7-10-8 15,3-6 8-15,0-14-12 16,4-12 0-16,9-8 5 16,0-10-4-16,-2-6 3 0,6 0 7 15,7-9 6-15,4-13 5 16,3-6-19-16,-2-2-1 15,-4 4 5-15,-5 1-6 16,-6 13-1-16,-6 4 0 16,-5 6-7-16,-2 2 4 15,2 0-32-15,6 5-29 16,5 10 54-16,5-3-71 16,4 3-15-16,3-9-10 15,6-3-6-15,1-3-2 16,-2 0 14-16,-4-16 15 15,-5-2 85-15,-6-4 26 0,-8 3 57 16,-5-1 53-16,-3 0-47 16,0 7 21-16,0 6-2 15,0 7-3-15,0 0-36 16,0 0-65-16,0 0-4 16,0 14-6-16,0 0-4 15,0 1 3-15,4-5-20 16,15-6-13-16,7-1 24 15,4-3-14-15,1-3-7 16,0-14-4-16,-2 0 14 16,-14-3 27-16,-9 4 2 15,-6-3 3-15,0 2 60 16,-18 2-23-16,-5 3-9 0,-3 10 3 16,-1 2-11-16,-3 9-15 15,0 21-10-15,5 12 3 16,5 5-5-1,12-1 2-15,8-3 0 0,0-6 0 16,14-8-4-16,18-12 1 16,5-15-1-16,10-2 4 15,9-12 6-15,-2-15-5 16,-1-6 5-16,-7 0-2 16,-8-2-3-16,-9 4 4 15,-9 1 0-15,-7 10 4 16,-7 11 12-16,-4 9-5 0,-2 0-16 15,0 13-7-15,0 17-3 16,3 5 8-16,6 3 2 16,3-5 0-16,3-8-2 15,3-8-1-15,2-7-4 16,5-10 4-16,3 0 3 16,7-13 4-16,1-10 2 15,0-4-3-15,-3 5 9 16,-6 3-6-16,-8 9 24 15,-10 5 9-15,-6 5-7 16,-2 0-24-16,2 0-8 16,2 13-4-16,4 7-3 15,-2 0 6-15,2 3-38 16,2 1-65-16,2-7-109 16,1-12-163-16</inkml:trace>
  <inkml:trace contextRef="#ctx0" brushRef="#br1" timeOffset="182392.5">25082 16015 463 0,'0'0'79'15,"18"-102"49"-15,-14 75 94 16,-1 18-74-16,-3 9-56 16,0 0-80-16,0 31-12 15,-9 33 0-15,-8 18 5 16,0 14 0-16,1-6-5 0,4-5-4 16,2-16-10-16,5-13-76 15,4-24-21-15,1-14-32 16,0-18-15-16,0 0 24 15,0-30 82-15,3-12-49 16,-3-4 74-16,0-7 27 16,-8 4 13-16,-11 6 7 15,1 5 30-15,0 18 54 16,7 11 10-16,5 6-10 16,5 3-53-16,1 0-51 15,0 0-23-15,24 10 8 16,17 3 11-16,10-1 3 0,13-5-18 15,0-5-36-15,-3-2-8 16,-4 0 25-16,-10-15 27 16,-13-4 11-16,-7-6 1 15,-8-4 6-15,-5 0 38 16,-4-7 37-16,-4 4 11 16,-3 8-22-16,-2 10 24 15,-1 9 10-15,0 5-46 16,0 12-44-16,0 27-15 15,-4 21 0-15,-6 8 10 16,4 3-10-16,4-9 1 16,2-11 1-16,0-9-2 15,8-16 0-15,3-9-1 16,1-10 2-16,5-7 2 16,5-5 5-16,8-17 3 0,7-7 20 15,2-8-30-15,-3-6 4 16,-6 10-1-16,-8 4-3 15,-8 9 2-15,-10 13-3 16,0 7-2-16,-4 7-1 16,2 19-19-16,1 14 20 15,1 1 1-15,5 1 1 16,5-6-1-16,-1-8-25 16,6-9-18-16,0-10 20 15,3-9-10-15,3 0 20 16,2-11 14-16,3-14 0 15,-2-6 6-15,2-2-6 16,-2-6 2-16,-4-3 21 16,-1 2-1-16,-9 9 15 0,-6 9 44 15,-5 7 3-15,-2 10 27 16,-1 5-22-16,0 0-32 16,0 0-6-16,0 0-34 15,0 0-10-15,0 0-5 16,0 0 6-16,0 0-8 15,0 0-2-15,0 0 2 16,0 0 5-16,0 0-5 16,0 0 0-16,0 0 14 15,0 0-14-15,0 0 11 16,-6 3-11-16,-1-3 0 0,-2 4-4 16,0 6 4-16,-2 12-8 15,0 9 6-15,0 8-6 16,5 2 7-16,6 0-6 15,0-5-9-15,9-9 6 16,12-7-25-16,3-9 8 16,10-5 4-16,4-6 1 15,5-8 6-15,3-14-1 16,1-4-16-16,-5-7 17 16,-4-4-4-16,-7-2-9 15,-9-5 17-15,-6 1 8 16,-9 4 4-16,-4 9 0 0,-3 11 1 15,0 8 23 1,0 8-2-16,0 3 2 0,0 0-16 16,0 0-8-16,-3 3-6 15,3 14 1-15,0 9 4 16,0 3-4-16,12 3 5 16,9 0-1-16,1-2 0 15,2-3 1-15,-3 0 0 16,-9-2-3-16,-8-5-15 15,-4 2 13-15,-4 3-74 16,-26-6 74-16,-9 1 1 16,-10-6-44-16,-6-9-22 15,-9-5-48-15,-2 0-110 16,6-15-151-16</inkml:trace>
  <inkml:trace contextRef="#ctx0" brushRef="#br1" timeOffset="182554.93">26187 15852 607 0,'0'0'241'0,"0"0"-132"15,0 0 77-15,0 0-84 16,0 0-93-16,0 0-9 16,0-19-3-16,0 19-87 15,9 10-139-15,3 4-200 0</inkml:trace>
  <inkml:trace contextRef="#ctx0" brushRef="#br1" timeOffset="183574.64">27163 16167 562 0,'0'0'46'0,"0"0"75"15,0 0-15-15,0 0-95 16,0 0 6-16,27 87 46 16,-18-44-22-16,-3-1-11 15,-2-6-23-15,-1-3-3 16,3-10-4-16,-2-12 0 0,1-5-2 15,-2-6 8-15,3 0-6 16,10-15 17-16,11-13 30 16,9-11 4-16,4-10-42 15,5 2-3-15,-3 3 1 16,-3 9-7-16,-6 18-1 16,-8 14-1-16,-4 3-6 15,-2 19 6-15,-1 11-9 16,3 9 11-16,-2 0-6 15,2-2 6-15,0-7-8 16,-3-13-17-16,-5-11 13 16,-4-3 9-16,-1-3 5 15,6-6-2-15,6-14 29 16,4-8-26-16,4-4 5 16,-2 3-5-16,-3-1-2 0,-5 7 10 15,-6 13 4-15,-6 6-15 16,-3 4 0-16,-1 0-5 15,4 11-6-15,2 12 7 16,5 7 4-16,-1-1-2 16,4-4-1-16,3-6-29 15,4-7 6-15,8-9-8 16,8-3-31-16,1-3 1 16,2-16-11-16,-1-8 48 15,-3-6 27-15,-5-6 1 16,-10 0 38-16,-9 8 22 15,-5 9 6-15,-9 14 12 0,0 8-8 16,0 0-59-16,0 0-12 16,0 0-18-16,3 8 18 15,3 6-13-15,1 1 10 16,5-2 3-16,2-4-7 16,-1-6 7-16,3-1-10 15,-2-2 2-15,-2 0 3 16,-3 0 5-16,-3-13 0 15,-5 1 11-15,-1-7-11 16,0-1 10-16,0 0-8 16,-12 4-2-16,-8 6 19 15,-4 10-17-15,-8 7-2 16,-2 23-2-16,0 13-5 0,5 6 6 16,14 1-9-16,15-7-70 15,6-1-91-15,29-12-35 16,12-13-51-16,7-14-55 15</inkml:trace>
  <inkml:trace contextRef="#ctx0" brushRef="#br1" timeOffset="184842.63">28687 16310 280 0,'0'0'2'15,"0"0"85"-15,93-97 29 16,-89 71-27-16,-4 4 94 16,-4 8-58-16,-20 13-33 15,-6 1-29-15,-6 7-27 16,0 13-20-16,5 2-4 0,7 2-12 15,12-4-1-15,6-4-3 16,4-6-19-16,2-3-4 16,11-4-12-16,14-3 21 15,5 0 18-15,2-10 4 16,-1-10 0-16,-1-6 13 16,-5-1-4-16,-7 2 35 15,-7 6-16-15,-4 10 6 16,-7 6 15-16,0 3-24 15,0 0-25-15,0 0-4 16,0 5-3-16,0 7 0 16,-10 1 6-16,1-1 1 15,6 5 38-15,3 4 16 16,0-4 10-16,0 2 12 16,7-5-54-16,1-4 48 0,0-4-28 15,-5-2-32 1,-3-4 15-16,2 0-8 0,-2 0 11 15,2 0-3-15,-1 0-24 16,-1 0 17-16,0 0-18 16,0 0-2-16,0 0 9 15,0 0-5-15,0-4 0 16,0 4-6-16,0 0 0 16,0 0-5-16,0 0-7 15,0 0-14-15,0 0-8 0,0 7-15 16,3 5-9-1,10 8 29-15,7 1-60 0,10-6 32 16,9-4-10-16,7-8-16 16,3-3 4-16,-1-6 0 15,-2-14 20-15,-7-2 22 16,-7-7 19-16,-5-3 18 16,-8-1 0-16,-5-9 0 15,-5 8 9-15,-6 0-9 16,-1 9 15-16,-2 8 17 15,0 11 14-15,0 1 13 16,0 3-21-16,0 2-7 16,0-4 8-16,0 4-7 15,0 0 3-15,0-3-2 16,-5 3-12-16,4 0 9 0,-2 0-28 16,1 0 11-16,2 0-4 15,0 0-9-15,0 0 9 16,0 0-9-16,0 0 0 15,0 0-3-15,0 17 0 16,0 9 3-16,-1 10 0 16,-2 3 2-16,-2 2-2 15,1-2 0-15,2-5 1 16,0-10-2-16,2-6 1 16,0-12 0-16,0-6-6 15,0 0 7-15,0 0-1 16,0 0 0-16,0-4 3 0,20-16-6 15,10-7-6-15,11-4-16 16,1 1 13-16,-3 5-19 16,-3 11 14-16,-7 11 5 15,-4 3 0-15,-3 4 2 16,0 18-16-16,0 5 7 16,-3-1 10-16,-2-2-33 15,0-7-8-15,1-9 26 16,-2-7 12-16,8-1 12 15,0-8 2-15,3-14-2 16,1-8 7-16,-5-6-5 16,2-5-2-16,-3-10 7 15,-2-2-3-15,-8 3 5 16,-5 17 20-16,-7 16 11 16,0 11 54-16,0 6-44 0,0 0-30 15,-6 9-20-15,-4 13-12 16,-1 7 9-16,7 6-2 15,4-1 1-15,3 1-2 16,19-6-3-16,8 0 6 16,7-4 2-16,-1-4-13 15,-2-4 9-15,-10-5-5 16,-9-5 9-16,-10-1-8 16,-5-2 9-16,-3 6-13 15,-26 5-9-15,-15 6 13 0,-15 5-18 16,-9-3-33-1,-10-2-30-15,-7-6-72 0,15-5-266 16</inkml:trace>
  <inkml:trace contextRef="#ctx0" brushRef="#br1" timeOffset="186922.54">15526 17383 479 0,'0'0'1'0,"28"-76"-1"16,-13 52 116-16,-6 9 75 15,-6 10-100-15,-3 5-19 16,4 0-45-16,9 39-10 16,3 24-14-16,4 23 82 15,0 12-37-15,-8 3-42 16,-3-2 3-16,-4-10-7 16,3-13-2-16,0-16-15 15,-2-17-51-15,-3-20-49 16,0-18-47-16,-3-5-52 15,0-28 153-15,-19-13-26 0,-10-10 6 16,-7 3 80-16,-6 3 1 16,5 8 42-16,6 11 52 15,10 13-22-15,12 6 13 16,6 4 7-16,3 3-86 16,0 0-6-16,22 0-28 15,15 6 28-15,18-2-4 16,13-4 1-16,2-7-11 15,3-16-20-15,-6-9-15 16,-4-2 17-16,-18-6 2 16,-5-1-9-16,-19 2 38 15,-13 4 1-15,-8 0 17 16,0 6 46-16,-14 1 8 16,-6 6 13-16,4 5-25 0,7 12 25 15,3 5 10-15,6 0-78 16,-4 25-16-16,4 19 0 15,0 13 0-15,0 2 8 16,13 2-8-16,2-9 4 16,6-7 0-16,-5-11-4 15,0-14-1-15,-6-7 0 16,-3-11 1-16,-1-2 0 16,1-1 2-16,8-20 5 15,2-6 17-15,2-9-20 16,1 10-4-16,-7 1 0 15,-4 13-2-15,0 10-11 0,3 2-8 16,3 0-12-16,1 19 22 16,8 1-7-16,0 2-8 15,6-2-35-15,4-8-14 16,5-7 5-16,-2-5 19 16,3-5-5-16,-1-16 28 15,-12-8 7-15,-5-2 21 16,-9-1 4-16,-6 0 23 15,-7 1 5-15,0 5 8 16,0 4 18-16,-17 10 2 16,1 12 0-16,-5 0-6 15,-1 21-46-15,-1 14-7 16,4 5 6-16,10-4-2 0,6-3-1 16,3-12-8-16,0-3 3 15,18-7-10-15,9-11 3 16,-1 0-11-16,6-19 8 15,-5-5-4-15,-4 0 3 16,-6 2 7-16,-5-2 5 16,-6 7 0-16,-6 11 5 15,3 0 0-15,-3 6 6 16,0 0-11-16,0 7-14 16,0 15-5-16,0 8 19 15,7 3 1-15,6-7 3 16,3-6-4-16,3-7-1 15,-1-9-1-15,6-4-5 16,-2-10 6-16,2-17-18 0,3-12-16 16,-3-6-20-16,-5-3 40 15,-1-9 15-15,-9-1 14 16,-3-5 35-16,-2-9 45 16,-1 2-8-16,0 12-2 15,-3 24 0-15,2 17 6 16,-2 17-5-16,0 0-48 15,0 24-37-15,0 18-1 16,0 12-1-16,0 18 2 16,6-3 8-16,3 4-7 15,6-1-2-15,9-12-1 0,-2-13-99 16,-1-18 0 0,-6-19-85-16,-6-10-83 0,-5-10 7 15</inkml:trace>
  <inkml:trace contextRef="#ctx0" brushRef="#br1" timeOffset="187106.56">16728 17374 351 0,'0'0'390'16,"0"0"-344"-16,0 0 153 16,0 0-124-16,0 0-43 15,0 0-20-15,82-21 55 16,-11 8-15-16,10-8-41 15,-3 1-11-15,-10-1-10 0,-14 9-102 16,-16 0-103-16,-23 4-296 16</inkml:trace>
  <inkml:trace contextRef="#ctx0" brushRef="#br1" timeOffset="-211027.72">19125 17428 271 0,'0'0'6'0,"0"0"32"16,0 0 44-16,0 0-55 0,0 0-17 15,0 0 4 1,0 0 3-16,-18-26 6 0,18 23-3 16,-2 3 14-16,1 0 11 15,-1 0 10-15,1-3 11 16,1 1-11-16,-3-1-20 15,1 3 15-15,-1-2-7 16,2 2-3-16,-2-3 0 16,0 3-8-16,0 0-5 15,3 0 9-15,0 0-6 16,-3 0-3-16,3 0-11 16,0 0-3-16,0 0 6 15,0 0-14-15,0 0 6 0,0 0-3 16,0 0-4-1,-4 0 9-15,4 0 0 0,0 0-8 16,0 0 5-16,0 0-3 16,0 0-2-16,-3 0 2 15,3 0-6-15,0 0 1 16,0 0-2-16,0 0-2 16,0 0 1-16,0 0 1 15,0 0-5-15,0 0-10 16,0 0-27-16,0 0-22 15,0 0-59-15,0 3-114 16,-14 2-128-16</inkml:trace>
  <inkml:trace contextRef="#ctx0" brushRef="#br0" timeOffset="-205977.19">19762 17330 255 0,'0'0'121'0,"0"0"22"0,0 0 3 16,0 0-10-1,0 0-47-15,0 0-2 0,-20-28-26 16,20 28-9-16,-1 0-7 16,-1 0-10-16,2 0 26 15,0 0-47-15,0 0 9 16,0 0-20-16,10 0-3 16,28 2-6-16,21-2 6 15,18 0 13-15,9 0 0 16,-2-17-13-16,-7-1 1 15,-1 0 3-15,-13-2-4 16,-12 4-4-16,-23 5 4 16,-16 5-5-16,-11 6 1 15,-1 0 3-15,-3 0-2 16,-26 0-3-16,-23 0-52 0,-19 19 13 16,-9 2 26-16,1 4 3 15,0-1 14-15,8-7 0 16,9-2 2-16,5-4 1 15,10-5 3-15,3 1 2 16,5-5-1-16,5 2 4 16,9 0 3-16,-1 0 2 15,9-1 0-15,8-1 14 16,1-2-4-16,6 0 0 16,2 0 1-16,0 0-10 15,0 0 1-15,0 0-13 16,0 0-1-16,0 0-4 15,10 3 0-15,9 6-1 16,14 1 3-16,12 8 7 16,13-1 1-16,7 0-8 0,7 2 2 15,3-2 2-15,-11 0-4 16,-6-1 0-16,-16-4 1 16,-15-5 0-16,-14-2-1 15,-10 0-2-15,-3-2 2 16,0 1-5-16,0 4 5 15,-13 10 0-15,-9 5 4 16,-10 10-1-16,-11 4 2 16,-5-3-4-16,-12 5 1 15,0 1 4-15,4-5-6 0,10-5 0 16,10-3 7 0,14-10-1-16,6-8-2 0,12-3-1 15,4-4-1-15,0-2-4 16,12 0-1-16,28 0 2 15,29-11 1-15,19-8 8 16,9-9-2-16,1 2-6 16,-7-1-7-16,-4 8-63 15,-10 6-101-15,-11 9-27 16,-24-2-329-16</inkml:trace>
  <inkml:trace contextRef="#ctx0" brushRef="#br0" timeOffset="-205469.34">20988 17438 396 0,'0'0'57'0,"0"0"34"15,0 0 18-15,0 0-31 16,0 0-9-16,-32-72 1 16,19 61-10-16,-5 3 0 15,-5 1-17-15,-3 7-7 16,-10 0-15-16,-4 7-6 0,-1 18-8 16,4 11 2-16,6 8-15 15,5 4 6-15,13 0 0 16,13-1-2-16,0-9-2 15,16-9 2-15,13-12-2 16,7-11-3-16,9-6 7 16,4-15 0-16,4-18 5 15,-2-8 7-15,-8-7-4 16,-5 0 11-16,-13-1-3 16,-7 2-1-16,-15 6 12 15,-3 11-6-15,0 13 5 16,0 11 15-16,0 6 4 0,-7 0-41 15,-4 20-4 1,2 15-17-16,0 14 17 0,6 7-8 16,3 3-16-16,4-4-47 15,14-6-59-15,9-12-56 16,2-15-179-16,-3-11-85 16</inkml:trace>
  <inkml:trace contextRef="#ctx0" brushRef="#br0" timeOffset="-205021.15">21220 17510 509 0,'0'0'285'0,"0"0"-213"16,0 0 105-16,0 0-114 0,0 0-55 15,0 0-5-15,62-24 1 16,-22 13-4-16,1 5 1 15,-6 3 0-15,-11 3-2 16,-9 0 0-16,-4 3-19 16,-3 17 0-16,-7 8 1 15,-1 3 5-15,0 5-7 16,-6-6 21-16,-7-4-3 16,4-9 3-16,5-7 0 15,1-4 7-15,3-6 1 0,0 0 21 16,0 0 15-1,0-18 0-15,13-13 13 0,9-9-43 16,7-7-5-16,1 5 15 16,-4 8-3-16,-1 11 3 15,-3 10-6-15,2 11-10 16,-5 2-8-16,1 0-2 16,-1 18 2-16,-3 11-7 15,-2 13 7-15,-8 4-7 16,-6 7-23-16,0-2-5 15,-9 0-62-15,-17 7-39 16,-7-9-191-16,-6-8-17 16</inkml:trace>
  <inkml:trace contextRef="#ctx0" brushRef="#br0" timeOffset="-204172.67">22484 17299 509 0,'0'0'198'0,"0"0"15"16,0 0-21-16,0 0-80 15,0 0-39-15,0 0-41 16,-6 0 68-16,6 0-52 15,0 0-44-15,2 0 7 16,23 0-1-16,16 0-1 16,19 3 32-16,13-3-11 15,4 0-25-15,-3-6 4 16,-5-7-9-16,-7-1-4 0,-11 6-50 16,-15 3-54-16,-19 5-35 15,-12 0-44-15,-5 2-57 16,-34 17-74-16,-17 9-189 15</inkml:trace>
  <inkml:trace contextRef="#ctx0" brushRef="#br0" timeOffset="-203943.56">22466 17614 14 0,'0'0'561'0,"0"0"-372"15,0 0 66-15,0 0-113 16,0 0-51-16,0 0-22 0,31-20-7 15,14 3-8-15,14-6-16 16,15 3-12-16,6 3-6 16,1 0-18-16,-2 6 6 15,-4 1-8-15,-1 1-7 16,-5 5-45-16,-10-3-73 16,-10 3-75-16,-13-2-75 15,-14-5-212-15</inkml:trace>
  <inkml:trace contextRef="#ctx0" brushRef="#br0" timeOffset="-203122.1">23780 17062 338 0,'0'0'124'15,"0"0"50"-15,0 0 49 0,0 0-86 16,0 0-34-16,0 0-2 16,-9-29-22-16,9 29-11 15,-2 0 1-15,2 0-25 16,0 0-18-16,-1 0-15 16,-2 3-9-16,-2 23-4 15,-3 23-7-15,-3 18 9 16,1 11 5-16,-7 2-4 15,5-5-1-15,1-5 1 16,2-7 0-16,2-13 2 16,3-11-3-16,-1-12 0 15,5-8 6-15,0-8-5 16,0-7 1-16,0-2 3 16,0-2-4-16,0 0 9 15,0 0-10-15,0 0 2 0,0 0 15 16,0 0-11-16,2 0 3 15,7 0-1-15,10 0-4 16,9 0 8-16,10 0-1 16,8 0-8-16,3 0 3 15,0 0-6-15,-2 0 0 16,-8-2 2-16,-6-2-2 16,-11-1 3-16,-9 4-3 15,-7-1 0-15,-6 2-2 16,0 0 2-16,0 0 0 0,0 0-1 15,0 0 3-15,0 0-2 16,0 0 0-16,0 0 0 16,0 0 2-16,0 0 1 15,0 0-3-15,0 0 1 16,0 0 0-16,0 0-2 16,0 0 1-16,0 0-4 15,0 0 0-15,0 0-10 16,0 0-3-16,0 0 7 15,0 0-8-15,0 0-3 16,0 0-23-16,0 0-31 16,0 0-46-16,-21 0-97 15,-11 0-285-15</inkml:trace>
  <inkml:trace contextRef="#ctx0" brushRef="#br0" timeOffset="-201885.59">24975 17684 350 0,'0'0'47'15,"0"0"6"-15,0 0 53 16,0 0-81-16,0 0-17 16,0 0 12-16,0 0 0 15,7-5 1-15,-2 0 9 16,2 1-4-16,5-6 17 15,-2 0-28-15,0 0-7 0,-5 1 5 16,-2 1-6-16,-3 2 3 16,0 4 23-16,0 1-9 15,-13 1 6-15,-5 0-30 16,-6 6 0-16,-1 11-3 16,1 3 1-16,7 2 0 15,6-7 0-15,8 0 1 16,3-4-3-16,0-7 0 15,0 1-3-15,4-5 7 16,11 0 0-16,3 0 5 16,6 0 7-16,0-6-3 15,-1-12 9-15,-4 3-1 16,-6-2 11-16,-7 1 6 16,-3 4-2-16,-3 7-6 15,0 2 2-15,0 3-10 0,-17 0-12 16,-7 16-6-16,-4 8-15 15,6 4 12-15,8 3-52 16,10-1-67-16,4-5-72 16,0-8-186-16</inkml:trace>
  <inkml:trace contextRef="#ctx0" brushRef="#br0" timeOffset="-191283.18">25004 16736 55 0,'0'0'21'16,"0"0"3"-16,0 0 27 0,0 0-32 15,0 0-16-15,0 0 22 16,0 0 2-16,-46 17-2 16,45-17 19-16,1 2 27 15,-2 1 11-15,2 1 2 16,-1-4 2-16,1 1 6 15,0-1-3-15,0 0-25 16,0 0-29-16,0 0 1 16,0 0-29-16,0 0-4 15,0 0-3-15,0 0 0 0,7 0 0 16,16 0 0 0,5 0 9-16,5 0 19 0,3 0-26 15,1 0-2-15,8 0 5 16,7 0 1-16,6 0 2 15,7-1-6-15,7-6-1 16,10 3 15-16,8 1-12 16,2-4-2-16,1 2 5 15,-2-2-2-15,-3-1-4 16,-2 3 0-16,-7 1 4 16,-6 1-2-16,-6 3-3 15,-5 0-1-15,-3 0 1 16,2-3 3-16,-1 1-3 15,-2 0 0-15,0-1 2 16,-2-1-2-16,2 1 0 0,6 1 0 16,0 2 2-16,-1 0-2 15,-1 0 0-15,1 0-1 16,0 0 3-16,1 0-4 16,1 0 2-16,3 0 0 15,1 0 0-15,2 0 0 16,0 0 0-16,5-3-2 15,-1-2 6-15,1 2-6 16,-4 0 2-16,-5 2 0 16,1 1 0-16,-2 0 3 15,0 0-3-15,-2 0 0 16,-2 0 0-16,-3 0-2 0,-3 0 2 16,-1 0 0-1,-2 0 3-15,2-2-3 0,0-1 2 16,0-2-4-16,2-1 9 15,-2 3-4-15,-1 0-3 16,0-4 1-16,-2 4-1 16,1 3 1-16,0-5-1 15,3 3 0-15,3-5 3 16,0 4 1-16,4-5-2 16,1 2-2-16,5 0 5 15,1 0-5-15,-3 1 0 16,-3 3 0-16,-3-5 0 15,-1 4-1-15,1-2 1 16,-1 0 0-16,-1 2-1 16,1 2 2-16,-2-2-2 0,-4 1 0 15,-5-1 1-15,-7 1 2 16,-13 2-2-16,-10 0 0 16,-8 0-2-16,-5 0 2 15,-4 0 0-15,-2 0-1 16,1 0 2-16,-1 0 0 15,0 0-1-15,0 0 0 16,0 0 0-16,0 0 0 16,0 0 0-16,0 0 0 15,0 0 2-15,0 0-6 16,0 0 3-16,0 0-32 16,0 0 0-16,0 0-25 15,0 0-4-15,0 0-46 16,0 0-51-16,0 5 2 0,0 7 21 15,0-1 12-15,0 2-78 16</inkml:trace>
  <inkml:trace contextRef="#ctx0" brushRef="#br0" timeOffset="-189893.47">19632 18216 406 0,'0'0'210'0,"0"0"-188"0,0 0 89 16,0 0-40-16,0 0-37 15,0 0-31-15,-21-9 17 16,21 8-9-16,0 1-10 15,0 0-1-15,0 0-5 16,3 0-1-16,9 0 2 16,3 13 0-16,5 9 4 15,0 5 0-15,-1 6 0 16,-2 1 1-16,-8-5-3 16,-3-2 5-16,-5-8-4 15,-1-10 1-15,0-5 0 16,0-4 3-16,0 0 5 15,0 0 11-15,0-16 28 16,0-19-3-16,0-13-35 16,-4-2-8-16,2 0-1 0,2 11 4 15,0 12-4-15,0 10-4 16,0 12 0-16,12 5-10 16,11 5-4-16,0 22-3 15,6 11 13-15,-3 7-10 16,-4 5-36-16,-2-6-34 15,-3-3-68-15,-4-8 18 16,-2-16-32-16,-4-17-75 16</inkml:trace>
  <inkml:trace contextRef="#ctx0" brushRef="#br0" timeOffset="-189576.62">19966 18192 579 0,'0'0'32'15,"0"0"101"-15,0 0-15 16,0 0-97-16,0 0-4 16,0 0-6-16,18 0-11 15,7-15-4-15,10-3-1 16,5-2-42-16,-5-4-87 16,-5 7-47-16,-10 5-19 15,-11 7 7-15,-9 5 89 16,0 8 61-16,-8 15 43 15,-8 10 45-15,-3-1 41 16,-1 7 25-16,4-1-20 0,7-8-14 16,3-8-20-16,6-8-19 15,0-12-32-15,15-2-1 16,21-18 3-16,10-21-8 16,7-10-120-16,4-7-168 15</inkml:trace>
  <inkml:trace contextRef="#ctx0" brushRef="#br0" timeOffset="-189392.64">20473 17953 579 0,'0'0'169'0,"0"0"-53"16,0 0 54-16,0 0-120 0,0 0-16 16,0 0 1-16,-13 27-28 15,26-1-7-15,10 15 9 16,2 7-8-16,2 5 3 15,-7 3-4-15,-5-2-55 16,-8-2-122-16,-7-13-250 16</inkml:trace>
  <inkml:trace contextRef="#ctx0" brushRef="#br0" timeOffset="-188649.16">19298 16824 337 0,'0'0'26'0,"0"0"-23"15,-29 76 64-15,29-39-44 16,0-1 23-16,9-4-26 16,11-8-3-16,-4-8-1 15,2-8 1-15,-1-7 21 16,-1-1 21-16,3-6 14 15,2-20 4-15,3-9-22 16,-3-6-21-16,-5-5-20 0,-4 0-1 16,-4 3 13-16,-5 11-5 15,-3 5 2-15,0 16 15 16,0 11-28-16,6 0-10 16,7 10-8-16,14 13 0 15,5 14 8-15,3-1 0 16,-2-6 0-16,-11-7-3 15,-5-4 8-15,-10-9-5 16,-4-3 0-16,-3-7 0 16,0 3 12-16,-13 2 16 15,-20-5 7-15,-15 0-16 16,-4 0-18-16,-10-7 2 0,1-6 0 16,2-2-1-16,7 9-2 15,6 3-2-15,13 3-5 16,15 20-12-16,18 18-78 15,0 10-50-15,32 5-112 16,13-6-101-16</inkml:trace>
  <inkml:trace contextRef="#ctx0" brushRef="#br0" timeOffset="-187029.35">22720 17458 474 0,'0'0'45'15,"0"0"2"-15,0 0 113 16,0 0-126-16,0 0-26 0,0 0 11 16,-58 50-15-16,58-21 6 15,20 4-3-15,15 1-4 16,14-5 4-16,13-9-7 16,23-8 1-16,14-12-7 15,11-3 5-15,1-19-36 16,-7-14 35-16,-7-7-18 15,-14 2 15-15,-16 2 4 16,-22 3 2-16,-28-1 12 16,-17 3-7-16,-29 5 5 15,-23 14 13-15,-13 15 4 16,-6 6 28-16,3 32 5 0,1 11-26 16,14 3 0-16,15 0-7 15,20-6-21-15,18 1-4 16,7-7-3-16,34-10-5 15,20-15 3-15,25-15-24 16,24-11 7-16,16-23-48 16,10-15 37-16,-2-6-4 15,-13-1 21-15,-21 1 13 16,-23-4-3-16,-32 3 7 16,-33-1-3-16,-27 1-1 15,-54 8-1-15,-28 14 1 16,-21 27 13-16,-14 14 31 15,-7 56 22-15,-6 26-34 16,2 18 3-16,19 7-1 16,36-16 14-16,47-14-26 0,41-15-22 15,37-23-3 1,51-16-5-16,33-25-15 0,28-7 4 16,15-38-25-16,10-23-1 15,-2-12 7-15,-15-8-24 16,-25-4 38-16,-38 5 9 15,-48-1-33-15,-47 6 48 16,-72 7 0-16,-41 17-7 16,-30 29 7-16,-8 24 27 15,-6 31 33-15,-15 52-8 0,5 25-47 16,11 10 19 0,34-3 3-16,52-21 5 0,51-20-18 15,40-17-14-15,63-20-3 16,42-25 2-16,29-12-26 15,19-25-18-15,9-28-45 16,-4-14 34-16,-1-7-1 16,-10-3-9-16,-27 1-30 15,-34 7-16-15,-48 13 102 16,-47 19 10-16,-25 28 36 16,-54 12 36-16,-25 43 1 15,-14 21 59-15,-3 16-23 16,11 4-33-16,23-5-26 15,33-5-3-15,32-16-35 16,16-15-11-16,41-13-1 0,32-17-2 16,17-16-13-16,18-14-22 15,5-28-36-15,-7-11 11 16,-16-6 26-16,-20-4-42 16,-32 7-45-16,-28 6-41 15,-17 14 46-15,-38 11 92 16,-11 21 26-16,-7 4 58 15,0 12-7-15,7 14 10 16,14 1-1-16,12 6-9 16,11-3-25-16,11-1-14 15,3-2-9-15,9-7-1 16,18-5-2-16,12-8 0 0,10-6-1 16,9-1 1-16,3-4-18 15,0-13-34-15,-8-2-24 16,-9-1 3-16,-11 0 12 15,-15 1 42-15,-13 0 19 16,-5 3 35-16,-12 4 74 16,-18-1-19-16,-10 6 0 15,-5 0-2-15,-1 7-39 16,5 0-3-16,8 11-15 16,11 16-31-16,11 10-2 15,11 5 1-15,0 4 1 16,29-8-7-16,16-3-46 15,13-13-89-15,2-15-72 16,-5-7-194-16</inkml:trace>
  <inkml:trace contextRef="#ctx0" brushRef="#br0" timeOffset="-185972.68">25412 17539 416 0,'0'0'100'16,"0"0"35"-16,0 0-5 15,0 0-78-15,0 0-17 16,0 0-11-16,0 22-14 16,14 1 39-16,2-3-2 15,6-4-41-15,3-3 6 16,3-10-4-16,5-3 7 16,3-5 2-16,0-25-5 15,-5-10-4-15,-7-6 9 16,-13-3-16-16,-11-1 1 15,0-1 5-15,-14 16-6 0,-1 9 2 16,6 18 6 0,6 8 8-16,0 11-17 0,0 27-5 15,3 11-3-15,0 9 7 16,14-5 2-16,17-11-3 16,7-10-2-16,3-10-1 15,-2-17 0-15,0-5 3 16,-2-19 1-16,-4-17-2 15,-5-10 1-15,-10-8 1 16,-9-8-1-16,-9 3 2 16,0 6 4-16,0 20-3 15,-9 16 8-15,5 14 35 16,2 3-7-16,1 3-37 16,1 19 0-16,0 9-2 0,3 12-2 15,17-4 4-15,7-2-4 16,0-8 1-16,-1-5 3 15,-6-7-2-15,-9-5 2 16,-5-1-28-16,-6-1 14 16,-6 5-24-16,-22 5 4 15,-16-3-38-15,-9-3-52 16,-7-9-100-16,-1-5-21 16</inkml:trace>
  <inkml:trace contextRef="#ctx0" brushRef="#br0" timeOffset="-185812.23">25613 17094 406 0,'0'0'424'0,"0"0"-306"15,0 0 17-15,0 0-98 16,0 0-37-16,0 0-22 16,-9 17-61-16,9 7-140 15,12 3-74-15,9-5-142 16</inkml:trace>
  <inkml:trace contextRef="#ctx0" brushRef="#br0" timeOffset="-185394.65">27029 17123 528 0,'0'0'137'16,"0"0"96"-16,0 0-106 15,0 0-73-15,0 0-16 0,0 0-33 16,-57 75 1 0,47 7 43-16,7 20 4 15,3 14 13-15,0-3-21 0,14 8-19 16,0-5 1-16,2-11-27 16,-1-16-2-16,1-21-1 15,-2-19-47-15,-5-18-18 16,-6-19-47-16,-3-12-33 15,0-10 14-15,-21-26-53 16,-7-22-145-16,-7-9 18 16</inkml:trace>
  <inkml:trace contextRef="#ctx0" brushRef="#br0" timeOffset="-185102.66">26845 17746 82 0,'0'0'188'16,"0"0"5"-16,0 0 15 0,0 0-87 15,0 0-74-15,87-64-33 16,-37 56-8-16,7-1-2 15,4-6-4-15,0-4-3 16,-3-8-5-16,-7 0-25 16,-11-6 6-16,-11-3 16 15,-13-2 11-15,-8 0 14 16,-4 0-1-16,-4 9 16 16,0 11 30-16,0 14 42 15,0 4 3-15,0 0-37 16,0 12-50-16,-6 19-16 15,3 11-1-15,3 2 2 0,0-1-5 16,2-10 3-16,13-4-45 16,1-11-41-16,5-12-40 15,6-6-49-15,1-28-72 16,-1-18-130-16</inkml:trace>
  <inkml:trace contextRef="#ctx0" brushRef="#br0" timeOffset="-184905.43">27517 17073 524 0,'0'0'98'0,"0"0"45"16,0 0-66-16,0 0-46 15,0 0 8-15,-56 72-26 16,56-60-10-16,0-4 6 16,0-6-9-16,0 0-1 15,4-2-4-15,9 0-13 0,1-9-18 16,-2-9-41-16,-2-4-94 15,-2 6 1-15,-3 5-108 16</inkml:trace>
  <inkml:trace contextRef="#ctx0" brushRef="#br0" timeOffset="-184231.22">27618 17273 421 0,'0'0'84'15,"0"0"132"-15,0 0-126 16,0 0-66-16,0 0-11 16,0 0 17-16,6 111 35 15,-3-63-23-15,-2-2-10 16,4-9-19-16,3-5-5 16,-2-12-4-16,2-8-3 0,-3-7 3 15,-1-5-4-15,6 0 0 16,5-23 18-16,9-11 13 15,4-14-15-15,4-6-11 16,-7 3-3-16,-1 10-4 16,-10 13 1-16,-7 16 1 15,-4 9-3-15,0 3 1 16,4 12-22-16,4 19-3 16,5 5 24-16,4 3 2 15,-1-2-13-15,-2-7-9 16,0-10 17-16,-3-7-18 15,-2-9 7-15,1-4 7 16,2 0-1-16,3-22 11 0,1-9 0 16,0-6 2-16,-5-13 7 15,-2-3-5-15,-2 7-1 16,-4 12 13-16,-1 14 23 16,-5 16 5-16,0 4-24 15,3 3-20-15,5 25-8 16,8 13 8-16,5 12 2 15,-2-2 4-15,0-1-4 16,-1-10-1-16,-4-9-1 16,-2-9-18-16,0-12-42 15,1-10-84-15,2-15-185 16,-3-26-129-16</inkml:trace>
  <inkml:trace contextRef="#ctx0" brushRef="#br0" timeOffset="-184073.22">28328 16986 682 0,'0'0'155'0,"0"0"-5"16,0 0-7-16,0 0-97 15,0 0-39-15,0 0-7 16,-11 0-16-16,11 9-69 16,5 15-88-16,11 2-15 15,-2 3-159-15</inkml:trace>
  <inkml:trace contextRef="#ctx0" brushRef="#br0" timeOffset="-183831.75">28516 16956 880 0,'0'0'98'15,"0"0"-45"-15,0 0-20 16,0 0-29-16,0 0 1 15,0 0 0-15,53 116 19 16,-38-60-10-16,-4 7 3 16,-5 4-17-16,-2-2 0 15,-2-14-21-15,-2-12-83 16,1-18-66-16,-1-10-79 16,0-11 2-16,0 0-21 0</inkml:trace>
  <inkml:trace contextRef="#ctx0" brushRef="#br0" timeOffset="-183338.83">28453 17227 287 0,'0'0'181'16,"0"0"73"-16,0 0-74 15,0 0-89-15,0 0-46 16,0 0-45-16,-39-8-5 16,44 8 4-16,25 0-16 15,13 0 16-15,11-4-9 16,5-20-41-16,-4 0-11 15,-6-3 1-15,-8-2 18 16,-11 7-15-16,-10 2 46 0,-9 10 12 16,-6 4 69-16,-4 6 13 15,-1 0-39-15,0 12-28 16,0 14-12-16,0 6 42 16,0 7-10-16,9-2-27 15,1-2-1-15,2-11-6 16,6-5-2-16,-1-9-10 15,5-7-27-15,3-3 6 16,4-24-20-16,0-8-17 16,0-4-17-16,-8-5 31 15,-9-1 8-15,-9 1 15 16,-3 6 27-16,-5 10 5 0,-16 13 75 16,-7 12 34-1,-5 4-31-15,-6 23-17 0,0 12 5 16,3 7-18-16,6 10-4 15,7 7 3-15,10-3-35 16,10 0-9-16,3-9 3 16,7-14-6-16,20-13-4 15,13-15-49-15,20-9-45 16,24-8-55-16,20-13-12 16,23-9-391-16</inkml:trace>
  <inkml:trace contextRef="#ctx0" brushRef="#br0" timeOffset="-182551.67">30152 17190 174 0,'0'0'208'15,"0"0"-208"-15,0 0 61 16,0 0-22-16,0 0-27 16,0 0-1-16,-21 44-2 15,21-44 17-15,0 0 34 16,0 0 47-16,0 0 23 16,0 0-21-16,0 0-34 15,0 0-13-15,-6 0-15 16,-6-13 9-16,-7-4-38 15,-9-9-14-15,-4-4-2 16,1-10-2-16,1-6 0 0,4-7-1 16,7-3 4-16,12 3-5 15,7 13 2-15,0 7-18 16,12 14 16-16,8 2-28 16,6 11 2-16,-1 6-5 15,5 0-12-15,-3 13 29 16,-3 11-25-16,-6 8 8 15,-11 3 26-15,-7 9-4 16,-1 3 4-16,-25-1 6 16,-11 4 2-16,-11-3-1 15,-1-3 0-15,-3-3 0 16,4-3 7-16,11-8 6 16,9-7 7-16,11-9 7 15,8-8-7-15,6-2 11 0,3-4-8 16,0 0-13-16,0 0 7 15,10 0-15-15,20-4-2 16,12-11 17-16,12-2 2 16,7-12 6-16,5 0-6 15,4 1-17-15,-3 1 3 16,-7 4-5-16,-14 7-5 16,-15 4-23-16,-12 7-19 15,-11 2-24-15,-5 3-66 16,-3 0-167-16,-2 0-201 0</inkml:trace>
  <inkml:trace contextRef="#ctx0" brushRef="#br0" timeOffset="-181166.75">30966 17104 527 0,'0'0'98'16,"0"0"-2"-16,0 0 14 15,0 0-76-15,0 0-22 16,0 0-12-16,-6 4 0 16,18-4 5-16,15-4 4 15,9-16 24-15,6-5-10 16,-7-12-19-16,-6-5 5 0,-13-1-3 16,-7 0 0-1,-9 3 14-15,0 8-15 0,0 12 11 16,-1 9 9-1,-2 11-10-15,0 0-15 0,0 10-6 16,0 19-15-16,3 7 16 16,0 14 1-16,0-8 0 15,15-5 1-15,3-10-15 16,4-10 4-16,0-11 5 16,4-6 7-16,-2 0-5 15,3-12 8-15,-2-12-1 16,-1-5 5-16,-5-3-4 15,-6 0-1-15,-3-5 0 16,-6 5 1-16,-1 5 6 0,-2 9-2 16,-1 10 21-16,0 5-2 15,0 3-11-15,0 0-13 16,0 0 0-16,0 0-9 16,0 7 7-16,0 6-5 15,0 0 6-15,0 0 1 16,0-6 0-16,0-2-2 15,0-2 2-15,0-3 0 16,0 0 0-16,2 0 2 16,-2 0-2-16,0 0 6 15,0 0-2-15,0 0 5 0,0 0-6 16,0 0-3 0,0 0 10-16,0 0-10 0,0 0 0 15,0 0 1-15,0 0 2 16,0 0-6-16,0 0 3 15,0 0 0-15,0 0-2 16,0 0 2-16,0 0 0 16,0 0 0-16,0 0 2 15,0 0-1-15,0 0-1 16,0 0 0-16,0 0 2 16,0 0 0-16,0 0-2 15,0 0 5-15,0 0-3 16,0 0 0-16,0 0-2 15,0 0 0-15,0 0 0 16,0 0 0-16,0 0 0 16,0 0 2-16,0-8-2 0,0-6-2 15,0-5-3-15,0-1 5 16,0-9-8-16,0-7 3 16,0-8-5-16,0-6 8 15,0-6-4-15,0 0 2 16,0 8 3-16,0 14 2 15,0 17 10-15,0 10 1 16,0 7 12-16,-2 0-24 16,-2 24-12-16,-2 22 6 15,2 19 6-15,-3 9 2 16,6-1 8-16,1-4-10 0,0-2 0 16,15-8-1-16,7-9-33 15,8-11-75-15,5-20-117 16,0-19-53-16,-2-4-144 15</inkml:trace>
  <inkml:trace contextRef="#ctx0" brushRef="#br0" timeOffset="-181004.82">31353 16813 559 0,'0'0'65'0,"0"0"-12"0,0 0 1 15,0 0-54-15,0 0 0 16,110 2-6-16,-38-19-35 16,-8-7-198-16</inkml:trace>
  <inkml:trace contextRef="#ctx0" brushRef="#br0" timeOffset="-180812.8">31071 16559 859 0,'0'0'43'16,"0"0"21"-16,0 0-64 0,0 0-53 15,0 0-252-15,0 0-99 16</inkml:trace>
  <inkml:trace contextRef="#ctx0" brushRef="#br0" timeOffset="-180024.72">32430 16913 570 0,'0'0'32'0,"0"0"59"15,0 0-24-15,0 0-16 16,0 0-40-16,0 0-11 0,-18 3 0 16,18-3 0-1,16 0 9-15,13-18 4 0,9-6 18 16,4-10 0-1,-8-4-26-15,-8-1 0 0,-14 5-3 16,-11 0 4-16,-1 4 6 16,-1 8-7-16,-11 8-4 15,-5 8 7-15,2 6-8 16,-2 13 0-16,3 21-5 16,2 8 1-16,11 1 1 15,1 3 3-15,13-10-1 16,14-7-3-16,6-9 3 0,7-12 1 15,7-8 0-15,3-13 3 16,2-16 0-16,-4-8-3 16,-9-6 0-16,-16-8 2 15,-11-5-1-15,-12-6 15 16,0-1 6-16,-16 14-4 16,-2 19 38-16,-3 12-8 15,3 16-20-15,-1 2-17 16,4 2-11-16,8 17-2 15,7 10-2-15,0 4-1 16,25 4 1-16,14 5 4 16,7-2 0-16,0-4 4 15,-3 0-4-15,-11-10-1 16,-13-5 0-16,-12-4 2 16,-7-5-6-16,-19 5-3 0,-23-1 4 15,-16-3-6-15,-15-6-21 16,-3-7-24-16,-1 0-60 15,8-26-85-15,15-11-72 16,15-13-108-16</inkml:trace>
  <inkml:trace contextRef="#ctx0" brushRef="#br0" timeOffset="-179880.84">32519 16123 137 0,'0'0'62'0,"0"0"179"15,0 0-7-15,0 0-34 16,0 0-83-16,0 0-62 15,0 0-55-15,-27-10-26 0,11 34-42 16,0 13-104 0,0 12-106-16,3 4-120 0</inkml:trace>
  <inkml:trace contextRef="#ctx0" brushRef="#br0" timeOffset="-178833.05">28800 18315 561 0,'0'0'33'0,"0"0"79"16,0 0-65-16,0 0-39 15,0 0-1-15,0 0 9 16,0 49-3-16,19-44-8 15,9-5-2-15,6 0 12 16,8-14-9-16,-3-9-2 16,-3-4-4-16,-10-1 3 15,-9-1 1-15,-14 0-2 16,-3 2 1-16,-11 4-3 16,-13 10 1-16,-7 5-5 0,-2 8 4 15,-4 17-3-15,4 15 1 16,6 12-3-16,11 6 5 15,11-1-1-15,5 2-1 16,11-1 0-16,20-4-2 16,11-11-32-16,13-18-55 15,8-17 0-15,5-12 11 16,1-25 11-16,-5-6 24 16,-4-2 31-16,-12 12 14 15,-8 11 0-15,-19 12 9 16,-11 8 12-16,-10 2-13 15,0 2 48-15,-5 21-16 16,-17 7 36-16,-5 7 4 16,-2 2-34-16,0-8-19 0,6-3 3 15,7-14-22-15,7-8 9 16,5-6-15-16,4 0 14 16,0-10 27-16,0-30 4 15,12-16-47-15,5-14 0 16,2 5 0-16,0 8 1 15,-5 19 3-15,-5 16 1 16,-4 17 5-16,-2 5-1 16,2 22-9-16,4 22-13 15,4 24 13-15,1 19 14 16,-1 11-12-16,2 7 7 0,-1-1 1 16,-1-12-8-1,-1-22 4-15,-4-25-4 0,-1-21-1 16,-6-13 15-16,-1-11-13 15,0 0 15-15,0 0 19 16,2-30 6-16,8-25-27 16,5-22-16-16,0-15-13 15,1-5-13-15,-1 11-67 16,2 15-15-16,-4 13-21 16,0 14-104-16,-2 12-58 15</inkml:trace>
  <inkml:trace contextRef="#ctx0" brushRef="#br0" timeOffset="-177990.8">29649 18160 396 0,'0'0'98'0,"0"0"-6"16,0 0 75-16,0 0-95 16,0 0-40-16,0 0 11 15,-18 98-17-15,18-65 2 16,0-2-18-16,2-6-6 15,10-3-2-15,0-10-2 16,5-3-2-16,8-9-4 16,6-7 5-16,10-19-6 15,3-11 5-15,-3-9-5 16,-5-1 7-16,-7 0-6 16,-10 12 6-16,-6 10 2 0,-8 14 5 15,-3 11-13-15,-2 0 6 16,1 3-13-16,8 21-14 15,6 2 22-15,6 4 1 16,4-3-1-16,7-5-13 16,6-9-10-16,6-10-53 15,5-3 20-15,2-13 17 16,-2-15 6-16,-7-6 20 16,-10 0 18-16,-9-5 7 15,-14 0 15-15,-9 6 12 0,0 6-9 16,-17 7 16-1,-7 13 23-15,-2 7-47 0,-3 12-17 16,2 23 3 0,5 4-3-16,9 1 0 0,10-4-3 15,3-6 1-15,9-10-2 16,14-9-11-16,7-11 1 16,3 0 3-16,-2-16 11 15,-2-12 1-15,-7-3 6 16,-7-2 7-16,-8-3-12 15,-7 1 11-15,0 5 16 16,0 10-19-16,-4 10 22 16,0 10 5-16,2 0-37 15,1 16-8-15,1 14-3 16,0 2 9-16,0 2-2 0,17-7-1 16,7-7 0-16,6-10-13 15,6-10-4-15,4 0 13 16,5-26-16-16,-5-5-33 15,-4-11 13-15,-6-9 40 16,-8-7 5-16,-8-5 42 16,-10-14 7-16,-4-5 41 15,-1-1-9-15,-16 1-6 16,-2 22-4-16,7 21 7 16,4 29 22-16,3 10-21 15,-5 9-79-15,-2 29-4 16,-2 12-6-16,-2 19 7 0,8 7 3 15,6 6-11-15,2 0 7 16,7-1-75-16,22-6-34 16,14-10-57-16,11-14-87 15,7-21 56-15</inkml:trace>
  <inkml:trace contextRef="#ctx0" brushRef="#br0" timeOffset="-177675.46">31456 17587 364 0,'0'0'58'0,"0"0"-1"15,0 0 163-15,11-77-59 16,-11 76-52-16,0 1-91 16,0 25-18-16,0 19-4 15,0 23 4-15,-5 11 23 16,2-1-12-16,3 3-11 16,0-7-9-16,0-11-47 15,0-11-72-15,16-16-95 0,1-15 0 16,-1-20-46-1</inkml:trace>
  <inkml:trace contextRef="#ctx0" brushRef="#br0" timeOffset="-177286.94">31368 17886 162 0,'0'0'164'16,"0"0"-10"-16,-81-25-49 16,71 22-41-16,8 3-40 15,2-6-24-15,24-5-6 16,22-3-27-16,17-3 17 15,8-3-22-15,-3 3 0 16,-9 3 23-16,-11 4 13 16,-17 4-2-16,-14 4 4 15,-10 2 0-15,-7 0 1 16,0 15 3-16,0 10 18 0,-3 9 34 16,-1 0-29-16,4 2-24 15,0-7 0-15,3-2-3 16,15-12 1-16,4-6 0 15,6-9-1-15,5 0 7 16,1-5-7-16,1-17 0 16,-8-2 5-16,-8-5 2 15,-13-8 13-15,-6-3-14 16,-16-5 12-16,-20 5 4 16,-3 9-20-16,-4 13 5 15,4 17-7-15,3 1-7 16,8 19-9-16,7 15-73 0,13 6-33 15,8-4-103-15</inkml:trace>
  <inkml:trace contextRef="#ctx0" brushRef="#br0" timeOffset="-176852.78">32431 17529 294 0,'0'0'23'16,"0"0"67"0,0 0 109-16,-34-71-27 0,34 62-40 15,0 2 13-15,-2 6-33 16,2 1-38-16,-1 0-10 15,-1 0-40-15,1 4-15 16,1 20-9-16,0 15 0 16,0 14 3-16,0 12-3 15,0 3 0-15,0 1 9 16,0-5-6-16,0-13-3 16,1-8 4-16,8-14-2 15,2-12-2-15,-2-4 0 0,3-7 0 16,7-2-1-1,6-4 4-15,10 0-3 0,5 0 0 16,6-10-7 0,-1-5-38-16,-2 0-47 0,-3-2-25 15,-1 5-84-15,-6-1-174 16,0-1-149-16</inkml:trace>
  <inkml:trace contextRef="#ctx0" brushRef="#br0" timeOffset="-176371.41">33146 17788 716 0,'0'0'324'0,"0"0"-299"15,0 0 40-15,0 0 0 16,0 0-65-16,0 0-1 15,-4-2 0-15,4 2-2 16,0 2 0-16,0 1 2 16,0-3-5-16,0 0 1 15,0 0 2-15,0 0-2 16,4 0 5-16,-1 0 4 16,-2 0 7-16,-1 0-1 15,0 0-2-15,0 0 16 16,0 0-20-16,0 0 3 0,0 0-7 15,-8 4-1-15,-2 9-3 16,0 1 0-16,-1-1-5 16,5 0 8-16,5-12-8 15,1-1 5-15,0 0-3 16,0 0 0-16,0 0 3 16,6 0 1-16,3-5 3 15,-2-12 7-15,2-2 16 16,-8-3-1-16,-1-1-10 15,0 9-6-15,0 5-3 16,-4 9-3-16,-9 0-21 16,-11 3-43-16,-4 17-111 15,2 0-221-15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03:57:38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21431 18480 116 0,'0'0'13'15,"0"0"-10"-15,0 0-3 0,0 0-3 16,-29-90-10-16,29 54 7 16,3 0 1-16,9 4-5 15,-4 11 8-15,-2 7-15 16,-3 8-10-16,-3 5 17 15,1 1-6-15,-1 0-7 16</inkml:trace>
  <inkml:trace contextRef="#ctx0" brushRef="#br0" timeOffset="495.26">21444 18190 125 0,'0'0'114'15,"0"0"30"-15,0 0-3 16,0 0-5-16,0 0 12 16,0 0-35-16,-19-3-22 15,19 3-33-15,-3 0-53 16,3 0 49-16,0 0-7 15,0 0-39-15,22 9-8 16,23 7 0-16,19 1 14 0,13-1-13 16,12-1 0-16,10-1 11 15,0-4-11-15,-5-3 2 16,-17-4-3-16,-23 0-9 16,-22 1 6-16,-16-1-20 15,-16-3 7-15,-3 2 16 16,-36 2 10-16,-26 2-7 15,-26 5-3-15,-12 9 0 16,-11 2 13-16,1 8-8 16,2-2 6-16,10-4-5 15,14 1 3-15,29-14 6 16,27-3-4-16,19-8-9 16,12 0-2-16,12 0-18 15,33 0-50-15,32-17 21 0,26-5-10 16,24 2-37-16,18 0-74 15,5 3-165-15</inkml:trace>
  <inkml:trace contextRef="#ctx0" brushRef="#br0" timeOffset="1477.52">26575 18229 91 0,'0'0'8'16,"-130"5"-1"-16,82-5 69 16,5 0 19-16,9 0-14 15,4 0 23-15,3 0-27 16,5 0 26-16,6 0-8 15,5 2 3-15,2 3-17 16,6-5-20-16,3 3-13 16,0-2-31-16,0 5-14 15,30 3 6-15,30 5-5 16,35-2 18-16,35-4 9 16,31-8 1-16,27-10-13 15,18-9-17-15,13-2 1 0,4-1-5 16,-10-1 2-16,-12 3 0 15,-24 6 0-15,-32 2 0 16,-37 4-4-16,-43 5-13 16,-35 2-9-16,-30 1 15 15,-15 0-3-15,-48 0 12 16,-39 7-2-16,-33 10-9 16,-27 0 9-16,-19 5-1 15,-9 3 1-15,-5 1-5 16,0 3 13-16,4-3-4 15,21-6 2-15,19-8-1 0,30-2 4 16,27-2-3 0,29-8-2-16,29 1 13 15,20-1-12-15,16 0-2 16,6 0-4-16,39-4-19 0,34-13 19 16,28-3-11-16,26 1-39 15,17-5-69-15,2 5-151 16,-5-4-181-16</inkml:trace>
  <inkml:trace contextRef="#ctx0" brushRef="#br0" timeOffset="2044.02">31122 17079 556 0,'0'0'136'15,"0"0"-136"-15,0 0-133 16,0 0 89-16,0 0 11 16,83 29-12-16,-13-25-77 15,15-4-112-15</inkml:trace>
  <inkml:trace contextRef="#ctx0" brushRef="#br0" timeOffset="3359.52">32350 18463 445 0,'0'0'118'16,"0"0"-57"-16,-80-12-27 15,72 11 112-15,2 1-24 16,5 0-92-16,1 0 11 15,6 0-24-15,33-3-16 0,25-8 16 16,24-3-6 0,11-6-6-16,3-1-1 0,-2 1-2 15,-7 1-4-15,-11 2 1 16,-21 5 1-16,-25 5-1 16,-20 2-6-16,-16 2-4 15,-12-1 10-15,-34 4-21 16,-29 0-79-16,-22 0 65 15,-16 19 34-15,-17 3 1 16,-8 3 1-16,-4 1 0 16,0 4 14-16,20-2 45 15,28-6-5-15,34-10 3 0,33-5-38 16,27-7 38 0,3 0-57-16,48 0 0 0,31-2 13 15,35-15 2-15,24-9-11 16,10 2-4-16,2-2 1 15,4 0 2-15,-12 4 1 16,-24 3-3-16,-29 6 7 16,-38 7-8-16,-32 0-11 15,-22 5-1-15,-16-2-11 16,-36 3 21-16,-29 0-43 16,-28 7 41-16,-22 7 4 15,-27 3 2-15,-9 0-1 16,-3 3 11-16,25 1 4 15,42-4 42-15,45-5-12 16,49-4-36-16,21-2-10 0,48 0 5 16,32-4 1-16,38-2-6 15,23-1 9-15,13-9-19 16,4-1 10-16,-18 2-25 16,-24-2-5-16,-35 2-64 15,-43-1-13-15,-37-1-31 16,-24-3-80-16,-49 1-165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03:46:23.52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22502 4303 730 0,'0'0'4'16,"0"0"3"-16,0 0 124 15,0 0-76-15,0 0-55 16,0 0-3-16,0 0-8 16,73 3 10-16,-38 14 1 15,-6 6-14-15,-14 2 0 0,-14 7-23 16,-1 4 14 0,-22 3 3-16,-15-3 3 0,-4-4 1 15,2-8 3-15,10-12 13 16,8-5 6-16,12-6-5 15,7-1 23-15,2 0 20 16,2-23-5-16,25-20 0 16,7-8-39-16,11-2 0 15,2 6 2-15,-3 13 2 16,-6 11-4-16,-12 9 11 16,-8 11-6-16,-9 3-2 15,-5 0-3-15,-2 17 0 16,-2 12 1-16,0 9-1 15,0 6 5-15,-5-1-4 16,2-2-1-16,3-7-32 16,5-7-117-16,30-9-120 0,22-15 7 15</inkml:trace>
  <inkml:trace contextRef="#ctx0" brushRef="#br0" timeOffset="255.19">23717 4475 287 0,'0'0'111'16,"0"0"-111"-16,0 0-1 0,0 0 1 16,0 0 9-16,0 0 7 15,17 22 11-15,-16-16-2 16,1 3 2-16,-2 12 7 15,0 8 19-15,-5 16 25 16,-16 16-32-16,-5 10-44 16,-10 4-4-16,1-5-85 15,7-24-180-15</inkml:trace>
  <inkml:trace contextRef="#ctx0" brushRef="#br0" timeOffset="705.95">24238 4357 926 0,'0'0'13'0,"0"0"35"16,0 0 21-16,0 0-47 16,0 0-5-16,0 0-17 15,-34-36-13-15,67 36-26 16,13 0 25-16,13 9-44 15,1 6-19-15,-12 1-22 16,-13 0-22-16,-20-2 49 16,-13 0 12-16,-2-2 21 15,-12-1 37-15,-10-2 2 16,-5-3 15-16,4-6 37 16,10 0 12-16,1 0 58 0,6-11-29 15,6-10-19-15,0-11-38 16,25-5-36-16,14-12-4 15,7 2 2-15,2 3-3 16,-8 12 1-16,-11 15 4 16,-16 13-3-16,-7 4 2 15,-6 19-8-15,0 22 9 16,-7 10 0-16,-10 7 1 16,-2-3-1-16,7-7-2 15,6-8-14-15,6-13-98 16,22-14-68-16,32-13 8 15,18-21-89-15</inkml:trace>
  <inkml:trace contextRef="#ctx0" brushRef="#br0" timeOffset="997.97">24954 3875 480 0,'0'0'19'0,"0"0"17"16,-90-15 98-16,84 14-84 15,6 1-44-15,21 0-6 16,19 0-16-16,17 0 16 16,6 0 10-16,-5 1-10 15,-12 2-3-15,-16 0-3 16,-15 1 3-16,-14 1-1 0,-1 3 0 16,-11 6 4-1,-15 7 54-15,-4 3 23 0,0-2-32 16,11-2-24-1,7-3-18-15,8 2-6 0,4-1-1 16,16 1-52-16,26-2-61 16,22-4-42-16,20-8-213 15</inkml:trace>
  <inkml:trace contextRef="#ctx0" brushRef="#br0" timeOffset="1208.57">25517 4263 574 0,'0'0'42'0,"0"0"128"16,0 0-19-16,0 0-126 15,0 76 81-15,9-38-40 16,-2 9-18-16,-4 7-40 16,-3 2 0-16,0 6-8 15,-11-4-54-15,-4-10-60 16,6-18-119-16,9-25-88 15,0-7-7-15</inkml:trace>
  <inkml:trace contextRef="#ctx0" brushRef="#br0" timeOffset="1680.09">26082 4166 809 0,'0'0'103'16,"0"0"63"-16,0 0-93 15,0 0-11-15,0 0-25 16,0 0-37-16,-2-49-2 16,30 44-10-16,14 2-16 15,12 3 12-15,1 0-27 16,-8 18-9-16,-11 4 7 16,-12-1-21-16,-13-3-1 15,-10-2 18-15,-1-5 25 0,0-2 18 16,-3-3 5-1,-3-4 1-15,5-2 20 0,1 0 9 16,0 0 16 0,0 0 19-16,1-11 7 0,17-17-2 15,11-7-69-15,5-3 1 16,6 3-5-16,-6 9 4 16,-5 6 0-16,-13 11 3 15,-7 4 5-15,-6 5 12 16,-3 0-20-16,0 3-1 15,0 20-1-15,-15 11 4 16,0 8 3-16,-4 2 17 16,5-3-17-16,4-6-4 15,6-3-1-15,4-8-6 16,0-5-2-16,4-6-47 0,20-9-66 16,12-4 4-16,13-7-113 15,10-24-73-15</inkml:trace>
  <inkml:trace contextRef="#ctx0" brushRef="#br0" timeOffset="2439.57">26791 3742 95 0,'0'0'217'0,"0"0"-119"15,0 0 86-15,0 0-41 16,0 0-32-16,0 0-23 16,8-15-32-16,7 6-31 15,12-4-18-15,6 1 0 16,13 3-7-16,3 1-4 15,0 3-1-15,-4 2-7 16,-17 3-17-16,-11 0 4 16,-11 0-2-16,-6 0 0 0,-8 16-13 15,-20 4 2-15,-8 6 38 16,-3-2 13-16,5-4 9 16,10-6-8-16,8-6 2 15,11-2-6-15,5 2-10 16,6 2 0-16,26 2 13 15,10 2 3-15,8-2-2 16,1-4-5-16,-9 1-7 16,-13-1-2-16,-11-4 0 15,-15 6-11-15,-6 9 7 16,-41 6-18-16,-28 9 22 0,-30 3 0 16,-20-4-38-16,-24-3-51 15,-18-5-176-15,-15-8-145 16</inkml:trace>
  <inkml:trace contextRef="#ctx0" brushRef="#br0" timeOffset="2971.08">23370 4603 210 0,'0'0'92'16,"0"0"127"-16,0 0-113 15,0 0 59-15,0 0-31 16,0 0-52-16,-17 0-26 16,17 0-4-16,23 0-34 15,24 1 12-15,23 1 40 16,21-2-13-16,11 0-26 16,1-10-24-16,-9 0-3 15,-21 1-8-15,-22 5-38 0,-29 1-75 16,-18 3-22-1,-4 0-31-15,-25 0-42 0,-15 0-61 16</inkml:trace>
  <inkml:trace contextRef="#ctx0" brushRef="#br0" timeOffset="3381.78">23619 4442 375 0,'0'0'201'16,"0"0"-25"-16,0 0 57 15,0 0-129-15,0 0-24 16,0 0-28-16,0 0-13 16,0-11-33-16,0 30-6 15,0 26 0-15,0 19 2 16,-11 20 30-16,-6 7-19 0,-12-4-12 16,2-12 10-16,6-18-11 15,7-18 0-15,3-16-2 16,8-9 6-16,3-9-4 15,0-5 2-15,0 0 3 16,4-12 19-16,19-26-15 16,10-23 5-16,1-24-5 15,-1-16-8-15,-6-6-1 16,-12-9 0-16,-4 16 0 16,-6 18-7-16,-4 27-4 15,-1 30 8-15,0 20 2 16,0 8-10-16,0 33-38 0,-11 20-13 15,-1 19 44-15,0 14-12 16,-2 6-9-16,4 4-28 16,-5-2-63-16,4-10-101 15,2-15-91-15</inkml:trace>
  <inkml:trace contextRef="#ctx0" brushRef="#br0" timeOffset="4013.9">25337 4526 257 0,'0'0'69'0,"0"0"113"16,0 0-3-16,0 0-49 16,0 0 11-16,0 0-25 15,-54-12-45-15,54 12-10 16,0 0-20-16,0 0-15 16,29-2 3-16,23-1-13 0,26 1 13 15,17-2-7-15,1-3-12 16,-8-2-7-16,-14 0-3 15,-19-1-9-15,-18 5-15 16,-17 1-42-16,-13 1-47 16,-7 0 15-16,-13-1-54 15,-24-2-147-15,-14-3-158 16</inkml:trace>
  <inkml:trace contextRef="#ctx0" brushRef="#br0" timeOffset="4357.72">25470 4364 346 0,'0'0'170'16,"0"0"50"-16,0 0-87 0,36-72-31 16,-19 62-8-16,-3 7-22 15,2 3-51-15,2 3-18 16,3 26 5-16,1 19-6 16,-6 20 15-16,-15 14 17 15,-1 9-9-15,-27 4-5 16,-9-7-20-16,1-10 0 15,2-19 0-15,9-20 2 16,9-19-2-16,9-10 2 16,2-7-1-16,4-3 12 15,0 0-1-15,0-28 13 16,0-23 21-16,14-28-46 16,0-13 0-16,1-8 3 0,-2 1-2 15,-1 22-2-15,-5 19-23 16,0 27-4-16,-3 21-13 15,2 10-49-15,6 22-108 16,3 18-200-16,3 6 107 16</inkml:trace>
  <inkml:trace contextRef="#ctx0" brushRef="#br0" timeOffset="4957.82">27306 4266 417 0,'0'0'42'16,"0"0"189"-16,0 0-18 15,0 0-88-15,0 0-4 16,0 0-30-16,-40 0-16 0,38 0-5 15,2 0-34-15,0 0-6 16,0 0-24-16,16 0-6 16,33 0 0-16,26-6 0 15,22-2 8-15,7-1-6 16,-3-1-2-16,-10 1-43 16,-14 0-35-16,-17 1-57 15,-26 0 19-15,-19 4-42 16,-15 0-49-16,-3-2 18 15,-25-1-124-15</inkml:trace>
  <inkml:trace contextRef="#ctx0" brushRef="#br0" timeOffset="5173.89">27694 4000 365 0,'0'0'171'15,"0"0"87"-15,0 0-111 0,0 0-71 16,0 0-43-16,0 0-19 15,-8-4-13-15,8 33 2 16,0 17-3-16,2 17 47 16,1 10-14-16,-3 6-15 15,0 6-4-15,-17-5-12 16,-3-5-4-16,-3-9-82 16,-2-7-72-16,-2-14-190 15,-2-20-248-15</inkml:trace>
  <inkml:trace contextRef="#ctx0" brushRef="#br0" timeOffset="6089.83">26111 4191 119 0,'0'0'73'0,"0"0"61"16,0 0-57-16,0 0-11 15,0 0 14-15,0 0 22 16,0 0 28-16,2 0-36 15,-1 0-6-15,-1 0-47 16,2 0-25-16,2 0-8 16,13 0-8-16,9 0-8 15,12 9 7-15,8 12 2 16,-1 5-3-16,-5 9 2 16,-10 4 0-16,-12 1-6 0,-15 2 4 15,-3-4 2 1,-18 1 2-16,-16-5 4 0,-7-2 17 15,2-6-7-15,6-9-5 16,11-6 12-16,10-7-19 16,7-2 5-16,5-2 10 15,0-7 3-15,13-27 9 16,18-17-31-16,14-17-8 16,10-10 5-16,2 2-11 15,-4 2 14-15,-8 13 4 16,-10 16-3-16,-15 20 14 15,-10 13 18-15,-9 11 14 0,-1 1-7 16,0 0-35-16,0 8-5 16,-6 22-7-16,-11 15 7 15,-2 11 8-15,1 5-2 16,8-2-5-16,7-4 7 16,3-6-8-16,0-8-1 15,16-10-4-15,10-9-41 16,14-10-59-16,5-12-28 15,7 0-54-15,-2-26-206 16</inkml:trace>
  <inkml:trace contextRef="#ctx0" brushRef="#br0" timeOffset="7243.39">28872 4048 534 0,'0'0'25'0,"0"0"169"16,0 0 20-16,0 0-137 0,0 0-21 16,0 0-30-16,-4-10-25 15,23 10-2-15,7 0-4 16,11 16-3-16,-3 12 7 15,-1 8-14-15,-11 6 1 16,-11 3-7-16,-11-1 0 16,-2-5 20-16,-23-4-11 15,-6-3 8-15,-4-8 0 16,5-6 6-16,7-8-2 16,10-5 7-16,12-5 1 15,1 0 21-15,0-7-6 16,12-25 1-16,19-16-21 15,15-11-3-15,8-5-2 16,5 5 2-16,-4 7 0 0,-8 11 0 16,-14 16 0-16,-13 10 0 15,-12 13-5-15,-8 2 2 16,0 17-6-16,0 26-1 16,-11 16 10-16,-7 10 10 15,-8 1-10-15,6-11 0 16,6-9 2-16,8-13-2 15,6-13-8-15,0-10-38 16,30-13-58-16,16-1-18 16,18-30-88-16,8-18-139 15</inkml:trace>
  <inkml:trace contextRef="#ctx0" brushRef="#br0" timeOffset="7603.85">29628 3473 135 0,'0'0'499'16,"0"0"-431"-16,0 0 136 16,0 0-168-16,0 0-36 15,0 0-2-15,-23 18-2 16,23 13 1-16,0 3 6 16,0-2-3-16,1-2 0 15,14-5 0-15,-2-8-8 16,5-10 8-16,2-7-3 15,4 0 3-15,4-17 3 0,5-12 2 16,-2-10-3-16,-1-4 0 16,-6 4 8-16,-7 12-8 15,-9 10 7-15,-5 12 22 16,-3 5-2-16,0 2-29 16,0 28-16-16,0 13 11 15,0 18 1-15,0 9 4 16,0 3-2-16,0-1-41 15,-9 1-71-15,-4 0-67 16,1-13-29-16,3-17-165 16</inkml:trace>
  <inkml:trace contextRef="#ctx0" brushRef="#br0" timeOffset="8033.39">29930 4253 767 0,'0'0'53'16,"0"0"141"-16,0 0-8 15,0 0-118-15,0 0-20 16,0 0-23-16,53-24-25 16,16 8-3-16,11 3 2 15,-2 5-63-15,-2 3-47 16,-15 0-81-16,-14 3-112 0,-24-5-134 16</inkml:trace>
  <inkml:trace contextRef="#ctx0" brushRef="#br0" timeOffset="8234.71">30183 4084 810 0,'0'0'53'15,"0"0"197"-15,0 0-130 16,0 0-67-16,0 0-5 16,0 0-47-16,-13 8-1 15,13 23-6-15,6 16 6 16,3 10-2-16,-2 7 2 15,-7 4-60-15,0 0-64 0,0 1-61 16,-16-12-198-16,4-23-172 16</inkml:trace>
  <inkml:trace contextRef="#ctx0" brushRef="#br0" timeOffset="8708.08">30822 4464 982 0,'0'0'38'0,"0"0"58"16,0 0 48-16,0 0-106 0,0 0-19 16,0 0-6-16,-5 3-13 15,5-3 0-15,0 0-1 16,0 0 1-16,0 0 7 15,3-8-7-15,0 0 0 16,-1 3 12-16,-2 1-4 16,0 3 1-16,0 1 3 15,-12 0-8-15,-17 0-8 16,-9 12-1-16,-4 10-8 16,9-1 10-16,12-3-3 15,12-8-1-15,9-1 0 16,0-4-13-16,10-1 18 15,16-3-10-15,5-1 12 16,8-1 10-16,-3-17-8 0,-5-2 0 16,-4-4 9-16,-12 0-9 15,-5 4 15-15,-8 6-11 16,-2 6 0-16,0 3-3 16,0 4-3-16,-16 1-18 15,-7 4-42-15,-2 18-61 16,4 8-4-16,12 4-143 15,9-3-124-15</inkml:trace>
  <inkml:trace contextRef="#ctx0" brushRef="#br0" timeOffset="9038.5">31492 4417 148 0,'0'0'783'0,"0"0"-760"15,0 0 126-15,0 0-119 16,0 0-25-16,-90 4-5 16,81 6 0-16,6-2-3 15,3-1-4-15,0-3-1 16,3 2 6-16,15-3-3 16,5-3 5-16,3 0 5 15,1-1-1-15,-2-16 10 0,-7-7-7 16,-7 2-4-1,-8 1 26-15,-3 6-9 0,0 8 16 16,-11 2-29-16,-8 5-7 16,-2 0-3-16,1 8-34 15,3 11-34-15,6 7-31 16,11 2-89-16,0-2-90 16,22-5-40-16</inkml:trace>
  <inkml:trace contextRef="#ctx0" brushRef="#br0" timeOffset="9351.62">32297 4335 736 0,'0'0'153'0,"0"0"89"0,0 0-142 16,0 0-47-16,0 0-22 15,0 0-31-15,-2-10-3 16,2 10-2-16,0 5-9 15,0 7 9-15,8 3 2 16,10-1 1-16,-2-6-4 16,5-3 6-16,-3-5 0 15,0 0 13-15,-3-9-10 16,-3-13 4-16,-5-8 10 16,-5 0-16-16,-2 5 6 15,0 12-7-15,-14 8-12 16,-22 5-3-16,-19 20-92 0,-15 19-36 15,-11 13-69 1,0 4-93-16,1 0 0 0</inkml:trace>
  <inkml:trace contextRef="#ctx0" brushRef="#br0" timeOffset="9764.6">30798 5104 729 0,'0'0'67'0,"0"0"135"15,0 0-93-15,0 0-83 0,156-53-8 16,-11 28-4 0,33 2 6-16,14 6-6 0,20 10-4 15,9 7 7-15,1 4 2 16,-3 6-13-16,-27-7-6 15,-29-3 0-15,-37 0 8 16,-39-10-3-16,-31-1 4 16,-31 6 54-16,-16 2-8 15,-8 0 11-15,-1 3 5 16,0 0-17-16,0 0-14 16,0 0-19-16,0 0-17 15,0 0 6-15,0 0-10 0,0-2 0 16,0 2-2-1,0 0-3-15,0 0-24 0,0 0-39 16,0 0-27 0,0 0-17-16,-9 0-51 0,-27 4-5 15,-23 9-245-15,-25 4-72 16</inkml:trace>
  <inkml:trace contextRef="#ctx0" brushRef="#br0" timeOffset="41783">4916 7215 123 0,'0'0'106'0,"0"0"-102"15,0 0 40-15,0 0 36 16,0 0-20-16,0 0-3 15,0 0 7-15,0 0-1 16,0-17 2-16,-12 9-43 16,-3 3 17-16,-7 3 6 15,-8 2-22-15,-6 0-7 16,-6 16-10-16,-5 12 14 16,-7 7-13-16,9 2-7 15,11-1 0-15,10-7 0 16,12-10 0-16,12-2-1 15,0-4-5-15,0-6-3 0,21 6 9 16,12-2 8-16,13 2 31 16,9 0 2-16,3 3-30 15,-5-2-6-15,-7 1 1 16,-12 2-6-16,-7-3 3 16,-15 2-3-16,-2-2 0 15,-10 6 0-15,0 2 0 16,-19 8 1-16,-17 1 13 15,-13 1 0-15,-9-3 0 16,0-9-11-16,10-6 7 16,5-9 7-16,10-5-14 0,15 0 1 15,6-4-4 1,12-13-74-16,0-4-211 0,27-5-176 16</inkml:trace>
  <inkml:trace contextRef="#ctx0" brushRef="#br0" timeOffset="42223.68">5059 7671 436 0,'0'0'75'0,"0"0"-21"15,0 0 47 1,0 0-42-16,0 0-51 0,0 0 8 15,33-2-15-15,-12-2 4 16,6 4-8-16,-5 0 3 16,-1 0-6-16,-6 9-3 15,-2 8-14-15,-5 2 8 16,-7-1 12-16,-1 0-3 16,0-3 3-16,0-7 2 15,0-6 1-15,0 1 11 16,0-3 21-16,0 0 14 15,0 0 16-15,5-16 20 16,8-13 4-16,2-12-81 16,9-7 2-16,4 1 6 15,2 7-11-15,0 9 8 0,-9 15-10 16,1 10 2-16,-4 6-7 16,0 20-4-16,0 19 1 15,-6 12 3-15,-9 10 1 16,-3 3 1-16,-15 1-62 15,-12-2-68-15,-12-11-113 16,-13-22-103-16</inkml:trace>
  <inkml:trace contextRef="#ctx0" brushRef="#br0" timeOffset="42915.93">4212 7274 268 0,'0'0'306'16,"0"0"-294"-16,0 0 55 15,0 0-16-15,0 0-51 16,0 0 0-16,86-50 5 16,-66 30-3-16,-7-5-2 0,-7 0 11 15,-6-6 4-15,0-2 25 16,-16 2-6-16,-7 5-14 16,-5 7 6-16,1 16-9 15,-4 3-7-15,1 13-10 16,-3 24-14-16,8 11 13 15,4 3-3-15,12 4-2 16,6-5 6-16,3-7 0 16,6 2-4-16,16-4 3 15,8-4 2-15,6-2-6 16,0-6 8-16,1-4-3 16,-2 0 7-16,-10-5-4 0,-6 4 4 15,-11 2-3 1,-8 8-3-16,0 2 21 0,-27 6-21 15,-9-1 0-15,-13-5 2 16,1-4-3-16,-1-8 0 16,4-7 13-16,9-11-11 15,9-6 19-15,5 0-2 16,6-18 5-16,8-7-2 16,4-5-17-16,4 5-3 15,0 5 7-15,9 9-9 16,16 11 0-16,14 0-5 15,13 23-6-15,11 16 10 16,1 10 2-16,3 11 4 16,-10 1-5-16,-5 3 2 15,-6 0-4-15,-7-8 2 0,-2-2-17 16,8-12-138-16,1-23-72 16,11-19-263-16</inkml:trace>
  <inkml:trace contextRef="#ctx0" brushRef="#br0" timeOffset="43523.21">5699 7227 429 0,'0'0'64'0,"0"0"-10"0,0 0 99 16,0 0-48-1,0 0-35-15,0 0-21 0,-6-3-3 16,6-2 0-16,0-10 5 16,0-10 8-16,0-10-42 15,18-9-9-15,3 1-4 16,1 7-4-16,-5 14 0 16,-4 14 0-16,-1 8-5 15,3 17-6-15,3 28-13 16,1 15 15-16,-2 22 4 15,-7 5 8-15,-4-5-3 16,-3-5 0-16,3-18-5 16,0-14 5-16,0-15-9 0,4-13 9 15,-5-10-3 1,1-3 3-16,0-4-2 0,4 0 2 16,7-17 1-16,2-11 12 15,-1-8-11-15,0 1 1 16,-9 9 15-16,-2 9-15 15,-7 14 9-15,0 3 25 16,0 6-28-16,-10 28-9 16,-10 14-5-16,-2 12 5 15,-2 5 29-15,12-1-28 16,12-1 0-16,0-4-1 16,18-4 4-16,15-5-6 0,10-3 2 15,-1-8 0-15,-9-13 9 16,-11-12-4-16,-16-7-6 15,-6-4 2-15,0 0 4 16,-18 3-5-16,-28 11-1 16,-24 0-21-16,-26 7-19 15,-20 4-54-15,-15 9-129 16,-8 7-209-16</inkml:trace>
  <inkml:trace contextRef="#ctx0" brushRef="#br0" timeOffset="47218.21">1190 7170 532 0,'0'0'2'15,"0"0"64"-15,0 0-20 16,0 0-46-16,0 0-8 16,0 88 6-16,16-35 2 15,1-4 0-15,-1-11-2 16,1-9 0-16,-1-12-2 15,-4-11-8-15,0-6 12 16,0 0 2-16,1-14 26 0,2-19 32 16,3-6-13-1,-6-7-24-15,0 0-15 0,-5 12-7 16,-4 11 7-16,0 12-8 16,2 11-8-16,4 0-6 15,10 20-25-15,6 2 30 16,4 0-5-16,-1-5-9 15,3-11 4-15,-1-6 11 16,0 0 8-16,-7-16 6 16,-4-11-1-16,-3-8 29 15,-8-4 0-15,-7-6-3 16,-1 0 17-16,-1-1-31 16,-20 3-9-16,2 10 2 15,2 9-8-15,4 13-2 16,8 11-7-16,4 1-100 0,1 19-157 15,3 4 139-15,19-2-70 16</inkml:trace>
  <inkml:trace contextRef="#ctx0" brushRef="#br0" timeOffset="47533.56">1852 6945 55 0,'0'0'165'16,"0"0"12"-16,0 0-21 15,0 0-61-15,0 0-77 16,0 0-17-16,0-17-2 15,2 17-15-15,5 3 16 0,5 0 0 16,6-3 3 0,1 0-1-16,2-9 0 0,0-9-2 15,-3-3 5-15,-6-2-5 16,-9 2 0-16,-3 1 5 16,0 3-3-16,-18 9-1 15,-4 7-1-15,-2 1-6 16,-1 19 2-16,2 18 4 15,7 14 5-15,8 10 4 16,8 3 12-16,5 0 7 16,20-10-26-16,11-12 2 15,10-17-8-15,11-14-7 16,14-11-79-16,-5-14-27 16,-21-19-383-16</inkml:trace>
  <inkml:trace contextRef="#ctx0" brushRef="#br0" timeOffset="48875.74">1263 8124 745 0,'0'0'34'16,"0"0"162"-16,0 0-133 15,0 0-62-15,12-77 3 16,6 62 5-16,-9 8-9 0,-3 7-4 16,0 0 1-16,4 6-25 15,2 14 20-15,0 10 8 16,-3 0-12-16,-3-1-6 16,-3-4-4-16,0-13 16 15,-3-3-2-15,3-8 8 16,-3-1 0-16,0 0 9 15,6-5-2-15,1-17 11 16,7-7 6-16,2-12-19 16,1 2 5-16,0 6-8 15,-6 7 1-15,-5 9 7 16,1 14-2-16,-4 3-8 16,2 0-14-16,5 19-17 15,1 5 24-15,5 6 0 16,3-4-30-16,-5-7-27 0,7-9-14 15,0-10-41-15,7-5 24 16,9-26 36-16,2-8 53 16,-6-3-31-16,-14 2 37 15,-16 3 0-15,-3 8 43 16,0 12 59-16,-6 10 22 16,2 4-24-16,1 3-41 15,0 0-59-15,3 13-15 16,0 6-8-16,0 4 23 15,16-5 0-15,4-5-3 16,5-6-10-16,-1-7 13 16,1 0-34-16,-1-8 18 0,-6-12 16 15,-3-3 4-15,-12-2 7 16,-3 1-5-16,0 1 0 16,-21 7 21-16,-3 7-22 15,-4 9 6-15,-2 0-1 16,-1 19-10-16,8 11-14 15,1 3 8-15,20 1 3 16,2-5 0-16,27-9-44 16,21-10-98-16,9-10 44 15,4-5-9-15,6-25 8 16,-4-10 1-16,-11-8-28 16,-9 1 45-16,-19 4 84 15,-11 4 43-15,-13 6 82 0,0 9 41 16,-19 6-17-16,1 7-30 15,-1 8 6-15,4 3-16 16,3 0-64-16,3 6-24 16,3 7-21-16,4 0-1 15,2-3-6-15,9 0-19 16,15-6-25-16,9-4-4 16,3 0-40-16,-2-16 86 15,-4-8 7-15,-3 2 3 16,-12-2-1-16,-12 4 10 15,-3 0 6-15,0 6 62 16,-20 5 3-16,-5 5-32 0,-8 4-15 16,0 16 4-16,-4 15-31 15,3 14-7-15,10 2 1 16,12 0-6-16,12-5 3 16,16-9-15-16,28-10-72 15,14-19-37-15,21-4-22 16,13-30 32-16,7-20 111 15,1-11 5-15,-14-7-91 16,-23 0 57-16,-20 0 34 16,-28 7 12-16,-15 11 64 15,-9 14 31-15,-18 16 6 16,-10 20 23-16,-6 5-78 16,-8 35-24-16,0 10-14 15,2 14-12-15,15-4-2 16,17-8-6-16,16-8 0 0,1-13-4 15,24-14-13-15,19-17-32 16,12-3-40-16,8-37 67 16,-5-15 13-16,-10-11-20 15,-11-8 22-15,-13 4 7 16,-14-8 5-16,-10-8 41 16,0 0 56-16,-19 13-8 15,1 20-9-15,3 30 11 16,9 17-11-16,3 6-52 15,-1 39-33-15,1 32-30 0,3 31 30 16,10 30-8 0,29 27-36-16,13 9-92 0,-4-1-311 15</inkml:trace>
  <inkml:trace contextRef="#ctx0" brushRef="#br0" timeOffset="49558.57">1360 8901 1076 0,'0'0'0'0,"0"0"204"0,0 0-88 16,0 0-82-16,0 0-25 15,0 0-9-15,-33-34-1 16,45 64-28-16,18 17 4 16,9 21 25-16,4 12 5 15,-4 2-5-15,-5-12-36 16,-4-12-18-16,-5-21-21 16,-11-16-20-16,-4-14 36 15,-7-7-14-15,-3-4 68 16,0-23 5-16,-27-7 5 15,-13-7-5-15,-15 3-5 16,-5 9 5-16,5 12 0 16,7 14 2-16,8 3 32 0,15 0-10 15,8 11-10-15,8-6 1 16,9-5-15-16,0 0-6 16,31 0-19-16,22-19 10 15,21-15 15-15,7-11 7 16,1-5-2-16,3 1 3 15,-9 8-8-15,-16 6-9 16,-14 12-2-16,-31 13 3 16,-8 9 7-16,-4 1-13 15,-3 23-3-15,0 18 17 16,0 5 2-16,0-3 14 16,0-11-7-16,0-15-9 15,3-13 0-15,3-4-6 16,6-2-8-16,12-23 14 0,3-15 11 15,0-6-3-15,-12-7 5 16,-15 7-8-16,0 4 8 16,-15 11-3-16,-9 12 8 15,-3 16 23-15,-3 3-41 16,-4 26-7-16,10 18-29 16,9 10-52-16,15 12-77 15,9-6-145-15,27-3-96 16</inkml:trace>
  <inkml:trace contextRef="#ctx0" brushRef="#br0" timeOffset="51022.47">2629 9439 862 0,'0'0'64'0,"0"0"51"16,0 0-72-16,-4-83-33 16,28 20-9-16,6-12 5 15,-8 5-5-15,-7 4-1 0,-5 3 1 16,-10 17-1 0,0 15-7-16,0 12 7 15,0 16 1-15,0 3 15 0,0 0-16 16,-6 13-9-16,2 15-1 15,4 3 4-15,0 2 2 16,10-2 4-16,14 0 0 16,10-3-5-16,4-5 5 15,4-7-1-15,-1-10-1 16,-5-1-3-16,-9-2 1 16,-15 0 3-16,-6 0-14 15,-6 5 3-15,0 8-24 16,-18 1 5-16,-12 5 30 15,-3-2-24-15,2-11 16 16,1-9-10-16,6-12 9 0,8-38-15 16,4-23-142-16,9-19 19 15,3-14 12-15,3 6 49 16,16 11 87-16,1 16 98 16,2 17 52-16,-1 20 53 15,-9 18-68-15,-3 14-26 16,1 4-78-16,5 15-27 15,9 22 6-15,9 17 4 16,0 12-1-16,-5 12 9 16,-1-1-3-16,-2-2-10 15,-1-9-9-15,3-13 0 16,-3-20-1-16,-3-10 1 0,-8-17-7 16,-1-6 6-1,3-9-6-15,0-25 7 16,0-15 8-16,-9-13-8 0,1-1 0 15,-7 9-6 1,0 16 6-16,0 15 2 0,0 16-2 16,3 7-3-16,0 0-4 15,9 20-26-15,6 11 16 16,9 3 17-16,-2 3-3 16,1-4-4-16,-1-6-4 15,-1-7-26-15,-5-6-11 16,1-12-29-16,-1-2 1 15,6-12 37-15,-1-19 4 0,-1-6 9 16,-10-9 4 0,-7-5-83-16,-6 8 105 0,0 9 3 15,0 15 68-15,-6 14 37 16,6 5-12-16,-3 0-58 16,3 16-38-16,0 15-17 15,0 6 16-15,0 1 0 16,15-7 1-16,6-8 0 15,1-7 4-15,-1-5-12 16,0-11 5-16,1 0 1 16,-8-14-2-16,-1-13-1 15,-10-9 5-15,-3-3-10 16,-7-7 1-16,-19-1 6 16,-5 2-11-16,1 15 14 15,3 13 3-15,2 17 38 0,3 3-24 16,-2 29-17-16,4 11-8 15,10 4 8-15,10 1-7 16,0-4 2-16,24-11-1 16,10-12-4-16,6-12-33 15,-1-9 0-15,3-6 24 16,-6-20 19-16,-6-8-13 16,-5-9 13-16,-6-6 0 15,-8-6 3-15,-5-3-2 16,-6 9 1-16,0 13 2 15,0 16 16-15,0 13-10 16,0 7 27-16,0 0-31 16,0 24-6-16,10 5-11 15,10 7 6-15,8-4 5 0,2-8 1 16,4-8-1-16,0-10-6 16,-4-6-1-16,-4 0-10 15,-4-17 9-15,-6-5 8 16,-4-3 0-16,-7 5 5 15,-2 3-3-15,-3 7 3 16,0 10 25-16,0 0-4 16,3 0-26-16,10 13-19 15,5 4 8-15,9 6 7 16,6-7 4-16,7-3-8 16,2-12 1-16,-2-1-1 15,0-14 7-15,-7-19-4 0,-12-3 5 16,-9-3 9-16,-12-1 37 15,0-2 18-15,-15-2 3 16,-16 3-40 0,-8 12-26-16,-6 13-2 0,-7 16-16 15,-6 30-62-15,-11 17-163 16,-4 8-180-16</inkml:trace>
  <inkml:trace contextRef="#ctx0" brushRef="#br0" timeOffset="52265.83">2853 9986 784 0,'0'0'44'0,"0"0"98"16,0 0 19-16,0 0-123 16,0 0-23-16,0 0-15 15,0 0-8-15,-3 90 8 0,39-10 0 16,6 13 6-16,1 4-14 15,2-4-32-15,1-17-77 16,-12-19-57-16,-7-28-54 16,-12-23 46-16,-12-12 19 15,-3-34 87-15,-12-16 74 16,-24-2 2-16,-13 0 65 16,-6 16 49-16,7 9-50 15,12 16 68-15,14 8 34 16,14 6-34-16,7 3-48 15,1 0-73-15,0-4-11 16,0-6-11-16,28-4-1 16,20-14 6-16,16-8 6 15,9-6-11-15,-7-3-10 0,-8 3-12 16,-16 1 7-16,-11 5 25 16,-16 9 1-16,-9 6 14 15,-6 10 26-15,0 7 30 16,0 4 0-16,0 0-50 15,0 17-20-15,0 12-22 16,0 12 12-16,12 1 9 16,12-3-4-16,7-5 5 15,2-4-3-15,3-8 3 16,-5-10-3-16,-4-7-11 0,-3-5-21 16,-5-7 10-1,2-16 11-15,-6-7 10 0,-3-6 2 16,0-3-7-16,-6 5 4 15,-2 8 4 1,-2 13 2-16,1 9-3 0,0 4-28 16,3 0-55-16,7 17-27 15,11 6 105-15,4-3-7 16,2-6-49-16,6-7-30 16,-2-7-24-16,2-4 90 15,0-19 27-15,-3-3 1 16,-11-4 19-16,-7-1-13 15,-12 0 57-15,-3-3 7 0,-9 4 19 16,-12 3-30-16,-3 10 15 16,2 10 7-16,4 7-32 15,-3 7-37-15,5 20-13 16,-1 9-5-16,11 1 1 16,6 0-2-16,0-4-6 15,17-8-7-15,5-5-31 16,2-10-22-16,0-9 31 15,-3-1 16-15,1-6 25 16,2-16 1-16,-9-6 3 16,1-2 3-16,-8 1-4 15,-7 7-3-15,-1 5 5 16,0 9-2-16,0 8-3 16,0 0-4-16,3 6-15 15,5 10-7-15,5 6 17 0,7-2 5 16,5-8-10-16,2-10-16 15,1-2-15-15,2-2 25 16,-2-18 9-16,-4-11 2 16,0-8-1-16,-9-7 6 15,-6-3 4-15,-9-7 51 16,0-5 67-16,-3-14 32 16,-9-4-34-16,-1 12 26 15,2 17-53-15,8 25-13 16,0 22 11-16,3 3-71 15,-3 22-16-15,0 32-36 16,3 18 34-16,0 20-8 16,0 5 10-16,15 2-51 15,21 0-63-15,4-14-29 0,2-24-253 16</inkml:trace>
  <inkml:trace contextRef="#ctx0" brushRef="#br0" timeOffset="52430.63">4227 9581 522 0,'0'0'455'15,"0"0"-361"-15,0 0 3 16,0 0-97-16,0 0-45 0,137-61-10 16,2 30-8-16,25-14-194 15,3-13-365-15</inkml:trace>
  <inkml:trace contextRef="#ctx0" brushRef="#br0" timeOffset="53861.6">7189 7615 292 0,'0'0'8'0,"0"0"141"15,0 0 2-15,0 0-33 16,0 0-6-16,0 0-1 15,-30 0-33-15,30 0-21 16,0 0-15-16,0 0-30 16,0 0 5-16,30-2-17 15,33-5 0-15,37-4 23 16,27-5-10-16,13-1-8 16,9 0 0-16,0 0-2 15,3-1 3-15,-3-2-6 0,-11-1 0 16,-28 1-6-16,-28 4 6 15,-40 7-1-15,-27 5-4 16,-15 1 5-16,0-3 23 16,-33-5-23-16,-21-3-20 15,-22-2-15-15,-4-2 9 16,-1-3 23-16,2-5 3 16,6-1 0-16,13-2 8 15,11 7-3-15,21 5 15 16,17 6 8-16,8 10-11 15,3 1-4-15,0 0-13 16,33 0-23-16,19 9 22 16,20 11 0-16,16 2 1 15,3 7 2-15,0 4 4 0,-5 3-6 16,-11 0 4-16,-20-2-2 16,-16-5-2-16,-23-2-1 15,-16 0 1-15,-3 9 12 16,-35 4-11-16,-18 9-1 15,-15 5-17-15,-7-4-25 16,4-1-41-16,14-10-145 16,24-20-148-16</inkml:trace>
  <inkml:trace contextRef="#ctx0" brushRef="#br0" timeOffset="54425.54">10372 6875 41 0,'0'0'113'16,"0"0"19"-16,0 0 38 0,0 0-64 15,-10-72 33-15,7 60-15 16,-3 4 1-16,3 5-6 15,0 3-15-15,3 0-50 16,0 3-41-16,0 31-13 16,0 18 0-16,0 27 2 15,0 20 4-15,0 3-6 16,0 5-1-16,-6-11-69 16,6-15-59-16,-6-14-186 15,3-28-62-15</inkml:trace>
  <inkml:trace contextRef="#ctx0" brushRef="#br0" timeOffset="54703.77">9710 7715 715 0,'0'0'37'0,"0"0"192"16,0 0-132-16,0 0-62 15,0 0-30-15,113 17 90 16,14-17-29-16,33 0-32 16,38-14-10-16,23-11-12 15,25 3-7-15,7 5-5 16,-15 3-35-16,-40 2 34 0,-56-1-44 16,-54 2 4-1,-45 6-21-15,-40 5-18 0,-26 0 22 16,-39 16-205-16,-35 9-358 15</inkml:trace>
  <inkml:trace contextRef="#ctx0" brushRef="#br0" timeOffset="54940.04">10132 8075 757 0,'0'0'142'0,"0"0"115"0,0 0-194 16,0 0-24-16,0 0-39 15,0 0-20-15,-43 93 20 16,34-18-3-16,3 7-1 16,6 4-38-16,0-2-82 15,9-15-143-15,-3-23-230 16</inkml:trace>
  <inkml:trace contextRef="#ctx0" brushRef="#br0" timeOffset="55146.05">10444 8335 1017 0,'0'0'84'16,"0"0"85"-16,0 0-111 15,0 0-51-15,0 0-2 16,133-35-5-16,-59 28-2 16,1 4-21-16,4 3-83 15,-3 0-48-15,-16 0-232 16,-19-1-159-16</inkml:trace>
  <inkml:trace contextRef="#ctx0" brushRef="#br0" timeOffset="55685.6">11194 8067 752 0,'0'0'146'15,"0"0"89"-15,0 0-105 16,0 0-51-16,0 0-59 15,0 0-12-15,27-16-8 16,8 10-3-16,9 6 0 16,-1 0-4-16,-4 5 0 15,-3 23 1-15,-10 5-8 16,-6 9 7-16,-11 4-24 16,-9-2 17-16,-3-1 10 15,-16-1 7-15,-11-5-5 0,3-7 2 16,3-10 0-16,4-8 3 15,13-8-3-15,4-4 6 16,3 0 11-16,0-17-12 16,3-19-5-16,17-17-18 15,11-7-23-15,6-1 32 16,5 5-13-16,-6 8 19 16,-3 12 0-16,-14 12 6 15,-10 12 6-15,-3 9-1 16,-6 3 18-16,0 0 12 15,0 0-38-15,0 17-3 16,-6 15 3-16,-3 12 11 16,3 6 21-16,6-2-25 0,0 2-2 15,0-3 0-15,18-9-5 16,9-11-7-16,6-10-33 16,4-6-50-16,3-11-99 15,2-8-129-15,-6-25-172 16</inkml:trace>
  <inkml:trace contextRef="#ctx0" brushRef="#br0" timeOffset="61147.24">8453 10149 81 0,'0'0'94'15,"0"0"-26"-15,0 0 103 16,0 0-72-16,0 0-2 16,0 0 32-16,0 0-38 0,-11-50 21 15,-1 40-24-15,-10 0-49 16,-5 6 32-16,-9 4-41 16,-10 0-14-16,-8 21-12 15,2 9-1-15,3 6-5 16,13 0 2-16,14-3-2 15,19-6-3-15,3-4-10 16,16 3 13-16,20-9-1 16,13-3 3-16,5-5 0 15,7-3 0-15,-1-2-9 0,-8 2 5 16,-18-3-7 0,-13 0-8-16,-18 5 1 0,-3 12-19 15,-19 10 26-15,-23 9 11 16,-21 7 0-16,-14-7 13 15,-7-1-12-15,-4-13-1 16,6-8 9-16,15-10-9 16,21-5-2-16,23-2-1 15,16 0-54-15,7-12-44 16,33-15-322-16</inkml:trace>
  <inkml:trace contextRef="#ctx0" brushRef="#br0" timeOffset="61762.71">8560 10562 542 0,'0'0'41'0,"0"0"143"15,0 0-105-15,0 0-36 16,0 0-15-16,0 0-17 15,0-11-8-15,3 11 7 16,-3 0-10-16,0 0-4 16,0 0 0-16,0-2 3 15,0 2-3-15,3 0 4 16,-3 0 0-16,0 0 2 0,0 0-2 16,0 0 3-16,0 0 0 15,0 0-3-15,0 0 11 16,0 0-6-16,0 0 3 15,3-1 12-15,7-2-19 16,7 3-1-16,5 0 0 16,2 0-3-16,0 17 2 15,-3 3-5-15,-5 8-2 16,-7 2 2-16,-9 4 6 16,0-4 0-16,0-4 2 15,-6-9 1-15,-4-4 3 16,7-6-5-16,0-7 8 15,3 0 35-15,0 0-18 0,0 0 14 16,0-10 18 0,6-20 6-16,10-10-53 15,5-4-11-15,3 5 0 0,-3 7 0 16,1 11 4-16,-10 12-5 16,0 2 1-16,-3 7-10 15,0 0 2-15,1 20-11 16,-1 7 7-16,-1 5 7 15,-5 5 0-15,-3-2 0 16,0 2-24-16,-3 0-20 16,-8-1-37-16,1-3-55 15,4-7-99-15,0-13-102 16</inkml:trace>
  <inkml:trace contextRef="#ctx0" brushRef="#br0" timeOffset="62031.07">9644 10396 957 0,'0'0'17'0,"0"0"136"16,0 0-69-16,0 0-20 15,0 0-37-15,0 0-6 16,0-10-9-16,36 10-8 15,27 0-4-15,13 0 7 16,9 3-7-16,3 4-14 0,-12-3-49 16,-15 1-36-16,-16-4-64 15,-19 3 15-15,-13-4-149 16,-13 5 53-16,-14-1 90 16</inkml:trace>
  <inkml:trace contextRef="#ctx0" brushRef="#br0" timeOffset="62241.27">9732 10594 59 0,'0'0'164'0,"0"0"53"15,0 0-37-15,0 0-31 16,0 0-3-16,0 0-45 16,3 7-36-16,43-7-9 0,16 0-16 15,9 0-18-15,-2 0-22 16,-5 0 6-16,-1 0-3 15,-11 0-3-15,-10 0-48 16,-11 0-66-16,-13 6-159 16,-18-2-231-16</inkml:trace>
  <inkml:trace contextRef="#ctx0" brushRef="#br0" timeOffset="75053.64">11100 10173 262 0,'0'0'285'0,"0"0"-177"15,0 0 53-15,0 0-56 16,0 0-52-16,0 0-6 15,0 0-8-15,6-24 1 0,-3 24-11 16,-3-3 3-16,0 3-3 16,0 0-5-16,0 0 0 15,0 0-14-15,0 0-7 16,0 0-1-16,0 0-2 16,0 13-11-16,0 26 3 15,0 14 8-15,0 17 10 16,-6 2-4-16,3-1-4 15,-4-7 11-15,4-10-13 16,0-12 0-16,0-12 2 0,3-8-2 16,-3-8 0-16,3-3 0 15,0-5-13-15,0-3-17 16,0 0-49-16,0-2-38 16,0 0-87-16,0-1-119 15,0 0-84-15</inkml:trace>
  <inkml:trace contextRef="#ctx0" brushRef="#br0" timeOffset="75467.75">11464 10512 355 0,'0'0'121'0,"0"0"70"15,0 0 7-15,0 0-77 16,0 0-5-16,0 0-24 15,-10-4-9-15,10 4-10 16,0 0-18-16,0 0-14 16,0 0-26-16,0 0-8 0,25-3 1 15,21-9-5-15,17 2-2 16,16-4 4-16,12 4-5 16,0 0 0-16,0 3-1 15,-15-2-54-15,-24 3 32 16,-22 2-141-16,-18 4-62 15,-12 0-52-15,-12 0-47 16</inkml:trace>
  <inkml:trace contextRef="#ctx0" brushRef="#br0" timeOffset="75731.5">11798 10205 693 0,'0'0'110'0,"0"0"12"0,0 0 80 16,0 0-93-16,0 0-53 16,0 0-17-16,-22-34-35 15,22 45-4-15,0 22-6 16,0 22 6-16,3 28 22 16,0 13-2-16,-3 6-13 15,0-5 5-15,0-13-12 16,0-17-4-16,-3-11-11 15,3-14-82-15,0-11-58 16,3-17-101-16,16-14-362 0</inkml:trace>
  <inkml:trace contextRef="#ctx0" brushRef="#br0" timeOffset="78362.23">21331 4308 426 0,'0'0'2'16,"0"0"111"-16,0 0 110 16,0 0-103-16,0 0-42 15,0 0-18-15,0 0-11 16,-8-22-15-16,7 22-8 16,-2 30-24-16,-5 20-2 15,-2 20 49-15,-3 12-25 16,-7 4-14-16,4-7-10 15,7-7-1-15,3-13-30 16,6-10-99-16,3-17-208 16,16-24-216-16</inkml:trace>
  <inkml:trace contextRef="#ctx0" brushRef="#br0" timeOffset="78586.43">21529 4627 848 0,'0'0'46'16,"0"0"108"-16,0 0-91 15,0 0-63-15,0 0 9 16,0 0 1-16,118 0 14 16,-55 0-13-16,-2 0-11 15,-3 0-3-15,-9-3-68 0,-15-1-54 16,-15 2-105-16,-19 0-44 15,-10-4-29-15</inkml:trace>
  <inkml:trace contextRef="#ctx0" brushRef="#br0" timeOffset="78840.12">21719 4386 480 0,'0'0'89'0,"0"0"92"15,0 0 37-15,0 0-152 16,0 0 17-16,0 0-22 0,0-25-22 16,0 27-27-16,0 27-6 15,7 20-2-15,-4 19 41 16,-3 16 5-16,-2 5-18 16,-15-5-18-16,0-12-12 15,1-14-2-15,5-15-15 16,3-12-83-16,8-5-60 15,-3-10-141-15,0-13-296 16</inkml:trace>
  <inkml:trace contextRef="#ctx0" brushRef="#br0" timeOffset="79349.98">20883 5429 433 0,'0'0'16'15,"0"0"192"-15,0 0-67 16,0 0-45-16,0 0 14 15,0 0-24-15,-6-9-16 0,6 9-17 16,0-4-13 0,17-6-32-16,26-4-3 0,16-8-5 15,15 1 0 1,2 1 1-16,-11 1-1 0,-11 5-1 16,-18 4 1-16,-18 4 0 15,-9 6-4-15,-9 0 4 16,0 0-16-16,-21 0-2 15,-18 3-10-15,-18 10 10 16,-12 4 12-16,-3 2 2 16,3 1 4-16,11-4 0 15,13-4 1-15,23-6 4 16,12-2-1-16,10-4 0 16,0 0-4-16,28 0-5 15,22-7 5-15,21-6 0 0,1-1 1 16,-3 4-2-16,-9 2-28 15,-11 5-90-15,-12 3-134 16,-11 0-193-16</inkml:trace>
  <inkml:trace contextRef="#ctx0" brushRef="#br0" timeOffset="92905.62">19204 7195 460 0,'0'0'10'0,"0"0"-10"16,0 0 122-16,0 0 7 16,0 0-45-16,0 0-9 0,0 0-24 15,0 0-14 1,-37-35-13-16,62 34-21 0,30-1 19 16,28 1-21-16,14-1 3 15,7 1-1-15,-3-3-3 16,-16 1 0-1,-18 1 0-15,-24 1 0 0,-20-2-5 16,-23 2-8-16,-14 1-12 16,-43 0 14-16,-31 5-13 15,-29 11 22-15,-10 1 2 16,9-4 0-16,15 0 1 16,25-1 2-16,23-3-3 15,21-1 9-15,16-2-7 16,18-3-2-16,10 4-9 15,32 3 1-15,23 6 8 0,12 1 0 16,7 3 3-16,1 4-2 16,-18-1-1-16,-14 2 0 15,-20 2-2-15,-16-4-7 16,-17 5 6-16,-23 1 3 16,-29 6 0-16,-20-1 23 15,-9 0 10-15,-3-2 13 16,6-3-8-16,19-1-6 15,17-7 9-15,15-6-34 16,27-1-7-16,7-2-7 16,49-2 7-16,38 1 5 15,39-8-5-15,22-3-20 0,24 0-83 16,3-16-177-16,-14-9-121 16</inkml:trace>
  <inkml:trace contextRef="#ctx0" brushRef="#br0" timeOffset="93356.09">20170 7325 745 0,'0'0'3'0,"0"0"117"16,0 0 5-16,0 0-123 15,0 0 9-15,0 0-11 16,125-12 0-16,-72 12-2 15,-10 12-17-15,-12 3-2 16,-13 3 7-16,-7 5 1 0,-11 3-6 16,-8 0 3-16,-17 7 4 15,-11-4 3-15,0-5-4 16,7-7 13-16,7-8 1 16,9-5 1-16,9-4 4 15,4 0 29-15,0 0-14 16,20-20 19-16,15-12-32 15,13-11-6-15,8-3 0 16,9-1-2-16,-7 7 0 16,-8 7 5-16,-12 16-3 0,-22 11 16 15,-12 6-4 1,-4 0-10-16,-13 20-4 0,-10 19 0 16,-8 7 0-16,1 1 2 15,10-3-2-15,9-6 0 16,11-9-9-16,5-11-30 15,32-11-66-15,23-7-127 16,13-14-9-16,4-19-106 16</inkml:trace>
  <inkml:trace contextRef="#ctx0" brushRef="#br0" timeOffset="93740.14">20952 6958 388 0,'0'0'139'0,"0"0"41"15,0 0-77-15,0 0-17 0,0 0-18 16,0 0-51-16,-64-52-17 16,94 49-12-16,16 3 12 15,8 0 0-15,5 0-1 16,-7 13-4-16,-14 2-13 16,-14 1-6-16,-12-1-5 15,-12 0 0-15,0 0 9 16,-12-3 20-16,-14 1 10 15,-1-6-4-15,6-7 9 16,4 0 18-16,6 0 16 16,9-20 10-16,2-10-19 15,22-11-12-15,24-6-2 0,15 3-24 16,14 14 2-16,0 9 3 16,-3 13-3-16,-8 8-1 15,-15 3-3-15,-14 21-4 16,-19 10-5-16,-16 14-3 15,-10 13 2-15,-32 9-14 16,-21 5-96-16,-17-3-47 16,-20-7-170-16</inkml:trace>
  <inkml:trace contextRef="#ctx0" brushRef="#br0" timeOffset="94225.61">18962 7964 565 0,'0'0'7'0,"0"0"192"16,0 0-95-16,0 0-34 15,0 0-9-15,0 0-37 16,-42 0-3-16,68 0-1 16,7 0-10-16,2 1-5 0,2 23-5 15,-8 2-10 1,-10 10 9-16,-10 10-5 0,-9-3-5 16,0 2-7-16,-15-9 0 15,-5-8 16-15,-2-8-5 16,6-9 7-16,9-6 2 15,4-4 2-15,3-1 19 16,0-12 19-16,6-22 7 16,19-21-49-16,12-9 1 15,8 4-1-15,6 11 0 16,-7 23-2-16,-5 15 1 16,-4 11-8-16,-16 17-2 15,-2 23 9-15,-14 18-16 16,-3 6-17-16,0 1-41 15,-17-4-77-15,2-9-99 0,5-8 15 16,10-22-101-16</inkml:trace>
  <inkml:trace contextRef="#ctx0" brushRef="#br0" timeOffset="94541.82">19574 8129 500 0,'0'0'103'0,"0"0"74"15,0 0-133-15,0 0-31 16,0 0-12-16,0 0-1 16,-5 39-11-16,42-39 11 15,15 0-5-15,13 0-12 0,-4-14-70 16,-6 6-56-16,-16 1-17 16,-15 4-14-16,-18 3 32 15,-6 0 43-15,-26 15 99 16,-14 8 0-16,-12 0 94 15,-3 4 10-15,1-5-9 16,11 1 4-16,14-9-3 16,12-6-30-16,14-3-31 15,3-5-35-15,17 0-16 16,28 0 2-16,21-5 13 16,8-7-129-16,0-2-147 15</inkml:trace>
  <inkml:trace contextRef="#ctx0" brushRef="#br0" timeOffset="94841.98">20129 8121 57 0,'0'0'439'0,"0"0"-242"15,0 0 9-15,0 0-120 16,0 0-13-16,0 0-19 16,-30-10-54-16,27 32-13 15,1 13 13-15,2 7 0 16,0 5 0-16,5-8 0 15,12 0-5-15,5-9 1 16,-5-9-18-16,3-9-34 16,-11-10 41-16,0-2 13 0,-2-12 2 15,-1-18 32-15,-6-13-21 16,0-6 11-16,-7-4-22 16,-11 3 0-16,-5 11 4 15,0 16-4-15,-3 19-5 16,-4 4-12-16,-2 27-116 15,-4 9-65-15,4 1-121 16</inkml:trace>
  <inkml:trace contextRef="#ctx0" brushRef="#br0" timeOffset="95816.09">19506 6665 3 0,'0'0'59'16,"0"0"92"-16,0 0-17 15,0 0-67-15,0 0-52 16,-82 26 12-16,56 15 16 16,-4 1-11-16,8-3 5 0,9-3-4 15,9-2 8-15,4-8-16 16,0-11-17-16,14-5 6 16,11-8 1-16,12-2 43 15,9-15 33-15,5-14-69 16,0-11-8-16,-2-5 7 15,-6-8-15-15,-8-5 8 16,-7 10 4-16,-9 7 0 16,-8 22 3-16,-8 15-2 15,-3 4-17-15,0 6-2 16,0 22-36-16,0 11 36 16,0 3 3-16,0-3-3 15,0-10 3-15,0-8-3 0,0-6 0 16,-5-5 9-1,-8-2-9-15,-14-7 14 0,-6-1 4 16,-4 0-9-16,-12-12 0 16,0-12-9-16,-8-5 0 15,3-12-3-15,5 2-3 16,14 12-12-16,13 12-13 16,15 15-19-16,7 21-242 15,3 17 108-15,26 8-13 16,15 2-21-16</inkml:trace>
  <inkml:trace contextRef="#ctx0" brushRef="#br0" timeOffset="96140.19">21428 7629 596 0,'0'0'11'16,"0"0"116"-16,0 0 35 16,0 0-54-16,0 0-65 15,0 0-23-15,0 0 24 16,23-9-44-16,24 9 9 0,16 0 3 15,8 3-12-15,-5-2-43 16,-11-1-54 0,-23 0-21-16,-12 0-20 0,-17 0-25 15,-3 0 71-15,-34 0-51 16</inkml:trace>
  <inkml:trace contextRef="#ctx0" brushRef="#br0" timeOffset="96278.16">21292 7761 213 0,'0'0'117'15,"0"0"59"-15,0 0 5 16,0 0-46-16,0 0-75 16,84 7 11-16,13-6-38 0,8-1-26 15,0 0-7-15,-7 0-118 16,-16-4-265-16</inkml:trace>
  <inkml:trace contextRef="#ctx0" brushRef="#br0" timeOffset="96995.21">22912 7635 509 0,'0'0'73'0,"0"0"156"15,0 0-129-15,0 0-13 16,0 0-23-16,0 0-22 16,-48-49 9-16,48 48-36 0,15-2-7 15,12 3-8-15,7 0-5 16,2 10 1-16,-3 11 0 15,-10 6-7-15,-7 7 6 16,-13 2-5-16,-3 6 1 16,-15-1-4-16,-15-1-3 15,-5-3 11-15,2-8 0 16,7-6 5-16,5-9 2 16,9-8 1-16,7-3-3 15,5-3 8-15,0 0 3 16,6-23 8-16,21-16-19 0,11-14 6 15,11-3-8-15,5-7 2 16,2 9 0-16,-7 10 5 16,-13 13-4-1,-14 14 7-15,-12 11 3 0,-10 6-5 16,0 0-6-16,0 13-3 16,-21 14-3-16,-4 9 6 15,-3 8 4-15,0 1-1 16,7-4-3-16,11-6 1 15,10-2-8-15,6-13-10 16,36-6-62-16,22-14-104 16,19 0-139-16,11-34-90 0</inkml:trace>
  <inkml:trace contextRef="#ctx0" brushRef="#br0" timeOffset="97279.97">23685 7262 476 0,'0'0'10'0,"0"0"81"16,-99-9 55-16,71 18-81 16,7 7-47-16,10 1-18 15,10 3 3-15,1 3-2 16,13-7-1-16,17 1 0 16,10-7 1-16,5-8 5 15,1-2-4-15,-5 0-2 16,-5-19 15-16,-16-6-14 15,-9-6 7-15,-11-2 6 0,0 7-1 16,-25 9-10-16,-13 9-3 16,-7 8-4-16,-2 19-14 15,3 20-15-15,11 10-100 16,11 3-45-16,15-2-110 16</inkml:trace>
  <inkml:trace contextRef="#ctx0" brushRef="#br0" timeOffset="97497.55">23932 7721 877 0,'0'0'33'16,"0"0"157"-16,0 0-114 15,0 0-44-15,0 0-32 16,0 0 14-16,104-13-14 15,-36 8 10-15,0 1-10 16,-3 0-62-16,-15 2-57 16,-14 0-137-16,-23 2-158 15</inkml:trace>
  <inkml:trace contextRef="#ctx0" brushRef="#br0" timeOffset="97695.57">24022 7632 542 0,'0'0'66'15,"0"0"284"-15,0 0-208 16,0 0-56-16,0 0-55 16,0 0-31-16,-14 6-4 15,25 30 2-15,0 14 2 16,-6 12 0-16,-5 5-4 16,0 2-10-16,-15-5-99 15,6-5-79-15,9-17-92 16,9-28 12-16</inkml:trace>
  <inkml:trace contextRef="#ctx0" brushRef="#br0" timeOffset="98133.83">24693 7618 447 0,'0'0'297'15,"0"0"-188"-15,0 0-12 16,0 0-83-16,0 0-14 15,0 0-4-15,-67-7-6 16,80 21-20-16,18 6-7 16,5 3-9-16,-2-1-30 15,-8-1 41-15,-14 3 6 16,-11-5 12-16,-1 5 4 16,-12-3-8-16,-8-3 18 15,1-5-8-15,3-3 11 16,6-4 5-16,7-6 13 15,3 0 51-15,0-2-17 0,13-22 7 16,15-10-40-16,10-8 18 16,5 1-35-16,-4 2 24 15,-6 7-8-15,-10 8 6 16,-10 9 12-16,-10 8 6 16,-3 3 13-16,0 4-48 15,-3 0-7-15,-23 14-4 16,-2 10-6-16,-3 7 10 15,2 3 0-15,8 2-1 16,5 0-1-16,10-7-6 16,6-5-49-16,18-7-62 15,23-14-177-15,21-3-12 16</inkml:trace>
  <inkml:trace contextRef="#ctx0" brushRef="#br0" timeOffset="98324.34">25304 7224 665 0,'0'0'36'0,"0"0"194"16,0 0-71-16,0 0-93 15,0 0-38-15,0 0-20 16,-31-26-8-16,31 60-11 16,0 19 10-16,0 16 1 15,0 8-6-15,-7 2-110 16,-22-3-97-16,0-17-266 0</inkml:trace>
  <inkml:trace contextRef="#ctx0" brushRef="#br0" timeOffset="98527.37">25412 7765 796 0,'0'0'74'0,"0"0"97"15,0 0-74-15,0 0-89 16,0 0 9-16,111 0 17 16,-42 1-34-16,1 1 0 0,-1 1-66 15,-11 0-80 1,-21 0-158-16,-19-3-79 0</inkml:trace>
  <inkml:trace contextRef="#ctx0" brushRef="#br0" timeOffset="98734.42">25530 7648 596 0,'0'0'99'0,"0"0"211"15,0 0-226-15,0 0-17 16,0 0-31-16,0 0-24 16,-4 12-1-16,20 30-10 15,-2 17 5-15,-2 10 1 16,-1 9-5-16,-11 5-4 15,0-10-69-15,0-16-77 0,-9-18-53 16,9-22-110-16,19-17 35 16</inkml:trace>
  <inkml:trace contextRef="#ctx0" brushRef="#br0" timeOffset="99194.15">26241 7635 722 0,'0'0'189'16,"0"0"-55"-16,0 0-88 16,0 0-28-16,0 0-18 15,0 0-7-15,-7-17-7 0,21 22-17 16,6 17 16 0,4 4 2-16,-3 6-9 0,-12 0-25 15,-9-2 7-15,0-2 2 16,-9-4-10-16,-9-8 11 15,0-2 18-15,1-8 12 16,5-2 7-16,2-4 5 16,7 0 5-16,3 0 43 15,0-4 20-15,5-22-13 16,20-11-43-16,12-7-17 16,12-4 1-16,5-1-1 15,-6 6 1-15,-8 13 3 16,-15 13 7-16,-14 7 31 0,-8 10 35 15,-3 0-54-15,0 0-23 16,-12 21-10-16,-12 12 10 16,-3 9 14-16,-1 4-13 15,4 1 4-15,7-4-2 16,9-4-3-16,8-6-7 16,1-11-38-16,36-8-51 15,21-11-83-15,13-3-82 16,2-20-29-16</inkml:trace>
  <inkml:trace contextRef="#ctx0" brushRef="#br0" timeOffset="99492.93">26787 7377 360 0,'0'0'28'16,"0"0"99"-16,0 0-5 15,-79-32-30-15,79 32-32 16,0-3-37-16,12-1-23 15,18-2-15-15,11 2 9 16,0 4-2-16,-7 0-2 16,-12 0 8-16,-13 7-8 15,-6 3 6-15,-3 5-5 16,-6 5 9-16,-14 3 4 16,-10 1 4-16,0-4 17 15,2 0 18-15,3-1 13 16,6-5-14-16,10 1-29 15,6-2-13-15,3-2 0 0,26 3-10 16,26-2-20-16,24-5-157 16,9-6-230-16</inkml:trace>
  <inkml:trace contextRef="#ctx0" brushRef="#br0" timeOffset="99695.48">27140 7799 34 0,'0'0'553'0,"0"0"-499"15,0 0 30-15,0 0-41 0,0 0 14 16,0 0 47 0,147 25-104-16,-76-25-26 0,4-7-90 15,-14-11 17-15,-13-6-100 16,-14-2-52-16</inkml:trace>
  <inkml:trace contextRef="#ctx0" brushRef="#br0" timeOffset="99892.01">27363 7628 238 0,'0'0'163'0,"0"0"109"16,0 0-91-16,0 0-38 15,0 0-47-15,0 0-51 16,-30-15-23-16,29 23-18 0,1 16 2 15,0 16 33 1,0 7-3-16,-2 9-24 0,-9 6-1 16,-8 7-11-16,-5 6-108 15,-7-5-101 1,-2-13-237-16</inkml:trace>
  <inkml:trace contextRef="#ctx0" brushRef="#br0" timeOffset="100316.63">28182 8207 12 0,'0'0'854'0,"0"0"-839"16,0 0 87-16,0 0-102 16,0 0-13-16,0 0-122 15,91 6-28-15,-22 2-95 16,2-8-147-16</inkml:trace>
  <inkml:trace contextRef="#ctx0" brushRef="#br0" timeOffset="100483.07">28784 8177 664 0,'0'0'14'16,"0"0"3"-16,0 0-17 15,0 0-28-15,0 0-103 16,93-7-52-16,-41 7-70 16</inkml:trace>
  <inkml:trace contextRef="#ctx0" brushRef="#br0" timeOffset="100631.97">29218 8151 516 0,'0'0'6'15,"0"0"137"-15,0 0-62 16,0 0-72-16,0 0-9 16,0 0-135-16,43-16 10 15,-2 5-156-15</inkml:trace>
  <inkml:trace contextRef="#ctx0" brushRef="#br0" timeOffset="100826.49">29156 7793 422 0,'0'0'314'15,"0"0"-239"-15,0 0 53 16,0 0-127-16,86-35 29 16,-4 31-30-16,5 4-27 15,-4 0-118-15,-11 0-83 16,-19 0 27-16,-21-5-148 15</inkml:trace>
  <inkml:trace contextRef="#ctx0" brushRef="#br0" timeOffset="101025.02">29378 7579 586 0,'0'0'76'15,"0"0"132"-15,0 0-65 16,0 0-105-16,0 0-38 15,0 0-6-15,-5 61 6 0,16-2 13 16,-5 10-2-16,-6 3-7 16,-8 4-1-16,-20 3-6 15,-3-6-132-15,1-10-87 16,14-24-211-16</inkml:trace>
  <inkml:trace contextRef="#ctx0" brushRef="#br0" timeOffset="101502.29">29897 7678 390 0,'0'0'346'0,"0"0"-271"16,0 0 42-16,0 0-78 16,0 0-39-16,0 0-3 15,10-16-5 1,16 16 4-16,8 2 4 0,2 13 0 15,-6 5-32-15,-8 5-27 16,-7 3 12-16,-12-2 9 16,-3 3 11-16,-5-6 1 15,-16-3-7-15,-1-5 32 16,6-6 1-16,2-6 1 16,8-3 46-16,5 0 4 15,1 0 0-15,0 0-4 16,7-10 15-16,19-13-40 0,7-8-17 15,5-5-5-15,2-3 3 16,-5 4 4-16,-10 6 2 16,-10 12 3-16,-10 9 4 15,-5 7 33-15,0 1-31 16,0 0-18-16,-17 14-4 16,-5 9 4-16,-3 10 6 15,4 1-6-15,6 4 4 16,7-4-8-16,8-5 4 15,0-5-4-15,14-9-19 16,20-8-88-16,17-4-87 16,13-3-30-16,2-16-29 0,-7-10 36 15</inkml:trace>
  <inkml:trace contextRef="#ctx0" brushRef="#br0" timeOffset="101913.38">30537 7427 258 0,'0'0'87'15,"0"0"53"-15,-84-56-22 16,61 43-40-16,7 5 14 16,7 3-35-16,8 3 14 15,1 2-20-15,0-1-23 16,6-1 2-16,15 2-15 16,9 0-2-16,4 0-13 15,-4 14-4-15,-8 3 4 16,-8 2-7-16,-8-1 2 15,-6 1 2-15,0-2-6 16,0 0 0-16,-2-4-3 16,-6-4 10-16,1-5-4 0,3-2 10 15,2-2-4-15,2 0 7 16,0 0 8-16,0-2 17 16,0-15-17-16,5-7-10 15,16-5-10-15,5 3 2 16,4 4-5-16,2 7 7 15,-4 13-9-15,0 2 2 16,-8 0 4-16,-5 15-11 16,-8 7 12-16,-7 3-15 15,0 5 8-15,-1-1-35 0,-18-2-37 16,0 1-114-16,9-8-49 16,10-10-158-16</inkml:trace>
  <inkml:trace contextRef="#ctx0" brushRef="#br0" timeOffset="102106.4">30938 7386 427 0,'0'0'100'0,"0"0"97"16,0 0-66-16,0 0-64 15,0 0-37-15,0 0-19 16,57-9-11-16,-27 6-15 0,1 3-80 15,2 0-64-15,-2 0-151 16,0 0-74-16</inkml:trace>
  <inkml:trace contextRef="#ctx0" brushRef="#br0" timeOffset="102322.97">31333 7132 440 0,'0'0'119'15,"0"0"117"-15,0 0-107 16,0 0-44-16,0 0-36 16,0 0-3-16,0-3-8 15,0 30-31-15,0 7 19 0,0 14-4 16,0 8-16-16,-13 4-6 16,-19 6 0-16,-8-3-78 15,0-1-42-15,6-1-177 16,16-2-20-16</inkml:trace>
  <inkml:trace contextRef="#ctx0" brushRef="#br0" timeOffset="102566.11">31187 7956 614 0,'0'0'74'16,"0"0"81"-16,0 0-17 16,0 0-64-16,0 0-33 0,0 0-21 15,49-3-2-15,11 0-1 16,10-2-17-16,2 3-16 16,-11-1-63-16,-15-1-25 15,-13-1-103-15,-17-4-42 16,-16-5-63-16</inkml:trace>
  <inkml:trace contextRef="#ctx0" brushRef="#br0" timeOffset="102792.2">31385 7807 61 0,'0'0'337'16,"0"0"-148"-16,0 0 41 16,0 0-61-16,0 0-60 15,0 0-43-15,-14-28-21 16,14 28-20-16,0 11-5 15,0 15-19-15,0 14 31 16,0 6-1-16,0 5-24 16,-9 5-1-16,-20-1-6 15,0-2-2-15,-6-7-65 16,7-12-39-16,10-5-64 16,11-5-45-16,7-12-193 15</inkml:trace>
  <inkml:trace contextRef="#ctx0" brushRef="#br0" timeOffset="103465.99">31958 7824 435 0,'0'0'47'0,"0"0"89"16,0 0-80-16,0 0-20 15,96-24-24-15,-66 24-4 0,-7 3-8 16,-5 13-1-1,-6 4-4-15,-10 4-8 16,-2-1 9-16,-9 6 3 0,-15-5 1 16,-2-3 8-16,3-6-8 15,2-4 0-15,9-8 10 16,6 0-8-16,4-3 16 16,2 0 0-16,0 0-2 15,12-1 18-15,15-15 15 16,5-3-40-16,5-5 23 15,-1-3-15-15,-2-1 5 16,-7 7 11-16,-9 4-1 16,-9 8 4-16,-6 6-2 15,-3 3-16-15,0 0-18 0,0 3-4 16,-9 20-13-16,-9 10 17 16,-5 6 2-16,3-3 1 15,4-2-3-15,8-1-7 16,6-4-30-16,2-2-87 15,26-7-84-15,12-14-68 16</inkml:trace>
  <inkml:trace contextRef="#ctx0" brushRef="#br0" timeOffset="103864.08">32506 7539 355 0,'0'0'46'15,"0"0"98"-15,0 0-115 16,0 0 40-16,0 0-62 16,0 0-7-16,-20-25-8 15,37 28-13-15,1 9 21 16,-1 5 3-16,-6 2-3 16,-6 2-4-16,-5 1-1 15,0-2-9-15,-2-5 13 16,-7-4-6-16,1-4 7 15,2-3 1-15,2-4-1 16,3 0 7-16,1 0 33 16,0 0 44-16,0-14 5 15,10-12-68-15,18-3-10 16,10-2-9-16,1 8 3 0,-2 6-10 16,-9 11 0-16,-7 6 1 15,-5 1 0-15,-8 21-5 16,-8 12-3-16,0 10-5 15,-13 4-2-15,-17 2-47 16,-8 3-26-16,-8 0-63 16,0-5-161-16</inkml:trace>
  <inkml:trace contextRef="#ctx0" brushRef="#br0" timeOffset="104067.59">32488 8035 231 0,'0'0'125'16,"0"0"-118"0,0 0 110-16,0 0-28 0,0 0-38 15,0 0 21-15,36 26 34 16,5-19-77-16,0 0-23 16,-1-7-6-16,-5 0-61 15,-10 0-111-15,-11 0-52 16,-14-11-101-16</inkml:trace>
  <inkml:trace contextRef="#ctx0" brushRef="#br0" timeOffset="104272.56">32546 7974 120 0,'0'0'117'0,"0"0"124"16,0 0-75-16,0 0 7 16,0 0-55-16,0 0-47 15,-8-14-30-15,8 14-10 16,0 1-20-16,0 21-7 15,0 10 6-15,0 14 7 16,0 4-6-16,0-1-10 16,-10 1-2-16,-15-3-48 15,-7-1-76-15,-1-7-167 16,10-3-92-16</inkml:trace>
  <inkml:trace contextRef="#ctx0" brushRef="#br0" timeOffset="104712.9">32777 8411 592 0,'0'0'164'0,"0"0"-102"16,0 0 79-16,0 0-96 15,0 0-31-15,0 0-2 16,-6 3 0-16,12-3 11 15,11 0 6-15,5 0 10 16,0 0-34-16,-5-7-3 16,-4-3 11-16,-7 2-6 15,-3 0 3-15,-3-1-8 16,0 2 1-16,-12 3-6 0,-12 4-2 16,-6 0-6-16,2 4 11 15,3 12-11-15,7-2 10 16,8 2-3-16,6-2-10 15,4-3 13-15,2-2-9 16,17-3 10-16,6-4 6 16,1-2-4-16,-4 0 6 15,-1-9-2-15,-7-10-5 16,-6-1 10-16,-1 0-11 16,-7 3-10-16,0 4 0 15,0 7-25-15,-2 6-39 16,-11 0-56-16,-1 3-30 0,4 17-26 15,6-2-85-15</inkml:trace>
  <inkml:trace contextRef="#ctx0" brushRef="#br0" timeOffset="105050.1">33123 8431 415 0,'0'0'44'0,"0"0"181"15,0 0-49-15,0 0-56 16,0 0-49-16,0 0-69 16,-12-29-1-16,-9 38-2 15,1 4 1-15,9-1-5 0,3-3 5 16,5-3 0-16,3 0-5 16,0-5 6-16,0 2-1 15,3-3 3-15,13 0 0 16,4 0 18-16,-2-4-16 15,-1-14-1-15,-7-6 9 16,-3 4-12-16,-4 6 3 16,-3 4-4-16,0 4-4 15,-3 6 4-15,-17 0-46 16,-6 7-34-16,4 13-44 16,4 7-82-16,10-1-16 15,7-3-41-15</inkml:trace>
  <inkml:trace contextRef="#ctx0" brushRef="#br0" timeOffset="105410.24">33480 8470 443 0,'0'0'85'0,"0"0"160"15,0 0-97-15,0 0-106 16,0 0-31-16,0 0-2 15,-41-13-2-15,28 17-6 16,2 5-1-16,5 4 0 16,5-2 1-16,1-5-7 15,1 5 6-15,19-5 0 16,4 1 21-16,3-5-13 0,2-2 3 16,-5-3 2-16,-6-13-13 15,-6-4 17-15,-9-2-13 16,-3 1-3-16,0 2 13 15,-6 8-3-15,-12 5-11 16,-5 5 0-16,-3 1-15 16,4 3 14-16,2 11-16 15,3 3-19-15,6 0-41 16,5 2-85-16,4-6-88 16,2-3-91-16</inkml:trace>
  <inkml:trace contextRef="#ctx0" brushRef="#br0" timeOffset="110098.18">12559 10333 82 0,'0'0'96'0,"0"0"-38"15,0 0-6-15,0 0-8 16,0 0-13-16,0 0-6 16,0 0 3-16,-12 0-11 15,10 0-3-15,2 0 0 16,0 0 0-16,0 0 0 16,-1 0 10-16,1 0 2 15,0 0 18-15,0 0-2 0,0 0 18 16,0 0 8-1,0 0-16-15,0 0-5 0,0 0-2 16,0-3-10-16,0-1 8 16,0-4-20-16,4-3-2 15,10 1-20-15,1 3 3 16,2 5-7-16,6 2 3 16,-5 3-7-16,3 17 1 15,-2 7-4-15,-10 11 10 16,-5 5 3-16,-4 4-2 15,-1 2 1-15,-18-2-2 16,-4-5 2-16,-2-8 5 16,-1-12-4-16,6-1-2 0,8-12 2 15,1-6-1 1,10-2 4-16,1-1-3 0,0 0 3 16,0-20 16-16,15-14-22 15,4-12-5-15,11-9 5 16,1-6 0-16,5 5 0 15,0 3-1-15,-3 10 4 16,-7 8 2-16,-6 12-5 16,-8 6 0-16,-9 15 5 15,-3 2-4-15,0 0-1 16,0 5 0-16,-9 26 0 16,-14 10 6-16,0 16 5 0,-3 9 6 15,10 7 3-15,3-5-10 16,7-4 5-16,6-11-7 15,6-11 0-15,19-9-1 16,8-13-5-16,7-12 7 16,8-8 11-16,7-7-6 15,3-20 25-15,5-2-22 16,-8-3-13-16,-16 4 13 16,-14 9-13-16,-15 8-4 15,-6 11 10-15,-4 0-6 16,0 0-4-16,-7 0-25 15,-9 17-85-15,-3 7-86 16,1-4-201-16</inkml:trace>
  <inkml:trace contextRef="#ctx0" brushRef="#br0" timeOffset="111613.52">24623 7704 375 0,'0'0'118'16,"0"0"-102"-16,0 0 135 16,0 0-33-16,0 0-80 15,0 0 3-15,-6-23-10 16,6 23-14-16,0 0-16 15,0 0 5-15,0 0-6 16,0 0-3-16,7 0 1 16,12 7-2-16,5 5 4 0,0 3 10 15,-1 7-8-15,-4 2-2 16,-5 5 0-16,-11 8 1 16,-3 3 5-16,-11 1-4 15,-22 3 9-15,-10-2 16 16,-3-4-9-16,-2-6 8 15,6-6-3-15,11-5 6 16,10-11 7-16,14-7-14 16,3-3-6-16,4 0 17 15,0-4-20-15,23-21 9 16,16-13-5-16,13-8-12 16,10-5-10-16,7-4 4 0,1 3 1 15,2-1-5 1,-10 11 8-16,-14 11-3 0,-16 8 1 15,-16 14 1-15,-12 4 10 16,-4 4-2-16,0 1 11 16,0 0 9-16,0 0-30 15,-22 6 1-15,-8 17 5 16,-6 11-5-16,-1 9-1 16,9 2-2-16,6 1 2 15,14-1-6-15,8-7 5 16,4-7-5-16,28-6-5 15,15-13-50-15,15-10-47 16,3-2-68-16,1-19-172 16,-8-15-113-16</inkml:trace>
  <inkml:trace contextRef="#ctx0" brushRef="#br0" timeOffset="112285.71">25391 7302 357 0,'0'0'58'0,"0"0"110"16,0 0-41-16,0 0-45 16,0 0 25-16,0 0-3 15,-1-56-41-15,1 56 7 0,-2 0-17 16,0 0-26-16,1 0-5 15,-5 0-22-15,-8 12-13 16,-10 22 9-16,-7 13 2 16,-3 7 2-16,2-3 3 15,6-9 1-15,5-11-4 16,7-12 0-16,7-9 0 16,6-8 0-16,1-2 4 15,0 0-2-15,0 0 14 16,0 0 2-16,1-21 20 15,12-11-20-15,3-14-15 16,-3-5 3-16,2-5-6 16,1-1 0-16,-2 1 2 0,-3 17 2 15,-3 12-3 1,-4 17-1-16,-4 6 0 0,0 4-4 16,0 10-7-16,0 23-21 15,-10 18 25-15,-8 14 7 16,-1 8 4-16,1-4-4 15,2-9 1-15,5-14 3 16,5-16-4-16,4-10 0 16,2-12 4-16,0-7-3 15,0-1 8-15,3 0 6 16,17-16 4-16,5-13 18 16,4-12-25-16,-3-7 2 0,-2-13-3 15,-7-2-9 1,-1-2 2-16,-10 11-4 0,-1 15 0 15,-5 19 3-15,0 15-3 16,0 5-4-16,0 0-10 16,-3 14-19-16,-10 14-42 15,-3 14-2-15,4 11-66 16,3 7-26-16,4 5-124 16,0-6-28-16</inkml:trace>
  <inkml:trace contextRef="#ctx0" brushRef="#br0" timeOffset="114344.23">23214 8540 427 0,'0'0'5'16,"0"0"43"0,0 0 54-16,0 0-97 0,0 0-5 15,-69 106 0-15,61-40 1 16,1 7 11-16,-1 2 13 15,-2-2 7-15,1-6 1 16,-2-14 8-16,3-14-16 16,1-13-2-16,4-16-5 15,3-3-10-15,0-7 6 16,0 0 10-16,0 0 22 16,0-17 32-16,0-16-18 15,0-13-58-15,0-10 3 0,0-10-2 16,0-1 1-16,0 2-4 15,0 4 0-15,-1 19 3 16,-7 21-3-16,2 11 0 16,3 10 3-16,-1 0-3 15,-3 0-1-15,-9 9-15 16,-6 10 16-16,-2 4-4 16,4-3 4-16,8-6 0 15,6-6-2-15,6-4 5 16,0-4-4-16,0 0 1 15,0-4 0-15,18-18 3 16,12-10 7-16,6-6 1 16,2 6 1-16,-5 2 5 0,-8 12-1 15,-5 8-5 1,-4 9-6-16,2 1-5 0,1 11-7 16,7 13 1-16,-3 12 6 15,4 0 0-15,-2 3-3 16,1 3-39-16,2 3-98 15,-2-1-164-15,-12-13-74 16</inkml:trace>
  <inkml:trace contextRef="#ctx0" brushRef="#br0" timeOffset="115310.33">22714 9842 343 0,'0'0'35'0,"0"0"83"16,0 0-4-16,0 0-69 15,0 0 38-15,0 0-61 16,-52 0 6-16,52 0 10 16,0 0 5-16,0 0 8 15,0 0-13-15,0 0-9 0,0 0 9 16,0 0-22-16,0 0-1 15,0 0-7-15,0 0-5 16,0 0 2-16,0 0-5 16,0 0 0-16,0 0 9 15,0 0-7-15,0 0 0 16,0 0-1-16,0 0 2 16,0 0 5-16,0 0-4 15,0 0-2-15,0 0 1 16,0 0-3-16,0 0 0 15,0 0 1-15,0 0 4 16,0 0-5-16,0 0 0 16,0-7-11-16,3-13 11 0,8-9 0 15,1-8 0 1,0 0 4-16,-8 2-3 0,-2 1 10 16,-2 9-10-16,0 8-1 15,0 6 7-15,0 11-7 16,0 0-4-16,0 0 3 15,0 24-15-15,0 22 8 16,0 20 6-16,4 9 2 16,8 5 0-16,0-3 0 15,0-7-1-15,2-12-30 16,-8-15-38-16,-2-16 17 16,-2-10-17-16,-2-9 22 15,0-4 13-15,0-4-1 16,-12 0 35-16,-11 0-3 0,0-9 6 15,4 1 2-15,5 2 17 16,6 3 33-16,7 3 34 16,1 0-49-16,0 0-28 15,0 0-12-15,1-3-10 16,24-2-19-16,14-2 26 16,12-5-60-16,5-7-53 15,6-2-116-15,-5-6-66 16</inkml:trace>
  <inkml:trace contextRef="#ctx0" brushRef="#br0" timeOffset="115727.93">23112 9791 160 0,'0'0'96'0,"0"0"104"16,0 0-43-16,0 0-41 16,-91-48-52-16,77 51-45 0,1 11-12 15,9 0-1-15,4 1-4 16,0 0-2-16,14 5 0 15,11 0 6-15,8 4-6 16,3 0 11-16,0 3-11 16,-5-2-1-16,-7 0 1 15,-9-4 5-15,-9 0-5 16,-6-1 2-16,-7 2 1 16,-17 0 33-16,-10-2-19 15,-5-6-15-15,0-8 6 0,0-6-8 16,5-9-25-16,13-30-29 15,11-19-119-15,10-24-18 16,16-13 57-16,21-1 30 16,6 13 63-16,1 14 41 15,-7 20 104-15,-9 12-1 16,-4 14 43-16,-8 13 0 16,-3 10-90-16,4 13-42 15,6 27-4-15,5 15 28 16,1 15-9-16,-9 13-25 15,-6 6 0-15,-5 1-8 16,-6-14-219-16,0-17-195 16</inkml:trace>
  <inkml:trace contextRef="#ctx0" brushRef="#br0" timeOffset="115886.86">23228 9885 565 0,'0'0'185'16,"0"0"52"-16,0 0-176 15,0 0-15-15,0 0-46 16,0 0-5-16,-27-11-9 16,59 8-36-16,14 0-43 15,13-1-101-15,-2 4-189 16</inkml:trace>
  <inkml:trace contextRef="#ctx0" brushRef="#br0" timeOffset="117259.51">22888 10694 741 0,'0'0'38'16,"0"0"235"-16,0 0-205 15,0 0-28-15,0 0-37 16,0 0-3-16,-30 36-1 15,29 13-7-15,-2 15 8 16,3 7-1-16,0-4 1 16,0-5-2-16,0-15-7 15,0-11-44-15,0-14 10 0,0-11-55 16,0-11-59 0,0 0 15-16,0-20 54 0,0-15 66 15,0-5-4 1,-14 1 26-16,1 6 22 0,-1 9 11 15,6 11 38-15,-2 10 30 16,7 3-19-16,0 0-24 16,0 0-32-16,3 0-22 15,0 0-4-15,0 0-4 16,0 0-6-16,8-5-11 16,17-4-12-16,13-7 30 15,4-5 2-15,4-5-28 0,-1 4-3 16,-6 2 1-16,-6 6-6 15,-7 7 23-15,-8 0 12 16,-5 7-3-16,-2 0 2 16,-2 7-16-16,1 7 17 15,-3 6 0-15,1-5 2 16,-1-4 3-16,1-3-3 16,1-6-1-16,1-2-1 15,6 0-10-15,8-4 12 16,4-16 5-16,0-5-5 15,-1-3-5-15,-7 2-32 16,-9-1 37-16,-8 2 1 16,-3 2 28-16,0 9 54 0,0 9-13 15,-12 5-19 1,-10 0-4-16,-8 19-47 0,-6 12 0 16,-3 10 5-16,5 12 2 15,1 3 6-15,10 1-6 16,10-5-5-16,13-10 3 15,0-11-5-15,24-14-2 16,10-11-11-16,16-6 1 16,2-23 11-16,10-16 1 15,-1-5-21-15,-2-9 2 16,-14 2-16-16,-14 0 31 16,-12-2 4-16,-10 9 5 15,-6 15 12-15,-3 12 19 16,0 12 36-16,0 5-15 0,0 0-28 15,-1 5-23-15,-8 10-6 16,-1-2-1-16,5 0-1 16,5-3-6-16,0-4-3 15,10-2 10-15,11-4-18 16,6 0 16-16,4 0-2 16,2 0 10-16,-3-1-10 15,-6-1 4-15,-6 2 0 16,-8 0-6-16,-4 5 3 15,-1 13-1-15,-3 1 5 16,-2 7 3-16,0-5 10 16,0-5-12-16,2-7-1 15,1-4 0-15,1-5-1 16,5 0-6-16,6 0-21 0,6-2-2 16,6-16-5-16,0-3-43 15,-3-8-33-15,-8 0 47 16,-2-5 52-16,-11-6 5 15,-3 10 7-15,0 7 51 16,0 10 46-16,0 7 9 16,0 6-28-16,0 0-49 15,0 0-21-15,0 16-5 16,0 7-3-16,0 1 9 16,0 2 6-16,0-6-13 15,0-3 0-15,3-5 0 0,1-6 1 16,1-4-5-16,-4-2 2 15,1 0 0-15,3 0 4 16,4-15-1-16,4-7 8 16,0-7 6-16,-1 5-17 15,-5 7 6-15,-1 7-2 16,-5 6-1-16,6 4-3 16,0 0-9-16,11 8-6 15,2 8 15-15,3 1-6 16,0-5 6-16,-4-2 1 15,-1-6-1-15,-2-1 0 16,-1-3-73-16,3 0 47 16,0-19-53-16,3-4-80 0,-6-5-184 15,4 3-22 1</inkml:trace>
  <inkml:trace contextRef="#ctx0" brushRef="#br0" timeOffset="117985.43">24935 8623 75 0,'0'0'14'16,"0"0"90"-16,10-92-30 16,-9 58-8-16,2 5 10 15,-1 8-13-15,-1 7 18 16,-1 9 10-16,0 4-5 15,2 1-64-15,1 14-22 16,4 26-5-16,7 13 5 16,-2 12 25-16,-1 1 3 15,-5-2-12-15,-3-6 7 0,-1-17-11 16,-2-12-9-16,0-19 6 16,0-3-8-16,1-7 1 15,1 0 18-15,-1-5 19 16,4-20 39-16,-3-14-43 15,-2-15-33-15,0-7-1 16,-8-9-1-16,-11 3 0 16,2 14 1-16,4 20-1 15,5 17 2-15,5 16-2 16,-4 0-13-16,-8 19 4 16,-2 14-11-16,-2 4 20 15,2 4-1-15,7-10 1 0,4-7 0 16,5-11 0-16,1-6 0 15,0-7-6-15,0 0 8 16,4 0-2-16,20-14 16 16,7-15-1-16,7-8-6 15,-4-5-9-15,-2-2 2 16,-7 2 9-16,-3 13-10 16,-7 8 3-16,-6 13 7 15,0 8-11-15,2 0-4 16,6 21-19-16,5 16 8 15,1 12 4-15,-1 8-50 16,-2 11-43-16,-8 11-117 16,-11-2-27-16</inkml:trace>
  <inkml:trace contextRef="#ctx0" brushRef="#br0" timeOffset="118384">24834 9646 599 0,'0'0'14'0,"0"0"234"15,0 0-204 1,0 0-44-16,0 0-2 0,0 0-8 15,41-73-15 1,-16 67 9-16,4 6-7 0,-4 7-20 16,-3 16 22-16,-5 9-7 15,-9 7 10-15,-6 3 5 16,-2 0 8-16,-3-3 5 16,-13-5 1-16,-2-4 4 15,1-7 5-15,7-9 9 16,1-6 18-16,8-6-22 15,1-2-6-15,0 0 4 16,4 0-13-16,26-10-13 16,16-10 8-16,12-8-77 15,3-1-96-15,-3-7-155 0</inkml:trace>
  <inkml:trace contextRef="#ctx0" brushRef="#br0" timeOffset="118806.63">25160 9626 413 0,'0'0'52'15,"0"0"140"-15,0 0-115 16,0 0-30-16,0 0-10 16,0 0 4-16,19-9-11 15,10 2-20-15,2 4 1 0,-3 3-11 16,-3 0-8-16,-7 7 0 15,-6 6-12-15,-4 0 5 16,-7 3 6-16,-1-4 7 16,0-3 2-16,0-4 0 15,0-2 2-15,0-1 10 16,0-2 6-16,0 0 44 16,0-14 14-16,0-19-11 15,0-14-52-15,14 1-13 16,9 5 0-16,3 7 10 15,-4 15-1-15,1 10-2 16,-3 9-7-16,-2 0-5 16,2 20 1-16,-5 7 0 15,-1 4-3-15,-6 1 3 16,-3 1-4-16,-2 1-43 0,-2-4-46 16,6-4-129-16,1-13-43 15,5-10-119-15</inkml:trace>
  <inkml:trace contextRef="#ctx0" brushRef="#br0" timeOffset="119718.56">25829 9385 274 0,'0'0'53'0,"0"0"52"15,-88-5-77-15,58 5 0 16,1 8 0-16,-1 12 5 16,5 8-15-16,6 5-12 15,9 4 1-15,10-6-7 16,0-4 0-16,16-7-4 0,13-11-9 16,5-9 13-16,7 0 3 15,3-29 10-15,-4-10-4 16,-5-11-9-16,-10-6-2 15,-10-10 2-15,-5-1 16 16,-8-4 53-16,-2-1 7 16,-2 1-30-16,-11 11-13 15,4 20 15-15,3 20 15 16,5 18-5-16,-2 2-58 16,1 26-12-16,2 17-11 0,0 17 23 15,6 16 0 1,12 10-1-16,3 9-1 0,-2 5-142 15,-10-3-116 1,-3-16-143-16</inkml:trace>
  <inkml:trace contextRef="#ctx0" brushRef="#br0" timeOffset="120045.32">25337 10241 20 0,'0'0'450'0,"0"0"-345"15,0 0 163-15,0 0-165 16,0 0-70-16,0 0-33 15,-3-19-12-15,6 68-20 16,6 20 32-16,0 8 5 16,0-2-4-16,-3-16-2 15,0-13-62-15,0-15-3 16,-3-8-86-16,0-17 103 16,3-6-173-16,-5-14 40 15</inkml:trace>
  <inkml:trace contextRef="#ctx0" brushRef="#br0" timeOffset="121196.52">25337 10425 210 0,'0'0'116'0,"0"0"30"15,0 0-107-15,0 0-11 16,0 0-26-16,0 0 3 16,-7-8-3-16,7 1-1 15,13-3 11-15,9-6-3 16,7-1-7-16,-1 0-2 15,-1 5-24-15,-5 4 1 16,-5 6-3-16,-8 0 18 16,-5 2 6-16,-1 0 0 15,0 7-5-15,-1 10 7 16,-1 2 7-16,1 6 6 0,-1-6-1 16,-1-2-8-16,3-8 1 15,0-4-5-15,0-2-1 16,3-3-3-16,8 0 8 15,5-8 10-15,6-8 10 16,0-4-22-16,-3-7-2 16,-3-2-8-16,-9 1 5 15,-8 0 3-15,-2 8 0 16,0 3 5-16,-9 11 26 16,-6 2-1-16,-8 4 26 0,-5 10-47 15,-3 17-7 1,-1 10 8-16,9 8-8 0,8 5 8 15,4-4 2-15,11-2-12 16,0-8-1-16,8-13-3 16,17-10-13-16,17-13 8 15,13 0 8-15,6-24 1 16,2-15-43-16,-8 0-18 16,-10-7 0-16,-6 3-17 15,-6-1-1-15,-8 5 34 16,-7 9 43-16,-9 10 2 15,-6 10 48-15,-3 8 29 16,0 2 17-16,0 0-68 0,-3 2-25 16,-6 11-1-1,-2 4 0-15,7-3 0 0,4-5 0 16,0-2-3 0,0-4-1-16,3 1-10 0,16-4 0 15,5 0 10-15,3 0 8 16,-3 0-2-16,-3 0 4 15,-2 3-6-15,-4 5 21 16,0 1-3-16,-3 3-11 16,-2 3 10-16,2-1-14 15,-3 1-2-15,0-6 4 16,0-2-5-16,-2-4-9 16,4-3-28-16,4 0-32 15,1-17 37-15,4-6-7 0,-7-7-43 16,-3-6 17-16,-4 0 65 15,-1 7 13-15,-2 7 56 16,-1 10 30-16,-2 7 27 16,0 5 31-16,0 0-65 15,0 0-59-15,0 0-26 16,0 5-7-16,0 7-5 16,0 2 5-16,0-3 0 15,0-2-2-15,0-4-6 16,1-3 7-16,11-2-15 15,3 0 16-15,4 0 0 16,3-19 2-16,1-6-2 16,-2-1 0-16,-1-1 0 15,-3 8 1-15,-5 2 4 0,-5 14-5 16,-5 3 0-16,-1 0-7 16,5 0-1-16,2 11-18 15,5 2 26-15,-1-1-1 16,3-4-2-16,-1-3-21 15,2-5-6-15,4 0 8 16,0 0 16-16,2-8 6 16,-3-6-1-16,-2-2-2 15,-5 5 0-15,-3 5 3 16,-4 6 0-16,-4 0-3 16,2 0 2-16,2 0-28 15,-2 17-26-15,0 6-6 16,-3 2-75-16,0-1-93 0</inkml:trace>
  <inkml:trace contextRef="#ctx0" brushRef="#br0" timeOffset="121535.49">25625 10975 492 0,'0'0'145'15,"0"0"-5"-15,0 0-103 16,0 0-37-16,0 0 0 16,125-40 16-16,-29-3 6 0,10-7-14 15,0-6 1-15,-2 10-8 16,-4 2 13-16,-6 12-8 16,-12 5 20-16,-10 4-10 15,-22 10-12-15,-18 4 0 16,-19 7 1-16,-9 1-4 15,-4 1 19-15,0 0 8 16,0 0-18-16,0 0-17 16,0 0 7-16,0 0-13 15,0 0-11-15,0 0-47 16,-7 0-41-16,-2 0-126 16,-3-7-133-16</inkml:trace>
  <inkml:trace contextRef="#ctx0" brushRef="#br0" timeOffset="123799.32">30402 8503 189 0,'0'0'28'0,"0"0"88"15,0 0 36-15,0 0-75 16,0 0-4-16,0 0 11 16,0 0-11-16,-5-73-5 15,5 71-1-15,-2 1-14 16,1 1-14-16,-2 0-39 15,-3 21-3-15,-9 34-7 16,-6 28 10-16,-8 26 24 16,-3 4-4-16,-3-4 12 15,4-16-14-15,4-18-7 16,8-22-2-16,10-20 13 0,6-19-8 16,3-9-8-16,0-5 16 15,0 0 15-15,0 0 32 16,0-16 10-16,6-15-34 15,10-20-5-15,4-16-40 16,-1-9-4-16,-4-7 0 16,-3-15-4-16,-3-7 8 15,-3 9-3-15,-6 23-6 16,0 26-1-16,0 30 10 16,0 12-9-16,0 5 9 15,-14 0-20-15,-8 16-6 16,-6 8 17-16,-2 5-2 15,5 0 7-15,2-2-3 0,8-5 7 16,6-5-3-16,5-10 3 16,4-7-5-16,0 0 4 15,21 0 2-15,15-12 14 16,13-15-14-16,6-4 0 16,1-9 10-16,-5-5-8 15,-3-1-3-15,-11 6 2 16,-10 10 2-16,-11 18-2 15,-10 7-2-15,-6 5-11 16,3 5 2-16,6 21-21 16,2 10 23-16,5 4 6 15,0 1-9-15,1-7-14 0,4-1-77 16,0-6-30 0,3-7-62-16,0-15-131 0,2-5-135 15</inkml:trace>
  <inkml:trace contextRef="#ctx0" brushRef="#br0" timeOffset="126257.47">29634 9914 508 0,'0'0'0'16,"0"0"80"-16,0 0 80 15,0 0-81-15,0 0 24 16,0 0-37-16,0 0-48 15,11-53-7-15,5 33 12 16,8 3-17-16,3 6-4 16,4 4-2-16,4 7-9 15,-4 7 7-15,-1 18-8 0,-11 9 1 16,-10 8 2 0,-9 2 2-16,0-3 5 0,-5-7-2 15,-9-10 6 1,2-9 1-16,4-8-4 0,4-4 3 15,4-3 16-15,0-3 9 16,0-23 14-16,13-13-22 16,9-15-13-16,8-6-12 15,8 4 4-15,-1 8 0 16,-3 12 12-16,-4 12 10 16,-8 14 12-16,-2 10-28 15,-4 0 2-15,1 26-16 16,-2 13 5-16,-4 11 3 15,-5 3-7-15,-3 4 6 0,-3-8-20 16,3-6-43-16,4-14-37 16,0-15-36-16,9-14-130 15,5-10-63-15</inkml:trace>
  <inkml:trace contextRef="#ctx0" brushRef="#br0" timeOffset="126913.73">30465 9597 569 0,'0'0'126'16,"0"0"112"-16,0 0-130 16,0 0-48-16,0 0-54 15,0 0 4-15,-12 71-8 16,11-21 4-16,-1 8 8 0,2-6-14 16,0-2 3-16,0-11-16 15,0-17-7-15,0-10-73 16,3-10-57-16,0-2-47 15,-1 0 163-15,-2-19 26 16,0-10 16-16,0-2-1 16,-5-1 28-16,-8 8 46 15,-2 10 17-15,0 6 8 16,0 6-44-16,5 2-18 16,2 0-13-16,5 0-17 15,3 0-14-15,0 0-15 16,17 0 0-16,20 0 1 15,14-5 9-15,8-5-5 16,-1 0-37-16,-4-7 23 0,-14 3 1 16,-10-1 22-16,-9 1 1 15,-13-8 5-15,-7-2 20 16,-1 0 8-16,0 2-1 16,-4 6 18-16,-1 8-5 15,0 8-7-15,1 0 17 16,0 0-55-16,-2 31-17 15,1 18 7-15,4 10 10 16,1 8 12-16,0-8-12 16,4-12 0-16,8-11-3 15,0-16 1-15,0-11-4 0,1-6 6 16,7-3 3 0,7-17 30-16,7-15-24 0,5-14-4 15,-7-4 12 1,-3 5-16-16,-7 8 4 0,-7 17-5 15,-7 13 1-15,-7 7-3 16,2 4-11-16,2 22-23 16,2 11 36-16,0 9-13 15,3 0 1-15,-1 3-36 16,-1 1-60-16,-6-1-104 16,-2-6-129-16</inkml:trace>
  <inkml:trace contextRef="#ctx0" brushRef="#br0" timeOffset="127224.55">29975 10846 122 0,'0'0'794'16,"0"0"-700"-16,0 0 111 16,0 0-147-16,0 0-33 15,0 0-20-15,-8-33-5 16,8 78-13-16,0 19 0 0,0 17 13 16,0 9-2-16,0-12 2 15,0-14-53-15,0-7-41 16,0-21-19-16,0-13-56 15,0-19-91-15,0-4-55 16,0-31 101-16</inkml:trace>
  <inkml:trace contextRef="#ctx0" brushRef="#br0" timeOffset="128514.48">29912 11093 187 0,'0'0'249'0,"0"0"-85"16,0 0 3-16,-79-39-96 15,61 39-20-15,7 0-18 16,7 0-12-16,4 0-21 15,0 0 0-15,18 0-17 16,23 0 13-16,19-4 8 0,9-6-8 16,-2 0-32-16,-6-3-34 15,-12-3 22-15,-10 4 22 16,-12 0 26-16,-12 3 11 16,-6 5 20-16,-9 4 59 15,0 0-11-15,0 0-45 16,-3 22-34-16,-7 13 2 15,-3 8 10-15,7 3 19 16,5-5-24-16,1-10-4 16,0-7-3-16,18-11 0 15,4-6-3-15,13-7 3 0,2-14-24 16,5-16 17 0,-4-10-26-16,-11-2 11 0,-10-1 12 15,-10 1 10-15,-7 4 6 16,0 8 1-16,-6 11 31 15,-12 13 23-15,-7 6-37 16,-12 13-14-16,-8 16-3 16,0 15 2-16,2 5 13 15,13 1-5-15,12-4-7 16,12-6-7-16,6-7-3 16,21-11-11-16,30-10 7 15,18-7 0-15,14-5-4 16,8-5-27-16,-6-20 6 15,-12-4-87-15,-12-12 72 0,-18-1-52 16,-17-5 79-16,-17 1 34 16,-9 10-6-16,0 6 48 15,-13 14 22-15,-1 12-5 16,-1 4-52-16,6 0-23 16,5 0-2-16,4 0-3 15,0 0-2-15,0 0-11 16,19 0 2-16,17 4 13 15,10 5 4-15,6 1-1 16,-1 1 6-16,-14 0-7 16,-9 1 0-16,-8 4-2 15,-10 2-7-15,-4 1 3 16,-4 3 5-16,-2 5 1 0,0-7 0 16,0 0 1-16,0-4 4 15,0-10-5-15,0 1-5 16,7-6 3-16,13-1-58 15,11 0 24-15,9-1-32 16,8-20 13-16,-3-8-186 16,-7-9 123-16,-9-6 105 15,-13-1-15-15,-8 8 28 16,-5 10 131-16,-3 14 88 16,0 4 6-16,0 8-90 15,0 1-48-15,0 0-32 16,0 0 22-16,0 0-68 15,0 0 40-15,0 0-27 16,0 0 6-16,0 0-1 0,0 1-27 16,0 18 6-16,0 8-6 15,0 10 2-15,6 6 7 16,-2-5 0-16,-1-11-7 16,-1-8 2-16,-1-12-4 15,1-4 1-15,-1-3 9 16,2 0 0-16,-1 0 18 15,1 0 17-15,8-19 9 16,9-18-4-16,8-13-50 16,7-5-1-16,2 6-2 15,-6 12-25-15,-4 18 5 0,-7 9 10 16,-4 10-12 0,-3 2-18-16,2 31-12 0,-4 7 13 15,-7 7 30-15,-4-5-6 16,0-12 5-16,0-10-1 15,0-7 2-15,0-9 11 16,0-4 1-16,0 0 1 16,0-8 30-16,8-21-10 15,12-17-17-15,10-13-2 16,6-3-2-16,9 8-4 16,-5 10-1-16,-1 16 5 15,-6 11 1-15,-8 17-1 0,-3 0-5 16,-2 17-2-1,-5 15-9-15,-6 11 7 0,-5 10-5 16,-4 0-37-16,-7 1-24 16,-21-6-64-16,-14-5-60 15,-14-9-129-15,-6-14-162 16</inkml:trace>
  <inkml:trace contextRef="#ctx0" brushRef="#br0" timeOffset="128863.4">31007 11536 469 0,'0'0'276'16,"0"0"-216"-16,0 0 143 0,0 0-132 16,162-10 27-16,-47-2-39 15,15-2-31-15,7 7-1 16,11 0 12-16,6-3-31 15,-13-2 40-15,-16-2-41 16,-23 0 25-16,-26 0-5 16,-24 5-5-16,-22 3 12 15,-18 2-19-15,-12 4 2 16,0-3 6-16,0 3-17 16,0 0 7-16,-8-3-13 15,-8 0-6-15,1 2-7 16,-3-2-39-16,5 1-2 0,1 2-18 15,-2 0-49 1,0 0-39-16,-5 0-113 0,2 0-155 16</inkml:trace>
  <inkml:trace contextRef="#ctx0" brushRef="#br0" timeOffset="135223.19">13427 10561 53 0,'0'0'28'15,"0"0"1"-15,0 0 24 16,0 0-3-16,0 0 22 16,0 0 20-16,0 0 6 15,-28-56 22-15,25 56-26 16,0 0 25-16,0 0-11 0,3 0-40 15,-4 0-17-15,3 0-14 16,-1 0-19-16,2 3-7 16,0-3-11-16,0 0-3 15,2 4-4-15,22 3-5 16,18-4 12-16,13 0 6 16,14-3-5-16,-2 0-2 15,-5 0-16-15,-9-3-67 16,-16 3-27-16,-13 0-77 15,-18 0-16-15,-6 10-73 16,-12 3 73-16</inkml:trace>
  <inkml:trace contextRef="#ctx0" brushRef="#br0" timeOffset="135483.87">13617 10301 328 0,'0'0'59'15,"0"0"120"-15,0 0 2 16,0 0-47-16,0 0-33 16,0 0-18-16,-17-13-1 15,17 13-39-15,-3 2-11 16,3 5-21-16,-3 14-11 16,3 16-6-16,-6 18 5 15,-1 13 2-15,-6 5 2 16,3-3-3-16,-3-4-2 15,7 3-22-15,3-9-79 0,3-4-61 16,0-17-125-16,6-19-174 16</inkml:trace>
  <inkml:trace contextRef="#ctx0" brushRef="#br0" timeOffset="136310.07">14152 10928 3 0,'0'0'13'15,"0"0"21"-15,0 0-14 16,0 0-3-16,0 0 31 16,0 0 14-16,0 3 8 15,0-3 13-15,0 0 3 16,0 0-3-16,0-6-10 16,0 0 4-16,0-2-58 15,0 6 71-15,0-2-32 16,0 4 5-16,0 0-5 15,0 0-25-15,0 0-21 16,-9 6 3-16,0 11-15 16,-5-1-7-16,7 1 5 0,5 0 0 15,1-6 0-15,1-2-4 16,0-6-3-16,0-1-1 16,0-2 4-16,1 0-8 15,8 0 14-15,8 0 2 16,1-9-1-16,0-7-1 15,-3-1-13-15,-5 0 12 16,-4 4-8-16,-5 7 9 16,-1 3-1-16,0 3 1 15,0 0-2-15,0 0-5 16,0 0 4-16,0 0-3 16,-4 9 1-16,-2 2 5 15,-1-5-6-15,7-2 3 16,0-1-4-16,-3-3-11 15,3 0-2-15,0 0 20 16,0 0-19-16,0 0 6 16,0 0 10-16,0 0 3 0,0 0 0 15,0 0 0-15,0 0-22 16,0 0-4-16,0 0-31 16,0 0 2-16,0 3-24 15,0 3-104-15,7-6 33 16</inkml:trace>
  <inkml:trace contextRef="#ctx0" brushRef="#br0" timeOffset="136873.07">14163 10558 552 0,'0'0'54'15,"0"0"203"-15,0 0-92 16,0 0-84-16,0 0-45 16,0 0-20-16,-20-16-16 15,20 16-10-15,20 0 7 16,9 16 1-16,4 4 2 16,-8 6-4-16,1 7 4 15,-13 1 0-15,-10 5 0 16,-3 7 0-16,-32 3 2 0,-10 9-2 15,-13-2 0-15,-1-7 12 16,4-3-3-16,10-16-1 16,12-10 11-16,17-14-14 15,10-6 19-15,3 0-13 16,0-6-3-16,24-28 11 16,14-11-19-16,21-18-25 15,8-1 3-15,3 5-23 16,-3 4 27-16,-8 1-4 15,-7 11 16-15,-16 3-2 16,-7 8 16-16,-17 16-8 16,-8 8 19-16,-4 8 33 15,0 0 4-15,0 0-31 16,-10 14-13-16,-15 15-1 0,-5 15-8 16,-3 8 2-16,8 7 9 15,9-3-7-15,12 4 4 16,4-6-11-16,20-6-4 15,26-9-1-15,18-15-31 16,17-17-50-16,10-7-40 16,0-39-94-16,-16-20-205 15</inkml:trace>
  <inkml:trace contextRef="#ctx0" brushRef="#br0" timeOffset="137209.97">14786 10268 387 0,'0'0'73'16,"0"0"177"0,0 0-134-16,0 0-2 0,0 0-64 15,0 0-33-15,-45-33-16 16,67 22-1-16,14-6-1 16,6 3 0-16,0-3 2 15,-6 9-2-15,-13 4-1 16,-6 4 1-16,-8 0-9 15,-6 7 4-15,-3 17 4 16,-3 12-1-16,-23 7 6 16,-3 9 7-16,-4-1-10 15,0-1 0-15,8-11 8 0,9-10-5 16,10-5-3-16,6-11 0 16,2 0 4-16,28-3-8 15,15-3 2-15,19-7-17 16,24 0-60-16,6 0-81 15,-6-7-373-15</inkml:trace>
  <inkml:trace contextRef="#ctx0" brushRef="#br0" timeOffset="137438.57">15130 10779 473 0,'0'0'134'15,"0"0"-25"-15,0 0 49 16,0 0-99-16,0 0-32 16,0 0 54-16,117 0-4 15,-65-3-76-15,0-9-1 16,-7 2-18-16,-6-1-93 16,-9 3-27-16,-14 0-91 15,-16 1-73-15,0 2 13 16</inkml:trace>
  <inkml:trace contextRef="#ctx0" brushRef="#br0" timeOffset="137645.13">15293 10594 304 0,'0'0'259'16,"0"0"31"-16,0 0-127 0,0 0-49 16,0 0-33-16,0 0-28 15,-13-2 0-15,13 4-49 16,0 18-4-16,0 14-8 15,7 12 8-15,-4 16 7 16,-3 4-7-16,0 4-7 16,-7 2 0-16,-12-6-85 15,2-3-34-15,1-13-97 16,6-13-195-16</inkml:trace>
  <inkml:trace contextRef="#ctx0" brushRef="#br0" timeOffset="138109.87">15757 11037 930 0,'0'0'27'0,"0"0"120"15,0 0-78-15,0 0-44 16,0 0 22-16,0 0-20 15,0 0-11-15,0 0-8 16,0 0-8-16,0 0 29 16,0 0-13-16,0 0 17 15,0 0 4-15,0 3-7 0,0 1 3 16,-6-1-24-16,0 7-2 16,-6 9-13-16,1 5 13 15,1 2-7-15,3-6 5 16,4-10-2-16,3-6-6 15,0-2 0-15,0-2-2 16,13 0-2-16,6-6 2 16,13-8 5-16,-2-9 0 15,-2-6-1-15,-4 3 1 16,-15 2-5-16,-6 5 5 16,-3 9-8-16,0 5 8 15,-12 5-8-15,-8 0 3 0,-2 5-20 16,-7 14-15-16,9 11-31 15,5 3-60-15,7 3-6 16,8 0-113-16,14-5-148 16</inkml:trace>
  <inkml:trace contextRef="#ctx0" brushRef="#br0" timeOffset="138476.79">16471 11119 653 0,'0'0'182'0,"0"0"67"16,0 0-116-16,0 0-80 15,0 0-42-15,0 0-11 16,0-9 1-16,0 9-6 0,0 4-3 16,1 1 4-16,15-1 3 15,6 2 2-15,8-6-1 16,6 0 0-16,-7 0 2 15,-3 0-12-15,-10-10-2 16,-4-2 3-16,-8-2 9 16,0 4 0-16,-4-3 5 15,0 7-5-15,-7 2 3 16,-6 4 4-16,0 0-7 16,-7 0 0-16,1 4-5 15,0 12 3-15,-1 1-2 0,10 0-1 16,10 3-18-1,0 2-38-15,0-2-55 0,23-3-110 16,7-10-164 0</inkml:trace>
  <inkml:trace contextRef="#ctx0" brushRef="#br0" timeOffset="139007.72">17438 11025 588 0,'0'0'272'16,"0"0"-14"-16,0 0-97 15,0 0-99-15,0 0-8 0,0 0-52 16,-11-17 0-16,8 17-4 16,-1 3-2-16,-2 7 4 15,3-1 0-15,3-3 1 16,0-5-3-16,0-1 2 15,0 0-5-15,0 0 4 16,0 0-6-16,0 0 1 16,0 0-4-16,0 0 7 15,0 0 0-15,0 0 3 16,0 0 0-16,0 0 4 16,0 0-4-16,-7 0-6 15,-13 3-5-15,-5 10-8 0,-5 1 14 16,6 3-1-16,6 2-3 15,11-5 6-15,4-2-15 16,3-2-25-16,0-6 8 16,6-1-9-16,13-3 36 15,5 0-2-15,1-10 10 16,-5-4 1-16,-6-4 3 16,-6 1 5-16,-7 0-9 15,-1 1 5-15,0 9 7 16,-7 0-10-16,-6 4 1 15,-2 3-6-15,-3 0-3 16,6 0-5-16,-1 10-29 16,3 7-41-16,10 3-68 15,0-1-138-15,14-10-110 16</inkml:trace>
  <inkml:trace contextRef="#ctx0" brushRef="#br0" timeOffset="139320.04">17605 10715 539 0,'0'0'109'15,"0"0"160"-15,0 0-173 0,0 0-56 16,0 0 30-16,0 0-48 15,-74-5 0-15,74 5-6 16,6 0-15-16,23 0 9 16,17 0-9-16,14 5 11 15,3-2 0-15,-5-3-12 16,-12 0-5-16,-10 0-31 16,-13 0-23-16,-10-5-36 15,-4-1-105-15,-9 2-111 16,0-6 27-16</inkml:trace>
  <inkml:trace contextRef="#ctx0" brushRef="#br0" timeOffset="139525.59">17748 10551 145 0,'0'0'137'0,"0"0"117"16,0 0-26-16,0 0-65 16,0 0-44-16,0 0-39 15,-27-12-16-15,25 12 7 16,2 0-23-16,0 0-19 15,0 12-29-15,0 19 6 16,5 11-7-16,3 11 1 16,-8 7 0-16,0 2-8 15,-3 0-45-15,-14-5-73 16,1-11-57-16,0-18-179 16</inkml:trace>
  <inkml:trace contextRef="#ctx0" brushRef="#br0" timeOffset="144917.59">18209 10631 237 0,'0'0'14'0,"0"0"34"16,0 0 32-16,0 0 1 16,0 0-26-16,0 0-3 15,0 0-6-15,-9 0 6 16,9-3 17-16,0 3-20 16,0 0-7-16,0-4-14 15,3-3-15-15,7 0 1 16,5-2-14-16,5 7 0 15,-7 2-5-15,-1 0 0 16,-1 19 1-16,-8 20-5 16,-3 7 5-16,0 11 4 15,-11-1-7-15,-11-3 1 0,-4-8 4 16,5-7 2-16,7-13-2 16,3-10 1-16,6-9 1 15,5-6 5-15,0 3-3 16,0-3 2-16,0 0 27 15,3 0-10-15,17-24 2 16,5-11-8-16,11-10-14 16,0-6 2-16,0-2-3 15,-7-3 0-15,1 4 6 16,-5 10-4-16,-6 13-2 16,-11 14 20-16,-5 8 2 15,-3 7 27-15,0 0-42 16,0 0-5-16,0 8-4 15,-8 18 0-15,-4 12 2 0,-2 13 4 16,5 1-2-16,9 0-2 16,0-8 0-16,17-5-2 15,11-3-5-15,8-13-39 16,6-7-47-16,7-16-87 16,-4-2-73-16,-5-29-122 15</inkml:trace>
  <inkml:trace contextRef="#ctx0" brushRef="#br0" timeOffset="145421.43">18651 10268 415 0,'0'0'61'15,"0"0"123"-15,0 0-31 16,0 0-58-16,0 0-2 15,0 0-29-15,-39-39-30 16,45 31-7-16,11-6-27 16,9 2 3-16,2 2-14 15,-4 7 10-15,-3 3-7 16,-3 0 6-16,-6 16-5 16,-3 8 3-16,-4 5-5 0,-5 7 6 15,0 1-6 1,-5 2 9-16,-9-5 0 0,1-8-1 15,-1-10 7-15,7-6-6 16,2-6 0-16,4-4 0 16,1 0 10-16,0 0-9 15,0 0 10-15,0-17 21 16,16-16-2-16,10-10-24 16,7-7-6-16,-2 5 0 15,0 7-1-15,-2 12 1 16,-7 6 0-16,-6 12 0 15,-2 3-6-15,-7 5 6 16,2 0-14-16,1 20 9 16,3 10-3-16,-10 10 3 15,-3 6 0-15,0 7-8 0,0 0-36 16,-6-7-44-16,-1-7-74 16,7-9-76-16,0-13 7 15</inkml:trace>
  <inkml:trace contextRef="#ctx0" brushRef="#br0" timeOffset="145654.54">19161 10372 448 0,'0'0'182'0,"0"0"62"16,0 0-88-16,0 0-51 15,0 0-42-15,0 0-9 0,-10-3-20 16,10 3-19-16,0 0-13 15,23 0-2-15,16 0 0 16,10 0 3-16,3-2-3 16,-3-2-38-16,-8-2-25 15,-13-1-39-15,-4 4-60 16,-12-1-119-16,-8-1-124 16</inkml:trace>
  <inkml:trace contextRef="#ctx0" brushRef="#br0" timeOffset="146005.99">19818 10036 663 0,'0'0'151'15,"0"0"-49"-15,0 0 42 16,0 0-52-16,0 0-55 15,0 0-22-15,0-16 7 16,0 16-22-16,3 3-6 16,3 19 6-16,0 12 10 15,-3 13 21-15,-3 5-18 16,-1 10 13-16,-17 5 9 16,-3-5-23-16,4-4-6 0,3-13 1 15,3-15-4 1,5-13 3-16,0-8-6 0,5-5 1 15,-1-1-9-15,2-3 7 16,0 0-49-16,0 0-36 16,0 0-37-16,-6-10-49 15,-4-23-184-15</inkml:trace>
  <inkml:trace contextRef="#ctx0" brushRef="#br0" timeOffset="148153.49">18674 5741 88 0,'0'0'23'0,"0"0"8"16,0 0 24-16,0 0 33 15,0 0-17-15,0 0-20 16,0 0-16-16,-43-9-35 16,30 56 10-16,-14 31-7 15,-7 38 43-15,-5 32-9 16,-6 24 15-16,2 21-12 16,4 15 15-16,7 9-19 0,12 1-8 15,11-7 4 1,2-12-13-16,7-17-7 0,0-4 11 15,-4-6-12-15,-2-11-2 16,-6-1-1-16,-2-12-5 16,-8-10 15-16,2-17-18 15,2-19 2-15,3-22 10 16,9-19-10-16,-4-21-2 16,10-16 7-16,-3-15-4 15,3-6 9-15,0-3-5 16,0 3 1-16,0-3 8 15,0 7-16-15,13-1 1 16,12 4-2-16,17 1 4 16,15 2 4-16,10-4-7 15,18-1 0-15,9 1-2 0,10-5 2 16,10-1-10 0,3-3 9-16,9 0 1 0,11-11-2 15,8-5 2-15,8-1 0 16,11 4-6-16,-4-3 4 15,-3 3-6-15,-10 5 0 16,-8 2-5-16,-9 4 11 16,-8 2-4-16,-7 0 6 15,-14 0-9-15,-11 0 12 16,-18 0-8-16,-13 0 3 16,-11-2 2-16,-15-1-1 15,-13 1 1-15,-9 2 0 0,-7-3 8 16,-4 3-6-16,2 0 1 15,-2 0-3-15,0 0 3 16,0 0-2-16,0 0-1 16,0 0 0-16,1 0-6 15,7 0 6-15,4 0 0 16,7 15 2-16,5 7 4 16,1 4 3-16,-4 10-9 15,-3 16 0-15,-6 18 9 16,-4 5-8-16,-5 4-1 15,-3 1 4-15,0 7-2 16,0 1-2-16,-6 8 7 16,-1-6-2-16,7-1 3 0,0-4-8 15,0 1 0-15,0 9 5 16,0-2-3-16,0-2 5 16,0-3-7-16,10-10 0 15,-4-3 0-15,4-4 0 16,-1-5-1-16,-5 3-1 15,-1-8 4-15,-3 2 3 16,0-8 5-16,0-2 3 16,-6-4 15-16,-3-11-25 15,-1-2-2-15,3-13 2 16,-1-7 0-16,3-4-2 16,4-11-1-16,1 2 0 15,-2-3 14-15,2 0-14 0,0 0 6 16,0 0 5-16,0 0-8 15,0 0-2-15,-3 6-1 16,-2 2 0-16,-3 4-4 16,1-1 4-16,1 2 0 15,-1 0 0-15,2-4 3 16,2-2-9-16,0 1 6 16,1-6 0-16,1-2 0 15,1 0 3-15,0 0-3 16,0 0 0-16,0 0 1 15,0 0-1-15,0 0 0 16,0 0 0-16,0 0 2 16,0 0 0-16,0 0-2 15,0 0 4-15,0 0-3 0,0 0 4 16,0 0-5 0,0 0 0-16,0 0 16 0,0 0-16 15,0 0 4-15,0 0-2 16,0 0-1-16,0 0 2 15,0 0-3-15,0 0 0 16,0 0-3-16,0 0 4 16,0 0-1-16,0 0 4 15,0 0-2-15,0 0-2 16,0 0 0-16,0 0 0 16,0 0-2-16,0 0 2 15,0 0-4-15,0 0 2 0,0 3 1 16,0-3-1-16,0 0 2 15,0 0 0-15,0 0 3 16,0 0-3-16,0 0 0 16,0 0 0-16,0 0 3 15,0 0-3-15,0 0 0 16,0 0 0-16,0 0-3 16,0 1 3-16,0-1-1 15,0 3 0-15,-2 7-4 16,-1 8 5-16,0 10-4 15,-1 9 4-15,-3 6 4 16,1 3-4-16,0 7 0 16,-1 3 0-16,1-1 0 0,1-7-25 15,-1-3 17 1,1-5 8-16,-2 0 0 0,1 0 0 16,-3 0 0-16,3 5 0 15,1-4 0-15,1-9-17 16,1-5 16-16,0-14 2 15,1-4-4-15,1-1 3 16,1-8-10-16,0 2 1 16,0-2-6-16,0 0-22 15,0 3-21-15,0-3-52 16,0 0-98-16,4-13-69 16</inkml:trace>
  <inkml:trace contextRef="#ctx0" brushRef="#br0" timeOffset="152981.73">21159 12025 142 0,'0'0'71'16,"0"0"-1"-16,0 0 3 15,0 0-14-15,0 0-32 16,0 0 11-16,0 0 14 16,0-17-18-16,3 14 13 15,-3 3 13-15,0 0-9 16,0 0-30-16,0 0-13 15,0 23-8-15,0 24 7 16,-7 21 21-16,-2 26 45 16,-5 8-35-16,4 6-4 15,-5 15-10-15,-3 5 3 0,-6 8 1 16,-6 2-15-16,1-12 5 16,-1-11-14-16,7-14 0 15,8-16 3-15,5-17-7 16,6-10 0-16,4-15-5 15,-3-7-7-15,3-6-55 16,0-18-112-16,0-12-246 16</inkml:trace>
  <inkml:trace contextRef="#ctx0" brushRef="#br1" timeOffset="167532.07">21126 13204 12 0,'0'0'27'0,"0"0"-4"15,0 0-13-15,0 0 5 16,0 0 22-16,0 0 11 16,0 0 0-16,0 0 18 15,-3-3-15-15,0 3-17 0,0-3-27 16,2 3 4-16,-1-2 1 15,1-1-9-15,-2 3-1 16,0-2 8-16,2 2 0 16,-2-3 0-16,-3 2 20 15,1-2-16-15,0 0 20 16,2 1-4-16,-2 2-22 16,0-3 13-16,1 3 1 15,-4 0-6-15,-3 11-16 16,-9 32-2-16,-5 31 2 15,-2 31 9-15,4 34 52 16,5 36 12-16,7 36-49 16,5 37 19-16,3 36 12 0,3 33-23 15,0 17-12-15,0 10 2 16,3-1-19-16,0-27 5 16,-3-25-7-16,-3-32-1 15,-11-43 9-15,-4-23-8 16,2-28 1-16,-1-27-1 15,4-25 21-15,1-24-8 16,5-20-9-16,-3-17-4 16,2-17 1-16,2-16-2 15,0-18-14-15,-6-1-17 0,-6-36-89 16,-4-28-165 0,5-29-47-16</inkml:trace>
  <inkml:trace contextRef="#ctx0" brushRef="#br1" timeOffset="168859.84">22262 13670 68 0,'0'0'63'0,"0"0"-9"15,0 0-3-15,0 0-12 16,0 0 11-16,0 0-10 15,0 0 2-15,-6-16 3 16,3 12-5-16,3-3 3 16,-5-2-11-16,2-2 4 15,-2-3 7-15,2 2-2 16,-1-2 27-16,1-1 11 0,2 5-25 16,-1 0 10-1,2 3 3-15,-1 3-21 16,1 1 18-16,-2 3-25 15,1 0-4-15,-1 0-2 0,-1 0-24 16,0 0-8-16,2 11-1 16,-2 28-8-16,0 30 8 15,-5 24 1-15,-1 15 6 16,-3-1 6-16,1-9-9 16,2-15-2-16,1-16-2 15,3-16 0-15,3-14-2 16,0-10 2-16,2-7-3 15,0-5-36-15,0 0-65 0,2-3-57 16,9-9-201 0,-1-3-50-16</inkml:trace>
  <inkml:trace contextRef="#ctx0" brushRef="#br1" timeOffset="169249.89">22466 14115 315 0,'0'0'72'16,"0"0"104"-16,0 0 2 15,0 0-59-15,0 0-1 16,0 0-30-16,-11-10-2 16,11 10-24-16,0 0-3 15,0 0-11-15,0 0 3 16,0 0-22-16,0 0-27 16,9-2 0-16,21-1 5 15,14-4-7-15,11-3 0 16,6 0 0-16,-5 3 1 15,-6 0-2-15,-12 1-21 16,-9 3-65-16,-10 3-30 16,-4 0-64-16,-7 0-194 0,-5-7-175 15</inkml:trace>
  <inkml:trace contextRef="#ctx0" brushRef="#br1" timeOffset="169806.37">23101 13796 773 0,'0'0'86'0,"0"0"58"16,0 0-45-1,0 0-89-15,0 0-10 0,0 0 3 16,87-50-6-1,-61 50 3-15,1 2-3 0,2 19-7 16,-8 9 4-16,-2 12 6 16,-10 5 1-16,-9 8 3 15,0 2-3-15,-12-4-1 16,-10-6 3-16,-2-8 6 16,3-7-9-16,2-8 0 15,6-7 23-15,5-11-14 16,6-3-2-16,2-3-6 15,0 0 1-15,0 0 16 0,6-17-16 16,17-16-1 0,8-9 7-16,8-14-6 0,2-6-2 15,0 1 0-15,-4-1 1 16,2 6 3-16,-10 9-4 16,-7 14 0-16,-6 14 13 15,-9 4 14-15,-5 10 2 16,-2 5 14-16,0 0-25 15,0 0 2-15,-5 22-20 16,-17 25 0-16,-5 12 5 16,5 8 6-16,7-4-9 15,12-8-2-15,3-11 0 16,6-7-8-16,19-12-30 16,14-11-73-16,21-14-22 0,13-1-129 15,0-29 51-15</inkml:trace>
  <inkml:trace contextRef="#ctx0" brushRef="#br1" timeOffset="170301.19">23754 13491 398 0,'0'0'69'16,"0"0"75"-16,0 0 91 15,0 0-127-15,0 0-30 16,0 0-14-16,-37-58-12 16,57 43-35-16,6-1-5 0,6 3-9 15,1 7-3-15,2 6 0 16,-2 0-7-16,-6 6 4 16,-6 18-4-16,-9 1-2 15,-7 6 9-15,-5 8 0 16,0-10 0-16,-8 2 0 15,-3-12 0-15,3-6 4 16,2-4-2-16,4-6 0 16,1-1 6-16,1-2-4 15,0 0 26-15,0-7-7 16,3-20 5-16,16-12-2 0,8-13-24 16,6-4-2-16,1 3 0 15,-1 16 3-15,-3 6 6 16,-4 13-2-1,-3 11-5-15,-2 7 1 0,-2 0-3 16,0 13-8-16,-4 13 4 16,-5 11 2-16,-5 5-5 15,-5 8 7-15,0 0-6 16,-13-1-11-16,-2 1-59 16,-1-4-53-16,3-9-95 15,5-14-176-15</inkml:trace>
  <inkml:trace contextRef="#ctx0" brushRef="#br1" timeOffset="171095.8">24637 13268 338 0,'0'0'94'0,"0"0"48"16,0 0 18-16,0 0-63 15,0 0-9-15,0 0-14 16,0-5 3-16,0 5-22 15,0 0-10-15,0 0 14 16,0 0-22-16,0 0 1 16,-1 0-5-16,1 0-15 15,-3 0 4-15,3 0 5 0,0 0-2 16,-1 0 6-16,1 0-6 16,0 0-14-16,-2 0-11 15,2 0 0-15,0 0 12 16,0 0-8-16,-1 0-4 15,1 0 0-15,0 0 4 16,0 0-8-16,-2 0 4 16,2 0 0-16,0 0-1 15,0 0 1-15,0 0 0 16,0 0 2-16,-1 0 1 0,1 0-6 16,0 0 1-1,0 0-1-15,0 0-7 0,0 0 10 16,0 0-2-16,0 0 1 15,0 0 1-15,0 0-1 16,10 10-19-16,17 14 8 16,16 15-3-16,11 11 15 15,-3 6-9-15,-8 10 3 16,-13 6-9-16,-20 5 2 16,-10 9-13-16,-22 5-18 15,-26 0 5-15,-19 0-39 16,-21 0-6-16,-22 3-42 15,-19-1-85-15,-9-4-66 0,-8 0 59 16</inkml:trace>
  <inkml:trace contextRef="#ctx0" brushRef="#br1" timeOffset="171665.81">22029 13309 285 0,'0'0'92'15,"0"0"87"-15,0 0-41 0,0 0 4 16,0 0-6-16,0 0-38 16,-20-26-28-16,10 30-19 15,-19 23-5-15,-18 25-33 16,-19 24-5-16,-9 27 14 15,-3 31-3-15,9 21 13 16,12 22-28-16,17 7-1 16,24-8-2-16,16-18-1 15,29-23 0-15,40-23-37 16,30-16-77-16,22-18-12 0,13-20-179 16,-2-29-108-16</inkml:trace>
  <inkml:trace contextRef="#ctx0" brushRef="#br1" timeOffset="175528.4">25682 13921 508 0,'0'0'10'16,"0"0"39"-16,0 0 172 16,0 0-73-16,0 0-80 15,0 0-2-15,0 0-1 16,-41-10-15-16,41 10-24 16,0 0-15-16,6 0 14 0,27 0-24 15,21 0 6-15,19 0 9 16,12 0-9-16,4-6-3 15,-2-5-4-15,-8 2-10 16,-16 2-16-16,-17 0-70 16,-21 4-23-16,-16 3-69 15,-9 0-55-15,-15 3 106 16,-28 20-39-16,-17 8-35 16</inkml:trace>
  <inkml:trace contextRef="#ctx0" brushRef="#br1" timeOffset="175678.53">25825 14090 36 0,'0'0'165'15,"0"0"-13"-15,-81 42-14 0,77-42 13 16,4 2 0 0,0-2-44-16,6 0-16 0,34 0-24 15,27-9-5-15,26-7-25 16,16 0-34-16,8-1-3 16,4 7-41-16,-11 0-270 15,-19 0-334-15</inkml:trace>
  <inkml:trace contextRef="#ctx0" brushRef="#br1" timeOffset="176669.71">27503 13489 432 0,'0'0'2'0,"0"0"50"15,0 0 61-15,0 0-42 16,0 0 3-16,0 0 39 15,0-10-31-15,0 10-11 16,0 0-7-16,0 0-19 16,0 0-12-16,0 0-12 15,0 0-18-15,0 0 14 16,0 0-17-16,0 0 0 0,0 0 3 16,0 0-1-16,0 0-2 15,0 0 0-15,0 0 1 16,0 0 2-16,0 0-3 15,0 0 0-15,0 0-2 16,0 0 5-16,0 0-1 16,-2 0-2-16,-1 0 1 15,-6 0-5-15,-1 0 4 16,-2 0 0-16,4 0-2 16,1 0 2-16,6 0 0 15,1 0-1-15,0 0 5 16,0 0-5-16,0 0 1 15,0 0 0-15,0 0 1 16,0 0-1-16,0 0 0 16,0 0 0-16,0 0 0 0,0 0-1 15,0 0 1-15,0 0 0 16,0 0-3-16,0 0 3 16,0 0 0-16,0 0 0 15,0 0 3-15,0 0-8 16,0 0 5-16,0 0-2 15,0 0 0-15,0 0 2 16,0 0-4-16,-2 0-2 16,-5 9-8-16,-7 1 12 15,-5 6-5-15,-3 4 1 16,5 4 4-16,4-4 2 16,4 2-1-16,-2 1 0 15,1 0 1-15,-1 11-2 16,1 9 2-16,1 10-1 0,3 0-3 15,3 6 5-15,3-3-1 16,0-3 0-16,0 0 0 16,8-5-8-16,6-4 8 15,3-2-7-15,7-1-22 16,6-6-21-16,5 5-93 16,1-10-191-16,-7-13-123 15</inkml:trace>
  <inkml:trace contextRef="#ctx0" brushRef="#br1" timeOffset="178432.23">27836 13759 10 0,'0'0'0'0,"0"0"1"16,0 0-3-16,0 0 2 16,0 0 0-16,0 0 0 15,-2 0 0-15,0 0 4 16,2 0 2-16,-1 0-2 15,1 0 11-15,0 0-8 16,0 0 4-16,0 0-1 16,0 0 0-16,0 0 15 15,-2-7 11-15,1-2-22 16,-1-1 24-16,1 0 8 16,1 0-1-16,-2 3 15 0,2 0 34 15,-1 4-19-15,-2 0-10 16,3-1 4-16,-1 4 26 15,1 0-24-15,-2 0 4 16,2 0-14-16,-1 0-20 16,1 0-1-16,-2 0-10 15,2 0-16-15,-1 0 11 16,1 0-24-16,0 0 0 16,0 0 1-16,0 0 0 15,0 0-1-15,0 0-1 0,0 0 0 16,0 0-1-1,0 0 1-15,0 0 0 0,0 0 2 16,0 0 1-16,0 0 0 16,-2 0-3-16,2 0 0 15,0 0 0-15,0 0 0 16,0 0-5-16,0 0 5 16,-3 17-14-16,0 15 9 15,0 15 5-15,0 9 1 16,0 0 17-16,2-3-18 15,1-6 1-15,-4-8 9 16,4-6-8-16,-2-9-1 16,0-5-1-16,2 1 0 15,0-7-1-15,0-2 1 16,0-1-23-16,0-1-44 0,0-5-60 16,0-1-64-16,0-3-29 15,9 0-24-15</inkml:trace>
  <inkml:trace contextRef="#ctx0" brushRef="#br1" timeOffset="178789.68">28022 14006 247 0,'0'0'121'16,"0"0"11"-16,0 0 31 16,0 0-22-16,0 0-30 15,0 0 15-15,0 0-35 16,-9-12-16-16,7 12 1 15,1 0-28-15,1 0-21 16,0 0-27-16,21 0 0 16,30 0 5-16,16 0-4 15,9 0 1-15,-3-5-2 16,-12 0-36-16,-10 5-124 16,-15 0-107-16,-16-3-406 0</inkml:trace>
  <inkml:trace contextRef="#ctx0" brushRef="#br1" timeOffset="179291.51">28695 13796 892 0,'0'0'93'0,"0"0"-44"16,0 0 74-1,0 0-75-15,0 0-48 0,91-58-1 16,-63 55-9-16,-1 3 7 16,-2 0-10-16,-3 15 9 15,-5 11-10-15,-7 10 6 16,-10 6 0-16,0 8 3 16,-11-4-4-16,-10-5 9 15,1-9-14-15,2-5 13 16,8-18 1-16,4-2 0 15,4-4 0-15,2-3 5 16,0 0 7-16,0 0-11 16,9-16 2-16,17-18 3 15,8-14-5-15,8-12-1 16,1-7 0-16,-3 8 2 0,-2 9 0 16,-8 21-2-16,-11 12 0 15,-10 12 5-15,-8 5 1 16,-1 0 3-16,0 0-9 15,0 22-5-15,-3 15 5 16,-4 16 12-16,-2 5-2 16,2 2 0-16,4-4-10 15,3-10-1-15,0-3 1 16,10-9-53-16,15-12-45 16,11-11-135-16,7-11-161 15</inkml:trace>
  <inkml:trace contextRef="#ctx0" brushRef="#br1" timeOffset="179608.36">29403 13472 542 0,'0'0'60'16,"0"0"185"-16,0 0-120 15,0 0-39-15,0 0-12 16,0 0-12-16,-24-10 16 16,24 10-32-16,0 0 5 15,3 0-23-15,26 0-23 16,17 0 14-16,17 0-11 16,5 19-6-16,-4 14-4 0,-10 11 0 15,-15 5-2-15,-17 15-1 16,-22 17-5-16,-10 8-20 15,-38 11-87-15,-23 5-15 16,-22-5-106-16,-12-8-266 16</inkml:trace>
  <inkml:trace contextRef="#ctx0" brushRef="#br1" timeOffset="181999.98">30285 13534 17 0,'0'0'65'16,"0"0"1"-16,0 0-27 15,0 0-7-15,0 0 5 16,0 0 16-16,10-23-22 16,-10 23 4-16,2 0 4 15,-2-3-3-15,0 3 5 16,0 0-11-16,0-3-2 16,0 3 10-16,0-4-15 0,0 4 1 15,0 0-2-15,0 0-7 16,0 0 10-16,0 0-5 15,0 0 0-15,0 0 13 16,0 0-9-16,0 0 3 16,0 0 5-16,0 0-11 15,0 0 4-15,-9 7-22 16,-12 22-2-16,-7 18 17 16,-5 22-8-16,-2 13 10 15,7 12 4-15,6 4-11 16,7 1 14-16,10-3-27 15,5-9 2-15,2-9-5 0,22-11 3 16,11-11-68-16,9-16-86 16,3-18-118-16,1-22-80 15</inkml:trace>
  <inkml:trace contextRef="#ctx0" brushRef="#br1" timeOffset="184297.57">30690 13825 161 0,'0'0'90'16,"0"0"53"-16,0 0-16 16,0 0-4-16,0 0 2 15,0 0-12-15,0 0-3 16,-23-26-21-16,21 26-5 15,-1 0-17-15,-1 0-40 16,1 0-16-16,-2 0-11 16,0 23-22-16,0 23 3 15,2 20 14-15,3 16 0 16,0-5-22-16,10-8-71 16,13-7-33-16,7-14-195 0,1-20-70 15</inkml:trace>
  <inkml:trace contextRef="#ctx0" brushRef="#br1" timeOffset="184510.6">30910 13997 629 0,'0'0'273'0,"0"0"-123"16,0 0-6-16,0 0-85 15,0 0-59-15,0 0 0 16,-11-20-5-16,43 18 3 15,13-9 4-15,7-3-9 16,3-2-38-16,-3-1-53 0,-10 4-40 16,-12 0-124-16,-13-4-42 15,-15-3-20-15</inkml:trace>
  <inkml:trace contextRef="#ctx0" brushRef="#br1" timeOffset="184696.07">31102 13699 100 0,'0'0'426'15,"0"0"-206"-15,0 0 16 16,0 0-144-16,0 0-40 16,0 0-52-16,-27 24-4 15,27 22 4-15,0 24 8 16,-4 15 14-16,-2 7-22 0,0 1-2 16,1-4 0-1,5-7-103-15,0-15-92 0,0-21-93 16,2-26-136-16</inkml:trace>
  <inkml:trace contextRef="#ctx0" brushRef="#br1" timeOffset="185129.72">31324 13849 811 0,'0'0'57'0,"0"0"118"16,0 0-136-16,0 0-39 15,0 0-14-15,0 0 4 0,41 22 4 16,-13 2 6 0,0 5-1-16,-5-6 0 0,-5 1-11 15,-8-1 6-15,-7-6-8 16,-3 2-8-16,0-3 18 16,-12-3-3-16,-1-2 7 15,1-5 2-15,0-3 0 16,7-3 15-16,4 0-6 15,1-6 18-15,0-21-9 16,9-13-20-16,15-11-1 16,4 4-2-16,-1 3 6 15,-3 14 2-15,-8 12-5 16,-6 10 0-16,-7 5 9 16,-3 3-4-16,0 0 0 0,0 3-5 15,0 28-11-15,-7 13 11 16,0 11 0-16,4 4 2 15,3-10-7-15,0-6 5 16,16-10-30-16,12-10-68 16,8-14-118-16,11-9-53 15,6-9-115-15</inkml:trace>
  <inkml:trace contextRef="#ctx0" brushRef="#br1" timeOffset="185310.7">31876 13885 430 0,'0'0'232'0,"0"0"-50"16,0 0 22-16,0 0-131 0,0 0-34 16,0 0-39-16,-62-21-11 15,101 21 11-15,16 0 1 16,12 0-1-16,1 0-55 16,-5 0-70-16,-9-3-82 15,-13-4-108-15,-15-6-133 16</inkml:trace>
  <inkml:trace contextRef="#ctx0" brushRef="#br1" timeOffset="185523.28">31955 13684 681 0,'0'0'122'16,"0"0"13"-1,0 0 2-15,0 0-93 0,0 0-10 16,0 0 2-16,-21-5-36 15,21 30 0-15,0 11 3 16,0 22 0-16,0 12 1 16,0 6-4-16,0-1-33 15,-4-4-74-15,2-10-142 16,2-17-171-16</inkml:trace>
  <inkml:trace contextRef="#ctx0" brushRef="#br1" timeOffset="185964.09">32425 13782 891 0,'0'0'102'0,"0"0"-20"16,0 0-51-16,0 0-31 15,0 0-8-15,0 0-2 16,57 33 10-16,-38-9-17 15,-4 5-8-15,-6-3-7 16,-5 4 13-16,-4-7-7 16,0 0-6-16,0-4 31 15,-8 1-11-15,-3-8 12 0,4-3 3 16,-1-9 0 0,7 0 7-16,1 0-2 0,0 0 8 15,4-16 24-15,16-21-36 16,5-10 1-16,5 2-9 15,-5 11 8-15,-10 15-1 16,-3 9-3-16,-9 7 0 16,-3 3 8-16,0 0-8 15,0 3-11-15,0 26-4 16,-9 14 15-16,-3 10 21 16,2-3-18-16,5-8 0 15,5-8-4-15,0-9 1 16,2-8-21-16,17-7-89 15,13-10-220-15,8-8-47 16</inkml:trace>
  <inkml:trace contextRef="#ctx0" brushRef="#br1" timeOffset="186299.48">32859 13537 561 0,'0'0'104'0,"0"0"-31"15,0 0 104-15,0 0-146 16,0 0-29-16,0 0-4 16,-64-12-9-16,70 12-16 15,13 0-2-15,7 9 19 16,2-2 5-16,-1 0-9 16,-5 3 14-16,-8-4-5 0,-5 1 5 15,-6 0-6-15,-3 5 0 16,0 7 6-16,-9 5 6 15,-9 2 34-15,-6 2 1 16,0-5 17-16,2 0-26 16,7-8-10-16,10-4-11 15,5-1-11-15,6 3-4 16,27-6-8-16,15 0-21 16,12-7-62-16,1 0-229 15,-5 0-164-15</inkml:trace>
  <inkml:trace contextRef="#ctx0" brushRef="#br1" timeOffset="186496">32913 14019 454 0,'0'0'234'15,"0"0"-180"-15,0 0 43 16,0 0-29-16,0 0 7 15,109-13-56-15,-64 7-19 16,-5-5-72-16,-3 2-128 16,-7-1-38-16,-18-2-83 15</inkml:trace>
  <inkml:trace contextRef="#ctx0" brushRef="#br1" timeOffset="186681.49">33004 13851 450 0,'0'0'147'0,"0"0"45"16,0 0-74-16,0 0-74 16,0 0-32-16,0 0-12 15,-11 87 54-15,11-41-38 16,0 3 3-16,-1 7-19 16,-4 4-6-16,-3 6-113 15,-4-4-252-15,-5-9-172 16</inkml:trace>
  <inkml:trace contextRef="#ctx0" brushRef="#br1" timeOffset="187499.67">28429 15312 466 0,'0'0'113'15,"0"0"-34"-15,0 0 89 16,0 0-70-16,0 0-41 16,0 0 16-16,-10-7 0 15,8 7-32-15,1 0 35 16,1 0-39-16,0 0-13 15,0 0-4-15,0 0-20 16,0 0 0-16,4 0 0 16,13 3 0-16,2-3 3 15,-1 0-3-15,-4 0-23 16,-4 0 10-16,-7-6 13 16,-3-16 1-16,0 4 0 0,-3-3 6 15,-10 12-1-15,-3 6-6 16,-3 3-8-16,-8 16 3 15,-5 18-19-15,2 9 17 16,10 1 7-16,8-2-6 16,12-6 1-16,0-13-9 15,10-6-13-15,7-9 23 16,4-6 0-16,1-2 4 16,1-11 9-16,1-14-6 15,-4-9 14-15,-6-2-17 16,-4 2-2-16,-8 7-3 15,-2 8-47-15,0 10 5 16,0 9 3-16,0 13-77 16,-9 22-145-16,6 15 43 15,3-3-50-15</inkml:trace>
  <inkml:trace contextRef="#ctx0" brushRef="#br1" timeOffset="187830.05">29163 15334 1075 0,'0'0'55'0,"0"0"12"16,0 0-38-16,0 0-29 0,0 0 0 16,0 0 2-16,-7 91-2 15,7-72 2-15,0-5-1 16,5-9 0-1,11-5-1-15,4 0 3 0,7-2-2 16,1-18-1-16,-1-8-14 16,-7 2 11-16,-9-3-3 15,-9 8 12-15,-2 9-6 16,0 5 13-16,-4 4 1 16,-8 3-14-16,-3 7-18 15,-5 18-29-15,6 8-23 16,5 7-61-16,9 1-73 15,0-10-120-15</inkml:trace>
  <inkml:trace contextRef="#ctx0" brushRef="#br1" timeOffset="188146.39">29936 15344 855 0,'0'0'128'15,"0"0"-4"-15,0 0-88 16,0 0-36-16,0 0 0 16,0 0 22-16,-52 83-16 15,52-63-5-15,0-4-1 16,0-9 3-16,11-2 2 16,4-5-2-16,6 0-3 0,1-8 20 15,-2-9-19-15,-5-9 4 16,-6-7 3-16,-6 5-6 15,-3 3-2-15,0 12-14 16,-3 7 2-16,-6 6 6 16,-2 0-56-16,-2 10-54 15,7 15-75-15,4 1-91 16,2-6-100-16</inkml:trace>
  <inkml:trace contextRef="#ctx0" brushRef="#br1" timeOffset="188356.45">30489 15380 1014 0,'0'0'137'16,"0"0"-5"-16,0 0-17 16,0 0-76-16,0 0-35 15,107-48 3-15,-41 34-5 16,-2-2-2-16,-3-1-15 15,-7 2-129-15,-12 7-38 16,-14-6-164-16,-16 4-238 16</inkml:trace>
  <inkml:trace contextRef="#ctx0" brushRef="#br1" timeOffset="188580.54">30673 14971 819 0,'0'0'96'16,"0"0"16"-16,0 0 6 16,0 0-28-16,0 0-43 15,0 0 5-15,41 56-47 16,-29-7-3-16,-6 12 10 16,-6 11-12-16,0 4-6 15,-15 5 0-15,-7 0-111 16,0-9-57-16,5-20-240 15,8-20-222-15</inkml:trace>
  <inkml:trace contextRef="#ctx0" brushRef="#br1" timeOffset="189053.81">31262 15166 1182 0,'0'0'33'16,"0"0"-22"-16,0 0 1 16,0 0-9-16,79-23-6 15,-28 23-3-15,-7 0-44 16,-10 10 34-16,-7 9-6 16,-9 5 1-16,-3 6 7 0,-9 9 1 15,-6 4 8-15,0 0-2 16,-13-3 6-16,-7-11-3 15,1-5 8-15,8-7-4 16,4-14 6-16,4 0 5 16,3-3 23-16,0 0 5 15,4-13-8-15,22-26-5 16,14-15-26-16,10-9-20 16,-1 1-6-16,-10 13 26 15,-10 8 2-15,-11 15 0 16,-9 12 12-16,-7 5 36 15,-2 7-19-15,0 2-8 16,0 0-7-16,0 2-16 16,0 21-3-16,-8 14 3 15,-1 15 13-15,2 7-1 0,4 7-12 16,3-3-5-16,7-2-72 16,17-17-28-16,9-13-255 15,5-14 61-15</inkml:trace>
  <inkml:trace contextRef="#ctx0" brushRef="#br1" timeOffset="189495.98">31917 14888 873 0,'0'0'78'15,"0"0"3"-15,0 0 12 16,0 0-68-16,0 0-25 16,0 0 0-16,76-13-5 15,-60 24-1-15,0 11-5 16,-2 8 10-16,-2 7-8 16,-8 2 8-16,-1 4 1 15,-3-10 0-15,0-6 0 16,0-7 0-16,0-7 0 15,0-9 2-15,0-4 0 0,0 0 4 16,0 0 1 0,0 0 5-16,0-1 36 0,16-29 10 15,13-13-35-15,8-10-23 16,5 5-2-16,-3 10 2 16,-5 15 0-16,-11 13-1 15,-6 4-7-15,-5 6 6 16,0 0-15-16,-3 19-4 15,0 12-43-15,-6 11-2 16,-3 8-37-16,0-4-126 16,0-10-88-16,0-9-125 15</inkml:trace>
  <inkml:trace contextRef="#ctx0" brushRef="#br1" timeOffset="189682.48">32554 15014 787 0,'0'0'164'0,"0"0"-51"16,0 0-8-16,0 0-80 15,0 0-15-15,0 0-10 16,11-13 0-16,18 13-1 16,8 0-22-16,5 0-100 15,4 0-202-15,-7-3-164 16</inkml:trace>
  <inkml:trace contextRef="#ctx0" brushRef="#br1" timeOffset="189902.57">32817 14882 649 0,'0'0'210'0,"0"0"-152"15,0 0 69-15,0 0-50 16,0 0-32-16,0 0 8 15,-6-7-26-15,6 11-21 16,0 18 2-16,0 15-8 16,0 12 0-16,0 8-8 15,-1 2-61-15,-12 0-72 16,7-2-238-16,6-14-159 0</inkml:trace>
  <inkml:trace contextRef="#ctx0" brushRef="#br1" timeOffset="190371.81">33189 14776 573 0,'0'0'154'0,"0"0"-114"15,0 0 150-15,0 0-77 16,0 0-49-16,0 0-4 16,34 14-15-16,11 15 25 15,1 18-15-15,3 15-32 16,-10 14 12-16,-9 10-25 16,-12 0-10-16,-18 0 17 0,0-4-17 15,-33-6 0-15,-16-6 1 16,-14-8 3-16,-16-9-3 15,-12-6-1-15,-7-8-41 16,-7-1-87-16,0-9-89 16,9-7-245-16</inkml:trace>
  <inkml:trace contextRef="#ctx0" brushRef="#br1" timeOffset="209370.43">9637 12576 224 0,'0'0'90'15,"0"0"18"-15,0 0 63 16,0 0-38-16,0 0-61 16,0 0-20-16,0 0 20 15,-48 0-17-15,48 0-14 16,-3 0 0-16,3 0-12 15,0 0 10-15,0 0-27 0,0 0-4 16,0 0-7-16,0 0-1 16,0 4-1-16,3-1-4 15,14 0 5-15,18-2 6 16,7-1 2-16,11 0 16 16,9 0-7-16,2-7-16 15,-1-3 3-15,-11 4-4 16,-14-1-28-16,-9 7-9 15,-17 0-48-15,-9 0-37 16,-2 0-20-16,-1 0-52 16,-1 16 14-16,-23 1 3 15</inkml:trace>
  <inkml:trace contextRef="#ctx0" brushRef="#br1" timeOffset="209776.16">9583 12830 358 0,'0'0'115'15,"0"0"57"-15,0 0 34 16,0 0-83-16,0 0-30 16,0 0-25-16,-30-12-11 15,30 12-10-15,-3 0-15 16,3 0 7-16,0 0-30 15,0 0-1-15,0 0-3 0,0 0-5 16,0 0-5 0,8 0-6-16,23 9 11 0,21 2-4 15,14-2 4-15,7-6 0 16,3-3 3-16,-1 0-2 16,-5 0-1-16,-11 0 2 15,-14-6 2-15,-18 0 1 16,-15 6-4-16,-9 0 2 15,-3 0 3-15,0 0-1 16,0 0-3-16,0 0-2 16,0 0-8-16,0 0 3 15,-3 0-63-15,-3 3-62 16,0 3-110-16,0-6-274 16</inkml:trace>
  <inkml:trace contextRef="#ctx0" brushRef="#br1" timeOffset="210690.28">12353 12134 187 0,'0'0'64'15,"0"0"64"-15,0 0-2 16,0 0-48-16,0 0 3 16,0 0 20-16,0-3-1 15,3-5 3-15,-3-1-14 16,3-4-53-16,0-1 16 16,-2 2-27-16,1-1 13 15,-1 2 5-15,-1 4-15 0,0 4 19 16,0 3-9-16,0 0-17 15,0 0-17-15,0 0-4 16,0 20-22-16,0 19 18 16,-6 18 4-16,-7 13 1 15,-6 8 1-15,-2 2 1 16,0-7-6-16,0-10 3 16,9-11-80-16,2-10 8 15,10-8-87-15,0-15-86 16,3-16-214-16</inkml:trace>
  <inkml:trace contextRef="#ctx0" brushRef="#br1" timeOffset="210917.53">12496 12392 513 0,'0'0'153'16,"0"0"58"-16,0 0-9 15,0 0-120-15,0 0-30 16,0 0 6-16,-16 5-38 16,32-5-12-16,14 0 6 15,15 0-4-15,7 0-10 16,3 0-65-16,-7 0-104 0,-8 0-56 16,-14 0-220-16</inkml:trace>
  <inkml:trace contextRef="#ctx0" brushRef="#br1" timeOffset="211424.01">12911 12213 649 0,'0'0'136'0,"0"0"96"16,0 0-149-16,0 0-82 15,0 0-1-15,0 0 1 16,58-37-1-16,-34 37-11 0,-4 0 9 16,2 14-14-16,-6 6-5 15,-7 7 1-15,-9 2 3 16,0 7 15-16,-15 3-7 16,-14 3 0-16,0-3 5 15,0-6-2-15,9-11 5 16,4-8-5-16,9-8 6 15,7-6 7-15,0 0-5 16,0 0 9-16,14-17-2 16,8-12 0-16,8-5-7 15,5-5 0-15,1-4-1 16,2-6 7-16,-5 6-8 16,-5-2 0-16,-1 7 11 0,-8 15 7 15,-8 6 17 1,-8 11-10-16,-3 6 18 0,0 0 0 15,-6 9-43-15,-12 19 0 16,0 11 5-16,-5 8 17 16,7 2-5-16,3 4-12 15,10-7-3-15,3-6-4 16,9-10-14-16,31-1-72 16,18-9-56-16,20-13-50 15,9-7-125-15</inkml:trace>
  <inkml:trace contextRef="#ctx0" brushRef="#br1" timeOffset="211868.69">13666 11889 363 0,'0'0'157'15,"0"0"25"-15,0 0 24 16,0 0-74-16,0 0-63 15,0 0-18-15,-30-26-21 16,44 16-29-16,8-3-1 16,0 3-15-16,2 6-15 15,-2 4 5-15,-2 0-9 16,-1 14 9-16,-9 9 6 0,-1 3 6 16,-9 4 4-16,0 3 2 15,-3-4-10-15,-7-5 5 16,-2-4-6-16,6-14 18 15,2-2 2-15,4-4 0 16,0 0 11-16,4-10 24 16,14-10 8-16,6-16-29 15,7 0-3-15,2-8-5 16,0 5 4-16,-2 8 11 16,-7 6-14-16,-8 16-3 15,-2 4-3-15,-8 5-6 16,3 21-13-16,1 18 16 15,-7 19 3-15,-3 6-3 16,-3 5-24-16,-19 1-99 0,-8-8-79 16,-8-15-166-16</inkml:trace>
  <inkml:trace contextRef="#ctx0" brushRef="#br1" timeOffset="212342.95">11970 12828 48 0,'0'0'480'0,"0"0"-334"16,0 0 82-16,0 0-114 16,0 0-79-16,0 0-2 15,-12 10-31-15,34-4 5 16,32 0 7-16,34 2 31 15,36-2-15-15,32-6-23 16,32 3-1-16,30 4 1 0,22-1-7 16,3 0-5-16,-4-4 3 15,-36-2-28-15,-33 0 26 16,-53-14-25-16,-43 1 14 16,-41 2-4-16,-23 8 2 15,-10 3 11-15,-23 0-3 16,-23 20-188-16,-16 10 15 15,-15 0-30-15,-6 2-151 16</inkml:trace>
  <inkml:trace contextRef="#ctx0" brushRef="#br1" timeOffset="212805.18">12454 13184 219 0,'0'0'445'15,"0"0"-280"-15,0 0 61 16,0 0-121-16,0 0-26 15,0 0 28-15,-10-66-53 16,7 66-22-16,0 10-31 16,-3 16-1-16,-4 24-13 15,-4 17 10-15,-2 14 6 0,1 2-6 16,1-1-18 0,10-12-84-16,1-4-26 0,3-18-86 15,0-20-167 1</inkml:trace>
  <inkml:trace contextRef="#ctx0" brushRef="#br1" timeOffset="213047.37">12545 13479 765 0,'0'0'160'16,"0"0"-32"-16,0 0-4 15,0 0-67-15,0 0-14 0,0 0 10 16,3 2-29-16,26-6 1 16,17-9 19-16,12-1-29 15,8-1-15-15,-2 2-5 16,0 9-101-16,-7 4-100 16,-19 0-194-16,-12 0-216 15</inkml:trace>
  <inkml:trace contextRef="#ctx0" brushRef="#br1" timeOffset="213713.65">13198 13240 763 0,'0'0'252'16,"0"0"-160"-16,0 0 34 15,0 0-102-15,0 0-24 16,0 0-7-16,38 0 3 16,-8 3-1-16,-4 5 4 15,0 1-44-15,-2 8 13 16,-6 6 1-16,-9 6-12 16,-9 8 13-16,0 5 14 15,-6 0 6-15,-15-1 4 16,0-7-3-16,2-11 9 15,3-7 13-15,8-7 0 16,2-7 17-16,6-2 0 0,0 0 6 16,0 0 13-16,3-14-16 15,11-13-16-15,9-9-13 16,1-3-4-16,6-4 0 16,0-4-2-16,-2 4 6 15,2 0-6-15,-3 11 2 16,-8 4 0-16,-7 13 12 15,-9 11 4-15,-3 4 18 16,0 0-8-16,0 0-25 16,0 19-1-16,-9 12 0 15,-3 12 14-15,-1 3 19 0,3 0-26 16,6 0 8 0,4-4-14-16,0-5 3 0,0-7-8 15,10-9 4-15,7-6-10 16,-2-8 9-16,6-4-32 15,4-3 4-15,5 0 19 16,2-7-16-16,3-5 23 16,-2 5 3-16,-6-3-8 15,-12 10 8-15,-12 0 1 16,-3 0 7-16,0 0-3 16,0 0 5-16,0 0-10 15,0 0-9-15,-9 10-26 16,-11 1-35-16,-2 4-46 15,-8 2-80-15,-3-7-274 0</inkml:trace>
  <inkml:trace contextRef="#ctx0" brushRef="#br1" timeOffset="-214199.98">8439 12491 423 0,'0'0'50'0,"0"0"158"15,0 0-87-15,0 0-24 16,0 0-33-16,0 0-13 16,-12-11 2-16,8 11-19 0,-2 0-5 15,-6 0-4-15,-9 4-17 16,-9 12 0-16,-4 5-8 15,1 5-1-15,3 3-1 16,5-5 1-16,11-2-2 16,4-5-3-16,7-7-14 15,3-3 3-15,3 3-24 16,18-3 15-16,13 5 7 16,6 1-4-16,2 4 13 15,-6 0-3-15,-3 3-23 0,-11-1 36 16,-13 0-32-1,-9 2 11-15,0 2 17 0,-18 7 4 16,-19 3 5-16,-8 3-4 16,-13 0 0-16,0-3-2 15,0-6-9-15,8-10-13 16,15-8 0-16,18-9-91 16,17-7-94-16,0-22-128 15</inkml:trace>
  <inkml:trace contextRef="#ctx0" brushRef="#br1" timeOffset="-213751.93">8572 12827 357 0,'0'0'37'0,"0"0"93"15,0 0 2-15,0 0-62 16,0 0-28-16,0 0 28 15,0 0-25-15,21-13-21 16,4 3 6-16,8-3-27 16,-3 9 6-16,1 4-9 15,-1 0-10-15,-8 7-18 16,-5 10-15-16,-11 6 11 16,-6 7 8-16,0-1 24 15,-6 0 1-15,-11-1 6 16,-2-5-6-16,4-7 8 0,6-5 15 15,6-9 4-15,3-2 19 16,0 0 19-16,0-5 23 16,8-20-12-16,8-8-53 15,9-9-7-15,2 2-8 16,0 1-6-16,-3 11-2 16,-3 9 0-16,-5 8 10 15,-4 11-11-15,-3 0-18 16,3 17 9-16,-6 14-11 15,0 11 0-15,-6 11-14 16,0 3-38-16,-6 4-61 16,-12-7-129-16,-3-16-243 15</inkml:trace>
  <inkml:trace contextRef="#ctx0" brushRef="#br0" timeOffset="-205814.99">4874 14701 455 0,'0'0'19'0,"0"0"20"16,0 0 78-16,0 0-65 15,0 0-20-15,0 0-23 16,0 0-6-16,-46 25 1 0,46-25-4 16,0 0 0-16,3-3 0 15,10-3 30-15,7-10-9 16,5-3 3-16,11-12-12 15,4-5-8-15,5-9 11 16,1-6-13-16,-7-5 7 16,-6-7 12-16,-11 0-3 15,-10-4 8-15,-9 11-6 16,-3 10 5-16,0 20 26 16,0 13-31-16,-15 13 22 15,-15 16-19-15,-8 27-23 16,-7 17-9-16,-1 8 4 15,10 2 4-15,12-10-7 0,12-6 8 16,9-9-5 0,3-9 1-16,12-13-15 0,18-6-4 15,13-10 16-15,5-7 7 16,7-3 2-16,3-24-2 16,-3-1 0-16,-10-3 8 15,-12-2-5-15,-11 6 1 16,-10 7 6-16,-6 11-5 15,-6 5 11-15,0 4-11 16,0 0-5-16,0 6-12 16,-6 14-14-16,-1 8 25 15,7-6-1-15,0-5-4 16,0-5 5-16,13-5-25 16,12-4 5-16,5-3 9 0,9 0 7 15,6-13 5-15,-5-3 0 16,-4 3 1-16,-8 3 4 15,-14 3-5-15,-8 7-6 16,1 0 3-16,-1 10-21 16,3 10 14-16,6 6 7 15,-3 0 5-15,7 1-4 16,-1-8 2-16,6-2-13 16,3-10-30-16,12-7-37 15,8 0-151-15,-2-9 55 16</inkml:trace>
  <inkml:trace contextRef="#ctx0" brushRef="#br0" timeOffset="-205648.05">5848 14142 555 0,'0'0'98'0,"0"0"152"15,0 0-151-15,0 0-81 16,0 0-18-16,0 0-3 15,-10 0-107-15,10 17-252 16,0 3-38-16</inkml:trace>
  <inkml:trace contextRef="#ctx0" brushRef="#br0" timeOffset="-204884.19">4500 15201 458 0,'0'0'80'15,"0"0"93"-15,0 0-60 16,0 0-48-16,0 0-26 15,0 0-25-15,49-31-5 16,-16 24-9-16,1 7 0 16,-1 7-14-16,0 15-3 15,-8 7 12-15,-10 12-11 16,-6-4-28-16,-9 1 9 16,0-4 1-16,0-5 2 15,-9-9 18-15,0-7 14 16,5-5-1-16,2-8 2 15,2 0 1-15,0-4 11 16,2-17-12-16,14-15 29 0,8-10-27 16,6-3 16-16,0 5 10 15,-2 12-13-15,-7 13 4 16,-9 8-11-16,-5 8-9 16,-1 3-3-16,0 11-32 15,3 15 16-15,-6 12 13 16,-3 2 6-16,0 6-13 15,0-3-25-15,0-6-86 16,0-7-20-16,6-10-71 16,12-14-52-16</inkml:trace>
  <inkml:trace contextRef="#ctx0" brushRef="#br0" timeOffset="-204455.63">5123 15268 481 0,'0'0'72'0,"0"0"78"16,0 0-35-16,0 0-106 16,0 0-9-16,0 0-2 15,20-3-7-15,29 8 9 16,12 5 21-16,8-2-21 16,-5-5-1-16,-6 8-52 15,-12-8-7-15,-16 0-3 16,-15 1-9-16,-8-4 72 15,-7 0 12-15,0 0 16 16,-13-4-8-16,-5-6-8 16,-6-3 32-16,5 0-30 0,7 6 18 15,6 0 24-15,3 7-7 16,3-3-5-16,0 3-17 16,0-3-12-16,0 2 7 15,0 1-22-15,0 0-4 16,0 0-2-16,15 0-9 15,0 14 8-15,9 9-7 16,-2 14 5-16,0 1 1 16,-8 10 9-16,-8 2-1 15,-6-4 0-15,-9 3-18 16,-12-6-29-16,3 0-114 16,2-7 35-16,14-9-165 0</inkml:trace>
  <inkml:trace contextRef="#ctx0" brushRef="#br0" timeOffset="-203960.78">5741 15391 576 0,'0'0'146'0,"0"0"21"16,0 0-84-16,0 0-83 15,0 0-3-15,0 0 3 16,9 89 15-16,-2-57-1 15,5-8-8-15,-1-1-6 16,2-11 1-16,2-4-1 0,6-8 0 16,10 0 7-16,8-10-1 15,10-17 6-15,0-3-12 16,-4-7-6 0,-9-1 3-16,-6 8-1 0,-11 6 4 15,-7 12 0-15,-6 7 0 16,0 5 0-16,0 0-8 15,3 21-30-15,4 5 31 16,-1 14-4-16,-7-1 10 16,-5-5 0-16,0-4 1 15,0-13 1-15,0-4-1 16,0-8 0-16,0-3 7 0,0-2-3 16,-8 0 14-16,-8-7 40 15,-2-13-42-15,-12-10 0 16,0-4 2-16,-7-7-13 15,0-3 6-15,1 10-9 16,0 8 5-16,8 13-1 16,1 10-6-16,3 3-13 15,3 16-24-15,5 10-50 16,7 11-37-16,6 1-139 16,3-4-97-16</inkml:trace>
  <inkml:trace contextRef="#ctx0" brushRef="#br0" timeOffset="-203127.58">6910 14475 74 0,'0'0'288'0,"0"0"-177"16,0 0 78-16,0 0-35 15,0 0-27-15,0 0-48 16,-22-59-29-16,-8 79-49 0,-6 13-1 16,-4 10-1-16,6 3 1 15,11 4 0-15,10-8 0 16,10-5-4-16,3-4 1 15,9-7 0-15,16-6-3 16,8-3 1-16,3-3 1 16,1-2-3-16,-6 1 6 15,-14-6-7-15,-4 0 6 16,-10-2-8-16,-3 3-1 16,-10 5-4-16,-20 11 14 15,-15 2 0-15,-7 7 1 16,1-3-2-16,2-8 0 15,10-5-16-15,11-6-14 0,10-9-34 16,15-2-49 0,3-7-99-16,16-19-125 0</inkml:trace>
  <inkml:trace contextRef="#ctx0" brushRef="#br0" timeOffset="-202708.61">6955 14872 395 0,'0'0'151'16,"0"0"-61"-16,0 0 38 15,0 0-91-15,0 0-37 16,0 0-1-16,43 0 1 16,-4 0 18-16,0 0-11 0,-3 11-7 15,-8 2-40-15,-7 2-14 16,-15 4-32-16,-6 6 36 15,0 2 38-15,-14-1 10 16,-5-3-2-16,-3-3 7 16,8-10-3-16,5-3 40 15,2-5 15-15,7-2 6 16,0 0-2-16,0-12 15 16,16-12 35-16,8-12-82 15,10-7-23-15,2 4 7 16,3 2-4-16,1 10-2 15,-7 11 1-15,-12 12-2 16,0 4-8-16,-5 14-5 0,-1 23-6 16,-9 16 15-16,-6 2 0 15,0 8 0-15,-6-1-24 16,-9-12-102 0,5-4-175-16,7-20 107 0</inkml:trace>
  <inkml:trace contextRef="#ctx0" brushRef="#br0" timeOffset="-202475.6">8427 14902 789 0,'0'0'177'0,"0"0"18"0,0 0-68 16,0 0-82-16,0 0-40 15,0 0-5-15,26-3-8 16,23 3 8-16,15 12-11 16,15-1 11-16,-3 3-130 15,-10-5 25-15,-14-7-225 16,-22-2-119-16</inkml:trace>
  <inkml:trace contextRef="#ctx0" brushRef="#br0" timeOffset="-202288.35">8332 15166 594 0,'0'0'80'15,"0"0"130"-15,0 0-115 16,0 0-83-16,0 0 16 16,149 0 28-16,-64 0-48 15,3-4-8-15,-6 1-2 16,-15 3-118-16,-12 0-245 15,-22 0 108-15</inkml:trace>
  <inkml:trace contextRef="#ctx0" brushRef="#br0" timeOffset="-201268.68">10326 15453 539 0,'0'0'291'0,"0"0"-219"16,0 0 80-16,0 0-102 16,0 0-28-16,0 0-22 15,-12-20 0-15,33 0-5 16,22-15 10-16,17-14 6 16,16-12-11-16,3-8-5 15,-12-10-11-15,-16-13-7 16,-20-8 23-16,-21 8-4 15,-10 16 4-15,-3 33 0 16,-23 30 1-16,-16 13-1 16,-19 36-6-16,-8 36-7 0,4 21 0 15,17 13 10-15,21-1-4 16,18-14-3-16,9-18-1 16,29-12-32-16,23-22-12 15,16-21 20-15,4-18-23 16,4-11 58-16,-6-27 1 15,-6-9 2-15,-9-4 5 16,-13 1-4-16,-9 6 34 16,-16 4-3-16,-7 16-6 15,-10 11 11-15,0 13-13 16,0 0-27-16,-14 29-8 16,-2 12-4-16,7 5 12 0,9-1-3 15,3-7-5-15,22-9 2 16,14-5-12-16,6-15-24 15,4-9 19-15,0 0 23 16,-1-14 0-16,-5-5 5 16,-7-4-4-16,-6 6 16 15,-8 4 7-15,-15 9-6 16,-2 4-1-16,-4 0-17 16,6 0-9-16,3 11 3 15,5 6 6-15,6 2 10 16,0-5-10-16,9-4-9 15,2-10-20-15,10 0-80 16,3-14-134-16,-2-12-146 0</inkml:trace>
  <inkml:trace contextRef="#ctx0" brushRef="#br0" timeOffset="-201130.82">11580 14886 521 0,'0'0'25'0,"0"0"96"16,0 0-121-16,0 0-37 16,0 0-165-16</inkml:trace>
  <inkml:trace contextRef="#ctx0" brushRef="#br0" timeOffset="-200693.15">10395 15671 915 0,'0'0'45'0,"0"0"97"15,0 0-40-15,0 0-102 16,0 0 0-16,0 0-5 15,98-59-3-15,-65 59-5 16,-2 3-20-16,-4 19 20 0,-6 9-28 16,-11 8 15-16,-10 12 1 15,0 1-23-15,-13-3-23 16,-2-12-57-16,-5-13 128 16,10-11-2-16,0-8 4 15,10-5 6-15,0 0 45 16,0-2 17-16,7-18 2 15,13-8-52-15,8-8-17 16,8 4-1-16,4 2-2 16,-4 8-2-16,-8 8 1 15,-4 11-4-15,-9 3-6 16,-6 10-54-16,-1 16-1 16,-1 14 33-16,-4 10-43 0,3 1-121 15,0-7-15 1</inkml:trace>
  <inkml:trace contextRef="#ctx0" brushRef="#br0" timeOffset="-200264.01">11077 15850 442 0,'0'0'225'0,"0"0"88"16,0 0-180-16,0 0-70 15,0 0-34-15,0 0-29 16,13-13-13-16,19 23 1 15,24 4 12-15,15-1-3 16,7 1-89-16,1-3 61 0,-6-7-71 16,-4-1-165-16,-11-3 137 15,-18 0 80-15,-25-6-64 16,-15-6-69-16,-6-2 183 16,-26 1 6-16,-3 2 142 15,-5 4-14-15,4 1-34 16,6 2 28-16,12 4 11 15,8 0-45-15,7 0-21 16,3 0-34-16,0-3-29 16,0 0-10-16,19-4-4 15,8 3 2-15,8 4 4 16,9 0-4-16,-1 11-4 0,-4 9-14 16,-3 3 15-16,-13 6 1 15,-10 5-12-15,-13 2-1 16,0 2-1-16,-14 0 12 15,-8 1-44-15,-2-8-35 16,3-3-126-16,5-11-104 16</inkml:trace>
  <inkml:trace contextRef="#ctx0" brushRef="#br0" timeOffset="-199782.73">12116 15770 708 0,'0'0'118'0,"0"0"-8"16,0 0-44-16,0 0-49 15,-64 89 29-15,34-45-23 16,3-2-13-16,12 1-4 16,12-9-6-16,3-10-5 15,6-9 2-15,21-15 3 16,5 0 4-16,10-23-4 15,6-10-2-15,1-10 1 16,4 0-15-16,-7 1 11 16,-8 5 0-16,-6 10 5 15,-5 11-1-15,-9 9 1 16,2 7-12-16,0 0 8 0,-2 14-12 16,-3 5 2-1,-9 8 4-15,-3 6 0 0,-3 7-14 16,0-1 15-16,0-6 4 15,0-11-2-15,-6-10 7 16,0-10 0-16,-6-2 1 16,-6-4 8-16,-11-18 1 15,-3-8-10-15,-5-9 0 16,-5-6 12-16,3-3-12 16,-1 5 0-16,5 11 2 15,13 15-2-15,-1 14-1 16,6 3-59-16,2 15-153 15,-2 9-13-15,13-4-168 16</inkml:trace>
  <inkml:trace contextRef="#ctx0" brushRef="#br0" timeOffset="-199296.44">13048 14670 300 0,'0'0'163'0,"0"0"92"16,0 0-32-16,0 0-79 0,0 0-66 16,0 0-12-16,0 0-16 15,-13-19-50-15,7 52-15 16,-8 16 15-16,-2 11 2 16,-2 16 7-16,-2-3-9 15,10 5-14-15,0-3-76 16,10-11-195-16,0-24-238 15</inkml:trace>
  <inkml:trace contextRef="#ctx0" brushRef="#br0" timeOffset="-199124.48">13175 14928 843 0,'0'0'130'0,"0"0"-25"16,0 0 16-16,0 0-84 15,0 0-28-15,97 0-8 16,-21 10-1-16,6-1-5 16,0-1-117-16,-9-8-296 15</inkml:trace>
  <inkml:trace contextRef="#ctx0" brushRef="#br0" timeOffset="-198665.76">13730 14805 865 0,'0'0'119'15,"0"0"-1"-15,0 0-74 16,0 0-14-16,104 0-9 16,-65 14-20-16,-6 3 3 15,-13 2-4-15,-8 8-10 16,-8 3 0-16,-4 8-15 15,-14 3 3-15,-14 2 0 16,-5-7-6-16,0-6 21 16,5-7-9-16,7-9 7 15,12-8 7-15,9-5 4 16,0-1-1-16,3-10-1 0,21-18 4 16,10-15-11-16,9-9 7 15,8-1 0-15,1 0 2 16,-6 10-2-16,-4 7 6 15,-9 12 4-15,-15 8 17 16,-6 7 37-16,-12 8-3 16,0 1-14-16,0 4-33 15,-4 18-14-15,-10 15 0 16,-1 15 7-16,-8 4-5 16,3 5 1-16,5-3-3 15,8-12-23-15,7-8-87 16,0-16-41-16,25-12-130 0,11-10-190 15</inkml:trace>
  <inkml:trace contextRef="#ctx0" brushRef="#br0" timeOffset="-198262.69">14410 14529 563 0,'0'0'176'0,"0"0"74"15,0 0-136-15,0 0-21 16,0 0-72-16,0 0-21 16,-20-27-2-16,40 25-4 15,6 2 5-15,9 0-8 16,-2 0-23-16,-10 5-20 16,-1 16-17-16,-12 1 14 0,-7 5 18 15,-3 2-1-15,-3-3 20 16,-10-2 16-16,-3-4 2 15,2-10 3-15,8-3-3 16,3-7 0-16,3 0 13 16,0 0 21-16,6-7 23 15,14-18-12-15,12-6-41 16,4-10 11-16,3 9-8 16,-7 3 3-16,0 12 19 15,-5 10-25-15,-4 7-4 16,0 0-5-16,-11 24-16 15,-2 8 20-15,-10 8-52 0,0 9-53 16,-33 12-62-16,-12 1-109 16</inkml:trace>
  <inkml:trace contextRef="#ctx0" brushRef="#br0" timeOffset="-197945.85">12792 15262 649 0,'0'0'70'0,"0"0"198"16,0 0-150-16,0 0-30 15,0 0-36-15,0 0-27 16,0 0-25-16,-8 0-2 15,71 8 2-15,38 7 38 16,38-2-22-16,34-3-5 16,24 4-11-16,5-2-8 15,-3-2 0-15,-18 3-74 16,-25-7 40-16,-26 2-93 16,-39-1-51-16,-36-2-123 15,-43-1-53-15</inkml:trace>
  <inkml:trace contextRef="#ctx0" brushRef="#br0" timeOffset="-197662.16">12987 15674 752 0,'0'0'91'0,"0"0"178"15,0 0-128-15,0 0-69 16,0 0-55-16,0 0-17 16,-27 24-16-16,11 19 8 0,-2 20 8 15,-9 10-2-15,0 12-34 16,2 4-101-16,-1-6-122 15,10-18-262-15</inkml:trace>
  <inkml:trace contextRef="#ctx0" brushRef="#br0" timeOffset="-197472.68">13078 15916 868 0,'0'0'126'15,"0"0"6"-15,0 0-17 0,0 0-97 16,0 0-15-16,0 0-4 16,100-8 1-16,-42 8-18 15,2 5-94-15,-2-2-192 16,-6-3-280-16</inkml:trace>
  <inkml:trace contextRef="#ctx0" brushRef="#br0" timeOffset="-197030.7">13575 15830 810 0,'0'0'126'16,"0"0"45"-16,0 0-104 16,0 0-64-16,0 0-3 0,0 0-2 15,77 3 2-15,-44 8-4 16,-6 4-3-16,-9 3-25 15,-5 8-30-15,-9 4-11 16,-4 3 24-16,0-4-68 16,-14 1 111-16,-1-11-15 15,-3-2 14-15,6-8 7 16,3-4 5-16,6-5-1 16,3 0 3-16,0-5 10 15,6-14 0-15,13-13-16 16,13-4-1-16,2-2-10 0,2 4 10 15,-2 2 2 1,-4 10 4-16,-11 5 54 16,-2 7-2-16,-14 4 34 15,-3 6-27-15,0 0-30 0,0 0-24 16,0 19-6-16,-13 7-4 16,0 13 1-16,3 5-1 15,1 6-2-15,9-1 1 16,0-2-87-16,3-14-94 15,25-7-106-15,22-13-182 16</inkml:trace>
  <inkml:trace contextRef="#ctx0" brushRef="#br0" timeOffset="-196781.68">15329 15605 932 0,'0'0'49'15,"0"0"151"-15,0 0-119 16,0 0-69-16,0 0-12 16,0 0-28-16,45-10 26 15,1 18 2-15,6-3-19 0,-1-5-51 16,-5 4-58-1,-14-1-150-15,-12 0-153 0</inkml:trace>
  <inkml:trace contextRef="#ctx0" brushRef="#br0" timeOffset="-196600.56">15215 15807 572 0,'0'0'132'0,"0"0"30"15,0 0-77-15,0 0-72 16,0 0-7-16,0 0 7 16,133 0-13-16,-78 0-1 15,0-3-100-15,-7-8-171 16,-12-2-165-16</inkml:trace>
  <inkml:trace contextRef="#ctx0" brushRef="#br0" timeOffset="-191773.22">16774 15112 305 0,'0'0'141'16,"0"0"-34"-16,0 0 84 0,0 0-81 15,3-71-12 1,-3 64-4-16,0 1-12 0,0 5-13 16,0-1-1-16,0 2-18 15,0 0-11-15,-3 0-34 16,-4 6-5-16,-6 17-16 16,-7 13 1-16,-6 14 14 15,-3 11 1-15,1 6-4 16,5 2 2-16,2-2-94 15,10-4-90-15,7-18-193 16,4-18-122-16</inkml:trace>
  <inkml:trace contextRef="#ctx0" brushRef="#br0" timeOffset="-191503">16312 15536 493 0,'0'0'167'16,"0"0"-54"-16,0 0 97 16,0 0-126-16,0 0-13 15,0 0 0-15,-58 16-37 16,58-16-13-16,13 4-21 16,32-1 4-16,37 4 7 15,29-4 1-15,30-3 6 16,12 0-15-16,-6 7-3 15,-22 3-9-15,-34 2-62 0,-39-2-89 16,-28 2 3 0,-24 0-130-16,-13 5 4 0</inkml:trace>
  <inkml:trace contextRef="#ctx0" brushRef="#br0" timeOffset="-191173.62">16303 15874 232 0,'0'0'349'0,"0"0"-273"15,0 0 194-15,0 0-128 16,0 0-55-16,0 0 9 16,0-15-34-16,-6 15-23 15,-1 13-29-15,-3 18-10 16,-3 18 0-16,-10 21 2 16,-3 9-2-16,0 2 0 15,7 3-15-15,6-14-118 16,13-12-97-16,0-27-268 0</inkml:trace>
  <inkml:trace contextRef="#ctx0" brushRef="#br0" timeOffset="-190976.59">16413 16101 535 0,'0'0'543'0,"0"0"-505"16,0 0 133-16,0 0-112 15,0 0-55-15,0 0-4 16,-10-3 0-16,21 12-17 16,18 4 9-16,13-5-64 15,7-5-72-15,5-3-122 16,-2-3-268-16</inkml:trace>
  <inkml:trace contextRef="#ctx0" brushRef="#br0" timeOffset="-190544.44">16745 16016 809 0,'0'0'74'15,"0"0"100"-15,0 0-88 16,0 0-85-16,0 0-2 16,0 0 4-16,51-10-3 15,-21 10 0-15,2 6-4 16,-6 9-20-16,-3 6-9 15,-13 6 2-15,-7-1 8 16,-3 4 6-16,0 1 8 0,-10-3 9 16,-8-5-1-16,6-10 1 15,3-2 0-15,6-8 1 16,0-3 3-16,3 0-4 16,0 0 1-16,6-10-1 15,10-11-3-15,10-11 3 16,4-8-2-16,-2-2-17 15,-1 1 10-15,-5 12-2 16,-5 6 11-16,-7 10 6 16,-10 12 29-16,0 1 14 15,0 0-25-15,0 18-18 16,-10 13 2-16,-3 10 4 0,4 1-12 16,5-2 5-16,4-9-5 15,4-2-12-15,24-3-70 16,12-12-150-16,24-11 2 15</inkml:trace>
  <inkml:trace contextRef="#ctx0" brushRef="#br0" timeOffset="-189712.23">18115 14896 601 0,'0'0'133'0,"0"0"99"15,0 0-77-15,0 0-74 16,0 0-36-16,-124 92-42 15,56-2 0-15,-10 15 32 16,-1 7-5-16,6-3-2 16,11-1-22-16,20-8-2 15,22-11-8-15,20-17-10 16,16-18-83-16,34-22-72 16,14-28-223-16</inkml:trace>
  <inkml:trace contextRef="#ctx0" brushRef="#br0" timeOffset="-189474.6">18236 15245 330 0,'0'0'575'16,"0"0"-490"-16,0 0 86 15,0 0-81-15,0 0-43 16,0 0-33-16,-40 20-14 15,26 13 7-15,-7 10 7 16,-7 10 3-16,-3 3-17 16,-5 6-2-16,7 2 0 15,10-6-93-15,6-5-129 16,13-22-261-16</inkml:trace>
  <inkml:trace contextRef="#ctx0" brushRef="#br0" timeOffset="-189274.07">18300 15490 738 0,'0'0'244'0,"0"0"-225"16,0 0 153-16,0 0-106 15,0 0-45-15,0 0-21 16,30-6 0-16,15 6-2 15,19 0-29-15,9 0-158 16,-12-1-252-16</inkml:trace>
  <inkml:trace contextRef="#ctx0" brushRef="#br0" timeOffset="-188503.63">18852 15658 664 0,'0'0'58'0,"0"0"91"16,0 0-28-16,0 0-91 16,0 0-7-16,0 0-12 15,20 0 1-15,12-13 24 16,13-9 18-16,7-6-37 0,1-8-8 15,-3-1-4 1,-3-10 6-16,-5-8-8 0,-9-4 0 16,-4-4 3-16,-15 10-4 15,-8 15 4-15,-6 18-2 16,0 15-2-16,0 5 8 16,-13 17-10-16,-13 16-15 15,0 14 8-15,-1 6 1 16,8-2 5-16,13-4-4 15,2-7-6-15,4-8 6 16,13-11-26-16,9-5-6 16,9-12 12-16,7-4-1 15,5 0 15-15,-1-7 3 16,-7-7 8-16,2-6-2 16,-8 2 2-16,-11 4 0 0,-5 7 0 15,-10 5 0-15,-3 2-3 16,0 0-25-16,0 9-52 15,8 8 67-15,1 5 9 16,4-2-14-16,7-6-20 16,3-4-61-16,6-4 33 15,-4-6 39-15,5 0 27 16,-4-6 4-16,4-4-1 16,-1 0-3-16,-5 6 12 15,-3 1 23-15,-12 3-7 0,2 0-19 16,0 0-7-1,4 0 3-15,-3 7-5 16,0 2-16-16,-1-1-63 16,-4-2-129-16,-7-6-114 0</inkml:trace>
  <inkml:trace contextRef="#ctx0" brushRef="#br0" timeOffset="-188068.66">18868 15837 730 0,'0'0'154'0,"0"0"-43"0,0 0 14 16,0 0-123-16,0 0 1 15,0 0-1-15,98-33 2 16,-72 33-4-16,-7 0 0 15,1 12-15-15,-11 15-1 16,-6 0-2-16,-3 11 2 16,0 3 5-16,-5-1-7 15,-2-3 1-15,-2-9 2 16,0-14 11-16,7-7 1 16,2-7 6-16,0 0-6 15,0 0 3-15,14-14 0 16,7-11 29-16,13-9-14 0,2 1-12 15,-10 2 8-15,-4 13-5 16,-11 6 2-16,-6 10-7 16,-5 2-1-16,0 0 0 15,0 19-30-15,0 18 5 16,0 7 19-16,0 4-92 16,3-4-119-16,9-11-26 15,6-14-36-15</inkml:trace>
  <inkml:trace contextRef="#ctx0" brushRef="#br0" timeOffset="-187658.65">19363 15989 292 0,'0'0'223'0,"0"0"22"16,0 0-66-16,0 0-83 16,0 0-47-16,0 0-30 0,-10-17-19 15,10 17 0-15,18 0-21 16,18 0 21-16,13 0-7 15,4 0-8-15,-5 0-49 16,-8 0-15-16,-15 0-13 16,-9 0-41-16,-10-3 11 15,-6-4 71-15,0 0 26 16,-5-3-34-16,-12-2 58 16,-2-1 1-16,2 6 28 15,5 0 39-15,5 1 19 0,3 6 21 16,4-1-11-1,0-2-45-15,0 3-27 0,3-5-20 16,11 2 4-16,-1 1-3 16,3-1-5-16,1 3-1 15,-5 3-2-15,1 14-2 16,-3 13-4-16,0 12 6 16,-10 5-5-16,0 6 2 15,-7-5-68-15,-12-9-28 16,0-2-57-16,-1-7-19 15,10-13-122-15</inkml:trace>
  <inkml:trace contextRef="#ctx0" brushRef="#br0" timeOffset="-187192.9">19842 15952 447 0,'0'0'196'0,"0"0"-105"16,0 0-16-16,0 0-41 15,0 0-5-15,-52 92-17 16,44-58 0-16,5-8-7 16,3-7-3-16,0-5 6 15,9-11-7-15,14-3 19 16,6 0 23-16,12-12-10 16,17-12-1-16,8-5-24 15,-1-10 5-15,-3 5-5 16,-25 4-2-16,-12 8 0 0,-10 14 8 15,-11 4-7 1,-4 4-4-16,0 0-3 0,0 20-16 16,0 5 16-16,0 7 0 15,-4-6 1-15,-2-6 4 16,0-11-4-16,3-1-2 16,0-8 1-16,-1 0 0 15,-8 0 21-15,-8-14-14 16,-3-9-5-16,-4-6-2 15,-3-5 4-15,-1-2-10 16,1 5 1-16,6 6 5 16,0 9-3-16,8 9 3 15,-4 7-6-15,1 0-4 16,-2 17-5-16,3 9 11 16,8 6-82-16,4 2-88 0,6-1-105 15,9-12-114-15</inkml:trace>
  <inkml:trace contextRef="#ctx0" brushRef="#br0" timeOffset="-186688.72">20363 15507 666 0,'0'0'185'0,"0"0"-34"0,0 0-38 16,0 0-102-16,0 0-11 16,0 0-12-16,22-10 12 15,-2 10 1-15,0 5-1 16,-2 6-4-16,-4 2-10 16,-7 3-3-16,-5-2-26 15,-2 6 15-15,0-1 9 16,-6 1-1-16,-11-1 16 15,7-5-12-15,2-8 16 16,5-2-5-16,3-4 11 16,0 0 0-16,0 0 23 15,0-10 29-15,11-15-33 16,10-8-25-16,1-1 0 0,4-3 4 16,-4 8-2-1,-1 2 1-15,-5 8 10 0,-6 8 26 16,-5 4 8-16,-5 7 9 15,0 0-31-15,0 0-22 16,-2 11-3-16,-5 15 0 16,-3 11 4-16,-2 5-2 15,0 2 0-15,6-5-2 16,3-2-7-16,3-8-22 16,0-12-102-16,14-9-61 15,11-8-255-15,9-8-16 16</inkml:trace>
  <inkml:trace contextRef="#ctx0" brushRef="#br0" timeOffset="-186255.11">20712 15251 178 0,'0'0'374'15,"0"0"-247"-15,0 0 142 16,0 0-164-16,0 0-55 15,0 0 7-15,3-25-54 16,12 18-3-16,1 4-2 16,3 3-9-16,4 0-3 0,-7 3-23 15,1 11-6 1,-8 4 14-16,-9 3-13 16,0 5 26-16,0-2 9 0,-3-5 2 15,-3-3 4 1,-2-7-2-16,2-4 3 0,5-5 10 15,1 0-9-15,0 0 7 16,0 0 30-16,0 0 12 16,18-17 5-16,5-12-51 15,12-8-3-15,1 0 6 16,-4 5-7-16,-5 5 0 16,-11 14 10-16,-7 7-5 15,-5 6-5-15,-1 0 0 0,-3 19-23 16,0 15 20-1,0 5 2-15,0 8-27 0,-10-2-13 16,-7-2-89-16,2-9-164 16,3-10-89-16</inkml:trace>
  <inkml:trace contextRef="#ctx0" brushRef="#br0" timeOffset="-185909.1">21134 14829 474 0,'0'0'161'0,"0"0"83"15,0 0-34-15,0 0-73 16,0 0-93-16,0 0-29 15,0-22-3-15,30 47-7 16,13 12 28-16,8 12-15 16,4 10-7-16,-3 15 5 15,-9 9-13-15,-13 12-2 16,-18 5 7-16,-12 1-5 16,-25-2-1-16,-34 0-2 15,-13-2-3-15,-17 5-8 16,-7-1-69-16,-7-3-55 15,-5-13-47-15,1-24-322 0</inkml:trace>
  <inkml:trace contextRef="#ctx0" brushRef="#br0" timeOffset="-185144.94">14717 17095 114 0,'0'0'407'0,"0"0"-334"16,0 0 202-16,0 0-98 16,0 0-94-16,0 0-19 15,-16-9-1-15,16 9-16 16,0 0-31-16,16 0 0 16,20 0-13-16,13 5 8 15,17 5 11-15,4-3-20 16,-1-2-2-16,-1 5-21 15,-14-2-107-15,-10 6-64 0,-15-2-183 16,-20 5-106-16</inkml:trace>
  <inkml:trace contextRef="#ctx0" brushRef="#br0" timeOffset="-184961.25">14769 17362 365 0,'0'0'267'15,"0"0"-241"-15,0 0 199 16,0 0-130-16,0 0-86 16,85-15 23-16,-16 8-12 0,7 3-20 15,4 4-1 1,3 0-88-16,-7 0-256 16,-12 4-200-16</inkml:trace>
  <inkml:trace contextRef="#ctx0" brushRef="#br0" timeOffset="-184702.06">16458 16847 1067 0,'0'0'78'15,"0"0"17"-15,0 0 86 0,0 0-102 16,0 0-76-16,0 0-3 16,-3 0-9-16,-6 27-8 15,-6 23 12-15,-2 21 0 16,-6 13-96-16,0 6-29 16,4-5-79-16,-2-16-253 15</inkml:trace>
  <inkml:trace contextRef="#ctx0" brushRef="#br0" timeOffset="-184438.1">15864 17478 818 0,'0'0'125'0,"0"0"-7"16,0 0 40-16,0 0-108 15,0 0-27-15,0 0-19 16,84 22 28-16,7-13 16 16,17-6-33-16,25 0-3 15,19 6-12-15,8 11 0 16,6 0-4-16,-14 3-42 16,-36-6-25-16,-30-4-54 15,-47 4-134-15,-34-3-161 16</inkml:trace>
  <inkml:trace contextRef="#ctx0" brushRef="#br0" timeOffset="-184166.65">16010 17769 716 0,'0'0'220'0,"0"0"-106"16,0 0 99-16,0 0-150 0,0 0-54 15,0 0 2 1,-39 53-9-16,19-1 1 0,-1 7-3 16,1 2 2-16,7 7-5 15,6 6-72-15,7-6-79 16,0-12-165-16,4-19-264 15</inkml:trace>
  <inkml:trace contextRef="#ctx0" brushRef="#br0" timeOffset="-183980.38">16137 18045 960 0,'0'0'166'0,"0"0"-85"15,0 0 42-15,0 0-112 0,0 0-10 16,100-1 13-16,-45 1-14 16,5 0-26-16,1 0-88 15,0 0-125-15,-4-4-315 16</inkml:trace>
  <inkml:trace contextRef="#ctx0" brushRef="#br0" timeOffset="-183538.72">16634 17931 440 0,'0'0'528'0,"0"0"-527"0,0 0 100 16,0 0-82-16,0 0-19 15,85-10 6-15,-59 20-6 16,-1 3-6-16,-12 6 4 15,-4 1-15-15,-9 3 3 16,0 8-33-16,-2 1 24 16,-11-1-56-16,-3-2 71 15,-1-9 7-15,7-4 2 16,4-8 0-16,6-6 2 16,0-2-3-16,0 0-2 15,6-19 1-15,11-11-5 16,9-3-5-16,4-1-3 15,-1 0 9-15,6-1 5 16,-2 1 0-16,1 3 9 0,-6 10 48 16,-11 7-29-16,-8 9 12 15,-9 5 8-15,0 0-23 16,0 12-15-16,-12 15-9 16,-3 9-1-16,-7 4 7 15,6 2-7-15,5 5-13 16,5-7-115-16,6-10-205 15,6-13-164-15</inkml:trace>
  <inkml:trace contextRef="#ctx0" brushRef="#br0" timeOffset="-183163.72">18054 17069 136 0,'0'0'404'0,"0"0"-296"16,0 0 176-1,0 0-115-15,0 0-109 0,0 0-14 16,0-30-29-16,-20 60-8 16,-6 19 9-16,-10 20 33 15,-13 17 4-15,-2 13-30 16,-5 8-12-16,4 9 0 16,10-6-13-16,16-7-3 15,20-17-6-15,6-17-75 16,13-19-42-16,25-21-107 15,14-17-251-15</inkml:trace>
  <inkml:trace contextRef="#ctx0" brushRef="#br0" timeOffset="-182825.31">18588 17452 237 0,'0'0'233'16,"0"0"-140"-16,0 0 232 15,0 0-146-15,0 0-72 16,0 0-23-16,-5-16-39 15,4 16-4-15,-2 22-41 16,-3 18 4-16,-10 11 31 0,-6 14 0 16,-5 0-12-16,-2 2-19 15,2-3 0-15,8-4-8 16,13-5-49-16,6-10-101 16,6-15-56-16,20-13-251 15</inkml:trace>
  <inkml:trace contextRef="#ctx0" brushRef="#br0" timeOffset="-182563.62">18829 17723 645 0,'0'0'380'15,"0"0"-361"1,0 0 151-16,0 0-87 0,0 0-79 15,0 0 1-15,127 0 9 16,-43 6-7-16,4-3-7 16,-6 0 0-16,-14-3-20 15,-14 0-23-15,-21 0-9 16,-17 0-18-16,-8 0-5 16,-8 0 20-16,-12 0-41 15,-12 0-175-15,-10 0-82 0</inkml:trace>
  <inkml:trace contextRef="#ctx0" brushRef="#br0" timeOffset="-181446.65">19642 15251 301 0,'0'0'100'0,"0"0"41"0,0 0-25 16,0 0-75-16,0 0 14 16,18-79-5-16,-4 60 10 15,-1-9 11-15,-1 0-17 16,-5 1-13-16,0 4 14 16,-7 4-23-16,0 9-1 15,0 9 5-15,-11 1-14 16,-11 10-22-16,-8 20-11 15,-1 8 6-15,4 7 1 16,9-3 2-16,7-8 2 16,11-7-6-16,0-8 5 15,0-9-2-15,14-3-2 0,1-7 5 16,7 0 2-16,3-7 0 16,4-7 3-16,-7-8 2 15,-4-1-4-15,-6 0 7 16,-6-5-6-16,-6 6-1 15,0 2 7-15,0 7-10 16,-3 9 0-16,-7 4-2 16,-3 0-6-16,3 0-3 15,1 3-1-15,5 3-12 16,1 2-13-16,3 5-55 16,0 4-75-16,10-1-132 15,6 1-84-15</inkml:trace>
  <inkml:trace contextRef="#ctx0" brushRef="#br0" timeOffset="-178716.66">19683 15480 104 0,'0'0'75'0,"0"0"25"15,0 0-56-15,0 0-25 16,0 0-2-16,0 0-17 16,0 0-3-16,-6 3 3 15,3-2-14-15,3 2-8 16,0 2 0-16,-3 0 6 16,3 0 7-16,-3 0-13 15,-1 1-4-15,3 0-2 0,-2 1-1 16,0-4 8-1,-1 1 18-15,4-4 3 0,-2 0 3 16,2 0 36-16,0 0 25 16,0 0 18-16,0 0-6 15,0 0-5-15,0 0-8 16,0 0-11-16,0 0 14 16,0 0-4-16,0 0-5 15,0 0-9-15,0 0-18 16,0 0-13-16,3 0 5 15,3-4-8-15,2 4 1 16,-2 0-15-16,0 0 0 16,2 0-6-16,0 16 4 15,-2 5 2-15,-3 6 2 16,-2 3-2-16,-1-1 7 16,0-3-6-16,-3-6-1 0,-3-3 10 15,0-8-10-15,3-6 17 16,3-1 0-16,-1-2 8 15,1 0 21-15,0 0 5 16,0 0-5-16,0 0 9 16,0 0-23-16,0-14 0 15,12-13-19-15,9-3-12 16,1-5 2-16,7 0-3 16,4 3 0-16,-2 5 3 15,0 5-1-15,-4 2-2 16,-6 10 2-16,-5 3 0 0,-7 4-4 15,-4 3 2 1,-5 0-4-16,0 0-3 0,0 0 2 16,0 0-1-16,0 3 2 15,0 4 4-15,0 0-3 16,0 1 3-16,0-3 0 16,0-2 0-16,0-3 1 15,0 0-1-15,0 0 1 16,0 0 1-16,0 0 3 15,0 0-5-15,0 0 0 16,0 0 8-16,0 0-6 16,0 0-2-16,0 0 2 0,0 0-1 15,0 0 6 1,0 0-7-16,0 0 0 0,0 0 1 16,0 0-1-16,0 0-1 15,0 0 1-15,0 0 0 16,0 0 0-16,0 0-1 15,0 0 1-15,0 0-6 16,0 0 6-16,0 0 0 16,0 0 0-16,0 0 2 15,0 0-6-15,0 0 2 16,0 0 1-16,0 0-7 16,0 0 6-16,0 0 2 15,0 0-2-15,3 0 4 0,-3 0-7 16,0 0 4-1,0 0 1-15,0 0-4 0,3 0 2 16,-3 0 0-16,0 0 1 16,0 0 2-16,0 0-3 15,0 0 0-15,0 0 2 16,0 0-7-16,0 0 7 16,0 0-6-16,0 2 2 15,3 3-2-15,-3-3 1 16,3 5 5-16,-2-1 0 15,3 1-1-15,-2 0 1 16,-1-1-1-16,-1 4 1 16,0 0 0-16,0 1 0 15,0 4-5-15,0 0 5 16,0-3 4-16,-3 2-4 16,-2-1 0-16,2-3 0 0,0 3 0 15,0-4 1-15,0 1-1 16,-1 1 0-16,4-2-3 15,-1-1 3-15,1-4 0 16,0 1 0-16,0-2 0 16,0-3 0-16,0 0-4 15,0 0-1-15,0 0 1 16,0 0 4-16,5 0 0 16,1 0 6-16,0 0-3 15,2 0-1-15,1 0-2 16,0 0 0-16,2-3 10 0,-5-2-10 15,-3 4 0 1,-3 1 5-16,1 0-5 0,-1 0 6 16,0 0-6-1,0 0 0-15,0 0-1 0,0 0 1 16,0 0-2-16,0 0 1 16,0 0-7-16,0 0 8 15,0 0-11-15,0 0 6 16,0 0 2-16,0 0-2 15,0 0 5-15,0 0-3 16,0 0 6-16,0 0-3 16,0 0 0-16,0-3 0 0,0-5 5 15,0 2-5-15,3-11-4 16,0-5 3-16,2 0 1 16,2 0-1-16,-1 0-5 15,2 5 6-15,1 0-4 16,-1 3 0-16,3 5 4 15,-1-1-3-15,4 0 2 16,-2 3-1-16,2 0-1 16,-2 2 2-16,1 2-1 15,-5 1 2-15,-2 2-3 16,0 0-1-16,-1 0 0 16,2 0 3-16,1 10 0 15,-2 4 1-15,-2 3-4 16,-2 9 6-16,-2-2-2 15,0 2 7-15,0-1 2 0,0 0-7 16,0-6-2-16,-3-2 1 16,3-7-4-16,-3 0 3 15,3-1-59-15,0 2-96 16,0-2-172-16,0-2-63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03:51:58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20099 17611 148 0,'0'0'114'0,"0"0"-71"0,0 0 36 15,0 0 4 1,0 0-25-16,0 0-14 0,0 0 5 16,-20-27 27-16,20 27-7 15,0 0 15-15,-1 0-9 16,-4 0-16-16,-1 0-8 15,-6 0-39-15,-2 20 0 16,-3 10-7-16,-1 18-2 16,5 10 3-16,4 1-3 15,7 3 9-15,2-2 3 16,8-11-13-16,13-6 1 16,6-16-3-16,5-8-1 0,3-12-3 15,5-7 4-15,-1-7 0 16,0-22 13-16,-5-7-3 15,-4-8 1-15,-8-1-2 16,-11 1 0-16,-11 1 25 16,-3 1-11-16,-29-5 8 15,-14 8-1-15,-9 9-23 16,-8 13 0-16,6 14-7 16,8 3 1-16,13 0-6 15,13 5-1-15,14 5-23 16,9 8-61-16,6-1-91 15,31 2-89-15,14-5-7 16,1-13-119-16</inkml:trace>
  <inkml:trace contextRef="#ctx0" brushRef="#br0" timeOffset="398.83">20248 17221 520 0,'0'0'56'15,"0"0"115"-15,0 0 57 16,0 0-133-16,0 0-45 16,0 0-12-16,-15-13-38 15,27 13-10-15,24 23 10 16,22 19 12-16,18 15 15 0,8 15-3 15,3 14-3-15,-5 10 3 16,-11 7-16-16,-24 5 2 16,-17 1 14-16,-16-3-8 15,-14-6 3-15,-3-6 10 16,-24-7 10-16,-3-9 6 16,-1-8-6-16,-1-17-14 15,9-14 12-15,3-15-27 16,7-14 2-16,10-10-4 15,3 0-8-15,0 0-20 0,0-10-85 16,4-20-63 0,14-14-64-16,3-8-274 0</inkml:trace>
  <inkml:trace contextRef="#ctx0" brushRef="#br0" timeOffset="941.45">21694 17643 231 0,'0'0'287'0,"0"0"-174"16,0 0 159-16,0 0-105 15,0 0-55-15,0 0 7 16,0 0-33-16,-53-6-2 16,53 6-42-16,0 0-8 15,0 0-18-15,0 0-16 16,17 0 0-16,26 0-12 15,21 0 12-15,21 0 13 16,6-4-13-16,-6-13 0 16,-15 2-34-16,-17 1-49 15,-20 8-43-15,-18 6-79 16,-15 0-29-16,0 6-52 16,-32 18 36-16</inkml:trace>
  <inkml:trace contextRef="#ctx0" brushRef="#br0" timeOffset="1096.91">21746 17921 214 0,'0'0'157'0,"0"0"76"16,0 0 23-16,0 0-144 15,0 0-51-15,0 0-39 16,35-5 2-16,24-9 17 16,15-10-30-16,4 4-11 15,4 2-12-15,-2-2-132 16,-14 0-364-16</inkml:trace>
  <inkml:trace contextRef="#ctx0" brushRef="#br0" timeOffset="1508.01">23595 16715 216 0,'0'0'182'0,"0"0"-108"16,0 0 95-16,0 0 4 16,0 0-70-16,0 0-19 15,0-9-11-15,0 15-24 16,0 11-8-16,0 7-9 16,0 14 24-16,2 12 3 15,1 7-39-15,1 8-17 16,2 5-3-16,3 0-1 15,3-2-85-15,3-1-106 16,-3-9-206-16,-5-21-135 0</inkml:trace>
  <inkml:trace contextRef="#ctx0" brushRef="#br0" timeOffset="1816.33">23266 17604 890 0,'0'0'47'15,"0"0"97"-15,0 0-12 16,0 0-84-16,0 0-26 16,0 0-15-16,52 24 8 15,36-24 47-15,22-12-22 0,18-8-20 16,18 1-8-16,15-2-4 15,17 2-3-15,2 4 2 16,-8 1-7-16,-10-2 0 16,-27 5-4-16,-33 5-38 15,-36 1-43-15,-37 5-53 16,-29 2-90-16,-30 18-98 16,-25 5-63-16</inkml:trace>
  <inkml:trace contextRef="#ctx0" brushRef="#br0" timeOffset="2191.33">23650 17963 395 0,'0'0'104'16,"0"0"130"-16,0 0-55 16,0 0-62-16,0 0-9 0,0 0-26 15,-4-3-10-15,2 3-23 16,1 14-14-16,-2 22-5 15,-4 10-1-15,-1 17 9 16,0 8-11-16,2 4-27 16,2 1 0-16,4 2-2 15,0-10-61-15,15-13-96 16,12-23-72-16,9-25-193 16,-2-16-195-16</inkml:trace>
  <inkml:trace contextRef="#ctx0" brushRef="#br0" timeOffset="2408.9">23980 18199 750 0,'0'0'83'0,"0"0"118"16,0 0-72-16,0 0-53 15,0 0-12-15,0 0-34 16,10 3-17-16,23-3-12 15,18-6-1-15,13-13 0 16,12-5-11-16,3-3-98 16,2-4-80-16,-5 2-201 15,-18 3-165-15</inkml:trace>
  <inkml:trace contextRef="#ctx0" brushRef="#br0" timeOffset="2873.45">24490 17960 30 0,'0'0'784'16,"0"0"-649"-16,0 0 60 15,0 0-72-15,0 0-80 16,0 0-14-16,69-34-21 16,-24 32-8-16,4 2 0 15,-7 0-3-15,-9 12-37 16,-8 12 20-16,-12 6-29 15,-9 3 36-15,-4 6-15 0,0-3 17 16,-3-3 10 0,-7-6 1-16,0-12 2 0,7-8-2 15,-1-2 0-15,4-5 13 16,0 0-2-16,0-20 13 16,0-13-17-16,10-10-7 15,9-6-2-15,5-1 0 16,-2 5 2-16,1 8 11 15,-7 14-7-15,-7 8 24 16,-6 13 15-16,-3 2-12 16,0 0-6-16,0 18-21 15,0 17 1-15,0 14 15 0,0 11-13 16,0-1 2 0,1-8-7-16,12-12-2 0,6-12-12 15,3-14-60-15,2-13-68 16,12-4-62-16,9-35-236 15,-1-14-74-15</inkml:trace>
  <inkml:trace contextRef="#ctx0" brushRef="#br0" timeOffset="4089.69">21034 16404 129 0,'0'0'12'0,"0"0"83"0,0 0 38 15,0 0-65-15,0 0 1 16,0 0 6-16,-19-43 22 16,19 40 12-16,0 0-5 15,0 3-34-15,0 0-11 16,0 0-24-16,0-3-19 15,7 0-16-15,29-1-1 16,20-5 1-16,30 2 20 16,22 3-17-16,24-4 4 15,38 3-6-15,35-2 7 0,48-5 1 16,43-8-1 0,43-4-7-16,39-5 15 0,31 0-12 15,33 0 6-15,25 0-10 16,18 9 7-16,19 2-7 15,12 4 0-15,15 1 4 16,9 3 23-16,-1 8-26 16,-3 2 0-16,-23 0 12 15,-22 0-6-15,-33 0-7 16,-40 9 0-16,-26 7 0 16,-37-2 5-16,-36 4-5 15,-35 2-1-15,-40 4 0 16,-25-2 1-16,-26 1 2 15,-13 1-2-15,-14-4 3 16,-20 0-11-16,-13 0 8 0,-21-1 0 16,-14 1 0-16,-16-4 0 15,-12 4 0-15,-14-3 0 16,-6-4 0-16,-1 1 0 16,2 2 0-16,6-4 0 15,3 0-1-15,-1 1 1 16,-2-4 0-16,-5-3-1 15,-1 1 2-15,-2 0-3 16,3-3 2-16,2-1 0 16,3 0-3-16,1-3 6 15,-1 0-7-15,-15 0 1 16,-16 0-6-16,-13 0 4 0,-7 0 7 16,-6 0-3-16,0 0 1 15,0-4 0-15,0 2-14 16,0-5 12-1,0 3 2-15,0-4-2 0,0 3 3 16,0-1-2-16,0 0-2 16,0 1-1-16,0 0-17 15,0 2-29-15,0 2-13 16,0-2-16-16,0 3-60 16,0 0-53-16,0 0 52 15,0 0-36-15,0 0-8 16</inkml:trace>
  <inkml:trace contextRef="#ctx0" brushRef="#br0" timeOffset="16060.47">5420 8914 62 0,'0'0'12'15,"0"0"-12"-15,0 0 42 16,0 0-8 0,0 0 15-16,0 0 32 0,0 0-8 15,-82-68-7-15,76 66-13 16,-1 0-9-16,1 0 19 15,1 0-12-15,-4 2 7 16,3 0-16-16,-1 0 20 16,4 0-24-16,0 0-17 15,3 0-8-15,0 0-9 16,-3 0-4-16,3-2 20 16,27-13-16-16,31-19 12 15,30-18 44-15,24-18-21 16,16-5-28-16,2 2-11 15,-11 7 6-15,-11 13-12 0,-22 13 5 16,-23 14-3-16,-20 16-36 16,-15 10-79-16,-14 0-78 15,-11 29 16-15,-3 10 28 16,-33 10-14-16,-15 6 31 16</inkml:trace>
  <inkml:trace contextRef="#ctx0" brushRef="#br0" timeOffset="16924.34">5435 8930 45 0,'0'0'33'0,"0"0"105"15,0 0-15-15,0 0-26 16,0 0-12-16,0 0-46 16,-64 6 0-16,67-9 0 0,22-11 7 15,20-8 23-15,18-14 17 16,17-7-46-16,8-7-12 15,9-2-13-15,6-3-7 16,0-3 0-16,-3 0-7 16,-6 0 1-16,-9 10-2 15,-18 6 5-15,-16 13-6 16,-20 10 1-16,-15 11 0 16,-11 5 3-16,-5 3-3 15,0 0 8-15,0 0-3 16,0 0-3-16,0 0 16 0,0 0-18 15,0 0 5-15,0 0 4 16,0 0-8-16,0 0 4 16,0 0-5-1,0 0 5-15,0 0-3 0,0 0-2 16,0 0 0-16,0 0 10 16,0 0-10-16,0 0 6 15,0 0 0-15,0 0-6 16,0 0 13-16,0 0-11 15,0 0-2-15,0 0 6 16,0 0-5-16,0 0-2 16,0 0 0-16,0 0 1 15,0 0 0-15,0 0 0 16,0 0 0-16,0 0-3 0,0 0 3 16,0 0 0-16,0 0 0 15,0 0 3-15,0 0-6 16,0 0 3-16,0 0 0 15,0 0 0-15,0 0 0 16,0 0-2-16,0 0 2 16,0 0 0-16,0 0-1 15,0 0 1-15,0 0 0 16,0 0-2-16,0 0 3 16,0 0-1-16,0 0 0 15,0 0 1-15,0 0-3 0,0 0 2 16,0 0 0-1,0 0 0-15,0 0 0 0,0 0-1 16,0 0 0-16,0 0-1 16,0 0-4-16,0 0 6 15,0 0-10-15,0 0 8 16,0 0-9-16,0 0 3 16,0 0-9-16,0 0-11 15,0 0 7-15,0 0-26 16,0 0-6-16,0 0 4 15,0 0-27-15,0 0-3 16,0 0 11-16,0 0-14 16,0 0 9-16,0 0-21 15,3 4-20-15,0 6 44 16,3 10-4-16</inkml:trace>
  <inkml:trace contextRef="#ctx0" brushRef="#br0" timeOffset="23956.43">26439 17445 723 0,'0'0'140'15,"0"0"-140"-15,0 0 52 16,0 0 7-16,0 0-38 16,0 0-4-16,0 0-16 15,0 0 18-15,109-56 23 16,-25 30-21-16,8 3-17 15,-4 2-4-15,-10 4 0 16,-20 8-64-16,-24 3-62 16,-22 6-52-16,-12 3 3 15,-7 21 7-15,-28 15 107 16,-15 10 1-16,-13 4 21 16,-7-3 39-16,-4-1 3 15,8-2 61-15,9-8 22 0,11-6 18 16,13-12-12-16,12-3-2 15,12-10-16-15,9-8-17 16,2 0-53-16,27 0 5 16,18-8 2-16,20-12 0 15,12-5 1-15,6 1-12 16,-3-2-3-16,-9 3-82 16,-12-3-76-16,-16 2-18 15,-22-1-149-15</inkml:trace>
  <inkml:trace contextRef="#ctx0" brushRef="#br0" timeOffset="24209.99">26660 17132 596 0,'0'0'6'16,"0"0"40"-16,0 0 54 15,0 0-90-15,0 0-5 16,0 0 32-16,121-12 10 15,-50 34 11-15,0 10-32 16,-9 11-22-16,-10 16 0 16,-11 12 4-16,-14 5-7 15,-17-1-1-15,-10-3 1 16,-6-2 7-16,-22 2-8 16,-8-4-7-16,-3 0-57 0,1-10-104 15,5-16-154-15</inkml:trace>
  <inkml:trace contextRef="#ctx0" brushRef="#br0" timeOffset="25208.41">28472 17145 189 0,'0'0'27'16,"0"0"15"-16,0 0 43 15,0 0-28-15,0 0-12 16,0 0 5-16,-10-10-13 16,10 10 7-16,0 0 4 15,0 0 18-15,0 0 13 16,0 0-15-16,0 0-8 15,0 0 3-15,0 0-23 16,0 0-8-16,0 0-6 16,0 0-6-16,0 0-4 15,0 0-12-15,12 0 3 0,18 0 0 16,15-7-1-16,11-1 4 16,11-4-3-16,-1-1-2 15,1-1 1-15,-6-2-2 16,-9 5 0-16,-14 2-6 15,-16 6 4-15,-13 0-8 16,-8 3 2-16,-1 0 2 16,-3 0-6-16,-25 0 0 15,-16 0-8-15,-19 9-6 16,-7 8 7-16,-1 2 10 16,4 3 7-16,9 0 4 0,9-2-5 15,13-3 3 1,12-8 0-16,14-3 0 0,8-2 0 15,2-1-10-15,14 5-4 16,22 4 9-16,16 0 5 16,8 3 6-16,2-1-6 15,-5-1 3-15,-14 2-2 16,-11-1-2-16,-15 6 1 16,-12 3-9-16,-5 10 7 15,-12 12 2-15,-21 6 1 16,-13 2 9-16,-5-1-7 15,2-5 7-15,3-7 17 0,10-4-2 16,14-11-6-16,11-8-17 16,11-6-2-16,9-5-2 15,33-6-1-15,22 0 2 16,17-9 1-16,14-18-60 16,0-4-85-16,-5-1-135 15,-15-7-69-15</inkml:trace>
  <inkml:trace contextRef="#ctx0" brushRef="#br0" timeOffset="25658.64">29153 17310 739 0,'0'0'66'15,"0"0"44"-15,0 0-28 0,0 0-82 16,0 0-2-16,0 0 2 15,70-40 0-15,-32 40-2 16,-5 0-5-16,-7 7-19 16,-11 12-23-16,-10 8-1 15,-5 3 24-15,0 8 18 16,-10-1 8-16,-3 1 0 16,-5-9 1-16,6-7 2 15,4-5-1-15,3-12-2 16,5-3 2-16,0-2 2 15,0 0 5-15,5-12-6 16,15-19 3-16,5-12-3 0,6-10 9 16,-1-6-12-1,-3 6 3-15,-8 12 6 0,-7 19 23 16,-7 12 16-16,-5 8-10 16,0 2-28-16,0 2-10 15,0 22 0-15,0 13 0 16,0 18 23-16,0 1-18 15,0-4-5-15,9-7-1 16,12-16-30-16,7-10-49 16,6-19-71-16,9-5-134 15,1-32-101-15</inkml:trace>
  <inkml:trace contextRef="#ctx0" brushRef="#br0" timeOffset="26086.68">29652 16911 656 0,'0'0'39'16,"0"0"80"-16,0 0 21 15,0 0-81-15,0 0-18 16,0 0-38-16,-19-28-3 16,37 28 0-16,10 0-11 15,3 0 11-15,2 0-3 16,-6 14-13-16,-9 5-6 15,-6 9 8-15,-6 3 1 0,-6 6 10 16,0-4-2 0,-3 1 5-16,-9-9 3 0,5-6-3 15,1-7 1-15,3-10 2 16,3-2-1-16,0 0 26 16,0-2 20-16,1-22-3 15,16-15-20-15,6-11-25 16,6-6 2-16,2 6-2 15,-3 8 3-15,-4 15 1 16,-7 10-2-16,-9 11-2 16,-3 6 0-16,3 0-11 15,1 16-2-15,2 15 7 16,-3 11-3-16,-4 8-3 16,-2 6-67-16,-2 6-92 15,0-3-117-15,-5-4-166 0</inkml:trace>
  <inkml:trace contextRef="#ctx0" brushRef="#br0" timeOffset="27376.4">30466 17299 390 0,'0'0'119'16,"0"0"-12"-16,0 0 63 0,0 0-51 15,-86-9-33-15,80 9 1 16,0 0-37-16,5 0-18 15,1 0-7-15,0 0-4 16,0 0 5-16,16 0-19 16,18 0 6-16,25-3 22 15,17-11-27-15,15-3 1 16,2 0-9-16,-4 2-1 16,-10 3-13-16,-15 1-70 15,-12 5-26-15,-16 6-14 16,-20 0-93-16,-16 0-43 15,-7 9 58-15,-35 14 69 0,-16 8 10 16</inkml:trace>
  <inkml:trace contextRef="#ctx0" brushRef="#br0" timeOffset="27551.87">30480 17495 41 0,'0'0'138'16,"0"0"15"-16,0 0 3 15,0 0-3-15,0 0-56 16,0 0-21-16,-33 13-29 15,66-13-20-15,24-3 39 16,22-13-31-16,15 2-27 16,7-2-2-16,6 6-6 15,1 6-17-15,-5 4-173 16,-5 0-169-16</inkml:trace>
  <inkml:trace contextRef="#ctx0" brushRef="#br0" timeOffset="27820.08">31991 16704 760 0,'0'0'33'16,"0"0"85"-16,0 0-31 15,0 0-43-15,0 0-28 16,0 0-16-16,0-14-1 0,0 47-24 16,0 25 25-16,5 18 0 15,-4 14 7-15,4 5-7 16,5 0-86-16,0-8-128 16,6-18-65-16</inkml:trace>
  <inkml:trace contextRef="#ctx0" brushRef="#br0" timeOffset="28048.69">31796 17568 99 0,'0'0'566'16,"0"0"-484"-16,0 0 92 0,0 0-61 15,0 0-59 1,0 0-20-16,89-12 46 0,17-4-32 15,16-2-41-15,1 4-7 16,-7 1-7-16,-13 4-62 16,-20 2-50-16,-24 7-80 15,-33 0-151-15,-26 9-88 16</inkml:trace>
  <inkml:trace contextRef="#ctx0" brushRef="#br0" timeOffset="28264.26">31957 17899 531 0,'0'0'179'15,"0"0"-129"-15,0 0 98 16,0 0-52-16,0 0-76 16,0 0-14-16,-6 88 34 15,-2-35 6-15,-4 8-31 16,-4 11-15-16,0 6-1 15,4 4-10-15,9 1-117 16,3-12-133-16,16-13-132 16</inkml:trace>
  <inkml:trace contextRef="#ctx0" brushRef="#br0" timeOffset="28456.77">32246 18207 931 0,'0'0'113'0,"0"0"-10"16,0 0-15-16,0 0-67 15,0 0-19-15,0 0-2 16,18-22-34-16,25 16-88 16,16 0-35-16,2-7-226 15,-6 1-150-15</inkml:trace>
  <inkml:trace contextRef="#ctx0" brushRef="#br0" timeOffset="29028.3">32764 18140 545 0,'0'0'31'16,"0"0"134"-16,0 0-80 15,0 0-20-15,0 0-31 16,0 0-20-16,28-42-14 16,2 30 0-16,0 5-2 15,-2 7 1-15,-6 0-15 16,-2 0 3-16,-8 10-20 16,-3 10 7-16,-8 2 11 0,-1 7 4 15,0 1 11-15,-10 2-2 16,-8-7 2-16,3-1 0 15,-1-7 2-15,4-4 0 16,5-8-2-16,4-1 2 16,3-4 0-16,0 0 12 15,7-6-12-15,12-21 1 16,11-14-6-16,7-5-19 16,-1-4 9-16,1-1-5 15,-4 4 18-15,-8 11 18 16,-4 10 42-16,-10 11 10 15,-8 8-16-15,-3 4 6 16,0 3-8-16,0 0-19 16,-3 0-16-16,-3 0 2 0,-2 15-15 15,-1 2 0-15,5 9-3 16,4-2-1-16,1 1 0 16,23 2-3-16,9-1-24 15,12 0-29-15,7 1-57 16,9 0 98-16,5 2-58 15,1 1 24-15,-6 0 2 16,-10-6-94-16,-11-2-9 16,-13-3-25-16,-18-7-155 15</inkml:trace>
  <inkml:trace contextRef="#ctx0" brushRef="#br0" timeOffset="30784.04">28328 18318 494 0,'0'0'25'0,"0"0"-3"16,0 0 17-16,30-83 5 16,-5 64-12-16,0 7-16 15,2 5-14-15,0 5-2 16,-1 2-8-16,-3 0 7 16,-2 11-7-16,-4 7-3 15,-4 2 11-15,-7 7 0 16,-6-4 2-16,0 1-2 15,0-7 0-15,-2-5 9 16,-2-5-6-16,2-4-1 16,2-3 17-16,0 0 15 15,0 0 6-15,0-8-10 0,14-21-4 16,5-14-10-16,3-5-15 16,0 4 2-16,-6 15 5 15,-6 12-3-15,-5 7 13 16,-1 10-18-16,-2 0-11 15,4 7-2-15,4 19-30 16,6 14 12-16,3 2-30 16,1 0-72-16,1-3 11 15,-4-10-97-15</inkml:trace>
  <inkml:trace contextRef="#ctx0" brushRef="#br0" timeOffset="30987.4">28893 18206 515 0,'0'0'103'15,"0"0"-51"-15,0 0 64 16,0 0-56-16,0 0-44 16,0 0-16-16,9-19-3 15,21 9 3-15,10 1-7 16,8-3-121-16,-5 1-94 15,-7 2-114-15</inkml:trace>
  <inkml:trace contextRef="#ctx0" brushRef="#br0" timeOffset="31146.05">28945 18349 225 0,'0'0'177'0,"0"0"-164"16,0 0 81-16,0 0-59 15,0 0-32-15,84-36-3 16,-29 9-21-16,2-1-128 16,-7-1-109-16</inkml:trace>
  <inkml:trace contextRef="#ctx0" brushRef="#br0" timeOffset="31414.46">29336 18066 362 0,'0'0'101'0,"0"0"-65"15,0 0 31-15,0 0-50 16,0 0 11-16,-36 90 14 16,54-61-22-16,7 1 4 15,7-9-20-15,1-3 1 16,-2-12-4-16,-6-1 0 16,-5-5 2-16,-7-11 3 15,-7-12 10-15,-6-9 5 16,0 1-21-16,-28-5-4 15,-11 4-8-15,-9 5-9 16,2 10-21-16,3 13 25 16,5 4-31-16,6 7-8 15,5 13-42-15,5-1-101 0</inkml:trace>
  <inkml:trace contextRef="#ctx0" brushRef="#br0" timeOffset="32022.22">28417 16646 232 0,'0'0'23'16,"-58"90"65"-16,40-45 16 15,6-8-45-15,11-15-24 16,1-5-20-16,1-8-8 15,17-9 10-15,7 0 14 16,10 0 54-16,10-22-5 16,7-9-52-16,0-8-7 0,-3-4-4 15,-4-3-7-15,-8-7-1 16,-4 9-7-16,-9 12 1 16,-7 10 0-16,-9 15-3 15,-3 7 0-15,1 0-1 16,3 13-21-16,5 13 15 15,2 3 6-15,-2 3 1 16,-3-3 8-16,-5-10-8 16,-2-7 0-16,-4-3 5 15,0-3-2-15,0-2 6 16,-15 2 37-16,-13-3-22 16,-6-3 4-16,-8 0-27 15,-6 0 5-15,-1-11-2 0,3 2-4 16,1-4 0-1,8 4-4-15,7 1-25 0,8 8-38 16,8 1-80-16,10 28-84 16,4 7-24-16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03:51:06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25257 4559 712 0,'0'0'34'15,"0"0"-15"-15,-90 6 141 16,87-4 2-16,0 1-111 16,3-3-8-16,0 2-10 15,0-2-18-15,0 0 3 16,0 0-18-16,0 0 3 15,12-10 10-15,23-18-6 16,18-22 23-16,21-20 0 16,9-11-22-16,-3-8 1 15,-8-5-9-15,-14-6 0 0,-22-4-4 16,-21-5 1 0,-15 17-4-16,0 26 6 0,-20 25-2 15,1 41-6-15,-14 22 3 16,-16 53-18-16,-6 36 22 15,4 27-13-15,25 1 10 16,26-12 3-16,17-21-12 16,34-25 7-16,11-22-32 15,12-29 21-15,1-20 17 16,-1-10-5-16,0-22 6 16,-7-19 6-16,-7-7-4 15,-15-4 0-15,-17-3-2 0,-12 7 0 16,-11 10 6-1,-5 16-6-15,0 14 5 0,0 8-5 16,0 5-5-16,0 15-4 16,0 8-7-16,8-1 9 15,12-3 3-15,7-8-7 16,7-6-7-16,2-10 9 16,5 0 9-16,2-10 6 15,-4-11-5-15,0-5 0 16,-4 0 4-16,-8 4-4 15,-5 8-1-15,-2 10 0 16,-7 4-14-16,5 15-3 16,0 14 5-16,3 3 11 15,0-1-5-15,-3-8 6 16,3-9-5-16,-1-7 4 16,3-7-13-16,1 0 12 0,3-15-46 15,1-14-90-15,-6-5-105 16,-13-4-181-16</inkml:trace>
  <inkml:trace contextRef="#ctx0" brushRef="#br0" timeOffset="906.23">25357 4953 645 0,'0'0'28'16,"0"0"136"-16,0 0-6 15,0 0-116-15,0 0 7 16,0 0-10-16,-17 0-7 16,17-8-16-16,14-5-6 15,6-6 17-15,6-2-27 16,0 4-1-16,-4 7 1 15,-2 8-3-15,-2 2 2 16,-3 12-12-16,3 27 3 16,-3 20 3-16,-2 11 5 15,-8 11 1-15,-5-2 1 0,0-8 1 16,-3-13-1 0,-7-17-6-16,4-19 6 0,3-13 1 15,3-7 2-15,0-2-3 16,0-11 16-16,22-29 1 15,8-21 9-15,9-13-26 16,-2-1 2-16,-4 11-1 16,-6 17-1-16,-10 19 0 15,-6 17-3-15,-5 11-3 16,3 10 2-16,1 24-19 16,4 15 23-16,0 12-11 15,-3 3-6-15,-1-1-36 16,-2-7-34-16,-2-6-46 15,0-11-19-15,4-15-50 0,4-14-16 16,6-10 30-16,6-22 64 16,-1-16 112-16,-2-7 12 15,-7 5 118-15,-7 6 130 16,-6 12 72-16,-3 9-19 16,0 7-88-16,0 4-50 15,0 2-53-15,0 0-26 16,0 0-40-16,3 0-32 15,16-9-12-15,20-10-16 16,24-2 9-16,22-8-3 16,6 9-28-16,0 0-24 15,-8 4-37-15,-20 2 20 16,-24 7-13-16,-22 4-7 16,-17 1 18-16,-13 2 52 15,-23 0-13-15,-11 0-8 0,-3 0 50 16,7 5 3-16,10-5 15 15,15 1 23-15,8-1 36 16,9 0-12-16,1-1-22 16,8-13-19-16,15-1-17 15,11 0-7-15,8 9-5 16,1 6 5-16,5 8-12 16,-6 19 11-16,-8 5-2 15,-10 8 3-15,-11 10-8 16,-8 3-3-16,-5 2-63 0,0-4 20 15,-12-9-111 1,4-8-115-16,4-18-75 0</inkml:trace>
  <inkml:trace contextRef="#ctx0" brushRef="#br0" timeOffset="1365.81">26855 4932 659 0,'0'0'88'0,"0"0"78"15,0 0-70-15,0 0-96 16,0 0 0-16,-11 117 8 16,11-71 0-16,0-6-5 15,0-9-3-15,11-10 0 0,6-7-3 16,4-11 3 0,6-3 0-16,5-8 4 0,6-23 5 15,-1-15-4-15,-1-12-5 16,-5-5 0-16,-7 5-5 15,-5 14-7-15,-5 19 10 16,-2 18 0-16,0 7-8 16,6 28-17-16,4 17 11 15,1 10 14-15,-6 1-3 16,-8-5 9-16,-6-7-4 16,-3-10 2-16,0-10-1 15,-9-9 12-15,-11-8 13 16,-10-7-2-16,-8-2 12 15,-12-23-31-15,-4-8 3 0,-9-9-1 16,-5 0-7-16,4 6 0 16,8 10-2-16,16 21 0 15,9 5-1-15,11 22-12 16,13 19-18-16,7 9 1 16,6 7-28-16,27-2-53 15,13-6-132-15,7-15-71 16</inkml:trace>
  <inkml:trace contextRef="#ctx0" brushRef="#br0" timeOffset="1997.71">27479 3638 368 0,'0'0'104'0,"0"0"110"16,0 0-87-16,0 0-32 15,0 0-8-15,0 0-17 16,0-29-36-16,0 38-26 16,0 30-8-16,0 22 0 15,0 19 0-15,0 8 7 16,0-7 1-16,0-11 9 15,0-15-17-15,0-17 7 16,0-15-7-16,0-13 1 16,0-3 4-16,0-7-4 15,0 0-1-15,0 0 12 16,12-10 0-16,16-23 10 16,9-9 17-16,12-8-35 0,0 8-2 15,-4 11-2-15,-4 14-3 16,-8 11 0-16,-6 6-8 15,-12 0 3-15,-4 16-2 16,-5 7 0-16,-6 8 8 16,-4 7-10-16,-29 7 5 15,-17 1 5-15,-15 1-3 16,-10-6-18-16,0-12-16 16,9-9-35-16,17-13 17 15,16-7-65-15,18-24-74 16,15-27-40-16</inkml:trace>
  <inkml:trace contextRef="#ctx0" brushRef="#br0" timeOffset="2414.3">27612 3231 500 0,'0'0'54'15,"0"0"155"-15,0 0-132 16,0 0-35-16,0 0-8 15,0 0-8-15,-7 0-21 16,7 0 1-16,7 0-6 16,15 1 0-16,14 9 0 15,3 4 1-15,0 2-1 16,-11 3 0-16,-7 3-7 16,-9 3 5-16,-11 4-17 15,-1 0 12-15,-1-3 7 0,-10-6 0 16,1-9 0-16,5-8 0 15,4-3 2-15,1 0 31 16,0 0 30-16,0-14 23 16,0-19-15-16,1-19-71 15,20-9-3-15,7 3 3 16,7 8 0-16,-2 16-7 16,-2 12 7-16,0 13-2 15,-4 9 1-15,-3 4-7 16,0 25 3-16,-6 14-4 0,-5 13-9 15,-10 10-16-15,-3 7-89 16,-15-5-114-16,-13-10-157 16</inkml:trace>
  <inkml:trace contextRef="#ctx0" brushRef="#br0" timeOffset="3098.15">26921 1344 383 0,'0'0'46'0,"-43"-92"194"16,26 59-90-16,3 13-2 15,3 10-47-15,5 10 7 16,3 0-53-16,0 0-24 16,3 13-31-16,0 24-18 15,0 20 10-15,0 21 8 16,0 7 3-16,2-5-3 15,1-15 0-15,0-18 2 16,-2-19-1-16,2-17-1 16,0-6 0-16,-1-5 2 15,2 0 12-15,3 0-9 16,9-19 3-16,10-16 12 16,12-8-20-16,9-3 0 15,1 9-6-15,0 14-18 0,-6 11 23 16,-5 12-21-16,-12 0-5 15,-7 21 15-15,-10 8-3 16,-8 8 5-16,-17 6 2 16,-23 3 8-16,-17 3-1 15,-11-2 1-15,-12-5-28 16,-6-5-57-16,4-13-123 16,7-17-133-16,14-7-142 15</inkml:trace>
  <inkml:trace contextRef="#ctx0" brushRef="#br0" timeOffset="3914.54">27937 1143 352 0,'0'0'61'0,"0"0"91"15,0 0 29-15,0 0-72 16,0 0 22-16,0 0-50 16,19-48 16-16,-19 48-18 15,0 0-12-15,-6 0-7 0,-8 10-43 16,-18 16-5-16,-17 10-12 15,-18 11 7-15,-2 8-5 16,11-1-2-16,16-7-1 16,15-11-2-16,17-11 3 15,10-5-6-15,0-1-1 16,9 0 5-16,18 1-1 16,9-1 3-16,7 1 0 15,11-1 5-15,4 3-5 16,1-1-24-16,-2 3-40 0,-11 0-36 15,-12 1-50-15,-22 4-106 16,-12-3-131-16,-38-1 53 16</inkml:trace>
  <inkml:trace contextRef="#ctx0" brushRef="#br0" timeOffset="4348.2">26085 1462 615 0,'0'0'10'16,"0"0"163"-16,0 0-43 15,0 0-97-15,0 0 3 16,0 0-5-16,-11-48-9 16,11 48-11-16,-2 0 2 15,1 3-7-15,-1 1 14 16,-2 6-9-16,-11 14-2 16,-10 13 19-16,-13 9-8 15,-5 6 0-15,3-5-8 16,7-8-7-16,12-8 6 15,11-5-11-15,10-1-4 0,0 3 0 16,19 5 2-16,19 3 0 16,15-2-3-16,13-1 6 15,11-5-3-15,1-5-32 16,-5-8-45-16,-19-5-27 16,-23-6-123-16,-31-3-79 15</inkml:trace>
  <inkml:trace contextRef="#ctx0" brushRef="#br0" timeOffset="4725.7">25098 1695 682 0,'0'0'29'0,"0"0"149"16,-101-15-71-16,74 20-64 15,-1 22-10-15,4 10-26 16,6 10 2-16,15 2-2 16,3 1-7-16,25-6 10 15,20-7-10-15,14-10 0 16,9-11 12-16,-2-12-12 16,-5-4 1-16,-12-6 1 15,-12-14-2-15,-14-9 7 16,-12-8-4-16,-11-8 0 0,-10-11 3 15,-27-3-6-15,-10 7-11 16,-6 12 4-16,-1 23-3 16,1 17 4-16,2 14-5 15,5 27-24-15,11 13-16 16,19 5-44-16,16 3-55 16,19 0-67-16,32-6-21 15</inkml:trace>
  <inkml:trace contextRef="#ctx0" brushRef="#br0" timeOffset="5512.29">28380 1303 485 0,'0'0'7'15,"0"0"258"-15,0 0-156 16,0 0-38-16,0 0-33 16,0 0-11-16,9-31 19 15,21 3-36-15,4-3 3 16,-2 2-2-16,-4-1 1 0,-7 2 7 16,-9 3-2-16,-5 5-3 15,-6 5 34-15,-1 10-24 16,0 5 21-16,0 0-8 15,0 0-34-15,0 5-3 16,-5 25-20-16,-6 17 9 16,2 18 3-16,-3 13 8 15,6 5-5-15,5-1-28 16,1-7-43-16,0-17-2 16,0-15-10-16,0-18-26 15,0-11 23-15,0-7-23 16,-5-7 60-16,-8 0 49 0,-7 0 5 15,0 0 6-15,1 0 29 16,0 0 44-16,7 0 39 16,5 0-20-16,4 0-19 15,3 0-27-15,0-2-30 16,10-1-14-16,28-2-2 16,21-2-6-16,21 0 32 15,9-3-32-15,0 3-7 16,-4 5-85-16,-9 2-136 15,-26 0-232-15</inkml:trace>
  <inkml:trace contextRef="#ctx0" brushRef="#br0" timeOffset="7796.06">27510 3796 6 0,'0'0'35'0,"0"0"25"15,0 0-38-15,0 0-22 16,0 0 0-16,0 0 26 15,0 113 37-15,0-51-18 16,0 6 5-16,-3 6 2 16,-4-2 5-16,-2-7-15 15,-1-13-11-15,1-9-8 16,1-13-1-16,2-8 12 16,0-7-6-16,3-6 7 15,3-6-6-15,-1-2-3 16,1-1 3-16,0 0 0 0,0 0 13 15,0 0-20 1,0 0 4-16,0 0 9 0,0 0-8 16,0 0 5-16,0 0-12 15,0 0-10-15,0 0 6 16,0 0-16-16,0 0 0 16,0 0 0-16,0 0 3 15,0 0-5-15,0 0 2 16,0 0-9-16,0 0 3 15,0 0-32-15,0 0-34 16,0 0-67-16,0 0-50 16,3 0-138-16</inkml:trace>
  <inkml:trace contextRef="#ctx0" brushRef="#br0" timeOffset="8829.23">29078 4017 125 0,'0'0'61'15,"0"0"77"-15,0 0-33 16,0 0-2-16,0 0 31 15,0 0 36-15,-19-30-37 16,16 30 0-16,-2 0-40 16,4 0-8-16,-1 0-6 15,2 0-31-15,0 0-13 16,0 0-15-16,0 0-15 16,0 0-3-16,36 0-2 15,30-11 0-15,29-2 10 16,15 0-9-16,2-2-2 15,-9 3 0-15,-10-2-28 16,-16 5-5-16,-17 1-51 16,-23 5-47-16,-22 3-19 0,-15 0-110 15,-22 17-47-15,-30 10 154 16,-24 7-132-16</inkml:trace>
  <inkml:trace contextRef="#ctx0" brushRef="#br0" timeOffset="8966.98">29093 4229 117 0,'0'0'116'0,"0"0"74"16,0 0-72-16,0 0-62 16,0 0 7-16,95 0 44 15,-2-22-66-15,16-3-36 16,15 0-5-16,11 0-22 0,-5-2-255 16</inkml:trace>
  <inkml:trace contextRef="#ctx0" brushRef="#br0" timeOffset="9367.85">30579 3701 716 0,'0'0'40'16,"0"0"146"-16,0 0-81 0,0 0-37 15,0 0-47-15,0 0-17 16,-36 26-4-16,24-1 0 16,-1 8-2-16,2 10 1 15,8-1 2-15,3 0-7 16,0-6 6-16,15-6-3 16,13-8-5-16,8-6 9 15,12-11-1-15,2-5 0 16,1-4 7-16,-3-17-2 15,-11-3-4-15,-10-5-1 16,-12-1 12-16,-15-10 4 16,0-9-9-16,-27-4 6 15,-16-1-13-15,-14 11 12 16,-5 14-12-16,-2 13-2 16,-1 16 1-16,7 12-14 0,3 34-66 15,9 13-135-15,7 0-338 16</inkml:trace>
  <inkml:trace contextRef="#ctx0" brushRef="#br0" timeOffset="10489.04">23771 1066 625 0,'0'0'3'0,"0"0"-3"16,0 0 51-16,0 0-38 16,0 0-4-16,0 0-9 15,86 69 20-15,21-67 23 16,13-2-13-16,8-20-10 16,-8-5-8-16,-19-1-8 0,-28 8-4 15,-33 5 7 1,-26 6-7-16,-14 4 9 0,-36 3-2 15,-34 0-7-15,-30 21-37 16,-16 23 15-16,-8 10-1 16,3 11 23-16,8 6 0 15,5 4 0-15,21 1 0 16,16 2 1-16,19-6 0 16,21 3 9-16,17 8-8 15,14 11-1-15,2 15 23 16,25 17-6-16,4 14 15 15,2 18-13-15,-3 15 19 0,-5 14-1 16,-8 9-10-16,-8 7-2 16,-5 13 19-16,-4 14-30 15,0 20-3-15,-13 4-11 16,-1-1 9-16,-1-8 16 16,2-9-22-16,1-9-4 15,3-17 23-15,4-23-20 16,5-20 9-16,0 0 7 15,5-14-17-15,9-17 45 16,3-23-44-16,10-31 1 16,3-16-3-16,-3-11-1 15,-2-14-6-15,-4-12-22 16,1-15-6-16,8-14-15 16,15-6-14-16,19-36-13 0,15-23-144 15,18-24-187-15</inkml:trace>
  <inkml:trace contextRef="#ctx0" brushRef="#br0" timeOffset="11339.44">30513 1059 275 0,'0'0'59'0,"0"0"-59"16,0 0 145-16,0 0-75 15,0 0 37-15,0 0-59 16,-37-47-36-16,90 36 1 16,38-9-9-16,28-3 8 15,23 0-5-15,9 1-1 0,0 1-6 16,-5 2-2-1,-12 2 2-15,-19 5 11 0,-22 4-9 16,-24 8-2 0,-21 0 15-16,-12 7-3 0,-7 19-11 15,-9 18-1-15,-2 19 0 16,-10 23 15-16,-7 20 0 16,-1 25 9-16,-5 28-1 15,-17 21 4-15,-6 20-1 16,0 8-18-16,7 6-5 15,9 7 7-15,7 0 4 16,5-6-14-16,-1-8 11 16,1-12-9-16,0 9 4 15,-2-6 0-15,-1-2-2 16,-1-11 21-16,-3-25-8 0,-1-11-5 16,-1-18 44-16,-3-11-39 15,0-8 5-15,-4-19-2 16,-1-10-19-16,-2-16 9 15,-5-20-9-15,-2-12 3 16,-10-10 9-16,-11-11-9 16,-17-7 6-16,-23-3-10 15,-21-4-6-15,-22 0-23 16,-10-6-110-16,-4-3-198 16,13 0-292-16</inkml:trace>
  <inkml:trace contextRef="#ctx0" brushRef="#br0" timeOffset="19402.73">22267 4643 653 0,'0'0'32'16,"0"0"64"-16,0 0 115 15,0 0-96-15,0 0-49 0,0 0 3 16,0 0-21-16,-68-6-27 16,68 6-4-16,12 0-17 15,30 0 3-15,33-2 15 16,38-5-4-16,27-10-10 16,15-8 2-16,8-5-5 15,-14 0-2-15,-29 7-28 16,-35 4-49-16,-39 10-22 15,-37 4-57-15,-18 3-56 16,-47 2-151-16</inkml:trace>
  <inkml:trace contextRef="#ctx0" brushRef="#br0" timeOffset="19754.48">22491 4359 398 0,'0'0'172'15,"0"0"-162"-15,0 0 148 16,-4-77-37-16,4 63-35 16,0 6 37-16,0 3-39 15,0 5 4-15,0 0-39 16,0 0-24-16,-12 2-25 16,-18 23 5-16,-16 16-5 15,-19 14 2-15,-2 8 0 16,-1 0 0-16,10-4-2 0,11-9 0 15,11-9-2 1,16-16 5-16,12-11-6 0,8-4-6 16,0 3-8-16,25 3 17 15,14 9 9-15,19 3 10 16,16 0-8-16,12 0-9 16,7 1-4-16,-5-1 2 15,-6 6-18-15,-15 0-70 16,-17 3-85-16,-22-3-267 15</inkml:trace>
  <inkml:trace contextRef="#ctx0" brushRef="#br0" timeOffset="22222.56">17670 4042 388 0,'0'0'13'16,"-65"-80"101"-16,45 55 3 0,10 12 4 15,7 12 23-15,3 1-108 16,0 35-36-16,17 30-1 16,3 26 1-16,2 19 32 15,1 4-7-15,-8-10-9 16,0-22-1-16,-6-20-4 16,-6-25 0-16,0-20 4 15,-3-9 4-15,0-7 22 16,0-1 17-16,0 0 19 15,-3-21-1-15,-9-23-43 16,-11-22-26-16,0-23-7 16,0-18 1-16,10-8-8 15,7 10 7-15,6 19-5 0,9 28 2 16,24 23-11 0,16 11-15-16,5 10 6 0,5 11-6 15,2 3 9-15,-8 20-19 16,-13 12 15-16,-13 10-9 15,-19 10 13-15,-8 12 10 16,-29 7 9-16,-14 1 1 16,-8-5-3-16,5-17 3 15,13-16 0-15,7-17 3 16,14-15 3-16,8-2 5 16,4-2-9-16,0-22-1 15,18-5-2-15,18-3-25 16,13 3-10-16,7 10 14 15,3 9-19-15,-8 7-2 0,-8 3 21 16,-15 3-14-16,-11 16 13 16,-14 8-6-16,-3 12 20 15,-29 10 5-15,-17 7 4 16,-12 3 5-16,-3-6-4 16,-2-6 3-16,8-11 0 15,10-13-2-15,6-9 4 16,17-11 4-16,5-3-3 15,11-7 12-15,6-17-17 16,3-5 1-16,23 0-6 16,3 5-3-16,7 7-2 15,0 8 6-15,2 5-9 16,-1 4 8-16,-3 0-13 16,2 0 8-16,1 0 6 15,1 0-13-15,2 0 7 16,2-14 8-16,-2-13-1 0,3-7-1 15,-4-8 2-15,-5-5-10 16,-5 1 3-16,-13-1-19 16,-12 5 8-16,-4 8 15 15,0 10 3-15,0 13 2 16,0 10 30-16,0 1-3 16,-1 15-29-16,-2 18-11 15,3 9 10-15,0 1 0 16,10-4-1-16,16-9-3 0,6-7 0 15,4-7 4-15,3-10-3 16,3-6 0-16,-3-8 1 16,-3-18 2-16,-5-10 2 15,-7-5 4-15,-7-4 2 16,-6-4-6-16,-8 0 43 16,-3 1 11-16,0 15 6 15,0 12 3-15,-2 14-17 16,1 7 11-16,1 7-58 15,0 32-22-15,24 25 17 16,9 24 5-16,2 23 0 16,6 11 16-16,2 14-15 15,0 6 0-15,-4-6-1 0,-9-13 0 16,-15-20 2 0,-14-20-1-16,-1-20-1 0,-7-20 13 15,-19-14 32-15,-3-17-12 16,-10-12 13-16,-7-6-16 15,-9-36 8-15,-1-27-38 16,4-20-2-16,17-18 1 16,21-8-2-16,14-1-10 15,43 14-36-15,21 13 2 16,15 16-8-16,11 12-68 16,-1 9-156-16,-5 3-248 15</inkml:trace>
  <inkml:trace contextRef="#ctx0" brushRef="#br0" timeOffset="22995.12">19869 3551 741 0,'0'0'8'16,"-70"-80"114"-16,45 60 55 15,6 11-58-15,0 6-14 16,3 3-66-16,-11 7-33 16,-3 25-6-16,-1 24-3 15,2 15-7-15,16 5 1 0,13-2 6 16,16-12-1 0,25-7-7-16,11-14-13 0,11-12-32 15,-4-7 34-15,1-5-3 16,-14-3 8-16,-12-5 4 15,-19 0-4-15,-10-2 8 16,-5 7 1-16,-12 11 8 16,-30 14 3-16,-19 9 8 15,-18 2-10-15,-8-2 10 16,6-7-9-16,6-10-2 16,23-12-3-16,22-12-46 15,27-7-61-15,13-17-93 0,42-24-201 16</inkml:trace>
  <inkml:trace contextRef="#ctx0" brushRef="#br0" timeOffset="24532.19">20158 3713 443 0,'0'0'73'0,"0"0"122"16,0 0-169-16,0 0-21 15,-92 101-3-15,70-42-2 16,6-4 0-16,13-7 0 15,3-12-3-15,3-13 2 16,16-10 1-16,6-13 0 16,6-3 7-16,4-28 14 15,5-11 16-15,-9-5-25 16,-4 0-8-16,-11 3 3 16,-8 7 5-16,-7 11 50 0,-1 11-14 15,0 9 4-15,0 6-21 16,0 0-31-16,0 21-24 15,8 10-10-15,5 6 26 16,11-4 4-16,3-9 0 16,3-7-2-16,-5-10 5 15,2-7-2-15,-5 0 3 16,1-11 1-16,0-16 2 16,0-7 7-16,-5-7-4 15,-2-7-5-15,-5 2 18 16,-1 7-1-16,-3 13-6 0,-4 16-9 15,2 7-3-15,-1 3-1 16,9 0-22-16,1 13 11 16,10-2 11-16,-1-3 1 15,-1-5 0-15,2-3 2 16,1-3 0-16,3-19 13 16,5-8-15-16,-2-1 2 15,1 4 1-15,-4 7-3 16,0 6-2-16,1 8-1 15,-3 6-8-15,3 0 9 16,1 0-29-16,6 6-3 16,-1-2 7-16,1-4-4 15,3 0 23-15,6-10-13 16,-2-14-12-16,-4-2 27 16,0-5-19-16,-21 1-33 0,-14 2 41 15,-4 0 17-15,0 2 18 16,-19-1 28-16,-7 4 7 15,3 5 2-15,-3 8-11 16,13 6-4-16,-4 4-5 16,2 18-35-16,-2 16-12 15,0 13 11-15,5 0-5 16,12-5 1-16,0-5 2 16,10-11-4-16,9-9-11 15,3-10-28-15,5-7 13 16,-4-10 21-16,0-19 12 15,-2-12 0-15,-11-9 3 16,-2-13-3-16,-8-12 10 16,0-9-10-16,0-24 25 0,-14-10 9 15,2 11-2-15,1 25-3 16,5 39 34-16,0 33 32 16,2 17-95-16,3 33-5 15,-2 22-3-15,3 21 8 16,0 8 2-16,11 2 1 15,17-3-3-15,12-7 0 16,9-8-3-16,8-16 3 16,6-19-15-16,-2-18-29 15,-2-22-32-15,-7-6-44 16,-10-29 20-16,-15-9-14 0,-19-7 62 16,-8-3 52-1,-17 0 15-15,-5 8 25 0,1 15 78 16,11 16-41-1,3 10 72-15,6 5-111 0,1 15-38 16,0 11-26-16,0 10 26 16,8 0 0-16,7-6 1 15,7-6-2-15,3-6 1 16,4-5 0-16,0-10-3 16,6-3 0-16,-2-11 3 15,-2-17 0-15,-3-8 0 16,-9-6 0-16,-3 2 0 0,-9 5 0 15,-1 12 6-15,-3 12-4 16,-3 8-4-16,6 3 2 16,7 11-17-16,10 15-6 15,10 8 15-15,1-3 8 16,9-4-1-16,0-10 1 16,2-6-10-16,-3-11-30 15,-6 0-9-15,-6-13 41 16,-8-11-11-16,-9-4-18 15,-5-5 29-15,-8-3 8 16,-6-3 2-16,-12 3 11 16,-1 4 12-16,0 13 9 15,6 8 20-15,6 7-8 16,5 2-20-16,2 2-26 16,0-2-6-16,0-4-16 0,17-5-12 15,11-9 0-15,14-5-7 16,-4-1-20-16,0 2 24 15,-2 3 15-15,-9 5 8 16,-8 7 12-16,-7 5 2 16,-8 3 9-16,0 1 3 15,0 0 3-15,3 10 7 16,2 10 24-16,3 6-2 16,-2 4 9-16,3 4-19 15,-2 2-12-15,0-5-21 16,-2 0 0-16,-1-4-2 15,-1-10-41-15,-3-7-83 16,4-10-74-16,3-3-97 16</inkml:trace>
  <inkml:trace contextRef="#ctx0" brushRef="#br0" timeOffset="24685.07">22766 2443 276 0,'0'0'305'16,"0"0"-81"-16,0 0-89 15,0 0-109-15,0 0-26 16,0 0-37-16,0 0-9 16,0 101-50-16,4-48-118 15,18-4-112-15</inkml:trace>
  <inkml:trace contextRef="#ctx0" brushRef="#br0" timeOffset="25226.06">23065 2651 595 0,'0'0'85'16,"0"0"129"-16,0 0-158 15,-100 12-17-15,72 22-21 16,1 11-3-16,6 4 13 16,8 2 2-16,9 1-25 15,4-7-5-15,8-9-1 16,16-10-9-16,7-15-59 0,10-11 31 15,4-15 16-15,4-22 16 16,-4-12-35-16,-8-7-44 16,-14-8 53-16,-10-13 32 15,-9-18 2-15,-4-14 9 16,0-4 65-16,0 14-39 16,-3 36 57-16,-4 27-13 15,0 26 42-15,7 10-59 16,0 13-64-16,0 26-24 15,0 18 22-15,13 15 2 16,10 6 0-16,4 2 2 16,5-6 5-16,-7-9-6 15,1-19-1-15,-4-16 0 16,-9-14 1-16,-2-12-2 16,-7-4 0-16,2 0 1 0,7-23 25 15,6-13-13-15,0-11-5 16,-3 2-3-16,-1 14-2 15,-6 14-2-15,-1 12-2 16,5 5-9-16,7 3 5 16,11 17-21-16,20 7 23 15,7-1-45-15,10-4 10 16,5-8-43-16,-9-11-83 16,-19-3-226-16,-15-23-12 15</inkml:trace>
  <inkml:trace contextRef="#ctx0" brushRef="#br0" timeOffset="28314.51">19680 5649 708 0,'0'0'7'16,"-48"-78"207"-16,25 38-23 0,6 13-76 15,5 10 17-15,6 12-29 16,1 5-54-16,5 21-49 16,14 43-27-16,25 28 21 15,10 28 2-15,0 4 4 16,-1-7-1-16,-2-16-14 16,-10-20-74-16,-5-22-32 15,-7-23-36-15,-12-19 16 16,-12-17-40-16,0-12 4 15,-24-27 147-15,-19-12-111 16,-14-9 141-16,-1 4 10 16,3 6 52-16,13 16 18 15,16 17 73-15,13 12-50 16,7 2 7-16,6 2-110 16,0 1 0-16,10-2-20 0,29-2-43 15,24-12 60-15,22-11 2 16,7-10-7-16,-7-6 4 15,-11 2-13-15,-22 2-49 16,-20 3 9-16,-15 4 57 16,-16-2 2-16,-1-1 35 15,-21 1 30-15,-2 9-2 16,8 9 8-16,1 10 19 16,11 6-16-16,3 9-76 15,5 26-27-15,20 18 14 16,10 12 13-16,8 2 10 15,-2-6-10-15,-3-10-1 0,-5-14 0 16,-6-13 1-16,-8-14-1 16,-6-10-1-16,1 0 2 15,-5-24 13-15,0-16 1 16,-1-15-6-16,-3-1 6 16,-4 6-1-16,-1 16 4 15,2 14 1-15,-2 15-7 16,3 5-11-16,8 4-4 15,6 20-27-15,12 11 29 16,2 4-1-16,3 2-1 16,1-5-20-16,-6-11-27 15,-3-8 8-15,-4-11-30 16,1-6 25-16,10-11 8 0,6-17 33 16,0-6 6-1,-9-8-1-15,-12-2 2 0,-10 5 4 16,-8 10 20-16,0 8 3 15,0 16 76-15,0 5-10 16,0 0-38-16,0 0-51 16,0 0-4-16,0 16-12 15,0 3-3-15,13 9 14 16,5-7 1-16,-1-6-2 16,0-5-3-16,1-6-15 15,-1-4-7-15,2 0 9 16,-3-9 4-16,-2-13 14 0,-8-5 8 15,-6-7-3-15,0-2-1 16,-23 0 2-16,2 7-6 16,1 13 15-16,6 10 6 15,4 6 0-15,-2 15-21 16,2 18-22-16,0 13 21 16,9 3-11-16,1 2 8 15,18-5 2-15,7-4-43 16,14-12-21-16,6-10-36 15,8-20 14-15,12 0 67 16,0-22-162-16,7-12 144 16,-8-9-17-16,-9-4 23 15,-13-5 33-15,-15-4 39 16,-17 3 18-16,-5 11 15 16,-5 17 28-16,0 14-35 0,0 11 121 15,0 5-186-15,0 24-14 16,0 7 14-16,8 11 4 15,11 0 9-15,10-1-8 16,9-4 1-16,5-9 4 16,-3-13-10-16,-5-15-7 15,-9-5-8-15,-3-8-29 16,-14-14 13-16,-8-9-5 16,-1 0 15-16,-17-10 18 15,-17-3 2-15,-12-7 1 0,-4 5 5 16,-1 12-3-1,5 18 26-15,4 16 3 0,12 14-24 16,11 20-7-16,9 7-3 16,10 5-6-16,16 0 9 15,16-9-1-15,11-4 0 16,8-10-2-16,2-15-17 16,0-8 9-16,-2-7-7 15,-3-24-9-15,-4-3-21 16,-3-5 11-16,-9-4 32 15,-8-1-72-15,-13 2 77 16,-11-1 6-16,0 7 0 16,-8 12 32-16,-1 12 61 15,5 9 18-15,0 3-51 16,4 0-53-16,0 0-13 0,0 3-11 16,4 7-4-16,11 5 15 15,9-3 1-15,-1-3 1 16,6-4-2-16,-5 0 5 15,1-1-3-15,-4 3 13 16,0 2-11-16,-2 5-3 16,0 5 9-16,-2 10-3 15,1 3 0-15,-4 3-3 16,-1-3-1-16,-4-8-5 16,-2-9 3-16,2-6-2 15,2-9-12-15,6 0-25 16,12-8 13-16,2-18-26 0,0-12 5 15,-8-8-21-15,-11-2 56 16,-8 1 9-16,-4 1 2 16,0 5 7-16,-3 12 40 15,-1 9 47-15,1 11 4 16,3 9 6-16,-5 0-89 16,5 0 4-16,0 0 28 15,0 0-31-15,0 0-9 16,0 0 16-16,0 0-15 15,0 0 0-15,0 0-3 16,0 0-2-16,0 0 4 16,0 0-7-16,0 9 1 15,11 11 1-15,-5 11-1 16,0 1 12-16,-2 4-13 16,-1-6 0-16,1-9 2 0,-2-9-1 15,-1-7-2-15,-1-5 1 16,2 0 0-16,-2 0 18 15,1-2-2-15,1-20 2 16,1-5 3-16,2-11-21 16,1 1 1-16,0 6-2 15,4 4-5-15,0 8 6 16,-1 7-19-16,-1 5-2 16,-2 4-1-16,-3 2-10 15,-3 1 3-15,0 0 10 16,0 0-3-16,0 0 18 15,0 0-11-15,0 0 13 0,0 0 0 16,0 0 3-16,0 0-1 16,0 0 0-16,0 0 1 15,6 0-4-15,7 4 3 16,7 5 0-16,2 1 4 16,3 0-4-16,-1-6 0 15,-1-4 0-15,-3 0 1 16,3 0-2-16,-7-14 1 15,0-5-3-15,-3-2-2 16,-10-1-4-16,-3 2-2 16,0 0 9-16,-17-1 2 15,-10 4-7-15,-3 5 7 16,-6 12-4-16,-8 0-1 0,-1 26-16 16,0 15-4-16,13 9 12 15,10 4-1-15,17 4 14 16,5-4-5-16,21-7-2 15,11-13 3-15,14-11 1 16,5-18-10-16,8-5 4 16,-1-18 0-16,-3-15 8 15,-8-11-38-15,-8 2 19 16,-10-5 13-16,-17 2 7 16,-8-1 11-16,-4 1 5 15,0 11 24-15,-1 13 7 16,-4 13 22-16,2 8 9 0,2 0-52 15,1 9-26-15,0 21-24 16,1 6 17-16,17 7 7 16,5-5 1-16,0-10-1 15,3-6 0-15,-6-8 6 16,-5-9 0-16,0-5-5 16,-1 0 12-16,5-19 34 15,2-13 8-15,1-9-39 16,-2-4-9-16,-7 1 0 15,-3 8-5-15,-5 11 0 16,-4 14-2-16,-1 10 1 16,0 1-6-16,7 6-12 15,0 17-23-15,9 6 33 16,6 3 6-16,-3-9 1 16,1-3-4-16,-1-7-10 15,-2-9 4-15,3-4-23 0,-4 0 5 16,5-13 15-16,3-8 0 15,-3-2-21-15,-2 4-20 16,-2 6-12-16,-3 8 22 16,0 5-55-16,1 0-64 15,-3 5-8-15,3 8 3 16,-3-4 6-16,2 0 27 16,2-9 51-16,3 0 84 15,-1-2 2-15,0-8 54 16,-6 3 51-16,-4 0 50 15,-5 4-8-15,-3 3-24 0,0 0-65 16,0 0-49-16,3 0-11 16,4 0-21-16,0 2-101 15,3 3-137-15</inkml:trace>
  <inkml:trace contextRef="#ctx0" brushRef="#br0" timeOffset="33801.39">26957 1997 218 0,'0'0'19'0,"0"0"17"15,0 0 68-15,0 0-33 16,0 0-24-16,0 0-34 15,0 0-5-15,0 0-8 16,-24-7-3-16,24 7-10 16,0 10-113-16,-13 4-91 15</inkml:trace>
  <inkml:trace contextRef="#ctx0" brushRef="#br0" timeOffset="34034.08">25109 2556 217 0,'0'0'0'0,"0"0"-31"16,0 0-5-16,85-17-32 0</inkml:trace>
  <inkml:trace contextRef="#ctx0" brushRef="#br0" timeOffset="34267.06">29036 2067 214 0,'0'0'0'0,"0"0"-151"15,-121 42 88-15</inkml:trace>
  <inkml:trace contextRef="#ctx0" brushRef="#br0" timeOffset="36418.8">28381 3913 26 0,'0'0'16'0,"0"0"43"15,0 0 32-15,0 0-17 16,0 0-44-16,0 0-26 15,-6-75-4-15,9 45-15 16,13-11-12-16,0-13-45 16,-3-9-78-16</inkml:trace>
  <inkml:trace contextRef="#ctx0" brushRef="#br0" timeOffset="36620.83">28786 2975 200 0,'0'0'5'0,"0"0"-5"16,0 0 2-16,0 0 8 15,0 0-10-15,0 0-12 16,0 55-57-16</inkml:trace>
  <inkml:trace contextRef="#ctx0" brushRef="#br0" timeOffset="39448.37">24114 7529 106 0,'0'0'5'16,"0"0"82"-16,0 0-3 16,0 0-26-16,0 0-1 15,0 0 9-15,-13-83 12 16,10 66 13-16,-1-2 7 16,1 2 12-16,0 2-10 15,-2 8-1-15,3 6-10 0,-1 1-25 16,0 0-28-16,-1 7-36 15,-2 30-8-15,-3 27-5 16,5 17 13-16,-1 9 6 16,5-4-6-16,0-11 0 15,0-13 0-15,0-14 0 16,1-16 0-16,3-14 0 16,-4-13 0-16,0-5 12 15,0 0-10-15,1 0 21 16,-1 0 20-16,0-11 4 15,0-17-12-15,3-9-30 16,9 1-3-16,0 3 0 16,9 10-2-16,2 9-10 0,9 9 7 15,7 5-5-15,7 0-1 16,-4 11-1-16,-7 6-7 16,-8 0 11-16,-15-1-28 15,-12 0 9-15,-1 5 8 16,-34 4 10-16,-14 4 6 15,-12-5-6-15,-4-2-26 16,3-8 12-16,14-2-25 16,14-4-43-16,18-3-15 15,16 1-137-15,21-6-103 16,24 0-8-16</inkml:trace>
  <inkml:trace contextRef="#ctx0" brushRef="#br0" timeOffset="39629.57">24709 7879 785 0,'0'0'93'16,"0"0"43"-16,0 0-31 15,0 0-70-15,0 0-18 16,0 0-17-16,0 110 43 16,0-54-38-16,0 6-4 15,-4 7-2-15,-1-5-85 16,4-11-116-16,1-21-203 15</inkml:trace>
  <inkml:trace contextRef="#ctx0" brushRef="#br0" timeOffset="40110.49">25436 7499 912 0,'0'0'4'0,"0"0"160"16,0 0-6-16,0 0-68 15,0 0-4-15,0 0-28 16,-14-4-14-16,14 4-36 16,0 5-8-16,0 20-11 15,0 20-4-15,6 19 15 0,-2 6 0 16,-4-6 6-16,0-16-8 15,0-17 2-15,0-15-8 16,0-12 7-16,0-4-6 16,0 0 7-16,0 0 1 15,8-7 2-15,10-17 0 16,6-13-3-16,14-8-6 16,9 9-1-16,3 3-27 15,0 13-12-15,-7 12 2 16,-9 8 6-16,-8 3 8 15,-6 20-18-15,-11 9 17 16,-7 5 21-16,-2 1 7 0,-21-1 3 16,-16-4 0-1,-17-4 2-15,-7-4 9 0,-3-14-11 16,1-8-7-16,13-3-60 16,15-20-66-16,20-18-88 15,15-18-329-15</inkml:trace>
  <inkml:trace contextRef="#ctx0" brushRef="#br0" timeOffset="40430.51">25837 7037 718 0,'0'0'1'0,"0"0"182"0,0 0-117 15,0 0-6 1,0 0-17-16,0 0-43 0,-44-17-5 15,73 11 1 1,16-4 4-16,10-2 0 0,6-3 0 16,-3 3-21-16,-13 4 9 15,-15 4-15-15,-15 4 5 16,-15 0 2-16,0 14 0 16,-30 22 20-16,-13 8 3 15,-4 2 24-15,4-2 31 16,13-11-33-16,12-7-11 15,15-9-13-15,3-1-1 0,24-7-10 16,27-9-8 0,22 0-71-16,9 0-234 0,2-19-225 15</inkml:trace>
  <inkml:trace contextRef="#ctx0" brushRef="#br0" timeOffset="40655.04">26423 7690 899 0,'0'0'48'0,"0"0"60"16,0 0 19-16,0 0-97 16,3 71-25-16,13-29 40 15,4 1-35-15,-4-4-10 0,0-1-3 16,-2-3-44-16,-1-1-82 15,4-6-84-15,-1-20-218 16,8-8 82-16</inkml:trace>
  <inkml:trace contextRef="#ctx0" brushRef="#br0" timeOffset="41038.21">27066 7241 884 0,'0'0'29'15,"0"0"193"-15,0 0-128 16,0 0-89-16,0 0-5 16,0 0-13-16,-13 122 13 15,13-49 13-15,0 1-13 0,0-8 0 16,0-11 0-16,0-17 2 16,-2-17 3-16,0-12-5 15,2-8 0-15,0-1 10 16,0 0 5-16,0-2 24 15,0-18 37-15,5-7-58 16,16-3-17-16,10 5-1 16,11 5-11-16,10 9 4 15,5 5-16-15,-2 6-11 16,-10 4 7-16,-12 12-18 16,-17 4 17-16,-16 4-3 0,-5 1 13 15,-29 1 18 1,-17 4 0-16,-10-7 0 0,-4-9-13 15,-4-3-69 1,14-11-71-16,12-8-198 0,26-28-94 16</inkml:trace>
  <inkml:trace contextRef="#ctx0" brushRef="#br0" timeOffset="41459.71">27413 6754 708 0,'0'0'23'0,"0"0"159"16,0 0-76-16,0 0-56 0,0 0-48 15,0 0-2-15,0 0-1 16,123-78-4-16,-64 65 5 16,-2 4-12-16,-8 8-3 15,-16 1-20-15,-16 0 7 16,-14 12-9-16,-3 7-8 15,-6 7 41-15,-15 2 1 16,0 0 3-16,3-6 13 16,4-3 4-16,7-6 3 15,7-1-8-15,0-6-9 16,6 2 14-16,20-1-1 16,12-1 13-16,10 1 4 15,3-1-14-15,-4-3-5 0,-11 4-13 16,-11-4 2-16,-14 0-4 15,-8-2 1-15,-3 5-1 16,-6 5-1-16,-23 4 4 16,-14 5 2-16,-8 4-4 15,-5-2-13-15,1 5-62 16,4 7-104-16,8-5-183 16</inkml:trace>
  <inkml:trace contextRef="#ctx0" brushRef="#br0" timeOffset="41998.99">27959 7814 817 0,'0'0'61'0,"0"0"51"0,0 0 30 15,0 0-110-15,0 0-32 16,0 0-2-16,-23 42-7 16,12-1 8-16,-1 7-67 15,0-2-109-15,3-8-155 16,0-13-186-16</inkml:trace>
  <inkml:trace contextRef="#ctx0" brushRef="#br0" timeOffset="42230.68">28449 7645 789 0,'0'0'4'15,"0"0"82"-15,0 0-6 16,0 0-80-16,0 0-3 16,0 0-85-16,46 3-203 15,5-3 45-15</inkml:trace>
  <inkml:trace contextRef="#ctx0" brushRef="#br0" timeOffset="42411.66">29208 7490 706 0,'0'0'10'0,"0"0"22"16,0 0 9-16,0 0-41 15,0 0-21-15,89-4-139 16,-41-1-69-16,0-1-125 16</inkml:trace>
  <inkml:trace contextRef="#ctx0" brushRef="#br0" timeOffset="42569.25">29718 7447 254 0,'0'0'101'0,"0"0"-42"15,0 0 100-15,0 0-68 16,0 0-62-16,0 0-25 16,89 0-4-16,-34 0 0 15,8 0-104-15,1 0-178 16</inkml:trace>
  <inkml:trace contextRef="#ctx0" brushRef="#br0" timeOffset="42741.68">30313 7414 391 0,'0'0'169'0,"0"0"-146"16,0 0 181-16,0 0-94 0,0 0-34 15,0 0-9-15,0 0-50 16,0 0-16-16,1 0-1 16,-1 0-27-16,0 0-83 15,0 0-154-15,-8 0-94 16</inkml:trace>
  <inkml:trace contextRef="#ctx0" brushRef="#br0" timeOffset="45958.7">30753 7367 343 0,'0'0'7'15,"0"0"39"-15,0 0 111 16,0 0-39-16,0 0-29 16,0 0 8-16,-67-17-24 15,65 17-28-15,2 0-18 16,0 0-12-16,0 0-14 15,0 0-1-15,12 0 0 0,30 4 0 16,19 6 19 0,25-3 20-16,12-4-24 0,5-3-5 15,0 0-10-15,-14-10 5 16,-14 0-4-16,-22 1-1 16,-21 2-22-16,-20 2 2 15,-12-3 3-15,-12-2 16 16,-28-6-18-16,-19-1-69 15,-6 2 41-15,-1 4 36 16,12 3 11-16,17 1 2 16,15 4 10-16,16 1 18 15,6 1 2-15,0-2-32 16,20 0-12-16,21 3-2 16,14 0 14-16,5 4 5 15,-5 12-5-15,-12 7 0 16,-11 0 0-16,-15 6 1 15,-15 5-6-15,-2 8 10 0,-29 8-5 16,-15 0 11-16,-6-1-8 16,4-6-3-16,11-15-14 15,18-8-79-15,17-12-82 16,15-8-108-16,34-10-104 16</inkml:trace>
  <inkml:trace contextRef="#ctx0" brushRef="#br0" timeOffset="46310.13">31869 7204 569 0,'0'0'27'15,"0"0"79"-15,0 0-29 16,0 0-47-16,0 0-13 16,-75 91-6-16,68-58-6 15,7 0 1-15,0-1-4 16,3-5 1-16,18-1-3 15,5-6 0-15,7-11 1 16,5-6 1-16,-1-3 13 16,0-11 4-16,-6-12-15 15,-8-4 17-15,-7-7-5 16,-11 0-1-16,-5-10 24 16,-5-3-35-16,-19 2 2 0,-4 5-6 15,0 10 2 1,-1 10 5-16,0 10-7 0,-3 10-3 15,-2 0-5-15,1 23-25 16,3 6-52-16,14 8-22 16,9 6-76-16,7-6-39 15,7-1-62-15</inkml:trace>
  <inkml:trace contextRef="#ctx0" brushRef="#br0" timeOffset="46483.09">32038 7539 53 0,'0'0'299'16,"0"0"-299"-16,0 0-34 15,0 0-120-15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03:53:08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4582 7945 340 0,'0'0'19'16,"0"0"98"-16,0 0 27 16,0 0-39-16,0 0-25 15,0 0-1-15,0 0-16 16,0-5-14-16,-8 1-11 0,-11 0-19 15,-6-3-8-15,-11 7-11 16,-3 0 5-16,-7 0 6 16,4 7-11-16,-4 13 0 15,7 6-1-15,8 5 1 16,7 0-7-16,15-3 5 16,9-1-1-16,0-4 2 15,25-2 0-15,14-3-2 16,7 2-1-16,5-3 4 15,3-1 9-15,-8 0-9 0,-12 1 0 16,-7-3 0 0,-12 3-2-16,-12 0-5 15,-3 7 4-15,-6 6 3 0,-27 7 12 16,-16 3-6-16,-12-1-1 16,-11-3 2-16,-2-7-6 15,5-8 1-15,17-8-2 16,13-9-3-16,17-4-1 15,11-2-40-15,11-17-63 16,0-10-201-16,24-7-219 16</inkml:trace>
  <inkml:trace contextRef="#ctx0" brushRef="#br0" timeOffset="813.16">4761 8424 232 0,'0'0'64'16,"0"0"67"-16,0 0-7 16,0 0 2-16,0 0-9 15,0 0-31-15,3-17-21 16,6 7-36-16,1 2 0 16,2 4-16-16,3 4-12 15,3 4-2-15,4 24-10 16,-2 13 9-16,-7 8 0 15,-7 9-7-15,-6-3-16 16,-3-4 4-16,-9-10-7 16,2-14 23-16,1-15 5 0,6-5 0 15,3-7 14-15,0 0 32 16,0-10 20-16,0-20 2 16,4-15-54-16,10-13 0 15,8 0-9-15,2 5 0 16,3 10 1-16,-9 13-6 15,-2 16-3-15,-5 8 2 16,-4 6-17-16,5 14 2 16,0 18-31-16,1 11 28 15,-4 11 0-15,-4 1-27 16,-2-1-53-16,4-5-53 16,-1-12-65-16,6-15-103 15</inkml:trace>
  <inkml:trace contextRef="#ctx0" brushRef="#br0" timeOffset="1020.71">5675 8252 863 0,'0'0'10'0,"0"0"143"15,0 0-95-15,0 0-4 16,0 0-39-16,0 0-15 15,33 0-17-15,25 0 4 16,17 0-25-16,10 0-87 16,-6 0-77-16,-18-2-104 0,-22-2-98 15</inkml:trace>
  <inkml:trace contextRef="#ctx0" brushRef="#br0" timeOffset="1170.59">5595 8524 377 0,'0'0'109'0,"0"0"157"16,0 0-140-16,0 0-55 16,0 0-57-16,91-17-14 15,13 0 0-15,29 2-16 16,13 1-128-16,9-2-172 16</inkml:trace>
  <inkml:trace contextRef="#ctx0" brushRef="#br0" timeOffset="5153.46">21950 3193 383 0,'0'0'51'0,"0"0"126"15,0 0-27-15,0 0-37 16,0 0-5-16,0 0-45 16,0 0-18-16,-27-1-34 15,64 1-3-15,32 0 8 0,29-1-7 16,21-2-5-16,5 0-4 16,-6 3 0-16,-19-2-6 15,-26 2-11-15,-24-1-18 16,-25-1-1-16,-21 2 1 15,-14 0 19-15,-49 0 12 16,-36 0-19-16,-35 0 17 16,-25 0 8-16,-6 8-2 15,1 9 6-15,22 0-1 16,23 3 20-16,38-6 4 16,36-4-10-16,27-2-10 15,15 0-9-15,31 4-22 0,35 7 19 16,37 1 3-16,20-3 0 15,7 0-25 1,-14 0-20-16,-27-2 17 0,-29 0 16 16,-29 1-8-16,-29 5 16 15,-17 12 4-15,-47 13 14 16,-29 13 49-16,-26 4-22 16,-10 1 28-16,3-9-29 15,11-5-8-15,31-12 13 16,34-12-5-16,26-14-27 15,22-6-13-15,45-6-20 0,46 0 13 16,46 0-3 0,24-11-64-16,15 2-64 0,-15 1-97 15,-23-4-330-15</inkml:trace>
  <inkml:trace contextRef="#ctx0" brushRef="#br0" timeOffset="5558.78">21443 4371 390 0,'0'0'260'16,"0"0"-134"-16,0 0 10 15,0 0-120-15,0 0-16 0,0 0 0 16,83-3-6-16,-55 18-7 15,-5 11-8-15,-7 7-29 16,-7 3-3-16,-9 3-2 16,0-6 24-16,0-6 20 15,-10-8 5-15,2-5 6 16,2-8 5-16,5-5-2 16,1-1 18-16,0 0 57 15,0-21 14-15,4-8-57 16,11-14-34-16,8 2 2 15,0 8 4-15,3 10-3 16,-3 10-3-16,-1 13-1 16,1 3-15-16,0 25-16 15,-4 11-8-15,-2 6 1 0,-7 2-56 16,0-5-21-16,2-6-39 16,1-12-93-16</inkml:trace>
  <inkml:trace contextRef="#ctx0" brushRef="#br0" timeOffset="5746.69">22014 4451 674 0,'0'0'34'0,"0"0"122"16,0 0-83-16,0 0-30 0,0 0-39 15,0 0 4 1,110-12-3-16,-19-6-5 0,-1-3-20 15,-10 5-137 1,-16 6-119-16,-23 4-108 0</inkml:trace>
  <inkml:trace contextRef="#ctx0" brushRef="#br0" timeOffset="5880.69">22055 4645 351 0,'0'0'90'16,"0"0"84"-16,0 0-96 15,0 0-70-15,145-39 13 0,-39 17-21 16,12 3-123 0,3-1 45-16</inkml:trace>
  <inkml:trace contextRef="#ctx0" brushRef="#br0" timeOffset="6072.69">22854 4302 344 0,'0'0'375'15,"0"0"-182"-15,0 0-68 16,0 0-86-16,0 0-39 16,0 0 6-16,-26 139 26 15,23-60-28-15,-9 5-3 16,-6 0-2-16,1-9-71 16,-5-17-120-16,-6-24-67 15,-12-32-195-15</inkml:trace>
  <inkml:trace contextRef="#ctx0" brushRef="#br0" timeOffset="6572.9">22127 2710 658 0,'0'0'7'16,"0"0"-7"-16,-95 74 46 0,66-38-7 16,12-1 0-1,11-6-10-15,6-8 0 0,6-4-6 16,25-10 14-16,13-7 25 16,12-4-7-16,5-23-22 15,0-9-25-15,-1-10 9 16,-12-4-2-16,-11-3-10 15,-10 10 7-15,-10 11-1 16,-7 15-10-16,-6 15 1 16,3 2-2-16,2 24-24 15,6 15 18-15,5 14 6 16,-3-2 0-16,-5-2 0 16,-2-10 0-16,-10-8-2 0,0-12 2 15,0-5 0 1,-8-7 6-16,-16-6-5 0,-9-1 14 15,-7-5-1-15,-8-19-6 16,-7-13-1-16,-2-7-7 16,1-1-4-16,7 6-2 15,10 8-19-15,16 17-5 16,13 14-23-16,10 12-90 16,6 29-154-16,30 17 127 15,16 12-124-15</inkml:trace>
  <inkml:trace contextRef="#ctx0" brushRef="#br0" timeOffset="6956.34">23340 3430 651 0,'0'0'23'15,"0"0"55"-15,0 0 62 16,-115-29-136-16,69 58-2 16,-8 8 16-16,10 9-9 15,12 8-3-15,12 3-1 16,10-5-5-16,10-8-3 16,0-12 0-16,20-10-19 15,5-15 15-15,6-7-22 0,7-7 27 16,4-25 2-16,-1-18 2 15,-7-10 6-15,-7-6-5 16,-7 7 2-16,-9 20 5 16,-4 20-10-16,-7 12 23 15,0 7-23-15,0 22-13 16,0 24-40-16,-10 19 50 16,6 9-36-16,2 1-85 15,-2-8-62-15,4-5-132 16</inkml:trace>
  <inkml:trace contextRef="#ctx0" brushRef="#br0" timeOffset="7343.79">23455 3771 625 0,'0'0'17'15,"0"0"200"-15,0 0-135 16,0 0-42-16,0 0-40 15,0 0-25-15,61-9-47 16,3 18 72-16,0 8-70 16,-9 9-12-16,-16 6-5 15,-17 8-7-15,-16 0-9 16,-6 4 70-16,-17-5-32 16,-13-6 65-16,-1-8 0 0,4-10 33 15,9-6 29 1,8-8 27-16,6-1 32 0,4-8 44 15,0-24-28-15,21-16-104 16,15-10-19-16,12 1-5 16,7 7-1-1,-1 13 3-15,-2 16-5 0,-6 14-6 16,-7 7-12-16,-9 14 11 16,-8 22-19-16,-10 13-7 15,-12 12-41-15,0 6-31 16,-3 0-105-16,-13-8 21 15</inkml:trace>
  <inkml:trace contextRef="#ctx0" brushRef="#br0" timeOffset="7547.14">24666 3655 932 0,'0'0'32'0,"0"0"126"16,0 0-110-16,0 0-12 16,0 0-36-16,110-46-26 15,-26 36-83-15,8 7-115 16,-5 2-117-16,-20-6-140 16</inkml:trace>
  <inkml:trace contextRef="#ctx0" brushRef="#br0" timeOffset="7709.58">24624 3856 700 0,'0'0'56'15,"0"0"120"-15,0 0-86 16,0 0-90-16,82 3-13 16,36-6 12-16,40-4 1 15,21 4-42-15,14-2-206 16,6-9-68-16</inkml:trace>
  <inkml:trace contextRef="#ctx0" brushRef="#br0" timeOffset="8250.01">26496 3081 764 0,'0'0'4'16,"0"0"148"-16,0 0-27 15,0 0-115-15,0 0-10 16,0 0-9-16,148-29 9 16,-47 22 0-16,-4 1-52 15,-12 1 14-15,-19 1-30 16,-25 0-3-16,-26 3 9 16,-15 1-4-16,-53 0-19 0,-31 6 53 15,-34 10 32 1,-19 1 3-16,3 6 5 0,7 3 16 15,20-1 119-15,26-1-41 16,29-6-14-16,25 1-33 16,27 1-52-16,11 3-3 15,41 9 3-15,26 0 6 16,20 0 8-16,5-3-16 16,-5-1 1-16,-17-3-2 15,-23-3-10-15,-24-8 9 16,-22-6-20-16,-12 1 3 15,-10 13 12-15,-32 10 6 0,-25 11 21 16,-15 2 12 0,-9 3-11-16,0-1 9 0,12-3-22 15,18-5 29-15,20-7-4 16,22-5-33-16,19 1-2 16,8-2-4-16,45-2 5 15,29-4 14-15,27-7-4 16,18-6-8-16,-1-7-4 15,-5 0-32-15,-10-14-67 16,-19-8-141-16,-20-6-217 16</inkml:trace>
  <inkml:trace contextRef="#ctx0" brushRef="#br0" timeOffset="9240.15">27944 3537 88 0,'0'0'5'0,"0"0"2"16,0 0 49-16,0 0-53 16,0 0 36-16,-28 75-1 15,28-75 18-15,20-3 49 16,11-19-11-16,16-12-33 16,9-9-28-16,0-8-15 15,-3-5-4-15,-7-6-11 16,-12-13 18-16,-15-6 20 15,-16 2-15-15,-3 11-1 0,-10 19 30 16,-13 25-52 0,-6 24 20-16,-16 22-23 0,-1 30-11 15,-2 19 11-15,12 7-6 16,20 2 3-16,16-5-8 16,2-10-12-16,30-10-16 15,16-13 5-15,12-17 24 16,10-13 6-16,3-12 0 15,1-12 4-15,-5-18-7 16,-5-4-9-16,-15-7-1 16,-14-4 17-16,-13-2 0 15,-13 6 16-15,-7 15-1 16,-2 11 50-16,0 15-19 16,-6 12-46-16,-11 24-2 15,1 12 0-15,8 4-5 0,8-5-13 16,15-8-34-16,22-7 30 15,11-12-11-15,9-11 16 16,1-9 17-16,-3-3-7 16,-11-18 9-16,-12-5 0 15,-12-4 4-15,-14-5 9 16,-6-5 26-16,-6-4 7 16,-18 2-3-16,-4 6-13 15,-8 13 4-15,-6 15-28 16,-9 8-6-16,-2 11-17 15,-1 17-89-15,11 7-54 16,14-4-65-16</inkml:trace>
  <inkml:trace contextRef="#ctx0" brushRef="#br0" timeOffset="9930.99">29264 3271 191 0,'0'0'52'0,"0"0"74"16,0 0-40-16,0 0-62 15,0 0 41-15,0 0-22 16,21-59 37-16,-22 49-14 16,-15 4-10-16,-3 1-24 15,-1 2-6-15,-3 3-7 16,1 0-1-16,1 7-18 16,-1 11 4-16,4 7-9 15,6 5 4-15,9 3-10 16,3-4-5-16,9-4-25 15,13-5 23-15,5-7-3 0,-2-9 18 16,-5-4 3 0,1 0 1-16,-6 0 4 0,-1-12 1 15,-1-6-6-15,0-1 14 16,-3-5-4-16,-1 1 11 16,0 1 21-16,-3 6-8 15,-3 6 15-15,-1 8 9 16,-2 2-27-16,0 0-15 15,0 3-16-15,-8 23-31 16,-7 18 31-16,0 17 4 16,2 21 5-16,7 20-5 15,3 13 11-15,3 4 19 16,0-5-33-16,0-18 4 16,-3-13 1-16,-8-17 0 15,-9-13-2-15,-10-16 3 16,-8-12 12-16,-11-12 13 15,-7-12-8-15,-5-1-7 0,2-22 6 16,8-21-13-16,10-21-6 16,21-22-4-16,19-18-17 15,10-13-25-15,52-13-38 16,41-3-62-16,36 2-88 16,25 13-207-16</inkml:trace>
  <inkml:trace contextRef="#ctx0" brushRef="#br0" timeOffset="10339.08">29953 2892 117 0,'0'0'409'0,"0"0"-335"16,0 0 154-16,0 0-177 15,0 0 63-15,0 0-53 16,-47-35-54-16,65 35-7 15,10 0-15-15,9 2-5 16,5 20-1-16,-2 9 2 16,-14 3-20-16,-10 0-7 15,-11-8-4-15,-5-2 33 16,0-9 17-16,-5-4 0 16,-5-4 2-16,-1-3 1 0,5-4 10 15,2 0 48 1,2-12 12-16,2-12-37 0,0-7-2 15,8-1-20-15,13 8-1 16,1 6-6-16,2 13 2 16,6 5-9-16,0 10-8 15,4 21 3-15,-4 7 2 16,-6 1-16-16,-7-1-48 16,-7-5 8-16,-7 2-82 15,-3-4-60-15,0-5-7 16,-8-11-70-16</inkml:trace>
  <inkml:trace contextRef="#ctx0" brushRef="#br0" timeOffset="10503.51">30388 3069 304 0,'0'0'148'16,"0"0"90"-16,0 0-114 16,0 0-32-16,0 0-39 15,0 0-40-15,83-26-12 16,-35 21-2-16,9 2-23 15,4-1-70-15,-3-1-86 16,-7-1-52-16,-19-5-62 16</inkml:trace>
  <inkml:trace contextRef="#ctx0" brushRef="#br0" timeOffset="10696.53">30544 2875 142 0,'0'0'177'16,"0"0"51"-16,0 0-7 15,0 0-83-15,0 0-66 0,0 0-71 16,-12 42-1-16,12 5 66 16,0 12-15-16,0 2-24 15,0 0-25-15,-14-1-4 16,-3-6-17-16,2-8-80 16,15-16-96-16,3-20-87 15,33-10-95-15</inkml:trace>
  <inkml:trace contextRef="#ctx0" brushRef="#br0" timeOffset="10856.95">31014 2813 508 0,'0'0'141'0,"0"0"6"16,0 0-59 0,0 0-88-16,-22 109 18 0,-7-37-9 15,-11 10-9-15,-15 4-8 16,-14 3-85-16,-13-6-183 15,2-12-245-15</inkml:trace>
  <inkml:trace contextRef="#ctx0" brushRef="#br0" timeOffset="11070.52">29827 3456 651 0,'0'0'118'0,"0"0"115"0,0 0-120 15,0 0 4-15,0 0-29 16,98 0-35-16,26 0-6 16,42 0-43-16,14 3-4 15,5 11 0-15,-19-3-31 16,-34-3-51-16,-33-2-48 16,-44 2-72-16,-40 6-77 15,-21 5-234-15</inkml:trace>
  <inkml:trace contextRef="#ctx0" brushRef="#br0" timeOffset="11446.02">30124 3808 441 0,'0'0'126'16,"0"0"138"-16,0 0-136 16,0 0-28-16,0 0-69 15,98-1 0-15,-28 1-13 16,2 1-12-16,-12 21-6 15,-14 7 0-15,-18 7 0 16,-19 2-6-16,-9 2-17 16,-8 1-23-16,-20-4 46 15,-5-6 0-15,2-7 1 16,4-10-1-16,6-5 2 16,12-6 12-16,8-3-12 15,1-5 36-15,4-23 18 16,23-17-51-16,12-11 0 15,10-1-5-15,8 8 0 0,-2 13 15 16,3 15-15-16,0 14 1 16,-2 7-1-16,-9 9-4 15,-11 23-2-15,-19 15-38 16,-17 13-42-16,-6 9-17 16,-36 3-39-16,-20-2-167 15,-15-10 109-15</inkml:trace>
  <inkml:trace contextRef="#ctx0" brushRef="#br0" timeOffset="12601.38">25998 4400 650 0,'0'0'7'15,"0"0"68"-15,0 0 124 16,0 0-182-16,0 0 9 15,0 0-14-15,80-11-4 16,-18 11-8-16,-4 3 3 16,-11 17-8-16,-14 2 3 15,-16 3-29-15,-14 0 19 16,-3 0 1-16,-15-6 2 16,-14-2 9-16,-5-5 3 15,3-4 12-15,4-6 13 16,9-2-8-16,11 0 34 0,7 0-10 15,0-14 0-15,6-15 10 16,20-8-48-16,15-2-6 16,11 2-7-16,0 14 2 15,-4 9 4-15,-5 13-1 16,-9 1-5-16,-7 15 0 16,-10 11-4-16,-7 5-9 15,-10 5-45-15,0 3-43 16,0-2-30-16,-5-4-133 15,1-10-69-15</inkml:trace>
  <inkml:trace contextRef="#ctx0" brushRef="#br0" timeOffset="12768.84">26632 4528 614 0,'0'0'113'15,"0"0"93"-15,0 0-111 16,0 0-56-16,0 0-39 15,0 0-5-15,70-7-20 16,-22 4-66-16,5-1-103 16,2 4-73-16,-10-3-44 15</inkml:trace>
  <inkml:trace contextRef="#ctx0" brushRef="#br0" timeOffset="12908.74">26709 4620 261 0,'0'0'184'15,"0"0"-44"-15,0 0-41 0,0 0-77 16,0 0-22-16,0 0-19 16,35 37 19-16,42-42-56 15,11-15-173-15,2-8-156 16</inkml:trace>
  <inkml:trace contextRef="#ctx0" brushRef="#br0" timeOffset="13059.21">27215 4458 419 0,'0'0'75'0,"0"0"139"16,0 0-124-16,0 0-55 0,0 0 3 16,-76 75-20-16,68-31-8 15,2 11-7-15,-5 8-3 16,-4-1-71-16,-6-14-181 16,-4-19-201-16</inkml:trace>
  <inkml:trace contextRef="#ctx0" brushRef="#br0" timeOffset="13652.09">26681 2610 509 0,'0'0'5'0,"0"0"49"15,0 0 13-15,0 0 1 16,0 0-25-16,0 0-12 16,-39-17-4-16,20 36-23 15,1 4 1-15,9 2 7 16,5-3-8-16,4-2-4 15,0-8 0-15,0-5 0 16,19-7 11-16,11 0 22 16,10-9 16-16,9-15-18 0,7-10-18 15,3-8 10-15,1-6-7 16,-2-7-5-16,-6-1 19 16,-18 12-21-16,-10 11 3 15,-12 20-6-15,-10 10 6 16,-1 6-12-16,-1 31-19 15,0 16 3-15,0 11 6 16,0-4 11-16,0-8-1 16,-10-8 2-16,-4-9-2 15,-1-7 8-15,-7-8-8 16,-6-6 0-16,-6-9 13 16,-8-2-6-16,-3-12 1 15,2-13-4-15,4-7-1 0,0-12 2 16,6-7-5-1,4 4-17-15,9 14 8 0,7 16-44 16,7 17-34-16,6 27-157 16,0 24 36-16,9 20 120 15,15 13-117-15</inkml:trace>
  <inkml:trace contextRef="#ctx0" brushRef="#br0" timeOffset="15099.93">7153 8223 538 0,'0'0'35'0,"0"0"107"16,0 0 54-16,0 0-99 16,0 0-54-16,-107-67-29 15,65 88-11-15,-1 23-3 0,4 11 0 16,8 4-3-16,13-4 2 16,15-6-1-16,3-7-14 15,10-7 7-15,13-11-27 16,2-10-2-16,2-14 11 15,0 0 20-15,-2-18 7 16,2-4 4-16,-9-6 3 16,-5 3 12-16,-8 0 0 15,-2 8 10-15,0 4 5 16,-3 7-30-16,3 6 1 16,-3 0-5-16,0 19-59 15,0 20-84-15,0 14 76 0,3 7-96 16,10-11-52-16,7-20-178 15</inkml:trace>
  <inkml:trace contextRef="#ctx0" brushRef="#br0" timeOffset="15251.39">7368 8475 618 0,'0'0'149'0,"0"0"-137"16,0 0 1-16,-33 118-2 15,23-48-11-15,7 5-46 16,3-8-83-16,0-15-148 0</inkml:trace>
  <inkml:trace contextRef="#ctx0" brushRef="#br0" timeOffset="15443.31">7711 8528 853 0,'0'0'59'0,"0"0"76"16,0 0-45-16,0 0-90 15,0 0-4-15,0 0-18 16,88-34-21-16,11 15 12 16,14 0-85-16,0 4-82 15,-17-1-156-15</inkml:trace>
  <inkml:trace contextRef="#ctx0" brushRef="#br0" timeOffset="15633.01">7893 8313 602 0,'0'0'252'0,"0"0"-18"16,0 0-156-16,0 0-28 15,0 0-45-15,0 0-5 16,-15 48-21-16,15 11 15 15,9 11 6-15,5 11-8 0,8 0-82 16,5-1-108 0,-2-11-158-16</inkml:trace>
  <inkml:trace contextRef="#ctx0" brushRef="#br0" timeOffset="15960.24">9030 8136 896 0,'0'0'7'0,"-91"21"112"15,37 21-100-15,-7 12 6 16,7-1-9-16,14-7-11 16,13-6-1-16,17-5-8 0,10-5-2 15,19-6-7-15,20-15-8 16,13-9-23-16,3-4 20 15,2-25-39-15,-9-8 22 16,-14-5 22-16,-7-1 7 16,-14 9 12-16,-7 9 1 15,-6 9 22-15,0 13 36 16,0 3-7-16,0 13-52 16,-9 23-34-16,-1 19 22 15,7 14-46-15,3 1-64 16,0 0-204-16</inkml:trace>
  <inkml:trace contextRef="#ctx0" brushRef="#br0" timeOffset="16267.91">9222 8613 723 0,'0'0'178'16,"0"0"30"-16,0 0-182 15,0 0-26-15,0 0-66 16,94-24-37-16,-31 14-52 16,-5 6-24-16,-16 4 48 15,-17 4 82-15,-10 20 5 16,-15 9 39-16,-7 10 5 16,-20 2 21-16,-9-1 49 15,-6-5 28-15,8-10-9 16,10-12 32-16,8-9-37 0,13-6-55 15,3-2-29-15,31 0-5 16,29-11 5-16,27-6-3 16,30-2-129-16,7-6-160 15</inkml:trace>
  <inkml:trace contextRef="#ctx0" brushRef="#br0" timeOffset="16450.4">10080 8448 761 0,'0'0'170'0,"0"0"56"15,0 0-211-15,0 0-15 16,0 0-35-16,97-7 17 0,-18 7-49 16,-3 0-87-16,-6-2-93 15,-19-4-58-15</inkml:trace>
  <inkml:trace contextRef="#ctx0" brushRef="#br0" timeOffset="16649.89">10159 8342 596 0,'0'0'240'0,"0"0"49"15,0 0-175-15,0 0-60 0,0 0-54 16,0 0-9-16,-15 75 4 15,15-17 0-15,-3 12 3 16,0 5-12-16,-3 4-94 16,3-7-105-16,0-18-256 15</inkml:trace>
  <inkml:trace contextRef="#ctx0" brushRef="#br0" timeOffset="16855.43">11418 8771 1131 0,'0'0'4'0,"0"0"-4"16,0 0-42-16,119-13-80 15,-34-7-280-15</inkml:trace>
  <inkml:trace contextRef="#ctx0" brushRef="#br0" timeOffset="17015.86">12080 8775 669 0,'0'0'0'16,"0"0"-21"-16,91 2-10 16,-28-11-117-16</inkml:trace>
  <inkml:trace contextRef="#ctx0" brushRef="#br0" timeOffset="17163.75">12688 8688 706 0,'0'0'119'0,"0"0"-65"0,0 0-54 15,0 0-204 1,96-25-243-16</inkml:trace>
  <inkml:trace contextRef="#ctx0" brushRef="#br0" timeOffset="17356.27">13107 8361 555 0,'0'0'322'16,"0"0"-123"-16,0 0-87 16,0 0-100-16,0 0-12 0,0 0-10 15,135-22-22-15,-53 11-79 16,9 3-99-16,-3-2-65 15,-13-7-215-15</inkml:trace>
  <inkml:trace contextRef="#ctx0" brushRef="#br0" timeOffset="17580.87">13345 8042 727 0,'0'0'165'16,"0"0"100"-16,0 0-91 15,0 0-78-15,0 0-25 16,0 0-31-16,-30 36-35 0,30 19 2 16,0 19 39-16,-7 12-34 15,-2 10-11-15,-4 0-1 16,9-2-45-16,4-4-58 16,0-8-61-16,23-15-52 15,23-28-254-15,22-32-16 16</inkml:trace>
  <inkml:trace contextRef="#ctx0" brushRef="#br0" timeOffset="17902.22">14513 8165 680 0,'0'0'295'16,"0"0"-106"-1,-103-27-14-15,43 54-150 0,-1 11-17 16,3 9-8-16,15 4 1 15,14-3-5-15,16-2-1 16,10-10-1-16,3-6-18 16,3-13-29-16,19-14 15 15,11-3 6-15,9-20 20 16,4-13 2-16,2-10 12 16,-2-7-2-16,-7-2 0 15,-6 5 1-15,-10 10 2 16,-9 20-2-16,-5 12 2 15,-6 5 6-15,3 22-9 0,0 22-14 16,0 9 11 0,-1 6-21-16,0-3-54 0,6 1-109 15,5-8-181 1</inkml:trace>
  <inkml:trace contextRef="#ctx0" brushRef="#br0" timeOffset="18300.78">14959 8425 786 0,'0'0'185'0,"0"0"44"0,0 0-163 16,0 0-44 0,0 0-22-16,0 0-24 0,58-11-2 15,-22 19-27-15,-5 6-17 16,-10 3 11-16,-9 0-34 15,-6 0-57-15,-6 0 63 16,0-5-28-16,0-4 69 16,0-1-12-16,0-5 33 15,-3-2 25-15,3 0 36 16,0-5 96-16,0-20 6 16,3-10-37-16,18-6-32 15,5-1-15-15,9 6-6 16,-2 7 14-16,-1 9-47 15,0 9 12-15,-9 7-15 16,0 4 2-16,-7 5-14 0,1 20-3 16,-8 12 3-16,-3 8-4 15,-6 9 1-15,-6 9-76 16,-20-1-136-16,-9-2-305 16</inkml:trace>
  <inkml:trace contextRef="#ctx0" brushRef="#br0" timeOffset="18982.59">6312 10016 569 0,'0'0'100'0,"0"0"139"15,0 0-105-15,0 0-67 16,0 0-34-16,0 0-30 16,61-7 2-16,5-2-3 15,19 6-4-15,9 0-19 16,0 3-81-16,-3 0-97 15,-24 3-114-15,-30 3-114 16</inkml:trace>
  <inkml:trace contextRef="#ctx0" brushRef="#br0" timeOffset="19132.49">6387 10219 338 0,'0'0'138'15,"0"0"112"-15,0 0-77 16,0 0-98-16,0 0-70 15,0 0-1-15,170 12 25 16,-54-11-29-16,11-1-192 16,-8-20-343-16</inkml:trace>
  <inkml:trace contextRef="#ctx0" brushRef="#br0" timeOffset="23284.49">7680 10522 433 0,'0'0'21'15,"0"0"57"-15,0 0 56 16,0 0-47-16,0 0-27 16,0 0-1-16,0 0 21 15,49-126-25-15,2 48-23 0,7-3-15 16,-6 5-12-16,-7-3-4 15,-8-3 11-15,-17 1-12 16,-14-6 5-16,-6 12 1 16,-17 17-1-16,-11 27 7 15,-2 31-12-15,-9 34-1 16,-10 43-4-16,-3 32-7 16,13 9 12-16,20-6 0 15,16-11-2-15,3-19-6 16,28-16 5-16,15-18-10 15,12-24-14-15,11-19-8 16,9-13 11-16,5-25-3 16,-5-17 12-16,-11-2 13 15,-7 2-1-15,-19 4 3 16,-15 6 12-16,-10 10-9 0,-10 13 17 16,-3 12 4-16,0 5-14 15,-16 26-10-15,-4 16-16 16,4 9 5-16,13 2 7 15,3-10-47-15,24-5-34 16,21-15-45-16,7-9-11 16,9-14 8-16,0-17 63 15,2-16 53-15,-5-10 6 16,-9-6 5-16,-16 6 6 16,-18 1 58-16,-12 1 39 0,-3 5 32 15,-33 4 10 1,-9 8-68-16,-10 14-22 0,-3 10 2 15,-3 7-37 1,4 25-9-16,5 8 0 0,16 4-10 16,20 2-5-16,13-4-137 15,16-12-146-15,26-13-13 16</inkml:trace>
  <inkml:trace contextRef="#ctx0" brushRef="#br0" timeOffset="24101.68">8894 10072 224 0,'0'0'27'16,"0"0"65"-16,0 0-5 16,0 0-50-16,0 0-6 15,0 0 26-15,-12 0 3 16,12 0-18-16,0 0 3 15,0 0-11-15,0 0-5 16,0-5-16-16,-4-2-11 16,1 0-1-16,0 1 10 15,3 2 1-15,-3 1 5 16,3 3 10-16,0 0-16 16,-3 0-6-16,3 0-5 15,0 0-1-15,0 0-8 0,0 0 8 16,-4 0 0-16,3 0 0 15,1 0 2-15,-9 0 9 16,-4 3-10-16,-2 7 0 16,-6 4-1-16,2 8 1 15,-1 14-1-15,1 10 0 16,7 5-2-16,5 7 3 16,7-8-1-16,4-8-6 15,17-11 6-15,12-15-19 16,7-16-2-16,5-4 18 15,1-25 4-15,-8-11 11 16,-3-2-7-16,-14-1 5 16,-6 3 34-16,-9 0 32 15,-6 2-2-15,0 1-6 16,0 6-8-16,-3 9-11 0,-3 6-14 16,0 12 13-16,3 4 0 15,3 0-45-15,-6 0-2 16,0 20-18-16,0 13 7 15,-3 13 9-15,6 10-2 16,3 14 4-16,0 15-4 16,9 11 6-16,9 10-2 15,-3 6 0-15,-2-5 1 16,-10-6 1-16,-3-5-2 16,-3-10 0-16,-19-10 4 0,-8-6-2 15,-9-11-2-15,-1-6 3 16,0-14-2-16,-5-8 9 15,-4-13-10-15,3-14 1 16,4-4 20-16,6-22-14 16,6-29 1-16,5-24-4 15,14-15-4-15,11-15-4 16,11 6-1-16,26 7 1 16,14 15 2-16,10 21-14 15,3 16-21-15,5 18-66 16,-8 11-42-16,-3 11-138 15,-18 3-134-15</inkml:trace>
  <inkml:trace contextRef="#ctx0" brushRef="#br0" timeOffset="25356">7146 8313 11 0,'0'0'32'0,"0"0"12"15,0 0-28-15,0 0 38 16,0 0 1-16,0 0-24 16,15-60-16-16,-15 53 9 15,0 1 5-15,0-1 16 16,0 0-35-16,-3 4 20 15,3-4-5-15,-2 5-7 16,-1-2 15-16,0 4-4 16,-1-3-10-16,1 3-17 15,0 0 0-15,-6 6-4 16,-7 21-6-16,-1 12 7 0,-2 7 0 16,2 0 2-1,4-3-3-15,4-1 2 0,3-1 0 16,3 2-2-16,3-1-58 15,0-9-125-15</inkml:trace>
  <inkml:trace contextRef="#ctx0" brushRef="#br0" timeOffset="32894.48">9589 9944 126 0,'0'0'36'15,"0"0"78"-15,0 0 24 16,0 0-31-16,0 0-7 15,0 0 17-15,0 0-20 16,-36-27-20-16,29 17-2 16,1 0-34-16,6-2 18 15,0 1-8-15,0-5-20 16,18-4-13-16,16 0-18 16,11 3 0-16,8 5-6 15,3 8 3-15,-10 4-2 0,-15 0 2 16,-8 11-7-16,-13 11 1 15,-10 7-17-15,-7 9 2 16,-29 4 21-16,-15 4 2 16,-14-3-2-16,-4-2 3 15,-1-9 1-15,4-6 4 16,14-6 0-16,16-6 3 16,14-4 21-16,13-10-8 15,9 0-16-15,0 0-5 16,28 3-4-16,26-1 3 0,25-2-5 15,18 0 5 1,7 0-9-16,-2 0-77 0,-11 0-121 16,-24 0-143-1,-27 0-144-15</inkml:trace>
  <inkml:trace contextRef="#ctx0" brushRef="#br0" timeOffset="33133.85">9233 10419 628 0,'0'0'46'15,"0"0"111"-15,0 0 22 0,0 0-151 16,0 0 1 0,0 0-22-16,94-19 31 0,10 12-6 15,18-6-23-15,11 2-1 16,4 5-8-16,-4 0 2 15,-12 2-7-15,-21 1-56 16,-24 0-70-16,-28 3-125 16,-29 0-173-16</inkml:trace>
  <inkml:trace contextRef="#ctx0" brushRef="#br0" timeOffset="33502.14">9504 10735 137 0,'0'0'613'15,"0"0"-558"-15,0 0 93 16,0 0-103-16,0 0-11 16,0 0-9-16,112-67-23 15,-67 42-1-15,-12 8-2 16,-8 2-11-16,-12 8 9 15,-10-3 3-15,-3 6 7 16,0-4 9-16,0 4-8 16,0 1 14-16,0 3 4 15,0 0-7-15,-7 0-18 16,-5 26-1-16,-3 11-10 16,0 15 8-16,3 10 2 15,2 2 0-15,4 2-1 0,-3-4-13 16,-9-5-23-16,0-8-62 15,-6-6-51-15,-4-10-63 16,-8-11 10-16,0-7-41 16</inkml:trace>
  <inkml:trace contextRef="#ctx0" brushRef="#br0" timeOffset="33649.04">9327 11162 197 0,'0'0'257'16,"0"0"-45"-16,0 0 16 15,0 0-90-15,0 0-72 16,0 0-8-16,-27-11-58 15,70 6-5-15,27-1 5 0,22 0 0 16,22 1-4 0,10 5-117-16,-2 0-184 0,-10-6-180 15</inkml:trace>
  <inkml:trace contextRef="#ctx0" brushRef="#br0" timeOffset="34088.18">10948 10367 414 0,'0'0'95'16,"0"0"129"-16,0 0 18 15,0 0-132-15,0 0-5 16,0 0-32-16,-33-20-30 0,33 20-8 16,0 0-35-16,19 0 1 15,34 0-1-15,20 0 6 16,18 3-3-16,7 0-3 16,-17-3-68-16,-13 0-52 15,-12 0-59-15,-22-7-170 16,-19-9-91-16</inkml:trace>
  <inkml:trace contextRef="#ctx0" brushRef="#br0" timeOffset="34299.25">11275 10064 893 0,'0'0'60'0,"0"0"172"0,0 0-120 16,0 0-57-16,0 0-32 15,0 0-23-15,-13 22-4 16,26 24 3-16,-3 20-1 16,-10 23 2-16,0 7-9 15,-13 4-29-15,-1-1-114 16,5-21-137-16,9-24-406 16</inkml:trace>
  <inkml:trace contextRef="#ctx0" brushRef="#br0" timeOffset="35070.32">12377 10535 549 0,'0'0'120'0,"0"0"68"15,0 0-75-15,0 0-50 16,0 0-20-16,0 0-22 15,0 0 9-15,18-42 4 16,22-2 14-16,11-11-25 16,4-9-22-16,-3 5-1 15,-10-2 7-15,-12-3-1 16,-11-3 4-16,-12 7-10 16,-7 10 0-16,0 20 9 15,-1 13-8-15,-7 17 0 16,-6 0-1-16,-8 38-9 15,-7 19 1-15,-1 22-4 0,11 10 8 16,13 0 0-16,6-3-10 16,15-7-34-16,22-20-45 15,8-15-14-15,10-27-17 16,0-17-10-16,0-10 89 16,1-27 45-16,-7-6 6 15,-12-3 4-15,-7 0 35 16,-13 9 35-16,-7 8-23 15,-7 15-5-15,-3 8-15 16,0 6-19-16,0 6-18 16,0 18-32-16,0 12 24 15,0 4 6-15,22-1-28 16,8-9-22-16,9-10-18 16,7-14-22-16,2-6 3 15,-5-20 87-15,-6-13 2 0,-7-3 7 16,-14-1 93-16,-5-3-24 15,-11-1 16-15,-3 0-23 16,-27 2-46-16,-10 8-8 16,-11 11 5-16,-4 20-13 15,-7 2-7-15,7 32-6 16,12 13-7-16,21 7 12 16,22 2-98-16,12-3-135 15,37-14-20-15</inkml:trace>
  <inkml:trace contextRef="#ctx0" brushRef="#br0" timeOffset="35512.99">13685 10181 175 0,'0'0'239'16,"0"0"-146"-16,0 0 3 16,0 0-92-16,-88-29-4 15,69 53-5-15,6 2-2 16,13-1-5-16,0-4-20 15,7-8-1-15,15-6-19 16,8-7-29-16,-2 0 53 16,2-11 23-16,0-6 5 15,-5-2 17-15,-5-4 20 0,-4 7 46 16,-10 2 10 0,0 10 17-16,-6 2 18 0,0 2-62 15,0 9-66-15,-9 25-13 16,-10 29 13-16,3 24 44 15,5 22-33-15,5 12 9 16,3 8-14-16,-3-1 0 16,-2-12-5-16,-5-10-1 15,-5-27 0-15,-9-20 9 16,-12-15 18-16,-4-21 15 16,-9-17 80-16,-3-6-58 15,1-23 8-15,5-19 1 16,13-22-43-16,14-18-9 15,22-21-21-15,16-12-14 16,43-8-44-16,35-3-102 0,29 7-37 16,19 8-200-16</inkml:trace>
  <inkml:trace contextRef="#ctx0" brushRef="#br0" timeOffset="35947.65">14474 10006 684 0,'0'0'31'0,"0"0"160"15,0 0-33-15,0 0-158 16,0 0-11-16,0 0-7 16,118-53 1-16,-36 41-31 15,-2 2-28-15,-12 9 8 0,-16 1 50 16,-20 0-26-16,-12 1 17 15,-17 16 15-15,-3 5-13 16,-24 11 25-16,-7 0 6 16,-8-2-6-16,3-3 15 15,6-8 2-15,14-3 6 16,7-10 21-16,9 0-30 16,0 1-14-16,15 3-6 15,21 2 6-15,7 2 8 16,2-1-8-16,-5 0 0 0,-16-3 9 15,-6-4-9-15,-15-2 0 16,-3 2-5-16,-13 3 5 16,-23 3 44-16,-18 4 29 15,-19 0-55-15,-11-1-9 16,-7 0-9-16,-4 4-104 16,12 4-141-16,14-5 34 15,24 0-41-15</inkml:trace>
  <inkml:trace contextRef="#ctx0" brushRef="#br0" timeOffset="36151.18">14296 10660 521 0,'0'0'243'0,"0"0"-87"0,0 0 22 15,0 0-63-15,0 0-58 16,0 0 0-16,175 0-21 15,-48 7-26-15,16 0-10 16,-1 3-29-16,-8-4-89 16,-22 5-98-16,-30-5-164 15,-40-3-82-15</inkml:trace>
  <inkml:trace contextRef="#ctx0" brushRef="#br0" timeOffset="36449.99">14533 10989 285 0,'0'0'532'16,"0"0"-370"-16,0 0-63 15,0 0-99-15,0 0-6 16,0 0 6-16,132 0 1 16,-83 0 5-16,-13 6-6 15,-9 7-11-15,-18 6 7 16,-9 4-23-16,-3 11 18 15,-26 4 9-15,-8 0 0 16,-2 0 11-16,-2-4-11 16,8-6 0-16,7-9 20 15,13-9 1-15,10-5-5 16,3-5-5-16,15 0-11 16,42 0-23-16,30-12 21 15,36-8-134-15,17-13-164 0</inkml:trace>
  <inkml:trace contextRef="#ctx0" brushRef="#br0" timeOffset="36652.51">15981 10614 893 0,'0'0'131'16,"0"0"40"-16,0 0-79 15,0 0-92-15,0 0-4 0,122-22 3 16,-31 20-7-16,2-1-105 16,-12 1-98-16,-9-8-140 15,-24-3-3-15</inkml:trace>
  <inkml:trace contextRef="#ctx0" brushRef="#br0" timeOffset="36864.08">16108 10277 618 0,'0'0'177'15,"0"0"-22"-15,0 0-72 0,0 0-22 16,0 0-22 0,0 0 26-16,62 109 32 0,-46-43-83 15,-14 10-8-15,-2 10-6 16,-28 6-4-16,-8 1-115 15,0-12-149-15,4-26-362 16</inkml:trace>
  <inkml:trace contextRef="#ctx0" brushRef="#br0" timeOffset="37362.91">17559 10718 125 0,'0'0'0'15,"0"0"-122"-15</inkml:trace>
  <inkml:trace contextRef="#ctx0" brushRef="#br0" timeOffset="37693.86">17559 10718 407 0,'37'9'89'0,"-48"-9"93"0,1 3-55 15,-6 16-81-15,-6 11 23 16,-1 4-12-16,2 6-14 16,9-5-5-16,9-9-32 15,3-1-3-15,0-9-3 16,7-4 2-16,13-7-5 16,-1-5-5-16,10 0 8 15,0-20 33-15,-2-10-10 16,-1-4-6-16,-14-8 6 15,-5 1-1-15,-7 5 28 0,0 10-24 16,-10 10 0 0,-10 12 0-16,-5 4-26 0,-10 17-9 15,4 19-5-15,6 10-34 16,15 10-60-16,10-3-124 16,16-9-159-16,17-14-111 15</inkml:trace>
  <inkml:trace contextRef="#ctx0" brushRef="#br0" timeOffset="38010.68">18443 10850 890 0,'0'0'45'15,"0"0"-12"-15,0 0 7 0,-73 88 38 16,49-58-30-16,11-6-21 15,7-10-27-15,6-5 0 16,0-7-8-16,0-2 2 16,22 0 6-16,11-9 3 15,6-7 16-15,-10-9-3 16,-3 0 1-16,-14-3 9 16,-8 6 11-16,-4 5-21 15,0 10 4-15,-16 4-20 16,-14 3-8-16,-3 6 2 15,2 15-40-15,4 9-49 16,14 6-11-16,10 3-116 16,3-8-111-16</inkml:trace>
  <inkml:trace contextRef="#ctx0" brushRef="#br0" timeOffset="38298.97">19275 10958 875 0,'0'0'54'16,"0"0"37"-16,0 0-83 15,-91 65 42-15,60-34-15 16,9-1-12-16,13-7-10 16,3-4-13-16,6-5-1 0,0-6-1 15,9-5-6 1,10-3 8-16,11 0 6 0,-5-19 2 15,2-6 17 1,-8-9-20-16,-9-2 11 0,-10 2-4 16,0 3-12-16,-20 7-13 15,-8 15-37-15,-5 9-79 16,3 5-83-16,11 9-188 16</inkml:trace>
  <inkml:trace contextRef="#ctx0" brushRef="#br0" timeOffset="38527.58">19808 10486 1058 0,'0'0'47'0,"0"0"161"16,0 0-136-16,0 0-46 15,97-37-26-15,-21 37-4 16,9 0-27-16,4 15-115 16,5-7-94-16,-10-8-187 15,-22 0 31-15</inkml:trace>
  <inkml:trace contextRef="#ctx0" brushRef="#br0" timeOffset="38719.44">20047 10195 642 0,'0'0'175'16,"0"0"95"-16,0 0-180 15,0 0-30-15,0 0-60 16,-9 73 0-16,15-3 22 16,-6 9-15-16,0 2-7 15,-9 3-1-15,-23-2-79 16,-7-2-91-16,-4-21-260 15</inkml:trace>
  <inkml:trace contextRef="#ctx0" brushRef="#br0" timeOffset="39570">21106 10634 554 0,'0'0'83'0,"0"0"92"15,0 0-13-15,0 0-104 16,0 0 25-16,0 0-40 15,0 0-10-15,28-49 15 16,29-1-34-16,14-19-14 16,7-8 0-16,-7-5 0 15,-6-13-17-15,-12 1-10 16,-15 4 12-16,-18 13 9 16,-14 28 6-16,-6 22 2 15,0 24 4-15,-16 9-6 16,-20 40 0-16,-12 20-11 15,2 20 4-15,9 11 4 16,19-5-1-16,13-2 1 16,5-9 0-16,8-15-17 15,22-23-12-15,12-20-20 0,10-19 15 16,9-4 23-16,3-21 11 16,-4-15 3-16,-7-6-4 15,-11-12 4-15,-12 1 3 16,-12 5 3-16,-12 11-1 15,-6 21 8-15,0 12-13 16,-5 4 0-16,-13 26-9 16,0 11-5-16,4 15 13 15,11-3-12-15,3-5-14 16,17-8-13-16,18-13-64 0,8-12 7 16,8-11 28-16,-2 0 69 15,-3-24 9-15,-8-8 0 16,-15-9 29-1,-7-8 53-15,-16-6-23 0,0 2-33 16,-25 5-14-16,-13 16-2 16,-10 15 16-16,-12 17-35 15,1 7 0-15,2 30-1 16,16 18-12-16,24 8-58 16,17 4-116-16,24-11-46 15,24-17-108-15</inkml:trace>
  <inkml:trace contextRef="#ctx0" brushRef="#br0" timeOffset="40073.28">22399 10330 18 0,'0'0'333'15,"13"-76"-196"-15,-13 57-16 16,0 8-21-16,-15 11-7 16,-18 5-84-16,-8 20-9 15,2 12-6-15,11 8 1 16,11-4 3-16,13-8-33 15,4-8-47-15,4-13 8 16,16-10 52-16,3-2 22 16,9-7 1-16,4-16 3 15,-2-7 7-15,-3 1-9 16,-1-5 19-16,-8 2 22 16,-5 9 23-16,-8 9-4 0,-6 8 64 15,-3 6-33-15,0 0-61 16,-5 19-32-16,-16 22-17 15,-5 22 17-15,-9 16 2 16,4 10 5-16,7 12-7 16,0 5 1-16,2 3-2 15,-5-9 1-15,-8-11-1 16,0-13-1-16,-4-14 4 16,5-9 3-16,1-16-4 15,5-14-1-15,2-6 16 16,5-11-10-16,0-6 32 15,-1 0 5-15,-1-23-17 16,3-20 5-16,11-19-30 16,9-17 1-16,16-7-4 15,33 2-5-15,19 3-15 0,13 4-8 16,15 11-26-16,9 13-47 16,0 10-52-16,-6 8-93 15,-11 1-75-15</inkml:trace>
  <inkml:trace contextRef="#ctx0" brushRef="#br0" timeOffset="41239.39">23288 10084 34 0,'0'0'25'15,"0"0"-4"-15,0 0 6 0,0 0-2 16,0 0 2 0,0 0 5-16,0 0 7 0,0 0 0 15,0 0 7-15,0 0-12 16,0 0-8-16,0 0-7 16,0 0-13-16,1 0-3 15,-1 0-3-15,0 0-6 16,0 0-9-16,0 0-43 15,0 0-48-15,0 0-69 16</inkml:trace>
  <inkml:trace contextRef="#ctx0" brushRef="#br0" timeOffset="41687.01">23051 9980 518 0,'0'0'6'0,"0"0"191"15,0 0-64-15,0 0-60 16,0 0-11-16,0 0-39 16,7-41-23-16,16 43-10 15,5 18 0-15,6 13 7 16,2 4-12-16,-15-1 10 15,-7 3 5-15,-7-10-7 16,-7 1 1-16,-4-2 0 16,-13-9 6-16,0-2-5 15,4-9 5-15,5-4 0 0,5-4 2 16,3 0 7-16,0-6 6 16,6-22-5-16,15-8-5 15,6-6-7-15,6 2 2 16,3 11 0-16,0 6 1 15,-4 12-1-15,-2 11-3 16,-1 0 0-16,-10 27-19 16,-4 9 13-16,-6 10-4 15,-9 1 3-15,0 2-51 16,0-10-81-16,-5-8-27 0,5-8 5 16,8-19-50-16</inkml:trace>
  <inkml:trace contextRef="#ctx0" brushRef="#br0" timeOffset="41859.14">23661 10162 376 0,'0'0'139'16,"0"0"123"-16,0 0-106 15,0 0-73-15,0 0-28 16,0 0-23-16,-11-27-32 16,36 24-7-16,28-3 6 15,23 2-1-15,19-3-29 16,-4 1-96-16,-15 0-114 15,-28-2-44-15,-29-5-60 0</inkml:trace>
  <inkml:trace contextRef="#ctx0" brushRef="#br0" timeOffset="42025.21">23828 9994 404 0,'0'0'79'0,"0"0"225"15,0 0-155-15,0 0-83 16,0 0-48-16,0 0-16 15,4 49 18-15,8-3-12 16,-3 7-1-16,-8 0-7 16,-1 3-33-16,0-8-141 15,0-14-185-15</inkml:trace>
  <inkml:trace contextRef="#ctx0" brushRef="#br0" timeOffset="42191.49">24223 9960 756 0,'0'0'118'0,"0"0"87"16,0 0-162-16,0 0-43 15,0 0-34-15,3 87 29 16,-17-16-3-16,-6 9-86 16,-18 7-186-16,-11-6 37 15</inkml:trace>
  <inkml:trace contextRef="#ctx0" brushRef="#br0" timeOffset="42422.71">23152 10561 913 0,'0'0'68'16,"0"0"195"-16,0 0-113 15,0 0-94-15,0 0-10 16,0 0-4-16,134-30-33 15,2 28 1-15,22 2-10 16,12 3-7-16,2 13 7 16,-20-2-97-16,-22-1-68 15,-31-1-34-15,-36-5-96 16,-39 3-43-16,-24 0 13 0</inkml:trace>
  <inkml:trace contextRef="#ctx0" brushRef="#br0" timeOffset="42804.68">23628 10803 356 0,'0'0'186'16,"0"0"92"-16,0 0-129 15,0 0-103-15,0 0-46 16,0 0-2-16,31 0 2 16,21 7 19-16,5 2-19 15,-12 5 0-15,-8 6-1 16,-14 5 0-16,-9 5-1 15,-12 1-5-15,-2 2 3 0,-3-10-1 16,-13-7 9-16,2-6-4 16,1-4 13-16,8-6-2 15,1 0 45-15,1-6 30 16,3-17 17-16,0-11-68 16,10-8-22-16,20 2 1 15,8 4 13-15,6 6-11 16,5 10-2-16,-3 7-14 15,-4 9 1-15,-8 4-4 16,-5 7-6-16,-10 20-3 16,-3 13-19-16,-11 9-16 15,-5 13-17-15,-11 9-52 16,-25-2-75-16,-12-5-229 16,-15-13 37-16</inkml:trace>
  <inkml:trace contextRef="#ctx0" brushRef="#br0" timeOffset="44388.68">5620 12547 320 0,'0'0'11'0,"0"0"22"15,0 0 138-15,0 0-48 16,0 0-44-16,0 0-2 16,-39 0 6-16,39 0-30 15,0 0-12-15,0 0-2 0,0 0-11 16,0 0 1 0,0 0-27-16,0 0-2 0,11 0-9 15,23 0-13 1,21 3 22-16,18-3 0 0,5 0-49 15,-4 0-79-15,-11 0-64 16,-15 0-25-16,-23 0 14 16,-19 3-4-16</inkml:trace>
  <inkml:trace contextRef="#ctx0" brushRef="#br0" timeOffset="44542.6">5711 12712 42 0,'0'0'82'0,"-91"48"36"16,66-36 44-16,11-4-38 15,14-8-32-15,0 0-20 16,0 0-42-16,33 0-25 0,19-5 35 16,20-2-2-16,16-1-38 15,9 3-40-15,7 5-129 16,-10 0-173-16</inkml:trace>
  <inkml:trace contextRef="#ctx0" brushRef="#br0" timeOffset="45330.18">7143 12688 611 0,'0'0'107'16,"0"0"23"-16,0 0 23 15,0 0-101-15,0 0-8 16,0 0-13-16,43-62 10 16,-10 9-24-16,9-12-11 0,1-2 4 15,-9 1-10-15,-4 3 1 16,-3-2 8-16,-12 5-8 16,-6 7 5-16,-2 20-1 15,-7 14-4-15,0 15 1 16,0 4-2-16,-10 32-27 15,-8 21 7-15,-6 27 12 16,5 6 3-16,10-1 5 16,9-12-17-16,0-10-2 15,16-17-25-15,8-16-9 16,6-11 9-16,7-18-21 16,5-1 23-16,3-17 18 0,-2-12 20 15,-4-1 4 1,-11 0 1-16,-7 11 0 0,-12 4 34 15,-6 10 18-15,-3 5-5 16,0 0-43-16,0 3-5 16,0 16-17-16,-3 5 9 15,3 5 8-15,0 0-3 16,9-9-35-16,18-8-24 16,7-10-8-16,9-2 20 15,2-13 26-15,4-13-1 16,-4-4-26-16,-5-3 47 15,-14 4 4-15,-10-2 10 16,-13 4 60-16,-3 2 28 0,-15 8-40 16,-18 10 1-16,-10 7-30 15,-5 11-26-15,-1 21-3 16,10 8-2-16,11 2-5 16,19-4-5-16,9-6-105 15,30-11-122-15,19-16-83 16</inkml:trace>
  <inkml:trace contextRef="#ctx0" brushRef="#br0" timeOffset="45758.33">8320 12450 666 0,'0'0'18'0,"0"0"89"0,-118 30-37 16,79-6-43-16,11 2-27 15,10-6 0-15,15-3-4 16,3-8-68-16,21-5-59 15,13-4 26-15,9-10 55 16,-1-10-2-16,0-7 15 16,-6 4 37-16,-6 0 5 15,-8 4 31-15,-9 8 51 16,-5 5 32-16,-8 6-1 16,0 3-48-16,-11 33-69 15,-8 17 0-15,-5 31 58 16,-1 20-52-16,5 9 12 15,-2 9-3-15,1-6-8 16,-4-7-1-16,-1-16-3 16,-6-14 7-16,-4-19 35 0,-9-15-28 15,-10-15 7-15,0-17 25 16,-2-13-14-16,9 0-12 16,5-17 11-16,9-22-7 15,7-23-7-15,18-24-21 16,9-18-4-16,28-5-44 15,38 8-40-15,25 11-3 16,25 15-75-16,11 8-103 16,10 4-129-16</inkml:trace>
  <inkml:trace contextRef="#ctx0" brushRef="#br0" timeOffset="46096.23">8778 12506 798 0,'0'0'74'0,"0"0"169"15,0 0-172-15,0 0-58 16,0 0-13-16,0 0-9 16,134-22 9-16,-70 22 0 15,-13 7-2-15,-11 10-21 16,-19 5-12-16,-12 8-4 15,-9 6 10-15,0 5 13 16,-27 7 16-16,-13-1 1 0,-2-4 4 16,0-7-4-16,8-10 8 15,13-9 5-15,8-7 17 16,10-8-15-16,3-2-12 16,3 0-4-16,31 0-31 15,23 0-15-15,22-5-63 16,15-2-221-16,10-3 56 15</inkml:trace>
  <inkml:trace contextRef="#ctx0" brushRef="#br0" timeOffset="46276.21">9652 12702 1073 0,'0'0'53'0,"0"0"59"15,0 0-102-15,116 0 3 16,-35-4-10-16,4 2-3 16,6-1-68-16,-3 3-180 15,-5 0-271-15</inkml:trace>
  <inkml:trace contextRef="#ctx0" brushRef="#br0" timeOffset="46875.81">10605 12893 975 0,'0'0'76'0,"0"0"139"16,0 0-96-16,0 0-77 16,0 0-7-16,98-116-33 15,-42 60-2-15,-7 1-3 16,-3 1-22-16,-8-2-2 15,-6-6 26-15,-5-7-12 16,-12-2 1-16,-5 13 5 16,-6 17 7-16,-4 21-3 15,0 18-1-15,-1 2-11 16,-21 36 11-16,-5 17-26 16,2 17 21-16,8 2-6 15,10-6-24-15,7-3 3 16,4-14-35-16,19-9 3 0,10-20 23 15,6-13-36-15,9-7 60 16,0-16 21-16,-5-15 3 16,-4-6 6-16,-9-2 3 15,-12 3 10-15,-11 9 23 16,-2 10-2-16,-5 12-11 16,0 5-6-16,-5 7-26 15,-8 22-15-15,-3 10 7 16,10 7-5-16,6-5-23 15,0-3-23-15,16-13-7 16,11-10-12-16,1-13-25 0,5-2 78 16,0-11 25-16,-5-12 1 15,-5-4 15-15,-10-4 0 16,-7-3 28-16,-6 0 35 16,0 1-39-16,-22 4-24 15,-1 5 9-15,-5 14 3 16,-2 7-19-16,3 3-9 15,2 16-39-15,7 12-104 16,12 1-119-16,6-3-81 16</inkml:trace>
  <inkml:trace contextRef="#ctx0" brushRef="#br0" timeOffset="47319.49">11688 12489 499 0,'0'0'59'0,"0"0"34"16,-111 2 57-16,82 18-92 16,9 2-51-16,14 2-7 15,6-5-7-15,0-2-14 16,23-5-19-16,8-12-33 16,9 0 20-16,-1-9-5 15,0-14 26-15,-3-3 32 16,-8 7 0-16,-7-3 54 15,-5 7 58-15,-10 8 9 16,-6 4 19-16,0 3-55 16,0 0-85-16,-6 27-4 0,-13 18-3 15,-8 28 7-15,0 16 12 16,9 17-12-16,11 12 6 16,7 8-3-16,0-3 12 15,0-11 19-15,0-16-31 16,0-23 22-16,-6-24-6 15,-10-19 2-15,-1-20-6 16,-8-10 23-16,-2-17 5 16,1-23 1-16,13-22-30 15,7-15-12-15,6-22-2 0,30-10-9 16,22-2-67 0,24 1-55-16,23 11-82 0,14 13-201 15</inkml:trace>
  <inkml:trace contextRef="#ctx0" brushRef="#br0" timeOffset="47609.83">12459 12603 684 0,'0'0'113'15,"0"0"138"-15,0 0-116 16,0 0-73-16,27-95-62 15,3 68-3-15,2 1 2 16,0 2-4-16,-12 7 3 0,-6 8-2 16,-11 6 4-16,-3 3-9 15,0 0 8-15,0 3-23 16,0 17 11-16,-10 13 5 16,-6 15 7-16,2 16 1 15,-4 8-10-15,3 1-21 16,0-1-71-16,2-9-69 15,-4-10-117-15,1-17-36 16</inkml:trace>
  <inkml:trace contextRef="#ctx0" brushRef="#br0" timeOffset="47750.74">12389 12969 307 0,'0'0'259'0,"0"0"28"0,0 0-83 16,0 0-95-1,0 0-39-15,0 0-8 0,-9-10-62 16,44 7-14-16,24-3 12 15,21-5-61-15,8-6-164 16,-4-5-262-16</inkml:trace>
  <inkml:trace contextRef="#ctx0" brushRef="#br0" timeOffset="47970.98">13156 12143 927 0,'0'0'123'16,"0"0"47"-16,0 0-84 16,0 0-50-16,0 0-31 0,49 94-5 15,-3-19 20-15,2 18-10 16,-5 16-10-16,-12 9-2 16,-21 8 2-16,-10 7-7 15,-46-5-26-15,-45 1-94 16,-35-4-53-16,-37-15-261 15</inkml:trace>
  <inkml:trace contextRef="#ctx0" brushRef="#br0" timeOffset="48499.38">7537 11321 326 0,'0'0'56'0,"0"0"24"16,0 0 78-16,0 0-26 16,-91-29-5-16,58 41-79 15,-25 31-16-15,-17 35-24 16,-16 30 44-16,-13 32 10 0,-5 27-16 16,-6 18 7-16,9 17-19 15,30 5-26-15,43-2-8 16,41-3-3-16,75-10-20 15,62-18-95-15,49-35-183 16,46-52-335-16</inkml:trace>
  <inkml:trace contextRef="#ctx0" brushRef="#br0" timeOffset="49037.95">14058 12682 621 0,'0'0'18'15,"0"0"38"-15,0 0 169 16,0 0-120-16,0 0-46 15,0 0-5-15,-55-28-39 0,104 25-8 16,29 3-7-16,29 0 0 16,14 0-4-16,2 0-84 15,-9 0-222-15,-31-5-148 16</inkml:trace>
  <inkml:trace contextRef="#ctx0" brushRef="#br0" timeOffset="49245.74">14354 12441 1025 0,'0'0'1'0,"0"0"115"15,0 0 49-15,0 0-131 16,0 0-26-16,0 0-8 16,-55 23 0-16,51 31 3 0,-2 15-3 15,-7 10 7-15,-3 10-7 16,2 3-5-16,5 5-21 15,3 2-96-15,6-17-60 16,9-26-257-16</inkml:trace>
  <inkml:trace contextRef="#ctx0" brushRef="#br0" timeOffset="49479.78">15166 12104 897 0,'0'0'55'16,"0"0"157"-16,0 0-75 0,0 0-47 16,0 0-70-1,0 0-14-15,-113 80-5 0,50 8 6 16,-4 23 3-16,-3 22-9 16,12 13 5-16,13 3-12 15,23-7-3-15,22-20-80 16,6-16-38-16,34-33-106 15,8-37-219-15</inkml:trace>
  <inkml:trace contextRef="#ctx0" brushRef="#br0" timeOffset="50084.54">15150 12850 579 0,'0'0'292'15,"0"0"-274"-15,0 0 134 16,0 0-103-16,0 0-43 16,0 0-4-16,6 7 21 15,56-30-5-15,19-7-5 16,1-16-5-16,-9-11-8 16,-7-5-4-16,-11-7-19 15,-13 3 8-15,-19 3 13 16,-9 19 4-16,-11 19 0 15,-3 19 4-15,-12 6-3 16,-19 35-3-16,-5 15-11 0,-5 20-2 16,15 9 13-16,9 0-10 15,17-3 1-15,0-10-26 16,17-16-48-16,11-18-16 16,5-18-7-16,0-11 27 15,2-3 79-15,1-24 13 16,3-11 20-16,-3-8-3 15,-8-4-1-15,-4-2 4 16,-15 10 2-16,-5 15-14 16,-4 14 37-16,0 10-40 15,0 13-18-15,-4 18-17 16,-5 11-4-16,5 5-12 16,4-8-45-16,10-10-5 15,13-8 14-15,5-12-22 0,2-9 55 16,-5 0 36-16,-1-14 25 15,-5-8 63-15,-6-4 22 16,-3-5-14-16,-10-1 2 16,0-11-31-16,-17 7-46 15,-5 6-12-15,-8 13-6 16,2 17-3-16,-5 3-4 16,6 31-18-16,12 5-50 15,15 8-149-15,10-8-27 16,29-12-102-16</inkml:trace>
  <inkml:trace contextRef="#ctx0" brushRef="#br0" timeOffset="50536.49">16234 12693 544 0,'0'0'72'16,"0"0"172"-16,0 0-141 16,0 0-54-16,-113-22-49 15,80 60 0-15,6 5-3 16,13-4-1-16,13-6 4 15,1-10-15-15,20-9-21 16,11-11-2-16,10-3 38 16,3-14 3-16,2-12 6 15,-10-7 2-15,-8-3 6 0,-8 2 7 16,-4 1 33 0,-9 7 15-16,-4 13-15 0,-3 6 25 15,0 7-19 1,0 0-63-16,-9 14-10 0,-11 22-16 15,-15 10 24-15,-2 20-6 16,-2 16 8-16,4 15-2 16,2 15-2-16,4 6 3 15,10-2-2-15,-5-7 0 16,2-16 3-16,-4-24-4 16,1-19 4-16,-2-21 0 15,-1-21-1-15,-2-8 2 16,-3-17 16-16,5-24-11 15,7-15-4-15,12-20-4 16,9-16-26-16,3-11-2 0,30 2-5 16,19 1-55-16,26 15-13 15,16 13-152-15,16 8-116 16</inkml:trace>
  <inkml:trace contextRef="#ctx0" brushRef="#br0" timeOffset="50985.99">16932 12550 551 0,'0'0'69'0,"0"0"49"16,-80 0 72-16,80 0-125 15,0-3-38-15,9 3-27 0,28 0-15 16,11 0 11-16,13 0-8 15,-6 0-97-15,-12 6 25 16,-14 8-11-16,-15 5 2 16,-11 4 50-16,-3 5 39 15,0 3 4-15,-13 2 7 16,-11-3-6-16,2-3 10 16,-4-5 22-16,10-5 7 15,3-7-7-15,5-3-24 16,6 0-7-16,2-1-4 15,3 5-11-15,20 1 13 16,2 5 3-16,1-4-2 16,-2 0 10-16,-8-1 1 0,-9 0-6 15,-5 1 23-15,-2 4-17 16,-9 2 11-16,-21 4 34 16,-15 2-3-16,-14 0-20 15,-8-3-23-15,-4-2-11 16,9-3 0-16,10-6-10 15,19-2-101-15,16-9-167 16</inkml:trace>
  <inkml:trace contextRef="#ctx0" brushRef="#br0" timeOffset="51182.83">17316 12897 851 0,'0'0'75'15,"0"0"57"-15,0 0 3 16,0 0-36-16,0 0-50 16,104-14-15-16,-22 14-7 15,9 0-27-15,-4 0-20 16,-4 0-122-16,-7 0-159 16,-21-7-361-16</inkml:trace>
  <inkml:trace contextRef="#ctx0" brushRef="#br0" timeOffset="51832.01">18239 13162 1106 0,'0'0'37'15,"0"0"7"-15,0 0 66 16,0 0-66-16,0 0-42 16,0 0 18-16,80-41-17 15,-24 9-3-15,-4-6-8 16,-3-10-23-16,-7-2 6 16,-3-12 5-16,-8-11 16 15,-1-16-4-15,-13 2 10 0,-5 15-2 16,-4 25 8-16,-8 32-4 15,0 15-2-15,-20 25-2 16,-9 28-26-16,-7 20 23 16,3 11-12-16,11 0-1 15,8-8-16-15,14-10-12 16,0-16-28-16,23-14 6 16,0-19 10-16,6-11 36 15,4-6 20-15,-1-13 17 16,6-13 5-16,0-7 0 15,-3-7 2-15,-6 7 0 16,-7 5-10-16,-9 11 5 0,-7 12-19 16,-6 5-3-16,0 10-12 15,0 19-30 1,3 12 45-16,9 2-41 0,0-6-26 16,11-8-37-16,7-12-86 15,2-8 113-15,-3-9 60 16,-3 0 17-16,-7-14 8 15,-2-5 42-15,-8-7 29 16,-3-4 13-16,-6-3 3 16,0-4-49-16,0 8-2 15,-12 7-13-15,-6 8-18 0,1 14-13 16,3 0-8 0,-3 14-12-16,7 11-84 0,10 9-86 15,0-5 11-15,24-3-73 16</inkml:trace>
  <inkml:trace contextRef="#ctx0" brushRef="#br0" timeOffset="52282.46">19235 12964 50 0,'0'0'116'15,"0"0"26"-15,0 0-8 16,0 0-51-16,-15-71-39 16,-13 71-17-16,0 3-27 15,-2 14 7-15,12 3-7 16,7 1-21-16,10-3-36 15,1-4-25-15,12-3 8 16,14-11 48-16,9 0 26 0,7-4 4 16,-3-9 0-16,1-8 8 15,-11 4 57-15,-3 0-5 16,-10 0 34-16,-7 6 5 16,-3 5 12-16,-6 6-1 15,0 0-72-15,-6 6-42 16,-16 24-22-16,-7 16 22 15,6 24 7-15,8 19-3 16,12 16 5-16,3 13-1 16,0 6-1-16,4 1 5 15,4-3-4-15,-8-14-3 16,0-17 16-16,-30-29-15 16,-15-19 0-16,-14-23 12 15,-13-20 3-15,2 0 26 0,7-27 6 16,15-12 15-16,22-20-10 15,19-25-39-15,14-22-14 16,45-20-5-16,33-14-13 16,28-5-107-16,35 0-47 15,16 9-152-15,-5 23-153 16</inkml:trace>
  <inkml:trace contextRef="#ctx0" brushRef="#br0" timeOffset="52582.25">19881 12821 522 0,'0'0'105'0,"0"0"89"15,0 0-1-15,0 0-81 16,0 0-49-16,0 0-32 16,24-34-31-16,18 34-10 15,7 0-3-15,-4 4-51 16,-13 16 18-16,-8 6-32 15,-13 4 2-15,-11 3 42 16,0 6 29-16,-11-2 5 16,-11 1 6-16,-6-6-5 15,2-3 10-15,4-9 6 16,4-6 0-16,10-8 10 16,8-3-27-16,5 0-6 0,32-3-51 15,23 0-41-15,16-6-279 16</inkml:trace>
  <inkml:trace contextRef="#ctx0" brushRef="#br0" timeOffset="52852.47">20943 12451 646 0,'0'0'130'16,"0"0"-25"-16,0 0 12 15,0 0-51-15,0 0-41 0,0 0 46 16,-11 115-10-16,39-47-27 16,13 10 0-16,5 7-25 15,4 4-7-15,-16-6-2 16,-16-6 0-16,-18-5-2 16,-30-3-27-16,-28-2-9 15,-27-2-9-15,-15-1-53 16,-17-12-109-16,-3-12-119 15,3-14-84-15</inkml:trace>
  <inkml:trace contextRef="#ctx0" brushRef="#br0" timeOffset="53112.66">21652 13019 1015 0,'0'0'18'16,"0"0"88"-16,0 0-10 16,0 0-63-16,0 0-33 15,0 0-10-15,156 24 9 16,-46-14-19-16,2-5-164 0,-12-1-127 15,-19-4-101 1</inkml:trace>
  <inkml:trace contextRef="#ctx0" brushRef="#br0" timeOffset="53339.77">22055 12758 834 0,'0'0'49'0,"0"0"109"16,0 0-78-16,0 0-21 16,0 0-30-16,0 0 20 15,-17 113 14-15,23-54-16 16,0 11-25-16,-6 2-18 16,0 4-1-16,-14 3-3 0,-17 1-32 15,-11-1-61-15,-4-10-103 16,2-16-227-16</inkml:trace>
  <inkml:trace contextRef="#ctx0" brushRef="#br0" timeOffset="53530.78">22886 13349 243 0,'0'0'843'0,"0"0"-843"0,0 0 25 16,0 0-25-16,0 0-16 16,111-3-121-16,-24 9-194 15,9-6-278-15</inkml:trace>
  <inkml:trace contextRef="#ctx0" brushRef="#br0" timeOffset="53684.68">23738 13418 687 0,'0'0'3'15,"0"0"11"-15,0 0-14 16,0 0-10-16,0 0-101 0,124 0-25 16,-44 0-254-1</inkml:trace>
  <inkml:trace contextRef="#ctx0" brushRef="#br0" timeOffset="53821.05">24345 13418 518 0,'0'0'61'16,"0"0"-54"-16,0 0 15 16,0 0-22-16,0 0-142 15,0 0-231-15</inkml:trace>
  <inkml:trace contextRef="#ctx0" brushRef="#br0" timeOffset="54130.37">25030 12765 927 0,'0'0'3'16,"0"0"82"-16,0 0 56 16,0 0-72-16,0 0-25 0,0 0-44 15,-7-19-2-15,71 28 2 16,28 8-7-16,20-2 2 15,0-3-97-15,-15-4-119 16,-18-8-136-16,-27 0-73 16</inkml:trace>
  <inkml:trace contextRef="#ctx0" brushRef="#br0" timeOffset="54314.36">25254 12632 672 0,'0'0'44'0,"0"0"159"0,0 0-153 16,0 0-37-16,0 0 20 16,-35 106 58-16,35-50-41 15,0 11-40-15,0 9-8 16,-3 9-2-16,-19 5-78 16,-9-1-128-16,-1-16-265 15</inkml:trace>
  <inkml:trace contextRef="#ctx0" brushRef="#br0" timeOffset="55410.78">25871 13196 1082 0,'0'0'27'16,"0"0"103"-16,0 0-7 15,0 0-56-15,0 0-45 16,16-84-22-16,17 27-13 16,9-6-31-16,4-4-9 15,-4-4 19-15,0-6 5 16,-8-12-15-16,-3-6 36 16,-8 3 7-16,-8 16 1 15,-8 29 0-15,-7 24 1 16,0 23-1-16,-13 17-14 0,-19 36-14 15,-8 26 27-15,1 17-6 16,7 5 7-16,6-3 0 16,10-9-3-16,7-18-4 15,9-14 7-15,9-20-24 16,20-18-11-16,10-16 26 16,12-3 9-16,5-22 14 15,3-15-9-15,1-7 8 16,-7-6-13-16,-12 8 1 15,-13 9 10-15,-15 16-7 16,-11 14 3-16,-2 3-7 16,-3 11-14-16,-13 18 4 15,0 7-2-15,8 5-19 0,8-2-21 16,4-6-28 0,26-8-37-16,10-11-6 0,11-11 123 15,3-3-4-15,-1-3 8 16,-7-16-4-16,-11-3 11 15,-16-9 6-15,-7-5 35 16,-12-1-8-16,0 5-17 16,-16 4-2-16,-14 15-14 15,-10 10-7-15,-8 3-4 16,2 13-6-16,4 14-1 16,18 2-8-16,17 4-81 15,7-6-21-15,24-7-47 16,19-10 14-16,8-10 149 15,5 0 1-15,1-17 6 0,-4-6 3 16,-9-3 42 0,-4-4 7-16,-6 4-9 0,-7-4-3 15,-9 3 2-15,-9 10 45 16,-5 10-6-16,-4 4-23 16,0 3-64-16,-11 7-6 15,-4 13-17-15,4 3-40 16,11-3-27-16,0-3 30 15,23-5 7-15,11-7 28 16,7-5 25-16,1 0 12 16,-3-8-1-16,-7-4 34 15,-10-2 27-15,-7-2 15 16,-8 2 6-16,-4 5 22 0,-3 2-14 16,0 3-25-16,0 4-26 15,-1 0-38 1,-18 11-12-16,-11 18-8 0,-2 21 7 15,4 19-2-15,8 20 6 16,7 15 5-16,4 8-5 16,-4 3 0-16,-2 7 4 15,-4-6-6-15,-8-11-1 16,-3-22 0-16,-7-21 1 16,-16-22 5-16,-9-24-1 15,-11-12-2-15,-6-4 15 16,5-20-11-16,16-20 4 0,21-19 1 15,29-23 14-15,14-22-22 16,51-17-4-16,37-8-37 16,37 4-60-16,32 3-55 15,18 16-44-15,2 17-199 16</inkml:trace>
  <inkml:trace contextRef="#ctx0" brushRef="#br0" timeOffset="55672.98">28198 12255 873 0,'0'0'4'16,"0"0"98"-16,0 0 14 16,0 0-68-16,-94-39-25 0,63 63-2 15,-9 18-6-15,-8 17 15 16,-9 17-6-16,-4 15 12 15,-6 8-5-15,2 3-28 16,6-3 2-16,17-14-10 16,23-15-7-16,19-21-56 15,19-22-78-15,39-20-66 16,23-7-67-16,10-32-294 16</inkml:trace>
  <inkml:trace contextRef="#ctx0" brushRef="#br0" timeOffset="56047.97">28008 12605 665 0,'0'0'20'15,"0"0"184"-15,0 0-139 16,0 0-57-16,0 0-8 16,0 0-14-16,3 2-19 15,41 23 30-15,5 2-17 16,-6-1-28-16,-11 1-21 15,-15-8 18-15,-14 1 12 16,-3-6 17-16,-16 3 10 16,-11-2 12-16,-5-4 5 15,3-1 1-15,7-7 14 16,7-3 46-16,7 0 28 0,8-7 25 16,0-17-37-1,20-11-53-15,15-5-20 0,12 7-7 16,8 5-1-1,-1 13-1-15,-4 15-5 0,-6 0-1 16,-12 20-8-16,-8 14-4 16,-6 2-48-16,-9 3-10 15,-9-3-60-15,0-2-39 16,0-6-45-16,-5-14-35 16</inkml:trace>
  <inkml:trace contextRef="#ctx0" brushRef="#br0" timeOffset="56212.41">28505 12715 314 0,'0'0'102'0,"0"0"201"16,0 0-100-16,0 0-87 15,0 0-93-15,0 0-23 16,66-39-1-16,-14 39-19 16,14 0-50-16,-1 0-88 15,-6 0-44-15,-13 0-46 16,-15 0-92-16</inkml:trace>
  <inkml:trace contextRef="#ctx0" brushRef="#br0" timeOffset="56423.98">28722 12580 299 0,'0'0'110'0,"0"0"69"16,0 0 9-16,0 0-38 0,0 0-52 15,0 0-37-15,-78-16-40 16,71 28-16-16,-1 17 3 15,-3 11 27-15,-3 8-12 16,0 5-3-16,-7-8-18 16,-4 5-2-16,-5-3-2 15,4-8-67-15,6-7-68 16,14-15-157-16,6-17-57 16</inkml:trace>
  <inkml:trace contextRef="#ctx0" brushRef="#br0" timeOffset="56618.49">28995 12547 780 0,'0'0'129'0,"0"0"53"15,0 0-134-15,0 0-48 16,0 0-2-16,0 0-9 16,-39 95 11-16,16-39 8 15,-2-2-8-15,2-2 2 16,-2-2-8-16,3-11-45 15,8-2-128-15,9-17-162 16,5-17-64-16</inkml:trace>
  <inkml:trace contextRef="#ctx0" brushRef="#br0" timeOffset="56850.13">29254 12372 773 0,'0'0'60'15,"0"0"171"-15,0 0-157 16,0 0-7-16,0 0-36 16,0 0-26-16,25 45 17 15,1 15 15-15,1 16-5 16,-7 8-23-16,-7-3-8 16,-13-2-2-16,-8-9-1 15,-29 0-10-15,-19-4-38 16,-15-1-75-16,-13-12-37 0,5-15-263 15</inkml:trace>
  <inkml:trace contextRef="#ctx0" brushRef="#br0" timeOffset="57134.89">29672 12972 765 0,'0'0'43'0,"0"0"152"15,0 0-112-15,0 0-12 16,0 0-28-16,0 0-16 15,64 8-25-15,-16-5-2 16,11 7-47-16,10 3-133 16,2-3-297-16</inkml:trace>
  <inkml:trace contextRef="#ctx0" brushRef="#br0" timeOffset="58080.41">29972 13179 812 0,'0'0'16'0,"0"0"106"15,0 0 33-15,0 0-64 16,0 0-41-16,107-58-48 16,-46 18 8-16,0-12-5 15,-4-11-5-15,-6-7 7 16,-2-12-7-16,-3-11-6 15,-9 1 0-15,-12 13 6 16,-11 26-1-16,-11 31 5 16,-3 22-8-16,-25 14 2 15,-16 30-20-15,-8 23 17 16,3 12-4-16,12 2-5 0,10 0 13 16,12-9-8-16,12-9-21 15,0-13 0-15,18-15-4 16,10-18 14-16,7-13 8 15,6-4 12-15,4-10 13 16,2-19-13-16,-6-8 6 16,-10-6 2-16,-5 2-7 15,-14 15 4-15,-6 10-5 16,-6 14 0-16,0 2-1 16,0 10-44-16,-5 19-29 15,4 7 52-15,1 0-36 16,13-2-44-16,20-9 31 0,12-8 42 15,10-10 28-15,4-4-10 16,3-3 4-16,-7-3 7 16,-6-11-7-16,-3-5 6 15,-7-4-5-15,-11-1 6 16,-8-4 17-16,-11 3-8 16,-9 6 36-16,0 2 10 15,-18 10-18-15,-9 4-11 16,-5 3-25-16,0 0 2 15,3 12-6-15,5 5-2 16,10 0-3-16,9 0-16 16,5-4-27-16,3 1-10 15,26-4 12-15,5-6 49 16,10-4 15-16,-3 0-14 16,-4-8 9-16,-5-9 11 0,-9-2 15 15,-5 3 5-15,-12 1 15 16,-3 10 35-16,-3 4-8 15,0 1-67-15,-9 0-16 16,-13 9 0-16,-6 16-8 16,-4 8 4-16,2 7 3 15,4 12-1-15,-1 5-3 16,3 9 5-16,-6 4-3 16,1 5 0-16,3 0 4 15,0 5-4-15,1 2-5 16,0-12 8-16,-11-11 3 15,-9-18-3-15,-7-19 0 0,-3-15 9 16,-3-7-2 0,6-20 1-16,7-16 6 0,7-11 14 15,16-9 32-15,17-13-46 16,8-15-14-16,41-11-2 16,30-17-70-16,42-6-65 15,34-2-174-15,21 6-269 16</inkml:trace>
  <inkml:trace contextRef="#ctx0" brushRef="#br0" timeOffset="58492.43">31502 12735 502 0,'0'0'59'15,"0"0"169"-15,0 0-82 16,0 0-63-16,0 0-25 15,0 0 6-15,-2-39-64 16,44 36 0-16,12 3-18 16,2 12-17-16,-5 21-27 15,-11 9 12-15,-18-1-19 16,-14 2-21-16,-8-7 52 16,0-6 6-16,-16-7 24 15,-1-7 8-15,-2-5 1 16,3-8 2-16,4-3 8 15,1 0 38-15,4-3 43 0,7-18 3 16,0-5-31-16,21-14-34 16,13 1-9-16,11 3-21 15,0 8 0-15,-1 10-3 16,-5 11-3-16,-2 7 0 16,1 10 0-16,-4 19-36 15,-8 11-14-15,-7 7-21 16,-13 1-17-16,-6 10-27 15,-15-4-5-15,-17-7-215 16,-6-11 115-16</inkml:trace>
  <inkml:trace contextRef="#ctx0" brushRef="#br0" timeOffset="58993.98">32681 12123 496 0,'0'0'28'0,"0"0"2"16,0 0 58-16,-84-19 39 15,64 16-46-15,11 3-13 16,5-1-4-16,4-2-11 15,0 3-3-15,0-3-5 16,6 1-11-16,28-3 5 16,24 0-37-16,29 1 0 0,19 1 0 15,15 3-1-15,10-3-1 16,2 3 0-16,-14 0 3 16,-22 0-6-16,-33 10-8 15,-31 5-6-15,-17 9 2 16,-16 12-20-16,0 20 25 15,-31 17 10-15,-24 12 0 16,-19 19 4-16,-14 4-4 16,-3 2 4-16,0-2-3 15,10-6-1-15,9 1 0 16,12 0-1-16,11 6-6 0,13 2 6 16,6-2-14-16,-1-2 5 15,-8-6 0-15,-17-18-6 16,-29-13-21-16,-38-23-111 15,-38-18 48-15,-39-13-101 16,-34-16-60-16</inkml:trace>
  <inkml:trace contextRef="#ctx0" brushRef="#br0" timeOffset="59715.5">26195 11179 332 0,'0'0'32'0,"0"0"103"15,0 0 2-15,0 0-44 16,0 0-10-16,0 0-78 16,-39-26-5-16,66 32-8 15,16 11 8-15,12 3 17 16,0-1-17-16,-8-5-4 16,-14-4 0-16,-17-3-45 15,-12-7 6-15,-4 0-16 16,-25 0 58-16,-25 0-1 15,-22 2 2-15,-12 2 0 0,-1 6 9 16,11 7-5 0,3 5 13-16,7 7 14 0,8 5-6 15,3 2-2-15,13 8-15 16,6 2-3-16,4 7-7 16,8 5 4-16,1 9-2 15,-1 16 2-15,-3 6 10 16,-10 7 22-16,-10 9 4 15,-12 5-10-15,-13 11 23 16,-13 12-21-16,-8 2-3 16,-5-4 3-16,5-1-13 15,11-14-3-15,14-11-7 16,17-9-3-16,10-4-8 0,23-5 0 16,16-15 0-16,34-19-155 15,41-16-19-15,26-21-73 16,6-16-136-16</inkml:trace>
  <inkml:trace contextRef="#ctx0" brushRef="#br0" timeOffset="61927.9">7796 13548 189 0,'0'0'105'0,"0"0"-100"16,0 0 58-16,0 0 25 0,0 0-39 16,0 0-19-16,0 0 10 15,-37 3-21-15,37-3 10 16,3-7 14 0,31-26 5-16,29-23 4 0,34-27-19 15,27-18-17-15,22-16 8 16,9-6-22-16,0-5 0 15,-10 12 5-15,-23 12-3 16,-22 17-2-16,-27 24 3 16,-25 21-5-16,-18 18 6 15,-17 12-6-15,-7 12-9 16,-6 0-79-16,0 17-113 0,0 8-189 16</inkml:trace>
  <inkml:trace contextRef="#ctx0" brushRef="#br0" timeOffset="62678.25">18928 13805 214 0,'0'0'71'0,"0"0"-5"0,0 0 29 16,0 0-1-16,0 0-31 15,0 0 7-15,-30-26 6 16,40-5 8-16,28-27-37 16,23-23-2-16,24-20 14 15,27-18-11-15,17-10-15 16,21-6-15-16,2 2-18 15,-3 12 2-15,-18 22 1 16,-25 25-3-16,-34 25-3 16,-33 22-2-16,-28 8-2 15,-11 6-26-15,-5-1-45 16,-30 8-117-16,-14 6-59 0,-20 23-121 16</inkml:trace>
  <inkml:trace contextRef="#ctx0" brushRef="#br0" timeOffset="63278.39">16258 13679 350 0,'0'0'48'16,"0"0"49"-16,0 0 18 15,0 0 25-15,0 0-57 16,0 0-14-16,9-82-8 16,33 10-47-16,16-25-1 15,21-15 22-15,12-6-18 16,9-5 3-16,5 1-20 15,-2 7 0-15,-5 18 4 16,-18 15-4-16,-11 26-19 0,-14 17-77 16,-6 8-98-16,-3 6-60 15,-8-3-99-15</inkml:trace>
  <inkml:trace contextRef="#ctx0" brushRef="#br0" timeOffset="63788.81">22005 13769 275 0,'0'0'25'0,"0"0"28"15,0 0 26-15,0 0-9 16,-2-90-37-16,29 37-22 15,17-12 6-15,18-15 3 16,16-9-17-16,13-9-3 16,3-3-44-16,1 6-42 15,-5 11-10-15,-10 7-77 0,-13 14-14 16</inkml:trace>
  <inkml:trace contextRef="#ctx0" brushRef="#br0" timeOffset="66316.53">6215 14872 390 0,'0'0'30'16,"0"0"82"-16,0 0 28 15,-82-33-26-15,79 30-14 16,3 3-33-16,0 0-10 16,0 0-24-16,0-3-4 15,0 3 0-15,0 0-8 16,0-1-21-16,6 1-2 15,18 0 2-15,18 0 12 16,22 7-8-16,18 0 3 0,3-1 4 16,6 0-11-16,-9 2-5 15,-9-2-45-15,-12 4-93 16,-22 0-67-16,-21 6-50 16,-18 4 15-16,-24 4 43 15</inkml:trace>
  <inkml:trace contextRef="#ctx0" brushRef="#br0" timeOffset="66482.97">6287 15086 200 0,'0'0'127'16,"-82"9"26"-16,68-4-24 15,10-5 10-15,4 0-44 16,0 0-48-16,1 0-47 16,23 0-18-16,18 0 18 15,25 3 26-15,27 0-13 0,15-3-6 16,21 0-7-16,7 0-132 15,-6-16-198-15</inkml:trace>
  <inkml:trace contextRef="#ctx0" brushRef="#br0" timeOffset="67330.34">8390 15243 443 0,'0'0'55'0,"0"0"-2"16,0 0 100-16,0 0-77 0,0 0-20 15,0 0 26-15,27-10-25 16,-2-11-16-16,5-12 1 15,9-9-3-15,1-9-30 16,-4-10-3-16,1-14 4 16,-1-3-10-16,-6-8 10 15,-5-2-10-15,-10 8-2 16,-6 3-1-16,-9 15-6 16,0 19 5-16,0 17 1 15,0 16-2-15,-3 10-7 16,-3 22-17-16,-3 28 7 15,3 19 14-15,3 18 11 16,3 2-3-16,0-6 0 0,14-4-10 16,8-13-21-16,8-17-26 15,-2-16-15-15,-1-23 14 16,-2-10-10-16,-1-10 68 16,6-26 3-16,-6-8 7 15,6-4 3-15,-8-5-10 16,-4 4 2-16,-6 9 7 15,-6 13-12-15,-3 15 21 16,-3 12 13-16,0 0-34 16,0 25-18-16,7 15 3 15,2 6 15-15,5 7 9 16,8-7-9-16,2-3-1 0,4-16 0 16,2-8-27-1,0-18-9-15,-2-1-15 0,2-21 52 16,-6-11 9-16,-6-5-6 15,-6-5 2-15,-12-3 10 16,0 4 5-16,-12 1 20 16,-12 10-32-16,-1 11 16 15,-1 12 29-15,-8 7-33 16,3 16-20-16,-2 14-7 16,12 10-9-16,9 2-81 15,12-5-121-15,8-7-127 16</inkml:trace>
  <inkml:trace contextRef="#ctx0" brushRef="#br0" timeOffset="67823.31">9613 14696 692 0,'0'0'4'0,"0"0"23"15,-82 24 71-15,55 10-79 16,5 2-19-16,13-4-4 15,9-1-1-15,0-5-9 16,16-14-85-16,10-12-64 16,9 0 34-16,1-19 54 15,0-12-88-15,0-1 103 0,-5 3 60 16,-7 3 15 0,-5 2 79-16,-12 5 41 0,0 9 17 15,-7 2 26-15,0 8-24 16,0 0-105-16,0 14-49 15,-7 22 3-15,4 30-3 16,3 26 14-16,3 15 4 16,29 14 9-16,4 8-1 15,6 0 1-15,4-7-4 16,-4-6-10-16,-13-17 1 16,-9-26-13-16,-17-18 2 15,-6-19 11-15,-30-16-12 16,-16-9 23-16,-12-11 24 15,-2 0 0-15,2-28-17 16,13-16-7-16,8-20-6 0,12-21-9 16,14-18-10-16,14-19-6 15,17-7-24-15,38-3-40 16,27 7-47-16,18 25 8 16,7 24-83-16,-4 23-103 15,-12 21-121-15</inkml:trace>
  <inkml:trace contextRef="#ctx0" brushRef="#br0" timeOffset="68250.28">10301 14872 808 0,'0'0'13'0,"0"0"209"15,0 0-123-15,0 0-42 16,0 0-57-16,0 0-5 16,52-43-2-16,-10 47 6 15,1 21-8-15,-8 8 9 16,-6 6-17-16,-14 8-14 16,-13 1 8-16,-2-10-14 15,0-6 9-15,-8-7 0 16,-4-12 8-16,3-3 18 15,5-9 2-15,4-1 2 0,0 0 26 16,0-11 27-16,0-22-6 16,10-10-40-16,15-13-8 15,11 5-1 1,0 12-6-16,3 14 0 0,-3 11 3 16,-5 14-3-16,-4 0-4 15,-4 29 1-15,-3 11-2 16,-5 6 1-16,-5 8-25 15,-4-2-36-15,-1-5-76 16,-2-8-127-16,-3-14-99 16</inkml:trace>
  <inkml:trace contextRef="#ctx0" brushRef="#br0" timeOffset="68431.32">10924 14984 583 0,'0'0'153'0,"0"0"-5"15,0 0-1-15,0 0-124 16,0 0-7-16,0 0-16 16,30-5 0-16,12 5 0 15,13 0 0-15,3-4-9 16,-6-4-68-16,-7-1-154 16,-15-2-92-16</inkml:trace>
  <inkml:trace contextRef="#ctx0" brushRef="#br0" timeOffset="68633.35">11087 14819 586 0,'0'0'124'0,"0"0"143"16,0 0-174-16,0 0-64 16,0 0-11-16,0 0-16 15,-10 43 6-15,7-4 16 16,-1 10-24-16,-3 2 11 15,-2 2-11-15,3-1-5 16,0-4-71-16,6-12-152 16,0-25-298-16</inkml:trace>
  <inkml:trace contextRef="#ctx0" brushRef="#br0" timeOffset="68844.42">11597 14787 663 0,'0'0'298'0,"0"0"-226"16,0 0 105-16,0 0-133 15,0 0-23-15,0 0-16 16,-3 65 33-16,3-21-23 16,0 5-13-16,0 3-4 15,-6 5-27-15,-6-8-122 16,0-12-118-16,3-15-383 0</inkml:trace>
  <inkml:trace contextRef="#ctx0" brushRef="#br0" timeOffset="69081.75">11980 14615 1034 0,'0'0'69'15,"0"0"22"-15,0 0 74 16,0 0-129-16,0 0-23 16,103 35 16-16,-61-3 5 15,-2 3-34-15,-1 5 0 0,-9 5-3 16,-18 8-11 0,-12 14-37-16,-26 8-65 0,-39 4-20 15,-29 2-86-15,-20-17-257 16</inkml:trace>
  <inkml:trace contextRef="#ctx0" brushRef="#br0" timeOffset="69496.17">10389 14314 408 0,'0'0'62'0,"0"0"53"16,0 0 64-16,0 0-83 16,0 0-55-16,0 0 21 15,-57 0-32-15,23 36-21 16,-11 27 15-16,-9 19 20 0,2 14-10 16,4 9 18-1,2 11-27-15,18 0-22 0,17 3-3 16,11-9-3-16,46-9-23 15,32-22-139-15,25-29-179 16,21-39-114-16</inkml:trace>
  <inkml:trace contextRef="#ctx0" brushRef="#br0" timeOffset="69981.85">13336 14872 440 0,'0'0'34'15,"0"0"82"-15,0 0 95 16,0 0-91-16,0 0-11 16,0 0-48-16,-34-20-4 15,34 20-15-15,0 0-25 16,0 0 5-16,3 0-22 16,23 0-12-16,26 3 12 15,25 5 5-15,11 1-5 16,13 1-56-16,-7-1-113 15,-9-4-179-15,-16-5-184 16</inkml:trace>
  <inkml:trace contextRef="#ctx0" brushRef="#br0" timeOffset="70545.85">14452 15120 442 0,'0'0'406'0,"0"0"-404"16,0 0 27-1,0 0 85-15,0 0-70 0,0 0-1 16,-8 0 16-16,22-8-33 15,11-17-11-15,18-18 11 16,9-14-25-16,7-9 0 16,-7-3 0-16,-10 3 1 15,-7-2-4-15,-9 9-1 16,-13 15-5-16,-9 13 8 16,-4 17 0-16,0 12-2 15,0 2 2-15,-3 14-19 16,-14 25 2-16,-7 16-5 15,6 12 15-15,12-1 6 0,6 0-20 16,6-5-1-16,17-10-9 16,10-11-12-16,5-16-3 15,7-17 4-15,4-7 8 16,-4-7 2-16,1-17 4 16,-10-9 28-16,-10-3 4 15,-3-1-2-15,-14 4 17 16,-9 7-18-16,0 10 33 15,0 6 18-15,0 10-21 16,-12 3-31-16,-6 20-4 16,3 11-16-16,5 3-10 15,10 1-126-15,0-8-42 16,26-11-40-16,13-5-77 16</inkml:trace>
  <inkml:trace contextRef="#ctx0" brushRef="#br0" timeOffset="70711.78">15405 14872 200 0,'0'0'124'16,"0"0"13"-16,0 0-33 16,0 0-31-16,-89-53-10 15,48 70-41-15,4 9-5 16,10 3-17-16,15 1-7 16,12-4-36-16,3-6-82 15,25-10-49-15,14-10 26 16,7-5-66-16</inkml:trace>
  <inkml:trace contextRef="#ctx0" brushRef="#br0" timeOffset="71176.03">15405 14872 42 0,'106'-56'168'16,"-103"42"20"-16,-3 2-32 15,0 8 23-15,0 4-60 16,-3 0-82-16,-17 14-29 16,1 12-2-16,-4 14-2 15,3 5-4-15,6-4-2 16,6-2-2-16,3-5-72 15,5-15-20-15,0-9-4 16,5-10 26-16,17-3 70 16,0-21 4-16,5-12 8 15,-4-3 44-15,-1-2 48 16,-6 2 9-16,-4 6 6 0,-3 9-34 16,-6 9 9-1,-3 10-7-15,0 5-30 0,0 0-53 16,0 14-11-1,-18 23-11-15,-7 19 22 0,-5 17 3 16,1 15-3-16,13 15-3 16,6 10 3-16,10 15 5 15,0-2-4-15,10-5-1 16,-1-12 5-16,-5-19-5 16,-4-20 7-16,-1-24-7 15,-21-20 0-15,-17-16 14 16,-16-10 18-16,-6-19 20 0,-5-25-27 15,8-12-1-15,16-17 3 16,16-9-25-16,22-12 1 16,5-7-6-16,41 2-47 15,30 9-65-15,22 12-9 16,20 18-87-16,15 5-171 16</inkml:trace>
  <inkml:trace contextRef="#ctx0" brushRef="#br0" timeOffset="72061.38">16059 14777 473 0,'0'0'80'16,"0"0"150"-16,0 0-85 15,0 0-79-15,0 0-52 16,81-95-14-16,-35 63 0 16,-1 0 1-16,-12 5 2 15,-14 8 5-15,-10 8 3 16,-8 5 20-16,-1 6 36 16,0 0-45-16,0 0-16 15,-3 0-6-15,-11 13-10 16,-4 20 8-16,-6 13-5 0,2 11 6 15,4 5-5 1,6 8 6-16,0-1-4 0,5-3 4 16,-3-17-8-16,3-6-55 15,-2-13-19-15,-4-7-56 16,-3-10-21-16,-3-9 20 16,-1-4 23-16,-2 0 9 15,2 0 77-15,0-10 30 16,7 3 84-16,4 0 53 15,5 4 15-15,4 3 23 16,0-3-60-16,0-3-36 16,7 2-35-16,22-6-42 15,20 0-2-15,12-2-15 0,8-1-56 16,-4 2-105 0,-20 5-106-16,-20-5-124 0</inkml:trace>
  <inkml:trace contextRef="#ctx0" brushRef="#br0" timeOffset="72609.34">14968 14928 20 0,'0'0'155'15,"0"0"-26"-15,0 0 2 16,0 0-5-16,0 0 2 15,0 0-19-15,0-46 0 16,-3 36-15-16,-3 1-22 16,-1 4 4-16,2 2-28 15,2 1 8-15,0 2-34 16,-3 0-13-16,-3 13-9 0,-9 17-7 16,3 10 2-1,5 1 2-15,7-1 3 0,3-9-6 16,3-3 1-16,22-7 1 15,6-9 4-15,7-4 3 16,2-8 1-16,-4 0 5 16,-5-14-8-16,-4-9 18 15,-9-3-16-15,-8-11 9 16,-9-8-1-16,-1 1-7 16,-4 4-3-16,-15 10-1 15,-3 18-18-15,-11 12 13 16,-9 16-93-16,-7 38-78 0,-6 14-134 15,4 9-248 1</inkml:trace>
  <inkml:trace contextRef="#ctx0" brushRef="#br0" timeOffset="73620.03">6588 16685 50 0,'0'0'103'0,"0"0"12"15,0 0-1-15,0 0-10 16,0 0-2-16,0 0-8 15,-22-15-1-15,22 15-26 16,0 0-11-16,0 0-6 16,0-4-24-16,0 4-11 15,0 0-15-15,22 0 3 16,8 7 8-16,16 7-2 16,8 1-7-16,10-2 10 0,6-4-12 15,3-2-11-15,-7-2-42 16,-8-5-100-16,-15 2-50 15,-16-2 60-15,-18 3-40 16,-9-3 4-16</inkml:trace>
  <inkml:trace contextRef="#ctx0" brushRef="#br0" timeOffset="73809.03">6718 16811 80 0,'0'0'120'0,"-88"16"7"15,62-11 9-15,10-2-23 16,13-3 37-16,3 0-32 15,0 0-66-15,0 0-45 16,12 0-7-16,28 0-15 16,21 9 15-16,23-4 22 0,13 0-19 15,0-5-3-15,-3 0-20 16,-6 0-136-16,-15-10-108 16,-18-2-209-16</inkml:trace>
  <inkml:trace contextRef="#ctx0" brushRef="#br0" timeOffset="74655.78">8017 16889 592 0,'0'0'33'0,"0"0"105"16,0 0-36-16,0 0-85 15,0 0 8-15,0 0 9 16,52-40-27-16,-13 11 9 16,13-12 3-16,0-5-17 15,-10-2 14-15,-6-10-9 16,-6-3-3-16,-11-2 27 15,-2-2-30-15,-11 9 24 16,-2 10-12-16,-1 20-2 16,-3 16 24-16,0 10-14 15,0 0-19-15,-7 27-4 16,-7 24-15-16,-2 21 15 16,7 12 2-16,9-6-2 0,0 0 0 15,13-16-5-15,13-9-26 16,6-14-23-16,1-19-35 15,0-18 6-15,3-2 28 16,-2-19 20-16,-1-15 29 16,-6-7-4-16,-2-2 12 15,-8 4 16-15,-4 5-5 16,-7 10 36-16,-6 10 11 16,0 13-6-16,0 1-48 15,0 9-4-15,0 21-32 0,6 6 30 16,7 3 4-1,1-2-2-15,8-4 0 0,2-10-32 16,3-7-39 0,0-9-10-16,1-7 39 0,-4-7 39 15,-2-18 5-15,-5-2-2 16,-4-8 9-16,-10 1 27 16,-3-3 25-16,0-2-3 15,-13 3 14-15,-10 10-5 16,-2 9-34-16,-5 14 10 15,0 3-36-15,-4 12-7 16,4 18-5-16,8 5-8 16,15 3-87-16,7 1-104 15,26-13-73-15,16-9-117 16</inkml:trace>
  <inkml:trace contextRef="#ctx0" brushRef="#br0" timeOffset="75134.05">9316 16610 25 0,'0'0'490'16,"-97"0"-456"-16,51 19 127 15,4 8-83-15,11 2-61 16,13-5-14-16,9-4-3 16,9-6-5-16,0-5-13 15,27-8-45-15,10-1-27 16,10-12 40-16,11-14-70 0,0-7 5 15,-3-3 56-15,-12 2 37 16,-13 1 22-16,-9 8 36 16,-11 8 58-16,-5 7 44 15,-5 7 53-15,0 3-82 16,-5 10-65-16,-17 29-44 16,-8 17 4-16,-8 24 34 15,2 12-13-15,6 14-1 16,9 10 10-16,9 12-24 15,12-6 48-15,0-6-46 16,0-17 4-16,0-20 5 16,-3-18-15-16,-9-19 0 15,-10-20 9-15,-8-11-7 16,-9-11 14-16,-10-9-8 16,-2-23-11-16,5-19 6 0,10-21-9 15,20-15-9-15,16-16-1 16,3-12-16-16,37 1-10 15,18 13-59-15,13 19-10 16,20 24-40-16,13 16-58 16,3 13-76-16</inkml:trace>
  <inkml:trace contextRef="#ctx0" brushRef="#br0" timeOffset="75682.92">9920 16537 440 0,'0'0'74'16,"0"0"100"-16,0 0-19 16,0 0-55-16,0 0-41 15,0 0-29-15,0 0-27 16,54-13 3-16,-20 20-3 0,5 18-3 16,-3 6-1-16,-3 5 0 15,-14 3-9-15,-7 1-6 16,-12-4-6-16,0-3 0 15,0-6 21-15,-9-10-4 16,3-8 5 0,3-6 7-16,3-3 1 0,0 0 13 15,0 0 25-15,0-5 8 16,3-19 19-16,15-12-73 16,12-7 2-16,10-3-6 15,-1 2 5-15,0 13-1 16,-8 9 1-16,-7 10 0 0,-12 12-2 15,-2 0 1-15,-3 14-12 16,0 15 7-16,-1 9 0 16,-2 9 5-16,-4 4-3 15,3 0-21-15,0-1-71 16,3-11-124-16,3-13-98 16,9-19-89-16</inkml:trace>
  <inkml:trace contextRef="#ctx0" brushRef="#br0" timeOffset="75872.98">10612 16721 518 0,'0'0'227'0,"0"0"-168"16,0 0 122-16,0 0-108 16,0 0-56-16,0 0-17 0,42-12-4 15,3 12 4-15,15 0 0 16,1 0 0-16,-3 0-47 15,-9 0-108-15,-13-7-121 16,-16-5-107-16</inkml:trace>
  <inkml:trace contextRef="#ctx0" brushRef="#br0" timeOffset="76093.92">10824 16566 628 0,'0'0'168'0,"0"0"103"15,0 0-146-15,0 0-14 0,0 0-55 16,0 0-33-16,-7-19-10 16,14 19-13-16,2 17 11 15,-2 9-10-15,3 10 6 16,-3 3-1-16,-7 8-6 16,0 6-1-16,0 9-12 15,-11-1-94-15,8-10-43 16,3-17-178-16,2-32-231 15</inkml:trace>
  <inkml:trace contextRef="#ctx0" brushRef="#br0" timeOffset="76306.48">11285 16480 232 0,'0'0'807'16,"0"0"-730"-16,0 0 111 15,0 0-68-15,0 0-74 16,0 0-25-16,3 57 27 16,-3-11-17-16,-3 0-31 15,-7 10-5-15,1 0-28 16,-2 11-110-16,-5-1-54 16,-10-10-152-16</inkml:trace>
  <inkml:trace contextRef="#ctx0" brushRef="#br0" timeOffset="83908.24">9865 16286 174 0,'0'0'25'16,"0"0"63"-16,0 0 12 16,0 0-14-16,0 0-5 15,0 0 1-15,0 0 1 16,-39-27-2-16,39 27-17 16,-3 0-6-16,3 0-3 15,-7 0-19-15,-5 10-5 0,-12 21-18 16,-7 24-3-16,-8 21 9 15,3 20-14-15,11 13 3 16,13 3-8-16,12 0-6 16,46 1-29-16,26-12-164 15,19-23-139-15,3-32-183 16</inkml:trace>
  <inkml:trace contextRef="#ctx0" brushRef="#br0" timeOffset="84457.17">11613 16315 325 0,'0'0'51'0,"0"0"122"16,0 0-28-16,0 0-22 15,0 0-27-15,0 0-40 16,-7-29-7-16,7 29-29 16,0 0-17-16,22 33 7 15,11 23-9-15,10 24 41 16,-7 14-18-16,-10 13-21 16,-13 5-2-16,-13 6-1 0,0 8-71 15,-27-7-124-15,-9-12-194 16</inkml:trace>
  <inkml:trace contextRef="#ctx0" brushRef="#br0" timeOffset="91348.34">18001 14050 381 0,'0'0'22'0,"0"0"-11"15,0 0-9-15,0 0 31 16,0 0 23-16,23 84 36 15,-23-6 13-15,-13 20-36 0,-16 29-4 16,-5 37-8-16,-7 47-5 16,-11 38-14-16,-4 28 0 15,-8 27-3-15,-5 9-13 16,2 1 1-16,-6-13 23 16,9-31-30-16,6-38 2 15,-1-31 3-15,7-33-9 16,0-22-1-16,-3-21-3 15,-3-19-3-15,-7-13 13 16,-6-17-18-16,-14-12 1 16,-6-14 8-16,-9-12-8 15,-12-12-2-15,-7-9-3 16,-17-4-6-16,-17-4 10 16,-10-1-37-16,-16 2-18 15,0-6-26-15,18-4-71 0,21 0-102 16,49-22 2-16,49-17-27 15</inkml:trace>
  <inkml:trace contextRef="#ctx0" brushRef="#br0" timeOffset="92376.72">19096 15877 468 0,'0'0'127'0,"0"0"-42"15,0 0 61 1,0 0-66-16,0 0-33 0,0 0-17 15,0 9 4-15,0-7 2 16,0-2-22-16,0 0 8 16,11 0 4-16,13-18-4 15,20-15 31-15,19-21-19 16,12-21-23-16,4-10 4 16,-15-15-14-16,-12-7 7 15,-18-1-8-15,-16 9 1 16,-12 23-2-16,-6 23 2 15,0 30-1-15,-12 20 0 0,-11 12-7 16,-16 44-11-16,-6 27 4 16,2 22 6-16,11 7 2 15,26-9 6-15,6-9-7 16,29-18 5-16,8-13-6 16,9-23-16-16,4-22 13 15,-1-14 9-15,3-1 1 16,-1-29 2-16,-2-10 2 15,-6-6 5-15,-11-8 1 16,-12 1-4-16,-11-1 0 16,-6 20-2-16,-3 11 16 15,0 14 5-15,0 8-24 16,0 13-5-16,0 16-19 16,0 12 20-16,0 2 4 15,17-1-12-15,9-8 0 0,7-12-32 16,5-5-8-16,8-13 36 15,-4-4-1-15,4-8 17 16,-11-11 1-16,-2-9 0 16,-7-4 18-16,-10 0-17 15,-3 6 11-15,-7 5 20 16,-4 11 0-16,-1 10-1 16,-1 0-32-16,0 7-19 15,7 17 11-15,4 5 2 16,6 0 6-16,4-3-4 15,2-8 2-15,6-5-2 16,-1-10-4-16,9-3 8 0,2-9 1 16,3-8-1-1,1 0 0-15,-2 4 0 0,-5 9 0 16,-1 4-5-16,1 7 1 16,-2 15 2-16,-6 9-2 15,-5-1 4-15,-4-4 0 16,1-5-3-16,-11-5-8 15,1-14-66-15,2-2-100 16,-1-19-80-16,-7-20-145 16</inkml:trace>
  <inkml:trace contextRef="#ctx0" brushRef="#br0" timeOffset="92523.84">20649 15080 410 0,'0'0'317'0,"0"0"-193"15,0 0 9-15,0 0-124 16,0 0-9-16,-89-19-50 16,74 61-167-16,-9 17-50 15</inkml:trace>
  <inkml:trace contextRef="#ctx0" brushRef="#br0" timeOffset="92958.95">19080 16259 845 0,'0'0'34'0,"0"0"101"15,0 0-49-15,0 0-86 16,0 0-4-16,0 0-10 15,33-26 10-15,4 42-4 16,2 14 8-16,-6 6 0 16,-7 4-4-16,-9 4 4 15,-10-5-4-15,-7-7 4 16,0-9 0-16,0-8 0 16,-1-6 2-16,-4-6-2 15,4-3 15-15,-2 0 7 0,3-20 30 16,0-18-36-16,0-13-10 15,18-4-12-15,13 4 4 16,7 15 2-16,-3 13-6 16,1 14 5-16,-5 9-6 15,1 3-4-15,-9 23 2 16,-5 10-2-16,-1 14-54 16,-7 2-30-16,-1 2-82 15,5-8-92-15,-5-13 2 16</inkml:trace>
  <inkml:trace contextRef="#ctx0" brushRef="#br0" timeOffset="93358.65">19658 16388 289 0,'0'0'199'15,"0"0"39"1,0 0-57-16,0 0-115 0,0 0-53 16,0 0-13-16,22-19-14 15,24 32 14-15,21-1 8 16,25-4-5-16,19-6 1 15,1-2-4-15,0 0-103 16,-22 0-5-16,-22-2-78 16,-31-12 88-16,-31 1-35 15,-9 3 53-15,-37 0 80 16,-8 4 115-16,-4 4-2 16,7 2 17-16,12 0-12 0,17 0-21 15,7 0-24 1,9 0-41-16,0 0-2 0,0-1-14 15,19-10 6-15,10-2 18 16,3-4-37-16,3 7 0 16,-1 8-2-16,-9 2-1 15,-1 2 0-15,-3 18-8 16,-7 10 8-16,-7 7 4 16,-4 6-4-16,-3 5-3 15,0-1 2-15,-3-6-25 16,-7-7-41-16,0-3-101 15,1-12-101-15,4-11-120 0</inkml:trace>
  <inkml:trace contextRef="#ctx0" brushRef="#br0" timeOffset="93824.71">20974 16388 935 0,'0'0'70'15,"0"0"-47"-15,-82 11 74 16,51 18-74-16,3 10 4 16,6 2-11-16,12 0-8 15,10-4-8-15,0-11 0 16,15-9-6-16,10-10 3 16,10-7 2-16,7-18-3 15,10-17 0-15,1-11-6 0,0-11 0 16,-3 1 9-16,-8 4-8 15,-7 9 7-15,-12 19 2 16,-9 12 3-16,-8 9-3 16,-3 3 0-16,4 5-20 15,6 15 14-15,3 12-3 16,-5 9 11-16,-3-1-2 16,-7-6 0-16,-1-5 1 15,0-9-3-15,-9-7 2 16,-13-7 0-16,-6-5 22 15,-13-1-16-15,-3-4 8 16,-8-22 3-16,1-5-12 0,-5-6 4 16,9-2-9-16,10 6-1 15,10 9-4-15,13 14-15 16,6 8-25-16,5 2-30 16,-1 10-160-16,4 10-127 15,0 0-7-15</inkml:trace>
  <inkml:trace contextRef="#ctx0" brushRef="#br0" timeOffset="94429.87">21542 15312 890 0,'0'0'16'16,"0"0"-11"-16,0 0 153 16,0 0-108-16,0 0-15 15,0 0-32-15,-8-50 10 16,8 50 13-16,0 0-3 16,5-4 4-16,1 1-5 15,-1-1-21-15,-2 1 20 16,-3 3-20-16,0 0-1 15,0 0 5-15,0 0-3 0,0 0 2 16,5-7-4 0,-2-1 1-16,0-2-3 0,5-4 2 15,-2-2 0-15,-3-1 2 16,-1 0-1-16,-2 4-2 16,0 4-6-16,0 5 7 15,-3 0-10-15,-13 4 1 16,-9 0-11-16,-1 14 9 15,-4 5-1-15,7 6 9 16,10 4-3-16,6-2 6 16,7-1-12-16,0 3 12 15,13-5-4-15,14 1 4 16,9 2 0-16,2-1-2 16,4-1 1-16,-5-6 1 15,-8 0 1-15,-13-7-1 16,-10-3-4-16,-4-1 4 0,-2 2-9 15,-9 4 4-15,-24 3 3 16,-16 2 4-16,-11-2-9 16,1-4-8-16,11-2-20 15,9-1-8-15,18-5-32 16,12-1-118-16,9-4-93 16,13-4-35-16</inkml:trace>
  <inkml:trace contextRef="#ctx0" brushRef="#br0" timeOffset="94866.03">21789 15500 503 0,'0'0'110'0,"0"0"-89"16,0 0 132-16,0 0-74 16,0 0 0-16,0 0-20 15,12 0-8-15,2 0-15 16,11-3-14-16,10 3 0 15,7 0-22-15,-3 0 7 16,-6 5-15-16,-7 9 7 16,-8 3-13-16,-9 6 0 15,-9 3-6-15,0 0 2 16,-1 0 9-16,-11-6 9 16,-2-5-1-16,7-10 1 0,5-1 0 15,2-4 13 1,0 0 36-16,0-4 8 0,5-18 20 15,19-12-57-15,9-11 3 16,2-2-23-16,4 5 0 16,-3 11 7-16,-6 11-4 15,-8 7-3-15,1 8-1 16,-7 5-10-16,-1 1 7 16,0 19-4-16,-9 11-6 15,-6 9 5-15,0 9-53 16,-29 4-21-16,-10 6-70 15,-14-3-71-15,-10-10-53 16,-7-12-47-16</inkml:trace>
  <inkml:trace contextRef="#ctx0" brushRef="#br0" timeOffset="96014.08">18577 14188 41 0,'0'0'2'0,"0"0"65"16,0 0-11-16,0 0-31 16,0 0 9-16,0 0 7 15,21 30 19-15,9-19-20 16,13 1 18-16,24-1-16 16,26 5-28-16,32-4 5 0,35 5-9 15,34 2 8 1,40 5-4-16,40 2-8 0,37 4 1 15,39-1-1-15,40 9-1 16,33-1 2-16,42 2-5 16,27 3-1-16,34-2-1 15,28 3 1-15,16 0-1 16,22 4 4-16,4 4-4 16,2 7 1-16,-2 4 0 15,-13 4 0-15,-10 0 16 16,-22 1-7-16,-19 1 10 15,-29 5 14-15,-26-4-17 16,-32 1 21-16,-34-4-23 16,-33-3 1-16,-38-6-4 0,-42-2-12 15,-38-9 0-15,-39-2 9 16,-32-6-9-16,-28-4 0 16,-21-1-2-16,-22-3 6 15,-18 0-8-15,-27-5 4 16,-26-10 0-16,-21-6-2 15,-14-6 3-15,-9-3-1 16,-3 0 5-16,0 0-1 16,1 0-3-16,-1 3-1 15,0-3 0-15,2 0-1 16,-2 0 1-16,0 0-1 16,3 3 1-16,3-2 2 15,6 9 0-15,4-4 12 16,5 2-7-16,4-2 25 15,4 0-17-15,2 1 7 0,3-4-12 16,4-2-4-16,-1-1 6 16,6 0-12-16,2 0 2 15,7 0 8-15,11 0-9 16,6 0 9-16,8 0 0 16,2-1-6-16,0 1 3 15,-1 0-7-15,-4-5 0 16,4 0-1-16,-10 2 1 15,-20-1-2-15,-15-1-1 16,-23 0-43-16,-4 2-42 0,-6-3-121 16,0-5-174-16</inkml:trace>
  <inkml:trace contextRef="#ctx0" brushRef="#br0" timeOffset="96720.69">23337 15736 160 0,'0'0'141'15,"0"0"-21"-15,0 0 38 0,0 0 19 16,0 0 10-16,0 0-63 16,0 0-29-16,0 0-11 15,12 0-28-15,25-15-21 16,21-2-28-16,17-3-2 16,6 7-10-16,-4 13-26 15,-4 0-109-15,-6 20-63 16,-17 14-194-16,-22 4-83 15</inkml:trace>
  <inkml:trace contextRef="#ctx0" brushRef="#br0" timeOffset="96903.68">23717 16107 894 0,'0'0'115'0,"0"0"-1"16,0 0-18-16,0 0-70 15,0 0-14-15,0 0 6 16,96-56-18-16,-20 34 0 16,9 5-118-16,1 3-117 15,-8 2-218-15</inkml:trace>
  <inkml:trace contextRef="#ctx0" brushRef="#br0" timeOffset="97754.43">24687 16120 611 0,'0'0'96'15,"0"0"86"-15,0 0-74 16,0 0-84-16,0 0 10 16,0 0-3-16,0-26-12 15,40 2 8-15,18-10 19 16,21-14-36-16,6-7 4 15,-4-1-14-15,-11-5-27 0,-10 3 17 16,-15 1 2-16,-14-2 8 16,-9 5-2-16,-14 9 11 15,-8 14-2-15,0 13-7 16,-26 18-6-16,-9 8 5 16,-14 35-16-16,-1 24 3 15,8 19 11-15,20-1 3 16,20-2-8-16,2-9 8 15,25-19-6-15,11-16 4 16,8-19-6-16,3-20 8 0,7-3 0 16,0-23 3-16,0-13 4 15,-7-5-7-15,-8 8 0 16,-11 7 11-16,-11 11-7 16,-10 9 11-16,-7 9-11 15,0 2-4-15,0 25-5 16,0 13-10-16,0 10 15 15,0 3 2-15,0-11-2 16,20-8-2-16,10-12 0 16,10-14 2-16,6-8 3 15,8-5-3-15,-1-14 0 16,-3-4 9-16,-9 6-6 16,-8 7-3-16,-6 7-3 0,-6 3-7 15,-2 13 7-15,-3 14-11 16,-6 5-41-16,-6 5-11 15,-4 2-49-15,-4-1-70 16,-22-6-20-16,-7-4-152 16</inkml:trace>
  <inkml:trace contextRef="#ctx0" brushRef="#br0" timeOffset="98174.05">24474 16598 727 0,'0'0'118'0,"0"0"30"15,0 0-2-15,0 0-117 16,0 0-9-16,0 0-13 16,40-54-7-16,-5 54 0 15,3 12-7-15,-2 18-1 16,-11 2 3-16,-10 6-7 15,-8 5-4-15,-7-4 6 16,-1-3-1-16,-15-2 10 16,2-12-11-16,4-11 12 15,7-5-2-15,3-6 5 16,0 0 8-16,0-27 16 16,13-12-18-16,15-11-9 15,8 1-9-15,5 10 9 0,-4 13 2 16,0 15-1-1,-6 8-2-15,-4 3-9 0,-3 17 10 16,-5 16-2-16,-6 4-6 16,-5 6-6-16,-8 6-11 15,0-4-76-15,0-3-50 16,0-14-89-16,0-12-42 16</inkml:trace>
  <inkml:trace contextRef="#ctx0" brushRef="#br0" timeOffset="98601.19">25160 16781 754 0,'0'0'239'0,"0"0"-165"15,0 0-15-15,0 0-51 16,0 0-7-16,0 0-2 16,32-2-7-16,7 2 8 15,13-11 0-15,6-2-40 16,-4-4-57-16,-9 0-90 15,-14-2-38-15,-10 2 8 16,-13 2 44-16,-8 1 130 16,-2-5 43-16,-19 2 35 15,-4 0 84-15,1 0 24 16,0 1-15-16,8 10 41 16,7-2-5-16,7 8-46 0,2 0-50 15,0 0-42 1,0 0-19-16,0 0-6 0,21 0 4 15,9 5 6-15,6 7 1 16,4 3-11-16,-5 4 4 16,-7 1-5-16,-9 2 0 15,-13 4-2-15,-6 3 3 16,-10 5-9-16,-23 2 5 16,-7 3-3-16,-1-3 2 15,4-2-58-15,6-6-47 16,7-12-101-16,12-16-82 15,12-7-131-15</inkml:trace>
  <inkml:trace contextRef="#ctx0" brushRef="#br0" timeOffset="99051.42">25917 16758 603 0,'0'0'239'15,"0"0"-195"-15,0 0 41 16,0 0-60-16,0 0-1 15,0 0 3-15,-70 77 0 16,58-52 8-16,6-2-30 16,5-3-3-16,1-7-2 15,0-2 1-15,18-11-4 16,9 0 3-16,13 0 0 16,5-20-1-16,7-9-17 15,0 0-2-15,-6 0 1 0,-5 7 16 16,-7 7 0-16,-10 6 1 15,-3 9-1-15,-5 0-2 16,-3 0-7-16,1 9 4 16,-1 9 8-16,-4 1 0 15,-1-4-1-15,-4-3 1 16,-4-5 0-16,0-4 2 16,0 0 4-16,-9-2-3 15,-10-1 15-15,-10 0 5 16,-2 0 0-16,-3-9-11 15,-6-8 0-15,-2-7 5 16,0 1-17-16,6 6-1 0,8 8 1 16,4 9-9-16,0 0-37 15,2 21-79-15,-2 7-80 16,6 5-43-16,6-6-61 16</inkml:trace>
  <inkml:trace contextRef="#ctx0" brushRef="#br0" timeOffset="99777.85">26499 16458 538 0,'0'0'30'0,"0"0"-13"16,0 0 60-16,0 0 18 16,0 0 29-16,0 0-54 15,119-117-29-15,-65 62-12 16,-2-8-11-16,1-12-2 15,-4-9-13-15,-7-11-3 16,-5-4 0-16,-9-1 1 16,-12 8-2-16,-8 17-4 15,-6 24 5-15,-2 25-3 0,0 26 3 16,-14 24-12-16,-13 34-12 16,0 29 15-16,5 15 8 15,10 7-5-15,12-3 6 16,0-11-4-16,11-15 4 15,14-30-1-15,6-21 0 16,0-22-1-16,7-7 2 16,3-17 4-16,1-19-1 15,-1-19-3-15,-4-12-2 16,-10-15-4-16,-5 4 6 16,-9 12-5-16,-7 24 4 15,-6 22-1-15,0 20-6 0,0 10 1 16,-3 27-97-16,-4 17 85 15,7 7 14-15,0 1-6 16,13-5-25 0,13-15-60-16,3-13-6 0,6-14 35 15,2-15-5-15,1 0 66 16,-4-27 6-16,-7-8 8 16,-11-10 8-16,-10-10 27 15,-6-8 2-15,-11 7 2 16,-15 10-16-16,-4 19 38 15,-5 11 10-15,0 16-45 16,1 3-34-16,5 20-1 0,10 21-30 16,13 4-70-16,6 2-67 15,12-3-49-15</inkml:trace>
  <inkml:trace contextRef="#ctx0" brushRef="#br0" timeOffset="100236.07">27660 15877 394 0,'0'0'82'16,"0"0"64"-16,-11-73-5 16,-8 73-32-16,-5 0-102 15,0 16-6-15,0 14-2 16,6 1-7-16,12 4 3 16,6-2-1-16,0-10-57 0,15-9 6 15,9-12 1-15,8-2 6 16,0-16 44-16,2-7 5 15,-8-6 1-15,-2 0 8 16,-8 4 12-16,-5 6 66 16,-7 9 9-16,-2 6 28 15,-2 4-50-15,0 0-73 16,-5 26 0-16,-13 23-15 16,-6 21 15-16,-3 16 26 15,2 10-19-15,3 0-5 16,-1 4 26-16,1-6-18 15,1-4 5-15,6-18-6 16,0-11-5-16,3-18 36 16,-4-14-35-16,-5-12 4 0,-8-8 4 15,-9-8 5 1,-5-1 19-16,-3-14-6 0,5-20-20 16,13-15 12-16,16-19-23 15,12-12-10-15,26-16-44 16,37 4-85-16,25 12-85 15,14 11-165-15,-1 22-89 16</inkml:trace>
  <inkml:trace contextRef="#ctx0" brushRef="#br0" timeOffset="100665.71">27989 16070 592 0,'0'0'75'16,"0"0"113"-16,0 0-9 16,0 0-108-16,0 0-47 15,0 0-23-15,11-39-1 16,17 39-12-16,10 14 9 16,-3 11-23-16,-5 6-10 15,-11 1 3-15,-8 2-8 16,-10-5 15-16,-1 1-5 15,0-7 22-15,-9-9 4 16,3-4 5-16,5-7 0 0,-1-3 8 16,2 0 24-16,0 0 47 15,0-17-12-15,17-13-47 16,11-12-16-16,8 3-4 16,4-2-1-16,5 12-3 15,-9 9-5-15,-4 13 2 16,-6 7 0-16,-8 0-12 15,-3 24 4-15,-6 5-1 16,-5 7 2-16,-4 3 7 16,0 5-63-16,-1-1-42 15,-11-4-97-15,1-12-22 16,10-14-129-16</inkml:trace>
  <inkml:trace contextRef="#ctx0" brushRef="#br0" timeOffset="100836.67">28590 16120 502 0,'0'0'171'16,"0"0"-10"-16,0 0-60 15,0 0-74-15,0 0-18 16,0 0-9-16,112-2 3 16,-66 2-6-16,-4 0-79 15,-8 0-120-15,-10 0-43 16,-12-5-148-16</inkml:trace>
  <inkml:trace contextRef="#ctx0" brushRef="#br0" timeOffset="101031.68">28692 16002 486 0,'0'0'116'16,"0"0"82"-16,0 0-88 15,0 0-78-15,0 0-27 16,0 0 0-16,-35 59 12 15,20-16 0-15,-5 7 10 16,-4 2-25-16,-3 1-2 16,0-7 0-16,4 1-56 15,3-14-130-15,12-16-134 16</inkml:trace>
  <inkml:trace contextRef="#ctx0" brushRef="#br0" timeOffset="101234.72">29073 15919 324 0,'0'0'562'0,"0"0"-468"16,0 0-1-16,0 0-77 16,0 0-5-16,24 93-6 15,-24-37-4-15,0 4-2 16,-21 2-13-16,-8-3-81 15,-7-8-109-15,6-14-132 16</inkml:trace>
  <inkml:trace contextRef="#ctx0" brushRef="#br0" timeOffset="101481.38">29490 15983 803 0,'0'0'83'16,"0"0"130"-16,0 0-65 16,0 0-53-16,0 0-80 15,88 0-12-15,-64 23-4 16,-2 8 1-16,-8 10 0 16,-14 9-8-16,-5 3-52 15,-39 9-25-15,-21 0-14 16,-19 2-16-16,-13-5-59 0,-13-13-65 15,-5-9-39-15</inkml:trace>
  <inkml:trace contextRef="#ctx0" brushRef="#br0" timeOffset="101879.95">28179 15529 407 0,'0'0'159'0,"0"0"50"16,0 0-43-16,0 0-86 16,0 0-61-16,0 0-13 15,-108 103-4-15,54-19 34 0,7 24-32 16,5 6-3-16,8 4-1 15,4-2-1-15,11-9-25 16,11-11-150-16,8-23-218 16</inkml:trace>
  <inkml:trace contextRef="#ctx0" brushRef="#br0" timeOffset="105945.93">25525 15721 39 0,'0'0'64'16,"0"0"-4"-16,0 0 10 15,0 0 11-15,0 0-23 16,0 0 5-16,39-73 3 15,-36 70-29-15,0 0-21 0,0 1 20 16,1-4-19-16,4 0 5 16,-1-2-10-16,2 0-3 15,3-1 16-15,-3-1 3 16,2 3-12-16,-4 0-1 16,-4 1-11-16,0 4-4 15,-2 1 1-15,-1 1 4 16,0 0 0-16,0 0-4 15,0 0 6-15,0 0 47 16,0 0-15-16,0 0 8 16,0 0-23-16,-3 0-19 15,-10 16-5-15,-2 3-5 16,-1 4 5-16,7-3-5 0,6-6 4 16,3-5 1-1,0-2-6-15,4-7 6 0,15 0 0 16,7-13 6-16,4-10 8 15,-5-4 14-15,-7 0 1 16,-10 5 27-16,-8-1-1 16,0 6-15-16,-2 3 1 15,-13 4-29-15,-3 8-12 16,-3 2 0-16,3 0 0 16,4 4-6-16,3 5 3 15,8 0-3-15,1-5 4 16,2-1-6-16,0 1-3 0,0-4 4 15,13 0 2-15,4 0 5 16,0 0 8-16,-2-4-3 16,-8-3 7-16,-7 4-4 15,0-3 1-15,-4 2-1 16,-23 4-8-16,-18 7-72 16,-15 27-128-16,-5 9-130 15,4-2-123-15</inkml:trace>
  <inkml:trace contextRef="#ctx0" brushRef="#br0" timeOffset="108626">30367 16573 30 0,'0'0'2'0,"0"0"-2"16,-81 33-2-16,80-21-25 16</inkml:trace>
  <inkml:trace contextRef="#ctx0" brushRef="#br0" timeOffset="111015.79">30538 16583 44 0,'0'0'85'0,"0"0"11"15,0 0-10-15,0 0-16 16,0 0 9-16,0 0-15 16,0-14-13-16,-6 9 9 15,-5-3 7-15,-3 1-9 16,-2-2 7-16,-1 6-34 16,-2-4 13-16,-1 4-16 15,1 3-11-15,1 0 17 16,5 0-16-16,4 0 4 15,0 0 1-15,6 0-7 16,1 0 15-16,1 0-11 16,-1 0 1-16,1 0-11 0,1 0 6 15,0 0 31 1,0 0-18-16,0 0-26 0,10 0 14 16,35 0-9-16,31 3-4 15,37 1 53-15,21 2-28 16,7 1-15-16,2 0-14 15,-12-2 4-15,-10-5-3 16,-17 0-1-16,-20 0 0 16,-17 0 4-16,-21 0-3 15,-19 0 1-15,-15-3-4 16,-12 1 8-16,0 2 7 16,0 0-13-16,0 0 1 15,0-3-2-15,-18-1-19 16,-15-6-37-16,-10-3-25 15,-6 3 16-15,3 4 32 0,4 1-5 16,0-1 6-16,7 0 24 16,3-4-3-16,5 1 12 15,11-1 2-15,4 6 5 16,6-4 55-16,3 6-18 16,2 2 3-16,1 0 3 15,0 0-21-15,0 0-10 16,0 0-3-16,0 0-15 15,7 0 17-15,17 0-15 16,7 0 5-16,10 0 13 0,2 10-18 16,-4 2 4-1,-4 0-7-15,-5 6 2 0,-4 2-2 16,-10 0 0-16,-7 4 0 16,-8-1 2-16,-1 5-2 15,-9 5 4-15,-18 1-4 16,-7 0 3-16,-9 1-2 15,0-3-1-15,1-2-47 16,9-3-41-16,14-3-39 16,13-5-76-16,6-8-184 15</inkml:trace>
  <inkml:trace contextRef="#ctx0" brushRef="#br0" timeOffset="112438">32136 16586 32 0,'0'0'5'15,"0"0"11"-15,0 0 6 16,0 0-13-16,0 0-7 0,0 0-2 16,-66-3 0-1,66 3-16-15,12 0-3 0,12 0 13 16,3 0 4-16,0 0-9 16,4 0-12-16</inkml:trace>
  <inkml:trace contextRef="#ctx0" brushRef="#br0" timeOffset="113423.83">32310 16551 16 0,'0'0'102'16,"0"0"22"-16,0 0-3 15,0 0-23-15,0 0 11 16,0 0 13-16,-70-74-6 16,58 69-12-16,-1 3-34 15,-2 2-15-15,-6 0-32 16,-7 11-4-16,-8 25-10 15,-6 11-1-15,-1 12 25 16,7 3-11-16,11-2 2 16,11-4 4-16,14-13-9 0,0-10 0 15,23-13-8-15,14-8 20 16,8-8 52-16,7-4-12 16,4-6-9-1,6-20-13-15,0-3-12 0,4-12-2 16,1-2-11-16,-3-6-16 15,-2 0 13-15,-7 2-18 16,-11 10-1-16,-8 12 5 16,-11 11-7-16,-11 7 7 15,-6 4-7-15,-7 3 0 16,-1 0-7-16,0 0 7 16,0 0-6-16,0 7 0 15,0 15 0-15,0 10 6 0,0 6 0 16,0-4 2-1,0-8-1-15,0-3-1 0,0-11 0 16,-4-2 0-16,-1-3 1 16,0-4 1-16,-2 1-2 15,0-1 0-15,-1 1 3 16,-1-3 1-16,0 1-4 16,-1 1 6-16,-2-3-4 15,-3 0 5-15,-2 0-7 16,-5-5 1-16,-2-3 4 15,-4-6-5-15,-3-3 0 16,-2 2 2-16,0-4-1 16,2-1-2-16,-1 3 1 15,3 1-2-15,2 2-6 0,0-2 6 16,6 2-1-16,0 0 1 16,0 1-1-16,5 1-2 15,-2 2-1-15,1 3-4 16,1 0 7-16,2 4-9 15,3 0 3-15,0-1 1 16,1 4-11-16,-4 0 10 16,-2 0-4-16,-2 0-3 15,-4 4 15-15,2 6-13 16,1-4 6-16,4-2 8 16,6-1-1-16,3-3-2 15,5 2 3-15,-3 0 0 16,1 3-8-16,-4 3 8 15,-2 4-11-15,-1 5 1 16,2 2-8-16,1 5-4 0,5-7-19 16,2 3-24-16,0-3-11 15,14-1-56-15,5-1-44 16,7-7-142-16,-4-8-145 16</inkml:trace>
  <inkml:trace contextRef="#ctx0" brushRef="#br0" timeOffset="125166.34">11518 4322 13 0,'0'0'5'0,"0"0"-5"16,0 0-18-16</inkml:trace>
  <inkml:trace contextRef="#ctx0" brushRef="#br0" timeOffset="125849.27">11967 5881 230 0,'0'0'18'0,"0"0"42"15,0 0 62-15,0 0-43 0,0 0-37 16,0 0-18-16,-45 0 1 16,45 0 18-16,0 0-12 15,0 0-4-15,0 0-27 16,6 0 0-16,30-6 57 15,25-17 28-15,27-18-2 16,19-17-15-16,14-8-52 16,-5-1 27-16,1 4-38 15,-16 10-2-15,-17 11 4 16,-13 11-7-16,-18 12-4 16,-24 10 1-16,-12 6-56 15,-17 3-68-15,-7 19-31 0,-28 20-32 16,-21 17 84-16,-13 6-126 15</inkml:trace>
  <inkml:trace contextRef="#ctx0" brushRef="#br0" timeOffset="126142.09">12132 6162 114 0,'0'0'100'0,"0"0"39"15,0 0-26-15,0 0-12 16,0 0 22-16,0 0-24 15,20-30-16-15,20-1-2 16,11-11-17-16,10-3-25 16,9-8-16-16,6 0-14 15,6-1 8-15,6 1-17 16,6 2 6-16,0 3-11 0,-12 7 8 16,-15 9-3-16,-25 13 0 15,-21 9 3-15,-15 10 2 16,-6 0-5-16,0 0 0 15,0 0-1-15,-11 0-31 16,-23 13-37-16,-15 14-113 16,-20 7-123-16,-9-1-63 15</inkml:trace>
  <inkml:trace contextRef="#ctx0" brushRef="#br0" timeOffset="130244.76">16135 5755 704 0,'0'0'0'0,"0"0"-3"16,0 0-26-16,0 0 16 15,0 0 0-15,0 0 9 16,0 0-4-16,-14-20-29 15,14 20-59-15,0 8-116 16,0 3-64-16</inkml:trace>
  <inkml:trace contextRef="#ctx0" brushRef="#br0" timeOffset="130446">16135 5755 847 0,'-14'12'0'16,"14"-21"-3"-16,6 9-99 16,24 0-115-16,7 10 68 15,-3 7-120-15</inkml:trace>
  <inkml:trace contextRef="#ctx0" brushRef="#br0" timeOffset="130657">16121 5895 877 0,'0'0'4'0,"0"0"-8"16,0 0-134-16,0 0-15 15,85-38-9-15,-62 42-69 16</inkml:trace>
  <inkml:trace contextRef="#ctx0" brushRef="#br0" timeOffset="130835.98">16130 5997 764 0,'0'0'0'0,"0"0"-181"16,0 0-62-16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03:55:32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9460 2561 19 0,'0'0'65'0,"0"0"-14"15,0 0-2-15,0 0 5 16,0 0 13-16,0 0 6 0,0 0-4 16,0-22-16-16,0 22 6 15,0 0-59-15,-1 0-1 16,1 6-5 0,0 16-12-16,5 9 18 0,10 5 1 15,10 1 9-15,2-9 3 16,6-8-8-16,6-12-5 15,13-8 11-15,15-26 21 16,18-35 78-16,18-24-40 16,12-15-38-16,7-6 2 15,5 4-27-15,-6 7 0 16,-11 16 5-16,-22 16-4 0,-30 21 9 16,-19 16-17-16,-15 12 0 15,-15 11-6-15,-9 3-3 16,0 0-68-16,0 19-117 15,-30 22-93-15,-15 17 185 16</inkml:trace>
  <inkml:trace contextRef="#ctx0" brushRef="#br0" timeOffset="1070.85">9637 2873 283 0,'0'0'18'0,"0"0"88"16,0 0-70 0,0 0 8-16,0 0-42 0,0 0-2 15,0 0-3-15,-3 34 3 16,30-10 36-16,2 0 0 16,9-4-1-16,5-8-13 15,9-12 14-15,11-10 37 16,16-36 14-16,12-21-30 15,12-20-18-15,9-15-17 16,9-4-14-16,-2 1 15 16,-4 4-22-16,-8 9 2 15,-16 10 6-15,-16 16-9 16,-20 23 10-16,-22 17-10 16,-14 16 0-16,-13 8 11 0,-6 2-10 15,0 0 6-15,0 0-1 16,0 0-5-16,0 0 0 15,0 0-1-15,0 0 0 16,3 0 3-16,-3 0-2 16,0 0-1-16,0 0 2 15,0 0 0-15,0 0 0 16,0 0-2-16,0 0 0 16,0 0 4-16,0 0-4 15,0 0 0-15,0 0 3 16,0 0-2-16,0 0 0 15,0 0-1-15,0 0 0 16,0 0-1-16,0 0 1 0,0 0 0 16,0 0 2-16,0 0 0 15,0 0-2 1,0 0 0-16,0 0 0 0,0 0 0 16,0 0 0-16,0 0 0 15,0 0 0-15,3 0 2 16,-3 0-6-16,0 0 4 15,0 0 0-15,0 0-3 16,0 0 3-16,0 0 0 16,0 0 0-16,0 0 1 15,0 0-1-15,0 0 0 16,0 0 0-16,0 0-2 0,0 0 2 16,3 0-1-1,-3 0 0-15,0 0-4 0,0 0 3 16,0 0-5-16,0 0 5 15,0 0-8-15,0 0 8 16,0 0-4-16,0 0 6 16,0 0-1-16,0 0-3 15,0 0 0-15,0 0 4 16,0 0-8-16,0 0 8 16,0 0-2-16,0 0 2 15,0 0-1-15,0 0-2 16,0 0-1-16,0 0 4 15,0 0-9-15,0 0 8 0,0 0-4 16,0 0 5 0,0 0-5-16,0 0 5 0,0 0-6 15,0 0 6-15,0 0-8 16,0 0 8-16,0 0-2 16,0 0 0-16,0 0 2 15,0 0-1-15,0 0-5 16,0 0 5-16,0 0-7 15,0 0 2-15,0 0-4 16,0 0 0-16,3 0-28 16,-3 0-21-16,0 0-26 15,1 0-8-15,-1 0 21 16,2 0-40-16,-1 0-23 16,7 0-18-16,-5 0 17 0</inkml:trace>
  <inkml:trace contextRef="#ctx0" brushRef="#br0" timeOffset="9244.67">5174 6470 495 0,'0'0'60'16,"0"0"5"-16,0 0 150 15,0-73-121-15,0 55-37 16,-15 5-13-16,-4 2-8 16,-4 9 55-16,-8 2-80 15,-12 24-8-15,-5 24-6 16,-6 23 0-16,2 11 1 16,15 3 1-16,13-6-3 15,21-13-2-15,3-15 0 0,19-18-10 16,14-16-10-16,12-15-9 15,10-2 22-15,3-33 9 16,-1-7-5-16,-9-10 1 16,-5 2-18-16,-12 7 25 15,-14 4-1-15,-7 7 4 16,-7 12 6-16,-3 8-5 16,0 10 3-16,0 0-4 15,-3 20-2-15,-13 18-15 16,-1 13 9-16,1 13-59 15,7-2-111-15,9-9-123 16</inkml:trace>
  <inkml:trace contextRef="#ctx0" brushRef="#br0" timeOffset="9709.43">5444 6916 627 0,'0'0'7'0,"0"0"117"16,0 0-110-16,0 0-5 16,0 0-11-16,0 0 2 15,106-38-4-15,-75 38 4 16,-4 0-3-16,-9 0-8 0,-3 21-3 15,-6 2-7-15,-9 8 21 16,0 0-10-16,-6 3 10 16,-9-5 6-16,0-6-6 15,6-11 3-15,6-8 14 16,3-2 9-16,0-2 33 16,0 0-9-16,0-11 8 15,9-16 4-15,9-12-27 16,12-10-21-16,0-2-7 15,-2 5-5-15,2 10 14 16,-8 14-8-16,-7 11-2 16,-9 8-6-16,0 3 0 15,0 17-12-15,3 18 9 16,1 15-12-16,-7 12-12 0,-1 4-71 16,-2 1-41-16,0-8-98 15,0-9-97-15</inkml:trace>
  <inkml:trace contextRef="#ctx0" brushRef="#br0" timeOffset="9965.11">6400 6657 966 0,'0'0'30'16,"0"0"104"-16,0 0-35 15,0 0-57-15,0 0-29 16,0 0-11-16,-6-3-2 16,39 3-15-16,22 0 13 15,18 0-4-15,9 0-35 16,-1-6-63-16,-8 3-34 16,-18 1-9-16,-19 2-82 15,-24 0-23-15,-12 0-7 16</inkml:trace>
  <inkml:trace contextRef="#ctx0" brushRef="#br0" timeOffset="10145.6">6433 6858 417 0,'0'0'136'16,"0"0"121"-16,0 0-124 16,0 0-79-16,0 0-34 15,0 0-20-15,73-6 0 16,-10-4 3-16,8 0-3 15,4 3 0-15,1 2-1 16,-12-2-67-16,-6 6-114 16,-19-4-95-16</inkml:trace>
  <inkml:trace contextRef="#ctx0" brushRef="#br0" timeOffset="29115.68">8952 5980 439 0,'0'0'119'16,"0"0"-50"-16,0 0 104 15,0 0-47-15,0 0-84 0,0 0-31 16,0 0-11-16,-22 54 5 16,13 4 4-16,-6 9 6 15,0 6-15-15,-4 5 0 16,2-2-42-16,1-6-155 15,4-18-223-15</inkml:trace>
  <inkml:trace contextRef="#ctx0" brushRef="#br0" timeOffset="29387.41">8096 6730 749 0,'0'0'53'16,"0"0"28"0,-82 10 79-16,82-10-73 0,0 0-59 15,55 0-15-15,45 0 25 16,60-16-8-16,50-6-5 16,32-3-25-16,23 10 2 15,-1 1-8-15,-10 2-29 16,-26 0-39-16,-52 0-9 15,-48 1-31-15,-62 2-20 16,-57 5-171-16,-39 4-123 16</inkml:trace>
  <inkml:trace contextRef="#ctx0" brushRef="#br0" timeOffset="29853.26">7950 7282 712 0,'0'0'9'15,"0"0"19"-15,0 0 104 16,0 0-82-16,0 0-4 16,0 0-29-16,-21 0 9 15,21 0-26-15,0 3-11 16,0 17 4-16,18 13 3 0,4 9 4 15,-2 6 0-15,-4-1 6 16,-4-3-13-16,-6-14 7 16,1-9-3-16,-2-12 0 15,-5-3 3-15,3-6 0 16,-3 0 4-16,3 0-2 16,3-6 23-16,13-27-1 15,8-13-1-15,9-15-5 16,1-4 4-16,2 9-5 15,1 5 7-15,-4 17-6 16,-6 13 6-16,-9 12-24 16,1 9-5-16,-4 13-2 15,-3 24-5-15,-5 14 8 16,-7 9 2-16,-3 5-13 16,0-4-16-16,0-5-43 0,0-13-42 15,0-11-55-15,20-19-95 16,13-13-153-16</inkml:trace>
  <inkml:trace contextRef="#ctx0" brushRef="#br0" timeOffset="30053.44">8872 7120 554 0,'0'0'290'16,"0"0"-144"-16,0 0 0 15,0 0-93-15,0 0-18 16,-72 90 2-16,36-32-5 15,-6 13-8-15,10 7 2 0,8 5-26 16,15 6-1 0,9 1-1-16,30-11-32 0,25-17-83 15,18-22-30-15,9-28-58 16,-3-19-225-16</inkml:trace>
  <inkml:trace contextRef="#ctx0" brushRef="#br0" timeOffset="30458.55">9012 7400 614 0,'0'0'130'0,"0"0"112"15,0 0-80-15,0 0-88 16,0 0-6-16,0 0-58 0,-9-26-10 16,30 15 0-16,9 2-17 15,1 8-32 1,2 1-22-16,-3 5-11 0,-5 15 14 15,-7 5 4-15,-9 3 30 16,-9 2 16-16,0-2-7 16,0-7 10-16,0-7 10 15,-6-6 5-15,3-4 5 16,0-4 0-16,-1 0 53 16,4-7 36-16,0-19-30 15,0-16-55-15,13-9 16 16,12-7-19-16,11 1 19 0,3 10-21 15,1 11 1-15,-4 14-1 16,-8 19-4-16,-5 3-11 16,-7 26-8-16,-7 17-4 15,-9 9 23-15,0 10-27 16,0-3-10-16,-12-2-38 16,9-7-72-16,0-21-156 15,3-15-155-15</inkml:trace>
  <inkml:trace contextRef="#ctx0" brushRef="#br0" timeOffset="30662.22">9689 7299 842 0,'0'0'67'0,"0"0"102"0,0 0-54 15,0 0-44-15,0 0-25 16,0 0-46-16,-58 19-18 15,107-19 14-15,17 0 0 16,14-3-22-16,1-8-101 16,-5-2-74-16,-18-3-7 15,-19-1-186-15</inkml:trace>
  <inkml:trace contextRef="#ctx0" brushRef="#br0" timeOffset="30879.6">9783 7129 503 0,'0'0'147'16,"0"0"155"0,0 0-155-16,0 0-34 0,0 0-33 15,0 0-41-15,-12 11-26 16,15 22-6-16,18 13-7 16,-3 20 5-16,-8 9-1 15,-7 9-4-15,-3 0 0 16,0-8-86-16,0-16-61 15,3-25-69-15,11-24-107 16,14-13-206-16</inkml:trace>
  <inkml:trace contextRef="#ctx0" brushRef="#br0" timeOffset="31076.07">10476 7020 496 0,'0'0'580'0,"0"0"-511"15,0 0 25-15,0 0-62 16,0 0-20-16,-32 116-6 16,26-50-5-16,-1 0 2 15,6-1-6-15,1-1 1 16,0-5-72-16,5-12-58 16,10-21-147-16,7-26-260 15</inkml:trace>
  <inkml:trace contextRef="#ctx0" brushRef="#br0" timeOffset="31297.98">10729 6897 961 0,'0'0'111'16,"0"0"5"-16,0 0-3 15,0 0-68-15,0 0-31 16,91 44 4-16,-26-1-7 15,-5 18-11-15,-12 7-9 16,-17 9 0-16,-28 8-40 16,-9 3-70-16,-46 3 15 15,-21-6-79-15,-28-9-139 16,-26-17-79-16</inkml:trace>
  <inkml:trace contextRef="#ctx0" brushRef="#br0" timeOffset="31808.53">9928 6676 180 0,'0'0'112'0,"0"0"23"16,0 0 34-16,0 0-20 15,0 0-43-15,0 0-29 16,-11 0-8-16,11 0-40 0,17 0-22 16,29-2 10-16,27-7-5 15,18-3-3-15,11-1-9 16,8 1 2-16,0 1 5 15,-5-2-7-15,-11 4 0 16,-17-1 1-16,-19 3-1 16,-19 3-9-16,-21 1-31 15,-9 3-54-15,-9 0-36 16,-9 10-101-16,-24 4-130 16</inkml:trace>
  <inkml:trace contextRef="#ctx0" brushRef="#br0" timeOffset="44226.45">7914 7299 17 0,'0'0'9'15,"0"0"-6"-15,0 0 12 16,0 0 8-16,0 0 22 16,0 0 7-16,0 0-2 15,-30 3 6-15,24-3 4 16,-4 0 2-16,4-7 1 16,0 6-17-16,3-1-2 0,0 1 15 15,1 1-12-15,-2-3-1 16,4 3-1-16,0 0-18 15,0 0-13-15,0 0-14 16,0 0 2-16,9 4-2 16,6 17 2-16,12 16 8 15,1 16-1-15,2 13-1 16,-5 4 3-16,-5 2-6 16,-10-9-2-16,-4-2 9 15,-6-10-11-15,0-8 1 16,0-12 10-16,-3-12-4 15,0-6 1-15,3-8 4 16,0-5 5-16,0 0 49 0,0 0-9 16,3-12-12-16,9-20-3 15,9-11-22-15,4-15-6 16,-1-12-4-16,4-4-11 16,-5-5 15-16,7 8-15 15,-5 11 0-15,2 16-1 16,-8 22 1-16,-7 11-1 15,-6 8-3-15,-4 3-10 16,1 0 12-16,7 6-14 16,5 13 13-16,1 12 0 15,1 6 3-15,-4 5 0 16,-1 4-1-16,-4-3-8 16,-1-3 1-16,-1-4-40 15,0-5-31-15,3-2-65 16,6-9-132-16,0-14-133 0</inkml:trace>
  <inkml:trace contextRef="#ctx0" brushRef="#br0" timeOffset="46505.88">11655 6496 434 0,'0'0'5'16,"0"0"126"-16,0 0 13 15,0 0-34-15,0 0-6 16,0 0-34-16,-16-13-4 16,13 13-29-16,0 0-10 15,3 0 1-15,0 0-7 16,6 0-10-16,43 0-7 0,31-7-2 16,25-7 11-1,5 1-13-15,-10-3-20 0,-21 0-18 16,-15 2-46-16,-16 5-31 15,-15 1-74-15,-26 8-107 16,-10 0-78-16</inkml:trace>
  <inkml:trace contextRef="#ctx0" brushRef="#br0" timeOffset="46663.3">11622 6656 289 0,'0'0'100'0,"0"0"92"16,0 0 30-16,0 0-90 15,0 0-52-15,0 0-45 0,97-3-10 16,-9-2-22 0,9 5-3-16,6 0-37 0,3 4-169 15,10 0-151-15</inkml:trace>
  <inkml:trace contextRef="#ctx0" brushRef="#br0" timeOffset="47639.52">14905 5954 48 0,'0'0'87'15,"0"0"34"-15,14-100 4 16,-10 78-38-16,-4 6-13 15,0 5-2-15,0 5-7 16,0 3 8-16,0 3-16 16,0 0-20-16,0 0-2 15,0 0-26-15,0 0-7 16,0 6-4-16,0 22-9 16,0 20 11-16,-4 15 5 0,-6 3 1 15,1 2 6-15,-2-6-12 16,-1-8 3-16,-4-1-6 15,2-6 3-15,-5-2-85 16,5-9-157-16,2-14-186 16</inkml:trace>
  <inkml:trace contextRef="#ctx0" brushRef="#br0" timeOffset="47939.13">14188 6522 577 0,'0'0'48'15,"0"0"123"-15,0 0-106 16,0 0-16-16,0 0-7 16,0 0-2-16,98 23 13 15,41-22 38-15,56 0-71 16,35 1 7-16,18 0-25 15,8 5-2-15,-9-2 0 16,-20-5 2-16,-28 0-2 16,-47-5-10-16,-51-10-18 15,-46 4 5-15,-38 7-56 16,-27 4 39-16,-50 0-153 0,-28 1-224 16</inkml:trace>
  <inkml:trace contextRef="#ctx0" brushRef="#br0" timeOffset="49717.65">14844 7034 120 0,'0'0'117'16,"0"0"73"-16,0 0-36 15,0 0-26-15,0 0-20 16,0 0-22-16,-9-84-17 16,22 70-45-16,10-1-12 15,2 8 6-15,5 2-17 16,-2 5-1-16,3 5 0 0,-6 14 2 16,-3 6-10-16,-8 8 7 15,-7 4 1-15,-7-3 2 16,-3 2 0-16,-17-7 1 15,4-7 1-15,-4-1-4 16,6-12 10-16,8-3-10 16,0-6 0-16,6 0 19 15,0 0 0-15,0 0 25 16,0-19 16-16,9-18-33 16,11-13-25-16,9-9-2 15,7 3 0-15,0 9-3 16,0 15 3-16,-1 13-3 15,-8 12 2-15,-3 7-2 0,0 4 3 16,-7 22-9 0,2 13 9-16,-9 7-3 0,-10 4 4 15,0 3-2-15,0-3 0 16,-21-2-8-16,2-4-8 16,0-5-109-16,6-6 22 15,13-13-192-15,0-16-119 16</inkml:trace>
  <inkml:trace contextRef="#ctx0" brushRef="#br0" timeOffset="50191.48">17195 6713 210 0,'0'0'70'16,"0"0"99"-16,0 0 32 0,0 0-54 15,0 0-13-15,0 0-14 16,-75-60-35-16,66 59 1 16,0-1 11-16,8 2-33 15,-2 0-13-15,3 0-9 16,0 0-21-16,0 0 18 15,6 0-32-15,31 0-4 16,25 0 18-16,21-2-19 16,5-3-2-16,-6 0-1 15,-15 3-76-15,-9 1-19 16,-4 1-101-16,-5 0-80 0,-8-11-342 16</inkml:trace>
  <inkml:trace contextRef="#ctx0" brushRef="#br0" timeOffset="50511.05">18449 5861 851 0,'0'0'54'0,"0"0"-54"16,0 0 107-16,0 0-40 16,0 0-15-16,0 0 12 15,0-70-18-15,0 70-10 16,-2 0-24-16,2 0-12 16,0 22-11-16,0 26-10 15,0 33 21-15,0 22 5 16,-7 4-5-16,-17-1-9 15,-4-7-49-15,5-11-97 16,13-21-195-16,10-25-241 16</inkml:trace>
  <inkml:trace contextRef="#ctx0" brushRef="#br0" timeOffset="50734.65">17945 6760 738 0,'0'0'164'0,"0"0"-104"16,0 0 30-16,0 0 5 15,167 10-57-15,-18-10 40 16,40 0-60-16,25 0-18 16,4-4-1-16,2-5-32 15,-15-1-26-15,-41-4-98 0,-43 2-61 16,-53-1-120-1,-54 4-108-15</inkml:trace>
  <inkml:trace contextRef="#ctx0" brushRef="#br0" timeOffset="51184.35">18124 7236 659 0,'0'0'121'15,"0"0"30"-15,0 0-32 16,0 0-62-16,0 0-16 16,0 0-29-16,89-15-8 15,-60 18-3-15,-9 11-1 16,-5 6-5-16,-1 4 3 0,-8 2-8 16,-3 1 5-16,-3 5-2 15,0-2-3-15,-3-3 10 16,-7-5-3-16,0-7 3 15,6-3-2-15,-1-4 1 16,5-6-4-16,0-2 1 16,0 0 4-16,0-5 18 15,0-23-3-15,19-12-15 16,9-16-4-16,9 4 3 16,3 4-2-16,-2 13 3 15,-6 11 0-15,-8 11 15 16,-6 8-8-16,-4 5-7 15,-5 1-4-15,-1 20-7 0,0 8 6 16,-5 6 1-16,-3 4-19 16,0-3-9-16,0-3-32 15,0-4-69-15,4-9-94 16,16-7-36-16,8-13-72 16</inkml:trace>
  <inkml:trace contextRef="#ctx0" brushRef="#br0" timeOffset="51373.34">18778 7299 448 0,'0'0'162'0,"0"0"14"15,0 0-34-15,0 0-29 16,0 0-37-16,0 0 6 16,-4-17-53-16,33 6-19 0,17-2-10 15,7 0-13-15,7-3-93 16,-9 6-64-16,-5-2-71 15,-13 1-76-15,-17 0-62 16</inkml:trace>
  <inkml:trace contextRef="#ctx0" brushRef="#br0" timeOffset="51590.42">18882 7154 337 0,'0'0'183'0,"0"0"61"0,0 0-47 16,0 0-59-1,0 0-25-15,0 0-42 0,-13-8-17 16,12 8-13-16,1 0-28 16,0 17-13-16,0 16-9 15,1 14 9 1,1 5-3-16,-2-2-5 0,-3-1-58 16,-12 1-55-16,8-7-56 15,4-11-156-15,3-19-13 16</inkml:trace>
  <inkml:trace contextRef="#ctx0" brushRef="#br0" timeOffset="51802.49">19451 6994 200 0,'0'0'759'0,"0"0"-607"15,0 0-41-15,0 0-37 16,0 0-44-16,0 0-30 15,5 51 0-15,2 7 7 16,-7 9-7-16,0 6-2 16,-19 5-18-16,-15 1-110 15,-5-5-17-15,-2-16-215 16,5-20-185-16</inkml:trace>
  <inkml:trace contextRef="#ctx0" brushRef="#br0" timeOffset="55928.85">3788 10271 136 0,'0'0'15'16,"0"0"75"-16,0 0 16 15,0 0-13-15,3-78 1 16,-3 59-5-16,0 1 14 15,0 4-36-15,-6-2-16 16,-4 5 8-16,-2-5-27 16,0 3-3-16,-12-9-4 15,-4 1-24-15,-8-2 24 0,3 3-22 16,5 10 19-16,1 9 10 16,0 1-24-16,5 8-8 15,1 11-4-15,9 5-3 16,9 5 4-16,3 3-4 15,3 6 7-15,24 1 0 16,7 1 2-16,2-4-4 16,7 4 2-16,-7-4 0 15,-2-3 1-15,-10-3 3 16,-7-13-7-16,-7 0 3 16,-10-2 0-16,0 2-2 15,-7 7 2-15,-23 5 0 16,-18 7 16-16,-10-2-11 0,-8-6-4 15,-1-7 7 1,9-9-7-16,9-4 2 0,13-5-3 16,9-3-29-16,18 0-22 15,9 0-78-15,3-11-141 16,24-1-282-16</inkml:trace>
  <inkml:trace contextRef="#ctx0" brushRef="#br0" timeOffset="56395.48">3793 10594 643 0,'0'0'69'0,"0"0"179"0,0 0-96 16,0 0-102-16,0 0-3 15,0 0-8-15,0-33-39 16,15 21-7-16,7 5 0 15,5 7-12-15,3 0-12 16,-2 17-9-16,2 9-14 16,-8 3 7-16,-5 8 12 15,-7-4 1-15,-7-4 26 16,-3-5 4-16,0-5 3 16,0-8 2-16,-3-4-1 15,3-7 21-15,0 0 8 0,0 0 16 16,0-7 12-1,0-16-16-15,0-14-36 0,3-13-5 16,9-6 0-16,9-3 4 16,-3 12 1-16,0 13-6 15,-6 17 2-15,-2 12 1 16,2 5-2-16,4 10-13 16,4 19 9-16,5 15-4 15,-4 9 8-15,-3 9-2 16,-6 7 2-16,-6-1-49 15,-3-3-14-15,0-5-76 16,0-11-72-16,7-16-103 16,4-22 88-16</inkml:trace>
  <inkml:trace contextRef="#ctx0" brushRef="#br0" timeOffset="56655.77">4831 10436 344 0,'0'0'565'0,"0"0"-441"15,0 0 42-15,0 0-123 16,0 0-23-16,0 0-13 16,43-19 5-16,26 7 1 15,23-4 4-15,7-4-12 16,5 6-5-16,-10 2-29 0,-10 2-59 15,-16 7 23 1,-20 1-2-16,-24 2-179 16,-24 10-31-16,-18 12 79 0,-30 11 18 15</inkml:trace>
  <inkml:trace contextRef="#ctx0" brushRef="#br0" timeOffset="56880.98">4952 10684 387 0,'0'0'208'0,"0"0"42"16,0 0-48-16,0 0-126 16,0 0-24-16,0 0-24 0,22-10 1 15,36 0 4-15,17 0-9 16,10-1-2-16,-3 6-19 16,-6 1 2-16,-6 1-3 15,-16 3-1-15,-2 0-1 16,-13-3-5-16,-9 3-93 15,-5 0-101 1,-12 0-249-16,-11 3-104 0</inkml:trace>
  <inkml:trace contextRef="#ctx0" brushRef="#br0" timeOffset="57546.48">7140 10201 383 0,'0'0'0'0,"-28"-76"183"15,11 37-104-15,-8 10 18 16,-5 5-19-16,-3 14 18 16,-6 10-31-16,-10 8-14 15,-9 26-43-15,0 10-6 16,3 9 7-16,19-3-9 15,15-5 0-15,21-5-1 16,0-9-1-16,30-9-6 0,7-6 6 16,5-15 2-1,4-1 4-15,-1-14-3 0,-6-11 2 16,-5-6 7-16,-7-5-8 16,-8-1 15-16,-8-2 5 15,-1 3 11-15,-7 5 8 16,0 16-20-16,-3 8 1 15,0 7-22-15,0 0-4 16,0 30-13-16,3 12-4 16,3 17 2-16,3 11-25 0,3 7-52 15,6 2-77-15,-2-10-173 16</inkml:trace>
  <inkml:trace contextRef="#ctx0" brushRef="#br0" timeOffset="57743.99">7501 10318 562 0,'0'0'269'0,"0"0"-19"15,0 0-104-15,0 0-115 16,0 0-21-16,0 0-8 16,-24 66-2-16,15-6 0 15,0 4-1-15,3 8-9 16,2-1-74-16,4 8-71 15,0-4-202-15,4-17-187 0</inkml:trace>
  <inkml:trace contextRef="#ctx0" brushRef="#br0" timeOffset="57931.42">7692 10512 826 0,'0'0'34'0,"0"0"174"15,0 0-43-15,0 0-142 16,0 0-22-16,0 0 5 16,124-53-3-16,-42 41-3 15,9 0-25-15,3 2-115 16,-3 2-124-16,-20-3-94 16</inkml:trace>
  <inkml:trace contextRef="#ctx0" brushRef="#br0" timeOffset="58143.16">7956 10280 694 0,'0'0'92'15,"0"0"208"-15,0 0-145 16,0 0-89-16,0 0-31 16,0 0-18-16,-27 11-14 15,45 26-3-15,4 19 11 16,-4 13-7-16,-3 10-1 0,-6 3-3 15,0 2-88-15,6-9-37 16,6-19-82-16,12-27-225 16</inkml:trace>
  <inkml:trace contextRef="#ctx0" brushRef="#br0" timeOffset="58484.74">8767 10188 590 0,'0'0'214'0,"0"0"20"16,0 0-104-16,0 0-106 16,-90 14-24-16,40 23 6 0,-2 5-5 15,10 5-1 1,11 2-3-16,10 1 0 0,18-8 1 16,3-8-23-16,16-9-10 15,14-18-3-15,12-7 19 16,7-13-2-16,-4-23 5 15,-2-6 8-15,-7-5-1 16,-11 0 9-16,-8 5 4 16,-7 5 2-16,-7 15 30 15,-3 10 11-15,0 7 3 16,0 5-31-16,0 19-19 16,-13 24-27-16,-1 16 26 15,4 15-2-15,1 4 1 0,9-3-92 16,0-12-123-1,9-16-212-15</inkml:trace>
  <inkml:trace contextRef="#ctx0" brushRef="#br0" timeOffset="58809.17">9131 10611 726 0,'0'0'216'0,"0"0"12"15,0 0-165-15,0 0-33 16,0 0-30-16,0 0-31 16,51-36-9-16,-11 23-21 15,-1 6-43-15,-6 7 28 16,-5 0 7-16,-10 0 25 16,-9 6-16-16,-6 13 22 0,-3 8 37 15,-6 6 1-15,-13 8 8 16,-5-2 58-16,3-5-15 15,6-12-3-15,12-5-13 16,3-7 3-16,6-3-17 16,40-7-15-16,29 0 8 15,26-11-14-15,23-9-73 16,3-10-286-16,-5-5-213 16</inkml:trace>
  <inkml:trace contextRef="#ctx0" brushRef="#br0" timeOffset="58987.14">9986 10310 677 0,'0'0'176'0,"0"0"33"16,0 0-107-16,0 0-91 16,0 0-11-16,0 0-14 15,113 0 11-15,-35 0-34 16,-2 0-126-16,-12-2-199 15,-16-9-128-15</inkml:trace>
  <inkml:trace contextRef="#ctx0" brushRef="#br0" timeOffset="59197.7">10105 10122 785 0,'0'0'109'16,"0"0"160"-16,0 0-147 15,0 0-58-15,0 0-8 16,0 0-38-16,-16 37-16 16,19 14 10-16,7 16-2 15,-10 9-7-15,0 7-3 16,0 6-26-16,-3-3-93 16,-10-10-116-16,7-28-330 15</inkml:trace>
  <inkml:trace contextRef="#ctx0" brushRef="#br0" timeOffset="59876.01">11357 10419 1134 0,'0'0'23'15,"0"0"63"-15,0 0 13 16,0 0-80-16,0 0 19 0,0 0-32 15,-42 73-6-15,42-67 1 16,0 1-1-16,12-1 0 16,4-2-3-16,-2 0-6 15,-8-4 6-15,1 0-4 16,-7 0 7-16,0-4 15 16,-4-8-7-16,-13-5-8 15,-2 7-3-15,-7 10-8 16,4 0 9-16,-5 19-25 15,5 8 4-15,10 0-15 16,12-4-12-16,3-3-3 16,22-8 11-16,5-6 15 0,3-6 21 15,-5-6 10-15,-5-8-4 16,-7-1 9-16,-10 2-3 16,-3 2 6-16,-3 2 4 15,0-1-16-15,0 3 0 16,0 4-33-16,0 3-67 15,0 13-230-15,0 7-122 16</inkml:trace>
  <inkml:trace contextRef="#ctx0" brushRef="#br0" timeOffset="60181.32">12383 10657 969 0,'0'0'53'0,"0"0"130"16,0 0-75-16,0 0-96 16,0 0-12-16,0 0-3 15,-76 63 3-15,70-46 0 16,6-7-7-16,0-3 1 16,16-4-11-16,4-3 11 15,3-1 6-15,3-18 2 16,-3-3-1-16,-4-3 0 15,-6-1 0-15,-7-1 3 16,-6 4-4-16,0 9-4 16,0 8 3-16,-6 6-53 15,-13 13-73-15,5 17-42 0,4 7-70 16,10-1-80 0</inkml:trace>
  <inkml:trace contextRef="#ctx0" brushRef="#br0" timeOffset="60494.65">13490 10762 502 0,'0'0'362'0,"0"0"-174"16,0 0-32-16,0 0-91 15,-84 21-63-15,47 6 5 16,10-8-2-16,9-5-5 0,12-6 0 15,6-6-3-15,0-2-2 16,0 0-5-16,3 0 18 16,7 0-8-16,7-11 13 15,-2-9-4-15,-1-6 5 16,-8-3-11-16,-3 2-3 16,-3 5 9-16,0 10-6 15,0 9-6-15,0 3-8 16,-7 4-64-16,-3 19-51 15,1 9-76-15,9-5-171 16</inkml:trace>
  <inkml:trace contextRef="#ctx0" brushRef="#br0" timeOffset="60727.27">14113 10380 1088 0,'0'0'18'16,"0"0"110"-16,0 0-3 15,0 0-74-15,0 0-51 16,0 0-14-16,33-14 10 16,29 17-6-16,22 5-57 15,1-1-75-15,-13-5-33 16,-20 1-109-16,-23-3-60 15</inkml:trace>
  <inkml:trace contextRef="#ctx0" brushRef="#br0" timeOffset="60944.35">14250 10171 589 0,'0'0'270'15,"0"0"-79"-15,0 0-51 16,0 0-114-16,0 0-25 15,0 0 12-15,-13 58 7 16,13 1 73-16,6 16-21 16,0 11-45-16,-5 4-13 15,-1-1-14-15,0-2-7 16,0-3-46-16,0-3-129 0,0-17-55 16,26-30-491-16</inkml:trace>
  <inkml:trace contextRef="#ctx0" brushRef="#br0" timeOffset="61364.47">15766 10156 197 0,'0'0'942'0,"0"0"-937"16,-18-87 114-16,6 65-90 0,-3 1-29 15,-7 6-2-15,-11 7-3 16,-6 8-13-16,-13 13 8 16,0 27-8-16,-2 10 18 15,5 12-3-15,10 2 7 16,6 3-4-16,10-6 3 16,16-11 2-16,7-13-5 15,11-15-1-15,18-13 1 16,15-9 5-16,11-5-3 15,11-26 7-15,-4-8-7 16,-1-7 1-16,-5 0 7 16,-10 0-10-16,-15 5 0 0,-11 12 11 15,-10 16-8-15,-10 9 2 16,0 4 10-16,0 0-15 16,-3 20-20-16,-10 19-6 15,-3 18 15-15,8 18-32 16,8 5-58-16,14 3-95 15,21-15-125-15</inkml:trace>
  <inkml:trace contextRef="#ctx0" brushRef="#br0" timeOffset="61777.07">16014 10452 729 0,'0'0'131'0,"0"0"112"0,0 0-172 16,0 0-71-16,0 0-9 16,0 0 5-16,81-16-20 15,-36 19-26-15,-6 14-4 16,-6 3-11-16,-13 2 14 16,-12 2-22-16,-7-4 2 15,-1 0 42-15,0-4 14 16,-7-5 10-16,1-6 5 15,2 1 0-15,4-6 8 16,0 0 32-16,0-1 74 16,0-23-7-16,13-6-81 15,14-12 27-15,9-8-12 0,2 3-15 16,4 7 8 0,-6 12-7-16,-3 14-5 0,-10 11 12 15,2 3-34-15,-5 19-5 16,0 17-5-16,-11 10 5 15,-9 10 2-15,-6 8-9 16,-27 4-44-16,-13 7-70 16,-12-4-141-16,-11-11-275 15</inkml:trace>
  <inkml:trace contextRef="#ctx0" brushRef="#br0" timeOffset="62694">5911 12216 526 0,'0'0'62'0,"0"0"121"15,0 0 33-15,0 0-152 16,0 0-8-16,0 0-13 0,-33 2-30 15,45-2-6-15,18 0-1 16,22 0-4-16,15 0 13 16,8 0-15-16,-2 0 1 15,-6 0-3-15,-9 0-90 16,-13 9-67-16,-18 4-145 16,-20 4-10-16</inkml:trace>
  <inkml:trace contextRef="#ctx0" brushRef="#br0" timeOffset="62856.94">5926 12441 336 0,'0'0'122'0,"0"0"110"15,0 0-56-15,0 0-111 16,0 0-5-16,0 0-46 16,52-7 11-16,15-6-1 15,18-3-24-15,6 6 0 16,6 6-61-16,0 1-321 15</inkml:trace>
  <inkml:trace contextRef="#ctx0" brushRef="#br0" timeOffset="63367.2">8080 11740 159 0,'0'0'420'0,"0"0"-342"16,0 0 182-16,0 0-146 15,0 0-67-15,0 0-20 16,-20-22-13-16,20 48-14 16,0 17 0-16,0 20 29 15,0 9-27-15,-7 11-2 16,-8-1-10-16,3 1-108 0,3-16-148 15,0-19-252 1</inkml:trace>
  <inkml:trace contextRef="#ctx0" brushRef="#br0" timeOffset="64163.09">8044 12082 203 0,'0'0'35'0,"0"0"13"15,0 0 49-15,0 0-61 16,0 0 10-16,0 0 13 16,19-54-1-16,-19 54 25 15,0 0-12-15,0 0-5 0,0 0 0 16,0 0-7-16,0 0-6 16,0 0-9-16,0 0-22 15,0 0 5-15,0 13-27 16,0 31-20-16,-10 18 20 15,-2 14 5-15,4-3 30 16,-2-6-13-16,4-8-9 16,0-14 7-16,0-15-16 15,3-16-3-15,3-11 8 16,0-3 3-16,0-8 46 16,0-26 27-16,0-16-48 15,0-14-31-15,6-8-6 16,0-1 0-16,-3-3 6 0,0 11-6 15,-3 18-1-15,0 20-12 16,0 20-28-16,6 7-33 16,12 27-130-16,4 13-273 15,8 6 103-15</inkml:trace>
  <inkml:trace contextRef="#ctx0" brushRef="#br0" timeOffset="64365.59">8430 12262 41 0,'0'0'1097'16,"0"0"-892"-16,0 0 35 0,0 0-231 16,0 0-9-16,0 0 0 15,124-58-4-15,-30 50-38 16,12 8-168-16,-2 0-139 15,-10-6-431-15</inkml:trace>
  <inkml:trace contextRef="#ctx0" brushRef="#br0" timeOffset="64561.46">9373 11768 1052 0,'0'0'222'0,"0"0"-19"0,0 0-196 16,0 0-7-16,-15 75-14 16,15-9 10-16,0 16 4 15,0 5-85-15,0 2-103 16,-12-4-60-16,-11-15-241 16</inkml:trace>
  <inkml:trace contextRef="#ctx0" brushRef="#br0" timeOffset="64739.4">9106 12477 844 0,'0'0'215'0,"0"0"55"16,0 0-165-16,0 0-76 16,0 0-20-16,116-36-9 15,-31 26-3-15,2 10-97 16,4 0-129-16,-12 10-83 15</inkml:trace>
  <inkml:trace contextRef="#ctx0" brushRef="#br0" timeOffset="65019.4">9179 12760 347 0,'0'0'323'0,"0"0"-175"16,0 0-95-16,0 0-44 15,100-38-9-15,-46 28-1 16,-5 3-17-16,-10 7-65 16,-11 0-15-16,-17 24 1 15,-11 2 33-15,0 13 43 16,-20 1 21-16,-16 2 5 16,-4-1 34-16,3-2 48 15,4-9 28-15,12-7-28 16,9-13-9-16,12-6-29 15,3-4-39-15,36 0-9 16,26-14-1-16,13-12-86 16,10-7-250-16</inkml:trace>
  <inkml:trace contextRef="#ctx0" brushRef="#br0" timeOffset="65273.04">10183 11801 1060 0,'0'0'45'0,"0"0"159"15,0 0-17-15,0 0-170 16,0 0-17-16,82-7-2 16,-12 59 0-16,0 18 1 15,-9 19-8-15,-16 7-11 16,-18 12-12-16,-24 5-36 15,-18 9-40-15,-51 7-8 16,-32-1-9-16,-23-2-58 16,-21-16-89-16,-20-18-78 0</inkml:trace>
  <inkml:trace contextRef="#ctx0" brushRef="#br0" timeOffset="65595.39">7850 11635 688 0,'0'0'7'15,"0"0"166"-15,0 0-24 16,0 0-70-16,0 0 22 15,0 0-37-15,-21-46-22 16,2 72-34-16,-14 35-4 16,-15 27 18-16,-13 34-3 15,1 17-9-15,11 23 3 16,10 9-10-16,23 14-4 16,16-6 1-16,40-18-59 15,38-25-74-15,25-37-62 0,31-38-314 16</inkml:trace>
  <inkml:trace contextRef="#ctx0" brushRef="#br0" timeOffset="66070.16">11415 12247 635 0,'0'0'111'15,"0"0"31"-15,0 0 46 16,0 0-107-16,0 0-35 15,0 0-18-15,-6 0-5 16,41 0-22 0,27-7 2-16,20-3 2 0,18 1-5 15,3-2 0-15,1 5-34 16,-16 3-106-16,-22 3-98 16,-32 0-183-16</inkml:trace>
  <inkml:trace contextRef="#ctx0" brushRef="#br0" timeOffset="66277.7">11761 12147 711 0,'0'0'37'0,"0"0"210"16,0 0-75-16,0 0-112 15,0 0-22-15,0 0-33 16,-21 24-5-16,21 28 0 15,0 21 8-15,0 9-7 16,-6 12-2-16,-1 10-64 16,2 2-103-16,5-17-240 15</inkml:trace>
  <inkml:trace contextRef="#ctx0" brushRef="#br0" timeOffset="66751.5">12866 11526 296 0,'0'0'132'0,"0"0"82"16,0 0-56-16,0 0-42 16,0 0-40-16,0 0-41 15,-77 103 18-15,38-18 9 16,-3 15-13-16,2 16-1 16,7 8-12-16,2 6-9 15,11 2-27-15,16 3 0 16,8 4-4-16,35-17-53 0,26-13-87 15,16-30-165-15,3-42-276 16</inkml:trace>
  <inkml:trace contextRef="#ctx0" brushRef="#br0" timeOffset="67028.77">13621 11744 288 0,'0'0'199'0,"0"0"-90"16,-11-73 164-16,11 70-127 15,0 3-68-15,0 0-49 16,0 17-29-16,0 25-1 15,-3 18 1-15,-1 19 7 16,-5 11-7-16,0 5-93 16,2-6-121-16,-3-20-207 15</inkml:trace>
  <inkml:trace contextRef="#ctx0" brushRef="#br0" timeOffset="67223.98">13263 12296 798 0,'0'0'84'0,"0"0"198"16,0 0-212-16,0 0-37 15,0 0-21-15,94 0-4 16,3-10 19-16,16 0-27 16,8 10-18-16,-6 0-113 15,-9 10-85-15,-24 14-209 16,-34-2-99-16</inkml:trace>
  <inkml:trace contextRef="#ctx0" brushRef="#br0" timeOffset="67517.22">13607 12583 118 0,'0'0'561'0,"0"0"-359"16,0 0 24-16,0 0-202 15,0 0-13-15,0 0-11 16,91-47-4-16,-48 44 0 15,-8 3-18-15,-12 0-29 16,-7 4 16-16,-10 16 0 16,-6 3 17-16,0 6 16 15,-23 8 2-15,-5 0 18 16,-5-2 18-16,-4-2 13 16,9-9 7-16,5-9-11 0,13-8-7 15,7-7-20-15,3 0-16 16,25 0-2-1,29-10 0-15,25-9-24 0,24-11-109 16,0 1-228 0,1-12-67-16</inkml:trace>
  <inkml:trace contextRef="#ctx0" brushRef="#br0" timeOffset="67681.16">14312 12363 132 0,'0'0'808'0,"0"0"-636"16,0 0-16-16,0 0-128 0,87-24-28 16,-9 14-8-1,10 3 7-15,9 7-94 0,0-3-150 16,-3-4-300-16</inkml:trace>
  <inkml:trace contextRef="#ctx0" brushRef="#br0" timeOffset="67901.23">15159 11830 842 0,'0'0'108'16,"0"0"152"-16,0 0-67 16,0 0-98-16,0 0-57 15,0 0-38-15,10-7-7 0,0 56-7 16,3 18 11-16,-6 12 2 15,-4 3-24-15,-3 2-57 16,-13 1-79-16,-10-6-77 16,-9-19-218-16</inkml:trace>
  <inkml:trace contextRef="#ctx0" brushRef="#br0" timeOffset="68085.23">14889 12489 896 0,'0'0'145'0,"0"0"95"16,0 0-116-16,0 0-100 0,0 0-20 15,115-22 3 1,-29 16-7-16,16 3-1 0,5 3-58 16,-1 3-160-1,-10 13-39-15,-22-6-293 0</inkml:trace>
  <inkml:trace contextRef="#ctx0" brushRef="#br0" timeOffset="68526.39">15169 12715 845 0,'0'0'133'15,"0"0"72"-15,0 0-191 0,0 0-14 16,0 0-3-16,0 0-6 15,124-39-18-15,-79 25-6 16,-2 3 27-16,-17 6-11 16,-7 1 17-16,-10 4-6 15,-2 0 5-15,-7 14-12 16,0 15-25-16,0 8-3 16,-3 3 40-16,-7-3-12 15,1-2 11-15,2-11 2 16,7-2 0-16,0-5 0 15,0-4-2-15,16 2 4 16,7-3 2-16,9-5-1 0,-2-1 0 16,-8-6 9-1,-6 3-11-15,-5 0 5 0,-8 4 5 16,-3 6-10-16,0 11 6 16,-6 5-5-16,-24 7 3 15,-10 0 0-15,-5 0-2 16,-4-9-3-16,4-4-4 15,3-12-5-15,13-5 4 16,9-6-36-16,10-6-54 16,10-25-130-16,0-18-172 15</inkml:trace>
  <inkml:trace contextRef="#ctx0" brushRef="#br0" timeOffset="68767.55">15669 11986 745 0,'0'0'151'16,"0"0"-28"-16,0 0 16 16,0 0-124-16,0 0-14 15,127 19-1-15,-46 27 1 16,12 15 11-16,3 14-10 16,-2 14-1-16,-19 7 0 15,-20 13 4-15,-30 6-10 16,-25-2 4-16,-41-4-57 15,-31-7-46-15,-18-13-78 16,-6-6-55-16,-8-16 35 16,-9-18-88-16</inkml:trace>
  <inkml:trace contextRef="#ctx0" brushRef="#br0" timeOffset="69239.8">16943 12491 585 0,'0'0'133'16,"0"0"42"-16,0 0-30 15,0 0-79-15,0 0-48 0,0 0-4 16,13 3-8-16,38-3-3 16,14 0 4-16,14 0-7 15,5 0-5-15,-6 0-24 16,-4 0-122-16,-19 0-199 15,-25 0-148-15</inkml:trace>
  <inkml:trace contextRef="#ctx0" brushRef="#br0" timeOffset="69466.9">17196 12282 801 0,'0'0'45'15,"0"0"229"-15,0 0-168 16,0 0-58-16,0 0-5 16,0 0-24-16,-16 40-13 15,16 23-6-15,0 24 28 16,0 17-20-16,0 12-8 16,0-1-2-16,0-2-106 15,0-19-87-15,3-27-301 16</inkml:trace>
  <inkml:trace contextRef="#ctx0" brushRef="#br0" timeOffset="70109.11">18327 11936 487 0,'0'0'29'16,"0"0"171"-16,0 0-22 15,0 0-100-15,0 0 30 16,0 0-42-16,-63-47-13 16,15 88-36-16,-11 23-16 15,-7 27 12-15,9 22-5 16,15 15-6-16,16 16 18 16,14 6-18-16,12-2-4 15,18-3-1-15,24-22-83 0,14-27-81 16,4-35-195-1,0-44-127-15</inkml:trace>
  <inkml:trace contextRef="#ctx0" brushRef="#br0" timeOffset="70300.12">18907 11918 493 0,'0'0'549'0,"0"0"-513"15,0 0 117-15,0 0-153 16,0 0-18-16,0 0 18 16,-55 147 0-16,40-52-14 0,3 2-100 15,4-3-77-15,-1-11-143 16</inkml:trace>
  <inkml:trace contextRef="#ctx0" brushRef="#br0" timeOffset="70481.11">18546 12547 750 0,'0'0'148'0,"0"0"53"15,0 0-71-15,0 0-55 16,0 0-46-16,0 0-21 16,121-50-8-16,-33 34-4 0,3 12-91 15,3 4-80-15,-6 10-204 16,-18 9-43-16</inkml:trace>
  <inkml:trace contextRef="#ctx0" brushRef="#br0" timeOffset="70888.69">18820 12772 97 0,'0'0'506'0,"0"0"-409"15,0 0 103-15,0 0-187 16,0 0-13-16,0 0-22 15,45 0 1-15,4-4-28 16,0-2-36-16,-7-1 14 0,-7 4 9 16,-12 3 47-1,-6 0 12-15,-11 0 3 0,-3 0 0 16,-3 10 2-16,0 8 8 16,0 6 30-16,-5 6 3 15,-9 0-14-15,1-1 7 16,2 0-10-16,5-1-8 15,4-6-5-15,2 3-2 16,5-6 0-16,15-2-9 16,3-2-1-16,-4-5 10 15,-2-3-9-15,-11-4-2 16,-6 1 4-16,0 2-1 16,-15 5 32-16,-25-1 15 15,-16 6-15-15,-12-2 1 16,-6-1-13-16,-1-7-11 15,1-3-10-15,15-3-2 0,10-6-28 16,23-24-121-16,25-17-258 16</inkml:trace>
  <inkml:trace contextRef="#ctx0" brushRef="#br0" timeOffset="71055.13">19472 12662 724 0,'0'0'277'0,"0"0"-205"16,0 0 127-16,0 0-148 16,0 0-51-16,121-66-4 0,-56 66-37 15,19 0-92 1,16-3-69-16,2-7-503 0</inkml:trace>
  <inkml:trace contextRef="#ctx0" brushRef="#br0" timeOffset="71267.19">20570 11986 952 0,'0'0'103'16,"0"0"64"-16,0 0-38 16,0 0-126-16,0 0-3 0,0 0-18 15,-13 140 18-15,13-56 0 16,-6 2-7-16,-15 3-35 15,-7-2-84-15,-4-9-51 16,-4-13-156-16,-1-24-144 16</inkml:trace>
  <inkml:trace contextRef="#ctx0" brushRef="#br0" timeOffset="71423.11">20116 12663 721 0,'0'0'200'15,"0"0"0"-15,0 0-88 16,0 0-88-16,141-29-24 16,-50 21 0-16,4 7-21 15,-4 1-121-15,-9 0-156 0,-14 1-104 16</inkml:trace>
  <inkml:trace contextRef="#ctx0" brushRef="#br0" timeOffset="71767.02">20370 12804 634 0,'0'0'107'15,"0"0"44"-15,0 0-146 16,0 0 1-16,0 0-8 16,-25 109 4-16,22-68-2 15,3-2 0-15,0-6 0 0,0-6-1 16,0-12-4-1,0-5-37-15,14-7-12 0,6-3 3 16,9-3 42-16,2-20-17 16,3-3-17-16,2-3 35 15,-4-2 8-15,-3 9 0 16,-11 8 45-16,-6 11 22 16,-9 3-9-16,-3 17-48 15,0 19-6-15,0 14 23 16,-10 9-20-16,-7-3-6 15,-2 0-2-15,-1-9-4 16,8-15-124-16,11-18-120 16,1-14-219-16</inkml:trace>
  <inkml:trace contextRef="#ctx0" brushRef="#br0" timeOffset="72014.67">21175 11829 888 0,'0'0'156'16,"0"0"30"-16,0 0-185 15,0 0 7-15,77 77-8 16,-19 6 9-16,15 15 8 16,11 21-10-16,0 11-6 0,-7 9 14 15,-21 1-15 1,-26-7-4-16,-30-7 3 0,-23-17-44 15,-46-14-80-15,-24-19-118 16,-8-20-116-16,4-26-128 16</inkml:trace>
  <inkml:trace contextRef="#ctx0" brushRef="#br0" timeOffset="72254.82">22068 12651 884 0,'0'0'79'15,"0"0"16"-15,0 0 3 16,0 0-98-16,0 0-7 15,0 0-22-15,123-5-97 16,-42 1-257-16</inkml:trace>
  <inkml:trace contextRef="#ctx0" brushRef="#br0" timeOffset="72405.22">22679 12673 374 0,'0'0'0'16,"93"0"-46"-16,-23 0-213 15</inkml:trace>
  <inkml:trace contextRef="#ctx0" brushRef="#br0" timeOffset="72564.64">23807 12693 441 0,'0'0'34'16,"0"0"144"-16,0 0-20 0,0 0-104 15,0 0-54-15,0 0-15 16,47 0-150-16,-23 0-213 16</inkml:trace>
  <inkml:trace contextRef="#ctx0" brushRef="#br0" timeOffset="72977.42">25474 12663 511 0,'0'0'45'15,"0"0"174"-15,0 0-37 16,0 0-82-16,0 0-14 16,0 0-7-16,-26-17-12 15,26 17-19-15,0-4-9 0,23-6-37 16,25-2-2-16,16 1-2 16,11-2-1-16,5 10-53 15,-5 3-72-15,-5 0-72 16,-18 0-209-16</inkml:trace>
  <inkml:trace contextRef="#ctx0" brushRef="#br0" timeOffset="73186.33">25744 12417 931 0,'0'0'14'15,"0"0"16"-15,0 0 142 0,0 0-107 16,0 0-43-1,0 0-20-15,-46-9-2 0,40 42-14 16,-3 23 14-16,-4 17-1 16,-4 8 4-16,2 6-10 15,5 2-12-15,7 0-86 16,3-13-125-16,2-22-237 16</inkml:trace>
  <inkml:trace contextRef="#ctx0" brushRef="#br0" timeOffset="73447.56">26955 11811 1064 0,'0'0'2'0,"0"0"-1"15,0 0 55-15,0 0-56 16,0 0-9-16,-95 69 9 15,44 20 8-15,3 20 9 16,1 14 1-16,2 12 7 16,3 13 8-16,7-3-33 15,9-3 0-15,17-13 0 16,9-13-31-16,33-20-66 16,25-21-111-16,17-35-147 0</inkml:trace>
  <inkml:trace contextRef="#ctx0" brushRef="#br0" timeOffset="73647.14">27741 11942 920 0,'0'0'16'16,"0"0"-16"-16,0 0 133 15,0 0-113-15,0 0-20 16,0 0-18-16,-47 44 17 15,29 34 0-15,0 9-1 16,3 8-70-16,-1 0-80 16,-5-8-178-16</inkml:trace>
  <inkml:trace contextRef="#ctx0" brushRef="#br0" timeOffset="73861.45">27196 12617 689 0,'0'0'129'0,"0"0"5"16,0 0 13-16,0 0-83 15,0 0-25-15,0 0-22 16,84-27-8-16,18 7-7 16,17-3-4-16,4 4-13 15,-10 7-72-15,-16 4-44 0,-14 8-123 16,-23 0-35-16,-23 0-163 15</inkml:trace>
  <inkml:trace contextRef="#ctx0" brushRef="#br0" timeOffset="74354.86">27222 12784 527 0,'0'0'91'16,"0"0"29"-16,0 0 40 15,0 0-133-15,0 0-27 16,0 0-4-16,62 6-6 15,-33 22 8-15,-3 1-11 16,-10 12-3-16,-7-2-3 16,-9-2-24-16,0-1 14 15,-13-10 21-15,-5-6 5 16,6-11 3-16,6-3 1 16,4-5 14-16,2-1 42 0,0 0 18 15,0-19 0-15,12-15-60 16,20-9-7-16,11-3 6 15,2 4-12-15,2 8 3 16,-8 8 11-16,-7 12 9 16,-7 7-9-16,-7 7-16 15,-3 0-5-15,-5 24 2 16,-5 9-9-16,-5 13 8 16,0 4 0-16,-18 0-29 15,-8-4-62-15,4-8-67 16,7-10-61-16,15-15-140 15</inkml:trace>
  <inkml:trace contextRef="#ctx0" brushRef="#br0" timeOffset="74560.9">28486 12743 983 0,'0'0'43'0,"0"0"87"15,0 0-26-15,0 0-38 16,0 0-39-16,0 0-21 16,43-21-6-16,23 17-10 15,20 1-20-15,13 3-134 16,1 0-135-16,1 6-125 16</inkml:trace>
  <inkml:trace contextRef="#ctx0" brushRef="#br0" timeOffset="74791.95">30135 12068 985 0,'0'0'1'15,"0"0"114"-15,0 0-54 16,0 0-49-16,0 0-12 15,0 0 0-15,-34 86 7 16,18-7 5-16,-5 17-12 16,-2 9-5-16,1 4-81 0,1-3-168 15,8-20-139-15</inkml:trace>
  <inkml:trace contextRef="#ctx0" brushRef="#br0" timeOffset="75011.03">29745 12784 765 0,'0'0'92'15,"0"0"47"-15,0 0 21 16,0 0-72-16,0 0-29 16,0 0-45-16,-3-12-10 0,59 8 7 15,25 1-11 1,25 0-2-16,6 3-72 0,-3 0-67 15,-15 3-76-15,-26 9-128 16,-28-2-95-16</inkml:trace>
  <inkml:trace contextRef="#ctx0" brushRef="#br0" timeOffset="75434.48">29457 13095 736 0,'0'0'83'0,"0"0"91"16,0 0-63-16,0 0-64 15,0 0-27-15,0 0-9 16,71-42-9-16,-20 32-2 16,-8 10-3-16,-8 0-3 0,-12 10-3 15,-6 18 1-15,-7 6-2 16,-10 5-4-16,0 5 7 15,-19-5-15-15,-5-3-8 16,-1-9 21-16,2-11-13 16,4-6 18-16,8-3 4 15,4-7 2-15,6 0 6 16,1 0-2-16,0-7 13 16,13-17 13-16,15-15-28 15,10-6-4-15,7-2 0 0,1 8 2 16,-6 5-4-16,-9 14 3 15,-11 10-1 1,-11 4 22-16,-5 6-22 16,0 6-8-16,1 21-4 0,-4 10-1 15,-1 10 0-15,0 1-78 16,-4 2-117-16,-6-11-134 16</inkml:trace>
  <inkml:trace contextRef="#ctx0" brushRef="#br0" timeOffset="75629.66">30100 13243 769 0,'0'0'66'0,"0"0"156"0,0 0-168 16,0 0-33-16,0 0-21 15,0 0-1-15,126-33-8 16,-52 27-35-16,0 3-65 15,-10 0-103-15,-16 3-92 16,-19-7-111-16</inkml:trace>
  <inkml:trace contextRef="#ctx0" brushRef="#br0" timeOffset="75841.02">30223 13154 421 0,'0'0'149'16,"0"0"73"-16,0 0-34 0,0 0-87 15,0 0-64-15,0 0-8 16,-20-7-10-16,20 7-7 16,0 0 5-16,0 21-17 15,0 18 0-15,0 8 14 16,0 8-14-16,-2-1 0 16,-8-1-18-16,-5-7-93 15,0-3-118-15,6-20-143 16</inkml:trace>
  <inkml:trace contextRef="#ctx0" brushRef="#br0" timeOffset="76051.95">30623 13184 781 0,'0'0'161'0,"0"0"9"15,0 0-34-15,0 0-85 16,0 0-33-16,0 0-18 15,0-5-12-15,-6 43-1 16,-5 13 13-16,-5 5-2 16,-1 3 2-16,0-4-64 15,-2-4-65-15,4-15-126 16,9-17-160-16</inkml:trace>
  <inkml:trace contextRef="#ctx0" brushRef="#br0" timeOffset="76335.98">31418 12179 941 0,'0'0'21'15,"0"0"-10"-15,0 0 100 16,0 0-47-16,0 0-20 15,0 0-25-15,-6-16-14 16,14 63 24-16,11 29 35 16,-2 26-24-16,-6 21 0 0,-11 15-31 15,0 7-3-15,-29 5-6 16,-30-10-3-16,-29-1 0 16,-26-13-153-16,-25-16-60 15,-9-18-244-15</inkml:trace>
  <inkml:trace contextRef="#ctx0" brushRef="#br0" timeOffset="79916.55">8952 12791 210 0,'0'0'20'15,"0"0"45"-15,0 0 43 16,0 0-24-16,0 0-45 16,0 0-5-16,0 0-7 0,-19 0-14 15,19-9-7 1,6-13-6-16,31-23 0 0,27-28 11 16,27-26-3-16,24-16 2 15,18-17 8-15,7-4-13 16,-10 15-3-16,-14 12 0 15,-32 29-2-15,-23 27 7 16,-24 27-7-16,-19 9-2 16,-9 17-8-16,-9 0-59 15,0 7-45-15,-15 17-168 16</inkml:trace>
  <inkml:trace contextRef="#ctx0" brushRef="#br0" timeOffset="81291.33">13257 13118 419 0,'0'0'41'0,"0"0"-10"0,0 0 48 15,0 0-36-15,0 0-38 16,0 0 9-16,-15-29 12 16,30-17 2-16,17-25-4 15,21-25-4-15,14-20 26 16,21-18-4-16,15-12-26 16,15-15-6-16,5-7-7 15,7 8-3-15,0 15 1 16,-21 26 1-16,-18 34 4 15,-22 25-5-15,-29 24-1 16,-19 16 11-16,-10 11-11 16,-9 9 0-16,-2 0-22 15,-19 0-128-15,-23 16-226 0</inkml:trace>
  <inkml:trace contextRef="#ctx0" brushRef="#br0" timeOffset="82918.88">22396 12663 387 0,'0'0'27'0,"0"0"27"0,0 0 58 16,0 0-63-1,0 0-30-15,0 0-10 0,-59-12-9 16,59 12-2-16,0 0-15 16,0 0 3-16,7 0 14 15,3 0 0-15,3 0 5 16,-1 0-4-16,2 0 3 15,-8 0 7-15,-2-2-8 16,-1 2 9-16,-3-3 20 16,0 3-2-16,0-1 8 15,0-7-7-15,0 0 5 16,0 1-24-16,-1 5-5 16,-5 2 25-16,0 0-18 15,-11 0-14-15,-5 19-1 0,-4 10-7 16,3 5 4-16,5-4-2 15,10-7 4-15,5-10 2 16,3-4-5-16,0-9 8 16,0 0-3-16,0 0 0 15,6 0 1-15,11-2 15 16,-5-8-9-16,-2-3 6 16,-5-1 18-16,-3 2 18 15,-2-2-20-15,0 3-11 16,0 8 0-16,-7 3 6 15,-9 0-24-15,-7 11-11 16,1 6 9-16,4 0-6 16,6-2 6-16,9-5-4 15,3-3-12-15,0-2 4 16,8-3-9-16,16-2 6 0,2 0 16 16,4-11 2-16,-1-9-1 15,-9-5 3-15,-5 0 0 16,-4 0 11-16,-11 0-11 15,0 6 7-15,0 7 3 16,-18 7-13-16,-4 5-13 16,-8 22-73-16,-2 23-118 15,7 11 23-15,11-3-41 16</inkml:trace>
  <inkml:trace contextRef="#ctx0" brushRef="#br0" timeOffset="83292.95">22783 12758 863 0,'0'0'78'0,"0"0"23"16,0 0-16-16,0 0-51 16,0 0-15-16,0 0-18 15,-44 53 2-15,32-27 4 16,7-5-7-16,3-8-7 15,2-6 6-15,0-5-11 16,0-2-2-16,2 0 9 16,16-6 5-16,9-14 6 15,4-10-3-15,-2-10 3 0,-10-6 5 16,-8-4-3-16,-10 11 12 16,-1 10 6-16,0 14-11 15,-11 13 17-15,-8 2-32 16,-4 6-17-16,-6 19 10 15,6 7-4-15,6 4-5 16,12 0-49-16,5-2-23 16,8-2-17-16,22-6-74 15,9-12-56-15,0-11-61 16</inkml:trace>
  <inkml:trace contextRef="#ctx0" brushRef="#br0" timeOffset="83617.61">23379 12671 507 0,'0'0'268'16,"0"0"-28"-16,0 0-122 16,0 0-49-16,0 0-35 15,0 0-6-15,-82 87-6 16,61-54-6-16,4 0-16 16,11-10 2-16,6-6-6 15,0-5 4-15,0-8-11 16,17-4 0-16,4 0-6 15,9-9 10-15,4-15 6 16,-1-12-4-16,-5-7-1 16,-10-3 9-16,-12 9-3 15,-6 8 11-15,0 12-1 16,-15 10 9-16,-12 7-19 0,-4 5-14 16,-5 21 12-1,-1 9-24-15,9 8-35 0,3 0-15 16,15 0-69-16,10-3-89 15,0-10-80-15</inkml:trace>
  <inkml:trace contextRef="#ctx0" brushRef="#br0" timeOffset="84613.33">21970 12354 179 0,'0'0'81'0,"0"0"76"16,0 0-16-16,0 0-27 15,0 0 6-15,0 0-9 16,-58-19 7-16,58 19-39 15,-1 0-15-15,1 0-14 0,0 0-23 16,0 0-8-16,0 0-19 16,1 0 0-16,29 0-6 15,17 0 9-15,14 0-3 16,12 0 2-16,0 0-1 16,-4-3-2-16,-8 0-31 15,-14-1-59-15,-14 1-41 16,-15 0-122-16,-15-4-34 15,-3 0-43-15</inkml:trace>
  <inkml:trace contextRef="#ctx0" brushRef="#br0" timeOffset="84835.7">22149 12078 402 0,'0'0'123'0,"0"0"48"16,0 0-21-16,0 0-51 15,0 0-36-15,0 0-11 16,-10-13-31-16,10 33-20 16,0 18 14-16,0 19 7 15,-7 15 9-15,-5 11-18 16,-9-1-13-16,3 5-20 16,8-4-119-16,7-19-188 15,3-19-201-15</inkml:trace>
  <inkml:trace contextRef="#ctx0" brushRef="#br0" timeOffset="88337.01">26924 13343 255 0,'0'0'51'15,"0"0"-7"-15,0 0 74 16,0 0-52-16,0 0-33 16,0 0-5-16,0 0-7 15,0 0 7-15,-34 0-2 16,34 0 4-16,0 0 23 15,0 0-23-15,0 0 0 16,0 0 3-16,0 0-14 0,0 0 4 16,0 0-18-16,-2 0-5 15,2 0 12-15,0 0-12 16,0 0 0-16,0 0 0 16,0 0 1-16,0 0 0 15,0 0-1-15,0 0 0 16,0 0 3-16,0 0-3 15,-1 0 0-15,-1 0 0 16,1 0 1-16,1 0-1 16,0 0 0-16,0 0 0 15,0 0-2-15,0 0 3 16,0 0-1-16,0 0 0 16,0 0 1-16,0 0 3 0,0 0-4 15,0 0 0-15,0 0 3 16,0 0-1-16,0 0-2 15,0 0 1-15,0 0 0 16,0 0-2-16,3 0-3 16,25-14-6-16,25-18 10 15,27-22 0-15,26-15 5 16,10-10-5-16,7-13 4 16,3-14-9-16,-8-9 5 15,-10-5-1-15,-17-2-3 16,-13 10 0-16,-15 13 3 15,-15 22-9-15,-12 26 10 16,-17 23-7-16,-11 15 7 16,-5 10 0-16,-2 0 7 0,-1 3-7 15,0 0-1-15,0 0-1 16,0 0-8-16,0 0 6 16,0 0-7-16,0 0 4 15,0 0 4-15,0 0 3 16,0 0 0-16,0 0 0 15,0 0 1-15,0 0-2 16,0 0 1-16,0 0 0 16,0 0 6-16,0 0-4 15,0 0-2-15,0 0 0 16,0 0-14-16,0 0-8 16,0 0-82-16,0 13-75 15,0 10-38-15,-16 13 104 16</inkml:trace>
  <inkml:trace contextRef="#ctx0" brushRef="#br0" timeOffset="89330.65">24970 13162 12 0,'0'0'10'16,"0"0"-8"-16,0 0-1 16,0 0 2-16,0 0-3 15</inkml:trace>
  <inkml:trace contextRef="#ctx0" brushRef="#br0" timeOffset="91614.99">6585 14651 186 0,'0'0'40'0,"0"0"77"16,0 0 15-16,0 0-25 15,-88-30 37-15,85 29-40 16,0-1-3-16,3 2-13 0,0 0-34 16,0 0-14-1,0 0-27-15,0 0-11 0,22 0-4 16,17 0-1-16,24 0 3 16,10 0 7-16,9 0-6 15,-6 0-2-15,-6-3-32 16,-10-1-91-16,-12-3-103 15,-20 7-115-15</inkml:trace>
  <inkml:trace contextRef="#ctx0" brushRef="#br0" timeOffset="91788.11">6527 14938 353 0,'0'0'206'15,"0"0"-151"-15,0 0 153 16,0 0-149-16,0 0-59 15,0 0 0-15,67-16 15 16,24-1 6-16,21-2-9 16,4 5-12-16,-1 8-181 15,-9 2-143-15</inkml:trace>
  <inkml:trace contextRef="#ctx0" brushRef="#br0" timeOffset="92236.98">8648 14383 25 0,'0'0'64'16,"0"0"58"-16,29-76-16 16,-22 60 26-16,-4 9 4 15,0 0 35-15,-3 7 9 0,0 0-66 16,0 0-14-16,0 0-23 15,0 0-34-15,0 0-8 16,0 0-35-16,0 27 8 16,0 26-7-16,3 15 41 15,0 16 9-15,-3 2-35 16,0-7-14-16,4-6 6 16,-4-8-8-16,3-15-24 15,3-13-54-15,3-8-67 16,9-10-29-16,3-19-217 15,6-2-110-15</inkml:trace>
  <inkml:trace contextRef="#ctx0" brushRef="#br0" timeOffset="92492.93">9070 14659 970 0,'0'0'91'15,"0"0"-32"-15,0 0 82 16,0 0-65-16,0 0-27 16,0 0-32-16,0 0-9 15,33 0-8-15,22 0 4 16,26 0 13-16,10-5-17 16,3-2 0-16,-10-3 1 15,-9-2-1-15,-17 5-6 0,-19 0-60 16,-12 4-69-16,-9 3-63 15,-15 0-250-15</inkml:trace>
  <inkml:trace contextRef="#ctx0" brushRef="#br0" timeOffset="92859.58">10817 14036 439 0,'0'0'10'0,"0"0"106"16,0-95 51-16,0 79-19 15,0 5-30-15,3 11-14 16,-3 0-25-16,0 0-17 16,0 0-16-16,0 0-26 15,0 24-8-15,0 18-7 16,0 21 19-16,0 14 16 16,0 8-38-16,0 4-1 15,0 0-1-15,16-6-75 0,-2-13-79 16,-1-22-117-16,-10-17-200 15</inkml:trace>
  <inkml:trace contextRef="#ctx0" brushRef="#br0" timeOffset="93114.76">10441 14783 836 0,'0'0'92'15,"0"0"101"-15,0 0-72 16,0 0-58-16,0 0-24 0,0 0-32 16,80 7 9-16,19-2 19 15,37-3-12-15,29 1-8 16,17 2-13-16,15 5 0 16,6 4-2-16,-6 6-2 15,-15 3-21-15,-19-4-22 16,-28 1-140-16,-40-3-12 15,-42 0-337-15</inkml:trace>
  <inkml:trace contextRef="#ctx0" brushRef="#br0" timeOffset="93961.51">10704 15302 439 0,'0'0'93'0,"0"0"72"16,0 0-26-16,0 0-70 15,0 0-18-15,0 0-38 16,-5-20-4-16,12 20-18 16,7 0 4-16,8 0 0 15,8 13 4-15,-5 10-16 16,2 10 16-16,-9 3-2 15,-3 1-1-15,-9 0 3 16,-3-8 1-16,-3-7-5 0,0-5 0 16,0-7 5-16,0-4 0 15,-3-6 5-15,3 5-4 16,0-5 16-16,0 0-9 16,-3-17-2-16,3-14-6 15,0-4-8-15,0-7 3 16,12 4 4-16,8 0 1 15,6 11-6-15,-7 7 6 16,4 13 0-16,-4 7-1 16,1 0-12-16,2 13 5 15,2 13 6-15,-2 9 2 16,-2 7 13-16,-4 5-13 16,-4 2 0-16,-6 0-3 15,3-2-117-15,-3-13-193 16</inkml:trace>
  <inkml:trace contextRef="#ctx0" brushRef="#br0" timeOffset="94174.08">11249 15427 829 0,'0'0'68'15,"0"0"85"-15,0 0-56 16,0 0-77-16,0 0-10 15,0 0-7-15,81-47-3 0,-23 33 9 16,8 5-8 0,-5-4-1-16,-6 6-15 0,-6 2-109 15,-13 5-138 1,-21-3-202-16</inkml:trace>
  <inkml:trace contextRef="#ctx0" brushRef="#br0" timeOffset="94408.7">11479 15196 879 0,'0'0'72'16,"0"0"90"-16,0 0-77 16,0 0-31-16,0 0-17 15,0 0-26-15,-6 3-10 0,15 24-1 16,6 16 2-16,0 25-1 15,-2 10 6-15,-4 11-7 16,-1 2-77-16,2-7-19 16,-1-15-162-16,-3-27-207 15</inkml:trace>
  <inkml:trace contextRef="#ctx0" brushRef="#br0" timeOffset="94615.75">11958 15232 865 0,'0'0'120'0,"0"0"-87"15,0 0 74-15,0 0-52 16,0 0-50-16,0 0-4 16,19 70-1-16,-10-6 4 15,-3 20 8-15,-3 5-12 16,0 6-24-16,-3-8-142 15,0-21-189-15</inkml:trace>
  <inkml:trace contextRef="#ctx0" brushRef="#br0" timeOffset="97824.76">4111 17098 396 0,'0'0'89'0,"0"0"41"16,0 0-8-16,0 0-46 15,0 0-18-15,-81 67-38 16,81-67 6-16,0 0-8 0,0 0-4 15,0 0-14-15,12-11 2 16,10-6 4-16,5-12 33 16,9-14 17-16,-3-10-15 15,-2-12-13-15,-7-8-3 16,-9-10-9-16,-5-4-15 16,-10-5 13-16,-7 0-9 15,-11 17 1-15,0 24-5 16,3 23 0-16,5 23-2 15,2 9 0-15,1 36-27 16,-1 35 17-16,1 24-4 16,7 17 13-16,7-10-10 15,16-13-1-15,15-21-3 0,4-16-7 16,4-22-10 0,-1-11 27-16,-3-13-21 0,-5-10 19 15,-1-3 6-15,-6-14 2 16,-5-7 4-16,-8 2 2 15,-7 4-5-15,-4 5 16 16,-6 4-13-16,0 6-1 16,0 3-3-16,3 0-12 15,6 17-23-15,10 5 14 16,8 4 21-16,9-6-1 16,6-6-4-16,7-11-6 15,-4-3 11-15,1-1 0 16,-7-15 0-16,-5-1 0 15,-4 2 0-15,-8 4 4 16,-8 8-4-16,2 3-1 16,5 4-9-16,0 18-4 0,9 12 13 15,1-1-7-15,2 0-4 16,1-9-95-16,-4-6-51 16,-12-14-74-16,-9-4-86 15</inkml:trace>
  <inkml:trace contextRef="#ctx0" brushRef="#br0" timeOffset="98503.53">4158 17529 379 0,'0'0'2'0,"0"0"85"15,0 0 15-15,0 0-73 16,0 0-4-16,0 0 8 16,-19-5-4-16,19 5 8 15,0-2-4-15,0 0-5 16,0 1 1-16,0 1-20 15,0 0-7-15,0 0-4 16,3 0 1-16,10 8-8 16,1 16-14-16,8 12 23 15,2 0 9-15,-6 1-6 16,-2-5-2-16,-7-8-1 16,-4-7 0-16,-5-7 0 0,0-4 0 15,0-6 0-15,0 0 22 16,0 0-15-16,0 0 21 15,0-3 11-15,0-20-6 16,4-10-19-16,2-4-14 16,6 0 0-16,6 15-4 15,-6 7 5-15,1 9-2 16,4 6-8-16,5 11-12 16,6 12 8-16,5 15 6 15,0 9 0-15,-3 1-9 16,-2 0-98-16,-1-6-41 15,-6-11-5-15,0-15-5 0,-2-16 1 16</inkml:trace>
  <inkml:trace contextRef="#ctx0" brushRef="#br0" timeOffset="98890.54">4667 17729 50 0,'0'0'167'0,"0"0"36"16,0 0-26-16,0 0-60 15,0 0-46-15,0 0-71 16,15-26-8-16,15 26-1 15,16 6 9-15,15-3 7 16,9-3-7-16,-1 0 3 16,-5-9-12-16,-12-9-34 15,-13 0-12-15,-18 4-33 0,-12-3 14 16,-9 4 17-16,-12 1 28 16,-21 2 19-16,-3-1 10 15,-4 2 6-15,6 5 40 16,4 0 15-16,13 1 5 15,4 3 52-15,13-3-27 16,0 0-48-16,0-2-43 16,10 2-9-16,13 1 5 15,8 2 3-15,6 0 1 16,2 10-3-16,0 10 2 16,-6 7 1-16,-3 5-5 15,-14 4 9-15,-10 5-4 16,-6 5 1-16,0-4 4 0,-9-2-5 15,-1-8-33-15,2-8-119 16,8-17-53-16,0-7-177 16</inkml:trace>
  <inkml:trace contextRef="#ctx0" brushRef="#br0" timeOffset="99324.67">5399 17567 49 0,'0'0'534'15,"0"0"-525"-15,0 0 55 16,-22 83-30-16,19-43-22 16,3-1 23-16,0-5-20 15,16-2-13-15,7-9-2 16,5-11 0-16,5-7 0 16,0-5 7-16,5-17-6 0,-5-15 2 15,0-8 10-15,-6-7-8 16,-6 2 4-16,-2 6-7 15,-4 11-2-15,-3 9 9 16,-6 10-7-16,9 8-2 16,0 1-4-16,4 1-5 15,5 18 1-15,-3 7 2 16,-3-2 6-16,-6 3 5 16,-2-3-5-16,-7 0 0 15,-3-4 10-15,-3-7-8 16,-19 0 28-16,-14-6-7 15,-7-7-2-15,-12 0 13 16,-8-7-20-16,-1-10 0 16,-3-9-4-16,4 2-6 0,14 2-4 15,13 7-7-15,18 10-18 16,8 5-25-16,10 10-172 16,0 10-48-16,16-3-87 15</inkml:trace>
  <inkml:trace contextRef="#ctx0" brushRef="#br0" timeOffset="99744.92">5911 16554 733 0,'0'0'12'0,"0"0"186"16,0 0-61-16,0 0-54 16,0 0-16-16,0 0-51 15,-76-27-16-15,56 66 0 16,-2 7-5-16,6 7 4 16,11-6-1-16,5-8-2 15,8-5-1-15,17-4-10 16,15-5-16-16,5-4 8 0,4-4-4 15,-1-4 13 1,-5-1 0-16,-10-2-7 0,-8 4 16 16,-8 0-15-16,-11 3 2 15,-6 8 12-15,-3 4-1 16,-27 4 7-16,-12 6 3 16,-13-3-1-16,-3-2 3 15,1-8-5-15,2-8-3 16,16-12-14-16,11-6-93 15,14-6-147-15,14-25-166 16</inkml:trace>
  <inkml:trace contextRef="#ctx0" brushRef="#br0" timeOffset="100211.57">6030 17045 597 0,'0'0'17'16,"0"0"226"-16,0 0-161 15,0 0-54-15,0 0-1 16,0 0-16-16,112-82-10 16,-63 67 12-16,-1 11-13 15,-6 4 0-15,-8 0-4 0,-4 9 4 16,-5 11-3-1,-11 6-1-15,-4 8 4 0,-4-2 8 16,-6 4-5 0,0-5-1-16,0-6 1 0,-6-13 2 15,-1-2-2-15,7-8 6 16,0-2-7-16,0 0 30 16,0-1 10-16,0-20-3 15,4-15-18-15,11-8-18 16,6-2-2-16,0 5-1 15,3 15 0-15,1 6-4 16,-1 7 4-16,-2 9-6 16,-2 4 3-16,2 4-7 15,2 19 1-15,-3 11 7 0,-3 9-7 16,-9 8 4-16,-9 13-63 16,0 5-75-1,-5-3-176-15,-13-2-150 0</inkml:trace>
  <inkml:trace contextRef="#ctx0" brushRef="#br0" timeOffset="100496.09">7374 16860 500 0,'0'0'382'16,"0"0"-340"-16,0 0 139 15,0 0-106-15,0 0-62 16,0 0-13-16,60-23 0 16,20 23 0-16,20 0 4 15,2 0-4-15,-5-7-17 16,-12 1-80-16,-18 6-93 15,-27 0-195-15,-28 0-79 16</inkml:trace>
  <inkml:trace contextRef="#ctx0" brushRef="#br0" timeOffset="100645.34">7477 17082 678 0,'0'0'63'15,"0"0"160"-15,0 0-162 16,0 0-61-16,0 0 8 15,131-20-8-15,-47 3 5 16,11 1-5-16,2 2-160 16,0-2-157-16</inkml:trace>
  <inkml:trace contextRef="#ctx0" brushRef="#br0" timeOffset="102284.36">9652 17151 286 0,'0'0'187'16,"0"0"-140"-16,0 0 134 0,0 0-54 15,0 0-62-15,0 0-13 16,-3 0-17-16,3-3-25 16,12-14-3-16,17-16-6 15,17-17 11-15,10-15 9 16,-8-9-18-16,-14-3 2 16,-10-4 7-16,-18-4-11 15,-6 9 2-15,-6 20-3 16,-17 22 0-16,-3 25-9 15,-7 15 9-15,-6 44-12 16,-3 21-15-16,8 17 16 16,13 4 7-16,18-13-10 15,3-10-18-15,33-13-5 16,12-13-22-16,7-16-10 16,6-20 13-16,-2-7 43 0,0-14 13 15,-11-17 2-15,-2-1 1 16,-12-4 10-16,-11 3-11 15,-4 7 4-15,-7 5 9 16,-6 14-3-16,-3 7 4 16,3 0-16-16,0 18-26 15,6 12 26-15,3 1 0 16,7 3 2-16,4-7-1 16,5-7 2-16,5-6-6 15,4-8 2-15,5-6 1 16,0 0-2-16,1-11-1 15,-5-4-10-15,-3 4-4 0,-11 5 6 16,-5 6-14-16,-2 0-68 16,-1 0-54-16,2 8-105 15</inkml:trace>
  <inkml:trace contextRef="#ctx0" brushRef="#br0" timeOffset="102722.52">11164 16798 547 0,'0'0'19'0,"0"0"108"16,0 0 49-16,0 0-100 15,0 0-15-15,0 0-13 16,-3-19-9-16,3 12-11 16,0-3-7-16,4-4-8 15,6-5 0-15,-4-1-12 16,1-2-1-16,-4-3 6 0,-3 6-1 15,0 3 10-15,0 7-10 16,0 6 7-16,0 3 10 16,0 0-22-16,0 0-7 15,0 22-15-15,0 17 5 16,-3 18 13-16,-7 11 4 16,-3 2-12-16,6 6-44 15,3-1-85-15,4-8-183 16,0-19-57-16</inkml:trace>
  <inkml:trace contextRef="#ctx0" brushRef="#br0" timeOffset="102886.96">11030 17165 795 0,'0'0'61'16,"0"0"120"-16,0 0-116 15,0 0-64-15,0 0-1 16,100-13 0-16,-17 9 12 15,22-4-12-15,4-1-88 16,-2-10-200-16,-8-2-247 16</inkml:trace>
  <inkml:trace contextRef="#ctx0" brushRef="#br0" timeOffset="103062.93">11649 16907 848 0,'0'0'40'0,"0"0"50"16,0 0-20-16,0 0-70 16,0 0-14-16,133-13 14 15,-36-2 0-15,10-3-72 16,-10-6-281-16,-15-8-134 16</inkml:trace>
  <inkml:trace contextRef="#ctx0" brushRef="#br0" timeOffset="103249.93">12408 16249 836 0,'0'0'80'0,"0"0"19"16,0 0 33-16,0 0-123 16,0 0-1-16,48 76-2 15,-27-16-1-15,-9 8-5 16,-5 13-1-16,-7 5-92 15,0-2-177-15,-10-7-337 16</inkml:trace>
  <inkml:trace contextRef="#ctx0" brushRef="#br0" timeOffset="103442.93">12298 16953 878 0,'0'0'95'0,"0"0"60"15,0 0 6 1,0 0-103-16,0 0-53 0,113-23-4 16,-8 10 12-16,18 3-13 15,14 1-13-15,5 9-76 16,-3 0-61-16,-15 9-122 16,-27 8-200-16</inkml:trace>
  <inkml:trace contextRef="#ctx0" brushRef="#br0" timeOffset="104004.93">12246 17207 579 0,'0'0'192'0,"0"0"-43"15,0 0 3-15,0 0-107 16,0 0-42-16,0 0 2 16,0 0 3-16,4 123-2 15,-4-62 4-15,0 0-10 16,0-8-2-16,-4-14-15 16,4-16-12-16,-3-11 23 15,3-7-5-15,0-5 11 0,0 0 13 16,0 0-1-1,0 0 16-15,0-3 2 0,0 0-27 16,0 2 25-16,0 1-15 16,0 0 0-16,0-4 5 15,0 4-12-15,0 0-4 16,0 0-2-16,0 0 6 16,0 0-7-16,0-3 2 15,0-8 0-15,0-4 2 16,10-9-1-16,5-7-4 15,0 0 1-15,0 1 1 16,1 6 0-16,1 4 0 16,-4 8-5-16,2 5 2 15,0 7-9-15,3 0-7 16,2 17-4-16,3 9-2 0,-8 4 23 16,3 1-6-16,-12-5-6 15,0 1 14-15,-3-5-13 16,-3-2-22-16,0-6-11 15,0-2-78-15,0-7-155 16,0-5-97-16</inkml:trace>
  <inkml:trace contextRef="#ctx0" brushRef="#br0" timeOffset="104180.93">12617 17432 767 0,'0'0'123'15,"0"0"18"-15,0 0-5 16,0 0-113-16,0 0-22 0,91-28 3 16,-30 20-4-16,8 1-1 15,1-3-20-15,-4-3-136 16,-11-1-263-16</inkml:trace>
  <inkml:trace contextRef="#ctx0" brushRef="#br0" timeOffset="104381.43">12828 17248 875 0,'0'0'92'15,"0"0"77"-15,0 0-22 16,0 0-90 0,0 0-27-16,0 0-16 15,-14 65 9-15,11-9 2 0,3 7-25 16,0-3-7-16,0 4-9 15,0 0-120-15,0-7-50 16,3-21-280-16</inkml:trace>
  <inkml:trace contextRef="#ctx0" brushRef="#br0" timeOffset="104565.42">13187 17244 967 0,'0'0'105'0,"0"0"-83"0,0 0 74 16,0 0-88-16,0 0 7 16,0 118-11-16,0-61-4 15,0 2 0-15,0 2-120 16,0-10-164-16,-3-10-340 16</inkml:trace>
  <inkml:trace contextRef="#ctx0" brushRef="#br0" timeOffset="104822.61">13561 16240 516 0,'0'0'548'15,"0"0"-528"-15,0 0 120 16,0 0-75-16,133 26-24 15,-45 35 54-15,9 16-55 16,-6 12-11-16,-18 16-26 16,-22 12 3-16,-31 9-7 15,-20 8 1-15,-49 6-25 16,-25 8-79-16,-20-5-102 16,-15-15-157-16,-7-22-203 15</inkml:trace>
  <inkml:trace contextRef="#ctx0" brushRef="#br0" timeOffset="105251.82">10860 16022 267 0,'0'0'38'0,"0"0"120"16,0 0-27-16,0 0 4 16,0 0 19-16,0 0-71 15,-49 39-65-15,28 70 6 16,-6 46 66-16,-13 28-48 16,4 11-11-16,3 1 6 15,17 6-37-15,16-9 0 16,27-12-2-16,41-14-52 15,38-31-69-15,37-29-235 0,36-50-40 16</inkml:trace>
  <inkml:trace contextRef="#ctx0" brushRef="#br0" timeOffset="105984.54">15608 16586 602 0,'0'0'5'15,"0"0"69"-15,0 0 151 16,0 0-63-16,0 0-78 16,0 0-27-16,-11-30-24 15,44 28-27-15,22-1 13 16,23-1-5-16,13-3-7 16,10 4-7-16,-3-3 0 15,-5 5-26-15,-15 1-104 0,-28 4-56 16,-24 18-157-1,-26 5-44-15</inkml:trace>
  <inkml:trace contextRef="#ctx0" brushRef="#br0" timeOffset="106148.38">15526 16811 10 0,'0'0'567'16,"0"0"-500"-16,0 0 204 15,0 0-202-15,0 0-63 16,0 0 22-16,114-17-5 15,-6 14-17-15,6 3-6 16,9 0-138-16,-3 0-226 16,7 0-156-16</inkml:trace>
  <inkml:trace contextRef="#ctx0" brushRef="#br0" timeOffset="106787.03">17368 16702 879 0,'0'0'72'15,"0"0"76"-15,0 0-16 16,0 0-41-16,0 0-26 16,0 0-38-16,52-73-27 15,0 39 6-15,10-5-5 16,-3 0 0-16,-11 2-1 15,-9 0 5-15,-14 2-3 16,-9 5 10-16,-8 10-12 0,-8 8 0 16,0 7 19-16,0 5-11 15,0 0 2-15,-5 6-10 16,-13 25 0-16,-8 15-2 16,-4 21-1-16,1 11 3 15,10 9-2-15,6 2 4 16,0 1-2-16,6-9 0 15,1-10 0-15,2-13-5 16,1-12-18-16,3-14-51 16,-3-10-7-16,3-13-22 0,-3-4 0 15,-7-5-19-15,-6 0 34 16,-6 0-25-16,-12-11-21 16,-2-2 111-1,-5 3 22-15,-3 5 1 0,2 3 17 16,5 2 70-16,10 0 24 15,11 0 19-15,6 0-30 16,10 0-32-16,0 0-16 16,0 0-31-16,23 0-5 15,30 0-10-15,24 0 17 16,17 0 18-16,7 0-24 16,-3 0-7-16,-7 0 8 15,-4 0-11-15,-6-3 4 0,-16 1 4 16,-14 2 8-1,-21 0-14-15,-17 0-9 0,-13 0 0 16,0 0-7-16,0 0-20 16,0 0-59-16,-16 0-52 15,-13 7-258-15</inkml:trace>
  <inkml:trace contextRef="#ctx0" brushRef="#br0" timeOffset="109124.82">20411 16405 592 0,'0'0'31'16,"0"0"49"-16,0 0 115 15,-71-70-68-15,70 67-46 16,-1 0-25-16,2 1-4 15,0 2-32-15,0 0-20 16,12 0 2-16,27 0 1 16,24 0-3-16,16 0 0 15,7 0 2-15,-1 0-9 16,-4 0-18-16,-14 2-72 0,-11 1-44 16,-17 0-111-16,-19 3-6 15,-20-2 9-15,-30 3 143 16,-27 6 35-16,-23 0 70 15,-19 0 1-15,-9 4 127 16,0-1 36-16,5 1 0 16,21 0-42-16,22-2 36 15,23-6-29-15,24-4-47 0,13-1-53 16,6-2-28 0,38 5-11-16,25-4 11 0,33 2 3 15,12-5-3-15,9 0-36 16,-4-17-82-16,-14-1-92 15,-22-5 9-15,-26-3-86 16</inkml:trace>
  <inkml:trace contextRef="#ctx0" brushRef="#br0" timeOffset="109401.02">20525 15995 501 0,'0'0'30'0,"0"0"94"16,0 0 119-16,0 0-163 15,0 0-39-15,0 0-29 16,20-26 2-16,39 46 25 0,11 8-5 16,1 9 6-16,-5 10-23 15,-4 12-7-15,-14 10 2 16,-16 7 0-16,-12 1-6 16,-20-7 0-16,-6-2-5 15,-40 0 28-15,-17 2-14 16,-17-7-2-16,-14-5 6 15,-4-13-19-15,14-9-1 16,21-15-42-16,35-11-69 16,28-10-68-16,43-27-300 15</inkml:trace>
  <inkml:trace contextRef="#ctx0" brushRef="#br0" timeOffset="109978.96">23262 15453 85 0,'0'0'118'16,"46"-96"22"-16,-32 54 52 15,-9 12 3-15,-5 7 0 16,0 12-42-16,-2 3-40 15,-12 6-27-15,-11 2-46 16,-11 0-4-16,-8 17-35 16,-7 13-1-16,2 7 11 15,7 12-11-15,10 2 0 0,18 4-4 16,14-2 4 0,13-10-9-16,32-7 4 0,15-3-7 15,8-10 5-15,1-4-9 16,-15-8 5-16,-16-2-2 15,-20-1 5-15,-13-7 2 16,-5 7 3-16,-24 4-1 16,-33 7-1-16,-29 9 5 15,-20 2 0-15,-2-3 0 16,10-4-6-16,17-5-2 16,26-5-30-16,24-8-21 15,23-5-28-15,13 0-78 16,41-11-176-16,23-15-122 15</inkml:trace>
  <inkml:trace contextRef="#ctx0" brushRef="#br0" timeOffset="110384.03">23546 15708 601 0,'0'0'65'0,"0"0"109"15,0 0-105-15,0 0-56 16,0 0-13-16,0 0 7 16,104 0-7-16,-47 7 0 15,-4 9-2-15,-9 4-10 16,-11 2-20-16,-16 2-18 16,-11 2 14-16,-6-5 22 15,-3 1 14-15,-17-7 0 0,-2-2 15 16,2-7 22-16,5-3 39 15,11-3-8-15,4 0 26 16,0-7-21-16,7-20-16 16,23-19-50-16,11-4-7 15,6 1 0-15,0 9 2 16,-5 14-1-16,-3 13-2 16,-9 13 1-16,-9 0-7 15,-8 24-6-15,-13 22-10 16,-5 12-11-16,-28 12-2 15,-14 3-50-15,-10 0-57 16,-8-8-72-16,-13-15-55 0</inkml:trace>
  <inkml:trace contextRef="#ctx0" brushRef="#br0" timeOffset="111007.69">22516 15199 724 0,'0'0'12'16,"0"0"170"-16,0 0-52 16,0 0-99-16,0 0-7 0,0 0 0 15,59-96 13-15,-1 50-5 16,1-3-25-16,-3-1 1 15,-10 4-4-15,-12 6-3 16,-15-3 14-16,-9 7-13 16,-10 9 0-16,-3 7 18 15,-24 14-20-15,-11 6-2 16,-11 26-1-16,-4 17-2 16,3 20 2-16,10 10 1 15,12 7 2-15,16 1-5 16,12-5 5-16,0-10-3 15,21-6 2-15,7-5 2 16,0-5-3-16,-4 0 2 0,-6-6 0 16,-10-6-5-16,-8 3 4 15,-3-2-2-15,-24-5 2 16,-11 2 0-16,-9-7-2 16,-6-2-21-16,-2-5 2 15,3-5 20-15,9-7-8 16,7-6 2-16,11-4 6 15,5 0-6-15,13-14 6 16,7-3-6-16,0-1-28 16,12 1 11-16,15 4 9 15,6 9 10-15,-2 4 1 16,2 10 0-16,4 22 1 16,0 15 1-16,-1 13 3 15,0 10 7-15,-2 2-6 0,3-6-2 16,5-4 1-16,3-12-64 15,12-14-129-15,10-29-59 16,15-11-108-16</inkml:trace>
  <inkml:trace contextRef="#ctx0" brushRef="#br0" timeOffset="111598.76">24618 15106 846 0,'0'0'10'0,"0"0"83"0,0 0 1 15,0 0-59 1,0 0-13-16,0 0 9 0,-19-26-5 16,19 12 5-16,0-15-25 15,16-10-2-15,11-9-8 16,6 6 4-16,3 6-4 15,-2 16 0-15,-3 14-4 16,1 6 3-16,-1 26-20 16,-4 23 15-16,-6 9 8 15,-8 11-1-15,-4 3 1 16,-3-9-3-16,-3-8 4 16,1-14-7-16,3-12-6 0,-1-12 13 15,5-10-2-15,9-7-2 16,8 0 5-16,5-14 0 15,2-19 0-15,-5-4 4 16,-12 2-1-16,-6 9 0 16,-9 12 20-16,-3 11 34 15,0 3 14-15,-1 0-68 16,-20 20 6-16,-6 9-8 16,-1 14 1-16,3 7-2 15,9 7 0-15,10 7 0 16,6 7 1-16,0-2-1 15,12 6 0-15,9-8-2 16,3-9 2-16,-3-8 0 0,-9-16 0 16,-9-11 2-16,-3-4-7 15,-27-2 2-15,-20-5 3 16,-21 2 0-16,-14-6-6 16,2-3-39-16,5-5-33 15,14 0-22-15,22 0-71 16,20-3-176-16</inkml:trace>
  <inkml:trace contextRef="#ctx0" brushRef="#br0" timeOffset="112092.57">25822 15550 930 0,'0'0'18'15,"0"0"178"-15,0 0-88 16,0 0-68-16,0 0-38 16,0 0 8-16,186-70-9 15,-22 48 0-15,15-6-2 16,-12-4-5-16,-23 5-41 16,-25 0 3-16,-31 8-34 15,-27 2 41-15,-29 4-32 16,-32 0 32-16,-20-1 35 15,-37-3-54-15,-20 4 1 0,-8 4 45 16,4-1 8 0,10 3 2-16,13 2 30 0,19-1 15 15,18 1 15 1,13 1-14-16,8 2 17 0,0-1-26 16,18-2-13-16,24-1 4 15,19 6-28-15,17 0 0 16,2 14 10-16,2 12-4 15,-7 9 2-15,-18 2-1 16,-16 4-2-16,-27 4-7 16,-14 5 2-16,-34 6 0 15,-26 3 7-15,-10-3-7 16,-5-3-7-16,7-10-20 16,9-10-37-16,16-9 5 0,19-11-119 15,23-13-157-15,5-13-201 16</inkml:trace>
  <inkml:trace contextRef="#ctx0" brushRef="#br0" timeOffset="113024.55">27864 15057 120 0,'0'0'25'0,"0"0"124"16,0 0-30-16,0 0-10 16,0 0-9-16,0 0 23 15,-15-6 5-15,15-4 3 16,0-4-40-16,0-2-35 0,0-8-8 16,0 4-9-1,4-2-12-15,2 5-6 0,5-3-11 16,5 0-10-16,4-2 0 15,4-3-1-15,-2-1 1 16,0 1 0-16,-4-2 2 16,-2 1-1-16,-5 0 1 15,-3 2-2-15,-2 4 1 16,-2 3 3-16,-4 7-3 16,1 4-1-16,-1 4 10 15,0 0-7-15,0 0 5 16,0 2-8-16,0 0 1 15,0-3-7-15,0 3 6 16,0 0-5-16,0 0 4 0,0 0-11 16,0 17 9-16,-10 15 2 15,-1 11 2-15,2 13 13 16,1 10-6-16,0 6 2 16,4 4 12-16,1-2-10 15,-2-6-8-15,4-1-4 16,-4-8 4-16,1-6-5 15,-2-7 1-15,-3-3-2 16,-2-7-10-16,-2-6-49 16,2-6-19-16,1-9 4 15,3-5-23-15,-2-6 27 16,-6-4 27-16,-2 0 29 16,-6-14 4-16,-1 2 12 0,-1-1 0 15,3 3 2-15,2 6 6 16,6 2 46-16,4-1 5 15,5 3 15-15,5 0 0 16,0 0-38-16,0 0-3 16,2 0-16-16,31 0-16 15,25 9 34-15,22 1 6 16,20-4-15-16,13-2-4 16,-3-1-13-16,-8-3 5 15,-22 0-14-15,-25 0 1 16,-24-3 1-16,-16-1-2 15,-15 4-8-15,-3 0-70 16,-37 4-83-16,-26 16-66 0,-28 9-112 16,-21-3-119-16</inkml:trace>
  <inkml:trace contextRef="#ctx0" brushRef="#br0" timeOffset="114081.06">22323 17238 327 0,'0'0'36'0,"0"0"126"16,38-90-3-16,-20 60-7 16,-1 7 16-16,-8 9-67 0,-6 6 10 15,-3 8-13-15,0 0-51 16,0 0-7-16,-11 8-32 16,-23 17-6-16,-15 9 3 15,-5 7-5-15,9 2-1 16,15-9 1-16,14 4-5 15,16-10 2-15,0 0-9 16,24-6 3-16,18-2 4 16,13 0 0-16,9 2 5 15,4 0-1-15,-3 1 2 0,-14 1-3 16,-11-2-7 0,-15-1-19-16,-15 4 21 0,-10 3-22 15,-9 2 28-15,-28 4 1 16,-11-3 4-16,-10-3 4 15,-3-3-8-15,0-14 0 16,6-8 11-16,8-3-9 16,10-11 1-16,11-18-3 15,14-10-15-15,12-2-3 16,3-1-10-16,23 5-1 16,12 7 25-16,6 6-18 15,3 12 8-15,3 9 1 16,-3 3-11-16,0 10 8 15,-1 12-7-15,-1 5 2 16,-1-2 17-16,-1 0-18 0,-4-9 6 16,-3-5 0-16,-5-11-3 15,2 0-1-15,1-8-2 16,-2-14 0-16,-3-12 4 16,-3-6-17-16,-6-8-12 15,-5 1 9-15,-4 6 38 16,-8 12 5-16,-3 12 49 15,0 15 34-15,0 2-4 16,0 0-68-16,0 6-16 16,0 22-14-16,0 9 14 15,0 8 1-15,0-6-1 16,9-6 0-16,8-8-2 0,6-13 2 16,-1-7 0-16,5-5 2 15,-2-6 2-15,-1-14 11 16,-9-10-8-1,-6-6-1-15,-9-7 21 0,-7-1 6 16,-16 5-10-16,-7 11-3 16,-1 17 29-16,-3 11-30 15,-5 17-19-15,5 24-17 16,5 10 14-16,16 12-58 16,13-3-42-16,13-1-129 15,32-12-184-15</inkml:trace>
  <inkml:trace contextRef="#ctx0" brushRef="#br0" timeOffset="115062.43">24802 17455 596 0,'0'0'103'15,"0"0"45"-15,0 0 32 16,0 0-93-16,0 0-54 15,0 0-4-15,0 0-15 16,46-27 15-16,-6 27 14 16,-4-5-27-16,-6 4-14 15,-9 1 15-15,-11-3-17 16,-4 3 4-16,-6 0 4 16,0 0-6-16,0 0 22 15,0 0-1-15,0 0 1 16,0 0 5-16,0 0-15 15,0 0-1-15,0 0-4 16,0 0-6-16,0 0 1 16,0 0-4-16,0 0 0 0,0 0 4 15,0 0-1-15,0 0-3 16,0 0 0-16,0 0 4 16,0 0-5-16,6-5 1 15,21-7-10-15,21-8 10 16,23-7 0-16,22-3 2 15,8 2-4-15,-1 4 6 16,-3 5-6-16,-9 2 2 16,-21 7-7-16,-19 0 4 15,-23 8-16-15,-19-1-6 16,-6 3 14-16,-12-4-10 16,-31 3 12-16,-20-2-49 15,-19 3 15-15,-10 0 34 0,-7 0 2 16,-4 11 7-16,-1 1 0 15,9 7 4-15,14 1 5 16,23-3-3-16,21-7-1 16,18-4 6-16,11-3-3 15,8-3-3-15,0 2-5 16,15 10-5-16,23 8 5 16,19 6 4-16,15 3 1 15,7-4 9-15,1-3-11 16,-4-2-1-16,-8-6-2 15,-18 0 3-15,-17-2-2 0,-17-8-1 16,-10 2-6 0,-6-2 6-16,0 8-2 0,-17 11 2 15,-21 8 10-15,-18 14-9 16,-12 6 21-16,-9 7-9 16,-2 1-3-16,6-6 9 15,16-7-5-15,23-12-2 16,19-17-12-16,13-10 3 15,2-5-10-15,38-2 9 16,27-2-2-16,28-15 14 16,15-9-14-16,3 3-4 15,-7-1-44-15,-5 6-54 16,-10 5-51-16,-13-3-177 16,-16 0-244-16</inkml:trace>
  <inkml:trace contextRef="#ctx0" brushRef="#br0" timeOffset="115490.48">26302 17319 789 0,'0'0'22'16,"0"0"47"-16,-49-71 145 15,21 67-147-15,-8 4-32 16,-7 0-3-16,-1 12-17 16,-2 19-6-16,7 5-9 15,3 10 1-15,8 7-2 0,7-5 1 16,11 1-2-16,8-12 2 16,2-6-6-16,9-7 5 15,23-15-7-15,11-9 8 16,5 0 6-16,2-16-6 15,-5-11 6-15,-8-6 5 16,-11-2-6-16,-7 4 1 16,-8 8-2-16,-6 10-3 15,-5 9 16-15,0 2-1 16,0 2-6-16,0 0-10 0,0 0-13 16,0 9-3-16,0 18-25 15,2 13-11-15,2 6-47 16,7 3-126-16,2-6-124 15,4-16-134-15</inkml:trace>
  <inkml:trace contextRef="#ctx0" brushRef="#br0" timeOffset="115940.9">26605 17673 701 0,'0'0'116'0,"0"0"118"15,0 0-146-15,0 0-41 0,0 0-31 16,0 0-16-16,48-69-8 16,-18 61 5-16,-4 7-14 15,-2 1-15-15,-6 0-10 16,-2 16-15-16,-3 7 1 16,-6 8 26-16,-3 7 6 15,-4-5 18-15,0 0-8 16,-4-9 12-16,-5-9 2 15,1-4 1-15,5-10 4 16,2 1 34-16,1-2 19 16,0 0 16-16,0-20-25 15,4-13-29-15,17-16-19 16,6-6 2-16,13-6-2 16,4 11 1-16,2 4 2 0,-6 13 33 15,-10 13-6-15,-9 6-4 16,-11 14-21-16,-2 0-6 15,2 1-7-15,-1 26-10 16,-1 12 13-16,-5 11-2 16,-3 8 4-16,0 0-15 15,-5 1-29-15,-2-11-21 16,2-11-40-16,5-20-109 16,0-17-237-16</inkml:trace>
  <inkml:trace contextRef="#ctx0" brushRef="#br0" timeOffset="116182.49">27628 17268 979 0,'0'0'61'0,"0"0"121"15,0 0-56-15,0 0-54 16,0 0-44-16,0 0-8 15,64-41-20-15,9 24 0 16,23-3 3-16,10 4-3 16,4 4-23-16,-8 4-50 15,-20 8-54-15,-27 0-51 16,-32 3-306-16,-23 9-102 0</inkml:trace>
  <inkml:trace contextRef="#ctx0" brushRef="#br0" timeOffset="116376.67">27652 17486 547 0,'0'0'197'0,"0"0"57"15,0 0-76-15,0 0-81 16,0 0-28-16,0 0-18 16,21-8-41-16,58-12 3 15,33 0-4-15,16 1-7 16,8 8-4-16,-14 6-23 15,-14 5-134-15,-23 0-66 16,-24 0-421-16</inkml:trace>
  <inkml:trace contextRef="#ctx0" brushRef="#br0" timeOffset="117269.86">29349 16992 527 0,'0'0'81'0,"0"0"87"15,0 0 27-15,0 0-106 16,0 0-47-16,35-83-14 16,4 52-10-16,7-3 0 15,-4-2 1-15,-3-1-19 16,-6-3 1-16,-11 1 13 15,-8 9-14-15,-8 6 13 16,-6 9 27-16,0 7-3 16,0 8 23-16,0-3-20 15,0 3-9-15,0 0 3 0,0 0-31 16,0 0 2-16,0 0-5 16,-4 17-12-16,-4 16 11 15,-5 17-7-15,1 17 8 16,-1 3 7-16,4 8-7 15,1-6-2-15,2-2 1 16,-1-8 2-16,1-12-3 16,-2-7 2-16,-1-11 0 15,-1-10-8-15,1-4 7 16,3-9-19-16,1-1-12 0,0-5-18 16,3-3 14-16,-1 3 1 15,-4-3 12-15,-5 0 17 16,-11 0 1-16,-2 0 4 15,-2 0 1-15,-3-3 0 16,1-3 11-16,-1-2-9 16,5 5 9-16,6 1 14 15,5 1 8-15,6 1-11 16,5 0 3-16,3 0-3 16,0-3 1-16,0 3-23 15,0 0 4-15,30-3 1 16,22 0-5-16,24-1 2 15,24-1-2-15,5 3 1 16,1-1 2-16,-4 3-3 0,-5 0 0 16,-4 0 2-16,-13 0-1 15,-20 3-1-15,-23-2 0 16,-19-1 3-16,-12 0-4 16,-6 0 5-16,0 0-4 15,0 0 9-15,0 0-9 16,0 0-1-16,-7 0-14 15,-10 0-44-15,-8 0-43 16,-11-1-33-16,-13 1-63 16,-11-3-153-16</inkml:trace>
  <inkml:trace contextRef="#ctx0" brushRef="#br0" timeOffset="137508.88">31490 17201 592 0,'0'0'83'0,"0"0"-52"16,0 0-21-16,0 0 58 15,0 0-22-15,0 0-41 16,0 0-5-16,0 0-4 16,-73 33-6-16,90-33 10 15,6 0 7-15,7-13 3 16,1-7-3-16,-4-2-6 15,-8 2 4-15,-8 3-4 0,-6 6 2 16,-5 0 8-16,0 4-6 16,-11 7 20-16,-11 0 4 15,-11 2-1-15,-3 20 3 16,-1 6-7-16,5 5 7 16,11-4-2-16,9-2-17 15,11-5-8-15,1-5-4 16,7-8 0-16,20-4 0 15,11-5 3-15,7-3 4 16,-1-18 5-16,-7-6-11 16,-5 2-1-16,-11-2 0 15,-9 7 2-15,-11 3 6 16,-1 2-4-16,-4 11-3 16,-23 4 21-16,-11 9-14 0,-8 21 7 15,1 10 8 1,10 2 0-16,12-4-3 0,16-5-20 15,7-11-3-15,0-5 1 16,16-7 0-16,13-10 2 16,8 0 3-16,0-12 0 15,0-13 9-15,-7-3-12 16,-9 1 0-16,-10-4 7 16,-10 3-4-16,-1 5-1 15,0 3-2-15,-18 6-3 16,0 11 0-16,-7 3-7 15,-3 0-36-15,-2 26-53 0,3 7-116 16,7 3-224-16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03:10:21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2941 13072 279 0,'0'0'32'0,"0"0"78"15,0 0 38-15,0 0-11 16,0 0-45-16,0 0-12 16,0 0-9-16,0 0-26 15,-16-4-21-15,13 20-24 16,1 25-4-16,-2 21 4 16,1 14 1-16,-5 0 2 15,8-13-6-15,0-13 2 16,0-18-53-16,9-8-44 15,12-21-77-15,12-3-1 16,1-34-29-16</inkml:trace>
  <inkml:trace contextRef="#ctx0" brushRef="#br0" timeOffset="300.28">3080 12814 555 0,'0'0'40'15,"0"0"117"-15,0 0-65 16,0 0-48-16,0 0-26 16,0 0-18-16,-18 0 0 15,18 0-4-15,0 0 1 16,0 0 3-16,0-6 1 16,9-8 8-16,4-3-2 15,1-5 2-15,-7-2-3 16,-7 5 4-16,0 0-9 0,-18 5 18 15,-7 3-19-15,-5 11 0 16,0 0-2-16,-1 15-12 16,7 14-22-16,9 11-45 15,15 2-48-15,6 2-52 16,27-15-82-16</inkml:trace>
  <inkml:trace contextRef="#ctx0" brushRef="#br0" timeOffset="700.34">3190 12395 616 0,'-94'-27'23'0,"2"14"149"16,-4 12-72-16,2 2-57 15,6 39-19-15,6 20-19 16,9 25-3-16,10 31-2 15,16 25-2-15,17 25-1 16,30 13 0-16,6 1 3 16,40-11 0-16,26-20 0 15,17-30-8-15,17-39 6 16,18-44-8-16,3-36 10 16,1-31 0-16,-4-45 5 15,-14-30 3-15,-22-19-6 0,-25-12 8 16,-32-3-8-16,-28-2-2 15,-16-4 14-15,-38 1-14 16,-31 11 0-16,-21 11 0 16,-21 28 6-16,-7 34-14 15,9 39 2-15,11 38-51 16,13 51-57-16,20 31-78 16,20 21-22-16,28-10-107 15</inkml:trace>
  <inkml:trace contextRef="#ctx0" brushRef="#br0" timeOffset="1522.86">5241 12992 3 0,'0'0'15'16,"0"0"43"-16,0 0 26 16,0 0-11-16,0 0 21 15,9-87-6-15,-9 70-15 16,0-4 7-16,0 1-7 15,-9 1-15-15,-4-1 20 16,-7 3-21-16,-8 3-30 16,-2 12-14-16,-3 2 4 15,-7 16-17-15,0 23-9 16,-2 24 8-16,2 10 1 16,13 7-3-16,12-8-1 15,15-3 0-15,0-19-1 0,9-10-1 16,13-13 2-16,2-17-9 15,3-10 9-15,10-10 4 16,-1-23 2-16,9-17-2 16,-5-9 12-16,-4-4-10 15,-8 3 0-15,-11 1 7 16,-7 9 0-16,-7 17 18 16,-3 14-20-16,0 12 26 15,0 7 12-15,0 7-45 16,0 28-22-16,-3 16 9 15,-3 18 1-15,6 6-39 16,0 1-17-16,6-9-123 0,15-18-48 16,3-23-117-1</inkml:trace>
  <inkml:trace contextRef="#ctx0" brushRef="#br0" timeOffset="1986.65">5559 13104 645 0,'0'0'6'15,"0"0"121"-15,0 0-100 16,0 0-27-16,0 0-3 16,0 0-12-16,-58 14 9 0,64-7-46 15,16 0-36 1,8 8 62-16,6 2-4 0,-5 7 19 15,-7 5-9-15,-5 1 2 16,-13 3 14-16,-6-1-2 16,0-1 6-16,-3-2 5 15,-6-12-2-15,-1-1 24 16,4-12 15-16,3 0 15 16,0-4 29-16,3 0-8 15,0-17 13-15,-2-17-25 16,2-14-54-16,5-9 7 15,17 4-19-15,1 8 0 0,2 11 6 16,-4 10-6 0,-2 15-3-16,-1 9-3 0,0 0-1 15,3 20-2-15,0 16-4 16,-8 12 0-16,-4 10-3 16,-9 2-34-16,0-2-23 15,0-5-7-15,0-6-38 16,0-11-13-16,9-16-110 15,18-14-17-15</inkml:trace>
  <inkml:trace contextRef="#ctx0" brushRef="#br0" timeOffset="2198.35">6330 13075 787 0,'0'0'106'0,"0"0"89"15,0 0-112-15,0 0-48 16,0 0-28-16,0 0-7 16,12-10 0-16,24 7-4 15,16-1-9-15,9 4-52 16,5 0-52-16,-5 7-86 16,-3 10-39-16,-16-4-236 15</inkml:trace>
  <inkml:trace contextRef="#ctx0" brushRef="#br0" timeOffset="2355.37">6442 13293 249 0,'0'0'74'0,"0"0"141"15,-88 31-31-15,82-31-50 16,6 0-84-16,0 0-49 16,27-2 10-16,19-13 9 15,18-5 0-15,24 6-20 16,15 5-149-16,12 5-179 15</inkml:trace>
  <inkml:trace contextRef="#ctx0" brushRef="#br0" timeOffset="3418.58">7644 12587 51 0,'0'0'77'0,"0"0"38"0,0 0-52 16,0 0-7-1,0 0-23-15,0 0-5 0,0-1-8 16,0-2 10-16,0 3-3 16,0 0 11-16,0 0 13 15,0 0-8-15,-3 0 15 16,3-3-2-16,0-1-10 15,0-6 4-15,0-3-37 16,0 0 3-16,0-4 18 16,12 0-24-16,3-2 3 15,0 7-3-15,-2 1-9 16,4 7-1-16,2 4-3 16,2 4-4-16,3 21 3 0,-2 9-1 15,-8 10 4 1,-7 6-3-16,-7 1 4 0,0-4-3 15,-4-7-2-15,-2-15 5 16,0-14-2-16,4-5 6 16,2-6-3-16,0 0 32 15,0-29 54-15,0-21-36 16,11-17-42-16,8-8-8 16,11 0 13-16,6 8-14 15,1 13 2-15,-3 15 3 16,-1 23-4-16,0 13-2 15,1 7-11-15,2 31-5 0,-3 18 12 16,-5 14-33 0,-14 12-46-16,-14 7-2 0,-3 6-57 15,-30 0-58-15,-15-9-125 16</inkml:trace>
  <inkml:trace contextRef="#ctx0" brushRef="#br0" timeOffset="3697.1">7355 13247 589 0,'0'0'52'16,"0"0"218"-16,0 0-174 15,0 0-52-15,0 0-5 0,155-17 0 16,-9-3-19-16,33 1-7 15,21-1 13-15,13 3-26 16,5 1-3-16,-27 3 1 16,-27-3-3-16,-46 6 2 15,-45 3-37-15,-34 4-69 16,-26 3 0-16,-13 0-61 16,-18 12-63-16,-28 15-83 15</inkml:trace>
  <inkml:trace contextRef="#ctx0" brushRef="#br0" timeOffset="4116.89">7799 13769 350 0,'0'0'28'0,"0"0"208"15,0 0-66-15,0 0-73 16,0 0 4-16,0 0-50 16,-19-59-15-16,26 50-18 15,19-3-16-15,11 2-4 16,8 4-4-16,2 6 3 16,0 0 1-16,-6 16-9 0,-11 8-17 15,-10 9-14 1,-11 6-3-16,-9 8 30 0,-6 1-11 15,-24 6 19-15,-9-4 7 16,-6-8 0-16,5-2 7 16,6-8-6-16,13-10 4 15,9-10 37-15,9-10-27 16,3-2-4-16,0 0-11 16,6 0 2-16,27-2 6 15,10-13 6-15,14 1-14 16,11 1 0-16,4 2-49 15,-2 5-141-15,-3 2-146 0</inkml:trace>
  <inkml:trace contextRef="#ctx0" brushRef="#br0" timeOffset="4672.38">8284 13450 332 0,'0'0'56'0,"0"0"158"16,0 0-141-16,0 0-12 15,0 0-35-15,0 0-5 0,22-15-11 16,8 13-9-16,3 2 3 16,0 0-8-16,-5 9 4 15,-5 8-2-15,-1 5-1 16,-9 2-1-16,-2 2-5 16,-8 1-11-16,-3-5-10 15,0-2 28-15,0-6 0 16,0-5 2-16,-3-6 5 15,0-3 0-15,-2 0 19 16,2 0 41-16,-4 0 10 0,-2-19-29 16,3-15-35-16,0-5 14 15,6-6-11-15,0 1-12 16,15 7 2-16,9 4 1 16,-2 13-3-16,1 4 18 15,2 10-20-15,-1 6 1 16,1 0-3-16,-1 16-2 15,-3 18-1-15,-3 11-1 16,-6 11-11-16,-9 4-13 16,-3 3-32-16,-12 1-21 15,-21 5-49-15,-9-1-112 16,-4-5-190-16</inkml:trace>
  <inkml:trace contextRef="#ctx0" brushRef="#br0" timeOffset="11200.64">4710 15945 423 0,'0'0'22'0,"0"0"-17"16,0 0 50-16,0 0-26 16,0 0-12-16,57-98-1 15,-26 38-14-15,2-11 17 16,0-3-11-16,1-9-4 15,-4-3 2-15,-9 0-4 16,-15 4-2-16,-3 9 9 16,-3 11-8-16,0 21 2 0,-9 21 5 15,4 17 4 1,1 3-4-16,-5 34-8 0,3 25-64 16,3 21 60-16,3 4-2 15,0-3 1-15,21-9-5 16,7-12-2-16,5-13-7 15,1-12-21-15,-1-19-3 16,-3-6 20-16,1-10 6 16,-4-3 12-16,-3-20 5 15,-3-10 9-15,-2-2 14 16,-8 1-15-16,-1 4 10 16,-7 11 9-16,0 9-12 15,-3 7-3-15,0 3-12 16,6 18-10-16,6 20-40 15,3 3 44-15,12 2-6 0,4-8 11 16,11-13-10-16,1-12-5 16,2-10 0-16,-2 0 16 15,-10-14 0-15,-8-8 3 16,-4-9 5-16,-6 5 33 16,-6-3-12-16,0 6 8 15,-6 9 3-15,3 5 0 16,-6 5-11-16,1 4-25 15,4 0-4-15,4 4-2 16,7 6-1-16,4 3 3 16,2 0 0-16,2-3-1 15,4-1 0-15,2-4-3 0,3-3-21 16,-2-2-14 0,2 0-53-16,-3-7-18 0,-2-10-61 15</inkml:trace>
  <inkml:trace contextRef="#ctx0" brushRef="#br0" timeOffset="11628.37">6378 15241 476 0,'0'0'45'0,"0"0"151"15,0 0-137-15,0 0-40 16,0 0 3-16,-94-48-12 16,67 48-6-16,0 11-4 15,-1 21-10-15,5 7 2 16,10 11-14-16,7 2 3 16,6-3 5-16,6-5-21 15,18-7 9-15,4-15-14 16,2-9-17-16,-2-10-4 15,-1-3 36-15,-3-3 25 16,-3-17 1-16,-5-5 39 16,-2-5-14-16,-1-7 32 0,-7 1-18 15,-3-4 52-15,-3 11-44 16,0 9 10-16,0 10 21 16,0 10-19-16,0 0-56 15,0 10-4-15,0 26-42 16,0 14 11-16,15 17-19 15,9 1-78-15,12-6-62 16,7-13-120-16</inkml:trace>
  <inkml:trace contextRef="#ctx0" brushRef="#br0" timeOffset="12025.43">6706 15483 655 0,'0'0'94'0,"0"0"127"16,0 0-138-16,0 0-16 16,0 0-65-16,0 0-2 15,-24-36-48-15,67 30 20 16,8-1-9-16,12 7-44 16,-8 10-17-16,-9 16-24 15,-12 4-26-15,-14-4 100 16,-7-2-17-16,-7-4 46 15,-6-4 19-15,0-11 7 16,0-1 44-16,0-4 52 16,0 0 32-16,-3-4 18 15,-6-17-92-15,2-13-28 16,7-5 10-16,0-5-38 16,4 4 5-16,14 7-10 0,3 10-1 15,7 7-8-15,5 12-3 16,3 4-24-16,3 20 2 15,-3 17-9-15,-4 13-8 16,-12 15 1-16,-14 5-98 16,-6 9-50-16,-23 1 78 15</inkml:trace>
  <inkml:trace contextRef="#ctx0" brushRef="#br0" timeOffset="12355.8">4886 16349 525 0,'0'0'13'16,"-113"-32"158"-16,89 25 38 16,15 2-86-16,9 5-25 15,0-3-46-15,0-1-16 16,27-4-1-16,34-6-32 15,46-8 6-15,38-6-6 16,43 1-2-16,21-2 10 16,31 0-11-16,9 1-5 0,-10 0 3 15,-17 7 1 1,-34 1-21-16,-33 3-22 0,-40 6 6 16,-42 4 32-16,-33 5-139 15,-31 2-22-15,-9 27-99 16,-19 4 70-16,-17 2-145 15</inkml:trace>
  <inkml:trace contextRef="#ctx0" brushRef="#br0" timeOffset="12962.2">8030 15416 191 0,'0'0'9'16,"0"0"78"-16,0 0 95 15,0 0-82-15,0 0-18 16,0 0-2-16,-35 0-40 16,38 0-19-16,25-5-1 15,21-12-16-15,20-3 10 16,19-5-14-16,6 1-1 16,3 1-4-16,1 3-134 15,-17 8-60-15,-26 7-77 16</inkml:trace>
  <inkml:trace contextRef="#ctx0" brushRef="#br0" timeOffset="13158.78">8245 15625 434 0,'0'0'6'0,"0"0"41"15,0 0 34-15,0 0-79 16,0 0 1-16,0 0 37 15,157-49 5-15,-54 12-17 16,4 2-24-16,-4 8-4 16,-12 8-1-16,-9 8-137 15,-27 8-170-15</inkml:trace>
  <inkml:trace contextRef="#ctx0" brushRef="#br0" timeOffset="28882.19">13345 13329 155 0,'0'0'39'0,"0"0"100"16,0 0-32-16,0 0-46 15,0 0 12-15,0 0-4 16,0 0-1-16,-27 14-12 15,27-11-28-15,0-3 1 16,0 0-25-16,0 0-3 16,0 0-1-16,0 0 1 15,0 0-1-15,3-3 4 16,21-16 33-16,10-11-11 16,11-10-20-16,4-10-4 0,-4-3 3 15,-5 0-5-15,-4-9 0 16,-9-5 1-16,-2-9 3 15,-12-3-2-15,-3 0-2 16,-10 7 0-16,0 16 3 16,-3 19-1-16,-11 17 2 15,1 13-2-15,-2 7-2 16,-6 21-1-16,-7 30-20 16,-2 30 14-16,1 14 1 15,16 7-1-15,13-3 0 16,0-10 0-16,24-11-8 0,7-19 6 15,8-20-25-15,3-16-8 16,1-20 33-16,2-3 9 16,4-15 1-16,3-19-1 15,-7-12 4-15,-6 3 3 16,-6-4-7-16,-14 4 0 16,-12 4 11-16,-7 6-8 15,0 9 4-15,0 12 9 16,0 7 7-16,-1 5 11 15,-5 11-34-15,-3 19-21 16,-1 9 17-16,7 1 3 16,3-1-3-16,10-8-6 0,11-12-16 15,9-6 16-15,-1-9-2 16,7-4 12 0,3-9 5-16,-6-16-2 0,0-1 2 15,-8-7 4-15,-5 4 2 16,-7 2 39-16,-1 8-28 15,-6 5 4-15,-5 8-9 16,2 6-4-16,-3 0-13 16,0 0-3-16,7 12-19 15,6 8 21-15,3 4-2 16,3-2 3-16,4-5 0 16,-6-8 0-16,2-1 0 15,-3-5 0-15,-3-3 2 16,10-3 7-16,2-17-3 15,2-4 2-15,3-2 6 0,-5 1-4 16,1 0-4-16,-7 9-1 16,-1 7-4-16,-6 9-2 15,4 0 1-15,4 6-6 16,2 10 5-16,2 8-1 16,-3-5 2-16,-2-2 0 15,2-7 0-15,0-3-3 16,3-5 3-16,6-2-10 15,1-7-20-15,5-15-71 16,-6-8-203-16,-8-3-157 16</inkml:trace>
  <inkml:trace contextRef="#ctx0" brushRef="#br0" timeOffset="29063.26">14302 12444 522 0,'0'0'29'0,"0"0"90"15,0 0-53-15,0 0-66 16,0 0-13-16,0 0-191 16,0 0-156-16</inkml:trace>
  <inkml:trace contextRef="#ctx0" brushRef="#br0" timeOffset="29640.64">13369 13815 39 0,'0'0'53'0,"0"0"-8"15,0 0 104-15,0 0-38 16,0 0-2-16,0 0-8 15,-24-30 1-15,24 21-26 16,0-2-8-16,0 5-42 16,3 6-15-16,9 0-11 15,8 0-2-15,9 9-7 16,1 22-2-16,-4 14-5 16,-4 11 9-16,-9 8-11 15,-10-5 7-15,-3-3 6 16,-6-6 3-16,-7-11 2 15,-1-9 0-15,8-13 1 0,-1-7 10 16,7-6-10-16,0-4 11 16,0-4 5-16,0-26 10 15,17-20-9-15,9-12-18 16,1 2 0-16,-3 8 2 16,0 15-2-16,-2 17-6 15,-6 17 6-15,7 3-19 16,0 23-34-16,3 18-17 15,-3 10-23-15,-4 6 24 16,-2 2-43-16,-4-3-58 16,-3-3-76-16</inkml:trace>
  <inkml:trace contextRef="#ctx0" brushRef="#br0" timeOffset="30098.36">13831 14079 645 0,'0'0'105'16,"0"0"76"-16,0 0-99 16,0 0-65-16,0 0-16 15,0 0-1-15,39-23 0 16,17 7-1-16,21-3 1 16,5-2 0-16,-1-2-1 15,2 4-13-15,-10 5-19 16,-18 3-41-16,-19 5-49 0,-24 4 38 15,-12 2-16-15,0 0 82 16,-22 0-5-16,-14 9 12 16,-15 1 12-16,-6-4 8 15,2-1 12-15,6-5 51 16,10 0 4-16,14-5-13 16,8-2 8-16,10 2-20 15,7-3-17-15,0-1-33 16,27-7-3-16,9 5 0 15,16 2-5-15,9 9 0 16,3 3 0-16,-4 14-4 16,-8 5 9-16,-13 9-10 15,-14 5 6-15,-10 6 5 16,-12 8-10-16,-3 3-15 16,-11-4-4-16,-5-2-28 0,3-7-8 15,4-15-27-15,9-11-66 16,0-14-82-16</inkml:trace>
  <inkml:trace contextRef="#ctx0" brushRef="#br0" timeOffset="30563.1">14754 13961 479 0,'0'0'77'0,"0"0"34"15,0 0-48-15,0 0-59 16,0 0 16-16,26 78 29 15,-17-47-18-15,4-8-20 0,-1-11-8 16,6 0 4-16,-2-7-6 16,7-5 2-16,2 0 21 15,8-17-5-15,3-12-1 16,6-14-7-16,-3-10-1 16,-1-10-9-16,-8 7-1 15,-7 7 0-15,-4 16 4 16,-5 13-4-16,-3 13-1 15,0 7 1-15,5 3-9 16,4 21 4-16,2 12 0 16,0 4 5-16,-7 5 1 15,-6-7 1-15,-3-9-2 16,-6-9 0-16,0-3 1 16,-3-7-1-16,-16-8 2 0,-11-2 6 15,-9 0 31-15,-10-16-9 16,-2-9-17-16,-10-9 0 15,-4 1-8-15,-1-1-4 16,4 9-1-16,8 10-3 16,10 15 0-16,9 7-27 15,12 30-43-15,14 12-8 16,9 11-52-16,12-8-85 16,25-8-197-16</inkml:trace>
  <inkml:trace contextRef="#ctx0" brushRef="#br0" timeOffset="31372.75">16170 12218 199 0,'0'0'0'0,"0"0"108"16,0 0 26-16,0-75-16 15,-3 72-21-15,-4-3-4 16,-4 3-18-16,-3 3-45 15,-6 0-19-15,-10 0-7 16,-11 20-4-16,-3 18-4 16,-1 16 3-16,2 13-1 15,12 6 1-15,7-5-1 0,15-8 2 16,9-14-7-16,0-10 5 16,20-17-3-16,12-11 5 15,7-8 1-15,13-20 12 16,7-20-7-16,3-9-2 15,-11-4 11-15,-8-3-8 16,-18 5-4-16,-10-1 5 16,-10 8 9-16,-5 7 12 15,0 9-17-15,0 17-10 16,-4 5 29-16,0 6-31 16,-5 20-3-16,-4 20-24 15,1 20 21-15,2 13 2 16,10 2-21-16,0 5-31 0,19-1-55 15,7-8-74 1,9-13-110-16</inkml:trace>
  <inkml:trace contextRef="#ctx0" brushRef="#br0" timeOffset="31802.39">16488 12580 512 0,'0'0'48'0,"0"0"131"16,0 0-68-16,0 0-88 0,0 0-21 15,0 0-4-15,9-7 2 16,16 1 0-16,6 3 0 16,1 3-4-16,-7 0-27 15,-4 9-23-15,-8 11-4 16,-3 7 22-16,-7 4 5 15,-3 3 28-15,0-1-2 16,0-5 5-16,-6-12-1 16,1-6 4-16,3-5-3 15,1-5 19-15,1 0 31 16,0-2 17-16,0-22 25 16,1-15-62-16,18-11-22 15,4-3-6-15,7 10 2 16,-4 10-4-16,-4 14 0 15,-5 9 0-15,-3 10 0 16,4 0-12-16,-5 29 0 16,0 21-9-16,-7 12-42 0,-4 5-28 15,3 1-41-15,1-14-94 16,4-17-83-16</inkml:trace>
  <inkml:trace contextRef="#ctx0" brushRef="#br0" timeOffset="31994.91">17037 12726 320 0,'0'0'340'0,"0"0"-111"15,0 0-56-15,0 0-70 0,0 0-37 16,0 0-33-16,-27-4-9 16,47-6-22-16,22-4-2 15,17 1 0 1,3 4-62-16,5 4-63 0,-11 5-67 15,-17 0-183-15,-20 5-141 16</inkml:trace>
  <inkml:trace contextRef="#ctx0" brushRef="#br0" timeOffset="32204.96">17225 12530 554 0,'0'0'148'16,"0"0"143"-16,0 0-182 0,0 0-31 15,0 0-15-15,0 0-31 16,-29-14-22-16,29 26-10 16,0 17-6-16,6 17 6 15,3 14 0-15,-5 9-14 16,0-2-43-16,-4-5-65 16,6-10-74-16,1-23-104 15,5-18-168-15</inkml:trace>
  <inkml:trace contextRef="#ctx0" brushRef="#br0" timeOffset="32371.41">17547 12431 754 0,'0'0'177'0,"0"0"-14"16,0 0-99-16,0 0-64 15,0 0-10-15,12 80 9 16,-12-8-16-16,0 13-89 15,-26 5-177-15,-17-7-143 16</inkml:trace>
  <inkml:trace contextRef="#ctx0" brushRef="#br0" timeOffset="32651.66">16173 13162 220 0,'0'0'608'16,"0"0"-520"-16,0 0 149 15,0 0-160-15,0 0-50 16,0 0-11-16,13 0 15 16,94 0-16-16,36-11-9 15,29 2-4-15,15-1 2 16,10 3-6-16,-6 7 2 15,-25 0-74-15,-28 0-26 16,-36 3-29-16,-36-2-11 16,-25 2-164-16,-34 2-9 15</inkml:trace>
  <inkml:trace contextRef="#ctx0" brushRef="#br0" timeOffset="33068.25">16813 13626 382 0,'0'0'227'0,"0"0"-102"16,0 0 78-16,0 0-138 16,0 0 1-16,-94-33-36 15,73 33-24-15,-7 10 4 16,-5 16-10-16,-2 8-5 0,2 12 1 15,10 4 1 1,4 3 0-16,6-4 2 0,10-10-7 16,3-12 5-16,0-11-8 15,6-12-18-15,14-4 3 16,6-13 2-16,9-17 24 16,1-13 12-16,-3-3-8 15,-5 7 9-15,-7 3-13 16,-9 12 0-16,-6 12 11 15,-6 7-4-15,0 5 27 16,0 0-34-16,0 7 0 16,0 20-6-16,0 19-6 15,0 7-7-15,0 3-28 16,8-1-63-16,4-9-56 0,4-5-64 16,-3-15-119-16</inkml:trace>
  <inkml:trace contextRef="#ctx0" brushRef="#br0" timeOffset="33468.83">16956 13927 623 0,'0'0'122'16,"0"0"141"-16,0 0-145 16,0 0-82-16,0 0-14 15,0 0-22-15,-10-33-11 16,39 27 1-16,11 3-38 15,2 3-20-15,2 3 7 16,-11 17-62-16,-8-1-34 16,-7 4 92-16,-9-3-8 0,-9-1 51 15,0-4 7-15,0-10 15 16,0 0 1-16,0-5 6 16,0 0 50-16,0 0 55 15,0-20-23-15,0-7-48 16,0-7 23-16,14-8-17 15,15 0-11-15,3-5-26 16,7 4 25-16,3 10-13 16,0 6-10-16,-3 12 0 15,-3 7-12-15,-10 8-2 0,0 3-2 16,-6 27-12-16,-7 16-19 16,-13 14-48-16,0 3-112 15,-11 3 29-15,-24-9-145 16</inkml:trace>
  <inkml:trace contextRef="#ctx0" brushRef="#br0" timeOffset="36521.1">9780 12992 163 0,'0'0'5'0,"0"0"91"15,0 0-3-15,-61-75-44 16,52 58 45-16,0 8-17 15,2 6 39-15,3-2-17 16,3 5-8-16,-2 0-17 16,3 0-37-16,0 0-12 0,0 0-10 15,0 0-14 1,11 0-2-16,24 8-2 0,16 4 3 16,19 7 1-1,-2 9 1-15,6-2-1 0,-4 0-1 16,-9-2 0-16,-7-7-6 15,-14-5 1-15,-16-2-3 16,-9-3 8-16,-12-7 0 16,-3 3 0-16,0 3 0 15,-3 8 0-15,-24 9 2 16,-9 13 15-16,-13 6 4 16,-6 2 6-16,-2-1 12 0,-1 0-19 15,6-3-12-15,10-4-6 16,8 0-4-16,14-2-2 15,14 2-39-15,6-3-69 16,20-3-54-16,26-11-101 16,9-19-94-16</inkml:trace>
  <inkml:trace contextRef="#ctx0" brushRef="#br0" timeOffset="36887.18">10615 12993 657 0,'0'0'64'0,"0"0"125"15,0 0-75-15,0 0-88 0,0 0-26 16,0 0-7-16,-52 62 7 16,40-16 2-16,8 10-2 15,4-5-1-15,13-5-6 16,14-6 7-16,9-10-2 15,2-11 0-15,7-13 4 16,1-6-2-16,0-6 0 16,-2-18 4-16,-5-8 5 15,-5-8-7-15,-16 1 1 16,-10-5 4-16,-8 1-2 16,-14-3-1-16,-21 4-4 15,-7 2 2-15,-11 6-8 0,-2 12 6 16,3 15-4-16,4 7-25 15,2 24-56-15,10 28-83 16,8 20-46-16,7 4-59 16</inkml:trace>
  <inkml:trace contextRef="#ctx0" brushRef="#br0" timeOffset="41484.46">12344 13584 378 0,'0'0'11'15,"0"0"-4"-15,0 0 116 16,0 0-42-1,0 0-35-15,0 0 5 0,0 0-3 16,-30 0-6-16,30 0-2 16,0 0 10-16,0-1-21 15,0 1-2-15,0 0 7 16,0-3-10-16,0-2 1 16,0-6 2-16,0-5-11 0,0-7-4 15,0 3-11 1,-3-1 1-16,-1 9 10 0,1 2-2 15,0 7 12-15,3 2 6 16,0 1-17-16,0 0 8 16,-3 0-19-16,3 0-2 15,0 0 0-15,0 0-3 16,0 0-1-16,0 0 2 16,0 0-1-16,0 0-2 15,0 0 6-15,0 0-10 16,0 0 5-16,0-3-8 15,0 0 5-15,0 3 9 16,0-2 0-16,0-3 17 16,0-5-12-16,-9-6-3 15,-8 5 2-15,4 2-4 0,0 6 0 16,-3 3-1-16,-1 0-16 16,-1 17 15-16,-3 3-30 15,9-1 9-15,5-2 6 16,7-5-11-16,0-4 9 15,0-3 1-15,0-1-8 16,0-4 18-16,10 0-12 16,2 0 15-16,3-9 5 15,3-5 5-15,-4 1 4 16,-4 3 1-16,-7 3-9 16,-3 7 18-16,0 0-5 15,0 0 4-15,0 0 0 0,0 0-16 16,-3 5-2-1,-7 4-6-15,-1 4 5 0,2-1-8 16,3-2 3-16,6-6-3 16,0-4-1-16,0 0-2 15,0 0 1-15,0 0-1 16,0 0 9-16,9-4 3 16,0-6 0-16,2 5 2 15,-4 1-2-15,-4 4-36 16,-3 0-111-16,0 19-124 15,-3 21-82-15</inkml:trace>
  <inkml:trace contextRef="#ctx0" brushRef="#br0" timeOffset="43516.47">18923 13036 104 0,'0'0'15'0,"0"0"64"0,0 0 59 16,0 0-53 0,0 0 9-16,0 0 13 15,0 0 18-15,-51-30-3 16,50 30-38-16,-1 0-22 16,2 0-22-16,0 0-17 0,0 0-16 15,0 0-7-15,9 0-11 16,27 0 11-16,19 3-1 15,14 4-1-15,0 3-54 16,1 3-102-16,-12 3-123 16,-18-3-121-16</inkml:trace>
  <inkml:trace contextRef="#ctx0" brushRef="#br0" timeOffset="43682.91">18910 13324 31 0,'0'0'520'15,"0"0"-421"-15,0 0 142 16,0 0-176-16,0 0-65 16,0 0-9-16,56-8 9 15,29-1 0-15,25-1-66 16,10 0-162-16,6-3-105 16</inkml:trace>
  <inkml:trace contextRef="#ctx0" brushRef="#br0" timeOffset="45076.84">20121 13472 551 0,'0'0'56'15,"0"0"7"-15,0 0 146 16,0 0-118-16,0 0-57 16,0 0-14-16,-43-47-7 15,65 11-3-15,13-20-9 16,8-9 8-16,5-12-9 15,1-6 0-15,-7 1 2 16,-8-5-1-16,-10 6-1 16,-8-5 2-16,-12 10 0 0,-4 12-2 15,0 25 0-15,-7 16 0 16,-6 13 8-16,1 7-8 16,-8 3 0-16,2 10-2 15,-7 30-15-15,0 26 15 16,5 19-10-16,16 4 11 15,4 3-5-15,15-5-1 16,16-15-1-16,3-11-26 16,10-19-8-16,3-17 4 15,4-17 12-15,4-8 23 16,2-13 0-16,0-20 5 16,-8-7-2-16,-4-4 1 15,-16-2 0-15,-6 2 3 16,-13 6-4-16,-4 12 1 0,-6 12 12 15,0 8 12-15,0 6 3 16,0 3-28-16,0 20-21 16,0 14 13-16,7 6 2 15,12-7 1-15,9-7 2 16,8-9-12-16,4-9 0 16,0-11 8-16,-2 0 4 15,-9-7 3-15,1-14 0 16,-4-1 3-16,-9 2 12 15,-5 1 1-15,-4 9-4 16,0 6 8-16,-8 1-6 16,4 3-14-16,2 0-6 0,6 7-12 15,8 11 12 1,6 3 6-16,4-4-3 16,-2-2 1-16,2-7-9 0,-5-5 2 15,1-3-9-15,-6 0 13 16,0 0-1-16,-7-7 3 15,-1 3 3-15,2 4 0 16,-4 0-6-16,6 0 2 16,3 14-7-16,3 0 9 15,2 1-3-15,-2-8 5 16,1-7-6-16,3 0-32 16,6-20-83-16,4-13-72 15,-10-3-135-15</inkml:trace>
  <inkml:trace contextRef="#ctx0" brushRef="#br0" timeOffset="45238.78">21317 12607 269 0,'0'0'0'0,"0"0"-57"15,0 0-102-15</inkml:trace>
  <inkml:trace contextRef="#ctx0" brushRef="#br0" timeOffset="45730.56">20373 13706 491 0,'0'0'49'0,"0"0"92"16,0 0-77-16,0 0-61 0,46-80-3 15,-18 77 0-15,2 3-4 16,-1 3-4-16,-5 21 6 16,0 10-8-16,-11 3 2 15,-7 7 4-15,-6 3-6 16,0-5 9-16,-10-5 1 16,-2-14 0-16,1-7 3 15,2-8 3-15,6-5 30 16,0-3 32-16,3 0 7 15,0-17 2-15,0-19-40 16,3-11-34-16,17-3-1 0,5 9-1 16,6 9 4-16,1 10-2 15,2 13-1-15,-3 9-4 16,1 9-9 0,-3 24-4-16,-6 14-29 0,-8 9-37 15,-8 7-36-15,-3 0-28 16,-4-12-52-16,2-17-68 15</inkml:trace>
  <inkml:trace contextRef="#ctx0" brushRef="#br0" timeOffset="46148.6">20950 13849 664 0,'0'0'114'15,"0"0"91"-15,0 0-122 0,0 0-50 16,0 0-4-16,0 0-29 15,59-8 0-15,8-4 10 16,15-2-10-16,0-2 1 16,-9 6-2-16,-10-3-21 15,-22 5-27-15,-17 2-23 16,-11-1-3-16,-11 4 57 16,-2-1 18-16,-12-6-2 15,-14-2 2-15,-10-5-7 16,-3-2 4-16,1 2 3 15,7 1 0-15,10 2 9 16,11 5 14-16,4 1 22 16,6-1-8-16,0 1-31 0,6-1-2 15,12 2-4 1,12 1 0-16,2 6 4 0,7 0-4 16,-2 6 4-16,-1 15-4 15,-4 11 2-15,-6 12-5 16,-6 18 3-16,-11 11-14 15,-9 7-10-15,0-5-108 16,-14-16-20-16,-4-12-44 16,6-16-20-16,1-16-71 15</inkml:trace>
  <inkml:trace contextRef="#ctx0" brushRef="#br0" timeOffset="46637.9">21687 13759 577 0,'0'0'90'16,"0"0"-85"-16,0 0 11 15,-21 82-5-15,21-40 13 16,0-1-21-16,3-15 1 16,11-6-4-16,4-10 3 15,5-10 18-15,9-3 22 16,10-24-9-16,4-15-12 15,2-12-21-15,-2-2-2 16,-7-4-1-16,-8 6 2 16,-7 10-1-16,-8 8 1 15,-1 15 0-15,-7 9 21 0,-2 9 9 16,-2 3-7-16,5 0-23 16,3 10 3-16,6 15-1 15,-3 1-2-15,-4 2 0 16,-3-1 2-16,-8-7-1 15,0-6-1-15,0-3 3 16,-5-5-2-16,-15-1 24 16,-10-5 21-16,-11 0-11 15,-9-17 30-15,-10-10-36 16,1-6 3-16,-3-6-18 16,10 5-13-16,12 9 7 15,9 11-8-15,4 11-9 0,-2 3 4 16,0 23-18-16,-4 15-15 15,5 16-16-15,9 12-47 16,14 4-81-16,5-5-157 16</inkml:trace>
  <inkml:trace contextRef="#ctx0" brushRef="#br0" timeOffset="48210.74">22902 12227 144 0,'0'0'1'15,"0"0"154"-15,0 0-58 16,0 0-47-16,0 0 19 16,0 0 31-16,0 0-51 15,-17-84 12-15,34 67-1 16,2 5-35-16,5 5-25 16,4 7-1-16,3 0 0 15,4 19-7-15,-9 12 4 16,-7 5 1-16,-9 4 0 15,-9-1 3-15,-1-1 1 16,0-7 0-16,-11-6 4 16,1-11-3-16,3-6-1 0,5-4 29 15,1-4 5-15,1 0 29 16,0 0-5-16,0-24 5 16,9-15-5-16,15-14-59 15,9-13 0-15,5 3-5 16,7 3 7-16,-2 8-2 15,-2 18 2-15,-4 12 0 16,-7 12-2-16,-1 10-6 16,0 7-12-16,1 22 16 15,-6 11-6-15,-7 9 2 16,-7 4-1-16,-6 4-32 16,-2-4-36-16,-1-5-42 15,8-7-112-15,3-19-58 16</inkml:trace>
  <inkml:trace contextRef="#ctx0" brushRef="#br0" timeOffset="48406.75">23754 12160 715 0,'0'0'96'16,"0"0"133"-16,0 0-146 15,0 0-26-15,0 0-32 16,0 0-21-16,42-37-4 15,10 24-1-15,8 0 0 16,1 3-38-16,-7 10-70 16,-6 0-1-16,-15 0-118 15,-21 5-191-15</inkml:trace>
  <inkml:trace contextRef="#ctx0" brushRef="#br0" timeOffset="48631.36">23954 11947 475 0,'0'0'31'0,"0"0"309"16,0 0-174-16,0 0-84 15,0 0-1-15,0 0-36 16,-20-49-14-16,20 51-31 16,0 17-15-16,0 17 11 15,13 14 1-15,-6 7 3 16,-4 4-8-16,1-4-55 0,-1-4-50 15,4-14-79-15,5-15-69 16,4-18-65-16</inkml:trace>
  <inkml:trace contextRef="#ctx0" brushRef="#br0" timeOffset="48811.33">24248 11850 488 0,'0'0'116'0,"0"0"153"15,0 0-146-15,0 0-72 16,0 0-29-16,0 0-22 16,14 5-2-16,-13 46 1 0,-1 19 2 15,0 5-2 1,0 8-47-16,-6-7-143 0,-6-7-162 16</inkml:trace>
  <inkml:trace contextRef="#ctx0" brushRef="#br0" timeOffset="49222.43">23006 12615 459 0,'0'0'42'15,"0"0"126"-15,0 0 51 16,0 0-132-16,0 0-6 16,0 0-36-16,-39-28-16 15,39 28-17-15,23-4-6 16,39-3 0-16,39-9-6 15,38-4 15-15,33-6-14 16,22-8-1-16,25-5 2 16,8 6 1-16,-7-3-1 15,-18 5-2-15,-43 6-4 0,-47 2 1 16,-43 6-35-16,-36 7-3 16,-22 6 6-16,-11 4-17 15,-16 4-97-15,-26 23-147 16,-19 5 19-16</inkml:trace>
  <inkml:trace contextRef="#ctx0" brushRef="#br0" timeOffset="49808.49">23734 12913 94 0,'0'0'59'0,"0"0"134"16,0 0-80-16,0 0-6 0,0 0 21 15,0 0-12 1,-14 0-14-16,14 0-4 0,0-13-41 16,0-1-35-16,12-5-12 15,6 6-9-15,9-3-2 16,6 2-4-16,1 8 1 15,5 6-8-15,-3 0-19 16,-5 10 3-16,-6 20-11 16,-11 5-2-16,-10 11 3 15,-4 7-2-15,-4-2 27 16,-16-5 7-16,-4-1 4 16,-2-11-1-16,-1-4 5 15,5-7-2-15,0-7 32 0,8-6 5 16,8-6 2-1,4-1-7-15,2-3-24 16,0 0 7-16,0 0-15 16,22 0-4-16,17-3 4 0,21-8 0 15,9-2-1-15,6 3-72 16,-3-6-173-16,-11-1-137 16</inkml:trace>
  <inkml:trace contextRef="#ctx0" brushRef="#br0" timeOffset="50287.75">24162 12821 548 0,'0'0'11'0,"0"0"159"16,0 0-53-16,0 0-103 15,0 0-4-15,0 0-9 16,17-80 2-16,0 71-6 16,4 9 2-16,-1 0-1 15,3 9-4-15,3 12-8 16,-3 4 3-16,-3 6-31 16,-8-2-4-16,-8-2 9 15,-4-8 6-15,0-2 21 16,-1-7 9-16,-7-5 1 15,4-3 7-15,0-2-2 0,4 0 36 16,-5 0 29-16,3-5-15 16,2-14-30-16,0-13-25 15,11-9 2-15,14-5-8 16,7 5 11-16,2 0-5 16,-2 12 20-16,-6 12 4 15,-4 10-20-15,1 7-4 16,-4 0-6-16,-2 27 2 15,-3 12-1-15,-5 6-22 16,-7 2-36-16,-2 0-33 16,0-10-40-16,-2-6-12 15,-2-6-65-15</inkml:trace>
  <inkml:trace contextRef="#ctx0" brushRef="#br0" timeOffset="50475.25">24645 12787 505 0,'0'0'102'16,"0"0"180"-16,0 0-181 15,0 0-60-15,0 0-29 16,0 0-12-16,88-82 7 16,-49 73-7-16,0 1-5 15,1 5-42-15,-6 3-90 16,-4 0-136-16,-15 0-120 15</inkml:trace>
  <inkml:trace contextRef="#ctx0" brushRef="#br0" timeOffset="50716.4">24830 12547 488 0,'0'0'48'16,"0"0"179"-16,0 0-139 15,3-75 9-15,5 64-19 16,-1 8-29-16,-4 3-22 16,6 0-27-16,6 14-4 15,3 20-4-15,-1 17 6 0,-9 14 0 16,-8 6-6-16,0-2-29 16,0-10-54-16,0-9-56 15,0-13-75-15,4-23-99 16</inkml:trace>
  <inkml:trace contextRef="#ctx0" brushRef="#br0" timeOffset="50920.44">25164 12434 796 0,'0'0'74'16,"0"0"150"-16,0 0-123 0,0 0-52 15,0 0-34 1,0 0-15-16,-4 4-22 0,4 39 7 16,0 23-21-16,1 13-81 15,2 7-91-15,-3-4-178 16</inkml:trace>
  <inkml:trace contextRef="#ctx0" brushRef="#br0" timeOffset="51638.85">24961 12679 59 0,'0'0'22'16,"0"0"26"-16,0 0-1 0,0 0-15 16,0 0 17-1,0 0 1-15,10-3 2 0,-5-5-3 16,0 6-22-16,1-5 10 16,-2 4 9-16,2-2-22 15,0 0-4-15,-2 4-6 16,-1-2-1-16,-1 3-1 15,2 0 12-15,4-3-14 16,-1 3-3-16,-1-2 7 16,-1 2-7-16,-4 0-4 15,1 0 3-15,-2 0-5 16,0 0 14-16,0 0-13 16,0 0 2-16,-2 0 6 15,-17 0-5-15,-4 0 1 16,-8 0-6-16,1 8-5 0,0 9 2 15,0 6-29-15,4 10-73 16,3 4-101-16,4-5-85 16</inkml:trace>
  <inkml:trace contextRef="#ctx0" brushRef="#br0" timeOffset="52480.67">23153 13558 131 0,'0'0'47'16,"0"0"-26"-16,-110 0 101 15,85-4-40-15,5 4-31 0,4-3 19 16,5 3-27-16,3 0-2 16,3 0 26-16,2 0-20 15,3 0-2-15,0-3-16 16,0 3 8-16,0 0 10 15,0 0 1-15,0-4-4 16,15-6 1-16,37-2-27 16,39-5 12-16,37-7-20 15,32 7-4-15,22 0-3 16,17 3-3-16,6-3 0 16,7 1 0-16,-6-1 0 15,-9-3 0-15,-5-4 0 16,-20 1-3-16,-10 4 3 0,-20 2 0 15,-21 5 1 1,-20 1-2-16,-22 5 2 0,-19 2-2 16,-15-3 2-16,-19 4-1 15,-13 3 1-15,-9-3 0 16,-2 3 4-16,-2 0-5 16,0 0-10-16,0 0-34 15,0 0-101-15,-13 3-46 16,-3 7-30-16,-3-3-139 15</inkml:trace>
  <inkml:trace contextRef="#ctx0" brushRef="#br0" timeOffset="56877.41">24052 13888 176 0,'0'0'276'0,"0"0"-246"16,0 0 109-16,0 0-31 16,0 0-96-16,0 0 24 15,0 0-3-15,-27-20-12 0,27 20 19 16,0 0-1-1,0 0-1-15,0 0-3 0,0 0-13 16,0 0 7-16,0 0-16 16,0 0-2-16,0 0 4 15,0-4-3-15,0-9 4 16,0 1-4-16,0-5-7 16,0-3-3-16,8 3-2 15,3 4 0-15,5 0-4 16,4 6 1-16,2 7-8 15,0 0 2-15,0 10-28 16,0 16 8-16,-3 8-12 16,-7 2 11-16,-6 3 17 15,-6 5 1-15,0-8 12 0,0-7-4 16,-6-5 8-16,0-8-2 16,1-9-2-16,4-1 0 15,1-6 10-15,0 0 25 16,0-3 25-16,0-23 2 15,5-17-53-15,10-10-2 16,8-3-7-16,3 3 0 16,2 7 0-16,-4 13 0 15,0 16 0-15,-5 6-2 16,0 11-13-16,1 3 15 16,1 26-21-16,1 17-15 15,-5 7 14-15,-4 6-23 16,-8 0-11-16,-5 0-28 15,-7 5-79-15,-13-3-1 16,-10-8-132-16</inkml:trace>
  <inkml:trace contextRef="#ctx0" brushRef="#br0" timeOffset="57811.38">24088 14486 300 0,'0'0'132'16,"0"0"-40"-16,0 0 96 15,0 0-67-15,0 0-34 16,0 0-2-16,-28 0-31 16,28 0-23-16,0 0-18 15,34-17 11-15,25-15-17 16,29-14 2-16,19-5-4 15,13-5-3-15,2 1-4 16,-10 2 1-16,-14 6-8 16,-14 11 9-16,-22 9-25 0,-18 11-20 15,-14 12-40 1,-11 4-133-16,-16 33-123 0,-3 10-32 16</inkml:trace>
  <inkml:trace contextRef="#ctx0" brushRef="#br0" timeOffset="58252.56">24481 14760 433 0,'0'0'116'0,"0"0"9"15,0 0 66-15,0 0-132 0,0 0 10 16,0 0-10-16,6-64-46 16,24 35 0-16,5 2-5 15,1 7-8-15,2 11 0 16,-2 6-8-16,1 3-2 16,-6 4 9-16,-4 18-35 15,-8 14-15-15,-5 5 27 16,-13 5-4-16,-1-1 12 15,-10 5 6-15,-13-3 10 16,-5-4 5-16,0-1-4 16,4-9-1-16,5-9 25 15,9-11 3-15,7-6-20 0,3-7-7 16,0 0-1-16,0 0 14 16,10 0-11-16,19-17 6 15,14-9 11-15,10-1-20 16,4 1-1-16,-1 6-76 15,5 5-101-15,-1 1-117 16,-10-11-82-16</inkml:trace>
  <inkml:trace contextRef="#ctx0" brushRef="#br0" timeOffset="58877.21">24958 14514 585 0,'0'0'7'16,"0"0"25"-16,0 0 148 15,0 0-132-15,-28-81-45 16,28 68 28-16,5 9-7 16,0-2-15-16,4 1 5 15,3 3-12-15,6 2-2 16,4 0-8-16,0 2-1 15,-2 18 7-15,-1 2-8 16,-5 6 6-16,-5 2 3 16,-3 1 0-16,-6-6-1 0,0-4 2 15,0-5 0-15,0-6 7 16,0-7-7-16,0-3 0 16,0 0 10-16,0 0 0 15,0 0 43-15,0 0 8 16,0-20-6-16,0-10-35 15,0-2-20-15,9-8 0 16,8 6 7-16,5-4-5 16,3 4 10-16,2 1-3 15,-2 7-7-15,-2 6 12 16,-2 6-14-16,-4 6 0 16,-3 3-4-16,-1 5 1 15,1 0-2-15,-1 7-3 0,4 16 1 16,-1 3 0-1,-6 5 6-15,-2 1 1 0,-4-6-2 16,0 2 5-16,-3-6-3 16,2-2 0-16,-3-3 0 15,0-4 0-15,1-3 1 16,-1-3-2-16,2-5 1 16,-2-2-1-16,0 0-2 15,0 0-22-15,1 0-11 16,1 2 0-16,2 3-47 15,2 5-31-15,0 0-105 16,-1-3-165-16</inkml:trace>
  <inkml:trace contextRef="#ctx0" brushRef="#br0" timeOffset="59782.63">23908 13816 92 0,'0'0'34'0,"0"0"66"16,11-87 56-16,-8 76-22 16,-3 9-39-16,0 2-50 15,0 0-21-15,0 7 29 0,-2 29-15 16,-10 30 2-16,-4 34 77 16,2 28-25-16,7 14-33 15,7 13-27-15,7 9-6 16,23 6-5-16,10-2-21 15,11-16 2-15,9-22-5 16,10-28-3-16,13-33-51 16,16-30-62-16,8-32-130 15,2-24-225-15</inkml:trace>
  <inkml:trace contextRef="#ctx0" brushRef="#br0" timeOffset="60112.5">25503 13680 871 0,'0'0'0'15,"0"0"0"-15,0 0 122 16,0 0-61-16,0 0-34 15,0 0 26-15,-26-37-41 16,38 40 0-16,21 24-2 16,16 23 10-16,10 23 7 0,-3 14-22 15,-10 17-4-15,-17 9 3 16,-19 5-4-16,-10 1 0 16,-9-4-1-16,-21-2 1 15,-14-4 0-15,-7 3-51 16,-7 1-70-16,-5-11-69 15,-7-16-270-15</inkml:trace>
  <inkml:trace contextRef="#ctx0" brushRef="#br0" timeOffset="60909.62">22795 11651 148 0,'0'0'36'16,"0"0"116"-16,0 0-60 0,0 0-57 15,0 0-29 1,0 0-6-16,-20 45-2 0,12 10 2 16,1 24 51-16,-4 21-1 15,2 18-21-15,5 14 23 16,4 14-28-16,0 5-13 15,6 1-11-15,21-4-3 16,15-12-4-16,23-16-9 16,26-21-98-16,26-23-84 15,16-37-86-15</inkml:trace>
  <inkml:trace contextRef="#ctx0" brushRef="#br0" timeOffset="61358.66">25115 11579 56 0,'0'0'322'0,"0"0"-245"16,0 0 135-16,0 0-81 15,0 0-54-15,0 0-19 16,-9-33-35-16,51 45-13 16,23 25 9-16,19 19 22 15,5 28-15-15,-2 21-26 16,-8 19 0-16,-18 9 0 16,-25 5 0-16,-27 5-4 15,-14 7 0-15,-40 5-35 16,-17 3-58-16,-17-10-177 0,-14-25-125 15</inkml:trace>
  <inkml:trace contextRef="#ctx0" brushRef="#br0" timeOffset="63738.3">15283 16352 535 0,'0'0'26'0,"-81"-6"51"16,55 1 129-16,12 5-29 15,2 0-92-15,6 0 4 16,1 0-17-16,3 0-24 0,1 0-8 16,1 0-15-16,0 0-18 15,20 0-7-15,35-2-2 16,30 0 2-16,22 1 0 16,7 1-1-1,-10 0-48-15,-20 0-34 0,-16 0-48 16,-22 10-43-16,-20 19-139 15,-26 1-57-15</inkml:trace>
  <inkml:trace contextRef="#ctx0" brushRef="#br0" timeOffset="63923.01">15299 16715 226 0,'0'0'136'0,"0"0"-3"15,0 0 82-15,0 0-61 16,0 0-80-16,0 0-30 15,-46-6 0-15,86-13-18 16,18-9-11-16,23 4-15 16,10 9-19-16,10 4-68 15,0 11-74-15,-7 0-235 16</inkml:trace>
  <inkml:trace contextRef="#ctx0" brushRef="#br0" timeOffset="65258.45">16919 16820 461 0,'0'0'51'16,"0"0"-14"-16,0 0 44 15,0 0-31-15,0 0-15 16,0 0 10-16,7-19 21 16,16-14-18-16,5-19-6 15,8-8-36-15,-2-8 1 16,-2-9 5-16,-3-6-11 15,-3-13-1-15,-4-10 0 0,-8 3 7 16,-7 11-8 0,-4 23 1-16,-3 32 0 0,0 25-1 15,0 12 1-15,0 10-9 16,-15 36-31-16,1 23-8 16,4 24 43-16,0 2 4 15,10-9 1-15,0-7-1 16,16-9 1-16,7-14-4 15,3-17 2-15,3-12-1 16,-4-15 0-16,-1-12 3 16,4 0 0-16,5-25 16 15,6-11 2-15,1-14-11 0,-11-6 5 16,0 0-5 0,-13 3 5-16,-2 17-10 0,-8 16 0 15,-6 13 9-15,0 7-11 16,0 13-2-16,0 23-23 15,3 14 25-15,6 3-1 16,2-3 1-16,5-8 0 16,-4-11-2-16,2-8 2 15,2-11 0-15,-3-8-4 16,0-4 8-16,10-1 2 16,-1-24 1-16,5-7 0 15,-6-6 9-15,-4-3 2 16,-4 2 7-16,-6 3-6 15,-4 13-10-15,-3 10 31 16,0 7-3-16,0 5-15 0,0 1 2 16,0 0-14-16,0 0-7 15,0 0-3-15,0 0-5 16,0 0 1-16,0 1-5 16,0 10 0-16,0 3 7 15,0 6 2-15,-3 4 0 16,3-1-1-16,-4 5 2 15,1-3 0-15,0 1-1 16,0 4 0-16,0-7-1 16,-1 1 1-16,3-7 0 15,-2-5 0-15,1-7 3 16,2 0-3-16,0-5 0 0,0 0 0 16,0 0 14-1,0 0-4-15,0-8 1 0,19-18 6 16,7-13-14-16,9-4 1 15,2 4-4-15,-7 10 0 16,-11 9-2-16,-3 9 2 16,-3 11-5-16,-7 0 0 15,5 3-25-15,0 20 15 16,1 4-5-16,0 2 12 16,-3-5 5-16,-8-4-9 15,1-7 10-15,-1-9 1 16,-1-1 2-16,0-3 4 0,2 0-3 15,2-3 8-15,8-17 13 16,9-18-10 0,0-4-11-16,6-3-2 0,-1 8 2 15,0 10 5-15,-4 12-7 16,-5 6 0-16,0 9 0 16,-1 0-7-16,4 17-6 15,2 17 11-15,-3 11-7 16,-9 4 9-16,-9 5-42 15,-1-2-52-15,-10-3-31 16,-15-9-80-16,-9-12-60 16</inkml:trace>
  <inkml:trace contextRef="#ctx0" brushRef="#br0" timeOffset="65447.42">17901 15872 851 0,'0'0'10'0,"0"0"121"16,0 0-9-16,0 0-93 15,0 0-29-15,0 0-16 16,0 0-44-16,-14 7-160 16,27 34 0-16,-6 8-47 15</inkml:trace>
  <inkml:trace contextRef="#ctx0" brushRef="#br0" timeOffset="66180.4">16787 17072 545 0,'0'0'3'0,"0"0"72"0,0 0-16 16,0 0-52-16,0 0 11 15,0 0-18-15,26-20 0 16,9 27 5-16,4 13-2 16,-2 5-1-16,-5 8-2 15,-11 1-6-15,-6 3 4 16,-12-1-6-16,-3-4 0 15,0-6 7-15,-3-9 2 16,-4-6 6-16,3-8-7 16,3-3 3-16,1 0 24 15,0 0 18-15,0-20 17 0,0-20-10 16,0-12-48 0,15 0-3-16,1 11-1 0,0 14 0 15,-3 15 0-15,-3 7 0 16,3 5-13-16,7 17-6 15,2 24-5-15,4 12 16 16,-4 3-26-16,-5-2-14 16,-1-6-16-16,-3-10-39 15,2-7 13-15,0-15-32 16,4-9-30-16,7-7-10 16</inkml:trace>
  <inkml:trace contextRef="#ctx0" brushRef="#br0" timeOffset="66578.47">17339 17302 164 0,'0'0'249'0,"0"0"-26"16,0 0-50-16,0 0-63 16,0 0-71-16,0 0-33 0,6-36-6 15,31 31-6-15,14 0 5 16,14-2-5-16,0 2 6 16,-7 0-2-16,-6 3-9 15,-10-4-28-15,-16 2-10 16,-12 1-16-16,-6 3-18 15,-8 0 19-15,0 0 42 16,-12-3 10-16,-17 0-17 16,-3-5 6-16,-8-4 23 15,7-2 11-15,5-3 9 16,8 7 38-16,10 4 38 16,4 3 5-16,6 3-42 0,0 0-44 15,0 0-12-15,17 0-3 16,15 0-3-16,4 3 1 15,1 15-3-15,3 8 5 16,-6 6-2-16,-2-1 1 16,-7 7 1-16,-5-1-4 15,-10 4-6-15,-7-2 6 16,-3-3-53-16,0-4-29 16,0-8-60-16,0-12-85 15,0-12-133-15</inkml:trace>
  <inkml:trace contextRef="#ctx0" brushRef="#br0" timeOffset="67096.34">18057 17135 587 0,'0'0'98'16,"0"0"-86"-16,0 0 37 15,0 0-37-15,0 0-8 16,-39 89 61-16,32-45-35 15,7-5-16-15,0-6-6 16,0-10-1-16,13-4-7 16,-1-10 0-16,6-6 3 15,4-3 10-15,11 0 2 0,6-15-1 16,3-12-3 0,0-9-5-16,-3-7 2 0,-6-3-7 15,-4 9 0-15,-9 7 8 16,-6 15-8-16,-6 7 6 15,-5 6 8-15,1 2-15 16,2 0-8-16,0 17-4 16,4 10 12-16,0 2-4 15,0 2 7-15,-4-4-3 16,-3-6 0-16,0-6 1 16,-3-4-3-16,0-8 2 15,0-3 0-15,0 0 19 16,-6 0 0-16,-18-6 33 15,-7-11-40-15,-8-8 1 16,-6-5-2-16,-1-4-11 16,-3-3 1-16,7 7 2 0,4 11-3 15,7 12-3-15,6 7-6 16,-4 9-32-16,6 25-12 16,3 11 0-16,8 10-70 15,12 1-44-15,0-13-56 16,8-7-137-16</inkml:trace>
  <inkml:trace contextRef="#ctx0" brushRef="#br0" timeOffset="68490.55">19313 15930 424 0,'0'0'18'16,"0"0"160"-16,0 0-20 15,0 0-133-15,0 0-12 16,0 0-13-16,1-7-6 15,23 26 5-15,4 17 0 16,-2 11-5-16,-8 6-2 16,-8 0-17-16,-7-7-15 15,-3-10 23-15,0-6 7 16,0-14 10-16,-3-6 0 16,3-9 2-16,-2-1 21 0,2 0 42 15,0-1-6-15,0-22 20 16,0-12-52-16,11-16-26 15,14-11-2-15,13-2-3 16,1 8 3-16,-3 11-20 16,-6 20 14-16,-8 13-2 15,-6 12 9-15,-4 4-14 16,-2 32-3-16,-4 16 14 16,-6 11 1-16,0 10 0 15,0 2-2-15,-9-5-30 16,2-10-87-16,4-11-15 15,3-16-26-15,0-19-94 16</inkml:trace>
  <inkml:trace contextRef="#ctx0" brushRef="#br0" timeOffset="68682.59">19791 16148 524 0,'0'0'171'0,"0"0"72"16,0 0-163-16,0 0-30 15,0 0-37-15,0 0-13 16,23-8-5-16,22 2 5 16,14 3-5-16,1 0-4 15,-7 3-67-15,-8 0-75 16,-12 0-157-16,-13 0-114 0</inkml:trace>
  <inkml:trace contextRef="#ctx0" brushRef="#br0" timeOffset="68899.66">19975 16038 714 0,'0'0'61'0,"0"0"207"16,0 0-200-16,0 0-17 16,0 0-11-16,0 0-23 15,-28 23-17-15,28 14-8 16,0 16 8-16,0 9 4 0,0-2-4 15,0-1-10-15,3-6-76 16,13-7-56-16,11-25-138 16,7-21-154-16</inkml:trace>
  <inkml:trace contextRef="#ctx0" brushRef="#br0" timeOffset="69085.66">20492 15777 868 0,'0'0'170'16,"0"0"18"-16,0 0-162 16,0 0-26-16,0 0-5 15,0 0-6-15,-28 114 5 16,21-39 6-16,1 4-42 16,-5 9-48-16,-2-1-63 0,-9-14-144 15,-8-17-202-15</inkml:trace>
  <inkml:trace contextRef="#ctx0" brushRef="#br0" timeOffset="69352.36">19346 16620 604 0,'0'0'174'0,"0"0"-139"15,0 0 161-15,0 0-99 0,0 0-42 16,0 0-19 0,-30 0-12-16,109-3 6 0,35-8 0 15,30-7-30-15,11-4 2 16,1-4-4-16,-4 3-26 16,-8 0-16-16,-10 9-9 15,-12 6 3-15,-17 6-70 16,-29 2-75-16,-34 0-172 15</inkml:trace>
  <inkml:trace contextRef="#ctx0" brushRef="#br0" timeOffset="70132.5">19424 16963 203 0,'0'0'66'0,"0"0"44"15,0 0 46-15,0 0-82 16,0 0 14-16,0 0-5 16,-17-16-11-16,17 5 1 0,0 2-59 15,3-5-2-15,11 1-2 16,9 10-10-16,6 3-7 15,9 0-1-15,2 14-21 16,-4 12-10-16,-7 10-2 16,-12 0-15-16,-6 3 33 15,-10 2 3-15,-1-2 12 16,0-8 4-16,-3-3 8 16,-4-11 4-16,1-6-6 15,3-9 19-15,3-2 38 0,-3 0 13 16,3-9 4-1,0-21 6-15,0-17-67 0,15-15-9 16,15-5-6-16,4 6-3 16,5 3 3-16,-2 12 2 15,-4 12 1-15,-7 12 7 16,-7 9-8-16,-2 10-2 16,-2 3-2-16,5 14-7 15,-5 15 4-15,3 15-4 16,-9 7 0-16,-5 7-11 15,-4 3-47-15,0 1-26 16,0 5-55-16,0-11-130 16</inkml:trace>
  <inkml:trace contextRef="#ctx0" brushRef="#br0" timeOffset="71566.55">21274 16421 390 0,'0'0'69'0,"0"0"-25"15,0 0 21-15,0 0-53 16,0 0-12-16,0 0-1 16,-8 0-6-16,8 0-5 15,0 0 12-15,8-10 2 16,3 1 5-16,-4-5 5 0,-1 4-8 15,-5 1 7 1,-1-2-4-16,0 5 0 0,0-1 14 16,-5 7-13-16,-7 0 4 15,-8 0-12-15,1 7 0 16,-2 13-1-16,6-1 0 16,5 4 0-16,4-4-4 15,6-4 1-15,0-2 2 16,0-7-6-16,6-1-1 15,7-5 4-15,2 0-24 16,3 0 29-16,-2-10 6 16,0-2-4-16,-3 0-2 15,-9-5 5-15,0 4 13 16,-4-1 4-16,0 2 5 16,0 2 4-16,-5 7 17 0,-1 3-16 15,-2 0-5-15,0 0-17 16,-3 0-10-16,0 13-2 15,7-1-8-15,-2-2-6 16,6 0-3-16,0-3-23 16,0-4 7-16,0-2 19 15,0-1 0-15,0 0 8 16,0 0 3-16,0 0 4 16,0 0 1-16,0 0 2 15,0 0 10-15,3-4-1 0,0 2-2 16,-3-1 5-1,0 3-7-15,0 0-4 0,0 0 5 16,0 0-8-16,0 0-6 16,0 0-8-16,0 8-45 15,0 6 9-15,0 1-11 16,-3 2-72-16,-5 0-9 16,2-4-84-16</inkml:trace>
  <inkml:trace contextRef="#ctx0" brushRef="#br0" timeOffset="73247.48">21997 16022 81 0,'0'0'3'16,"0"0"-3"-16,0 0 14 16,0 0 6-16,0 0 16 15,0 0-6-15,-8 0 16 16,6 0 28-16,-1 0 23 15,-1 0-19-15,1-5-25 0,-8 3-15 16,1-1-4-16,1-2-13 16,1 4-2-16,4 0-6 15,4 1 17-15,0 0-20 16,0 0-8-16,0-3 2 16,3-4-4-16,15-2-3 15,6 1-9-15,2 5-21 16,-3 3 2-16,-7 0-17 15,-1 17-6-15,-4 10 15 16,-11 12 15-16,0 4 12 16,0 1 10-16,-21-2 2 15,1-6 7-15,-1-5-1 16,4-9 16-16,8-12 20 0,3-1-5 16,3-6-15-16,3-1-22 15,0 0-7-15,20 1 3 16,15-3-22-16,13 0 7 15,5-5-74-15,5-12-125 16</inkml:trace>
  <inkml:trace contextRef="#ctx0" brushRef="#br0" timeOffset="73650.84">22235 15872 336 0,'0'0'7'0,"0"0"109"16,0 0-16-16,0 0-93 15,0 0 1-15,0 0-8 16,67-35-11-16,-33 35-8 16,-3 0-12-16,-2 3-7 15,-13 7-10-15,-3 6 2 16,-8 4 16-16,-5-3 10 15,0 3 20-15,-6-1 5 16,-6-3 8-16,3-5 20 16,2-2 6-16,1-8 3 15,6 3 8-15,0-4 6 16,0 0 16-16,0 0 4 16,6-17 17-16,15-7-41 0,11-2-45 15,3 4-7 1,-7 7-4-16,-4 5 1 0,-5 7-4 15,-5 3-19-15,-2 3-40 16,-6 19-51-16,-5 15 18 16,-1 10-41-16,-7 3-113 15</inkml:trace>
  <inkml:trace contextRef="#ctx0" brushRef="#br0" timeOffset="73920.56">21805 16520 447 0,'0'0'197'15,"0"0"-107"-15,0 0 128 16,0 0-130-16,0 0-39 16,0 0-13-16,-36 0-25 15,104-8 14-15,26 0 16 16,28-3-29-16,13-2-11 15,1-2-1-15,-2 0-5 16,-11 3-13-16,-23-1-29 16,-18 7-13-16,-26 1-44 15,-18 5-33-15,-26 0-104 16,-12 19-114-16</inkml:trace>
  <inkml:trace contextRef="#ctx0" brushRef="#br0" timeOffset="74498.6">21708 17019 432 0,'0'0'97'0,"0"0"166"16,0 0-131-16,0 0-67 15,0 0-33-15,0 0-28 16,41-66-1-16,-5 59-3 16,3 5-26-16,-1 2-5 15,-7 2-15-15,-7 15-7 16,-10 7 14-16,-10 8 10 0,-4 2 25 15,-12 7 4-15,-15 5 1 16,-6 1 6-16,-1-5 1 16,3-1 32-16,4-9 7 15,9-7-11-15,8-9 11 16,3-7-32-16,7-6-14 16,0 2-1-16,10-5 0 15,19 0 7-15,17 0-7 16,11-8-1-16,10-11-35 15,2-10-83-15,-6 1-179 0,-14-9-77 16</inkml:trace>
  <inkml:trace contextRef="#ctx0" brushRef="#br0" timeOffset="74919.72">21964 16894 657 0,'0'0'57'16,"0"0"216"-16,0 0-205 16,0 0-61-16,42-83-4 15,-10 70-2-15,-2 6-1 16,-2 7-7-16,-4 0 5 0,-6 0-35 16,-4 17 6-16,-4 2-15 15,-7 6 12-15,-3 0 32 16,0 1-6-16,-11 0 8 15,-2-7 2-15,2-4-2 16,4-8 7-16,4-4-6 16,3-3 11-16,0 0 49 15,0 0-13-15,0-10 2 16,0-20 1-16,16-6-50 16,10-1-2-16,-3 1-4 15,3 13 5-15,-4 3 3 16,-2 7-2-16,-3 7-2 15,-2 6-1-15,2 0-14 16,-4 21-2-16,2 9-42 0,-6 9-19 16,-1 3-30-16,-5-3-77 15,0-6-14-15,0-13-86 16</inkml:trace>
  <inkml:trace contextRef="#ctx0" brushRef="#br0" timeOffset="75094.17">22454 16898 503 0,'0'0'119'0,"0"0"125"16,0 0-146-16,0 0-55 15,0 0-26-15,0 0-4 0,61-19-12 16,-24 11-2 0,2-2-2-16,3 1-51 0,-2-2-63 15,-6 0-159 1,-8-1-176-16</inkml:trace>
  <inkml:trace contextRef="#ctx0" brushRef="#br0" timeOffset="75317.78">22601 16721 645 0,'0'0'77'0,"0"0"179"15,0 0-105-15,0 0-65 16,0 0-7-16,0 0-35 15,-23-19-14-15,23 19-30 0,0 14-21 16,0 11 7-16,0 13 11 16,0 5-2-16,3 9-32 15,-3 1-51-15,1-5-32 16,7-8-107-16,5-19-123 16,7-21-153-16</inkml:trace>
  <inkml:trace contextRef="#ctx0" brushRef="#br0" timeOffset="75502.77">22931 16626 967 0,'0'0'117'0,"0"0"47"0,0 0-87 16,0 0-69-16,0 0-8 15,0 0-19-15,-36 93 18 16,17-33-3-16,0 5-88 15,-5-1-75-15,-1-9-142 16,-2-21-354-16</inkml:trace>
  <inkml:trace contextRef="#ctx0" brushRef="#br0" timeOffset="75943.93">23717 16477 634 0,'0'0'129'15,"0"0"134"-15,0 0-139 16,0 0-32-16,0 0-30 15,0 0-25-15,30-27-18 16,19 15-19-16,15-2 3 16,4 6-10-16,-1 3 7 15,-6 5-42-15,-7 0-75 16,-8 3-45-16,-10 11-181 16,-20-1-165-16</inkml:trace>
  <inkml:trace contextRef="#ctx0" brushRef="#br0" timeOffset="76113.39">23853 16665 648 0,'0'0'94'15,"0"0"146"-15,0 0-162 16,0 0-9-16,0 0-29 16,0 0-14-16,86-9 4 15,-15-2-30-15,3-2-55 16,5 4-71-16,-5-7-161 15,-9-5-351-15</inkml:trace>
  <inkml:trace contextRef="#ctx0" brushRef="#br0" timeOffset="77482.53">26044 15745 364 0,'0'0'8'0,"0"0"26"16,-24-96 105-16,20 79-3 15,-1 8-12-15,2 4-19 16,-1 5-25-16,1 0-41 16,-3 0-4-16,5 0-30 15,-4 11-5-15,-3 25-4 16,-2 15 4-16,-8 26 7 16,-1 9-7-16,4 13-6 15,3 1 2-15,9-7-108 16,3-8-69-16,7-26-113 15,5-27-130-15</inkml:trace>
  <inkml:trace contextRef="#ctx0" brushRef="#br0" timeOffset="77741.22">25633 16500 721 0,'0'0'58'16,"0"0"66"-16,0 0-19 16,0 0-71-16,0 0-21 15,0 0-2-15,113 0 45 16,-3-13-27-16,17-9-29 16,3-1 1-16,-6 5-2 0,-14 2-7 15,-21 10-64-15,-26 3-49 16,-24 3-75-16,-24 20-100 15,-15 9-111-15</inkml:trace>
  <inkml:trace contextRef="#ctx0" brushRef="#br0" timeOffset="78082.63">25844 16927 606 0,'0'0'98'0,"0"0"63"15,0 0-7-15,-15-87-120 16,48 55 0-16,11 5-21 16,6 4-9-16,2 9-2 15,-5 8-2-15,-3 6-3 16,-9 0-7-16,-12 17 7 16,-11 10-25-16,-12 9 17 15,0 3 11-15,-12 7 0 16,-13 1 10-16,-3 0-9 15,-4-2 2-15,9-5 21 16,3-4-14-16,11-14-5 16,8-8-5-16,1-6-11 15,21-8 9-15,22 0 4 0,18-8 1 16,6-15-3 0,0-5-26-16,-7-3-88 0,-15-8-204 15,-20-11-250-15</inkml:trace>
  <inkml:trace contextRef="#ctx0" brushRef="#br0" timeOffset="79989.93">27336 16559 350 0,'0'0'63'0,"0"0"97"16,0 0-31-16,0 0-30 16,0 0-26-16,0 0-20 15,-21-12-22-15,21 9-5 16,0-7 8-16,7-12-22 15,14-10-5-15,7-12-6 16,5-7 1-16,-1-7-2 16,-7 0 0-16,-4-10 1 0,-5-5-2 15,-7-1 1 1,-4 6 0-16,-5 15 0 16,0 19-2-16,0 15-2 0,-6 16 2 15,-8 3-10-15,-13 11-6 16,-7 26-41-16,-3 16 44 15,7 10 8-15,15 9 3 16,14-4-2-16,1-6-6 16,25-8-27-16,11-14 10 15,7-11-10-15,5-10 7 16,-2-16-6-16,-1-3 9 16,-2-13 23-16,-1-15 4 15,-8-7 2-15,-7-4 10 16,-9-4-8-16,-2-3 8 15,-5 3-6-15,-5 13 8 0,-2 13 6 16,-2 10 4-16,-2 7-22 16,1 17-2-16,4 19-36 15,4 6 33-15,5 6 4 16,5-5-5-16,3-9-6 16,2-9-9-16,-5-10-32 15,-1-7 36-15,1-8 9 16,-2 0 8-16,4-20 9 15,1-3 12-15,-2-3 16 16,-1 3-5-16,-4 6-17 16,-5 8 15-16,-5 5-19 15,-2 4-1-15,3 0-10 16,4 7-12-16,9 12 12 16,8 5 0-16,6-5 0 0,3-2-4 15,4-7-24-15,2-7-50 16,3-3-33-16,-2-7-95 15,-7-16-120-15</inkml:trace>
  <inkml:trace contextRef="#ctx0" brushRef="#br0" timeOffset="80139.31">28450 15916 611 0,'0'0'24'0,"0"0"166"16,0 0-52-16,0 0-124 0,0 0-14 15,0 0-34-15,0 0-103 16,-55 53-48-16,38 3-147 16</inkml:trace>
  <inkml:trace contextRef="#ctx0" brushRef="#br0" timeOffset="80558.92">27497 16830 678 0,'0'0'29'15,"0"0"193"-15,0 0-146 16,-16-79-53-16,38 59-10 16,3 4-13-16,2 5 0 15,1 9-2-15,-3 2-11 16,3 10-21-16,-4 11 1 15,-5 14-2-15,-4 5 13 16,-8 4-5-16,-7 1 8 16,0-6-4-16,0-5-45 15,-10-14 68-15,4-8-12 16,3-8 12-16,3-4 0 16,0 0 2-16,0-1 11 15,0-27 50-15,15-13-50 16,10-9-9-16,4 4-4 15,0 9 0-15,-2 15 6 0,-6 6-4 16,-6 13-2-16,3 3-4 16,-3 19-23-16,0 20-30 15,-5 15-38-15,-4 8-52 16,-3-1-29-16,3-10-108 16</inkml:trace>
  <inkml:trace contextRef="#ctx0" brushRef="#br0" timeOffset="81001.6">28131 16879 527 0,'0'0'256'0,"0"0"-157"16,0 0 26-16,0 0-102 16,0 0-7-16,0 0-16 0,-20-18-7 15,56 14 2-15,13-9-8 16,13-4-21-16,-3-7-12 15,-4 2-13-15,-5-4-39 16,-4 4-41-16,-9 4 50 16,-11 2 2-16,-16 7 46 15,-10 4 11-15,-10-1 22 16,-20 2 8-16,-8 4 4 16,4-2 41-16,6 2 8 15,10-3 22-15,10 3 8 16,7-4 36-16,1 3 1 0,0-2-34 15,7-3-49 1,22-5-37-16,14 2 9 0,11 2-10 16,1 4 1-16,0 3 0 15,-12 0-1-15,-8 19-2 16,-11 9-4-16,-17 8-4 16,-7 3-17-16,-4 7-24 15,-23 0 22-15,-6 0-20 16,0-3-3-16,6-9-61 15,9-11-1-15,10-14-53 16,8-9-117-16</inkml:trace>
  <inkml:trace contextRef="#ctx0" brushRef="#br0" timeOffset="81458.31">28875 16581 131 0,'0'0'546'16,"0"0"-439"-16,0 0-35 15,0 0-50-15,0 0-14 16,0 0 11-16,-49 98 0 16,34-56-13-16,6-5 4 15,7-4-9-15,2-13-2 16,0-7 0-16,8-10 1 16,10-3 1-16,3 0 2 15,6-16 6-15,1-7 5 16,2-12-8-16,-2 1 3 15,0-3-6-15,-4 8 3 0,-4 3-2 16,-4 11-2-16,-5 9 8 16,-1-2-7-16,-4 8-3 15,3 0 0-15,0 0-8 16,1 2-16-16,-1 13 4 16,-3 2-2-16,-3 4-4 15,-3-4 6-15,0-2-12 16,0-5 14-16,0-1 13 15,-10-4 5-15,-6 1 3 16,-6-2-3-16,-7-4 3 16,-11 0 14-16,-4 0 20 15,2-15-19-15,4 3-8 16,12-1-1-16,5 4-9 16,7 1-4-16,3 8-79 0,2 0-92 15,-1 0-134-15</inkml:trace>
  <inkml:trace contextRef="#ctx0" brushRef="#br0" timeOffset="82140.63">29123 15654 164 0,'0'0'22'0,"0"0"-3"16,0 0 76-16,0 0-17 15,1-83-22-15,-1 74 3 16,0 6 16-16,0 3-28 15,0 0-4-15,0 0-34 16,0 0-9-16,14 7-7 16,6 17 3-16,6 11 4 15,1 8-6-15,-6-3 6 16,-8 3 0-16,-3-4-4 16,-8-6-14-16,-2-9-1 15,0-5 11-15,0-6 4 16,-5-6 4-16,2-5 0 15,3-2 0-15,0 0 13 16,0 0 13-16,0-9 9 0,0-23 36 16,3-15-68-16,17-8-6 15,8 1 1-15,5 5 2 16,-1 15-1-16,-4 12 4 16,-6 12-6-16,0 10 3 15,0 0-16-15,-3 17 12 16,-2 15-6-16,-3 8 2 15,-9 3 0-15,-5 10-41 16,0 2-49-16,0-2-70 16,0-11-117-16</inkml:trace>
  <inkml:trace contextRef="#ctx0" brushRef="#br0" timeOffset="82329.13">29687 15701 607 0,'0'0'124'16,"0"0"107"-16,0 0-154 16,0 0-20-16,0 0-53 15,0 0-4-15,92-64-1 16,-43 55-7-16,-1 1-22 16,-5 3-99-16,-7 5-100 15,-14-3-115-15</inkml:trace>
  <inkml:trace contextRef="#ctx0" brushRef="#br0" timeOffset="82531.17">29862 15502 602 0,'0'0'33'16,"0"0"194"-16,0 0-139 15,0 0-53-15,0 0-19 16,0 0-5-16,57 10-10 15,-46 28-1-15,-8 7-3 16,-3 8-3-16,-3 7 6 16,-8 5-114-16,10-8-116 0,1-25-130 15</inkml:trace>
  <inkml:trace contextRef="#ctx0" brushRef="#br0" timeOffset="82703.63">30273 15463 699 0,'0'0'106'16,"0"0"21"-16,0 0-127 15,0 0-15-15,6 76 14 16,-6-7 1-16,0 7-13 16,-14 13-87-16,-16 7-122 15,-7-10-149-15</inkml:trace>
  <inkml:trace contextRef="#ctx0" brushRef="#br0" timeOffset="82952.3">29393 16131 753 0,'0'0'80'15,"0"0"140"-15,0 0-119 16,0 0-19-16,0 0-37 15,0 0-19-15,64-13 38 16,40-1-57-16,28-3 0 16,11-6-7-16,0-4-5 15,-6-3-14-15,-8 6-26 0,-16 3-50 16,-21 9-9-16,-23 7-80 16,-20 2-24-16,-24 3-128 15</inkml:trace>
  <inkml:trace contextRef="#ctx0" brushRef="#br0" timeOffset="83888.64">29956 16386 401 0,'0'0'75'0,"0"0"112"16,0 0-41-16,0 0-91 15,0 0-28-15,0 0-6 16,0 0-2-16,0-51-19 16,17 51 0-16,7 6-13 15,1 25-27-15,-3 11 5 0,-9 6-12 16,-10 2-12-16,-3 2 8 16,-2-10 15-16,-15-5 23 15,3-10 13-15,2-12 0 16,6-5 1-16,1-10 10 15,5 0 41-15,0 0 67 16,0-25-10-16,21-16-54 16,9-15-27-16,7-3 7 15,6 0-7-15,-2 8 0 16,-2 8-18-16,-6 14-3 16,-8 13-7-16,-10 10-6 15,-8 6 6-15,1 0-15 16,-2 25 0-16,-1 18 5 0,-5 15-6 15,0 14-23-15,-11 6-87 16,-11 6-101-16,-1-9-131 16</inkml:trace>
  <inkml:trace contextRef="#ctx0" brushRef="#br0" timeOffset="84420.56">30356 17601 390 0,'0'0'121'16,"0"0"-49"-16,0 0 197 16,0 0-118-16,0 0-67 15,0 0-26-15,-45-28-30 16,48 22-3-16,35-3-25 15,21-2-2-15,25-2 2 16,14 1 0-16,-2 7-6 16,-7 3-59-16,-14 2-40 15,-15 12-62-15,-19 15-154 0,-24 6-24 16</inkml:trace>
  <inkml:trace contextRef="#ctx0" brushRef="#br0" timeOffset="84601.54">30468 17818 324 0,'0'0'122'0,"0"0"77"16,0 0-27-16,0 0-68 15,0 0-41-15,0 0-14 16,2 0-12-16,63-6-9 16,26-7-14-16,17 2-14 15,11-4-8-15,11 5-83 16,3-1-168-16,-13-5-174 0</inkml:trace>
  <inkml:trace contextRef="#ctx0" brushRef="#br0" timeOffset="84878.27">31943 16883 900 0,'0'0'18'0,"0"0"158"16,0 0-61-16,0 0-52 15,0 0-17-15,0 0-34 16,0-51-12-16,0 51-5 0,0 17-19 16,0 22 4-16,2 23 11 15,-2 22 2-15,0 13-44 16,0-1-23-16,0 10-26 15,-2-7-79-15,-1-16-142 16,-1-19-212-16</inkml:trace>
  <inkml:trace contextRef="#ctx0" brushRef="#br0" timeOffset="85110.89">31703 17766 738 0,'0'0'74'16,"0"0"138"0,0 0-124-16,0 0 0 0,0 0-32 15,0 0-44-15,63-37 3 16,13 12-15-16,18 0 1 16,3 3-3-16,-6 8-6 15,-3 4-47-15,-9 10-52 16,-10 3-94-16,-16 21-158 15,-20 0-90-15</inkml:trace>
  <inkml:trace contextRef="#ctx0" brushRef="#br0" timeOffset="85478.37">32082 18079 662 0,'0'0'156'0,"0"0"-52"15,0 0 8-15,0 0-42 16,0 0-47-16,0 0-23 16,39-45-15-16,-5 38-27 15,-1 7-3-15,-2 0-20 16,-4 3-23-16,-4 12 38 16,-4 9-8-16,-7 0 13 15,-8 12 19-15,-4 0 19 16,0 3 7-16,-7 4 3 0,-9-5-2 15,-1-3 27-15,2-11 46 16,8-8-16-16,2-10 7 16,5-3-24-16,0-3-6 15,0 0-23-15,28 0-3 16,17-17 13-16,24-12-15 16,10-6-5-16,6 1-2 15,6 2-38-15,3 2-122 16,-2 3-185-16,-11-7-146 15</inkml:trace>
  <inkml:trace contextRef="#ctx0" brushRef="#br0" timeOffset="96330.83">5208 15833 321 0,'0'0'6'0,"0"0"62"15,0 0 99-15,0 0-86 16,0 0-27-16,0 0-27 16,0 0-21-16,97-29 5 15,42 8-2-15,50-4-1 16,26-6 1-16,15-12-8 15,16-7 3-15,9-5-1 16,5 2 0-16,-10 2 0 0,-29 6-3 16,-36 9 0-1,-45 13 2-15,-40 9-1 0,-31 8-1 16,-25 6-32-16,-30 23-114 16,-14 20 13-16,-33 17-57 15,-34 8-49-15</inkml:trace>
  <inkml:trace contextRef="#ctx0" brushRef="#br0" timeOffset="96556.79">6442 16094 279 0,'0'0'3'0,"0"0"123"16,0 0-26-1,0 0-38-15,0 0 16 0,0 0-30 16,121-68-10-16,-2 30-1 15,27-1-2-15,24-2 15 16,5-4-36-16,1-2-5 16,-5 6-4-16,-14 2-5 15,-11 7 0-15,-16 7-14 16,-20 11-110-16,-29 8-116 16</inkml:trace>
  <inkml:trace contextRef="#ctx0" brushRef="#br0" timeOffset="98476.77">30850 14347 218 0,'0'0'131'16,"0"0"-79"-16,0 0 69 15,0 0-25-15,0 0-25 16,-4-96-8-16,5 69 23 16,-1-5-12-16,0-6-9 0,0-9-4 15,3-4-11-15,3-8-27 16,7-17-8-16,8-6 9 15,2-9-19-15,2-3-4 16,-3 5-1-16,-5 8 6 16,-7 6-7-16,-4 18 1 15,-3 17-9-15,-1 18-10 16,-2 15-29-16,0 7-69 16,0 26-89-16,-17 23 0 15,-2 15 128-15,0 5-72 16,3 1-22-16,2-8 16 15</inkml:trace>
  <inkml:trace contextRef="#ctx0" brushRef="#br0" timeOffset="99270.88">31126 13657 170 0,'0'0'219'16,"0"0"-211"-16,0 0 63 15,0 0-18-15,15-86-33 16,-11 69 2-16,-1-3 4 16,0 0-13-16,2-3-2 15,-2 1 8-15,1-2-7 16,-1 7-6-16,-1 5 25 0,-2 4 32 16,0 5 10-1,0 3-6-15,0 0-8 0,0 0-13 16,0 0-20-16,0 0-7 15,0 0-19-15,0 20-9 16,-2 27 9-16,-5 18 3 16,-4 24 22-16,-2 14 12 15,-8 9-12-15,-3 5-7 16,-4-9-7-16,4-12-9 16,6-23 1-16,5-17-3 15,7-17 0-15,1-15 11 16,4-12-7-16,-1-9 1 0,2-3 3 15,0 0 3 1,0-10 34-16,2-29-3 16,8-26-34-16,3-19-8 0,-2-11-1 15,-2-17-2-15,-2-8-20 16,-4-1-9-16,-3 1 30 16,0 8-18-16,-11 7 5 15,-6-1 2-15,-1 19 6 16,6 26-12-16,5 24 0 15,1 26 19-15,-3 11-6 16,-8 11-10-16,-10 28 3 16,-5 11 12-16,2 10-1 15,9 0 0-15,10-9 2 0,6-7 0 16,5-13-1 0,0-11 1-16,0-11 0 0,0-6 2 15,0-3 4-15,5 0 24 16,9 0 17-16,17-24-7 15,15-22 17-15,16-13-42 16,-3-14-3-16,-3-3 4 16,-6 4-9-16,-9 13 4 15,-10 15-9-15,-13 18-1 16,-9 19 14-16,-2 7-15 16,4 0-9-16,9 27-4 15,9 16 1-15,2 9 12 16,0 9-5-16,-6-2-5 15,-3-3 9-15,-4-1-93 16,-5-1-14-16,2-9-53 0,-3-14-136 16,-4-26-112-16</inkml:trace>
  <inkml:trace contextRef="#ctx0" brushRef="#br0" timeOffset="99647.39">29722 11768 236 0,'0'0'8'15,"0"0"-7"-15,0 0-1 16,0 0-48-16,0 0-43 16,0 0 9-16</inkml:trace>
  <inkml:trace contextRef="#ctx0" brushRef="#br0" timeOffset="100257.01">29320 12511 213 0,'0'0'127'16,"0"0"-118"-16,0 0 50 16,0 0 19-16,0 0-4 0,0 0 36 15,48-53 26-15,24-17-78 16,13-16-24-16,-4-6 0 15,-7-4-24-15,-14-3 11 16,-15-3-9-16,-14 0-7 16,-14-8 5-16,-17-6-8 15,0 7 0-15,-15 21 0 16,-6 30 7-16,0 36-9 16,-6 22 0-16,-7 30-16 15,-2 39 9-15,6 30-4 16,14 13-1-16,16 13 10 15,10-13-3-15,23-8 3 0,7-22 2 16,11-23-9 0,5-25 1-16,-1-14 3 0,-3-17 5 15,-3-3 11-15,-3-20-3 16,-5-13 12-16,-4-10-15 16,-13-7-4-16,-11-5 20 15,-10 8-21-15,-3 14 7 16,0 12 1-16</inkml:trace>
  <inkml:trace contextRef="#ctx0" brushRef="#br0" timeOffset="100453.53">30916 11903 997 0,'18'-14'-4'16,"-6"8"-9"-16,-4 3-55 15,-5 3-33-15,-3 0-209 16,0 3-37-16</inkml:trace>
  <inkml:trace contextRef="#ctx0" brushRef="#br0" timeOffset="101500.32">30225 11853 51 0,'0'0'80'16,"0"0"89"-16,0 0-66 16,0 0-3-16,0 0-7 15,0 0-1-15,0-42-32 16,-2 42-27-16,2 0-5 15,-3 0-28-15,-8 12-4 16,-4 18-6-16,-5 20 10 16,0 6 7-16,7 0-1 15,9-6 0-15,4-11 8 16,0-9-11-16,6-7-1 0,9-7-1 16,7-9 1-16,11-7 10 15,10 0 18-15,12-20-16 16,2-17 3-16,-1-6-15 15,-10-9 0-15,-14-4 1 16,-6-7-2-16,-13 3 4 16,-5 5-5-16,-7 12 0 15,-1 17 18-15,0 11 11 16,0 13 7-16,0 2-2 16,0 0-32-16,0 0-2 15,-4 0-4-15,-4 7-9 16,-1 8 11-16,-1 2 1 0,4 7-1 15,1 2 0-15,4 7 2 16,-1 6 7-16,2 5-5 16,0-7 2-16,0-8 10 15,0-10-8-15,0-6-5 16,0-9 0-16,0-4 0 16,0 0 14-16,0 0 10 15,0 0 27-15,3-19 23 16,11-18-16-16,4-13-54 15,4 1-5-15,-1 8 2 16,2 13-9-16,-3 14 5 16,-1 10-10-16,0 4-15 15,1 1-42-15,4 22 13 16,-6 6 17-16,-3 0 0 16,-6 2 20-16,-7-8-13 0,-1-6 9 15,-1-7 18-15,0-7 3 16,0-3 2-16,0 0 12 15,3 0 20-15,6-9 53 16,9-25-10-16,6-9-62 16,7-6-12-16,3 2 0 15,1 15-1-15,-2 8 0 16,-4 11-1-16,1 13-4 16,-1 2-8-16,-4 29-13 15,-7 16 7-15,-15 11-16 16,-3 5-31-16,-27 4-30 15,-18-5-58-15,-13-5-38 0,-9-12-91 16</inkml:trace>
  <inkml:trace contextRef="#ctx0" brushRef="#br0" timeOffset="101693.33">30493 11143 710 0,'0'0'37'16,"0"0"-13"-16,0 0 110 16,0-73-98-16,2 73-36 15,11 0-1-15,8 10-24 16,9 20-6-16,1 20-126 0,-1 12-51 16,-2 5-155-16</inkml:trace>
  <inkml:trace contextRef="#ctx0" brushRef="#br0" timeOffset="102136.5">31511 11582 748 0,'0'0'30'0,"0"0"25"16,13-82 39-16,-13 72-18 0,0 6-24 15,0 4-36 1,0 0-16-16,-13 4-2 0,-20 20-9 16,-7 15 3-16,-5 13-2 15,8 11 8-15,8 4-6 16,12-5 4-16,8-6 3 16,5-13-4-16,4-20 0 15,0-6-2-15,0-11 7 16,11-6 1-16,13 0 7 15,7-16 2-15,7-17 10 16,0-10-14-16,-8-3 22 16,-9-4 2-16,-5 6-14 15,-7 10 15-15,-4 13-11 16,-4 12-6-16,-1 5-3 16,0 4-11-16,0 6-21 0,-9 25-29 15,-1 11 22-15,-3 11 17 16,7 3-37-16,2 3-18 15,4 2-35-15,0-10-89 16,0-8-26-16,8-15-65 16</inkml:trace>
  <inkml:trace contextRef="#ctx0" brushRef="#br0" timeOffset="102608.76">31633 11909 542 0,'0'0'133'0,"0"0"80"16,0 0-111 0,0 0-38-16,0 0-28 0,0 0-36 15,27-11-3-15,-3 11 2 16,4 0-6-16,-4 2-2 16,-2 17-21-16,-2 4-4 15,-8 7 3-15,-9-1-15 16,-3 9 22-16,0-5 8 15,-6-1 5-15,-6-6 3 16,-1-9-16-16,6-10 24 16,4-1 4-16,2-6-2 15,1 0 11-15,0 0 60 16,0-17 13-16,0-14-12 0,7-13-70 16,14-9-1-16,4 4 9 15,4 2-12-15,2 11 0 16,-1 6 4-16,0 10-2 15,-3 6 3-15,-8 9-5 16,-1 5 1-16,-6 0-5 16,0 16-7-16,0 14 1 15,-6 10 6-15,-3 4 2 16,-3 8 1-16,0 0-1 16,0-6-10-16,-8 1-12 15,-8-12-57-15,0-7-18 16,1-9-74-16,4-9-58 0,8-10-71 15</inkml:trace>
  <inkml:trace contextRef="#ctx0" brushRef="#br0" timeOffset="102834.36">32282 11592 545 0,'0'0'133'0,"0"0"101"15,0 0-151-15,0 0-40 16,0 0 20-16,0 0-61 16,58-20 6-16,-15 13 0 15,2-3-7-15,3 3 1 16,-2-1-2-16,-3-2-23 16,-7 6-33-16,-9 1-97 0,-13 3-134 15,-14 0-77-15</inkml:trace>
  <inkml:trace contextRef="#ctx0" brushRef="#br0" timeOffset="103006.82">32261 11740 110 0,'0'0'115'16,"0"0"68"-16,0 0-59 16,0 0-6-16,0 0-29 15,0 0-26-15,11 4-37 16,33-13 7-16,7-1-33 15,1 0-19-15,-3 3-129 16,-5 3-91-16,-5-4-104 16</inkml:trace>
  <inkml:trace contextRef="#ctx0" brushRef="#br0" timeOffset="103868.61">33174 11337 137 0,'0'0'44'0,"0"0"134"15,0 0-64-15,0 0-7 16,0 0-18-16,0 0-17 16,0-23-18-16,0 23-11 15,0-3-3-15,0 3-24 16,0 0-1-16,0 0-12 16,0 0-3-16,-9 7 0 0,-7 13-13 15,-7 10 13-15,4 9 16 16,-1 4-16-16,7 4 5 15,3-1 3-15,2 3 0 16,5-9 7-16,3-7-12 16,0-5-1-16,0-7 14 15,5-8-11-15,8-3 10 16,12-4 5-16,8-6 27 16,7 0-5-16,5-6-6 15,1-10-18-15,-1-9 25 0,0-6-25 16,-8-5-1-1,-7-8 7-15,-12-5-19 0,-8-7 0 16,-10-5-5 0,0 6 0-16,-20-1-6 0,-4 16 7 15,1 7-2-15,1 17 1 16,-8 9-7-16,-9 7-3 16,-5 3-21-16,-3 25-27 15,3 11 1-15,9 7-25 16,8 6-42-16,8 4-41 15,12 5-44-15,7-8-4 16</inkml:trace>
  <inkml:trace contextRef="#ctx0" brushRef="#br0" timeOffset="104581.98">32935 12431 407 0,'0'0'69'16,"0"0"63"-16,0 0-22 15,0 0-12-15,0 0-17 16,0 0-17-16,-3-9 2 15,3 8-23-15,0-8-11 16,15 2-5-16,9-6-24 16,4 4 2-16,5-2-5 15,5 0 3-15,5-2-3 16,-1 4 0-16,1-1 0 16,-5 0-3-16,-8 3 3 0,-10 0-9 15,-10 7-23-15,-5 0-46 16,-5 0-94-16,-11 14-107 15,-19 8 165-15,-13 3 24 16,0 1-18-16,0-4 20 16,-1 5 64-16,4-4 23 15,-1 0 0-15,3-4 2 16,4-2-1-16,7-3 8 16,6-4 10-16,8-4 31 15,6-3 29-15,4-3 12 16,3 0 0-16,0 0-19 15,0 0 5-15,20 0 20 0,12-9-47 16,9-8-8 0,2 3 2-16,-1-2-19 0,0-3-1 15,-6 8-19-15,-5 1-4 16,-6 1 0-16,-9 8-9 16,-3 1-68-16,-7 0-158 15,-6 8-129-15</inkml:trace>
  <inkml:trace contextRef="#ctx0" brushRef="#br0" timeOffset="120932.27">26245 386 29 0,'0'0'21'16,"0"0"3"-16,0 0 26 16,0 0 10-16,0 0-12 15,0 0 14-15,0 0-30 16,0 0 1-16,0-60-21 15,0 60-12-15,0 15-2 16,0 28-11-16,-4 32 13 16,-5 34 0-16,-3 33 21 15,-1 31 9-15,-1 32-13 16,1 27-4-16,-1 29 0 16,-3 18 9-16,-8 25 11 0,-4 16-3 15,-7 16 1-15,9 15-5 16,27 9-16-16,5-2-3 15,27-23-2-15,12-25-1 16,-14-49-4-16,3-34-3 16,-1-22 1-16,-3-26 0 15,-6-17 4-15,-5-14-2 16,-1-3 0-16,-3 0 2 16,-4-2-2-16,-3 1 0 15,-7-9 1-15,0-5 11 16,0-11 5-16,-10-13 5 15,0-4-3-15,3-6-12 16,1-3 2-16,2 3-5 16,-1-1-3-16,1-2 16 0,-1-5-11 15,1-6 0-15,3-6-6 16,1-9 0-16,0-3 2 16,-2-11-2-16,-1-8 0 15,-2-4-2-15,1-7 5 16,-2 0-3-16,0-1 0 15,-1 4 1-15,-1 5-1 16,1 5 0-16,-1 0 0 16,2 4-7-16,3 0 11 15,0-1-5-15,2-5 1 16,-1-8 0-16,2-9-4 0,0-7 4 16,0-5-1-16,0-5-3 15,0-1 2-15,0 0-5 16,8-1 4-16,16 1-5 15,22-3 5-15,30-7-6 16,39-1 9-16,50-25 13 16,54-15 2-16,44-6 14 15,45-10-4-15,24-9-21 16,21-3 15-16,14-7-5 16,14 0-11-16,5 1 5 15,5 0-7-15,0 7 2 16,-4 2-4-16,-18 12 3 0,-24 4-2 15,-26 11 0-15,-40 3 0 16,-39 7 7-16,-39 4-7 16,-44 5-3-16,-45 2-4 15,-39 6-57-15,-38-8-65 16,-33-5-13-16,-20-5-52 16</inkml:trace>
  <inkml:trace contextRef="#ctx0" brushRef="#br0" timeOffset="122030.83">27115 1874 101 0,'0'0'6'16,"0"0"72"-16,0-97 49 15,0 58-54-15,0-4-4 16,-1-1 2-16,-11 0 7 16,-5 4-15-16,-1 12 2 15,-4 12-8-15,-5 14-12 16,-12 7-23-16,-13 36-22 16,-4 16-5-16,3 12 0 0,13 1 2 15,18-9-4-15,16-8 6 16,6-14-5-16,4-13 3 15,17-12-1-15,4-7-3 16,2-7 5-16,10-9 4 16,2-18 3-16,3-16 7 15,-2-6-8-15,-8-4 3 16,-7-2-2-16,-4 4-1 16,-9 9 18-16,-8 14-20 15,-1 15 12-15,-3 11 14 16,0 2-28-16,0 24-11 15,0 19-2-15,0 16 2 0,-1 10 8 16,1 3-65-16,0-3-62 16,7-12-62-16,10-18-81 15</inkml:trace>
  <inkml:trace contextRef="#ctx0" brushRef="#br0" timeOffset="122440.4">27291 1906 279 0,'0'0'266'16,"0"0"-153"-16,0 0 47 15,0 0-101-15,0 0-48 16,0 0-11-16,-12-11-11 0,20 11-44 16,7 1-63-16,5 13 103 15,3 6 4-15,-5 3-8 16,-3 2 5-16,-8 0 4 15,-4-2-11-15,-3-5-1 16,0-2 13-16,0-6 9 16,0-6 0-16,-1-2 6 15,-1-2 18-15,1 0 9 16,1-6 58-16,0-20-23 16,0-13-43-16,9-7-5 15,8-3-15-15,4 10 10 16,-3 10 3-16,2 14-6 0,-5 9 3 15,2 6-15 1,3 7-12-16,-4 20 10 0,-1 9-3 16,-7 10 3-16,-7 4 1 15,-1 2-19-15,0-4-40 16,0-6-81-16,0-14-58 16,9-18-126-16</inkml:trace>
  <inkml:trace contextRef="#ctx0" brushRef="#br0" timeOffset="122631.83">27855 1729 696 0,'0'0'15'0,"0"0"181"16,0 0-96-16,0 0-56 0,0 0-37 15,0 0-7-15,58-56-21 16,5 34-11-16,10 3-75 15,2 5-95-15,-9 3-57 16,-19 2-115-16</inkml:trace>
  <inkml:trace contextRef="#ctx0" brushRef="#br0" timeOffset="122787.83">27913 1847 356 0,'0'0'53'16,"0"0"156"-16,0 0-71 15,0 0-113-15,0 0-17 0,0 0-3 16,163-20 21-16,-27-13-26 16,24-1-51-16,2-9-207 15,-10-3-243 1</inkml:trace>
  <inkml:trace contextRef="#ctx0" brushRef="#br0" timeOffset="125966.72">29730 1090 123 0,'0'0'75'15,"0"0"95"-15,0 0-42 16,0 0-36-16,0 0-11 16,0 0-25-16,0 0-33 15,0-26-23-15,12 26-2 16,9 1-15-16,11 18 15 16,1 11-1-16,-3 4 1 15,-10 3 2-15,-6-1 0 16,-9-5 0-16,-5-6 0 15,0-3 0-15,-3-6 4 0,-5-4-1 16,3-7 12-16,2-5 27 16,1 0 16-16,2 0 14 15,-1-9 9-15,1-20-10 16,0-19-59-16,13-11-12 16,13-8 8-16,5 6-8 15,6 7 2-15,-3 13 3 16,-3 14-5-16,-2 11 2 15,-5 11-2-15,-3 5-7 16,3 10 5-16,1 24-10 16,-1 14 12-16,-6 5 6 15,-8 3-6-15,-10-1 2 16,0-1-2-16,0-4-5 0,-6-9-18 16,2-5-76-16,4-11-49 15,0-15-117-15,8-10-97 16</inkml:trace>
  <inkml:trace contextRef="#ctx0" brushRef="#br0" timeOffset="126332.7">30640 802 91 0,'0'0'13'16,"0"0"75"-16,0 0 28 15,34-85-7-15,-28 75-19 16,-6 7 24-16,0 3-6 15,0 0-42-15,0 0-34 16,0 4-26-16,0 22-6 16,0 11 0-16,0 14 31 15,0 4-4-15,0 1-24 16,0-1 9-16,0-1-12 16,0 0-16-16,0 1-89 0,0-12-149 15,3-13-143-15</inkml:trace>
  <inkml:trace contextRef="#ctx0" brushRef="#br0" timeOffset="126892.69">30674 1579 318 0,'0'0'19'15,"0"0"110"-15,0 0-114 16,0 0-8-16,36-81 14 16,-32 68 12-16,-2 5 10 15,-2 6 28-15,0 2 3 16,0 0-33-16,0 2-41 15,0 15-19-15,-6 4 12 16,3 3-2-16,3 1 0 16,0-10 6-16,0-1-10 15,7-6 6-15,2-8-7 16,2 0 5-16,4 0 9 0,-2-7 3 16,2-10 3-16,-5-5-2 15,-2-1-2-15,-5 0 11 16,-3-1-11-16,0 6 8 15,0 6 0-15,-9 5 4 16,1 5-2-16,1 2-12 16,-2 0-1-16,2 10-7 15,4 2-7-15,3 1 3 16,0-5 5-16,0 1-6 16,4-5 1-16,6 0 1 15,2-1-19-15,-2-3 30 16,-2 0 0-16,-3 0 1 15,-2 0-2-15,-2 0-15 16,-1 0-95-16,0 11-105 0,-16 4-89 16</inkml:trace>
  <inkml:trace contextRef="#ctx0" brushRef="#br0" timeOffset="127258.67">29470 2149 371 0,'0'0'14'16,"0"0"189"-16,0 0-87 0,0 0 1 15,0 0-40 1,0 0-6-16,15-45-26 0,14 33-19 15,20 1-9 1,27 2-6-16,30-1-11 0,28-1 12 16,30-1-12-16,32-7 0 15,33-8 6-15,26-5-3 16,11-9-3-16,-17-2-1 16,-24 1 1-16,-33 1-1 15,-41 7 1-15,-48 9-6 16,-43 11-20-16,-40 9-34 15,-20 5 0-15,-50 5-179 0,-33 22 55 16,-28 5-135-16</inkml:trace>
  <inkml:trace contextRef="#ctx0" brushRef="#br0" timeOffset="129416.8">30281 2710 251 0,'0'0'19'16,"0"0"68"-16,0 0 59 15,0 0-87-15,0 0 75 16,0 0-86-16,-26-28-27 15,42 4-9-15,11-3-12 16,1 6-4-16,4 9 4 16,-5 9-5-16,-5 3 2 15,-4 3-2-15,-5 16-19 0,-7 5 24 16,-6 8-11 0,-1 5 11-16,-23 5 5 0,-6 0 1 15,-1-3 0-15,3-4 9 16,5-11 4-16,13-7 6 15,5-7-20-15,5-5-5 16,8-5-11-16,31 0-15 16,30-16 13-16,27-17-71 15,10-10-136-15,0-8-171 16</inkml:trace>
  <inkml:trace contextRef="#ctx0" brushRef="#br0" timeOffset="130742.73">30612 2472 11 0,'0'0'23'0,"0"0"-1"16,0 0 13-16,0 0 16 16,0 0-1-16,0 0 8 15,-14-41 4-15,12 36 1 16,-1 0 7-16,0 0-16 16,2 2 3-16,1-1-11 15,0 1-5-15,0 0 1 0,0-3-16 16,7 1-21-16,7 0-5 15,4 5-6-15,1 0 3 16,-1 2-8-16,1 18 7 16,-2 1 2-16,-4 4 4 15,-5 1-2-15,-2-2 0 16,-3-6 0-16,-2-7-3 16,1-6 3-16,-2-5 0 15,0 0 4-15,0 0-2 16,2 0 21-16,-2 0 31 0,6-2 5 15,8-22 17 1,5-10-42-16,11-8-13 0,5-3 2 16,-1 6-12-16,-1 8 5 15,-3 10-15-15,-10 8 2 16,-1 10-6-16,-2 3-1 16,1 0-9-16,0 20-2 15,0 9 3-15,-5 14-21 16,-5 6-19-16,-4 6-57 15,-4 3-59-15,-7-10-154 16</inkml:trace>
  <inkml:trace contextRef="#ctx0" brushRef="#br0" timeOffset="137591.46">27147 2505 382 0,'0'0'1'16,"0"0"-1"-16,0 0 5 15,0 0-5-15,0 0-6 16,0 0-11-16,99-34 9 0,-21 13-3 16,7-6 10-16,0 6-35 15,-7 3-36-15,-10 10-40 16</inkml:trace>
  <inkml:trace contextRef="#ctx0" brushRef="#br0" timeOffset="137785.54">27111 2777 305 0,'0'0'0'0,"0"0"-4"0,0 0-15 16,0 0 19-16,165-42 23 16,-56 3-23-16,10-4-32 15,-7-7-150-15</inkml:trace>
  <inkml:trace contextRef="#ctx0" brushRef="#br0" timeOffset="144948.94">29775 1895 38 0,'0'0'0'15,"0"0"-8"-15,0 0-15 0,0 0 21 16,0 0 1-16,0 0 1 16,0 0-4-16,83 103 4 15</inkml:trace>
  <inkml:trace contextRef="#ctx0" brushRef="#br0" timeOffset="147904.79">26987 4628 48 0,'0'0'91'15,"0"0"1"-15,0 0-2 16,0 0-21-16,0 0 37 15,0-82-17-15,0 59-18 16,0-2 26-16,0 2-52 16,-12 1 2-16,-11 3-23 15,-11 2-23-15,-6 8 1 16,-6 9-2-16,-5 9-11 16,5 35 9-16,0 21-5 0,10 16 0 15,13 7 5-15,17-5 1 16,6-13 1-16,15-16-7 15,12-20 7-15,10-20-4 16,1-11 6-16,2-3-2 16,0-28 13-16,-3-13-5 15,-2-9 4-15,-8-4-9 16,-8-4 2-16,-3 2 31 16,-6 6-26-16,-6 8 2 15,-1 18 13-15,-3 9-7 16,0 15 14-16,0 4-32 0,4 31-35 15,4 19 11-15,2 20-53 16,5 4-56-16,2-3-38 16,2-11-58-16,0-17-34 15</inkml:trace>
  <inkml:trace contextRef="#ctx0" brushRef="#br0" timeOffset="148284.96">27209 4827 511 0,'0'0'24'0,"0"0"177"0,0 0-76 15,0 0-100 1,0 0-25-16,0 0-4 0,-3-73-16 16,35 68-17-16,-3 5-17 15,1 9 9-15,-3 15 11 16,-6 7 2-16,-8 4 4 15,-8 1-16-15,-5-4 18 16,0-3-2-16,0-7 6 16,-9-10 16-16,3-3-6 15,1-8 12-15,5-1 22 16,0 0 41-16,0-19 54 16,0-17-79-16,9-9-18 15,14-6 6-15,8 4-26 16,5 8-4-16,3 16 0 15,4 11 0-15,-4 12-4 0,-4 3 1 16,-3 26-6-16,-10 13-13 16,-7 8-49-16,-6 3-56 15,-9-10-160-15</inkml:trace>
  <inkml:trace contextRef="#ctx0" brushRef="#br0" timeOffset="148458.84">27745 4847 665 0,'0'0'148'0,"0"0"35"15,0 0-150-15,0 0-33 0,0 0-25 16,0 0 4 0,81-64 1-16,-24 44-73 0,-1 3-138 15,-4 1-38-15</inkml:trace>
  <inkml:trace contextRef="#ctx0" brushRef="#br0" timeOffset="148644.84">27895 4631 237 0,'0'0'416'0,"0"0"-161"16,0 0-94-16,0 0-78 15,0 0-51-15,0 0-32 0,-42-8-2 16,51 44-8-16,9 17 7 15,5 13 0-15,-4 6 2 16,-1 0-96-16,1-11-127 16,-2-21-168-16</inkml:trace>
  <inkml:trace contextRef="#ctx0" brushRef="#br0" timeOffset="148804.91">28229 4577 99 0,'0'0'523'0,"0"0"-273"16,8-74-84-16,-1 72-114 16,4 2-52-16,-1 33-12 0,-2 20 0 15,-4 26-34-15,-4 9-187 16,0-1-332-16</inkml:trace>
  <inkml:trace contextRef="#ctx0" brushRef="#br0" timeOffset="149042.46">26775 5623 855 0,'0'0'131'0,"0"0"35"15,0 0-121-15,0 0-40 16,96-45 20-16,51-2 5 15,32-5-3-15,12-3-27 0,6 0 0 16,-2 6-3-16,4 5-3 16,-14 6-88-16,-21 8-71 15,-36 9-130-15,-53 5-185 16</inkml:trace>
  <inkml:trace contextRef="#ctx0" brushRef="#br0" timeOffset="149476.49">27603 5992 346 0,'0'0'142'16,"0"0"-79"-16,-5-82 109 15,-4 53-119-15,-7 4-18 16,-7 5-2-16,-10 9-12 15,-9 11 2-15,-9 3 10 16,-6 33-32-16,-7 20 16 16,3 19 1-16,15 5-2 15,17-1 6-15,25-11-22 16,5-12-4-16,34-20 4 16,11-16-1-16,5-18 1 15,4-2 5-15,-2-32 1 16,-5-17 14-16,-5-7-7 0,-11-8 3 15,-10 1 32-15,-11-2-16 16,-8 11-2-16,-3 12-17 16,0 17-3-16,0 17 11 15,0 8-6-15,0 6-15 16,0 34-26-16,0 17 9 16,0 18 14-16,9 9-23 15,14-2-38-15,6 0-46 16,8-9-130-16,-1-17-79 15</inkml:trace>
  <inkml:trace contextRef="#ctx0" brushRef="#br0" timeOffset="149898.6">27861 6240 662 0,'0'0'149'0,"0"0"69"16,0 0-176-16,0 0-23 15,0 0-19-15,0 0-15 16,6-20-19-16,24 16-20 16,7 0 15-16,3 4-55 15,-1 0 13-15,-5 15-15 16,-7 10-18-16,-6 5 43 16,-11-2 25-16,-7-5 10 15,-3-9 36-15,0-8 7 16,0-2 49-16,0-4 54 15,0 0 26-15,0-4 8 0,2-25-34 16,10-12-57-16,12-13-34 16,4-9-5-16,5 1-11 15,4 0 4-15,-1 7-5 16,-3 18 0-16,-4 14-2 16,-6 13-9-16,3 10 7 15,-3 22-14-15,1 19 1 16,-6 12 12-16,-5 3-6 15,-5-4-26-15,-5-5-34 16,-1-10-27-16,-2-8-5 16,1-11-48-16,4-16-100 15</inkml:trace>
  <inkml:trace contextRef="#ctx0" brushRef="#br0" timeOffset="150115.19">28936 5150 835 0,'0'0'20'16,"0"0"173"-16,0 0-161 16,46-92-29-16,8 59-3 15,5 3-5-15,2 5 0 16,-3 8-79-16,-4 6-91 0,-12 5-121 15,-19 6-171-15</inkml:trace>
  <inkml:trace contextRef="#ctx0" brushRef="#br0" timeOffset="150281.13">28926 5423 542 0,'0'0'82'16,"0"0"9"-16,0 0 24 15,0 0-108-15,86-14 36 16,-17-10 6-16,4-2-49 16,2-2-90-16,-5-3-141 0,-1-2-126 15</inkml:trace>
  <inkml:trace contextRef="#ctx0" brushRef="#br0" timeOffset="153621.04">30010 4610 105 0,'0'0'19'0,"0"0"23"15,0 0 22-15,0 0-15 16,0 0-9-16,0 0-13 16,-4-17 17-16,4 14-18 15,0 0 20-15,0 2 16 16,0-1-6-16,0 2 5 16,0-2-20-16,0 0-11 15,0-1 6-15,0 2-12 16,0-1 1-16,0-2-8 15,0 1 4-15,0-5-3 16,0-3-7-16,0-6 0 16,0-3 2-16,10-3-10 15,4-1 7-15,2 3-10 16,-1 3 0-16,1 5 0 0,-2 6 0 16,1 5-1-16,0 2-3 15,-1 0-9-15,2 11 11 16,-2 7-9-16,-3 6 3 15,-4 0 5-15,-5 3 3 16,-2 0 0-16,0-6 0 16,-2-3 1-16,-5-5 5 15,2-9-3-15,4-1-3 16,1-3 12-16,0 0-2 16,0 0 17-16,0-20 25 0,4-11-39 15,16-14-3 1,4-6-10-16,7-6 0 0,1 6 3 15,-2 6-1-15,-5 15 1 16,-8 13-3-16,-8 9 0 16,-3 8-3-16,3 4-9 15,2 20-4-15,3 12 13 16,0 8-1-16,-3 5 4 16,-1 2 0-16,-4 0-26 15,1-3-27-15,1-9-39 16,5-13-89-16,2-9 10 15,6-13-46-15,7-4 74 16</inkml:trace>
  <inkml:trace contextRef="#ctx0" brushRef="#br0" timeOffset="153800.56">30622 4441 129 0,'0'0'142'0,"0"0"-9"16,0 0-10-16,3-75-9 15,10 59-40-15,13-1-27 16,10 0-14-16,13-3-18 15,10 6 2-15,5-2-9 16,2 3-4-16,-5 4-8 16,-10 3 2-16,-15 6-56 15,-16 0-61-15,-18 0-107 16,-2 5-128-16</inkml:trace>
  <inkml:trace contextRef="#ctx0" brushRef="#br0" timeOffset="154000.12">30780 4193 201 0,'0'0'176'16,"0"0"37"-16,0 0-85 16,0 0 15-16,0 0-71 15,0 0-41-15,-11-40-16 16,31 55-10-16,13 14 20 16,4 12 18-16,-6 7-33 15,-5 8-8-15,-8 2 2 16,-9 6-4-16,-5-4-21 15,0-7-126-15,1-13-107 16,7-26-93-16</inkml:trace>
  <inkml:trace contextRef="#ctx0" brushRef="#br0" timeOffset="154944.84">31379 3830 532 0,'0'0'201'15,"0"0"-9"-15,0 0-58 16,96 587-1193 78,-141-555 1059-79,23-32 0-15,2-4 0 16,8-5 0-16,11 4 0 16,-6-12 0-16,7 14 0 15,-3-1 0-15,1-3 0 16,-1 4 0-16,-9 1 0 16,-12 2 0-16,-3 0 0 15,-5 12 0-15,-7 12 0 16,-9-4 0-16,-4 4 0 15,-6 4 0-15,-3 0 0 16,1 0 0-16,8-3 0 16,10-3 0-16,32-15 0 15,2 0 0-15,-13 5 0 0,9-2 0 16,8-3 0-16,1-1 0 16,3-2 0-16,0 2 0 15,0-5 0-15,0 1 0 16,0-2 0-16,6 0 0 15,9 0 0-15,4 0 0 16,-2 0 0-16,-1-5 0 16,-10 1 0-16,-2 4 0 15,10 0 0-15,-7 0 0 16,1 0 0-16,-5 0 0 16,-2 4 0-16,-1 1 0 15,0 3 0-15,0-2 0 0,0-2 0 16,0 1 0-16,0-1 0 15,-1-1 0-15,-7 1 0 16,-5 1 0-16,4 6 0 16,-11-5 0-16,10 5 0 15,-17 11 0-15,-2 4 0 16,0-4 0-16,2-3 0 16,-7 4 0-16,-3-3 0 15,-1 0 0-15,-4 2 0 16,1 1 0-16,2 1 0 15,0-2 0-15,1-16 0 16,-1 10 0-16,3-4 74 16,36-12-26-16,0 0 96 15,-88 11-7-15,70-8-34 16,9-3 7-16,4 2-18 0,5-2-25 16,0 0-6-16,8 0-35 15,41 0-22-15,36-6 73 16,46-27-10-16,38-14-21 15,28-17-18-15,15-4-25 16,-5 4-2-16,-16 11-1 16,-26 14 0-16,-32 8 0 15,-33 12 0-15,-30 11-5 16,-33 5-64-16,-29 3-106 16,-11 23-223-16,-39 6 141 0</inkml:trace>
  <inkml:trace contextRef="#ctx0" brushRef="#br0" timeOffset="155297.64">31004 5274 404 0,'0'0'98'15,"0"0"130"-15,0 0-39 16,0 0-86-16,0 0-55 15,0 0-31-15,0 0-17 16,118-58-2-16,-66 50-2 16,-9 8-1-16,-6 0-12 15,-13 5-11-15,-8 12 4 0,-11 12-1 16,-5 6 16-16,-14 10 3 16,-18 6 6-16,-14 1 12 15,-4-7-10-15,2-7 3 16,13-13 7-16,14-14-3 15,13-7 14-15,8-4-23 16,41-6-16-16,30-22 12 16,32-14-2-16,15-11-72 15,0-5-125-15,-15-7-61 16,-17-8-133-16</inkml:trace>
  <inkml:trace contextRef="#ctx0" brushRef="#br0" timeOffset="155951.75">30902 4288 60 0,'0'0'44'15,"0"0"-34"-15,0 0 7 16,0 0 1 0,-46-72 3-16,37 60 10 0,-1-3-1 15,3 3 22-15,2 1 27 16,0 1-38-16,2 4 65 16,2 2-45-16,-2 1 3 15,0 1 13-15,3 2 4 16,-2 0-27-16,1 0-23 15,1 0-24-15,0 5-7 16,6 23-18-16,16 16 18 16,2 12 11-16,-3 6 5 15,-2 2-16-15,-5-1 0 0,0-6-7 16,-6-10-58-16,-3-8-97 16,-5-12-47-16,0-9-100 15</inkml:trace>
  <inkml:trace contextRef="#ctx0" brushRef="#br0" timeOffset="156242.14">30722 4417 263 0,'0'0'76'0,"0"0"141"15,0 0-70-15,0 0-2 0,0 0-63 16,0 0-25-16,-39-33-27 15,39 33-26-15,0-1-4 16,10-5-3-16,22-4-1 16,14-4 4-16,12-4 0 15,5-1-4-15,2-1 4 16,-4 3-1-16,-4 4-6 16,-12 2-36-16,-14 5 10 15,-7 3-57-15,-12 0-36 16,-2 3-8-16,-2 0-12 15,0 0-61-15,-2 0 16 16</inkml:trace>
  <inkml:trace contextRef="#ctx0" brushRef="#br0" timeOffset="156597.31">31445 3935 17 0,'0'0'71'16,"0"0"-15"-16,0 0-13 0,0 0 2 15,0 0 5-15,0 0 0 16,0-26-7-16,0 23 30 16,0 3-14-16,0 0-3 15,0 0-15-15,0 0-41 16,0 11-3-16,0 18-12 16,8 16 8-16,6 11 4 15,0 7-24-15,1 2-103 16,-8-2-64-16</inkml:trace>
  <inkml:trace contextRef="#ctx0" brushRef="#br0" timeOffset="160909.26">25755 6650 231 0,'0'0'147'0,"0"0"-136"0,0 0 81 16,0 0 1-16,0 0-31 16,1-72-35-16,19 0-23 15,2-15 8-15,-4-12 2 16,-2-14-10-16,-7-18 5 15,-9-13-8-15,0-9 2 16,-18 3-3-16,-9 27-3 16,2 37 3-16,6 38 0 15,5 34 10-15,1 17-10 16,-1 42-23-16,1 28 18 16,3 22 0-16,10 8 3 15,0-5 1-15,17-2-7 16,10-20 6-16,2-16-2 0,0-25-12 15,3-24 14-15,-1-11-1 16,5-19 3-16,4-25 18 16,-1-12 3-16,-2-4-7 15,-9 2-9-15,-8 0 8 16,-7 9 4-16,-7 13-14 16,-3 12-1-16,-1 21 7 15,-1 3-9-15,3 24-22 16,2 15 7-16,7 7 15 15,5 1-1-15,4-11 0 16,3-8-12-16,-1-10-2 16,-4-8 1-16,-2-6 9 0,-5-4-2 15,2 0 7 1,-1-17 5-16,2-5-5 0,0-2 4 16,-1 2 1-16,-3 5-5 15,-3 7 1-15,-5 6-1 16,2 4-4-16,2 0 1 15,7 0 2-15,3 0-3 16,6 0 2-16,4 0-15 16,3 0-93-16,-2 0-35 15,-10 0-110-15</inkml:trace>
  <inkml:trace contextRef="#ctx0" brushRef="#br0" timeOffset="161612.12">25986 6844 233 0,'0'0'43'0,"0"0"91"16,0 0-19-16,0 0-59 15,0 0-20-15,0 0-21 0,-8-101-11 16,8 68 9-1,0 2 0-15,3 9-8 0,0 11-2 16,2 8-3-16,3 3-13 16,3 9 0-16,4 21 1 15,5 8 4-15,-4 4 5 16,-1-4-21-16,-3-6 1 16,-3-11-4-16,-6-6 14 15,-2-10 11-15,1-3 4 16,-2-2-2-16,1 0 10 15,1-26 22-15,1-6-6 16,1-11-24-16,2-7 2 16,0 2 5-16,-2 0-8 0,3 12 6 15,-3 12 3-15,-1 14-4 16,-1 6-6-16,-1 4-4 16,2 0-9-16,4 20-12 15,-1 7-15-15,0 4-21 16,-1 0-63-16,-2-6-44 15,-1-6 22-15</inkml:trace>
  <inkml:trace contextRef="#ctx0" brushRef="#br0" timeOffset="161801.13">26232 6660 93 0,'0'0'4'16,"0"0"-8"-16,0 0 0 15,0 0-10-15,27 73-36 16,-15-69 25-16</inkml:trace>
  <inkml:trace contextRef="#ctx0" brushRef="#br0" timeOffset="162864.47">26341 6648 118 0,'0'0'69'15,"0"0"46"-15,0 0-46 16,0 0-44-16,0 0 7 15,0 0 9-15,-6-2 15 16,6-8 2-16,0-8-26 16,4-2-11-16,8-3-16 15,-2 4-5-15,-2 5 4 16,-3 4-4-16,-2 7 0 16,-3 2 1-16,0 1 1 0,0 0 6 15,0 0-8 1,0 0 0-16,-2 0-1 0,-8-3-26 15,-7-2 10-15,4 2 16 16,3 1 2-16,2 2 2 16,5 0-3-16,3 0 0 15,0-3-1-15,0 3-2 16,0 0-1-16,0-1-3 16,0-7-16-16,6-4 8 15,6-4 15-15,4 0 1 16,-2-1 4-16,-1 3-4 15,-1 2-1-15,-2 4 0 16,-5 2 2-16,-2 3-2 16,-1 3 0-16,-2 0-3 15,0 0 3-15,0 0-1 0,1 0 1 16,-1 4 0-16,0 4 0 16,0-2-4-16,0 0 2 15,-1 3 2-15,-7-5 1 16,1-1 13-16,4-3-1 15,3 0 6-15,0 0 1 16,0 0-1-16,0 0-1 16,0 0-8-16,0 1-6 15,0 1-4-15,11 9-6 16,11 7 5-16,4 3 2 16,1 7 8-16,-3 1-9 15,-5 7 0-15,-8 3-2 0,-7 10-6 16,-4 2-64-16,0-1-58 15,-6-11-138-15</inkml:trace>
  <inkml:trace contextRef="#ctx0" brushRef="#br0" timeOffset="163788.66">30006 5349 32 0,'0'0'274'15,"0"0"-272"-15,0 0 59 16,0 0 9-16,0 0-4 15,0 0 4-15,0 0-69 16,-18-90 5-16,3 41-5 16,2-6 4-16,-2 2 18 15,3-1-2-15,3-8-5 0,0-7-16 16,6 7-2 0,1 12 2-16,1 19-8 0,1 20 0 15,0 11 1-15,0 20-57 16,0 21 26-16,3 13 38 15,7 4 0-15,1-5 1 16,3-10-1-16,0-12-1 16,-3-10-8-16,0-10 5 15,-5-2-1-15,-3-9 4 16,3 0-5-16,5 0 6 16,1-9 12-16,5-11 5 15,0-4-8-15,-2-1-7 0,-5 7 9 16,-2 5-11-16,-5 7 0 15,-3 6 1-15,1 0-1 16,4 11-6-16,4 6 6 16,1 6 2-16,3-4-2 15,1-5 0-15,-2-6-2 16,-2-5 1-16,-2-3 1 16,-2 0 3-16,1 0 5 15,4-3 3-15,-2-5 9 16,1-2-11-16,2 1-5 15,-3 4-3-15,0 2-1 16,1 3-2-16,2 0-10 16,3 8-36-16,-3 13-52 0,-1-1-98 15,-3 6-2-15</inkml:trace>
  <inkml:trace contextRef="#ctx0" brushRef="#br0" timeOffset="164404.44">29318 6852 391 0,'0'0'37'0,"0"0"-33"16,0 0 111-16,0 0-58 16,0 0-43-16,0 0-14 15,-44 3 5-15,52-2-5 16,4 2 25-16,8 1 1 16,4-1 16-16,11-3-6 15,10 0-8-15,10-3-3 0,5-11-16 16,6-3-2-16,-2 0-7 15,-5 2-7-15,-6 1-16 16,-15 7-82-16,-9 2-8 16,-15 5-39-16,-14 0-57 15</inkml:trace>
  <inkml:trace contextRef="#ctx0" brushRef="#br0" timeOffset="164613.28">29476 7018 63 0,'0'0'104'0,"0"0"6"16,0 0-13-16,0 0-79 0,0 0-18 15,0 0 0-15,32 10 82 16,8-21-17-16,8-6-35 16,4-2-9-16,0-4-14 15,2 1-1-15,-4 0-6 16,-2-3-20-16,-6 4-104 15,-14-1-128-15</inkml:trace>
  <inkml:trace contextRef="#ctx0" brushRef="#br0" timeOffset="175129.84">29375 6992 193 0,'0'0'0'0,"0"0"88"16,0 0 1-16,0 0 3 15,0 0-15-15,0 0-29 16,0 0 1-16,-17 0 2 0,17 0-20 16,0 0 9-1,0 0-18-15,-1 0-9 0,-2 0 0 16,3 0-7 0,-2 0-1-16,1 0-5 0,1 0 4 15,0 0-7-15,0 0 3 16,0 0-7-16,0 0-27 15,0 5-71-15,33 9-88 16,17-4-20-16</inkml:trace>
  <inkml:trace contextRef="#ctx0" brushRef="#br0" timeOffset="176346.28">29798 6953 85 0,'0'0'107'0,"0"0"18"16,0 0 32-16,0 0-30 16,0 0-14-16,0 0 15 15,-62-15-4-15,58 15-49 16,2 0-12-16,1 0-29 16,1 0-2-16,0 0-16 0,8-2-15 15,37-10-1-15,37-8 0 16,39-9 2-16,23-7 19 15,12 0-21-15,8-1 2 16,-3-1 5-16,-2-3-7 16,-18 2 0-16,-29 3-2 15,-35 8 2-15,-32 9 4 16,-24 12 1-16,-20-4-4 16,-1-2 13-16,-22-6-14 15,-19-4-19-15,-18 2-11 16,-17 7 4-16,-7 7 8 15,-4 6-11-15,-1 1 14 16,7 0 13-16,17 4 1 16,18 2 1-16,22-4-5 0,14-1 5 15,10-1-2-15,0 0-8 16,17 5 1-16,27 0-2 16,19 2 11-16,15 0 6 15,3 2-6-15,-2 1 3 16,-3 0 27-16,-10 6-17 15,-13 0 0-15,-14 2-10 16,-14 5 0-16,-12 3-3 16,-13 8 0-16,-3 6 0 15,-29 5 2-15,-8 4-2 16,-9-3-3-16,1-5-10 0,8-4-36 16,10-5-50-1,18-6-86-15,12-13-133 0,20-13-142 16</inkml:trace>
  <inkml:trace contextRef="#ctx0" brushRef="#br0" timeOffset="177085.24">31557 6461 580 0,'0'0'49'16,"0"0"48"-16,0 0 76 15,0 0-65-15,0 0-50 16,0 0-18-16,-10-5-27 0,8 5-12 16,2 0 5-16,0 0-6 15,0 0-6-15,-1 0 1 16,1 1-8-16,0 1 10 16,0 1-8-16,0 2 11 15,0-1 0-15,0-3 3 16,0-1-3-16,0 0 9 15,0 0 1-15,0 0 16 16,0 0-10-16,0 0-2 16,0 0 12-16,0 0-23 15,-2 4-3-15,-4 16-4 16,-7 15-3-16,-1 8 4 16,2 7 3-16,2-4 0 0,10-8-2 15,0-8 2-15,0-9-2 16,5-10 1-16,8-4 2 15,6-7 3-15,10 0-4 16,11-17 19-16,8-15 25 16,7-10-20-16,6-10 8 15,3-7-11-15,0-8 0 16,3-2-3-16,-13 7-18 16,-9 11 3-16,-11 17-4 15,-12 16 1-15,-10 10 0 16,-6 8 0-16,-1 0-10 15,1 6 3-15,3 19-15 16,0 11 22-16,-5 5 0 16,-4-2 0-16,0-5 0 0,0-6 0 15,-9-8 5-15,-6-4 1 16,-6-5-6-16,-8-2 1 16,-10-8 19-16,-9-1-7 15,-9-3 0-15,-4-17 5 16,-1-6 1-16,0-4-4 15,4-3-15-15,9 4 0 16,3 8-5-16,7 11 5 16,6 10-8-16,0 6-3 15,3 24-30-15,8 14-23 16,9 8-13-16,11 5-20 16,2-4 16-16,17-9-98 15,5-14-120-15,-1-20-80 16</inkml:trace>
  <inkml:trace contextRef="#ctx0" brushRef="#br0" timeOffset="178127.01">30421 5346 72 0,'0'0'9'0,"-38"-92"118"0,10 41-55 15,-7 5 27-15,0 8-13 16,-5 11 4-16,2 8-6 16,-2 7-29-16,-3 12-9 15,-1 0 1-15,0 26-23 16,6 11-24-16,10 2 7 16,11 2-7-16,13-4 3 15,4-7-6-15,0-8 3 16,17-10 0-16,3-4 1 15,4-5 0-15,2-3 5 16,2-5 20-16,-1-18-10 16,-6-8 9-16,-9-10-1 0,-9-7-9 15,-3-5 5 1,-14 1-10-16,-16 6-10 0,-7 15 0 16,-3 12-3-16,-2 19 2 15,-1 12-5-15,0 31-13 16,5 19 15-16,10 8-3 15,14-1 2-15,14-12 5 16,0-12-2-16,21-17-5 16,8-9 5-16,-1-11 1 15,0-8 1-15,-1-2 0 16,-3-23 7-16,-2-10 5 16,-8-9-12-16,-10-6 15 15,-4-4-12-15,-9-2 0 0,-19 1 5 16,-5 9-8-1,-1 19 3-15,-6 20-3 0,-4 20-4 16,-5 40 1-16,0 23-1 16,4 11 1-16,20 1 1 15,22-12 2-15,6-15-3 16,35-18-2-16,14-11 3 16,7-15-3-16,4-12 5 15,-2-5 0-15,-4-14 7 16,-5-20-2-16,-13-9 1 15,-7-6-2-15,-14-9-3 16,-15-7 14-16,-3-9-6 0,-24-7-6 16,-13 8 3-16,-6 20-5 15,-3 21-1-15,1 32 12 16,-3 5-12-16,5 36-1 16,7 7-10-16,12 5-17 15,14 0-7-15,10-2-11 16,0-6-47-16,27-9-50 15,8-9 41-15,13-11-45 16,3-11-84-16</inkml:trace>
  <inkml:trace contextRef="#ctx0" brushRef="#br0" timeOffset="179214.19">30245 7885 448 0,'0'0'6'16,"0"0"53"-16,0 0 38 16,0 0-43-16,0 0-21 0,0 0 48 15,0 0-73-15,-27-58-8 16,49 58-14-16,5 6 10 15,3 21-17-15,-7 10-32 16,-4 2 0-16,-9 3 4 16,-9-5 2-16,-1-7 8 15,0-7 22-15,-11-10 9 16,2-6 8-16,-1-7 7 16,3-7 30-16,3-23 6 15,4-15 0-15,0-16-16 16,2-2 14-16,15-5 6 15,5 6 0-15,2 12 2 16,0 13-7-16,-1 17-24 16,0 13-8-16,1 7-10 0,4 7-9 15,5 22 4-15,3 12 5 16,0 9-1-16,-3 2-2 16,-6 1-75-16,-4-4-39 15,0-12-66-15,-4-12-85 16</inkml:trace>
  <inkml:trace contextRef="#ctx0" brushRef="#br0" timeOffset="179648.6">30847 7781 211 0,'0'0'204'0,"0"0"-12"16,0 0-27-16,0 0-68 15,0 0-69-15,0 0-23 0,27-29-5 16,15 9-1-16,13-4 1 15,5 1-5-15,-2-5-2 16,0 2-17-16,-5 1-43 16,-9-2-5-16,-10 4 28 15,-13 6-6-15,-16 5 41 16,-5 2 6-16,-14 1 5 16,-22 4-3-16,-7 2 2 15,-2 3 1-15,-2 0 54 16,5 0 27-16,9 6 1 15,11-4-23-15,11-2-11 16,9 0-7-16,2 0-43 0,9 2-7 16,26 3-2-16,10 0 9 15,8 3 2-15,-1 0-2 16,-8 4 3-16,-10-1-6 16,-7 2 3-16,-9 1-1 15,-8 6-3-15,-8 5-1 16,-2 6 0-16,-6 5-11 15,-16 1-27-15,0-1-14 16,2-7-53-16,6-9-41 16,10-7-49-16,4-13-53 15</inkml:trace>
  <inkml:trace contextRef="#ctx0" brushRef="#br0" timeOffset="180115.86">31536 7210 421 0,'0'0'186'0,"0"0"-16"16,0 0-109-16,0 0-40 16,0 0-20-16,0 0 0 15,-6 125 20-15,4-66-12 16,2-7-3-16,2-8-6 16,13-9-1-16,4-12-1 15,0-13 4-15,4-10-2 16,6-5 0-16,5-28 10 15,7-13 29-15,3-11-21 16,2-10-1-16,-3-12 1 16,-1-2-3-16,-2 11 0 0,-4 12-3 15,-4 24 9 1,-7 17-11-16,-7 10-10 0,-2 7-5 16,-1 7 4-16,2 13-10 15,2 10 11-15,-6 7-6 16,-2 5 6-16,-8-3 3 15,-3-3-3-15,0-6-1 16,-15-10-3-16,-10-7 4 16,-13-3 11-16,-9-10-10 15,-10 0-1-15,-6-13 11 16,-2-9-9-16,2-13-1 16,6-5-1-16,11 2-4 15,15 10-12-15,11 12-17 16,8 16-29-16,4 26-78 0,5 22-211 15,0 11 107-15</inkml:trace>
  <inkml:trace contextRef="#ctx0" brushRef="#br0" timeOffset="180784.11">31247 8246 362 0,'0'0'225'16,"0"0"14"-16,0 0-98 15,0 0-83-15,0 0-7 16,129-95-27-16,-18 34 11 15,21 6-13-15,6 6-17 16,0 2 16-16,-2 7 5 16,-15 5-8-16,-18 7-4 15,-21 5 3-15,-25 6-5 16,-24 9 7-16,-16 1-2 16,-12 7 13-16,-5 0 2 15,0 0 4-15,0 0-3 16,0 0-8-16,0 0-7 0,0 0-1 15,0 0-14-15,0 0 16 16,0 0-17-16,0 0 2 16,0 0-1-16,0 0 0 15,0 0-5-15,0 0 2 16,0 0 0-16,0 0 0 16,0 0 0-16,0 0 0 15,0 0 3-15,0 0-1 16,0 0-2-16,-2 0 0 15,2 0 1-15,0 0-5 16,-1 0 4-16,1 0-3 16,0 0-1-16,0 0 4 15,0 0-5-15,0 0-1 0,0 0-12 16,0 0 14-16,0 0-11 16,0 0 2-16,0 0 4 15,0 0-19-15,0 0-7 16,0 0-1-16,0 0-9 15,0 0 19-15,0 0-18 16,-2 0-14-16,-11 0-11 16,-9 12-34-16,-20 2-146 15,-16-4-156-15</inkml:trace>
  <inkml:trace contextRef="#ctx0" brushRef="#br0" timeOffset="202222.95">15318 4553 19 0,'0'0'49'0,"0"0"-23"15,0 0-11-15,0 0 11 16,0 0 0-16,0 0 2 16,0 0-14-16,0 0-1 15,-13-19-1-15,13 19-3 16,0 0-2-16,0 0-4 16,0 0 7-16,0 0-7 15,-3 0-1-15,3 0-2 16,0 0-1-16,0 0-4 15,0 0 3-15,10 9 2 16,7 3-3-16,2 0 8 0,-3 3-5 16,7-4 5-16,-7 0-4 15,4-2 3-15,-1-2-3 16,-7-2-1-16,6-3 15 16,-6-2-3-16,5 0 6 15,12-14 28-15,4-12-3 16,9-8-14-16,4-7-16 15,-1-1-2-15,4-1 7 16,2 0-12-16,-2 1-5 16,-4 6 3-16,-5 4 2 15,-8 7-4-15,-3 2-2 16,-8 6 0-16,-3 5-2 0,-9 7 2 16,-4 4-4-1,-5 1-32-15,0 6-92 0,-2 21-67 16,-23 7 92-1</inkml:trace>
  <inkml:trace contextRef="#ctx0" brushRef="#br0" timeOffset="203119.15">15412 4666 13 0,'0'0'15'16,"0"0"55"-16,0 0 4 0,0 0-24 15,0 0-27-15,0 0-23 16,-13 0-8-16,13 2-3 16,0 15 11-16,11 3-1 15,5 2 2-15,3 2-1 16,-3-1 2-16,4-5-4 15,-7-5 6-15,7-4-3 16,-4-6 1-16,6-3 16 16,10-8 27-16,14-24 22 15,10-15-24-15,12-9-2 0,5-2-33 16,7-3 3 0,1 2-2-16,-3 2 3 0,-11 4 7 15,-6 5-9-15,-12 9-4 16,-9 4 16-16,-8 9-13 15,-13 6-2-15,-4 9 6 16,-9 3-6-16,-3 5 7 16,-3 2 3-16,0-1 0 15,0 2 12-15,0 0-16 16,0 0-3-16,0 0-3 16,0 0-2-16,0 0-3 15,0 0-2-15,0 0 1 16,0 0-3-16,0 0 2 15,0 0-1-15,0 0-1 16,0 0 2-16,0 0 2 16,0 0-2-16,0 0 0 0,0 0-3 15,0 0 3-15,0 0 0 16,0 0 3-16,0 0-1 16,0 0-2-16,0 0 0 15,0 0 0-15,0 0 0 16,0 0 0-16,0 0-1 15,0 0 1-15,0 0 0 16,0 0 0-16,0 0-1 16,0 0 1-16,0 0-5 15,0 0 5-15,0 0 0 16,0 0 1-16,0 0-1 0,0 0 2 16,0 0-2-16,0 0 0 15,0 0 3-15,0 0-3 16,0 0 0-16,0 0 2 15,0 0-2-15,0 0 1 16,0 0-1-16,0 0 0 16,0 0 0-16,0 0 0 15,0 0 0-15,0 0-3 16,0 0 5-16,0 0-4 16,0 0 1-16,0 0-3 15,0 0 4-15,0 0-10 16,0 0-48-16,0 6-75 0,0 11-162 15,-3-1 103-15</inkml:trace>
  <inkml:trace contextRef="#ctx0" brushRef="#br0" timeOffset="-205727.33">17881 6558 11 0,'0'0'42'16,"0"0"-17"-16,0 0-8 15,0 0-13-15,0 0 4 16,0 0 17-16,0 0 6 16,0 0 4-16,-3-5-9 15,3 5 5-15,0 0 1 16,-3 0-7-16,3 0-7 15,0 0 3-15,0 0-4 16,0 0 2-16,0 0-4 16,0 0-13-16,0 0-2 0,0 0-6 15,0 0-2-15,0 0 1 16,0 0-2-16,3 0 9 16,9 0 0-16,9-4 0 15,-1 0 7-15,9-5 4 16,-4-1 10-16,4 1-13 15,-10 3-7-15,-1 1 3 16,-12 2-4-16,-3 3-5 16,-3 0-2-16,0 0 2 15,0 0 5-15,-17 0-6 16,-8 0-16-16,-9 0 12 16,-4 3 2-16,-1 6 8 15,1 2-4-15,-2 2 8 0,7-1-4 16,4 1 5-16,7-3-1 15,6-2 16-15,-1-2-15 16,10-2 6-16,2-1 8 16,4-3-16-16,1 0 6 15,0 0-8-15,0 0-1 16,0 0-5-16,1 2-10 16,15-1 15-16,3 2 2 15,3-2 8-15,5-1 6 16,-1 0 2-16,4-1 3 15,2-10 1-15,-4-1-3 16,-1 1-1-16,-9 3 1 16,-3 2-7-16,-9 2-6 15,-3 4 4-15,-3 0-3 0,0 0 9 16,0 0-4-16,-13 0-8 16,-10 0-4-16,-7 0-3 15,-4 5-1-15,1 6 4 16,3-1 0-16,8-3 0 15,1 1 0-15,6 0 0 16,2-2 3-16,7-3 0 16,1-3 0-16,3 0-3 15,2 0-2-15,0 0-2 16,0 0-16-16,2 4-1 16,12-1 20-16,2 1-2 0,5-1 3 15,0-3 2 1,-1 0-2-16,0 0 0 0,-7 0 1 15,-4 0 1-15,-1 0-2 16,-5 0 0-16,-3 0 6 16,0 0-3-16,0 0 1 15,0 0 5-15,0 0-1 16,0 0-2-16,0 0 12 16,0 0-4-16,0 0 7 15,0 0 4-15,0 0-1 16,0 0 5-16,0 0-15 15,0 0-7-15,0 0-2 0,0 0-5 16,0 0 0 0,0 0-1-16,0 0 5 0,0 0-3 15,0 0-1-15,0 0 0 16,0 0-1-16,0 0 1 16,0 0 0-16,0 0-3 15,0 0-1-15,0 0-11 16,0 0-31-16,0 0-17 15,0 0-24-15,0 0-33 16,0 7-17-16,6 5-55 16,0 0 76-16</inkml:trace>
  <inkml:trace contextRef="#ctx0" brushRef="#br0" timeOffset="-204011.76">11340 6462 48 0,'0'0'32'0,"0"0"-9"16,0 0-8-16,0 0-7 16,0 0-2-16,0 0-3 15,-7-1-3-15,7 1-5 16,0 0-15-16,16 0-41 15,8 0 17-15</inkml:trace>
  <inkml:trace contextRef="#ctx0" brushRef="#br0" timeOffset="-203209.73">12213 6321 1 0,'0'0'37'0,"0"0"-14"0,0 0 11 15,0 0-6-15,0 0-9 16,0 0 11-16,3 0 6 16,-3 0 4-16,0 0-11 15,0 0-11-15,0 0 2 16,0 0-5-16,0 0-2 16,0 0 3-16,0 0-5 15,0 0 1-15,0 0-3 16,0 0-4-16,0 0 5 15,0 0-7-15,0 0-2 16,0 0 5-16,0 0-5 16,0 0 1-16,0 0-1 0,0 0 1 15,0 0 4-15,0 0-6 16,0 0 0-16,0 0 5 16,0 0-4-16,0 0 0 15,0 0 1-15,0 0 1 16,0 0 0-16,0 0-1 15,0 0 1-15,0 0 1 16,0 0-3-16,0 0 1 16,0 0 5-16,0 0-6 15,0 0 6-15,0 0 1 16,0 0-7-16,0 0 7 16,0 0-4-16,0 0-3 15,0 0 2-15,0 0-3 16,0 0 7-16,0 0-2 15,0 0-3-15,0 0 1 0,0 0-2 16,0 0 1-16,0 0-2 16,0 0 0-16,0 0 6 15,0 0-6-15,0 0 0 16,0 0 8-16,0 0-8 16,0 0 0-16,0 0 0 15,0 0 0-15,0 0-1 16,0 0 0-16,0 0 1 15,0 0-1-15,0 0 0 16,0 0-10-16,0 0-31 0,0 0-36 16,0 6-20-16,0 8-39 15,0 2-4-15</inkml:trace>
  <inkml:trace contextRef="#ctx0" brushRef="#br0" timeOffset="-202583.75">12122 6389 182 0,'0'0'24'15,"0"0"2"-15,0 0-10 16,0 0-10-16,0 0-6 16,0 0-13-16,-6 0-21 15,-3 7-70-15</inkml:trace>
  <inkml:trace contextRef="#ctx0" brushRef="#br0" timeOffset="-202360.94">11522 6543 81 0,'0'0'31'0,"0"0"-25"15,0 0-6-15,0 0-48 16,0 0 42-16,0 0-34 16</inkml:trace>
  <inkml:trace contextRef="#ctx0" brushRef="#br0" timeOffset="-202143.4">12180 6462 131 0,'0'0'29'15,"0"0"-29"-15,0 0-4 16,0 0-21-16,0 0-62 15</inkml:trace>
  <inkml:trace contextRef="#ctx0" brushRef="#br0" timeOffset="-201917.22">11427 6626 78 0,'0'0'21'16,"0"0"-21"-16,0 0-29 15,0 0-41-15</inkml:trace>
  <inkml:trace contextRef="#ctx0" brushRef="#br0" timeOffset="-200819.63">19313 6638 72 0,'0'0'26'0,"0"0"-24"16,0 0-2-16,0 0-12 15,0 0-38-15,0 0 37 16,36 0-3-16</inkml:trace>
  <inkml:trace contextRef="#ctx0" brushRef="#br0" timeOffset="-200561.95">20844 6382 53 0,'0'0'41'15,"0"0"1"-15,0 0 35 16,0 0-54-16,0 0-21 16,0 0-4-16,0 0-4 0,0 0-24 15,0 3-25-15,-4 6 28 16,-9 0-17-16,0 4-25 16</inkml:trace>
  <inkml:trace contextRef="#ctx0" brushRef="#br0" timeOffset="-197223.9">21569 5501 166 0,'0'0'50'0,"0"0"47"16,0 0-23-16,-30-95 11 15,25 71-4-15,2 0-31 16,0-2 18-16,-2 4-9 16,1 3-26-16,-6 5 17 15,2 11-1-15,-3 3-3 16,-6 14-46-16,-19 47-20 16,-11 31 20-16,-6 34 10 15,4 22 1-15,16 6-9 16,24-6 0-16,9-6 1 15,39-21-3-15,14-22-8 16,19-16-61-16,16-23-99 0,21-23-68 16,14-37-73-16</inkml:trace>
  <inkml:trace contextRef="#ctx0" brushRef="#br0" timeOffset="-196372.15">22096 5755 80 0,'0'0'25'15,"0"0"74"-15,0 0-15 16,0 0-45-16,0 0 28 16,0 0-9-16,0-29-15 0,0 24 3 15,0-1 6 1,-2-5 4-16,1 2-28 0,-2 1 3 16,1 4 7-16,2 4 13 15,-1 0-51-15,1 0-17 16,0 10-7-16,0 13 7 15,0 16 17-15,0 10 1 16,-9 8 0-16,-1 11 8 16,-7 4-6-16,-4-1 5 15,-1-11 16-15,1-11-13 16,8-13 7-16,-1-12-6 16,8-8-9-16,3-7 10 15,3-9-12-15,0 0 0 16,0 0 8-16,0 0-1 15,0 0 4-15,0 0-3 0,9 0-7 16,18 0 31-16,12-5-3 16,3-2-15-16,7-3-5 15,6 0-3-15,0-3-2 16,-3 4-5-16,-8-1 2 16,-13 4-2-16,-9 1 0 15,-8 5 0-15,-8 0 0 16,-3 0-15-16,0 0-58 15,0 0-69-15,0 0-101 16,-3 4-65-16</inkml:trace>
  <inkml:trace contextRef="#ctx0" brushRef="#br0" timeOffset="-195733.95">23071 5716 39 0,'0'0'66'15,"0"0"43"-15,0 0-17 16,0 0-34-16,0 0 12 16,0 0 3-16,17-33-4 15,-17 30 1-15,0 3 6 16,0 0-35-16,0 0-21 15,0 0-8-15,-20 11-12 16,-9 11 0-16,-17 11 10 16,-2 5-5-16,2 0 7 0,4 0-12 15,4-3 0 1,8-5 14-16,8-9-10 0,8-6 9 16,6-9-1-16,5-3 1 15,3-3 1-15,0 0-14 16,0 0 0-16,0 0-2 15,0 0 2-15,6 5 0 16,12 1 2-16,4 5 21 16,3 4 2-16,2-1-13 15,9 1-3-15,1 4 17 16,4-1-17-16,-2-2-4 16,-4-2-1-16,-9-4-3 15,-9-2 0-15,-4-4-1 16,-9-2 0-16,-3-1-5 0,1-1-11 15,2 1-60-15,4-1-56 16,1 0-102-16,5 0-23 16</inkml:trace>
  <inkml:trace contextRef="#ctx0" brushRef="#br0" timeOffset="-194752.34">23529 5794 570 0,'0'0'10'16,"0"0"25"0,0 0 88-16,0 0-50 0,0 0-73 15,0 0 7-15,0 0-3 16,5-24 18-16,11 8 12 15,4-3-21-15,4-4-12 16,-4 2 9-16,-3-2-10 16,-1 1 1-16,-5-3 7 15,-3 2-6-15,-3-4 3 16,-4 6 2-16,1 2-3 16,-2 8 17-16,0 4 15 15,0 5-1-15,0 2 2 16,0 0-15-16,0 0-18 0,0 0-4 15,0 6-18 1,-3 24 6-16,-3 14 3 0,-1 16 9 16,-1 2 5-16,2 4-5 15,-1 2 0-15,-4 0 0 16,2-2 3-16,-1-6-10 16,-3-12 4-16,0-9-98 15,4-10-17-15,2-10-31 16,3-7 10-16,-2-9 29 15,-2-3 49-15,-4 0 39 16,0 0 11-16,2 0 11 16,-2 0 13-16,4-3 37 0,1 0 24 15,4 0 19 1,-1 3 0-16,4 0 20 0,0-1-33 16,0-2-11-16,0-1-13 15,5-2-22-15,27-10-10 16,11 2-2-16,11-3-15 15,-2 3 1-15,-7 3-8 16,-8 5 0-16,-2 2-6 16,-10 0-67-16,-7 1-26 15,-21-399-791 63,16 331 890-62,6 7 0-16,4 13 0 16,-2 8 0-16,4 11 0 15,-1 8 0-15,-3 18 0 16,-15-14 0-16,-6-11 0 16,0 9 745-16,0 22-713 15,0 0 99-15,0 0 18 16,0 0-88-16,0 0-24 15,0 0-37-15,-24-36-10 16,38 47-2-16,24 15-2 16,16 18 14-16,10 14 1 15,0 20 1-15,-7 9 11 16,-12 19-13-16,-20 16 0 16,-22 5 5-16,-8 2-5 0,-39-12 2 15,-10-12-2-15,-14-11-19 16,-13-9-25-16,-9-6-109 15,-12-17-142-15,-6-24-202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03:14:46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2701 3141 655 0,'0'0'0'0,"0"0"0"15,0 0 32-15,0 0 74 16,0 0-101-16,0 0-1 0,0 80-4 16,0-21 0-16,0 11 7 15,0 5-7-15,-9 0-4 16,-6-7-124-16,6-15-134 15,6-22-93-15</inkml:trace>
  <inkml:trace contextRef="#ctx0" brushRef="#br0" timeOffset="206.54">2944 3191 488 0,'0'0'155'0,"0"0"5"16,0 0 33-1,0 0-105-15,0 0-38 0,0 0-42 16,-6 14-8-16,0 27 0 16,-6 19 0-16,0 11 5 15,-1-2-5-15,10-9-107 16,3-13-69-16,3-18-116 16,18-16 56-16,-2-13-70 15</inkml:trace>
  <inkml:trace contextRef="#ctx0" brushRef="#br0" timeOffset="381.52">3126 3246 382 0,'0'0'125'15,"0"0"86"-15,0 0-96 16,0 0-115-16,0 0 0 16,45 104 33-16,-29-38 0 15,-8 2-22-15,-5-6-9 16,-3-4-2-16,0-13-100 15,0-18-137-15,3-22-130 16</inkml:trace>
  <inkml:trace contextRef="#ctx0" brushRef="#br0" timeOffset="882.33">2586 2953 567 0,'0'0'220'0,"0"0"-105"16,0 0 70-16,0 0-103 16,-88-48 16-16,85 48-26 15,3 0-58-15,0 0-14 0,0 0-15 16,0 2-85-16,21 25-103 15,9 3-96-15,4-2-195 16</inkml:trace>
  <inkml:trace contextRef="#ctx0" brushRef="#br0" timeOffset="1049.29">2886 3023 634 0,'0'0'172'0,"0"0"-116"0,0 0-56 16,0 0-15-16,0 0-252 15,0 0-51-15</inkml:trace>
  <inkml:trace contextRef="#ctx0" brushRef="#br0" timeOffset="1217.73">3171 2946 496 0,'0'0'152'0,"0"0"-9"16,0 0-42-16,0 0-101 16,0 0-41-16,0 0-81 15,0 2-152-15,18-2-24 16</inkml:trace>
  <inkml:trace contextRef="#ctx0" brushRef="#br0" timeOffset="1668.43">2920 2526 378 0,'-89'-3'71'16,"1"3"47"-16,4 7-34 0,-1 18-16 16,-3 13-29-16,-3 17-19 15,-3 23 6 1,0 18-9-16,3 16-8 0,15 17 17 16,21 15-3-16,27 16 4 15,28 16-6-15,28 6-9 16,48-2 0-16,34-15-12 15,32-28 0-15,25-31-2 16,33-38 2-16,25-44 0 16,20-34 2-16,7-57 11 15,-12-40-7-15,-22-27 1 16,-33-22-2-16,-39-11 31 16,-52-5 20-16,-45-4-12 15,-49-5 0-15,-52 1-34 0,-58-6-8 16,-50 9-2-16,-37 27-9 15,-18 41-2-15,-13 59-10 16,0 50-10-16,12 56-85 16,34 47-95-16,40 13-97 15,54-5-143-15</inkml:trace>
  <inkml:trace contextRef="#ctx0" brushRef="#br0" timeOffset="2464.55">6518 3118 364 0,'0'0'26'0,"0"-79"98"15,-3 46 72-15,-12 8-43 16,-7 11-46-16,-11 9-42 15,-6 5-39-15,-13 19-26 16,-6 30-3-16,10 15-16 16,5 7 1-16,20-4 18 15,13-8-6-15,10-17 6 16,3-13-2-16,21-14-10 16,9-14 1-16,5-1 4 15,7-23 7-15,7-18 25 0,-7-7-19 16,-2-5-2-16,-10-4 4 15,-9 1 3-15,-9 6 20 16,-9 17-3-16,-3 16-15 16,-3 14 7-16,0 3-20 15,0 36-28-15,0 22-31 16,-3 22 32-16,3 17-60 16,0-1-85-16,0-7-101 15,13-19-143-15</inkml:trace>
  <inkml:trace contextRef="#ctx0" brushRef="#br0" timeOffset="2847.57">6806 3395 620 0,'0'0'83'16,"0"0"65"-16,0 0-68 15,0 0-80-15,0 0-2 16,0 0-12-16,-9-11-79 15,31 11-10-15,11 7 58 16,0 1-43-16,-2 2 38 16,-7-2-8-16,-9 0 20 15,-6 3-5-15,-5-2 18 16,-4-3 23-16,0-1-2 16,0 1 4-16,0-6 16 15,0 0 49-15,0 0 35 16,5-28 39-16,4-14-27 0,7-16-74 15,5-4-2-15,6 7 16 16,3 11 6-16,4 15-32 16,-1 12-20-16,0 13-6 15,0 4-18-15,-8 23 13 16,-1 23-13-16,-15 11-8 16,-9 10-69-16,0-2-39 15,-12-7-53-15,-2-10-58 16</inkml:trace>
  <inkml:trace contextRef="#ctx0" brushRef="#br0" timeOffset="3041.03">7674 3087 738 0,'0'0'140'0,"0"0"83"15,0 0-120-15,0 0-25 16,0 0-60-16,0 0-18 15,45-37-17-15,23 24 11 16,13 1-49-16,7 4-83 16,3 0-10-16,-6 5-149 15,-24 3-19-15</inkml:trace>
  <inkml:trace contextRef="#ctx0" brushRef="#br0" timeOffset="3193.74">7750 3275 427 0,'0'0'85'0,"0"0"165"16,0 0-59-16,0 0-153 16,0 0-38-16,0 0 0 15,118 9 0-15,-8-30-44 16,17-10-169-16,16-6-258 16</inkml:trace>
  <inkml:trace contextRef="#ctx0" brushRef="#br0" timeOffset="3805.66">9368 2617 521 0,'0'0'125'0,"0"0"109"15,0 0-125-15,0-75-36 16,0 64-39-16,8 6 2 16,4 2-36-16,7 3-6 15,11 7-2-15,3 22-5 16,1 14 8-16,-4 8 1 16,-6 2 4-16,-9-4-5 15,-5-8 5-15,-7-7 0 16,-3-14 2-16,0-6-1 15,0-5 2-15,0-7 0 0,0-2 2 16,0 0 47-16,0 0-3 16,0-25 23-16,6-25-28 15,12-23-44-15,9-8 0 16,10 6 0 0,2 19 0-16,-3 22 30 0,-5 17-7 15,-4 9-20-15,3 8-3 16,-2 13-11-16,-4 23 4 15,-3 13 2-15,-6 7-1 16,-9 5 4-16,-6-2-44 16,0-5-28-16,0-8-20 15,-3-12-60-15,0-15-95 16,3-19-79-16</inkml:trace>
  <inkml:trace contextRef="#ctx0" brushRef="#br0" timeOffset="4187.82">10538 1864 637 0,'0'0'102'16,"0"0"7"-16,0 0-18 15,0 0-91-15,0 0 14 16,-36 89-14-16,6-28 55 15,-7 3-28-15,-3 0-3 16,1-10-19-16,3-12 1 0,3-11 2 16,8-15-5-16,4-4 5 15,6-11-1-15,-1-1-2 16,5-2 21-16,2-21-19 16,2-6-4-16,7-7 2 15,0 0-3-15,0 9 0 16,7 10-2-16,10 10-2 15,11 7 2-15,5 5-16 16,13 21 8-16,2 13 8 16,1 7-2-16,-4 5 0 15,-5 5-1-15,-14 6-67 16,-16 13-90-16,-10-5-189 16</inkml:trace>
  <inkml:trace contextRef="#ctx0" brushRef="#br0" timeOffset="4571.41">9057 3392 589 0,'0'0'20'0,"0"0"159"15,0 0-37-15,0 0-79 16,0 0-41-16,0 0 20 16,171-14 23-16,-23-2-24 15,49-1-26-15,46-3-13 16,40-4-4-16,29-9 4 15,10-9 1-15,-1-8-3 16,-22-5 0-16,-30 1-2 16,-51 5-4-16,-65 9-33 15,-57 13-23-15,-56 10-38 16,-40 11-14-16,-43 6-34 16,-27 0-520-16</inkml:trace>
  <inkml:trace contextRef="#ctx0" brushRef="#br0" timeOffset="5103.66">9810 3817 263 0,'0'0'55'15,"0"0"102"-15,0 0-17 0,0 0 12 16,0 0-20-1,0 0-13-15,0 0-10 0,3-33-37 16,-3 37-31-16,0 16-39 16,0 18-2-16,0 22 0 15,0 18 31-15,3 8-22 16,4 4 4-16,-7-4-13 16,0-4-16-16,0-10-92 15,0-11-50-15,0-16-144 16,6-27-115-16</inkml:trace>
  <inkml:trace contextRef="#ctx0" brushRef="#br0" timeOffset="5319.88">10068 4224 851 0,'0'0'113'16,"0"0"-12"-16,0 0 36 15,0 0-81-15,0 0-46 16,97-39 12-16,-30 17-12 16,9-1-10-16,5 3-5 15,-1 5-83-15,-5 1-44 16,-23 4-101-16,-28 3-118 16,-24 0-140-16</inkml:trace>
  <inkml:trace contextRef="#ctx0" brushRef="#br0" timeOffset="5537.21">10271 3970 287 0,'0'0'394'16,"0"0"-235"-16,0 0 46 16,0 0-89-16,0 0-13 15,0 0-51-15,-9 9-52 16,12 24-3-16,13 19-6 15,1 18 9-15,-4 9-1 16,-4 4-40-16,-6-2-75 16,-3-2-28-16,-3-11-122 0,-19-15-143 15</inkml:trace>
  <inkml:trace contextRef="#ctx0" brushRef="#br0" timeOffset="5927.73">11025 3741 324 0,'0'0'109'0,"0"0"59"15,0 0 48-15,0 0-64 16,0 0-68-16,0 0-12 16,0-7-16-16,0 12-40 15,0 27-16-15,6 19 7 16,5 22-3-16,-5 16 29 15,0 3-24-15,-6 0-5 0,0-10-4 16,0-13-24 0,0-15-49-16,0-16-77 0,0-15-56 15,0-20-75-15,0-3-78 16</inkml:trace>
  <inkml:trace contextRef="#ctx0" brushRef="#br0" timeOffset="6193.64">11076 4030 458 0,'0'0'174'16,"0"0"86"-16,0 0-143 15,0 0-44-15,0 0-50 16,72-80-22-16,-29 72-1 16,-1 4-2-16,4 4-3 0,-7 0 0 15,-10 0-1-15,-6 7 0 16,-11 3-8-16,-9 6 4 15,-3 4-13-15,-6 3 14 16,-16 8 8-16,-11-2-20 16,-3 0 7-16,-3 0-19 15,-1-4-86-15,-2-2-75 16,8-12-16-16,7-11-173 16</inkml:trace>
  <inkml:trace contextRef="#ctx0" brushRef="#br0" timeOffset="6445.95">11580 3595 779 0,'0'0'72'16,"0"0"-29"-16,0 0 79 15,0 0-72-15,0 0-23 16,111 54 12-16,-44-7-7 15,9 11-30-15,-12 5-2 16,-15 12-5-16,-26 9 2 16,-23 11-40-16,-23 11-22 15,-45-1-45-15,-26-1-99 16,-27-9 74-16,-18-6-91 16,-16-14-64-16</inkml:trace>
  <inkml:trace contextRef="#ctx0" brushRef="#br0" timeOffset="6881.88">9473 3800 154 0,'0'0'81'0,"0"0"71"15,0 0 15-15,0 0-20 16,0 0-17-16,0 0-25 16,-6 2-26-16,-2 34-57 15,-8 35-15-15,-3 33 19 16,2 33 0-16,8 12-22 16,9 2-4-16,6 0 5 15,27-6-13-15,19-21 8 0,23-35-71 16,22-31-26-16,30-46 60 15,32-29-226-15,23-50-54 16</inkml:trace>
  <inkml:trace contextRef="#ctx0" brushRef="#br0" timeOffset="7475.7">11837 3400 110 0,'0'0'72'16,"0"0"34"-16,0 0 48 15,0 0-27-15,0 0 21 16,0 0-5-16,0-20-23 0,0 20-18 16,0 0-47-16,0 0-30 15,0 0-25-15,6 1-13 16,8 19-14-16,8 10 14 15,4 7 13 1,0 2-5-16,-9-1-13 0,-7-10 6 16,-4-6-4-16,-6-8 3 15,0-7 12-15,0-2 0 16,0-5 2-16,0 0 15 16,0 0-5-16,3 0 7 15,0-9 23-15,0-16 2 16,1-14-30-16,8-9-13 15,-3 4 3-15,6 4-5 0,-3 12 2 16,2 11-3 0,2 8 1-16,6 9-6 0,8 5-6 15,1 23-6-15,2 14 3 16,-6 10 15-16,-15 10-8 16,-12 13-22-16,-18 3-117 15,-28-8-86-15,-13-22-253 16</inkml:trace>
  <inkml:trace contextRef="#ctx0" brushRef="#br0" timeOffset="13621.84">14683 2885 540 0,'0'0'16'0,"0"0"-4"16,0 0-12-16,0 0 1 15,0 0-1-15,0 0-13 16,0 0 11-16,3 22 2 16,-3-17 0-16,0-3 7 15,-3-2 8-15,3 0 15 16,0 0 42-16,0-2 8 16,0-16-32-16,0-6-33 15,0 3-7-15,0 4 7 16,6 8-4-16,-3 6-6 15,0 3-5-15,3 0-3 16,2 19-17-16,-2 12 14 0,-3 7 2 16,-3 2 3-16,-1-4 1 15,-15-7-20-15,4-9 19 16,-2-10-6-16,7-3 7 16,2-7 2-16,1 0 11 15,1-7 38-15,-3-13-21 16,2-11-30-16,4-2 3 15,0-4-2-15,0 6 0 16,4 8 11-16,5 10 5 16,-6 10 2-16,4 3-19 15,2 7-16-15,2 23 12 16,1 10-2-16,-5 6 6 16,-7 0 7-16,0 0-7 15,-16-3-2-15,-13 2 2 16,-8 2-29-16,-5-1-40 0,4-3-132 15,11-13-101-15</inkml:trace>
  <inkml:trace contextRef="#ctx0" brushRef="#br0" timeOffset="14066.03">16488 2389 829 0,'0'0'13'0,"0"0"-13"15,0 0 93-15,0 0-18 16,0 0-21-16,0 0-21 16,3-19-19-16,-3 19-14 15,0 19 7-15,-19 15-5 16,-10 16 11-16,-14 8-1 15,-12 1-9-15,-10-3-1 16,-3-8 4-16,-4-12-6 16,8-11 0-16,15-13 8 15,16-8-5-15,9-4 1 16,12 0 9-16,5-19 0 0,7-12 1 16,0-10-14-16,11-5 3 15,18 2-1-15,4 10 1 16,-1 15-2-16,6 14-1 15,6 5-13-15,4 33 6 16,6 11-5-16,-2 7 2 16,-2 1 7-16,-8-1-28 15,-4-4-45-15,-8-2-51 16,-5-8-103-16,-5-15-54 16</inkml:trace>
  <inkml:trace contextRef="#ctx0" brushRef="#br0" timeOffset="14387.88">16930 2402 810 0,'0'0'19'16,"0"0"121"-16,0 0 35 16,0 0-120-16,0 0-11 15,0 0-43-15,0 0-1 16,32-10-5-16,19 32 2 15,14 15 2-15,13 10-1 16,7 6 1-16,0 2-2 16,-11-10 3-16,-18-12-7 15,-30-15 6-15,-18-6-18 16,-8 4-1-16,-22 6 14 16,-26 10 6-16,-13 3 28 0,-7-1-28 15,6-6 9 1,7-1-9-16,15-6-4 0,11-4-69 15,19-5-66-15,10-11-171 16,28-4-149-16</inkml:trace>
  <inkml:trace contextRef="#ctx0" brushRef="#br0" timeOffset="14671.13">17793 2488 801 0,'0'0'62'0,"0"0"-1"15,0 0-61-15,0 0 7 0,-9 117-7 16,9-64 9-16,0-7-2 16,10-7-6-16,9-6 0 15,7-9 8-15,4-8-9 16,-2-13 1-16,5-3 8 16,0-17-5-16,-8-16 4 15,-5-13 3-15,-14-10-5 16,-6-12 1-16,-9-4-7 15,-21 7 0-15,-8 19 11 16,-6 19-4-16,-4 27-5 16,-3 10-2-16,2 33-105 15,12 10-137-15,19-4-247 16</inkml:trace>
  <inkml:trace contextRef="#ctx0" brushRef="#br0" timeOffset="15211.73">18723 2880 809 0,'0'0'151'16,"0"0"-145"-16,0 0-8 15,0 0 2-15,0 0-4 16,0 0 2-16,8 29-10 15,-17-12 11-15,-13-1-22 16,-2-3-11-16,3-6-16 0,4-6 3 16,7-1 41-16,4 0 6 15,6-3 1-15,0-15 5 16,0-5-6-16,18-2 0 16,3 4 0-16,-3 7 0 15,0 7 0-15,-6 4 3 16,1 3-3-16,-1 0 0 15,0 0-6-15,-3 10 0 16,-2 0 2-16,-4-2-7 16,0-1 8-16,-1-2-9 15,-2-3 5-15,0-2 7 16,0 0-1-16,0 0 1 16,0 0 11-16,0 0 10 0,0 0 49 15,0-7-5-15,0-4-26 16,0 2 7-16,0 4-1 15,1 2-21-15,-1 3-20 16,3 0-4-16,1 8-6 16,2 22-17-16,-3 14 15 15,-3 16 7-15,-7 5-10 16,-24 2-50-16,-18-1 42 16,-14-4-114-16,-10-6-10 15,-6-9-81-15</inkml:trace>
  <inkml:trace contextRef="#ctx0" brushRef="#br0" timeOffset="15828.1">20105 2428 479 0,'0'0'36'16,"0"0"144"-16,3-84 17 15,-2 74-98-15,-1 8 7 16,0 2-60-16,0 2-46 16,0 37-1-16,3 26 1 15,1 27 20-15,-2 12 20 16,-2 6-28-16,0-7 1 16,0-6-13-16,-13-15-6 15,1-18 4-15,-2-20-55 16,7-19 6-16,4-15 9 15,1-8-14-15,2-2 46 16,0-9 10-16,3-26 19 0,14-19-14 16,-1-16-1-16,5-9 2 15,1 2-2-15,-2 10-2 16,1 14 15-16,-4 20-3 16,2 14 0-16,0 7-5 15,8 9-9-15,4 3-7 16,6 7-4-16,-1 14-14 15,-1 5 8-15,-15 3-13 16,-8-3-3-16,-12-1 13 16,0 1-7-16,-18 0-27 15,-19-2 25-15,-11-2-21 16,-7-7-21-16,2-8-60 16,8-7 13-16,9-2-100 0</inkml:trace>
  <inkml:trace contextRef="#ctx0" brushRef="#br0" timeOffset="16157.48">20836 2569 907 0,'0'0'60'0,"0"0"109"15,0 0-67-15,0 0-69 16,0 0-31-16,0 0-2 15,41 10-8-15,0 8 2 0,11 4 5 16,7 3-2-16,-2 2-15 16,-8-2-7-16,-9 0-21 15,-14-6 23-15,-10-2-19 16,-10 0 9-16,-6 0 17 16,-4 2 8-16,-28 6 8 15,-9-1 6-15,-18 0-5 16,-3-2 6-16,4-5-7 15,6 0 0-15,13-5-14 16,12-3-66-16,15-6-131 16,12-3-93-16,32-10-144 15</inkml:trace>
  <inkml:trace contextRef="#ctx0" brushRef="#br0" timeOffset="16457.78">21633 2651 616 0,'0'0'149'0,"0"0"-143"16,0 0 134-16,0 0-120 16,0 0-11-16,0 0 11 15,-40 96-20-15,39-67 2 16,1-5 5-16,4-1-7 16,14-7 6-16,3-3-6 15,7-12 2-15,7-1 14 16,-1-11-15-16,0-11 9 0,-8-4 3 15,-8-5-3 1,-11-6 35-16,-7-7 0 0,-2-3-40 16,-18 5 4-1,-6 11-9-15,0 16-4 0,-7 15-16 16,-5 4-57-16,-4 30-83 16,-2 15-108-16,3-1-36 15</inkml:trace>
  <inkml:trace contextRef="#ctx0" brushRef="#br0" timeOffset="16850.82">21317 3413 63 0,'0'0'88'16,"0"0"-16"-16,82-22 5 15,-41 12 12-15,6 0 18 16,7-1-9-16,0-1 16 15,6-1-24-15,-4 2-24 0,4 0-12 16,1-1 6-16,2-1-29 16,-4 0-6-16,-2 1-5 15,-8-2-10-15,-16 6 4 16,-9 1-14-16,-17 4-6 16,-7 3-14-16,0 0-87 15,-30 0-185-15,-19 1-226 16</inkml:trace>
  <inkml:trace contextRef="#ctx0" brushRef="#br0" timeOffset="18003.89">5004 6924 539 0,'0'0'22'15,"0"0"56"-15,0 0 105 16,-110-86-122-16,69 76-3 16,-3 10-1-16,-3 4-52 15,1 25-5-15,1 19 0 16,8 10-7-16,7 6 7 16,17-6 12-16,10-8-12 15,3-12-3-15,16-8 0 16,11-9 6-16,6-11-7 15,1-5 1-15,8-5 3 16,-3-10-2-16,4-16 14 16,-4-4-12-16,-6-4 13 15,-8-2-5-15,-4 3 14 0,-9 7 0 16,-6 9 0-16,-3 9-6 16,-3 8-7-16,0 0-9 15,0 11-6-15,0 26-24 16,0 14-24-16,-3 9 5 15,3-6-141-15,3-18-158 16</inkml:trace>
  <inkml:trace contextRef="#ctx0" brushRef="#br0" timeOffset="18393.46">5068 7282 645 0,'0'0'89'15,"0"0"101"-15,0 0-71 16,0 0-51-16,0 0-30 16,0 0-33-16,49-28-5 15,-16 27-65-15,3 1-5 16,0 12 2-16,-5 8-44 16,-7 10 19-16,-12 4-26 15,-9-2 53-15,-3-2 30 16,0-8 29-16,-3-6 7 15,-3-8 13-15,3-7 18 16,0-1 49-16,0-2 59 0,0-21-28 16,3-10-74-16,0-9-25 15,9-5 9-15,13-1 12 16,-2 9-19-16,-4 11-3 16,-7 14-1-16,0 14-6 15,-2 5-4-15,1 32-27 16,-2 21-3-16,-3 18-44 15,-3 12 0-15,0-1-70 16,0-14-91-16,0-25-201 16</inkml:trace>
  <inkml:trace contextRef="#ctx0" brushRef="#br0" timeOffset="18587.98">5720 7331 646 0,'0'0'79'16,"0"0"71"-16,0 0-31 16,0 0-83-16,0 0-35 15,0 0-1-15,-9 9-7 16,45-4 0-16,16-3 4 16,20-2-74-16,2 0-181 15,-2-15 26-15</inkml:trace>
  <inkml:trace contextRef="#ctx0" brushRef="#br0" timeOffset="18815.59">5878 7190 362 0,'0'0'426'15,"0"0"-341"-15,0 0 55 16,0 0-53-16,0 0-64 15,0 0-23-15,-18 67 3 16,18-20-3-16,0 12 4 16,-3 6 1-16,-3 4-10 15,-4 4-38-15,7-8-126 0,0-12-187 16,3-30-192 0</inkml:trace>
  <inkml:trace contextRef="#ctx0" brushRef="#br0" timeOffset="18981.52">6254 7163 596 0,'0'0'257'0,"0"0"-94"16,0 0-121-16,0 0-42 16,0 0-27-16,12 125 18 15,-12-49-36-15,0 7-121 16,-9-1-200-16</inkml:trace>
  <inkml:trace contextRef="#ctx0" brushRef="#br0" timeOffset="19265.79">4449 7989 597 0,'0'0'334'0,"0"0"-259"16,0 0 33-16,0 0-62 15,0 0-14-15,122-14 5 16,32-8 24-16,40-6-59 0,34 0 1 16,21-2-2-1,21-1 3-15,3 2-8 0,-13 3-15 16,-35 6-4-16,-40 8-27 15,-49 7-63-15,-53 5-116 16,-62 0-187-16</inkml:trace>
  <inkml:trace contextRef="#ctx0" brushRef="#br0" timeOffset="19705.68">5501 8465 616 0,'0'0'84'16,"0"0"16"-16,0 0 20 16,-88-59-78-16,46 50-24 15,-7 9-18-15,1 0-1 16,-1 22-7-16,4 12-2 15,2 13 6-15,13 10 0 16,12 6-4-16,11-1 4 16,7-9-2-16,10-17-5 15,21-10-13-15,8-16-6 16,10-10 23-16,-1-16 7 16,4-21 6-16,-7-7 6 0,-2-10-2 15,-7 4 12-15,-9 4 40 16,-8 3-15-16,-10 13-5 15,-6 13-19-15,-3 8-9 16,0 9 22-16,0 0-36 16,0 12-18-16,0 22-1 15,-6 23-19-15,3 11 11 16,3 7-62-16,3-5-64 16,21-12-151-16,6-19-156 15</inkml:trace>
  <inkml:trace contextRef="#ctx0" brushRef="#br0" timeOffset="20117.39">5711 8724 360 0,'0'0'307'16,"0"0"-115"-16,0 0-58 15,0 0-74-15,0 0-60 16,0 0-13-16,13-8-26 15,13 2-51-15,8 3-11 16,2 3-61-16,-2 0 63 16,-7 15-9-16,-6 4-2 15,-8 5-90-15,-11-1 195 16,-2-3-22-16,0-3 27 16,0-7 18-16,-5-5 14 15,2-3 38-15,3-2 31 0,0 0 16 16,0-14 12-16,6-15-75 15,11-12-30-15,7-2-2 16,4-3-3-16,2 3 12 16,1 9 34-16,-4 9 15 15,-5 11-14-15,-2 8-30 16,-4 6-31-16,5 10-5 16,-6 17-11-16,-2 11 8 15,-5 5-9-15,-8 7-38 16,0 0-71-16,-2-4-58 15,-11-7-83-15</inkml:trace>
  <inkml:trace contextRef="#ctx0" brushRef="#br0" timeOffset="20397.91">7426 7648 997 0,'0'0'30'0,"0"0"7"16,0 0-6-16,0 0-31 0,0 0 0 15,81-13 1-15,-8 7 10 16,15-3-6-16,-1-5-5 15,-4 3-54-15,-7-2-67 16,-12 3-66-16,-19 1-140 16</inkml:trace>
  <inkml:trace contextRef="#ctx0" brushRef="#br0" timeOffset="20563.25">7480 7863 855 0,'0'0'26'0,"0"0"24"16,0 0-44-16,100-16-12 15,-6-2 3-15,15-7-137 16,15-1-206-16</inkml:trace>
  <inkml:trace contextRef="#ctx0" brushRef="#br0" timeOffset="24811.62">9931 7020 687 0,'0'0'115'15,"0"0"-104"-15,0 0 79 16,0 0-50-16,0 0-35 16,0 0-5-16,80-59-10 15,-50 73 0-15,-3 19 4 16,-3 6-19-16,-10 6 1 0,-7 0 7 15,-7-3-10-15,0-5 17 16,-7-5 4-16,0-12 4 16,-3-3 2-16,4-14 2 15,6 1 23-15,0-4 45 16,0-4-17-16,0-22 19 16,13-17-61-16,7-13-8 15,8-7 3-15,-1 5-6 16,-1 15 0-16,-3 11 6 15,-8 23 1-15,-6 9-7 16,9 14 0-16,-2 32-21 16,1 20 19-16,-4 15 2 15,-7 3-34-15,-3-5-34 16,0-7-186-16,6-19-32 0</inkml:trace>
  <inkml:trace contextRef="#ctx0" brushRef="#br0" timeOffset="25014.17">10450 7199 678 0,'0'0'49'0,"0"0"164"16,0 0-115-16,0 0-34 16,0 0-47-16,0 0-3 15,36-9-12-15,32-2 2 16,20-2-4-16,-4 1-44 15,-12 1-60-15,-13 4-78 0,-25 0-57 16,-17 4-87 0</inkml:trace>
  <inkml:trace contextRef="#ctx0" brushRef="#br0" timeOffset="25226.23">10681 6925 476 0,'0'0'141'15,"0"0"106"-15,0 0-78 16,0 0-58-16,0 0-78 16,0 0-33-16,-13 53-24 15,13 9 24-15,0 13 45 0,-3 2-45 16,-5-4 2-16,-1-3-2 16,3-5-24-16,-1-15-93 15,7-19-76-15,0-26-177 16</inkml:trace>
  <inkml:trace contextRef="#ctx0" brushRef="#br0" timeOffset="25412.73">11084 6916 829 0,'0'0'160'0,"0"0"-68"15,0 0-26-15,0 0-59 16,0 0-5-16,43 129-2 0,-40-67 0 15,-3-1-1-15,0-5 0 16,0-6-63-16,0-5-67 16,0-21-180-16,18-22-150 15</inkml:trace>
  <inkml:trace contextRef="#ctx0" brushRef="#br0" timeOffset="25638.83">11503 6687 951 0,'0'0'68'0,"0"0"108"16,0 0-42-16,0 0-52 15,0 0-82-15,94 12 1 16,-30 26 3-16,2 11-4 0,-5 14-4 16,-15 13-1-16,-21 10-18 15,-25 3-29-15,-25 7-21 16,-47-1 23-16,-20-3-43 15,-23-11-52-15,-19-12-92 16,-21-20-52-16</inkml:trace>
  <inkml:trace contextRef="#ctx0" brushRef="#br0" timeOffset="25975.22">9519 6626 441 0,'0'0'1'0,"0"0"166"15,0 0-12-15,0 0-47 16,0 0-45-16,0 0-26 15,-37 22-19-15,22 26-15 16,-6 25 34-16,-4 30 17 16,5 20-36-16,4 14 2 15,16 9-13-15,0-4-2 0,25-9-10 16,24-15 2-16,26-18-48 16,25-21-42-16,21-32-103 15,25-42-147-15,24-22-59 16</inkml:trace>
  <inkml:trace contextRef="#ctx0" brushRef="#br0" timeOffset="26529.22">12204 6227 478 0,'0'0'48'0,"0"0"20"15,0 0 46-15,0 0-60 16,0 0-53-16,0 0 46 0,-23 100 32 16,4-49-42-16,-14-1 5 15,-7 0-25-15,-11 1 17 16,-7-5-25-16,-14-3-7 15,4-9 9-15,4-9-10 16,15-11 0-16,16-9 7 16,14-5-6-16,8-12 57 15,8-24-19-15,3-10-32 16,0-2-3-16,21 6-3 16,4 11 0-16,5 17 2 15,-1 9 4-15,12 5-8 16,4 29-7-16,5 11 1 15,2 13 4-15,-3 6-4 0,0 5 0 16,-3 3-46 0,-5-3-112-16,-6-10-186 0</inkml:trace>
  <inkml:trace contextRef="#ctx0" brushRef="#br0" timeOffset="27144.36">9209 7936 391 0,'0'0'22'0,"0"0"31"16,0 0 96-16,0 0-33 15,0 0-72-15,0 0 8 16,-3 0-7-16,49 0-18 15,32 0 21-15,44 0-13 16,39 6-21-16,36-3-8 16,37 5-6-16,33-5 1 15,30-3-1-15,22 0 4 16,12-11-4-16,2-12 1 0,-8-10-1 16,-18 1 0-16,-28-1 0 15,-41-1 4-15,-46 10-1 16,-52 7-6-16,-61 3-16 15,-39 7-75-15,-40 7-32 16,-42 0-22-16,-32 0-240 16</inkml:trace>
  <inkml:trace contextRef="#ctx0" brushRef="#br0" timeOffset="27618.12">9953 8490 443 0,'0'0'63'16,"0"0"184"-16,0 0-68 15,0 0-104-15,0 0-67 16,0 0-8-16,0 66-14 16,0 1 14-16,0 12 16 15,0 4-14-15,-3-4-2 16,3 1-61-16,0-5-168 0,0-19-79 15</inkml:trace>
  <inkml:trace contextRef="#ctx0" brushRef="#br0" timeOffset="27823.16">10241 8816 779 0,'0'0'99'0,"0"0"44"15,0 0-43-15,0 0-70 16,0 0-20-16,103-22-9 16,-42 19-1-16,0 3-14 15,-1 0-25-15,-9 0-93 16,-13 0-77-16,-11 0-110 16,-21-6-69-16</inkml:trace>
  <inkml:trace contextRef="#ctx0" brushRef="#br0" timeOffset="28039.25">10408 8609 352 0,'0'0'114'0,"0"0"185"15,0 0-105-15,0 0-55 16,0 0-24-16,0 0-40 16,-27-42-34-16,27 47-41 15,0 24-15-15,0 16 11 16,8 16 4-16,-5 10 0 15,-3 6 0-15,0 0-4 0,0-3-51 16,0-11-74-16,0-14-22 16,0-19-103-16,13-26-200 15</inkml:trace>
  <inkml:trace contextRef="#ctx0" brushRef="#br0" timeOffset="28291.62">10983 8545 164 0,'0'0'760'15,"0"0"-631"-15,0 0 12 0,0 0-26 16,0 0-56-16,0 0-43 16,4-2-16-16,5 35 0 15,1 20 0-15,2 17 6 16,-6 9-6-16,-5 4 1 15,-1 0-8-15,0-5 2 16,0-11-70-16,-1-16-49 16,-2-17-64-16,3-24-139 15,0-12-106-15</inkml:trace>
  <inkml:trace contextRef="#ctx0" brushRef="#br0" timeOffset="28563.3">11084 8778 453 0,'0'0'246'16,"0"0"-32"-16,0 0-62 16,0 0-55-16,0 0-54 15,0 0-40-15,52-85-6 16,-13 68-4-16,7 6-30 16,-1 9-1-16,-4 2-7 15,-5 0 12-15,-16 13 15 16,-7 1-4-16,-13 6 21 15,0 2-8-15,-16 3 9 16,-23 3 9-16,-10-2 13 16,-11 3-9-16,-4-5-13 0,3-2-2 15,5-5-16 1,15-7-184-16,14-10-234 0</inkml:trace>
  <inkml:trace contextRef="#ctx0" brushRef="#br0" timeOffset="28806.92">11441 8497 764 0,'0'0'179'0,"0"0"-42"16,0 0 10-16,0 0-26 16,117-7-63-16,-59 31-23 15,11 9-18-15,4 12-11 16,0 6-2-16,-18 2-4 15,-22 9-14-15,-27 8 8 0,-15 5-41 16,-43 12-5-16,-27-5-46 16,-24 3-15-16,-21-5-41 15,-22-7-99-15,-14-14-87 16</inkml:trace>
  <inkml:trace contextRef="#ctx0" brushRef="#br0" timeOffset="29162.37">9421 8551 473 0,'0'0'41'0,"0"0"216"16,0 0-106-16,0 0-33 16,0 0-29-16,0 0-41 15,-20-28 0-15,13 50-38 16,1 19-4-16,3 33 7 16,3 22 8-16,0 17-8 15,16 15 3-15,11 9-16 16,9-2 0-16,5-12-1 15,18-12-1-15,8-30-26 16,18-25-49-16,15-33-19 0,21-23-63 16,25-32-180-16,21-38-214 15</inkml:trace>
  <inkml:trace contextRef="#ctx0" brushRef="#br0" timeOffset="29843.84">11958 8210 374 0,'0'0'101'16,"0"0"77"-16,0 0 4 16,0 0-50-16,0 0-78 15,0 0-13-15,-5 0-32 16,5 0-7-16,5 4-4 16,14 14-16-16,2 10 18 15,6 8-1-15,-8 3 0 16,-5 4-6-16,-11-2 7 15,-3-4-10-15,0-8 8 16,-3-7-3-16,-3-9 2 16,3-7 3-16,3-4 1 15,0-2 9-15,0 0-3 0,0-4 4 16,0-23 26-16,3-9-37 16,13-10 0-16,5-4 3 15,6 3-2-15,0 3 12 16,1 10 2-16,-4 4-8 15,-3 14 17-15,-3 7-10 16,-2 9-14-16,-1 0-4 16,0 18-10-16,0 11 14 15,-6 8-10-15,-9 5 0 16,0 2 2-16,0 3-39 16,-12-1-34-16,0-9-60 15,6-15-125-15,6-15-72 16</inkml:trace>
  <inkml:trace contextRef="#ctx0" brushRef="#br0" timeOffset="30040.31">12454 8266 495 0,'0'0'214'0,"0"0"-151"15,0 0 95-15,0 0-62 16,0 0-71-16,0 0 13 15,45-16-21-15,-3 6-3 16,7-4-14-16,-3 4-23 16,-1-3-48-16,-6-3-108 0,-12-3-136 15</inkml:trace>
  <inkml:trace contextRef="#ctx0" brushRef="#br0" timeOffset="30263.72">12565 8095 305 0,'0'0'291'16,"0"0"-86"-16,0 0-8 15,0 0-72-15,0 0-79 16,0 0-11-16,0 9-15 16,15 26-18-16,1 12 42 15,-2 7-24-15,-7 2-18 0,-7 0-3 16,0 9 1-1,-3-1-48-15,-4-2-106 0,4-21-134 16,3-24-253-16</inkml:trace>
  <inkml:trace contextRef="#ctx0" brushRef="#br0" timeOffset="30474.6">13042 7950 862 0,'0'0'100'0,"0"0"-58"16,0 0 65-16,0 0-63 15,0 0-43-15,0 75 20 0,3-16 10 16,0 5-30-16,-3 7-2 16,0-5-9-16,-9-6-122 15,-7-3-117 1,8-18-181-16</inkml:trace>
  <inkml:trace contextRef="#ctx0" brushRef="#br0" timeOffset="31205.21">14017 7665 275 0,'0'0'212'0,"0"0"-203"0,0 0 64 15,0 0 11-15,0 0-59 16,0 0 46-16,-20 46-28 16,17-36-15-16,3-2-15 15,0-5-1-15,0-3-2 16,0 0-1-16,0 0 18 15,9 0-7-15,4 0 29 16,2-3-13-16,0-5-17 16,-6-2 1-16,0-3-10 15,-5-4-8-15,-4 0 15 16,0-2-17-16,0 5 0 16,0 6-3-16,-1 0 1 15,-5 8 1-15,0 0-3 16,-6 0-10-16,-2 13 9 15,2 4-8-15,8 3 10 0,1-4 1 16,3-2-6-16,0-5 7 16,7-5-4-16,8-1 5 15,5-3 9-15,-4 0-7 16,4 0 5-16,-7-9 2 16,-3-3-2-16,-5 0-2 15,-4-4-5-15,-1 2-12 16,0 1 2-16,0 3-15 15,-6 8 2-15,-4 2 14 16,-6 0-9-16,-4 0-1 16,7 12 4-16,0 2-10 15,10-2 10-15,3-2-21 0,0-2-26 16,7-4-33-16,14-2-51 16,3-2-62-16</inkml:trace>
  <inkml:trace contextRef="#ctx0" brushRef="#br0" timeOffset="31742.07">15676 6724 579 0,'0'0'9'16,"0"0"104"-16,0 0 123 16,0 0-170-16,0 0-40 15,0 0-26-15,-16 35 2 16,16 13 4-16,3 8 16 16,0 8-12-16,-3 3 6 15,-3 3-16-15,-20 3 0 16,0-7-37-16,0-11-157 15,10-21-259-15</inkml:trace>
  <inkml:trace contextRef="#ctx0" brushRef="#br0" timeOffset="31914.6">15763 7018 723 0,'0'0'106'16,"0"0"-7"-16,0 0 15 15,101-51-95-15,-32 32-16 16,2 2-6-16,7-2-24 16,-11 6-94-16,-7-1-89 15,-26-2-153-15</inkml:trace>
  <inkml:trace contextRef="#ctx0" brushRef="#br0" timeOffset="32119.93">15985 6707 594 0,'0'0'131'0,"0"0"55"16,0 0-81-16,0 0-65 15,0 0-35-15,0 0-4 16,-15 118 34-16,15-44 7 16,0 5-31-16,0 0-9 15,0-4-2-15,0 0-23 16,0-11-112-16,0-20-284 15,8-26-87-15</inkml:trace>
  <inkml:trace contextRef="#ctx0" brushRef="#br0" timeOffset="32512.98">16452 6732 851 0,'0'0'120'0,"0"0"28"16,0 0-81-16,0 0-67 15,0 0-9-15,9 117 9 16,-9-44 9-16,0 5-1 16,-9-4 10-16,-11-12 11 0,2-11-28 15,4-19-1-15,8-13 3 16,6-9-2-16,0-10 5 16,0 0 13-16,3-19 14 15,19-18 36-15,11-18-67 16,6-12 2-16,1-3-3 15,2 3-1-15,-7 12 0 16,-2 15 0-16,-4 15-6 16,-4 15 3-16,2 9-16 15,-2 1-19-15,2 10-7 16,-11 10-2-16,-7 7 2 16,-9 3 6-16,-10 3 3 15,-25 1 36-15,-15-6-4 16,-11-1 3-16,-3-10-7 15,-1-5-23-15,9-7-50 0,14-5-88 16,23-21-179-16</inkml:trace>
  <inkml:trace contextRef="#ctx0" brushRef="#br0" timeOffset="32741.64">16774 6614 780 0,'0'0'156'15,"0"0"-102"-15,0 0 56 16,0 0-53-16,0 0-34 16,0 0 18-16,139 109 1 15,-78-55-20-15,-5 8-18 0,-18 10-8 16,-20 1 3-16,-18 5-19 16,-36 0 10-16,-40 1-48 15,-30-3-6-15,-31-4-58 16,-21-15-155-16,-12-17-79 15</inkml:trace>
  <inkml:trace contextRef="#ctx0" brushRef="#br0" timeOffset="33002.04">15175 6631 686 0,'0'0'33'0,"0"0"136"0,0 0-66 16,0 0-63-16,0 0-37 15,0 0 6-15,-22 138 75 16,6-49-34-16,6 10-8 16,9 6-37-16,1 3-3 15,18-4-2-15,22-9-4 16,20-18-41-16,20-28-81 15,25-32-66-15,26-22-195 16</inkml:trace>
  <inkml:trace contextRef="#ctx0" brushRef="#br0" timeOffset="33432.87">16872 6439 631 0,'0'0'53'16,"0"0"47"-16,0 0 26 15,0 0-51-15,0 0-64 16,0 0-4-16,113-36-7 16,-69 36-14-16,-7 3 0 15,-5 14-5-15,-12 10-11 16,-4 1-14-16,-9 2-3 15,-7-1 28-15,0-5 3 0,0-7 11 16,-13-5 5-16,2-5 3 16,5-3 11-16,3-4 13 15,3 0 20-15,0 0 53 16,0-20-2-16,9-14-59 16,21-10-31-16,9-6-5 15,7 8 1-15,-1 6 0 16,4 11-3-16,-4 11 5 15,4 14-6-15,-4 0-10 16,-5 28 6-16,-14 14-12 16,-13 13-29-16,-13 6-47 15,-20 9-26-15,-36 3-60 0,-24-6-93 16</inkml:trace>
  <inkml:trace contextRef="#ctx0" brushRef="#br0" timeOffset="33836.94">14803 7648 505 0,'0'0'22'16,"0"0"34"-16,0 0 128 15,0 0-116-15,0 0-46 16,0 0 56-16,135 4-15 16,2-4-11-16,41-1-46 15,34-5-3-15,31-4 5 16,30-1-8-16,16-3-2 15,4-3 2-15,-9-1-8 16,-22-1 5-16,-36 2-46 16,-47 3 29-16,-55-1 19 0,-53 5-16 15,-39 5 17-15,-25 0 1 16,-7 5-1-16,-23 0-32 16,-12 0-181-16,-5 0-129 15</inkml:trace>
  <inkml:trace contextRef="#ctx0" brushRef="#br0" timeOffset="35243.18">15569 8436 359 0,'0'0'289'16,"0"0"-273"-16,0 0-13 16,0 0 1-16,88-34-3 0,-46 30-1 15,-10 4-15-15,-3 0 4 16,-6 21-3-16,-3 18 3 15,-11 10 7-15,-9 11-7 16,-3 3 7-16,-21-5 1 16,-4-7 6-16,-1-8 2 15,6-14 10-15,7-12 19 16,10-9 17-16,5-8 7 16,1 0 77-16,0-12 0 15,14-24-39-15,11-11-88 16,11-12 4-16,6-8-2 0,1-1 7 15,2 8-4-15,-5 12 7 16,-8 16 10-16,-10 14-26 16,-9 11 2-1,-7 7-6-15,1 4-15 0,2 21-6 16,2 20 8-16,-5 6 9 16,-6 9-1-16,0 2-11 15,0-5-39-15,-3-5-17 16,-3-12-39-16,-1-13-90 15,7-17-113-15</inkml:trace>
  <inkml:trace contextRef="#ctx0" brushRef="#br0" timeOffset="35627.71">16582 8051 621 0,'0'0'128'0,"0"0"-40"16,0 0 7-16,0 0-81 16,0 0-2-16,0 0-12 15,-42 119 55-15,9-68-34 16,-5-7-2-16,-2-6 6 16,5-9-12-16,2-6 8 15,10-10-10-15,8-9 1 16,7-1 2-16,5-3 0 15,-3-3 19-15,3-20 24 0,-3-5-48 16,6-3-6-16,0 7 2 16,0 10-5-16,0 7 17 15,0 5-11-15,6 2-6 16,10 3-5-16,10 23-11 16,3 5 11-16,7 8 2 15,-6 7-9-15,-3-1-28 16,3 7-36-16,-7-6-34 15,-3-10-61-15,-14-11-254 16</inkml:trace>
  <inkml:trace contextRef="#ctx0" brushRef="#br0" timeOffset="37831.25">19324 7414 302 0,'0'0'75'16,"0"0"56"-16,0 0 30 16,0 0-37-16,0 0-57 15,0 0-21-15,0 0-4 16,-7 19-17-16,26-19 3 15,34 3-21-15,17 0 12 0,24-1 2 16,7-2-21-16,7 0 0 16,-5-5 0-16,-4-7-6 15,-12-1-41-15,-23 0-18 16,-25 4-81-16,-26 3-23 16,-13 6-90-16,-38 0-58 15</inkml:trace>
  <inkml:trace contextRef="#ctx0" brushRef="#br0" timeOffset="38064.9">19360 7691 218 0,'0'0'218'16,"0"0"-108"-16,0 0 85 16,0 0-39-16,0 0-64 15,0 0-34-15,58 2 17 16,10-10-29-16,15 1-11 15,9-2-8-15,9 1-16 16,2-1-7-16,-2-3-3 16,-10-3 5-16,-16 3-12 15,-17 2-14-15,-15 0-103 16,-21-1-54-16,-8-1-249 16</inkml:trace>
  <inkml:trace contextRef="#ctx0" brushRef="#br0" timeOffset="40532.4">22442 6777 679 0,'0'0'52'16,"0"0"30"-16,0 0 79 16,0 0-98-16,0 0-13 15,0 0-43-15,2-30-5 16,-1 29-2-16,1 1-9 16,3 0 2-16,1 24-6 15,2 16 13-15,-2 16-2 16,-6 14 3-16,0 5-1 15,-5-2 0-15,-8 0 0 16,1-9-21-16,5-7-102 16,3-7-107-16,4-18-59 15</inkml:trace>
  <inkml:trace contextRef="#ctx0" brushRef="#br0" timeOffset="40750.21">22760 7062 898 0,'0'0'55'0,"0"0"83"15,0 0 4-15,0 0-56 16,0 0-46-16,0 0-17 16,71-39-23-16,-8 20 1 15,14 6-4-15,11 0-71 16,3 7-70-16,-1-2-70 15,-20 0-126-15,-28-7 11 16</inkml:trace>
  <inkml:trace contextRef="#ctx0" brushRef="#br0" timeOffset="40966.94">23074 6723 864 0,'0'0'6'0,"0"0"236"15,0 0-100-15,0 0-35 16,0 0-79-16,0 0-28 16,-16-3-2-16,16 33-21 15,0 23 19-15,7 13 4 0,-4 9-3 16,-3 5 3-16,0-8-78 16,0-5-74-16,0-23-116 15,0-24-270-15</inkml:trace>
  <inkml:trace contextRef="#ctx0" brushRef="#br0" timeOffset="41162.39">23895 6375 563 0,'0'0'421'15,"0"0"-339"-15,0 0 14 0,0 0-75 16,0 0-21-16,0 0-17 15,36 140 17-15,-36-65-3 16,-9 5-16-16,-9-3-75 16,3-6-158-16,4-20-170 15</inkml:trace>
  <inkml:trace contextRef="#ctx0" brushRef="#br0" timeOffset="41375.07">23649 7054 351 0,'0'0'371'15,"0"0"-332"1,0 0 28-16,0 0-17 0,0 0-48 16,0 0 0-16,103 28 23 15,-1-38-8-15,5-14-17 16,-9 0-151-16,-4 8-127 15,-15 0-161-15</inkml:trace>
  <inkml:trace contextRef="#ctx0" brushRef="#br0" timeOffset="41776.93">23691 7340 623 0,'0'0'67'15,"0"0"139"-15,0 0-94 0,0 0-73 16,0 0-39-16,111-15 0 16,-53 15-4-16,-5 0 1 15,-12 20-9-15,-5 9-30 16,-10 0 30-16,-12 7 2 16,-8-5 4-16,-6-2-3 15,0-4 8-15,-10-10-4 16,3-5 5-16,4-3 4 15,3-7-3-15,0 0 12 16,0-11 40-16,20-19-21 16,12-15 7-16,8-5-37 15,5 1 2-15,-2 6 10 0,-2 9 9 16,-6 11-1-16,-5 10-4 16,-4 12-16-16,-3 1-4 15,0 21-11-15,-11 20-3 16,-9 14-7-16,-3 7-26 15,-15 1-32-15,-15-4-49 16,-5-11-88-16,1-11 66 16,6-19-179-16</inkml:trace>
  <inkml:trace contextRef="#ctx0" brushRef="#br0" timeOffset="42046.14">24790 6326 970 0,'0'0'28'0,"0"0"56"15,0 0 29-15,0 0-51 16,97-19-55-16,-38 56 6 16,11 15 10-16,5 19-9 15,-6 13-3-15,-8 15-6 16,-18 14-5-16,-28 12-2 15,-18 1-3-15,-54 9-15 16,-34-2-54-16,-22-7-72 16,-14-9-28-16,-11-13-75 15,-19-18-8-15,-10-22-146 16</inkml:trace>
  <inkml:trace contextRef="#ctx0" brushRef="#br0" timeOffset="42495.34">22253 6313 371 0,'0'0'17'15,"0"0"89"-15,0 0 109 16,0 0-107-16,0 0 6 15,0 0-26-15,-72-45-67 16,17 93-18-16,-16 32 6 16,-10 39 17-16,0 31 21 15,20 30-11-15,21 12-24 0,23 0 5 16,17-4-17-16,32-23-1 16,26-23-1-16,19-30-7 15,17-29-23-15,22-38-45 16,25-37-46-16,30-22-194 15,22-45-312-15</inkml:trace>
  <inkml:trace contextRef="#ctx0" brushRef="#br0" timeOffset="44063.51">25608 5657 340 0,'0'0'18'15,"0"0"30"-15,0 0 35 16,0 0-41-16,0 0-42 15,0 0-2-15,0 39 2 16,-10-2 32-16,-6 1 7 16,-7 0-14-16,-8 0 16 15,-5-4 2-15,-1-4-20 16,-6-2-11-16,2-6 5 16,5-5 1-16,4-5-4 0,6-5 13 15,7-1-4 1,7-3 12-16,3-2-7 0,6-1-2 15,2 0 24-15,1 0-2 16,0-10-6-16,0-12-19 16,0-9-19-16,1 1-4 15,8 4 0-15,-2 9 0 16,-2 7 6-16,0 6 5 16,-4 1-5-16,-1 3-6 15,2 0 5-15,-2 0-11 16,1 0 6-16,-1 0-4 15,2 0 3-15,1 0 1 16,2 0 0-16,3 0 3 16,1 0-3-16,3 0 4 15,-2 0-4-15,1 0-2 0,3 3 0 16,-1 6 2-16,0-1 0 16,-1 4 0-16,2-1 0 15,0 3-3-15,0 4 3 16,4 6-2-16,-6 1 1 15,4 4 2-15,-3 0 0 16,2 0-1-16,-1-2 1 16,2-3-5-16,-1 1 4 15,3 0-6-15,7 0-76 16,6-9-185-16,7-11-166 16</inkml:trace>
  <inkml:trace contextRef="#ctx0" brushRef="#br0" timeOffset="48331.52">25867 6942 590 0,'0'0'42'16,"0"0"1"-16,0 0 80 15,0 0-74-15,0 0-48 16,0 0 2-16,0 0-2 15,0 2-1-15,7-2 12 16,8-11 2-16,2-6 18 16,0-4-23-16,-3 1-1 15,-5 4 6-15,-6 1-9 16,-3 3 16-16,0 2 19 16,0 6-23-16,-14 4 2 0,-7 0-19 15,-10 20-1-15,-8 11-10 16,7 4-4-16,9-3-16 15,14-6 15-15,9-7-10 16,0-9-5-16,22-7 17 16,8-3 14-16,3-10-1 15,-1-7 1-15,-7-6 0 16,-6 0 18-16,-7 1-2 16,-4 1 20-16,-8-1 1 15,0 5-8-15,0 6 3 16,-3 5-31-16,-6 6 8 15,-5 0-9-15,-2 10-2 0,-5 7-10 16,6 3-9-16,6-1-9 16,9-5 0-16,0-7-28 15,12 1 15-15,9-8 18 16,9 0-36-16,8-1-77 16,6-16-43-16,-1 0-85 15</inkml:trace>
  <inkml:trace contextRef="#ctx0" brushRef="#br0" timeOffset="48691.52">27892 6182 699 0,'0'0'48'0,"0"0"-14"16,22-83 21-16,-16 66 57 15,-3 5-36-15,-3 9-27 16,0 1 14-16,0 2-21 15,0 0-42-15,0 24-3 16,0 29-16-16,0 27 13 0,-1 15 7 16,-11 1-1-16,-1 2 0 15,-7-5-7-15,5-1-139 16,1-11-126-16,5-33-197 16</inkml:trace>
  <inkml:trace contextRef="#ctx0" brushRef="#br0" timeOffset="48948.58">27252 7038 623 0,'0'0'118'0,"0"0"-112"0,0 0 33 15,0 0 26-15,93 10-5 16,27-10 59-16,34 0-90 15,24-8-23-15,19-1 8 16,10 2-9-16,6-3-3 16,-9 0-2-16,-26 0-5 15,-35-6-29-15,-44-4-93 16,-48 3-57-16,-50-2-39 16,-24 6-36-16</inkml:trace>
  <inkml:trace contextRef="#ctx0" brushRef="#br0" timeOffset="49210.18">27561 7383 750 0,'0'0'47'0,"0"0"-26"16,0 0 26-16,0 0-47 16,0 0-13-16,33 124 13 15,-26-58-1-15,-7 10 1 16,0 4-4-16,-18-2-3 0,-4-8-144 16,-2-7-63-16,4-22-48 15</inkml:trace>
  <inkml:trace contextRef="#ctx0" brushRef="#br0" timeOffset="49436.92">27810 7741 642 0,'0'0'206'15,"0"0"-80"-15,0 0 16 16,0 0-61-16,0 0-18 0,0 0-45 15,49-39-6 1,6 20-10-16,11 4 0 0,4 1-4 16,-1 5-68-16,-2-1-64 15,-12 4-36-15,-15 0-146 16,-25-3-93-16</inkml:trace>
  <inkml:trace contextRef="#ctx0" brushRef="#br0" timeOffset="49659.7">28013 7514 527 0,'0'0'67'0,"0"0"260"15,0 0-159-15,0 0-66 0,0 0-6 16,0 0-20 0,-9-27-38-16,9 27-22 0,-3 0-16 15,3 13-19-15,0 26 8 16,4 21 3-16,2 23 8 15,-4 6-2-15,-2 0-31 16,-5 3-57-16,-14-9-116 16,-3-11-84-16,4-26-138 15</inkml:trace>
  <inkml:trace contextRef="#ctx0" brushRef="#br0" timeOffset="49921.62">28602 7253 1048 0,'0'0'9'15,"0"0"172"-15,0 0-60 16,42-75-47-16,-42 74-42 16,0 1-32-16,0 8-15 15,0 34 3-15,0 26 8 16,0 20 4-16,-12 12-4 15,-8 3 1-15,-3-8-10 16,2-7-68-16,2-11-11 16,5-24-68-16,5-12-30 15,4-23-159-15,5-18-155 16</inkml:trace>
  <inkml:trace contextRef="#ctx0" brushRef="#br0" timeOffset="50230.94">28587 7458 768 0,'0'0'50'0,"0"0"167"15,0 0-124-15,0 0-34 16,0 0-29-16,0 0-30 16,90-81-7-16,-42 68 5 15,5 7 1-15,-1 6-18 16,-4 0 0-16,-5 2-21 15,-11 9 11-15,-14 1 8 16,-10 5-6-16,-8 0 19 0,-7 2-1 16,-20 3 9-16,-13 1 7 15,-9-4-4-15,-10-2 17 16,-7-6-18-16,-3-3-1 16,5-5-2-16,9-3-18 15,11 0-77-15,14-3-186 16,13-18-182-16</inkml:trace>
  <inkml:trace contextRef="#ctx0" brushRef="#br0" timeOffset="54250.48">3954 12184 529 0,'0'0'0'0,"0"0"3"15,0 0 5-15,0 0 37 16,0 0-42-16,0 0 13 16,52-24 96-16,-13-10-37 15,10-14 0-15,6-12-38 16,6-6-19-16,-1-7-6 16,-6-9-3-16,-11-7-6 15,-13-7 0-15,-18-2 0 16,-12 1 14-16,0 21-15 0,-12 27 3 15,0 22 7-15,0 24 29 16,-3 6-41-16,-9 40-6 16,-6 34-3-16,-4 28 8 15,10 13-4-15,11-5 0 16,13-8 1-16,13-26 0 16,20-22-6-16,6-21-18 15,4-26 13-15,2-10 15 16,7-12 0-16,3-25 9 15,-1-9 1-15,-2-4-8 16,-13 1 2-16,-12-1 0 16,-11 11-4-16,-8 12 14 15,-8 10-6-15,0 15-16 0,0 2 7 16,0 17-30 0,0 14 7-16,0 13 17 0,7-4 2 15,14-8-10-15,6-6-27 16,4-9 1-16,-1-10-2 15,3-4 21-15,1-3 14 16,-4 0 7-16,0-16 2 16,-5 2 6-16,-1 3-6 15,-6 5 2-15,1 6-3 16,-1 0-2-16,0 4-5 16,6 9 1-16,-2 4 6 15,5-4-4-15,-3-3 3 16,0-3-11-16,-2-7-67 15,-5-4-71-15,-1-16-91 0</inkml:trace>
  <inkml:trace contextRef="#ctx0" brushRef="#br0" timeOffset="54416.71">5125 11335 848 0,'0'0'32'0,"0"0"110"16,0 0-104-16,0 0-38 16,0 0-143-16,0 0-223 15,-12 104-55-15</inkml:trace>
  <inkml:trace contextRef="#ctx0" brushRef="#br0" timeOffset="54849.96">4028 12607 1017 0,'0'0'0'0,"0"0"4"15,50-103 29-15,-4 71-33 16,6 10-2-16,5 13 0 0,-2 9-14 15,-6 0-11-15,-4 23 14 16,-12 4-12-16,-6 10 12 16,-11 2 3-16,-13 6-5 15,-3 2 9-15,-3-4-14 16,-15-4 20-16,3-15 5 16,5-12-2-16,7-12 17 15,3 0 49-15,0-9-12 16,0-24 1-16,13-10-56 15,11-20 1-15,13 0-6 16,8 3 1-16,1 14-2 16,-4 11 2-16,-9 18-4 15,-6 14 4-15,-2 3-6 16,-4 17-16-16,0 25 12 16,-6 10-29-16,-6 15-35 0,-3 6-110 15,-6-7-59-15,3-11-112 16</inkml:trace>
  <inkml:trace contextRef="#ctx0" brushRef="#br0" timeOffset="55262.11">5071 12523 364 0,'0'0'437'0,"0"0"-369"16,0 0 130-16,0 0-167 15,0 0-31-15,0 0-12 0,58-12 12 16,2 7-1-16,7 0 1 16,6-2-28-16,0 0-51 15,-10-3-62-15,-11 0 4 16,-19-2-126-16,-24 1 128 16,-9-2-17-16,-17 4 105 15,-18-5 47-15,-1-2 53 16,0-4 46-16,8-6 65 15,4-1-78-15,6 4 12 16,3 3 88-16,12 6-86 16,0 12 16-16,3-1-59 15,0 3-46-15,3 0-11 16,21 0-18-16,9 19 10 0,7 7 7 16,0 11-1-1,-4 9-8-15,-15 10 10 0,-18 11-8 16,-3 8-46-16,-21 4-25 15,-7-9-132-15,1-12-21 16,13-30-150-16</inkml:trace>
  <inkml:trace contextRef="#ctx0" brushRef="#br0" timeOffset="55730.3">5954 12282 73 0,'0'0'583'0,"0"0"-576"0,-37 123 31 16,37-64 24-16,0-2-16 15,0-8-12-15,15-10-6 16,9-11-20-16,1-11-1 16,8-12 6-16,3-5-5 15,5-22 12-15,1-19 1 16,0-5-7-16,-2-13-5 15,-7-2 3-15,1-3 14 16,-7 3 17-16,-6 16-33 16,-6 15-2-16,-6 18-5 15,-2 7-3-15,4 5-6 0,1 14-20 16,4 16-10 0,5 9 6-16,-9 1 3 0,-3-4-31 15,-6-3 7-15,-3-13 31 16,0-4 4-16,-12-10 14 15,-9-6 2-15,-7 0 16 16,-8-6 1-16,0-21-7 16,-10-4 0-16,-2-6-2 15,-1-7 12-15,-2-1-16 16,2 11 3-16,7 7 20 16,5 18-27-16,9 9-19 15,5 22-87-15,7 12-110 16,13 2-101-16</inkml:trace>
  <inkml:trace contextRef="#ctx0" brushRef="#br0" timeOffset="56319.36">7159 11226 547 0,'0'0'15'0,"-52"-87"48"15,30 62 172-15,7 11-135 16,4 14-26-16,-5 0-50 0,-8 26-24 15,-10 20-13-15,-2 14 9 16,0 6 4-16,11 0-3 16,10-5-1-16,12-10 3 15,3-10-4-15,7-15 1 16,13-14-7-16,10-12 11 16,4-9 1-16,9-27 17 15,5-7-9-15,1-10-9 16,-7 0 16-16,-5 6-15 15,-16 10 1-15,-9 15 11 16,-6 15-8-16,-6 7-5 16,0 7-5-16,0 30-33 0,0 15 35 15,-3 11-33-15,3 13-109 16,0-4-62 0,0-2-55-16</inkml:trace>
  <inkml:trace contextRef="#ctx0" brushRef="#br0" timeOffset="56701.37">7380 11550 786 0,'0'0'39'16,"0"0"169"-16,0 0-116 15,0 0-77-15,0 0-15 16,0 0-11-16,36-10-2 15,-6 20 10-15,1 8-53 0,-1 6-29 16,-3 6-12 0,-8-1-26-16,-10 4 5 0,-9-7 60 15,0-2 21-15,0-11 27 16,0-3 9-16,0-7 1 16,0-3 12-16,0 0 99 15,0-13 46-15,0-13-79 16,0-7-26-16,3-7-7 15,12 1-26-15,3 2 18 16,3 11-19-16,1 10-4 16,-4 6-13-16,3 10-1 15,-2 3-8-15,-2 24-5 16,-4 15-49-16,-4 8-30 0,-6 1-101 16,-3-7-89-16</inkml:trace>
  <inkml:trace contextRef="#ctx0" brushRef="#br0" timeOffset="56882.36">7868 11639 545 0,'0'0'231'0,"0"0"-9"16,0 0-67-16,0 0-103 15,0 0-52-15,0 0-15 16,33-13-6-16,-2 5-63 0,6-1-107 15,-8-2-157-15,-7 2-175 16</inkml:trace>
  <inkml:trace contextRef="#ctx0" brushRef="#br0" timeOffset="57070.36">7944 11463 757 0,'0'0'67'0,"0"0"167"15,0 0-110-15,0 0-74 16,0 0-31-16,0 0-19 16,-12 63-15-16,12-10 13 15,0 10 4-15,0 0-8 0,0 3-67 16,0-7-116-16,3-17-224 16</inkml:trace>
  <inkml:trace contextRef="#ctx0" brushRef="#br0" timeOffset="57261.36">8320 11337 855 0,'0'0'91'16,"0"0"60"-16,0 0-86 15,0 0-65-15,0 0-16 16,3 107 10-16,-3-42 3 15,0 8-106-15,-12-1-128 16,-12-8-247-16</inkml:trace>
  <inkml:trace contextRef="#ctx0" brushRef="#br0" timeOffset="57653.91">6846 12048 860 0,'0'0'1'15,"0"0"169"-15,0 0-64 16,0 0-62-16,0 0-28 16,133 16 30-16,13-16 31 15,39 0-31-15,31-3-42 16,20-7 1-16,10 0-5 0,3 0-20 15,-12-3-18-15,-35-4-111 16,-43 2 86-16,-61 1-164 16,-57 4-131-16</inkml:trace>
  <inkml:trace contextRef="#ctx0" brushRef="#br0" timeOffset="58059.93">7904 12477 719 0,'0'0'86'0,"0"0"90"16,0 0-63-16,0 0-80 0,0 0-33 15,-94-60-2-15,49 74-3 16,-4 16-8-16,1 13 13 15,5 6-11-15,13 1 0 16,12-2 11-16,9-6-19 16,9-6-12-16,5-14 16 15,20-15-12-15,8-7 27 16,10-12 5-16,2-25 0 16,1-6 19-16,-4-3-14 15,-8 2 8-15,-4 5 5 16,-11 6-7-16,-5 10 5 15,-7 14-16-15,-7 4-2 0,0 5 9 16,0 0-12 0,0 8-15-16,0 23-36 0,0 16-2 15,-4 17-15-15,-2 2-163 16,0-3-70-16</inkml:trace>
  <inkml:trace contextRef="#ctx0" brushRef="#br0" timeOffset="58471.02">8174 12642 840 0,'0'0'149'0,"0"0"-4"16,0 0 23-16,0 0-126 16,0 0-42-16,0 0-6 15,22 4-33-15,2 21-6 16,1 9-27-16,1 2-40 15,-4 0 29-15,-6 1-45 16,-8-4 16-16,-5-4 28 16,-3-8 69-16,0-8 12 15,0-6 3-15,0-4 0 16,-3-3 92-16,3 0 34 16,0-4 18-16,0-21-36 15,0-16-73-15,25-15-7 16,11-9-25-16,13-2 0 0,5 8 1 15,4 13-3-15,-4 12 1 16,-5 15-2-16,-4 12-2 16,-10 7-4-16,0 0 1 15,-8 24-9-15,-8 11 7 16,-13 5-53-16,-6 13 1 16,0 0-34-16,0 3-75 15,-6-10 70-15,0-12-375 16</inkml:trace>
  <inkml:trace contextRef="#ctx0" brushRef="#br0" timeOffset="58697.63">9904 11956 729 0,'0'0'392'15,"0"0"-343"-15,0 0 110 16,0 0-125-16,124-53-33 16,-50 53-1-16,1 0-10 15,4 0-32-15,-3 0-50 16,-6 0-42-16,-16 0-74 16,-20 0-222-16</inkml:trace>
  <inkml:trace contextRef="#ctx0" brushRef="#br0" timeOffset="58879.61">9989 12206 541 0,'0'0'224'0,"0"0"-72"16,0 0 70-16,0 0-118 16,0 0-49-16,0 0-47 15,97 3 0-15,-12-3-8 16,6-3-16-16,0-10-83 15,-6-4-66-15,-12-5-241 16</inkml:trace>
  <inkml:trace contextRef="#ctx0" brushRef="#br0" timeOffset="62229.21">23993 8240 304 0,'0'0'2'0,"0"0"10"15,0 0 80-15,0 0-36 16,0 0-47-16,-15-72 11 16,15 57 11-16,0 2-5 15,0 2 12-15,0 3 23 16,0 2-9-16,0 2 2 15,0 0-16-15,0 4-2 16,0 0-19-16,0 8-17 0,0 31-18 16,-3 22 1-1,-10 23 17-15,-2 7 17 0,-6 4-12 16,-3-6 19-16,3-7-15 16,-1-14-2-16,3-17-7 15,7-18 0-15,2-13 0 16,5-10 13-16,3-6-11 15,2-4 27-15,-3 0 26 16,-6-11 0-16,-4-16-27 16,-7-12-28-16,-2-10 2 15,2-4 3-15,4 0-2 16,4 13 1-16,5 15 16 16,6 13 18-16,1 12-30 15,0 7-8-15,23 20-25 16,12 9 16-16,6 7 10 0,1-1-1 15,-1-8 1-15,-2-10 0 16,0-12 0-16,-1-12 6 16,2 0-7-16,3-23 17 15,5-22-1-15,1-13-5 16,-4-9-11-16,-9-8 0 16,-13-4-45-16,-10-12-83 15,-10-8-82-15,-3-1-102 16,0 7-41-16</inkml:trace>
  <inkml:trace contextRef="#ctx0" brushRef="#br0" timeOffset="67225.61">13334 11413 481 0,'0'0'57'16,"0"0"-34"-16,0 0 142 15,0 0-22-15,0 0-50 16,0 0-36-16,0 0-4 15,3-6-7-15,-3 38-17 16,0 26-10-16,-7 30-12 16,-5 15 59-16,-10 3-16 15,-2-7-30-15,6-13-16 16,1-17 0-16,13-13-4 0,4-17-24 16,0-15-77-16,27-21-49 15,9-13-107-15,13-38-178 16</inkml:trace>
  <inkml:trace contextRef="#ctx0" brushRef="#br0" timeOffset="67569.53">14127 11117 897 0,'0'0'62'0,"0"0"-23"15,0 0 42-15,0 0-65 16,-99 109-11-16,41-58-5 16,-3-7 14-16,6-10-10 0,13-11-4 15,15-11 0-15,12-8-3 16,5-4 0-16,10-6 3 16,0-18 1-16,0-12-1 15,0 0-2-15,3 6 2 16,16 7 0-16,-2 10 0 15,8 9-5-15,2 4 5 16,7 13-9-16,6 17 7 16,2 9-10-16,-3 1 9 15,-2 9-3-15,-13 1-47 0,-6-4-80 16,-9-6-183 0,-9-16-78-16</inkml:trace>
  <inkml:trace contextRef="#ctx0" brushRef="#br0" timeOffset="68466.9">14838 11955 483 0,'0'0'342'0,"0"0"-287"0,0 0 6 15,0 0-22 1,0 0-36-16,0 0-2 0,-3 24-1 16,3-24 0-16,0 0-1 15,9 0-4-15,3 0 7 16,3-3-2-16,-3-14 0 15,-6-3 0-15,-2-1-3 16,-4-1-8-16,0 5 6 16,-10 1-2-16,-2 13 4 15,-11 3-5-15,0 0 7 0,-7 23-10 16,1 10 6 0,10-2-2-16,6 1 7 0,10-6-8 15,3-6 8-15,0-6-4 16,3-8 2-16,7-3-5 15,2-3-5-15,-2-3 12 16,4-14 10-16,-8-6 7 16,-3 2-11-16,-3-4-4 15,0 5 19-15,-3 3-21 16,0 11-1-16,-3 6-43 16,6 0-89-16,0 3-118 15,9 4-262-15</inkml:trace>
  <inkml:trace contextRef="#ctx0" brushRef="#br0" timeOffset="68683.98">16206 11006 1032 0,'0'0'34'0,"0"0"19"16,-49 81-53-16,22-3-2 16,0 26-1-16,9 7 1 15,-1 2-49-15,2-11-131 16,1-21-189-16</inkml:trace>
  <inkml:trace contextRef="#ctx0" brushRef="#br0" timeOffset="68905.58">15511 11879 970 0,'0'0'156'16,"0"0"-30"-16,80-19-14 15,21 2-84-15,34 3-27 16,16 2-2-16,1 6-22 15,-9-1-51-15,-13 0 24 0,-28 4-53 16,-31-1-50 0,-36-1-197-16,-32 0-185 15</inkml:trace>
  <inkml:trace contextRef="#ctx0" brushRef="#br0" timeOffset="69167.78">15702 12092 874 0,'0'0'108'0,"0"0"8"16,0 0-38-16,0 0-54 0,3 106-20 15,0-44 25-15,-3 7-18 16,-9 7-11-16,-15 3 14 15,0 1-14-15,-6-7-12 16,7-8-48-16,7-15-42 16,12-18-29-16,4-29-89 15,11-6-143-15</inkml:trace>
  <inkml:trace contextRef="#ctx0" brushRef="#br0" timeOffset="69501.17">15915 12489 474 0,'0'0'419'0,"0"0"-283"15,0 0 34-15,0 0-108 16,0 0-39-16,129-48-8 16,-66 37-12-16,3 2-3 15,-4 0-4-15,0-1-27 0,-14 3-72 16,-17-8-86-16,-19 1-155 15,-12-1-223-15</inkml:trace>
  <inkml:trace contextRef="#ctx0" brushRef="#br0" timeOffset="69707.72">16152 12196 847 0,'0'0'142'0,"0"0"82"15,0 0-83-15,0 0-90 0,0 0-5 16,-3 73-32 0,3-17 0-16,0 2 17 0,-6 0-21 15,-4 2-5 1,1-1-5-16,0 3-17 0,6-5-79 16,3-24-130-16,12-19-218 15</inkml:trace>
  <inkml:trace contextRef="#ctx0" brushRef="#br0" timeOffset="69925.78">16789 12104 1081 0,'0'0'144'0,"0"0"79"15,0 0-105-15,0 0-115 16,0 0-3-16,-9 129-9 15,-7-57-4-15,0 1-22 16,-1 7-32-16,2-5-11 16,-3 1-38-16,-1-12-53 15,-4-15-61-15,4-20-177 16</inkml:trace>
  <inkml:trace contextRef="#ctx0" brushRef="#br0" timeOffset="70209.55">16804 12285 573 0,'0'0'247'16,"0"0"13"-16,0 0-69 15,100-75-119-15,-65 69-43 16,7 6-29-16,3 0-9 16,-5 0 6-16,-4 0-24 15,-7 6-9-15,-12 7-11 16,-11 1-11-16,-6 9 27 15,-6 2-18-15,-22 2 8 16,-13 2 25-16,-11-4 11 16,-7-6 5-16,-5-2 5 15,-1-7-3-15,13-5 11 16,15-5-13-16,15 0-4 16,19-9-12-16,3-24-132 15,29-16-194-15</inkml:trace>
  <inkml:trace contextRef="#ctx0" brushRef="#br0" timeOffset="70406.07">18173 11639 1009 0,'0'0'127'16,"0"0"71"-16,82-10-86 15,-14 9-100-15,15 1-12 0,0 0-57 16,1 0-93-16,-6 0-60 16,-17 0-165-16</inkml:trace>
  <inkml:trace contextRef="#ctx0" brushRef="#br0" timeOffset="70586.05">18025 11919 736 0,'0'0'210'16,"0"0"-21"-16,0 0-14 15,0 0-103-15,138-10-61 0,-43-1-11 16,9-4-61 0,3-2-127-16,-6-10-73 0,3-5-374 15</inkml:trace>
  <inkml:trace contextRef="#ctx0" brushRef="#br0" timeOffset="71180.14">21721 10842 416 0,'0'0'60'15,"0"0"-27"-15,35-75 140 16,-20 45-21-16,-2 3-56 16,-5 13 6-16,-8 8-4 15,0 3 6-15,0 3-23 16,0 0-32-16,0 16-45 15,-11 30-4-15,-10 27-26 16,-6 24 22-16,-2 12-3 16,-7 2 6-16,4-4-57 0,9-15-120 15,2-23-73-15,10-26-177 16</inkml:trace>
  <inkml:trace contextRef="#ctx0" brushRef="#br0" timeOffset="71455.36">20953 11589 760 0,'0'0'138'0,"0"0"-32"0,0 0 20 15,109-4-74-15,13-9-5 16,38-1 33-16,18-1-27 15,4 2-26-15,4 3-25 16,-5 0 0-16,-10 0-2 16,-23-1-6-16,-33-2-14 15,-36 1-51-15,-37 2-19 16,-35 6-51-16,-14 1-25 16,-41 3-123-16,-24 0-133 15</inkml:trace>
  <inkml:trace contextRef="#ctx0" brushRef="#br0" timeOffset="71780.7">21434 11715 126 0,'0'0'355'15,"0"0"-316"-15,0 0 212 16,0 0-105-16,0 0-67 16,0 0 13-16,0-5-26 15,0 5-27-15,0 15-2 16,0 17-26-16,-5 22-7 16,-2 21 10-16,-8 8 30 15,-3 3-4-15,-6-1-32 0,-3-7-7 16,2-10 1-16,3-8-2 15,3-9-41-15,9-14-59 16,9-13-62-16,1-24-132 16,16-3-209-16</inkml:trace>
  <inkml:trace contextRef="#ctx0" brushRef="#br0" timeOffset="72018.39">21619 12117 810 0,'0'0'176'16,"0"0"-73"-16,0 0 73 0,0 0-93 15,0 0-47-15,0 0-7 16,105 0-16-16,-31 0 8 16,11 0 3-16,6 0-24 15,-8 0-3-15,-13 0-24 16,-15-3-62-16,-22 3-46 15,-18-2-29-15,-15-3-45 16,0-1-116-16,-18-1-12 16</inkml:trace>
  <inkml:trace contextRef="#ctx0" brushRef="#br0" timeOffset="72273.82">21868 11918 561 0,'0'0'111'15,"0"0"175"-15,0 0-143 16,0 0-37-16,0 0 29 16,0 0-41-16,-11-32-40 15,8 32-17-15,-1 22-37 16,1 17-7-16,-4 15 6 16,-3 16-8-16,0 6 9 15,-5 0 3-15,-1 3-1 16,-5-3-4-16,6-10-18 15,-2-4-75-15,8-15-16 16,9-13-85-16,0-25-66 0,29-9-298 16</inkml:trace>
  <inkml:trace contextRef="#ctx0" brushRef="#br0" timeOffset="72634.32">22563 11853 716 0,'0'0'39'15,"0"0"177"-15,0 0-91 16,0 0-24-16,0 0-10 0,0 0-18 16,30-62-22-1,-30 62-7-15,0 0-3 0,0 0-17 16,0 0-13-16,0 0-4 15,0 13-7-15,0 23-11 16,0 17 3-16,0 13 8 16,-2 6 21-16,-11 1-15 15,-10 2-5-15,0 3 10 16,-6-6-10-16,4-9-1 16,7-14 0-16,0-9 0 15,11-10-10-15,-1-11-49 16,6-6-32-16,2-6-44 15,0-7-90-15,5-13-134 0,10-20-37 16</inkml:trace>
  <inkml:trace contextRef="#ctx0" brushRef="#br0" timeOffset="72955.52">22535 12121 256 0,'0'0'371'0,"0"0"-235"15,0 0 87-15,0 0-134 16,0 0-27-16,72-76-17 16,-42 65-27-16,5 2-15 15,-4-1 7-15,3 3-10 0,-1 7 0 16,-5 0-2 0,-4 0-3-16,-10 3 3 0,-3 11-14 15,-7 2 3-15,-4 4 10 16,0 1-8-16,-4-2 7 15,-15 1 1-15,-8-4 3 16,-4 1 2-16,-6-8-2 16,-6 1 0-16,-4-4 11 15,0-5-11-15,3-1-1 16,8 0-19-16,13 0-73 16,14-13-139-16,9-3-200 15</inkml:trace>
  <inkml:trace contextRef="#ctx0" brushRef="#br0" timeOffset="75296.02">24146 11311 535 0,'0'0'31'0,"0"0"89"16,0 0 103-16,0 0-127 15,0 0-50-15,0 0-10 16,0 0-1-16,52-29-24 15,4 12 7-15,11 7-11 16,5 3-7-16,-8 7-1 0,-7 0-83 16,-19 1-80-1,-18 10-128-15,-20-2-86 0</inkml:trace>
  <inkml:trace contextRef="#ctx0" brushRef="#br0" timeOffset="75478">24094 11490 526 0,'0'0'44'16,"0"0"181"-16,0 0-71 15,0 0-101-15,0 0-24 16,0 0-29-16,174-23 9 0,-49 7 7 16,12-5-16-16,0 1-28 15,-10-5-162-15,-15-5-186 16</inkml:trace>
  <inkml:trace contextRef="#ctx0" brushRef="#br0" timeOffset="76009.78">25542 10911 644 0,'0'0'23'0,"0"0"169"16,0 0-78 0,0 0-43-16,0 0 22 0,0 0-23 15,10-56 8-15,-10 56-29 16,0 0-13-16,0 27-36 16,-12 22-21-16,-6 21 3 15,-7 16 18-15,-5 6 4 16,2-6-4-16,-2-7 2 15,3-6 5-15,3-10-2 16,7-13-5-16,4-11 11 16,6-13-1-16,4-12 2 15,1-5 1-15,2-9-13 16,0 0 19-16,0 0-16 16,0 0 6-16,6 4 11 0,23-4-9 15,14 0-1-15,15 3 16 16,13-3-8-16,6 0 1 15,5 0-19-15,0 0 0 16,-11 0-1-16,-11 0 1 16,-17 0 0-16,-17 0-12 15,-15 0-7-15,-6 0 17 16,-5 0-10-16,0 0 0 16,0 0 7-16,0 0-6 15,0 0-3-15,0 0-17 16,0 0-41-16,0 0-27 15,-8 0-57-15,-6-7-137 16,2-2-290-16</inkml:trace>
  <inkml:trace contextRef="#ctx0" brushRef="#br0" timeOffset="89856.36">21948 10713 212 0,'0'0'10'0,"0"0"-10"15,0 0 25-15,0 0-22 16,0 0-3-16,0 0-11 15,0 0 4-15,-17-6-13 16,17 6 7-16,0 0-8 16,0 0-4-16,0 0 15 0,0 3-1 15,0-3-9-15,0 0 2 16,0 0 3-16,0 0 8 16,0 0-1-16,0 0 4 15,0 0-1-15,0 3-8 16,0 2-7-16</inkml:trace>
  <inkml:trace contextRef="#ctx0" brushRef="#br0" timeOffset="92697.7">22532 12801 87 0,'0'0'125'16,"0"0"-67"-16,0 0-7 15,0 0 36-15,0 0-55 0,0 0-24 16,10-19 9-16,5 8-2 16,6-5 0-16,-2-4-10 15,7 3-5-15,-6 1 5 16,-1 2-5-16,-8 9-10 15,-5 4-25-15,-4 1-42 16,-2 0 21-16,-6 6 31 16,-20 15-29-16,-7 2 32 15,-2 3 22-15,-3-2 12 16,1-2 33-16,7-5 14 16,8 0-5-16,6-8-9 0,9-6-12 15,4 1-1 1,3-4-30-16,0 0-2 0,19 0 0 15,14-7 31 1,9-13-5-16,11-8-14 0,-2-3-9 16,1 1 12-16,-6 4-14 15,-10 2 0-15,-11 7-1 16,-15 12 2-16,-8 5-2 16,-2 0 12-16,-6 0 16 15,-22 0 2-15,-10 13-30 16,-11 10 0-16,-4 7 0 15,5 6 2-15,-2-5 1 0,13-3 5 16,9-8-4 0,10-6-2-16,14-8-2 15,4 1-7-15,0-7-3 0,14 0-2 16,18 0 2-16,6 0 2 16,11-16 8-16,3-8 4 15,1-6-4-15,-1-2 0 16,-8 3 1-16,-8 4 1 15,-19 9-2-15,-11 10 1 16,-6 6 1-16,-9 0 17 16,-27 13-15-16,-17 16-4 15,-15 15-2-15,-4 8 2 16,0 0 0-16,5-1 7 16,9-8-2-16,12-9 17 15,19-15-1-15,15-9-15 0,12-7-6 16,0-3-8-16,23 0-16 15,22-17 15-15,20-10 9 16,9-11 4-16,2-6-1 16,-1 2-3-16,-14 5 1 15,-12 3-1-15,-15 14-1 16,-16 13-80-16,-15 7-67 16,-3 21-160-16</inkml:trace>
  <inkml:trace contextRef="#ctx0" brushRef="#br0" timeOffset="93297.3">22597 13746 499 0,'0'0'100'0,"0"0"18"16,0 0 17-16,0 0-35 15,0 0-49-15,0 0-14 16,7-62-6-16,-7 68-31 0,6 27 0 15,4 23 0-15,-3 19 4 16,0 12 0-16,-7 2 2 16,0-4-5-16,0-15-2 15,-1-10-6 1,-6-15-14-16,4-15 21 0,0-13-10 16,3-7 10-16,-4-10 0 15,3 0 4-15,-2-10 10 16,0-23-14-16,1-16 4 15,2-11-1-15,0-10-1 16,0 1-2-16,13 2 7 16,3 12-5-16,3 9-2 15,8 12 0-15,5 12-2 0,0 5-4 16,3 10 0-16,0 4 1 16,-9 3-18-16,-4 0-17 15,-10 14-28-15,-11 6 0 16,-1 5 15-16,-13 8 51 15,-17 3-7-15,-9-2 5 16,-3-1 3-16,-2-7-2 16,7-6-22-16,5-7-74 15,18-6-34-15,8-7-88 16</inkml:trace>
  <inkml:trace contextRef="#ctx0" brushRef="#br0" timeOffset="93629.19">23165 13735 724 0,'0'0'98'16,"0"0"22"-16,0 0-9 16,0 0-91-16,0 0-20 15,0 0-2-15,-15 5-9 16,33 14 8-16,11 1 1 15,7 6 2-15,7 3-2 16,5-2-25-16,1-5 4 16,-10-1-19-16,-14-11-93 15,-15-3 110-15,-10 2-8 0,-1 8 33 16,-20 6 13-16,-12 4-3 16,-6 2 5-16,1 4-4 15,2-2-8-15,6-6-6 16,8-6-5-16,16-4-85 15,6-13-108-15,4-2-92 16</inkml:trace>
  <inkml:trace contextRef="#ctx0" brushRef="#br0" timeOffset="93908.43">23677 13713 417 0,'0'0'169'15,"0"0"-100"1,0 0 28-16,0 0-66 0,0 0-18 15,8 89 53-15,-7-45-35 16,2-7-28-16,4-3-3 16,2-10 2-16,3-10-2 15,3-8 0-15,0-6 2 16,3-3 1-16,0-28 19 16,-2-5-18-16,-7-9-3 15,-9 1-2-15,0 1 1 16,-18 10-13-16,-15 8-5 15,-10 20 0-15,-13 5 7 0,-8 42-41 16,-8 22-76 0,-3 14-86-16,5 6-195 15</inkml:trace>
  <inkml:trace contextRef="#ctx0" brushRef="#br0" timeOffset="94311.5">22552 14757 855 0,'0'0'92'0,"0"0"109"16,0 0-67-16,0 0-90 16,120-90 2-16,-17 31 9 15,24-1-33-15,17 1-9 0,18 3-5 16,15-1-8-16,2 8 2 15,-12 6-2-15,-18 7-8 16,-27 6 8-16,-30 7-10 16,-27 7 10-16,-28 3-3 15,-19 9 7-15,-12 1 6 16,-6 3-6-16,0 0 44 16,0 0 3-16,0 0-37 15,0 0-1-15,0 0-2 16,0 0-5-16,0 0-9 15,0 0 3-15,0 0-11 16,0 0-22-16,0 0-32 0,0 0-16 16,0 0-32-1,-13 0-48-15,-13 9-48 16,-12-2-187-16,-7-7-121 0</inkml:trace>
  <inkml:trace contextRef="#ctx0" brushRef="#br0" timeOffset="95061.5">20902 12772 228 0,'0'0'15'0,"0"0"86"16,0 0 40-16,0 0-43 15,0 0-14-15,0 0-19 0,-55-14 6 16,55 14-20-16,26 0-27 15,33 0 30-15,35 0 0 16,35 0-13-16,27 0-6 16,26 0-22-16,32 0-9 15,18 0 5-15,13-3-8 16,-2 3-1-16,-22 0-2 16,-32 0 2-16,-29-3 3 15,-44 3-3-15,-38 0-1 16,-39 0 0-16,-26-1 1 15,-13 1-6-15,-9 0 4 16,-30 4-22-16,-22 13-52 0,-21-2-3 16,-12 2 3-16,-10-3-47 15,-16 2-33-15,-13-6-27 16,-17 3 1-16</inkml:trace>
  <inkml:trace contextRef="#ctx0" brushRef="#br0" timeOffset="95615.47">21467 12891 17 0,'-84'0'101'0,"18"0"16"16,17 0 43-16,10 0-40 16,15-8 37-16,10 3 5 15,6 1-46-15,5 1 3 16,1 3-36-16,2 0-23 16,0 0 7-16,0 0-31 0,9 0-16 15,33-4-13 1,34 4-3-16,30 0-2 0,30 0-2 15,30 7 0-15,20 2 4 16,15-1-4-16,4-3-3 16,-16-5 3-16,-19 0 0 15,-29-5 2-15,-31-8-2 16,-27 2 0-16,-32 2 8 16,-19 1-7-16,-21 5 2 15,-9 3 6-15,-2 0 10 16,0 0 10-16,0 0-18 15,0 0-5-15,0 0 10 0,0 0-14 16,0 0-2 0,0 0 0-16,0 0 4 0,0 0-5 15,0 0 1-15,0 0 0 16,0 0-2-16,0 0 2 16,0 0 0-16,0 0-1 15,0 0 3-15,0 0-4 16,0 0 2-16,0 0 0 15,0 0-4-15,0 0 4 16,0 0 0-16,0 0-2 16,0 0 4-16,0-3-8 15,0 3 6-15,0-3-10 16,0 3 2-16,1 0-19 16,-1-3-7-16,0 3-12 15,-3 0-31-15,-25 0-27 0,-10-4-137 16,-11-9-112-16,-1-14-82 15</inkml:trace>
  <inkml:trace contextRef="#ctx0" brushRef="#br0" timeOffset="96965.7">27819 10944 162 0,'0'0'109'0,"0"0"49"15,0 0-28-15,0 0-59 16,0 0 47-16,0 0-9 16,26-72-18-16,-26 72-7 15,0 0-21-15,0 0-5 16,-8 0-40-16,-22 16-4 16,-23 15-3-16,-25 17-9 15,-16 10 3-15,-3 1-5 16,10-4 0-16,8-9 14 0,14-2-14 15,14-13 11-15,18-12 5 16,13-6 3-16,10-8 3 16,7-4-15-16,3-1-6 15,0 0 11-15,0 0-10 16,2 0 0-16,23 7 1 16,22 6 10-16,22-1 49 15,21 5-31-15,5 0-13 16,3 2 10-16,-11 1-26 15,-9-1 2-15,-9 3-1 0,-14-2-2 16,-16-4-1 0,-16-6 0-16,-12-7-1 0,-10 1-7 15,-1-4-21-15,0 0-37 16,0 3-17-16,0 0-38 16,0 0-56-16,0-3-40 15,4-9-177-15</inkml:trace>
  <inkml:trace contextRef="#ctx0" brushRef="#br0" timeOffset="98086.48">28808 11030 899 0,'0'0'38'16,"0"0"38"-16,0 0 29 15,0 0-40-15,0 0-28 0,0 0-7 16,51-73-28-16,-19 41 1 16,6-4 9-16,-1-2-12 15,-1-3 0-15,-5-2 4 16,-5 6-4-16,-9 8 9 16,-7 13-7-16,-7 7-1 15,-3 9 47-15,0 0-29 16,0 0-12-16,0 0-7 15,0 9-7-15,-17 26-2 16,-7 21 4-16,-3 19 5 0,4 2 11 16,3 6-11-16,2-4 0 15,3-4 0-15,-1-5 2 16,0-9-8 0,4-10-6-16,-1-5-35 0,0-12 0 15,1-5-10-15,1-5-1 16,-2-7 8-16,0-4 9 15,-5-4 23-15,-3-2 3 16,-1-4 15-16,-5-2 5 16,0 2-4-16,3-3 1 15,7 3 12-15,7-3 30 16,6 0 25-16,2 0-11 16,2 0-21-16,0 0-9 0,0 0 31 15,0 0-51 1,11 0 10-16,32-7-15 0,23-5 15 15,22-2-8-15,12 8-10 16,3-1 6-16,-4 6-5 16,-5-2 0-16,-10 0-1 15,-17-4 2-15,-15 2 3 16,-14-2-5-16,-17-1 0 16,-8 6 11-16,-7-1-7 15,-6 3 11-15,0-1 9 16,0-2-12-16,0 3 11 15,0 0-20-15,0 0 20 16,0-3-9-16,0 3-6 16,0 0 4-16,0 0-3 0,0 0-9 15,0 0 20-15,0 0-19 16,0 0-1-16,0 0 8 16,0 0-5-16,0 0-2 15,0 0-1-15,0 0 3 16,0 0-3-16,0 0 0 15,0 0 0-15,0 0 0 16,0 0 0-16,0-1 0 16,0 1-1-16,0 0 3 15,0 0-3-15,0 0 1 16,0 0 0-16,0 0-2 16,0 0 2-16,0 0 0 15,0 0 0-15,0 0 1 16,0 0-3-16,0 0 2 15,0 0-1-15,0 0-1 0,0 0 2 16,0 0-1-16,0 0 1 16,0 0 0-16,0 0-5 15,0 0 5-15,0 0-2 16,0 0-2-16,0 0 4 16,0 0-1-16,0 0 0 15,0 0-3-15,0 0-4 16,0 0 5-16,0 0-8 15,0-4 6-15,0 4-10 16,0 0 1-16,0 0-5 0,0 0-12 16,0 0 5-16,0 0-38 15,0 0-24-15,0 0 3 16,0 0-19-16,0 0-38 16,0 0-105-16,-11 4-56 15</inkml:trace>
  <inkml:trace contextRef="#ctx0" brushRef="#br0" timeOffset="100438.25">9798 15245 210 0,'0'0'128'16,"0"0"-19"-16,0 0 51 16,0 0 36-16,0 0-90 15,0 0-45-15,0 0-10 16,39-46-27-16,58 26 42 15,29-2-8-15,14-2-33 16,7-3-20-16,-1-1-5 16,-10-2-1-16,-16 7-40 15,-27 6-102-15,-30 10-157 16,-35 7-42-16,-28 7-30 0</inkml:trace>
  <inkml:trace contextRef="#ctx0" brushRef="#br0" timeOffset="100625.19">10344 15341 164 0,'-94'53'175'0,"18"-6"22"16,21-13-16-16,25-17-63 16,18-7-28-16,12-8-53 15,6-2-37-15,33 0 2 16,26-7 24-16,29-17 8 16,17-5-21-16,8-7-4 15,2-1-8-15,-5 3-1 16,-14-1-83-16,-15 8-73 15,-22 3-141-15,-31 2-134 16</inkml:trace>
  <inkml:trace contextRef="#ctx0" brushRef="#br0" timeOffset="100879.75">10353 14750 402 0,'0'0'105'16,"0"0"-46"-16,0 0 132 15,-42-76-91-15,68 72-87 16,21 4-4-16,19 6 8 16,13 29-11-16,0 17 8 15,0 18-4-15,-21 22-5 0,-22 10-4 16,-17 11 2 0,-19 5-2-16,-6-2 9 0,-29-7-9 15,-10-6-1-15,-12-10 0 16,2-11-49-16,16-10-73 15,14-26-120-15,22-31-154 16</inkml:trace>
  <inkml:trace contextRef="#ctx0" brushRef="#br0" timeOffset="101593.58">12574 15344 408 0,'0'0'40'0,"0"0"31"16,0 0 58-16,0 0-32 15,0 0-46-15,0 0 18 16,23-17-10-16,25-22 6 16,8-17 0-16,5-19-36 15,-3-14-19-15,-9-2-6 16,-10-7-4-16,-15-4 0 0,-18 1-13 16,-6-5-15-16,-16 11 2 15,-7 25 4-15,-3 29 10 16,6 27 2-16,2 21 5 15,-3 46-5-15,3 29-35 16,6 24 38-16,12 7 7 16,0-9-4-16,24-8 2 15,9-19-1-15,2-17-4 16,7-22 6-16,1-21-31 16,2-17 7-16,0-16 23 15,-6-20 2-15,-3-14 1 16,-6-6-1-16,-8 7 0 15,-5 8-2-15,-7 15-7 16,-4 16 7-16,-3 10-3 16,7 3-10-16,3 27-4 15,10 10 19-15,2 10 0 0,5-1 4 16,3-9-4-16,4-10-1 16,-1-11-1-16,3-12-3 15,-2-7 2-15,-4-7 2 16,-1-19 1-16,-3-8 2 15,-3 8 0-15,-1 3-2 16,-5 7 6-16,0 8-6 16,-4 3 20-16,4 5-8 15,2 0-5-15,-2 0 2 0,5 0-3 16,-4 3-6 0,1 2 0-16,-9 3-51 0,-8-1-184 15,-5-1-164-15</inkml:trace>
  <inkml:trace contextRef="#ctx0" brushRef="#br0" timeOffset="102028.23">12729 15552 491 0,'0'0'49'15,"0"0"-19"-15,0 0 127 16,0 0-103-16,0 0-29 0,0 0 48 16,85-16-53-16,-52 16-11 15,0 0-9-15,-5 14-5 16,-1 7-5-16,-11 13-22 16,-9 3 2-16,-7 2-1 15,0 1 2-15,-7-6-1 16,-9-5-18-16,-4-6 25 15,7-10 23-15,4-6 0 16,3-7 10-16,6 0 17 16,0-23 31-16,0-18-54 15,6-7 0-15,19-5 25 16,14 3-18-16,6 11 19 0,4 11 11 16,-4 12-26-16,-2 13-15 15,-1 3-1-15,-9 26-6 16,-7 15-4-16,-3 11 2 15,-8 8-49-15,-4 3-18 16,2-8-65-16,-3-12-36 16,2-15-82-16</inkml:trace>
  <inkml:trace contextRef="#ctx0" brushRef="#br0" timeOffset="102403.73">13490 15679 164 0,'0'0'215'16,"0"0"107"-16,0 0-96 15,0 0-122-15,0 0-26 0,0 0-49 16,29-31-29 0,3 28-2-16,20-2 2 15,21-3 2-15,4-6-2 16,5-1-37-16,-11-5-57 0,-19 3-65 16,-22 1-52-16,-21-1 2 15,-9 6 147-15,-27 1 53 16,-18 5 9-16,-13 0 58 15,0 0 22-15,-2 0 31 16,12 0 0-16,19 1 22 16,12 1-43-16,14 3-22 15,3-3-29-15,0-1-29 0,27-2-1 16,15 0-7 0,19-1-2-16,8 7 1 0,-5 0-1 15,-5 16-2-15,-10 11-4 16,-11 9-9-16,-17 7-27 15,-15 9-32-15,-6 4-37 16,0 1-76-16,-14-11-58 16,1-20-142-16</inkml:trace>
  <inkml:trace contextRef="#ctx0" brushRef="#br0" timeOffset="102867.97">14341 15374 625 0,'0'0'104'16,"0"0"-29"-16,0 0-25 15,-36 120 7-15,36-61-15 16,0-4-26-16,20-9 6 16,3-9-12-16,9-13-6 15,4-15-2-15,0-9-1 16,4-12 16-16,4-26-11 15,-2-11-6-15,3-14-3 16,-5-2-15-16,-2-5 18 16,-5 6-1-16,-7 13 2 15,0 11-6-15,-10 19 6 16,-3 11-1-16,4 10 0 16,-2 4-1-16,6 26-8 0,0 13 8 15,-2 5 1-15,-4 1 2 16,-6-3 2-16,-9-13-4 15,0-5 5-15,0-11-2 16,-23-6 6-16,-6-11 3 16,-13 0-5-16,-7-11 10 15,-9-16-14-15,-8-8-1 16,-1-1-2-16,-2-5-1 16,-2 15-22-16,8 15-38 15,8 11-23-15,13 25-41 16,20 17-24-16,13 8 6 15,9-8-167-15</inkml:trace>
  <inkml:trace contextRef="#ctx0" brushRef="#br0" timeOffset="103370.3">15199 14446 480 0,'0'0'107'15,"0"0"102"-15,0 0-65 16,0 0-113-16,-108-53-22 16,76 97-7-16,-1 14-2 15,0 9 12-15,11 1 1 16,6-7-4-16,13-9-9 16,3-12 2-16,3-14-1 15,16-9-1-15,7-14 0 16,7-3 7-16,9-22 5 15,3-19 2-15,1-12-14 16,-7-10 3-16,-9 0-3 0,-8 10 0 16,-7 14 0-16,-7 19 3 15,-5 17-3-15,-3 3-2 16,4 28-21-16,5 23-2 16,1 19 22-16,3 13 3 15,0 3-13-15,3 3-41 16,-4-3-113-16,2-14-99 15,2-19-103-15</inkml:trace>
  <inkml:trace contextRef="#ctx0" brushRef="#br0" timeOffset="103768.36">15472 14843 649 0,'0'0'202'0,"0"0"-33"16,0 0-69-16,0 0-100 15,0 0 2-15,0 0-10 16,80-31 0-16,-45 34-4 16,-1 18-22-16,-10 9-18 15,-3 12-19-15,-9 8-6 16,-7 3 6-16,-3-3-2 16,-2-11 3-16,0-10 60 15,-7-12 10-15,1-9 0 16,6-8 14-16,-3 0 74 15,0-10 40-15,-3-18-40 0,6-18-38 16,0-10-10 0,12-6-31-16,15 9-2 0,1 7 8 15,5 15-10 1,0 11 1-16,-2 8 6 0,-1 12-12 16,-7 0-9-16,0 15 7 15,-7 16-7-15,-2 16 6 16,-14 15-7-16,0 7-40 15,0-5-55-15,-11-5-83 16,5-14-12-16,2-20-172 16</inkml:trace>
  <inkml:trace contextRef="#ctx0" brushRef="#br0" timeOffset="103969.9">16540 14723 817 0,'0'0'165'0,"0"0"-17"16,0 0-3-16,0 0-124 15,0 0-21-15,0 0-2 16,100-49-1-16,-48 39-42 16,0 5-64-16,-9 3-68 15,-11 2-153-15,-16 0-111 16</inkml:trace>
  <inkml:trace contextRef="#ctx0" brushRef="#br0" timeOffset="104147.37">16565 15031 556 0,'0'0'223'0,"0"0"-74"16,0 0-26-16,0 0-83 15,0 0-33-15,0 0-7 16,78-56 13-16,-14 22-13 15,16 1-29-15,11 4-48 16,5 2-84-16,-5-3-188 16</inkml:trace>
  <inkml:trace contextRef="#ctx0" brushRef="#br0" timeOffset="104449.17">17308 14350 609 0,'0'0'185'15,"0"0"-66"-15,0 0-2 16,0 0-87-16,0 0-29 16,0 107 41-16,15-52-16 15,1 1-18-15,4-3 2 16,2-3-9-16,1-8 3 16,2-12-8-16,2-13-4 15,-4-11-38-15,6-6 14 16,-3-12 8-16,-1-24-8 15,-6-11 4-15,-12-9 9 16,-7-4 14-16,-10 0 5 16,-21 1-12-16,-11 14 6 0,-7 18-4 15,-10 17-8 1,1 10-42-16,2 32-92 0,8 12-39 16,11-2-253-16</inkml:trace>
  <inkml:trace contextRef="#ctx0" brushRef="#br0" timeOffset="104990.11">18583 15058 536 0,'0'0'82'15,"0"0"-72"-15,0 0-10 16,0 0 44-16,0 0-36 16,-13 79 0-16,13-66-7 15,0-9-1-15,6-1-3 16,6-3 3-16,9-4 16 15,-2-16 0-15,4-7-1 16,-7-3-7-16,-10-2-2 16,-5 2 8-16,-1 3 1 15,0 11 6-15,-7 6 4 16,-2 10-9-16,-5 0-7 16,-1 11-9-16,-2 14-12 15,-3 9 7-15,7 1-29 0,10 5-93 16,0-6-56-16,3-8-244 15</inkml:trace>
  <inkml:trace contextRef="#ctx0" brushRef="#br0" timeOffset="105230.75">18011 16078 830 0,'0'0'101'16,"0"0"-79"-16,0 0 71 0,117-8-24 15,7-16 13-15,38-7-25 16,16-12-43-16,4-4-10 16,-3-4-4-16,-13 1-17 15,-20 6-106-15,-37 2-93 16,-36 8-277-16</inkml:trace>
  <inkml:trace contextRef="#ctx0" brushRef="#br0" timeOffset="105418.86">18664 16295 760 0,'0'0'97'16,"0"0"0"-16,0 0 14 15,119-93-92-15,-30 25 6 16,12-5-25-16,-4 4 0 16,-6 5-57-16,-14 6-209 15,-17 8-254-15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03:16:59.0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2598 3050 429 0,'0'0'90'0,"0"0"166"16,0 0-133-16,0 0-14 16,0 0-54-16,0 0-21 15,0 0-26-15,-13 5 1 16,13 4-9-16,0 3-9 15,0 1 7-15,0-2-2 0,7-7-4 16,8-4 7-16,0 0-12 16,7-4 13-16,-4-15-7 15,-6-2 2-15,-6-2 5 16,-6-1 5-16,0 0 0 16,-12 5-4-16,-4 4 3 15,-4 8-4-15,-2 7 0 16,-3 0-13-16,-5 29 12 15,3 8-11-15,7 4 6 16,9-3 5-16,11-7-1 0,0-9-3 16,11-5 3-16,6-9-6 15,1-8 5-15,0 0 6 16,-2-6 2-16,3-17 4 16,-5-6-1-16,-2-5 6 15,-5 2-14-15,-2-1 1 16,-5 4 6-16,0 11-7 15,0 9-1-15,-5 9-1 16,-5 0-9-16,-5 15 11 16,-3 10-16-16,3 7 5 15,8-6 9-15,7-6-9 16,0-6 7-16,7-8-8 16,7-6 6-16,2 0 6 0,2-6 6 15,1-14 3 1,-2-5 0-16,-4-2 4 0,-2-4-2 15,-5-1 5-15,-6 5-5 16,0 7-8-16,0 7-2 16,0 12-2-16,0 1-36 15,0 11-43-15,-3 21-65 16,3 8-207-16,0 6-20 16</inkml:trace>
  <inkml:trace contextRef="#ctx0" brushRef="#br0" timeOffset="5558.24">5165 2777 192 0,'0'0'46'0,"0"0"94"16,0 0-33-16,0 0-27 15,0 0 10-15,0 0-19 16,30-97-41-16,6 37-13 0,13-9-13 15,0-1 14-15,-1 6-18 16,-9 11 0-16,-11 11 5 16,-16 11-3-16,-12 11 2 15,0 10 3-15,-30 10-6 16,-13 13-2-16,-18 34-17 16,-8 24 17-16,5 18 1 15,9 1 1-15,19-8-1 16,17-14-1-16,11-13 1 15,8-13-2-15,0-10 2 0,15-7-5 16,0-8 4-16,1-4 1 16,-4-4 1-1,-7-4 1-15,-2-2 1 16,-3 4-6-16,0 9-5 0,-24 7 8 16,-7 7 13-16,-13 0-6 15,-3-3-2-15,2-6-1 16,3-4-3-16,12-7 12 15,11-6-13-15,8-4 19 16,11 0 22-16,0 0-17 16,0 0-24-16,5 0-6 15,16 13-14-15,13 11 16 16,11 12-5-16,1 10 9 16,5 2 1-16,-5-1 0 15,2-4-2-15,1-6-3 0,-4-8-105 16,7-13-42-16,6-16-65 15,5-21-99-15</inkml:trace>
  <inkml:trace contextRef="#ctx0" brushRef="#br0" timeOffset="5882.05">5754 2800 353 0,'0'0'15'15,"0"0"141"-15,-88-16-107 16,39 41-29-16,-9 12-2 15,0 8-15-15,8 2 13 16,15-4-1-16,18-7-9 0,11-6-6 16,6-8-2-16,15-7-1 15,21-8 6-15,10-7-3 16,8-2 9-16,-3-20 3 16,-7-8 21-16,-8-6-17 15,-9-3-5-15,-9-1 11 16,-6 9 10-16,-6 10-19 15,-3 10 33-15,-3 11-5 16,0 3-41-16,0 26-29 16,0 18 9-16,0 15 13 15,3 7-64-15,13 1-4 16,14 0-63-16,12-8-11 16,13-14-132-16</inkml:trace>
  <inkml:trace contextRef="#ctx0" brushRef="#br0" timeOffset="6279.29">6063 3282 458 0,'0'0'102'0,"0"0"74"16,0 0-99-16,0 0 26 16,0 0-56-16,0 0-36 15,-36-22-11-15,54 16-8 16,12 1-57-16,9 2 43 15,7 3 4-15,-4 2 1 0,-2 13-6 16,-12 2-29 0,-8 0 1-16,-10 0 8 0,-7-4 11 15,0-2 21-15,-3-6 9 16,0-4 2-16,0-1 4 16,0 0 28-16,0-6 70 15,6-23-23-15,6-12-74 16,6-5 2-16,1 6-4 15,4 9 6-15,-1 10 21 16,2 18-20-16,9 3-10 16,1 29-5-16,-4 22 0 15,-5 16 1-15,-14 6-4 16,-11 0-52-16,0-5 10 16,-3-11-56-16,-11-10 14 15,4-18-82-15,10-29-105 0</inkml:trace>
  <inkml:trace contextRef="#ctx0" brushRef="#br0" timeOffset="6802.53">6828 2716 700 0,'0'0'45'0,"0"0"108"16,0 0-66-16,0 0-30 15,-31-92-57-15,59 58-7 16,11 3 5-16,4 9-12 0,2 13-4 16,1 9 8-16,-4 26-2 15,-3 18 2-15,-8 11-9 16,-10 6 10-16,-9 6 3 16,-5-1 9-16,-7-5-6 15,0-10 3-15,0-15 0 16,0-13-2-16,0-13 2 15,0-7 0-15,0-3 7 16,0 0-7-16,0 0 10 16,3-13 1-16,5-11 3 15,-2 0 1-15,-6 5-10 16,0 10 2-16,0 8 38 16,0 1-20-16,0 0-12 15,-11 10-13-15,-5 14-4 16,4 5 3-16,3 7-7 0,5 8 8 15,4 2 4-15,0 2-4 16,10 3 0-16,2-3 4 16,4 0-2-16,-2 1 9 15,-5-10-7-15,-5-7-1 16,-4-10 4-16,0-8 0 16,-13 1-7-16,-17 1 7 15,-9 1-7-15,-16 0 0 16,-6 3-47-16,-8 2-129 15,-2-6-176-15</inkml:trace>
  <inkml:trace contextRef="#ctx0" brushRef="#br0" timeOffset="9284.44">9246 3050 309 0,'0'0'16'16,"0"0"132"-16,0 0-48 0,0 0-70 16,0 0-30-16,0 0 6 15,148-37 14-15,-2 19-6 16,18 4-9-16,11 3 11 16,2 0-14-16,-4 0 5 15,-10 4-5-15,-14-3-2 16,-25 1 0-16,-41 1-1 15,-34 3-27-15,-32-4-14 0,-17-6 42 16,-42-6 0 0,-34-5-45-16,-27-3-19 0,-7 4 51 15,5 1 10-15,22 2 3 16,17 8 30-16,20 6-17 16,25 5 3-16,9 2-5 15,12 1 2-15,5 0-13 16,33 11-8-16,13 13 8 15,22 9 18-15,5 5-17 16,3 3 1-16,0 2 13 16,-18-3 5-16,-15-2-14 15,-23 2-6-15,-25 4-6 16,-25 10 6-16,-38 6 0 16,-13-3-54-16,0-4-8 15,7-11 13-15,17-12-37 0,21-19-45 16</inkml:trace>
  <inkml:trace contextRef="#ctx0" brushRef="#br0" timeOffset="10128.64">12259 2740 273 0,'0'0'196'16,"0"0"-185"-16,0 0 126 15,0 0-92-15,13-86 3 16,46 35-48-16,12-5-3 16,4-1 2-16,-8 6-6 15,-15 9-15-15,-13 8 17 16,-18 7 6-16,-15 8-1 15,-6 2 0-15,-9 5 2 0,-21 4-11 16,-13 8-4 0,-11 5-6-16,-13 27 16 15,3 14-5-15,10 8 7 0,17 2 1 16,25 2-2-16,12-1-4 16,6-1-1-16,20-6 7 15,6-6-1-15,1-2 2 16,-8-7-1-16,-7 0 0 15,-12-1 4-15,-6-1-8 16,-16-2 1-16,-23 1 3 16,-10-3 11-16,-10-4-8 15,0-6 4-15,8-8 5 16,11-6-11-16,19-5 17 16,7 0 4-16,14-17 26 15,0-9-36-15,20 0-12 0,16 4-27 16,7 16 11-16,2 6 8 15,1 23 8-15,-6 20-9 16,-1 12 6-16,0 7 1 16,13 4 1-16,11 1-70 15,18-5 39-15,16-11-154 16,14-19 45-16,-1-23-101 16</inkml:trace>
  <inkml:trace contextRef="#ctx0" brushRef="#br0" timeOffset="10470.04">13345 3001 166 0,'-9'-103'31'0,"0"8"179"16,0 22-157-16,-4 32 56 15,-7 29 43-15,-8 12-125 0,-8 28-27 16,-7 13-8-16,1 12 8 16,12 5-3-16,14-1 4 15,13 2-2-15,3-9 1 16,0-6-7-16,14-13 6 15,5-12-7-15,6-15-3 16,5-4 11-16,3-15 8 16,2-18 6-16,-3-12 0 15,-2-11-12-15,-8-9 8 16,-4-3-10-16,-3 13 0 0,-9 18 2 16,-3 22 0-16,-3 15-2 15,0 11-23 1,0 20 1-16,-3 13 19 15,-6 6 3-15,3-1-44 0,0-3-4 16,3-4-28-16,3-8-30 16,0-6-22-16,0-15-64 15</inkml:trace>
  <inkml:trace contextRef="#ctx0" brushRef="#br0" timeOffset="11086.68">12523 2181 505 0,'0'0'55'0,"-85"-43"-14"16,39 43 76-16,-9 13-85 16,-8 29-27-16,-1 16 18 15,9 8 7-15,22 6-7 16,24 3-14-16,9-8-5 16,20-8 4-16,28-15-7 0,17-21 1 15,13-20 18-15,4-3-16 16,-5-26 3-16,-16-20 3 15,-18-7-1-15,-26-10 1 16,-17-5-6-16,-10-2-3 16,-22 7-1-16,-14 19 2 15,-11 21-2-15,-10 23-1 16,-14 37-11-16,-6 27 6 16,15 15 5-16,24 12-3 15,28-1-1-15,20-4 2 16,14-16-1-16,23-11 1 15,17-19 2-15,3-13 1 16,4-15 0-16,-6-12 4 16,-11 0 8-16,-9-21-11 15,-17-8 9-15,-9-8 3 0,-9-8-11 16,-3-5 5-16,-18 7-7 16,-1 10-4-16,2 14-2 15,-2 18 5-15,-2 1-20 16,-1 22-6-16,5 9-11 15,10-2-24-15,10 4-79 16,6-6 24-16,24-7 4 16,10-11-63-16</inkml:trace>
  <inkml:trace contextRef="#ctx0" brushRef="#br0" timeOffset="11348.38">12620 2132 218 0,'0'0'131'16,"0"0"97"-16,0 0-43 0,0 0-50 16,0 0-86-16,0 0-49 15,-76 20 2-15,45 58 40 16,1 37 13-16,0 29-20 16,2 27 21-16,1 21-12 15,3-2-21-15,10-3-2 16,14-16-12-16,9-12-4 15,41-26-5-15,20-25 0 0,25-30-7 16,19-36-37 0,23-32-67-16,18-22-131 0,0-54-227 15</inkml:trace>
  <inkml:trace contextRef="#ctx0" brushRef="#br0" timeOffset="11918.4">13588 3098 195 0,'0'0'11'0,"0"0"100"16,0 0-69-16,0 0 51 15,0 0-11-15,0 0 9 16,-24-29 31-16,24 27-32 16,0 2-14-16,0 0-17 15,0 0-25-15,0 0-21 16,0 0-13-16,4 0-17 15,6 17 12-15,6 6-2 16,-4 8 4-16,-2 0 2 16,-2 0 2-16,-8-9-6 15,0-7 3-15,0-8 0 0,0-5-3 16,0-2 9-16,0 0-4 16,0 0 9-16,0-5 6 15,6-15 5-15,3-10-20 16,4-10-8-16,11-2 5 15,1 3-29-15,7 11 16 16,-5 9 13-16,-5 11 1 16,-5 8 2-16,2 5-19 15,-6 20-6-15,-3 14 23 16,-5 7-15-16,-5 7-3 16,-2 2-8-16,-11-4-57 15,3-12-58-15,7-10-19 16,3-19-13-16,16-10-38 0</inkml:trace>
  <inkml:trace contextRef="#ctx0" brushRef="#br0" timeOffset="12211.18">14173 2849 528 0,'0'0'99'0,"0"0"193"15,0 0-202-15,0 0-6 16,0 0-33-16,0 0-51 15,-18-40-7-15,58 44-8 0,28 16 12 16,33 13-4 0,9 3 7-16,-4 1-18 0,-18-6 8 15,-28-12-13-15,-26-7 12 16,-19-8-6-16,-15 0 4 16,-20 8 10-16,-22 5-2 15,-14 2 5-15,-8 5 13 16,-2-1-13-16,8 3-3 15,3 3 3-15,19 0-73 16,23-1-130-16,13-14-110 16,36-14-59-16</inkml:trace>
  <inkml:trace contextRef="#ctx0" brushRef="#br0" timeOffset="12502.46">15150 2835 450 0,'0'0'96'0,"0"0"176"15,0 0-228-15,0 0-44 16,0 0-45-16,0 0 45 16,-6 76 10-16,6-31-10 15,0 0 10-15,3-3-4 16,19-4-5-16,11-9 5 16,3-12-2-16,2-14-4 15,2-3 20-15,-5-14-6 16,-12-15-12-16,-10-8 7 15,-13-7-7-15,0-11-2 16,-13-8-8-16,-10 0-6 16,-3 12 5-16,0 17 1 15,-6 26-36-15,0 8-95 0,-4 20-51 16,6 10-14-16,11 3-81 16</inkml:trace>
  <inkml:trace contextRef="#ctx0" brushRef="#br0" timeOffset="13028.35">15666 2597 57 0,'0'0'41'0,"0"0"28"15,0 0 6-15,0 0-36 0,0 0 22 16,0 0-20 0,3-4 11-16,0-1 31 0,0-2-8 15,-3-3 29-15,0 3-20 16,0-3 3-16,0 3-9 16,0 2-7-16,0 5 14 15,0 0-6-15,0 0-35 16,0 0-10-16,16 10-34 15,30 26 0-15,29 24 4 16,20 24 15-16,4 11-18 16,-14 3-1-16,-24-5 1 15,-31-4-6-15,-33-3 3 16,-55 1-19-16,-39-3-74 16,-43 8-2-16,-29 0-42 0,-26-9-159 15,-23-22-134-15</inkml:trace>
  <inkml:trace contextRef="#ctx0" brushRef="#br0" timeOffset="14528.52">9303 3227 51 0,'0'0'10'0,"0"0"14"15,0 0 86 1,0 0-50-16,0 0-9 0,-87-28-4 16,80 22 22-16,1 4-5 15,3-1-31-15,0 3 17 16,0 0-5-16,3 0-13 15,0 0 2-15,0 0-5 16,0 0 7-16,0 0-5 16,12-3-15-16,37 0-7 15,36-6 8-15,42-2 19 16,31 0 0-16,18-2-32 0,9 2-2 16,0 0 1-16,-12-4-3 15,-9 3 0-15,-27-4 0 16,-40 5 4-16,-39 4-10 15,-34 2 2-15,-24 5-29 16,-26 0-27-16,-30 6-4 16,-18 5-22-16,-10-7-10 15,-1-4 50-15,6 0-14 16,6-11 1-16,7-11 15 16,-2-11-19-16,5-10 56 15,9-11 7-15,5-8 8 16,7-3 43-16,5 2-9 15,13 8-10-15,8 15 27 0,8 14-10 16,2 7 21-16,6 9 3 16,0 3 4-16,0 2-9 15,0 5-7-15,11 0-33 16,8 3-21-16,17 16 6 16,12 10 5-16,13 10 2 15,9 9 1-15,0 7-18 16,-1-1 15-16,-2 2-18 15,-12-1 0-15,-6-6 0 16,-10-6 2-16,-15-6-3 16,-15-1 1-16,-9-2-2 15,-27 8-3-15,-27 5 5 0,-21 7-5 16,-19 6-24 0,-14 5-8-16,-7 10-55 0,-3 6-105 15,2-9-61-15</inkml:trace>
  <inkml:trace contextRef="#ctx0" brushRef="#br0" timeOffset="24774.39">14263 3406 43 0,'0'0'62'0,"0"0"-23"16,0 0-1-16,0 0 13 15,0 0 1-15,0 0 0 16,0 0-6-16,-16 0-1 16,9 0-4-16,-2 0-4 0,-8 0 5 15,4 0-8-15,-6 0 18 16,2 0 3-16,4-1-26 15,1-1 9-15,6 2-9 16,2 0 2-16,4 0-4 16,0 0-14-16,0-2-10 15,0 2 4-15,7 0-4 16,21-3 14-16,20-7 36 16,18-7-19-16,13-7-14 15,4-4-5-15,-2 0-7 16,-5 0 1-16,-8 4-7 15,-10 4-2-15,-13 3 6 0,-14 3-5 16,-12 9 5-16,-10 2-6 16,-5 3 0-16,-1 0-5 15,-3 0-14-15,0 0-76 16,0 0-39-16,0 0-45 16,0 0 51-16,0 0-25 15,-10 0-30-15</inkml:trace>
  <inkml:trace contextRef="#ctx0" brushRef="#br0" timeOffset="25364">14623 2934 34 0,'0'0'16'15,"0"0"-16"-15,-51-75 23 0,34 55 17 16,-5 1-12-16,-1 4-12 15,-1 1 7-15,-1 3 16 16,0 0-17-16,2 6 17 16,0 1 31-16,3 1-36 15,0-2 12-15,1 3-16 16,0-1 25-16,-1 0 5 16,1 1-12-16,2-2 18 15,1-1-11-15,1 1-15 16,4 1 21-16,7 0 0 0,2 1-20 15,2 2-9-15,0 0-27 16,0 0-5-16,2 0-6 16,19 17-10-16,18 7 16 15,16 3 8-15,9 4 6 16,8 4 10-16,-3-5-20 16,2 2-1-16,-6-4 2 15,0-1-5-15,-10-5 1 16,-16-1-2-16,-16-5 1 15,-6-2-1-15,-14-3-2 16,0 0 3-16,-3 2-4 16,0 1 10-16,-6 5-6 15,-18 5 2-15,-9 2 4 16,-12 4 11-16,-10-1-15 16,-7 3-1-16,-6-1 5 0,3 1-1 15,4-2-4-15,4-6 7 16,13-4-7-16,12-6 1 15,9-5-2-15,16-4-3 16,4-5 1-16,3 0-41 16,0 0-68-16,10 0-100 15,19 0-49-15,4-7 41 16</inkml:trace>
  <inkml:trace contextRef="#ctx0" brushRef="#br0" timeOffset="25847.91">14218 2859 89 0,'0'0'11'16,"0"0"67"-16,0 0 45 15,0 0-40-15,0 0-14 16,0 0-20-16,-33-17 12 0,30 17-15 16,3 0 1-16,0 0-16 15,10 8-16-15,19 6 31 16,20 5-5-16,12 3-11 15,7-1-15-15,10 1-12 16,0-3 4-16,1 1-6 16,-5 2 1-16,-13-1-2 15,-15 1 0-15,-14-1-1 16,-19 0-3-16,-8 2 4 16,-5 6-2-16,-24 4 2 15,-14 5 15-15,-15 1-6 16,-8-1-2-16,-10-2-3 0,2-2 5 15,3-4-9-15,14-5 0 16,16-5-7-16,18-3-81 16,18-2-128-16,0-8-5 15</inkml:trace>
  <inkml:trace contextRef="#ctx0" brushRef="#br0" timeOffset="29864.57">23476 833 112 0,'0'0'16'0,"0"0"-14"15,-35-86 72-15,26 71 24 16,0 2-60-16,1 2-6 15,2 4 6-15,3 4-9 16,-2-1 21-16,5 4-23 16,-2 0-4-16,1 0-8 15,-2 0 0-15,1 0-15 16,-3 16-3-16,0 21 3 16,-2 23 1-16,1 20 9 15,1 19-1-15,5 18-2 0,0 27 15 16,12 23-8-16,10 20 0 15,5 13 13-15,2-4-17 16,0 1-3-16,1 9 1 16,-2 0-4-16,-5 6-4 15,-5 3 10-15,-4-7-9 16,-4 7-1-16,2 5 2 16,-2 1 0-16,1 2-1 15,-4-1 11-15,-1 9 16 16,0 0-21-16,-2 5-7 15,-4 4 27-15,0-2-10 16,-4 11-17-16,-8 1 4 16,-2 7 7-16,-2-2 10 15,-4-2-19-15,-3-2 1 0,-4 1 29 16,-4-8-28-16,1-5 1 16,0-12-5-16,-1-12 0 15,1-8 1-15,0-1 4 16,0-13-3-16,3-11 0 15,1-12-2-15,2-9 1 16,2-15-1-16,7-3-7 16,-2-21 6-16,10-21-69 15,2-20 41-15,4-30-154 16,-7-27-152-16</inkml:trace>
  <inkml:trace contextRef="#ctx0" brushRef="#br0" timeOffset="32374.6">23271 704 346 0,'0'0'16'0,"0"0"-15"16,0 0 43-16,0 0-37 16,0 0-7-16,0 0-6 0,0 0-25 15,23-75-7 1,-9 72-6-16,-1 0 1 0,0-2 29 15,-3 0 13-15,-2-2 1 16,1-3 2-16,-6-4 7 16,0-3 9-16,-3-8 21 15,0-3-5-15,0-11-13 16,-2-7 19-16,-7-7-12 16,0-2 17-16,3 9-32 15,3 18 25-15,0 16 10 16,0 12-4-16,3 1-43 15,0 39-1-15,0 33 0 16,8 31-1-16,4 25 1 16,0 9 2-16,-2 0-2 15,-2-4-21-15,0-9-74 0,1-16-65 16,-2-17-94-16</inkml:trace>
  <inkml:trace contextRef="#ctx0" brushRef="#br0" timeOffset="33369.93">25039 1090 493 0,'0'0'3'15,"0"0"33"-15,0 0 96 16,0 0-88-16,0 0-44 16,0 0-2-16,-46 77 2 15,28-18 5-15,-8 13-5 0,-1 6 20 16,2 1-7-16,1-4-2 16,9-16-3-16,6-16-6 15,4-16 16-15,5-13-7 16,0-11-8-16,0-3 10 15,0 0 20-15,1-20 33 16,15-21-6-16,7-17-54 16,5-10 9-16,0-9-14 15,2-8 3-15,0-1-1 16,-4 2 6-16,-1 11-6 16,-6 20-1-16,-7 25 0 15,-6 17 6-15,0 11-8 16,6 3-2-16,9 27-22 15,7 16 23-15,5 17 1 16,-3 8 3-16,-5 8 3 0,-8 7-12 16,-7 3-42-16,-6-1-39 15,-4-14-112-15,0-15-30 16,-8-23-72-16</inkml:trace>
  <inkml:trace contextRef="#ctx0" brushRef="#br0" timeOffset="33540.78">24967 1412 257 0,'0'0'318'0,"0"0"-214"15,0 0 124 1,0 0-169-16,0 0-59 0,0 0-25 16,72-79 11-16,-8 59-32 15,5 1-156-15,-5 4-85 16</inkml:trace>
  <inkml:trace contextRef="#ctx0" brushRef="#br0" timeOffset="34382.11">25467 1048 368 0,'0'0'1'0,"0"0"53"16,0 0 118-16,0 0-55 16,0 0-8-16,0 0-39 15,-11-33-28-15,10 33-21 16,-2 7-21-16,3 20-5 16,0 22 5-16,0 18 1 15,0 14 20-15,0 3-15 16,0-6 3-16,7-6-8 15,-4-14 1-15,-1-12 15 16,-1-20-10-16,-1-13 0 16,0-9 2-16,2-4 1 15,-2 0 7-15,1 0 10 0,4-17 13 16,2-22 9 0,5-15-44-16,5-12-5 0,5 2 0 15,2 13-3-15,3 16 1 16,-1 15-9-16,-1 11-6 15,4 9-8-15,1 11-37 16,0 19 23-16,-5 13-10 16,-11 6 1-16,-14 2 1 15,0 4 8-15,-14 1 1 16,-15-5 27-16,-6-6 9 16,-2-8 2-16,1-11 11 15,11-13 4-15,8-6 11 16,13-7-8-16,4 0 24 15,0-5-3-15,4-23-16 16,20-12-23-16,11-15-2 0,9-11-5 16,6-6 6-16,5-3-15 15,1-7-1-15,1 8 13 16,-8 9-5-16,-10 15 3 16,-15 21 6-16,-15 19 1 15,-9 8 10-15,0 2 23 16,-13 5-15-16,-17 14 0 15,-6 5-13-15,-2 5 6 16,9-5 14-16,8-2-11 16,10-3 5-16,8-7-20 0,3 1-4 15,6 1 2 1,18-2 4-16,10 3 2 0,11-3 9 16,6 2-4-16,1-2 1 15,-4 2-7-15,-10 0-1 16,-8 2 1-16,-11-4-3 15,-9 4 0-15,-10 2-1 16,0 4-6-16,-17 4 6 16,-11 3 0-16,-9 0-35 15,-5-4-26-15,-1-4-72 16,2-8-75-16,9-13-10 16,6-3-79-16</inkml:trace>
  <inkml:trace contextRef="#ctx0" brushRef="#br0" timeOffset="36758.33">26526 1298 72 0,'0'0'104'15,"0"0"-64"-15,0 0 126 0,0 0-82 16,0 0-6-16,0 0 6 16,-43-49 9-16,40 49-47 15,1 3-37-15,-1 25-9 16,-1 17-1-16,1 15-2 16,3 3 6-16,0-2 1 15,10-10-4-15,11-10-6 0,4-15 1 16,2-12-3-1,1-14 0-15,2 0 2 0,-1-28 4 16,-5-14 0-16,-3-8-3 16,-11-4-21-16,-10 1 9 15,0 6 11-15,-14-3 6 16,-15 5 5-16,-6 6-2 16,-5 11 16-16,4 11-5 15,7 9-9-15,10 5-10 16,11 3 0-16,8 0-15 15,0 0-87-15,24-2-44 16,17-2 105-16,10-4 31 16,6-7 14-16,1-2-11 15,-6-4 12-15,-9 1 3 0,-7 6 23 16,-12 0 25-16,-11 4 17 16,-7 3 34-16,-6 1 9 15,0-1-6-15,0 3-36 16,0 3-16-16,0 1-17 15,-6 1-36-15,-2 27-17 16,0 17-3-16,0 14 20 16,7 2-1-16,1-3 0 15,1-10 0-15,18-8-2 16,6-10-3-16,3-8 2 16,2-12-3-16,4-10-10 15,-1 0 8-15,3-15 9 16,-4-11 0-16,-3-6-2 15,-6-5 2-15,-3-3 0 16,-8 4 0-16,-1 9 0 0,-7 13 2 16,-2 11-2-1,-2 3-1-15,0 9-18 0,0 18-47 16,0 10 58-16,1 4 6 16,4-7 1-16,1-7 0 15,4-7-11-15,2-8-8 16,3-4 3-16,3-8 16 15,4 0 1-15,3-8 0 16,2-13 9-16,-1-8-4 16,1 0-4-16,-4-2 6 0,-2 1-2 15,-6 10 0-15,-5 9-3 16,-5 9-2-16,1 2-4 16,2 14-11-16,3 13 11 15,6 5 2-15,2-1 2 16,2-7-9-16,5-7 1 15,0-10-49-15,4-7 33 16,3-4-4-16,0-21 12 16,4-9 1-16,-1-5 3 15,-6-9 12-15,-4-7 9 16,-7-6 42-16,-5-6 10 16,-3 1 20-16,-7 11 12 15,-4 18 16-15,0 20-1 0,0 17-12 16,0 0-59-1,-15 34-37-15,-9 19-13 0,-1 17 12 16,6 10 1-16,10 0-1 16,9 2-4-16,3-9-41 15,21-13-44-15,6-21-30 16,7-23-55-16,3-16-27 16,-1-25-128-16</inkml:trace>
  <inkml:trace contextRef="#ctx0" brushRef="#br0" timeOffset="37218.56">27831 1117 332 0,'0'0'46'0,"-97"3"134"15,73 3-135-15,15-1-45 0,9-5-3 16,8 3-36-16,28-3 10 16,16 0 29-16,15-3 2 15,6-11 9-15,4-1-4 16,1-2-7-16,-5 5 1 15,-12 3-3-15,-17 1-7 16,-21 6 9-16,-15 2 0 16,-8 0 5-16,0 12 6 15,-5 14-2-15,-7 2 51 16,1 0-20-16,3-5-21 16,7-5-18-16,1-5-1 15,3-6-2-15,22-5-1 16,8-2 3-16,6-6 0 0,2-15-5 15,-2-3-17-15,-8-2-2 16,-5-5 15-16,-13-3 9 16,-6 0 7-16,-7 4 12 15,-1 6 25-15,-18 12 68 16,-11 12-26-16,-8 1-48 16,-8 27-19-16,1 11-14 15,4 8 28-15,11 3-24 16,15-2-9-16,15 0-1 15,17-6-5-15,42-4-10 16,35-11-50-16,33-12 27 16,18-15-198-16,9-15-180 0</inkml:trace>
  <inkml:trace contextRef="#ctx0" brushRef="#br0" timeOffset="40704.47">29666 1027 581 0,'0'0'53'0,"0"0"6"16,0 0 140-16,0 0-165 15,0 0-34-15,-100 29-5 16,42 18 5-16,1 7 8 16,17-1-8-16,14-4 0 15,17-5-7-15,9-3 6 16,15-9-7-16,21-10 3 0,16-14 5 16,11-8-8-16,8-12 8 15,9-23-10-15,-2-5-5 16,-9-7 12-16,-9-2-8 15,-18 0 11-15,-12 6 1 16,-14 13 0-16,-10 14 6 16,-6 12 2-16,0 4-7 15,0 12-2-15,-6 21-34 16,-3 9 26-16,3 8 0 16,6-5-2-16,0-7-19 15,10-7-18-15,8-11-28 16,2-11 43-16,-3-4 2 0,3-5 12 15,-1-2 11 1,-5-16 6-16,-2-6 1 0,-9-9 0 16,-3-4 1-1,-3-2 8-15,-15 6-8 0,1 8 14 16,3 13 30-16,1 12-18 16,-1 1-27-16,3 19-18 15,5 7-13-15,6 0-3 16,0-2 23-16,20-5 6 15,10-9-3-15,5-8 8 16,8-3 7-16,2-1 9 16,1-16 5-16,1-4 19 0,-4-1 9 15,-6 0-1 1,-7 8 22-16,-9 5-16 0,-9 6-23 16,-4 3-15-16,-1 0-13 15,3 17 0-15,5 4-2 16,2 3 2-16,0-2 0 15,-2-5-3-15,-2-7 3 16,0-5-2-16,-3-4-1 16,3-1 14-16,1 0-1 15,4-9 7-15,2-12 13 16,5-4-7-16,2-3-4 16,1 0-8-16,-1 5-3 15,-7 9 7-15,-3 8-16 0,-2 6-2 16,-3 0-2-1,7 20-17-15,1 16 10 16,1 6 0-16,-2 0-21 0,-6-5-29 16,-2-9-1-16,-1-9-22 15,-5-8 21-15,-2-7 11 16,0-4 26-16,3 0 24 16,4-14 5-16,4-9 14 15,-2-8-3-15,1-4 6 16,-3-2 34-16,1 8-19 15,-4 8 39-15,-1 13-13 16,-3 6-19-16,0 2-35 0,9 1-9 16,8 16-15-1,6 8 15-15,6 6 2 16,1 1 0-16,-4-5-2 16,-3-3 0-16,-7-12 2 0,-7-4-2 15,-7-5 0-15,-2-3 5 16,5 0 13-16,3-20 18 15,4-12-17-15,7-14-18 16,0-7 1-16,5-2-2 16,0 7-15-16,-4 13-18 15,-7 16-19-15,-4 8-11 16,-3 11-39-16,-3 0-66 16,0 8-16-16,-2 14 43 15,2 5 71-15,-2-3 45 16,0-5 25-16,-3-4 0 0,-1-7 50 15,0 1 33-15,0-1 22 16,2 1-8-16,2 2 4 16,4 2-4-1,1-1-38-15,-1-1-7 0,0-3-32 16,0-4-13-16,-2-3 8 16,2-1-14-16,1 0 8 15,3 0 6-15,5-5 7 16,-2-9 0-16,-1-5-12 15,-4-1-5-15,-6-2 7 16,-2 2-4-16,-2 4 4 16,0 7-4-16,0 4 17 0,-11 5-18 15,-13 10-7 1,-7 21-19-16,-3 9 18 0,1 7-6 16,9 0 5-16,9-2-3 15,10-6-1-15,5-10-3 16,0-8-6-16,6-9-14 15,16-12 29-15,7 0-6 16,7-9 4-16,3-16-6 16,-4-9-14-16,-2-7 6 15,-3-4 1-15,-6-1 1 16,-6 9 14-16,-11 14 0 16,-5 12 14-16,-2 6 28 15,0 4 0-15,0 1-2 16,0 0-30-16,0 0-10 15,1 0-4-15,4 0-21 0,2 9 11 16,8 5 14-16,0 0 1 16,6-1 6-16,3 1-4 15,1-1-1-15,-1 0 10 16,0 3-10-16,-5-2 3 16,-7 0-5-16,-4 1-1 15,-7 4-2-15,-1 1 2 16,0 1-2-16,-4-3 3 15,-2-4-29-15,4-7-21 16,2-4 14-16,0-3 0 16,12 0 16-16,14-3 11 15,3-16-1-15,1-3 9 16,-3-7-8-16,-5-5 8 16,-5-4 2-16,-5 1 2 0,-9 8 9 15,-3 9 9-15,0 10 18 16,-9 6 2-16,-8 4-41 15,-3 0-5-15,-3 8-7 16,2 9-1-16,4 3 10 16,12-4-46-16,5 1 3 15,0-5 14-15,9-5 16 16,6-3 11-16,4-4 5 16,1 0 0-16,-3 0 6 15,0-9-4-15,-1 0 0 16,-2-1 20-16,-3 1 14 0,-1 3 1 15,-4 2 11-15,-6 4 28 16,3 0-50-16,-2 5-26 16,9 28-27-16,5 18 27 15,8 24 11-15,2 19 13 16,-3 15-9-16,-8 6-2 16,-10 5 8-16,-4-8-17 15,-3-11 1-15,-23-11 4 16,-18-22-1-16,-16-13-4 15,-14-17 14-15,-7-13-7 16,-1-14 2-16,11-11-6 16,11-3-1-16,16-27 3 0,18-15-6 15,23-21-3 1,12-19-6-16,36-19-20 0,24-15-5 16,15-16-1-16,17-5 5 15,0 9 5-15,-6 19 4 16,-11 29 15-16,-19 29 0 15,-17 20-2-15,-19 16 3 16,-13 12 1-16,-12 3 1 16,-4 3 0-16,0 0-7 15,0 10-6-15,0 12 2 16,0 6 11-16,5-1 1 16,5-3-1-16,4-4 1 15,1-8-1-15,1-4 0 16,3-5 6-16,1-3-4 15,4 0 5-15,1-16 9 0,-1-10-16 16,-8-10 0-16,-3-6 0 16,-8-2-6-16,-5 5 0 15,0 9-2-15,-9 13 7 16,-7 14-3-16,-6 5-33 16,-5 28-5-16,-2 12 25 15,7 9-3-15,9 1 20 16,10-7 0-16,3-6-6 15,7-12 4-15,17-8 2 16,4-6 0-16,7-9 5 0,2-4 7 16,1-2-1-1,1-14 1-15,-3-7-5 16,-1-6 7-16,-4-7-4 16,-1-7 10-16,-8 6-1 0,-7 10-14 15,-6 15-2-15,-8 8-3 16,-1 4-2-16,0 7-5 15,0 19-40-15,2 10 43 16,4 6 3-16,4-9 2 16,4-6-1-16,-2-7 0 15,2-8 1-15,0-3 4 16,4-9-2-16,0 0 11 16,7 0 22-16,2-17-6 15,3-7-11-15,1-6-6 16,-3-6-8-16,2-8 18 0,-4 3-21 15,-4 6-1-15,-6 13 2 16,-4 13-1-16,-6 7-3 16,-4 2 1-16,4 0-7 15,6 0 6-15,6 0-11 16,4 7 7-16,2 2 4 16,0 0 1-16,0-1 1 15,-1-3-1-15,-8-2 0 16,-3-2 4-16,-6 1-4 15,-4-2 2-15,-1 0 12 16,-1 0 3-16,0 0 7 16,0 0-5-16,0 0-5 0,0 0 9 15,0 0-16 1,0 0-4-16,-9 0-3 0,-7 3-5 16,-4 2 5-16,-4 2-7 15,-5 6 1-15,-4 7 3 16,-3 5-1-16,1 6 1 15,10 5-1-15,9-1 0 16,13 2-6-16,3-4-9 16,12-4-5-16,18-7 9 15,13-10-10-15,12-12-6 16,14 0-7-16,1-20-43 16,-9-6-23-16,-13-5 12 15,-14-1 45-15,-7-5 39 16,-9-4-4-16,-3-2 12 15,-8 2 5-15,-5 12 4 0,-2 8 35 16,0 11 23-16,0 8-24 16,0 2-30-16,0 0-13 15,0 0-20-15,0 5-21 16,4 9 8-16,7-4 19 16,5 0-19-16,5-4 12 15,1-6 2-15,-1 0-19 16,0 0-8-16,-6-2 3 15,0-8 4-15,-7-4 21 16,-5-1 16-16,-3-2 2 16,0-1 26-16,0-1-4 15,-13 6 19-15,-6 5 19 0,-1 8-39 16,-9 0 13 0,0 20-9-16,1 14-2 0,3 5 5 15,9 4-15-15,11 1-8 16,5-2-5-16,27-6-10 15,23-8-5-15,15-11-80 16,-9-8-89-16,-15-9-106 16</inkml:trace>
  <inkml:trace contextRef="#ctx0" brushRef="#br0" timeOffset="41704.65">24922 2017 12 0,'0'0'7'15,"-80"3"40"-15,43-1 11 0,4-1 16 16,0 1-21 0,2-1 32-16,2-1 18 0,-1 0 17 15,1 0 10-15,-3 0-54 16,-2 0-3-16,-5 0 0 15,-2 3-27-15,-3 2-10 16,1-2-1-16,6 3-10 16,8-3-10-16,14-3-1 15,8 2-13-15,7-2-2 16,15 5-15-16,41-4-15 16,46-1 31-16,62 0 8 15,55-18 5-15,56-12-2 16,51-3-11-16,38-1 13 0,27 1-13 15,33 7-13 1,14 4 1-16,14 12-8 0,12 7-13 16,-4 3-9-1,-19 10 28-15,-28 4 5 0,-44 6-16 16,-56-4 18-16,-61-8 0 16,-65-1-12-16,-65-4 18 15,-52-3-38-15,-39 0 28 16,-23 0 11-16,-8 0 11 15,-10 0-11-15,-19 0-28 16,-10 0-195-16,-3 0-61 16</inkml:trace>
  <inkml:trace contextRef="#ctx0" brushRef="#br0" timeOffset="42152.87">30872 1809 545 0,'0'0'11'0,"0"0"5"16,0 0 175-16,0 0-165 16,87-18-24-16,57 10 40 15,46 2-24-15,29 0-9 16,24 4-8-16,14 1 12 16,4 1-13-16,1 0 1 15,-15-2-1-15,-12-4 2 16,-25-2 1-16,-36-3-3 15,-42-1 2-15,-54 0 2 16,-42 5-1-16,-26 2 35 0,-10 2 55 16,0-2-9-1,0 1-30-15,0-1-46 0,0 5-6 16,-1-3-4 0,-2 3-18-16,-3 0-84 0,-5 0-141 15,-5 0-221 1</inkml:trace>
  <inkml:trace contextRef="#ctx0" brushRef="#br0" timeOffset="43316.53">25221 3063 433 0,'0'0'17'0,"0"0"3"15,0 0 99-15,0 0-49 16,0 0-30-16,0 0-5 15,0 0-7-15,106-82-13 16,-60 46 0-16,-9-2-9 0,-4-5-1 16,-8-5 5-16,-11-6-4 15,-8 1 4-15,-6 11-1 16,-3 15 18-16,-18 18 23 16,-7 9-34-16,-11 26-16 15,-10 23-5-15,-5 17 0 16,6 6 5-16,7-2 0 15,9-3 3-15,11-5-7 0,3-2 6 16,5-9-3 0,2-7 1-16,2-10 0 0,2-3 0 15,-3-6-1-15,-2-4 1 16,-5-3-1-16,1-2-3 16,-7-4-10-16,-2-6-7 15,1-3 14-15,2-3 5 16,2-2 2-16,5-16 0 15,5-5 0-15,7-1-17 16,3 4 16-16,2 6 1 16,20 7 1-16,5 7 2 15,7 3-3-15,4 23 0 16,-1 10 12-16,-2 7-11 16,-5 2 0-16,-4 2 0 15,-1-3-1-15,0-4-1 0,4-7-45 16,8-11-94-16,9-11 1 15,12-11-61-15,11-17-109 16</inkml:trace>
  <inkml:trace contextRef="#ctx0" brushRef="#br0" timeOffset="43637.88">25870 3071 421 0,'0'0'19'0,"0"0"123"16,-103-15-18-16,54 35-86 15,-5 13-19-15,4 6 14 16,4 1-7-16,14-1-11 16,12-6-9-16,11-2-6 0,9-9-9 15,0-7 6-15,21-8-6 16,10-4-8-16,8-3 17 16,7-13 8-16,-1-10 3 15,-5-7-10-15,-5-7 1 16,-13 0 8-16,-6-2-7 15,-6 10 8-15,-7 12 22 16,-3 11 28-16,0 6-4 16,0 0-57-16,0 21-28 15,0 14-14-15,0 14 19 16,0 5-70-16,0-3-89 16,7-4-44-16,0-12-87 0</inkml:trace>
  <inkml:trace contextRef="#ctx0" brushRef="#br0" timeOffset="44061.02">25992 3361 590 0,'0'0'24'16,"0"0"275"-16,0 0-228 15,0 0-28-15,0 0-40 16,0 0-3-16,10-33-11 15,17 32 5-15,9 1-17 0,4 4 3 16,-2 15-24 0,-9 3 8-16,-8 2-8 0,-10 0-19 15,-8-5 32-15,-3 1 0 16,0-8 16-16,-8-2 15 16,-2-4 5-16,-2-5 3 15,4-1 28-15,4-3 33 16,2-19-1-16,2-14-19 15,6-11-45-15,21-6-3 16,8 6-1-16,2 8-5 16,3 14 5-16,-3 11 0 15,-1 14 5-15,-4 0-5 16,-6 17-6-16,-6 15 6 16,-10 6-4-16,-8 4 4 15,-2 4 0-15,-5-4-35 0,-14-2-41 16,1-6-77-16,3-7-34 15,3-17-55-15</inkml:trace>
  <inkml:trace contextRef="#ctx0" brushRef="#br0" timeOffset="44582.89">26627 2973 638 0,'0'0'15'15,"0"0"229"-15,0 0-152 16,0 0-64-16,0 0-7 16,0 0-19-16,-4-71-1 15,20 57-1-15,5 0 0 0,6 3-3 16,6 4-1-16,8 4-5 16,1 3 4-16,-1 9-11 15,-4 17-2-15,-15 14-18 16,-10 7 8-16,-12 3 25 15,0-2-4-15,-3-5 7 16,-7-10-3-16,4-11 3 16,4-8-3-16,2-7-1 15,0-6-8-15,0-1 12 16,14 0 0-16,11-10 13 16,4-10 9-16,-3-4-15 0,-6-2 10 15,-7 6 13-15,-7 6-3 16,-6 8 31-1,0 6-16-15,0 0-10 16,0 1-32-16,-7 19-5 0,-2 11-6 16,-3 12 10-16,9 3 1 15,3 6-5-15,0-2 5 16,16-2-1-16,-1-3 1 16,-2-5 1-16,-8-9 0 15,-5-4 3-15,0-4 0 16,-21-2 2-16,-13-2-6 15,-17-1 0-15,-10-1-9 0,-9-1-55 16,-3-9-111 0,0-7-194-16</inkml:trace>
  <inkml:trace contextRef="#ctx0" brushRef="#br0" timeOffset="45888.36">28176 3447 342 0,'0'0'2'0,"0"0"-2"16,0 0 25-16,0 0 22 15,91 21 10-15,-42-21-10 16,2-9-7-16,5-17-3 16,3-8-11-16,-6-1-5 0,-5-2-10 15,-14 2-4-15,-14 1 15 16,-10-2 47-16,-9 2-17 15,-1 8 24-15,-1 9-47 16,-9 9 21-16,1 8-24 16,-4 2-26-16,-3 25-9 15,1 14 0-15,5 7-5 16,10-1 12-16,9-8-10 16,23-13-4-16,9-12-2 15,12-11 10-15,7-3 8 16,4-22 0-16,4-12 1 15,-6-6-3-15,-2-6-4 16,-8-4 6-16,-10-4 0 16,-8-4 0-16,-7 3 12 15,-11 13 7-15,-8 17 25 0,-7 15 34 16,-1 10-4-16,0 0-32 16,0 8-42-16,-9 13-11 15,1 11 10-15,6 2-4 16,2 2 1-16,12-2-2 15,13 2 6-15,3-2 0 16,0-1-1-16,-3-5-1 16,-13 0-19-16,-12-3-15 15,-4-1-60-15,-31-4 0 16,-11-9-25-16,-11-11-36 16,-1-2-27-16,1-29-137 0</inkml:trace>
  <inkml:trace contextRef="#ctx0" brushRef="#br0" timeOffset="46046.78">28769 2635 869 0,'0'0'153'0,"0"0"72"16,0 0-106-16,0 0-59 16,0 0-49-16,0 0-11 15,-25-36-33-15,25 42-108 16,9 15-133-16,12-1-245 15</inkml:trace>
  <inkml:trace contextRef="#ctx0" brushRef="#br0" timeOffset="46832.37">30252 3456 467 0,'0'0'75'0,"0"0"-28"16,0 0 160-16,55-72-192 15,-1 23-5-15,6-1-9 16,-2-3 1-16,-5-3 12 16,-8 1 10-16,-13 4-3 15,-10 14 1-15,-13 13 3 16,-8 16 34-16,-1 7-18 16,0 1-11-16,-6 0-23 0,-10 15-7 15,-2 9-6-15,3 4-3 16,5 1-8-16,10-2 12 15,0-4-8 1,23-1 4-16,16-5 8 0,7 0 2 16,8-3 0-16,-6 0-1 15,-9-3 1-15,-12 2-2 16,-16-1 1-16,-11 6-3 16,-3 5-1-16,-34 8-5 15,-15 1 3-15,-12-2-31 16,-3-5-5-16,10-5 5 15,11-12-55-15,17-8 25 0,17 0-85 16,12-26-36 0,23-17-133-16</inkml:trace>
  <inkml:trace contextRef="#ctx0" brushRef="#br0" timeOffset="47350.25">31219 2942 49 0,'0'0'357'16,"0"0"-260"-16,0 0 164 15,0 0-172-15,0 0-62 16,-103 41-26-16,47 6 6 16,10 2-6-16,9-3 7 15,17-8-16-15,13-5 2 16,7-10 1-16,0-7 2 16,15-5-3-16,12-11 3 0,9 0 3 15,4-14 0-15,1-11 14 16,-6-6-14-16,-8-4 2 15,-9-6 13-15,-7 3-10 16,-6 6-1-16,-3 11 5 16,-2 12 1-16,0 9 18 15,0 0-28-15,0 17-26 16,-4 16-17-16,1 8 38 16,3 3-11-16,0-4-7 15,14-6-24-15,7-9 15 16,4-8-25-16,5-9 24 15,3-8 17-15,4 0 7 16,1-18 9-16,-2-7-1 0,-4-6 4 16,-9-8 7-1,-4-4 10-15,-7-5 48 0,-4 5 0 16,-6 8 18-16,-2 14-24 16,0 13 13-16,0 5-19 15,0 3-37-15,-2 3-19 16,-5 21-30-16,3 9 23 15,1 9 4-15,3-2-13 16,0-2-15-16,4-3-58 16,13-7-38-16,1-14-87 15,6-11-76-15</inkml:trace>
  <inkml:trace contextRef="#ctx0" brushRef="#br0" timeOffset="47511.18">31745 2705 532 0,'0'0'72'0,"0"0"236"16,0 0-273-16,0 0-35 15,0 0-25-15,0 0-92 16,-16 30-105-16,27 12 78 16,1-1-170-16</inkml:trace>
  <inkml:trace contextRef="#ctx0" brushRef="#br0" timeOffset="47898.2">32009 3050 620 0,'0'0'72'16,"0"0"217"-16,0 0-236 15,-91-22-39-15,43 29-14 16,-11 20 3-16,-1 7 0 15,15 2-3-15,17 0 0 16,14-2-1-16,14-9-24 16,7-3 3-16,25-11-23 15,13-11 0-15,8-1 29 16,2-27 16-16,-2-11 5 16,-4-12 8-16,-8-10-11 15,-6-7 3-15,-6-13 39 0,-4-14 5 16,-6-6-11-16,-5 12 2 15,-6 24 15-15,-3 29 37 16,-3 26-6-16,-2 10-25 16,0 4-61-16,0 33-10 15,-6 25-4-15,1 30 8 16,2 20-11-16,2 11-49 16,-7 10-77-16,-14 7-72 15,-11 0-151-15</inkml:trace>
  <inkml:trace contextRef="#ctx0" brushRef="#br0" timeOffset="50389.98">25183 4417 421 0,'0'0'9'15,"0"-81"126"-15,0 48 101 16,0 12-81-16,0 10-55 15,0 8-14-15,0 3-61 16,0 16-25-16,-1 33-30 16,-5 26 21-16,2 17 9 15,-1 1-17-15,4-1-72 16,1-11-58-16,0-14-72 0,0-18-79 16,0-22-44-1</inkml:trace>
  <inkml:trace contextRef="#ctx0" brushRef="#br0" timeOffset="50772.67">24922 4766 315 0,'0'0'48'15,"0"0"138"-15,0 0-72 16,0 0-114-16,0 0-22 16,0 0-8-16,129-101 28 15,-31 66-17-15,3-2-9 16,-3 3 2-16,-10 3 25 15,-24 9-6-15,-22 8-1 16,-19 9-1-16,-17 5 4 16,-6 20-2-16,-3 19 7 0,-16 19 14 15,-7 6 7-15,4 5 3 16,6-10-17-16,8-12-4 16,8-16-3-16,0-18-5 15,23-11 5-15,16-2 4 16,11-28 31-16,5-16-22 15,-1-7-12-15,-15-3-2 16,-15 1 2-16,-20 5-1 16,-4 7 11-16,-25 7 33 15,-20 15-18-15,-9 19-20 0,-7 4-6 16,6 28-66 0,12 11-5-16,22 3-98 0,21-2-96 15</inkml:trace>
  <inkml:trace contextRef="#ctx0" brushRef="#br0" timeOffset="51190.53">26599 4303 793 0,'0'0'239'15,"0"0"-212"-15,0 0 126 16,0 0-129-16,0 0-24 15,0 0-30-15,-78 35 10 16,70 41 20-16,2 5 2 0,1-3-2 16,1-6-5-1,0-14-2-15,3-15-20 0,1-15 16 16,0-17 4-16,0-8 7 16,0-3 8-16,0-8 13 15,0-23 17-15,17-15 0 16,6-5-35-16,9 5 4 15,7 10-7-15,7 11-7 16,7 13 6-16,7 12-11 16,1 0-16-16,-7 22-20 15,-14 9-16-15,-22 4-13 16,-18 6-2-16,-30 2 33 0,-28 1 24 16,-15-1 13-16,-3-11-18 15,4-8-1-15,13-14-51 16,17-10-8-16,20-17 10 15,22-27 13-15,10-11-152 16</inkml:trace>
  <inkml:trace contextRef="#ctx0" brushRef="#br0" timeOffset="51506.24">27006 4535 122 0,'0'0'29'15,"0"0"166"-15,0 0-88 16,0 0-2-16,0 0-33 15,0 0-40-15,-3 49-22 16,6-44-10-16,14-2 2 16,8-3 9-16,3 0-7 0,2-12 2 15,-2-6-2-15,-2-6-3 16,-10-5-2-16,-7-2-2 16,-9 3 3-16,0 5 7 15,-21 8-3-15,-6 14 7 16,-8 1 33-16,-10 25-37 15,0 14 12-15,2 10 6 16,10 4 5-16,18 2-11 16,15-1-18-16,8-5-1 15,35-4-1-15,22-15-48 16,32-16-93-16,27-14-120 16,19-10-48-16</inkml:trace>
  <inkml:trace contextRef="#ctx0" brushRef="#br0" timeOffset="52788.24">28170 4441 781 0,'0'0'70'16,"0"0"195"-16,0 0-181 16,0 0-31-16,0 0-42 15,0 0-11-15,-57 34-12 16,32 0 12-16,-5 10 1 15,9-5-1-15,3-3-2 16,10-5-3-16,8-2-10 0,0-10-26 16,19-6-3-16,19-9-8 15,10-4 20-15,10-19 20 16,2-11 4-16,-8-10 4 16,-9-3 4-16,-8-6 4 15,-10 3 0-15,-9 8-4 16,-7 13 15-16,-4 15 8 15,-5 8 4-15,0 2-24 16,0 9-3-16,0 21-24 16,0 16 14-16,1 6 9 15,12-5-5-15,7-8 4 16,5-8-2-16,5-12-5 0,3-11-9 16,2-8-3-1,3-12-4-15,-2-20 15 0,-5-6 0 16,-6-6-18-16,-12-2 15 15,-12-4 13-15,-1 0 2 16,-9 2 3-16,-12 12-2 16,3 14-3-16,-1 15 5 15,0 7-5-15,-1 12-13 16,2 21-3-16,6 7-5 16,9 2 14-16,3-4 4 15,8-7-8-15,17-7 5 16,6-12-4-16,4-9 10 15,4-3 0-15,-1-5 8 16,2-19 28-16,-1-4 4 16,-1-5-11-16,-2 2 30 0,-5 7-25 15,-6 7-4-15,-7 10 0 16,-4 7-7-16,3 2-23 16,7 21 0-16,2 13-1 15,2 2-5-15,-3-4 6 16,-4-8-4-16,-2-10 1 15,-2-8-6-15,-2-5 5 16,4-3 2-16,7-7 2 16,0-17 8-16,9-8-8 15,-2-4 0-15,-7 2 3 0,-3 6-1 16,-8 10 47 0,-7 8-49-16,0 7 1 0,1 3-2 15,4 0-25 1,5 16-12-16,6 4-10 0,0 0-18 15,-1-5-2-15,-3-3-10 16,0-7-3-16,-5-3 22 16,1-2 25-16,-5 0 21 15,0 0 13-15,-3 0 6 16,-4-7 104-16,1-6-20 16,-4-3 14-16,1 1-10 15,-2 1-14-15,0 0 11 16,0 2-1-16,-9-1-19 15,-10-1-1-15,-5 0-4 16,0 1-30-16,4 6 3 0,10 0 26 16,8 6-14-16,2-1-41 15,0 2-9-15,0 0-2 16,0 0-2-16,2 0 3 16,-2 0 2-16,0 0 0 15,1 0-2-15,-1 0 2 16,0 0 0-16,2 0-4 15,-2 0 0-15,0 0 2 16,0 0-5-16,1 0-1 16,-1 0-8-16,0 0-3 15,0 0-11-15,0 0-10 16,0 10-16-16,0 20-17 0,5 19 21 16,7 17 40-16,12 1-8 15,6-11-24-15,6-12 7 16,8-18-11-16,6-21 16 15,0-5 30-15,1-17 0 16,-6-19 5-16,-5-8 0 16,-9-6-1-16,-7-1 1 15,-3-5 1-15,-5 0-6 16,-4-1-5-16,-1 6-5 16,-3 12-52-16,-3 15-41 15,3 16-30-15,-1 8-149 16,6 0-231-16</inkml:trace>
  <inkml:trace contextRef="#ctx0" brushRef="#br0" timeOffset="54572.87">30228 4311 456 0,'0'0'132'16,"0"0"-88"-16,0 0 121 15,0 0-122-15,0 0-21 16,0 0-18-16,-43 80-2 15,43-71 7-15,0-6-7 16,10-1 0-16,2-2 3 16,9 0 22-16,0-13-4 15,4-6-18-15,-4-5-4 16,-5 0-1-16,-8 0 3 16,-8-2-2-16,0 6 4 0,0 6 0 15,-16 7-5-15,-8 7-2 16,-6 13-19-16,-4 17 19 15,2 9-7-15,11 6 8 16,11 1-1-16,10-4-5 16,2-7 3-16,27-10-12 15,14-10-4-15,8-15 16 16,11 0-5-16,3-24-14 16,-3-9-19-16,-3-3 5 15,-11-4 22-15,-9-1 13 16,-13-1 2-16,-13-2 10 15,-13 7-8-15,0 9 17 16,-6 11 6-16,-11 9 23 0,-1 7-15 16,3 1-33-16,2 1-7 15,10 13 0-15,3 2-9 16,3 1 4-16,22-3-2 16,9 1 10-16,9-3 4 15,1-3 1-15,-1 2-1 16,-10-1 8-16,-8 1-7 15,-8 5-1-15,-4 1 0 16,-7 2 1-16,0 0-1 16,-3 1 0-16,0-5-9 15,0-2-19-15,6-4-54 16,3-8-11-16,5-1 47 0,12 0 29 16,10-12-24-16,1-10 11 15,2-8-80-15,-8-3 72 16,-13-10 38-16,-6 3 36 15,-9 3 13-15,-6 11 24 16,0 14 38-16,-3 9 16 16,-16 3-59-16,-10 6-52 15,-1 14-16-15,1 9-5 16,7-3 4-16,9 1-10 16,9-10-7-16,4-5-32 15,1-7 13-15,21-5 25 16,5 0 12-16,6-11 1 15,-2-9 4-15,2-2-3 16,-1 1 17-16,-7 0 4 16,-7 10 8-16,-9 5 41 0,-8 4 55 15,-1 2-47-15,0 0-55 16,0 13-21-16,-8 27-8 16,0 26 8-16,0 18-3 15,5 12 4-15,-3 14-2 16,-7 11 1-16,-6 2 7 15,-14 0-7-15,-13-14 11 16,-14-17-13-16,-10-17 0 16,-9-16 11-16,-1-22-6 15,6-15 18-15,12-19-13 0,13-3-5 16,22-34 19 0,15-28-16-16,12-27-10 0,23-26-5 15,32-21-29-15,20-11-37 16,15-3 10-16,10 14-15 15,5 24 64-15,-4 29 6 16,-10 27 5-16,-17 22 1 16,-23 20 3-16,-17 9 0 15,-15 5-3-15,-6 0-2 16,-3 5-2-16,2 6 3 16,3 5 1-16,-2 0 4 15,5-2-4-15,2-4 0 16,6-4 5-16,6-6-5 15,4 0 11-15,4-10-10 16,-5-14-2-16,-2-6 1 16,-9-9-6-16,-10-4 6 0,-13-3 0 15,-1 6 0-15,0 10 11 16,-16 12-10-16,-10 16 7 16,-7 3-8-16,-10 30-14 15,3 15 12-15,6 10-5 16,14 0 5-16,16-6 1 15,4-6-11-15,9-10-7 16,21-11 14-16,8-12 1 16,6-8 4-16,3-3 2 15,1-8-2-15,0-14 8 16,-2-5-7-16,-3-3 1 0,-5-6 4 16,-7 2 1-16,-7 6 7 15,-8 9 3-15,-9 13 1 16,-5 6-6-16,1 0-12 15,3 27-24-15,5 7 15 16,3 5 8-16,3-5-2 16,1-8 3-16,-2-7 0 15,5-8-7-15,1-8 11 16,2-3-4-16,3-8 9 16,0-12-4-16,3-6-2 15,5-6 6-15,0 0 3 16,-4 6 10-16,-7 7-12 15,-7 6 14-15,-8 13-9 16,1 0-15-16,3 0-5 16,5 18-6-16,3 6 8 15,5 0-1-15,0-4 0 0,4-6-15 16,0-8 5-16,3-6 6 16,-2 0 6-16,-1-8-5 15,-2-12-16-15,-7-8 16 16,-7-2 7-16,-6-9 0 15,-3-9 18-15,2-11 10 16,4-11 1-16,4-5-9 16,-2 11-7-16,-1 18 11 15,-7 22 25-15,-5 18 12 0,0 6-49 16,-3 28-12 0,-17 22-20-16,-5 20 18 0,-3 12 2 15,-1 6-5-15,1 1-4 16,5-7-85-16,9-14-58 15,12-18-151-15,2-23-6 16,30-21-12-16</inkml:trace>
  <inkml:trace contextRef="#ctx0" brushRef="#br0" timeOffset="54735.81">32623 4052 306 0,'0'0'157'16,"0"0"-6"-16,0 0 52 15,0 0-82-15,0 0-64 16,0 0-57-16,5-43-104 0,61 33 78 16,20 0-101-16,2-1-143 15,1-4-98-15</inkml:trace>
  <inkml:trace contextRef="#ctx0" brushRef="#br0" timeOffset="55870.82">26287 5591 445 0,'0'0'43'16,"0"0"101"0,0 0 21-16,-80-23-136 0,42 25-16 15,-4 23-12-15,-7 12-2 16,6 8-2-16,9-3 3 15,10-6-6-15,14-2 5 16,10-10-2-16,0-7-14 16,24-9-15-16,13-8-12 15,12-16 28-15,1-17 6 16,-1-6 0-16,-14-1 10 16,-9 4 0-16,-9-1 5 15,-11 0-1-15,-4 8 9 16,-2 9-11-16,0 9-1 15,0 8-1-15,0 3-10 16,0 17-68-16,0 14-18 0,0 4 67 16,1-2-15-16,22-11-47 15,11-12-4-15,14-10 11 16,6-12 40-16,4-20 4 16,-5-6-30-16,-8-4 70 15,-15 2 14-15,-12 0 130 16,-11-5 57-16,-7 1-7 15,0 4-30-15,0 6-54 16,0 12-27-16,0 12-25 16,0 8-24-16,-1 2-34 15,-2 16-10-15,-5 26-20 16,-1 19 28-16,-4 12-1 16,-1 2 3-16,1-6 0 15,3-14 6-15,2-17-3 0,5-16-3 16,2-11 18-16,1-11-9 15,0 0 29-15,0 0 21 16,13-13-13-16,20-16 10 16,16-9-45-16,9-2-10 15,2 10-1-15,0 10-9 16,-8 14-3-16,-6 6-7 16,-13 0-12-16,-12 6 5 15,-17 14-7-15,-4 7 12 16,-10 4 21-16,-24 2 0 15,-16-4 1-15,-9-2 4 16,-6-3-4-16,0-9-2 16,11-5-25-16,11-6-20 15,16-4-20-15,23-8-87 0,8-20-31 16,33-8-139-16</inkml:trace>
  <inkml:trace contextRef="#ctx0" brushRef="#br0" timeOffset="56150.57">26959 5545 194 0,'0'0'202'0,"0"0"66"16,0 0-127-16,0 0-99 16,0 0-34-16,0 0-7 15,10 79 7-15,-1-28 41 0,-2-2-3 16,4-6-39 0,1-11 1-16,1-10-8 0,5-8 0 15,3-11 5-15,10-3-3 16,9-17 1-16,1-16-3 15,-2-9-13-15,-8-4 12 16,-13-1 1-16,-14-6 4 16,-4 4 7-16,-15-1 5 15,-13 10-16-15,-3 12 0 16,-2 15-29-16,-4 13-18 16,4 8-129-16,3 25-42 15,7 4-27-15</inkml:trace>
  <inkml:trace contextRef="#ctx0" brushRef="#br0" timeOffset="56658.42">27594 5586 109 0,'0'0'16'16,"0"0"22"-1,0 0 98-15,60-78-29 0,-50 61 13 16,-3 4-7-16,-7 2 45 15,0 6-62-15,0 2-6 16,0 3-27-16,-14 0-39 16,-16 0-19-16,-8 16-5 15,-5 9-2-15,6 6-3 16,7 5 5-16,10-3-3 16,15-1 2-16,5-3-6 15,22-3-2-15,23 2 2 16,7-7-2-16,3-2 5 15,-7-4-40-15,-14-8 5 0,-16-2 15 16,-12-1 8 0,-6 2 3-16,-24 4 2 0,-19 1 1 15,-14-2 9-15,-13-3-8 16,2-4-7-16,5-2-37 16,15 0-55-16,23-8-30 15,22-15-33-15,13-11-50 16</inkml:trace>
  <inkml:trace contextRef="#ctx0" brushRef="#br0" timeOffset="57602.03">27949 5548 428 0,'0'0'189'0,"0"0"14"16,0 0-126 0,0 0-66-16,-35 79 3 0,13-32 4 15,4-2-17-15,6-4 3 16,11-5-4-16,1-10-3 15,4-6 0-15,23-12-14 16,9-8-2-16,7-8-12 16,2-18-13-16,-8-6-5 15,-10-3 10-15,-12-2 39 16,-14-2 9-16,-1-5 21 16,-22 0 15-16,-9 4-5 15,-1 6 8-15,6 9-12 16,8 6 9-16,10 2-41 15,8 1-3-15,2-4-1 16,28-2-9-16,14 0-5 0,10 2 11 16,4 5 0-16,-1 5 3 15,-5 5 0-15,-10 5 8 16,-11 0 6-16,-8 21 2 16,-10 13-15-16,-6 12 8 15,-7 11 31-15,0 2-26 16,-17-1 6-16,-3-4 12 15,7-12-30-15,4-9 4 16,6-16-6-16,3-9-2 16,0-5-2-16,10-3-4 15,23-3 8-15,13-20 11 16,10-11-11-16,3-9-14 16,-1-10-19-16,-7 2-2 15,-15 7 32-15,-14 17-1 0,-14 14 4 16,-7 13 7-16,-1 0-7 15,-6 17 0-15,-8 14-15 16,0 8 14-16,8 4-3 16,6-5-1-16,0-7-2 15,12-8-3-15,9-10-11 16,4-5 11-16,6-8 7 16,7-8 1-16,2-13 1 15,3-8-8-15,-4-10 5 16,-3-1 2-16,-3 1 4 15,-6 7-2-15,-10 12 0 0,-6 14 0 16,-10 6-5 0,-1 0 4-16,0 21-27 15,0 9 19-15,0 6 9 16,3-4 2-16,3-6-2 0,6-7-22 16,3-7-9-16,9-12-5 15,7 0 3-15,7-14-21 16,5-14-72-16,-6-5 29 15,-2-7 71-15,-4-4 26 16,-4-10 58-16,-2-9 46 16,-3-4 42-16,-4-3-15 15,-1 19-4-15,-10 14-36 0,-4 23 7 16,-3 12-18 0,0 2-76-16,-1 21-4 0,-15 25-30 15,-4 18 30-15,-1 18 0 16,6 1 1-16,0 3-1 15,9-4-6-15,5-9-6 16,1-18-95-16,0-21-29 16,9-21-70-16,5-13-131 15,0-25 47-15</inkml:trace>
  <inkml:trace contextRef="#ctx0" brushRef="#br0" timeOffset="58743.07">29268 5416 350 0,'0'0'102'15,"0"0"142"-15,0 0-152 16,0 0-50-16,0 0-42 0,0 0-22 16,0 0-87-16,56-14 95 15,7 18-18-15,6-4-20 16,-3 0-18-16,-12 0-7 16,-12-2 44-16,-21-7 29 15,-11 6 4-15,-8 3 69 16,-2-2 49-16,0 2-21 15,-20 0-35-15,-6 12-50 16,-6 11-12-16,4 11-3 16,8 1 2-16,7-4-2 15,10-5-3-15,3-6 2 16,6-5 1-16,19-10 3 16,10-5 1-16,5 0 5 15,3-13-4-15,-2-11 1 0,-8-2-3 16,-7-4 0-16,-11-1 2 15,-10-2 6-15,-5 2 6 16,-2 6-4-16,-17 10-2 16,-9 8 19-16,-7 7-24 15,-4 13 2-15,-5 21 1 16,2 8-1-16,6 8 6 16,8 3-3-16,8-1-7 15,16-6 4-15,4-5-5 16,14-13-12-16,22-11 7 15,16-13 3-15,6-4-2 16,7-12 2-16,4-16-39 0,-4-5 27 16,-2-7-7-1,-5-9-10-15,-7-12 21 0,-13-7 10 16,-5-7 3-16,-6-1 36 16,-10 10 21-16,-6 13-1 15,-6 23 49-15,-5 19-30 16,0 9-6-16,0 2-72 15,-14 20-7-15,-12 21-12 16,-6 15 14-16,1 8 4 16,7 1 1-16,8 1-5 15,7-6 1-15,9-5-11 0,0-11-30 16,21-11-4 0,14-12-6-16,12-15 11 0,7-6 15 15,1-14-153-15,-3-12 138 16,-7-9 13-16,-8-3 25 15,-7-4 5-15,-8 1 1 16,-9 10 34-16,-5 14 12 16,-7 12-14-16,-1 5-9 15,-4 11-23-15,-15 19-17 16,-1 9 16-16,5 1-1 16,8-3-2-16,7-5-25 15,0-8-55-15,12-11-26 16,18-12-6-16,10-1 16 15,8-12-21-15,2-11-8 16,3-4 129-16,0-5 19 0,-1-4 23 16,-2-5 116-16,-3-5-7 15,-11 7 14-15,-9 10-44 16,-16 14 96-16,-10 10-87 16,-1 5-104-16,-1 14-23 15,-17 28-2-15,-6 24-1 16,-2 18 14-16,8 18-5 15,7 19-1-15,3 5 12 16,5 9-2-16,-5 1 6 16,0-11 0-16,-9-13-11 15,-7-16 2-15,-5-20-10 16,-10-19-3-16,-9-18 15 16,-8-19-10-16,-10-14 18 15,-6-6 0-15,3-19 4 0,13-17-13 16,19-17-1-16,26-20-5 15,17-26-7-15,48-17-3 16,32-5-28-16,26 4-51 16,19 16-35-16,9 14-14 15,-2 22-38-15,-8 14-92 16,-17 15-141-16</inkml:trace>
  <inkml:trace contextRef="#ctx0" brushRef="#br0" timeOffset="66784.02">31548 5511 501 0,'0'0'6'0,"0"0"-6"15,0 0 0-15,0 0-2 16,0 0 4-16,0 0 17 16,0 0 27-16,123 65 14 0,-59-80 9 15,4-12-41-15,-7-1-13 16,-10 0-10-16,-11 3-1 15,-16 1 15-15,-9 1 12 16,-10 0 10-16,-5 1-8 16,0 5-10-16,-10 5 5 15,-4 11-25-15,-3 1-3 16,-5 18-6-16,0 15-9 16,8 8 15-16,13 3-1 15,1-5 1-15,34-10-2 16,12-7-12-16,14-12-18 15,7-10 28-15,5-6-22 0,-1-17 7 16,-1-4 18 0,-7-6 1-16,-11-1 2 0,-10-4 7 15,-11-5 16-15,-10-10 24 16,-12-7 5-16,-9 6-34 16,0 12 18-16,0 13 39 15,-8 16-29-15,0 10 19 16,-4 3-53-16,-12 25 20 15,-11 31-32-15,-5 28-2 16,-3 24 10-16,9 10 0 16,7 5-1-16,6 0-1 15,3-3-7-15,7-15 3 0,0-11-4 16,0-21-23 0,-4-23-48-16,2-17-43 0,-5-17-33 15,0-16-97 1,-3-5-41-16</inkml:trace>
  <inkml:trace contextRef="#ctx0" brushRef="#br0" timeOffset="66958.67">31887 5716 345 0,'0'0'162'0,"0"0"-138"15,131-42 133-15,-46 28-93 16,9-2-7-16,0 1-29 15,-6 3-22-15,-13-5-6 16,-17 5-52-16,-19-2-125 0,-20-6-151 16</inkml:trace>
  <inkml:trace contextRef="#ctx0" brushRef="#br0" timeOffset="67400.28">32160 4838 646 0,'0'0'90'15,"0"0"144"-15,0 0-75 16,0 0-78-16,0 0-31 0,0 0-10 16,-23-14-20-16,22 14-19 15,1 0-2-15,0 0 1 16,0 0-1-16,1 0 1 15,11 0 0-15,4-11 20 16,0-2-1-16,-3 0-16 16,-9-5 17-16,-4 3-17 15,0 2-1-15,0 4 2 16,0 9-4-16,-7 0-6 16,-13 3-16-16,-2 16 11 15,0 1 8-15,11-3-19 16,8-6-2-16,3-4 9 15,0-3-7-15,8-4 22 16,13 0 0-16,4-4 0 0,3-14 17 16,-4-7-15-16,-4 1 4 15,-8 2-2-15,-5 1-4 16,-7 5-1-16,-7 7-75 16,-26 9-126-16,-20 8-160 15,-21 25-117-15</inkml:trace>
  <inkml:trace contextRef="#ctx0" brushRef="#br0" timeOffset="69271.82">24241 7654 522 0,'0'0'10'0,"0"0"153"15,0 0-14 1,0 0-60-16,0 0 4 0,0 0-30 15,128-84-36-15,-47 26-15 16,-2-1-4-16,-14 0-1 16,-13 5-7-16,-13 2 0 15,-12 2 6-15,-18 4 2 16,-9 3 0-16,-3 16 0 16,-20 8-7-16,-6 19 7 15,-10 0-8-15,0 26 0 16,3 13 6-16,11 3-6 15,16-3-1-15,9 3 0 16,9-5 1-16,26 2-4 0,5-3 4 16,7-2 0-16,-3-2-5 15,-9-6 3-15,-13-2-1 16,-14-4-26-16,-8 0-7 16,-14 3 23-16,-25 1 9 15,-7-1 4-15,-1-4-3 16,3-7 0-16,12-10-22 15,13-2-20-15,11-13 10 16,8-21-18-16,21-8-136 16,17-7 56-16,11-1 65 15,6 7 33-15,0 9 19 16,-6 8 11-16,-4 9 5 0,-9 12-1 16,-9 5 1-16,-11 0 0 15,-1 1 7-15,-6 10 13 16,-1 2 26-16,-1-6 11 15,-3-2-15-15,2-1 13 16,3-4-11-16,4 0 9 16,7-1-3-16,9-21-7 15,2-6-22-15,3-7-16 16,-4-2-5-16,-8 3 8 16,-10-1-3-16,-12 7 8 15,0 7 5-15,-7 4-5 16,-20 17 4-16,-13 14-17 15,-14 25-17-15,-3 14 13 16,5 14 0-16,13-3-8 16,23-6 12-16,16-11-18 0,9-11-32 15,37-13-1-15,20-14 25 16,11-9 23-16,11 0-10 16,0-10 10-16,-6 2 2 15,-13 6 1-15,-15 2 0 16,-23 3 12-16,-16 18-1 15,-15 6 27-15,0 6-13 16,-23 6 31-16,-17-2-20 16,-3-9-4-16,1-9-7 15,5-11-7-15,13-8 13 16,6-5 10-16,7-23-24 16,10-8-13-16,1-17 1 15,18-6-5-15,20-11-2 0,9-2-8 16,7 10-6-16,-6 12 15 15,-7 23 2-15,-11 19 2 16,-10 9-2-16,-6 42 3 16,-8 27-4-16,-6 23 12 15,0 15-4-15,-22 12 20 16,-8 5-11-16,-3-2 2 16,2-9 13-16,6-24-12 15,10-29 7-15,9-30 7 16,6-17-8-16,0-14 18 15,0-10 37-15,24-33-22 16,16-24-2-16,11-19-51 0,4-14 2 16,-3-5-8-16,-3-3-29 15,-7 7-40-15,-5 19-65 16,-5 19 3-16,-4 22-31 16,-7 18-155-16,-9 6-294 15</inkml:trace>
  <inkml:trace contextRef="#ctx0" brushRef="#br0" timeOffset="70903.6">25906 7374 590 0,'0'0'66'0,"0"0"168"0,0 0-55 16,0 0-116-16,0 0-45 15,0 0-7-15,-6 20-10 16,6 0-1-16,0 3 0 15,0-2 5-15,3 2-5 16,10-7-2-16,0-3 1 16,7-3-20-16,2-6-15 15,8-4 1-15,6 0 29 16,1-18 4-16,0-7 4 16,-1-6-1-16,-6 1 0 15,-5-4 0-15,-5 6 12 16,-10 10-11-16,-4 6 1 15,-4 9 12-15,-2 3-15 16,0 0-3-16,0 17-27 16,0 8 21-16,5 5-1 0,3-3-5 15,4-5-26-15,4-4 5 16,2-8-26-16,8-6 18 16,8-4 28-16,9-5 8 15,11-15 4-15,4-5-15 16,-3-3 19-16,-6-8 3 15,-14 4 6-15,-13-1 35 16,-10 6 2-16,-9 13 16 16,-3 9 26-16,0 5-42 15,0 0-28-15,-11 5-18 16,-2 15-3-16,3 1 3 16,5 2-5-16,5-3-4 0,0-5 7 15,5-2-14 1,9-6 1-16,3-4 2 0,1-3 13 15,3 0 3-15,0-9-3 16,-4-8 3-16,-1-2 0 16,-9-5 1-16,-3 1-1 15,-4 3 6-15,0 8-4 16,-11 4 18-16,-8 8-22 16,-6 1 2-16,-6 21-6 15,-4 9 2-15,7 6 1 16,9 1-5-16,11-4-1 15,8-4 6-15,12 2-58 16,33-6-13-16,21-5 53 0,22-2 17 16,4-15-15-16,-2-4 12 15,-17-7 4-15,-20-19 0 16,-15-6 27-16,-14-5 45 16,-8 4 30-16,-1 5-29 15,-6 9 3-15,-4 10 14 16,-4 6-17-16,-1 3-42 15,0 0-27-15,0 0-4 16,0 5-9-16,9 18-3 16,7 7 12-16,8-4 7 15,3-2 4-15,-2-11-9 16,-4-9-2-16,8-4 0 0,8 0 11 16,5-20-10-16,3-10-2 15,-2-4 1-15,-5-7 0 16,-3-3-1-16,-7 7 1 15,-6 7 0-15,-6 16-5 16,-8 9 4-16,3 5-8 16,5 9-15-16,4 16-7 15,6 7 6-15,0 4 8 16,-1-8 2-16,-3-7 13 16,-4-10-8-16,-1-9 10 15,-1-2 1-15,8 0 1 16,7-19 5-16,2-10-7 15,3-7 0-15,-3-5-2 16,-2 2 3-16,-1 10-1 16,-8 9 0-16,-1 9 3 0,0 9-4 15,-1 2 1-15,11 8-3 16,3 14-3-16,1 1 6 16,-7-5 0-16,-9-8-1 15,-11-2 2-15,-5-5-3 16,-3-3-4-16,0 0 6 15,0 0 22-15,-6-6-11 16,-14-10 3-16,-10-12-14 16,-7 4 3-16,1 2-5 15,2 8 2-15,0 7-12 16,4 7-25-16,1 17-13 16,3 16 31-16,6 9 3 0,10 6-9 15,8 1-21-15,2-7-23 16,30-8 16-16,18-11 52 15,13-12-9-15,11-11 8 16,2 0-31-16,-4-11-17 16,-3-11 30-16,-15-6-60 15,-13-9 80-15,-7-8 3 16,-13-5 13-16,-7 7 6 16,-6 7 20-16,-6 9 28 15,0 18-1-15,0 8-22 16,0 1-47-16,0 0-1 15,0 5-21-15,3 8 14 16,7 4 3-16,5-4-6 0,5-4-8 16,2-5-26-16,4-4-4 15,0 0 9-15,0-10-24 16,-6-7-2-16,-6-2-35 16,-8-5 38-16,-6 1 56 15,0-3-2-15,-7 0 9 16,-12 2 71-16,-6 12-13 15,-3 10 37-15,-5 2-31 16,-8 28-33-16,-1 18 13 16,0 9 0-16,5 11-13 15,15-3-2-15,15 1-23 16,7-8-6-16,52-3-1 0,42-6-21 16,37-13-39-16,29-21-108 15,3-13-151-15</inkml:trace>
  <inkml:trace contextRef="#ctx0" brushRef="#br0" timeOffset="71788.45">30619 7328 673 0,'0'0'29'0,"0"0"232"15,0 0-106-15,0 0-83 16,0 0-9-16,0 0-30 16,10-90-23-16,11 59-5 15,7-6-5-15,8-4 3 16,2-6-12-16,1-4 7 16,-5-3-16-16,-4-1 14 15,-10 11 2-15,-12 15 2 16,-8 12 2-16,0 12-2 15,-23 5 0-15,-23 5-4 16,-12 22 0-16,-5 13-3 0,8 5 9 16,18-2-2-16,12 4 0 15,11 0 2 1,9 1-6-16,5 1 3 0,0 2 0 16,0 5-1-16,10-2 2 15,-1-3 0-15,-3-8-1 16,-5-3 4-16,-1-7-5 15,-3-7 7-15,-15-2-5 16,-9-7 5-16,-3-4 4 16,-1-3-2-16,1-4-4 15,5-6-1-15,3 0 16 16,5-20-16-16,5-4-2 0,8-5-3 16,4 0-2-16,0 10-4 15,3 5 7-15,9 8-3 16,3 6 0-16,4 3-14 15,8 20 9-15,3 10 6 16,-5 12 4-16,-4 10 0 16,-3 6 0-16,-5 2 0 15,-1 3-9-15,-1-6-2 16,1-10-39-16,1-14-45 16,5-14 29-16,14-19-69 15,18-3 41-15,13-29-214 16,6-17-39-16</inkml:trace>
  <inkml:trace contextRef="#ctx0" brushRef="#br0" timeOffset="72042.12">31297 7238 456 0,'0'0'193'0,"0"0"80"16,0 0-82-16,0 0-49 15,0 0-51-15,0 0 0 16,0 0-24-16,11-53-20 15,-11 55-25-15,-1 21-21 16,1 15-1-16,0 18 12 16,0 9 8-16,0-1 3 15,0 3-23-15,0-8 0 16,-14-3-2-16,-2-6-8 16,1-13-53-16,6-12-56 0,4-12-42 15,5-12-47-15,21-1-163 16,20-20-25-16</inkml:trace>
  <inkml:trace contextRef="#ctx0" brushRef="#br0" timeOffset="72403.08">31754 7305 662 0,'0'0'183'0,"0"0"-32"15,0 0-67-15,0 0-76 16,0 0 3-16,-130 56 15 15,79-23-7-15,13-3-5 16,9 2-1-16,9-7-11 0,10-3-4 16,9-5 2-16,1-5-6 15,1-5 5-15,23-7 1 16,11 0 7-16,8-3 4 16,2-18-10-16,-7-4 14 15,-5-1-15-15,-9-5 7 16,-7 5 4-16,-6 2 11 15,-8 12 5-15,-3 5 19 16,0 7-3-16,0 0-34 16,0 0-9-16,-3 19-25 15,-10 9 13-15,1 11 3 16,-4 6-17-16,2 5-46 16,7 4-38-16,7 7-28 0,7-10-139 15,17-16 131-15</inkml:trace>
  <inkml:trace contextRef="#ctx0" brushRef="#br0" timeOffset="72817.17">31830 7586 630 0,'0'0'130'0,"0"0"31"15,0 0-78-15,0 0-60 16,0 0-23-16,103-21 0 15,-72 21-2-15,-2 5-3 0,-7 7 5 16,-6 5-28 0,-9 2-17-16,-7-2-6 0,0 0 9 15,0-4 19 1,-10-4 6-16,1 0 17 0,-2-4 2 16,5-4 0-16,4-1 6 15,2 0 45-15,0-11 45 16,8-18-36-16,14-9-25 15,11-3-25-15,8 0 20 16,1 9-10-16,-1 8-6 16,-1 8 10-16,-9 12-13 15,-3 4-11-15,-7 3-2 0,-6 16-8 16,-6 9 4 0,-9 2-5-16,0 7-14 0,-9-1-14 15,-10-2-9-15,-6-3-9 16,3-7-38-16,3-8-75 15,9-6-110-15,10-10-187 16</inkml:trace>
  <inkml:trace contextRef="#ctx0" brushRef="#br0" timeOffset="73071.36">32626 7072 710 0,'0'0'75'16,"0"0"111"-16,0 0-43 0,0 0-71 16,0 0-36-16,0 0-34 15,0 71 14-15,0-7 46 16,13 14-28-16,4 11-8 16,1 1 16-16,-3-8-41 15,-15-3-2-15,0-4-22 16,-12-9-52-16,-3-12-59 15,2-24-48-15,6-23-55 16,7-7-279-16</inkml:trace>
  <inkml:trace contextRef="#ctx0" brushRef="#br0" timeOffset="73654.4">33080 6942 711 0,'0'0'39'0,"0"0"130"15,0 0-80-15,0 0-15 16,0 0-30-16,-52-73 2 16,52 49-23-16,12-1 8 15,12 2-30-15,5 5-1 16,1 6-7-16,2 12-5 15,-3 0 8-15,1 26-4 16,-4 17-2-16,-14 10 10 0,-11 5 0 16,-1-1 0-1,-9 1 3-15,-6-7-3 16,-1-8-2-16,7-12 1 0,0-11-8 16,6-12 6-16,3-4-15 15,0-4-31-15,6 0 31 16,15 0 18-16,12-9 0 15,4-13 8-15,-9 2-3 16,-10 1 9-16,-10 7-11 16,-8 7 12-16,0 5 24 15,-14 0-27-15,-14 8-5 16,-4 15-7-16,-1 7 5 16,8 6 11-16,9 3-10 0,-2 6 2 15,7 0-6-15,4 8 11 16,3-3-10-16,4-1 4 15,0-1-5-15,0-4 3 16,0-3-4-16,0-3-1 16,0-4 4-16,-13 0-4 15,-7-2 0-15,-10 1 1 16,-11 0-1-16,-12-3-5 16,-16-1-77-16,-14-3-101 15,-13-9-161-15,-5-10-258 16</inkml:trace>
  <inkml:trace contextRef="#ctx0" brushRef="#br0" timeOffset="74524.48">25419 8959 613 0,'0'0'77'0,"0"0"-49"16,0 0 115-16,0 0-84 0,0 0-39 15,0 0 22 1,9-7 5-16,27-22-1 0,17-10-24 16,16-14-4-16,3-7-12 15,-5-4-6-15,-10 0 1 16,-16 0 5-16,-17 8-4 15,-13 8-2-15,-11 18 7 16,0 15 2-16,-12 15-9 16,-19 6-2-16,-13 31-13 15,-5 18 13-15,6 7-4 16,17-1-2-16,17-7 4 16,9-10-6-16,18-11 8 0,19-14-14 15,11-12 16-15,12-7 6 16,7-17-5-16,6-18 2 15,-4-9 1-15,-7-5-2 16,-8-4-1-16,-14-1 4 16,-10 2-3-16,-10 12 19 15,-13 12 22-15,-4 14 4 16,-3 7 24-16,0 7-30 16,0 0-41-16,0 10-19 15,0 16 2-15,0 13 13 16,13 2 0-16,4-1 4 15,4-1 1-15,-3-3 0 16,-8-1-1-16,-10-4 0 0,-2 1-13 16,-27-1 5-16,-16-5-16 15,-7-3-17-15,-7-11 14 16,4-10-47-16,3-2-1 16,15-24-65-16,13-25-87 15,17-21-119-15</inkml:trace>
  <inkml:trace contextRef="#ctx0" brushRef="#br0" timeOffset="74669.09">26038 8061 441 0,'0'0'186'15,"0"0"100"-15,0 0-140 16,0 0-57-16,0 0-79 16,0 0-10-16,-28-41-43 15,26 63-92-15,2 7-121 0,5-2-122 16</inkml:trace>
  <inkml:trace contextRef="#ctx0" brushRef="#br0" timeOffset="75852.7">27637 8572 590 0,'0'0'24'16,"0"0"10"-16,-39-86 140 16,29 75-119-16,2 4 7 15,-3 7-11-15,-9 13-46 16,-7 20-5-16,-4 14-3 15,4 7 1-15,14 4-4 16,11-7 5-16,2-4-4 0,20-10 4 16,15-7-13-16,11-15-4 15,12-13 9-15,10-4 6 16,7-30-4-16,5-18 1 16,-7-3-17-16,-9-6-10 15,-18 3 32-15,-16 4 0 16,-15 12 1-16,-9 12 0 15,-6 13 15-15,0 15-1 16,0 5-14-16,-10 33-52 16,-2 12 23-16,2 12 23 15,10-3-5-15,0-5-3 16,11-13 3-16,11-13-12 16,1-12 8-16,6-9 7 15,3-7 8-15,7-7 0 0,0-20 4 16,-8-6-3-16,-9-4 6 15,-11-1-4-15,-11-2-3 16,-3 0 15-16,-22 8 1 16,-4 5 10-16,0 16-16 15,-1 11-10-15,1 11-2 16,4 24-6-16,10 9-3 16,13-1 1-16,2-2 0 15,19-10 5-15,16-7-13 16,7-11 9-16,5-9 7 15,1-4 4-15,-3-4 14 0,-2-16 13 16,-4-3 8 0,-2-10 2-16,1 0-14 0,-4-4 1 15,-6 8 4-15,-7 10-18 16,-10 5-6-16,-7 9-6 16,1 5-1-16,-1 0-4 15,6 19-28-15,3 10 32 16,4 1-2-16,1-4 3 15,2-5-7-15,0-9 7 16,0-4-4-16,5-8 4 16,4 0 1-16,5-8 0 15,3-12 9-15,2-2-8 0,-3-6 0 16,-5 2-2 0,-4 4 5-16,-10 8 2 0,-7 6-7 15,-4 8-3-15,0 0-1 16,6 20-24-16,3 11-10 15,3 7-72-15,1-3-4 16,0-5-3-16,1-8-47 16,4-11 34-16,-2-9-52 15,2-2 169-15</inkml:trace>
  <inkml:trace contextRef="#ctx0" brushRef="#br0" timeOffset="76100.08">29252 8693 125 0,'0'0'133'15,"0"0"0"-15,0 0-32 16,0 0-19-16,0 0 1 15,0 0-82-15,30-44-1 16,-19 66 0-16,4 9-1 0,6 3 1 16,2-2-1-16,1-3 2 15,-4-8 0-15,-2-8-1 16,-6-6 0-16,1-7 5 16,1 0 29-16,6-17 31 15,1-10-21-15,2-6-14 16,-1-6-16-16,-1-10-9 15,2-4-3-15,-3 4-4 16,4 9-55-16,1 13-29 16,3 20-16-16,10 7-78 15,7 3-146-15</inkml:trace>
  <inkml:trace contextRef="#ctx0" brushRef="#br0" timeOffset="76738.03">29977 8668 419 0,'0'0'33'16,"0"0"96"-16,0 0-73 16,0 0-44-16,0 0 19 15,0 0 5-15,-27 59 0 16,27-54-9-16,0 2-26 16,8-7 4-16,11 0 12 15,5 0 10-15,3-7-14 16,0-10 0-16,-6 0-11 15,-8-2 10-15,-7 0-8 0,-6-2 22 16,0-3 8-16,-10 5-19 16,-14 5-3-16,-6 11-3 15,-6 3-7-15,-6 14-2 16,-1 19-3-16,5 6 2 16,8 6 0-16,11 2-3 15,9-3-1-15,10-5 2 16,2-10-11-16,25-7 10 15,13-12-29-15,15-8 11 16,18-2-13-16,11-13-116 16,7-11 46-16,-2-7-111 15,-10-7 4-15,-19-10 95 0,-20-8 72 16,-19 6 45 0,-15 10 139-16,-6 13 110 0,0 16-45 15,-17 6-38-15,0 2-94 16,-4 3-45-16,4 0-27 15,6 5 0-15,6 7-4 16,5 0-7-16,0 5 3 16,19-5 2-16,8 5 6 15,6-6 8-15,1 2-6 16,-2 0 5-16,-4-1 2 16,-7 2 0-16,-6 3-1 15,-7 3-8-15,-5 2 1 16,-3 1-4-16,0-1-1 15,0-6-35-15,0-3-41 16,4-10-13-16,23-3 27 0,22 0 30 16,20 0-68-16,11-20 28 15,-7-6 23-15,-11-11-186 16</inkml:trace>
  <inkml:trace contextRef="#ctx0" brushRef="#br0" timeOffset="77938.12">31065 8601 43 0,'0'0'112'15,"0"0"-24"-15,-5-75 14 16,-20 73-39-16,-8 2-22 15,-3 7 1-15,2 9-28 16,4 1-5-16,11-5-9 16,8 1-2-16,11-6-21 15,0 0-20-15,29-7-13 16,7 0 56-16,10-4 4 0,-1-11 0 16,-6-4 1-1,-7 1 16-15,-6 5 71 0,-9 3-29 16,-8 3 72-1,-3 6-7-15,-6 1-92 0,0 1 1 16,0 29-37-16,0 24 1 16,0 14 25-16,2 24-2 15,10 14-9-15,0 19 2 16,-2 14-1-16,-6 9-1 16,-4-1-1-16,-3-9-7 15,-25-23 10-15,-15-20-11 16,-18-18 19-16,-17-23 9 15,-11-15-16-15,-7-14 16 16,-2-16-23-16,7-9 4 0,13-9 2 16,22-26-14-16,26-21 6 15,30-26 0-15,15-24-9 16,53-23-54-16,34-30-61 16,26-6-48-16,21-4-43 15,2 4-13-15,-13 23 154 16,-25 30 65-16,-33 30 22 15,-31 32 62-15,-26 30 78 16,-18 17-16-16,-5 3-84 16,0 9-59-16,-11 21 4 15,-4 9 6-15,-2 4 5 0,7-2 1 16,7-9-4 0,3-8-2-16,0-7 5 0,0-5-18 15,13-2 1-15,8-4 9 16,7-6 1-16,8 0 2 15,0-13-6-15,0-9-7 16,-6-7 9-16,-8-12-9 16,-10-5-4-16,-9-7 2 15,-3 4-5-15,-7 12 6 16,-13 11-3-16,-10 21-6 16,-8 5-5-16,-4 25-5 15,0 14 6-15,7 14 11 16,10 3 1-16,11-4-1 15,9-3 0-15,5-11-11 16,6-9 2-16,16-7-8 16,10-10 17-16,7-9 2 0,5-3 2 15,7-6 7-15,1-14-8 16,-1-7 0-16,-5-5 7 16,-1-7-4-16,-9-2-3 15,-8 7 5-15,-10 12-4 16,-9 13-1-16,-6 9 0 15,-3 0-11-15,0 19-7 16,0 14-9-16,3 4 21 16,1-3 4-16,5-6 2 15,8-9-3-15,3-5 2 16,3-7 1-16,5-7-6 0,5 0 5 16,4-1 0-16,4-15-10 15,-1-3-11-15,4 2-5 16,-5 0-7-16,-4 2-15 15,-7 7 19-15,-4 2 6 16,-6 3 23-16,-3-1 1 16,2-2 1-16,2-5 4 15,3-1 4-15,0-5 6 16,2 0 8-16,0-5-18 16,-2-1-1-16,-2-4 8 15,-5-4 42-15,-2-4 15 16,-1-8-13-16,-1-10 2 15,0-1-13-15,-2 2-17 0,-4 17 16 16,-4 17 8 0,-1 15 17-16,0 6-68 0,-19 30-1 15,-10 20-17-15,-5 13 12 16,7 16 5-16,3 2 0 16,10-2 0-16,3-5-18 15,8-13-36-15,3-17-67 16,0-17-52-16,18-14-18 15,8-16-43-15,-1-1-122 16</inkml:trace>
  <inkml:trace contextRef="#ctx0" brushRef="#br0" timeOffset="78090.02">32403 8547 283 0,'0'0'178'15,"0"0"-18"-15,0 0 39 16,0 0-118-16,0 0-81 15,0 0-63-15,85-11 52 16,-12 11-66-16,6 0-134 16,3 1-156-16</inkml:trace>
  <inkml:trace contextRef="#ctx0" brushRef="#br0" timeOffset="78466">33065 8702 520 0,'0'0'74'0,"0"0"101"0,0 0-136 16,0 0-10-16,0 0 4 16,0 0 26-16,70-53-19 15,-69 47 0-15,-1 5 12 16,0-1-24-16,-8 2-19 15,-12 0-9-15,-7 0 4 16,1 12-6-16,2 5 2 16,9-4 0-16,5 0 0 15,6-6 0-15,4-7-3 16,0 3 3-16,0-3 0 0,0 0 12 16,0 0-7-16,20 0 16 15,3-10-6-15,3-3-7 16,-1-4-4-1,-2 3-4-15,-6 2-9 0,-7 3-11 16,-10 8-65-16,-10 1-108 16,-36 0-256-16</inkml:trace>
  <inkml:trace contextRef="#ctx0" brushRef="#br0" timeOffset="80726.89">23308 9735 41 0,'0'0'102'0,"0"0"-7"0,0 0 0 15,0 0-6-15,0 0 5 16,0 0-17-16,0 0 9 15,-23-36-29-15,17 36-20 16,3 0-21-16,3 0-13 16,0 0 1-16,0 0-4 15,-2 0 0-15,2 0-2 16,0 0 1-16,0 0-6 16,0 0-12-16,0 0-7 15,0 0 9-15,0 0 0 16,0 0 7-16,0-2 7 15,0 2 5-15,0 0-2 0,0 0 1 16,0 0 2 0,0 0 6-16,0 0 0 15,0 0-1-15,0 0 13 0,0 0-11 16,0 0 5-16,0 0-9 16,0 0-6-16,0 9 0 15,-4 25-21-15,0 29 21 16,-1 28 15-16,3 26 18 15,2 23-2-15,-3 27 14 16,-1 13-29-16,-7 18 14 16,-9 11-15-16,-9 5 0 15,4 31 3-15,-6 6-4 16,-5-20-14-16,4-36 0 0,0-60 0 16,-4-35 9-16,13-21-6 15,1-3 4-15,4-7 1 16,3-16-8-16,6-13 0 15,3-13 0-15,1-13-7 16,5-6-17-16,0-8-71 16,0 0-114-16,0-5-52 15,7-29-29-15</inkml:trace>
  <inkml:trace contextRef="#ctx0" brushRef="#br0" timeOffset="85327.06">25752 4001 36 0,'0'0'6'16,"0"0"-5"-16,0 0 13 16,0 0-14-16,0 0-2 15,0 0 2-15,0 0 0 16,-12 17 0-16,12-15 0 15,12-1-18-15,7 1 17 16,14-2-3-16,9 0-28 16</inkml:trace>
  <inkml:trace contextRef="#ctx0" brushRef="#br0" timeOffset="100309.02">24377 3291 7 0,'0'0'32'16,"0"0"-18"-16,0 0-3 0,0 0-8 16,0 0 0-1,0 0 3-15,0 0 18 0,0 0-11 16,9-57-12-16,-9 57 5 15,0 0-6-15,-5 7-34 16,-7 18-9-16,-4 8 43 16,4-2 1-16,4-6-1 15,4-10 0-15,3-8-2 16,1-4 2-16,0-3-1 16,0 0 1-16,0 0 20 15,0 0-13-15,11 0 4 0,3-6 11 16,0-7-12-1,-3 0 7-15,-3 3-11 0,-4-1 9 16,0 1-1-16,-1 2-10 16,-1 4-4-16,-2 1 5 15,0 3 5-15,0 0-10 16,0 0-12-16,0 0-23 16,0 0 18-16,0 0 9 15,0 0 2-15,0 2-3 16,0 4-14-16,10 5 1 15,13-1-16-15</inkml:trace>
  <inkml:trace contextRef="#ctx0" brushRef="#br0" timeOffset="102988.46">31658 7936 39 0,'0'0'0'0,"0"0"-17"16</inkml:trace>
  <inkml:trace contextRef="#ctx0" brushRef="#br0" timeOffset="103985.12">30825 9353 10 0,'0'0'10'0,"0"0"-5"16,0 0-4-16,0 0-1 15,0 0 0-15,0 0-1 16,0-3 1-16,0 3-2 16,0 0 1-16,0-1-5 15,0-1-6-15,0 1 8 16</inkml:trace>
  <inkml:trace contextRef="#ctx0" brushRef="#br0" timeOffset="109608.03">24912 11064 153 0,'0'0'13'16,"0"0"130"-16,-28-75-17 16,20 58-8-16,5 6-50 15,0 8 12-15,2 3 10 16,-1 0-43-16,1 0-34 16,-2 19-13-16,-2 22 0 15,2 21 0-15,-1 11 32 16,1 3-8-16,-1-9 2 15,1-16-19-15,0-13-2 16,1-18 3-16,0-15-4 0,2-2 28 16,0-3 23-16,-3-3 12 15,-4-19 11-15,-5-22-58 16,2-15-20-16,7-17-3 16,3-19 2-16,4-5-6 15,15 0 7-15,4 12-8 16,4 19 5-16,4 22-12 15,6 18-11-15,4 19 5 16,1 10-14-16,-1 14 30 16,-8 19-7-16,-12 11-7 15,-11 7 10-15,-10 7-3 16,-10-4 0-16,-21-1 6 16,-10-6 6-16,-2-8-3 15,0-10 3-15,7-8-2 16,8-13 1-16,8-7 2 0,7-1-1 15,7 0 0-15,3 0 4 16,3-1-12-16,0-2 6 16,16 3-12-16,17 3 9 15,12 15-1-15,7 7 5 16,3 3 1-16,0 1 0 16,4-8-5-16,-6-9-33 15,-5-10-55-15,-5-2 15 16,-11-9-1-16,-10-17 21 15,-9 0 46-15,-8-7 12 0,-5-1 16 16,0-2 30 0,-8 7 16-16,-4 5-10 0,4 11 38 15,3 7-22-15,4 6-25 16,1 4-43-16,0 18-18 16,4 7 8-16,17 5 9 15,4-10 1-15,2-7-5 16,3-8 0-16,-3-9-13 15,-2 0-1-15,-2-14 19 16,-9-9 0-16,-6-3 2 16,-8-7 9-16,0-1-4 15,-16 1-1-15,-7 3 4 16,-5 7-5-16,2 14 29 16,0 9-10-16,-4 23-18 15,0 27-3-15,2 12-3 0,8 10 2 16,14-4-2-16,6-6 1 15,8-10-4-15,22-15 0 16,8-15 2-16,12-20 0 16,14-4 1-16,9-37 7 15,4-16-7-15,-4-12-20 16,-12-9 16-16,-11-3-6 16,-10 4 10-16,-13 8 1 15,-11 20 2-15,-8 20 36 16,-7 19 24-16,-1 8 13 15,0 0-52-15,0 20-24 16,-7 9 0-16,-1 14 22 0,5 0-8 16,3 2-3-16,12-1-11 15,24-1 3-15,13-2 0 16,9 1-3-16,1-6 0 16,-7-5 2-16,-18-12-1 15,-16-6-2-15,-15-7 0 16,-4 4-7-16,-34 3 8 15,-20 4 2-15,-18-1-2 16,-7-6-18-16,2 1-29 16,11-6-29-16,19 0-72 15,21-5-98-15,24-2-97 16</inkml:trace>
  <inkml:trace contextRef="#ctx0" brushRef="#br0" timeOffset="110306.53">26238 11036 553 0,'0'0'141'16,"0"0"38"-16,0 0-72 16,0 0-90-16,0 0-10 15,0 0 5-15,32 40 6 16,-21-23 1-16,1-3-10 16,-3-7-5-16,3-2-3 15,0-5-1-15,4 0 0 16,4 0 8-16,2-12-8 15,1-8-1-15,-4-3-6 0,-10-4-1 16,-8 1 6 0,-1 4 2-16,0 1 0 0,-10 11 14 15,-5 7-11-15,-4 3 18 16,-4 13-17-16,-5 22 1 16,-2 12-4-16,6 10-1 15,8 1 1-15,10 6 7 16,6-8-8-16,6-6 0 15,21-14-1-15,13-17-1 16,11-12 2-16,19-7-2 16,9-17 2-16,3-22 7 15,-6-13-7-15,-16-8-10 16,-16-13 0-16,-17-7 10 16,-15-1 15-16,-12-9-15 15,0 4 1-15,0 13 15 0,-6 21-9 16,2 25 58-16,1 14 2 15,-2 13-19-15,1 0-45 16,1 0-3-16,-3 3-20 16,-3 17 20-16,-4 4-7 15,0 2 7-15,3-1-1 16,3-8 2-16,4-3-4 16,1-8 3-16,2-2 0 15,0-4 3-15,0 0-2 16,0 0-1-16,0 0 7 15,0 0-5-15,0 0-2 16,0 0 0-16,0 0-5 0,0 0 1 16,0 0-38-16,0 0-22 15,5 0-1-15,2 3 11 16,-1 4 4-16,0 2-14 16,-1-2 0-16,-2 0-1 15,-3 3-38-15,0-3-38 16,0 8-7-16,0-1-37 15,-8 2-62-15</inkml:trace>
  <inkml:trace contextRef="#ctx0" brushRef="#br0" timeOffset="111356.24">26387 11185 24 0,'0'0'50'0,"0"0"67"16,-15-85-8-16,12 49-15 15,0 5 19-15,2-1-23 16,-2 8 16-16,2 5 51 15,-1 13-28-15,0 6-7 0,-1 0-26 16,0 0-66 0,-3 5-19-16,-7 24-5 0,0 15 0 15,-1 16 26-15,7 3-27 16,7-4 1-16,0 1 13 16,3-14-19-16,15-9 0 15,4-12-1-15,6-8 2 16,8-14 4-16,9-3-5 15,6-20 0-15,2-16 9 16,-5-10-9-16,-5-6 0 16,-12-2-5-16,-7-6 5 15,-9 1 3-15,-6 9-3 16,-1 16 0-16,-7 13 6 16,-1 17-4-16,0 4 4 15,0 0-6-15,0 14-18 0,0 23 5 16,0 12 2-16,0 6 11 15,0 2-2-15,9-11 2 16,10-3-2-16,4-14 0 16,5-12-8-16,5-10 9 15,7-7-28-15,8-14 10 16,6-22 19-16,1-13-7 16,-3-8-22-16,-9-12-1 15,-8-13 28-15,-10-18-2 16,-11-1 7-16,-9-8-3 15,-5 0 13-15,0 6 1 16,0 20 15-16,-7 24 9 0,1 33 0 16,0 19 27-1,3 7-55-15,0 0-8 0,-7 10-4 16,-5 29-5-16,-7 28 7 16,-2 22 8-16,6 13-3 15,4 12 34-15,8 6-28 16,6 3-8-16,6-4 6 15,27-18-9-15,15-20 0 16,8-22-1-16,1-22-4 16,-2-22-1-16,-4-15-30 15,3-12-26-15,2-31 35 16,1-17-51-16,-11-15 57 16,-11-6-4-16,-11-10 25 0,-11-6-1 15,-6-8 1 1,-2-1 0-16,-2 4 9 0,-2 15-3 15,-1 20 13-15,0 26 33 16,0 24 12-16,0 14 9 16,0 3-31-16,0 0-23 15,0 0-6-15,0 0-12 16,0 10-2-16,-6 26-7 16,-1 23 5-16,-3 25 3 15,-1 18 3-15,3 7 3 16,4 2 6-16,4 3-12 15,0-13 0-15,14-15 0 0,5-14-29 16,-3-21-76 0,2-14-60-16,0-22-55 0,0-15-154 15,-7-12-115-15</inkml:trace>
  <inkml:trace contextRef="#ctx0" brushRef="#br0" timeOffset="111520.68">27437 11021 700 0,'0'0'81'16,"0"0"183"-16,0 0-146 15,0 0-83-15,87-63-19 16,4 44-16-16,16 11-15 16,-1 8-133-16,-18 7-142 15,-27 2-178-15</inkml:trace>
  <inkml:trace contextRef="#ctx0" brushRef="#br0" timeOffset="111956.33">24242 11944 701 0,'-82'0'26'0,"27"0"22"15,24 0 166-15,17-2-113 16,7 2 8-16,7 0-48 16,0-6-32-16,21 0-4 15,35-8-9-15,52 1 1 16,51-1 2-16,56 8-11 15,48 3-1-15,35 3-7 16,32-4 0-16,23-6 4 16,13-10-4-16,7-12-3 15,-8-5 0-15,-25-6-1 16,-37-1 4-16,-53 9-7 16,-59 8 5-16,-56 4 1 15,-56 7-16-15,-39 6-8 0,-27 6 15 16,-13 4-11-16,0 0-23 15,-11 0-101-15,-18 14-88 16,-4-5-148-16,4-9-58 16</inkml:trace>
  <inkml:trace contextRef="#ctx0" brushRef="#br0" timeOffset="112310.28">28731 10568 1066 0,'0'0'19'15,"0"0"-19"-15,0 0 9 16,-80-10-9-16,55 31 1 16,6 1 0-16,10-2-2 15,7-4-7-15,2-5 0 16,0-2 7-16,3-6-10 15,13 1 11-15,1-4 1 16,1 0 5-16,-6-4 3 16,0-18 9-16,-8-6 4 15,-4-10 9-15,0 1-28 16,-18 7-3-16,0 11 7 16,-2 11-7-16,-7 8-1 15,-3 20-11-15,0 27-44 0,5 19-7 16,11 16-87-16,11 7-115 15,2-2-26-15</inkml:trace>
  <inkml:trace contextRef="#ctx0" brushRef="#br0" timeOffset="112610.58">28599 11285 803 0,'0'0'96'15,"0"0"80"-15,0 0-99 16,0 0-25-16,0 0-39 16,-86 59-2-16,69-32 3 15,11-8-14-15,4-2-7 16,2-5 7-16,0-6-4 0,4-6 3 16,8 0-2-16,4 0 3 15,4-15 16-15,3-12-4 16,-2-9-2-16,-9 0 5 15,-6 7-14-15,-4 9-1 16,-2 10-28-16,-8 10-31 16,-29 27-49-16,-20 22-172 15,-20 17-4-15,-10 4-72 16</inkml:trace>
  <inkml:trace contextRef="#ctx0" brushRef="#br0" timeOffset="113680.92">23056 12315 109 0,'0'0'29'0,"0"0"64"16,0 0 29-16,0 0-71 16,0 0 5-16,0 0-16 15,-59 33-35-15,59 53 10 16,0 47 46-16,4 38 42 15,13 44-9-15,1 33 0 16,-9 30-26-16,-9 45-21 16,0 14-12-16,-27-4-33 0,-8-3 40 15,1-20-26-15,-2-22-16 16,5-20 0-16,9-28 2 16,8-44 0-16,10-21-4 15,4-29 1-15,5-31-29 16,15-29-41-16,-1-39-142 15,-11-35-196-15</inkml:trace>
  <inkml:trace contextRef="#ctx0" brushRef="#br0" timeOffset="115024.87">23945 12841 519 0,'0'0'37'0,"0"0"102"0,0 0 120 16,0 0-175-16,0 0-7 15,0 0-9-15,-44-23-30 16,44 23-23-16,1-11-5 16,31-5-5-16,21-7-3 15,20-10 3-15,10 0-5 16,-2 2-21-16,-7 14-40 16,-15 8-34-16,-22 6-33 15,-22 3-48-15,-15 0 2 16,-7 4 109-16,-21 12 42 15,-14 1 23-15,-3 0 7 16,5-1-3-16,4-6 28 0,9-3 34 16,8-4 27-1,10 0 28-15,4 0 9 0,4-3-73 16,-2 5 18-16,2 7-45 16,1 17-30-16,-3 17 4 15,-2 24-4-15,2 13 9 16,1 9-9-16,-2 1-3 15,1-4 1-15,-3-13-65 16,-3-9-52-16,0-12-66 16,-5-9-38-16,-2-13 81 15,-4-13 22-15,-9-9 52 16,-2-5 47-16,-4-6 21 16,3 0 70-16,2 0 10 0,5 0 31 15,6 0-10-15,8 0 30 16,6 0-8-16,4 0 8 15,1 0-38-15,0 0-23 16,0 0-19-16,19-7-16 16,17-9 18-16,14-1-22 15,13-3-26-15,1 7-5 16,2 3-50-16,1 1-102 16,-4 7-99-16,-4-6-115 15,-6-6-93-15</inkml:trace>
  <inkml:trace contextRef="#ctx0" brushRef="#br0" timeOffset="115323.07">24653 13104 594 0,'0'0'127'16,"0"0"114"-16,0-81-110 15,0 61-17-15,0 6 9 16,0 5-13-16,-8 5-9 15,2 4-28-15,-1 0-25 16,-4 7-26-16,-4 26-17 16,-3 29-5-16,2 28 0 15,12 25 15-15,4 10-8 16,4 1 12-16,14 3-19 16,0-7 0-16,-3-19-3 0,-6-16 3 15,-5-19-3-15,-4-21-27 16,0-11-68-16,0-11-67 15,-6-14-70-15,-15-11-81 16,-12-8-64-16</inkml:trace>
  <inkml:trace contextRef="#ctx0" brushRef="#br0" timeOffset="115466.61">24260 13716 583 0,'0'0'127'16,"0"0"82"-16,68-90-96 15,-2 47-83-15,17 1-24 16,12 2-6-16,6 11-8 0,2 2-139 16,-7 0-279-1</inkml:trace>
  <inkml:trace contextRef="#ctx0" brushRef="#br0" timeOffset="119721.35">25986 12735 407 0,'0'0'79'0,"0"0"-40"16,0 0 89-16,0 0-40 15,60-115-79-15,-37 62 25 16,1 2-5-16,-4-4-18 0,-4 2 20 16,-8 0-14-16,-8 8 22 15,0 11 9-15,-11 8 6 16,-10 13 8-16,-6 11-14 15,-7 7-26-15,-6 34-7 16,-2 18-15-16,8 12 1 16,13 3 0-16,20-2 1 15,1-5-4-15,28-1 0 16,12-2 2-16,3-6-6 16,-2-6 6-16,-10-3 0 15,-9-1 0-15,-13 0 2 16,-9 7-4-16,-3-5 2 15,-25 5 0-15,-11-9 8 16,-6-8-6-16,-2-13 2 16,3-9-1-16,6-14 1 0,6-3 8 15,10-30-9-15,9-11-1 16,13-2-4-16,1 7-5 16,29 8 0-16,14 21 6 15,10 10 1-15,10 14-2 16,0 25 2-16,-6 19-3 15,-10 9-1-15,-9 7-1 16,-6-2-30-16,-7-9-144 16,-3-17-164-16,-3-22-54 15</inkml:trace>
  <inkml:trace contextRef="#ctx0" brushRef="#br0" timeOffset="119921.87">26536 12679 75 0,'-10'-72'1012'0,"7"25"-891"16,3 20 105-16,7 15-143 16,10 12-30-16,2 2-53 15,8 39 0-15,3 24 0 16,-6 27 0-16,-8 14 0 16,-7 6-6-16,-3-8-108 15,0-18-56-15,3-14-113 16,3-36-172-16,1-33-87 15</inkml:trace>
  <inkml:trace contextRef="#ctx0" brushRef="#br0" timeOffset="120252.27">27102 12642 225 0,'0'0'781'16,"0"0"-732"-16,0 0 137 15,0 0-150-15,0 0-20 16,-112 26-15-16,61 28-1 15,6 6 0-15,11-1 0 16,13-7-4-16,15-15 1 16,6-11-6-16,15-10-26 15,19-16 4-15,7 0 6 16,2-25 19-16,0-12-14 0,-7-9 12 16,-11-4 8-16,-5 4 0 15,-7 4 1-15,-7 12 22 16,-3 17 38-16,-1 9 3 15,-2 4 2-15,0 4-66 16,3 25-1-16,0 17-20 16,4 14 19-16,-1 2-3 15,1-5-52-15,7-5-77 16,4-8-120-16,10-22-179 16</inkml:trace>
  <inkml:trace contextRef="#ctx0" brushRef="#br0" timeOffset="120640.79">27454 12871 963 0,'0'0'99'15,"0"0"120"-15,0 0-76 16,0 0-108-16,0 0 12 16,0 0-47-16,5-33-8 15,6 36 1-15,7 17-26 16,1 7-6-16,2 5-14 15,-7 2 2-15,-6 1 27 16,-3-8-17-16,-4-7 22 16,-1-10 14-16,0-5 0 15,0-5 5-15,0 0 10 16,0 0 6-16,4-25 49 16,5-15-2-16,8-19-63 0,7-4 9 15,6 0-2-15,1 10 3 16,1 17 2-16,-3 12-5 15,-4 15-7-15,0 9-2 16,-3 13-12-16,-7 24-1 16,-3 11-35-16,-11 9-19 15,-1 2-15-15,-9-5-7 16,-11-1-25-16,-3-12-65 16,4-14-155-16,4-14-126 15</inkml:trace>
  <inkml:trace contextRef="#ctx0" brushRef="#br0" timeOffset="121188.74">28022 12567 435 0,'0'0'1'15,"0"0"24"-15,0 0 15 16,0 0-6-16,0 0-34 0,0 0 21 16,-5 0 24-16,5 0 12 15,0 0 7-15,0 0-19 16,0 0-9-16,0 0-31 15,0 0-4-15,0 0 6 16,0 0-6-16,0 0 7 16,0 0 7-16,0 0 14 15,0 0 20-15,0 0-24 16,0 0 1-16,0 0 6 16,0 0-6-16,0-7 12 15,4-6 16-15,3-6-41 16,3-5 17-16,-2-3-11 15,-2 5 3-15,1-2 21 16,-4 10 0-16,1 5 7 16,-2 6-12-16,-2 0-8 0,0 3 0 15,2 3-30-15,4 26-12 16,6 28-1-16,5 28 13 16,-1 24 2-16,-5 5-2 15,-3-3-9-15,1-18 3 16,3-14-123-16,6-19-38 15,7-35-191-15,11-25-299 16</inkml:trace>
  <inkml:trace contextRef="#ctx0" brushRef="#br0" timeOffset="121742.72">28559 12276 1078 0,'0'0'20'0,"0"0"98"15,0 0-30-15,-18-80-88 16,33 51-2-16,5-1 0 16,2 7-2-16,-3 10-8 15,-4 13 12-15,4 0-19 16,2 36 2-16,0 23 7 15,-5 17 5-15,-8 10 4 16,-8 0-1-16,0-9-13 0,0-12 15 16,0-19-13-16,0-16 4 15,0-16 7-15,2-8-7 16,8-6-8-16,6-14 6 16,5-12 11-16,0-11 1 15,-3-2 4-15,-6 1-5 16,-5 11 1-16,-5 13 5 15,-2 8 25-15,0 6 23 16,0 0-43-16,-6 13-11 16,-6 14-15-16,-4 16 8 15,4 5 7-15,7 8 0 16,5 2-4-16,0-2 3 0,17 3 1 16,11-4-1-16,6-1 1 15,-1-4-1-15,-9-7-1 16,-11-4 4-16,-11-6-3 15,-2 0 1-15,-21-2 0 16,-15 0 3-16,-11 2-3 16,-7-3-30-16,-6-3-43 15,2-8-74-15,9-12-169 16,14-7-257-16</inkml:trace>
  <inkml:trace contextRef="#ctx0" brushRef="#br0" timeOffset="122328.27">29699 12864 1158 0,'0'0'12'15,"0"0"-2"-15,0 0-10 16,0 0 0-16,0 0 1 15,85-20 2-15,-32-17 7 16,2-15-10-16,-2-5-14 16,-7-2 1-16,-9 3 4 15,-10 6 8-15,-8 8-1 16,-10 15 2-16,-6 10 6 16,-3 11-6-16,0 6-4 0,-1 10-7 15,-16 26-12-15,-2 14 14 16,1 9 4-1,11 4 3-15,7-7-7 0,0-13 8 16,17-14-5-16,12-17-5 16,8-12-1-16,8-15 11 15,9-26-15-15,1-10-39 16,0-12 30-16,-4 0-5 16,-4-6 21-16,-8 0 9 15,-9 4 3-15,-11 14 10 16,-11 18 19-16,-7 20 38 15,-1 9 24-15,0 4-66 16,-10 0-13-16,-5 14-15 0,3 3-7 16,6 5-5-16,6 4 2 15,0 5 6-15,20 5 1 16,11 0 5-16,6 1-2 16,-1 3 0-16,-6-8 3 15,-15 2-8-15,-15 1 5 16,-20 2-54-16,-32 2-17 15,-18-5-92-15,-18-11-59 16,-6-16-4-16,-6-7-157 16</inkml:trace>
  <inkml:trace contextRef="#ctx0" brushRef="#br0" timeOffset="122472.66">29922 11994 835 0,'0'0'177'0,"0"0"-45"15,0 0 42-15,0 0-125 16,0 0-49-16,0 0-47 16,20-52-168-16,-32 82-338 15</inkml:trace>
  <inkml:trace contextRef="#ctx0" brushRef="#br0" timeOffset="123828.16">25079 14525 358 0,'0'0'114'15,"0"0"-18"-15,0 0 67 16,-82-53-66-16,60 53-28 16,-8 30-68-16,1 19-2 15,1 20 2-15,7 7-1 16,12-2 0-16,9-5 0 15,5-12 0-15,23-12-7 16,10-14-1-16,3-19 3 16,5-12-5-16,5-17 6 15,-1-28 4-15,-4-8-11 16,-4-7-3-16,-10-2 13 0,-8 2 1 16,-6 3 8-16,-9 9-3 15,-6 17 12-15,-2 16 14 16,-1 15-10-16,0 12-21 15,2 31-31-15,7 20 20 16,4 6 7-16,6 1 4 16,4-11-4-16,5-19-2 15,1-10-1-15,-2-16 6 16,-2-14-3-16,-1 0 4 16,-3-24 2-16,-2-9 6 15,-7-10 2-15,-9-3-4 16,-3-1-5-16,-15-3 8 15,-13 4-7-15,-5 10 1 0,2 12 3 16,1 15-6 0,4 9-1-16,7 14-3 0,1 19-6 15,7 6 9 1,10 1-12-16,1-7 6 0,17-4 1 16,12-12-5-16,9-14 5 15,9-3 6-15,5-10 3 16,-1-16 9-16,0-7 11 15,-11-5 21-15,-7 1 3 16,-7 3 5-16,-7 4-14 16,-9 13 0-16,-4 9-20 15,-4 6-3-15,-1 2-15 0,8 14-17 16,5 16 3 0,5 9 14-16,5 1 0 0,1-10 0 15,-1-8 1-15,0-11-3 16,-2-11 2-16,3 0 0 15,1-14 16-15,3-13-4 16,0-10 2-16,1-2 2 16,-4-6-6-16,-3 2 9 15,-2 3-4-15,-6 14-5 16,-3 10 13-16,-8 8-15 16,-1 8-8-16,3 4-5 15,7 22-31-15,7 11 35 16,7 5-1-16,1-1-2 15,1-5-5-15,-7-14-20 16,-8-8 18-16,-5-8 4 0,-6-6 7 16,4 0 5-16,3-20 5 15,3-12 14-15,3-11-2 16,-4-7-3-16,-2-9 2 16,-2 1-19-16,-2 11 1 15,-2 16-2-15,1 15-1 16,-4 13-7-16,8 3-5 15,7 9-101-15,11 15-122 16,6 6-34-16,2-7-128 16</inkml:trace>
  <inkml:trace contextRef="#ctx0" brushRef="#br0" timeOffset="124383.64">26686 14475 599 0,'0'0'213'0,"0"0"-107"16,0 0 18-16,0 0-80 15,0 0-25-15,0 0 32 16,35 83-33-16,-14-66 3 16,1-1-21-16,4-6 2 15,-2-7 4-15,1-3-6 16,4 0 1-16,-3-9 2 16,0-11-2-16,-3-7 2 15,-9-5-3-15,-8-5 0 16,-6-5 1-16,0 1-1 15,-1 2 0-15,-10 12 5 0,3 11-3 16,3 12 45 0,2 4 10-16,3 0-30 0,0 0-12 15,0 0-9 1,0 0 1-16,0 0 0 0,0 0 3 16,0 0 26-16,0 0-8 15,0 0 4-15,0 0 12 16,0 0-8-16,0 0-3 15,0 0-11-15,0 0-19 16,0 0 18-16,0 0-17 16,0 0 3-16,0 0 10 15,0 0-10-15,0 0-1 0,0 0-6 16,0 0 3 0,0 0 2-16,0 0-5 0,0 0 0 15,0 0 0-15,0 0-6 16,0 0-15-16,0 0-21 15,0 0-20-15,3 0 9 16,1-3-12-16,-3 3 13 16,1 0 7-16,1-3-20 15,-3 3-13-15,1 0-13 16,-1 0-93-16,0 10-135 16,0 3-111-16</inkml:trace>
  <inkml:trace contextRef="#ctx0" brushRef="#br0" timeOffset="125102.38">26686 14282 205 0,'0'0'66'0,"0"0"77"15,0 0-35-15,0 0-101 16,0 0-7-16,0 0-15 15,0 62 15-15,25-6 39 16,3 3-10-16,0 4 10 16,2-7-5-16,-4-6-32 15,-2-14-1-15,-5-12 1 0,-7-11-2 16,-2-10 0 0,-4-3 4-16,5-17 54 0,7-20 72 15,1-18-94-15,-4-8-23 16,-6-3-13-16,-6-4 0 15,-3 7-1-15,0 14-28 16,0 16-17-16,6 13-39 16,10 14-96-16,11 6-28 15,8 0 14-15</inkml:trace>
  <inkml:trace contextRef="#ctx0" brushRef="#br0" timeOffset="126882.26">27270 14340 225 0,'0'0'173'15,"0"0"-17"-15,0 0-37 16,0 0-20-16,0 0-49 0,0 0-24 16,-15 63 0-16,15-56-26 15,0-1-2-15,15-6 1 16,14 0 1-16,11-16 18 16,3-13-9-16,-2-9-8 15,-10-1 3-15,-12-3 2 16,-16 2-6-16,-3-4 8 15,-12 10-1-15,-15 12 2 16,-7 17 4-16,-9 7-1 16,-4 40-12-16,-2 21-5 15,9 14 5-15,15 8 6 16,17-6-2-16,8-8-4 16,28-16 0-16,16-15-4 15,14-19 1-15,5-21 0 0,5-12 1 16,4-34-3-16,-5-12-16 15,-9-13-24-15,-10-1 19 16,-18-1 26-16,-12 6 10 16,-15 8-4-16,-3 21 20 15,0 18 27-15,-2 16-6 16,-9 4 14-16,-2 15-61 16,0 16-9-16,-4 5 9 15,13-2-9-15,4-7 2 16,1-5 0-16,22-5 0 15,6-7 7-15,12-10-3 16,6 0 3-16,7-3 2 0,-3-8-2 16,-8 5 1-16,-7 2-2 15,-11 4 3-15,-4 4-5 16,-1 13 0-16,-4 9 3 16,-3 3-5-16,1-2 5 15,1 0 0-15,-2-10 0 16,4-4-6-16,5-13-22 15,6 0-1-15,7-17 10 16,2-16-7-16,-1-8-32 16,-5-7 21-16,-6-3 18 15,-5-4 19-15,-13 1 9 0,-5 8 4 16,-2 11 39 0,0 21 40-16,-15 14-9 0,-6 3-34 15,-11 24-49-15,-6 16 0 16,5 7 4-16,6 0-4 15,14-7 0-15,10-11-1 16,3-9-6-16,6-13 2 16,18-10-1-16,8 0 6 15,7-23 14-15,6-11-6 16,0-5-6-16,-2-7 6 16,-6 5-3-16,-4 7 23 15,-9 4 6-15,-11 16 38 16,-6 8-5-16,-7 6-13 15,0 0-49-15,0 30-5 16,0 19-12-16,5 20 11 0,12 17 1 16,5 10 0-16,3 13 3 15,-3 7-3-15,1 2 0 16,-1 2 6-16,-8-11-6 16,-7-15 0-16,-7-20 0 15,-11-22 1-15,-21-15 3 16,-10-14-3-16,-10-7-1 15,-3-15 19-15,0-1-17 16,4-31 2-16,10-24-4 16,12-33-11-16,20-25-27 15,9-26-36-15,41-3-44 16,27 6 28-16,14 18-30 16,8 21 60-16,-7 22 56 15,-14 24 4-15,-20 15 10 0,-21 19-7 16,-14 12 9-16,-11 5 9 15,-3 0-21-15,0 2-2 16,0 14 1-16,0 5 1 16,2 3 11-16,3-5-11 15,3-7 0-15,1-4 7 16,7-8-5-16,6 0 0 16,4-8 11-16,4-14 0 15,-4-12-13-15,-5-5-7 16,-10-6-6-16,-11 1 12 15,0 4 2-15,-6 13-1 0,-6 12 8 16,-2 10 3 0,1 5 5-16,-6 25-16 0,2 17-7 15,4 14 1-15,13 7 2 16,0-7 1-16,20-12 3 16,9-15-1-16,1-13-2 15,4-12 2-15,0-4 1 16,1-14 18-16,-1-14-11 15,-1-9 2-15,-3-7-6 16,-2-1 2-16,-3 9 4 16,-7 9-9-16,-7 13 0 15,-4 14 5-15,2 10-5 0,3 26-24 16,9 14 24 0,5 0 3-16,2-5 0 0,4-14-3 15,-3-12 0-15,3-15-5 16,-2-4 7-16,1-24-2 15,1-14 3-15,-1-10-3 16,-3-10 0-16,2-5-1 16,-2-7 3-16,-3 11 7 15,-3 12-2-15,-8 18 26 16,-7 19-9-16,-3 10-2 16,2 5-22-16,5 23-17 15,4 4 17-15,1 2-5 16,2-5 9-16,-4-5-8 15,2-8 4-15,2-6-36 16,3-10-10-16,4-3 4 0,3-20 8 16,2-13 4-16,-5-8 17 15,-6-12 13-15,-5-9 7 16,-6-12 19-16,1-12 16 16,0-3-16-16,-3 12 5 15,-2 22-6-15,-4 24 34 16,0 24 24-16,0 10-17 15,-7 27-66-15,-8 21 0 16,-2 22 3-16,1 10 0 16,5 10 2-16,1-3-5 15,3 0-3-15,7-10-45 16,0-23-91-16,7-20-74 16,11-27-246-16</inkml:trace>
  <inkml:trace contextRef="#ctx0" brushRef="#br0" timeOffset="127033.16">30001 13752 360 0,'0'0'393'0,"0"0"-226"15,0 0 42-15,0 0-134 16,0 0-46-16,0 0-29 16,109-53-28-16,-16 30-42 15,4 4-130-15,-6-4-234 16</inkml:trace>
  <inkml:trace contextRef="#ctx0" brushRef="#br0" timeOffset="127720.48">24562 15497 461 0,'0'0'14'16,"0"0"164"-16,0 0 53 15,0 0-109-15,0 0 18 16,0 0-38-16,-59-47-71 16,59 84-31-16,0 26 0 15,0 24 7-15,5 24 35 0,1 3-42 16,-5 2 0-16,1-7-1 15,2-9-27-15,5-24-94 16,6-24-62-16,-1-22-136 16,-7-29 38-16,-7-6-89 15</inkml:trace>
  <inkml:trace contextRef="#ctx0" brushRef="#br0" timeOffset="128780.61">24318 16022 222 0,'0'0'157'0,"-81"-53"96"16,64 46-28-16,14 4-81 15,3 2-102-15,0 1-42 0,12-6-12 16,34-4-3 0,24-7 13-16,20-5 2 0,7-9-30 15,-3-4-28-15,-14-2 6 16,-16-5-8-16,-16 2 38 16,-22 3 22-16,-13 1 0 15,-13 3 11-15,0 0 32 16,-18 6 44-16,1 8-35 15,3 5-3-15,5 14 23 16,6 0-32-16,-2 20-40 16,5 27-7-16,0 16 7 15,3 15 10-15,15 2 1 0,4-1-1 16,5-3-10 0,2-9 3-16,-3-15-4 0,-3-15 2 15,-8-21-1-15,-6-10 0 16,3-6-9-16,0-29 9 15,7-18 4-15,2-12-4 16,-2-6 0-16,-7 8-5 16,-1 17-3-16,-5 13 8 15,-3 18-1-15,-2 9-4 16,4 3-37-16,6 20-59 16,4 10 73-16,8 4-21 15,4-2-71-15,-4-7-8 16,2-11-11-16,-2-8 21 15,-2-9 28-15,-6-4 52 16,-2-18 38-16,-4-6 21 0,-4-2 62 16,-2 1 3-16,-3-6-6 15,0 4 25-15,0 2-49 16,0 13-14-16,0 9 2 16,0 4 15-16,0 3-15 15,0 0-44-15,3 0-14 16,10 10-4-16,2 5 15 15,6-4 3-15,-2-1 0 16,3-10-31-16,-2 0-11 16,-4 0 17-16,-3-14 11 15,-7-1 14-15,-6 1 6 16,0-2 3-16,0 2 19 0,-8 4 16 16,-8 4 5-1,1 6-14-15,-8 0-11 0,0 29-20 16,-2 7-4-16,5 17 2 15,8 2 6-15,8 2-8 16,4 0-1-16,11-13-1 16,13-9-3-16,3-18 4 15,6-17-6-15,-2 0 7 16,3-28 11-16,-1-8-7 16,-3-9 4-16,-2 1 24 15,-5-2 2-15,-5-3 6 16,-8 6 9-16,-1 6-19 15,-6 15 33-15,-3 10 9 0,0 11 0 16,0 1-19-16,0 0-44 16,0 10-9-16,3 15-21 15,5 9 15-15,2 6 2 16,6-1 4-16,4-6-1 16,-1-4 1-16,0-12-2 15,1-7 1-15,-4-10-6 16,7-3 7-16,3-17 2 15,6-16-2-15,1-11-1 16,2-3-2-16,0 2-11 16,-5 4 6-16,-7 15-2 15,-7 13 10-15,-6 8-6 16,-7 8-8-16,0 0-56 16,-2 20-41-16,2 13 19 0,-3 4-96 15,0-1-212-15</inkml:trace>
  <inkml:trace contextRef="#ctx0" brushRef="#br0" timeOffset="129504.48">27488 15777 544 0,'0'0'0'16,"0"0"0"-16,0 0 30 16,0 0 7-16,0 0 27 15,0 0-5-15,-4 17 12 16,44-46 77-16,5-12-80 0,1-12-38 16,-11 5-26-16,-9-5 2 15,-16 6 9-15,-10 7-11 16,0 7 6-16,-9 13-2 15,-10 10 7-15,-3 10-6 16,-6 14-9-16,-4 25-13 16,-1 10 10-16,4 8-3 15,7-2 6-15,6 2-2 16,9-4 1-16,3-4-2 16,4-5 4-16,0-2-1 15,0-8 3-15,0-2-1 16,0-2-3-16,0-3 1 15,-10-4 0-15,-8-4 7 0,-3-2-6 16,-2-8 1 0,1-4 8-16,2-5-10 0,1-10 2 15,5-11-2-15,6-1-3 16,8 2 1-16,0 7-9 16,0 3 6-16,14 9 1 15,7 1-8-15,7 14 8 16,6 16 0-16,2 13 4 15,0 10-1-15,-3 3 1 16,-2 3 0-16,-1-2 3 16,-5-2-3-16,-1-9 0 15,-2-12 0-15,-2-9-48 0,5-17-50 16,5-8-116 0,5-25-109-16</inkml:trace>
  <inkml:trace contextRef="#ctx0" brushRef="#br0" timeOffset="130218.23">27998 15721 789 0,'0'0'65'0,"0"0"140"16,0 0-113-16,0 0-41 16,0 0 12-16,0 0-35 15,-6 17-12-15,6 6 4 16,0 3 17-16,-1 3-14 15,1-1-23-15,0-6 3 16,0-8-1-16,0-3-2 16,0-8 0-16,0-1 0 15,0-2 1-15,0 0 5 0,0 0-2 16,0 0-1-16,0 0 15 16,0 0-15-16,0 0 0 15,0 0 1-15,0 0-3 16,0 0 0-16,0 0-1 15,0 0-2-15,0 0-3 16,0 0-5-16,0 0-2 16,0-2-1-16,0-4-8 15,-2 1-4-15,-1-1-16 16,2-5 0-16,-4 2 31 0,4-4-11 16,-4-1 5-16,-1-3 9 15,0 1 7-15,-4-4 1 16,-2 1-1-16,-2 2 0 15,-2 3 2-15,1 3 0 16,-1 7-4-16,-1 4 1 16,-3 0-7-16,-4 17-1 15,1 22-3-15,1 6 0 16,6 14 7-16,8 2 4 16,8-5-1-16,0-4 1 15,13-12 1-15,10-14-5 16,5-13 4-16,4-13-1 15,2 0 1-15,3-26 2 0,-4-12 4 16,-3-6 3 0,-8-2-5-16,-7-1 10 0,-10 2 0 15,-5 4 9-15,0 15 7 16,0 9-18-16,0 10 30 16,-4 7-19-16,4 0-22 15,-1 14-11-15,-1 16-20 16,2 12 27-16,0 9 0 15,0 7-17-15,17 5-49 16,5-3-38-16,7-7-84 16,4-16-115-16,-2-22-58 15</inkml:trace>
  <inkml:trace contextRef="#ctx0" brushRef="#br0" timeOffset="130622.3">28316 15933 607 0,'0'0'155'0,"0"0"61"16,0 0-129-16,0 0-30 16,0 0-30-16,0 0-19 15,1-5-8-15,13 13-11 16,5 11 7-16,8 12 4 16,-2 0-12-16,-2 8 5 15,-4-1-22-15,-5-9-3 16,-4-4 13-16,-4-13 1 15,-3-5 9-15,-2-4 9 16,-1-3 0-16,0 0 13 16,0 0 10-16,0-10 37 15,0-19 5-15,0-17-51 0,0-8 0 16,14 1 2-16,5 3-12 16,7 16 12-16,-1 9-13 15,-3 8 0-15,-1 12-3 16,2 5-1-16,0 0-3 15,3 22-2-15,-7 12-9 16,-1 12 11-16,-9 7-26 16,-6 3-17-16,-3 1-40 15,0-7-60-15,-1-16-86 16,-7-17-66-16,2-17-75 0</inkml:trace>
  <inkml:trace contextRef="#ctx0" brushRef="#br0" timeOffset="131143.2">28863 15522 324 0,'0'0'577'0,"0"0"-561"16,0 0 109-16,-27-85-96 16,27 68-11-16,0 1-16 15,9 3-2-15,8 2 0 16,6 5-4-16,9 3 0 15,4 3-9-15,1 3 12 0,-6 21-4 16,-5 8-9-16,-8 5 11 16,-7 5-3-16,-4 1 2 15,-3-7 1-15,-1-1 1 16,0-13-2-16,1-5 4 16,1-11-11-16,-2-6 2 15,6 0-5-15,1-3 14 16,7-17 10-16,0-7-6 15,-5-3 9-15,-4 8-10 16,-5 8-3-16,-3 7 13 16,0 7 37-16,0 0-9 15,-1 7-17-15,-10 17-22 16,-4 8 7-16,5 8-8 16,2 3-1-16,7 1 4 0,1 1-3 15,0 2-1-15,3 0 0 16,6-2 1-16,2 2 0 15,3 2-1-15,0 1 0 16,0 5 2-16,-3-4-2 16,-10-6 1-16,-1-5-1 15,-12-8-6-15,-24 2 2 16,-16-1-56-16,-16 3-64 16,-13-8-111-16,-7-9-197 15</inkml:trace>
  <inkml:trace contextRef="#ctx0" brushRef="#br0" timeOffset="131866.6">30058 15886 621 0,'0'0'15'0,"0"0"71"16,0 0-43-16,0 0-43 16,0 0-1-16,0 0 1 15,28 13 4-15,-4-13 0 16,4-11 12-16,7-16 1 16,5-14 3-16,3-9-16 15,-4-2 0-15,-8-1 3 16,-13 0-4-16,-13 7 5 15,-5 9 10-15,-3 10 10 16,-9 17-12-16,3 10 3 16,-2 0-16-16,-2 27-3 0,4 13-20 15,5 4 10-15,4 1 6 16,4-6-11-16,18-10 10 16,4-10 4-16,10-13-8 15,5-6 9-15,8-14 0 16,3-22 0-16,-3-7 0 15,-4-7-5-15,-7-3 4 16,-14-2 0-16,-5-2 1 16,-11 7 14-16,-8 16 18 15,0 17 29-15,0 12 23 16,0 5-19-16,-3 0-65 16,-2 24-8-16,1 12-13 0,4 10 20 15,0 1-5-15,14 2 1 16,14-7 2-16,2-1 1 15,0-8 2-15,-8-7-5 16,-12-6-7-16,-10-6-19 16,0 5-55-16,-29-2 12 15,-19 3-65-15,-17-4-95 16,-4-6-18-16</inkml:trace>
  <inkml:trace contextRef="#ctx0" brushRef="#br0" timeOffset="132044.57">30386 15090 552 0,'0'0'31'0,"0"0"98"0,0 0 81 16,0 0-149-16,0 0-19 16,0 0-42-16,0-39-30 15,0 56-117-15,0 8-229 16,8 2 27-16</inkml:trace>
  <inkml:trace contextRef="#ctx0" brushRef="#br0" timeOffset="133030.71">31826 15232 476 0,'0'0'23'15,"0"0"59"-15,-102 0 16 0,63 23-77 16,-2 10-4 0,5 11-7-16,6-2-6 0,12 1-4 15,8-2-7-15,10-7 2 16,1-7 3-16,21-10-22 16,13-14 8-16,2-3-10 15,3-13 10-15,1-13 3 16,-9-7 6-16,-5 0 7 15,-8-1 9-15,-8 3-6 16,-8 3 1-16,-1 12 4 16,-2 9 10-16,0 7 11 15,0 0-29-15,0 7-17 16,0 15 12-16,0 9-2 16,0 2 0-16,0-7 6 0,22-2-9 15,8-15-2-15,10-9 5 16,8 0 7-16,0-20-2 15,1-13-5-15,-9-10-10 16,-8-6 15-16,-6-11 2 16,-8-4 19-16,-9-12 40 15,-3-8 11-15,-3-10 0 16,-3 10 4-16,0 23-6 16,0 29-2-16,0 22-4 15,0 10-15-15,-7 20-47 16,-10 26-31-16,-4 33 26 15,-1 17-3-15,5 9 8 16,10-2-1-16,7-14 2 0,6-16-3 16,21-20 0-1,1-19-2-15,8-19-1 0,1-15 8 16,7-3-3-16,6-26 7 16,1-15 2-16,-3-9-5 15,-7-9 0-15,-6-8-1 16,-6-13 9-16,-3 1-11 15,-10 10 3-15,-7 22 2 16,-7 26 16-16,-2 19 45 16,0 5 4-16,0 0-38 15,-2 3-33-15,-7 14-9 16,-1 5 1-16,-2 7 5 0,9 5-4 16,3 2 2-16,3 0-2 15,21 3 5-15,10-1-5 16,5-5 7-16,-3 0-1 15,-7-11-2-15,-10-5 3 16,-11-7 0-16,-8-3-2 16,0 3-18-16,-22 6 9 15,-20 1-1-15,-7-3-25 16,-6-6-14-16,6-4-7 16,13-4-5-16,15 0-99 15,21-23-56-15,6-13-65 16</inkml:trace>
  <inkml:trace contextRef="#ctx0" brushRef="#br0" timeOffset="133325.49">32902 14905 84 0,'0'0'638'0,"0"0"-605"16,0 0 13-16,-26 72 26 15,8-32-3-15,7 0-52 16,10-4-12-16,1-3 0 15,1 0-3-15,20-10 2 16,4-4-4-16,7-11 0 16,8-8 4-16,2 0-4 15,9-22-8-15,-2-8-10 16,-9-4 0-16,-9-9 16 16,-18-3-2-16,-13-4 0 0,-14 4-2 15,-24 13-2-15,-9 14 4 16,-8 19-11-16,-2 10-61 15,2 35-59-15,1 8-65 16,10 7-90-16</inkml:trace>
  <inkml:trace contextRef="#ctx0" brushRef="#br0" timeOffset="134762.12">28121 17394 63 0,'0'0'374'16,"0"0"-277"-16,0 0 79 16,0 0-108-16,-86-12-55 15,73 55-13-15,2 18 0 16,5 2-3-16,6 4 3 15,0-9 0-15,22-8 3 16,7-11-3-16,13-12-5 0,9-17-1 16,6-10 6-16,4-14 3 15,-2-31 0-15,-2-12 4 16,-7-4 1-16,-12-4-7 16,-13 7 7-16,-17 10 0 15,-8 10-5-15,0 13 21 16,-6 10-17-16,-2 15-5 15,0 0-2-15,1 22-8 16,4 14-24-16,3 2 12 16,0 7-6-16,11-11 18 15,14-2-19-15,1-12 1 16,3-10 15-16,-2-10-11 16,-2 0 11-16,-3-15 11 0,-6-8 4 15,-9-9 9-15,-7-1-7 16,0-3-2-16,-16 2 28 15,-13 4 6-15,3 11-12 16,2 9 8-16,5 10-20 16,5 0-11-16,3 20-3 15,4 6-13-15,6 4 8 16,1-6 0-16,7-5-5 16,14-5 3-16,6-9 7 15,7-5 0-15,8 0 4 16,1-19 11-16,1-9 12 15,-3-4 1-15,-6 0 16 16,-7 0 2-16,-7 10-10 0,-9 6 5 16,-6 10-32-16,-3 6-3 15,0 0-6-15,5 10-12 16,5 12 4 0,3 5 6-16,0-2 4 0,2-1-4 15,-3-7 2-15,3-6-5 16,-1-8 1-16,0-3 3 15,7 0 1-15,3-14 0 16,-1-9 0-16,2-7 14 16,-6 0-9-16,-1 2-5 15,-7 8 4-15,-6 9-4 16,-3 5-2-16,-2 6 0 0,3 0-17 16,4 9-73-16,11 8 37 15,4 5-34-15,8-5-3 16,5-6-25-16,1-5 55 15,1-6 26-15,-5 0 26 16,-3-10 10-16,-5-7 4 16,-9-2 33-16,-7-5 36 15,-6-2 35-15,-5-1 13 16,0 7-34-16,0 5-27 16,0 8 4-16,0 7-32 15,0 0-25-15,0 0-7 16,4 3-19-16,13 16 4 15,5 8 14-15,10 2 1 0,6 5 1 16,-3-7-1-16,-3-6-6 16,-5-6 1-16,-10-10 1 15,-1-5 4-15,-4 0 3 16,1-8 0-16,2-14 29 16,0-12-16-16,-1-9-6 15,-5-8-2-15,-2-8-7 16,-3 3 2-16,-2 9-3 15,0 15-6-15,-1 13 5 16,2 8-11-16,3 3-22 16,6 3-21-16,1 1-45 15,7 4-28-15,5 0-27 0,-1 0 27 16,4 0-21 0,1 0-16-16,-4 0 30 0</inkml:trace>
  <inkml:trace contextRef="#ctx0" brushRef="#br0" timeOffset="136721.88">30107 17005 26 0,'0'0'93'15,"0"0"26"-15,0 0 15 16,0 0-1-16,0 0 6 16,0 0 20-16,0 0-30 15,3 0-16-15,-3 0-13 16,0-3 11-16,0 3-18 16,0 0-13-16,0 0-13 15,0 0-27-15,0 0-14 16,0 0-21-16,0 0-4 15,0 0 10-15,0 0-11 16,0 0-1-16,0 0-1 0,0 0-3 16,0 0-2-16,0 3-11 15,2 4-13-15,1 3 4 16,3 4 16-16,4-2-6 16,2-4-3-16,6 1-8 15,4-9-7-15,11 0 0 16,9 0-3-16,0-20 20 15,-2-6-25-15,-10-1 13 16,-11-2 29-16,-11-4 1 16,-8 1 0-16,-5 5-2 15,-15 5-1-15,-2 13-1 16,-3 9-4-16,-3 4-16 0,-1 29-27 16,3 10-11-16,6 12 44 15,8 3 8-15,12 2-10 16,0-5 11-16,21-8-35 15,15-15 17-15,8-15 17 16,3-17 10-16,5-3 0 16,-3-28 1-16,2-12 0 15,-5-11 10-15,-9 0-8 16,-7-6 0-16,-13-3 8 16,-12 4-4-16,-5 12-5 15,0 11-2-15,-10 21 0 16,0 7 7-16,1 5-7 15,-1 3-7-15,-1 4 1 16,2 12-8-16,5 4 11 0,4-8-7 16,1 3-7-16,22-3 11 15,6-5-3-15,13-4 9 16,6-3 4-16,-1 0-3 16,-3-8 3-16,-11 3-4 15,-7 5 0-15,-6 0-1 16,-7 3-8-16,0 14 4 15,-3 8-1-15,-4 2-1 16,1 1 6-16,2-6-12 16,0-5-47-16,3-8 14 15,7-9-10-15,10 0 12 16,5-9-7-16,0-18 5 16,-1-9-19-16,-9-1 35 15,-8-5 30-15,-8-1 4 16,-7-4 15-16,-1 0 20 0,0 16 17 15,-9 6 58-15,-4 20 10 16,-5 5-25-16,-6 27-86 16,-4 9-13-16,2 9-2 15,9 2-2-15,14-5 0 16,3-8 1-16,8-10-2 16,12-6-6-16,5-10 2 15,2-8-62-15,3-5 71 16,0-17 5-16,-2-6 11 15,-6-1 20-15,-7-3 22 16,-4 3-14-16,-4 5-3 0,-5 12 20 16,-2 10 0-16,0 2-1 15,0 0-28-15,0 4-32 16,0 22-7-16,-5 14 4 16,1 23 3-16,-1 13-4 15,-1 16 8-15,2 20-4 16,4 7 3-16,3 10 2 15,24 3 39-15,10-12-25 16,0-5-16-16,-5-16 3 16,-8-23-3-16,-10-23-1 15,-9-19 5-15,-5-16-6 16,0-11 3-16,-13-7 0 0,-19-4 4 16,-11-25-8-16,-11-14-3 15,1-12-38-15,6-15-8 16,13-16-9-16,19-18-6 15,15-14-51-15,31-7-6 16,31 0 9-16,15 12 15 16,8 18 52-16,-6 12 45 15,-6 23 9-15,-20 17 39 16,-21 17-8-16,-18 15 12 16,-13 9 38-16,-1 2-13 15,0 0-42-15,0 0-13 16,-7 5-16-16,-4 9-6 15,5 1-2-15,6-4-7 16,0 0 5-16,0-4-5 0,9-4 5 16,9-3 2-16,6 0 2 15,6-3 1-15,0-17 6 16,-2-8-3-16,-10 1-8 16,-8-5-3-16,-10-3 7 15,-4 1 0-15,-22 7 3 16,-3 9-3-16,-4 14-4 15,-3 4-2-15,3 19 2 16,5 13-12-16,10 13 10 16,12-3 2-16,6 1-1 15,12-2 3-15,21-12-6 0,4-12 8 16,8-7-4 0,1-10 7-16,0-5-3 0,1-17 13 15,-7-12-3 1,-9-2 10-16,-6-7 11 0,-10-3-11 15,-5 10 12-15,-5 7-23 16,-5 15-1-16,2 8-7 16,-2 6-1-16,0 7-15 15,0 15-14-15,9 2 21 16,7 2 3-16,10-9-6 16,0-4 2-16,3-9 7 15,2-4-1-15,0-2 3 16,4-20 5-16,-2-5-5 15,-2-3 16-15,-3 1-16 0,-5 7 12 16,-9 7 8-16,-6 13-3 16,-1 2-17-16,4 0-18 15,7 19 12-15,8 1 2 16,9 1 4-16,4-6-4 16,5-8-9-16,3-7-26 15,2-4 3-15,0-23-41 16,-4-7-8-16,-9-11 63 15,-11-2 3-15,-13-2 19 16,-12-9 5-16,0-2 12 16,-15-13 16-16,-9-5 11 15,0 2 24-15,5 15 0 16,3 22-1-16,8 19-5 0,2 20-17 16,0 17-45-16,0 27-22 15,0 20 16-15,5 13 6 16,1 9-11-16,0-6 11 15,19-2-18-15,5-15-84 16,3-19-62-16,4-19-24 16,2-22 2-16,-6-3-121 15</inkml:trace>
  <inkml:trace contextRef="#ctx0" brushRef="#br0" timeOffset="136863.66">32577 16375 374 0,'0'0'102'16,"0"0"31"-16,0 0-15 0,0 0-118 16,0 0-5-16,94 0-7 15,-21-6-42-15,-3-8-287 16</inkml:trace>
  <inkml:trace contextRef="#ctx0" brushRef="#br0" timeOffset="137239.84">33271 16405 553 0,'0'0'62'0,"0"0"23"0,0 0 25 15,0 0-66 1,0 0-14-16,0 0 22 0,73-70 2 15,-70 62-13-15,-3 6 4 16,0 2 0-16,0 0-9 16,0 0 7-16,0 0-29 15,-3 2-4-15,-7 12 1 16,-1 1-8-16,5 1 7 16,2-10-10-16,4 1-1 15,0-7-2-15,0 0 6 16,0 0-3-16,0 0 5 15,0 0-5-15,7-7 13 16,8-2-10-16,6-8 0 0,4 0-3 16,-5 4-31-16,-1 6-87 15,-5 4-68-15,-13 3-242 16</inkml:trace>
  <inkml:trace contextRef="#ctx0" brushRef="#br0" timeOffset="140626.12">22775 16564 535 0,'0'0'0'0,"0"72"-49"16,11 4 49-16,30 27 8 15,17 23 6-15,20 22 6 16,11 19 28-16,8 18 22 15,0 14-36-15,-5-4-18 0,-4-7-2 16,-8-15-9-16,-3-3 6 16,-8-14-10-16,-10-30-2 15,-8-27-6-15,-9-39-25 16,-12-29-55-16,-11-24-232 16</inkml:trace>
  <inkml:trace contextRef="#ctx0" brushRef="#br0" timeOffset="153500.1">32410 17355 75 0,'0'0'112'0,"0"0"-99"16,0 0 23-16,0 0 58 16,0 0-53-16,0 0-17 15,0 0 56-15,0 0-2 16,-9-3-1-16,8 0 48 16,1 3 3-16,0-4-38 0,0 2-50 15,0-1-23 1,1-1-13-16,25-8-4 15,20-5 0-15,21-7 8 0,18-5-8 16,3-1 0-16,0 7-1 16,-9 6 1-16,-10 2-47 15,-9 8-79-15,-11 4-46 16,-15 3-51-16,-16 0-18 16</inkml:trace>
  <inkml:trace contextRef="#ctx0" brushRef="#br0" timeOffset="153928.59">32577 17466 84 0,'0'0'104'16,"0"0"-19"-16,0 0 5 16,0 0-3-16,0 0-17 15,0 0-8-15,0 0 4 16,-15 0-12-16,15 0-25 15,0 0-11-15,18-8-4 16,14-5 26-16,8 1-1 16,5-2-15-16,7-2-24 15,1 2 3-15,4-3 5 16,2 2-3-16,-3 2-5 16,-4 2 0-16,-8 1 4 15,-14 6 1-15,-13 1-3 16,-8 3-1-16,-9 0 18 15,0 0 4-15,0 0 7 16,0 0 1-16,0 0-8 0,0 0-4 16,0-2-6-16,0 1-12 15,0 1 6-15,0 0-3 16,0 0-1-16,0 0-3 16,0 0-1-16,0 0 1 15,0 0-40-15,0 0-56 16,0 1-37-16,-12 10-67 15,-10 7-50-15</inkml:trace>
  <inkml:trace contextRef="#ctx0" brushRef="#br0" timeOffset="166376.01">15848 3219 308 0,'0'0'20'0,"0"0"36"0,0 0 136 16,0 0-39-16,0 0-64 15,0 0-14-15,0 0-21 16,0 0-42-16,-72-10-12 16,99 1-1-16,28-8 1 15,38-7 3-15,25-8 8 16,15-2-9-16,7-2-4 16,-4 2 5-16,-6 3-8 15,-13 4 5-15,-26 7-44 16,-32 4-13-16,-27 8 7 15,-29 1 2-15,-12 4 42 16,-40-3-21-16,-19 1-102 16,-11-1 78-16,2 0 41 15,9-4 7-15,12 2 3 16,14 1 0-16,20 1 11 0,11 4 15 16,11 0 40-16,0 1-57 15,14-4-9-15,25 2 0 16,13 1 5-16,9 2 7 15,6 0-4-15,-1 15-8 16,-7 12 3-16,-11 8-3 16,-22 10-5-16,-26 14 3 15,-16 9-31-15,-36 7-54 16,-16-2-79-16,-8-10-125 16</inkml:trace>
  <inkml:trace contextRef="#ctx0" brushRef="#br0" timeOffset="168946.41">18174 2503 296 0,'0'0'38'16,"0"0"126"-16,0 0-45 15,0 0-28-15,-82-70-22 16,69 70-36-16,0 0 20 0,-13 28-26 15,-3 34-27-15,0 21-8 16,13 12 4-16,16-10 5 16,12-16-6-16,31-17 1 15,5-14-4-15,5-18 1 16,2-17-22-16,0-3 12 16,0-27 1-16,0-16 11 15,-6-6 0-15,-4-7-3 16,-8-5 8-16,-15-1-8 15,-2 1 6-15,-8 7 2 16,-5 19 0-16,-4 18 2 16,-2 10-4-16,-1 7 2 0,0 0-19 15,0 0 4 1,0 18-27-16,0 10-5 0,0-1 44 16,-4-1 3-1,1-9 6-15,3-9-6 0,0-5 0 16,0-2 1-16,0-1-1 15,0 0 5-15,0 0 3 16,0 0 2-16,0 0 18 16,0-5 9-16,0-12-14 15,0-4-7-15,-4-5-11 16,-5 2-5-16,-1 5 0 16,3 5 2-16,1 6 7 0,2 2-7 15,-2 3 0 1,0-2 3-16,3 1-3 0,-4 3-2 15,0 1 1-15,4 0 2 16,2 0 5-16,1 0-8 16,-2 0-16-16,1 0 5 15,-1 5-10-15,1 5 21 16,-2 0-1-16,3-5 3 16,0 0-3-16,0-5 1 15,0 0 0-15,0 2 1 16,0-2 1-16,0 0 2 15,0 0 2-15,0 0-5 16,0 0 13-16,0 0-10 16,0 0 3-16,0 0 7 0,0 0-9 15,0 0 0-15,0 0-5 16,0 0 1-16,0 0-5 16,0 0 2-16,0 0-37 15,0 0-15-15,0 0-50 16,-5 7-10-16,-3 6 20 15,-7 7-6-15,-3 8-20 16,-3-1-20-16</inkml:trace>
  <inkml:trace contextRef="#ctx0" brushRef="#br0" timeOffset="169644.14">17972 2434 279 0,'0'0'4'0,"0"0"20"15,0 0-1-15,0 0-20 16,0 0 8-16,0 0 23 16,-6-6 24-16,6 6 12 15,0 0 25-15,0-2 6 16,-3 2-25-16,0-3-36 16,3 3-38-16,0 0 2 15,-4 0-4-15,4 0 0 16,0 0-6-16,-2 0 1 15,2 0-3-15,-2 0 4 16,2 0-4-16,0 0-7 0,0 0-25 16,0 0-28-1,0 0-13-15,11 10 0 0,2 7 18 16,12 11-50-16,7 12 5 16,4 11 15-16,7 9-38 15</inkml:trace>
  <inkml:trace contextRef="#ctx0" brushRef="#br0" timeOffset="171046.13">18550 2501 143 0,'0'0'87'0,"0"0"80"16,0 0-66-16,0 0-63 16,0 0-38-16,0 0-16 15,-32 116 16-15,32-51 18 16,0-5-12-16,3-9-4 15,17-11-1-15,6-10-1 16,2-12 0-16,5-11 6 16,3-7-5-16,3-17 6 15,-4-18 2-15,-5-10-3 16,-7-11 4-16,-20-6-7 16,-3-10-2-16,-23-4 16 0,-17 3-16 15,-4 18-1-15,0 24 7 16,3 25 3-16,6 16-5 15,-2 37-5-15,8 20-12 16,16 8 9-16,13-5-3 16,12-10 0-16,25-14 5 15,12-14 0-15,9-15-1 16,7-16 2-16,-1-1 0 16,0-21 9-16,-10-14 4 15,-5-9 24-15,-10-7 0 16,-13-7 4-16,-6-3 16 15,-11 7-7-15,-8 16-27 16,-1 15 11-16,0 22-3 16,0 5-31-16,0 31-30 15,5 17 18-15,2 9 12 0,9-6 0 16,5-13 3-16,-1-15-9 16,4-13 4-16,-1-9 2 15,3-5 6-15,4-10 3 16,2-20 10-16,6-12 13 15,1-11-19-15,1 2 5 16,-11 7-16-16,-6 14 0 16,-10 13-2-16,-5 14-3 15,0 3-6-15,6 9-18 16,3 18 14-16,7 7 8 16,4 4 5-16,2-5-6 15,6-7-15-15,4-12-40 16,2-12 33-16,3-2-22 15,4-19-6-15,-3-14-2 0,-8-4-7 16,-6-7 40-16,-11-1 21 16,-12-5 4-16,-9 0 16 15,0 9 16-15,-14 12 25 16,-4 17 44-16,-5 12-37 16,-13 27-40-16,-2 28-24 15,1 18-3-15,15 10 3 16,10-7-2-16,12-10-4 15,5-20 4-15,18-15-39 16,6-20 11-16,0-11 10 0,4-18 20 16,2-32 3-1,-4-19 3-15,-3-18 1 0,-5-14 19 16,-14-15-4-16,-9-20 25 16,0-16 8-16,-19 18-13 15,-3 38-17-15,4 43 38 16,8 48 32-16,-4 22-61 15,0 46-34-15,-2 27-1 16,6 25-1-16,10 7 4 16,5-2-4-16,25-5 2 15,10-15-2-15,5-22-2 16,1-25-30-16,-4-30 2 16,-1-23-27-16,-1-39 43 0,-2-30 14 15,-7-25-10 1,-10-19 8-16,-10-18 4 0,-11 5 1 15,0 30 2-15,0 37 12 16,0 43 66-16,-7 23-63 16,1 43-18-16,2 22-14 15,4 20 14-15,0 3 0 16,3-5 1-16,17-3-5 16,9-2-11-16,4-15-100 15,6-24 20-15,0-33-210 16,-7-22 166-16,-3-46-110 15</inkml:trace>
  <inkml:trace contextRef="#ctx0" brushRef="#br0" timeOffset="171180.99">20418 1656 166 0,'0'0'315'0,"-33"-75"-57"16,24 67-56-16,6 8-134 16,2 8-68-16,1 18-38 15,0 12 5-15,10 10-62 16,16 8-54-16,0 5-73 15,3-4-127-15</inkml:trace>
  <inkml:trace contextRef="#ctx0" brushRef="#br0" timeOffset="171377.51">20782 1651 746 0,'0'0'104'0,"0"0"-15"15,0 0-89-15,21 87-9 0,6-4 9 16,-10 18 5-16,-12 13 1 16,-5 10-5-16,-25-4-1 15,-11-8-126-15,-6-18-102 16,2-29 29-16,4-32-35 16</inkml:trace>
  <inkml:trace contextRef="#ctx0" brushRef="#br0" timeOffset="171741.98">20483 2182 532 0,'0'0'49'16,"0"0"260"-16,0 0-238 15,0 0-48-15,80-54-9 16,-14 28 16-16,6 4-30 16,-5 5-2-16,-2 5 1 15,-3 5 0-15,-5 7-1 16,-3 2-2-16,-9 22-20 15,-7 10 13-15,-8 10-4 16,-7 9 11-16,-9 3 1 16,-2-3-8-16,-3-12-1 15,-2-17-48-15,-4-15-25 16,1-9-13-16,2-1-9 16,5-27 65-16,4-17-24 0,8-14-70 15,0-16 59 1,-1-14 9-16,-6-14 14 0,-1-6 51 15,-3 14 3-15,-8 25 58 16,-2 33 102-16,-2 24-22 16,0 13-75-16,-3 6-63 15,-15 25-98-15,-3 16 51 16,0 3-156-16</inkml:trace>
  <inkml:trace contextRef="#ctx0" brushRef="#br0" timeOffset="172388.2">21414 2094 650 0,'0'0'16'0,"0"0"131"16,0 0-3-16,0 0-129 15,0 0-10-15,0 0-5 16,-38 10-15-16,25 26-4 15,2 11 17-15,8 1 1 16,3-5-3-16,8-7-3 16,14-7-65-16,6-12 12 15,-1-10-7-15,1-7-17 16,-1 0 33-16,-3-23 44 16,-6-13 12-16,-7-6-5 15,-11-6 2-15,0-3 5 0,-7 5 5 16,-9 9 3-1,-2 13 36-15,6 15-7 0,-4 9-21 16,2 8-23-16,-1 20-16 16,3 6-1-16,9 7 12 15,3-7-1-15,5-5-1 16,15-8 5-16,6-7-4 16,2-10 6-16,5-4 5 15,1 0-1-15,1-13 21 16,-6-11 8-16,3-4-1 15,1-2 5-15,-4-1-13 16,1 4-16-16,-4 8 11 0,-14 11-2 16,-3 8-9-16,-2 0-8 15,-3 3-20-15,7 12 12 16,2 1 8-16,1-1 6 16,-4-6-5-16,4-3 1 15,-4-5 6-15,8-1-3 16,7 0 4-16,2-11 8 15,2-6-7-15,-4 0 2 16,-4 5-12-16,-8 4 0 16,-3 5-3-16,0 3-4 15,0 4-45-15,2 17-109 16,-2 4 16-16,7-1-9 16,-2-2-40-16,2-8-32 0</inkml:trace>
  <inkml:trace contextRef="#ctx0" brushRef="#br0" timeOffset="173340.23">18368 3889 238 0,'0'0'211'16,"0"0"-165"-16,0 0 115 15,0 0-80-15,0 0-60 16,0 0-21-16,-50 16 0 0,81-36 20 16,14-9 32-16,5-10-5 15,-5 1-38-15,-7 0-5 16,-13 2 4-16,-10 7-7 16,-9 8 1-16,-6 7-2 15,0 8-18-15,0 6 8 16,-3 15-25-16,-14 26-9 15,2 13 7-15,4 1 21 16,11-7 7-16,0-14 0 16,11-14-17-16,18-16 7 15,6-4-17-15,10-28 36 16,8-22 2-16,2-16-2 16,-10-6 4-16,-5 0 5 15,-11 7 0-15,-10 14 80 16,-9 17-14-16,-7 15-19 0,-3 15 12 15,0 4-15-15,0 4-53 16,0 27-18-16,0 11 12 16,0 11 5-16,1 4 1 15,19-8 0-15,7 0-7 16,0-12 10-16,-2-8-3 16,-4-11 0-16,-12-8 1 15,-6-4-1-15,-3-4-5 16,-3 4-3-16,-32 2 6 15,-18-4-16-15,-19-4-94 16,-5-8-10-16,-5-32-38 16,2-23-30-16,12-26-36 0</inkml:trace>
  <inkml:trace contextRef="#ctx0" brushRef="#br0" timeOffset="173466.57">18455 3299 44 0,'0'0'78'0,"0"0"54"15,0 0-24-15,69-77 13 16,-50 69-16-16,2 6-93 15,1 2-12-15,13 9-10 16,8 21-61-16,2 10-78 16,4 2-122-16</inkml:trace>
  <inkml:trace contextRef="#ctx0" brushRef="#br0" timeOffset="174308.8">19869 3534 814 0,'0'0'26'15,"0"0"164"-15,0 0-167 16,0 0-15-16,0 0-4 16,0 0-4-16,13-11-36 15,10 22-14-15,5 11 48 16,3 11-17-16,-2 7-1 15,-5 5-40-15,-6-1 11 16,-6-8 24-16,-8-9 9 0,-4-12-14 16,0-9 27-16,0-3 6 15,0-3 6-15,0 0 62 16,3-17 23-16,6-21-32 16,6-19-62-16,9-7 0 15,6 6 0-15,-5 12 3 16,-1 17-5-16,-8 17 2 15,-6 8-10-15,3 4 9 16,-4 7-21-16,1 18 8 16,-1 11 8-16,-5 11-26 15,-4-1-23-15,2-5-16 16,-1-10-64-16,10-14 37 16,1-13-10-16,8-4 30 0,10-21 64 15,5-15 14 1,-3-6 11-16,-2-4 28 0,-4 5 54 15,-10 5-60-15,-4 11 58 16,-6 11 12-16,-6 8-16 16,0 6-71-16,1 6-16 15,1 19-39-15,6 11 39 16,8 5 6-16,3-1-6 16,8-6-31-16,1-9-11 15,2-11-23-15,-1-11 29 16,-7-3 18-16,-5-6 18 15,-7-20 4-15,-10-8 9 0,-3-7-7 16,-23-6 47 0,-7 1-7-16,-6 1 11 0,3 7-27 15,3 10 18-15,11 9 13 16,9 10-45-16,9 5 2 16,4-3-18-16,6-7-2 15,25-7-30-15,20-10-19 16,15-3 16-16,-1 2 31 15,-4 3-6-15,-9 8 10 16,-11 7 12-16,-10 11 23 16,-2 3 7-16,-1 12-8 15,2 19-2-15,0 13 30 16,-4 7-20-16,-3 7-11 16,-14 3-13-16,-6 3-18 15,-3 0-2-15,-2-3-24 0,-12-11-89 16,1-18-70-16,3-20-57 15,1-12-36-15</inkml:trace>
  <inkml:trace contextRef="#ctx0" brushRef="#br0" timeOffset="174443.16">20912 3423 350 0,'0'0'150'0,"0"0"163"16,0 0-160-16,0 0-57 15,0 0-59-15,0 0-35 16,80-73-4-16,15 48-6 15,18 5-86-15,3-1-161 16,-10-7-259-16</inkml:trace>
  <inkml:trace contextRef="#ctx0" brushRef="#br0" timeOffset="176078.1">18731 4335 796 0,'0'0'17'16,"0"0"163"-16,0 0-61 15,0 0-56-15,0 0-3 16,0 0-10-16,-52-73-20 16,50 69-14-16,1 3-7 15,1-1-6-15,0 2-2 16,0-3-2-16,0 3-7 0,0-2-4 15,0 1 11-15,0 1-23 16,0 0-1-16,0-2 4 16,0 2-5-16,1-1 4 15,-1 1-6-15,2 0-2 16,-1 0 17-16,-1-2-14 16,2 2 7-16,-2 0 3 15,0 0-1-15,0 0 9 16,0 0-3-16,0 0-3 15,0-1 14-15,0 1-9 0,0 0-1 16,0 0 8 0,0 0-3-16,0 0 5 0,0 0-3 15,0 0 4 1,0 0-4-16,0 0 6 0,0 0-2 16,1 0 3-16,-1 0-1 15,0 0 2-15,0 0-4 16,0 0 0-16,0 0 10 15,0 0-10-15,0 0 2 16,0 0 4-16,0-1-5 16,0 1-2-16,0 0-1 15,0 0 1-15,0 0-4 16,3 0-1-16,-3 0-4 16,0 0-23-16,0 0-4 15,0 0 15-15,0 0 16 0,0 0 6 16,0 0 11-16,0 0-10 15,0-1 8-15,0 1 8 16,0 0 5-16,0 0 14 16,0 0-13-16,0 0 1 15,0 0 11-15,0 0-14 16,0 0 2-16,0 0 2 16,-10 8-16-16,-2 6-3 15,-9 5-6-15,6 4 0 16,-1 5 3-16,2 7 0 15,-1 6-1-15,2 9 15 16,3 8-4-16,-1 9 8 0,5 15-7 16,6 15 5-16,0 5 10 15,0 9-15-15,3 0-2 16,4-10-6-16,0-9-6 16,-3-19 3-16,-4-17-3 15,0-15 0-15,0-12-4 16,0-12-11-16,0-10-63 15,0-6-64-15,0-1-74 16,0-29-30-16,0-21-194 16</inkml:trace>
  <inkml:trace contextRef="#ctx0" brushRef="#br0" timeOffset="177661.31">18291 4939 597 0,'0'0'83'0,"0"0"114"0,0 0-20 15,0 0-140-15,9-78-26 16,37 41-11-16,17 2-8 16,11 4 5-16,13 5-33 15,1 1-53-15,-8 4-68 16,-2 1-53-16,-16-1 69 16,-12-1 39-16,-23-5 73 15,-13 3 29-15,-10 2 10 16,-4 6 75-16,0 5 5 15,0 9 25-15,0 2-8 16,-4 0-63-16,0 20-44 0,-2 15-17 16,2 13 16-16,1 6 1 15,3 0 2 1,0-1 4-16,0-8 4 0,11-11-10 16,5-14 0-16,6-12 5 15,8-8-3-15,2-12 8 16,7-24 13-16,0-11-15 15,-6-7-1-15,-8-1-2 16,-4-2-4-16,-8 10 11 16,-7 13-8-16,-4 15 11 15,-1 14 18-15,-1 5-33 16,3 19-9-16,4 18-29 16,3 11 38-16,0 1 6 15,8-8-6-15,3-6-1 0,4-13-25 16,4-10-8-16,1-12 20 15,5-9-2-15,4-25 1 16,0-13 13-16,-3-15 2 16,-6-8 3-16,-8-10 27 15,-9-7 28-15,-3 0-6 16,-7 6-11-16,-3 17-10 16,0 23 13-16,0 26 38 15,0 15 5-15,-3 1-82 16,-8 29-5-16,-1 22 0 15,-1 16 1-15,-4 11 9 16,4 3 11-16,5 3-2 0,8-2-7 16,0-10-12-16,14-11 1 15,13-15-6-15,9-19 5 16,10-19-26-16,6-9-19 16,10-31-19-16,2-20 8 15,-2-16-32-15,-14-6-16 16,-11-7 79-16,-16-4 3 15,-4 1 22-15,-4 7 2 16,-9 14 16-16,2 18 43 16,-5 22 26-16,-1 13-1 15,0 6-14-15,0 3-31 16,0 0-18-16,0 0-5 16,0 0-11-16,0 0 0 15,0 0 1-15,0 0 4 16,0 0 9-16,0 0-17 0,0 0-1 15,0 0 3-15,0 0-6 16,0 0 4-16,0 0-3 16,0 0 1-16,0 0 20 15,0-2-18-15,0 1-2 16,0-1 18-16,0 2 14 16,0-1-6-16,0 1-10 15,0-2-10-15,0 2-2 16,0 0-6-16,0 0-2 15,0-1 1-15,0 1-10 0,0 0-18 16,0 0-12 0,0 0-25-16,0 0 2 0,0 0-21 15,0 0-4-15,2 0 8 16,2 0-28-16,4 3-47 16,7 9 83-16,-3-4-9 15,-2-2 42-15,0-6 19 16,-5 3 12-16,-4-3 9 15,1 0 4-15,-2 0 37 16,0 0 43-16,0 0 28 16,0 0 4-16,0 0-26 15,0 0-22-15,0 1-8 16,0 0-17-16,-2 14-13 16,-12 21-30-16,-7 25 7 15,-5 25-6-15,3 18 15 0,6 13 2 16,4 9 4-16,1 6-10 15,6-1-6-15,-2-15-6 16,7-24 2-16,-1-24-5 16,-4-23 3-16,0-18-6 15,-5-12-13-15,-6-12-28 16,-7-3 22-16,-9-26-28 16,-3-24 7-16,4-20 20 15,5-14 5-15,11-8 19 16,10-7 2-16,6 9 3 15,16 10-2-15,23 14-1 16,14 14-6-16,10 8 2 0,4 8-9 16,2 9-77-16,-3 5 0 15,-5 2 32-15,-8 2-31 16,-7 1 44-16,-11-1 25 16,-8 4 20-16,-14-2 5 15,-4-1 48-15,-5-3 70 16,-2 1-11-16,-2-1-10 15,0 4-40-15,0 9-3 16,0 4 8-16,0 3-23 16,0 6-44-16,0 24-20 15,0 12 3-15,0 15 16 16,0-3 0-16,0-8-26 16,7-13-67-16,6-11-74 15,4-18-55-15,4-4 24 16,0-31-119-16</inkml:trace>
  <inkml:trace contextRef="#ctx0" brushRef="#br0" timeOffset="177776">20579 4117 239 0,'0'0'287'15,"0"0"-27"-15,0 0-148 16,0 0-112-16,0 0-41 16,0 0-35-16,40 80-104 15,-28-35-188-15</inkml:trace>
  <inkml:trace contextRef="#ctx0" brushRef="#br0" timeOffset="178651.39">20667 4478 800 0,'0'0'10'15,"0"0"-6"-15,0 0 26 16,0 0 1-16,0 0 26 15,118 31-21-15,-82-31-33 16,-1-20 8-16,3-10-3 16,-4-5 4-16,-2-8-12 15,-9-5-19-15,-5-6 19 16,-7-12-12-16,-7-13 12 16,-4-7 0-16,0 5 2 15,0 16 0-15,-1 26 12 0,-5 22 15 16,6 17 13-16,-3 26-42 15,3 30-36-15,0 26 36 16,0 15 2-16,0 3 0 16,6-5-2-16,5-9 0 15,1-15 0-15,4-21-2 16,3-20-2-16,1-16-2 16,4-14-30-16,11-12-3 15,2-28 26-15,6-18-42 16,2-17-29-16,-9-9 7 15,-8-15 39-15,-6-10 38 16,-6 3 44-16,-5 16 34 0,-5 27 59 16,-3 34-27-16,-3 20-13 15,0 9-43-15,0 14-54 16,0 30-29-16,0 21 27 16,-1 20 2-16,-2 2 4 15,1 2-4-15,-1 0-1 16,3-3-9-16,0-10-15 15,0-17-84-15,15-21-39 16,8-25-14-16,0-13-56 16,2-17 60-16,0-24 13 15,-1-13 64-15,-7-9 81 16,-5-4 88-16,-2 9-50 16,-2 12-4-16,-3 21 96 15,-4 15-22-15,-1 10 0 16,0 0-108-16,0 11-9 0,0 10 9 15,0 6 25 1,0 0 16-16,0-4 5 0,0-7-27 16,0-5-17-16,0-5-2 15,9-5-4-15,9-1-15 16,3 0-4-16,1-12-8 16,1-10-17-16,-10-6 19 15,-4-3 29-15,-9 6 13 16,0 6-5-16,0 7 60 15,-16 12-2-15,-11 0-40 0,-3 19-26 16,-3 12-7 0,7 6 3-16,6 2 3 0,10 1-1 15,10 2-67-15,0-4-52 16,33-4-15-16,19-8 17 16,18-11-72-16,13-15 172 15,2-4-45-15</inkml:trace>
  <inkml:trace contextRef="#ctx0" brushRef="#br0" timeOffset="178981.44">22042 4292 129 0,'0'0'235'16,"9"-95"-93"-16,-9 61-53 16,-6 12 26-16,-13 15-1 15,-15 7-18-15,-10 16-83 16,-9 19-7-16,3 12-12 0,12 3 4 16,20 0-1-1,14-4 3-15,4-10-6 0,16-8-42 16,20-14-22-16,6-14 20 15,7 0 21-15,0-29-54 16,-11-14 55-16,-5-9-30 16,-7-9 58-16,-7-10 7 15,-6-12 13-15,-2-16 31 16,-5-7 68-16,-6 7-20 16,0 24 19-16,0 30 15 15,0 33-4-15,-3 12-58 16,-9 24-71-16,-2 25-28 15,1 14 24-15,6 17-1 16,4 4-2-16,3 5 6 0,0 7-87 16,6 1-75-1,10-7-181-15,11-19-210 0</inkml:trace>
  <inkml:trace contextRef="#ctx0" brushRef="#br0" timeOffset="179132.8">22720 4355 899 0,'0'0'207'16,"0"0"2"-16,0 0-17 15,0 0-192-15,0 0-2 16,0 0-129-16,-13-27-110 16,0 27-229-16</inkml:trace>
  <inkml:trace contextRef="#ctx0" brushRef="#br0" timeOffset="184610.76">4067 6385 410 0,'0'0'4'15,"0"0"10"-15,0 0 52 16,0 0-24-16,0 0 33 16,0 0 7-16,0 0-15 0,85-55-25 15,-40 16 2 1,-2-3-28-16,-4 5 1 0,-12 7-3 15,-12 5 14-15,-5 10-4 16,-10 11 8-16,0 4 5 16,0 0-29-16,-3 10-8 15,-28 30-3-15,-11 21 2 16,-4 14-3-16,1 4 4 16,11-4-4-16,10-6 2 15,12-9-1-15,3-2 2 16,2-13 0-16,7-8 2 15,-3-4-2-15,1-8 1 16,-1-3 0-16,-3-3-1 16,0-2 3-16,-4-2-2 15,1-1 0-15,-3 0 0 0,-3-4 1 16,3-4-1-16,-4 0 0 16,-4-6 11-16,-8 0-10 15,-5 0 12-15,-4-17-13 16,6-5 4-16,8-8-3 15,10 3-1-15,13 3-10 16,0 9-2-16,16 8-3 16,14 7 1-16,7 5 3 15,5 21 8-15,-2 9-1 16,-1 8 5-16,-9 7-1 16,-2 9 5-16,-4 11-4 15,-9 5 3-15,1-5 1 0,-11-4-4 16,-2-8 10-16,0-7-11 15,0-4 0-15,3-10 1 16,4-11-1-16,-1-8-10 16,8-11-103-16,8-7-93 15,8-9 9-15,4-24-194 16</inkml:trace>
  <inkml:trace contextRef="#ctx0" brushRef="#br0" timeOffset="184958.56">4722 6575 532 0,'0'0'23'0,"0"0"207"16,0 0-76-16,0 0-51 15,0 0 8-15,0 0-9 16,3-55-32-16,-3 55-32 16,0 0-18-16,0 2 6 15,0 19-26-15,-7 14 0 16,-7 23 5-16,2 16 12 16,-4 7-1-16,-2 3-14 15,3-2 1-15,6-6-4 0,0-11 1 16,8-10-16-16,1-13-69 15,0-13-55-15,16-12-27 16,12-13-108-16,8-4-98 16</inkml:trace>
  <inkml:trace contextRef="#ctx0" brushRef="#br0" timeOffset="185376.73">5071 6805 634 0,'0'0'82'16,"0"0"161"-16,0 0-104 0,0 0-39 16,0 0-2-1,-12-82-38-15,-1 67-9 0,-4 3-3 16,-2 7-16-16,-8 5-32 16,-4 0 0-16,-2 22-5 15,0 19-28-15,5 4 8 16,10 5 6-16,12-4-8 15,6-5 11-15,0-10-17 16,16-4-4-16,4-12 4 16,8-10-4-16,2-5 31 15,3 0 6-15,4-15 1 16,-1-9 6-16,-5-6-4 16,-1-4 0-16,-5-2 9 15,-5-3-12-15,-4 6 4 0,-7 10 7 16,-6 10 4-16,-3 9 17 15,0 4-18-15,0 3-14 16,-3 21-8-16,-9 11-16 16,-1 13-5-16,7 4-32 15,6 4-45-15,0-3-68 16,19-6-162-16,2-16-80 16</inkml:trace>
  <inkml:trace contextRef="#ctx0" brushRef="#br0" timeOffset="185856.77">5408 7040 29 0,'0'0'678'0,"0"0"-602"16,0 0 131-16,0 0-118 15,0 0-49-15,0 0-24 16,-1-32-16-16,17 11 0 15,2 8-14-15,3 4 14 16,4 8-42-16,5 1-8 16,-3 10 11-16,-6 15-10 15,-2 7 11-15,-11 5 5 16,-7-2-4-16,-1-2 37 16,0-6-8-16,-12-7 8 15,6-8 4-15,-1-8-3 16,7-4 11-16,0 0 18 0,0-1 24 15,4-23 16-15,11-18-51 16,9-8-19-16,3-4 20 16,1 1-8-16,-1 11 13 15,-3 12-6-15,-9 15 1 16,-3 5 11-16,-6 10-31 16,4 0-7-16,4 11 1 15,2 11-1-15,-1 5 5 16,-3 7 0-16,-5-2 2 15,-2 2-3-15,-5-1 3 16,0-4-11-16,0 0-18 16,-6-4-33-16,-9-6-76 15,3-9-178-15,0-8-182 0</inkml:trace>
  <inkml:trace contextRef="#ctx0" brushRef="#br0" timeOffset="186298.58">6239 6520 283 0,'0'0'154'16,"0"0"-39"-16,0 0 93 16,0 0-53-16,0 0-36 15,0 0-32-15,0 0-14 16,0 0-3-16,0 0-29 15,0 19-18-15,0 17-17 16,-3 20 30-16,-1 17 48 16,-4 6-44-16,2 4-10 0,-7 4 8 15,1-7-34-15,1-10 2 16,-2-8-6-16,4-15 4 16,3-11-8-16,0-9-69 15,6-8-31-15,0-11-107 16,3-8-71-16,12-20-210 15</inkml:trace>
  <inkml:trace contextRef="#ctx0" brushRef="#br0" timeOffset="186946.71">6588 6402 229 0,'0'0'101'16,"0"0"58"-16,0 0 17 15,0 0-35-15,0 0-35 16,0 0-9-16,0-35-18 15,0 4-40-15,0-9-14 16,18-2-23-16,3 4 0 16,1 10-2-16,-4 11 0 15,3 11-5-15,0 6 0 0,7 14-14 16,2 25 13-16,-3 18-2 16,-9 11 4-16,-14 5-1 15,-4-1 4-15,0-6 1 16,-7-6-1-16,1-12 4 15,6-14-10-15,0-10 6 16,6-11-3-16,7-6-2 16,4-7-7-16,2 0 13 15,2-3 0-15,0-16 2 16,-5-3 12-16,-4-1-8 16,-7 4 9-16,-5 8 5 15,0 6 30-15,0 5-2 16,-20 0-35-16,-5 16-11 15,-8 16-4-15,0 9-1 0,8 9 3 16,7 1-1-16,9-1 1 16,6 5 0-16,3-1 0 15,0 12 1-15,24 1-9 16,4-2 13-16,-1-9-5 16,-12-19 0-16,-15-7-2 15,0 0 0-15,-22-1-2 16,-17 4-8-16,-16 4-5 15,-14-4-64-15,-16 0-69 16,-15-9-186-16</inkml:trace>
  <inkml:trace contextRef="#ctx0" brushRef="#br0" timeOffset="188264.37">2450 9218 32 0,'0'0'510'0,"0"0"-508"16,0 0 146-16,0 0-4 15,0 0-73-15,0 0-6 16,-74 17-21-16,74-17-23 15,0 0-3-15,27 2-18 16,22-2 1-16,21 0 37 16,15 0-18-16,1 0-12 15,1-7-8-15,-3-3-7 16,-7 0-44-16,-13 3-97 16,-22 5-98-16,-27 2-86 15</inkml:trace>
  <inkml:trace contextRef="#ctx0" brushRef="#br0" timeOffset="188463.08">2440 9564 251 0,'0'0'98'16,"0"0"41"-16,0 0-61 16,0 0-36-16,0 0-30 15,0 0-9-15,70-20 5 16,-22 4-7-16,7 2 4 15,3-5-5-15,9-1-1 16,2-7-59-16,4-7-79 0,-3-5-61 16</inkml:trace>
  <inkml:trace contextRef="#ctx0" brushRef="#br0" timeOffset="188744.5">2592 9000 500 0,'0'0'54'0,"0"0"159"16,0 0-26-16,0 0-83 16,0 0-39-16,0 0-16 15,-76-36-2-15,79 36-38 16,22 0-5-16,19 0-1 16,15 9-2-16,10 18 0 0,7 12-1 15,-4 11 0 1,-4 9-2-16,-17 8 2 0,-18 4-2 15,-30 10 0-15,-9 4-1 16,-41 0-5-16,-14 2 7 16,-10-1-22-16,-1-3-23 15,5-2-25-15,9-14-143 16,7-18-171-16</inkml:trace>
  <inkml:trace contextRef="#ctx0" brushRef="#br0" timeOffset="189803.23">5456 9567 780 0,'0'0'44'16,"0"0"12"-16,0 0 147 15,0 0-128-15,0 0-40 16,0 0-9-16,-73 0-17 15,73 0 0-15,7 0-5 16,19-17-3-16,20-19 30 0,18-22-15 16,8-12-4-16,-7-6-12 15,-14 3 3-15,-11 1-1 16,-14-1-1-16,-10-2-1 16,-13-6 6-16,-3 2-6 15,-15 7-1-15,-9 19-5 16,2 22 6-16,4 20-1 15,3 11-10-15,-6 36-6 16,-4 32-28-16,5 22 17 16,7 18 15-16,13-4-4 15,3-6-2-15,31-10 11 16,5-20-36-16,16-16 12 16,3-23 7-16,5-18-11 0,1-11 27 15,2-23 5-15,-2-18 8 16,-9-8-3-16,-13-4 0 15,-15 4-1-15,-11 6 15 16,-13 4-7-16,-3 11 7 16,0 12 12-16,0 12 8 15,0 4-32-15,0 4-3 16,0 21-26-16,-3 4 14 16,3 4-3-16,0-1-4 15,9-8-2-15,15-4-3 16,1-5 19-16,1-8-5 15,5-7 0-15,3 0 5 16,2-12 6-16,0-8-1 16,-6-4 2-16,-8-2 0 0,-4 7 8 15,-6 6-9-15,-6 6 5 16,-3 7-5-16,-3 0-1 16,3 0-8-16,3 12-5 15,7 9 13-15,4-1-3 16,5-1 3-16,-1-7-2 15,3-7-2-15,6-5 1 16,7 0 3-16,0-10 3 16,5-7 3-16,4 5-6 15,-4 8 0-15,1 4-5 16,-4 0 4-16,3 16-2 16,-6 1 2-16,-5 2 1 15,-1-8-2-15,-11-6-9 0,-1-5-112 16,-6-19-90-16,-6-21-123 15</inkml:trace>
  <inkml:trace contextRef="#ctx0" brushRef="#br0" timeOffset="189958.65">6806 8420 512 0,'0'0'189'16,"0"0"-69"-16,0 0 39 15,0 0-159-15,0 0-10 16,0 0-83-16,-51 94-63 0,33-26-144 16</inkml:trace>
  <inkml:trace contextRef="#ctx0" brushRef="#br0" timeOffset="190392.3">5556 9956 808 0,'0'0'51'16,"0"0"110"-16,0 0-121 0,0 0-40 15,0 0-4-15,83-66 0 16,-47 70-15-16,3 24 16 15,1 11-7-15,-14 11-5 16,-4 8 6-16,-7 5-10 16,-9-7-17-16,-5-9-6 15,-1-21 11-15,0-10 20 16,0-12 11-16,0-4 4 16,0-3 36-16,-3-21 18 15,-7-11-51-15,7-8 5 16,3-4 3-16,0 7-6 15,0 8 8-15,18 8-1 16,1 11 14-16,4 7-30 16,5 6-8-16,5 2 7 0,4 25 0 15,-3 12-7-15,-4 11-1 16,-3 8-32-16,-9 3-47 16,-5 2-111-16,-2-17-132 15</inkml:trace>
  <inkml:trace contextRef="#ctx0" brushRef="#br0" timeOffset="190820.44">6321 10123 551 0,'0'0'295'0,"0"0"-167"16,0 0 18-16,0 0-112 15,0 0-14-15,0 0-20 0,-3-5-3 16,12 2-12-16,25 0 7 15,29-6 3-15,16-5 5 16,9 0-42-16,-6-4-66 16,-13-6-92-16,-25 5 110 15,-24-5 60-15,-20 7-13 16,-27 4 43-16,-21-3 12 16,-10 6 38-16,0 6 31 15,9 1 3-15,16 0 4 16,12 3-4-16,9 0-9 15,12 0-9-15,0 0-34 16,0-2-10-16,6-1-22 0,18 3-8 16,12 0 8-16,10 0 0 15,2 20 0-15,7 9-5 16,-6 6 5-16,-4 9-3 16,-12 8 2-16,-11 10-28 15,-16-1-10-15,-6 2-6 16,0-10-92-16,-9-8 22 15,0-13-112-15,9-15-5 16,0-17-9-16</inkml:trace>
  <inkml:trace contextRef="#ctx0" brushRef="#br0" timeOffset="191262.62">7109 10082 249 0,'0'0'245'15,"0"0"73"-15,0 0-153 0,0 0-84 16,0 0-61-16,0 0-20 15,0 0 0-15,6 64 12 16,-6-22-2-16,7-8-3 16,8-5-1-16,9-12-5 15,4-7 14-15,5-8-11 16,6-2 5-16,4-19 17 16,2-15-12-16,1-11-3 15,-7-5-5-15,-8-6-5 16,-4 6 16-16,-5 5-4 15,-5 11 3-15,-8 15-2 0,-5 10-14 16,-1 9-1 0,3 0-12-16,3 11-17 0,6 12 25 15,3 5-10-15,-5 2 0 16,-2-4 15-16,-8-6-6 16,-3-3 4-16,0-5 1 15,-3-5 1-15,-18-4 8 16,-12-3-4-16,-7 0 2 15,-14-1 4-15,-7-18-7 16,-6-4-1-16,-2-4-2 16,1 1-9-16,15 7-1 15,12 8-18-15,18 11-9 16,13 3-40-16,7 23-112 16,3 3-43-16,16 0-20 15</inkml:trace>
  <inkml:trace contextRef="#ctx0" brushRef="#br0" timeOffset="191578.46">8366 8676 996 0,'0'0'1'16,"-15"-92"59"-16,15 73 104 0,0 11-25 16,0 7-47-16,0 1-35 15,-3 0-3-15,0 0-30 16,0 0-9-16,3 9-15 16,0 22-17-16,0 22 14 15,3 22 3-15,0 19 1 16,-3 2-1-16,0 0-11 15,0-5-84-15,0-8-102 16,11-23-132-16,11-30-214 16</inkml:trace>
  <inkml:trace contextRef="#ctx0" brushRef="#br0" timeOffset="191938.42">8918 8632 378 0,'0'0'580'16,"0"0"-499"-16,0 0-16 16,0 0-54-16,-91 56-6 15,31-8 1-15,2 4-7 16,12-2 1-16,10-4 0 16,18-3-7-16,14-17 7 15,4-3-7-15,10-10-2 16,20-12 5-16,15-1 4 15,7-24 1-15,6-10 0 16,-3-8-1-16,-7-4-7 16,-8-1 5-16,-10 1 2 0,-9 7 7 15,-12 15 1-15,-6 12 1 16,-3 12 29-16,0 0-36 16,-12 25-2-16,-6 13-18 15,-6 11 17-15,5 15-6 16,10 1-29-16,9 8-79 15,0-1-144-15,22-6-82 16</inkml:trace>
  <inkml:trace contextRef="#ctx0" brushRef="#br0" timeOffset="192358.03">9212 8969 638 0,'0'0'79'16,"0"0"143"-16,0 0-139 16,0 0-27-16,0 0-56 15,0 0-2-15,58 1-5 16,-9 10 4-16,0 1-11 16,-10 7-51-16,-9 5 21 15,-18-1 0-15,-9 3-7 16,-3 0 28-16,-6 0 17 15,-9-8 1-15,-3-2 5 16,3-10 0-16,2-1 10 0,7-5 17 16,3 0 48-16,3-8-3 15,0-18-10-15,3-13-52 16,19-8-4-16,8 4-6 16,-2 7 4-16,2 9 0 15,-4 15 0-15,-4 7-4 16,-1 5-6-16,1 8 4 15,-4 18-12-15,0 12 2 16,-3 7-2-16,-2 0-23 16,-8 2-21-16,1-1-74 15,-6-8-126-15,6-16-83 16</inkml:trace>
  <inkml:trace contextRef="#ctx0" brushRef="#br0" timeOffset="192535.5">9801 9109 343 0,'0'0'330'16,"0"0"-111"-16,0 0-10 16,0 0-128-16,0 0-21 15,0 0-49-15,36-31-11 16,10 15-6-16,5 3-22 16,1 3-85-16,-7-3-77 15,-17-1-194-15,-13 5-136 16</inkml:trace>
  <inkml:trace contextRef="#ctx0" brushRef="#br0" timeOffset="192735.53">9865 8906 485 0,'0'0'105'0,"0"0"196"0,0 0-157 16,0 0-53-16,0 0-52 15,0 0-38-15,-6 30 5 16,18 7 10-16,0 12 25 15,-3 7-15-15,-9 1-19 16,0 2-7-16,0 4-1 16,0-7-86-16,0-16-65 15,0-24-149-15,12-16-83 16</inkml:trace>
  <inkml:trace contextRef="#ctx0" brushRef="#br0" timeOffset="192916.51">10232 8914 541 0,'0'0'292'16,"0"0"-88"-16,0 0-47 16,0 0-63-16,0 0-94 15,0 0 0-15,21 62-1 16,-6-12 2-16,1 3 1 16,-5-1-2-16,-11-1-58 15,0-6-62-15,0-11-133 16,-5-21-208-16</inkml:trace>
  <inkml:trace contextRef="#ctx0" brushRef="#br0" timeOffset="193138.76">10693 8372 962 0,'0'0'98'16,"0"0"-44"-16,0 0 93 15,0 0-61-15,0 0-58 16,0 0-23-16,-3 98 28 16,6-23 3-16,0 12-33 15,-3 10-3-15,0 10 0 16,-24 7-49-16,-10 4-121 16,-8-9-91-16,3-17-225 15</inkml:trace>
  <inkml:trace contextRef="#ctx0" brushRef="#br0" timeOffset="199168.48">8215 9685 254 0,'0'0'23'0,"0"0"114"16,0 0-13-16,0 0-54 16,0 0 33-16,-80 0 10 15,80 0-57-15,0 0-42 0,0 2-11 16,15 10-6-16,37 5 11 16,42 5 8-16,37-3 41 15,38-10-24-15,29-9-4 16,32 0-24-16,37-4 14 15,31-12-10-15,23 2-6 16,10 1 2-16,-12 4-2 16,-29-2 0-16,-34-3-3 15,-50-3 0-15,-51-2 0 16,-58 4 1-16,-42 2 5 16,-35 9-6-16,-20 4 0 0,-17 0-11 15,-44 17-74 1,-21 9-281-16,-18 7-144 0</inkml:trace>
  <inkml:trace contextRef="#ctx0" brushRef="#br0" timeOffset="199809.69">9242 10294 394 0,'0'0'316'0,"0"0"-222"16,0 0 180-16,0 0-148 16,0 0-42-16,0 0-7 15,-45-20-38-15,42 31-31 0,-7 20-8 16,-4 29-3-16,-1 23-1 16,-3 20 4-16,6 6-3 15,5-1-15-15,7-12-101 16,0-16-71-16,19-27-130 15,14-34-116-15</inkml:trace>
  <inkml:trace contextRef="#ctx0" brushRef="#br0" timeOffset="200188.19">9716 10439 656 0,'0'0'94'0,"0"0"47"0,0 0 20 15,0 0-97-15,0 0-33 16,-121-29-30-16,57 68 4 16,0 10-2-16,7 8-3 15,11-3 0-15,15-6 1 16,14-9-7-16,14-8 6 16,3-9-13-16,14-11 6 15,14-9 1-15,15-2 6 16,5-15 1-16,4-17 0 15,3-7 11-15,-5-9-12 0,-4-1 0 16,-9-2 11 0,-10 9-8-16,-12 12 7 0,-7 16 5 15,-5 11 19-15,-3 3 2 16,0 8-36-16,0 21-18 16,0 17 15-16,-7 14-4 15,7 6 1-15,0 4-30 16,0-9-64-16,17-1-68 15,2-21-160-15,5-20-70 16</inkml:trace>
  <inkml:trace contextRef="#ctx0" brushRef="#br0" timeOffset="200586.25">10071 10735 731 0,'0'0'64'0,"0"0"162"15,0 0-134-15,0 0-19 16,0 0-28-16,0 0-32 16,0-8-13-16,15 8-23 15,15 0 23-15,1 3-56 16,-1 14-14-16,-8 5-22 16,-8 8 5-16,-10 3 13 15,-4 0 30-15,0-4 30 16,-18-4 9-16,6-5 5 15,-1-12 0-15,7-3 7 16,6-5 16-16,0 0 39 16,0-8 46-16,0-22-22 15,3-12-70-15,19-8-16 0,5-3 0 16,6 4 9-16,1 10 2 16,-1 9 10-16,0 10 3 15,-4 13-23-15,3 7-1 16,-8 16-5-16,-2 20-6 15,-10 11-25-15,-9 6-42 16,-3 4-60-16,0 2-44 16,-2-9-82-16</inkml:trace>
  <inkml:trace contextRef="#ctx0" brushRef="#br0" timeOffset="200811.84">10866 10271 784 0,'0'0'163'0,"0"0"-48"15,0 0 5-15,0 0-44 16,0 0-44-16,0 0-30 16,30 109 27-16,-15-20-11 15,-11 10-4-15,-4 14-14 16,0 8-26-16,-24-1-119 15,-7-5-136-15,-15-23-454 0</inkml:trace>
  <inkml:trace contextRef="#ctx0" brushRef="#br0" timeOffset="204283.87">8180 7143 824 0,'0'0'5'16,"0"0"68"-16,0 0-8 0,0 0 18 16,0 0-46-16,0 0-33 15,0 0-2 1,-75 92-2-16,39-32-3 0,0 9-31 16,8-9-77-16,12-6-74 15,11-17-89-15,5-23-139 16</inkml:trace>
  <inkml:trace contextRef="#ctx0" brushRef="#br0" timeOffset="206496.3">9713 6437 104 0,'0'0'104'16,"0"0"-56"-16,0 0 45 15,0 0 5-15,0 0-27 16,0 0-14-16,0 0-4 16,0 5-23-16,0 23-7 15,-3 14-16-15,-6 19 96 16,-6 6-24-16,0 3-34 15,-1-1-21-15,-2-6-10 16,6-6-11-16,0-6 3 0,9-9-6 16,3-6-9-16,0-10-63 15,6-10-79-15,22-16-120 16,8-13-77-16</inkml:trace>
  <inkml:trace contextRef="#ctx0" brushRef="#br0" timeOffset="209683.43">10197 6817 233 0,'0'0'31'0,"0"0"20"15,0 0-4-15,0 0-40 16,0 0-7-16,0 0-1 16,0 0-11-16,0-5-16 15,0 5-1-15,0 0 10 16,-1 0-6-16,-2 1 2 16,3-1 9-16,0 0-12 15,0 0-3-15,0 0 8 16,0 0 9-16,0 0 5 0,0 0-6 15,-3 0-44-15</inkml:trace>
  <inkml:trace contextRef="#ctx0" brushRef="#br0" timeOffset="211392.53">9765 6442 150 0,'0'0'22'15,"0"0"-6"-15,0 0 32 16,0 0 23-16,-71 75 6 0,38-34-13 15,-6-1 0-15,-7 8 6 16,7-3 17-16,0-4-15 16,8-7-20-16,10-12-33 15,12-10 0-15,9-9-19 16,0-3-5-16,39 0 4 16,25-7 1-16,24-19 0 15,9-11-16-15,-9 0-40 16,-15 4 11-16,-22 8 17 15,-23 8 28-15,-13 11 1 16,-15 6 34-16,0 0-5 16,-21 13-9-16,-18 19-19 0,-19 12 9 15,-3 6-10-15,9 3 3 16,13-4-8-16,18 7-5 16,15-1-125-16,6-11-206 15</inkml:trace>
  <inkml:trace contextRef="#ctx0" brushRef="#br0" timeOffset="212142.52">12223 9760 513 0,'0'0'43'15,"0"0"130"-15,0 0 6 16,0 0-97-16,0 0-25 15,0 0-42-15,-16-11-8 0,25 11 15 16,31-3-17 0,22-7 19-16,25-7 12 0,7-3-28 15,-3 3-8-15,-10 8-3 16,-12 6-65-16,-13 3-73 16,-31 7-151-1,-23 12-142-15</inkml:trace>
  <inkml:trace contextRef="#ctx0" brushRef="#br0" timeOffset="212317.05">12180 10023 313 0,'0'0'116'0,"0"0"73"16,0 0-2-16,0 0-54 16,0 0-61-16,0 0-24 15,157-29-21-15,-59 8-18 0,-4 6-9 16,3 1-5-16,-6 4-101 15,-3 3-93-15,-20-6-190 16</inkml:trace>
  <inkml:trace contextRef="#ctx0" brushRef="#br0" timeOffset="213246.52">14410 9382 473 0,'0'0'32'0,"0"0"90"16,0 0 34 0,18-75-11-16,-18 68-25 0,0 6-19 15,0 1-22-15,0 0-19 16,0 0-20-16,0 0-28 16,0 0-12-16,0 11-1 15,-3 18-1-15,-9 21-6 16,-8 19 8-16,1 10 0 15,-7 11 1-15,0 2 0 16,-1-7-1-16,2-11 0 16,4-16 0-16,9-13 3 15,0-3-1-15,0-9-2 16,6-13 6-16,3-7 5 0,3-9-1 16,0-2-7-1,0-2 0-15,0 0 25 0,0 0-22 16,0 0 7-16,14 0 4 15,15 0-5-15,16 0 3 16,11 0-15-16,6 0 6 16,-1 0-5-16,-10-2-1 15,-5 1 0-15,-13-2 0 16,-10 0 0-16,-10 3-3 16,-7-2 3-16,-3 2 0 15,-3 0-6-15,0 0 6 16,0 0-6-16,0-2 2 15,0 2-4-15,0 0 6 16,0 0-11-16,0 0-4 0,0 0 4 16,0 0-51-16,0 0-34 15,0 0-49-15,-9 0-93 16,-8 7-192-16</inkml:trace>
  <inkml:trace contextRef="#ctx0" brushRef="#br0" timeOffset="-213751.9">16388 9822 476 0,'0'0'39'0,"0"0"22"15,0 0 22-15,0 0-2 16,0 0-8-16,0 0-32 15,109-39 4-15,-10 2-24 16,24-7 15-16,10 2-17 16,7-4-16-16,-1-1 0 15,-10 5-3-15,-21 6-11 0,-26 0 7 16,-30 5-29-16,-30 1 0 16,-22 1-4-16,-19 2-58 15,-36 4-56-15,-21 7 39 16,-5 12 47-16,-1 4 65 15,12 0 0-15,7 10 0 16,22 0 18-16,15-4 17 16,22-6 19-16,4 0-19 15,3 0-7-15,30 5 20 16,22-5 24-16,21 2 2 16,11 2-44-16,3 12-19 0,-8 5 18 15,-10 6-9-15,-24 7-15 16,-25 7-10-16,-20 5 5 15,-7 9-3 1,-40 4 2-16,-15 2-17 0,-17-6-4 16,3-11-11-16,3-8-7 15,22-14-30-15,23-14-74 16,25-11-100-16</inkml:trace>
  <inkml:trace contextRef="#ctx0" brushRef="#br0" timeOffset="-213460.63">18307 8676 869 0,'0'0'38'15,"0"0"81"-15,0 0-17 16,0 0-76-16,0 0-20 16,0 0-11-16,6 98 5 15,-7-30 0-15,-20 4 8 16,-15 0-5-16,-3 0 0 15,0-6-3-15,7-8 4 16,9-13 10-16,13-12-10 16,7-17 0-16,3-6 15 15,0-3-14-15,22 3 0 16,24-3 11-16,16-7-16 16,12 0 0-16,17 0-26 15,20-17-102-15,14-10-116 0,-3-7-85 16</inkml:trace>
  <inkml:trace contextRef="#ctx0" brushRef="#br0" timeOffset="-213116.22">19195 8749 479 0,'0'0'129'0,"0"0"85"0,0 0-51 16,0 0-58-1,0 0-55-15,0 0-2 0,-12-8-30 16,-20 25-7-16,-15 10-7 16,-14 6 7-16,-6 1 8 15,4-2-16-15,8 1-2 16,16-10-1-16,17-10 4 15,12-5-8-15,10-5 4 16,0-1 0-16,24 5-3 16,18 6 3-16,18 7-2 15,9 0-14-15,9 3-34 16,12 3-49-16,5-5-106 16,9-13-93-16</inkml:trace>
  <inkml:trace contextRef="#ctx0" brushRef="#br0" timeOffset="-212845.99">19619 8808 229 0,'0'0'449'0,"0"0"-273"15,-7-79 18-15,52 597-1242 141,70-567 1048-125,24-9 0-16,14-3 0 15,16-118 0-15</inkml:trace>
  <inkml:trace contextRef="#ctx0" brushRef="#br0" timeOffset="-211504.88">21447 8919 0 0,'-29'8'0'0,"-13"-5"0"15,25 3 0-15,-44 2 0 16,10-2 0-16,15 0 0 15,11 4 0-15,7 5 0 16,15-10 0-16,3 2 0 16,0 2 0-16,0-5 0 15,22-2 0-15,1 0 0 16,-17-2 0-16,-2 0 0 16,7 0 0-16,-2-7 0 0,-9-1 0 15,0 2 0-15,0-2 0 16,0-3 0-16,0-6 0 15,0-9 0-15,19 2 0 16,-4-5 0 0,-12-2 0-16,-3-7 0 0,0-2 0 15,-3-9 0-15,-18-2 0 16,-4-1 0-16,-9-1 0 16,-2 4 0-16,-9 6 0 15,-6 8 0-15,1 10 0 16,-13 19 0-16,-6 1 0 15,-1 0 0-15,-4-1 0 0,2-19 0 16,12 9 0 0,4 12 0-16,4 1 0 0,-2-3 0 15,-3 6 0-15,-1 0 0 16,-8 10 0-16,8 34 0 16,6 17 0-16,9-11 0 15,14-2 0-15,20-1 0 16,5-7 0-16,1-3 0 15,-12-7 0-15,15-5 0 16,0-8 0-16,0-9 0 16,0-6 0-16,0 8 0 15,-1 0 0-15,-21-6 0 16,0-1 0-16,0 1 0 16,4-4 0-16,2 3 0 15,-4-1 0-15,4-1 0 0,-4-1 0 16,4 0 0-16,3 0 0 15,7 0 0-15,-5 0 0 16,1 0 0-16,2 0 0 16,2 0 0-16,2 6 0 15,-2-1 0-15,-9 7 0 16,1-2 0-16,-3 0 0 16,-7 2 0-16,6-3 0 15,3-1 0-15,4-1 0 16,8-2 0-16,2-3 0 15,1-2 0-15,0 0 0 16,0 0 0-16,1 0 0 0,5 0 0 16,-3-5 0-1,-1-7 120-15,-2 12-84 0,0 0 70 16,0 0 33-16,0 0-62 16,-6-83-23-16,0 67 14 15,1 9 6-15,1 5 25 16,3 2-28-16,-1 0-19 15,-2 0-23-15,-10 22-24 16,-8 21-4-16,-7 17-1 16,-3 18 28-16,2 6-18 15,1 1 15-15,6-2 1 16,8-13-8-16,4-18 1 16,8-22-17-16,2-17 3 0,1-5 17 15,0-8-10 1,0 0 48-16,0-8-7 0,8-22 51 15,11-19-62-15,3-20-34 16,5-12-7-16,-5-6 4 16,-2-5-5-16,-6 3 0 15,-5 8 3-15,-4 22-2 16,-5 29 1-16,0 18-2 16,0 12-7-16,0 20 4 15,-8 27-34-15,-8 21 33 16,-4 17 1-16,-2 2 6 15,5-2-4-15,1-10 1 0,9-19 0 16,5-20-7 0,2-19 7-16,0-9-3 0,0-8 3 15,0 0 12-15,9-13 9 16,7-21 11-16,7-16-17 16,6-12 10-16,-7-14-24 15,-5-7 1-15,-4 1-1 16,-12 13 1-16,1 22-4 15,-2 28 0-15,0 18-7 16,0 4-6-16,-9 38-88 16,-11 17-16-16,-3 25 38 15,-3 6-117-15,4 3-114 16,-7-5-68-16</inkml:trace>
  <inkml:trace contextRef="#ctx0" brushRef="#br0" timeOffset="-210687.7">21246 8612 552 0,'0'0'13'0,"0"0"106"16,0 0 110-16,0 0-120 16,0 0-66-16,0 0-23 15,0 0-19-15,-9 34-1 16,-11 19 0-16,-3 16 16 16,-6 10-12-16,-2 6-1 15,3-2-3-15,5-4-4 0,8-9-45 16,14-14-102-1,1-13-112-15,6-24-130 0</inkml:trace>
  <inkml:trace contextRef="#ctx0" brushRef="#br0" timeOffset="-210319.26">21593 8860 59 0,'0'0'770'0,"0"0"-756"15,0 0 174-15,0 0-136 16,0 0-46-16,-101 7-6 0,38 23-2 16,0 5-5-16,10 3 9 15,12-1-3 1,15-5 1-16,9-9-9 0,13-6 8 16,4-7-23-16,12-7-6 15,16-3 30-15,12 0 1 16,5-13 5-16,4-13 0 15,-5-5-3-15,-4 1 11 16,-7-3-10-16,-8 5 7 16,-12 7 18-16,-3 8-2 15,-7 10-2-15,-3 3-2 16,0 0-23-16,0 7-1 16,-6 22-28-16,-5 14-10 0,0 10 10 15,6 0-86 1,5-1-83-16,0-11-116 0,5-15-47 15</inkml:trace>
  <inkml:trace contextRef="#ctx0" brushRef="#br0" timeOffset="-209928.92">21762 9082 621 0,'0'0'144'0,"0"0"1"16,0 0-36-16,0 0-97 15,0 0-3-15,0 0-9 16,0-4-11-16,0 4-2 16,6 1-36-16,4 12 17 0,1 6-22 15,-8 7 4-15,-3 1 10 16,0-3-6-16,-7-2 10 16,-4-8 22-16,2-3 7 15,3-9 7-15,3 1 2 16,3-3 15-16,0-3 68 15,0-21 17-15,10-12-85 16,9-3-4-16,8 0-4 16,1 8 7-16,-2 5 21 15,0 12-30-15,-6 5 8 16,-4 9-15-16,0 0-15 16,-4 13 13-16,-4 20-8 15,-5 6 3-15,-3 5-8 16,0 2-33-16,-17 4-35 0,2-8-58 15,-3-9-57-15,9-13-66 16</inkml:trace>
  <inkml:trace contextRef="#ctx0" brushRef="#br0" timeOffset="-209698.75">22211 8682 731 0,'0'0'66'0,"0"0"43"16,0 0 36-16,0 0-108 0,0 0-37 16,0 0-7-16,7 16 6 15,-7 25 1-15,0 17 14 16,-4 11-4 0,-19 5-9-16,-3 5-1 0,0-1-9 15,7-11-102-15,2-13 28 16,10-11-203-16,4-18-5 15</inkml:trace>
  <inkml:trace contextRef="#ctx0" brushRef="#br0" timeOffset="-209182.25">22467 9008 311 0,'0'0'49'0,"0"0"164"16,0 0-92-16,0 0 1 16,0 0-16-16,0 0-39 15,2-10-17-15,31 2-30 16,19-4-8-16,20 3-5 15,8 1-6-15,2-1-1 16,-10 4 0-16,-11-6-61 16,-17 6-6-16,-19-4-5 0,-14 0 47 15,-11-4 25-15,-3-3 0 16,-22-1-27-16,-11 2 2 16,-6 3 14-16,4 5 11 15,3 2 2-15,11 3 8 16,12 1 34-16,7 1 11 15,5 0 4-15,0 0-13 16,0 0-21-16,5 0-11 16,24 0-10-16,10 0-4 15,2 10 7-15,1 8-7 0,-11 3 3 16,-6 6-3 0,-15 4 0-16,-10 6-4 15,0 2 4-15,-21 2-6 16,-10-1-35-16,1-5-42 15,3-5-63-15,12-10-73 0,10-10-60 16</inkml:trace>
  <inkml:trace contextRef="#ctx0" brushRef="#br0" timeOffset="-208855.72">23443 8722 650 0,'0'0'129'0,"0"0"-80"16,0 0 59-16,0 0-98 0,0 0-6 16,0 0-4-16,0 86 28 15,0-47-15-15,1 0-2 16,11-6-10-16,2-5 9 16,8-9-10-16,5-4 0 15,3-10 9-15,2-5-6 16,3 0 15-16,-5-20 5 15,-5-13 2-15,-10 0 26 16,-9-10-31-16,-6-6-9 16,0-1-3-16,-20 8-7 15,-5 7-2-15,-11 10-3 16,-14 18-46-16,-14 7-52 16,-20 10-168-16,-10 12-139 0</inkml:trace>
  <inkml:trace contextRef="#ctx0" brushRef="#br0" timeOffset="-208144.11">18632 10092 861 0,'0'0'22'0,"0"0"99"15,0 0-26-15,0 0-85 16,0 0-10-16,0 0-6 16,-68 73 6-16,34-17 6 0,2 4 19 15,3 2-1-15,-3 5 3 16,4-4-3-16,7-5-2 16,1-17 5-16,11-14-17 15,6-15-5-15,3-6 12 16,0-2-14-16,12-1 1 15,26-1 3-15,22-2 3 16,15 0-10-16,16-5-50 16,6-9-89-16,-3-8-61 15,-13-4-189-15</inkml:trace>
  <inkml:trace contextRef="#ctx0" brushRef="#br0" timeOffset="-207792.64">19092 10227 669 0,'0'0'114'0,"0"0"31"15,0 0 43-15,0 0-82 16,0 0-24-16,0 0-10 16,-12-12-39-16,12 12-31 15,0 0-2-15,0 14-12 16,19 11 5-16,10 12 7 15,4 5 0-15,-4 1-1 16,3-5 1-16,-2-5-7 16,-8-14 5-16,-9-7-12 0,-6-7 10 15,-3-2 1-15,-4-3 2 16,0 9 0-16,-17 8-14 16,-12 13 11-16,-16 8 0 15,-4 3 4-15,-1 2-5 16,9-4-23-16,5-2-41 15,15-1-28-15,16-9-56 16,5-8-154-16,29-19-65 16</inkml:trace>
  <inkml:trace contextRef="#ctx0" brushRef="#br0" timeOffset="-207583.53">19629 10338 864 0,'0'0'95'0,"0"0"-58"16,0 0 21-16,0 0-55 16,-49 92 35-16,17-36 11 15,1 0-18-15,0-1 6 16,-1 2-32-16,2-1-2 16,7 1-6-16,0-2-31 15,11-6-91-15,8-15-114 16,4-20-259-16</inkml:trace>
  <inkml:trace contextRef="#ctx0" brushRef="#br0" timeOffset="-207091.03">21223 10319 821 0,'0'0'4'16,"0"0"93"-16,0 0 101 16,0 0-151-16,0 0-47 0,0 0-12 15,-46 38-21-15,24 40 25 16,1 12-21-16,9 3-65 16,10-5-59-16,2-15-161 15,2-23-174-15</inkml:trace>
  <inkml:trace contextRef="#ctx0" brushRef="#br0" timeOffset="-206752.58">21447 10473 796 0,'0'0'5'0,"0"0"220"0,0 0-162 15,0 0-63-15,0 0-8 16,-101 56 1-16,54-13 7 15,6-4-2-15,14-3-3 16,12-9-22-16,10-11 5 16,5-3-16-16,9-9-17 15,24-4 33-15,12 0 22 16,3-20-1-16,-2-7 6 16,-9-5-1-16,-9-4 6 15,-9-1 14-15,-6 10 5 16,-9 10 13-16,-2 9 9 15,-2 8-23-15,0 0-28 16,0 16-11-16,-17 16-14 0,-2 14 5 16,1 5-36-16,8-1-37 15,7-4-105-15,3-11-68 16,0-11-94-16</inkml:trace>
  <inkml:trace contextRef="#ctx0" brushRef="#br0" timeOffset="-206354.31">21636 10713 558 0,'0'0'109'0,"0"0"19"16,0 0-42-16,0 0-85 0,0 0-1 16,0 0-27-16,6-6-18 15,14 6 31 1,1 0-30-16,-3 11-15 0,-2 1 8 15,-4 4-15-15,-6 0 36 16,-5 1-8-16,-1-3 18 16,0-2 17-16,0-4 1 15,-1-2 2-15,-1-6 5 16,2 0 20-16,0 0 39 16,0-6 25-16,3-21-31 15,17-10-53-15,5 1-4 16,2 0 0-16,5 7 5 15,-4 7 22-15,-3 10 20 16,-6 9-25-16,-8 3-23 16,-3 17-1-16,-8 15-7 0,0 15 3 15,-10 8 3-15,-10-4-22 16,2 1-23-16,0-9-67 16,9-13-51-16,6-16-36 15</inkml:trace>
  <inkml:trace contextRef="#ctx0" brushRef="#br0" timeOffset="-206143.25">22211 10301 681 0,'0'0'74'16,"0"0"181"-16,0 0-170 0,0 0-71 15,0 0-14 1,0 0-18-16,9 56 18 0,-9 12 7 15,0 9-7-15,-8 0-3 16,-8 1-2-16,-2-3-58 16,2-4-67-16,2-14-170 15,7-25-135-15</inkml:trace>
  <inkml:trace contextRef="#ctx0" brushRef="#br0" timeOffset="-205702.57">22438 10535 888 0,'0'0'54'16,"0"0"75"-16,0 0-27 15,0 0-51-15,0 0-18 16,0 0-13-16,25-30-18 16,31 28 5-16,21-3-13 15,11 5 6-15,-3-3-36 16,-7 1-26-16,-12 2 0 15,-18-4 0-15,-16-2-74 16,-22-1 56-16,-10-5 14 16,-10-8 24-16,-22-1-46 15,-5-2 70-15,-4 6 14 16,4 3 4-16,7 5 53 0,9 6 28 16,12 1-6-16,6 0-5 15,1 2 2-15,2 0-10 16,0 0-27-16,2 0-32 15,20 0 3-15,10 0-6 16,7 16 5-16,-5 11-5 16,-7 2 0-16,-12 5-4 15,-12 9 4-15,-3 0-1 16,-17 4-2-16,-17-1-7 16,-9 1-29-16,3-8-39 15,4-6-35-15,14-11-70 16,14-12-77-16,8-10-135 15</inkml:trace>
  <inkml:trace contextRef="#ctx0" brushRef="#br0" timeOffset="-205222.29">23431 10311 891 0,'0'0'50'15,"0"0"122"-15,0 0-170 16,0 0-2-16,0 0 0 15,0 0 0-15,-106 116 2 16,83-74-2-16,9-3 0 16,11-5-4-16,3-11 4 15,0-3-2-15,19-6-2 0,6-9 8 16,10-5 3 0,7-3 0-16,4-16-6 0,-1-12 15 15,4-8-16-15,-1-9 4 16,-5-2 3-16,-5 2-2 15,-8 8 12-15,-7 15-9 16,-16 15 1-16,-4 7 1 16,-3 3-10-16,2 0-15 15,-1 22-6-15,1 8 6 16,-2 7 14-16,0-4-2 16,0-7 1-16,-8-6-5 15,-13-3 6-15,-5-1 1 16,-9-10 3-16,-2-3-1 15,-5-3 6-15,-1 0-5 16,9-17-2-16,-1-9 16 0,10-12-14 16,6-7 3-16,7 6-6 15,8 14-6-15,3 14-5 16,1 11-20-16,0 14-120 16,0 22-144-16,0 10 143 15,8-3-139-15</inkml:trace>
  <inkml:trace contextRef="#ctx0" brushRef="#br0" timeOffset="-196962.41">4385 11735 662 0,'0'0'5'0,"0"0"-3"16,0 0 6-16,0 0 12 16,-61 75-3-16,41-55-2 15,-8 3 19-15,-5 0 0 16,-4-1-2-16,-12-1 23 0,-5 7-28 15,-4 1 8-15,-3 6-13 16,6 2-17-16,7 0 8 16,12-5-13-16,15-2 0 15,21-4-2-15,0 7 2 16,36-4-14-16,19-2 3 16,14-7-22-16,5-6 6 15,1-8-25-15,-11 2 29 16,-9-2 19-16,-19 4-2 15,-12 3 1-15,-21 6 10 16,-3 8-1-16,-39 10 21 16,-19 11 37-16,-21-2-18 15,-12 2 1-15,-3-7-11 16,3-7-8-16,15-10-13 0,19-11-13 16,29-10-2-16,25-3-66 15,9-23-101-15,36-16-317 16</inkml:trace>
  <inkml:trace contextRef="#ctx0" brushRef="#br0" timeOffset="-196667.63">4503 12269 675 0,'0'0'73'0,"0"0"-42"15,-54 122 70-15,39-69-46 16,9 4-26-16,6-11-2 15,11-6-12-15,14-10-3 0,11-15-10 16,4-10-2 0,8-8 0-16,10-28-6 0,-6-22-31 15,-4-10-50-15,-15-3 52 16,-17-1 17-16,-16 9 1 16,-3 5 17-16,-30 16 18 15,-10 15-17-15,-8 22 10 16,-4 0-11-16,0 34-4 15,10 13-15-15,15 14-67 16,14 4-156-16,16-9-151 16</inkml:trace>
  <inkml:trace contextRef="#ctx0" brushRef="#br0" timeOffset="-195814.36">7313 12738 711 0,'0'0'14'0,"0"0"79"16,0 0 20 0,0 0-104-16,0 0-9 0,0 0-29 15,61 3 18-15,-12 2-14 16,7-5-12-16,-4 0-5 16,-6-15 21-16,-12-1 6 15,-10 6 7-15,-18 3 8 16,-6 7 9-16,0 0 3 15,0 0 21-15,-13 0 0 16,-4 3-22-16,-11 18-11 16,1 17-2-16,-1 13 2 15,4 14 4-15,9 3 0 0,5 4 9 16,5-4-13-16,5-1 0 16,0-8-4-16,-6-1-14 15,-3-10-67-15,-7-9-77 16,-4-2 3-16,-12-11-44 15,3-11 25-15</inkml:trace>
  <inkml:trace contextRef="#ctx0" brushRef="#br0" timeOffset="-195694.04">7241 13438 106 0,'0'0'194'15,"0"0"20"-15,0 0-17 16,0 0-92-16,0 0-68 16,0 0-33-16,78-42 10 15,1 18-14-15,12-2-9 16,12-4-80-16,1-3-49 0,-7 4-197 15</inkml:trace>
  <inkml:trace contextRef="#ctx0" brushRef="#br0" timeOffset="-195483.48">8038 12973 700 0,'0'0'121'0,"0"0"144"15,0 0-165-15,0 0-43 16,0 0-10-16,0 0-45 15,-43 95 10-15,37-15 32 16,6 12-25-16,0 11 4 16,0 4-23-16,0 1 0 15,0-7-9-15,0-8-29 16,0-16-68-16,-14-21-36 0,-11-20-51 16,-8-30-211-16</inkml:trace>
  <inkml:trace contextRef="#ctx0" brushRef="#br0" timeOffset="-195342.6">7659 13439 555 0,'0'0'127'15,"0"0"-32"-15,91-87 35 16,-21 59-118-16,21 8-6 16,18 6-6-16,18 4-55 15,10 3-165-15,-7-9-298 16</inkml:trace>
  <inkml:trace contextRef="#ctx0" brushRef="#br0" timeOffset="-194900.43">9573 12673 833 0,'0'0'46'16,"0"0"71"-16,0 0 72 15,0 0-104-15,0 0-69 16,0 0-7-16,-12 39-5 16,12 24 26-16,0 20 22 15,-8 1-24-15,-5 3-18 16,-2-1 5-16,-5-8-15 16,7 0 2-16,3-20-3 15,4-15 1-15,6-19 0 16,0-12 0-16,0-11-2 0,16-1-4 15,23-1-4-15,19-15 0 16,24-7-59-16,5-3-92 16,4-1-83-16,-6-2-293 15</inkml:trace>
  <inkml:trace contextRef="#ctx0" brushRef="#br0" timeOffset="-194553">10814 12731 1094 0,'0'0'66'0,"0"0"29"0,0 0 55 16,0 0-135-16,0 0-15 15,0 0-6-15,-58 46 6 16,22-5 3-16,-9 5-3 15,-7-2 0-15,-4-2 4 16,0 1-3-16,8-3-1 16,5-8-1-16,15-8 1 15,14-12-1-15,8-5 1 16,6-6-1-16,0 2-2 16,0 6-3-16,30 8-19 15,12 9 10-15,19 8 8 16,11 2-23-16,-1 1-64 15,4 1-55-15,-8-1-104 0,-3-8-154 16</inkml:trace>
  <inkml:trace contextRef="#ctx0" brushRef="#br0" timeOffset="-194343.44">11294 12746 333 0,'0'0'771'16,"0"0"-681"-16,0 0 66 16,0 0-91-16,0 0-59 15,0 0-6-15,3 92 0 0,0-13 10 16,-3 10-10-16,0 4-2 16,-9 1-77-16,-3-7-115 15,-1-24-119-15</inkml:trace>
  <inkml:trace contextRef="#ctx0" brushRef="#br0" timeOffset="-193578.86">13536 13302 977 0,'0'0'98'16,"0"0"-36"-16,0 0 47 15,0 0-88-15,-109 103-7 0,48-29-11 16,0 8 0-16,10-3-3 16,18-1-26-16,17 0-64 15,16-10-64-15,16-21-109 16,20-31-190-16</inkml:trace>
  <inkml:trace contextRef="#ctx0" brushRef="#br0" timeOffset="-193120.25">14595 13033 469 0,'0'0'124'15,"0"0"-115"-15,18-106 125 16,-13 67-81-16,-5 5-15 16,0 10 26-16,-14 15 15 15,-19 9-21-15,-9 6-55 16,-13 25-1-16,-6 19 9 15,6 8-11-15,9 5 4 16,17-3-1-16,13-4-1 16,16-13-2-16,0-10-3 15,9-11 3-15,11-11-5 16,9-11 10-16,10 0-5 0,4-27 14 16,-1-9-2-16,-2-8 0 15,-2-8 6-15,-3 0-2 16,-8 2 22-16,-6 13-21 15,-10 18 0-15,-6 12-9 16,-5 7-8-16,0 24-21 16,0 25-24-16,-13 20 20 15,4 7-38-15,3 3-72 16,6-6-113-16,0-18-58 16</inkml:trace>
  <inkml:trace contextRef="#ctx0" brushRef="#br0" timeOffset="-192708.96">14944 13234 995 0,'0'0'38'16,"0"0"0"-16,0 0-11 15,0 0-27-15,0 0-2 16,0 0-25-16,21 20-23 15,4-3 48-15,8 5-26 16,-3 4-1-16,-8 4-25 16,-9 7-22-16,-10 5 25 15,-3-1-13-15,-1-2 27 0,-14-6 22 16,-1-10 15-16,2-9 0 16,5-8 15-16,6-3 23 15,3-3 72-15,0-12-4 16,0-19-32-16,0-15-61 15,17-2-8-15,8-3 9 16,5 5-12-16,-1 9 27 16,-1 15 6-16,-6 8-5 15,-4 8-29-15,-3 6-1 16,-2 13-22-16,-2 19-18 16,-5 11-29-16,-6 4-36 15,3 6-80-15,-3-7-71 16,7-10 12-16</inkml:trace>
  <inkml:trace contextRef="#ctx0" brushRef="#br0" timeOffset="-192282.62">15608 13297 1034 0,'0'0'38'16,"0"0"142"-16,0 0-125 15,0 0-50-15,0 0-5 16,0 0-7-16,129-3-5 16,-34 6 12-16,15-3-11 0,4 0-65 15,0 0-34 1,-17-7-32-16,-22-9-16 0,-34-1 5 16,-27-6-22-16,-14-1 30 15,-36-2 145-15,-6 6 42 16,-7 4 36-16,7 2 33 15,6 8 9-15,17-1 24 16,9 4-13-16,10 0-29 16,0 0-13-16,0-1-29 15,13-5-15-15,17-1-31 16,15 3-14-16,7 7-4 16,3 0 1-16,-3 13-4 0,-10 13 0 15,-16 12 2-15,-16 1-21 16,-10 6 12-1,-17 9-24-15,-18-2-10 0,-1 1-14 16,-3-3-76-16,9-13-127 16,14-18-135-16</inkml:trace>
  <inkml:trace contextRef="#ctx0" brushRef="#br0" timeOffset="-191981.04">17162 13053 992 0,'0'0'61'16,"0"0"-48"-16,0 0-8 15,-57 98 4-15,26-32 0 0,7-3-1 16,8-4 16-16,9-6-19 16,7-10-3-16,16-11-2 15,12-15 1-15,10-17 6 16,6-3-7-16,5-28 1 15,-3-14-4-15,-4-7 3 16,-12-8 0-16,-18-6-1 16,-12 1 6-16,-12-2-10 15,-28 8-11-15,-21 16-23 16,-17 22 8-16,-23 21-69 16,-19 20-64-16,-4 17-232 15</inkml:trace>
  <inkml:trace contextRef="#ctx0" brushRef="#br0" timeOffset="-190835.65">7750 14357 665 0,'0'0'59'16,"0"0"21"-16,0 0 48 16,0 0-117-16,0 0-2 15,0 0-9-15,131-7 1 16,-62-3 3-16,1-6-4 15,-12 2-39-15,-19 1-50 16,-15 6 44-16,-18 7-20 16,-6 0 45-16,-18 0 14 0,-25 0 2 15,-5 4 4-15,-6 6 10 16,9 2 12 0,7 5 15-16,11 7-4 0,9 5 4 15,6 15-19-15,6 9-10 16,6 9 0-16,0 8-2 15,12 2-6-15,3-2 0 16,-2-2 1-16,-4-7-4 16,-9-2-30-16,0-10-37 15,-3-6 2-15,-19-7 26 16,-2-16 0-16,-1-10 26 16,-1-7 16-16,4-3 6 15,1 0 32-15,9-9 42 16,5 5 18-16,7-2-24 15,0 2-39-15,4-9-33 0,24-6 2 16,8-12-4-16,21-5 0 16,13-1-35-16,8 1-10 15,4 0-28-15,-12 4-43 16,-12 5 29-16,-21 6 13 16,-14 2 58-16,-10 6 16 15,-13 7 10-15,0-1 73 16,-3 0 9-16,-10 7 21 15,2 0-24-15,-5 0-21 16,1 14-6-16,0 19-35 16,6 20-12-16,6 22 9 15,3 18-4-15,0 12-7 0,0 8-13 16,3-5-4-16,3-4-7 16,-3-19-118-1,1-23-66-15,-4-25-79 0,-7-28-56 16</inkml:trace>
  <inkml:trace contextRef="#ctx0" brushRef="#br0" timeOffset="-190700.75">8008 15279 597 0,'0'0'135'16,"0"0"108"-16,0 0-96 16,39-87-144-16,19 52-3 15,21 3-6-15,12 7-15 16,15 3-157-16,4 5-145 15</inkml:trace>
  <inkml:trace contextRef="#ctx0" brushRef="#br0" timeOffset="-190371.16">9613 14582 1146 0,'0'0'51'0,"0"0"84"16,0 0-120-16,0 0-15 16,0 0-10-16,0 0 10 15,6 119-1-15,-3-50 1 0,-3 10 7 16,0 5-7 0,-3 3 0-16,-10-1 3 0,2-16-1 15,-1-23-1-15,9-19-1 16,-1-14 2-16,4-14 2 15,0 0-3-15,0 0 5 16,0 0-6-16,19-7 0 16,11-6-2-16,9 0-63 15,13 0-67-15,6 3-38 16,11 0-173-16,2 1-212 16</inkml:trace>
  <inkml:trace contextRef="#ctx0" brushRef="#br0" timeOffset="-189966.06">10242 14620 583 0,'0'0'81'15,"0"0"157"-15,0 0-74 16,0 0-92-16,0 0-22 16,0 0-26-16,-1-19-21 15,1 36-6-15,18 7 5 0,10 10-2 16,5 7 3-16,6-1-1 16,-3 0-2-16,-5-4-8 15,-4-3-39-15,-5-11 13 16,-7-5-13-16,-9-6 23 15,-6 1 9-15,0 5 14 16,-10 13-2-16,-16 6 5 16,-8 7-2-16,-10 0 25 15,-1 4-12-15,-1 1 5 16,8 1-13-16,11-2-5 16,14-3-10-16,13-13-112 15,7-14-187-15,23-17-284 16</inkml:trace>
  <inkml:trace contextRef="#ctx0" brushRef="#br0" timeOffset="-189761.34">10902 14790 315 0,'0'0'838'0,"0"0"-783"15,0 0 145-15,0 0-135 16,0 0-65-16,0 0 0 15,-27 92 0-15,18-13-2 16,-3 4 2-16,3 2-24 16,4-1-50-16,5 1-85 0,0-14-72 15,0-10-269-15</inkml:trace>
  <inkml:trace contextRef="#ctx0" brushRef="#br0" timeOffset="-189028.43">13278 15529 893 0,'0'0'99'0,"0"0"-87"16,0 0-12-16,0 0 26 15,0 0-24-15,-84 59 4 0,68-44-6 16,4-6 0-16,6-3 3 16,2-4-2-16,4-2-1 15,0 0 2-15,0 0 0 16,0-15 11-16,10-14-13 15,2-4-30-15,-2 6-2 16,2 11-14-16,-4 10-3 16,1 6 25-16,1 10 3 15,2 19-22-15,6 14 40 16,-6 4 3-16,-3-5 5 16,-4-9-5-16,-3-6 0 15,-2-11-2-15,0-6 4 16,0-7 7-16,0-3-4 0,0 0 37 15,0 0 43 1,0-10-9-16,0-16-29 0,0-11-43 16,11-10 0-16,5 1 2 15,-1 10-5-15,0 6-1 16,-6 17 2-16,-6 11 13 16,0 2-13-16,-3 5-2 15,3 26-16-15,-3 16 16 16,0 15 2-16,0 7-2 15,-23 7 4-15,1-1-4 16,-8 5-5-16,-1-1-50 16,1-6-98-16,4-17-176 0</inkml:trace>
  <inkml:trace contextRef="#ctx0" brushRef="#br0" timeOffset="-188411.78">15244 15140 653 0,'0'0'44'0,"-42"-83"1"16,15 43 81-16,2 10-72 16,-2 10 16-16,2 15-30 15,2 8-3-15,-9 36-37 0,6 18-4 16,-4 15 3-16,11-1 1 16,13-6-4-16,6-9 4 15,0-12-5-15,9-13 3 16,11-14 1-16,6-10 1 15,0-7 1-15,7-11 2 16,2-22 20-16,1-6 5 16,-7-7-1-16,-3-4-3 15,-10 1-1-15,-3 7-2 16,-3 12-4-16,-7 13-11 16,-3 16 12-16,0 1-18 15,0 17-16-15,0 22-12 16,0 20 19-16,3 15 1 15,7 0-51-15,0-2-43 16,10-4 12-16,4-11-102 0,3-14-124 16</inkml:trace>
  <inkml:trace contextRef="#ctx0" brushRef="#br0" timeOffset="-187988.16">15511 15477 780 0,'0'0'140'16,"0"0"-29"-16,0 0-5 16,0 0-80-16,0 0-8 0,0 0-18 15,-4-10-9 1,30 10-18-16,7 3 26 0,6 11-20 16,-5 9-3-16,-4 3-3 15,-10 3 1-15,-7 0 10 16,-7 3 4-16,-6-6 12 15,0-4-4-15,0-6 6 16,-6-8-2-16,3-5 5 16,3-3 0-16,0 0 20 15,0 0 28-15,0-27 3 16,6-12-26-16,10-14-30 16,14-4-2-16,1-1 2 15,2 9 0-15,-3 12 0 16,-8 13 3-16,-8 11-3 15,-8 10 0-15,1 3-4 0,-1 16-12 16,1 18 12-16,2 14 3 16,-2 8 0-16,-7 2-18 15,0 0-34-15,0-4-18 16,0-4-55-16,0-11-82 16,-5-17-111-16</inkml:trace>
  <inkml:trace contextRef="#ctx0" brushRef="#br0" timeOffset="-186674.17">16549 15302 325 0,'0'0'339'0,"0"0"-277"15,0 0 75-15,0 0-4 0,0 0-68 16,0 0-24-16,0 0-14 16,-48 0 0-16,48 0-16 15,0 0-4-15,0 0-1 16,22 0-5-16,31 0 0 15,25 0 5-15,26-3-5 16,10 2 5-16,3-6-6 16,-8 1 0-16,-11-4-17 15,-11-3-3-15,-16 3 8 16,-14-1 4-16,-18 2 8 16,-16 3 6-16,-8-1-5 15,-5 4 1-15,-10 3-2 16,0 0-4-16,0 0-11 0,-4 0-18 15,-18 0-11-15,-14 0 10 16,-3 0 3-16,4 0 31 16,6 0 1-16,5-9 5 15,2-11 31-15,3-8-17 16,-1-6-5-16,7 2 19 16,3 2 1-16,4 11 0 15,2 6 6-15,4 7 12 16,0 1-27-16,0 5 26 15,0 0-39-15,0 0-4 16,10 0-9-16,15 0 0 16,16 17 4-16,7 4 0 0,3 7-4 15,-6 6 0-15,-5 5-2 16,-10 6 1-16,-9 3 1 16,-10 5-5-16,-8 3 3 15,-3-4-13-15,-7 2-17 16,-15-2-20-16,-13-1-48 15,-6-3-21-15,-4-12-132 16,-3-12-277-16</inkml:trace>
  <inkml:trace contextRef="#ctx0" brushRef="#br0" timeOffset="-185828.84">18345 15143 635 0,'0'0'10'15,"0"0"-5"-15,0 0-5 16,-32 78 24-16,29-27 21 16,3 2-6-16,0-7-3 15,0-6-8-15,9-14-5 16,11-2 0-16,0-12-5 0,9-5 12 15,7-7-3-15,6-5 16 16,7-23 1-16,6-8-19 16,-4-14-10-1,2-3 11-15,-2-4-18 0,-6 2 16 16,-8 9-2-16,-12 12-2 16,-8 13 17-16,-11 13-16 15,-5 7-18-15,2 1-3 16,3 14-21-16,6 15 6 15,-1 8 12-15,0 6 6 16,-6-4-6-16,-4-7 0 16,-1-4 1-16,0-4 2 0,0-12 2 15,-6-2-1 1,-8-7 3-16,-10-3 2 0,-8 0 28 16,-3-10-21-16,-10-12-4 15,-7-8 6-15,-4-7-13 16,3-5-1-16,2-2-1 15,2-2 0-15,10 7-2 16,6 13 2-16,11 6-2 16,6 16 2-16,-1 4-6 15,-2 17-7-15,-1 15 2 16,1 7-8-16,7 8-19 16,8 2-12-16,4 2-22 15,13 2-37-15,23-4-30 16,16-8-108-16,3-20-101 15</inkml:trace>
  <inkml:trace contextRef="#ctx0" brushRef="#br0" timeOffset="-185092.38">20306 15394 721 0,'0'0'88'16,"0"0"-68"-16,0 0 148 0,0 0-118 15,0 0-35-15,0 0-1 16,-19 0-7-16,19 0-7 16,1 0 0-16,12 0 1 15,6-7 15-15,3-3 0 16,2-6 1-16,-9-1-1 16,-4-2 2-16,-5-1 6 15,-6 3 12-15,0 1-5 16,-1 6 4-16,-10-1-13 15,-3 5-3-15,-2 6-6 16,-4 0-13-16,-6 6-3 16,1 15-5-16,6 5 1 0,2 3 4 15,11-2-5 1,6-4 2-16,0-3-3 0,11-4-12 16,10-5 0-16,2-9 12 15,4-2-7-15,-1 0 13 16,-1-15-1-16,-3-8 4 15,-5-2 6-15,-13-4 7 16,-4 0-5-16,0 3 0 16,-4 2-3-16,-11 12-2 15,1 10-3-15,-9 2-9 16,-9 21-9-16,-5 19-53 16,-6 12-27-16,5 5-56 15,9-1-155-15,0-11-119 16</inkml:trace>
  <inkml:trace contextRef="#ctx0" brushRef="#br0" timeOffset="-180961.87">23067 15668 163 0,'0'0'3'0,"0"0"-3"16,0 0 0-16,0 0-2 16,0 0 0-16,0 0-1 15,0 0-33-15,-36-60-62 16</inkml:trace>
  <inkml:trace contextRef="#ctx0" brushRef="#br0" timeOffset="-180078.5">22976 15387 279 0,'0'0'9'16,"0"0"-4"-16,0 0 93 16,0 0 55-16,0 0-83 15,0 0-20-15,4-10 34 16,-10 10-40-16,-11 0-27 15,-5 0-4-15,-7 0-2 16,-10 6 3-16,-7 8-7 16,-9 0 0-16,-13 1 5 15,-7 6-3-15,-19 2-2 0,-13 7-5 16,-13-1-1-16,-17 4 5 16,-16 3-6-16,-9 3 0 15,-11 2 0-15,-9 5 0 16,-3 0 0-16,-9 4-2 15,-17 2 2-15,-7 4 5 16,-9 8-4-16,-4 5-1 16,-2 1 5-16,-9 1-3 15,-1-4 5-15,-2-1-4 16,4-2 5-16,3-2-2 16,8-3-1-16,0 0-4 15,2-2 17-15,4-3-16 16,3-3-2-16,7-1-2 0,6-4 2 15,0 0 0-15,9-2 6 16,11-8-9-16,12-4 7 16,18-8-6-16,7 0 2 15,13-5 0-15,11 0 2 16,6-2 11-16,9-4-11 16,9 4 8-16,10-5 5 15,16 2-14-15,12-3 4 16,9-2 2-16,11-3-4 15,9-2 9-15,10-1-5 16,7-3-6-16,8 1 13 16,-1-1-6-16,2 3 0 15,-1 1-7-15,0-1 1 16,-3 3-1-16,2 2 0 0,-6 4-1 16,3 1 1-16,2-1 1 15,0 5-2-15,6 4 0 16,4 16 0-16,3 21 1 15,0 29-1-15,23 23 1 16,12 34 13-16,10 21-1 16,7 28-3-16,5 12-2 15,0 1-6-15,-5-7 7 16,-3-38-9-16,-10-52-1 16,-9-48-5-16,-11-42-25 15,-7-13-33-15,-5-6 64 0,1 0 0 16,-2 0 0-1</inkml:trace>
  <inkml:trace contextRef="#ctx0" brushRef="#br0" timeOffset="-180050.93">15478 19047 1034 0,'0'0'0'0</inkml:trace>
  <inkml:trace contextRef="#ctx0" brushRef="#br0" timeOffset="-179424.75">15988 17741 103 0,'0'0'418'15,"0"0"-390"-15,0 0 105 16,0 0 57-16,0 0-134 16,0 0-45-16,13-1 1 15,7-10-12-15,5-9 0 16,8 1 0-16,0-4 0 16,-2 4 0-16,-4 2-36 15,-12 2-25-15,-6 6-17 16,-7 6-8-16,-2 3 65 0,0 0 18 15,-14 0 6-15,-8 0 1 16,-3 2 30-16,5 15-3 16,2 8 14-16,6 12-9 15,6 14-12-15,6 11-11 16,0 8-4-16,15-2 0 16,6 2-9-16,-3-7-1 15,-2-6-1-15,-2-10-50 16,-4-11-53-16,-7-10-5 15,-3-7 9-15,0-13 27 16,-6-1 39-16,-17-5 15 16,-3 0 20-16,-4-8 35 15,5-1 45-15,6 5 23 16,8 4 26-16,8-3-6 0,3 3-76 16,0-7-47-16,9-5-5 15,25-6-6-15,11-10 9 16,7-3-21-16,6-8-24 15,-4-5-71-15,-5-3-75 16,-10 6-6-16</inkml:trace>
  <inkml:trace contextRef="#ctx0" brushRef="#br0" timeOffset="-179230.22">16413 17808 304 0,'0'0'139'0,"0"0"108"15,0 0-67-15,0 0-38 16,0 0-42-16,0 0-42 15,-52 60-20-15,52 0 14 16,17 16-11-16,11 10-6 16,2 9-27-16,-1 4-4 0,3-3-4 15,-6-6-5-15,0-15-46 16,-10-25-60-16,-5-14-37 16,-11-19-79-16,0-17-157 15</inkml:trace>
  <inkml:trace contextRef="#ctx0" brushRef="#br0" timeOffset="-179084.75">16306 18313 274 0,'0'0'284'15,"0"0"-263"-15,0 0 80 0,19-101-49 16,21 57-16-16,15-9-17 16,10 0-19-16,8 1-35 15,9-3-142-15,6 6-206 16</inkml:trace>
  <inkml:trace contextRef="#ctx0" brushRef="#br0" timeOffset="-178785.3">17498 17249 952 0,'0'0'11'0,"-26"-75"148"16,16 46 8-16,7 12-56 15,0 12-21-15,0 5-23 16,3 0-46-16,0 29-21 16,3 20-6-16,9 26 6 15,8 21 10-15,3 2-10 16,-1 2-8-16,8-15-72 15,0-14-45-15,1-18-64 16,0-22-34-16,-2-23-158 16,-7-11-185-16</inkml:trace>
  <inkml:trace contextRef="#ctx0" brushRef="#br0" timeOffset="-178442.39">17784 17273 525 0,'0'0'64'0,"0"0"81"15,0 0 66-15,0 0-139 16,-100 23-68-16,76 17 2 16,5 13-2-16,6 3 4 15,12-3-4-15,1-7-1 16,4-12-3-16,20-11-6 16,5-10 5-16,3-13-18 15,3-10 3-15,-5-17-1 0,-5-13 10 16,-11-8 6-1,-11-3 2-15,-3-1 1 0,0-1-2 16,-16 10 12-16,3 9 15 16,6 17-4-16,4 12 30 15,3 5-17-15,0 10-36 16,0 19-10-16,13 14 10 16,13 10 10-16,2 1-8 15,5 1-2-15,0 1-26 16,2-6-70-16,1-10-123 15,-6-14-130-15</inkml:trace>
  <inkml:trace contextRef="#ctx0" brushRef="#br0" timeOffset="-178060.37">18014 17432 723 0,'0'0'187'16,"0"0"-180"-16,0 0 95 15,0 0-102-15,0 0 6 16,0 0-7-16,68 19 1 16,-34 5-8-16,1-1 1 15,-7 3-18-15,-4-3-32 16,-12 0-2-16,-5-6-8 16,-5-8 2-16,-2-1 31 15,0-8 7-15,0 0 27 16,-11 0 3-16,1-14 15 0,-7-15 15 15,8-8-6-15,3-9 8 16,6 0 5-16,2 5 10 16,18 5-10-16,6 4-2 15,3 6 11-15,-3 7-32 16,4 9-15-16,2 10 1 16,-3 0-3-16,-2 15-3 15,-3 12 1-15,-4 8-22 16,-7 2-45-16,-6 0-41 15,-7-11-105-15,0-9-49 16</inkml:trace>
  <inkml:trace contextRef="#ctx0" brushRef="#br0" timeOffset="-177838.27">18397 16927 600 0,'0'0'293'0,"0"0"-279"15,0 0 150-15,0 0-99 16,0 0-49-16,0 0 28 16,33 68 31-16,-14-11-28 15,-2 14-13-15,-1 13-27 16,-7 5-7-16,4-6-33 16,1-10-87-16,-2-16-32 15,-4-18-127-15,-3-20-286 16</inkml:trace>
  <inkml:trace contextRef="#ctx0" brushRef="#br0" timeOffset="-177331.43">18931 17187 1135 0,'0'0'52'0,"0"0"-48"16,0 0 147-1,0 0-85-15,0 0-56 0,0 0-10 16,45-33-1-16,26 21 1 16,17-7 0-16,3-6-12 15,-3-4-8-15,-7-4-45 16,-14 2-10-16,-20 1-28 15,-21 8 32-15,-20 2-64 16,-6 3 107-16,-26 4 12 16,-10 4-16-16,-6 9 16 15,-3 0 15-15,-1 0 2 16,7 13 21-16,9-7 44 16,15-2 8-16,5-4-4 15,5 0 5-15,5 0 2 16,0 0-26-16,0 0-31 0,8 0-4 15,14 0-5 1,20 0 7-16,13 0-5 0,4 0-3 16,0 10-5-16,-13 7-2 15,-21 5-3-15,-11 11-1 16,-14 10 0-16,-3 10-23 16,-23 12-22-16,-7 2-41 15,4-1-40-15,-1-12-87 16,11-19-225-16</inkml:trace>
  <inkml:trace contextRef="#ctx0" brushRef="#br0" timeOffset="-176841.63">20090 16670 764 0,'0'0'197'0,"0"0"-183"15,0 0 95-15,-91 83-55 16,73-33-20-16,12 4 1 16,6-3 4-16,0-9-21 15,10-9-12-15,14-14 1 16,5-12-3-16,-1-7-4 16,6-10 8-16,1-19-7 15,0-14 13-15,2-6-13 0,-4-5 0 16,-1-5 6-1,-9 3-6-15,-1 5 4 0,-9 11-1 16,-4 15-4-16,-3 13 4 16,-3 9-4-16,0 3-8 15,6 3 1-15,3 16-20 16,2 7 25-16,0 4-9 16,-3 4-8-16,-4-8 6 15,-7-4-7-15,0-5 12 16,0-7 7-16,0-4 0 15,-13-5 1-15,-6-1-1 16,-4 0-2-16,-9-10 1 16,-1-11-5-16,-4-5-8 15,-1-4-5-15,2 7-7 0,0 9-10 16,4 14-17-16,6 11 7 16,-3 26-155-16,6 11-135 15,6 2-49-15</inkml:trace>
  <inkml:trace contextRef="#ctx0" brushRef="#br0" timeOffset="-176418">19147 17945 684 0,'0'0'153'16,"0"0"-93"-16,0 0 180 0,0 0-170 15,0 0-51 1,0 0-5-16,-31 80 8 0,31-19 6 16,0 4-19-16,6 6-9 15,3-5 0-15,1 6-34 16,-1-13-49-16,-1-12-79 15,-5-18-42-15,-3-19-85 16,0-10 32-16,-11-15 24 16</inkml:trace>
  <inkml:trace contextRef="#ctx0" brushRef="#br0" timeOffset="-175352.17">19038 18349 117 0,'0'0'220'0,"0"0"-32"16,0 0 32-16,0 0-58 15,0 0-11-15,0 0-133 0,-75-58-18 16,88 44-15-1,16 2 11-15,17-12 2 0,7-2-7 16,7-7-13-16,-4-1-39 16,-5-2-4-16,-9 3 20 15,-12-4 8-15,-11 5 31 16,-10 2 6-16,-9 0 4 16,0 1 36-16,0 7 45 15,-6 8-14-15,0 3 16 16,3 11-16-16,0 0-9 15,3 0-53-15,0 12-9 16,3 18-4-16,10 17 4 16,10 3 20-16,-7-1-10 15,3-2-5-15,1-11 11 0,-7-6-16 16,3-10 0-16,-3-9-3 16,-4-5 4-16,2-6-2 15,3-3-4-15,5-24 5 16,5-10 11-16,-1-8-9 15,-3-1-1-15,0 9-1 16,-8 14-2-16,-5 9 1 16,2 8-3-16,-3 6-11 15,5 9 2-15,3 8-4 16,3 6 4-16,4-1-28 16,-3-3-24-16,3-4-12 15,-2-5-19-15,-3-10 7 16,1 0-12-16,-7 0-20 15,2-19 28-15,-1-2 30 0,-2-5 63 16,-6-3-28-16,-3-5 34 16,0 2-6-16,-9 6 52 15,-1 9 46-15,7 6 93 16,2 11-108-16,1 0-47 16,0 0 4-16,0 8-39 15,0 12 1-15,0-3 5 16,0-3-7-16,3-3-1 15,11-7-1-15,-1-4-19 16,5 0 3-16,0-15-6 16,-5-4-48-16,-4-7 67 15,-6 3-3-15,-3-3 8 0,-3 5 7 16,-13 1 18-16,-4 8 23 16,4 2-7-16,0 10-18 15,-1 0-11-15,1 22-12 16,4 15-4-16,2 6 4 15,6 4 0-15,4-2 3 16,8-9-3-16,11-7-7 16,10-10-3-16,2-9-27 15,5-10 15-15,-2 0 9 16,-1-24 2-16,-6-12-18 16,-3-8 25-16,-2-8 4 0,-6-1 0 15,-2-4 21-15,-10 8 10 16,-2 9 7-1,-2 13 4-15,0 15 26 0,0 9-21 16,0 3-16-16,0 0-31 16,0 3-5-16,6 12-8 15,7 5 10-15,4-2 4 16,-1-5-2-16,0-3-7 16,4-7-6-16,-1-3 11 15,1 0-1-15,2-9 4 16,2-11 2-16,-1-8-2 15,-1-4 9-15,-2 3-9 16,-1 2 2-16,-3 10 0 16,-2 7 0-16,-2 3-1 15,5 7-1-15,-4 0-2 0,5 0 0 16,-1 8-6-16,0 4-42 16,-1 2-117-16,0-7-222 15</inkml:trace>
  <inkml:trace contextRef="#ctx0" brushRef="#br0" timeOffset="-174789.67">21028 18148 607 0,'0'0'9'0,"0"0"129"15,-101-45 24 1,72 45-101-16,8 0 8 16,0 17-55-16,2 21-6 15,9 10-7-15,4 11 2 0,6-4 12 16,0-6-11-16,13-11-4 15,11-12 0-15,4-10-3 16,1-15 2-16,-1-1-1 16,-1-20 2-16,-4-13 9 15,-4-10-4-15,-5-3 0 16,-8 3 8-16,-4 4 3 16,-2 10 1-16,0 14-4 15,0 8-4-15,0 7-9 16,0 0-3-16,0 20-15 15,3 16-22-15,7 14-1 0,8 6-65 16,4-1-122-16,1-8-162 16</inkml:trace>
  <inkml:trace contextRef="#ctx0" brushRef="#br0" timeOffset="-174375.28">21268 18390 968 0,'0'0'41'0,"0"0"34"16,0 0-7-16,0 0-68 15,0 0-14-15,0 0 9 0,46-13 4 16,-14 22-1-16,4 6-69 16,-8 4 41-16,-1 8-27 15,-7-4-31-15,-7 4 48 16,-7 1-18-16,-6-8 34 15,0-3 1-15,0-7 23 16,0-6 10-16,-6-4 62 16,3 0 32-16,-4-9-4 15,4-23-40-15,0-22-40 16,3-17 0-16,2-7 4 16,18 3-3-16,5 14 13 15,2 16-4-15,-4 20 1 16,-3 8-7-16,-4 14-24 15,-1 3-7-15,-1 0 3 0,0 23-7 16,-3 6-10-16,0 10-28 16,-3 9-15-16,0 8-22 15,-2-2-60-15,6-6-172 16,12-12-221-16</inkml:trace>
  <inkml:trace contextRef="#ctx0" brushRef="#br0" timeOffset="-173911.09">22060 18115 508 0,'0'0'323'15,"0"0"-316"-15,0 0 213 0,0 0-128 16,0 0-72-16,0 0-12 15,36-15 0-15,17-4 18 16,13-6-23-16,3-6-3 16,-2 0-4-16,-7 0-38 15,-13 6-22-15,-17 8-6 16,-15 7 3-16,-13 3-1 16,-2 2 34-16,-14 0 19 0,-16-1-15 15,-4 4 27 1,-3 1 3-16,1 1 7 0,8 0 31 15,10 0 1-15,9 0 33 16,4 0-7-16,5-3-17 16,0 1-26-16,0-1-15 15,15-2-3-15,9 1-3 16,6-3 14-16,3 7-15 16,-4 0 12-16,1 0-12 15,-5 9 0-15,-5 15-1 16,-7 7-1-16,-8 11-31 15,-5 8 18-15,0 3-50 16,0-3-71-16,0-11-76 16,11-16-83-16</inkml:trace>
  <inkml:trace contextRef="#ctx0" brushRef="#br0" timeOffset="-173380.8">22688 17461 814 0,'0'0'80'0,"0"0"-43"16,0 0 97-16,0 0-127 15,0 0-5-15,0 0 22 16,0 88 20-16,0-43-2 16,0-6-9-16,9 1-28 15,4-8 6-15,5-5-11 16,2-10-13-16,1-7 13 15,2-10-30-15,3 0 11 16,-2-16 6-16,1-15 9 0,-1-8-4 16,-3-11 5-16,-5-3 3 15,1-2 7-15,-5 1-7 16,-2 6 4-16,-1 9-1 16,-2 10 10-16,0 14 4 15,-4 4-9-15,-3 11-3 16,4 0-5-16,3 0-8 15,5 11 4-15,3 6 1 16,-3 8-2-16,-1 2 2 16,-7-1-3-16,-4 4-8 0,0 1-16 15,-12-7 25 1,-8 3 5-16,-8-3-2 0,-3-1 4 16,-5-9-1-16,-3-5-1 15,4-2 2-15,0-7 8 16,7 0-9-16,1 0 23 15,6-8-9-15,5 0-10 16,3 4-3-16,5 0-2 16,3 4-20-16,-1 4-22 15,0 16-70-15,-4 9-240 16,1 2-92-16</inkml:trace>
  <inkml:trace contextRef="#ctx0" brushRef="#br1" timeOffset="-168808.82">15551 17870 340 0,'0'0'51'15,"0"0"-23"-15,0 0 40 16,0 0 47-16,0 0-42 15,0 0-47-15,-47 63 14 16,47-52-14-16,0-7-6 16,0-2 9-16,7 1-23 15,-1-3 1-15,0 0 8 16,4 0-11-16,0 0 10 16,1-9 2-16,-2-7 2 15,-6 2 11-15,-3 2-8 16,0 0 8-16,-11 7 14 15,-8 5-8-15,-6 0 0 16,-8 17-35-16,0 17 3 0,3 10 4 16,8 3-7-16,10-5 1 15,1-10 2-15,11-10-3 16,0-9-4-16,8-9 2 16,13-4 2-16,3 0 5 15,4-11 1-15,5-20-4 16,-6-3 12-16,-5-3-10 15,-10 0-3-15,-9 5 7 16,-3 5-4-16,0 7 8 16,-12 6-10-16,-1 11 10 15,-6 3 25-15,2 11-37 16,-1 17-1-16,0 4-3 16,9 6 2-16,6-10-2 15,3-7 2-15,0-7-5 0,0-4 6 16,9-5-3-16,4-5 1 15,7 0-1-15,-1-10 4 16,1-10 10-16,-4-6-8 16,-7 1 0-16,-8-1 6 15,-1-3-7-15,0 9 8 16,-13 9-4-16,0 5-5 16,-3 6 16-16,2 6-16 15,-1 16-12-15,0 12 9 16,6 2-3-16,9-2 6 15,0-8-4-15,3-6-4 0,15-11 7 16,1-1-9 0,7-8 6-16,-1 0 0 0,2-13 6 15,-5-8-2-15,-2-8 2 16,-7 2-2-16,-10-3 11 16,-3 3-10-16,0 4 1 15,-16 4-2-15,-1 7-19 16,4 4-26-16,10 0-87 15,3-6-154-15,39-14-189 16</inkml:trace>
  <inkml:trace contextRef="#ctx0" brushRef="#br1" timeOffset="-167511.32">23692 11743 16 0,'0'0'98'0,"0"0"44"15,0 0 3-15,0 0-11 16,58-75-11-16,-52 49-8 15,-6-4-26-15,0 0-29 16,0 10 4-16,-2 8-22 16,-12 5 13-16,-10 7-8 15,-10 12-47-15,-7 28-2 0,0 9 0 16,5 3 1 0,14-8-3-16,14-10 4 0,8-11-7 15,0-10 2-15,18-6-5 16,11-7 9-16,12 0 1 15,3-20 0-15,3-14 8 16,-10-6 2-16,-11-2-7 16,-13-7 15-16,-13 2-15 15,-7 2 23-15,-21 8-17 16,-10 10 1-16,-6 18 4 16,-2 9-14-16,0 19 0 15,0 24-9-15,13 10 5 16,15 4 0-16,16-6-2 15,2-6-3-15,26-12 9 16,9-11-12-16,3-11 12 0,2-8 0 16,-2-3 0-16,-5-13 0 15,-4-10 11-15,-8-8-4 16,-12-1 11-16,-7-2-7 16,-2 2 22-16,-8 2 5 15,-8 6-31-15,-5 14 1 16,0 10-8-16,-4 14-6 15,1 26-3-15,-2 7-3 16,10 2 4-16,15-6 2 16,1-14-3-16,1-7 1 15,15-11-1-15,-2-8 3 16,1-3 6-16,-3 0 6 16,2-10 3-16,-2-12 35 15,-4-5-9-15,-5-10 10 0,-3 1-5 16,0 3-20-16,-7 11-8 15,-4 8-12-15,-2 14-8 16,-1 0-2-16,-2 19-91 16,-1 15-54-16,7 4-37 15,10-7-155-15,0-14-86 16</inkml:trace>
  <inkml:trace contextRef="#ctx0" brushRef="#br1" timeOffset="-166032.89">24555 1429 429 0,'0'0'0'0,"-68"82"-50"0,36-26 50 16,13-3-1 0,12-11 1-16,7-9 0 0,0-12-3 15,16-13 7-15,10-8-2 16,5 0 40-16,6-22 13 16,3-9 22-16,-7-6-46 15,-8 1-13-15,-14-3 6 16,-11 0 13-16,0-3 34 15,-25 5-16-15,-10 8-36 16,-4 17 10-16,-4 12-14 16,-3 29 3-16,0 23-18 15,6 5-2-15,14-5 2 0,19-10-4 16,7-14-1 0,7-8 0-16,22-7 4 0,0-9 1 15,3-4 2-15,1 0 7 16,-7-12 7-16,0-10 17 15,-8-3-9-15,-5-5 22 16,-8-5-7-16,-5-4-1 16,-5-6-17-16,-14 9-13 15,1 9 2-15,-3 15 0 16,-1 12 4-16,-4 20-14 16,1 18-2-16,2 7-8 15,10-3 9-15,12-7-13 16,1-9 2-16,10-9-1 15,9-8-1-15,4-8 12 16,2-1-1-16,2 0 3 0,1-20 7 16,2-4 0-16,-3-9-1 15,-6-5 5-15,-8-5 2 16,-10-4 18-16,-3 10-21 16,0 12 2-16,0 15 20 15,-10 10-8-15,-7 6-22 16,-8 26-2-16,-6 13-14 15,1 8 10-15,9-6-5 16,11-7-6-16,6-12 0 16,4-10-8-16,0-5 1 15,8-7-1-15,7-5-4 16,0-1 26-16,0 0 1 0,0-14 3 16,-2-5 10-1,-7-9 0-15,-6-6 3 0,0 0-16 16,-9-2 5-16,-6 12-10 15,-6 18 3-15,-5 9-63 16,-9 39-101-16,-8 18-125 16,-6 15 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03:23:14.6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30364 13312 4 0,'0'0'12'0,"0"0"-8"16,0 0-4-16,0 0-1 15,30-75 1-15,-24 56 0 16,-1-1 4-16,-2 3-4 15,0 0-1-15,0 7-1 0,2 1 2 16,-2 2-2-16,2 1-6 16,-1-1-2-16,2 0 10 15</inkml:trace>
  <inkml:trace contextRef="#ctx0" brushRef="#br0" timeOffset="16141.64">28703 10551 28 0,'0'0'53'0,"0"0"2"15,0 0 1-15,0 0 4 16,-81-2-3-16,74 2-10 16,3 0-34-16,0 6-13 15,2-2 1-15,2-2 12 16,0-2-13-16,0 0 24 15,0 0 44-15,7 0 32 16,6-10-17-16,-3 1-54 16,-1-5-15-16,-6-2 7 0,-3-1-5 15,0-2 4 1,-5-1 19-16,-9 3-34 0,1 8 24 16,2 2-22-1,-1 7 6-15,-3 10-13 0,0 23-6 16,-3 13 0-16,5 4 6 15,8-2 1-15,5-15-1 16,0-12-10-16,6-9-7 16,8-11 14-16,3-1 3 15,6-1 6-15,-1-21 12 16,2-11-2-16,-5-3 6 16,-8-7-8-16,-5-1-7 15,-6-1 28-15,0 2-20 16,-1 7-11-16,-13 12 3 15,-4 14-4-15,-2 10-3 0,-6 23-10 16,-3 24-60-16,1 19 18 16,7 7-61-16,12-1-14 15,6 5-75-15,0-6-51 16</inkml:trace>
  <inkml:trace contextRef="#ctx0" brushRef="#br0" timeOffset="16815.52">28417 11704 324 0,'0'0'9'16,"0"0"117"-16,0 0 0 15,0 0-74-15,0 0 30 16,0 0-9-16,-53-6 12 15,51 6-21-15,1 0-37 16,-1 0-27-16,1 0-1 16,1 12-10-16,0 3 9 15,0 0 4-15,0-8-4 16,0-3-9-16,6-4 11 16,2 0-4-16,3 0 8 15,3-17 12-15,0-7 7 16,1-5-12-16,-3-4 12 15,-9 0-19-15,-3-7-2 16,0 5 17-16,-3 5-16 0,-10 13 9 16,4 10 21-16,0 7-18 15,-3 0-15-15,-2 28-1 16,0 11-13-16,2 6 11 16,6-1-3-16,6-10-7 15,0-12-4-15,9-5 0 16,7-11 17-16,4-6-8 15,6 0 8-15,4-20 8 16,2-16 2-16,-4-4 0 16,-7-6 1-16,-12 3-8 0,-8 4 16 15,-1 6-8 1,0 8-5-16,-6 16 12 0,-3 9-6 16,-4 0-12-16,-4 17 0 15,-2 19-12-15,0 1 8 16,5 3-1-16,8-5-9 15,6-8 7-15,0-10-20 16,0-8 15-16,0-3-3 16,0-6-2-16,0 0 17 15,0 0 9-15,0 0 0 16,0-8 18-16,-1-10-25 16,-10-4-2-16,1 5-13 0,1 7-82 15,-6 10-146 1,-10 0-213-16</inkml:trace>
  <inkml:trace contextRef="#ctx0" brushRef="#br0" timeOffset="88938.34">25735 11598 200 0,'0'0'190'16,"0"0"-160"-16,0 0 53 15,0 0 21-15,0 0-23 16,0 0-7-16,0 0-25 15,-3 0-23-15,3 0 1 16,0 0-12-16,0 0 0 16,0 0 15-16,0 0-23 15,0 3 1-15,0 11-8 16,20 10 4-16,10 16 13 16,17 15 1-16,14 8 2 15,14 12 20-15,12 15-36 0,11 10 6 16,9 17-5-16,13 16 5 15,10 22 3-15,16 27-12 16,10 19 2-16,7 21 20 16,4 6-15-16,-6 6 2 15,0 4 2-15,-1 4-3 16,-4-1 14-16,7-1-16 16,4 8 2-16,0-9 8 15,3-2-16-15,-3-2 4 16,-3-10-1-16,-1 2 1 15,2-10 9-15,1-11 5 16,-8-15-10-16,-6-26 12 0,-10-15-16 16,-18-22-2-16,-11-22-3 15,-22-21 0-15,-24-24-1 16,-22-22-30-16,-24-20-35 16,-12-16-20-16,-9-3-31 15,-21-38-18-15,-31-22-178 16</inkml:trace>
  <inkml:trace contextRef="#ctx0" brushRef="#br0" timeOffset="89747.38">28976 11229 107 0,'0'0'11'0,"0"0"28"16,0 0-21-16,0-78 64 15,0 69 36-15,-2 3-52 16,0 6-21-16,2 0-28 16,0 0-12-16,-1 0 0 15,-4 3-5-15,-5 21 2 16,-7 15 3-16,-2 19 20 16,-3 19 0-16,1 25 6 15,0 21 2-15,0 25-2 0,-3 21-29 16,-3 6 2-16,-1 11 12 15,-3 15-15-15,-2 9 7 16,-3 19-1-16,-5 9 7 16,-5 6 9-16,-6 8-14 15,-5 0 6-15,-4 4 9 16,0 1 5-16,0-15-19 16,7-8-4-16,5-23-4 15,13-19 7-15,6-17-9 16,7-5 0-16,0 0 20 15,2 2-7-15,-3 1 11 16,-2 2-1-16,-1 2-9 0,-3-9 19 16,0-5-29-16,-1-11 14 15,-5-1 2-15,-7-1-14 16,-10-10 0-16,0-10-1 16,-1-21 13-16,8-26 4 15,7-18-2-15,9-22 7 16,11-19-9-16,10-14-18 15,7-10 0-15,2 0-16 16,0 0-57-16,0-9-34 16,5-20-99-16,2-11-197 15</inkml:trace>
  <inkml:trace contextRef="#ctx0" brushRef="#br1" timeOffset="160641.72">25724 11651 199 0,'0'0'8'16,"0"0"56"-16,-62-108 14 16,38 51-45-16,0-7 65 15,1 0-34-15,2 7-29 16,7 13 22-16,4 16 47 15,1 11-7-15,5 14-16 16,1 0-17-16,1 3-21 16,2 0-40-16,0 0-3 15,3 16-15-15,21 14 15 16,13 10 0-16,11 12 11 16,6 18 7-16,7 25 6 15,6 18-11-15,6 29 13 0,6 16-3 16,3 17-16-16,8 17 28 15,4 20-20-15,8 19-3 16,9 10 22-16,11 16-17 16,17 7 9-16,11 4-5 15,15 9 1-15,11 0 5 16,0-2-25-16,1-8 5 16,-3-9 3-16,-3-13-8 15,-9-18 3-15,-15-15 1 16,-18-17-2-16,-30-18-8 15,-28-20 6-15,-23-25-2 16,-21-39 0-16,-14-32-8 16,-8-28-42-16,-5-23-48 0,-3-15-42 15,-27-50 17 1,-14-35-380-16</inkml:trace>
  <inkml:trace contextRef="#ctx0" brushRef="#br1" timeOffset="161226.79">28920 11325 207 0,'0'0'68'15,"0"0"87"-15,0 0-40 16,0 0-38-16,0 0 28 15,0 0-20-15,-54-40-41 0,15 82-35 16,-17 31 16 0,-16 36 9-16,-9 33 15 0,-11 50 6 15,-12 43-11-15,-15 55-15 16,-11 47 8-16,-10 39-12 16,-1 27-12-16,0 13-11 15,3 4 19-15,6-20-21 16,12-37 3-16,17-48 4 15,21-45-3-15,20-42 7 16,12-37-9-16,6-38-1 16,9-41 10-16,7-43-8 15,10-32 10-15,11-25-6 16,4-12 5-16,3 0-2 16,0 0-10-16,-3-29-25 15,0-13 20-15,0-12-19 0,0-5-44 16,1 10 2-16,1 6-27 15,-1 3-62-15,-4 6-132 16,-7 5-222-16</inkml:trace>
  <inkml:trace contextRef="#ctx0" brushRef="#br1" timeOffset="61022.98">32443 9399 472 0,'0'0'27'0,"0"0"-27"16,0 0 0-16,0 0 8 15,0 0 3-15,0 0 38 16,0 0 9-16,0 0 1 0,106 0 5 16,-65 0-9-1,8-10-8-15,7-1-20 0,5-4-7 16,3 1 1-16,8-5-11 15,-2 5-9-15,-1 0 1 16,-2-2-2-16,-10 9 0 16,-10 1-10-16,-19-1-27 15,-17 5-72-15,-11 1-184 16,-22 1-189-16</inkml:trace>
  <inkml:trace contextRef="#ctx0" brushRef="#br1" timeOffset="61271.12">32586 9503 198 0,'0'0'30'16,"0"0"24"-16,108-5 39 15,-53-7-61-15,6 0 15 16,6-4 18-16,3 0-15 15,9 2-20-15,3 0-6 16,-7 2-15-16,-5 2-9 16,-18 0-5-16,-14 3-6 15,-15-1-49-15,-18-3-75 0,-5 1-176 16</inkml:trace>
  <inkml:trace contextRef="#ctx0" brushRef="#br1" timeOffset="74591.14">3329 9118 31 0,'0'0'7'0,"0"0"52"16,0 0-7-16,0 0-31 15,0 0 15-15,0 0-26 16,0 0-10-16,-30-36-2 0,30 36-5 16,0 3-9-16,6 13 14 15,15 4 0-15,0 6 2 16,1-1-1-16,2-3 2 15,-6-3-1-15,3-8 0 16,-2-5 2-16,-4-6 3 16,6-3-1-16,1-23 36 15,4-15 39-15,8-10-39 16,3-5-22-16,2-7-2 16,-3 4-10-16,0 5 5 0,-2 10-6 15,-10 15-4 1,-3 10-1-16,-9 11-13 0,-2 8-84 15,-4 8-63 1</inkml:trace>
  <inkml:trace contextRef="#ctx0" brushRef="#br1" timeOffset="74904.78">3344 9456 151 0,'0'0'17'0,"0"0"31"15,0 0 24-15,0 0-48 0,0 0-19 16,0 0-5-16,-3 16-5 16,25-4 0-16,5 2 5 15,3-4 6-15,-2-7-1 16,2-3 23-16,1-13 16 15,2-16 9-15,0-21 9 16,1-6-32-16,-4-5-21 16,-3-1-8-16,-6 7-1 15,-5 5-25-15,-8 11-37 16,-5 8-60-16,-3 11-75 16</inkml:trace>
  <inkml:trace contextRef="#ctx0" brushRef="#br1" timeOffset="75107.58">3383 9456 129 0,'0'0'0'0,"0"0"-84"16</inkml:trace>
  <inkml:trace contextRef="#ctx0" brushRef="#br1" timeOffset="87628.25">23961 3241 225 0,'0'0'0'16,"0"0"-1"-16,0 0 1 15,-13 143 13-15,48-29 48 16,18 34-3-16,12 34 5 16,16 37-9-16,15 30 29 15,12 39-38-15,9 28 21 16,7 17 5-16,2 8 8 16,-4-24-43-16,-7-23 0 15,-13-37-16-15,-18-43-3 16,-10-32-8-16,-11-26-2 0,-11-28-7 15,-10-21-2-15,-12-28-2 16,-11-27-43-16,-10-23-85 16,-9-29-78-16,-1-28-63 15</inkml:trace>
  <inkml:trace contextRef="#ctx0" brushRef="#br1" timeOffset="87890.93">24844 4379 546 0,'0'0'0'15,"0"0"-17"-15,-87 85-20 0,45 50 37 16,-3 46 14-16,1 51 5 16,6 40-12-1,9 39 31-15,9 28 2 0,10 10-7 16,4-11 2-16,1-32-16 15,4-43 5-15,-1-40-18 16,2-41-3-16,0-40-3 16,0-39 0-16,6-37-27 15,2-27-70-15,-5-24-177 16</inkml:trace>
  <inkml:trace contextRef="#ctx0" brushRef="#br1" timeOffset="88047.36">24626 7576 544 0,'0'0'0'16,"0"0"-261"-16,-29 95-17 15</inkml:trace>
  <inkml:trace contextRef="#ctx0" brushRef="#br1" timeOffset="88806.5">23412 16588 154 0,'0'0'7'0,"65"94"33"16,-10-32 45-16,10 5-22 16,-1 0-37-16,-3-6-20 15,-4-5 8-15,-5-8-11 16,-6-5-3-16,-7-9-15 16,-8-6-61-16,-6-11-51 15,-10-15-53-15</inkml:trace>
  <inkml:trace contextRef="#ctx0" brushRef="#br1" timeOffset="88987.73">23793 16646 344 0,'0'0'137'0,"0"0"21"16,0 0-74-16,0 0-61 15,-33 145 20-15,33-42 31 16,5 5-31-16,1 8-41 15,0 3-2-15,0-3-3 16,3-7-123-16,-3-22-217 16</inkml:trace>
  <inkml:trace contextRef="#ctx0" brushRef="#br1" timeOffset="-207690.64">27506 3624 506 0,'0'0'0'15,"0"0"1"-15,0 0-3 16,0 0 4-16,69 140 11 16,8-38 42-16,23 32-19 0,27 37 46 15,27 44-18 1,22 37-11-16,20 33-7 0,19 27-16 16,9 27-19-16,13 15 17 15,5 10 5-15,-1 4 12 16,-8-17 3-16,-17-17 2 15,-17-25-14-15,-19-27-19 16,-15-28 0-16,-19-25 3 16,-19-28-19-16,-19-36-2 15,-24-30 1-15,-22-33-6 16,-18-32-22-16,-18-31-69 16,-17-32-84-16,-9-24-123 15,-22-48 22-15</inkml:trace>
  <inkml:trace contextRef="#ctx0" brushRef="#br1" timeOffset="-207371.58">30505 3996 577 0,'0'0'0'0,"-32"102"-185"16,-19 16 185-16,-18 44 86 15,-17 56-33-15,-19 53-12 16,-14 46 5-16,-10 46 13 16,-9 14 18-16,-4 12-50 0,2 8 10 15,-2-19 0-15,1-16 4 16,5-27-20-16,8-42-10 15,11-39-9-15,13-41 1 16,15-40-3-16,14-36-31 16,11-42-147-16,7-50-333 15</inkml:trace>
  <inkml:trace contextRef="#ctx0" brushRef="#br2" timeOffset="-90886.7">2898 16428 14 0,'0'0'31'16,"0"0"17"-16,0 0 0 15,0 0-40-15,0 0-8 16,0 0-20-16,0 0-9 15,-18-20 13-15,13 16 5 16,-3-1 11-16,0 0 3 16,2-1 7-16,0 4 26 15,0 1 14-15,6-2 19 16,-4 3 21-16,4-4-6 16,0 4-17-16,0-3-3 0,0 3-16 15,0 0 16-15,0 0 8 16,0 0-24-16,0 0-7 15,0 0-5-15,0 0-1 16,0 0 5-16,0 0-18 16,0 0 6-16,0 0 6 15,0 0-9-15,4 3-25 16,22 33-7-16,18 32-1 16,19 29 8-16,19 16 26 15,-6-3-18-15,0-12-4 16,-9-6 0-16,-6-10-4 15,-7-16-26-15,-9-18-98 16,-6-21-113-16,-14-27-66 0</inkml:trace>
  <inkml:trace contextRef="#ctx0" brushRef="#br2" timeOffset="-90401.73">3481 16540 155 0,'0'0'0'0,"0"0"0"16,0 0 0-16,0 0 17 0,0 0 25 16,0 0 40-16,18 16 12 15,-15-16 24-15,-3 0 15 16,0 0 4-16,0-2-46 15,-9-5-20-15,-9-3-53 16,-3 4-8-16,-1 6 11 16,1 6-13-16,3 27-8 15,2 20-11-15,8 6 9 16,8 7-2-16,0-12 2 16,14-16 2-16,8-12-6 15,2-15-2-15,4-11-7 16,2-11 1-16,0-23 14 15,-5-17 0-15,-8-11 1 16,-7-1 3-16,-7 2-1 16,-3 17 3-16,0 13 9 0,-3 12 2 15,-1 11 0-15,2 6 24 16,2 2-41-16,0 0-2 16,2 9-17-16,23 11-31 15,18 4 15-15,8 2-48 16,7-8-53-16,2-11-32 15,-5-7-48-15,-6-22-80 16</inkml:trace>
  <inkml:trace contextRef="#ctx0" brushRef="#br2" timeOffset="-90011.78">4061 16365 513 0,'0'0'79'0,"0"0"54"16,0 0 26-16,0 0-123 15,0 0-13-15,0 0-10 16,-58 43-13-16,58-43-4 16,6 0-12-16,24 0-8 15,12 11 17-15,13 1 7 16,0 10-8-16,-6 6-9 16,-7 8-7-16,-6-2 10 15,-11 1 11-15,-10-9 3 16,-6-9 1-16,-6-3 2 15,0-12 8-15,-3-2 25 16,0 0 5-16,0-19 0 0,-3-21-22 16,-16-6-9-16,2-3 27 15,4 13-13-15,10 14-4 16,0 13-1-16,3 9-11 16,0 0-8-16,6 0-10 15,24 1-4-15,11 17 10 16,7 9 4-16,0 6-25 15,0 1-45-15,-5-2-70 16,-9-8-91-16,-7-11-42 16</inkml:trace>
  <inkml:trace contextRef="#ctx0" brushRef="#br2" timeOffset="-89831.55">4403 15950 378 0,'0'0'420'0,"0"0"-215"15,0 0-56-15,0 0-99 16,0 0-50-16,0 0-4 16,82 94 4-16,-6-10 9 15,9 14-4-15,6 13-5 16,0 13-68-16,0 2-130 16,-9-9-125-16</inkml:trace>
  <inkml:trace contextRef="#ctx0" brushRef="#br2" timeOffset="-89356.31">6794 17780 616 0,'0'0'190'15,"0"0"-6"-15,0 0-22 16,0 0-50-16,0 0-60 16,0 0 16-16,-36-11-36 15,39 37-32-15,33 29-9 16,16 21 7-16,15 18 0 15,8 1 2-15,-4-15-9 16,-8-10-16-16,-5-22-98 0,-13-16-24 16,-6-16-14-16,-11-16-105 15,-10-16-46-15</inkml:trace>
  <inkml:trace contextRef="#ctx0" brushRef="#br2" timeOffset="-88917.75">7328 17776 475 0,'0'0'84'0,"0"0"32"15,0 0 22-15,0 0-83 16,0 0-26-16,-79-20 25 16,49 16-21-16,3 4 12 15,5 0-20-15,5 0 2 0,4 0-24 16,4 11-3-16,3 7-5 15,6 16 4-15,0 12-17 16,9 7 9-16,18 0 9 16,7-6-8-16,5-12 2 15,-2-11-3-15,-1-8-17 16,-8-10 14-16,-5-6-9 16,-1 0-9-16,-7-6 11 15,-3-17 6-15,-6-13 13 16,-6-8 2-16,0-1 0 15,-12-2-4-15,-12 8-4 0,2 8 6 16,5 17 2 0,11 9 8-16,2 5 8 0,4 0-16 15,0 3-2 1,7 18-13-16,13 8-2 0,11 10 13 16,2-3-1-16,4-4-7 15,5-3-107-15,4-8-77 16,-1-9-47-16,-3-12-99 15</inkml:trace>
  <inkml:trace contextRef="#ctx0" brushRef="#br2" timeOffset="-88506.09">7696 17791 570 0,'0'0'43'0,"0"0"107"16,0 0-102-16,0 0-48 15,0 0 0-15,0 0-1 16,-10 4-11-16,29-13 3 16,5-1 5-16,6-3 4 15,4 2-30-15,-4 11-28 16,3 0-1-16,-5 0 7 16,-5 21-113-16,-4 1 160 15,-13 2 5-15,1 1 7 16,-7-8 25-16,0-4 0 15,0-7 5-15,0-6 28 16,0 0 27-16,-13-11-12 0,-6-20-56 16,-1-16-20-16,4-4 7 15,7 3-6-15,6 9 45 16,3 10-9-16,0 11-22 16,3 7-5-16,13 6-14 15,10 5 1-15,5 0-3 16,6 16 2-16,-1 11-4 15,3 7-1-15,-6 8-46 16,-2 5-61-16,-4-4-64 16,-5-4-104-16</inkml:trace>
  <inkml:trace contextRef="#ctx0" brushRef="#br2" timeOffset="-88306.06">8105 17115 738 0,'0'0'175'0,"0"0"-117"16,0 0-2-16,0 0-46 15,0 0-5-15,103 92 14 16,-43-16-2-16,1 15-16 16,-3 10-1-16,-3 2-48 15,-6 1-99-15,-13-17-209 16</inkml:trace>
  <inkml:trace contextRef="#ctx0" brushRef="#br2" timeOffset="-87636">2276 17495 18 0,'0'0'2'0,"0"0"91"15,0 0 33-15,0 0-25 16,-85-54 22-16,79 54-32 16,1-3-20-16,4 3 21 15,-1 0-4-15,2 0-30 16,0 0-35-16,0-4-23 16,0-2-3-16,17-16-6 15,21-12 9-15,12-15 3 0,8-8 2 16,0-5-5-16,-6 6 0 15,-13 9-51-15,-9 8-129 16,-6 20 9-16,-12 12-96 16</inkml:trace>
  <inkml:trace contextRef="#ctx0" brushRef="#br2" timeOffset="-87064.98">2340 17486 254 0,'0'0'9'0,"0"0"53"15,0 0 27-15,0 0-42 16,0 0 3-16,0 0 12 16,-76-24 20-16,76 23-21 15,0 1-20-15,0 0-5 16,0 0-17-16,0 0-19 15,0 0-3-15,0 0-6 16,0-2 7-16,1 1-17 16,10-8-4-16,1-4-9 15,4-9-4-15,-2-8-31 0,-1-5-25 16,-7-4-13 0,-6-5-44-16,0 5 31 0,-16-8 22 15,-17 2 46-15,-9 3 39 16,-7 1 11-16,1 4 60 15,-1 9 16-15,7 7 30 16,12 3 4-16,11 14 1 16,11 1 29-16,5 3 17 15,2 0-72-15,1 0-49 16,0 0-26-16,0 0-10 16,25 9-5-16,14 4 5 15,19 1 8-15,9-1-3 16,8-4 6-16,7-3-10 15,3 3 0-15,-5-1 5 16,-17-1-6-16,-18 0 0 0,-14 5-2 16,-13 12 2-16,-6 19-3 15,-2 20 2-15,-4 25 1 16,-1 15-44-16,7 9-69 16,12 11-75-16,19-3-2 15,17-5-87-15</inkml:trace>
  <inkml:trace contextRef="#ctx0" brushRef="#br2" timeOffset="-85931.95">5547 18056 421 0,'0'0'79'0,"0"0"-54"16,0 0 61-16,0 0-39 15,0 0-47-15,0 0-13 16,48 8 13-16,10-8 0 16,19 0 8-16,4-12-6 15,10-17 8-15,-6-7-3 16,-6-3 2-16,-12 2-5 0,-18 0-4 16,-13 11 3-1,-12 5 1-15,-12 12-4 0,-9 3-12 16,-3 6 12-16,-6 0 14 15,-24 0-14-15,-12 0-32 16,-13 3 14-16,0 6 9 16,0 5 9-16,13-4 2 15,12-3 25-15,11-4-1 16,10-3 14-16,7 0 5 16,2 0-24-16,0 0-21 15,0-3 0-15,14-14-12 16,17-11 12-16,12-2 3 15,8 2-3-15,6 5 0 0,-2 7 4 16,0 8-3-16,-13 6-1 16,-9 2-4-16,-8 0 3 15,-7 20-2-15,-6 6-5 16,-9 11 4-16,-3 7-19 16,0 11-26-16,-9 1-74 15,-15-7-57-15,-7-9-129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03:22:01.1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2947 3375 854 0,'0'0'0'16,"0"0"77"-16,0 0 21 16,0 0-81-16,0 0-17 15,0 0-21-15,0 0 16 16,130-18 5-16,-54 11-34 15,-15 0-12-15,-16 2 16 16,-21 2 4-16,-15 3-11 16,-9 0 33-16,-3 0 0 15,-27 0 7-15,-9 3-3 16,-10 6 2-16,1 2-1 0,-1 2 9 16,10 3 0-16,6-3 14 15,8-3 7-15,11 5-22 16,1 6 0-16,4 11-9 15,0 17 1-15,2 13 6 16,4 11-5-16,-5 10-2 16,-1-3 5-16,2-8-5 15,4-11 0-15,3-24-1 16,0-15 0-16,0-11-1 16,0-9-21-16,18-2-47 0,1-2 1 15,14-18-1 1,1-7 4-16,-1 1 12 0,-3-1 44 15,-12 4-35-15,-3 3-1 16,-14 1 9-16,-1 5 19 16,-6 4-45-16,-13 3 29 15,-8 7 1-15,-1 0-5 16,1 0 38-16,3 6 10 16,3-1 32-16,9-1 21 15,5-4 19-15,7 0-12 16,0 0-52-16,28-8-18 15,23-17-7-15,22-9-20 16,12-2-10-16,3 5-5 16,-3 0-99-16,-6 1-143 15</inkml:trace>
  <inkml:trace contextRef="#ctx0" brushRef="#br0" timeOffset="501.83">3620 3537 147 0,'0'0'257'16,"0"0"-134"-16,0 0 122 15,0 0-109-15,0 0-29 16,-85 0-75-16,52 16-27 16,0 16-5-16,2 12-7 15,13 4 4-15,9 0-2 0,9-7-5 16,12-7 1-16,13-10-59 15,11-10 19-15,0-14 4 16,0 0-7-16,-2-28 17 16,-4-11 35-16,-3-5 15 15,-5-1-5-15,-7 6-1 16,0 5-2-16,-8 5 49 16,-5 11-6-16,-2 7 17 15,0 11-11-15,0 0-31 16,0 13-25-16,-17 27-4 15,-2 23 4-15,1 29 10 16,6 16-7-16,12 12-2 16,0-2-1-16,6-10 0 15,6-15 1-15,-6-15-1 16,-6-19 0-16,0-14 5 0,-3-13-4 16,-18-11 20-16,-9-12 3 15,-7-9-8-15,-3-4-1 16,-5-28-15-16,3-24-9 15,8-19-37-15,19-16-35 16,15-5-28-16,39 7-36 16,25 10-162-16,9 14-28 15</inkml:trace>
  <inkml:trace contextRef="#ctx0" brushRef="#br0" timeOffset="725.92">2701 4392 818 0,'0'0'39'0,"0"0"-10"16,0 0 92-16,0 0-109 16,103-9 19-16,37-29 67 15,33-11-37-15,15-5-44 16,3 3-16-16,-15 9-1 15,-18 11-70-15,-31 6-221 16,-29-4-425-16</inkml:trace>
  <inkml:trace contextRef="#ctx0" brushRef="#br0" timeOffset="1613.8">6330 3302 351 0,'0'0'223'0,"0"0"-222"16,0 0 14-16,0 0 69 16,0 0-14-16,115-73-56 15,-63 36 6-15,-6-1 0 16,-13 1-20-16,-15 7 18 16,-9 5 0-16,-9 11 12 0,0 6 44 15,-21 8-8 1,-12 7-41-16,-16 30-25 0,-12 20 3 15,0 24-6-15,4 16 2 16,15 0 1-16,14 0-1 16,19-8-2-16,9-10 3 15,0-8-2-15,15-16 2 16,1-14-2-16,-2-14 2 16,-5-7-1-16,-2-9-1 15,-7-3 2-15,0-4-4 16,0 1-31-16,0-3-11 15,-13-2 38-15,-7 0 8 16,1-1 15-16,4-9 0 16,3 5-7-16,9 2 36 15,3 3-34-15,0 0-10 0,6 7-13 16,21 22-15-16,9 16 28 16,10 7 15-16,2 7 0 15,1 0 0-15,-10 0-9 16,-5-1 2-16,-7-2-3 15,-8-2-5-15,2-4-46 16,-3-16-187-16,6-24-176 16</inkml:trace>
  <inkml:trace contextRef="#ctx0" brushRef="#br0" timeOffset="1792.27">6903 3762 891 0,'0'0'49'0,"0"0"55"16,0 0-29-16,0 0-58 16,0 0-17-16,0 0-18 15,71 5 14-15,1-5-1 16,19-3-148-16,9-20-202 16,-9-16-246-16</inkml:trace>
  <inkml:trace contextRef="#ctx0" brushRef="#br0" timeOffset="1971.74">7544 3431 330 0,'0'0'624'15,"0"0"-560"1,0 0 91-16,0 0-31 0,0 0-70 16,0 0-38-1,12 58-16-15,5-7 0 0,5 24 5 16,-9 17-5-16,-4 14-94 15,-7 6-132-15,4-16-260 16</inkml:trace>
  <inkml:trace contextRef="#ctx0" brushRef="#br0" timeOffset="2152.71">8238 3916 1094 0,'0'0'70'15,"0"0"59"-15,0 0-92 16,0 0-37-16,10 104-1 16,-7-42-1-16,-3 6-60 15,0 3-68-15,-3-12-88 16,3-21-192-16</inkml:trace>
  <inkml:trace contextRef="#ctx0" brushRef="#br0" timeOffset="2397.88">8903 3408 985 0,'0'0'54'16,"0"0"138"-16,0 0-51 16,0 0-65-16,0 0-51 15,0 0-25-15,18-7 0 16,0 33 0-16,6 10 13 15,-2 10 8-15,-4 18-14 16,-9 12-4-16,-9 9 1 16,0 1-4-16,0-6-62 15,-15-2-93-15,3-5-60 16,6-15-205-16</inkml:trace>
  <inkml:trace contextRef="#ctx0" brushRef="#br0" timeOffset="2607.94">9649 3992 1199 0,'0'0'107'16,"0"0"-107"-16,0 0 0 15,3 122 6-15,-3-56 1 16,0 4-7-16,0-4-26 15,-3-7-135-15,-9-2 50 16,-3-11-161-16,-1-23-200 16</inkml:trace>
  <inkml:trace contextRef="#ctx0" brushRef="#br0" timeOffset="2815.99">10159 3754 1136 0,'0'0'67'16,"0"0"55"-16,0 0-36 15,0 0-82-15,0 0-4 16,115-27-3-16,-33 16-44 16,15 0-110-16,13 2-27 0,2-3-59 15,-9-2-168 1</inkml:trace>
  <inkml:trace contextRef="#ctx0" brushRef="#br0" timeOffset="3016.52">10911 3473 762 0,'0'0'201'0,"0"0"-39"16,0 0 3-16,0 0-72 15,0 0-54-15,0 0-27 16,13 105-6-16,8-28 35 15,-3 11-10-15,1 6-26 16,-5 3-5-16,2-1 0 16,-3-5-61-16,7-13-124 15,2-17-62-15,8-25-211 0</inkml:trace>
  <inkml:trace contextRef="#ctx0" brushRef="#br0" timeOffset="3201.51">11704 4096 344 0,'0'0'716'0,"0"0"-648"15,0 0 75-15,0 0-54 16,0 86-87-16,-4-36 11 16,-2 6 1-16,0 1-14 15,-5 1-15-15,-2 0-148 16,4-8-94-16,0-15-326 15</inkml:trace>
  <inkml:trace contextRef="#ctx0" brushRef="#br0" timeOffset="3564.48">12334 3410 553 0,'0'0'207'15,"0"0"42"-15,0 0-82 16,0 0-32-16,0 0-92 16,0 0-43-16,10 52-3 15,-10 25 3-15,0 15 4 16,0 4-4-16,0 2-11 16,-13-3-69-16,-7 2-63 0,-5-7-134 15,-5-17-292 1</inkml:trace>
  <inkml:trace contextRef="#ctx0" brushRef="#br0" timeOffset="3988.11">13289 4171 595 0,'0'0'60'15,"0"0"121"-15,0 0-22 16,0 0-81-16,0 0-65 15,0 0-13-15,53-14-18 0,27 7-3 16,31-5-217-16,12-5-301 16</inkml:trace>
  <inkml:trace contextRef="#ctx0" brushRef="#br0" timeOffset="4147.53">14367 4149 771 0,'0'0'45'0,"0"0"13"16,0 0-20-16,155 1-38 15,-40-10-46-15,8 2-163 0,10 0 0 16</inkml:trace>
  <inkml:trace contextRef="#ctx0" brushRef="#br0" timeOffset="4783.32">16289 3414 486 0,'0'0'2'0,"0"0"75"16,0 0 126-16,0 0-9 16,0 0-83-16,-58-76-48 15,58 59-38-15,6-8-16 16,21-12-9-16,15-3-4 16,7 1-13-16,6 10-27 15,-4 10 17-15,-8 14 9 16,-10 5 11-16,-10 19-25 15,-7 27 21-15,-10 14-4 16,-6 12 7-16,0 4 7 16,-14 2-3-16,-2-5 4 15,4-6 0-15,-1-11-1 0,5-17 1 16,6-10 0-16,2-11-2 16,0-7-2-16,20-5 2 15,11-6 2-15,6 0 8 16,5-13-7-16,0-13 10 15,-9-2 1-15,-8 2-4 16,-11 10-2-16,-11 10 4 16,-3 6 36-16,0 2-46 15,-24 25-8-15,-3 14 8 16,-7 18 4-16,1 8 3 16,12 6-5-16,3 5 2 15,9 0 3-15,9-2-7 16,0-4-1-16,0-2 1 15,0-7 6-15,0-14-5 0,-22-7-2 16,-23-9 5-16,-19-8-10 16,-15-4 5-16,-12-6-33 15,-18-9-45-15,-3-5-70 16,-5-1-119-16,15-18-170 16</inkml:trace>
  <inkml:trace contextRef="#ctx0" brushRef="#br0" timeOffset="5394.66">17933 3996 460 0,'0'0'224'16,"0"0"-163"-16,0 0 111 16,0 0-64-16,0 0-83 15,0 0-10-15,155-40-1 16,-53 23 0-16,5-1-12 16,-3 2-2-16,-7-4-4 15,-16 1-29-15,-22 1-19 16,-23 1 6-16,-23-4 24 15,-13-4 5-15,-16-1 5 16,-26-3-55-16,-10 4 3 16,2 7 39-16,5 5 25 15,16 7 28-15,15 4 5 0,11 2-7 16,3 0-5 0,0 0-21-16,17 0-5 0,27 14 5 15,16 8 43-15,9 6-21 16,-3 1-16-16,-9 0-5 15,-15 4 9-15,-20 2-10 16,-19 6-5-16,-8 7 5 16,-35 6-14-16,-15 2-80 15,-10-4-114-15,0-8-95 16</inkml:trace>
  <inkml:trace contextRef="#ctx0" brushRef="#br0" timeOffset="5948.78">20439 3530 837 0,'0'0'19'15,"0"0"36"-15,0 0 63 16,0 0-91-16,0 0-27 15,28-81-17-15,-10 44-13 16,-1-1 8-16,-9-1-1 0,-5 3 20 16,-3 0 3-16,-1 4 0 15,-15 8 13-15,-3 10-9 16,-4 14-4-16,-7 6-3 16,0 33-20-16,2 17 21 15,10 14-3-15,15 12 3 16,3 6-1-1,10-1 3-15,10-8 0 0,-3-13 2 16,-4-18-1-16,-10-10 2 16,-3-8-3-16,-11-3 0 15,-17-5 8-15,-13-3-6 16,-3-6 3-16,0-9 4 16,3-4-6-16,8 0 6 0,10-14-5 15,9-9 1 1,10-1 13-16,4 4-15 0,7 6-3 15,18 8-3-15,9 6-5 16,9 0 1-16,4 23-6 16,-1 11 4-16,-3 10 9 15,-2 6-2-15,-5 3-1 16,-3 0 2-16,-1-6-3 16,1-8-77-16,4-13-68 15,12-12 16-15,14-14-92 16,8-11-83-16</inkml:trace>
  <inkml:trace contextRef="#ctx0" brushRef="#br0" timeOffset="6253.62">21089 3759 132 0,'0'-82'41'0,"0"19"215"0,-16 24-79 16,-13 21-28-16,-6 18-70 16,-10 20-78-16,-4 18 1 15,3 9 7-15,7-1-8 16,12-2-2-16,16-5-3 15,11-8-4-15,0-7 5 16,22-7-4-16,11-13 7 16,9-4 6-16,3-8 6 15,1-17 19-15,-3-9 13 16,-5-10-15-16,-7-2 8 16,-6 3-28-16,-10 14 20 15,-5 12 26-15,-6 12 3 0,-4 5-41 16,0 5-17-16,0 29-26 15,-11 18 20-15,-1 12 0 16,-1 3-67-16,0-2-71 16,3-5-170-16,10-9-75 15</inkml:trace>
  <inkml:trace contextRef="#ctx0" brushRef="#br0" timeOffset="6649.66">21258 3945 194 0,'0'0'289'16,"0"0"-127"-16,0 0 92 0,0 0-144 16,0 0-26-16,0 0-28 15,0 0-39-15,30-48-17 16,-4 47-8-16,4 1-15 16,-2 3-22-16,-2 12 2 15,-6 4-18-15,-6 1-10 16,-3-6-1-16,-6 0 15 15,-2-4 0-15,-3-6 20 16,0-1 20-16,0-3 17 16,0 0 3-16,0 0 42 15,0-9 80-15,5-16-32 16,9-6-56-16,8-5-17 16,8 5 0-16,6 6-16 0,-7 9 3 15,1 11 3 1,-6 5-2-16,-3 0-8 0,-8 5-6 15,-2 19-3-15,-6 9 4 16,-5 8 4-16,0 3 0 16,-17 1-10-16,-12-2-71 15,-2-2-89-15,4-11-117 16,12-15-162-16</inkml:trace>
  <inkml:trace contextRef="#ctx0" brushRef="#br0" timeOffset="7177.56">21906 3199 620 0,'0'0'29'0,"0"0"68"16,0 0 79-16,0 0-119 15,0 0-57-15,0 0-2 16,77-7-1-16,-28 14 3 15,9 1-4-15,-4-1-10 16,-2 0 5-16,-8-1 8 16,-14-2 2-16,-13-3-6 15,-5 4 5-15,-12 7-14 16,0 11-1-16,-21 10 13 16,-1 6 2-16,-5-2 1 15,9-5 7-15,6-8-9 0,6-5 1 16,6-7 0-16,0-4 5 15,0-1-4-15,11-5 22 16,11-2 23-16,8 0-1 16,-1 0-16-16,-2-10-16 15,-9 1 3-15,-11 2 25 16,-5 4 17-16,-2 3-9 16,0 0-21-16,0 0-28 15,-2 11-2-15,-11 24-26 16,0 19 24-16,1 15 2 15,7 14 4-15,5 6 0 16,8 3-1-16,10-5 9 0,6-8-7 16,-10-13-3-16,-8-10 2 15,-6-9-4-15,-36-5-2 16,-32-5-57-16,-37-1-60 16,-28-15-202-16,-16-18-193 15</inkml:trace>
  <inkml:trace contextRef="#ctx0" brushRef="#br0" timeOffset="8297.48">5332 6222 518 0,'0'0'1'0,"0"0"28"15,0 0 119-15,0 0-6 16,0 0-42-16,0 0-51 16,0 0 8-16,48-31-39 15,-5-15-13-15,5-6-1 16,-8 1-2-16,-16 4 0 15,-12 13 5-15,-9 10-3 0,-3 15 17 16,0 9-13 0,-27 0-3-16,-19 25-4 0,-8 19-1 15,2 15-12 1,10 13 10-16,15 2 2 0,11-1-1 16,13-4 1-16,3-10-1 15,3-5-4-15,13-11 5 16,-2-9 0-16,-5-5-1 15,-5-5 2-15,-4-4 1 16,-4 8-1-16,-19 0 0 16,-14 0 8-16,-6-3-5 15,-8-8 2-15,3-3-4 16,4-7-1-16,8-7 10 16,15 0-10-16,12 0-1 15,9 0 10-15,0 0-10 0,0 0-5 16,21 0-9-16,10 0-2 15,11 3 15-15,4 23-7 16,-4 8 3-16,-3 7 5 16,-4 7-3-16,-9 3 1 15,-5 6-5-15,-8 0-55 16,-4-5-46-16,0-12-146 16,0-20-89-16,12-20 23 15</inkml:trace>
  <inkml:trace contextRef="#ctx0" brushRef="#br0" timeOffset="8810.25">5926 6381 475 0,'0'0'108'15,"0"0"147"-15,0 0-59 16,0 0-83-16,0 0-47 0,0 0-46 16,13-3-20-1,-13 48-3-15,0 23-1 0,0 9 4 16,-3 5-5-16,-4-3-76 16,7-9-65-16,0-20-170 15,28-24-96-15</inkml:trace>
  <inkml:trace contextRef="#ctx0" brushRef="#br0" timeOffset="9124.41">6403 6475 779 0,'0'0'113'16,"0"0"71"-16,0 0-130 15,-82 17-53-15,48 27-2 0,1 8-12 16,11 5 7-16,11-8-1 15,11-6-6-15,0-17-6 16,21-7 3 0,3-18-11-16,10-1 24 0,-1-20 3 15,-2-13 4-15,-4-4 8 16,-6-6 0-16,-6 0 21 16,-3 4-6-16,-9 16-1 15,0 10 17-15,-3 12-9 16,0 1-27-16,0 5-7 15,0 26-27-15,-3 16-3 16,-3 15-3-16,6 8-103 0,0-1-199 16,16-9-104-16</inkml:trace>
  <inkml:trace contextRef="#ctx0" brushRef="#br0" timeOffset="9513.34">6637 6815 192 0,'0'0'440'16,"0"0"-238"-16,0 0-58 15,0 0-109-15,0 0-35 16,0 0-8-16,45-25-18 16,-6 21-25-16,1 4 9 15,-4 0 0-15,-8 11-1 16,-11 7 4-16,-10 3 14 0,-7 2 15 15,0 3 6-15,-7-5 4 16,-7-5 4-16,2-5 0 16,5-8 20-16,7-3 33 15,0 0 23-15,0-3 11 16,10-24-13-16,13-16-59 16,8-12-5-16,9-1-13 15,2 0-1-15,1 14 7 16,-4 14 2-16,-9 16 10 15,-5 12-19-15,-5 0-14 0,-4 29 12 16,-4 12-22 0,-12 8-25-16,0 8-59 0,-15-3-104 15,-6-9-121 1</inkml:trace>
  <inkml:trace contextRef="#ctx0" brushRef="#br0" timeOffset="9759.51">7540 6400 528 0,'0'0'468'16,"0"0"-404"-16,0 0 22 15,0 0-55-15,0 0-30 16,28 92 40-16,-19-35-18 0,0 9-19 15,-6 12 10-15,-3 8-12 16,0 4-4-16,0 5-45 16,0-14-45-16,-9-23-185 15,6-24-93-15</inkml:trace>
  <inkml:trace contextRef="#ctx0" brushRef="#br0" timeOffset="10271.86">7841 6317 827 0,'0'0'36'16,"0"0"95"-16,0 0-57 16,15-93-63-16,13 60-9 15,5 4-4-15,0 5-1 16,-5 9 1-16,-4 10-3 15,-3 5 1-15,-3 14-20 16,-3 23 20-16,1 11-11 16,-8 10 10-16,-5 3-15 15,0-3-19-15,-3-7 1 16,7-5-11-16,-1-15-19 16,3-7 28-16,0-12 4 15,-2-9 15-15,1-3 8 16,1 0 13-16,0-14 23 0,4-7-16 15,-5 0 30-15,-2 4 11 16,-3 5 30-16,-3 8 43 16,0 4-59-16,0 11-45 15,0 21-17-15,-6 16-4 16,3 13 4-16,3 6 6 16,0-1-6-16,0-1 6 15,9-1-6-15,-2-8 0 16,-1-3 7-16,-6-14-5 15,0-2 1-15,-22-8 9 16,-20-6-10-16,-9-2-2 16,-16-2-7-16,-9-5-44 15,-9-3-24-15,-6-9-203 0,9-2-270 16</inkml:trace>
  <inkml:trace contextRef="#ctx0" brushRef="#br0" timeOffset="10728.08">9473 6752 653 0,'0'0'172'16,"0"0"-64"-16,0 0 27 16,0 0-54-16,0 0-22 15,0 0-55-15,52-29-4 16,15 22 0-16,15 4-13 15,6 3-130-15,-4 0-150 16,-16 0-203-16</inkml:trace>
  <inkml:trace contextRef="#ctx0" brushRef="#br0" timeOffset="10891.02">9519 6987 757 0,'0'0'48'15,"0"0"11"-15,0 0-35 16,109 5-16-16,-2-6-8 16,17-9-2-16,12-4-188 15,-5-3-247-15</inkml:trace>
  <inkml:trace contextRef="#ctx0" brushRef="#br0" timeOffset="11529.72">11773 6648 534 0,'0'0'5'15,"0"0"25"-15,94-83 32 16,-33 44-30-16,7-4-6 16,0 2-8-16,-13 1-1 15,-9 4 9-15,-16 1-19 0,-18 6 11 16,-12 1-8-16,-3-2 22 15,-24 4-9-15,-7 7-7 16,-8 11 0-16,-7 8-15 16,-10 13 25-16,3 25-15 15,-2 15-10-15,7 9 0 16,14 4 16-16,15 3-15 16,14-3 6-16,8-6-8 15,7 1 3-15,10-7 3 16,2-4-6-16,-5-8 0 15,-7-9 2-15,-7-6-1 16,0-6 0-16,-17 0 6 0,-9-1-5 16,-7-6 21-16,0-1-12 15,-1-9-1-15,7-4 2 16,1 0-5-16,10-11-2 16,6 1 9-16,7-5-12 15,3 4 13-15,3 1-15 16,20 6-1-16,12 4-1 15,11 7-14-15,5 22 12 16,-1 12 2-16,1 10 4 16,-9 3-7-16,-3 6 5 15,-9-1-4-15,-5-9-41 16,-1-5-174-16,-5-19-119 16</inkml:trace>
  <inkml:trace contextRef="#ctx0" brushRef="#br0" timeOffset="11726.24">12645 6553 951 0,'0'0'115'16,"0"0"67"-16,0 0-93 16,0 0-64-16,0 0-25 15,0 0-9-15,0 129 9 16,0-48 0-16,0 11-43 15,-6 9-122-15,5-3-153 0,1-6-112 16</inkml:trace>
  <inkml:trace contextRef="#ctx0" brushRef="#br0" timeOffset="11891.68">13172 7179 509 0,'0'0'564'15,"0"0"-517"-15,0 0-42 16,0 0-5-16,-16 115-5 16,-1-55-10-16,-2 3-63 15,-8-10-152-15,3-13-157 16</inkml:trace>
  <inkml:trace contextRef="#ctx0" brushRef="#br0" timeOffset="12107.75">13925 6763 185 0,'0'0'884'16,"0"0"-754"-16,0 0 20 16,0 0-69-16,0 0-81 15,0 0-8-15,4 50 0 16,-2 12 8-16,-2 16-9 15,0 7-82-15,0 6-50 16,-12-7-59-16,-1-15-384 0</inkml:trace>
  <inkml:trace contextRef="#ctx0" brushRef="#br0" timeOffset="12298.26">14595 7245 1015 0,'0'0'85'16,"0"0"-18"-16,0 0-62 15,0 0-5-15,-24 113-6 16,5-47 0-16,-4 0-129 16,-2-3-194-16,-5-12-154 15</inkml:trace>
  <inkml:trace contextRef="#ctx0" brushRef="#br0" timeOffset="12565.47">15393 6575 1019 0,'0'0'43'15,"0"0"147"-15,0 0-50 16,0 0-87-16,0 0-46 0,0 0-7 16,0 10-7-16,0 36 2 15,0 16 0-15,0 14 5 16,0 13 0-16,0 10-20 16,-3 1-106-16,0 2-50 15,3-20-187-15,0-24-171 16</inkml:trace>
  <inkml:trace contextRef="#ctx0" brushRef="#br0" timeOffset="12798.09">16127 7014 703 0,'0'0'76'0,"0"0"86"15,0 0-12-15,0 0-54 16,0 0-44-16,0 0-46 16,-3 79 10-16,-6-28-4 15,-14 4-12-15,-7 9 0 16,-8 6-42-16,-5 0-100 16,7-4-65-16,7-23-230 15</inkml:trace>
  <inkml:trace contextRef="#ctx0" brushRef="#br0" timeOffset="13122.45">17170 7248 184 0,'0'0'447'15,"0"0"-383"-15,0 0 115 16,0 0-12-16,0 0-73 0,0 0-57 15,0 8-29-15,7-8-8 16,41 0-34-16,32 0-96 16,35 0-278-16</inkml:trace>
  <inkml:trace contextRef="#ctx0" brushRef="#br0" timeOffset="13289.4">18264 7245 716 0,'0'0'22'0,"0"0"-6"0,0 0-14 15,0 0-2-15,134 7-34 16,-53-7-166-16,7-3-102 16</inkml:trace>
  <inkml:trace contextRef="#ctx0" brushRef="#br0" timeOffset="13445.56">19083 7149 273 0,'0'0'137'0,"0"0"-69"15,0 0 68-15,0 0 6 16,0 0-47-16,0 0-26 16,0 0-54-16,4 0-15 15,8 0-42-15,11-3-161 0,6-6-251 16</inkml:trace>
  <inkml:trace contextRef="#ctx0" brushRef="#br0" timeOffset="14079.82">20240 6467 824 0,'0'0'1'0,"0"0"-1"0,0 0 85 16,0 0-26-16,0 0-39 15,-20-72 13-15,39 58-31 16,17-6-2-16,13-5 0 16,12 3-7-16,5-1-15 15,-1 0-35-15,-5 6 22 16,-14 6 2-16,-17 3 18 15,-16 8 12-15,-13 0-6 16,-5 34-18-16,-23 20 13 16,-13 15 14-16,-4 4 7 15,-1-1-5-15,7-5 3 16,10-11-3-16,13-3-2 16,6-11 3-16,10-11-6 0,6-2 5 15,17-9-2 1,12-7 4-16,6-6 1 15,7-4 8-15,0-3-12 0,-6 0-1 16,-13-3 16-16,-8-5-16 16,-10 3 30-16,-7 2 29 15,-4 3-5-15,0 0-17 16,0 0-22-16,-16 13-15 16,-10 26-7-16,-6 11 7 15,-6 20 33-15,5 3-25 16,6-1-3-16,7 3 5 15,8-8-10-15,5-2 0 0,4-11-3 16,3-4 7-16,0-7-2 16,0-11-2-16,0-12 1 15,0-9 7-15,-7-5-7 16,-6-3 1-16,-12 0 6 16,-14-3-6-16,-16 0-4 15,-11 0-33-15,-15-12-89 16,-3-2-150-16,2-3-211 15</inkml:trace>
  <inkml:trace contextRef="#ctx0" brushRef="#br0" timeOffset="124745.43">2665 11110 212 0,'0'0'18'16,"0"0"-18"-16,0 0 76 16,0 0-52-16,0 0-20 15,0 0 40-15,0 0-6 16,3 0-4-16,11 0 12 16,2-6 13-16,2-8 3 15,-2-3-17-15,-5 1-10 16,-1-1 15-16,-7 0-29 15,-3-1 3-15,0 5 14 16,0 2-16-16,-6 7-22 0,-7 4-13 16,-8 12 13-16,-2 17 8 15,-8 17-8-15,7 7-11 16,8-2 11-16,10-4-2 16,6-7-4-16,0-10-2 15,13-11 8-15,4-9-6 16,2-10 5-16,6-6 1 15,1-23 18-15,4-11-2 16,-3-6 2-16,-11-1-3 16,-7 8-6-16,-9 2 17 0,-3 4-11 15,-15 7-10 1,-3 9 6-16,3 9-11 0,0 8 3 16,2 8-4-1,1 19 3-15,3 6-4 0,6 6-4 16,6-6-6-16,0-11 12 15,9-5-6-15,6-9-3 16,3-8 6-16,3 0 3 16,-2-5 7-16,-1-15-5 15,-3-5 1-15,-12 2 13 16,-3-4-8-16,0 1 6 16,-6 4-8-16,-12 2-3 15,-1 7 6-15,2 10-9 16,4 3-12-16,1 3 12 15,1 19-11-15,3 8 2 0,2 2 2 16,6 2-8-16,0-8 11 16,4-9-37-16,11-8 0 15,-3-8 6-15,-2-1-8 16,2 0 26-16,-4-17 16 16,-5-3 1-16,-3-2 16 15,0-2-3-15,0-2-7 16,0 7 4-16,0 2-6 15,0 10-3-15,0 7-1 16,0 0-19-16,0 0-96 16,3 7-173-16</inkml:trace>
  <inkml:trace contextRef="#ctx0" brushRef="#br0" timeOffset="125985.27">4682 10760 420 0,'0'0'6'0,"0"0"21"16,0 0 88-16,0 0-70 15,0 0-1-15,0 0 51 16,19 0-23-16,-16 0-21 16,9-16 2-16,6-15-7 15,1-11-6-15,4-5-34 16,-4-2-5-16,-10 3 4 16,-9 3 1-16,0 13 5 15,-3 10-4-15,-12 16-5 16,-4 4 14-16,-8 29-16 0,-4 29-1 15,-2 22-4 1,3 11 0-16,9-2 5 0,9-7-1 16,9-8 2-16,3-15-10 15,0-16 9-15,0-10-3 16,3-10 2-16,3-9 2 16,-4-2-1-16,-2-5 0 15,0 1 2-15,0 0 4 16,-14 1-6-16,-11 0 0 15,-5-4 2-15,0-5-2 16,2 0 0-16,7 0-3 16,9 0 6-16,9 0-7 0,3 0 4 15,0 0-14-15,0 8-2 16,12 4-10-16,18 13 25 16,6 11-1-16,7 3 2 15,0 4 4-15,-1 7-4 16,-5-3-2-16,2 0 1 15,-6-5-79-15,3-10-94 16,-1-18-33-16,4-14-61 16</inkml:trace>
  <inkml:trace contextRef="#ctx0" brushRef="#br0" timeOffset="126301.75">5098 10968 274 0,'0'0'178'0,"0"0"-1"0,0 0 54 15,0 0-142-15,-97-46-22 16,67 68-56-16,-3 11-6 16,2 4-5-16,7-4-1 15,11-7 0-15,13-6-7 16,0-1-4-16,13-8-37 16,17-8 0-16,3-3 37 15,4-3-9-15,2-16 1 16,-2-12 20-16,-10 5 0 15,-9-3 11-15,-12 3 5 16,-3 2 7-16,-3 8 19 16,0 6-18-16,0 7 3 15,-6 3-5-15,3 13-22 0,-3 27-21 16,3 18-2-16,3 15-51 16,9 4-125-16,21-15-150 15</inkml:trace>
  <inkml:trace contextRef="#ctx0" brushRef="#br0" timeOffset="126751.82">5517 11119 765 0,'0'0'31'0,"0"0"217"15,0 0-171-15,0 0-17 16,0 0-26-16,0 0-10 0,-61 4-24 15,61-4-13-15,3 0 7 16,19 0-81-16,8 0 6 16,6 0 25-16,-2 0-20 15,-10 6-9-15,-6 4 12 16,-6 2 0-16,-8 5 61 16,-4 5-5-16,0-2 17 15,0 2 3-15,-10-5-2 16,1-6 8-16,6-6 13 15,0-2 38-15,3-3 24 16,0 0 16-16,0 0-24 16,0-13-19-16,6-13 3 0,10-13-36 15,4-8-12-15,-1 7-7 16,2 7 18-16,-6 16-23 16,-6 11-5-16,3 6 2 15,0 7-17-15,4 26-2 16,4 14 10-16,2 12 1 15,-6 0 3-15,-2-3-35 16,-5-3-35-16,-2-14-37 16,-1-14-93-16,0-20-62 15</inkml:trace>
  <inkml:trace contextRef="#ctx0" brushRef="#br0" timeOffset="127276.76">6133 10796 732 0,'0'0'52'0,"0"0"135"16,0 0-41-16,0 0-82 16,0 0-20-16,0 0-28 15,24-95-11-15,1 65-5 16,5 6-15-16,-3 8 10 15,0 9-23-15,3 7 0 16,-5 10-8-16,-1 23 6 16,-2 7 16-16,-2 15 6 15,-4-1 7-15,-7-2-6 16,3-9 5-16,-6-6-4 0,0-10 5 16,0-10-3-16,-3-8-9 15,0-4-15-15,1-5 0 16,-1 0 27-16,-3 0-16 15,0 0 17-15,0 0 11 16,0 0 39-16,0 0 27 16,0 5-34-16,0 7-26 15,-7 15-4-15,-2 16-13 16,6 24 0-16,3 11-1 16,9 2 4-16,18 2-6 15,7-9 3-15,-1-6 0 16,-9-12-1-16,-8-11 2 0,-13-10-1 15,-3-9 3 1,-9 0-3-16,-28-4 11 0,-14 3-11 16,-17-1-2-1,-10-3-24-15,-7 2-82 0,3-2-95 16,12-7-211-16</inkml:trace>
  <inkml:trace contextRef="#ctx0" brushRef="#br0" timeOffset="128551.77">6236 10654 89 0,'0'0'33'15,"0"0"67"-15,0 0-4 16,0 0-31-16,0 0-27 15,-1-82 2-15,5 72 6 16,-1 3-32-16,0 7-1 16,3 0-13-16,9 15-16 0,9 19 14 15,7 13 1-15,2 9 1 16,0 10-1-16,1 0 5 16,-7 0-7-16,0 1 3 15,-8-12-16-15,2-15-9 16,-9-10 25-16,-3-10-1 15,-2-8 1-15,-4-7 0 16,0-3 2-16,-3-2 1 16,0 0-1-16,0 0 6 15,0 0 48-15,0 0-5 16,0 0 0-16,0 0-9 16,-3 0-30-16,0 3-2 15,-4 0 4-15,1 6-6 0,-3 8-8 16,0 11-1-16,-3 5-3 15,3 10 4-15,3 3 0 16,-1 7 3-16,4-5-2 16,3-3 6-16,0-6-7 15,0-2 0-15,10 1-4 16,5-4 7-16,6 0-4 16,1 1 2-16,1-6 1 15,-1 1 0-15,2-6-2 16,-9-3 0-16,-5-9 1 15,-4 2-1-15,-6-2 0 16,0 11 6-16,-22 3-2 16,-14 8 7-16,-10 4-7 15,-8 4-3-15,-7 0-2 16,-2-2-1-16,-2-4-53 16,8-9-56-16,11-17-84 0,10-10-145 15</inkml:trace>
  <inkml:trace contextRef="#ctx0" brushRef="#br0" timeOffset="130906.43">8215 11006 225 0,'0'0'82'15,"0"0"43"-15,-46-81 23 16,31 74-42-16,-1 7 0 15,4 0-54-15,-9 24-17 16,-1 26-35-16,2 15 1 16,10 12-3-16,10-5-5 15,16-9 1-15,26-14 5 16,10-20-50-16,11-18-2 16,7-11 0-16,9-33 20 0,-4-17-11 15,-7-10-5-15,-17 1 37 16,-18 3 12-16,-11 6 1 15,-16 8 28-15,-6 6 22 16,0 8-6-16,0 19-4 16,-6 9-37-16,0 9-4 15,0 36-56-15,3 13 41 16,3 9 13-16,12-5-1 16,18-12-15-16,9-14-15 15,1-11-27-15,2-16-28 0,-2-9 6 16,-7-14 49-16,-6-22-13 15,-8-8 46-15,-10-5 2 16,-9-1 34-16,-3 0 13 16,-22 0 5-16,-11 8 12 15,0 9-30-15,-3 16 40 16,4 17 8-16,9 17-62 16,2 19-22-16,14 11-2 15,10-1-7-15,15-6 0 16,22-5-13-16,9-14-14 15,11-12 16-15,7-9-7 16,0-11 19-16,-7-17 8 16,-6-5 0-16,-17-7 18 0,-4 1 6 15,-9 0 49 1,-8 2 18-16,-7 11-22 0,-3 9 6 16,-3 13-42-16,0 4-31 15,0 6-2-15,6 25-41 16,8 11 6-16,11 6 32 15,12-3 3-15,8-5 5 16,4-14-5-16,2-6-26 16,-11-13 17-16,-4-7-27 15,-11 0 20-15,-2-21 16 16,-1-11 6-16,-1-4 25 16,-6-10 1-16,-5 3 0 15,-1-1 32-15,-6 12-22 16,0 8-5-16,-2 14-25 0,3 10-12 15,3 0 0-15,5 20-29 16,7 17 1-16,11 8 25 16,9 3-11-16,0-3-3 15,4-8-53-15,-5-8 39 16,-6-12-67-16,-8-9 36 16,-12-8-52-16,-3 0 100 15,-2-22 14-15,-1-10 7 16,-6-8 1-16,0-6 39 15,0-10 18-15,0-5 4 16,0 9-19-16,-3 13 32 16,3 18 18-16,0 12-33 15,0 9-2-15,0 0-65 16,0 0 0-16,14 10-29 0,11 12 22 16,5 6 2-16,3 2-21 15,-2-4 4-15,-4-1 7 16,-2-4-47-16,-5-8 19 15,-4-6-30-15,-4-4 50 16,0-3-97-16,-3 0 63 16,3-19 25-16,1-11 3 15,1-7-9-15,-1-2-167 16,-1-1 43-16,-3 11 64 16</inkml:trace>
  <inkml:trace contextRef="#ctx0" brushRef="#br0" timeOffset="131641.37">9849 10805 296 0,'0'0'21'16,"0"0"137"-16,0 0-43 15,0 0-39-15,0 0-13 16,0 0-28-16,-12-12-2 0,12 12-4 15,0 0-15-15,0 0 2 16,0 0-7-16,0 0-8 16,0 0 7-16,0 0-8 15,0 0-1-15,0 12 1 16,9 5 0-16,10 7 7 16,-1 5 4-16,0 4-8 15,1 3 12-15,-2 4-15 16,2 3 1-16,-1-3 9 15,0 3-6-15,-2-10 0 16,-2-3-4-16,2-10 2 16,-7-4 0-16,0-10-2 15,-6-6 0-15,3 0 10 16,-6 0-7-16,3 0 14 16,6-5 35-16,10-23 1 0,4-18 22 15,2-14-63-15,2-8-6 16,-8-9 2-16,-2 1-5 15,-1 17-1-15,-10 19-2 16,3 19-23-16,-6 16-4 16,0 5-89-16,6 26-157 15,0 11-14-15,0 9-25 16</inkml:trace>
  <inkml:trace contextRef="#ctx0" brushRef="#br0" timeOffset="133297.28">10608 10968 506 0,'0'0'38'0,"0"0"-2"16,0 0 87-16,0 0-123 15,0 0-2-15,0 0 0 16,-24-7-13-16,24 7 5 15,0 3 3-15,3 1 2 16,6 3 2-16,3-7 0 16,3 0 3-16,0 0 7 0,-2-3-4 15,4-11 8 1,-4-2-8-16,-1-1 2 0,-6-3 5 16,-6-5-10-16,0-2 1 15,0 0 2-15,-12 11-3 16,-3 2 0-16,-3 14-2 15,-1 0-11-15,-4 26 7 16,-5 15-16-16,4 14 19 16,8 2 1-16,10-2-1 15,6 2 3-15,3-8-3 16,19-12-5-16,8-10 2 16,6-15-17-16,7-12 2 15,8-2 19-15,4-26-6 16,6-8-20-16,2-6-23 0,-5-2 8 15,-3-1 40-15,-16-6-47 16,-16 5 50-16,-10 3 8 16,-13 14 16-16,0 12 38 15,-16 14 7-15,-7 3-59 16,-4 7-10-16,2 15-2 16,6 5 2-16,11-4 0 15,8 0 0-15,0-7-1 16,15 1 1-16,13-6 0 15,5-2 2-15,6-1-2 16,4-2-8-16,-6 2-3 16,-1 7-31-16,-6 2 40 15,-8 5 2-15,-5 5-2 0,2 8 0 16,2-1 2-16,0 2-1 16,9-10 1-16,5-12-4 15,10-14-19-15,5-3 16 16,9-27-31-16,-5-10-11 15,-5-4-68-15,-16-4 10 16,-14-2 107-16,-19-3 6 16,0 3 108-16,-19 11-35 15,-8 10-2-15,-9 15 25 16,2 14-21-16,-2 3-71 16,-1 25 15-16,8 6-18 15,13 7-5-15,10-4-2 0,6-3 2 16,15-5-6-16,18-10 1 15,10-9-28-15,-1-10 9 16,1-4-1-16,-1-16 7 16,-7-2 15-16,-3 1 2 15,-15 2 45-15,-4 5 15 16,-13 5 43-16,0 2 30 16,0 3-56-16,0 4 1 15,0 4-78-15,-6 29-1 16,3 26-8-16,3 24 4 15,0 29 4-15,18 11 12 16,9 19-12-16,-2 6 3 16,-4-6-3-16,-15-13 5 0,-6-20 0 15,-18-16-5-15,-30-16 1 16,-16-18 5-16,-12-20 0 16,0-23 14-16,3-16-8 15,15-23 10-15,16-36 32 16,18-37-54-16,21-33-2 15,12-33-20-15,45-17-101 16,26 1-87-16,25 20-43 16,14 32 79-16,-1 34 110 15,-11 26 51-15,-23 27 13 16,-23 18-3-16,-21 18 6 16,-24 3 7-16,-5 16 24 15,-11 12 34-15,0 4 15 16,0-5-15-16,0-4-4 0,0-11 20 15,0-8-36-15,3-4-16 16,0 0-4-16,12 0-2 16,6-11 4-16,13-14 19 15,2-12-23-15,-6-8-14 16,-8-12-12-16,-12-6-16 16,-10 7-19-16,0 13 5 15,-6 17 26-15,-10 18-5 16,-11 10-6-16,-7 37 9 15,-6 19-10-15,-2 19 16 16,9 6 14-16,8-1-11 16,12-10 14-16,13-8-17 15,8-18-2-15,28-20 2 0,16-16 0 16,14-10 1-16,7-29 3 16,6-15-2-16,0-12-4 15,-6-9-13-15,-1-12 15 16,-11-6 1-16,-15-3 2 15,-19 11-3-15,-15 22 16 16,-9 24 66-16,-3 19 77 16,0 10-30-16,-15 0-56 15,-12 10-67-15,-1 13-6 16,1 4-2-16,8-2-2 16,16 5 1-16,3 4-5 15,13 1 8-15,20 2 0 0,12-4 9 16,4 1-8-16,3-5 5 15,-10-6-4-15,-11-3 0 16,-10-8 2-16,-18-4-4 16,-3 8-6-16,-23 6 5 15,-26 7-1-15,-22 2 2 16,-29-1-41-16,-18-3-94 16,-12-6-33-16,2-16-275 15</inkml:trace>
  <inkml:trace contextRef="#ctx0" brushRef="#br0" timeOffset="134347.76">14487 10872 449 0,'0'0'24'0,"0"0"41"15,-98-67 150-15,59 67-151 16,-9 38-43-16,2 20-21 16,1 9-3-16,16 2 1 15,15-6 0-15,14-17 1 0,0-10-2 16,20-9-5-16,17-17-10 16,8-10 12-16,10-10 6 15,0-26 0-15,-4-8 0 16,-8-5 8-16,-13 2-5 15,-12 0 1-15,-11 3-3 16,-7 11 9-16,0 12-6 16,0 11 9-16,0 10-13 15,-3 19-10-15,-4 19-6 16,4 13 8-16,3 3 5 16,3-7 3-16,24-11-16 15,7-11-31-15,12-14-27 0,7-11 24 16,5-17 45-16,-3-21-14 15,-3-12 11-15,-10-6 8 16,-12-3 14-16,-8-8 60 16,-9-2 54-16,-5 1-37 15,-8 4 16-15,0 14-53 16,0 21 12-16,-5 19 6 16,2 10-30-16,-7 17-42 15,1 32-27-15,-7 23 19 16,5 21 1-16,5-4 7 15,6-5 0-15,0-13-1 16,0-18 3-16,0-20-1 16,4-14-1-16,-1-16 0 15,0-3 8-15,4 0 1 16,6-12 25-16,17-22 21 0,8-15-9 16,15-6-34-16,-2 1-12 15,1 12-11-15,-3 11 8 16,-7 14-47-16,-10 14 26 15,-3 3-7-15,-10 20-21 16,-5 14 8-16,-14 11 22 16,-3 5 7-16,-27 0 6 15,-15 0 9-15,-10-4 0 16,-10-3 6-16,1-11-5 16,8-10-1-16,1-7 0 0,16-11-22 15,9-4-36 1,17-10-70-16,13-20-63 0,6-7-68 15,34 3 22-15,8 6 110 16</inkml:trace>
  <inkml:trace contextRef="#ctx0" brushRef="#br0" timeOffset="134737.24">15225 11110 7 0,'0'0'112'16,"0"0"40"-16,0 0-25 16,0 0-18-16,0 0 12 15,0 0-7-15,0 0-37 16,74 29-7-16,-49-32-1 15,18-19 2-15,13-9-39 16,2-12-27-16,3-8-1 16,-8-10-8-16,-9-4 0 15,-14 4-31-15,-13 15 32 0,-12 16 6 16,-5 14 12-16,0 13 34 16,0 3 2-16,-19 0-16 15,-11 20-35-15,-4 7-2 16,1 2 2-16,7 4 0 15,13 0 6-15,7-4-6 16,6 1 0-16,6 1 3 16,24 2 0-16,9 0-3 15,10-2 6-15,2-3-2 16,-2-2-2-16,-10-9-2 16,-13-5-8-16,-15-2 7 15,-11 1-29-15,-12 5-10 0,-29 7 33 16,-15-2-52-16,-8-3-23 15,-2-7-70-15,11-5-25 16,12-6-7-16,25-25-166 16</inkml:trace>
  <inkml:trace contextRef="#ctx0" brushRef="#br0" timeOffset="135721.74">16185 10773 414 0,'0'0'414'15,"0"0"-313"-15,0 0-18 16,0 0-82-16,-15 109 1 16,-2-44 4-16,4-6 2 15,8-8-3-15,5-8-2 16,0-14-3-16,3-7 0 0,16-14-9 16,6-8 8-16,5 0-18 15,9-23 8-15,-3-9-19 16,-4-8-17-16,-17-6 26 15,-11-11-43-15,-4-10 59 16,-13-1-27-16,-15 2 26 16,-8 12 6-16,3 15 24 15,6 12 42-15,9 15 12 16,14 5-33-16,4 4-18 16,0-6-27-16,33-6-11 0,19-7 8 15,12-5-2 1,8 1 5-16,0 2-9 0,-7 7 9 15,-17 5 0 1,-11 10 0-16,-22 2 0 0,-8 0 15 16,-2 22-13-16,-5 20 12 15,0 15 11-15,0 12 1 16,-8 7 21-16,1 4-28 16,4-5-4-16,3-5-6 15,0-17-9-15,0-14 4 16,12-19-4-16,7-7 0 15,8-13 0-15,9 0 0 16,13-23-2-16,3-11-11 16,5-8-2-16,-8-11-32 15,-13-4 40-15,-12-2-5 0,-9 11 6 16,-12 14-3-16,-2 22 9 16,-1 12 0-16,0 6-5 15,0 27-11-15,-1 9 2 16,-2 10 14-16,3-2-1 15,0-9 1-15,8-6 0 16,11-11-1-16,0-7 2 16,4-10-2-16,3-7-2 15,3-4 3-15,3-19-8 16,0-3 8-16,-2-8-13 16,-5-2-25-16,-7 6 24 15,-6 11 0-15,-6 9 14 0,-5 10 6 16,2 0-6-16,-2 15-13 15,5 12 8-15,6 6 5 16,11-3 0-16,10-1 0 16,13-11-4-16,8-16-85 15,4-2 66-15,8-33-251 16,-1-6 197-16,-10-8 75 16,-10-9 4-16,-15-6 21 15,-14-11 68-15,-3-10 19 16,0-16 4-16,0-3-63 15,-6 6 9-15,-1 24-23 16,-3 27 41-16,-3 29 46 16,0 16-50-16,0 24-74 15,-13 27-13-15,-6 28 13 16,-1 23 19-16,11 13-6 0,8 8 4 16,1-8-3-16,0-18-14 15,3-25-6-15,10-23 4 16,4-20-81-16,3-19-66 15,9-10-97-15,-1-26-126 16</inkml:trace>
  <inkml:trace contextRef="#ctx0" brushRef="#br0" timeOffset="136875.51">17690 10710 333 0,'0'0'149'0,"-85"0"68"16,62 0-57-16,16 0-61 0,7 0-59 15,6 0-40-15,38 0-5 16,27-7-3-16,23-2-19 16,9 2-85-16,12 5-104 15,-7-6 22-15,-9 2 102 16,-20-8-4-16,-31 4 45 16,-28-3 51-16,-20 7 116 15,0 2 80-15,-26 1-119 16,-1 3 30-16,-1 0 2 15,4 0-9-15,6 17-52 16,3 5-48-16,6 5 3 16,9 6-4-16,0-4 5 15,9-2-4-15,18-7 0 0,3-6 0 16,4-14 5-16,4 0-5 16,1-11-8-16,-1-14 8 15,-6-2-15-15,-6-2 4 16,-13-4 11-16,-7-1 3 15,-6-3-3-15,-2 1-1 16,-15 6 1-16,-2 11 17 16,-1 15-7-16,-5 4-7 15,-8 23-3-15,-2 18 0 16,2 10 7-16,4 13-6 16,9 1 0-16,10 2 6 15,10-9-7-15,0-10-2 0,23-15 2 16,9-16-22-16,16-15 16 15,12-2-20-15,7-30-5 16,6-12-12-16,-9-8-37 16,-9-10 80-16,-12-9 3 15,-13-10 9-15,-6-10-3 16,-7-5-2-16,-4 10 9 16,-7 25 61-16,-2 25 7 15,-4 24 1-15,0 10-29 16,0 22-56-16,-15 31-16 15,-9 20 13-15,-1 10 3 16,8 3-4-16,6-7 4 16,11 0 0-16,0-9-1 15,27-10-5-15,12-17-33 16,7-21-14-16,9-22 13 0,-1-3-11 16,-1-30 25-16,-7-10 5 15,-13-6 21-15,-9-4 11 16,-4 10 21-16,-14 13-26 15,-3 18 9-15,-3 10 17 16,0 2-29-16,0 19-3 16,-6 13-4-16,-3 10 4 15,6 2 7-15,3-5-7 16,0-9-7-16,9-10-6 16,10-11-59-16,9-9-13 0,7-9 44 15,7-19 41 1,4-1 3-16,5-3 31 0,4-5-8 15,-3-3 63-15,-2-3-79 16,-12 6 32-16,-15 12 40 16,-10 12 22-16,-13 13 53 15,0 0-88-15,0 0-38 16,-6 26-31-16,-15 25 1 16,-4 30-1-16,-1 25 21 15,2 22-11-15,-1 14 28 16,-2 14-23-16,-1 6-3 15,-1-6 18-15,3-8-30 16,-3-24 11-16,1-27-5 16,0-25-4-16,-10-22 17 15,-1-20-19-15,-5-17 0 0,0-13 23 16,1 0-14-16,1-33 18 16,7-22 7-16,8-32-31 15,15-20 1-15,12-27-4 16,21-4-25-16,40 9-22 15,27 15-45-15,24 29-1 16,21 22-23-16,4 21-48 16,-1 11-65-16,-10 3-223 15</inkml:trace>
  <inkml:trace contextRef="#ctx0" brushRef="#br0" timeOffset="140956">21161 10802 678 0,'0'0'70'16,"0"0"21"-16,0 0 48 15,0 0-59-15,0 0-40 16,0 0-17-16,-23 1-10 15,23 1-10-15,18-2-3 16,36 0-6-16,34 0 6 16,32 0 6-16,20-9-3 15,13-8-3-15,8-2 0 16,-4-6-5-16,-14 0-11 16,-27 1 2-16,-34 6-11 15,-38 4-20-15,-28 3-3 16,-16-1 32-16,-25-5 4 15,-29-3-58-15,-16-2 16 0,-11 1 20 16,1-5 33-16,1 4-1 16,8-5 2-16,10 3 12 15,17 4 44-15,23 5 20 16,7 8-38-16,14 2 8 16,0 3-29-16,0-1-12 15,21-1-3-15,20-3-2 16,17 4 0-16,10 3 7 15,4 0-7-15,0 20 0 16,-5 7 3-16,-5 6 1 16,-6 4-2-16,-18 2-2 0,-15 1 2 15,-19-1 8 1,-4 8-9-16,-33 8 10 0,-16 1 3 16,-12 4-1-1,-4-2-13-15,-1 0-1 0,9-2-65 16,12-7-145-16,20-19-277 15</inkml:trace>
  <inkml:trace contextRef="#ctx0" brushRef="#br0" timeOffset="143363.19">23986 10579 463 0,'0'0'38'0,"0"0"28"0,0 0 100 15,0 0-80-15,0 0-27 16,0 0-36-16,-5-11-17 16,37-2 4-16,20-7-10 15,19-4 8-15,14-4-8 16,-1 4-6-16,-12 4-48 15,-19 8-34-15,-23 2-3 16,-21 10 54-16,-9 0 37 16,0 0 8-16,-19 0 20 15,-8 10-13-15,-18 16-6 16,0 7 3-16,2 10 15 16,9 10 3-16,8 3-19 0,10 10 3 15,4 6-4-15,11 5-6 16,1-2-1-16,0-11-3 15,0-9-93-15,0-12-62 16,0-10-96-16,0-13-39 16</inkml:trace>
  <inkml:trace contextRef="#ctx0" brushRef="#br0" timeOffset="143514.13">24017 11182 343 0,'0'0'115'15,"0"0"151"-15,0 0-98 16,0 0-54-16,0 0-78 15,0 0-36-15,5 7-2 16,57-20 2-16,35-7-5 16,24 0-3-16,18-4-133 15,11-5-65-15,-11-7-294 0</inkml:trace>
  <inkml:trace contextRef="#ctx0" brushRef="#br0" timeOffset="143724.31">25021 10713 487 0,'0'0'308'0,"0"0"-175"16,0 0 81-16,0 0-144 16,0 0-42-16,0 0-25 15,-70 61 15-15,70 20-1 16,0 28 42-16,3 11-6 16,18 11-8-16,-6 1-32 15,-2-3-9-15,-9-16-8 0,-4-21-19 16,0-26-74-16,-20-22-34 15,-10-25-69-15,-6-19-232 16</inkml:trace>
  <inkml:trace contextRef="#ctx0" brushRef="#br0" timeOffset="143874.91">24604 11229 688 0,'0'0'117'16,"87"-69"4"-16,-2 38-25 15,23 6-80-15,2 5-15 16,2 9-2-16,-9 2-22 16,-15 9-118-16,-18-7-266 15</inkml:trace>
  <inkml:trace contextRef="#ctx0" brushRef="#br0" timeOffset="145597.31">26645 10330 22 0,'0'0'59'16,"0"0"-5"-16,0 0-5 15,0 0-13-15,0 0 11 0,0 0-14 16,63-65 5-16,-35 40 1 15,9-5-7-15,2-2 0 16,1-2-8-16,-4-1 6 16,-12 5 29-16,-10 8-33 15,-14 5 11-15,0 8 31 16,-20 4 23-16,-18 5-62 16,-13 0-20-16,-10 19-7 15,-3 15-1-15,1 16-1 16,6 6 0-16,11 0 5 15,13 4 1-15,15 5-7 16,15-1 1-16,3 1 0 0,11-5 1 16,11-6-1-16,-1-9 0 15,-8-9 0 1,-5 1 2-16,-8-2-4 0,-4-1-1 16,-21-1 3-16,-12-4 2 15,-5-5 0-15,-4-4-2 16,3-11 7-16,6-6-4 15,5-3 3-15,11-9 5 16,9-11-4-16,11-2 21 16,1-2-28-16,12 1 1 15,16 10 6-15,7 12 1 16,5 1-2-16,8 20-3 16,-2 23-1-16,-3 14-1 15,-6 7 2-15,-5 4-3 0,-5-3 0 16,-7-2-40-16,-2-16-90 15,0-16-139-15,4-26-72 16</inkml:trace>
  <inkml:trace contextRef="#ctx0" brushRef="#br0" timeOffset="145824.79">27233 10386 1042 0,'0'0'69'15,"0"0"111"-15,0 0-69 16,0 0-51-16,0 0-29 0,0 0-7 16,0 14-24-1,0 45 0-15,0 24 4 0,0 9-4 16,0 6-6 0,0-4-15-16,-3-9-98 0,3-15-61 15,3-24-11-15,21-26-24 16,9-20-339-16</inkml:trace>
  <inkml:trace contextRef="#ctx0" brushRef="#br0" timeOffset="146161.74">27806 10539 679 0,'0'0'178'16,"0"0"19"-16,0 0-80 15,0 0-64-15,0 0-29 0,0 0-24 16,-97 55-2-16,37-1 2 15,9-1 8-15,16-7-8 16,11-4-3-16,16-5 3 16,8-10-9-16,11-12-11 15,23-12-11-15,12-3 20 16,8-25 3-16,2-16 8 16,-5-4-1-16,-9-8 0 15,-11 6 2-15,-11 5 5 16,-10 16 0-16,-7 12 15 15,-3 8 32-15,0 6-29 16,0 0-24-16,0 18-17 16,-6 18-17-16,-6 12 20 0,6 15-37 15,6 2-50-15,6-2-63 16,21-6-13-16,5-24-365 16</inkml:trace>
  <inkml:trace contextRef="#ctx0" brushRef="#br0" timeOffset="146574.26">28159 10799 60 0,'0'0'750'16,"0"0"-661"-16,0 0 71 16,0 0-121-16,0 0-30 15,0 0-9-15,-18-3-16 16,42 3 15-16,9 0-4 0,3 17-10 15,-5 9-15-15,-6 6 4 16,-12-1 4-16,-10 2 15 16,-3-7 0-16,0-2 7 15,-5-8 0-15,-3-6 2 16,2-4-1-16,3-5 22 16,2-1 16-16,1 0 16 15,0-12 15-15,9-19 12 16,16-19-64-16,11-10-15 15,8 5-3-15,2 5 10 0,1 14 4 16,-5 15 12 0,-6 11-26-16,-5 10 0 15,-7 5-5-15,-9 27-10 16,-6 12 5-16,-9 11-6 16,-3 1-30-16,-16 1-14 0,-5-5-36 15,0-10-34-15,3-14-118 16,6-16-132-16</inkml:trace>
  <inkml:trace contextRef="#ctx0" brushRef="#br0" timeOffset="146790.34">29008 10324 951 0,'0'0'97'0,"0"0"95"0,0 0-123 16,0 0-56-16,0 0-13 15,0 0 8-15,25 109-2 16,-7-30 9-16,0 13-1 16,-8 2-6-16,-10-3-8 15,0 0-3-15,-19-10-86 16,-3-14-63-16,-1-22-59 16,4-28-192-16</inkml:trace>
  <inkml:trace contextRef="#ctx0" brushRef="#br0" timeOffset="147593.47">29583 10265 463 0,'0'0'66'0,"0"0"40"15,0 0 95-15,0 0-117 16,0 0-23-16,0 0 13 15,-25-80-25-15,25 49-24 0,6-8 14 16,16 3-30 0,5 4-9-16,-2 11 0 0,-9 11-2 15,-4 10-2 1,-4 3-6-16,-2 35-20 16,-2 20 28-16,-4 20-7 15,-2 10 9-15,-16 0-2 0,0-5 4 16,3-13-5-16,6-13 1 15,6-19-15-15,3-15 13 16,0-9-16-16,0-11 1 16,5-3-1-16,14 0 20 15,5-17 6-15,5-9-4 16,-4-3 2-16,-9 6 23 16,-8 6 11-16,-7 11 39 15,-1 6 17-15,0 0-42 0,0 3-40 16,-16 25-12-16,-1 13-8 15,-5 16-1-15,5 10 9 16,6 1 0-16,5 7 0 16,1-5 3-16,1 0-5 15,-5-12 2-15,-3-8 0 16,-7-11 3-16,-4-6-1 16,-7-12-2-16,-10-2 0 15,-6-8-13-15,-5-5-8 16,1-6-54-16,5 0-37 15,9-6-58-15,12-14-243 16</inkml:trace>
  <inkml:trace contextRef="#ctx0" brushRef="#br0" timeOffset="148193.57">30447 10975 986 0,'0'0'23'16,"0"0"-22"-16,0 0 40 15,0 0-41-15,0 0 7 16,0 0-7-16,-1 36 0 16,37-49 11-16,11-17-7 15,7-10 5-15,3-6-9 16,-4-7-12-16,-4-2 7 0,-14-5-4 15,-8 10 8-15,-15 14 1 16,-9 12 0-16,-3 19 3 16,0 5-3-16,-9 8-12 15,-17 23 0-15,1 17 3 16,2 10 9-16,13 1-1 16,10-2 1-16,3-9 3 15,23-12-3-15,10-13 0 16,8-13 4-16,6-10-3 15,6-13 1-15,2-16-2 0,0-12 10 16,-6-4-12 0,-4-11 2-16,-6 3 0 15,-12 7 8-15,-14 12-1 0,-7 21 34 16,-9 6 57 0,0 7-31-16,0 0-43 0,0 0-24 15,0 8-18-15,0 18 8 16,0 10 5-16,0 11 5 15,14-1 0-15,5 4 3 16,-1-9-5-16,-5-4 2 16,-7-10 0-16,-6-1-3 15,-6-7-2-15,-25-4-5 16,-18-5-2-16,-15-8-41 16,-14-2 20-16,-9-12-36 15,-4-20-51-15,6-12-186 0,16-16-88 16</inkml:trace>
  <inkml:trace contextRef="#ctx0" brushRef="#br0" timeOffset="148338.96">30872 10185 508 0,'0'0'223'16,"0"0"50"-16,0 0-120 16,0 0-71-16,0 0-49 15,0 0-33-15,13-50-30 16,-13 50-134-16,-11 17-204 15,-13-4-147-15</inkml:trace>
  <inkml:trace contextRef="#ctx0" brushRef="#br0" timeOffset="149745.2">26809 12266 756 0,'0'0'11'16,"0"0"91"-16,0 0 12 0,0 0-111 15,-88 6-3-15,66 41-11 16,-2 9 6-16,8 3 3 16,10-2 0-16,6-8 2 15,0-2-2-15,6-12-11 16,11-8 0-16,2-10-15 15,1-12 8-15,10-5 20 16,8-17 1-16,11-17-1 16,6-6 0-16,-3-7-28 15,-1-5-25-15,-11-1 23 16,-6 8 30-16,-13 13 4 16,-6 17 12-16,-10 11 12 15,-2 4-28-15,-3 19-2 0,0 25-5 16,0 16 5-16,3 6 2 15,4-7-3-15,6-13 2 16,3-16-6-16,1-13-6 16,1-11 1-16,5-6 12 15,3-20 0-15,4-17 4 16,-1-9 6-16,-7-7-10 16,-12-3 1-16,-10-3-2 15,0 6-9-15,-15 13 9 16,-8 18 2-16,-4 15 2 15,-5 7-3-15,1 26-13 16,0 13 7-16,10 2 2 0,12-2-40 16,9-6-14-16,3-10-16 15,21-13 9-15,12-10 49 16,9 0 16-16,7-20 4 16,6-10 20-16,1-6 2 15,-2-7 15-15,-5 7-17 16,-11 3-2-16,-12 13-13 15,-10 10 10-15,-8 7 10 16,-3 3-29-16,1 27 4 16,7 16-5-16,3 9 2 15,4 1 0-15,4-7 4 16,4-10-5-16,0-12-24 16,2-18 14-16,0-6-17 15,-2-6 27-15,2-20 0 16,-4-8 7-16,0-6 12 15,-2-6 18-15,0-7-11 0,-6 7 42 16,-6 10-28-16,-5 16 46 16,-5 11-45-16,-2 9-30 15,1 0-11-15,9 23-20 16,-1 10 16-16,4 3-2 16,0 3-15-16,-4-5-12 15,6-5-14-15,-1-5-25 16,2-9-4-16,1-10-18 15,6-5 50-15,0-11 29 0,4-15 15 16,3-7 2 0,-2-9 4-16,1-2 20 0,-4-9 109 15,-4 5-122-15,-3 3 75 16,-8 19 25-16,-5 10 10 16,-4 11-34-16,-4 5-52 15,2 0-37-15,4 5-5 16,1 27-12-16,8 14 17 15,6 7 0-15,-2 4 4 16,7-10-5-16,-4-8 1 16,-4-16 0-16,-5-10-3 15,-7-13-2-15,0 0 5 16,6-7 11-16,8-19 21 16,5-14 12-16,8-12-27 15,-3-7-4-15,1-5-2 0,2 2-11 16,-5 9-3-16,-2 14-17 15,-4 15-28-15,-6 10-14 16,2 11-64-16,-1 3-159 16,1 0-173-16</inkml:trace>
  <inkml:trace contextRef="#ctx0" brushRef="#br0" timeOffset="151786.18">29087 12141 714 0,'0'0'212'15,"0"0"-103"-15,0 0-19 16,0 0-70-16,0 0-16 16,6 80 68-16,18-44-38 0,6 0-9 15,3-10-25-15,-2-6 4 16,0-11-8-16,2-9 4 16,-3 0-18-16,1-12-3 15,-5-9-8-15,-7-5 9 16,-9-6 10-16,-5-2 10 15,-5-2 0-15,-2 3 0 16,-13 10 0-16,-4 6 2 16,-3 15 3-16,-4 2-5 15,-7 9-8-15,-2 24-2 16,2 6 3-16,8 8 7 16,11-1-2-16,12 0 0 0,2-7-3 15,11-9-35 1,23-14-16-16,14-5 16 0,15-11 34 15,14 0-115 1,4-17 75-16,-4-11-63 0,-10-11 29 16,-16-9 59-16,-15-8 1 15,-15 3 20-15,-12 7 73 16,-9 17 59-16,0 11-13 16,0 11-9-16,-2 2-43 15,-2 5-40-15,4-2-27 16,0 2-13-16,0 0 11 15,0 5-25-15,1 11 12 0,16 3 7 16,10-2-3 0,4 3 11-16,2-4-3 0,-3 1 3 15,-8 6-5-15,-8 1 5 16,-6 8-5-16,-6 4 4 16,-2 5 0-16,0-2 0 15,0-7-13-15,0-11-11 16,0-9 25-16,7-7-57 15,22-5 28-15,12 0 23 16,13-4-2-16,4-19-68 16,-4-13-91-16,-11-10 25 15,-10-7 139-15,-9 0 6 16,-10 6 3-16,-9 14 52 16,-5 13 62-16,-5 14-6 15,-21 6-84-15,-13 3-21 0,-3 20-6 16,0 13 3-16,5 1 12 15,13-1 6-15,8 0-24 16,10-2 0-16,6-7 0 16,0-10-27-16,14-12 9 15,12-5-10-15,4 0 28 16,5-16 1-16,-1-5 1 16,-2 2 4-16,0-8 2 15,-5 8-7-15,-5-1 36 16,-7 6-19-16,-8 9 78 15,-5 5 3-15,-2 0-17 16,0 0-58-16,3 19-24 16,5 25 0-16,5 17 0 0,3 19 34 15,1 16-18-15,-5 6-6 16,-8 4-7-16,-4 3 3 16,-9-7-6-16,-19-6 0 15,-11-10 4-15,-6-16-4 16,-1-17 0-16,-3-15 5 15,1-8-4-15,3-16 6 16,10-4-7-16,6-7 2 16,7-3 11-16,7-13-11 15,9-26 5-15,6-28-7 16,15-21-30-16,31-18-21 16,15-10-24-16,15-10-10 0,14 11 37 15,5 6 0-15,1 16 48 16,-7 24 11-16,-14 22 9 15,-22 17 13-15,-18 17-11 16,-20 7-10-16,-9 6 22 16,-6 0-22-16,0-3-2 15,0 3-3-15,0 0-7 16,0 6-5-16,0 10-3 16,5 4 8-16,3-5 6 15,6-1-5-15,3-6-1 16,4-5 4-16,5-3 1 15,2 0 2-15,-3-6-7 0,-1-8 0 16,-10-8-6 0,-4-5 12-16,-10-2-6 0,0-2 0 15,-3 7 0-15,-10 6-1 16,-2 11-4-16,-6 7-1 16,-9 0 5-16,-4 27-10 15,4 9 0-15,8 3 10 16,13 1-3-16,9-4 3 15,0-10-5-15,15-5-3 16,16-12 2-16,9-6 7 16,2-3 0-16,2-6 5 15,-2-14-4-15,0-4 6 16,1-2-7-16,-1-4 0 16,-4 5 4-16,-9 8-2 15,-8 8-1-15,-10 4 11 0,-3 5 0 16,2 5-12-16,-1 17-4 15,4 7 4-15,0 2 2 16,4-1 0-16,4-5-2 16,3-8 3-16,2-4-2 15,7-13 9-15,3 0-6 16,7-7-2-16,2-16 5 16,-4 1-5-16,0-8-2 15,-5-4 4-15,-3-1-2 16,-5 5 5-16,-7 6-7 15,-9 14 0-15,-9 8 13 16,-3 2-13-16,0 0-1 16,0 2-10-16,0 18-3 15,0 0 11-15,0 0 3 0,0-3 0 16,0-8-6-16,10-2-6 16,5-4 11-16,9-3 1 15,3 0 3-15,4-12 7 16,2-9-10-16,-3-8 3 15,0-7 12-15,-4-11-4 16,-2-9 11-16,0-16 11 16,2-8-19-16,-4 5 16 15,-8 14-17-15,-7 22 18 16,-4 26 38-16,-3 10-34 16,0 3-35-16,-18 16-11 0,-16 26-7 15,-10 22 16 1,-3 11 2-16,-1 6 0 0,8 6-9 15,7 0 9 1,12 1-3-16,18-17-43 0,3-21-89 16,5-25-4-16,20-25-38 15,5-3 44-15,3-22-39 16,-2-13-132-16,-7-8 175 16,-11-1 99-16,-9-1-12 15,-4 5 42-15,-8 14 87 16,-15 4 59-16,-7 9 20 15,2 7-16-15,6 5 10 16,9 0-17-16,9 1-78 16,4 3-30-16,4 0-35 0,31 0-25 15,23 0-41-15,20 0-58 16,11 0-120-16,1 0-88 16</inkml:trace>
  <inkml:trace contextRef="#ctx0" brushRef="#br0" timeOffset="152190.29">32655 12368 721 0,'0'0'156'0,"0"0"21"16,0 0 23-16,0 0-79 15,0 0-66-15,0 0-21 0,-5 0-17 16,5 0-16-16,0 0-1 15,6 0 0-15,-1 0 1 16,-4 0-3-16,-1 0 2 16,0 0-10-16,0 0 6 15,-4 0-15-15,-23 7-7 16,-9 15 21-16,-4 3-4 16,9-3 3-16,13-2-19 15,10-12 3-15,5-3 20 16,3-5-16-16,0 0 15 15,0 0 3-15,21 0 1 16,8 0 17-16,5-13-18 0,0-1 4 16,-4-5-9-1,-2 0-8-15,-5 2-39 0,-10 7-34 16,-4 3-11-16,-9 7 33 16,-6 0-67-16,-28 0-141 15,-13 10 32-15,-9 3-37 16</inkml:trace>
  <inkml:trace contextRef="#ctx0" brushRef="#br0" timeOffset="178841.95">2875 14437 258 0,'0'0'16'0,"0"0"8"16,0 0 59-16,0 0-67 15,0 0-7-15,0 0 13 0,0 0 4 16,5 52 8 0,10-55 40-16,7-14 19 0,-1-6-39 15,3-3-3-15,-12-1-23 16,-9 5-7-16,-3 1 30 15,-6 8-15-15,-18 0-21 16,-4 10 3-16,-2 3-16 16,-3 12 4-16,0 21-6 15,2 6-15-15,10 2 13 16,9-12-2-16,9-9-1 16,3-9 0-16,0-8-8 15,18-3 11-15,6 0-8 16,4-17 10-16,2-9 17 15,-3-4-15-15,-5-3 4 0,-10 6 1 16,-9 1 1-16,-3 3 9 16,-3 6 7-16,-16 1-1 15,4 12 5-15,-3 4-22 16,-3 7-6-16,0 29-5 16,-1 10-6-16,7 2 10 15,10-6-6-15,5-16 4 16,0-7 2-16,17-11-11 15,4-8 10-15,4 0 2 16,2-20 4-16,0-10 11 16,-5-9-9-16,-4 2-2 15,-12 0 17-15,-6 2-7 16,0 1 30-16,-21 6 3 0,-4 7-32 16,2 11-6-16,1 10-9 15,6 7-21-15,5 25-23 16,11 14-123-16,3 12-54 15,42-10-95-15</inkml:trace>
  <inkml:trace contextRef="#ctx0" brushRef="#br0" timeOffset="179581.83">4685 14149 161 0,'0'0'216'0,"0"0"-187"0,0 0 125 15,0 0-41-15,0 0-40 16,0 0-16-16,-42 30-6 15,61-50 19-15,7-10-22 16,11-9-34-16,0-5-3 16,-7 2-11-16,-9 5 8 15,-9 8-4-15,-12 8 6 16,0 12 13-16,-3 9 3 16,-15 0-18-16,-13 26-8 15,-5 24-12-15,-6 16 7 16,2 6 1-16,10 7 7 15,6-3-4-15,11-9 1 0,7-14 0 16,6-8 1-16,0-12-1 16,0-6 0-16,-2-4 1 15,-4-7 2-15,-4 4 7 16,-5-3-9-16,-1-4-1 16,-7-3 18-16,1-3-15 15,-2-7 3-15,0 0 1 16,6 0 2-16,2-10-2 15,10 3-7-15,3 0 10 16,3 7-10-16,0 0-1 16,15 0-16-16,18 0 14 15,7 14-3-15,3 6 5 16,0 2 1-16,-7 8 0 16,0 1-1-16,-6 5-1 15,-5 0 2-15,5 0-4 0,3 1-102 16,4-11-185-16,5-16-179 15</inkml:trace>
  <inkml:trace contextRef="#ctx0" brushRef="#br0" timeOffset="179942.29">5329 14159 727 0,'0'0'17'0,"0"0"185"0,-95-10-144 15,47 37-1 1,-6 18-51-16,-4 14-3 0,10 8-3 16,8-4 1-1,15-7-3-15,16-6 0 0,9-11-5 16,9-13 3-16,22-15-5 16,11-11-16-16,7-8 10 15,8-23 1-15,1-13 7 16,-9-6 6-16,-13-4 1 15,-9-1 5-15,-15 2 0 16,-12 7 28-16,0 10 5 16,0 19 3-16,0 11 23 15,-5 6-38-15,-4 22-26 16,-4 19-12-16,4 18-7 16,6 7 9-16,3 1-29 0,6 0-63 15,21-6-111-15,4-11-166 16</inkml:trace>
  <inkml:trace contextRef="#ctx0" brushRef="#br0" timeOffset="180391.49">5659 14575 576 0,'0'0'68'15,"0"0"219"-15,0 0-161 0,0 0-53 16,0 0-34-16,0 0-26 16,37-70-13-16,-4 50-4 15,1 7-1-15,-1 13-15 16,0 0-13-16,-8 23-7 16,-1 11-15-16,-9 5 33 15,-12 4-17-15,-3-3-4 16,0-3 37-16,-9-5-4 15,0-12 10-15,2-6 5 16,2-11-2-16,5-3 29 16,0 0 24-16,0-24 13 15,3-11-7-15,12-16-57 16,12-9 8-16,4-5-3 16,5 6-9-16,0 12 4 15,-5 20-5-15,-1 14 0 0,-3 13-3 16,1 10-3-16,-4 21-3 15,-9 18 3-15,-5 11 0 16,-10 5 6-16,0 8-41 16,-13 0-73-16,-2-8-43 15,-3-5-143-15,3-30-144 16</inkml:trace>
  <inkml:trace contextRef="#ctx0" brushRef="#br0" timeOffset="181524.5">6591 14171 60 0,'0'0'78'0,"0"0"42"15,0 0 1-15,0 0-27 0,0 0-15 16,0 0 10-16,-3 0 1 15,3-6-16-15,0-8-2 16,0-5-41-16,0-13-4 16,0-9-17-16,0-7 2 15,9 1 6-15,6 8-10 16,-6 11 2-16,0 16 3 16,1 12-13-16,7 9-13 15,5 27-5-15,8 14 10 16,-2 9 7-16,-1 5-4 0,-12 1 5 15,-5 1 7 1,-5-9-7-16,-5-7 0 0,0-15 0 16,6-14 0-16,-3-10 0 15,3-6-1-15,4-5 1 16,2 0 5-16,6-13 1 16,0-7 18-16,3-6 7 15,-12-1 1-15,-3 4 8 16,-6 9 9-16,0 8-15 15,0 6 22-15,-3 0-56 16,-9 23-1-16,-3 14-10 16,-3 10 7-16,2 8 0 0,11-1 1 15,5 1 3 1,2-2-6-16,17 1 6 0,6-3 0 16,-2-7 0-16,1-8 0 15,-8-10 4-15,-10-6-4 16,-3-4 0-16,-3 1 11 15,-6-1-2-15,-18 4 9 16,-10 2-5-16,-15-5-10 16,-4 1-3-16,-5-6-5 15,3-1-94-15,9-2-116 16,13-5-269-16</inkml:trace>
  <inkml:trace contextRef="#ctx0" brushRef="#br0" timeOffset="194514.45">3296 13505 255 0,'0'0'28'16,"0"0"26"-16,0 0 102 16,0 0-52-16,0 0-16 15,0 0 2-15,0 0-4 0,-24 0-28 16,21 0-7-1,3 0-7-15,0 0-19 0,0 0-2 16,0 0-18-16,0 0-3 16,0 0 0-16,0 0-2 15,0 0-4-15,0 0-4 16,-3 0 0-16,-1 0-11 16,1 0-10-16,-3 0-13 15,3 0 37-15,3 0-14 16,0 0 7-16,0 0 9 15,0 0-1-15,0 0 3 16,0 0 1-16,0 0 0 16,0 0 7-16,0 0-5 15,0 0-1-15,0 0 4 16,0 0 1-16,0 0-3 0,0 0-3 16,0 0 4-16,0 0-6 15,0 0 2-15,0 0-4 16,3 0 2-16,13-8-7 15,7-8 7-15,14-3 2 16,6-4-5-16,3 2 2 16,-4-1-27-16,3 1 3 15,-8 4 9-15,-7 5-17 16,-9 2 13-16,-8 3 4 16,-7 4 0-16,-6 3 14 15,0 0-31-15,0 0-18 16,-22 6-33-16,-5 11-27 0,-10 3-16 15,1 7 81-15,3-4 37 16,5 3 9-16,7-4 4 16,6-5 1-16,5-3 0 15,5-1 7-15,2-2 10 16,3-5-16-16,0 10 10 16,0 1 24-16,8 5-5 15,5 9-6-15,-4 1 8 16,0 2-17-16,-2 4-1 15,-4 3-16-15,-3 2 1 16,0 1-2-16,0-2-9 16,-4-5-35-16,-5-4-55 15,3-14-6-15,0-7-66 0</inkml:trace>
  <inkml:trace contextRef="#ctx0" brushRef="#br0" timeOffset="194701.72">3317 13997 13 0,'0'0'106'15,"0"0"11"-15,0 0 11 16,0 0-43-16,0 0-13 16,0 0 2-16,0-13-4 15,24 0-9-15,10-3 4 16,5-6-11-16,7-3-25 16,-4 0-24-16,7 3-5 15,-7 5 0-15,1 7-110 0,-10 5-167 16,-15 1-184-16</inkml:trace>
  <inkml:trace contextRef="#ctx0" brushRef="#br0" timeOffset="195113.46">3893 13551 499 0,'0'0'6'16,"0"0"-6"-16,0 0 95 0,0 0-42 15,-17-74-11-15,14 72 51 16,-1 2-17-16,4 0-18 16,-3 0-3-16,3 0-13 15,-3 0-14-15,3 0-7 16,0 0-10-16,-6 2 9 15,0 12-18-15,-2 12 6 16,-5 11 1-16,4 9 2 16,0 11 5-16,9 9 1 15,0 9-5-15,0 7 26 16,0 5-23-16,0-1-3 16,6-10-1-16,-3-4-8 0,0-11-1 15,-3-9-2 1,3-12-3-16,-3-11-9 0,3-9-75 15,0-7-41-15,2-9-83 16,-1-4-109-16,-4-10-48 16</inkml:trace>
  <inkml:trace contextRef="#ctx0" brushRef="#br0" timeOffset="195443.66">3608 14016 555 0,'0'0'55'0,"0"0"95"16,0 0-8-16,0 0-91 15,0 0-2-15,0 0-20 0,-12 0-5 16,12 0-8-16,6 0-9 16,18-10 5-16,16-9 1 15,15-8 1-15,11-6-1 16,-2 0-9-16,0 3-4 15,-6 2 3-15,-10 7 3 16,-11 4-5-16,-10 4 0 16,-15 7 2-16,-9 6 18 15,-3 0-16-15,0 0 9 16,0 0-3-16,0 0-11 16,0 0 0-16,-3 3-29 15,-16 17-80-15,-4 3-115 0,-7 6-234 16</inkml:trace>
  <inkml:trace contextRef="#ctx0" brushRef="#br0" timeOffset="196493.61">8317 14598 624 0,'0'0'0'0,"0"0"0"15,0 0 10-15,0 0 1 16,0 0-3-16,0 0-6 15,58 84-2-15,-13-82 11 16,13-2 17-16,8-30 26 16,2-16-13-16,-4-14-21 15,-7-9-8-15,-12-5 0 16,-11-4-2-16,-16 2 7 16,-12 10-12-16,-6 23 21 15,0 16-1-15,0 27 16 0,-12 7-40 16,-6 37-1-16,3 25-20 15,8 16 15-15,7-2 5 16,16-14-2-16,17-15 1 16,9-19-5-16,7-21 1 15,6-14 1-15,3-10 4 16,8-33 4-16,-5-13-2 16,-3-10 3-16,-10-4-1 15,-11-2-1-15,-21-1 6 16,-12 8 3-16,-4 18 14 15,-4 17 44-15,-3 20-22 16,-2 10 18-16,-7 20-66 16,-2 23-2-16,0 15 1 0,9 9 0 15,9-4 1-15,18-6-5 16,21-7 5-16,7-8 0 16,-4-9 0-16,-9-13 0 15,-17-4-3-15,-7-9 3 16,-9-4-6-16,-6 1-4 15,-33 2-64-15,-22-6 10 16,-21 0-73-16,-9-33-17 16,-3-26-149-16</inkml:trace>
  <inkml:trace contextRef="#ctx0" brushRef="#br0" timeOffset="196644.34">8806 13418 540 0,'0'0'155'0,"0"0"99"15,0 0-97-15,0 0-65 16,0 0-75-16,0 0-17 16,3-35-22-16,-3 57-121 15,-6 15-73-15,0 9-69 16</inkml:trace>
  <inkml:trace contextRef="#ctx0" brushRef="#br0" timeOffset="198241.24">10863 14053 503 0,'0'0'16'0,"0"0"90"15,0 0 13-15,0 0-103 16,-94 64-11-16,67-13 1 16,5 5-6-16,1-5 0 15,9-5 0-15,12-8 0 16,0-6-2-16,16-13 1 15,17-9-9-15,6-10 5 16,16-7-19-16,6-26 16 16,8-7 2-16,-8-9 6 0,-9-1 0 15,-13 1 1-15,-18 6 0 16,-12 9 13-16,-6 15-9 16,-3 12-3-16,0 7-2 15,0 16-26-15,0 21 16 16,0 9 7-16,3 1 3 15,10-7 0-15,4-11-6 16,-1-13-25-16,3-15 24 16,7-1-12-16,7-17 19 15,-1-15 9-15,4-9-9 16,-3-6 4-16,-12 2-4 16,-3 2 0-16,-12 3 20 15,-6 7-5-15,0 10 16 16,-15 17 15-16,-12 6-32 0,-3 20-14 15,-4 12-12-15,1 5-2 16,6 2 1-16,8-10-11 16,10-1 7-16,6-12 8 15,3-13-4-15,6-3 4 16,22-3 1-16,8-21 8 16,13-5 16-16,-4-4-13 15,-6 0 4-15,-6 7 6 16,-5-1-2-16,-10 8 20 15,-3 4-18-15,-5 7-3 16,-4 4 1-16,2 4-11 16,2 0-11-16,2 0 7 15,3 3 1-15,3 6 2 16,1 2-1-16,1 5 2 16,-4 1-4-16,-1 3 5 0,0 6-1 15,-6 7 7-15,-3 4 2 16,-3 2 11-16,-3-2-5 15,4-4 1-15,-4-9 10 16,0-9-13-16,3-8-3 16,-3-4-7-16,6-3 3 15,8-3 19-15,11-19 15 16,8-9 9-16,10-8-16 16,-1-8-28-16,-5-3 3 15,-1-3 6-15,-2 5 2 0,-8 4 15 16,-1 12-10-16,-9 11-13 15,-2 9 2-15,-1 12-10 16,5 0-6-16,9 12-6 16,6 18 1-16,-2 12 10 15,2 5-4-15,-6 6-2 16,-5-3 6-16,-4-5-36 16,-3-8-19-16,-6-13 28 15,1-9-27-15,-1-5 20 16,2-5-48-16,2-5-16 15,6-7 34-15,4-16 41 16,-1-13 10-16,-1-8-17 16,-6-4 31-16,-5 7 4 0,1 8 11 15,-5 9 45-15,-3 11 57 16,-3 7 28-16,0 3-23 16,0 0-27-16,0 3-37 15,0 0 3-15,0 0-6 16,0 0-11-16,0 0 5 15,0 0-9-15,0 0 3 16,0 0-34-16,0 0-6 16,0 0-6-16,0 0 3 15,0 0 0-15,3 0-3 16,-3 0 3-16,3 6-1 16,3 13-3-16,8 12 4 15,9 9-2-15,2 12 2 16,4-2 0-16,1-4 3 0,-4-9-3 15,-3-12 0-15,-7-11-1 16,-10-8 2-16,-3-5 1 16,-2-1 0-16,5-5 3 15,8-21 19-15,1-12-22 16,1-10-1-16,4-11-1 16,-1-3-6-16,2 0-12 15,-3 8-36-15,3 14-13 16,1 18-24-16,4 12-62 15,5 10-21-15,6 5-81 0,-1 20-22 16,-3 5 48 0,-11-4 45-16</inkml:trace>
  <inkml:trace contextRef="#ctx0" brushRef="#br0" timeOffset="199949.25">13055 14030 42 0,'0'0'203'0,"0"0"13"0,0 0-63 16,0 0 9-16,0 0-73 15,0 0-27-15,-1 63-9 16,1-41-27-16,3-3-12 15,12-4-5-15,0-5-9 16,5-4 8-16,3-6-7 16,-4 0 0-16,7-9 26 15,-7-13-8-15,-2-3-4 16,-4-5 0-16,-10-3-3 16,-3-4 7-16,-6 5-9 15,-17 10-5-15,0 8 10 0,-10 14-15 16,-5 14-1-16,-1 25-6 15,0 17 2-15,12 6 3 16,18 5-8-16,9-5 8 16,16-12-3-16,29-11 3 15,18-22-2-15,10-17 3 16,12-3 2-16,0-34-1 16,0-12 0-16,-11-8-2 15,-9-5-1-15,-22 2 6 16,-21 7-2-16,-19 4 7 15,-3 13 9-15,-10 12 29 16,-13 18-1-16,-2 6-20 16,-1 0-19-16,9 16-6 0,5 4-5 15,12 0 0-15,0 0-3 16,31-3 6-16,19-5 0 16,15-5 2-16,2-4 10 15,2 1-9-15,-14-1 0 16,-9 4-2-16,-13 6 2 15,-12 7-4-15,-6 7-2 16,-9 7-8-16,-6 7 8 16,0-1-3-16,0-3-16 15,0-9 4-15,0-11 0 16,12-13-12-16,14-4 5 16,13-11 24-16,6-21 0 15,5-8 3-15,-6-7 0 16,-5-2 5-16,-9 3-2 0,-17 10 16 15,-10 15 24-15,-3 11 4 16,-25 10 27-16,-17 7-72 16,-10 17 5-16,-1 15-6 15,12-1-1-15,8 4 4 16,13-6-4-16,14-6-3 16,6-4-1-16,20-12 0 15,19-11 4-15,16-3 4 16,6-23-3-16,4-13-1 15,0-8-6-15,-10-1 6 16,-7 1 8-16,-15 8-8 0,-11 12 1 16,-10 12 19-1,-12 9 7-15,0 3-27 0,0 20-19 16,0 29 17-16,0 23 2 16,0 24 11-16,15 23-6 15,4 19 17-15,8 21 5 16,-5 13 14-16,4-11-22 15,-9-11-18-15,-7-25 24 16,-7-36-16-16,-3-25-3 16,-17-25 1-16,-19-20-5 15,-9-19 16-15,-7-3-18 16,1-41-23-16,7-25 16 0,16-30-59 16,22-33-21-1,6-19-5-15,38-15-2 0,27 2-2 16,10 28-34-16,7 30-22 15,-5 33 99-15,-10 18 53 16,-7 15 0-16,-11 9 6 16,-15 12 4-16,-7 13 52 15,-15 3-12-15,-2 3-29 16,1 6-2-16,-2 13 0 16,1 5 15-16,2 3 6 15,2-2-27-15,2-5 11 16,1-6-13-16,8-9-6 15,2-5 11-15,7 0-8 16,6-22 8-16,-4-12-4 0,-6-5-11 16,-12-6 7-16,-11-2-8 15,-7 8 0 1,-10 11 2-16,-13 16-2 0,-8 12-10 16,-6 12-5-16,-5 29 5 15,1 10 6-15,11 7 3 16,13-2 1-16,14-8-3 15,3-5 3-15,6-11 0 16,24-15 0-16,9-9 1 16,7-8 8-16,12-8-2 15,-2-20-7-15,-1-5 13 16,-7-7-9-16,-10-5-3 16,-11 4 11-16,-8 8-9 15,-12 16 16-15,-4 12-18 16,-3 5-1-16,2 18-14 0,7 16-6 15,0 6 20-15,6-1-3 16,9-6 6-16,4-9-3 16,8-12 0-16,10-7 0 15,2-5 11-15,1-14-7 16,0-16 0-16,-3-7 3 16,-5 2-7-16,-11 5 18 15,-10 14-10-15,-12 8 19 16,-5 8-9-16,3 11-18 15,0 15-18-15,3 13 18 0,8 0 0 16,5-1 10 0,0-12-10-16,2-9-3 0,-2-11 3 15,5-6 9-15,5-20 10 16,6-19-1-16,2-14-18 16,-2-13 12-16,-4-13-12 15,-7-17 0-15,3-27 7 16,0-16-6-16,-5 4 1 15,-1 26 0-15,-15 44 14 16,-6 41 78-16,-3 24-52 16,-6 34-42-16,-14 31-5 15,-5 35 5-15,-4 15 2 16,3 4-2-16,-1-1-6 16,5-9-4-16,8-9-120 15,6-24-37-15,8-23-88 0,0-38-32 16,5-15-173-16</inkml:trace>
  <inkml:trace contextRef="#ctx0" brushRef="#br0" timeOffset="200094.64">16124 13938 100 0,'0'0'485'0,"0"0"-380"16,0 0 115-16,0 0-123 15,0 0-86-15,0 0-11 16,0 0-5-16,152 0-54 15,-40 0-177-15,4 0-184 16</inkml:trace>
  <inkml:trace contextRef="#ctx0" brushRef="#br0" timeOffset="201209.63">17891 14001 692 0,'0'0'53'15,"9"-77"226"-15,-8 47-184 16,-1 11-14-16,0 18 2 16,0 1-59-16,0 34-24 15,0 28-16-15,-3 27 16 16,-7 20 25-16,0 3-10 16,-2-16 12-16,-2-20-5 15,4-19-4-15,4-25-7 16,-1-15-7-16,7-10 21 15,0-7-9-15,0 0 21 0,0 0 12 16,7-22-10 0,11-12-16-16,15-9-23 0,11-1-12 15,3 11 6-15,5 10-52 16,-3 16 8-16,-3 7-22 16,-8 7-17-16,-8 18 8 15,-13 0 11-15,-14 1 11 16,-3 1 24-16,-27-4 6 15,-14-1 29-15,-13-4 4 16,-1-9-2-16,3-5 3 16,7-4 2-16,9 0 12 15,11-4 21-15,13-8-25 16,7 2-11-16,5 0-4 16,23-4-8-16,20 2-41 15,12 1-11-15,17 2-69 0,8-2-53 16,8 1-7-16,-1-2 20 15,-4-5 46-15,-13-5 76 16,-8-3 46-16,-13 0 1 16,-13-2 9-16,-14 0 47 15,-12 5 22-15,-4 5 7 16,-6 4-4-16,0 12-10 16,-1 1-21-16,-17 14-49 15,-8 18-1-15,1 8 14 16,8 4-7-16,7-3-3 15,10-7-3-15,0-7-1 16,17-10 1-16,8-11 5 0,5-6-2 16,9 0 23-16,3-20 7 15,4-10-1-15,-4 1 10 16,-7-5 0-16,-2 5 19 16,-7 6-11-16,-12 13-31 15,-6 7 3-15,-5 3-23 16,-2 26-27-16,2 11 17 15,5 9 10-15,4 0 0 16,0 0 0-16,10-10-2 16,5-12-65-16,3-12 54 15,4-12-2-15,6-6 11 16,2-21-18-16,-2-10 20 16,4-8-1-16,-3-4 3 0,0-12 15 15,5-18 11 1,5-19 46-16,-2-22-6 0,-4 8-37 15,-15 26 1 1,-17 37 87-16,-13 39 19 0,0 13-65 16,-24 40-70-16,-15 27-1 15,-13 25 24-15,-3 15-16 16,8 7 0-16,7-1-8 16,11-3 1-16,10-15-9 15,12-21-63-15,7-28-122 16,18-28 66-16,18-21-283 15,10-41-100-15</inkml:trace>
  <inkml:trace contextRef="#ctx0" brushRef="#br0" timeOffset="201355.02">19128 14248 531 0,'0'0'39'0,"0"0"183"16,0 0-189-16,0 0-33 15,0 0-54-15,173 7-38 16,-34-14-301-16</inkml:trace>
  <inkml:trace contextRef="#ctx0" brushRef="#br0" timeOffset="201975.67">20918 14284 657 0,'0'0'10'0,"0"0"117"15,105-86-13-15,-45 47-63 16,6-8-18-16,-4-3-17 16,-5 2 6-16,-11-6-12 0,-8-2 1 15,-14 3-6-15,-11 17-4 16,-12 12 14-16,-1 22 24 16,-25 2-22-16,-23 30-16 15,-17 17 2-15,-9 14 12 16,3 9 7-16,11-5-3 15,19-2 21-15,9-6-21 16,18-8-4-16,14-3-7 16,0-2-7-16,11-1 5 15,10-4-6-15,-1-3 4 16,-6 0-3-16,-6-2-1 16,-8-2 0-16,-3 2-1 0,-26 2 2 15,-9-7 1-15,-14 1-1 16,-5-9 4-16,2-5 1 15,5-10-6-15,10-2 2 16,11-4 4-16,10-6 1 16,11-9 2-16,8 3-2 15,0-2-7-15,22 6 0 16,15 8-6-16,12 0-2 16,10 17-1-16,0 15-4 15,-4 11 11-15,-4 10-10 16,-6 9-11-16,-8-1-57 15,1-7-148-15,-2-18-43 0,3-25-299 16</inkml:trace>
  <inkml:trace contextRef="#ctx0" brushRef="#br0" timeOffset="202193.25">21821 14103 1008 0,'0'0'63'0,"0"0"157"16,0 0-100-16,0 0-17 16,0 0-103-16,0 0 12 15,-49 73-19-15,26 2 7 16,-10 7 0-16,4 7-1 16,7 8-27-16,9 2-111 15,13 1-70-15,16-3-89 0,33-24-204 16</inkml:trace>
  <inkml:trace contextRef="#ctx0" brushRef="#br0" timeOffset="202679.54">22381 14369 428 0,'0'0'30'15,"4"-107"176"-15,-4 76 1 16,-19 15-94-16,-17 16-51 15,-16 16-46-15,-11 28-14 16,-6 14 4-16,8 6-2 16,12 2 4-16,16-7-8 15,13-3 0-15,11-14 0 16,9-11 3-16,6-11-2 16,23-12 0-16,13-8 5 0,10-12 15 15,4-18-7 1,-3-12 2-16,-6-8 12 0,-7-6-5 15,-13 3-2 1,-6 8-12-16,-14 11-7 0,-1 18 9 16,-6 16-11-16,0 9-18 15,-10 27-19-15,-10 20 29 16,-2 14 5-16,5 13-32 16,10 4-73-16,5-3-110 15,2-11-206-15</inkml:trace>
  <inkml:trace contextRef="#ctx0" brushRef="#br0" timeOffset="203069.58">22543 14698 542 0,'0'0'339'0,"0"0"-196"16,0 0 32-16,0 0-105 15,0 0-50-15,0 0-20 16,2-34-7-16,16 34-17 15,6 0-50-15,-2 18 3 16,-2 4 39-16,-6 4-29 16,-8 10 14-16,-4-2 14 15,-2-5-6-15,0-5 6 16,0-11 28-16,0-7 5 16,0-3 10-16,0-3 13 15,0 0 74-15,0-20 6 0,9-13-17 16,15-16-65-16,10-11-13 15,8 6-3-15,-2 10 14 16,-4 11-16-16,-6 16 0 16,-10 13-3-16,-2 4-9 15,-7 17-7-15,-4 16-4 16,-5 13-3-16,-2 10 22 16,-8 11-45-16,-13 2-53 15,0-6-64-15,-2-8-127 16,2-24-92-16</inkml:trace>
  <inkml:trace contextRef="#ctx0" brushRef="#br0" timeOffset="203339.61">23319 14132 978 0,'0'0'30'16,"0"0"139"-16,0 0-3 16,0 0-49-16,0 0-64 15,0 0-51-15,0 102 8 16,0-22 20-16,0 14-30 16,0 7 0-16,3 8 0 15,6 0-4-15,-5-3-43 16,-2-6-67-16,-2-16-74 0,0-31-112 15,-8-30-374-15</inkml:trace>
  <inkml:trace contextRef="#ctx0" brushRef="#br0" timeOffset="203903.84">24003 13950 975 0,'0'0'11'0,"0"0"12"15,0 0 26-15,0 0-3 16,0 0-28-16,0 0-18 16,-49-70-18-16,90 61 12 15,16 2-4-15,5 1 10 16,-4 6-4-16,-9 0-10 15,-14 22-2-15,-15 22-20 16,-12 9 4-16,-8 9 19 16,-8 8 6-16,-15 0 7 15,-1-6-3-15,2-10 3 16,2-7 0-16,2-12 0 16,9-14 4-16,2-8-8 15,7-9 4-15,0-1-2 0,0-3 2 16,0 0 11-16,7-3 8 15,5-11 6-15,-2 2 2 16,-7 1 2-16,-3 7 20 16,0 4-10-16,0 0-35 15,-13 17-4-15,-6 17-10 16,-5 18 7-16,0 14 6 16,5 9 5-16,7 3-5 15,4 10-1-15,8-2 14 16,0-3-11-16,0-7 10 15,0-17-6-15,0-12 1 16,-13-8-5-16,-21-6-4 16,-16-6-1-16,-18-11 0 15,-15-6-16-15,-7-10-64 0,-5 0-105 16,20-26-307-16</inkml:trace>
  <inkml:trace contextRef="#ctx0" brushRef="#br0" timeOffset="204533.53">25367 14701 505 0,'0'0'322'0,"0"0"-315"16,0 0 100-16,0 0-17 16,0 0-63-16,-40 75-5 15,73-65 3-15,14-10 9 16,13 0-1-16,9-26-20 16,3-8-13-16,-3-5 0 15,-8-3-2-15,-13-8-12 16,-12-4 12-16,-14-2 4 15,-5 7 2-15,-13 13-4 0,-2 16 0 16,-2 20 0 0,-11 3-16-16,-17 31-6 0,-5 15 19 15,2 7 0-15,13 0-1 16,15-6-1-16,3-11 2 16,19-5-2-16,15-15-5 15,14-13 10-15,18-6 2 16,10-19-2-16,13-21 0 15,2-7-13-15,-4-5 1 16,-15-4 5-16,-14 3 11 16,-19 11-4-16,-17 14 13 15,-13 13 15-15,-9 12 30 16,0 3-45-16,-15 12-8 16,-12 18-5-16,-6 12 15 15,3 8-3-15,7 3-6 0,7 1-1 16,6 1-5-16,7-2-1 15,2-3 1-15,1-8 0 16,-5-5-1-16,-4-11 1 16,-9-5-35-16,-10-16-22 15,-12-5-50-15,-12-5-37 16,-5-29-114-16,3-19-40 16</inkml:trace>
  <inkml:trace contextRef="#ctx0" brushRef="#br0" timeOffset="204690.45">26126 13815 800 0,'0'0'39'15,"0"0"225"-15,0 0-141 0,0 0-50 16,0 0-49-16,0 0-24 16,-2-27-14-16,-2 30-105 15,4 21-153-15,0 7-161 16</inkml:trace>
  <inkml:trace contextRef="#ctx0" brushRef="#br0" timeOffset="205665.23">27176 14463 604 0,'0'0'12'15,"0"0"190"-15,0 0-53 16,0 0-48-16,0 0-47 15,0 0-54-15,36-21 0 16,-6 21-4-16,1 17-11 0,3 9 12 16,-9 8-16-16,-8 2-15 15,-14 4-15-15,-3-5-25 16,-7-6 14-16,-14-6 16 16,-1-12 38-16,5-6 6 15,2-2 0-15,8-3 10 16,5-8 57-16,2-15-17 15,5-13-28-15,25-14-12 16,14-5-10-16,7-2 9 16,3 7-6-16,-10 17 8 15,-14 13 23-15,-13 15-21 16,-8 5-13-16,-4 16-18 16,0 20-1-16,-2 11 15 15,-1 4-3-15,-1 0-8 0,4-8-23 16,4-6-53-16,8-12-20 15,10-13-46-15,9-12 47 16,8 0 38-16,9-15-18 16,-1-10 74-16,-1-6 16 15,-6-5 24-15,-8-3 51 16,-6-5 19-16,-10 9 39 16,-10 11 37-16,-10 11-8 15,-1 9-53-15,0 4-39 16,-12 6-70-16,-13 24-5 15,-3 13 5-15,2 7 0 16,16 0-7-16,10 0 6 16,1-8-2-16,18-11 0 15,5-9-12-15,-1-12 0 0,2-10-23 16,-3 0 38-16,1-20 13 16,-7-9-12-16,-1-10 1 15,-7-8 4-15,-2-13-6 16,-2-3 0-16,1 1 2 15,2 8-1-15,-3 18 10 16,2 10-2-16,5 6 8 16,14 1-9-16,14-5-8 15,13-2 0-15,9 2-2 16,2-2 5-16,-9 5-2 16,-5 9 0-16,-10 7 18 0,-9 5 15 15,-7 2-23-15,-5 24-3 16,-3 13 6-16,-6 15-8 15,-4 9 19-15,-5 16 8 16,0 0-17-16,0 3-3 16,-5-9-13-16,-2-3-2 15,1-14-13-15,0-14-91 16,3-15-60-16,3-17-168 16,10-13-97-16</inkml:trace>
  <inkml:trace contextRef="#ctx0" brushRef="#br0" timeOffset="205849.74">28538 14416 544 0,'0'0'43'0,"0"0"220"15,0 0-78-15,0 0-56 16,0 0-57-16,0 0-22 16,52-25 15-16,38 17-42 15,24-6-17-15,5-1-6 16,-11 1-16-16,-14-2-94 15,-25-7-155-15,-26-10-392 16</inkml:trace>
  <inkml:trace contextRef="#ctx0" brushRef="#br0" timeOffset="209601.37">30158 14165 31 0,'0'0'66'0,"-61"142"-37"15,41-69 5-15,9-3 5 16,9-14-35-16,2-14-4 16,12-20-8-16,19-17 7 15,10-5-4-15,6-22 3 16,6-12 2-16,-6-2 4 0,-8-5 13 16,-11-1 32-16,-10 1 41 15,-7-4 9-15,-5 6-24 16,-6 9-37-16,0 16 11 15,0 12 15-15,0 2-64 16,-5 19-1-16,-4 15-5 16,3 4 4-16,5 1 2 15,1-5 0-15,1-5-3 16,14-5 2-16,9-7 1 16,4-8 0-16,5-6 0 15,3-3 4-15,0 0 0 16,-6-16 0-16,-7-4 3 15,-9-3-3-15,-14-7 7 16,0-6 3-16,-9-7 4 0,-12-4-3 16,-3 8-15-16,-4 6 1 15,-1 16 8-15,-5 14-9 16,-3 3-13-16,-5 14-5 16,5 8-1-16,8 5-16 15,7-3-3-15,10-4 3 16,8-5-26-16,4-8-31 15,1-4 36-15,17-3 28 16,3 0-96-16</inkml:trace>
  <inkml:trace contextRef="#ctx0" brushRef="#br0" timeOffset="210842.68">30188 14162 237 0,'0'0'196'0,"0"0"-78"16,0 0 94-16,0 0-63 15,0 0-49-15,0 0-52 0,-66-28-34 16,24 73-13-16,-2 11 7 16,3 9 8-16,7 1 5 15,10 4-8-15,14-6-7 16,10-9-2-16,12-6-8 16,31-11-4-16,16-16-29 15,15-16 9-15,5-6-56 16,-5-23-37-16,-6-13-1 15,-18-7-7-15,-17-6 57 16,-15-4 37-16,-15 0 4 16,-3 4 11-16,-3 9 20 15,-13 16 23-15,-3 15-6 16,0 9 36-16,0 0-13 0,1 13-10 16,3 10 4-16,6 0 1 15,4 3 14-15,5-2-18 16,0-2-2-16,0 2-6 15,14-4-4-15,5-3-6 16,1-5 4-16,5-5-10 16,4-4-1-16,2-3 5 15,5 0-3-15,1-13-2 16,-4-13-6-16,-8-10-1 16,-13-8 1-16,-11-12 5 15,-1 1 0-15,-12 5-1 16,-10 13 15-16,-3 17-5 15,-5 20 22-15,-6 0-36 16,-3 27-8-16,4 9 2 0,12-2-1 16,13-2 4-16,10-5-1 15,15-4-7-15,17-6 11 16,15-10-3-16,10-7 3 16,4-2 14-16,3-20-3 15,-4-4 14-15,-7-1 15 16,-10 3 2-16,-17 5 8 15,-10 6-17-15,-10 10 1 16,-6 3-13-16,0 0-21 16,0 16-23-16,0 13 2 15,0 11 21-15,0-3 3 16,2-8-3-16,5-2 0 16,6-7 0-16,-1-11 0 0,9-5 0 15,9-4 6-15,4-10-3 16,11-13 12-16,-2-10-12 15,-2-7 5-15,-1-3-1 16,-10 6 1-16,-11 11 9 16,-6 13-12-16,-10 7-4 15,-3 6-1-15,0 0-20 16,0 16-15-16,0 8 15 16,2 5 2-16,9 1-41 15,5-4-16-15,8-5-32 16,0-8 6-16,3-8 36 15,-2-5-44-15,-1-3 109 0,-2-16 23 16,-5-5 67-16,-3-5-6 16,-6 2 5-16,-4 1-4 15,-2 10-13-15,-2 6-24 16,0 10-5-16,0 0-37 16,3 0-6-16,4 13-24 15,8 11 11-15,7 11 13 16,8 5 0-16,3-1 1 15,1-2-1-15,-1-8 3 16,-3-5-2-16,-6-15 7 16,-7-9 1-16,-4 0 21 15,-1-12 29-15,-2-15-7 16,1-12-26-16,-2-8-24 0,-2 1-2 16,2 2-29-16,-3 13-38 15,3 6-3-15,2 13-70 16,8 2-112-16,6 4-110 15,9 5 13-15</inkml:trace>
  <inkml:trace contextRef="#ctx0" brushRef="#br0" timeOffset="212575.11">32067 14184 138 0,'0'0'151'0,"0"0"-50"16,0 0 1-16,0 0 31 15,0 0-21-15,-10 86-45 16,10-66-27-16,0 0-5 15,0-9-13-15,9-2-5 16,4-6-4-16,5-3 7 0,7 0 8 16,7-12-16-16,-1-5-10 15,-1-7 10-15,-2-1-12 16,-6-5 0-16,-6-7-7 16,-11 3 7-16,-5 5-1 15,0 9 2-15,-19 13-3 16,-12 7-2-16,-8 17-14 15,-10 19 12-15,0 17 0 16,5 8 4-16,11 4 2 16,14-9-3-16,15-3-2 15,4-9 1-15,23-15-9 0,13-9-39 16,13-13 49 0,4-7-7-16,6-10 9 0,4-17-43 15,-2-6 15-15,-7-3 9 16,-10-6 13-16,-14-9 7 15,-13 1 3-15,-13 8 8 16,-4 12 34-16,-7 16 20 16,-20 11-22-16,-4 3-37 15,-7 11-6-15,7 8-5 16,9 5 3-16,13-4-2 16,9-1 0-16,4-3 1 15,25-2 3-15,9-8 4 16,13-3 3-16,1-3 6 15,-2 0-11-15,-7 0 2 0,-12 0 15 16,-13 0-9-16,-8 0-2 16,-8 11-8-16,-2 9-10 15,0 7 10-15,-5 4 2 16,-6 2 11-16,6-3-8 16,5-9-5-16,0-5-3 15,1-6 3-15,19-8 0 16,6-2 5-16,9-5-5 15,4-15 0-15,-2-6-6 16,-1-7-5-16,-8-7 11 16,-8-4 4-16,-10-2-4 15,-8 3 5-15,-2 14-5 16,-2 12 3-16,-14 11 24 0,-13 6-27 16,-1 10-10-16,-1 10 7 15,6 5 1-15,13-1-1 16,9 2-6-16,3-6-4 15,1-6 5-15,19-7-9 16,10-7 15-16,6 0 2 16,3-5 3-16,3-14 0 15,-3-1 0-15,-2-7-2 16,-4 2 14-16,-6-2 15 16,-9 8 14-16,-9 5 22 15,-6 13 8-15,-3 1 0 16,0 0-59-16,-9 7-15 0,-8 20-6 15,-8 15 6 1,-3 12 0-16,0 12 7 0,-7 9 0 16,-2 8-2-16,4 16-2 15,5 10-3-15,5 16 12 16,9 5 3-16,2-11-14 16,-6-18 2-16,-6-27 0 15,-12-25 2-15,-12-23-5 16,-17-19 5-16,-13-7 8 15,-5-16-8-15,5-14 3 16,12-9-1-16,19-15-3 16,21-21 3-16,25-23-7 15,16-15-12-15,46-20-5 0,28 1-37 16,25 6-11 0,14 18 3-16,-1 25 24 0,-13 30-24 15,-15 16 52-15,-21 17 9 16,-23 10-2-16,-19 5 5 15,-18 5-4-15,-14 0 2 16,-4 0-11-16,0 0 1 16,0 15 10-16,0 5 10 15,0 0 18-15,-1 0-9 16,1-9-7-16,0-1-6 16,0-5-3-16,1-1 5 15,20-4-5-15,7 0 2 0,11-4 9 16,3-11-13-1,-1-6 0-15,-8-8 1 0,-7 0-1 16,-14 2 5-16,-9 7-1 16,-3 3 0-16,0 11 11 15,-11 3-14-15,-11 3-2 16,-9 9-1-16,-5 18-13 16,-2 8 13-16,8-1 0 15,14 2-5-15,10-3 5 16,6-3-6-16,6-7-3 15,27-7 2-15,12-9-4 16,6-3 12-16,2-4-3 16,-4-6 3-16,-8-12 1 15,-4-5 0-15,-4 0-1 16,-11 6 2-16,-4 7-2 0,-11 5 2 16,-7 5-2-1,0 0-8-15,0 8-14 0,0 14-11 16,0 7 33-16,4 1-1 15,5-5 1-15,1-5-2 16,3-6-8-16,2-7 2 16,2-4 3-16,3-3-3 15,3-3 8-15,-2-13 0 16,1-9 0-16,-3-8 2 16,-2-6 0-16,1-14 0 15,0-13 10-15,0-9-1 16,-6-12 17-16,-2-5 4 0,-7 15 0 15,-2 21 25 1,5 25-34-16,-6 26 35 0,0 10-58 16,-1 29-24-16,-14 21 9 15,-6 16 15-15,-4 6 0 16,6 2-2-16,5-1 0 16,5 2-51-16,2-10-92 15,7-11-26-15,0-16-195 16,0-23-149-16</inkml:trace>
  <inkml:trace contextRef="#ctx0" brushRef="#br0" timeOffset="212741.72">33690 14225 473 0,'0'0'150'15,"0"0"-43"-15,0 0 2 16,0 0-88-16,0 0-20 15,98-11-2-15,-53 6-55 16,-15-6-162-16,-20-2-149 16</inkml:trace>
  <inkml:trace contextRef="#ctx0" brushRef="#br0" timeOffset="-214450.75">6354 15543 281 0,'0'0'167'0,"0"0"-101"16,0 0 137-16,0 0-24 15,0 0-72-15,0 0-37 16,-33-60-30-16,30 99-33 16,0 29-2-16,-6 30 15 15,-1 18 3-15,-2 3-14 16,-2 2-5-16,4-8-3 16,1-11-1-16,3-26-27 15,6-25-83-15,0-29 36 0,0-22-135 16,3-4-31-16,0-34 96 15,-3-13-16-15,0-4 31 16,-9-1 104-16,-18 2 25 16,-9 2 30-16,-7 5 56 15,-2 11 38-15,5 9 26 16,9 11-19-16,8 13-12 16,10 0 27-16,7 3-91 15,6 0-30-15,0 0-25 16,12 3-19-16,28 6 2 15,21-4 17-15,20-5 13 0,13 0-13 16,4-25-8-16,-4-5-21 16,-13-2-1-16,-14-3-8 15,-21 1-9-15,-19 0 26 16,-18-1 21-16,-9-2 15 16,0 0 29-16,-21 5 33 15,0 3-18-15,-1 5 14 16,10 13-20-16,3 9 24 15,3 2-21-15,3 17-56 16,0 22 2-16,3 17-4 16,0 11 4-16,0 8 0 0,0-2 4 15,0 3-2-15,0-4 5 16,0-9-8-16,12-16 1 16,-6-17-2-16,0-18-1 15,3-12 1-15,4 0 3 16,4-32 9-16,11-15 11 15,5-17-19-15,3-1-3 16,-1 2-1-16,-5 15 0 16,-7 16 0-16,-10 20-2 15,-7 12 0-15,-3 3-8 16,0 27-34-16,3 12 40 16,3 8 0-16,-3 0 3 15,6 0-25-15,4-12-40 16,4-8-33-16,-1-13-16 15,11-17-47-15,9 0 1 0,13-26 69 16,12-7 89-16,3-7 3 16,-4-2 1-16,-11 1 6 15,-13 1 38-15,-11 8 17 16,-16 12 43-16,-9 11 6 16,-3 1 28-16,0 8-50 15,0 0-13-15,-10 0-37 16,-1 5-30-16,5 4-9 15,3-1-2-15,3 0 2 16,0-7-7-16,6 2 1 16,8-3 6-16,8 0-6 15,5-3 2-15,1-17-8 16,-1-3-4-16,-12-4 12 16,-5 1 2-16,-10-1 2 0,0-2 8 15,-10 5-7-15,-11 4 13 16,-3 7 1-16,-4 13 2 15,-5 13-9-15,-6 27-8 16,-4 13 0-16,7 9 0 16,8-2 3-16,14-4-5 15,14-2 2-15,5-8-2 16,26-17 0-16,14-10-5 16,13-19-3-16,12-10 5 15,2-28-3-15,1-11 2 16,-9-2-4-16,-10-1 10 0,-20-2 4 15,-13 5 12 1,-18-3 22-16,-3 5 9 0,-15 7 25 16,-6 13 3-1,5 15 0-15,5 7-1 0,5 5-23 16,0 0-26-16,6 0-13 16,-3 5-9-16,-1 12-1 15,1 8-1-15,3 12-1 16,0 12 0-16,0 8 9 15,0 4-3-15,0 6 3 16,7-6-7-16,-1-2-1 16,0-19-2-16,-1-15 1 15,1-13 0-15,0-10 1 0,1-2 5 16,8-20 6 0,9-19 2-16,12-20-14 0,7-11 6 15,2-8-6-15,4 3-1 16,-4 10-4-16,-1 15-3 15,-8 20 2-15,-9 16 3 16,-9 14-13-16,0 0 2 16,-6 20-20-16,-2 10 7 15,-1 10-7-15,-6-1-18 16,2 2-27-16,1-2-66 16,7 4-57-16,15-4-214 15</inkml:trace>
  <inkml:trace contextRef="#ctx0" brushRef="#br0" timeOffset="-213616.83">11165 15906 419 0,'0'0'166'0,"0"0"-39"15,0 0 23-15,0-73-80 16,-4 50-23-16,-6 0 20 16,-8 4-27-16,-3-1-19 15,-1 6 3-15,-1 5-10 0,1 9 10 16,-5 0-24 0,-4 30-4-16,1 15-3 0,3 8 0 15,12 2 5-15,11-8 0 16,4-10-1-16,19-13 2 15,14-11-8-15,13-13 4 16,2-2 5-16,1-23 2 16,-7-8 5-16,-2-3 4 15,-10-1-10-15,-12 2 18 16,-5 1 8-16,-10 0 15 16,-3 6 0-16,0 14-15 15,0 7 5-15,0 7-4 16,0 0-28-16,-10 11-5 15,1 21-23-15,3 8 24 0,0 3-13 16,6 3-61-16,0-3-50 16,18-2-116-16,4-14-202 15</inkml:trace>
  <inkml:trace contextRef="#ctx0" brushRef="#br0" timeOffset="-213213.63">11373 15928 714 0,'0'0'244'15,"0"0"-200"-15,0 0 140 16,0 0-120-16,0 0-53 16,0 0-11-16,0 0-3 15,70 5 2-15,-37 11-9 0,-3 4-23 16,-5 6-17-16,-8 4-5 15,-7 3 14-15,-4-4 0 16,-6-3 10-16,0-11 17 16,0-6 14-16,0-5 2 15,0-4-1-15,0 0 15 16,0-4 47-16,0-20 10 16,9-11-36-16,6-6-16 15,6-1-5-15,3 9 10 16,1 9-9-16,-8 11-11 0,2 8-6 15,0 5 0-15,2 5-13 16,-3 22-4-16,-9 10-7 16,-2 15-12-16,-7 11-16 15,-7 0-37-15,-17 3-179 16,-13-4 131-16,-5-12-233 16</inkml:trace>
  <inkml:trace contextRef="#ctx0" brushRef="#br0" timeOffset="-212604.93">10635 15480 700 0,'0'0'1'0,"0"0"171"15,0 0-109-15,0 0-51 16,0 0 4-16,0 0 34 16,52-3 16-16,-10 1-25 15,7-15-9-15,0-8-5 16,-4-1-17-16,-12-1-4 16,-14 1-5-16,-13 1 17 15,-6-2-4-15,-12-3 5 16,-10 10-8-16,-8 9-11 15,-6 11 0-15,-4 21-13 0,-1 19 3 16,3 15 8-16,8 3-8 16,6 0 7-16,15-5 1 15,9 0-1-15,0-4 2 16,20 4-5-16,11 0 4 16,6 3-3-16,-1 1 6 15,-3-5-1-15,-14-9 4 16,-10 1-4-16,-9-8 4 15,-3-2-4-15,-19-3 2 16,-11 0 11-16,-3-12-9 16,-4-5-1-16,1-5 3 15,5-9-3-15,1 0 2 16,4-6-2-16,12-11-2 0,5 3-1 16,12 4 0-1,0 8-12-15,9 2 5 0,24 0-6 16,13 17 1-16,3 9-1 15,-1 10 10-15,-2 3 0 16,-7 5-7-16,-8 0-1 16,-1 0-28-16,0-3-61 15,-2-12-126-15,2-19-126 16</inkml:trace>
  <inkml:trace contextRef="#ctx0" brushRef="#br0" timeOffset="-212021.43">12052 15497 637 0,'0'0'7'16,"0"0"86"-16,0 0 36 15,0 0-64-15,0 0-21 16,0 0-26-16,-42-67-9 16,66 61-9-16,6 6-4 0,7 0-3 15,0 1-9-15,2 21-5 16,-6 11-13-16,-6 3 8 16,-11 7 5-16,-4 1 1 15,-9-2 19-15,-3 0-3 16,0-8 4-16,0-7 3 15,0-7-3-15,-3-11 1 16,0-6 3-16,3-3 2 16,0 0 2-16,0 0 3 15,0 0-11-15,0 0 32 16,0-5-26-16,-3 0 17 16,0 3 5-16,0 2 11 15,0 0 4-15,-7 2-23 16,-4 21-16-16,1 17 16 15,-2 6 4-15,9 13-7 0,3 9-1 16,3 4 6-16,9 1-14 16,17 2-6-16,6-8 6 15,-2-8-4-15,-2-9-1 16,-8-16-4-16,-10-9 1 16,-7-9 0-16,-3-2 0 15,-19-4 0-15,-17 0-13 16,-10-4-16-16,-5-3-37 15,-5-3-55-15,4 0-131 16,10 0-234-16</inkml:trace>
  <inkml:trace contextRef="#ctx0" brushRef="#br0" timeOffset="-210675.85">13578 15916 539 0,'0'0'104'0,"-42"-73"115"16,27 57-44-16,7 12-89 16,7 4-37-16,-5 0-30 15,-3 17-19-15,-1 17-8 16,-3 12 2-16,9 6 5 15,4-2-3-15,0-7 4 16,17-4-3-16,9-12-4 16,9-10 6-16,8-14-22 0,5-3 11 15,8-23 0 1,6-20-13-16,-7-6 12 0,-3 1-6 16,-16-2 14-16,-11 8 5 15,-12 5 1-15,-6 11 2 16,-7 9 2-16,0 14-5 15,0 3-2-15,-3 24-20 16,-4 13-1-16,3 9 17 16,4 3 4-16,0-3-1 15,14-7-17-15,11-9-7 16,2-16 7-16,4-11 4 16,5-3 16-16,-3-26-1 15,-3-11 0-15,-5-6-2 16,-9-2-10-16,-11-2-7 15,-5 3 17-15,-14-2 1 16,-11 13-2-16,-8 14 4 0,-3 12 6 16,2 7-5-16,0 29-1 15,4 11-2-15,8 7-1 16,12 3 3-16,10-4-5 16,17-6 4-16,19-10-4 15,7-10 4-15,11-15 1 16,4-5 5-16,3-23 8 15,2-13-1-15,1-7 15 16,-5-3 27-16,-4 2-21 16,-10 2 22-16,-13 8-6 15,-15 11-16-15,-7 14-11 0,-10 9-6 16,3 2-16-16,0 28-33 16,7 10 21-16,2 6 12 15,6 0 7-15,0-2-7 16,6-11 0-16,1-6-28 15,8-12-16-15,6-15-42 16,7-6 61-16,2-20-75 16,-2-8 19-16,-7-2 33 15,-11 0 48-15,-4-1 13 16,-12 8 38-16,-5 2 30 16,-4 14 22-16,-3 3 5 15,0 7-8-15,0 3-21 16,0 0-15-16,0 0-14 0,1 0 0 15,1 0-2 1,1 0-37-16,-2 0-5 0,1 0 17 16,-1 0-12-16,1 0 4 15,-1 0-10-15,-1 0 1 16,4 0 9-16,-1 6-5 16,0 1-2-16,-3 0-1 15,0-4-5-15,4 0 2 16,-4-3-4-16,0 0 2 15,3 0 2-15,-3 0-4 16,0 0-1-16,0 3-6 16,0-3 3-16,0 0 0 0,0 0-4 15,0 0 7-15,0 0-5 16,0 0 6-16,0 0 0 16,0 0-3-16,0 0-6 15,0 0 0-15,0 0-9 16,0 0-5-16,0 0 12 15,0 0-9-15,0 0 0 16,0 0 1-16,0 0 3 16,0 0 9-16,0 0 0 15,0 0-3-15,0 0 0 16,0 0-30-16,0 0-28 16,0 4-15-16,0-1-28 15,3 4-105-15,3 0-158 0,0-1-28 16</inkml:trace>
  <inkml:trace contextRef="#ctx0" brushRef="#br0" timeOffset="-207029.33">14571 15843 4 0,'0'0'1'15,"0"0"17"-15,0 0 33 16,0 0 6-16,0 0 6 16,0 0 0-16,0 0-14 15,0-36 35-15,0 26 14 0,0 0-18 16,0 3 3-1,0 4 20-15,0 3-13 0,0 0-37 16,0 0-37 0,0 0-11-16,6 6-5 0,12 21-27 15,0 13 27-15,9 10 5 16,-8 8 1-16,-6-1 0 16,1-2-4-16,-2-10 6 15,-2-12-6-15,-6-14-1 16,-1-9 6-16,0-8-5 15,-1-2 14-15,1 0 44 16,8-5 4-16,5-21 16 16,14-15-43-16,9-15-27 15,7-6-4-15,2 1-3 0,4 7-2 16,-3 10-1-16,-7 8 0 16,-8 15-3-16,-7 11 3 15,-5 10-10-15,-2 2-13 16,-1 26-15-16,2 12 24 15,-6 4 1-15,1-2 5 16,-2-2 7-16,-1-7-11 16,-1-10 5-16,2-12 1 15,2-6 3-15,3-5-11 16,7-9-12-16,8-21 12 16,-5-10-10-16,-1-1 2 15,-6-7 15-15,-4 1 7 16,-6 4 2-16,-5 6 1 0,0 16 7 15,-5 10-1-15,-1 8 25 16,1 3-9-16,-2 0-23 16,1 0-2-16,9 14-15 15,-1 12 15-15,8 10 13 16,3 3-2-16,1 2 20 16,0-2-16-16,1-2 0 15,2-8 0-15,-3-3-4 16,-7-12-3-16,-1-9-4 15,-7-5 7-15,1 0 20 16,2-9 19-16,4-17 3 16,7-10-15-16,0-14-18 15,-1-6-9-15,-3-6-9 16,-3-1 0-16,4 12 3 0,-5 15-5 16,1 11-7-16,-1 11-25 15,6 8-47-15,-2 6-47 16,13 0-73-16,2 3-160 15,0 9 6-15</inkml:trace>
  <inkml:trace contextRef="#ctx0" brushRef="#br0" timeOffset="-205276.92">16033 15790 283 0,'0'0'141'16,"0"0"-2"-16,0 0 13 16,0 0-114-16,0 0-37 15,0 0 3-15,-9 10-4 0,9 3 3 16,6-3 5-16,10-6 3 16,10-4 5-16,7-3 8 15,12-21 12-15,3-6-15 16,-6-6-5-16,-9 0-15 15,-9 0 8-15,-12 2-5 16,-12 4-1-16,0 8 7 16,-16 5 7-16,-10 10-8 15,-13 7-5-15,-4 10-4 16,-4 26-5-16,3 8 0 16,11 12 0-16,11-3 1 15,19-4 1-15,3-5-3 16,22-9 5-16,20-11-13 0,18-8 12 15,11-15 2-15,10-1 0 16,1-17-4-16,-4-17 0 16,-7-8-21-16,-18-5 23 15,-15 1-9-15,-18-1 11 16,-12 2 1-16,-8 8-1 16,0 11 2-16,-18 9-2 15,2 14 0-15,-11 3-2 16,2 12-7-16,2 15 2 15,10 0 3-15,10-4-8 16,3-3 4-16,15-4 5 16,12-5-4-16,7-8 7 15,0-3 6-15,5 0-2 16,-9 0 3-16,-6 0-1 0,-3 3-6 16,-2 11-4-16,-9 12-4 15,4 10 6-15,-11 3 2 16,3 4 0-16,-3-3 1 15,6-6-1-15,4-15-14 16,10-5-39-16,8-14-4 16,10 0 6-16,15-21-17 15,8-8-24-15,4-7 56 16,0-1 36-16,-7-6 1 16,-18 1 42-16,-20 2 15 15,-16 10 50-15,-7 13-26 0,-23 15 2 16,-17 2-36-1,-9 22-31-15,-5 11-1 0,9 6-15 16,12-2 1-16,13-7-4 16,14-10-2-16,6-1 1 15,0-11-9-15,18-8-7 16,12 0 19-16,7-20 0 16,2-7 0-16,-5-3 0 15,-7 0 8-15,-9 1-3 16,-9 9 39-16,-6 4 19 15,-3 9-1-15,0 7 5 16,0 0-33-16,-21 27-29 16,-7 23-1-16,-5 22-3 15,-2 23 9-15,15 19-1 0,4 17 1 16,13 9 19 0,3 3-24-16,0-3 10 0,2-2-12 15,-2-17 12-15,0-10-10 16,-25-22-4-16,-14-18 6 15,-10-20 0-15,-13-18-3 16,0-28 20-16,-2-7-8 16,9-45 5-16,10-25 0 15,18-31-15-15,20-23-6 16,14-17-7-16,45-7-30 16,38 12-36-16,25 17-3 15,11 27 16-15,0 23 28 16,-15 13 13-16,-13 18 4 0,-24 12 12 15,-19 11 3-15,-22 7-1 16,-18 6 1-16,-12 4 0 16,-3 0 12-16,0 0-7 15,0 0 12-15,0 0 0 16,0 0 3-16,0 0 1 16,0 0-11-16,9-10 1 15,3-7 7-15,3-12-1 16,3-12-9-16,-9-6-5 15,-9-4-1-15,0 4 12 16,-9 13-12-16,-11 12 1 16,1 20-3-16,-10 5-7 0,-8 37-9 15,-8 16 6 1,3 14 2-16,10 5 7 0,9-7 0 16,19-1-2-1,4-17 2-15,24-7-7 0,18-19 5 16,16-14-2-16,12-10 5 15,6-17-4-15,2-26-1 16,-10-10 5-16,-10-14 0 16,-12 2 0-16,-17-2 8 15,-17 8-7-15,-9 16 7 16,-3 16 30-16,0 18-10 16,-6 6 13-16,-2 3-4 15,-6 5-37-15,-6 19 0 0,1 5-7 16,4 7 5-1,6-2 0-15,9 3 2 0,1-1 0 16,25 5 0-16,7 0 2 16,7-1 3-16,-2-6-2 15,-5-1-2-15,-7-14-2 16,-17 1 0-16,-9-3-9 16,-24 5-6-16,-27 8 11 15,-23-3-3-15,-17 2-17 16,-17-4-37-16,-5-1-35 15,6-3-103-15,29-12-239 16</inkml:trace>
  <inkml:trace contextRef="#ctx0" brushRef="#br0" timeOffset="-204218.55">19599 15916 589 0,'0'0'155'0,"0"0"-121"16,-98-89 134-16,62 75-56 15,-2 14-75-15,0 0-13 16,-5 39-24-16,4 22-5 15,3 18 3-15,17 14-3 16,14-1 4-16,5-10-5 16,30-16 6-16,20-16-4 0,18-23-3 15,9-21 3 1,7-6 1-16,1-30-1 16,-6-13-1-16,-9-9-1 0,-7-8 6 15,-11-12 3-15,-18-4-2 16,-10 6 9-16,-14 17 3 15,-7 21 10-15,-3 23 3 16,0 9-25-16,-10 31-1 16,-9 22-10-16,-4 17 2 15,10 5 8-15,10-9-1 16,3-13 1-16,6-15-2 16,17-16-7-16,9-9 1 15,2-13 7-15,10-7-14 16,2-25-13-16,-4-12 24 15,-8-14 0-15,-12-2 4 0,-13-13 1 16,-9-7 1-16,-6 5 3 16,-19 12 0-16,-2 17 10 15,-9 29-13-15,-6 17 0 16,-8 30-2-16,-3 20-7 16,9 6 2-16,17 3 1 15,21-2 2-15,6-8-7 16,24-7 4-16,12-17-2 15,16-16 7-15,3-9 10 16,9-9 5-16,2-23 7 16,-5-6-5-16,-3-11 34 15,-6-2-27-15,-6 4 0 0,-11 10 7 16,-11 15-17-16,-15 10-13 16,-5 12-1-16,-4 4-2 15,0 29-40-15,0 11 35 16,0 13 7-16,0-1 1 15,0-3-1-15,0-7 0 16,3-17 0-16,6-9 0 16,5-13-4-16,5-7 4 15,14-4 0-15,12-21 12 16,10-15-12-16,3-10 0 16,-6 4-2-16,-10 3 4 15,-12 14-1-15,-14 18 1 16,-12 5 6-16,-2 6-8 15,-1 6-11-15,2 19-19 16,2 9 26-16,0 10 1 0,-2 2-5 16,1 1-32-16,2-7-77 15,6-8-108-15,18-12-114 16,20-7-65-16</inkml:trace>
  <inkml:trace contextRef="#ctx0" brushRef="#br0" timeOffset="-203643.52">21407 16216 87 0,'0'0'145'15,"44"-76"75"-15,-44 30-65 16,-13-2 42-16,-17 14-72 16,-2 5-42-16,-7 12 2 0,-4 10-40 15,-4 7-31-15,-3 10-7 16,-1 16-1-16,8 10-6 16,4 8 0-1,12-4 1-15,13 2-1 0,13-8 0 16,1-5-4-16,16-6-4 15,19-10 6-15,12-10-17 16,7-3 18-16,9-26 1 16,-6-11 0-16,-5-11 4 15,-6-13-2-15,-10-4 10 16,-11-15 25-16,-5-3 4 16,-9 4-9-16,-6 14 8 15,-4 21-8-15,-1 21 14 16,0 17 13-16,0 6-16 15,-12 16-43-15,-12 21-25 0,-2 12 23 16,-3 14 2-16,6 7-1 16,7 2 1-16,6 4-5 15,10-3 1-15,0-9 2 16,21-13-52-16,16-18-11 16,11-20-14-16,4-13-7 15,1-10 51-15,-1-26-9 16,-10-12 24-16,-3-13 20 15,-7-9 10-15,-5-2 1 16,-14 13 26-16,-7 22 3 16,-6 18 8-16,0 12 13 15,0 7-14-15,-12 17-47 0,-10 22-22 16,-5 17 22-16,2 9 5 16,7 3-4-16,8-1-1 15,7-6 0-15,3-11-9 16,10-15-20-16,18-16-96 15,8-11-22-15,9-8-171 16,4-30-261-16</inkml:trace>
  <inkml:trace contextRef="#ctx0" brushRef="#br0" timeOffset="-203357.26">22087 15598 588 0,'0'0'134'16,"0"0"-39"-16,0 0 28 15,-104 11-17-15,84 8-49 16,5-5-22-16,8-2-18 0,7 2-17 16,0-8 0-16,0 1 3 15,13-4 0-15,7-3 2 16,3 0 12-16,2-3-6 16,-6-13 7-16,-7-4-4 15,-5-7 32-15,-7-3-11 16,0 4-24-16,-5 7-4 15,-6 12-1-15,-4 7-6 16,-12 3-24-16,-1 20-49 16,-5 10-6-16,9 6-44 15,10 1-153-15,7-7-153 0</inkml:trace>
  <inkml:trace contextRef="#ctx0" brushRef="#br0" timeOffset="-202949.18">22288 15615 440 0,'0'0'85'0,"0"0"142"16,0 0-20-16,0 0-73 15,0 0-74-15,0 0-60 16,33 27 11-16,-33 46-2 15,0 19 13-15,-13 9-10 16,-14 3-11-16,2-5 4 16,-4-11-5-16,13-14-5 15,5-20-65-15,8-23-33 0,3-14-22 16,11-17-142-16,7-17-25 16,2-19 19-16</inkml:trace>
  <inkml:trace contextRef="#ctx0" brushRef="#br0" timeOffset="-202713.05">22217 16054 60 0,'0'0'150'0,"0"0"16"16,-81-71-48-16,62 67-18 16,2 4 30-16,10 0-38 15,7 0-54-15,0 0-14 16,1-1-16-16,29-5 9 16,17-4 30-16,21 0-19 15,8 0-9-15,5 4 9 16,-5 0 4-16,-12 6-2 15,-12 6-30-15,-14 24-5 16,-19 13 1-16,-15 16-7 0,-4 4 11 16,-20 2 3-16,-13-2-3 15,0-10-26-15,6-9-100 16,13-12-90-16,14-18-109 16</inkml:trace>
  <inkml:trace contextRef="#ctx0" brushRef="#br0" timeOffset="-202562.65">22899 15758 773 0,'0'0'144'15,"0"0"32"1,0 0-78-16,0 0-95 0,0 0-3 16,0 0-97-1,-10 35-138-15,-9 5-203 0</inkml:trace>
  <inkml:trace contextRef="#ctx0" brushRef="#br1" timeOffset="-165859.37">22971 16094 6 0,'0'0'97'16,"0"0"-14"-16,0 0-31 15,0 0 34-15,0 0 5 16,0 0-13-16,0 0 36 16,0 0 3-16,0 0-20 15,-61-36 25-15,43 36-51 16,0 0-34-16,-5 3-16 15,-9 27-15-15,-2 16-6 16,2 16-4-16,4 8 2 16,12-2-4-16,14-1 6 15,2-10 0-15,18-10-2 16,12-15-1-16,6-11 2 0,1-13-4 16,4-8 5-16,2 0 2 15,3-32 2-15,6-14-3 16,-1-9 5-16,-8-6-2 15,-11-4-3-15,-19 1-1 16,-13-5 1-16,-16-1 6 16,-23 8-7-16,-6 15-8 15,2 21 8-15,0 20-7 16,2 6 5-16,4 22-9 16,3 16-11-16,8 4 17 15,12 1-15-15,14-9-11 16,0-8-2-16,23-6 7 15,15-10 25-15,14-10-3 16,10 0 4-16,11-19 15 0,2-13-2 16,2-5 19-16,-6-6 7 15,-9 4-9-15,-11 10 0 16,-15 6-18-16,-12 13-7 16,-18 10 21-16,-3 0-21 15,-3 0-3-15,0 17-2 16,0 19 0-16,0 17 1 15,0 0-1-15,0-2 1 16,4-7 2-16,4-11-3 16,3-10 0-16,2-9-3 15,1-12 6-15,9-2-3 0,10-2 0 16,10-22 4 0,5-8 14-16,-1-14-18 0,-1 0 3 15,-8 2 13-15,-8 7 2 16,-14 14 12-16,-7 16-11 15,-6 7-13-15,-3 0-6 16,1 10-3-16,2 21-7 16,3 7 8-16,4 9 0 15,1-3-12-15,6-5-31 16,8-3-32-16,9-13-3 16,11-9-2-16,8-14-25 15,12 0-90-15,3-26-1 0,1-10 75 16,-5-9 106-1,-15-7 17-15,-16-1 18 0,-13 5 58 16,-17 7 17-16,-3 12 33 16,-18 9 6-16,-13 9-2 15,-11 11-62-15,-6 0-25 16,-2 20-24-16,1 14-11 16,7 11-6-16,7 2 2 15,12-3 0-15,13-7-6 16,10-6 2-16,0-11 0 15,15-7-7-15,12-9 6 16,6-4 1-16,6-10 13 16,-2-17-9-16,2-12 14 15,-5-1-9-15,-12 0-2 16,-4 0 25-16,-10 8-5 0,-5 12-9 16,-3 13 9-16,0 7-9 15,0 0-18-15,0 14-1 16,0 18-17-16,-3 11 12 15,3 6 5-15,0-8-2 16,13-6 1-16,10-11-13 16,3-8-5-16,6-11 11 15,8-5 1-15,-3-8 2 16,4-22 9-16,-3-15-3 16,-5-6 8-16,0-13-5 15,-8-4 7-15,-5-7-4 16,-7-8 5-16,-3-3 13 0,-8 4-23 15,-2 13 17 1,0 26 3-16,0 16 15 16,0 20 17-16,-5 7-8 0,-6 13-44 15,-7 27-1-15,-5 20-10 16,0 23 10-16,4 5 0 16,8 8 2-16,8-3-4 15,3-7 2-15,9-11 0 16,18-16-10-16,7-19 5 15,6-19-4-15,3-15-4 16,5-6-4-16,0-27 17 16,1-23-11-16,-4-15 11 15,-5-8-4-15,-7-10 6 0,-7-7-2 16,-4-1 2 0,-5 9 1-16,-7 9 3 0,-6 26-2 15,-4 25 3-15,0 18 38 16,0 4-15-16,0 0-21 15,0 10-9-15,-4 10-2 16,-7 9-2-16,0 1 4 16,3-1 0-16,2 5-1 15,3 6 1-15,0 3 0 16,1 5 0-16,2 8 5 16,0 5-7-16,0 4 2 15,12-5-2-15,6-4-3 0,4-15-38 16,1-12-10-1,5-16 5-15,4-9 3 0,6-4-14 16,2-26 43-16,1-15 16 16,-4-9 13-16,-3-6-11 15,-10-2 4-15,-3 2 14 16,-6-3 14-16,-9 1 5 16,-5-2 20-16,-1 8 5 15,-3 12 29-15,-10 17-10 16,3 7 13-16,-1 11-15 15,4 5-33-15,4 0-19 16,1 0-29-16,1 0-5 16,1 0 0-16,0 0-7 15,0 0 9-15,-2 0 1 16,2 0 2-16,-1 3-3 0,-2 11 1 16,-3 16 2-16,0 13-1 15,-5 14 1-15,4 12 0 16,2 6 0-16,5-3 0 15,0-8-3-15,6-10-55 16,15-20-13-16,7-14 19 16,11-13-2-16,12-7 27 15,12-29 20-15,1-17 5 16,0-12-2-16,-10 1 2 16,-14-2 2-16,-10-1 11 15,-8 0-8-15,-10 1-2 16,-7 9 9-16,-4 20-4 0,-1 13 17 15,0 17 1 1,0 0-6-16,0 0-18 16,-7 8-4-16,-5 11 3 15,-5 4 0-15,5 0 2 0,1-2 4 16,5-6-5-16,-1-1 2 16,6-8 19-16,-1-5-20 15,1 2 6-15,1-3 13 16,-2 0 4-16,2 0 18 15,-1 0-1-15,-1 0-9 16,2 0 5-16,0 0-37 16,0 3-10-16,-5 4 4 15,-4 16 5-15,-8 14-3 16,-8 22 2-16,-7 30 2 16,0 24 3-16,-7 23-3 0,0 14-3 15,-6 7 2-15,-1 11 0 16,1-8-2-16,-2-4 2 15,-2-10 1-15,-4-23-9 16,1-21 15-16,2-28-6 16,5-27 4-16,9-17-4 15,4-18 14-15,7-12-7 16,1-9-1-16,1-34 11 16,4-35-17-16,12-41-9 15,7-30 4-15,33-20-14 16,21 1 6-16,17 19-14 15,10 20 5-15,2 33 11 0,1 25-30 16,-5 24-30-16,0 20-52 16,1 10-42-16,-2 11-92 15,-8 1-164-15</inkml:trace>
  <inkml:trace contextRef="#ctx0" brushRef="#br1" timeOffset="-165395.45">26538 16181 870 0,'0'0'121'0,"0"0"-120"15,0 0 50-15,0 0-27 16,0 0-22-16,0 0 4 15,3 15-6-15,-1-12 1 16,-1-3 5-16,-1 0-3 16,3 0 7-16,-2 0-1 15,-1 0 26-15,0 0 36 16,0 0-6-16,0 0 2 16,0 0-16-16,0 0-28 15,0 2-9-15,-12 10-14 16,-4 8 0-16,-5 6-13 0,3 1 11 15,9-5-2-15,9-3 3 16,0-7-9-16,0-6 0 16,11-5-7-1,10-1 17-15,5-5 3 0,7-14-1 16,2-8 1-16,-9-2 13 16,-5-4-15-16,-10 4 12 15,-7 6-13-15,-4 9-2 16,0 12 1-16,-15 2-68 15,-25 25-83-15,-22 15-94 16,-16 10-129-16</inkml:trace>
  <inkml:trace contextRef="#ctx0" brushRef="#br2" timeOffset="-160519.33">8590 11743 193 0,'0'0'14'0,"0"0"16"15,-99-47 70-15,74 30-40 16,1-3-22-16,5 7 10 16,4 2-17-16,4 5 10 15,4 6 22-15,4 0-25 0,3 0 21 16,-3 0-20-16,3 0-2 16,0 0-18-1,0 0-19-15,0 0 0 0,0 0-7 16,18 6 0-1,16 3 5-15,21-2 4 0,17-3 0 16,10 0 10-16,9-4-4 16,9 0 1-16,10 0-5 15,17 0-1-15,16 0 2 16,9 0-1-16,14 0-3 16,4 0 6-16,-6 12-4 15,3 2 12-15,-6 2-13 16,8-2 4-16,4-4 1 0,6 0-5 15,3-5 8-15,-10-1-10 16,-1 3 4-16,-7-1 2 16,0 1-6-16,6-7 1 15,2 0 2-15,6 0-2 16,1 0-1-16,-4 0-4 16,-5 0 4-16,0 0 1 15,3 0 6-15,3-1-7 16,3-8 3-16,-1 2-3 15,-7-3-5-15,3 3 4 16,-3-2 2-16,8 3 4 16,0-4-5-16,9 3 0 0,1-1-6 15,-11 3 12-15,-2 1-7 16,-11 4 2-16,1 0-1 16,-3 0 1-16,2 0 0 15,-1 0 0-15,-6-2 3 16,-5 2-3-16,-6 0 0 15,-3 0 3-15,3 0-3 16,5 0 6-16,0 2-7 16,8 2 0-16,-1-4 7 15,1 0-3-15,-2 0 5 16,-3 0-8-16,9 0 5 16,0 0-3-16,6 0-3 15,5-9 0-15,-2 1 9 0,-1 1-5 16,-4 1-3-1,-1 2-1-15,1 1 6 16,1-1-2-16,4-1-2 16,-6 1 0-16,-4 1 7 0,-7 0-9 15,-14 2 7-15,-11-1-10 16,-10 1 12-16,-20 1-4 16,-14 0-5-16,-23 0-4 15,-25 0-1-15,-22 0 4 16,-10 0-6-16,-7 0-33 15,0 7-52-15,-27 15-159 16,-18 5 9-16</inkml:trace>
  <inkml:trace contextRef="#ctx0" brushRef="#br2" timeOffset="-158637.25">13656 16612 205 0,'0'0'14'16,"0"0"60"-16,0 0 17 16,0 0-51-16,0 0 9 0,0 0 4 15,-53-4-20-15,53 4-5 16,0 0 8-16,0 0-15 16,0 0-3-16,0 0 1 15,0 0-10-15,0 0 10 16,7 0-11-16,19 7 14 15,10-2 32-15,10 1-28 16,12 0 7-16,7-2 1 16,13-2-24-16,9 0 12 15,11 1-19-15,11-3 0 0,15 0 2 16,10 0 3-16,8 0-8 16,-1 0 1-16,2 0-1 15,-2 0 5-15,-3 0-5 16,-6 0 2-1,2 2 0-15,-1 1-2 0,-3 2 3 16,7-2-7-16,-8-1 10 16,-2 2-6-16,4-4 0 15,-5 3 0-15,1 2 5 16,-7-2-5-16,9-1 2 16,-2 5-2-16,-2-4 0 15,7-1 2-15,-2 1-2 16,3-1 0-16,3-2 2 0,0 0 1 15,-2 0 0 1,2 0-3-16,1 0 0 0,-1 3 10 16,-2-3-10-16,-5 4 0 15,-6-1 3-15,-5-1 0 16,-5 3-3-16,-4 1 0 16,0-2 0-16,-8 1 10 15,5 0-3-15,2-3-6 16,-1 0 8-16,-3-2-9 15,2 5 4-15,-4-5-4 16,-2 3 9-16,1-1 0 16,-4 0-8-16,-3 1 4 15,1 0 0-15,2-2-4 16,3 0 4-16,8 1-5 16,-1 1 5-16,2-3-2 0,0 0-3 15,-3 0 0-15,-1 0-2 16,-1 0 4-16,-2 4-2 15,-2-4 0-15,-1 1 3 16,-2 4-4-16,2-2 5 16,2 5-4-16,2-4 7 15,4 4-5-15,4-5-1 16,-1 4-1-16,0-3 0 16,2 2 0-16,4 1 0 15,-1-3 1-15,0 1 2 16,0 3 1-16,0-2-3 15,6 2-1-15,-2 0 2 16,5-1 0-16,-2-2-2 16,0 0 0-16,5-2-1 0,0-1 2 15,-3 2-1-15,-1-1 0 16,3 0 1-16,-1 2-2 16,0-2 1-16,-1-3 0 15,-3 1 0-15,-3-1 0 16,-2 5 0-16,-1-5 0 15,0 4 0-15,-5-4 3 16,1 0-1-16,0 2-2 16,0 0 0-16,1 0 0 15,-6-2 0-15,-2 0 0 16,-6 0 0-16,-5 0-2 0,-5 0 2 16,-6 0 0-16,-10 0 5 15,-7 0-2-15,-2 3-2 16,-8 0 2-16,-6-2 1 15,-8 3 12-15,-10-4-12 16,-10 0-2-16,-9 3 11 16,-6-3-6-16,-6 0-3 15,0 0 17-15,0 0-6 16,0 0 21-16,0 0-13 16,0 0-1-16,0 0 4 15,0 0-16-15,0 0 5 16,0 0-4-16,0 0-3 0,0 0 13 15,0 0-10-15,0 0-6 16,0 0 12-16,0 0-10 16,0 0 0-16,0 0-1 15,0 0-5-15,0 0 5 16,0 0-6-16,0 0 0 16,0 0-2-16,0 0 1 15,0 0-2-15,0 0-2 16,0 0-43-16,0 0-20 15,0 0-57-15,0 9-36 16,0 1-71-16,0-3-127 16</inkml:trace>
  <inkml:trace contextRef="#ctx0" brushRef="#br2" timeOffset="-135414.21">22842 3674 315 0,'0'0'42'0,"0"0"-42"15,0 0 97-15,0 0-32 16,0 0-43-16,0 0 2 16,0 0-12-16,18-33-10 15,-18 33-1-15,1 4-1 16,7 10-5-16,5 9 5 15,7 5 10-15,5 1 16 16,-1-4-8-16,-1-8-2 16,0-4 17-16,-1-7-19 15,11-6 1-15,15 0-1 16,13-9-9-16,8-15 5 0,0-5-10 16,-7-2-13-1,-13 1-53-15,-12 3-19 0,-11 5-32 16,-16 9-61-16,-10 7 4 15</inkml:trace>
  <inkml:trace contextRef="#ctx0" brushRef="#br2" timeOffset="-135174.71">22727 4012 197 0,'0'0'17'0,"0"0"-17"16,0 0 68-16,0 0-3 16,0 0-12-16,0 0 32 0,134-20-23 15,-70-2-9-15,4-6-2 16,4 3-32-16,3 0-7 16,-1 0-6-16,-5 4-6 15,-12-3-77-15,-15 2-52 16,-15 3-102-16</inkml:trace>
  <inkml:trace contextRef="#ctx0" brushRef="#br2" timeOffset="-104114.39">4886 14252 28 0,'0'0'41'0,"0"0"3"15,0 0 5-15,0 0 2 16,0 0 15-16,0 0 10 16,0 0-8-16,-36-31 0 15,36 31-18-15,-1 0-4 16,1 0 5-16,-2 0 4 16,2 0 4-16,-3 0 5 0,3 0-10 15,0 0 0-15,0 0 12 16,0 0-17-16,0 0-7 15,0 0-3-15,-4 0-20 16,4 0 8-16,0 0-24 16,0 10-2-16,0 24-2 15,0 25 2-15,0 33 10 16,4 14 33-16,1 2-11 16,1-8-9-16,-3-14-18 15,3-14 0-15,0-13 2 16,1-18-5-16,-4-9-1 15,3-11-2-15,-3-8-5 16,3-4 4-16,3-2-61 0,9-7-71 16,7 0-76-16,2-33-173 15</inkml:trace>
  <inkml:trace contextRef="#ctx0" brushRef="#br2" timeOffset="-103276.48">6273 14036 87 0,'0'0'75'0,"0"0"77"16,0 0-38-16,0 0-27 16,0 0 18-16,0 0 6 15,3-6-21-15,-3-1-2 16,0 3-31-16,3 1-13 15,-3 1-4-15,0 2-11 16,0 0 7-16,0 0-16 16,0 0-6-16,0 0-8 15,5 9-3-15,4 27 0 16,7 17 1-16,2 27 66 16,-3 5-23-16,-3 9-16 15,-2-6 22-15,-2-8-20 0,-2-15-15 16,0-5 16-16,-3-13-18 15,4-12 1-15,-4-11 12 16,0-8-16-16,0-7-3 16,-3-4-4-16,0-3-3 15,0-2 3-15,0 0-6 16,0 0 0-16,0 0 5 16,0 0-5-16,0 0 1 15,0 0-1-15,0 0 1 16,0 0 1-16,0 0-2 15,0 0 0-15,0 0-1 16,0 0 1-16,0 0-1 0,0 3-1 16,0-3 4-1,0 0-4-15,0 0 2 0,0 0 0 16,0 0-4-16,0 0 3 16,0 0-13-16,0 0-8 15,0 0-18-15,0 0-14 16,0 0-48-16,0 7-59 15,0 6-71-15,3-2-115 16</inkml:trace>
  <inkml:trace contextRef="#ctx0" brushRef="#br2" timeOffset="-101864.7">21840 14287 100 0,'0'0'74'0,"-83"17"-1"15,50-5 8-15,10-1-5 16,3-5-19-16,8 1 17 16,6-6-13-16,3 2 0 15,3-3-1-15,0 0 10 16,0 0-2-16,0 0-23 15,0 0-21-15,0 0-21 16,0 0-3-16,8 0-10 0,15 0-54 16,5 0-129-16,2 0-133 15</inkml:trace>
  <inkml:trace contextRef="#ctx0" brushRef="#br2" timeOffset="-100468.35">21908 14179 175 0,'0'0'214'15,"0"0"-49"-15,0 0-11 16,0 0-35-16,0 0-34 15,-84-25-23-15,49 42-18 16,-11 17-16-16,1 9 9 16,7 6-2-16,11-5 0 15,13-2-10-15,14-3-14 16,0-4-9-16,19-6-2 16,17-6-1-16,11-10-2 15,9-13 3-15,4 0-12 16,-8-13-8-16,-13-11 4 15,-17 5 7-15,-16 3-2 16,-6 2 11-16,-11 3 16 16,-28 11-6-16,-16 0 0 0,-15 30 0 15,-1 15 6-15,6 3 5 16,15 5-2-16,19-7-5 16,12-9-11-16,19-4-3 15,2-7-3-15,28-9-2 16,12-11 0-16,10-6 4 15,3-9-19-15,-3-11-4 16,-6 0 12-16,-16 4-10 16,-19 8 22-16,-7 6 2 15,-4 2 30-15,-18 5 32 16,-21 29-30-16,-16 16-31 16,-1 16 41-16,0 9 11 0,14-2-6 15,14-6-22-15,14-8-8 16,14-16-12-16,3-7-7 15,25-9 0-15,8-15-5 16,10-9 5-16,7-3-16 16,4-20-29-16,3-9-50 15,-8-6-33-15,-7-2-101 16,-6 0-259-16</inkml:trace>
  <inkml:trace contextRef="#ctx0" brushRef="#br2" timeOffset="-99309.27">23155 14260 4 0,'0'0'51'15,"0"0"29"-15,0 0 14 16,83-51-23-16,-51 30-12 16,-3 1 5-16,3 1-20 15,-2-4-5-15,-9 6-21 16,-2-2-3-16,-5 5-8 15,-7-3 15-15,-7 8 38 16,0 5 46-16,-9-2-2 16,-12 6-18-16,-15 3-36 15,-2 27-17-15,-9 9-13 0,6 14 9 16,9 0 4 0,16 4-10-16,16-2-12 0,1-2-11 15,29-9 0 1,10-8 0-16,12-14 0 0,4-12 0 15,-1-10 3-15,-3 0-2 16,-10-6-2-16,-12-8 1 16,-12-2 0-16,-14-1 17 15,-4 0-5-15,-6 5 21 16,-24 4 25-16,-9 8-27 16,-8 0-2-16,-3 17-15 15,9 13-3-15,10 3 4 16,12-2-15-16,14 1-4 15,5-5 0-15,5-4-3 16,18-3 4-16,8-8-10 0,4-8-10 16,0-4 15-16,-3 0-21 15,-8 0 6-15,-6-4 16 16,-12 2 7-16,-5 2 5 16,-1 0 2-16,0 0 16 15,-7 0 8-15,-16 12-17 16,-7 12-14-16,1 8 6 15,2 5 2-15,9 3 0 16,9-4-8-16,9-4-2 16,0-1-3-16,0-4 3 15,7-8-2-15,8-7 2 16,1-1-6-16,1-5 4 0,-1-3-6 16,-4 5 9-16,0-5-4 15,-4 3 5-15,-1 4-1 16,-2 7 1-16,0 3 2 15,-3 3 6-15,-2 6-3 16,0-2-2-16,0 0 11 16,-2-4-14-16,-5-4 0 15,1-2 2-15,2-4-2 16,-2-4-21-16,0 2-45 16,-3-7-46-16,-3-4-40 15,-6 0-163-15,-5-24-156 16</inkml:trace>
  <inkml:trace contextRef="#ctx0" brushRef="#br2" timeOffset="-98446.98">21893 14551 118 0,'0'0'27'0,"0"0"22"16,0 0 15-16,0 0-41 15,-3-72 11-15,3 48 10 16,0-4-6-16,0-3-15 15,0-6 11-15,0-1-14 16,-12-3-7-16,-10 2 2 0,-4 7 70 16,-5 7-76-16,-2 12 41 15,-1 10-18-15,0 3 5 16,-4 24-20-16,3 18-13 16,2 4-4-16,10 4 10 15,8-1-2-15,11-8-6 16,4-4-2-16,0-5 0 15,14-12-6-15,5-4 6 16,5-9-1-16,-5-7 1 16,2 0 1-16,0-3 6 15,-6-10 0-15,-5 2 2 16,-5 1 19-16,-2 1-7 0,-3 8 20 16,0 1 4-16,0 0-11 15,0 1-17-15,-11 27-17 16,-5 16-9-16,0 9 5 15,0 3 4-15,7-3-1 16,4-3 1-16,5-8 0 16,0-8-5-16,0-8 3 15,0-10-9-15,0-5 10 16,5-9-15-16,-3-2 9 16,-2 1 5-16,1 8 1 15,4 8 0-15,1 10-1 16,2 12 2-16,-5 4 0 15,2 7 0-15,-3 0 0 0,-2-8 0 16,0-5 3 0,0-8-3-16,0-9 0 0,0-3 0 15,0-1-4-15,-3-6-21 16,-1 0-73-16,4-1-58 16,-3-2-22-16,0-4-60 15</inkml:trace>
  <inkml:trace contextRef="#ctx0" brushRef="#br2" timeOffset="-82848.44">4825 14410 41 0,'0'0'63'16,"0"0"-10"-16,0 0-25 16,0 0 15-16,0 0-9 15,0 0 17-15,0 0-11 0,-36-13 10 16,30 13-19-1,2 20-19-15,1 15-11 0,3 13-2 16,0 0 2-16,0-4-1 16,10-8 0-16,2-14-1 15,0-8 0-15,0-11-3 16,3-3-1-16,4-8 1 16,2-19 4-16,-1-10 29 15,-4-5-3-15,-10 3-6 16,-6 0-8-16,0 6 39 15,-15 7-18-15,-9 3-20 16,-3 9 6-16,-1 11 23 16,1 3-39-16,2 27-3 15,-2 20 0-15,6 15-7 16,5 7 4-16,8 0-2 0,8-8 5 16,3-12-3-16,15-19 0 15,6-15-11-15,6-11 4 16,0-4-8-16,1-16 10 15,-1-17 8-15,-3-4 4 16,-11 1 11-16,-7 3-11 16,-9 9 14-16,0 5 17 15,-12 3-3-15,-3 8 0 16,-3 8-10-16,2 0-1 16,-2 28-21-16,3 16-15 15,3 14 3-15,6 2 8 16,6-1 0-16,0-7-1 15,6-12-3-15,9-13-6 16,9-11 7-16,-6-10-23 0,-2-1 9 16,2-5 12-16,-9 0 8 15,0 0 1-15,-6-5 3 16,0 5-3-16,-3 0 29 16,0 0 14-16,0 0-16 15,0 2-12-15,0 17-15 16,0 10 16-16,0 5-16 15,0-2 2-15,0-5-5 16,0-3 3-16,0-2-10 16,10-6-47-16,10-2-36 15,14-9-16-15,12-5-73 0,3 0-68 16</inkml:trace>
  <inkml:trace contextRef="#ctx0" brushRef="#br2" timeOffset="-81053.63">6315 14252 82 0,'0'0'44'0,"0"0"-40"15,0 0 90-15,0 0-11 16,0 0-45-16,0 0-18 0,-22-17-16 16,22 17-3-16,0 13 3 15,3 1-4-15,10 1 3 16,-1-2-1-16,6-6-4 15,-3-4 2-15,4-3 0 16,-1-9 6-16,-6-12 11 16,3-4-1-16,-6-2-3 15,-6 4 1-15,-3-1 1 16,0 7 6-16,-15 2 34 16,-9 5 5-16,-10 6-50 15,3 4 13-15,-2 9-1 16,0 22-16-16,12 13-6 15,3 7-2-15,12-1 2 16,6-6-4-16,9-12 3 0,21-13-8 16,9-11 5-16,4-8 1 15,-1-8 3-15,1-14-5 16,-9-4 5-16,-7-4 0 16,-9 3-7-16,-12 2 5 15,-6 8 2-15,0 2 7 16,-12 3 24-16,-10 6-3 15,-5 6-1-15,4 0 7 16,-2 16-34-16,1 18 1 16,5 7-2-16,7 9-3 15,12-6 2-15,0-8-3 0,19-13-7 16,7-3 12 0,2-7-11-16,2-10 3 0,-3-3 6 15,-2 0-4-15,-4 0 4 16,-9-5-11-16,-3 0 10 15,-5 5 3-15,-4 0 1 16,0 0 10-16,0 0 23 16,0 0-8-16,-4 24-11 15,-5 15-15-15,0 11-1 16,9 9-6-16,0-9 7 16,3-7-1-16,12-8 0 15,4-11-4-15,2-7 3 0,3-4 1 16,-3-7-3-1,1-6-1-15,-1 0 5 0,-9 0-1 16,0 0-1-16,-3 0 2 16,-3 0-3-16,-3 0 2 15,-3 0-4-15,0 0 2 16,0 0-3-16,0 0-4 16,0 3-22-16,0 2-45 15,0 4-55-15,-6-2-85 16</inkml:trace>
  <inkml:trace contextRef="#ctx0" brushRef="#br2" timeOffset="-77953.09">11188 16937 214 0,'0'0'16'0,"0"0"17"15,0 0 35-15,0 0 16 16,0 0-40-16,0 0 3 15,0 0 28-15,-27 0-8 0,27 0 9 16,-3 0 3-16,-1 0-3 16,4 2-5-16,0 0-17 15,0-2-8 1,-3 3 6-16,3-3-18 0,0 2 3 16,0-2-5-16,0 0-12 15,30 0-5-15,22-10 4 16,19-15 22-16,20-8-11 15,7-5-27-15,-3-4 5 16,-9 2-8-16,-14 3-2 16,-20 12-44-16,-19 11-33 15,-18 7-7-15,-15 7-14 16,-9 17-83-16,-30 22-95 16,-13 21-25-16,-9 6 59 15</inkml:trace>
  <inkml:trace contextRef="#ctx0" brushRef="#br2" timeOffset="-77778.98">11327 17234 6 0,'0'0'120'16,"0"0"-1"-16,0 0 44 16,0 0 53-16,0 0-22 15,0 0-26-15,-45 12-54 16,87-59-33-16,19-12 1 16,21-2-17-16,12 1-22 15,3 11-27-15,3 12-16 16,-1 11-30-16,-5 16-121 0,-4 7-35 15,-18-3-255 1</inkml:trace>
  <inkml:trace contextRef="#ctx0" brushRef="#br2" timeOffset="-75375.11">6885 13514 268 0,'0'0'94'0,"0"0"-73"15,0 0 114-15,0 0-61 16,0 0-48-16,0 0-2 15,0 0-13-15,-33 14-5 16,45 16-5-16,7 7 10 16,5 2 19-16,6-10-30 15,1-8-1-15,8-15 1 16,3-6 6-16,10-19 28 16,5-23 43-16,1-16-56 0,-3-8-2 15,-4-1-13 1,-8 8-3-16,-10 9 0 0,-8 15-3 15,-8 12-15-15,-8 9-45 16,1 14-97-16,-10 6-40 16,0 24-107-16</inkml:trace>
  <inkml:trace contextRef="#ctx0" brushRef="#br2" timeOffset="-74608.58">5244 14630 166 0,'0'0'33'16,"0"0"10"-16,0 0 158 16,0 0-78-16,0 0-45 15,0 0 16-15,-58 24-12 16,58-24-33-16,6 0-49 16,46-7 3-16,42-25 17 15,49-25 51-15,42-22-31 16,24-14-18-16,12-9-17 15,1 6 7-15,-10 11-12 0,-36 15-4 16,-40 21-5-16,-48 20-64 16,-45 27-55-16,-43 19-173 15,-30 36-52-15</inkml:trace>
  <inkml:trace contextRef="#ctx0" brushRef="#br2" timeOffset="-74414.03">5447 15404 494 0,'0'0'26'16,"0"0"54"-16,0 0-16 15,0 0-44-15,140-99 83 0,-3-7-18 16,20-27-8-16,7-17 1 16,0 0-36-16,-16 12-21 15,-20 22-21-15,-25 21-45 16,-34 22-130-16,-35 11-209 15</inkml:trace>
  <inkml:trace contextRef="#ctx0" brushRef="#br2" timeOffset="-73667.05">5007 13455 655 0,'0'0'0'16,"0"0"64"-16,0 0 37 15,0 0-61-15,42-106-37 16,-17 54 4-16,-4 6 3 15,-6 5-9-15,-2 5 2 16,-8 7 4-16,-5 2-6 16,0 1 20-16,-18 9-6 15,-5 4-6-15,-2 9 3 16,-2 4 7-16,-1 7 4 16,-2 17-13-16,5 15-6 0,8 4-1 15,4 7-3 1,13 0-7-16,0-7 7 0,16-4-7 15,11-3 3 1,6-9 0-16,-2-5-4 0,2-8 7 16,-8-2-5-16,-8 3 4 15,-4 0 1-15,-10 5-8 16,-3 7 2-16,0 3 4 16,-19 2 3-16,-5-6-2 15,-1-1 2-15,5-12 0 16,1-7 12-16,10-3-5 15,6-3 4-15,3 0 3 0,0 0-13 16,0 0 4 0,0 0-5-16,9 0-18 0,16 0 16 15,8 0-2-15,12 11 4 16,4 8-1-16,3 4 2 16,2-2-7-16,0 1-46 15,-2-9-67-15,0-13-76 16,-10 0-46-16,-6-23-33 15</inkml:trace>
  <inkml:trace contextRef="#ctx0" brushRef="#br2" timeOffset="-73343.19">5520 13193 410 0,'0'0'38'15,"0"0"74"-15,0 0 67 0,-100 25-141 16,73 11-1-16,2 10-20 15,7 3-5-15,12-9 6 16,6-1-18-16,0-8-5 16,18-11 3-16,3-8-2 15,9-9-8-15,1-3-29 16,6-13-42-16,-4-16 68 16,-6-7-6-16,-12-5 5 15,-9 2 5-15,-6 7 11 16,0 5 15-16,0 13 56 15,0 11 23-15,0 3-15 16,0 3-72-16,0 27-7 16,0 10-11-16,6 19 10 15,16 4-8-15,2 0-110 16,12-3-73-16,13-14-176 0</inkml:trace>
  <inkml:trace contextRef="#ctx0" brushRef="#br2" timeOffset="-72939.11">5906 13438 828 0,'0'0'10'16,"0"0"126"-16,0 0-49 16,0 0-77-16,0 0-10 15,0 0 0-15,-31 0-13 16,43 0-19-16,12-5-57 0,4 0 87 15,5 5-17-15,-5 0-15 16,-8 2 6-16,-4 13 2 16,-10 2 12-16,-3 0 10 15,-3 2 4-15,0-6 9 16,0-2 11-16,0-8 31 16,0 0 6-16,0-3 2 15,0 0-9-15,0-23 6 16,0-23-7-16,0-8-39 15,0-5-10-15,5 7-1 16,8 15-1-16,5 14-1 16,0 15 2-16,1 8-9 0,2 8-19 15,0 26 13-15,1 14-9 16,-5 8-14-16,-1 5-33 16,-4-6-49-16,6-15-80 15,7-14-100-15</inkml:trace>
  <inkml:trace contextRef="#ctx0" brushRef="#br2" timeOffset="-72436.96">6412 12854 816 0,'0'0'22'15,"0"0"160"-15,0 0-148 0,0 0 8 16,0 0-36-16,0 0 14 15,-28-57 11-15,50 22-14 16,8-12-11-16,1 14-6 16,-4 10 1-16,0 9-8 15,-2 11 4-15,-5 3-15 16,2 24 6-16,-4 19 2 16,-9 16 10-16,-3 3 0 15,-6 4 0-15,0-12 4 16,0-11-4-16,0-13 0 15,3-14-2-15,0-12 0 16,0-4 0-16,1 0-9 16,-1 0 11-16,6-12 9 15,-1-5 10-15,2 3 6 0,-4 0 0 16,-3 11-6-16,-3 3 4 16,0 0-22-16,6 10-1 15,6 23-4-15,6 13 4 16,10 7 11-16,5 1-1 15,3-6-9-15,-3-2 10 16,-5-10-11-16,-10-9 0 16,-12-8 1-16,-3-2 3 15,-3 0-4-15,-9-1 8 16,-24 12 2-16,-19 6-10 16,-14 7-47-16,-8 9-55 15,-7 6-75-15,-1 0-271 16</inkml:trace>
  <inkml:trace contextRef="#ctx0" brushRef="#br2" timeOffset="-70897.71">21046 14595 476 0,'0'0'83'15,"0"0"91"-15,-79 0 11 16,62 0-53-16,11 0-21 16,3 0-36-16,3 0-69 15,0 0 15-15,23 0-21 16,51-11 10-16,56-12-4 15,64-16 22-15,54-14-4 16,35-6-7-16,35-4-11 16,13-2 6-16,3 7-11 15,-21 5 0-15,-40 14-1 16,-53 12 3-16,-68 12-7 16,-64 8-15-16,-48 3-40 0,-40 4-28 15,-49 24 12 1,-53 12-9-16,-38 20-89 0,-28 4-55 15,-17 12 23-15,-13 1-132 16</inkml:trace>
  <inkml:trace contextRef="#ctx0" brushRef="#br2" timeOffset="-70664.59">21878 14938 511 0,'0'0'162'0,"0"0"21"15,0 0-26-15,0 0-77 0,0 0-34 16,0 0-12 0,128-52-17-16,-7 18 9 0,28-3-9 15,27-2-8-15,14-4-1 16,7-3-8-16,-5 6 0 16,-23 1-3-16,-29 6-41 15,-43 9-48-15,-37 5-73 16,-43 1-173-16,-27-1-59 15</inkml:trace>
  <inkml:trace contextRef="#ctx0" brushRef="#br2" timeOffset="-69909.08">21271 13353 665 0,'0'0'10'16,"0"0"125"-16,0 0-52 16,0 0-70-16,0 0 21 15,-5-102-34-15,27 59 8 16,1-6-3-16,4-6 6 15,-5-3 20-15,-6 1-9 16,-9 7 3-16,-7 8 2 16,0 16-3-16,-7 9 4 15,-17 13 4-15,-9 4-30 16,-8 8-2-16,-8 25-1 16,4 12-9-16,10 2 6 0,6 3 4 15,16-5-3 1,13-2-1-16,0-5 2 0,12-1-6 15,18-3 5-15,4-1 0 16,5-2 2-16,-5 1 2 16,-5-3-3-16,-10 2 0 15,-12-1-8-15,-7-1 7 16,0 3-2-16,-13-1 5 16,-13-5 1-16,0-2 0 15,-4-7-2-15,5-5-1 16,2-9 2-16,7-3 12 15,6 0-11-15,-1-3 9 0,8-9-4 16,3 1-6 0,0 1 0-16,14 0-4 0,14 7-6 15,13 3 8-15,9 10-9 16,6 12 10-16,3 9 0 16,-6 2-13-16,1 1-46 15,-5-1-45-15,-3-4-41 16,-4-10-47-16,-2-12-6 15,1-7-52-15</inkml:trace>
  <inkml:trace contextRef="#ctx0" brushRef="#br2" timeOffset="-69557.14">21983 13251 512 0,'0'0'84'0,"0"0"176"0,-100-50-107 16,62 50-84-16,-5 7-13 15,-2 25-34-15,-2 15-21 16,6 9 6-16,13-3-7 16,12 1 0-16,14-13-8 15,2-7 8-15,13-8-5 16,16-13 3-16,10-9-3 16,6-4 4-16,4-14 0 15,0-15 1-15,-10-12 9 16,-13-1-9-16,-10-1 9 15,-13-1 2-15,-3 8 8 16,0 14 5-16,0 8 6 16,0 14-1-16,0 4-29 15,0 28-26-15,0 18 6 0,14 14 19 16,7 8-10-16,7-6-42 16,4-3-41-16,0-13-80 15,0-16-119-15,-5-17-109 16</inkml:trace>
  <inkml:trace contextRef="#ctx0" brushRef="#br2" timeOffset="-69143.04">22190 13528 590 0,'0'0'146'0,"0"0"35"16,0 0-55-16,0 0-68 0,0 0-6 15,0 0-23-15,-12-11-6 16,13 5-12-16,20 0-10 15,11-5-1-15,8 6 0 16,-3 4-13-16,-2 1 9 16,-9 1-16-16,-3 18 1 15,-10 4 7-15,-5 7 8 16,-7 4-3-16,-1-3 5 16,0-4 2-16,-6-10 7 15,0-8-7-15,3-4 2 16,3-5 6-16,0 0 5 15,0-5 37-15,0-20 4 0,5-22-28 16,12-9-23 0,5-4-3-16,3 11 0 0,0 9-2 15,0 13 5-15,-1 14-4 16,-4 9 1-16,2 4-15 16,-3 22 9-16,-7 17-21 15,-5 17-8-15,-7 3-12 16,0 7-15-16,-10-7-30 15,-4-8-55-15,2-13-110 16,6-21-106-16</inkml:trace>
  <inkml:trace contextRef="#ctx0" brushRef="#br2" timeOffset="-68611.13">22847 13089 920 0,'0'0'7'0,"0"0"154"16,0 0-24-16,0 0-97 16,-42-83-5-16,42 60-32 15,0-7 4-15,3-3-7 16,16 4 0-16,5 4-7 16,1 6 4-16,6 6-1 15,2 9 2-15,6 4-10 16,0 24 11-16,1 15-12 15,-9 15 9-15,-8 5-2 16,-12 7 6-16,-8-4 0 0,-3-5-1 16,0-11 2-16,0-12-4 15,0-15 0-15,0-12-1 16,0-4 0-16,4-3 2 16,-1 0 2-16,7-6 11 15,6-17 2-15,0-5 6 16,-2 3-17-16,-9 8-2 15,-5 12 17-15,0 5 6 16,0 0 0-16,0 2-23 16,-3 21-13-16,-5 10 7 15,4 6-2-15,4 1 8 16,0-1-5-16,9-2 5 16,9 4 0-16,6-2-1 0,-4-3 1 15,0-3-3-15,-7-7 3 16,-7-3-12-16,-6-6 4 15,0 2-15-15,-19 5 9 16,-23 5-8-16,-15 1-37 16,-13 3-15-16,-13 4-106 15,-5-4-197-15</inkml:trace>
  <inkml:trace contextRef="#ctx0" brushRef="#br2" timeOffset="-63047.1">6503 10033 235 0,'0'0'2'16,"0"0"10"-16,0 0 62 15,0 0 22-15,0 0-24 16,0 0-14-16,0 0 7 16,-12-2 8-16,9 2 21 15,3 0-37-15,0 0-15 0,-3 0-11 16,3 0-20-16,0 0-11 16,0 6-4-16,0 17-3 15,6 6 4-15,6 4 3 16,6-6 0-16,0-8-1 15,3-2 2-15,1-9 0 16,2-6-1-16,7-2 0 16,2 0 3-16,9-19 1 15,4-11 2-15,2-10 8 16,1-4-13-16,-7-2-1 16,-2 3 0-16,-9 14-13 15,-11 12-51-15,-10 14-74 0,-10 7-66 16,-7 29-90-16</inkml:trace>
  <inkml:trace contextRef="#ctx0" brushRef="#br2" timeOffset="-62805.48">6634 10495 450 0,'0'0'72'15,"0"0"-54"-15,0 0 19 16,0 0 8-16,0 0-19 0,0 0-10 16,26 8 19-16,14-8 67 15,11 0-52-15,14-17-27 16,7-8-9-16,14-6-12 16,16-2-4-16,11 3-86 15,2-7-150-15,-9-2-192 16</inkml:trace>
  <inkml:trace contextRef="#ctx0" brushRef="#br2" timeOffset="-62474.59">11015 11142 360 0,'0'0'0'15,"0"0"-41"-15,0 0-100 16</inkml:trace>
  <inkml:trace contextRef="#ctx0" brushRef="#br2" timeOffset="-57178.39">21440 13055 28 0,'0'0'63'15,"0"0"3"1,0 0-12-16,0 0-17 0,0 0-6 16,0 0 4-16,0 0-9 15,-2 0-15-15,2 0-3 16,0 17-5-16,6 12-1 16,9 15 43-16,-1 4-5 15,2 6-8-15,-4-1-7 16,3 0-4-16,-3 2 12 15,1 1-11-15,-1-2 2 0,-1-1 14 16,-3-4-18 0,-2-6 3-16,0 0-8 0,0-6-8 15,0-4 2-15,0-4-9 16,2-2 0-16,-4-5-8 16,5 2-13-16,3-5-79 15,0-5-101-15,1-14-93 16</inkml:trace>
  <inkml:trace contextRef="#ctx0" brushRef="#br2" timeOffset="-56722.93">22839 12837 54 0,'0'0'65'16,"0"0"42"-16,0 0 42 16,0 0-39-16,0 0-22 15,0 0 14-15,0-19-15 16,0 19-20-16,0 0-19 15,0 0-10-15,0 0-7 16,0 0-26-16,-2 0-4 16,-2 0-2-16,-5 12-51 15,-4 12-70-15,0 5-107 16,4-2-74-16</inkml:trace>
  <inkml:trace contextRef="#ctx0" brushRef="#br2" timeOffset="-56160.98">22620 13058 286 0,'0'0'52'15,"0"0"88"-15,0 0-8 16,0 0-64-16,0 0 6 0,0 0-18 16,-4-65-8-16,4 65-18 15,0 0-20-15,0 4-10 16,18 22-4-16,5 19 4 16,10 19 59-16,2 12-2 15,-4 10-13-15,-1 3 4 16,-3 5-17-16,-6-7-5 15,2-11-2-15,-8-15-13 16,-2-14 16-16,-3-13-16 16,-3-8 4-16,-2-9 3 15,-3-10-7-15,-2-7 0 16,0 0-2-16,0 0 7 16,0-3 27-16,0-27-14 15,-14-17-5-15,-7-21-23 0,-7-13-1 16,-3-11 0-16,-8-3-10 15,-1-5-10-15,-2 5 19 16,0 12-9-16,13 23 0 16,5 25 10-16,13 18-1 15,7 10-3-15,4 7 4 16,0 0-16-16,0 12-19 16,10 25-46-16,19 20 36 15,10 16 23-15,2 9-84 16,-2 1-66-16,-8-4-95 15,-10-13-153-15</inkml:trace>
  <inkml:trace contextRef="#ctx0" brushRef="#br2" timeOffset="-25771.07">21519 13319 13 0,'0'0'25'16,"0"0"3"0,0 0-1-16,0 0 8 0,0 0-12 15,0 0-8-15,0 0 0 16,0 0-8-16,0 0 4 15,0 0-11-15,-39-48 0 16,35 45 2-16,1-2-2 16,0 2 2-16,3 0-1 15,-3 0 3-15,-1 0 10 16,1-1-3-16,-1-3 0 16,1 1 0-16,1 2 5 15,-1 0 18-15,-1-1-12 16,0 2-11-16,-1-2 1 0,-1-1-12 15,2-5-1-15,-4 2 1 16,1-2 0-16,2-1 3 16,-1-4 1-16,0 0-1 15,0-4 12-15,-2 3 7 16,5 3 6-16,-4 5 7 16,4 2-1-16,2 3 2 15,-1 1-18-15,2 3-16 16,0 0 31-16,0 0-27 15,0 0-5-15,0 0-1 16,0 0-7-16,2 14 5 16,12 6 2-16,2 9 2 0,2 7 12 15,0 5-4-15,-1 5 5 16,-2 10 1-16,2 6 4 16,-4 6 12-16,3 7 2 15,0 3-13-15,-2-2 7 16,1 3-20-16,-2-9-1 15,0 0 2-15,-1-5-7 16,-1-8 2-16,0-7-4 16,-2-14 0-16,-2-7 1 15,-1-12 1-15,-1-7 2 16,-4-6-4-16,-1-4 3 16,0 0 5-16,0 0-4 15,0 0 12-15,0-17 19 16,0-12-29-16,-10-18-5 15,-5-12-1-15,-3-5-1 0,-3-5-15 16,-3-1-9-16,-1-3-5 16,-3-8 12-16,0-5-7 15,-4-1 6-15,9 9 4 16,6 16-1-16,9 18 11 16,7 21-1-16,1 10-5 15,0 12-4-15,0 1-51 16,10 4-17-16,13 20 60 15,-4 12-18-15,0 6-49 16,-6 1-98-16</inkml:trace>
  <inkml:trace contextRef="#ctx0" brushRef="#br2" timeOffset="33270.84">3472 11347 163 0,'0'0'1'0,"0"0"59"16,0 0-10-16,0 0 22 15,0 0-5-15,0 0-26 16,0 0-4-16,0-6 0 15,0 6-4-15,0-3 13 16,0 2 11-16,0-6 12 16,-3 2 18-16,-12-6-54 15,-10-7-27-15,-2-6 4 0,-1-9-4 16,-5-8-3-16,0-11 1 16,3-14-3-16,-1-20 21 15,7-20-22-15,6-20 2 16,5-8-2-16,5 9 5 15,8 15-15-15,0 25 10 16,0 21 0-16,9 18-1 16,3 12 1-16,-3 13-22 15,-3 7 11-15,0 10-7 16,-6 4 10-16,0 0-14 16,3 0-21-16,0 0 13 15,3 4 14-15,-3 9 11 16,-3-3-5-16,0 0-2 0,0-4-2 15,0 0 6-15,0-2 8 16,-10-1 33-16,-4-2-22 16,-2-1 4-16,1 0 22 15,-6-1-15-15,-4-16-2 16,-1-3-6-16,-1-6-5 16,0 0 9-16,8 6-4 15,7 5-7-15,6 8-1 16,2 7-3-16,4 0-3 15,0 0-10-15,0 0-10 16,0 0 18-16,0 0-15 16,0 0-1-16,0 0 2 0,7 0-1 15,-1 0 4 1,-3 0-31-16,0 0 9 16,-3 0 30-16,0 0-22 0,0 0 25 15,0 0 2-15,0 0 5 16,0 0 5-16,0 0-2 15,0 0-6-15,0 0 18 16,0 0-19-16,0 0 0 16,0 0 3-16,-6 6-3 15,0 0-1-15,-4 6-9 16,4 0 4-16,1 1-1 16,2-3 1-16,3-4 0 15,0-6 3-15,0 3-2 0,0-3 2 16,0 0-3-16,0 0 5 15,0 0 1-15,0 0 4 16,0 0-3-16,0 0 13 16,0 0 27-16,0 0 6 15,6-12-10-15,5-5-15 16,8-5-3-16,5-8-20 16,4-4-2-16,5 4 2 15,-3 1 0-15,-5 4 0 16,-4 3-5-16,-9 8 5 15,-3 6 1-15,-9 8 3 16,0 0-4-16,0 0 3 16,0 3-3-16,-6 26-7 15,-18 17-18-15,-13 18 19 0,-2 5 6 16,-7-4 6-16,1-9 4 16,8-12 5-16,10-18-9 15,9-12 26-15,9-8-14 16,5-6 6-16,4 0 25 15,0 0-27-15,0 0 12 16,0-20 13-16,7-17 3 16,11-13-36-16,3-8-14 15,6 2 0-15,1 3-6 16,3 10 6-16,-4 7 0 16,-4 11-1-16,-7 11 1 15,-4 11 0-15,-2 3-9 16,-2 0 0-16,4 3 4 15,7 19 4-15,5 9 0 0,4 11 1 16,5 8-12-16,6 3-22 16,10 0-73-16,5-7-111 15,3-17-54-15,-5-29-150 16</inkml:trace>
  <inkml:trace contextRef="#ctx0" brushRef="#br2" timeOffset="35918.6">3244 8893 3 0,'0'0'161'0,"0"0"-141"16,0 0 34-16,0 0 27 15,0 0-22-15,0 0-17 16,0 0-3-16,1 0 10 15,-1 0-1-15,2 0 10 16,-2-2-13-16,3-3-9 16,0-1 2-16,0-7-9 15,3-7-18-15,4-6 0 0,1-8-11 16,-2-7 10-16,1-9-7 16,-1 0 1-16,-6-4 4 15,-3 2-4-15,0 2 7 16,-6 1 2-16,-12 10-6 15,-3 5 5-15,-1 8-7 16,1 13 0-16,6 6 26 16,0 7-6-16,3 0-25 15,-1 6 0-15,1 15-2 16,3 2 1-16,3 5-8 16,3-1 9-16,3-3-2 15,0 2-1-15,0-6-3 0,9-3 3 16,-3-3 3-1,3-2-2-15,-3-1 2 0,-2-5-3 16,2 2 3-16,-3-1 1 16,-1 0 0-16,1 3-2 15,-2 4 2-15,2 6-1 16,0 0 0-16,2 6 0 16,-1-2 1-16,-1 2-1 15,0-4 0-15,0 2-1 16,0-2 5-16,3-1-4 15,-6-1 0-15,6-1 0 16,-4 0 0-16,2-1 0 16,-4-2 0-16,0-2 0 0,0 2 3 15,0-6 3 1,0 0-6-16,-4-1 0 0,-4-2-3 16,2-1 3-16,0-5 0 15,0-1 12-15,-6 0-1 16,0 0 1-16,-1-12-10 15,-2-5-1-15,0-4-1 16,6 1-1-16,3 8 1 16,3 4-4-16,3 2 4 15,0 3-6-15,0 3-4 16,9 0-9-16,12 0 17 16,0 0-4-16,9 0 6 0,1 10-5 15,-1 9 10 1,4 5-9-16,-1 5 4 0,-5 8 0 15,2 2 7-15,-3 1-5 16,-3-1 1-16,1-5-3 16,-4-5 5-16,4-5-11 15,-2-4 5-15,8-6-27 16,2-9-121-16,4-5-105 16,-4-13-103-16</inkml:trace>
  <inkml:trace contextRef="#ctx0" brushRef="#br2" timeOffset="36766.86">3788 8352 35 0,'0'0'85'16,"0"0"15"-16,0 0 8 16,-25-76 10-16,19 69-1 15,3 4 24-15,1 3-31 16,1 0-32-16,-2 0-18 16,0 8-30-16,-1 24-17 15,-4 20 0-15,2 14 6 16,3 10-5-16,3 3-4 15,0-2-8-15,0-4 1 16,3-11-3-16,17-15-2 16,5-11-43-16,8-17-124 15,5-19-84-15,-2-21-61 0</inkml:trace>
  <inkml:trace contextRef="#ctx0" brushRef="#br2" timeOffset="36955.36">3912 8444 437 0,'0'0'173'0,"0"0"-37"15,0 0 39-15,0 0-98 16,0 0-43-16,0 0-34 16,-27 4-12-16,48-4-6 15,15-4-57-15,9-10-107 0,1-5-117 16,-10-3-124-1</inkml:trace>
  <inkml:trace contextRef="#ctx0" brushRef="#br2" timeOffset="37140.85">4142 8210 524 0,'0'0'85'15,"0"0"130"-15,0 0-94 16,0 0-80-16,0 0-41 15,0 0-5-15,0 72 5 16,24-19 4-16,-2 7-3 16,2-4-1-16,1-4-113 0,-4-15-186 15,0-20-96 1</inkml:trace>
  <inkml:trace contextRef="#ctx0" brushRef="#br2" timeOffset="37366.45">4419 8051 597 0,'0'0'78'0,"0"0"193"15,0 0-157-15,0 0-85 16,0 0-29-16,0 0-4 16,63 13 4-16,-20 23 8 0,-1 15-2 15,1 13-4 1,-16 14 16-16,-12 7-18 0,-9-5 0 15,-6-5-41-15,-6-12-94 16,-19-13-112-16,-5-27-113 16</inkml:trace>
  <inkml:trace contextRef="#ctx0" brushRef="#br2" timeOffset="37781.1">4304 7810 499 0,'0'0'125'15,"0"0"-94"-15,0 0 75 0,0 0-75 16,0 0-28-16,0 0 5 16,87-36 3-16,-45 30-4 15,-2 2 8-15,0 4-12 16,-4 0-3-16,-8 0 0 15,-8 11-1-15,-7 4-6 16,-4 5-16-16,-7 0-8 16,-2-6 30-16,0-2-17 15,0-8 18-15,0-1 6 16,0-3 46-16,-8 0 45 16,2-13-26-16,0-17-13 15,2-9-19-15,4-1-38 0,0-1 1 16,19 10 0-16,5 7-1 15,7 11-2 1,5 12-3-16,0 1-2 0,4 29 2 16,-7 19-40-16,-12 22-44 15,-11 17-58-15,-10 13-68 16,-19 13-102-16</inkml:trace>
  <inkml:trace contextRef="#ctx0" brushRef="#br2" timeOffset="38048.81">3896 9128 634 0,'0'0'89'0,"0"0"150"15,0 0-126-15,0 0-44 16,0 0-21-16,0 0-11 15,83-56-2-15,11 12 12 16,24-8-1-16,19-1-36 16,8-1 4-16,1 0-14 15,-12 4-4-15,-13 7-4 16,-24 11-82-16,-28 15-80 16,-29 15-75-16,-31 2-253 15</inkml:trace>
  <inkml:trace contextRef="#ctx0" brushRef="#br2" timeOffset="38469.93">4591 9247 638 0,'0'0'112'15,"0"0"104"-15,0 0-185 16,0 0 0-16,55-79-31 15,-19 59-7-15,0 12 4 16,5 8-10-16,-2 0 1 16,-3 17-1-16,-6 11-7 15,-5 5 1-15,-4 3 4 16,-12-4-27-16,-6 1 30 16,-3-13 11-16,0-9 1 0,0-8 7 15,0-3 9-15,-6 0 68 16,-6-23-10-16,-3-14-51 15,0-15 19-15,5-12-33 16,10-2-4-16,0 3 12 16,13 8 1-16,7 15 11 15,5 14-20-15,2 13-5 16,4 12-8-16,5 1-1 16,0 17-3-16,1 17 7 15,-6 14-22-15,-8 12-41 0,-4 8-38 16,-13 7-64-16,-6-14-76 15,0-11-141-15</inkml:trace>
  <inkml:trace contextRef="#ctx0" brushRef="#br2" timeOffset="39068.51">5363 7975 594 0,'0'0'28'16,"0"0"162"-16,0 0-125 0,-19-76-2 16,19 49-49-16,21-1-8 15,7 0 11-15,5 5-2 16,3 5-11-16,3 11-4 15,1 7-6-15,0 10 2 16,5 22-2-16,-5 11 3 16,-4 10 1-16,-8 6 2 15,-8 1-9-15,-7 0 5 16,-4-7 3-16,-4-14-1 16,-2-10 4-16,1-19-5 0,-4-5 2 15,3-5 1 1,3 0 2-16,6-8-1 0,4-18 32 15,1-5 27-15,-4-1-19 16,-4 6-10-16,-6 12 6 16,-3 11 12-16,0 3 13 15,0 0-46-15,0 9-16 16,0 27-12-16,0 12 12 16,6 14 12-16,9 3-11 15,10-1 0-15,8-4 10 16,9 0-4-16,4-5 0 15,8-2 9-15,4 0-4 16,-4-6 47-16,-5-8-47 16,-13-3-12-16,-8-3 9 15,-7 2-3-15,-12 3-6 16,-9 11 0-16,-6 11-1 16,-34 5-23-16,-18 5-62 0,-29 10-70 15,-28-2-97-15,-28-5-352 16</inkml:trace>
  <inkml:trace contextRef="#ctx0" brushRef="#br2" timeOffset="40187.17">3275 8966 25 0,'0'0'91'0,"0"0"37"15,0 0-47-15,0 0-29 16,0 0 8-16,0 0 4 16,-3-14 9-16,3 12 4 15,0-4 35-15,0-6-30 16,0-9-39-16,0-13-26 16,8-12-14-16,1-14-1 15,-2-4 7-15,-7-3-7 16,0 2 26-16,-6-6-26 15,-22-6 15-15,-2 5 5 16,-3 10-19-16,2 23-2 16,11 25 13-16,1 10-10 15,4 8 17-15,0 32-21 16,0 23-11-16,5 17 11 16,7 3 0-16,3 1 0 0,13-7 0 15,10-6 0-15,14-6 2 16,5-8-2-16,8-11 0 15,6-5 6-15,9-4-4 16,-1-3-2-16,-4 1 16 16,-6 1-12-16,-8 1 10 15,-10 4-12-15,-11 1 0 16,-10 2 9-16,-9 6-9 16,-6 0 5-16,-3 4-2 15,-18 0 0-15,-4-5 9 0,-5-11-14 16,6-10 2-16,3-18 10 15,2-6-6-15,-5-3 4 16,2-30-5-16,-1-10 0 16,10-6-10-16,7 2 5 15,6 10 0-15,0 14 5 16,16 4 1-16,10 10-6 16,5 9-4-16,12 0 2 15,5 12 1-15,7 22 1 16,0 15 0-16,-1 8 9 15,1 11 3-15,-7 0 9 16,-2-4-9-16,-4-5-10 16,-3-6 5-16,1-13-7 0,-9-10 0 15,-1-13-1 1,-3-11-2-16,-3-6-35 0,10-15-42 16,2-19-73-16,-5-9-137 15,2-6-262-15</inkml:trace>
  <inkml:trace contextRef="#ctx0" brushRef="#br2" timeOffset="46058.99">32622 12447 154 0,'0'0'20'0,"0"0"-19"15,0 0 46-15,0 0 20 16,0 0-18-16,0 0 10 15,0 0 12-15,0-50-20 16,-6 50 11-16,-7 0-35 16,-7 4-17-16,2 7 13 15,4 5 10-15,3 0 1 16,5 4-17-16,6-3-13 16,0-4-4-16,0-3-2 15,0 0 1-15,9-8-4 0,10-2 5 16,5 0 0-16,10-5 4 15,-1-15 0-15,-1-4 1 16,-10-2-5-16,-4-1 0 16,-12 1 7-16,-6 1-4 15,0 3-3-15,-24 7 3 16,-16 4-3-16,-15 6-9 16,-14 5-81-16,-14 0-47 15,-7-5-145-15</inkml:trace>
  <inkml:trace contextRef="#ctx0" brushRef="#br2" timeOffset="47201.03">6400 8665 182 0,'0'0'0'15,"0"0"-54"-15,0 0 7 16,0 0-14-16</inkml:trace>
  <inkml:trace contextRef="#ctx0" brushRef="#br2" timeOffset="47956.97">28059 11393 184 0,'0'0'120'15,"0"0"-81"-15,0 0-14 16,0 0 52-16,0 0-49 0,0 0-27 16,0 0 4-16,0 0-5 15,0 0-1-15,0 0-55 16,0 0-65-16,-6 0-32 15</inkml:trace>
  <inkml:trace contextRef="#ctx0" brushRef="#br2" timeOffset="55716.71">1676 8303 476 0,'0'0'25'15,"0"0"-5"-15,0 0 14 16,0 0 17-16,0 0-34 15,0 0-17-15,0 0-17 16,0 0 17-16,151-67 5 16,-66 38-1-16,4-1-4 15,-7 1 14-15,-13 2-12 16,-21 7-1-16,-21 6 1 16,-17 8 2-16,-10 6-3 15,-13 0-1-15,-32 3-10 0,-28 20-63 16,-11 10 44-1,-17 14 23-15,1 6 6 0,0-2 1 16,6-4 2-16,12-7-2 16,22-8 21-16,20-3 25 15,10 0-19-15,11 3-5 16,5 11-13-16,10 7-2 16,4 6 5-16,0 5-10 15,0 4 7-15,10 12 17 16,4 15-6-16,5 22 3 15,3 26 20-15,4 20-20 16,4 17 3-16,10 7-22 0,2 2 13 16,8-5 7-16,3-10-17 15,2-1 9-15,-3-12-8 16,0 3-8-16,-2-6 13 16,-4-9-8-16,-3 5-3 15,0-8 16-15,-7-1-11 16,-3 4-6-16,-2 2 13 15,-7 5-12-15,0-3 13 16,-9 0-11-16,1 3-5 16,-7-6 15-16,-3 2-13 15,-1-4 1-15,-4 0 0 16,-1 1 0-16,0-1 6 16,0 0-9-16,0 1 0 0,0-1 2 15,2 5 0-15,1-2-2 16,-1-8 0-16,0 1 0 15,-2-11 2-15,0-3-2 16,0-9 0-16,0-5 3 16,0-4-3-16,-4 3 0 15,4-1-1-15,0 3 5 16,0-4-7-16,10-2 3 16,2 1 0-16,7-3-3 15,-5 0 5-15,5-10-2 16,0-4 0-16,-5-9 0 15,-2-7-4-15,1-4 4 0,-5-10 0 16,-2-5 3 0,0-4-1-16,-2-7 1 0,2-7-3 15,-3-5 0 1,3-1-2-16,-1-7 2 0,-1 1 0 16,0-7 0-16,-1-6 0 15,-1-4 0-15,-2 0-2 16,3-2 4-16,-3 1 2 15,0 2-1-15,3-1-3 16,0 7 14-16,-3 3 0 16,3 2 1-16,-3 2 2 15,3-2-15-15,-3-1 13 16,0-9-7-16,3 2-4 16,-3-4 12-16,0-7-14 15,0-2-1-15,0 0 4 0,0 1-3 16,0 1 10-16,0-3-12 15,0 3 0-15,0-3 14 16,0 0-13 0,0 2-1-16,0 0 0 0,0 1 3 15,0-1 2-15,0-2-5 16,0 2 0-16,0 0-4 16,6 4 4-16,21-1 0 15,25 1 5-15,22-3-4 16,34-3 15-16,25-7-9 15,23-22 13-15,19-16-1 16,-2-3-5-16,3-2-12 0,-18 0-2 16,-21 5 5-16,-19 9-8 15,-24 5 3-15,-24 9 0 16,-22 8-4-16,-21 8-7 16,-14 6 9-16,-13 0 1 15,0 0-14-15,0 1-20 16,-18 17-60-16,-7 5-107 15,-3-6-210-15</inkml:trace>
  <inkml:trace contextRef="#ctx0" brushRef="#br2" timeOffset="70615.14">28535 2285 134 0,'0'0'86'16,"0"0"-62"-16,0 0-11 15,0 0 56-15,0 0-18 16,0 0-22-16,0 0 19 16,18 3 10-16,-18-3 2 15,0-3 4-15,0 3 42 16,0 0-4-16,0-4-17 16,0 1-6-16,0-4-16 15,0-4-8-15,0-7-28 16,-4-7-4-16,-7-3 10 15,-4 1-15-15,-6-2-5 16,-6 5 13-16,-4 2-15 0,-2 7-2 16,0 6 0-16,-1 9-8 15,0 9-1-15,-5 31-6 16,2 24-16-16,7 15 10 16,12 9 2-16,12-8 3 15,6-10-1-15,13-16-9 16,11-19-8-16,0-16 4 15,2-15 9-15,-1-4 12 16,2-12 2-16,3-19 4 16,-2-9 5-16,0-9-9 15,-8-1 15-15,-7 4-12 16,-7 10 6-16,-4 11 12 0,-2 11-4 16,0 12 0-16,0 2-18 15,0 0-1-15,0 17-12 16,4 22-49-16,9 14 10 15,7 16-40-15,7 2-93 16,4 0-92-16,5-7-86 16</inkml:trace>
  <inkml:trace contextRef="#ctx0" brushRef="#br2" timeOffset="71014.2">28650 2610 840 0,'0'0'82'16,"0"0"27"0,0 0 53-16,0 0-143 0,0 0-19 15,0 0-21-15,27-34 20 16,13 29-5-16,2 5-17 16,-2 8-7-16,-4 16-12 15,-9 11 9-15,-9 7 1 16,-10 1-9-16,-8 0 19 15,0-7 0-15,-5-8 22 16,-9-8 2-16,1-7-2 16,1-10 18-16,3-3 2 15,3-7 38-15,4-30-21 16,2-22-26-16,6-13-8 16,23-2-3-16,7 8 1 0,2 20 30 15,-2 17-13-15,-2 15-10 16,-4 14-8-16,-3 0-4 15,-1 31-2-15,-4 15 0 16,-6 18-25-16,-2 10-11 16,-1 4-68-16,5-1-27 15,6-20-97-15</inkml:trace>
  <inkml:trace contextRef="#ctx0" brushRef="#br2" timeOffset="71332.55">29985 1792 1047 0,'0'0'47'0,"0"0"40"16,0 0 47-16,0 0-96 16,0 0-21-16,0 0-17 15,-22 16-6-15,-2 28-1 16,-8 13 7-16,-5 7 5 15,-2 2-5-15,5-11 3 16,4-9-7-16,8-10 4 16,9-14-1-16,6-10-3 15,7-4-16-15,0-2-7 16,26 0 0-16,14-1 22 0,14-3 1 16,11-2-22-1,5 0-34-15,-1-3-53 0,-6-6-101 16,-17-1-191-16</inkml:trace>
  <inkml:trace contextRef="#ctx0" brushRef="#br2" timeOffset="71496.48">29752 2461 534 0,'0'0'162'15,"0"0"50"-15,0 0-157 16,0 0-47-16,0 0-4 15,117 44 11-15,-34-44-4 0,15 0-11 16,13-15-190 0,2-8-46-16</inkml:trace>
  <inkml:trace contextRef="#ctx0" brushRef="#br2" timeOffset="71780.23">30847 1495 672 0,'0'0'392'0,"0"0"-305"16,0 0 84-16,0 0-103 16,0 0-2-16,0 0-34 0,-14-53-24 15,28 69-7-15,13 24 0 16,4 26-1-16,2 26 17 15,-9 12-17-15,-14 8 0 16,-5-3-13-16,-2-12-69 16,1-16-59-16,7-22-36 15,6-20-44-15,6-25-115 16,9-14-199-16</inkml:trace>
  <inkml:trace contextRef="#ctx0" brushRef="#br2" timeOffset="72147.22">31451 1548 554 0,'0'0'139'15,"0"0"-8"-15,-106-16-42 16,62 22-75-16,2 20 12 16,3 8-10-16,5 13-13 15,4 5 4-15,12 3-6 16,9-2-1-16,9-6-6 15,7-10 2-15,22-8 3 16,6-11-17-16,6-17 10 16,2-1-3-16,-1-14 11 15,-6-14 17-15,-5-5-17 16,-9-2 5-16,-8-3 11 0,-7-2-11 16,-7 4 15-16,0 8 9 15,0 9 15-15,0 11 14 16,0 6-24-16,0 2-19 15,0 0-15-15,0 6-8 16,0 22-15-16,6 16 8 16,9 11-5-16,3 11-46 15,3 1-89-15,0 4-172 16</inkml:trace>
  <inkml:trace contextRef="#ctx0" brushRef="#br2" timeOffset="72588.89">31603 2001 840 0,'0'0'56'16,"0"0"53"-16,0 0-60 15,0 0-38-15,0 0-11 16,94-37-5-16,-62 37 5 15,-1 2-5-15,-3 16-11 16,-1 5-22-16,-6 9-20 16,-9 1 4-16,-7-4 8 15,-5-1 12-15,0-6 10 16,-5-6 17-16,-4-6 7 16,3-6 5-16,3-4 1 0,-1 0 47 15,1-9 35-15,3-20-24 16,0-13-34-16,8-15-1 15,14-11-16-15,10 1-6 16,1 8-4-16,1 14 0 16,-7 17-1-16,-6 14-2 15,-6 11 0-15,-6 3-1 16,1 8-5-16,2 21-1 16,-1 12 7-16,-1 10-7 15,-3 8 3-15,-5 2-59 16,-2 2-105-16,0-9-44 15,0-11-103-15</inkml:trace>
  <inkml:trace contextRef="#ctx0" brushRef="#br2" timeOffset="72844.42">32292 1174 729 0,'0'0'140'0,"0"0"58"16,0 0-93-16,0 0-20 15,0 0-41-15,0 0-36 16,-17 20-8-16,36 32 0 16,11 27 18-16,1 25-14 0,-6 22-4 15,-7 16 0-15,-7 16-35 16,-7-1-45-16,-1-2-78 15,-3-22-271-15</inkml:trace>
  <inkml:trace contextRef="#ctx0" brushRef="#br2" timeOffset="77022.64">31636 3071 126 0,'0'0'30'0,"0"0"-29"16,0 0 33-16,0 0 46 15,0 0-47-15,0 0-11 16,0 0-2-16,-1 6-10 16,5 7 3-16,17 3 32 15,10 2-18-15,8-1-5 16,10-4-18-16,3-5-4 15,4-5 6-15,4-3-5 0,-2-6 5 16,-2-15-6 0,-2-7 1-16,-8-2 10 0,-12 0 0 15,-11 0 5-15,-13 2-1 16,-8 0-11-16,-2 2 0 16,-2 2 0-16,-16 7-3 15,-2 3 21-15,-2 5 4 16,3 4 16-16,7 4 32 15,4-1-30-15,6 2-7 16,2 0-19-16,0 0-11 16,0-2 3-16,0 2-7 15,0 0-2-15,13 0-1 16,5 0 0-16,8 0 8 16,3 0-7-16,3 0 1 0,-5 0 6 15,-5 0-6-15,-7-1 0 16,-6 0-2-16,-8 1 5 15,1 0-1-15,-2 0-4 16,0 0-2-16,0 0-23 16,-11 0-44-16,-11 0-75 15,-15 0-101-15,-10 0 26 16</inkml:trace>
  <inkml:trace contextRef="#ctx0" brushRef="#br2" timeOffset="77733.89">31668 2912 459 0,'0'0'65'0,"0"0"96"15,0 0 22-15,0 0-67 16,0 0-24-16,0 0-30 0,-42-34-44 16,42 34-18-1,0 17-8-15,0 22-9 0,0 24 17 16,9 13 3-1,4 0-3-15,-1-9 1 0,2-15-1 16,2-13 1-16,0-11 2 16,2-8-2-16,1-13 1 15,4-5 13-15,17-2-1 16,17-14 31-16,14-15 22 16,19-12-47-16,2-2-14 15,8-1-6-15,2 6 3 16,-4 3 0-16,-8 5-3 15,-19 7 0-15,-19 6-6 16,-25 5-3-16,-18 4-17 16,-9-4-18-16,-12-2-10 0,-29-5-60 15,-20-1 3-15,-13 5 17 16,-5 4 42-16,3 6 47 16,10 0 5-16,17 2 3 15,18 2 28-15,16 0 51 16,14-1-3-16,1 1-23 15,4-1-20-15,23 0-25 16,21 2-5-16,13 0 26 16,9 0-21-16,0 5 5 15,-6 12-5-15,-9 6 8 16,-14 4 4-16,-13 7-17 16,-17 6-1-16,-11 7-5 0,-8 8 3 15,-28-1-6-15,-11 2-3 16,-7-4-47-16,4-5-26 15,4-7-79-15,14-8-137 16,13-15-64-16</inkml:trace>
  <inkml:trace contextRef="#ctx0" brushRef="#br2" timeOffset="85002.48">32706 3838 401 0,'0'0'81'16,"59"-72"-22"-16,-10 33 13 15,10 2-49-15,5 2-22 16,6 1 4-16,-2 2-5 15,-7 5-4-15,-13 2-7 16,-16 5-34-16,-13 3-10 16,-19 6-71-16,-8 5-155 0</inkml:trace>
  <inkml:trace contextRef="#ctx0" brushRef="#br2" timeOffset="85417.5">32623 3996 70 0,'0'0'74'0,"0"0"40"15,0 0 15-15,0 0-7 0,120-40-25 16,-62 14-32 0,0-7-3-16,6 2-14 15,2-3-3-15,0 2-9 16,-4 3-15-16,-5 5 4 0,-15 4-4 15,-14 9-7-15,-10 3 10 16,-14 5-18-16,-2 3 0 16,-2 0 8-16,0 0-6 15,0 0 0-15,0 0-4 16,0 0-4-16,0 0 5 16,0 0-5-16,0 0-3 15,0 0 1-15,0 0-3 16,0 0-2-16,0 0-13 15,0 0-9-15,0 0 5 0,0 0-6 16,0 0-2-16,0 0-9 16,0 0-20-16,0 0-9 15,0 0-14-15,-5 0-26 16,-5 0-69-16,-8 0-120 16</inkml:trace>
  <inkml:trace contextRef="#ctx0" brushRef="#br2" timeOffset="124112.82">29170 5825 333 0,'0'0'69'15,"0"0"-58"-15,0 0 29 16,0 0 33-16,0 0-50 16,0 0-9-16,0 0-9 0,-16-65 0 15,12 54 29-15,-2-2-3 16,0 3 38-16,-3 3-16 15,-3 1 7-15,-3 3-6 16,-4 3-30-16,-7 0-1 16,-7 0-18-16,-4 20-5 15,-3 13-4-15,-5 9 2 16,8 7 2-16,7 0-1 16,14-6 1-16,13-6-7 15,3-6 6-15,14 1-4 16,18 1 5-16,8 1 4 0,12 2-3 15,3 3 3 1,1 0-4-16,-4-3 1 16,-11-3 1-16,-9-5-1 0,-14-9-1 15,-8 1 0-15,-10 2-3 16,-3 6 0-16,-28 6 3 16,-18 0 5-16,-14 0 7 15,-7-7-10-15,0-6-1 16,7-6-1-16,13-9-20 15,14-6-32-15,19-6-65 16,17-25-65-16,21-18-142 16</inkml:trace>
  <inkml:trace contextRef="#ctx0" brushRef="#br2" timeOffset="124944.96">29373 6141 340 0,'0'0'235'16,"0"0"-89"-16,0 0 17 15,0 0-98-15,0 0-34 16,0 0-9-16,-7-1-22 16,7 2-1-16,0-1-2 15,0 0 6-15,0 0-3 16,9 0 0-16,15 0 0 16,10-6 9-16,2-6-9 15,-3-5-6-15,-13 0-2 16,-8-2 8-16,-7-5 12 15,-5 2-8-15,-5 1 1 0,-18 5 13 16,-12 7-2-16,-8 9-3 16,-5 9-13-16,-2 25-6 15,6 15 4-15,10 12-6 16,15 6 8-16,13-4-3 16,6-4-2-16,15-12 0 15,22-11 4-15,14-11 1 16,13-16 3-16,9-9-3 15,2-14-23-15,-6-20 19 16,-6-9-36-16,-13-7 12 16,-14 0 6-16,-13-5 13 15,-16-4 9-15,-7 2 0 16,-7 4 0-16,-10 15 15 16,1 15 8-16,4 18 8 15,-4 5 2-15,-1 7-33 0,3 14 0 16,5 2-9-16,9 1-4 15,0-2 7-15,28-8-17 16,14-4 9-16,13-8 11 16,5-2-6-16,-1-2 4 15,-2-16 2-15,-11-2 3 16,-7 2 10-16,-17 6-9 16,-10 7 7-16,-9 5 15 15,-3 0-13-15,0 2-10 16,0 21-19-16,-7 10 19 0,1 4 7 15,4 1-5 1,2-7 0-16,6-8-2 0,12-9 0 16,8-7-2-1,6-7 2-15,11 0-4 0,4-24 2 16,-3-7-15-16,-8-5 10 16,-7-6 7-16,-13-3 5 15,-4-11 12-15,-11-5 13 16,-1 8-3-16,0 11 15 15,0 22-2-15,-3 14 21 16,-1 6-3-16,-2 17-58 16,-3 24-7-16,2 19 0 15,-1 12 7-15,8 2-3 0,0-3 3 16,11-6-3 0,7-10-61-16,10-13-30 0,10-18-48 15,4-24-65-15,0-6-122 16</inkml:trace>
  <inkml:trace contextRef="#ctx0" brushRef="#br2" timeOffset="125087.36">30586 5571 72 0,'0'0'198'16,"0"0"-13"-16,0 0-6 16,0 0-134-16,0 0-45 15,0 0-31-15,-21 15 20 16,21 39 10-16,21 8-80 15,0 4-129-15</inkml:trace>
  <inkml:trace contextRef="#ctx0" brushRef="#br2" timeOffset="125710.99">30768 5891 607 0,'0'0'25'0,"0"0"53"16,0 0-78-16,0 0 8 16,0 0-8-16,0 0 21 15,54 84-18-15,-30-73 1 16,2-10 7-16,4-1-6 16,0 0 11-16,0-21 4 15,-3-9-14-15,-11-8 8 0,-6-3-8 16,-10-3 1-16,-6-1 2 15,-19 10 15-15,-8 9 29 16,-7 18-8-16,-8 8-45 16,-8 27-2-16,2 26-8 15,8 10 9-15,16 9-2 16,20-2 6-16,10-4-3 16,4-13 0-16,32-14 0 15,13-10 3-15,15-19 1 16,14-10 4-16,5-13 12 0,1-26-6 15,1-11 0-15,-8-12-14 16,-10-14 0-16,-11-13 7 16,-18-8 0-16,-9 8 2 15,-16 16 12-15,-5 27 6 16,-8 24 47-16,0 20 2 16,0 2-51-16,-12 8-25 15,-8 20-16-15,-1 8 14 16,5 1 0-16,16 4 3 15,2-4-5-15,32-1 8 16,17 0-3-16,16-5 9 16,9-2 0-16,6-7-3 15,-8 0-7-15,-14-5 4 16,-19-3-9-16,-22 1 5 16,-19 4-14-16,-33 8-35 0,-34 11-2 15,-37 2-23-15,-32 0-82 16,-33-7-129-16,-22-10-193 15</inkml:trace>
  <inkml:trace contextRef="#ctx0" brushRef="#br2" timeOffset="126177.59">27761 5472 671 0,'0'0'43'15,"0"0"55"-15,0 0-14 16,0 0-84-16,0 0-7 16,45 75 7-16,-11-16 1 15,-3 1-1-15,-2-2-4 16,-4-3 1-16,0-6-115 16,4-16-84-16,-7-17-33 15</inkml:trace>
  <inkml:trace contextRef="#ctx0" brushRef="#br2" timeOffset="126333.21">27853 5363 410 0,'0'0'35'16,"0"0"0"-16,0 0-34 16,36 76 17-16,-3-24 10 15,1 5-10-15,-2 10-18 16,-3 11-7-16,-6 6-134 15</inkml:trace>
  <inkml:trace contextRef="#ctx0" brushRef="#br2" timeOffset="126726.9">32069 5032 618 0,'0'0'20'0,"0"0"146"16,0 0-91-16,0 0-71 16,0 0-4-16,0 0-17 15,-15 122 17-15,10-52-6 16,-5 3 1-16,-4-1-112 15,-8-10-147-15,2-15-134 16</inkml:trace>
  <inkml:trace contextRef="#ctx0" brushRef="#br2" timeOffset="127203.18">32363 4909 391 0,'0'0'9'0,"0"0"116"16,0 0 10-16,0 0 8 15,0 0-62-15,0 0-40 16,-3-11-24-16,-2 38-17 16,-4 24-7-16,-10 33 2 0,-16 27 4 15,-17 18-2-15,-20 0-249 16,-17-8-216-16</inkml:trace>
  <inkml:trace contextRef="#ctx0" brushRef="#br2" timeOffset="127480.92">29184 6818 921 0,'0'0'0'0,"0"0"-18"16,0 0 18-16,219-18 68 15,-11-8 42-15,51-5-65 16,28-5-25-16,15 0-3 16,0 1 31-16,-12-3-45 15,-26 3-3-15,-55 0 5 16,-58 7-14-16,-60 6-11 15,-56 10-91-15,-36 3-46 16,-63-1-245-16</inkml:trace>
  <inkml:trace contextRef="#ctx0" brushRef="#br2" timeOffset="-138038.15">11633 17709 238 0,'0'0'16'0,"0"0"12"15,0 0 26-15,-102-35 18 0,68 28-34 16,-6 5 25-16,4 2-33 16,-3 0 13-16,0 0 53 15,8 9-42-15,-2 11 3 16,-4-1 31-16,13 0-52 15,3-5-1-15,12-8 37 16,9-6-21-16,0 0-15 16,0 0-36-16,3-3-2 15,27-30-3-15,18-23 5 16,29-36 35-16,34-35-16 16,38-38-7-16,36-38 12 15,40-40-12-15,39-38-7 16,40-28 2-16,41-28 5 15,28-21-9-15,37-4-3 16,30-16 0-16,18-14 4 0,33 2-4 16,16-4 0-16,15 2 4 15,11 13-1-15,-3 5-6 16,6 10 3-16,-14 17 0 16,-5 13 2-16,-8 21-2 15,-21 9-2-15,-4 17 2 16,-20 17 1-16,-19 12 3 15,-20 23-4-15,-38 16 0 16,-39 22-6-16,-39 26 6 16,-47 31 0-16,-50 31 6 0,-51 30-4 15,-52 26-2 1,-49 20-2-16,-35 20 2 0,-19 9-1 16,-6 1 1-16,-4 3-48 15,-39 14-44-15,-41 29-140 16,-56 23-143-16,-51 16-62 15</inkml:trace>
  <inkml:trace contextRef="#ctx0" brushRef="#br2" timeOffset="-137412.98">11934 11107 478 0,'0'0'171'0,"0"0"-171"16,0 0-32-16,0 0 12 16,0 0 20-16,0 0 3 15,121 105 10-15,-24-32 37 16,19 20-14-16,24 29 18 15,20 26-7-15,22 25-18 16,25 31 19-16,20 11-20 16,17 29-6-16,10 18 1 15,16 18 1-15,9 13 7 16,13 14-10-16,13 10-13 16,4-2 28-16,8 5-22 15,6-2 11-15,5-5 0 16,10-3-10-16,-1 1 16 15,0-13-18-15,-1-5-9 16,-8-12 27-16,-13-8-20 0,-10-14 17 16,-17-24-5-16,-24-25-19 15,-24-34 17-15,-32-34-16 16,-32-29-5-16,-33-26 3 16,-39-24-3-16,-29-18-28 15,-30-15-68-15,-36-16-79 16,-26-14-191-16,-63-48-260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03:31:58.36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20798 3109 566 0,'0'0'28'15,"0"0"122"-15,0 0 46 16,0 0-103-16,0 0-42 16,0 0-9-16,0 0-17 15,-52-6-14-15,84 4-4 16,24-5 2-16,25-3-5 16,13-4 2-16,3 0-6 0,-12 0 0 15,-18 3-22 1,-20 3-15-16,-21 3-4 0,-17 5-17 15,-9 0 41-15,-24 0 10 16,-23 8-20-16,-21 11-2 16,-8 0 21-16,-8 6 8 15,3-4 5-15,4-1-4 16,8-2-1-16,13-7 20 16,14-4 18-16,21-2 6 15,10-5-7-15,11 0-3 16,0 0-24-16,0 0-10 15,0 0-10-15,22 7-8 0,11 6 8 16,10 3 10 0,2 6 2-16,4 1-2 0,-1 0 7 15,-1 1-7-15,-6-2 0 16,-16-2 0-16,-7-6 1 16,-12 1-1-16,-6 2-3 15,0 6 3-15,-26 9 13 16,-11 9-5-16,-11 10 1 15,-7 7 16-15,-6 5-9 16,2 4 7-16,3-8-6 16,10-13 7-16,15-15 10 15,14-16-26-15,16-10-8 16,1-5-4-16,46 0 4 16,26-5 7-16,36-16 32 15,21-9-28-15,5-1-11 0,-7-4-4 16,-15 6-85-16,-14 3-73 15,-32 7-175-15,-34 5-253 16</inkml:trace>
  <inkml:trace contextRef="#ctx0" brushRef="#br0" timeOffset="5441.69">22044 3330 273 0,'0'0'21'16,"0"0"-21"-16,0 0 82 15,0 0-39-15,0 0 5 16,0 0-14-16,0 0 16 0,9-64 15 16,-9 53-22-16,0-3 22 15,0-1-21-15,-9-9-6 16,-9-2-23-16,-9 1 1 16,-2 1-14-16,1 10 5 15,-2 11-7-15,-4 3 0 16,-7 27-1-16,-4 15-9 15,2 13 4-15,8 5 6 16,15 1-1-16,12-7 0 16,8-13 1-16,1-13-9 15,20-11 9-15,6-10 0 16,9-7 0-16,7-2 6 16,0-23 1-16,3-8 7 0,-11-6-6 15,-10-2 8-15,-8 0-4 16,-10-3 7-16,-4 5-10 15,-3 10 1-15,0 11-8 16,0 12 14-16,0 6-16 16,0 11-20-16,0 25-22 15,0 16 15-15,2 11-16 16,23 3-130-16,6-6-52 16,4-13-107-16</inkml:trace>
  <inkml:trace contextRef="#ctx0" brushRef="#br0" timeOffset="5846.19">22200 3560 565 0,'0'0'22'16,"0"0"33"-16,0 0 45 15,0 0-94-15,0 0-6 16,111-76-3-16,-64 65 2 15,-3 5-42-15,-5 6 19 16,-11 0-12-16,-9 8-4 16,-8 10 16-16,-10 6-4 15,-1 1 28-15,-3 0 0 16,-10-3 2-16,-5-6 13 16,7-7 8-16,3-7 31 15,5-2 33-15,3 0-3 0,0-18 18 16,3-20-40-1,22-19-58-15,13-9 8 0,12 0-12 16,5 8 2-16,2 13 8 16,-5 16 0-16,-6 17-4 15,-8 12-6-15,-10 7-8 16,-7 27-1-16,-14 17-9 16,-7 11 0-16,0 16-21 15,-6 6-40-15,-12 1-122 16,-1-9-105-16</inkml:trace>
  <inkml:trace contextRef="#ctx0" brushRef="#br0" timeOffset="6663.55">24088 3280 383 0,'0'0'5'15,"0"0"-5"-15,-11 91 32 0,11-63-16 16,21-7 16 0,2-11-14-16,10-10 2 15,9-3 36-15,10-29 3 0,6-16-2 16,0-10-28-16,-7-4-24 16,-12-5 12-16,-18 1-6 15,-9 3 2-15,-12 9 6 16,0 19-11-16,0 18 0 15,-6 17 20-15,-1 9-28 16,1 32-16-16,-4 10 4 16,10 7 9-16,0-7 1 15,13-10-8-15,12-12-1 16,6-13 10-16,5-11-2 16,10-5 0-16,5-21 3 15,6-16 1-15,1-13-1 0,-6-8-11 16,-7-7 11-16,-12-6 1 15,-9 0 2-15,-11 16 53 16,-9 20-1-16,-2 21 30 16,-2 14 11-16,0 3-96 15,-5 30 0-15,-5 14-6 16,7 6 5-16,3 3 0 16,10-10 1-16,17-5 0 15,6-7 1-15,0-7-1 16,-8-7 1-16,-5-5-1 15,-11-4 0-15,-9 0-3 16,-11 6-21-16,-31 3-7 0,-22 2-34 16,-19-6-50-16,-8-5-53 15,-2-11-72-15</inkml:trace>
  <inkml:trace contextRef="#ctx0" brushRef="#br0" timeOffset="6822.64">24418 2348 692 0,'0'0'3'16,"0"0"173"-16,0 0-55 15,0 0-80-15,0 0-41 16,0 0-9-16,0-38-113 16,-1 66-205-16,-4 6-13 0</inkml:trace>
  <inkml:trace contextRef="#ctx0" brushRef="#br0" timeOffset="7569.46">26435 3324 81 0,'0'0'0'15,"0"0"0"-15,0 0 18 16,0 0 40-16,0 0 30 16,0 0-1-16,0 0 2 15,0 6 31-15,1-6 12 16,10-18-2-16,11-17-41 16,8-11-60-16,6-9 1 0,0-8-10 15,-8 0-13 1,-4-7 1-16,-12 4-7 0,-6 18 7 15,-6 14-8-15,0 20 1 16,0 12 16-16,-14 2-11 16,-5 9-6-16,-7 16-6 15,0 3-12-15,5 1 7 16,10-7 7-16,11-3-1 16,5-4 2-16,28 0-6 15,14-1 9-15,13-1 3 16,4-1-1-16,-4 1-2 15,-15-1-6-15,-17 2-14 16,-19 4-11-16,-9 8-21 0,-27 8 18 16,-22 3 28-1,-14 5-8-15,-4-7-44 0,6-8-73 16,10-8 1 0,17-19-54-16,18-3-49 0</inkml:trace>
  <inkml:trace contextRef="#ctx0" brushRef="#br0" timeOffset="8066.74">27144 2806 406 0,'0'0'123'0,"0"0"77"16,0 0-120-16,0 0-80 16,-81 94-5-16,36-32 5 15,11-7 4-15,10-9-3 0,13-11-1 16,11-12 0-16,0-12-5 15,17-11-1-15,17-2-3 16,8-24 9 0,1-11 6-16,-4-5-6 0,-9-2-12 15,-12 2 6-15,-8 8 6 16,-6 6 6-16,-4 14-3 16,0 10 0-16,0 4-3 15,0 22-21-15,-7 14-6 16,1 10 23-16,6 3 4 15,0-8 2-15,17-5-2 16,9-12-9-16,4-9 9 16,6-13-3-16,3-2 3 0,4-14 2 15,3-22-1-15,-2-7 8 16,-6-11-9-16,-11-7 0 16,-9-6 7-16,-9-3 5 15,-5 12 24-15,-4 18 8 16,0 20 9-16,0 16 34 15,0 6-87-15,0 30-10 16,0 18-15-16,0 16 19 16,0 4 5-16,3-5-15 15,17-7-35-15,7-8-51 16,9-16-30-16,8-21-45 16,11-13 39-16</inkml:trace>
  <inkml:trace contextRef="#ctx0" brushRef="#br0" timeOffset="8201.59">27886 2311 208 0,'0'0'409'0,"0"0"-320"15,0 0-10-15,0 0-79 16,0 0-82-16,0 0-33 16,-57 106 6-16,56-52-145 15</inkml:trace>
  <inkml:trace contextRef="#ctx0" brushRef="#br0" timeOffset="8718.94">28292 2810 9 0,'0'0'337'15,"0"0"-242"-15,0 0 36 16,0 0-96-16,0 0 7 16,0 0-34-16,-103-22 9 15,58 25-6-15,-1 19 11 0,-2 9-13 16,9 10-6-16,10 5-3 15,9 1-2-15,10-2 0 16,10-9 2-16,0-8-11 16,16-9-11-16,16-15-18 15,9-4 9-15,7-23 27 16,4-19-7-16,-4-11-22 16,-8-11 10-16,-10-8 23 15,-9-8 0-15,-11-19 12 16,-7-9 21-16,-3 1 30 15,0 18 3-15,-1 30 62 16,-5 33-19-16,1 23-21 16,-2 3-63-16,0 36-25 0,1 20-23 15,4 28 23-15,2 14 0 16,0 3-1-16,8 8-36 16,17-4-66-16,18-9-48 15,27-16 4-15,21-29-162 16</inkml:trace>
  <inkml:trace contextRef="#ctx0" brushRef="#br0" timeOffset="9271.93">29479 2234 918 0,'0'0'18'15,"0"0"119"-15,0 0-130 16,0 0-7-16,-1 105 0 0,5-23 1 15,-4 10-1-15,0 5 0 16,-6 0 0-16,-11-10-53 16,1-18-46-16,4-21-59 15,4-22-2-15,2-21 2 16,0-6-7-16,-1-33 144 16,-1-16-57-16,-1-8 78 15,-2 3 16-15,0 13 74 16,0 15 51-16,3 12 34 15,2 10 0-15,4 4-65 16,2 1-89-16,0 0-21 0,25 0-17 16,27 0-2-1,18-8 19-15,9-4-22 16,-2-8-12-16,-8 1-10 16,-16 0-8-16,-13 5 17 0,-20 7 29 15,-12 6 4-15,-8 1 2 16,0 15-17-16,-16 15 7 15,1 8 10-15,0 0 33 16,12-4-25-16,3-5-7 16,8-7 1-16,21-6 2 15,10-11 4-15,6-5 6 16,5-5-9-16,0-21 10 16,-6-6-8-16,-8-6-2 15,-13-7 6-15,-17-5 9 0,-6-7 35 16,-20 7 1-16,-22 10-48 15,-19 28-8-15,-21 21-10 16,-16 51-94-16,-11 21-134 16,2 8-307-16</inkml:trace>
  <inkml:trace contextRef="#ctx0" brushRef="#br0" timeOffset="10021.93">20571 5160 666 0,'0'0'42'0,"0"0"166"15,0 0-117-15,0 0-91 16,0 0-24-16,-31 111 21 0,25-29 0 16,5 10 6-1,1-3 2-15,0-6-5 0,0-17 0 16,4-17 4 0,4-23-3-16,-2-17-1 0,-3-8 2 15,1-1 0-15,5-3 26 16,7-26-7-16,11-12-8 15,11-8-8-15,8 3-5 16,3 13-3-16,9 11 1 16,3 15-8-16,1 7 4 15,-10 4-27-15,-13 15-24 16,-17 9-7-16,-21 3-21 16,-5 8 42-16,-35 1 40 15,-19 2 3-15,-13-6 17 0,-1-5-16 16,8-14-1-16,8-10 8 15,21-7-8-15,18-19-23 16,17-20-70-16,37-11-122 16,29-4-94-16</inkml:trace>
  <inkml:trace contextRef="#ctx0" brushRef="#br0" timeOffset="10331.26">21167 5492 318 0,'0'0'135'16,"0"0"20"-16,0 0-59 15,0 0-40-15,-41 72-4 16,38-57-27-16,3-6-24 16,0-4-1-16,14-5 5 0,14 0-5 15,7-8 25-15,5-16-7 16,-6-6-8-16,-9-1-6 16,-8-2-1-16,-16 0 7 15,-1 5-7-15,-9 8 3 16,-17 16 1-16,-7 4-5 15,-6 24 0-15,-3 20-2 16,3 9 0-16,13 5 13 16,15 2-1-16,11-6-11 15,15-13-1-15,33-11-7 16,22-13 4-16,24-15-3 16,18-2-54-16,15-22-175 15,6-14-147-15</inkml:trace>
  <inkml:trace contextRef="#ctx0" brushRef="#br0" timeOffset="11469.78">22353 5300 552 0,'0'0'29'16,"0"0"138"-16,0 0 21 15,0 0-120-15,0 0-5 16,0 0-31-16,-29-9-32 16,10 43-17-16,-5 13 17 15,5 6 0-15,10 3-2 0,9-6-5 16,0 0-7-16,16-11-4 16,17-15-36-16,4-12 12 15,14-12 7-15,0-15 7 16,-1-22-2-16,1-10 17 15,-9-7-9-15,-10-4 15 16,-8-1 3-16,-9 5 4 16,-6 15 10-16,-4 15-7 15,-5 18 8-15,0 6 4 16,0 25-15-16,3 16-20 16,3 13 16-16,11-1 4 15,6-5 3-15,4-7-3 0,3-15-7 16,3-6-10-16,-8-15 0 15,0-5 7-15,-4-6 8 16,-5-22 2-16,-5-11 9 16,-8-6-6-16,-3-4 0 15,-14-8-3-15,-15-1 0 16,-7 9-2-16,-2 15 2 16,-1 22-3-16,3 12-6 15,3 26-19-15,4 16 28 16,14 7-10-16,15-4-3 15,0-3-7-15,24-11-36 16,12-12 17-16,7-10 23 16,3-9 14-16,-1-6 2 0,1-17 7 15,-4-7-1-15,-3-5 35 16,-2-6-37-16,-9 0 51 16,-9 2 4-16,-8 13-16 15,-6 9-10-15,-4 12 22 16,1 5-48-16,4 17-7 15,12 13-38-15,6 7 38 16,11 0 3-16,3-4 0 16,-2-8-4-16,-10-11 1 15,-3-7 0-15,-11-7 5 16,-2 0 0-16,3-14 16 16,0-15 35-16,1-9-11 15,0-6-12-15,4-7 6 16,-3 3-17-16,1 11-9 0,-2 13 8 15,-4 12-4-15,3 12-17 16,7 9-15-16,4 21-5 16,6 13 18-16,-1 3 2 15,3 0-1-15,-1-8 1 16,-3-8-3-16,-1-8 2 16,-6-15-8-16,-6-5 9 15,1-2 4-15,3-12-1 16,1-16 20-16,-1-11-21 15,-3-11 8-15,-6 0 14 16,-6 7-8-16,-2 15 18 16,-1 17 18-16,-1 8-21 15,0 3-29-15,3 0-2 0,9 3-23 16,8 14 5-16,6 5 17 16,4 0 1-16,-4-1 0 15,-4-4 2 1,-1-6 0-16,-8-5-2 0,-2-1 0 15,-7-5 10-15,1 0 3 16,3-22 10-16,5-12-8 16,0-14-10-16,-1-8-2 15,-5-9-3-15,-2 5-5 16,0 14-10-16,-5 19-44 16,3 17-10-16,1 10-25 15,0 0-107-15,4 17-219 0,2 7 90 16</inkml:trace>
  <inkml:trace contextRef="#ctx0" brushRef="#br0" timeOffset="13299.66">24338 5037 479 0,'0'0'98'0,"0"0"88"15,0 0-85-15,0 0-92 16,0 0-9-16,0 0-2 15,0 9-15-15,9-5 17 16,7-1 7-16,5-3-5 16,4 0 13-16,-1 0-9 0,0-13 3 15,-6-4 4-15,-5-3-4 16,-5 0-8-16,-8-7 12 16,0-4-5-16,-12 0 5 15,-14 2-13-15,0 11 2 16,-3 12 21-16,0 6-17 15,0 29-6-15,5 15-13 16,9 15 7-16,12 7 2 16,3-1 2-16,17 2-3 15,16-13 4-15,11-16-24 16,1-13-23-16,4-19 5 16,-1-6 5-16,1-18 28 0,0-20-20 15,-2-10-32 1,-4-7-10-16,-10-7 53 0,-14-6 19 15,-7 3 1-15,-12 9 22 16,0 19 43-16,0 20 61 16,-6 15-64-16,-3 2-44 15,-1 20-19-15,2 13-16 16,3 5 3-16,5-3 11 16,4-5 1-16,17-11-4 15,10-7 5-15,9-10-4 16,5-2 6-16,0-2-2 15,-2-15 3-15,-9-3 1 16,-5 1 5-16,-10 5 1 16,-8 5-8-16,-4 6 5 15,-4 3-7-15,3 4-23 0,-2 16 13 16,2 7 10-16,2 2 4 16,4-3-4-16,1-5 2 15,2-6-7-15,6-8 3 16,7-7-2-16,4 0-3 15,2-14 5-15,-1-12-48 16,-6-8 38-16,-8-4 9 16,-8-7 3-16,-5-6 0 15,-6-2 10-15,0 10 6 16,0 14 11-16,-6 21 15 16,-8 9-24-16,-4 35-18 15,0 14 0-15,-1 9-6 0,4-1 6 16,8-10-1-16,7-2-26 15,0-7 6-15,23-13-12 16,6-5 24-16,1-18 1 16,-5-3-3-16,2-16 11 15,-2-8 3-15,-2-3 5 16,-4-5 1-16,-9-8 35 16,-2 7-1-16,-2 9 46 15,-3 9-22-15,-2 14-31 16,-1 1-1-16,0 14-35 15,5 26-35-15,5 27 35 16,9 25 3-16,7 20 3 16,-1 17-3-16,-10 12-3 0,-15 2 0 15,-4 2 0-15,-38-15-3 16,-19-20-9-16,-21-20 12 16,-11-24 0-16,-2-23 5 15,8-20-2-15,17-18 0 16,22-14 11-16,20-46 7 15,21-31-21-15,7-35 0 16,34-29-11-16,29-12-41 16,18 2-29-16,15 12-38 15,6 20 42-15,3 31 24 16,-6 32-48-16,-16 29 25 16,-19 23 60-16,-25 11 2 0,-19 2 8 15,-13 9 1 1,-5 8 5-16,-2 1 8 0,0-4 10 15,1-7-11 1,4-2 2-16,5-5-3 0,10 0 9 16,5 0 21-16,3-16 6 15,0-6-15-15,-1-10-21 16,-6-4 3-16,-4-12 3 16,-10-6-11-16,-5 3 0 15,-2 13 5-15,0 18-1 16,-9 20 3-16,-14 18-8 15,-5 27-13-15,-3 16 13 16,4 3-3-16,10 0 1 0,11-11 2 16,6-13 2-1,0-12-2-15,17-14-2 0,10-11 2 16,12-3 11 0,8-14 0-16,5-17 10 0,-1-6-9 15,-2-9-2-15,-8-3 8 16,-7-2-13-16,-7 5-1 15,-9 14-4-15,-8 16 4 16,-4 11-8-16,-3 5-3 16,4 25-36-16,-1 9 37 15,5 2 3-15,1-6 6 16,1-7-6-16,3-11 3 16,0-5-6-16,3-7 6 15,5 0 2-15,1-14 10 0,7-11-11 16,2-6 3-16,-2-5 3 15,0 0-1-15,-4 4-6 16,-7 10 33-16,-6 10-27 16,-3 12-6-16,0 0-12 15,-2 22-7-15,4 8 19 16,4 0 0-16,-2-5 2 16,7-7-2-16,0-7-10 15,1-11 8-15,3 0-13 16,-3-8 2-16,0-16 3 15,-3-7-25-15,-8-7 31 16,0-10 4-16,-3-7 2 16,-1-7 4-16,-1-11 5 0,0-12 35 15,2-12 8-15,2-5-12 16,-4 22 23-16,-4 25-4 16,-1 28 44-16,-3 24-51 15,0 3-54-15,0 23-29 16,-10 29 7-16,-5 21 19 15,3 17 3-15,7 2 0 16,4 5-2-16,1-2-47 16,0-8-55-16,15-15-54 15,9-21-3-15,1-24 11 16,0-24-92-16</inkml:trace>
  <inkml:trace contextRef="#ctx0" brushRef="#br0" timeOffset="13744.73">26739 4600 295 0,'0'0'5'0,"0"0"104"16,0 0-31-16,0 0-43 15,0 0-23-15,0 0 46 16,24-10-30-16,-3 0-4 15,3 2-6-15,0-1-11 16,-1 1-3-16,-1 1-4 16,-3 1 2-16,-1 2-4 15,-3 0 2-15,-2 1 0 0,-3 1-1 16,0 1-1-16,-3-1-3 16,0 2-10-16,-4-2 9 15,-1 2 3-15,-2 0 3 16,0 0-4-16,0 0 4 15,0 0 0-15,4 0-2 16,7 0 2-16,5-4 0 16,8-2 7-16,6 1-6 15,1-3 0-15,-1 4-1 16,-2-1-1-16,-8 1 1 0,-2 0-4 16,-9 3-7-1,-5-1-18-15,1 2-17 0,-5 0-15 16,0 0-40-16,0 0-60 15,0 0-8-15</inkml:trace>
  <inkml:trace contextRef="#ctx0" brushRef="#br0" timeOffset="17028.45">26851 4655 362 0,'0'0'0'16,"0"0"105"-16,33-83-64 15,7 50-15-15,8 3-11 16,-3 4-1-16,-3 9 0 16,-2 5 4-16,-6 4-11 0,-6 5-7 15,-8 1 2-15,-5 2 0 16,-9 0-2-16,-5 0 0 15,-1 0 9-15,0 0 35 16,-3 0 65-16,-19 0-9 16,-8 0-84-16,-9 7 8 15,-4 20-8-15,-5 18-1 16,2 11-4-16,7 10-11 16,18 2 4-16,18 2-4 15,9-9-5-15,33-16 1 16,16-15 0-16,18-27-4 15,15-9 5-15,9-40-22 16,0-16-45-16,-9-11-71 16,-16 0 43-16,-23 7 30 15,-21 8 55-15,-16 1 13 0,-12 11 26 16,-1 9 28-16,-17 16-3 16,-3 13 56-16,1 8-49 15,-3 11-32-15,2 17-26 16,7 4-2-16,8 6-2 15,6-9 1-15,8-5-1 16,16-9-12-16,8-10-9 16,6-5 15-16,-1-6-24 15,-1-18 14-15,-11-5 7 16,-8 1 13-16,-14-4 4 16,-3 3 1-16,-12 3 4 15,-12 9 36-15,-5 10 2 0,0 7-12 16,-3 23-35-16,4 16-1 15,7 13-3-15,12 2-2 16,9-5 0-16,17-12 2 16,23-11-35-16,9-19-23 15,9-7 11-15,7-17 11 16,-4-21 16-16,-5-11-13 16,-5-6 32-16,-14 1 5 15,-8-4 23-15,-10 5 76 16,-13 7 58-16,-5 14-39 15,-1 18 1-15,0 10-2 16,0 4-37-16,0 0-69 16,-6 24-11-16,-1 7-22 15,6 13 16-15,1 0 4 16,16-1-1-16,17-3-1 0,13-3 2 16,-1-3-3-16,-9-9-1 15,-14-7-1-15,-22-1-36 16,-19 2 13-16,-39 6 30 15,-22 5-26-15,-11-2-30 16,0-1 11-16,11 0-93 16,17-6-81-16,27-9-125 15</inkml:trace>
  <inkml:trace contextRef="#ctx0" brushRef="#br0" timeOffset="20049.8">29552 4137 808 0,'0'0'1'0,"-121"62"88"15,58-18-66-15,10 1-11 16,13-8-6-16,19-5-3 16,8-8-3-16,10-10-3 15,3-4-1-15,7-8-19 16,27-2 10-16,13-15-20 15,11-16-17-15,-2-9 7 16,-4-7-16-16,-11-3 14 16,-11 6 43-16,-10 7 2 15,-10 15 5-15,-7 15 15 0,-3 7 21 16,0 3-41-16,0 23-6 16,0 11 6-16,0 7-2 15,7-2 4-15,15-9-4 16,7-7-1-16,8-9-4 15,9-13-6-15,5-4-22 16,4-23-15-16,-4-14 7 16,-8-7-36-16,-5-9 76 15,-13-4 3-15,-7-10 54 16,-11-3 92-16,-5-5-14 16,-2 10-2-16,0 18-17 15,0 20-31-15,0 20 28 0,0 7-65 16,-2 2-45-16,2 33-12 15,0 24-26-15,0 24 38 16,0 15 4-16,8-3-4 16,6-9 0-16,-1-17 0 15,0-20 0-15,-3-20 4 16,-4-16-3-16,-1-8-1 16,-4-5 10-16,1-11 16 15,4-26 18-15,1-21-26 16,2-9-16-16,6 3 0 15,2 16-2-15,6 15-9 16,4 19-17-16,7 14-30 16,5 3-10-16,4 28-6 0,-1 10-9 15,-7 6 11 1,-16-2-14-16,-13 0 28 0,-6-4 0 16,-22-3 46-16,-17-6 10 15,-10-8 10-15,-1-5 45 16,4-9 8-16,9-8-11 15,15-2 29-15,11 0-42 16,11-4-4-16,5-14-23 16,27-9-12-16,20-10-10 15,14-4 0-15,10-4-16 16,5-2 4-16,-2 0-8 16,-3-6-6-16,-8 0 24 0,-18 0 9 15,-19 6 3 1,-16 10 10-16,-15 12-4 0,0 12 55 15,-24 12-10-15,-9 1-40 16,-3 0 2-16,2 18-13 16,6 4 4-16,13 2-8 15,13 4 2-15,2-2 0 16,21 3 2-16,20-4 0 16,11 1 4-16,9-5-4 15,-1-1 2-15,-12-3 1 16,-12-5-3-16,-17-4-5 15,-13-4-7-15,-6 1-19 16,0 2-28-16,-8 2-38 16,-12 2 48-16,-5-5-10 15,4-6 8-15,9 0-38 0,11-22 16 16,1-16 26-16,27-9-163 16,31 3 24-16,21 7 186 15,10 8 32-15,2 9-30 16,-20 5 72-16,-21 4 26 15,-23 3 26-15,-18 7 62 16,-7 1-55-16,-2 0-46 16,0 0-3-16,0 2-59 15,0 22-17-15,-5 7 10 16,4 8 10-16,1 2-16 16,0-5-9-16,10-4-2 15,9-4 5-15,4-10-6 16,3-6-3-16,6-9 2 0,5-3-17 15,2 0-13-15,-3-20-26 16,-12-7-1-16,-14-6 26 16,-10-6 19-16,-18-7 11 15,-23-1 2-15,-12 2 2 16,-5 9 0-16,1 9 22 16,13 10 8-16,13 7 13 15,17 5-24-15,12 2-19 16,2-3-2-16,27-8-17 15,24-7 6-15,18-9 8 16,10-6-8-16,-2-5 10 16,-8-3-1-16,-6-2 2 15,-17 5 3-15,-15 13 4 0,-14 9 12 16,-13 15 21 0,-4 4-12-16,-3 9-28 0,-18 30-7 15,-1 20 2-15,1 19 5 16,10 3 0-16,11-3 2 15,0-9-2-15,11-13 0 16,13-13-3-16,3-13 3 16,7-13-2-16,5-14 1 15,4-3 0-15,2-22 0 16,-2-12-10-16,-9-13-4 16,-6-10 14-16,-9-1-6 0,-8 0 4 15,-3 13 3 1,-7 20 0-16,1 17 0 0,-2 8-9 15,0 22-26-15,0 17-16 16,1 5 37-16,9 1 9 16,6-8-11-16,4-8-17 15,5-8-31-15,3-12 15 16,2-6 11-16,1-3 18 16,-1-4-11-16,-3-18 21 15,-3-5-15-15,-2-10 10 16,-1-9 15-16,-3-3 4 15,-1 5-4-15,-5 14 22 16,-4 15 23-16,1 15-30 16,-2 0-15-16,5 25-19 15,3 7 13-15,3 4 0 0,8-2 6 16,6-6 0-16,4-8 1 16,7-13-6-16,-2-7-39 15,-5-7 24-15,-8-20-7 16,-9-6 8-16,-11-8 19 15,-7-11 43-15,-1-11 24 16,0-13 13-16,0-12-26 16,0-2 19-16,0 13-1 15,0 21-21-15,0 28 55 16,0 23-62-16,0 9-44 16,-6 39-15-16,-10 21-3 15,-1 23 18-15,7 17 2 16,6 5-2-16,4 0 2 15,5-7-7-15,18-20-53 0,11-24 27 16,8-27-128-16,-3-26 118 16,-5-10-121-16,-15-34 52 15,-16-21-106-15,-3-12 21 16,-30-14 107-16,-13 7 74 16,-11 16 14-16,-5 23 113 15,1 22 27-15,4 13-74 16,14 5 27-16,13 0-49 15,18 0-42-15,9 7-2 16,15 3-16-16,31 2 11 16,20-7 5-16,10-5-14 0,0 0-13 15,-9-5 23 1,-12-7-3-16,-16-3 7 0,-15 5 8 16,-14 2 12-16,-8 5 45 15,-2 2 25-15,0 1-32 16,-14 0-33-16,-2 1-25 15,-1 14-2-15,6 3-8 16,6 5 4-16,5-6 5 16,0 0-5-16,0-6-1 15,12-2 7-15,4-5 0 16,4-4 5-16,-1 0-2 16,2-4-3-16,-3-10 0 0,-5-3-9 15,-5-3-6 1,-4 0-6-16,-4 0 9 0,0 8 12 15,-7 5 5-15,-5 7 8 16,-6 0-13-16,-2 24-3 16,-2 14 2-16,5 10-2 15,6 2 1-15,9-4 2 16,2-8-5-16,0-13 2 16,14-4-5-16,10-14 6 15,7-7 2-15,8 0 14 16,6-18-11-16,-3-15 0 15,-4-7-3-15,-7-9 3 16,-11-9 10-16,-4-5 7 16,-8-7 7-16,-2 10 34 15,-6 14-51-15,0 19 37 0,0 22 36 16,-8 9-83-16,-11 30-17 16,-2 17 7-16,2 18 10 15,8 4 2-15,8 0-2 16,3-5-1-16,1-13-18 15,19-17-43-15,11-14 16 16,9-15 3-16,5-9 17 16,1-10 24-16,-5-21-13 15,-7-12 12-15,-9-9 3 16,-11-1 1-16,-7 10 1 16,-7 14 6-16,0 22 29 15,-10 7 0-15,-4 10-37 16,-5 16-10-16,6 6 8 15,10 3-10-15,3-6 0 0,0-7-13 16,10-9-9-16,12-10 27 16,4-3 3-16,5-3 4 15,-3-11 6-15,-8-4 1 16,-2-1 7-16,-9-1 56 16,-5 2 9-16,-1 6 22 15,-1 4-5-15,-2 8 7 16,0 0-77-16,0 18-26 15,-14 24-30-15,-2 23 29 16,4 24 1-16,10 21 7 0,2 15-6 16,5 9 0-16,8-3 16 15,-8-21-14-15,-5-20 0 16,-27-21 0-16,-36-19-2 16,-31-17 35-16,-27-13-19 15,-14-15-6-15,8-5-2 16,15-24-5-16,27-19 1 15,28-20 0-15,26-20-2 16,31-16 1-16,9 0-4 16,36 9-30-16,19 23-20 15,9 23-59-15,10 25-98 16,-5 13-167-16</inkml:trace>
  <inkml:trace contextRef="#ctx0" brushRef="#br0" timeOffset="20926.14">21080 7579 589 0,'0'0'24'15,"0"0"29"-15,0 0 65 16,-13 75-110-16,16-64 3 16,13-5 5-16,5-6-2 15,14-10 34-15,7-30 40 16,6-16-41-16,2-12-36 16,-16-2-11-16,-10 1-1 15,-17 10-3-15,-7 13 0 16,0 17 4-16,0 15-2 15,-6 14 0-15,-4 25-32 16,-2 18-82-16,6 14 87 0,6 2 19 16,7-6 3-1,23-13-2-15,7-15-5 16,8-15-16-16,4-10 14 0,5-23 9 16,1-23 7-16,3-9 0 15,-2-5 0-15,-7-3 0 16,-13 4 2-16,-15-1 45 15,-11 11 52-15,-10 16-9 16,0 16-1-16,0 17-4 16,-6 0-29-16,-4 31-49 15,1 27-7-15,3 20-6 16,6 17 6-16,10 6 5 16,20 6-2-16,3-5 11 0,0-7-14 15,-10-9 4 1,-6-19-4-16,-16-12 3 0,-1-15-3 15,-5-17 5-15,-21-7-5 16,-6-15-2-16,-9-1-35 16,1-34-57-16,1-24-27 15,5-22-154-15,9-19-88 16,9 1 36-16</inkml:trace>
  <inkml:trace contextRef="#ctx0" brushRef="#br0" timeOffset="21040.45">21666 7403 82 0,'0'0'157'16,"0"0"19"-16,0 0-16 15,0 0-3-15,102-84-39 16,-52 64-37-16,10-4-35 16,4 3-40-16,2 2-6 0,-3 2-211 15,-21-5-282-15</inkml:trace>
  <inkml:trace contextRef="#ctx0" brushRef="#br0" timeOffset="21242.48">21216 6667 1052 0,'0'0'15'0,"0"0"112"16,0 0 27-16,0 0-133 15,0 0-15-15,0 0-6 16,-41-55-70-16,57 58-154 0,16 20-211 15,14 10 166-15</inkml:trace>
  <inkml:trace contextRef="#ctx0" brushRef="#br0" timeOffset="21894.22">23929 6845 740 0,'0'0'73'16,"0"0"67"-16,0 0 32 16,0 0-124-16,0 0-23 15,0 0-3-15,113-48 12 16,-20 25-18-16,16 1-15 16,-6 2-1-16,-9 4-12 0,-21 4-52 15,-28 2 8 1,-29 7 3-16,-16 3-5 0,-52 0 43 15,-36 16-37-15,-32 9-6 16,-18 9 45-16,-4 3 13 16,11-1 0-16,20-3 3 15,28-6 66-15,34-12-21 16,28-5-34-16,21-1-14 16,16 0-11-16,41 6 6 15,25 2 5-15,18 1 2 16,2 1 7-16,-9-2-9 15,-15 6 0-15,-20 3 1 16,-24 0-1-16,-22 8-7 16,-12 8 7-16,-28 11 5 15,-24 9 21-15,-13 2 9 0,-7 5 20 16,4-6-6-16,10-8-10 16,18-15-2-16,21-12-12 15,19-9-25-15,10-3-11 16,44-7 2-16,32-4 1 15,40-5 7-15,31-8-72 16,17-11-101-16,2-10-261 16,-21-12-134-16</inkml:trace>
  <inkml:trace contextRef="#ctx0" brushRef="#br0" timeOffset="22135.86">25030 6822 769 0,'0'0'182'0,"0"0"75"16,0 0-117-16,0 0-41 16,0 0 13-16,0 0-45 15,-10-19-41-15,10 29-26 16,0 21-12-16,11 20-3 16,6 21 14-16,0 20 1 15,-1 6-3-15,-3 2-21 16,-3-10-82-16,3-13-23 15,4-20-73-15,9-24-77 16,11-27-74-16,9-12-90 0</inkml:trace>
  <inkml:trace contextRef="#ctx0" brushRef="#br0" timeOffset="22451.62">25485 6982 465 0,'0'0'108'15,"0"0"143"-15,0 0-56 16,0 0-124-16,-103-54-70 15,62 84-1-15,-5 14 0 16,8 8 0-16,8 4 3 16,11-3-3-16,16-6-3 15,3-11-3-15,3-11 6 16,17-11-13-16,7-14 1 16,7 0 11-16,4-22 1 0,2-13 7 15,-6-11-6 1,-4-7 11-16,-6 6-10 0,-9 10 11 15,-6 13-5-15,-3 17 12 16,-6 7 9-16,0 0-29 16,0 19 0-16,4 22-17 15,7 14 15-15,5 14 0 16,7-4-46-16,5-9-92 16,3-11-18-16,2-19-425 15</inkml:trace>
  <inkml:trace contextRef="#ctx0" brushRef="#br0" timeOffset="22831.67">25688 7258 285 0,'0'0'452'0,"0"0"-211"16,0 0-65-16,0 0-119 16,0 0-48-16,0 0-7 15,0 0-4-15,92-71-9 16,-52 69-2-16,-5 2-15 15,-7 14-17-15,-8 11-4 16,-7 4 3-16,-9 3 8 16,-4-4 27-16,0-3-8 15,-1-9 12-15,-8-6 7 16,0-3 0-16,6-4 10 16,0-3 33-16,3-3 25 15,0-19 13-15,0-16-68 0,15-6-6 16,9-5-7-1,7 4 2-15,6 4 2 0,-2 15-4 16,-6 10 7-16,-2 10-5 16,-4 6-2-16,-5 22-20 15,-5 12 10-15,-7 16 2 16,-6-2-11-16,0 2-61 16,-3 5-80-16,-12-8-129 15,-1-17-176-15</inkml:trace>
  <inkml:trace contextRef="#ctx0" brushRef="#br0" timeOffset="23035.02">26241 6646 889 0,'0'0'67'0,"0"0"125"15,0 0-70-15,0 0-95 16,0 0-27-16,0 0-6 15,76 67-2-15,-34 13 8 16,-9 22-1-16,-12 14-12 16,-12 12-118-16,-9 1-159 15,0-17-294-15</inkml:trace>
  <inkml:trace contextRef="#ctx0" brushRef="#br0" timeOffset="23693.98">27510 7153 722 0,'0'0'103'0,"0"0"-98"0,0 0 119 15,0 0-124-15,0 0-2 16,0 0-4-16,30-4 6 16,0-1 6-16,10-26 24 15,2-10-5-15,1-11-15 16,-1-1-10-16,-11 5-5 15,-7 1 0-15,-12 4-6 16,-7 7 7-16,-5 9-8 16,0 13-1-16,0 14 8 15,-5 11-9-15,-9 31-43 16,1 12 52-16,7 14-2 16,6-8 5-16,11-7 0 15,20-15-1-15,12-24-1 0,8-14-19 16,10-21 4-16,4-22-6 15,-2-10-11-15,-9-1 15 16,-9-1 21-16,-15-1 0 16,-11 3 28-16,-10 9 21 15,-9 18 10-15,0 15 54 16,0 9-8-16,0 2-28 16,0 0-57-16,-1 20-20 15,-1 14-10-15,2 9 10 16,0 6 0-16,21-1 7 15,8 1-6-15,2 1 0 16,-4-4-1-16,-10-5-1 0,-15-3-5 16,-4-7-67-16,-35-5-25 15,-18-10-8-15,-16-11-54 16,-7-5-34-16,2-16-4 16,7-31-160-16</inkml:trace>
  <inkml:trace contextRef="#ctx0" brushRef="#br0" timeOffset="23815.81">27846 6503 690 0,'0'0'119'0,"0"0"93"15,0 0-131-15,0 0-81 16,0 0-31-16,0 0-188 16,48 14-211-16</inkml:trace>
  <inkml:trace contextRef="#ctx0" brushRef="#br0" timeOffset="25068.56">29509 6526 734 0,'0'0'31'15,"-31"-98"206"-15,23 73-88 16,5 19-43-16,0 6-49 16,0 0-43-16,-9 11-14 15,-8 26-29-15,-8 18 20 16,-1 12 9-16,6 2 0 16,16-11-2-16,7-10-17 15,0-13-13-15,21-15-13 0,15-17 17 16,19-3 10-16,15-33 11 15,9-14-32-15,5-13-27 16,-10-5 3 0,-7 2 39-16,-14 9 7 0,-15 15 17 15,-18 17 0-15,-12 16 0 16,-8 6-4-16,0 17-29 16,0 16 18-16,0 9 7 15,0 0 10-15,0-6-2 16,9-10 0-16,8-5-22 15,5-11-22-15,5-10 5 16,1 0 25-16,1-20 8 0,-5-11 7 16,-11-7-1-16,-8-5 7 15,-5-6-5-15,-5-2 2 16,-17 5-3-16,-1 12 0 16,-1 15 27-16,1 19-2 15,-1 0-26-15,3 27-9 16,2 9-1-16,9 5 10 15,10-5-9-15,6-7-1 16,26-13-1-16,7-8-4 16,7-8 15-16,2-8 9 15,-1-14 15-15,0-11 21 16,-3-4 23-16,-5 0-20 16,-4 1 12-16,-10 13-22 15,-11 7-9-15,-7 13-21 16,-4 3-8-16,1 17-16 0,8 15-8 15,7 9 16-15,4-3 5 16,-2-9-27-16,3-12-2 16,-4-7 6-16,1-10 18 15,0-2 8-15,0-20 7 16,0-7-4-16,-3-8 13 16,0-6-15-16,-3-1 11 15,3 1 7-15,-5 10-2 16,3 8 6-16,-5 19-12 15,2 6-11-15,5 15-4 16,6 25-29-16,4 16 23 16,4 5 5-16,1-7 2 0,-2-9-17 15,-3-15-30-15,-9-11 11 16,-8-12 29-16,-2-7 6 16,1-9 4-16,1-18 31 15,4-12-9-15,-2-13 29 16,-1-9-19-16,5-2-19 15,-5 12 18-15,-4 20 9 16,-3 17 28-16,-4 14-45 16,4 0-23-16,9 17-20 15,5 18-16-15,6 6 19 16,0 8-3-16,-2-10 0 16,-1-8-10-16,-3-12-8 15,-3-9-4-15,0-10 37 0,-3 0 5 16,4-11 9-1,-1-18 14-15,0-10-7 0,0-14 22 16,-3-9-14-16,-3 1-21 16,0 9 1-16,-2 16-4 15,-2 15-6-15,2 15-11 16,2 6-104-16,0 9-225 16,6 13-79-16</inkml:trace>
  <inkml:trace contextRef="#ctx0" brushRef="#br0" timeOffset="26739.89">31515 6154 116 0,'0'0'436'16,"0"0"-193"-16,0 0-20 15,0 0-134-15,0 0-70 16,0 0-19-16,0 17-13 16,0 0 6-16,6 0 5 15,9-2 2-15,0-6 0 16,4-6-4-16,5-3 4 15,1 0-4-15,1-16-2 16,0-5-15-16,-6-3-7 16,-8-5 15-16,-6-2 4 15,-6 2 6-15,0 7-3 16,-6 7 6-16,-10 11 11 16,-11 4 6-16,-7 15-10 15,-2 19-6-15,-1 7 1 16,8 2 9-16,13 3-11 0,11-5-1 15,5-2 0-15,6-12-3 16,24-8-1-16,9-15 0 16,10-4 5-16,12-16-1 15,5-11 1-15,4-8-2 16,3-8-52-16,-13-12 31 16,-9-20-24-16,-14-3 32 15,-18 6 15-15,-7 18 8 16,-12 30 30-16,0 14 44 15,0 10-25-15,-9 0-25 16,-10 16-31-16,-5 7-1 16,3 6 0-16,9-4-1 0,10-1-6 15,2-7 7 1,4-6-5-16,21-5 5 0,12-6 12 16,11 0 4-16,-2-6-3 15,-1-5 12-15,-14 2-15 16,-13 6-1-16,-9 3-4 15,-6 0-4-15,-3 0-1 16,0 14-19-16,0 11 15 16,0 6 4-16,0-5 0 15,0-1 2-15,0-8-1 16,0-3-1-16,7-7 0 16,16-3-10-16,16-4-9 15,10 0 5-15,9-15-20 0,-1-9 5 16,-8-11-4-1,-13-12 33-15,-11-5 1 0,-11-1 0 16,-11 11 0-16,-3 14 14 16,-5 13 14-16,-20 10 9 15,-9 5-33-15,-4 11-5 16,4 9-2-16,7 10-4 16,9-4-1-16,12-1 6 15,6-3-17-15,0-5-9 16,18-6 11-16,9-8 7 15,15-3 8-15,4 0 1 16,-1-3-6-16,-8-9-4 0,-12-1 10 16,-8 4 0-16,-10 0 30 15,-5 7 16-15,-2 2 64 16,0 0-110-16,0 14 3 16,0 22-3-16,-2 23 6 15,-1 27-6-15,3 18 17 16,0 20 24-16,0 9-36 15,5 10-5-15,-5-6 0 16,0-9 2-16,-6-11-2 16,-27-25 0-16,-16-22-2 15,-19-24-2-15,-12-24 2 16,-6-17-8-16,5-5-14 16,9-34 21-16,23-25-8 15,25-21 2-15,24-23-11 16,14-16-36-16,42-16-22 0,26-10 2 15,20-10-43-15,13-6 59 16,2 10 50-16,-6 25 10 16,-20 31 32-16,-26 40-4 15,-27 28-3-15,-22 17 0 16,-13 8 9-16,-3 2-21 16,0 0-13-16,-9 19-20 15,-4 5 18-15,1 2 2 16,1-3 3-16,8-10-3 15,3-4 0-15,0-9 6 16,0 0-5-16,0 0 1 16,8 0 9-16,8-3 1 0,1-14 4 15,-2-3-7-15,-6-4-2 16,-8 3 7-16,-1 7-11 16,0 6-3-16,0 8 0 15,-13 0-16-15,-10 17 1 16,0 10-14-16,3 7 18 15,7 0 7-15,10-3-3 16,3-4-2-16,0-9-5 16,9-7 2-16,11-6 12 15,6-5 4-15,2-1 5 16,0-18 6-16,-2 2-13 16,-2-4 10-16,-5 4-6 15,-8 6-3-15,-4 4 3 0,-6 7-6 16,2 0-11-1,6 5 4-15,5 13-15 0,5 2 17 16,4 5 5-16,3-13 1 16,4-2 1-16,-2-4 0 15,2-6 5-15,0 0 11 16,-2-16-13-16,4-8 2 16,-1-6-2-16,-8-3 0 15,-4-6 18-15,-7-7-7 16,-3-9 10-16,-5-7 12 15,-1-7-23-15,-3 14 20 16,0 15-12-16,0 20 20 0,0 17 19 16,0 3-62-16,-1 33-34 15,-7 23 19-15,0 18 13 16,3 10 2-16,5 2-1 16,0 2-28-16,-1-11-88 15,-4-11-39-15,-1-23-52 16,1-26-59-16,1-17 43 15,-8-11 34-15</inkml:trace>
  <inkml:trace contextRef="#ctx0" brushRef="#br0" timeOffset="26861.1">33205 5746 424 0,'0'0'129'16,"0"0"134"-16,0 0-218 15,132-51-45-15,-46 41-8 16,13 4-97-16,3-2-122 0,-12-6-210 15</inkml:trace>
  <inkml:trace contextRef="#ctx0" brushRef="#br0" timeOffset="28066.81">18784 3779 568 0,'0'0'105'15,"0"0"-23"-15,0 0 44 16,0 0-88-16,0 0-38 16,0 0-1-16,0 9 0 15,3 3 1-15,7-1 21 16,0-5-12-16,0-6 0 16,1 3 6-16,7-3-4 15,-5 0 9-15,5-7 4 16,-1-12 1-16,-6-1 9 0,-2-5 6 15,-7 1-14-15,-2-1 10 16,-5-1 11-16,-15 4-21 16,-12 8-11-16,1 10-9 15,-3 4-6-15,-5 14-1 16,-3 20-12-16,5 11 11 16,7 2-1-16,13-8-5 15,14-10 7-15,3-8-5 16,3-11 1-16,23-3 2 15,1-7 3-15,10 0 9 0,2-20-5 16,0-9 6 0,-7-8-1-16,-5 2-2 0,-9 3 0 15,-10 5-2-15,-8 3 4 16,0 3 13-16,-18 8-12 16,0 5-6-16,-3 8-4 15,-4 0-4-15,-4 26-6 16,4 10-4-16,2 6 3 15,12-3 8-15,8-8-6 16,3-8-2-16,3-11 1 16,10-7 3-16,8-5 7 15,4-5 4-15,7-21 0 16,-3-10 14-16,0-4-13 16,-8 1 1-16,-12 7 2 15,-9 8 6-15,0 4 22 0,-9 8-11 16,-12 7-7-16,0 5-5 15,-11 9-13-15,-2 25-16 16,2 13 5-16,6 8 3 16,10-1 2-16,13-2-13 15,3-3-62-15,3-8-14 16,26-3-86-16,4-10-146 16,-4-13-236-16</inkml:trace>
  <inkml:trace contextRef="#ctx0" brushRef="#br0" timeOffset="29274.02">18869 11651 328 0,'0'0'43'16,"0"0"42"-16,0 0 54 15,0 0-27-15,0 0-5 16,0 0-1-16,-14 0-22 16,14 0-21-16,0 0 0 15,0-9-19-15,0-11-11 16,6-7-24-16,1 4-9 15,-4 11 9-15,-3 7 8 16,0 5 2-16,0 0 4 0,-6 10-19 16,-19 23-4-16,-15 13-10 15,-2 14 10-15,0-1-3 16,16-11 3-16,16-9-4 16,10-10 0-16,0-12 2 15,0-10 0-15,10-4-3 16,9-3 5-16,0 0 6 15,8-13 2-15,-5-4-6 16,-5-6 14-16,-8 0-10 16,-5 0 2-16,-4 1 6 15,-10-2-2-15,-10 7-6 16,-5 10 2-16,-8 7-8 16,-3 10 0-16,4 16-15 0,2 5 13 15,8-2-2 1,15-2-1-16,7-7 0 15,0-4-2-15,10-6 1 0,9-3 5 16,6-7 2-16,5 0 1 16,0-10 5-16,-1-13-1 15,-2-2 2-15,-8 0-3 16,-6-1-3-16,-7 7 9 16,-6 2-9-16,0 10 4 15,0 6-6-15,0 1 0 16,-3 0-10-16,-17 20-19 15,-5 7-13-15,-1 12 12 0,9 11-39 16,5 1-52 0,5 0-100-16,7-10-254 0</inkml:trace>
  <inkml:trace contextRef="#ctx0" brushRef="#br0" timeOffset="31165.81">20116 11390 560 0,'0'0'7'0,"0"0"-5"16,0 0 59-16,0 0 13 16,0 0-67-16,0 0-7 15,0 0-18-15,-4 110 18 16,-2-9 3-16,0 8 19 16,0 2-7-16,2-13-8 15,-2-16 5-15,1-18-12 0,4-22 0 16,-1-18 2-16,1-14-2 15,-1-8 8-15,-4-2 32 16,-7 0 67-16,-13-17-1 16,-3-12-99-16,-4-17-2 15,7-16-1-15,10-14-3 16,12-20 5-16,4-13-2 16,1-1-3-16,22 22 3 15,2 22-4-15,8 27-4 16,6 17-1-16,7 12 1 15,2 10-4-15,-2 2-8 16,-7 20-20-16,-14 11 8 16,-18 8-9-16,-7 11 6 15,-23 10 31-15,-19 8 1 16,-13 2 0-16,-5-8 1 0,3-12-1 16,11-9 5-16,8-11-5 15,15-15-1-15,14-8 1 16,3-6 0-16,6-3-1 15,0 0-1-15,12 0-18 16,13 0 19-16,11 0-4 16,7 0 4-16,8 0 0 15,1 0-4-15,-1 3-12 16,-4-3-39-16,-5 0-11 16,-7 0 40-16,-5-20-43 0,-4-7 45 15,-3-4 6 1,-8-1 15-16,-5 3 3 15,-10-2 1-15,0 2 34 16,-5-4 46-16,-11 8 15 0,-2 5-8 16,3 8-37-16,2 12-11 15,-2 0-26-15,1 20-14 16,3 14-12-16,5 12 12 16,6 0-9-16,0-7 5 15,20-6-3-15,6-12-15 16,1-12-28-16,3-9 7 15,0 0 13-15,2-23 28 16,-3-8-4-16,-9-3-1 16,-10-7-8-16,-10 8 15 15,-6 4 2-15,-18 4 4 0,-2 11 4 16,-5 14 19-16,-2 6-17 16,0 34-11-16,4 9-1 15,9 7 1-15,10 3-1 16,10-9-4-16,11-8 4 15,24-9-5-15,14-16 2 16,13-17-3-16,10-13-1 16,9-29 4-16,-4-15-11 15,-2-9 1-15,-13-2 2 16,-10-9 11-16,-13 4 6 16,-17 10 37-16,-12 17 68 15,-10 17-21-15,0 15 24 0,0 14-4 16,-13 0-37-16,-7 14-55 15,1 15-18-15,7 7-9 16,5 0 8-16,7 5-4 16,20-4 1-16,18-3-2 15,12-4 6-15,7 1-5 16,-4-5-1-16,-9-6-17 16,-14-4 15-16,-17-3-34 15,-13 4 15-15,-1 9 1 16,-27 4 22-16,-11 6 4 15,-6-7-24-15,6-8-2 16,9-11-15-16,12-10-16 16,14-10-29-16,4-26-80 15,22-15-199-15,18-7 13 16</inkml:trace>
  <inkml:trace contextRef="#ctx0" brushRef="#br0" timeOffset="31848.15">21132 11725 38 0,'0'0'165'0,"0"0"27"15,45-74 2-15,-41 67 8 16,-4 7-30-16,0 0-110 15,5 7-62-15,3 23 8 16,1 12-6-16,1 3 31 16,-1-2-8-16,-2-8-13 15,4-12-2-15,-2-6-8 16,1-7-4-16,8-10 1 16,9-7 1-16,6-19-7 0,-1-11 5 15,0-2-15 1,-5-5 14-16,-11 5-3 0,-3 8 6 15,-7 12 3 1,-2 11-2-16,-4 8-1 0,0 15-9 16,0 22-22-16,6 9 31 15,5 4 0-15,3-5 1 16,7-15-4-16,2-3 3 16,6-17-23-16,7-10 9 15,2-10 6-15,7-26-11 16,-2-10 8-16,-4-14-64 15,-10-10 75-15,-10-8 3 16,-7-9 32-16,-4-13 17 16,-1-1 10-16,0 2 4 15,1 14 7-15,-2 27-23 0,-6 29 50 16,0 19-37-16,0 10-46 16,-2 17-17-16,-5 33-19 15,-4 19 19-15,7 23 2 16,4 11 5-1,1 5 4-15,30 1-3 0,16-9-2 16,13-22-6-16,4-31-1 16,10-34-6-16,5-13-3 15,5-43-32-15,-10-22-29 16,-15-22 10-16,-22-12 13 16,-25-5 41-16,-12-3 7 15,-3-5 7-15,-18 9-6 0,0 18 6 16,3 25 32-16,11 33 38 15,1 18 23-15,1 9-44 16,1 16-56-16,-2 30-12 16,3 20 5-16,1 24 7 15,2 5 0-15,0 7 3 16,14 4-6-16,8-1-13 16,3-9-62-16,2-19-95 15,-5-30-26-15,-8-35-179 16,-8-12-102-16</inkml:trace>
  <inkml:trace contextRef="#ctx0" brushRef="#br0" timeOffset="31998.74">22141 11390 788 0,'0'0'72'16,"0"0"154"-16,0 0-145 15,0 0-59-15,140-52-15 16,-28 25-7-16,8 3-30 15,0 5-142-15,-19 6-271 16</inkml:trace>
  <inkml:trace contextRef="#ctx0" brushRef="#br0" timeOffset="32293.89">19800 12494 868 0,'0'0'112'0,"-117"20"-79"16,108-16 153-16,16-4-155 16,60 0-23-16,54-7 32 15,62-20 54-15,60-13-52 16,52-9-12-16,30 0-15 15,16 2-13-15,-4 3-4 16,-31 2 2-16,-43 2-7 16,-56 4-50-16,-61 6-81 15,-55 8-100-15,-49 2-272 0</inkml:trace>
  <inkml:trace contextRef="#ctx0" brushRef="#br0" timeOffset="33429.57">24551 11129 482 0,'0'0'90'16,"0"0"-56"-16,0 0 170 15,0 0-103-15,0 0-92 16,0 0-8-16,0 0-1 16,72-53 18-16,-2 21-18 15,4 2-6-15,-11 5-54 16,-17 4-9-16,-17 10 19 16,-16 6 33-16,-12 5 17 15,-1 0 13-15,-16 15-6 16,-17 16 12-16,-7 8-9 15,1 7 14-15,8 0 1 16,10 5-24-16,10 1 3 16,6 5-4-16,5 5-1 15,0-3-21-15,0 2-118 16,0-9-82-16,0-10-78 0</inkml:trace>
  <inkml:trace contextRef="#ctx0" brushRef="#br0" timeOffset="33595.44">24414 11705 301 0,'0'0'173'16,"0"0"79"-16,-94 10-42 16,92-10-101-16,2 0-42 15,5 0-49-15,36-10-17 16,24-14 14-16,27-9 14 16,19 0-29-16,7-3-18 0,-1 7-143 15,-3 2-185-15,-22 1-22 16</inkml:trace>
  <inkml:trace contextRef="#ctx0" brushRef="#br0" timeOffset="33803.68">25170 11307 541 0,'0'0'153'16,"0"0"1"-16,0 0 84 16,0 0-187-16,0 0-34 15,0 0-17-15,-31 100 2 16,38-1 33-16,8 17 18 15,0 16-18-15,0 3-9 16,-6 1-26-16,-4-10-1 0,-4-15-14 16,-1-25-71-1,0-22-33-15,-11-21-68 0,-12-26-122 16,-7-17-155-16</inkml:trace>
  <inkml:trace contextRef="#ctx0" brushRef="#br0" timeOffset="33948.94">24925 11905 711 0,'0'0'106'16,"53"-88"63"-16,9 42-109 15,19 0-53-15,11-3-5 16,8 5-4-16,13 7-8 16,4 2-216-16,-2 1-249 15</inkml:trace>
  <inkml:trace contextRef="#ctx0" brushRef="#br0" timeOffset="34732.07">26966 10493 938 0,'0'0'39'16,"0"0"106"-16,-89-37 68 15,78 37-137-15,6 0 8 16,5 0-38-16,0 0-33 15,0 0-13-15,38-9-3 16,32-13-4-16,36-6 3 16,25-6 4-16,8 1-19 15,-12 13-33-15,-29 4-27 16,-37 7 2-16,-32 9-4 16,-29 0-1-16,-52 12 57 15,-35 15 15-15,-31 9-4 0,-18 9 14 16,-3-1 11-16,1 0 14 15,17-5 3-15,25-3 22 16,37-12-20-16,31-6-30 16,23-7 0-16,5 2-11 15,36 1 7-15,27-2 4 16,18 2 3-16,10-4-2 16,-6-4-1-16,-16 5-2 15,-24-2 2-15,-18 7-10 16,-17 5-7-16,-10 11 9 15,-21 18 8-15,-26 13 7 16,-19 9 28-16,-12 0 12 16,-4-4 14-16,9-7-15 0,15-8-13 15,24-19 1 1,20-17-34-16,14-4-4 0,45-13-8 16,43 0 8-16,46-27-10 15,42-16-66-15,23-6-62 16,5-2-67-16,-17-8-360 15</inkml:trace>
  <inkml:trace contextRef="#ctx0" brushRef="#br0" timeOffset="34960.18">28043 10453 958 0,'0'0'97'0,"0"0"139"16,0 0-161-16,0 0-31 15,0 0 3-15,0 0-27 16,-12 62-20-16,34 3 7 16,7 19 11-16,-4 9-4 15,-1 0-14-15,-3-4-2 16,0-10-49-16,-1-13-64 16,4-16-75-16,3-24-89 15,12-26-132-15</inkml:trace>
  <inkml:trace contextRef="#ctx0" brushRef="#br0" timeOffset="35274.37">28663 10604 838 0,'0'0'48'0,"0"0"110"16,-94-14-70-16,51 35-86 16,-8 15-1-16,5 4 0 15,8 3 19-15,11 0-12 16,15-4-7-16,12-5-1 15,6-8-7-15,27-13-3 16,11-13-22-16,9-7-5 16,3-25 12-16,-4-9-3 15,-11 3 26-15,-11-5 2 16,-11 6 5-16,-10 7 22 16,-6 11 28-16,-3 9-6 15,0 10 18-15,0 0-52 16,0 0-15-16,0 26-16 0,0 13 4 15,0 12 12-15,0 4-48 16,16 1-67-16,12-6-81 16,4-13-98-16</inkml:trace>
  <inkml:trace contextRef="#ctx0" brushRef="#br0" timeOffset="35673.94">28878 10851 824 0,'0'0'127'0,"0"0"78"16,0 0-171-16,0 0-34 0,0 0-4 15,107-68-17-15,-62 68-15 16,4 3-25 0,-5 21-30-16,-11 8 31 0,-11 4-32 15,-16 5 35-15,-6 1 20 16,-1-2-17-16,-16-11 8 15,-7-6 32-15,3-12 14 16,6-11 54-16,2 0 14 16,7-11 73-16,6-21-78 15,0-14-8-15,22-15-31 16,13-3-9-16,7 0-13 16,10 10 15-16,1 12-3 0,-1 19 19 15,-4 13 20-15,-6 10-53 16,-11 19-5-16,-8 23-8 15,-11 14 4-15,-12 13 6 16,0 2-10-16,-14-1-29 16,-10-7-32-16,-1-7-81 15,0-19-119-15,-1-18-189 16</inkml:trace>
  <inkml:trace contextRef="#ctx0" brushRef="#br0" timeOffset="35879.98">29743 10113 1038 0,'0'0'64'15,"0"0"113"-15,0 0-118 16,0 0-36-16,100 52-13 16,-49 22-5-16,-3 25 2 15,-7 22-4-15,-18 14 0 16,-17 3-3-16,-8-7-23 15,-29-5-74-15,-11-15-82 16,6-29-245-16</inkml:trace>
  <inkml:trace contextRef="#ctx0" brushRef="#br0" timeOffset="36458.51">30662 10718 198 0,'0'0'588'16,"0"0"-588"-16,0 0-15 15,0 0 5-15,0 0 9 16,97 61 1-16,-33-83 17 16,5-17-11-16,-4-8-4 15,-5-6-2-15,-12-14-13 16,-7-3-23-16,-9-11 22 15,-11 2-37-15,-8 15 43 16,-7 19 8-16,-6 21 21 16,0 21 74-16,-9 6-43 0,-15 33-45 15,-7 21 0 1,1 17 22-16,11 7 16 0,11-2-15 16,8-12-18-1,5-18-9-15,22-16-3 0,7-16 3 16,11-17 7-16,6-10-8 15,2-27 4-15,1-12-4 16,-8-11 0-16,-6-13 3 16,-7-10-4-16,-8 11 6 15,-9 10 5-15,-9 25 27 16,-4 21 47-16,-3 12 38 16,0 4-54-16,0 0-59 0,0 15-11 15,0 14-17 1,10 17 13-16,12 10 7 0,14 6-3 15,9 4 5-15,1-6-4 16,-4-4 3-16,-12-14-4 16,-17-12-2-16,-13-2-7 15,-8-9-71-15,-33-5 16 16,-21-12-23-16,-14-2 11 16,-10-17-53-16,-5-21-71 15,3-21-145-15</inkml:trace>
  <inkml:trace contextRef="#ctx0" brushRef="#br0" timeOffset="36607.91">31259 9821 706 0,'0'0'267'0,"0"0"-117"16,0 0 56-16,0 0-118 16,0 0-86-16,0 0-2 15,-9-10-27-15,-8 23-153 16,-5 7-198-16,-8 4-388 15</inkml:trace>
  <inkml:trace contextRef="#ctx0" brushRef="#br0" timeOffset="38071.81">22272 13561 498 0,'0'0'13'0,"0"0"103"16,-81-53 125-16,69 46-150 15,4 7-16-15,2 4-43 16,-7 32-32-16,2 23-15 16,2 17 14-16,6 10-5 15,3-9 5-15,19-11-3 16,15-11-14-16,13-21-16 16,8-17-11-16,8-17-5 15,2-22 6-15,1-33 38 16,-4-11-6-16,-9-3-12 15,-13 0 19-15,-15 12 5 16,-8 17 10-16,-11 14-2 16,-6 14 3-16,0 12 7 15,0 9-18-15,0 27-35 0,0 13 13 16,0 8 18-16,7-5-21 16,14-11-14-16,7-12-3 15,7-14 12-15,4-15 9 16,4-9 0-16,2-31 12 15,1-5-28-15,-9-1-38 16,-13-4 33-16,-18 3 32 16,-6 5 10-16,-22 2 3 15,-17 10-1-15,-6 21 2 16,-4 9 17-16,3 12-4 16,1 24-11-16,6 5 7 15,15-1 1-15,16-4-12 16,8-8-2-16,30-8-6 15,18-15 6-15,18-5-5 0,8-17 5 16,6-13 11-16,-5-9 2 16,-3-1 12-16,-11 1 48 15,-7 2 14-15,-8 13-36 16,-6 8-45-16,-1 16-6 16,-3 0-15-16,0 27 1 15,-7 10 11-15,-7 2 0 16,-6 3 3-16,-9-8-5 15,-2-5 5-15,-4-12 0 16,2-8 0-16,0-6 0 0,5-3 3 16,10-9-2-16,13-16 2 15,11-16 26 1,6-5-25-16,-1 0-2 0,-3 3 3 16,-9 6 1-16,-6 15 41 15,-6 15 16-15,-2 7-63 16,3 22-19-16,-1 16 7 15,-3 11 11-15,-2 0 0 16,-7-6-28-16,-2-7-21 16,-3-17-28-16,6-8-10 15,-3-11 40-15,11-6-3 16,7-24 40-16,0-10 11 16,-1-9 10-16,-7-4 6 0,-3 3 2 15,-2 7 75 1,-2 7-58-16,-1 14 83 0,-3 11-36 15,3 11-49-15,2 7-33 16,8 22-14-16,4 13 12 16,7 9 2-16,3 2 9 15,-2-7-9-15,1-10 0 16,-7-13 0-16,-12-10-6 16,-3-13 4-16,-5 0 2 15,1-19 15-15,4-17 29 16,3-15-21-16,-5-10 17 15,-2-11-35-15,-4-6-2 16,-1 10 15-16,3 15-4 16,6 15-9-16,3 18-10 0,2 15-8 15,5 5-54-15,3 13-105 16,10 16-77-16,0 1-59 16,8 0 70-16</inkml:trace>
  <inkml:trace contextRef="#ctx0" brushRef="#br0" timeOffset="39907.68">24852 13362 485 0,'0'0'114'16,"0"0"162"-16,0 0-174 15,0 0-52-15,0 0-25 16,0 0-25-16,-4 0-1 0,14 0-5 16,11 0 6-1,10 0 8-15,8 0-6 16,5-9 3-16,2-11-5 15,-7-1-19-15,-13-1 17 0,-8 0-40 16,-15-2 42-16,-3 3 8 16,-10 2-3-16,-17 3 10 15,-6 7-6-15,-2 9-6 16,-3 5-3-16,1 21-3 16,2 18 3-16,9 4-2 15,3 5 2-15,16 0 0 16,7-2 0-16,3-9 0 15,25-12-3-15,9-16 0 16,12-14-17-16,13-1 15 16,9-26-22-16,10-11 21 0,-2-8-105 15,-9-8 64-15,-19-6 5 16,-21-5 18-16,-20 2 24 16,-10 10 12-16,-4 14 1 15,-14 21 19-15,-2 15 37 16,-2 3-53-16,-2 11-14 15,3 8-2-15,8 5 0 16,4-8 6-16,9 0-6 16,0-6 2-16,22-5-1 15,13-5 10-15,15-3 7 16,13-16 8-16,3-4-18 16,-5 7 13-16,-9 2-18 0,-15 11-6 15,-9 3 1-15,-11 17-8 16,-7 16-5-16,-2 9 11 15,-4 8 4-15,-1-6 7 16,2-9-5-16,1-11-2 16,1-12 1-16,4-8-1 15,14-4 0-15,12-13 9 16,12-17-7-16,7-9-2 16,-1-7-13-16,-9-12-51 15,-8-3 64-15,-10-1 4 16,-14 12 22-16,-7 16 18 15,-6 15-22-15,-1 16 54 16,-18 3-29-16,-13 12-47 16,-8 12 0-16,3 12 1 15,6-2 8-15,13 2-5 0,9-10-2 16,8-4-4-16,0-11 1 16,15-8-6-16,18-3 7 15,12-9 2-15,4-21-2 16,-4-7-5-16,-8-2 1 15,-9 3 3-15,-7 5 2 16,-10 12 4-16,-6 8 64 16,-3 9 32-16,-2 2-60 15,0 0 3-15,0 7-44 16,0 29-1-16,0 23-1 16,0 27 2-16,10 26 14 15,19 23 6-15,2 18 9 16,0 15-12-16,-4 3-15 15,-9-5 5-15,-6-11-7 0,-12-20-2 16,-3-22 2-16,-27-24-7 16,-14-24 3-16,-7-15-1 15,-8-20 5-15,-3-10 9 16,-5-20-7-16,0-13 7 16,1-40-2-16,7-27-7 15,15-36-1-15,20-22-23 16,24-20-32-16,21-13-63 15,42 2-29-15,29 4 43 16,16 16 40-16,8 27 19 16,-7 23 21-16,-15 29 22 0,-19 23 3 15,-28 18 32 1,-22 16 2-16,-16 10 33 0,-9 3-5 16,0 0-18-16,-1 9-29 15,-14 22-9-15,2 5 20 16,-2 3 29-16,9-9-29 15,6-13-15-15,0-3-4 16,3-9-5-16,19-5 9 16,11 0-3-16,4-9 0 15,6-15 6-15,-4-8-14 16,-9-2-12-16,-9-2 2 16,-12-1-5-16,-9 4 14 0,0 4 1 15,-14 9-1 1,-8 10-6-16,-3 10 4 0,-8 7-7 15,0 23 3-15,0 8 4 16,8 10 2-16,13-6 1 16,9-6 0-16,3-9 2 15,18-10-2-15,13-11 0 16,17-6 7-16,10-13-2 16,6-21-5-16,2-8-5 15,-8-4-4-15,-11-1 4 16,-15 5 5-16,-8 9-4 15,-11 13 4-15,-7 6 0 16,-6 14-2-16,0 0 0 16,0 0-13-16,5 20 2 0,6 10-10 15,5 4 23-15,2-3 2 16,4-7 0-16,0-14-4 16,7-10 2-16,2 0-3 15,5-23-3-15,1-17-8 16,2-1-25-16,-6-7 8 15,-4 2 12-15,-4 9 19 16,-8 12 5-16,-8 11 28 16,-2 11 28-16,1 3-61 15,3 20-11-15,6 12 11 16,5 11 0-16,0-6 4 0,5-1-2 16,4-9 1-1,5-15 3-15,5-12-5 0,0-2-1 16,-2-28 0-1,-5-10-36-15,-9-14 25 0,-8-2-8 16,-14-19 12-16,-3-7 4 16,-3-12 6-16,-11-13 0 15,2 7 26-15,2 18 7 16,1 28 11-16,3 28 65 16,1 17-17-16,-1 9-73 15,-5 35-22-15,-1 25-12 16,-1 20 12-16,6 22 2 15,7-1 0-15,0-1-2 16,0-4-18-16,5-16-85 0,4-24-75 16,0-20-90-16,1-22-226 15</inkml:trace>
  <inkml:trace contextRef="#ctx0" brushRef="#br0" timeOffset="40065.11">27537 12609 558 0,'0'0'278'16,"0"0"-89"-16,0 0 34 16,0 0-131-16,60-76-92 15,16 49-5-15,21 5-40 16,12 5-59-16,13 0-200 16,5-5-378-16</inkml:trace>
  <inkml:trace contextRef="#ctx0" brushRef="#br0" timeOffset="40515.81">29572 12163 918 0,'0'0'9'0,"-20"-98"109"15,15 84 84-15,2 11-131 16,-1 3-62-16,0 37-9 16,-2 25-28-16,1 21 26 15,4 13 2-15,1-5 0 0,0-4-1 16,0-4-7-16,6-14-63 15,1-16-65-15,3-21-91 16,0-25-64-16,-3-9-61 16</inkml:trace>
  <inkml:trace contextRef="#ctx0" brushRef="#br0" timeOffset="41773.51">29472 12441 199 0,'0'0'108'0,"-84"-53"114"15,58 43-14-15,10 10-54 16,10 0-62-16,6 0-78 15,0 5-14-15,14 9-23 16,26 3 18-16,22-3-13 16,16-14-8-16,4 0 8 0,-1-16-7 15,-7-11-4-15,-9-4-2 16,-12-4-31-16,-14 1 43 16,-12-4 19-16,-15-3 13 15,-9 2 41-15,-3 3-8 16,0 12 26-16,0 11 8 15,-3 13 13-15,-3 0-36 16,-5 27-57-16,-2 22-2 16,0 8 2-16,4 12 2 15,9-7 11-15,0-6-13 16,10-12 0-16,8-13 1 16,2-14 0-16,2-12-1 0,5-5 2 15,7-7 7-15,6-22 15 16,5-12-17-16,-6-2-6 15,-8-2 6-15,-4 11-3 16,-10 11 0-16,-6 10-4 16,-5 13-2-16,0 0 1 15,2 20-34-15,7 16 19 16,1 4 16-16,8-1-12 16,7-9-57-16,5-11-33 15,7-15-19-15,-1-4-42 16,0-13 24-16,-5-10 32 15,-3-10 64-15,-10-1 43 16,-7-5 66-16,-6-1 36 16,-9-2 26-16,-2 8 0 15,0 8 1-15,0 16-40 16,-3 7-8-16,-1 3-45 0,1 0-36 16,3 6-20-16,0 17-1 15,0 2 16-15,11 1-2 16,6-7-12-16,8-9-3 15,7-4-19-15,1-6 15 16,-2 0-6-16,-4-6 5 16,-8-13 19-16,-8 2 5 15,-7-2 3-15,-4-9 2 16,0 6 3-16,-6 1 7 16,-5 5 9-16,-5 12 9 15,-2 4 14-15,-7 7-44 0,-3 27-2 16,1 11 0-16,6 8-1 15,13 4 2-15,8-5 1 16,2-8-9-16,26-15-15 16,11-13-13-16,10-16 23 15,9 0 14-15,10-23 0 16,5-7 1-16,1-1-3 16,-2-11-4-16,-15-3 5 15,-14-4 2-15,-18-2 27 16,-15 9 48-16,-7 9 4 15,-3 16 11-15,0 10 37 16,0 7-41-16,0 0-25 0,-1 0-49 16,1 0-11-16,-2 0 7 15,2 0-8-15,0 0 2 16,-1 0 32-16,1 0-4 16,0 0 2-16,0 0 13 15,0 0-9-15,0 0-4 16,0 0-23-16,0 0 28 15,0 0-19-15,0 0-12 16,0 0 12-16,0 0-11 16,0 0-8-16,0 0-2 15,0 4-8-15,0 21-10 16,0 12-3-16,0 10 23 16,6 3 0-16,0-14 0 0,2-10-7 15,0-16-2 1,-3-6-13-16,-1-4 4 0,7 0 7 15,11-4 11-15,11-16 4 16,11-10-3-16,3-9-1 16,2-3 0-16,-2-5-7 15,-5 3 3-15,-7 9-4 16,-10 15-3-16,-13 10 8 16,-4 10-6-16,-1 0-13 15,7 20-28-15,2 7 20 16,6 7 7-16,2 0-17 15,0-4-17-15,1-4-22 0,1-9-86 16,4-7-17 0,4-10-97-16,0-3-325 0</inkml:trace>
  <inkml:trace contextRef="#ctx0" brushRef="#br0" timeOffset="42644.3">22406 14604 865 0,'0'0'143'0,"0"0"-107"16,0 0 167-16,0 0-107 16,0 0-55-16,0 0-19 15,0 0-18-15,-34 30-1 16,103-22-3-16,25-5 13 16,19-3-8-16,-1-11-5 15,-21-8-16-15,-30 2-48 16,-28 6 28-16,-26 8-18 0,-11 3 54 15,-49 0-5-15,-24 11-16 16,-24 14 0-16,-17 17 14 16,3 3 7-16,6-2 0 15,16 2 1-15,23-8 12 16,23-6 9-16,20-8-14 16,18-10-8-16,9-1 0 15,12 2-15-15,32 3 13 16,20 6 2-16,17-4 0 15,1-2 2-15,-4 0 1 16,-19 2-5-16,-20 2 2 16,-20 11-2-16,-19 11 1 15,-10 14 2-15,-30 11 6 0,-14 8 16 16,-4-3-2-16,6-7 9 16,6-13-12-16,17-10-4 15,19-13-14-15,10-6-1 16,22-15-20-16,38-7-35 15,28-2-25-15,38-14-40 16,33-8 13-16,29-6-236 16,11 0-21-16</inkml:trace>
  <inkml:trace contextRef="#ctx0" brushRef="#br0" timeOffset="43326.28">24041 14952 618 0,'0'0'49'16,"-28"-77"102"-16,-4 48 43 15,-7 9-149-15,-7 9 11 16,-7 11-6-16,-8 11-22 0,-4 32-9 15,1 18-17-15,9 10 14 16,18 1-16-16,16-5 0 16,19-8 2-16,2-10-2 15,30-12-1-15,13-14 1 16,9-16 0-16,9-7 4 16,2-27 2-16,0-13-1 15,-9-12 5-15,-8-1-6 16,-12-7 2-16,-8 4 3 15,-13 13-8-15,-4 14 17 16,-6 16 1-16,-3 13 2 16,0 16-21-16,0 30-34 0,-2 18 19 15,-1 18 11 1,3 0-9-16,0-2-57 0,15-4-64 16,11-10-109-16,1-23-176 15</inkml:trace>
  <inkml:trace contextRef="#ctx0" brushRef="#br0" timeOffset="43710.3">24205 15255 1012 0,'0'0'42'16,"0"0"145"-16,0 0-100 15,0 0-45-15,0 0-42 0,0 0-8 16,58-14 0-16,-13 14 1 15,-2 10-63-15,-5 18 5 16,-4 5 8-16,-19 12-7 16,-11 6 26-16,-4-1 22 15,-4-6 6-15,-11-10 9 16,-6-11 2-16,8-9 0 16,7-8 5-16,3-6 13 15,3 0 31-15,0-13 16 16,1-27-15-16,23-13-26 15,12-13-20-15,10-4-5 16,0 12 6-16,-1 8-6 0,-8 17 0 16,-7 13 1-16,-3 14 0 15,-4 6-2-15,-3 9-21 16,-4 24-7-16,-11 17-37 16,-5 13-58-16,-5 6-117 15,-12 1-168-15</inkml:trace>
  <inkml:trace contextRef="#ctx0" brushRef="#br0" timeOffset="44406.15">26653 15120 230 0,'0'0'452'0,"0"0"-452"16,0 0 0-16,0 0 43 15,16 79-10-15,8-59 33 16,4-10-20-16,5-7-7 15,10-3-13-15,12-25 0 0,10-16-1 16,0-16-19 0,-5-11-3-16,-12-6-6 0,-14-2 7 15,-11 4-3 1,-12 16 20-16,-8 16-19 0,-3 24 3 16,0 13-1-16,0 10-4 15,-11 32-3-15,-5 23-14 16,2 17 15-16,6 1-3 15,8-7 5-15,0-17-5 16,19-19 2-16,10-17-8 16,10-18 8-16,13-2 1 15,10-36 2-15,4-17-8 16,-2-9 7-16,-9-13-12 16,-13 0 11-16,-12 0 4 15,-9 9 5-15,-12 16 0 0,-6 20 29 16,-3 18 39-16,0 12 9 15,0 0-28-15,0 0-52 16,-5 15-3-16,-4 12-2 16,5 10-2-16,4-1-8 15,1 7 11-15,19-1 0 16,10-1-2-16,1 1 2 16,-1-5-1-16,-5-7-2 15,-10-7 3-15,-11-4-13 16,-4 1-18-16,-19 0 0 15,-18 1-5-15,-15-4-14 16,-9-5-24-16,-2-10 15 0,-1-2-68 16,3-19-67-16,6-27-57 15</inkml:trace>
  <inkml:trace contextRef="#ctx0" brushRef="#br0" timeOffset="44550.53">27219 14369 292 0,'0'0'252'0,"0"0"64"15,0 0-131-15,0 0-91 16,0 0-43-16,0 0-51 16,0-48-13-16,0 64-21 15,0 21-139-15,11 2-90 16,5 0-302-16</inkml:trace>
  <inkml:trace contextRef="#ctx0" brushRef="#br0" timeOffset="45823.95">29281 14620 371 0,'0'0'38'15,"0"0"66"-15,0 0 144 16,-40-72-89-16,34 69-74 15,0 3-19-15,0 0-66 16,-8 25-1-16,-1 13 0 16,1 8 0-16,7 7-1 15,7-6 2-15,2-6-4 16,23-10 0-16,11-11-4 0,13-13-15 16,15-7 11-1,10-21-8-15,0-16-13 0,-5-8-10 16,-14-4 17-16,-15-1-17 15,-13 3 35-15,-13 8 8 16,-7 15 13-16,-7 12-3 16,0 12-1-16,0 0-9 15,0 10-23-15,0 19 3 16,0 11 16-16,0-1 3 16,1-4-1-16,13-10 2 15,5-9-4-15,3-9-4 16,1-7-9-16,4-4 7 15,-2-18-13-15,-6-11 11 16,-8-4-7-16,-11-5 4 0,-1 1 10 16,-28-5 4-16,-10 7 1 15,-7 6 23-15,3 13-19 16,3 15 5-16,9 5-9 16,8 17-2-16,10 13-3 15,13 1 3-15,0 5-5 16,28-7 6-16,13-5-9 15,9-8 10-15,10-12 8 16,4-4-5-16,-2-8 9 16,-3-11 13-16,-6-10 2 15,-5-1 1-15,-6-4-4 16,-9 5 10-16,-11 8 15 16,-10 9-3-16,-9 9-16 15,-3 3-30-15,0 10-10 16,0 16-8-16,3 3 13 0,10 5 10 15,4-9-4-15,3-11-1 16,1-4 0-16,2-10 3 16,5 0-1-16,1-17 16 15,2-10-11-15,-4-8-5 16,-5-2 5-16,-3-2 0 16,-4 2-2-16,-2 8 1 15,-5 12-3-15,-6 11 14 16,-2 6-17-16,0 0-5 15,1 13-23-15,8 10 3 0,7 7 5 16,4-2-46-16,5-3-40 16,4-8 17-16,-1-10-5 15,3-5 49-15,-1-2 21 16,-3-9 13-16,-5-11 11 16,-5-7 7-16,-4-10 25 15,-2-2 42-15,-4-1 13 16,-1 5 17-16,-2 14-4 15,-2 11-5-15,-1 7-57 16,-1 3-35-16,2 0-3 16,7 13-15-16,7 11-5 15,8 8 20-15,6 2 7 16,2-1-7-16,-1-11 1 16,-3-5-1-16,-1-7 4 15,-8-8 2-15,-4-2-6 0,-3 0 3 16,-1-14 18-16,-2-11-10 15,-2-8 12-15,-3-9-11 16,-1-1-11-16,-3 4 3 16,3 9-4-16,-3 13-5 15,3 6-1-15,0 6-41 16,2 1-61-16,5 4-139 16,2 0-85-16,6 0-34 15</inkml:trace>
  <inkml:trace contextRef="#ctx0" brushRef="#br0" timeOffset="48005.75">31223 14134 368 0,'0'0'154'0,"0"0"11"15,0 0-9-15,0 0-110 16,0 0-46-16,0 0 4 16,10 42-4-16,4-9 13 15,7 3-3-15,1-4-2 16,2 1-8-16,-2-10 0 15,1-2 0-15,-3-9 2 16,-4-7 2-16,-2-5-2 16,-3 0 3-16,-2 0 7 15,1-5-2-15,-2-14-1 16,-1-8 1-16,-2-6-8 16,-2-9 5-16,-3-5-7 15,0-2 0-15,-3 7 14 16,-11 11-8-16,-1 8 28 0,3 13-19 15,2 3-10-15,0 7-5 16,2 0-5-16,3 0-1 16,1 0 0-16,2 0-5 15,2 0-5-15,0 7 9 16,0 0-5-16,0 2 10 16,3-2-3-16,7 0 5 15,-1-1 0-15,-2 1 0 16,-4-3 0-16,-2-4 1 15,-1 0 0-15,0 0 13 0,0 0-12 16,0 0 6 0,0 0 9-16,0 0-10 0,0 0 4 15,0 0 4-15,0 0-8 16,0 0 16-16,0 0-17 16,-3 0-6-16,-7 0 0 15,-2 0-3-15,0 3-1 16,0 7-1-16,0 7-3 15,0 8 6-15,0 6-5 16,5 11 7-16,1 2-4 16,6 1 2-16,0-2 2 15,1-10-1-15,14-3-2 16,6-10 1-16,9-7-3 16,9-12 5-16,11-1 7 15,8-8-4-15,2-18-3 0,-3-7-7 16,-2-3 3-16,-7-8 4 15,-9-5 0-15,-12-1 0 16,-17-2 3-16,-10 3-1 16,0 5 1-16,-9 7 7 15,-6 15 5-15,-1 9 21 16,-2 9-27-16,0 4-6 16,0 0-6-16,5 4 0 15,1 6 0-15,9 2 0 16,3 3-9-16,0 0 11 15,22 5-5-15,9-3 6 16,11-1 11-16,7-5-10 16,-3-4 4-16,-8-2-5 0,-11 3 3 15,-15-3-6-15,-5-1 3 16,-4 1-7-16,1 6 5 16,-1 3-5-16,-1 3 7 15,-1 2 4-15,3 1-3 16,2 0-1-16,1-7 0 15,6-1-31-15,7-7-35 16,7-5-29-16,11 0-27 16,7-10-20-16,4-16 6 15,9-8 76-15,4 1 49 16,-4-7 11-16,-7-3 71 16,-17-3-2-16,-16 2 37 0,-17 10 39 15,-1 6-4 1,-25 12-41-16,-14 13-43 0,-13 3-51 15,-3 9 3 1,7 18-9-16,6 4-4 0,18 0 3 16,11-7-5-16,9 2 3 15,4-12-22-15,3-5-5 16,19-5 11-16,12-4-6 16,8-4 14-16,3-16-2 15,-3 0-2-15,-11-3 15 16,-9 1 1-16,-10 9 1 15,-6 3 33-15,-6 9 24 0,0 1 5 16,0 0-23 0,0 0-19-16,-12 21-22 0,-3 21 0 15,2 18 1-15,11 23 37 16,2 21-13-16,18 19 25 16,10 15 21-16,5 5-31 15,-1 2-12-15,-7-2-15 16,-11-15 1-16,-10-19 2 15,-4-30-13-15,-25-20 0 16,-23-23 4-16,-21-19-2 16,-14-17 8-16,-4-13-10 15,7-27-1-15,13-12-4 16,20-20-10-16,23-22-1 16,23-17-14-16,11-15-22 15,39-9-4-15,22-2-25 0,17-4-6 16,10 3 6-16,8 11 18 15,-8 20 30-15,-16 30 21 16,-19 28 9-16,-26 26 2 16,-20 9 0-16,-11 14 8 15,-6 0 3-15,0 0-13 16,0 16-3-16,-7 5 3 16,1 7 19-16,4-4-1 15,2-4-14-15,0-3-2 16,0-8 6-16,9 2-5 15,7-5 3-15,2-6 1 16,2 0 2-16,5-6 6 16,-3-18-5-16,-7-12-9 0,-6-7 15 15,-9-1-14-15,0 1 0 16,-16 11-2-16,2 15 1 16,-1 10-1-16,-4 7-12 15,0 30-13-15,-4 13 7 16,4 17 8-16,13-4 3 15,6-3 6-15,2-7-6 16,17-12-6-16,6-8-3 16,2-13 15-16,1-6-1 15,-2-7 4-15,-1 0 2 16,-4-17 5-16,1-10 0 16,1-2-3-16,-2-5-6 0,-1 8-13 15,-6 3 4 1,-5 10-7-16,-6 9 11 0,-2 4 2 15,2 0-19 1,3 14-21-16,8 3 23 0,7 3 20 16,4-1-5-16,6-3 5 15,7-7-1-15,-1-9-2 16,1 0-1-16,-5-2 4 16,-4-15 0-16,-8-8 3 15,-3-6 13-15,-9-12-6 16,-5-12 13-16,2-12 7 15,1-8-11-15,2-9 9 0,-1 12-3 16,-4 21-1-16,-2 19 27 16,-2 23-4-16,0 9-32 15,-3 7-15-15,-14 32-31 16,-2 20 30-16,5 13 0 16,10 12 1-16,4 1-4 15,0-1-5-15,4-9-57 16,6-19-27-16,3-22-25 15,0-18-30-15,-2-14-40 16,1-2 64-16,-6-18 36 16,-5-16 10-16,-1-12 15 15,-3-7 63-15,-19 4 5 16,-5 8 16-16,-1 12 57 16,2 15 41-16,8 8-12 15,8 3 37-15,7 0-28 0,3 3-52 16,1-3-64-16,31 3-22 15,19 0-85-15,21 0-63 16,9 0-155-16</inkml:trace>
  <inkml:trace contextRef="#ctx0" brushRef="#br0" timeOffset="48569.75">33779 14009 360 0,'0'0'27'0,"0"0"66"16,0 0-33-16,0 0-39 16,0 0 8-16,0 0 25 15,42-29 24-15,-42 29-2 16,0 0-23-16,-4 0-26 15,-14 0-4-15,-2 7-23 16,-2 10-2-16,7-5-3 16,3 2 0-16,5-1 5 15,5-6 0-15,2-4-1 16,0-3-3-16,0 0 4 16,0 0 5-16,2 0 3 0,11 0 10 15,7-3-3 1,-3-8 1-16,-5-2 13 0,-5 1 3 15,-6 2 25 1,-1 3-28-16,0 4 4 0,0 3-12 16,-12 0-21-16,-10 0-1 15,-2 6-8-15,3 10 1 16,6 1 2-16,7 0 1 16,4-1 1-16,4-6-1 15,0 0-2-15,1-6 2 16,16 2-4-16,8-6 7 15,1 0-2-15,-4 0 3 0,-5 0 1 16,-9-7 4 0,-2-3 2-16,-6 0 4 0,0 0-10 15,-3 1-16-15,-25 9-18 16,-14 3-148-16,-10 23-99 16,-11 2 23-16</inkml:trace>
  <inkml:trace contextRef="#ctx0" brushRef="#br0" timeOffset="49928.01">16989 12134 308 0,'0'0'1'0,"0"0"-1"16,0 0 4-16,0 0-2 15,0 0 0-15,0 0 11 16,0 0 9-16,-14-13 5 16,14 13-9-16,5 13-7 15,16 16 15-15,4 6 26 16,5 0-40-16,0-8 1 16,4-11-10-16,2-16-2 0,10-7 24 15,8-25 31 1,6-21 5-16,2-10-15 0,-5 0-37 15,-5 1 10-15,-10 8-19 16,-7 8 0-16,-10 3-2 16,-6 11-26-16,-12 11-36 15,-5 12-27-15,-2 9-76 16,-9 26-195-16</inkml:trace>
  <inkml:trace contextRef="#ctx0" brushRef="#br0" timeOffset="50227.68">17147 12484 325 0,'0'0'90'16,"0"0"-75"-16,0 0 57 15,0 0-22-15,0 0-43 16,0 0-1-16,0 3 12 15,27-3 56-15,13-23 52 16,11-13-18-16,7-9-53 16,3-6-32-16,0-2-21 15,-1 1 2-15,-2 5-8 16,-10 4 2-16,-9 7-39 16,-13 10-17-16,-9 6-24 15,-14 10-11-15,-3 9-44 0,0 1-59 16,-20 1-166-16</inkml:trace>
  <inkml:trace contextRef="#ctx0" brushRef="#br0" timeOffset="51975.41">20756 4180 377 0,'0'0'12'15,"0"0"123"-15,0 0 16 16,0 0-95-16,0 0 46 16,0 0-4-16,-44-5-35 15,44 5 5-15,0 0-15 0,0-1-18 16,0 1-12-16,1-3-23 15,19 2-1-15,2 1-1 16,8 0 2-16,-8 5-2 16,2 15-3-16,-6 6-7 15,-6 2 9-15,-7 5-9 16,-5-4 1-16,0-4 5 16,0-6-2-16,0-8 4 15,-5-9 1-15,5-2 3 16,0 0 19-16,0-1-12 15,0-24 0-15,0-12-6 16,5-5-1-16,8 3-3 0,0 10 2 16,0 14-3-1,3 8 4-15,-2 7-11 0,6 0-1 16,5 7 5-16,4 20-14 16,-1 4-37-16,2 2-62 15,0-2-93-15,-5-8-48 16,2-12-81-16</inkml:trace>
  <inkml:trace contextRef="#ctx0" brushRef="#br0" timeOffset="52141.35">21217 4221 574 0,'0'0'135'16,"0"0"163"-16,0 0-230 0,0 0-54 15,0 0-14-15,0 0-7 16,8-14-25-16,22 3-12 15,6 0-63-15,1 0-136 16,-6 4-19-16,-8 3-95 16</inkml:trace>
  <inkml:trace contextRef="#ctx0" brushRef="#br0" timeOffset="52274.15">21314 4246 168 0,'0'0'181'0,"0"0"9"15,0 0-66-15,0 0-24 16,0 0-46-16,0 0-51 15,-55 59-3-15,90-78 0 16,12-7-2-16,7-4-130 16,-2-1-63-16,-9 0-139 0</inkml:trace>
  <inkml:trace contextRef="#ctx0" brushRef="#br0" timeOffset="52430.55">21571 4025 376 0,'0'0'283'16,"0"0"-100"-16,0 0-16 15,0 0-160-15,0 0-7 16,0 0-10-16,21 66 10 16,0-23 0-16,-2 1 0 15,-6-1-99-15,-6-7-209 16,-7-18-271-16</inkml:trace>
  <inkml:trace contextRef="#ctx0" brushRef="#br0" timeOffset="52980.05">20486 2537 180 0,'0'0'82'0,"0"0"35"15,0 0-87-15,-39 100 39 16,39-66-29-16,0-11 2 16,17-7-23-16,4-8 9 15,4-8-3-15,5 0 54 16,6-21 24-16,4-13-27 15,2-10-29-15,-2-4-26 16,-5-1-19-16,-7 0 0 16,-4 9 8-16,-11 10-8 15,-4 14 1-15,-5 13-3 16,2 3-4-16,8 10-10 16,10 22-23-16,10 9 37 0,2 6 2 15,-1-2 1 1,-7-11-1-16,-7-10-2 0,-11-14 1 15,-4-3 0-15,-6-7 10 16,0 0 41-16,-10-3 25 16,-25-11-18-16,-11-6-51 15,-12-6-8-15,-14 0 1 16,-2 6-3-16,-2 5 2 16,5 15-21-16,12 8-35 15,8 41-73-15,20 21-27 16,20 9-104-16,11-6-156 15</inkml:trace>
  <inkml:trace contextRef="#ctx0" brushRef="#br0" timeOffset="54426.57">23750 8160 525 0,'0'0'81'15,"0"0"-6"-15,0 0 47 16,0 0-106-16,0 0-11 0,0 0 0 16,85-72 0-16,-58 58-2 15,-3 7-3-15,-4 4 0 16,-3 3-3-16,-1 7 0 16,-5 17-1-16,-5 12 4 15,-6 7 10-15,0 4-3 16,-8-8-1-16,-5-6-1 15,3-13-3-15,2-11 14 16,7-6 20-16,1-3 22 16,0 0-1-16,0-5-7 15,0-24 11-15,6-13-35 16,16-11-18-16,6 1 6 16,7 8-5-16,-7 8 10 0,-3 14 11 15,-8 12-11-15,-6 7-19 16,-1 3-4-16,-1 10-14 15,1 21 17-15,-1 13-3 16,-3 7 1-16,-5 5-39 16,-1-5-19-16,0-8-29 15,0-9-59-15,0-18-102 16,2-10-59-16</inkml:trace>
  <inkml:trace contextRef="#ctx0" brushRef="#br0" timeOffset="54615.56">24266 8131 344 0,'0'0'470'16,"0"0"-349"-16,0 0 14 0,0 0-73 15,0 0-29-15,0 0 2 16,-10 0-20-16,10-2-15 16,19-7-1-16,15-4-2 15,10-4 2-15,2 2-72 16,-10 4-95-16,-10 8-130 15,-13 3-88-15</inkml:trace>
  <inkml:trace contextRef="#ctx0" brushRef="#br0" timeOffset="54764">24338 8221 19 0,'0'0'132'16,"0"0"66"-16,-81 80-35 16,72-68-15-16,8-10-30 15,1-2-25-15,13 0-42 0,29-14-24 16,13-11 43-16,11-2-60 15,2-6-10-15,-5 4-59 16,-6 2-270-16,-11 0-109 16</inkml:trace>
  <inkml:trace contextRef="#ctx0" brushRef="#br0" timeOffset="54967.53">24748 7974 387 0,'0'0'263'0,"0"0"-195"16,0 0 78-16,0 0-116 0,0 0-12 16,0 0-2-16,5 18-2 15,0 10 7-15,0 9 8 16,-1 7-12-16,-4 9-13 16,0 3-4-16,0 0-49 15,-3-7-132-15,-7-19-172 16</inkml:trace>
  <inkml:trace contextRef="#ctx0" brushRef="#br0" timeOffset="56504.09">23740 6559 29 0,'0'0'66'16,"0"0"21"-16,0 0-13 16,0 0 4-16,0 0 8 15,0 0-32-15,0 0-28 16,-2 9-24-16,-1 13-2 15,0 6 7-15,3 4-7 16,0-6 2-16,0-8-1 16,6-2 0-16,5-13 0 15,5 0 1-15,2-3 11 16,9 0-6-16,4-14 9 16,2-9-9-16,2-2-3 15,-5-3-4-15,-1-1 3 0,-7-4 3 16,-1-2 22-1,0-2 32-15,-5 1 2 0,-2 3 24 16,-5 13-25-16,-5 8-29 16,-2 7-6-16,-1 5-20 15,-1 0-3-15,2 0-3 16,6 11-26-16,5 12 15 16,3 4 11-16,0-2 4 15,-3-5 0-15,-3-3-2 16,-6-6 1-16,-1-6-3 15,-3-2 1-15,0-2 7 16,0 1 2-16,0-1-1 0,-9 1 19 16,-12-2 0-16,-5 0 5 15,-7 0-17-15,-8-2-4 16,-5-8 2-16,0-1-14 16,-3 0-1-16,5 3 0 15,6 2-1-15,7 6 2 16,6 0-28-16,8 9-84 15,4 16-111-15,5 0-27 16,6-2-120-16</inkml:trace>
  <inkml:trace contextRef="#ctx0" brushRef="#br0" timeOffset="66379.81">4513 12861 270 0,'0'0'100'0,"0"0"-79"15,0 0 108-15,0 0-19 16,0 0-48-16,0 0-13 16,0 0 7-16,6-11-26 15,-6 11-22-15,3 0-7 16,-1 0-1-16,-2 0 0 16,0 0-1-16,0 0 5 15,0 0-4-15,0 0 6 16,0 0 1-16,1 0 6 0,-1 0 1 15,0 0 6 1,0 0 16-16,0 0-11 0,0 0 5 16,0 0-1-16,0 0-8 15,0 0-4-15,0 0-13 16,0 7-4-16,0 14-3 16,-6 14-9-16,-3 5 10 15,5 0 1-15,4-10 2 16,0-5-3-16,0-11 2 15,7-4-8-15,7-10 5 16,5 0 3-16,9-4 0 16,2-18 10-16,3-2 2 15,-3-9-3-15,-12 0-5 16,-5 4 2-16,-7 2 16 0,-6 3 6 16,-3 5-4-16,-13 3 1 15,-1 9-16-15,-8 7 8 16,-2 0-17-16,-4 27-2 15,-5 8 0-15,6 6-7 16,8-2 9-16,11-3 0 16,7-9-2-16,4-11 0 15,0-3-4-15,9-9-6 16,13-4 10-16,8 0-3 16,6-7 5-16,-2-15 2 15,-1-5-2-15,-3-6 4 16,-11 0-4-16,-10 3 0 15,-9 1 6-15,0 2-6 0,-3 4 2 16,-13 3-2-16,-1 13-1 16,-5 7-1-16,3 7-4 15,-7 26-12-15,4 9 7 16,1 4-2-16,12 4 12 16,9-9-1-16,0-9-1 15,6-5 2-15,16-10-13 16,2-8 6-16,6-9-1 15,-6 0-1-15,3-17 10 16,-5-6 1-16,-4-2-1 16,-9-5-9-16,-6 0 8 15,-3 1 1-15,0 1 9 0,-19 0-9 16,-4 8 4-16,4 8-2 16,-5 10 2-16,6 2-4 15,-3 6-2-15,-1 14-15 16,7 10 12-16,3 3-30 15,12 1-107-15,0-2-108 16,18-6-110-16</inkml:trace>
  <inkml:trace contextRef="#ctx0" brushRef="#br0" timeOffset="76888.33">5663 12560 344 0,'0'0'188'0,"0"0"-162"15,0 0 112-15,0 0-62 16,0 0-76-16,0 0-19 16,0 0 19-16,57-13 16 15,3-4 8-15,1 1-1 16,0-4-13-16,-6 3-10 15,-12 4 0-15,-16 4-42 16,-9 4-28-16,-10 2-9 16,-8 3 61-16,0 0 18 15,0 0 1-15,-17 0 2 16,1 4-3-16,-1 15 21 16,7 11 23-16,4 7-22 0,6 16-5 15,3 13 23-15,13 10-28 16,1 3-3-16,-1 3-9 15,-5-11-11-15,-4-12-83 16,-4-7-99-16,-3-18-35 16</inkml:trace>
  <inkml:trace contextRef="#ctx0" brushRef="#br0" timeOffset="77045.86">5887 13112 344 0,'0'0'167'0,"0"0"-46"0,0 0 84 16,0 0-122-16,0 0-82 15,0 0-1-15,19 0-6 16,41-4 6-16,16-12 23 16,6-8-23-16,3-1-18 15,-10-4-280-15,-11-5-194 16</inkml:trace>
  <inkml:trace contextRef="#ctx0" brushRef="#br0" timeOffset="77271.03">6412 12649 736 0,'0'0'107'16,"0"0"23"-16,0 0 39 0,0 0-103 15,0 0-35 1,0 0-9-16,-28 135 8 0,28-45 30 16,7 16-16-16,8 3-15 15,3 10-14-15,-3-3-14 16,1-10-1-16,-2-14-15 15,-5-24-90-15,-9-18-13 16,0-20-75-16,-23-21-143 16,-23-9-183-16</inkml:trace>
  <inkml:trace contextRef="#ctx0" brushRef="#br0" timeOffset="77404.78">6108 13302 750 0,'0'0'59'0,"83"-68"94"15,-14 30-96-15,13-1-28 16,12 3-25-16,9 10-4 16,9 3-107-16,-2 4-457 15</inkml:trace>
  <inkml:trace contextRef="#ctx0" brushRef="#br0" timeOffset="77743.67">7556 12518 1018 0,'0'0'158'16,"0"0"-150"0,0 0 44-16,0 0-13 0,0 0-37 15,0 0 0-15,-3 0 6 16,3 0-8-16,0 0 0 15,0 0 4-15,0 0-3 16,0 0 0-16,0 0-1 16,0 0 2-16,0 0 4 15,0 0-6-15,0 0 0 16,0 0-2-16,0 0 1 16,0 0-11-16,0 0-1 15,0 0-9-15,0 0-5 0,0 0-36 16,0 0-29-16,0 0-78 15,-3 0-182-15</inkml:trace>
  <inkml:trace contextRef="#ctx0" brushRef="#br0" timeOffset="78299.48">7550 12250 966 0,'0'0'53'0,"0"0"77"16,0 0 37-16,0 0-106 0,0 0-47 15,0 0-14 1,0 2-2-16,58-14 2 0,17-10 4 16,10 0-2-16,-3-1-4 15,-15 7-56-15,-22 2 7 16,-18 8 2-16,-18 3 16 15,-12 3 31-15,-36 0-6 16,-22 7 8-16,-27 15-9 16,-9 11 2-16,-2 11 7 15,5 1 6-15,17 2 7 16,20-11 24-16,23-9-10 16,17-10-3-16,17-4-24 15,3 0-3-15,36 0-4 16,22 6 7-16,14-5 8 0,7-1-1 15,-3-4-6-15,-15 1 1 16,-19 0 1-16,-18 0-3 16,-14 4-6-16,-13 12 6 15,-4 10 5-15,-25 20 12 16,-17 19 3-16,-12 0-4 16,-6 3 20-16,1-5-3 15,11-11-4-15,13-11 6 16,17-15 6-16,14-17-27 15,8-8-14-15,11-5-7 16,32-6 3-16,27 0-1 0,24-22-24 16,21-12-48-1,18-11-81-15,1-8-137 0,-3-14-277 16</inkml:trace>
  <inkml:trace contextRef="#ctx0" brushRef="#br0" timeOffset="78658.17">8518 12312 846 0,'0'0'138'15,"0"0"133"-15,0 0-189 16,-91-23-36-16,58 23-15 16,-2 13-31-16,-1 21 1 15,3 15-3-15,11 7-2 0,14 7-3 16,8-1-1-16,8-8-1 15,20-12 8-15,8-16-45 16,7-13-2-16,2-13 21 16,4-16 0-16,-7-20 21 15,1-13 6-15,-15-4 0 16,-8 0 0-16,-10 0 2 16,-7 7 5-16,-3 9 11 15,0 18 2-15,0 15 13 16,0 4-25-16,0 11-8 15,0 28-26-15,0 17 16 16,9 9-29-16,12 5-24 16,4 3-47-16,-2-4-99 0,-1-12-198 15</inkml:trace>
  <inkml:trace contextRef="#ctx0" brushRef="#br0" timeOffset="79064.48">8842 12622 724 0,'0'0'146'16,"0"0"89"-16,0 0-115 15,0 0-73-15,0 0-47 16,0 0-3-16,-12 3-23 16,40 4 25-16,11 3-4 15,0 4-49-15,-2 6 10 16,-7 2-15-16,-12 11-23 0,-5-2-94 15,-10 1 163-15,-3-5 6 16,0-4 6-16,-3-10 1 16,-7-6 10-16,1-4 40 15,3-3 34-15,0-3 11 16,0-23-36-16,6-18-18 16,0-12-11-16,9-3-5 15,12 2-5-15,9 11-9 16,1 13 15-16,6 11-14 15,5 12-1-15,0 10-4 16,1 0-5-16,-1 29-2 0,-14 11 0 16,-10 12 1-1,-12 12-4-15,-6 8-43 0,-6 1-53 16,-24-6-159-16,-10-21-287 16</inkml:trace>
  <inkml:trace contextRef="#ctx0" brushRef="#br0" timeOffset="84034.25">10341 12344 347 0,'0'0'36'15,"0"0"76"-15,-18-72 80 16,6 57-63-16,-1 8-13 16,-4 7-80-16,-2 2 4 15,-11 32-38-15,2 24-2 16,1 19-6-16,15 8 6 16,12 2-3-16,3-14-1 15,25-8 2-15,5-19-2 16,6-16 3-16,7-23-6 15,5-14-2-15,7-35 6 16,5-21-5-16,-2-7 5 16,-12 2-1-16,-10 1-1 15,-17 4 4-15,-11 12 2 16,-11 9 9-16,0 20-5 0,0 13 4 16,0 9-3-16,0 19-6 15,-10 20-25-15,6 10 23 16,4 6 2-16,0-9-3 15,21-11 1-15,7-8-8 16,-2-14 4-16,8-13-26 16,0-6-7-16,2-24-1 15,-6-13-18-15,-5-7-3 16,-17-2-5-16,-8 1 66 16,-21 0 5-16,-14 6-1 0,-7 10 21 15,0 18 40-15,0 17-1 16,3 17-33-16,6 25-19 15,14 11-10-15,12 0 4 16,7-1-6-16,29-10-7 16,13-13 5-16,10-16-5 15,4-13 2-15,6-6 1 16,-8-22 4-16,-5-11 1 16,-7-7 2-16,-8-1 5 15,-7-2 34-15,-9 0 25 16,-6 8 1-16,-5 11-29 15,-4 14-13-15,0 16-21 16,0 4-5-16,6 27-35 16,6 14 35-16,10 5 1 15,-2-2 1-15,5-6 2 0,2-13-4 16,-3-11-3-16,-2-7-20 16,-4-11-1-16,0-7 23 15,-4-19-4-15,3-10 2 16,-5-10 6-16,-6-8-3 15,-5 0 14-15,4 3-2 16,-5 10 22-16,3 16 41 16,0 16-36-16,4 9-28 15,6 2-11-15,13 27-20 16,1 8 20-16,6 9 0 16,-2 0 1-16,6-2-3 15,-4-8 2-15,-6-13-48 0,1-12 47 16,-4-11-54-16,-6 0 50 15,3-15 2-15,-8-11 3 16,-7-13 12-16,-5-10-12 16,-4-12 21-16,0 2-1 15,0 7 12-15,0 12 34 16,0 16-10-16,0 12 11 16,0 7-15-16,11 5-52 15,4 0 0-15,9 0-3 16,7 12-9-16,11 14 11 15,1 3-4-15,2 7 5 16,1 0-1-16,-7-5 3 16,-6-9-4-16,-8-9 2 15,-12-9 0-15,-2-4 9 16,-5 0-5-16,0-6 11 0,3-24 38 16,4-15-3-16,4-22-35 15,-7-2-1-15,-1 2-14 16,-3 11 0-16,-3 20 0 15,-2 16-24-15,7 14-28 16,-2 6-74-16,12 0-89 16,9 6-109-16,7 7-49 15,6-2-6-15</inkml:trace>
  <inkml:trace contextRef="#ctx0" brushRef="#br0" timeOffset="85631.68">12544 11860 656 0,'0'0'108'15,"0"0"79"-15,0 0-88 16,0 0-83-16,0 0-8 16,0 0 12-16,-3 79-2 15,16-62-15-15,1-4-2 16,2-6-2-16,-1-7-1 16,3 0-2-16,1-4 4 15,1-13 0-15,-5-5-3 16,-4-3-2-16,-8 0 5 15,-3-3 13-15,0 6-11 16,-14 3 0-16,-4 9 0 16,-6 10-1-16,-6 3-2 15,-1 26-7-15,-2 15 1 0,8 9 3 16,11 3 0-16,11 0 2 16,3-7 1-16,23-3-13 15,26-16-51-15,12-16-34 16,18-14 62-16,-2-11-248 15,1-21 156-15,-9-9-31 16,-17-8 92-16,-23-4 68 16,-24 5 36-16,-7 1 164 15,-27 10-120-15,-11 14-19 16,1 16 89-16,0 7-16 16,8 7-52-16,4 10-48 15,11 3-21-15,16 0-13 0,0-1-13 16,25-2 11-16,18-3-9 15,11-12-3-15,13-2-2 16,0 0-9-16,2 0 25 16,-8 0-5-16,-18 14-4 15,-13 11 5-15,-12 9-14 16,-18 9 9-16,0 6 6 16,0-3 3-16,-9-5 2 15,3-15-2-15,6-13 0 16,0-9-4-16,12-4-6 15,24-10 4-15,16-14 6 16,16-10 0-16,4-14-68 16,-5-8 24-16,-12-11-136 15,-16-2 180-15,-15 10 19 16,-18 12 6-16,-6 21 55 0,-32 20 33 16,-15 6-10-16,-11 16-81 15,-3 13 8-15,5 5 18 16,18-1-23-16,14-4-13 15,12-5-9-15,12-1-3 16,0-7-3-16,25-6-10 16,14-10 7-16,16 0 6 15,11-19 2-15,2-8 3 16,1-6 2-16,-8 5-7 16,-13 3 6-16,-8 5 27 15,-17 10-26-15,-10 6 71 16,-7 4-58-16,-6 11-20 0,0 34 0 15,0 29 16-15,0 29 30 16,0 21-1-16,0 14-22 16,0 18 21-16,0 7-19 15,0 1-20-15,-3-15 4 16,-10-24-8-16,-4-33 2 16,-11-25-1-16,-11-27-2 15,-10-21 21-15,-11-19-13 16,-1-5-1-16,3-36-4 15,3-22-3-15,16-29-9 16,10-20-43-16,22-27-14 0,7 1-10 16,39-4-10-1,22 19-15-15,18 25 12 0,9 18 45 16,-4 21 36-16,-6 8 6 16,-10 12 1-16,-13 6-1 15,-9 7-11-15,-17 9-2 16,-10 1 15-16,-10 2 28 15,-8 5 35-15,-1 1-5 16,0 2-10-16,0 3 20 16,0-1-27-16,0 4-12 15,0 0-29-15,0 0-6 16,0 0-10-16,9 0 2 16,11 4 8-16,2-4 3 15,8 0-2-15,-3-7-5 0,-2-12-2 16,-5-4 0-16,-7 0 12 15,-7-1-2-15,-6 4 2 16,-3 0 7-16,-21 1-7 16,-4 5-2-16,-2 11 2 15,-6 3 3-15,2 10-3 16,1 27-2-16,1 13 2 16,9 9 13-16,10 3-1 15,13-3-4-15,0-9-8 16,26-17-1-16,10-10 1 15,9-18-2-15,10-5 2 16,10-28 7-16,10-15-7 16,-3-15-7-16,-5-6 2 15,-12-2 8-15,-13-3-3 16,-12-7 2-16,-11-1 0 16,-13 10 8-16,-6 22-8 0,0 15 33 15,0 27 60-15,-9 3-23 16,-7 3-25-16,-3 25-35 15,2 5-9-15,8 9 20 16,6 1-22-16,3 0 2 16,22-9 3-16,14-2-3 15,9-5 2-15,13-4-1 16,5-7-2-16,-8 1 7 16,-13-6-9-16,-19-6-4 0,-17 5 3 15,-10 9-28 1,-44 14 6-16,-26 8-2 0,-44 11-46 15,-40 1-9-15,-40 0-115 16,-43 0-271-16</inkml:trace>
  <inkml:trace contextRef="#ctx0" brushRef="#br0" timeOffset="86434.14">6745 15078 383 0,'0'0'26'15,"0"0"77"-15,0 0 101 16,0 0-60-16,0 0-14 15,0 0-6-15,-20 0-13 16,-5-8-51-16,-5-14-41 16,0-9 10-16,2-14-12 0,1-16-4 15,2-21-7 1,1-21-1-16,1-15 1 16,4-7-2-16,10 16-4 15,6 25 0-15,3 37-15 0,0 28 15 16,6 19-16-16,9 5-24 15,6 31 5-15,4 19 34 16,-8 14-1-16,-14 8 1 16,-3 8 2-16,-23 6-4 15,-17 0 3-15,-14-2 0 16,-11-6 5-16,5-11-2 16,6-18 2-16,20-19-5 0,16-21 3 15,12-14 16 1,6 0 3-16,0-4-20 0,21-18-1 15,19-12 7-15,23-7 11 16,15 0-15-16,17 4 0 16,11 8-2-16,7 3-2 15,2 9-9-15,0 14-64 16,-14 3-111-16,-26 3-253 16</inkml:trace>
  <inkml:trace contextRef="#ctx0" brushRef="#br0" timeOffset="87177.96">7838 14341 707 0,'0'0'10'15,"0"0"6"-15,0 0 135 16,0 0-103-16,0 0-16 16,0 0-10-16,-42 13 26 15,42-13-3-15,0 0-3 0,0 3 4 16,0-3-6-1,0 0-11-15,14 0-13 0,26-3-9 16,21-11 45-16,26-6-23 16,14-6-21-16,2 0-7 15,1 3-1-15,-16 2 0 16,-19 2-7-16,-24 9-34 16,-23 3 21-16,-13 7-7 15,-9 0 7-15,-15 0 12 16,-31 4-4-16,-21 9-17 15,-24 11 4-15,-6 2 25 16,-5 3 0-16,7 1 3 16,16 0 8-16,13-3 9 0,23-5 8 15,18-10-5-15,16-4-18 16,9-8-5 0,3 4-4-16,34 4-27 15,26 4 31-15,22-2 1 0,16-2 0 16,-4 0-1-16,-12-2 0 15,-18 0 0-15,-22 2-4 16,-18-5 4-16,-18 3-4 16,-9 4 4-16,-3 10 7 15,-27 13 1-15,-12 16 6 16,-16 14-10-16,-3 7 14 16,-2 2-7-16,2 5 19 0,6-5 13 15,19-12-6 1,14-17-7-16,17-18-14 0,5-18-14 15,30-7-4-15,31-6 4 16,21-24 2-16,23-19-4 16,5-1-13-16,3 0-70 15,-2 14-81-15,-10 3-49 16,-17 3-426-16</inkml:trace>
  <inkml:trace contextRef="#ctx0" brushRef="#br0" timeOffset="87573.85">8918 14059 536 0,'0'0'108'0,"0"0"123"16,0 0 5-16,0 0-121 15,0 0-69-15,0 0-39 0,3 66 6 16,19 14 62-16,1 15-17 16,-4 10-28-16,-7 2-19 15,3-4-6-15,0-5-5 16,4-6-64-16,5-15-93 16,9-29-134-16,-2-31-219 15</inkml:trace>
  <inkml:trace contextRef="#ctx0" brushRef="#br0" timeOffset="87933.81">9546 14344 891 0,'0'0'69'0,"0"0"144"0,0 0-128 16,0 0-43-1,-82 6-38-15,42 30 3 0,-2 8-7 16,6-2 0-16,6-2 0 15,14-7-1-15,13-8-2 16,3-4-4-16,6-11 0 16,18-10-11-16,10 0 3 15,9-23-4-15,2-14-8 16,1-9 20-16,-13-7-5 16,-8 4 12-16,-8 6 8 0,-7 13-4 15,-7 17 31 1,-3 10-3-16,0 3-6 0,0 10-26 15,0 23-18-15,0 13 18 16,0 11 1-16,3 5 1 16,3-4-4-16,8 0-10 15,5-4-105-15,8-10-79 16,7-13-206-16,5-22-98 16</inkml:trace>
  <inkml:trace contextRef="#ctx0" brushRef="#br0" timeOffset="88331.86">9849 14555 918 0,'0'0'45'0,"0"0"156"0,0 0-161 16,0 0-20-16,0 0-20 16,0 0-10-16,-6-4-11 15,22 21 5-15,8 6 16 16,0 6-1-16,-3 2-23 15,-9 2-24-15,-2 0-6 16,-4-10 8-16,-6-6 31 16,0-8 9-16,0-9 6 15,0 4 6-15,0-4 1 16,0 0 40-16,0-16 29 16,0-18-51-16,0-7 21 15,0-10-31-15,10-2 0 16,13 7 12-16,2 9-17 15,2 11 4-15,3 10 1 0,-2 8-15 16,-1 8 0-16,-6 10-7 16,3 21-3-16,-8 8 2 15,-3 11 1-15,-6 6-47 16,-7-2 15-16,0-3-48 16,0-8-29-16,-14-17-154 15,4-16-126-15</inkml:trace>
  <inkml:trace contextRef="#ctx0" brushRef="#br0" timeOffset="88554.97">10241 13930 960 0,'0'0'108'16,"0"0"8"-16,0 0-19 15,0 0-67-15,0 0-15 16,73 110 51-16,-40-38 2 15,-5 17-10-15,-8 17-36 16,-4 17-22-16,-10 5-1 16,3 5-3-16,3 2-60 15,-6-6-160-15,0-21 25 16,4-31-454-16</inkml:trace>
  <inkml:trace contextRef="#ctx0" brushRef="#br0" timeOffset="89255.32">11473 14400 270 0,'0'0'423'0,"0"0"-417"16,0 0 20-16,0 0 58 15,0 0-39-15,0 0-17 16,52 57-5-16,-22-68 43 15,9-30-4-15,10-14-35 16,2-18-13-16,1 0-14 16,-13-2 0-16,-11 2 7 15,-10 4-1-15,-12 12 6 16,-6 21-8-16,0 20 13 16,0 16 37-16,-12 27-51 15,-6 26-3-15,6 15-7 16,5 11 4-16,7-9 2 15,7-14-4-15,19-12-1 0,2-19 4 16,9-15-9-16,5-10-6 16,0-20 15-16,7-22 2 15,0-8-6-15,-4-9-27 16,-9 3 21-16,-11-8 12 16,-15 0 0-16,-5 9 11 15,-5 16 28-15,0 19 20 16,0 18 28-16,0 2-18 15,-9 5-43-15,3 22-24 16,3 13-2-16,0 7 0 16,3 1 0-16,10-1-7 0,19 0 6 15,7-5-2-15,1-2 1 16,-6-10-1-16,-8-11 3 16,-10-5-6-16,-13-1-8 15,-10 1-30-15,-29 1 2 16,-19-1-76-16,-11-5-15 15,-1-9-55-15,-6-16-131 16,5-20-163-16</inkml:trace>
  <inkml:trace contextRef="#ctx0" brushRef="#br0" timeOffset="89398.7">11831 13511 680 0,'0'0'166'16,"0"0"32"-16,0 0-47 0,0 0-91 15,0 0-60-15,0 0-19 16,0 3-55-16,0 34-118 16,9 5-246-16</inkml:trace>
  <inkml:trace contextRef="#ctx0" brushRef="#br0" timeOffset="90431.95">12908 13798 786 0,'0'0'149'16,"0"0"-40"-16,0 0 34 15,0 0-102-15,0 0-38 16,0 0-3-16,66-10 0 15,-11 30 0-15,0 11 0 0,-9 4-5 16,-16 8-10-16,-9 1-23 16,-15 1-2-16,-6-1 18 15,0-11-11-15,-6-11 24 16,-3-7 9-16,3-9 1 16,3-3 3-16,3-3 6 15,0-4 10-15,0-25 25 16,18-17-45-16,12-20-12 15,10-1 0-15,5 4-10 16,4 17 12-16,-8 14 1 16,-2 15 9-16,-4 13-8 0,-8 4 3 15,-2 17-9-15,-7 16 4 16,-3 11 4-16,-5 2-15 16,-3 2-14-16,3-11-24 15,3-8-1-15,2-12-22 16,6-13 12-16,7-4-36 15,5-11 71-15,3-19 18 16,3-9 5-16,-4-7 12 16,-3-4 9-16,-5-2 27 15,-11 9 97-15,-7 7-1 16,-9 17-4-16,0 11-17 16,0 8-23-16,0 0-59 0,-9 22-24 15,-7 10-5 1,3 7-5-16,9 4 4 0,4-7-5 15,1-7 1-15,18-5-5 16,-3-11-20-16,0-4 5 16,4-9-25-16,-4 0 19 15,-3-9 30-15,-3-11 1 16,-10-9-1-16,0-5 1 16,0-9 0-16,-17 0 11 15,1-4-10-15,-4 0 9 16,7 5 20-16,4 6 10 15,9 4 3-15,0-4 8 16,20 2-46-16,16-2 12 16,11 3-16-16,9 3-1 15,6 7 0-15,-1 3 1 0,-5 7-1 16,-8 10 2-16,-12 3-1 16,-9 0 21-16,-9 13-16 15,-5 16 5-15,1 15 20 16,-4 18 3-16,-7 15 3 15,-3 8-8-15,0 7-27 16,-3 2 4-16,-10-12-6 16,5-13-20-16,8-16-58 15,0-17-39-15,5-15-2 16,14-15-259-16,-6-6-194 16</inkml:trace>
  <inkml:trace contextRef="#ctx0" brushRef="#br0" timeOffset="90611.93">14201 13689 648 0,'0'0'115'0,"0"0"156"15,0 0-151-15,0 0-55 16,0 0-18-16,0 0-28 16,143-55-14-16,-56 33-3 15,4-3-2-15,-6 6-25 16,-9 5-133-16,-18 8-104 15,-25 3-327-15</inkml:trace>
  <inkml:trace contextRef="#ctx0" brushRef="#br0" timeOffset="92043.68">8220 16308 193 0,'0'0'49'0,"0"0"37"15,0 0 67-15,-76-75 1 0,49 62-51 16,-1 6 7-16,2 5-17 16,-2 2-68-16,4 29 19 15,2 19-44-15,11 22 8 16,11 15-16-16,11-1 6 15,26-13 2-15,12-13-4 16,11-24-3-16,7-20 0 16,6-14 4-16,0-19-10 15,-1-28 8-15,-11-12-33 16,-6-8-18-16,-19 3 36 16,-15 4 9-16,-15 7 11 15,-6 4 9-15,-9 9 11 0,-9 10 8 16,3 15-18-1,9 15 4-15,-1 19-14 0,7 21-29 16,0 16 22-16,22 6 4 16,14-7-2-16,4-15 3 15,2-12-7-15,4-17-37 16,-6-11 19-16,-4-4 3 16,-9-27 8-16,-8-4 16 15,-13-3 1-15,-6-5 6 16,0 1-5-16,-22 2 2 15,-14-2 1-15,-7 7-4 16,-2 15-1-16,3 19 3 16,7 10 11-16,9 27-14 0,13 11-6 15,13 2 2-15,0-10 1 16,25-9-3-16,14-10-5 16,4-17 7-16,5-3 4 15,-2-12 8-15,-4-18 11 16,-3-7 4-16,-5-5 20 15,-10-5-17-15,-3 0-4 16,-5 2 2-16,-4 11 1 16,-6 8-7-16,-6 16-14 15,0 10-4-15,3 0-2 16,3 29-37-16,9 12 34 16,4 9 5-16,1-5 0 0,5-8 3 15,-4-13-3 1,4-9-3-16,-5-8-1 0,-1-7 4 15,-1-3 7-15,0-18 10 16,1-8-5-16,-2-10-1 16,-4-11-5-16,-4-3-1 15,0 0 20-15,-6 6-4 16,4 15-9-16,-5 15-12 16,4 15-5-16,0 2 3 15,6 9-28-15,7 18 0 16,8 5 30-16,-3 5 0 15,1-5-4-15,-2-5 3 16,-4-10-22-16,-10-7 9 16,1-8-14-16,-2-2 0 0,1-9 28 15,4-20 5 1,-1-8 3-16,-1-9-2 0,-4 0-4 16,-1 6 11-16,-3 10-13 15,-3 13 2-15,3 15 36 16,0 2-38-16,6 13-12 15,9 17-21-15,7 9 33 16,5 2 10-16,3 4-10 16,-5-5 1-16,2-11-1 15,-9-8 2-15,-3-11-2 16,-6-5 1-16,1-5-1 16,-1-12 26-16,3-18 13 15,-3-13-17-15,-3-10-3 0,-5-3 2 16,-4-4-7-16,0 9 12 15,0 12 2-15,-4 17 8 16,1 15-32-16,3 7-4 16,0 0-15-16,7 0-89 15,16 7-153-15,2 3-69 16</inkml:trace>
  <inkml:trace contextRef="#ctx0" brushRef="#br0" timeOffset="93956.19">9977 15820 896 0,'0'0'89'0,"0"0"151"15,0 0-104-15,0 0-39 16,0 0-14-16,0 0-53 16,-8 0-17-16,8 0 20 15,0 0-26-15,0 0-2 16,0 0-1-16,0 0-1 15,0 0-6-15,0 0 3 16,0 0-5-16,0 0 3 16,0 3-14-16,0 11-14 15,11 10 0-15,7 6 19 16,6 4-2-16,4-9-24 16,5-6 2-16,0-10 6 0,1-8-5 15,-4-1 12-15,-3-10-3 16,-2-17 20-16,-11-2-3 15,-4-7-19-15,-7 2 13 16,-3-2 10-16,-15-1-2 16,-9 8-12-16,-3 9 7 15,-1 14 3-15,-2 6 2 16,1 29-9-16,9 17-10 16,5 11 22-16,12 4-9 15,3 0 5-15,21-11 4 16,16-8-8-16,8-12-21 15,7-17-30-15,3-13 12 16,2-19 22-16,0-22-15 0,-5-11 2 16,0-12-1-1,-7-1-30-15,-12-1 53 16,-14 0 19-16,-13 6 9 16,-6 17 45-16,0 18 10 0,-15 12 40 15,-5 13-19-15,0 8-74 16,2 19-11-16,0 6-9 15,15 0 4-15,3-3 4 16,12-7-12-16,22-9 1 16,11-7 8-16,4-7-1 15,5 0 3-15,-4-7 2 16,-4-6 0-16,-8 6 2 16,-5 7-2-16,-10 0-5 15,3 10 0-15,-5 12-7 0,0 5 8 16,-2-1-31-16,1-5-9 15,-1-6 10-15,2-15-52 16,6 0 22 0,3-22 49-16,4-11 7 0,-3-10 2 15,-8-3-96-15,-10 2 102 16,-7 1 2-16,-6 1 12 16,0 12 25-16,0 10 17 15,-9 17 49-15,-7 3-14 16,-11 12-68-16,-3 16-19 15,-4 7-1-15,10 2-3 16,6-8-1-16,12-5-1 16,6-7-5-16,0-11-3 0,12-6-20 15,11 0-21-15,9-23 51 16,1-6 5-16,-4-3-3 16,0 0 8-16,-10 6-4 15,-2 6 26-15,-11 6 25 16,-3 12-9-16,-3 2 16 15,0 9-64-15,6 27 17 16,8 18-6-16,15 19 18 16,13 16 1-16,16 13-22 15,15 18 6-15,4 6 0 16,4 5-14-16,-3-9 4 16,-17-13 3-16,-12-17 16 15,-22-16-4-15,-24-20-7 0,-12-12-6 16,-37-13 13-16,-16-9-10 15,-9-20 1-15,-8-2 2 16,6-26-12-16,7-27 5 16,14-18-5-16,16-23-7 15,14-19-25-15,22-20-20 16,6-10-21-16,33-3-14 16,19 13-29-16,6 18 9 15,6 29 23-15,-6 24 43 16,-16 23 34-16,-14 14 7 15,-16 15 0-15,-10 10 12 0,-4 0-12 16,-4 10 0 0,3 12 19-16,-3 3 43 0,3-2-4 15,0-10-42 1,3-3 11-16,0-6-24 0,4-4-3 16,10 0 0-16,8-11 21 15,8-15-8-15,-6-7 8 16,-4-9-16-16,-9-2-5 15,-11-1-8-15,-6 1 3 16,-6 10 5-16,-12 15 0 16,0 10 1-16,-1 9 16 15,-8 23-17-15,0 19-8 16,2 12 4-16,13-2 4 16,9 1-1-16,3-7-1 15,9-13 1-15,16-9-4 0,5-10-2 16,9-14-2-16,7-4 9 15,2-23 10-15,-2-9-4 16,-4-11-6-16,-10-6 1 16,-3-2-6-16,-9-5 9 15,-4 7-4-15,-6 16 6 16,-7 18-6-16,3 19-1 16,3 16-16-16,9 24-29 15,7 10 42-15,5-4 4 16,-3-7 0-16,1-9 4 15,-2-13-4-15,-4-7-7 16,2-10 1-16,-1-7 6 0,3-13 21 16,-1-13-17-16,1-3-2 15,1-4 4-15,-5-2-4 16,-6 5 3-16,1 10 0 16,-8 12 6-16,-3 13 28 15,1 2-39-15,0 20-8 16,9 16 8-16,3 8 0 15,2 2 8-15,0-7-8 16,6-9 4-16,-2-13-9 16,-1-7-7-16,1-10-7 15,-1-7 6-15,0-19 12 16,0-8-13-16,-2-10-19 16,-8-7 33-16,-4-7 2 15,-7-11 15-15,-3-7 30 16,0-5 0-16,-3 6 4 0,-7 21 6 15,3 27 51-15,3 21-21 16,1 6-46-16,0 23-41 16,-7 21-19-16,7 21 13 15,0 5 3-15,3 5-4 16,0-1-4-16,3-3-79 16,10-4-31-16,0-10-78 15,4-22-146-15</inkml:trace>
  <inkml:trace contextRef="#ctx0" brushRef="#br0" timeOffset="94137.5">12708 15279 946 0,'0'0'31'15,"0"0"162"-15,0 0-183 16,0 0-10-16,84-31-8 15,-16 2 7-15,13-3-69 16,4-5-151-16,-8-7-304 16</inkml:trace>
  <inkml:trace contextRef="#ctx0" brushRef="#br0" timeOffset="100985.15">14055 14905 544 0,'0'0'51'0,"0"0"73"16,0 0 98-16,0 0-109 15,0 0-42-15,0 0-13 16,0 0-39-16,-36 132-5 16,30-32 52-16,-4 8-33 15,4-2-25-15,0-10-6 16,3-14-2-16,-1-20-11 16,4-24-65-16,0-18-10 15,0-17-26-15,0-3-19 16,0-29 51-16,0-15-125 0,0-2 120 15,-8 3 45 1,-10 0 36-16,-6 9 4 0,2 9 37 16,-1 11 68-16,7 6 42 15,4 5-18-15,9 1-36 16,3 2-44-16,0 0-43 16,0 0-6-16,18-7-4 15,25-6 1-15,15-6-1 16,23-12 4-16,4-2-8 15,0-6 3-15,-9-1-22 0,-16-2 10 16,-14 5 11 0,-20-2 6-16,-10-5 3 0,-13 4 5 15,-3-4 3-15,-14 2 31 16,-8 9-14-16,1 11 7 16,9 12 24-16,3 9-5 15,6 1-8-15,3 21-46 16,0 24-7-16,0 19 7 15,12 12 4-15,5 2 14 16,5-4-1-16,-3-6-9 16,1-11-4-16,-1-14-2 15,-4-14-2-15,-6-12 1 16,-3-14 1-16,0-3-2 16,8-6 15-16,8-25 1 15,7-10-2-15,7-13-9 0,0-7-4 16,-3-3 3-16,-4 11-1 15,-3 14-3-15,-14 19 0 16,-3 14-1-16,0 6-4 16,-3 9-17-16,9 20 12 15,-1 8 5-15,5 3 4 16,3-7-7-16,5-5-49 16,4-8-33-16,16-15 5 15,18-5-9-15,3-19 72 16,0-16-90-16,-13-4 20 15,-25-4 25-15,-18-3 66 16,-12-4 1-16,0 8 104 16,-6 8 16-16,-3 12-48 15,1 12 36-15,5 3-45 0,0 7 9 16,-1 0-58-16,1 7-14 16,1 9-7-16,2 4 3 15,0 3-2-15,15-7 6 16,5-5-8-16,2-6-7 15,5-5-6-15,-4 0 1 16,-1-16-12-16,-6-4 15 16,-7 0-18-16,-4-2 34 15,-5-2 1-15,0 4 1 16,-19 4 5-16,-1 3-1 16,-4 9 10-16,0 4-6 0,-3 17-6 15,-2 23-6 1,9 11 5-16,8 10-2 0,9 2 1 15,3-5-1-15,15-11-2 16,18-10 0-16,3-17-7 16,6-15 2-16,0-5-5 15,3-22 12-15,-5-15 7 16,2-8-7-16,-3-6 6 16,-3-4-5-16,-5-1 0 15,-4 3 9-15,-8 9-9 16,-5 15 8-16,-8 9 7 15,-3 13 0-15,-3 7 18 16,0 0-34-16,6 20-11 16,4 4 11-16,0 9 0 0,6-4 3 15,0-4-2-15,2-8-1 16,-3-5 0-16,1-7-2 16,4-5 2-16,2-5 10 15,5-19-5-15,2-12-2 16,3-4 5-16,-5-3-4 15,-1 7 1-15,-4 3 3 16,-9 13 9-16,-6 13 4 16,-1 7-21-16,2 0-5 15,7 14-18-15,2 9 23 16,5 3 6-16,-3-3-6 16,-1-6-1-16,6-2-3 15,-2-7-35-15,14-8-16 0,10-3-29 16,3-17-13-16,5-4-417 15</inkml:trace>
  <inkml:trace contextRef="#ctx0" brushRef="#br0" timeOffset="103407.46">12626 16783 70 0,'0'0'55'0,"0"0"1"16,0 0 67-16,0 0-70 15,0 0-29-15,0 0 1 16,-36 0-5-16,36 0-12 16,0 0 6-16,0 0-4 15,0 0 8-15,0 0 9 16,0 0 4-16,0 0 1 15,0 0-1-15,0 0-1 16,0 0 1-16,0 0-5 0,0 0-13 16,0 0 2-16,0 0-5 15,0-1-2-15,0-2 11 16,9-5-6-16,9-1 14 16,-6 2-25-16,1 3-1 15,1-2 3-15,-5 2-4 16,1 1 0-16,-7 3 0 15,3-5 1-15,-3 5-3 16,0-2 2-16,-2 2-2 16,-1 0 1-16,0 0 0 15,0 0-1-15,0 0 1 16,0 0-2-16,0 0-2 16,0 0 0-16,0 0-3 15,0 0 6-15,7-2-9 16,3-3-2-16,5 0 13 0,6-2 1 15,-3-3 1-15,4 0-2 16,-1 0 1-16,-2 1-2 16,1-5 3-16,-1 4-1 15,-2 1-1-15,-1 1 1 16,-4 3-1-16,-8 1 0 16,-1 4 1-16,-3 0 3 15,0 0-3-15,0 0 2 16,0 0 7-16,0 0-10 15,0 0 2-15,0 0-2 0,-10 0-6 16,-8 6 0 0,-9 2 6-16,-9 3 0 0,-3 3 4 15,-2-1-2-15,-5 2-2 16,-2 4-1-16,5 1 1 16,4-4 1-16,6 1 1 15,8 0 0-15,11-8 11 16,1-6-10-16,10 0 15 15,3-3-11-15,0 0-7 16,0 0 1-16,0 0-1 16,0 0-9-16,6 4-4 15,14-1 13-15,12-1 14 16,1 6 4-16,0-6 2 16,1 3-4-16,-4-1-14 15,-3-2 3-15,-8 4-4 16,-10-4 1-16,-3 1-2 0,-5 2-2 15,-1 4 2-15,0 6 0 16,0 7 14-16,-10 11-3 16,-9 6-5-16,-1 5 1 15,-8 2 4-15,4-3 3 16,5-3 0-16,5-11 14 16,8-8-12-16,6-4-8 15,0-11-8-15,0-6-2 16,0 0-4-16,20 0 4 15,23-9 2-15,12-19 21 16,9-7-21-16,11-8-20 0,10-4-118 16,-1 0-147-16,-4 5-107 15</inkml:trace>
  <inkml:trace contextRef="#ctx0" brushRef="#br0" timeOffset="103782.12">13296 16673 429 0,'0'0'166'15,"0"0"-151"-15,0 0 175 16,-88-7-131-16,58 31-27 16,-3 7-16-16,5 10-14 0,1 5 8 15,12-2-8 1,5-5-2-16,10-3 0 0,0-13-2 15,10-5-2-15,11-6-3 16,9-12 6-16,4 0 1 16,7-24 6-16,0-5 8 15,-1-7-11-15,-14-1 12 16,-7 3-14-16,-15-1 6 16,-4 8 26-16,0 10 2 15,0 9-9-15,0 8 2 16,0 0-28-16,0 29-17 15,0 7-9-15,2 10 25 0,16 4 1 16,7-3-19-16,11-5-91 16,3-6-137-16,0-13-87 15</inkml:trace>
  <inkml:trace contextRef="#ctx0" brushRef="#br0" timeOffset="104173.66">13542 16897 60 0,'0'0'569'0,"0"0"-550"16,0 0 171-16,0 0-135 15,0 0-49-15,0 0-6 16,13-11-9-16,20 11 9 16,9 0 21-16,7 0-14 15,-4 11-7-15,-9 5-5 16,-8 4-22-16,-10 0-4 15,-9 0 5-15,-6-1 7 0,-3 1 13 16,0-8 6-16,0-2 2 16,0-5 0-16,0-5 14 15,0 0 41-15,0-6 22 16,-3-18-17-16,3-10-59 16,0-2 15-16,3 4-5 15,19-1-8-15,5 8 12 16,-1 6-8-16,7 9-1 15,2 8-8-15,-2 2-7 16,-1 6 2-16,0 14-6 0,-5 5 5 16,-5 13-34-16,-10 1-73 15,-1 1-118-15,-7-7-137 16</inkml:trace>
  <inkml:trace contextRef="#ctx0" brushRef="#br0" timeOffset="104815.87">14959 16588 772 0,'0'0'0'0,"0"0"0"16,0 0 5-16,0 0-3 16,0 0 7-16,0 0 8 15,58 35 0-15,-25-41 18 16,4-24 7-16,2-10-2 16,-3-10-31-16,-6-4 6 15,-8-1-10-15,-12-4-2 16,-10-4 5-16,0 6-2 15,-9 15-1-15,-1 16 2 0,4 25 8 16,-1 11-15 0,0 36-10-16,6 17-26 0,1 14 34 15,0-2 2-15,18-16-2 16,7-12 0-16,5-17-5 16,6-21 5-16,6-9-9 15,10-26 11-15,3-23-12 16,-7-8-3-16,-5-6 10 15,-13-3 5-15,-15-6 12 16,-12 3-1-16,-3 13 8 16,-3 19 13-16,-6 17 33 15,3 13 32-15,3 7-17 16,-2 0-52-16,5 7-28 16,0 13-14-16,0 6 14 15,11 7 0-15,14-1 3 16,8 6-1-16,9-2-2 15,4-2 0-15,-4-4 2 0,-6-5-4 16,-14-11 1-16,-13-2-5 16,-9-4-21-16,-8 1-36 15,-23 2 30-15,-20-2-48 16,-11-2-41-16,-7-7-82 16,-5-13-144-16</inkml:trace>
  <inkml:trace contextRef="#ctx0" brushRef="#br0" timeOffset="104974.79">15199 15671 574 0,'0'0'165'0,"0"0"139"15,0 0-193-15,0 0-31 16,0 0-29 0,0 0-51-16,-15-23-8 0,9 44-58 15,-2 17-153-15,-3 16-56 16,-11 5-128-16</inkml:trace>
  <inkml:trace contextRef="#ctx0" brushRef="#br0" timeOffset="105622.02">13597 18059 93 0,'0'0'690'0,"0"0"-677"0,0 0 166 15,0 0-73-15,0 0-80 16,0 0 14-16,-9-28-3 16,9-3-7-16,6-16-19 15,6-11-8-15,3-5-1 16,-6-3 5-16,-3-1-6 15,-6 13-1-15,0 15 6 16,0 17-5-16,0 11-1 16,0 8 3-16,0 3-3 15,0 0-1-15,-3 0-12 16,0 17-4-16,3 7 14 16,0 8-5-16,0-1 2 15,16 7 3-15,10-7 1 16,6-1-2-16,10-4 3 15,3-1-2-15,-1-5 0 0,-3 1 0 16,-11-9 2-16,-11-3 1 16,-12-5-5-16,-7 1-1 15,0 4-2-15,-10 3-4 16,-19 5 12-16,-10 3-13 16,-6-3-3-16,-4-4-15 15,4-6-8-15,12-2-27 16,7-5-21-16,16 0-47 15,10-15-105-15,6-15-213 16</inkml:trace>
  <inkml:trace contextRef="#ctx0" brushRef="#br0" timeOffset="106376.02">14039 17570 403 0,'0'0'7'15,"0"0"103"-15,0 0-67 16,0 0 29-16,0 0-5 16,-97 0-20-16,77 7-10 15,1 3-6-15,2 9-23 16,7 8-8-16,7 5-3 16,3 2 0-16,0 2 0 0,3-2 1 15,13-8-3 1,7-6-15-16,4-11-15 0,-2-6-11 15,2-3 15-15,-4 0 25 16,-4-15 6-16,-3-2 7 16,-7-2 1-16,-6-1 0 15,-2-1 9-15,-1-2-9 16,0 3 0-16,-1 2-1 16,-8 6-2-16,6 4 5 15,3 7-5-15,0 1-5 16,-3 0 0-16,3 0-8 15,0 0 4-15,0 0-1 16,0 0 4-16,0 0 1 16,0 0-2-16,0 0 2 0,0 0 6 15,0 0-6-15,0 0 2 16,0 0-2-16,0 1-1 16,0 15-4-16,0 6 5 15,3 6 1-15,6-2 4 16,2-3-3-16,2-4-2 15,3-7 0-15,-4-2-2 16,2-8 2-16,2-2-3 16,-1 0 3-16,3-10 17 15,4-9-10-15,-6-8 3 16,4-6-7-16,-8 0 1 16,-4-4 1-16,-6 0-3 15,-2 8 0-15,0 1 9 0,-7 10-3 16,1 8-5-1,3 6 33-15,3 4 3 0,0 0-19 16,0 0-20-16,0 10-20 16,0 9 16-16,0 9-3 15,6 2 7-15,11-1 8 16,6-2-5-16,-4-3 3 16,4-6-1-16,-3-7-4 15,2-5 0-15,-3-6 2 16,2 0-6-16,0-13-3 15,3-11-111-15,-8-6-150 16,-9-8-194-16</inkml:trace>
  <inkml:trace contextRef="#ctx0" brushRef="#br0" timeOffset="106578.56">14367 17283 797 0,'0'0'33'0,"0"0"33"16,0 0 104-16,0 0-101 16,0 0-37-16,0 0-30 15,-13 0-2-15,13 0-16 16,0 10-75-16,20 13-137 16,9 14 52-16,7 9-26 0,3 0-149 15</inkml:trace>
  <inkml:trace contextRef="#ctx0" brushRef="#br0" timeOffset="106976.12">14675 17581 520 0,'0'0'22'0,"0"0"121"16,0 0-47-16,0 0-60 15,-86-62 27-15,65 62 20 16,-4 0-45-16,1 12-30 15,3 15-8-15,1 5-2 16,13 4-3-16,4 0 1 16,3-4 0-16,9-3-1 0,15-12-2 15,7-16-17-15,2-1-2 16,6-18 10-16,-3-20-4 16,-2-7-30-16,-4-5 17 15,-14-3 29-15,-8-6 4 16,-8-6 5-16,0-4 18 15,-14 1 20-15,-2 10 14 16,4 20-15-16,4 20 10 16,4 15 20-16,4 3-42 15,0 8-30-15,0 23-24 16,0 12 18-16,15 15 5 16,5 3 1-16,8 2-6 15,12 2-52-15,2-4-98 16,4-6-132-16,-2-16-165 0</inkml:trace>
  <inkml:trace contextRef="#ctx0" brushRef="#br0" timeOffset="108213.9">15498 17048 61 0,'0'0'18'16,"0"0"96"-16,0 0-24 15,0 0-22-15,0 0 22 0,0 0-2 16,-23-9-11-1,17 3 23-15,-2 6-48 0,2-4-16 16,5 4 1-16,-1 0-15 16,2 0-22-16,0 30-11 15,20 15-14-15,9 18 25 16,6 4 0-16,1-5-4 16,-10-9-8-16,-3-11-40 15,-11-14-20-15,-5-14 9 16,-5-9 21-16,-2-2 15 15,0-3 14-15,-11 0 10 16,-12 0 1-16,-7-3 2 0,-6-12 9 16,1-2 1-16,6 0 12 15,2-3 7-15,8 4 12 16,13 3 35-16,6-4-4 16,0-7-57-16,19-5-13 15,17-3-2-15,9-2 0 16,7-1 0-16,-3 3 0 15,-4 6 0-15,-12 8 3 16,-11 6-1-16,-7 7 0 16,-6 5-2-16,-6 0-19 15,3 22 9-15,0 11 10 16,-1 3 10-16,1 5 5 16,2-3-9-16,3-11 2 0,-1-10-8 15,-3-8-4-15,7-9 0 16,4 0 4-16,-1-12 14 15,5-19 6-15,-3-4 3 16,-9-2 6-16,-10-2-7 16,0 0 3-16,-19 5-6 15,-11 5-16-15,5 15-3 16,1 9-5-16,8 5-10 16,7 10-73-16,9 9-108 15,0 0-39-15,16-12-152 16</inkml:trace>
  <inkml:trace contextRef="#ctx0" brushRef="#br0" timeOffset="108620.49">16543 16450 883 0,'0'0'22'15,"0"0"90"-15,0 0-87 16,0 0-25-16,0 0-21 15,-3 119 21-15,3-50 7 16,6-3-7-16,4-8 0 16,3-9 3-16,3-16-3 15,-6-13 0-15,-4-10 0 16,-2-10-5-16,-1 0 5 16,3-10 3-16,5-19 8 15,4-12 8-15,4-8-18 0,5 3 0 16,-3 6-1-16,3 13 0 15,-8 12-1-15,4 13-1 16,0 2-16-16,6 12-8 16,-7 17-3-16,-4 10 14 15,-7 2-6-15,-8 5-10 16,-7 2 2-16,-16-4 1 16,-4-10-14-16,2-9-35 15,5-14-10-15,8-11-14 16,9-11 36-16,3-25-55 15,9-17-77-15,21-8 51 16</inkml:trace>
  <inkml:trace contextRef="#ctx0" brushRef="#br0" timeOffset="108912.26">16946 16559 88 0,'0'0'98'0,"0"0"-35"16,0 0-32-16,0 0-11 16,0 0 0-16,0 0 10 15,64 7 14-15,-61 0 1 16,5-2-22-16,0-2-11 15,3-3-5-15,5 0 4 16,-3-8 15-16,4-9-2 16,-2-5-7-16,-7-4-10 15,-8-5-5-15,0 4 7 16,-7 8-5-16,-12 7 1 16,-2 12 33-16,-4 12-3 15,-1 24-19-15,7 14-13 16,-2 2 20-16,15 2 13 0,6-4-9 15,0-11-24-15,20-10 1 16,15-8-4-16,13-21-14 16,12 0-39-16,4-21-63 15,-9-8-121-15</inkml:trace>
  <inkml:trace contextRef="#ctx0" brushRef="#br0" timeOffset="111913.93">16061 17800 336 0,'0'0'4'0,"0"0"117"15,0 0-50-15,-83 27-40 16,63 4 24-16,7 13-41 15,4 4 25-15,6 2 7 16,3-6-17-16,3-7-22 16,14-9-7-16,11-11 0 15,3-14-5-15,10-3-4 16,6-29 9-16,5-17 10 16,-3-13-10-16,-6-3-11 15,-11-1 9-15,-11 4 2 16,-18 7 0-16,-3 9 10 15,0 17-8-15,0 10 11 16,-3 16 22-16,-1 5-35 0,4 25-4 16,0 13-10-16,7 10 14 15,12-6 2-15,4-9-2 16,2-9-3-16,2-12-1 16,-1-12-9-16,0-5-6 15,-3-8 1-15,-4-20 13 16,-3-7 5-16,-12-8 0 15,-4 2-19-15,-3-5 12 16,-24 0-5-16,-5 9 2 16,-1 13 3-16,0 11 7 15,8 13 0-15,4 11 0 16,7 18 0-16,6 5-5 16,8-2 3-16,0-6 1 0,11-9-9 15,15-7 1-15,1-10 2 16,7 0-1-16,2-23 8 15,0-10 14-15,-4-6 2 16,-3-5 14-16,-9 0 12 16,-1 2 4-16,-6 5-1 15,-7 10-23-15,0 12 6 16,-3 10-13-16,1 5-15 16,10 8-23-16,5 12 9 15,10 1 14-15,-1 0 4 16,-1-5-3-16,0-2 0 15,-5-7-1-15,-4-6 0 0,3-1-6 16,-5-5 6 0,1-17 3-16,-1-5 9 0,-6-7-12 15,-4-1 4 1,-3-1 4-16,-3 6 1 0,0 10 9 16,0 13 3-16,0 5-8 15,5 2-13-15,7 0-18 16,6 14-20-16,9 3 38 15,1-4 3-15,2 2 0 16,0-11-3-16,-10 1-8 16,1-5 5-16,-4 0-3 15,-4-6 4-15,-4-12 2 16,-2-4 5-16,-3-7 2 16,-4-5-1-16,0 2-2 15,0-1 6-15,0 6-6 0,0 7 25 16,-4 11-13-16,4 1 3 15,0 6-7-15,0 2-12 16,17 0-13-16,5 0 12 16,8 0-4-16,2 10 5 15,1-1-1-15,-4 1 1 16,-3-3-2-16,-7-4-17 16,-7-3-25-16,-1 0 3 15,-4 0 5-15,-1-15 36 16,-6-10 7-16,0-8 10 15,0-9 3-15,0 3-2 16,0 0 12-16,0 10 19 0,0 10-14 16,0 8-10-1,0 9 15-15,0 2-6 0,0 0-23 16,0 0 3-16,0 0-2 16,0 0 23-16,0 0 11 15,0 0 10-15,0 0 19 16,0 0-1-16,0 0 12 15,0 0-16-15,0 0-30 16,0 0-11-16,0 0-26 16,0 0-2-16,0 0 4 15,0 0-4-15,0 0 2 16,0 0 2-16,0 0-2 16,0 0 12-16,0 0-11 15,0 0-2-15,0 0 5 0,0 0-5 16,0 0-2-16,0 0-3 15,0 0-14-15,6 7 2 16,10 15-14-16,11 2 28 16,2 3 0-16,3-4-13 15,1-8-15-15,0-5 5 16,-7-5-9-16,3-5 17 16,-7-2-4-16,1-18 6 15,-6-5 14-15,-3-11-2 16,-5-1-3-16,-9-3-5 15,0-3-9-15,-14 4 15 16,-9 7-12-16,0 11 3 0,1 8 4 16,1 13-6-16,4 3-2 15,0 26-7 1,1 18-25-16,5 9 31 0,8 3 10 16,3-6 4-16,3-7 4 15,21-14-8-15,5-7 2 16,10-13-11-16,7-12-12 15,7-3 23-15,3-26-13 16,3-15-14-16,-7-7-10 16,-10-9-12-16,-11-2-2 15,-16 5-4-15,-15 1 30 16,0 9 13-16,-18 12 6 16,0 18-5-16,-1 13 13 15,-2 4 3-15,3 17-2 0,-5 12 2 16,10 9 2-16,3-6-6 15,10-3 5-15,0-9-5 16,3-6 3-16,17-11-8 16,9-3-6-16,10 0 9 15,7-20 4-15,2-5-4 16,-2 1-21-16,-7 4-1 16,-10 4 21-16,-9 9 7 15,-8 7-2-15,-6 0-13 16,-2 3-7-16,3 8 17 15,-1 1 4-15,4-2-19 16,-4-9-34-16,5-1 1 0,1-1-12 16,5-21 53-16,-2-9-13 15,-1-5-22-15,-5-6-20 16,-2-1 66-16,-7-1 2 16,0 5 41-16,-13 6 14 15,-1 9 18-15,2 17 59 16,-2 7-56-16,-1 11-20 15,5 22-54-15,0 4 6 16,7 5-1-16,3-9-5 16,0-4-2-16,17-9 0 15,1-9-1-15,5-5-5 16,0-6 6-16,3-6 15 16,-8-14 0-16,0-3 15 15,-6-7 21-15,-8 0 20 16,-4 1 3-16,0 9 13 0,0 6-4 15,0 8 30-15,0 6-37 16,0 0-37-16,0 0-34 16,0 3-5-16,0 14-12 15,6 9-8-15,10 19 20 16,11 15 9-16,15 13-8 16,12 14 5-16,9 11 0 15,1 8-4-15,-8 0 3 16,-5-2-5-16,-17-9 0 15,-13-16-1-15,-18-16 4 0,-3-25-3 16,-16-14 3 0,-12-16 3-16,-8-8 9 0,-3-16-15 15,-6-24-2 1,6-22-2-16,6-23-14 0,10-17-2 16,14-21-1-16,9-10-13 15,0-2 1-15,25-4-14 16,11 11 7-16,3 15 3 15,-2 21 2-15,-10 21 5 16,-6 27 14-16,-8 21 16 16,-12 16 2-16,-1 7 1 15,0 0 2-15,0 0-5 0,-5 11-3 16,-4 8 3 0,-2 1 8-16,1-1-3 15,5 1 8-15,4-7-11 0,1-6-2 16,0-4 0-16,0-3-2 15,0 0-7-15,11 0 6 16,2-6 3-16,-1-8 3 16,-5-6-3-16,-6-2 0 15,-1-5 8-15,-8 1-6 16,-17 6 2-16,-1 9-2 16,-1 11-2-16,2 20-5 15,4 21-7-15,9 16 1 16,9 7 10-16,3-3-3 15,13-5 1-15,19-13 1 16,11-11-3-16,2-17 1 0,4-15 2 16,4-3 2-16,0-28 7 15,-4-19-7-15,-3-6-2 16,-7-11-2-16,-12-7 3 16,-12-6 1-16,-12-6 4 15,-3 10-1-15,-6 10 14 16,-14 26 10-16,7 23 26 15,2 10 19-15,6 7-13 16,-1 7-59-16,-4 24-5 16,6 8 3-16,4 3-5 15,0-2 6-15,27-7-3 16,9 0 4-16,12-9 0 16,5-5 3-16,11-6-3 15,1-6 0-15,-9-3 4 0,-14-1-4 16,-26 3-7-16,-14 4-12 15,-5 17-27-15,-38 12-18 16,-18 24 14-16,-22 13-65 16,-11 10-61-16,-13 3-147 15,-11 1-176-15</inkml:trace>
  <inkml:trace contextRef="#ctx0" brushRef="#br0" timeOffset="113554.2">17894 17771 631 0,'0'0'11'0,"0"0"161"15,0 0-57-15,0 0-81 16,0 0-17-16,-88 97-8 16,79-44 0-16,9 2-5 15,0-6-1-15,19-3-3 16,16-7 0-16,8-13-7 16,14-14 4-16,13-12 2 15,5-19-1-15,-4-21-5 16,-6-9-5-16,-10-8 12 15,-19-1 7-15,-11-2-6 16,-14-3 10-16,-9 10-2 0,-2 10 10 16,0 19 11-16,-3 16 3 15,0 8 1-15,3 16-34 16,0 20-28-16,0 17 24 16,3 6 5-16,14-6-1 15,6-6 0-15,6-9-3 16,-3-11-2-16,3-16 1 15,1-10-10-15,-2-1-4 16,-1-15 7-16,-8-18 7 16,-7-3 4-16,-12-10 4 15,-6-1 3-15,-26-3 0 16,-10 2 1-16,-7 7 10 16,4 16-10-16,6 13 11 15,7 12 8-15,9 15-27 0,5 17-8 16,7 8 2-16,11-3 0 15,0-5 4-15,14-6-1 16,16-5-8-16,10-12 6 16,8-9 5-16,7 0 4 15,3-24 5-15,-5-7-1 16,-5-7 15-16,-6-3 7 16,-11-9 15-16,-2-4 7 15,-13 5-2-15,-4 16-12 16,-8 10-8-16,-2 16-12 15,-2 7-10-15,4 0-8 0,9 10-27 16,4 10-1 0,12 3 28-16,-3 1 4 0,3-5-4 15,-2-6 2-15,-6-3 2 16,-2-8-3-16,-2-2 0 16,-3 0 8-16,4-19 2 15,8-11 2-15,1-10-3 16,1-1-10-16,-1 1 11 15,-7 7-10-15,-4 13 5 16,-6 9 6-16,-6 8-6 16,-1 3-6-16,5 0-11 15,5 3-6-15,7 11 14 16,3 3-2-16,3 0 2 16,-4-1 0-16,2-3-49 0,5-3-22 15,8-10-11-15,13 0-1 16,12-6 58-16,6-16 24 15,4-6-20-15,-11-3 13 16,-6-3 10-16,-16 0 1 16,-18-2 10-16,-21-1 17 15,-14 4 28-15,-21 0-23 16,-7 13 3-16,-4 10 22 16,7 10-21-16,-4 10-11 15,4 24-25-15,4 16 4 16,9 7-8-16,3 4 4 15,14-5-4-15,9-6 4 16,5-13-7-16,22-8 4 0,5-14-3 16,9-11 2-16,3-4 0 15,4-21-2-15,-2-16 0 16,-4-12 3-16,-6-10 3 16,-17-9 2-16,-8-9 9 15,-11-9 0-15,-12-3 14 16,-13-5 6-16,-2 5-8 15,3 21 9-15,4 22 6 16,8 26 12-16,5 17 8 16,6 3-50-16,1 17-8 15,0 19-30-15,0 17 26 16,13 14 2-16,7 4 2 16,5 8-2-16,8 5 0 0,7-6-1 15,5-9 0-15,7-12-9 16,3-23-29-16,4-18-4 15,3-16 23-15,-11-13-10 16,-11-24 6-16,-19-15 5 16,-14-12 20-16,-7-4-4 15,-7-2 5-15,-11 7 9 16,1 17-4-16,7 17 22 16,2 19 10-16,7 10 5 15,1 0-42-15,0 22-3 16,0 10-15-16,0 13 16 15,4 1 2-15,10-2-1 0,7-1 0 16,1-7-4 0,4-6-36-16,0-9-62 0,4-18-38 15,-1-3-52-15,-7-32-101 16,-7-11-41-16</inkml:trace>
  <inkml:trace contextRef="#ctx0" brushRef="#br0" timeOffset="113824.64">20184 16603 319 0,'0'0'134'0,"0"0"123"16,0 0-143-16,0 0-91 15,0 0 31-15,0 0-5 0,-52 42-24 16,52-31-21 0,0-5-3-16,10-3-1 0,-1-3 10 15,-2 0 6-15,1 0 20 16,1-16 8-16,-6-6-8 15,-3-7 22-15,0-8-27 16,-15 3-22-16,-2 7-9 16,6 9-12-16,1 18-22 15,4 9-39-15,2 24-70 16,2 12-40-16,2 12-11 16,0-4-72-16,12-8-32 15</inkml:trace>
  <inkml:trace contextRef="#ctx0" brushRef="#br0" timeOffset="114334">20411 16579 874 0,'0'0'85'0,"0"0"176"15,0 0-151-15,0 0-74 16,0 0-36-16,0 0-1 15,-11 103 1-15,22-23 21 16,-1 10-16-16,0 6-3 16,-1-2-2-16,2-11 0 15,-2-10-13-15,-6-22-58 16,0-17-24-16,0-15 12 0,-3-19-36 16,0 0-14-1,0-15 83-15,-15-16-72 0,-9-6 74 16,-1-2 40-16,-1-1 8 15,-2 3 8-15,7 6 36 16,1 11 15-16,8 7 73 16,5 7-55-16,6 6 0 15,1-4-27-15,0-1-39 16,13-4-8-16,17-7-3 16,13-10 5-16,11-3 3 15,4-2-8-15,-1 1 2 16,-9 11 0-16,-9 4-2 15,-13 15-1-15,-8 0-8 16,-7 17-10-16,-4 20 10 16,-1 10 9-16,-6 9 4 0,1 3 6 15,-1-4-6-15,0-6-2 16,0-11-4-16,0-18-67 16,0-10-114-16,9-10-119 15,6-30-164-15</inkml:trace>
  <inkml:trace contextRef="#ctx0" brushRef="#br0" timeOffset="114468.86">20834 16559 630 0,'0'0'176'0,"0"0"89"16,0 0-192 0,0 0-73-16,0 0-39 0,0 0-120 15,-36 28-188-15,29 3-229 16</inkml:trace>
  <inkml:trace contextRef="#ctx0" brushRef="#br0" timeOffset="116696.78">20949 16903 549 0,'0'0'99'15,"0"0"93"-15,0 0-55 16,0 0-97-16,0 0-29 16,0 0-5-16,-55 102 5 15,38-51 3-15,6-3-5 16,4-7 3-16,7-8-11 0,0-7-1 16,10-11 0-16,10-7-1 15,12-8 1-15,7-6 7 16,10-24-3-16,0-9-4 15,-10-5-4-15,-8-8 2 16,-13 1 2-16,-18 2 1 16,0 0 4-16,-21 13-2 15,-4 12-3-15,-2 14 0 16,-3 10-7-16,2 20-5 16,-2 20 3-16,9 7 0 15,10-1 5-15,11-3-1 16,0-7 1-16,23-12 2 15,7-6-3-15,1-14 5 0,9-4 0 16,3-3 6 0,-1-20 1-16,1-7 2 0,-5-10 3 15,-4 1 10-15,-6 3-3 16,-5 5 1-16,-13 15 3 16,-5 13-8-16,-4 3-15 15,4 9-3-15,3 24-22 16,4 8 25-16,2 6 2 15,1-2 1-15,-2-13-1 16,4-5-1-16,-5-15-2 16,2-4 1-16,5-8 0 15,3-3 9-15,8-22 6 0,3-9-5 16,1-10-6 0,-3-3 0-16,-2 2 0 0,-9 11 0 15,-6 15 13-15,-6 10 17 16,-4 7-34-16,-1 2-3 15,3 8-16-15,8 11 3 16,8 4 16-16,3-1-1 16,2 0-2-16,-2-7-8 15,2-5-15-15,-1-6 11 16,-1-4 12-16,0 0-5 16,-3-7 8-16,-3-9 1 15,-3-7-1-15,-12-7 11 16,-4 0-4-16,0 5-5 15,0 7 12-15,-7 5 9 16,-4 10-9-16,-4 3-14 16,-1 3-14-16,-10 16 5 15,6 9 0-15,-3-3 2 0,10 4 3 16,7-2-22-16,6-10-21 16,0-3 19-16,3-8-25 15,13-4 25-15,4-2 23 16,0-5 5-16,2-12 8 15,-6-8 2-15,-4-3 18 16,-2-4-2-16,-2 2-3 16,-5 2 6-16,-3 14-11 15,0 9-1-15,0 5-10 16,0 0-7-16,0 14-23 0,0 11 6 16,0 9 17-1,0-1 2-15,9-6-2 0,2-4-3 16,-2-10 0-16,3-6-18 15,0-7 0-15,2 0 7 16,3-9 7-16,0-15 2 16,-1-10 2-16,-4-7 3 15,-1-8 5-15,-7-12 2 16,-1-15 14-16,-3-10 23 16,2-10-9-16,-1 4 18 15,1 19-13-15,-2 30 11 16,0 23 8-16,0 20-6 15,0 5-53-15,0 29-28 16,-8 19 14-16,0 23 12 16,-3 18 2-16,6 4 0 0,5 3-2 15,0-7 2-15,6-14-3 16,14-15-7-16,3-25-50 16,3-17-2-16,6-19 4 15,1-8 23-15,5-28-42 16,-2-14 73-16,0-14 1 15,-8-6 0-15,-3-4 3 16,-4-2 9-16,-7 12-6 16,-7 21 15-16,-4 19 23 15,-3 15 12-15,0 5-31 16,-4 28-22-16,-15 8-9 16,2 11 7-16,8-1 2 0,9-4-8 15,0-6-35-15,6-9-41 16,14-15-28-16,9-10-28 15,7-2 48-15,-1-22-1 16,1-9 62-16,-3-6 31 16,-4-8 31-16,-9-1 35 15,-5-6 38-15,-6 7 29 16,-4 11-13-16,-5 9 17 16,0 11-18-16,-5 5-6 15,-1 9-19-15,3 0-7 16,3 0-49-16,0 0-11 15,0 0 12-15,0 0-7 16,0 0-2-16,0 0-2 16,0 0-1-16,0 0-15 15,0 0 0-15,0 0-5 0,0 0-6 16,0 0 5-16,0 0-6 16,0 0 0-16,0 0 2 15,0 0-1-15,0 0-1 16,0 0 0-16,0 0-4 15,0 0 3-15,0 0-7 16,0 0-3-16,0 0 7 16,0 0-9-16,0 0 2 15,0 0-4-15,0 9-8 16,-12 20-1-16,-5 20-2 0,-2 23 8 16,3 9 12-16,10 3-13 15,6-10 2-15,0-15-17 16,21-18-33-16,6-17 5 15,9-24 8-15,2-4 21 16,8-30 18-16,-1-13-10 16,-6-4 12-16,-7-2 10 15,-10-3 3-15,-9 1 4 16,-8-3 4-16,-5 6 6 16,0 8 17-16,0 19-13 15,-3 15 31-15,-1 10-1 16,-3 0-28-16,0 22-20 15,-4 24-23-15,-2 29 18 0,3 23 2 16,-4 24 1 0,2 19 2-16,0 23 1 0,-4 3 1 15,4 3-1-15,5-3-1 16,4-15 0-16,-2-17 5 16,-12-28-4-16,-15-25 2 15,-16-26 1-15,-12-20 2 16,-7-22 5-16,-13-14-1 15,-8-21 3-15,-2-32 0 16,10-26-13-16,15-29-8 16,25-25-9-16,31-19 0 15,14-13-15-15,42-6-42 16,25 11-21-16,16 19-54 16,6 21-80-16,-7 22-220 0</inkml:trace>
  <inkml:trace contextRef="#ctx0" brushRef="#br0" timeOffset="117177.57">22344 16404 22 0,'0'0'85'0,"0"0"24"15,0 0-2-15,31-88 17 16,-28 77 1-16,-2 4 15 0,-1 7 12 16,0 0-67-1,0 7-85-15,2 23-31 0,7 17 31 16,-3 12 23-16,1 8 10 15,1 3 0-15,-2 0-6 16,1-2-18 0,-4-5-7-16,0-12-4 0,-2-10-32 15,3-9-136-15,2-15-163 16,-3-13-141-16</inkml:trace>
  <inkml:trace contextRef="#ctx0" brushRef="#br0" timeOffset="118968.46">5818 12646 201 0,'0'0'80'16,"0"0"-73"-16,0 0 127 16,0 0-83-16,0 0-43 15,0 0 5-15,-3-1-8 16,3 1-4-16,0-3-1 16,0 3-6-16,0 0-19 0,0-3-42 15,0-4-8-15,2-3-88 16</inkml:trace>
  <inkml:trace contextRef="#ctx0" brushRef="#br1" timeOffset="136082.29">2173 2014 280 0,'0'0'29'16,"0"0"111"-16,0 0-43 15,0 0-15-15,0 0-20 16,0 0-19-16,-24-11-16 16,24 9-16-16,15-7 10 15,18-3-15-15,19-9-2 16,11 1 2-16,-2-3-6 15,-3 5-27-15,-16 4-62 16,-10 7-13-16,-18 1 26 16,-11 4 11-16,-3 2 43 0,-19 0 12 15,-20 15-20-15,-13 4 2 16,-5 1 28-16,0-1 15 16,8-2 1-16,10-5 20 15,8 2-13-15,4 2 1 16,11 0-16-16,7 1 6 15,4 0 2-15,5 9-14 16,0 6-2-16,0 7 5 16,6 4 4-16,3 1 9 15,0-2-7-15,-6-6-8 16,0-4 1-16,-3-8-1 16,0-6-1-16,0-5-2 0,0-7 1 15,0-6 0-15,0 3-1 16,0-3 0-16,0 0-1 15,0 0 1-15,3 0-6 16,6 4-1-16,7 0 4 16,4-1-6-16,8-3-9 15,2 0 18-15,7-7 2 16,-1-14-1-16,-3-1-2 16,-5-3-42-16,-4-3-124 15,-15 4-98-15</inkml:trace>
  <inkml:trace contextRef="#ctx0" brushRef="#br1" timeOffset="136257.26">2191 2227 535 0,'0'0'34'16,"0"0"54"-16,0 0 17 15,0 0-70-15,0 0-28 16,149-58 5-16,-72 38-12 15,3 3-53-15,-3 0-196 16,-5-3-128-16</inkml:trace>
  <inkml:trace contextRef="#ctx0" brushRef="#br1" timeOffset="136726.65">2720 2034 331 0,'0'0'6'0,"0"0"86"15,0 0-62-15,-55 89-14 16,52-57-5-16,3-5-11 16,0-2-5-16,12-10 5 15,7-7-5-15,1-6-31 16,2-2 5-16,2-11 31 16,-2-12 10-16,-5-5-10 15,-1 1 2-15,-4 0 7 16,-7 0 13-16,-5 5 39 15,0 3 18-15,0 8 16 16,0 8 2-16,0 3 12 0,0 0-51 16,0 17-58-16,0 26-10 15,0 25 10-15,10 24 5 16,8 20-5-16,9 17 15 16,1 7-15-16,-4 0 1 15,-12-20 4-15,-6-24-5 16,-6-25-3-16,0-20 3 15,-18-15 18-15,-3-11 26 16,-7-11-25-16,-2-10-4 16,-6-6 6-16,2-30-21 15,-2-24-3-15,9-23-4 16,11-9-14-16,16-2-4 16,15 7-27-16,25 16-25 15,12 9-26-15,8 11-109 0,-9 13 10 16,-5 11-129-16</inkml:trace>
  <inkml:trace contextRef="#ctx0" brushRef="#br1" timeOffset="137034.19">1912 2922 576 0,'0'0'5'15,"0"0"159"-15,0 0 47 16,0 0-140-16,0 0-48 0,0 0-23 16,75-56 20-1,44 15 13-15,24-3-15 0,17-2-1 16,8-2-12-16,-2-1 0 16,-4-1 1-16,-10 4-3 15,-28 5 1-15,-25 7-4 16,-38 14-7-16,-28 8 5 15,-24 11-6-15,-9 1-1 16,0 0 7-16,-6 0-32 16,-21 18-96-16,-6 2-212 15,3-8-106-15</inkml:trace>
  <inkml:trace contextRef="#ctx0" brushRef="#br1" timeOffset="140911.93">4567 1581 365 0,'0'0'44'0,"0"0"126"0,0 0-16 16,0 0-41 0,0 0-26-16,0 0-43 0,-24-2-35 15,27 2-9 1,27 0 0-16,21 0 9 0,23-5 4 15,17-7-7-15,11-10-3 16,-4-4 1-16,-8-3-4 16,-19 2-13-16,-23 5-2 15,-24 8-6-15,-18 9 21 16,-6 2 5-16,-27 3 3 16,-24 0-8-16,-19 8-75 15,-15 18 49-15,-6 7 26 16,0 6-7-16,6-2 7 15,12-4 6-15,19-10 3 16,17-6 20-16,22-10-4 0,12-5-19 16,3 0-6-16,9 3-15 15,24 3 5-15,19 1 8 16,9 4 4-16,5-1 4 16,-2 5-4-16,-3 0-1 15,-7 5 2-15,-11 2-3 16,-13-3-1-16,-9 3 0 15,-12 1 2-15,-9 1 3 16,0 11 0-16,-23 1 3 16,-11 11 29-16,-14 3-9 15,-10 6-1-15,-9 3-14 16,3 1 8-16,-2-2 3 0,14-10 0 16,16-14 6-16,14-14 0 15,17-12-29-15,5-7-2 16,17-3-11-16,29 0 13 15,24-3 13-15,18-20-2 16,12-10-7-16,6-9-4 16,-3-2-42-16,-2 0-101 15,-14 1-221-15</inkml:trace>
  <inkml:trace contextRef="#ctx0" brushRef="#br1" timeOffset="141241.79">5790 1359 675 0,'0'0'0'16,"0"0"29"-16,0 0 84 15,0 0-48-15,-33-75 57 16,30 72-48-16,-4 3-15 16,4 0 1-16,-3 0-19 15,0 8-33-15,-9 30-8 16,0 26-6-16,-3 23 6 16,3 11 2-16,5-1-2 0,10-7-6 15,0-18-2-15,19-11-88 16,17-24-88-16,16-26-118 15,5-13-13-15</inkml:trace>
  <inkml:trace contextRef="#ctx0" brushRef="#br1" timeOffset="141423.29">5893 1596 531 0,'0'0'96'15,"0"0"-1"-15,0 0 40 16,0 0-79-16,0 0-56 0,0 0-11 16,73-10 5-16,-22-7 6 15,4-2-175-15,-9-5-143 16</inkml:trace>
  <inkml:trace contextRef="#ctx0" brushRef="#br1" timeOffset="141616.79">6193 1305 549 0,'0'0'111'15,"0"0"77"-15,0 0-116 16,0 0-23-16,0 0-49 0,-5 73 0 16,13-13 28-16,5 8-12 15,-4 2-14-15,0-1-2 16,6-9-68-16,-3-13-157 15,4-19-153-15</inkml:trace>
  <inkml:trace contextRef="#ctx0" brushRef="#br1" timeOffset="141863.96">6503 1160 758 0,'0'0'143'15,"0"0"-50"-15,0 0-7 16,0 0-40-16,0 0-37 16,0 0-5-16,55 51 20 0,-7-15-7 15,3 6 14-15,1 6-17 16,-6 6-13-16,-15 6-1 16,-17 6 0-16,-14 1-9 15,-18-5-37-15,-24-3-52 16,-13-9-14-16,-9-14-191 15,6-24-239-15</inkml:trace>
  <inkml:trace contextRef="#ctx0" brushRef="#br1" timeOffset="142297.6">6555 890 570 0,'0'0'18'16,"0"0"199"-16,0 0-130 16,0 0-40-16,0 0-30 15,0 0-17-15,-3-13-8 16,20 13 7-16,8-2-1 16,8 2-1-16,0 0 1 15,-2 6-10-15,-1 9 10 0,-9 2-33 16,-12 1-9-1,-2 1 9-15,-7-4 10 0,0-4 16 16,0-2 8-16,0-6 2 16,0-3 9-16,0 0 38 15,0 0 21-15,0-2 12 16,0-22 4-16,9-12-14 16,6-10-61-16,9 0-5 15,1 10 12-15,-1 14-9 16,0 10-7-16,-3 12-1 15,7 0-6-15,-4 24-11 16,0 13 8-16,-6 10-5 16,-8 9-19-16,-10 8-47 15,0 8-58-15,-28-2-133 16,-18 1-245-16</inkml:trace>
  <inkml:trace contextRef="#ctx0" brushRef="#br1" timeOffset="142696.17">5750 2031 268 0,'0'0'64'16,"0"0"56"-16,0 0 43 0,0 0-28 16,0 0-33-16,0 0-21 15,-18 0 2-15,18 0-17 16,0 0-13-16,3 0-37 16,22 0 1-16,23 0 0 15,15-5 11-15,14-4-9 16,14-6-15-16,21-4-3 15,19-8 0-15,20-4 2 16,16-3-6-16,6-2-2 16,-9 0-18-16,-25 2-16 15,-39 4-26-15,-39 10-32 0,-31 11-29 16,-26 7 49 0,-11 2-57-16,-29 11-85 0</inkml:trace>
  <inkml:trace contextRef="#ctx0" brushRef="#br1" timeOffset="143168.81">6148 2339 349 0,'0'0'193'0,"0"0"-167"0,0 0 93 16,0 0-81-16,67-75-6 15,-46 67-26-15,0 4-6 16,4 4 0-16,-1 2-5 16,0 17 2-16,-3 13 1 15,0 7-12-15,-9 0-4 16,-5 1-8-16,-7-7 4 15,0-8 21-15,0-8 1 16,0-6 0-16,0-8 6 16,0-3 19-16,0 0 36 15,0-2 20-15,0-24 1 16,12-10-3-16,9-15-55 0,3-5 24 16,3 0 3-16,4 8-28 15,-4 12 0-15,-3 16-9 16,-2 11-14-16,-4 9-2 15,6 7-9-15,3 19-1 16,-8 15 10-16,-7 10-42 16,-12 12-33-16,0 3-51 15,-25 4-79-15,-23 1-105 16</inkml:trace>
  <inkml:trace contextRef="#ctx0" brushRef="#br1" timeOffset="144092.25">4701 2406 167 0,'0'0'27'16,"0"0"117"-16,0 0-69 16,0 0-6-16,0 0-16 15,0 0-16-15,0 0 11 16,-3-2-8-16,3 2-7 0,0-2-10 16,24-3-13-16,7-3 32 15,11 2 0-15,7-1-21 16,1-3 4-16,3 0-12 15,4-2 2-15,-2-2 1 16,6-3-10-16,-4 0-5 16,-3 1-1-16,-2 2 0 15,-6 3 2-15,-10 0-2 16,-8 6 2-16,-11 1-3 16,-7 3 1-16,-7 1-2 15,-3 0 1-15,0 0 2 16,0 0-1-16,0 0 0 15,0 0 0-15,0 0-2 16,0 0 3-16,0 0-3 0,0 0-3 16,0 0-12-1,0 0 7-15,0 0-10 0,0 0-14 16,0 0 3-16,0 0-8 16,0 0-40-16,0 0-51 15,0 7-106-15,0 6-17 16</inkml:trace>
  <inkml:trace contextRef="#ctx0" brushRef="#br1" timeOffset="146849.51">8354 1676 441 0,'0'0'38'15,"0"0"4"-15,0 0 104 16,0 0-40-16,0 0-26 16,0 0-26-16,-28 6-33 15,34-6-14-15,34 0-5 16,27 0 24-16,27-9 14 16,18-12-27-16,4-7 2 15,-8-3-15-15,-4-5 0 16,-13 2 2-16,-21 3-2 15,-22 4-16-15,-21 13-11 0,-24 2 18 16,-3 4 2-16,-33 2-1 16,-18-5-99-16,-10 5 15 15,-6 0 39-15,6-2 38 16,13-1 15-16,12 0 1 16,14 2 25-16,13 2 16 15,6 0 8-15,3 5 21 16,0 0-47-16,0 0-16 15,15 0-8-15,18 0 0 16,13 0 6-16,5 8-5 16,7 5-1-16,0 9 5 15,2 1-3-15,-2 8 3 16,-9 5-5-16,-13-2-1 16,-21 10 1-16,-15 7-6 15,-33 11-18-15,-28 13-57 0,-27-2-148 16,-18-6-176-16</inkml:trace>
  <inkml:trace contextRef="#ctx0" brushRef="#br1" timeOffset="152445.78">8402 1739 42 0,'0'0'107'0,"0"0"17"15,0 0 1-15,0 0-15 16,0 0-22-16,0 0 26 16,0 0-16-16,-24 0-13 15,24-1-26-15,24-10-31 16,19-6-7-16,30-8-2 16,27-4 7-16,18-3-6 15,12-3-5-15,10-3 6 16,-4-1-17-16,-17 2 2 15,-25 7-1-15,-31 6-3 16,-29 12-1-16,-22 8-1 16,-9 1 3-16,-3 3 2 15,-8 0-5-15,-27 17-42 16,-13 12-98-16,-21 15-52 16,-10 6-16-16,-12 6-115 0</inkml:trace>
  <inkml:trace contextRef="#ctx0" brushRef="#br1" timeOffset="152794.87">8524 2051 150 0,'0'0'420'0,"0"0"-370"16,0 0 181-16,0 0-81 15,0 0-32-15,0 0-59 0,-16 6 1 16,16-6-1-1,0 0-26-15,3 0-14 0,30-3-5 16,32-17-12 0,32-9 14-16,27-9-16 0,12-6 2 15,7-1 2-15,-6 0-2 16,-15 3-2-16,-26 7-11 16,-35 13-10-16,-32 10 20 15,-22 11-22-15,-7 1 23 16,-49 1-1-16,-26 20-45 15,-35 5-40-15,-11 10 55 16,3 1 2-16,15 1-45 16,18-6-52-16,27-8-60 15,31-16-88-15,27-10-197 16</inkml:trace>
  <inkml:trace contextRef="#ctx0" brushRef="#br1" timeOffset="153338.66">9804 1229 740 0,'0'0'15'15,"0"0"82"-15,0 0-39 16,0 0-23-16,0 0-33 0,0 0 18 15,113-47-16-15,-53 23 0 16,-9 3-4-16,-5 3-16 16,-15 4-1-16,-14 7-15 15,-7 4 6-15,-10 3 26 16,-10 0-1-16,-26 0 1 16,-15 14-48-16,-16 8 29 15,-3 7 9-15,6 3 20 16,7-1-10-16,16-2 6 15,18-9-3-15,17-3-6 16,6-4-10-16,15-2-1 16,25-4 3-16,5-2-20 15,10 0 31-15,0-5-1 16,-10 3 3-16,-9 0 1 16,-12 0-3-16,-11 2 0 0,-7-2-3 15,-6 6 3-15,0 11 0 16,-13 12 7-16,-14 8 8 15,-9 12 33-15,-4-1-20 16,-2-1 0-16,2-6 0 16,10-7-16-16,12-9 4 15,11-5-16-15,7-8 0 16,13-3-14-16,29-9-6 16,19-3-42-16,24-17 59 15,15-24-157-15,4-12-178 16</inkml:trace>
  <inkml:trace contextRef="#ctx0" brushRef="#br1" timeOffset="153708.37">10587 1138 503 0,'0'0'24'15,"0"0"65"-15,-104 10 50 16,74 5-101-16,-3 2 3 15,5 8-22-15,5 0-13 16,4 2 8-16,10-1-14 16,3-4-11-16,6 0 10 15,0-5-9-15,18-8-15 16,7-6-65-16,2-3 44 0,6-7 46 16,-2-15 6-16,2-4 7 15,-3-3-5-15,-8-2-2 16,-5 1 3-16,-4 4-2 15,-7 8-5-15,-3 8 26 16,0 7-14-16,-3 3-13 16,0 6-1-16,0 21-30 15,9 12 22-15,1 12 6 16,4 4-4-16,5-2-47 16,1-2-77-16,2-10-59 15,2-12-78-15</inkml:trace>
  <inkml:trace contextRef="#ctx0" brushRef="#br1" timeOffset="154118.17">10811 1402 377 0,'0'0'40'0,"0"0"125"16,0 0-70-16,0 0 12 15,0 0-66-15,0 0 4 16,-6-15-6-16,25 9-35 15,0-1-2-15,13 4-2 16,-5 3-7-16,1 0-1 16,-7 2-22-16,-6 10-21 15,-9 5-15-15,-6 0 35 16,0 3 28-16,0-1 3 16,-3-7 2-16,-3-5 16 0,3-3 23 15,3-4 5-15,0 0 12 16,0-5-7-16,0-20 9 15,3-9-15-15,14-7-44 16,9 4-2-16,4 8 2 16,-3 7-1-16,3 8 1 15,-2 9 0-15,-4 5-2 16,-2 0-7-16,-1 19-6 16,-6 9 10-16,-9 11-5 15,-3 6-41-15,-3 3-4 16,0 6-40-16,0-3-69 15,1-6-85-15,10-16-71 0</inkml:trace>
  <inkml:trace contextRef="#ctx0" brushRef="#br1" timeOffset="154613.87">11667 1243 546 0,'0'0'120'0,"0"0"84"0,0 0-110 16,0 0-16-16,0 0-38 15,0 0-24-15,76-5 12 16,6-10-19-16,15-3-4 15,0-2 1-15,-12 0-6 16,-12 3-6-16,-13 3-5 16,-22 1-20-16,-12 8 1 15,-16 3-22-15,-10 0 21 16,0-3 29-16,-22 0-13 16,-14-5-50-16,-10-1-4 15,1-2 45-15,8 4 22 16,13-1 2-16,7 6 22 0,13 1 26 15,1 3 16-15,3-2-31 16,0 2-33-16,6 0-16 16,21 0 9-16,9 0 5 15,7 12 1-15,2 7 0 16,-8 5 1-16,-10 2 0 16,-11 8 0-16,-15 5 2 15,-1 6-4-15,-29 7-8 16,-14 7-82-16,-2-3-147 15,-1-9-204-15</inkml:trace>
  <inkml:trace contextRef="#ctx0" brushRef="#br1" timeOffset="155977.91">12835 1049 592 0,'0'0'10'16,"0"0"151"-16,0 0-14 15,0 0-95-15,0 0-50 16,0 0-2-16,0 0-14 15,-99 75 4-15,77-19 10 16,6 4 0-16,13 1-1 16,3-6-1-16,3-6 0 15,19-13-15-15,8-17-21 16,5-15-3-16,15-4 23 0,5-23 16 16,9-13-11-1,5-6-13-15,-11-1 4 0,-6 0-11 16,-16-1 33-16,-18 3 1 15,-10 9 2-15,-5 9 9 16,-3 13-1-16,0 10 6 16,0 0-17-16,0 16-8 15,0 12-27-15,0 7 32 16,2 0-2-16,15-7 5 16,2-4-3-16,8-11-2 15,-4-6-1-15,3-5 6 16,-5-2 0-16,0-2-2 15,-6-13 4-15,-5-3 3 0,-10-5-5 16,0-4-2-16,-13-2-1 16,-16-2 5-16,0 2-2 15,-4 9 2-15,4 8 7 16,7 10 11-16,3 2-20 16,6 0-28-16,8 3 8 15,5 6-12-15,0 3 5 16,21-2 18-16,8 0-17 15,9-7 0-15,8-3 26 16,-4 0 4-16,4-3 12 16,-7-13 16-16,0 0 5 15,-7 0 17-15,0 1-21 0,-5 3-14 16,-5 4-19 0,-1 5 7-16,-6 3-14 0,1 0 4 15,1 11-1 1,-1 3-3-16,-6 1 4 0,3-3 2 15,0-2 0-15,-4-6 1 16,1-1 2-16,2-3-1 16,9 0 6-16,-3-5 2 15,6-9 0-15,1-5 4 16,-1 2 5-16,-6 2 22 16,0 3-4-16,-9 6-13 15,1 5-16-15,-3 1-7 0,5 0-16 16,8 16 11-1,2 4-20-15,4 0-41 0,-4-4-30 16,2-7-17-16,-1-8 32 16,-1-1 8-16,0-4 15 15,2-14-34-15,-8-3-25 16,1-2 117-16,-8-1 21 16,-2 0 96-16,-7 0 79 15,0 4-27-15,0 3 13 16,0 7-19-16,0 8-79 15,0 2-21-15,0 0-31 16,0 0-21-16,0 0-3 16,0 0-8-16,6 13-27 15,10 12 27-15,16 7 2 16,8 6 6-16,-1-4 19 0,-6-7-25 16,-8-9-2-16,-15-11 0 15,-4-4 1-15,-2-3 6 16,-4 0 0-16,0 0 3 15,7-10 20-15,5-14 18 16,2-15-25-16,5-8-19 16,-3-1-2-16,-1 2-3 15,3 10 1-15,-6 12-7 16,4 9-3-16,4 10-61 16,3 5-49-16,9 0-33 15,4 17-45-15,4 9-47 16,-3-1 17-16,-4-3-37 15</inkml:trace>
  <inkml:trace contextRef="#ctx0" brushRef="#br1" timeOffset="157570.17">14795 965 157 0,'0'0'234'0,"0"0"-42"15,0 0-12-15,0 0-31 16,0 0-76-16,0 0-37 16,0 4-30-16,0-4-6 15,5 1-9-15,10 2-3 16,8-1 12-16,4-2 2 15,-3 0-2-15,3 0-6 16,-5-11-4-16,-1-5-11 16,-6 1-17-16,-9-5-2 15,-2 1 25-15,-4 0 14 0,0 4 2 16,-10 1 1 0,-5 11 27-16,-9 3 19 15,-9 8-24-15,-1 21-19 0,1 12-4 16,4 7 1-16,22-2-2 15,7-5-8-15,12-7-1 16,27-5 0-16,8-14-27 16,10-11 14-16,3-4 1 15,-6-17 3-15,-5-12 5 16,-7-7-40-16,-9-2 7 16,-14-2 6-16,-12-3 34 15,-7 7 6-15,-1 6 3 16,-14 10 20-16,-5 14 68 15,4 6-20-15,-3 0-36 0,2 0-25 16,10 8-10-16,4 1-1 16,3 3-13-16,9-3 7 15,21 0-1-15,13-5 8 16,8-4 21-16,2 0-5 16,1 0-8-16,-5-4 18 15,-13 1-18-15,-12 3 0 16,-12 0-8-16,-6 12-6 15,-6 10 3-15,0 8 3 16,0 4 4-16,-6-2-4 16,-3-4 1-16,6-5-8 15,3-7 0-15,0-7-6 16,21-3 2-16,15-6-5 0,16 0 9 16,3-14-19-16,4-12 13 15,-3-6-65-15,-14-5 58 16,-11-3 9-16,-13-1 11 15,-15 7 1-15,-3 11 7 16,-6 9 31-16,-21 14-4 16,-11 0-12-16,0 20-23 15,1 6 1-15,10 0-2 16,12-3-7-16,12-5-14 16,3-4-9-16,6-6-37 15,22-6 18-15,9-2 20 16,7-6 11-16,-1-15-24 15,-4-1-10-15,-6-3 47 16,-8 4 6-16,-12 1 8 0,-2 9 66 16,-5 7 86-16,-6 4-82 15,0 0-18-15,0 11-43 16,-13 23 2-16,2 16 11 16,5 19-10-16,3 15-1 15,3 17 7-15,0 21 4 16,0 15-7-16,0 3-20 15,0-2 9-15,-13-19-7 16,-15-21 0-16,-13-12 9 16,-14-16 6-16,-19-19 23 15,-4-13-7-15,6-21-14 0,14-17-5 16,16-3 0 0,13-37 3-16,19-25 7 0,10-34-27 15,36-27-4 1,36-29-18-16,28-14-76 0,23 11-11 15,14 18 17-15,-7 36 26 16,-16 35 47-16,-23 19 5 16,-33 16 14-16,-25 15 3 15,-24 10 9-15,-6 6 52 16,-3-2-9-16,0-1-18 16,-6 1-31-16,-4 1-5 15,7 4 13-15,2 0-14 16,1 0-3-16,0 0-9 15,0 4-8-15,17 9-11 0,15-2 21 16,13-5-1-16,8-6 5 16,-4 0 5-16,-11-12-4 15,-9-7 4-15,-13-1 1 16,-11-4 9-16,-5-1 0 16,-21-3-7-16,-12 2-1 15,-4 4 3-15,1 8 23 16,-4 13-27-16,-2 2-15 15,3 30 4-15,4 14 10 16,12 9-5-16,10 3 5 16,10-3-6-16,3-7 6 15,25-10-1-15,18-10 0 16,8-13 2-16,11-13 0 0,7-1 0 16,-4-20 2-16,0-13 10 15,-7-4-10-15,-10-8-2 16,-2-5 5-16,-10-6 1 15,-11-1 5-15,-8 10-11 16,-10 12 8-16,-7 20 54 16,0 11 7-16,0 4-2 15,0 0-29-15,-3 1-38 16,-10 12-4-16,0 7-2 16,5 6 6-16,8-1-1 15,4 3 3-15,26 1 0 16,9-2 17-16,6 0-3 15,1-3 0-15,-4-2-16 16,-10-5 0-16,-9-3 2 0,-14-1-2 16,-9 4-5-16,-6 6-9 15,-39 11-26-15,-36 7-22 16,-27 5-68-16,-31-6-98 16,-25-6-352-16</inkml:trace>
  <inkml:trace contextRef="#ctx0" brushRef="#br1" timeOffset="158851.57">4670 4288 489 0,'0'0'73'16,"0"0"30"-16,0 0 85 15,0 0-95-15,0 0-48 0,0 0-32 16,0 0-9 0,48-6 1-16,17-9 6 0,22-3 2 15,4-2-11 1,4 0 2-16,-8 2-4 0,-11 1-4 15,-18 6 3-15,-21 2-21 16,-19 6-2-16,-18 3 11 16,0 0 13-16,-37 0 4 15,-30 12-4-15,-27 7-19 16,-11 9 19-16,-11 5 3 16,6-1 5-16,8 2-8 15,14-5 5-15,27-8 22 16,25-9 5-16,20-6-14 15,13-5-6-15,3-1-12 0,30 3-30 16,23 0-13-16,19 1 43 16,13-1 12-16,0 3-12 15,-7 0 1-15,-13 0-1 16,-11 5 3-16,-21-2-3 16,-11-1 0-16,-13 5-9 15,-9 7 8-15,0 11 2 16,-31 14-1-16,-11 9 43 15,-16 8-13-15,-8 6-18 16,-4 4 21-16,3-7-14 16,16-7 12-16,15-19-9 15,20-19-1-15,13-9-21 16,6-6-15-16,39-2-1 0,34-3 14 16,34-3 1-16,23-19-13 15,13-9-67-15,12-3-111 16,-4-9-157-16</inkml:trace>
  <inkml:trace contextRef="#ctx0" brushRef="#br1" timeOffset="160208.31">5956 4274 581 0,'0'0'72'16,"0"0"139"-16,0 0 5 15,-75-74-75-15,69 70-13 0,0 4-51 16,5 0-31-16,-1 1-46 16,1 29-10-16,1 20-23 15,0 22 33-15,1 16 1 16,14 4-1-16,10 0-71 16,5-1-86-16,12-20-60 15,3-27-229-15</inkml:trace>
  <inkml:trace contextRef="#ctx0" brushRef="#br1" timeOffset="160545.69">6381 4279 280 0,'0'0'478'16,"0"0"-364"-16,0 0-8 15,-94 44-104-15,61 1 7 16,3 7-18-16,8-4-2 15,16-4-37-15,6-8-12 16,0-11-3-16,22-14 1 16,8-11 4-16,4-2 28 15,2-25 30-15,-3-8 7 16,-3-7-7-16,-8-2 3 16,-8-2 1-16,-10 0 4 15,-4 6 3-15,0 12 33 16,0 14 68-16,-4 9 0 0,2 5-43 15,-1 2-69 1,3 26-12-16,0 12-45 0,0 13 53 16,0 5-73-16,21-2-96 15,1-6-40-15,-2-13-240 16</inkml:trace>
  <inkml:trace contextRef="#ctx0" brushRef="#br1" timeOffset="160973.9">6709 4459 664 0,'0'0'99'0,"0"0"67"16,0 0-116-16,0 0-27 0,0 0-23 15,0 0-16-15,19 0-100 16,14 4 6-16,6 6 88 15,-3 4-82-15,-5 8 6 16,-10 0 23-16,-12 3-5 16,-9-1 45-16,0-4 27 15,0-4 8-15,-6-8 20 16,0-2 49-16,1-6 19 16,5 0 7-16,0 0 45 15,0-3 6-15,0-20-39 16,0-11-89-16,0-5 0 15,11 0-11-15,8 6 0 0,1 8-5 16,2 11 2-16,-1 6-8 16,-3 8 0-16,1 2-12 15,-1 20 9-15,-6 13-7 16,-6 8 9-16,-6 6-8 16,0 1-46-16,0-4-23 15,-9-12-88-15,3-12-45 16,6-21-176-16</inkml:trace>
  <inkml:trace contextRef="#ctx0" brushRef="#br1" timeOffset="161221.06">7192 3895 840 0,'0'0'135'16,"0"0"-10"-16,0 0-28 15,0 0-15-15,0 0-44 16,0 0-14-16,17 25-19 16,8 17-5-16,8 17 44 15,4 18-29-15,-6 8-10 16,-11 6-5-16,-10 3 0 16,-7-1-29-16,-3-4-73 15,0-7-6-15,0-9-150 16,0-23-249-16</inkml:trace>
  <inkml:trace contextRef="#ctx0" brushRef="#br1" timeOffset="161446.6">7978 4262 1127 0,'0'0'60'16,"0"0"21"-16,0 0-42 16,0 0-8-16,0 0-29 15,139-2-2-15,-44-12 0 16,2-3-86-16,-12 3-78 16,-13-1-99-16,-27 4-224 0</inkml:trace>
  <inkml:trace contextRef="#ctx0" brushRef="#br1" timeOffset="161612.67">8114 4480 792 0,'0'0'73'0,"0"0"21"16,0 0-78-16,0 0-14 15,91-22-2-15,-18 5 0 16,18 0-75-16,18-2-145 15,9-3-58-15</inkml:trace>
  <inkml:trace contextRef="#ctx0" brushRef="#br1" timeOffset="162142.21">9228 3713 602 0,'0'0'323'16,"0"0"-188"-16,0 0-26 16,0 0-108-16,0 0-1 15,0 0 0-15,105-63-7 16,-14 31-29-16,-3 9-16 16,-17 5 30-16,-23 5 0 15,-18 8-11-15,-20 5 6 0,-10 0-81 16,-34 9 55-16,-23 18 14 15,-25 3 39-15,-12 7 8 16,0-3 11-16,12 0 5 16,18-5 63-16,25-7-32 15,17-5-30-15,16-2-25 16,6 2-11-16,12 2 10 16,27 5 1-16,16-1 0 15,12-3 20-15,3-5-13 16,-3-3-6-16,-15 0-1 0,-16-3-2 15,-16-1-5 1,-13 4 3-16,-7 3-15 0,-7 14 19 16,-26 7 10-1,-15 9 4-15,-10 2 11 0,-2-1 9 16,2-4 1-16,12-4 4 16,16-7-12-16,12-11-2 15,12-11-25-15,6-1-1 16,6-3-15-16,42-5-2 15,34 0 16-15,25-10-44 16,26-19-96-16,4-16-299 16,-13-13 4-16</inkml:trace>
  <inkml:trace contextRef="#ctx0" brushRef="#br1" timeOffset="162384.56">10256 3159 818 0,'0'0'95'0,"0"0"143"15,0 0-132-15,0 0 15 16,0 0-76-16,0 0-22 16,-21-13-23-16,21 35-10 15,21 12-11-15,7 23 19 16,-1 18 0-16,-12 8-3 15,-9 9-120-15,-3 1-97 0,-3-14-49 16,0-21-173-16</inkml:trace>
  <inkml:trace contextRef="#ctx0" brushRef="#br1" timeOffset="162586.75">9986 3838 801 0,'0'0'89'0,"0"0"31"16,0 0-79-16,0 0 36 15,0 0-58-15,136 4-10 16,-41-19-9-16,5-2-8 16,6 0-97-16,3 1-110 0,-9 1-39 15,-21 0-314-15</inkml:trace>
  <inkml:trace contextRef="#ctx0" brushRef="#br1" timeOffset="163049.97">10199 4091 501 0,'0'0'270'15,"0"0"-181"-15,0 0 81 16,0 0-98-16,0 0-25 15,0 0-20-15,8 1-7 0,41-11-12 16,3 4-8-16,-4 5 6 16,-9 1-12-16,-8 6 6 15,-7 13-15-15,-8 8 7 16,-13 9-31-16,-3 5 10 16,0-4 16-16,-16-6 10 15,1-7 1-15,3-12 2 16,6-2 0-16,0-7 8 15,6-3 6-15,0 0 16 16,0 0 17-16,0-2 1 16,0-21 26-16,3-11-33 15,15-11-41-15,3 2 7 16,3 6 0-16,1 9-3 16,-8 12 14-16,2 8-11 0,-3 8-1 15,1 0-6-15,8 3-4 16,2 14-1-16,-5 5 2 15,2 5-6-15,-9 4 8 16,-3 5-9-16,-7 1-36 16,-5 4-60-16,0 1-25 15,-1-5-81-15,-12-7-188 16,-5-16-3-16</inkml:trace>
  <inkml:trace contextRef="#ctx0" brushRef="#br1" timeOffset="163919.63">9085 4845 283 0,'0'0'108'15,"0"0"78"-15,0 0-17 16,0 0-43-16,0 0-8 16,0 0-60-16,-12-18-17 0,12 12-9 15,3 4-32-15,9 2 0 16,6 0-14 0,1 5 1-16,4 14 5 0,-4 3-28 15,-7 2-7-15,0 1 15 16,-6-2 8-16,-3-3 1 15,-3-7 1-15,0-4 8 16,0-2 8-16,0-7-2 16,0 0 4-16,0 0 10 15,0-3 0-15,0-23-7 16,3-12-3-16,10-14-9 16,7-5 6-16,5 8-4 15,-1 10 6-15,-6 19 0 16,-2 13-2-16,2 7 3 15,-6 10-8-15,3 27-5 0,-3 13 13 16,-6 5 0-16,-6 1 4 16,0-5-8-16,0-5-21 15,3-12-149-15,6-12-97 16</inkml:trace>
  <inkml:trace contextRef="#ctx0" brushRef="#br1" timeOffset="164108.63">9603 4797 675 0,'0'0'26'0,"0"0"82"16,0 0-44-16,0 0-56 16,0 0-8-16,0 0-15 15,98-28-21-15,-56 17-150 16,-11 7-30-16,-10 4-138 15</inkml:trace>
  <inkml:trace contextRef="#ctx0" brushRef="#br1" timeOffset="164236.47">9586 4989 123 0,'0'0'132'16,"0"0"-4"-16,0 0-56 15,0 0-36-15,0 0-15 16,94-42-21-16,-31 9-26 0,7-1-193 15</inkml:trace>
  <inkml:trace contextRef="#ctx0" brushRef="#br1" timeOffset="164401.41">10031 4691 375 0,'0'0'185'0,"0"0"24"0,0 0-79 15,0 0-55-15,0 0-33 16,0 0-42-16,-3 39 0 15,19 0 0-15,5 6 0 16,-6 1 0-16,-3-3-46 16,-8-6-137-16,-4-13-200 0</inkml:trace>
  <inkml:trace contextRef="#ctx0" brushRef="#br1" timeOffset="165082.22">9327 3425 482 0,'0'0'5'0,"0"0"149"15,0 0-100-15,0 0-42 16,-36-75 14-16,27 53-7 16,0 7 13-16,6 8 22 15,0 7 19-15,0 0-32 16,3 0-41-16,-6 18-17 15,-3 16 4-15,-1 8 13 16,-1 4 0-16,5-8 2 16,3-10 1-16,3-9-1 15,0-5-2-15,0-11-3 0,3-1 3 16,14-2 0-16,5 0 27 16,8-13 1-16,6-7-2 15,1-9-6 1,0-5-20-16,-4-1 2 0,-8 0 8 15,-5 9-9-15,-7 11-1 16,-7 6 0-16,-6 8 1 16,3 1-2-16,0 0-8 15,1 2-8-15,7 11 15 16,-2 0-1-16,-3-3 3 16,-3-4 0-16,0-3 3 15,-3-2-2-15,0-1 1 16,0 3 3-16,0 0 20 0,-15 2 10 15,-9 1-4-15,-7-4-11 16,-5-1-8-16,-7-1-1 16,-5 0-11-16,2-5 0 15,7-7-3-15,6 3-15 16,14 4-36-16,7 2-41 16,9 3-135-16,3 20-35 15,0 5-146-15</inkml:trace>
  <inkml:trace contextRef="#ctx0" brushRef="#br1" timeOffset="170579.99">9473 3409 9 0,'0'0'54'16,"0"0"0"-16,0 0 3 15,0 0 10-15,0 0-25 16,0 0-4-16,0 0-6 15,-3-13-13-15,0 11 13 0,0-1-8 16,3 0-9-16,-4-4 23 16,4-3-16-16,0-6-9 15,0-4 5-15,0-2-12 16,13 0 7-16,-4 3 4 16,4 5-8-16,-4 4 7 15,2 6-8-15,-4 1-2 16,5 3-5-16,0 0 2 15,3 0-6-15,4 0 3 16,-4 0 0-16,0 0 1 16,-3 5-1-16,-3-2-2 15,-3 4 2-15,1 3 0 16,-2 1 2-16,-5 4-2 0,0 0 0 16,0-1 10-16,0-1-10 15,0-3 0-15,0 1 1 16,-15 1 1-16,-3 2 6 15,-9 4-1-15,-8-3-2 16,0 1 2-16,-8-4-5 16,7-4 2-16,0-4-1 15,5-2 2-15,7-2 9 16,2 0-14-16,5 0-8 16,7 0 1-16,10 0-131 15,0 0-206-15</inkml:trace>
  <inkml:trace contextRef="#ctx0" brushRef="#br1" timeOffset="172298.24">11606 3805 114 0,'0'0'31'0,"0"0"28"16,0 0 101-16,0 0-58 0,0 0-20 15,0 0-14-15,0 0 3 16,-29 3-6-16,29-3-26 16,0 2-1-1,0-2-15-15,0 0-16 0,11 0-3 16,20 0-1-16,25 0 31 15,21-16-12-15,14-11-14 16,3-5 2-16,3-4-10 16,-1-4 0-16,-6 5 7 15,-18 7-7-15,-20 7-6 16,-22 10 2-16,-18 6-21 16,-12 1 19-16,0 2 1 15,-30-1-25-15,-22-1-102 0,-12 4-22 16,-8-1 121-1,11-2 33-15,15-2 0 0,10-3 9 16,10 2-1-16,13 0 6 16,7 1 18-16,6 2 23 15,0-1-8-15,9-1-40 16,21-2-6-16,12 2 1 16,10 5-2-16,6 0 0 15,0 0 7-15,-4 5-4 16,-9 8 20-16,-10 6-5 15,-9 7-9-15,-17 10-7 16,-9 12 5-16,-3 13 3 16,-26 3-10-16,-6 1-20 15,-4-1-54-15,3-8-51 0,6-12-87 16</inkml:trace>
  <inkml:trace contextRef="#ctx0" brushRef="#br1" timeOffset="173205.95">13308 3520 417 0,'0'0'32'16,"0"0"-7"-1,4-95 82-15,-4 59-25 0,0 2-3 16,-10 3-13-16,-10 9 5 15,-8 6-14-15,-9 12-6 16,-5 4-25-16,-7 14-20 16,1 21-6-16,2 11-2 15,10 4 1-15,14 3-5 16,14-8 2-16,8-6-1 16,15-11-6-16,19-8 0 15,8-16 5-15,12-4 2 16,1-18 4-16,0-18-1 15,2-14 4-15,-4-6-2 0,-1-6-1 16,-7-7 2-16,-8-1-1 16,-12-7 3-16,-9-7 4 15,-13-4-8-15,-3 11 5 16,0 18 7-16,-12 24-12 16,2 22 18-16,7 13 15 15,0 27-33-15,-4 31-18 16,7 19 10-16,0 13 8 15,3-4-5-15,23-12 5 16,1-14-2-16,5-16-1 16,6-18 0-16,-2-12-1 15,0-14 1-15,4 0 3 0,-2-26 4 16,0-5-4-16,-8-8 1 16,-13-2-1-16,-8-4 1 15,-7-3 1-15,-2-2 2 16,0 7-4-16,-2 13 6 15,-2 14-1-15,1 13 4 16,3 3-9-16,0 24-10 16,0 15-8-16,3 12 15 15,11 4-1-15,2-4 3 16,4-6-41-16,5-11-50 16,5-15-49-16,1-16-63 15,-1-6-140-15</inkml:trace>
  <inkml:trace contextRef="#ctx0" brushRef="#br1" timeOffset="173475.67">13973 2729 592 0,'0'0'30'16,"0"0"47"-16,0 0-5 15,0 0-46-15,0 0-26 16,0 0 13-16,-12 57-3 15,25-57 26-15,4 0 15 16,-2 0-28-16,-5-10-2 16,-4-9-8-16,-3 0-3 0,-3-3 22 15,0-3-16 1,-12 5-11-16,-4 3-4 16,7 11-1-16,-3 6-26 0,7 25-115 15,5 20-92-15,0 11 94 16,17-3-220-16</inkml:trace>
  <inkml:trace contextRef="#ctx0" brushRef="#br1" timeOffset="173812.06">14243 3045 665 0,'0'0'25'0,"0"0"127"0,0 0-34 16,0 0-108-16,0 0-10 16,0 0-16-16,17 42 2 15,24-5 14-15,2 1 8 16,-7-7-8-16,-13-11-1 16,-10-11-1-16,-7-4 2 15,-3-5 6-15,0 0 6 16,-3-3 51-16,7-25 9 15,0-17-32-15,3-16-39 16,2-3-1-16,-5 2 9 16,2 10-17-16,3 13 8 15,6 13-56-15,7 12-59 0,8 11-162 16,3 0-8-16,-3 3-66 16</inkml:trace>
  <inkml:trace contextRef="#ctx0" brushRef="#br1" timeOffset="175696.08">14744 2868 276 0,'0'0'190'16,"0"0"-116"-16,0 0 36 15,0 0-42-15,0 0-59 16,0 0-4-16,25 20 5 16,-5-14 8-16,2-3-2 15,5-3-8-15,0 0-6 16,-3-13 18-16,0-3-18 15,-5-5 0-15,-7-1-2 16,-4 2-13-16,-6-1 4 0,-2-1 2 16,-6 3 4-16,-10 5-2 15,-8 6 1-15,-4 8 3 16,-5 2 0-16,-3 27 1 16,2 15 18-16,7 13-12 15,8 7-4-15,16-4 9 16,3-4 1-16,13-13-12 15,20-9-3-15,8-14 1 16,12-12-15-16,5-8-36 16,-4-15 53-16,1-21 6 0,-8-9-6 15,-5-5-25 1,-4-8 17-16,-11-1 8 0,-11-6 5 16,-13 7-1-1,-3 12-1-15,0 17 43 0,0 17 22 16,-3 12 34-16,-13 2-40 15,-4 19-59-15,-2 4-3 16,1 2-10-16,12-3 9 16,9-3-3-16,0-4-2 15,6-4-1-15,18-6-2 16,4-7-12-16,8 0 21 16,3-7 18-16,1-10-13 15,-8 3 17-15,-3 2-8 16,-11 7 5-16,-3 5-12 15,-6 0-4-15,-3 2-3 0,-3 15-3 16,-3 10 3-16,0 6 10 16,0 2-10-16,0-2-5 15,0-3 4-15,5-10-15 16,8-7-13-16,2-7-2 16,15-6 1-16,11-2 22 15,16-21-3-15,4-13-46 16,-9-6 25-16,-3-8-84 15,-11-3 100-15,-15 3 14 16,-6 10 2-16,-17 13 0 16,0 15 39-16,-13 12 53 15,-17 0-33-15,-6 25-58 0,-2 4 18 16,9 2-16-16,6-1 2 16,13-8-4-16,10-4-1 15,0-5-15-15,10-7-34 16,19-6-32-16,7 0 16 15,-1-12 62-15,0-9-6 16,-1-2 4-16,-13-1 5 16,3 3 0-16,-8 6 8 15,-3 5 28-15,-3 6 6 16,-3 4 28-16,-7 0-61 16,3 2 10-16,6 25-16 15,8 19 38-15,11 19 46 16,6 14-51-16,-2 11-16 15,1 13-12-15,-1 5-5 16,-9 3 4-16,-4-3-7 0,-13-9 0 16,-6-5 3-16,-15-10-3 15,-24-8 13-15,-20-11 2 16,-5-14 5-16,1-13 13 16,9-17-21-16,11-10-4 15,10-11 5-15,9-17 2 16,10-37-15-16,14-32-1 15,2-31-45-15,31-19-14 16,16-8-33-16,3 3-29 16,8 15 59-16,3 19 36 0,-5 27 4 15,-9 25 15 1,-13 23 2-16,-16 16 4 0,-11 10 4 16,-5 6-1-16,-4 0 21 15,0 0 9-15,0 0 5 16,0 0 3-16,0 0-4 15,0 0 19-15,0 0-13 16,0 0-16-16,0 0-9 16,0 0-15-16,0 0 2 15,0 0-3-15,0 0 6 16,0 0-5-16,0 0 1 16,0 0 3-16,0 0 11 15,0 0-3-15,0 0 8 16,0 0-9-16,0 0-9 15,0 0 9-15,0 0-12 0,0 0 2 16,0 0-6-16,0 0 3 16,0 0 0-16,0 0-5 15,0 0 4-15,6 0-2 16,1 0-3-16,8 0 7 16,9 0 1-16,4 0-1 15,5-4 1-15,0-6-1 16,1-4 1-16,0-8 5 15,-2-1-6-15,-6-5-4 16,-3-1 0-16,-14-2 4 16,-6-1 0-16,-3-5-6 15,-6 2 12-15,-16 6-12 0,-4 5 6 16,-3 12-1-16,3 12-2 16,-6 2-7-16,-1 32 5 15,1 19-2-15,2 12 7 16,11 4-4-16,11-5 2 15,8-6 2-15,1-9-1 16,25-11 0-16,4-10 0 16,9-14 1-16,9-11 0 15,4-3 20-15,3-19 0 16,0-16-12-16,0-11 2 16,-4-8-7-16,-2-12 3 15,-4-10-6-15,-2-14 3 16,-7 2-4-16,-6 12 1 0,-13 23 0 15,-9 28 3 1,-7 17 10-16,-1 8 28 0,-1 0-27 16,-21 20-5-16,-4 9-9 15,3 5 0-15,3 0-1 16,14-1-2-16,6-5 3 16,0 1-1-16,17-2 0 15,12-2 1-15,12 0 7 16,5-3-7-16,-4-1 1 15,1-6 2-15,-16 0-3 16,-6-1-1-16,-11 0 1 16,-10 6-11-16,0 7 8 0,-31 13-26 15,-22 8-9 1,-22 5-34-16,-22 2-45 0,-20 3-172 16,-19-7-79-1</inkml:trace>
  <inkml:trace contextRef="#ctx0" brushRef="#br1" timeOffset="183296.14">4224 2285 22 0,'0'0'16'15,"0"0"12"-15,0 0 1 16,0 0-17-16,0 0-6 16,0 0 6-16,0 0 10 15,24-63-9-15,-23 60 18 16,-1 2 7-16,2 0 3 15,-1-1 10-15,1 0 6 0,-2-1-3 16,0 0 5 0,0 0-11-16,0-2-8 0,0 4-2 15,0 1-2-15,0 0-10 16,0 0-25-16,-3 0 7 16,-5 0-8-16,-2 6 6 15,-17 17-6-15,-37 23 0 16,-27 36 3-16,-31 30 15 15,-8 16-17-15,0 12 4 16,6 6 22-16,8 7-12 16,10 6 1-16,12 0-3 15,16 3 13-15,14-5-5 16,12 4-8-16,6 10-3 16,4-11 12-16,3-2-22 15,3-20 6-15,5-23-5 0,4-13 2 16,5-15 1-16,1-19-4 15,3-17 1-15,5-16 11 16,2-12-11-16,2-6 6 16,2-4 5-16,4-4-4 15,0 5-7-15,0 1-1 16,3 3-1-16,0 1-3 16,0 0 6-16,0 1-2 15,0-3 0-15,0-3 0 16,0 5 3-16,-3-4-3 15,0-1 2-15,0-2 2 16,0 1-4-16,-2 0 0 0,0 2 3 16,-3 4-2-16,2 0 3 15,0 3-4-15,-1 1 0 16,1 0-6-16,1-1 5 16,4-3 1-16,-1-4 1 15,1-4-1-15,1 0 0 16,-2-2 0-16,1 3 0 15,-1 5 0-15,1 7 0 16,-4 6-2-16,5 3 2 16,0 3 1-16,0 3 0 15,0 1-1-15,0-3-5 16,0-7 2-16,0-8 2 16,0-6-3-16,0-6 1 15,0 3 2-15,0 1 0 16,0 0 0-16,0 1-6 0,0 2 5 15,3 0-16-15,-1-2 0 16,-1 0 15-16,2-2-10 16,-1-4 4-16,-1-6-4 15,1-3-16-15,-1 0 18 16,1 0 3-16,-1 0 2 16,-1 0-71-16,2-12 71 15,-2-17-1-15,0-12-9 16,0-9-28-16,-20-5 10 15,-5-4-30-15,-5-7 20 0,-6 1 42 16,-2 4-1 0,5 11 3-16,9 18 5 0,9 15 7 15,6 10 41-15,9 4-9 16,0 3-25-16,0 0-4 16,0 0-1-16,0 0-2 15,0 0-9-15,0 0-2 16,0 10 7-16,15 13 1 15,6 16 7-15,7 20 14 16,5 14 3-16,0 9 25 16,-2-2-30-16,-4-3-21 15,1-12 25-15,-8-9-25 16,-4-17-2-16,0-12 9 16,-8-15-13-16,1-10 8 15,-6-2 1-15,10-7 7 0,13-33 7 16,17-19 36-16,9-16-33 15,5-5-14-15,1 10-13 16,-4 13 0-16,-11 18-1 16,-9 16-9-16,-7 18-57 15,-9 5-194-15,-2 3-207 16</inkml:trace>
  <inkml:trace contextRef="#ctx0" brushRef="#br1" timeOffset="203177.06">2152 7539 42 0,'0'0'19'0,"0"0"34"16,0 0 47-16,0 0-28 16,-63-82 20-16,56 66-40 15,-2-1 7-15,3 7 7 16,0-1-8-16,-3 2 51 0,0 5-54 15,-6 3-19 1,-4 1 13-16,-8 14-47 0,-6 33-2 16,-6 28-14-16,5 18 14 15,7 7-6-15,14-14 6 16,13-20-6-16,0-21 1 16,25-24-6-16,8-17-2 15,13-4 4-15,12-34 7 16,8-15-4-16,6-18 5 15,-8-3-9-15,-12-2 9 16,-13 0-1-16,-15 6 1 16,-11 6-1-16,-13 13 4 15,0 14 10-15,0 17-12 16,0 16-1-16,-3 9 1 0,-4 28-85 16,2 13 46-16,4 8 24 15,1-4 5-15,7-12 7 16,14-17-2-16,3-11-2 15,1-14 3-15,8-3 4 16,0-22-4-16,-2-8 1 16,-4-4 3-16,-9-1 5 15,-9 1-3-15,-9 6-2 16,-9 3 15-16,-15 7-15 16,-16 5-8-16,1 16-5 15,-3 3-2-15,-1 28-75 16,9 8 41-16,7 3 29 15,18-11 16-15,9-12 3 16,6-12-6-16,25-7 2 0,17-22 5 16,10-19 31-16,6-9-15 15,-1-2 10-15,-8 3-4 16,-12 2 5-16,-10 11 10 16,-12 14 5-16,-12 7-3 15,-3 10-15-15,-3 5-24 16,0 6-16-16,10 19 10 15,4 12 6-15,7 3 0 16,1-1 8-16,2-3-7 0,1-13-1 16,-3-9-1-1,-2-10 1-15,1-4-3 0,1-3 6 16,5-25 10-16,6-9 25 16,-5-11-23-16,-1-2 1 15,-6-5-3-15,-8 5 5 16,-1 7 42-16,-3 16-44 15,0 19-16-15,0 8-3 16,12 21-29-16,10 19 27 16,9 7 2-16,11 11-3 15,13-4-14-15,3-14-181 16,2-28-52-16</inkml:trace>
  <inkml:trace contextRef="#ctx0" brushRef="#br1" timeOffset="204652.13">17784 802 286 0,'0'0'1'0,"0"0"23"16,0 0-15-16,0 0-9 15,0 0-8-15,0 0-3 16,0 0 9-16,16 15 2 16,-3 2 1-16,3 0-1 15,-2-3 2-15,4-2 4 0,6-3-6 16,8-6 1-16,11-3 20 16,15-3-4-16,12-18 1 15,13-10-11-15,3-5-7 16,-4-1 10-16,-11 1-10 15,-12 0-1-15,-16 3-2 16,-15 3-16-16,-11 3-25 16,-14 9-27-16,-3 10-39 15</inkml:trace>
  <inkml:trace contextRef="#ctx0" brushRef="#br1" timeOffset="205096.13">17904 1030 174 0,'0'0'34'0,"0"0"98"15,0 0-51-15,0 0-30 16,0 0-43-16,0 0-8 15,-1-2-12-15,4 23 3 16,14 8 9-16,0 0 9 16,9-2-5-16,0-8 5 15,15-12-2-15,14-7 23 16,18-7 31-16,17-26 5 16,11-11-24-16,6-5 4 15,1-2-29-15,-7-2 17 0,-11-1-18 16,-11 2-8-16,-17 4 15 15,-14 11-6-15,-13 10-4 16,-15 15 4-16,-14 6-4 16,-3 4 13-16,-3 2-15 15,0 0-9-15,0 0 0 16,0 0-2-16,0 0-5 16,0 0-34-16,-7 11-85 15,-12 10-24-15,-17 1-62 16,-15-2-142-16</inkml:trace>
  <inkml:trace contextRef="#ctx0" brushRef="#br1" timeOffset="207138.37">3602 7213 59 0,'0'0'51'0,"0"0"6"16,0 0 14-16,-24-77 4 16,18 56-4-16,0 6 27 15,3 5-14-15,2 4 1 16,-1 6 10-16,2 0-41 16,0 0-48-16,0 4-6 15,9 25-23-15,18 17 18 16,16 9 3-16,2-1 2 15,1-8 0-15,-4-15 1 16,-6-11-1-16,-8-15 0 0,-4-5 1 16,-2-10 5-16,-5-22 52 15,-4-18 25-15,-4-14-42 16,-9-5-1-16,0 4 1 16,-6-1-12-16,-13 10-24 15,5 15 3-15,1 15-8 16,7 14-10-16,6 12-29 15,0 0-129-15,24 9-219 16,10 8 165-16,9 2-11 16</inkml:trace>
  <inkml:trace contextRef="#ctx0" brushRef="#br1" timeOffset="208689.5">4152 6958 89 0,'0'0'230'16,"0"0"4"-16,0 0-27 15,0 0-62-15,0 0-63 16,0 0-24-16,-3 0-25 15,0 0-17-15,3 0-16 16,0 0-14-16,0 0 10 16,0 0-14-16,12 0-1 15,2 0 17-15,8 0-4 16,-1 0 6-16,-3-8-4 16,0-4-20-16,-9 2 11 15,-2-6 1-15,-7-1 12 16,0-3 6-16,-21 1-1 15,-7 7 4-15,-2 6-9 0,-1 6 6 16,1 11-12-16,6 26 1 16,2 11-7-16,14 12 11 15,8 3-5-15,5 2 3 16,26-12 3-16,15-12 0 16,9-19-3-16,8-22-3 15,9-3 1-15,2-33 5 16,-2-14 0-16,-8-9-15 15,-12 2-26-15,-16 2 2 16,-15 8 37-16,-17 5 2 16,-4 6 8-16,-10 12 2 15,-11 10 3-15,-3 14 20 0,-1 0-9 16,-2 17-24-16,9 3 4 16,8 1-4-16,8-5-10 15,2-6 6-15,12-2-5 16,21-6 0-16,12-2 8 15,7-14 1-15,6-12 11 16,-3-4-5-16,-7 3-5 16,-12 5 12-16,-8 11-13 15,-10 11 0-15,-3 0-11 16,-2 24 8-16,1 12 3 16,-1 3 0-16,-1-3 0 15,0-12-1-15,0-9 1 16,0-10-17-16,9-5-9 15,4-14-1-15,5-19 24 16,6-12-32-16,-8-8-34 0,-4 2 5 16,-12-4 49-16,-12 2 15 15,0 10 5-15,0 10 12 16,-6 16 23-16,-6 17 47 16,-9 10-52-16,-3 26-35 15,-4 20-2-15,3 4 2 16,8-4-1-16,14-10 0 15,3-12-3-15,0-15 1 16,21-12-11-16,6-7 11 16,6-13 3-16,5-20 9 15,-5-3-1-15,-10-4-6 0,-4 4 10 16,-10-3-10-16,-3 7 2 16,-6 11 72-16,0 7-19 15,0 14 21-15,0 0-48 16,0 3-30-16,0 26-7 15,0 20-4-15,1 23 11 16,19 15 0-16,13 24 1 16,7 13-1-16,2 9 0 15,-2 2 3-15,-7-9-5 16,-14-17 2-16,-17-13 0 16,-7-20 1-16,-26-14 2 15,-11-16-3-15,-1-17 8 16,4-18-8-16,-7-11 0 15,4-36-5-15,3-33-59 0,11-30-25 16,16-27-28-16,12-13-76 16,18-6 90-16,24 13-8 15,10 13 67-15,3 18 17 16,-7 26 20-16,-8 19 7 16,-15 20 7-16,-11 16 58 15,-11 11 28-15,-3 9 8 16,0 0-42-16,0 0-17 15,0 0-12-15,0-3-8 16,0 1-22-16,6-1-6 16,10-4-3-16,8-3 9 15,4-4 11-15,5-8-2 0,0-4-5 16,-6-3 10-16,-6-5-12 16,-11 5-2-16,-10-6 5 15,0 3 2-15,-27 4 5 16,-14 6-5-16,-1 14 26 15,-10 8-4-15,1 23-22 16,3 26-4-16,11 14-3 16,16 12-4-16,21 0 1 15,0-8 2-15,36-13 1 16,13-14-7-16,17-22 7 16,8-18 0-16,10-15 0 15,4-29 8-15,-6-15-3 16,-9-10-5-16,-13 1-4 15,-17-2 4-15,-15 0 0 16,-19 0 9-16,-9-1 43 0,0 14 16 16,-9 15-17-16,-4 21 41 15,4 18-21-15,1 3 26 16,-2 0-72-16,-2 19-20 16,6 1-5-16,6 7-5 15,0-1 3-15,36-2-13 16,22-2 15-16,15-5-2 15,12-5 2-15,3-4 0 16,-9-1 6-16,-18 2-5 16,-25 3-2-16,-24 15-8 0,-18 21-76 15,-49 20 14 1,-36 30-50-16,-36 12-119 0,-34 11-205 16</inkml:trace>
  <inkml:trace contextRef="#ctx0" brushRef="#br1" timeOffset="210256.17">2346 8976 222 0,'0'0'297'15,"0"0"-247"-15,-61-90 206 0,53 84-108 16,4 3-37-16,-1 3-27 16,2 0-61-16,-7 17-19 15,-2 25-4-15,1 25-7 16,1 15 4-16,10 1 2 15,5-11-6-15,26-16 1 16,9-16-25-16,5-18-33 16,1-22 29-16,5-9 15 15,3-33 20-15,-5-11 4 16,-9-7 2-16,-13 0 1 16,-12-2-7-16,-6 5 0 15,-9 11 14-15,0 16-11 16,0 14 2-16,-5 16-5 15,1 9-3-15,1 31-22 16,3 13-22-16,0 11 47 0,10-5-4 16,13-14 4-16,11-11-10 15,0-14 10-15,-1-15-34 16,0-5 10-16,3-15-16 16,-8-18 20-16,-6-7 13 15,-14-6-22-15,-8 3 12 16,-21 0 17-16,-18 4 1 15,-7 10-1-15,1 15 0 16,2 14 2-16,3 16-9 16,10 21-1-16,15 8 7 0,12-1-3 15,3-8-7-15,33-9 7 16,13-11-2-16,12-16-19 16,8-3 3-16,5-27 3 15,-8-9 16-15,-12-4 3 16,-14-2 6-16,-14-2 40 15,-7 5-13-15,-7 6 6 16,-6 16 28-16,0 11-40 16,-3 7-20-16,7 2-7 15,5 19-35-15,9 10 17 16,12 12 18-16,4-7 0 16,2-6 8-16,1-12-8 15,-7-9 0-15,-2-7 0 16,-4 0 2-16,0-26 4 15,0-8 3-15,-3-12 2 0,3 0 5 16,-2 0-15-16,-1 9-1 16,1 11 0-16,-2 16-2 15,2 10-14-15,0 19-6 16,-1 18 6-16,0 9 16 16,3 4-8-16,7-7-10 15,5-3 6-15,13-14-26 16,5-17-12-16,7-9-51 15,0-20 90-15,0-22 4 16,-13-1 7-16,-17 1 0 16,-20-1 6-16,-14 2 80 15,-21-2 36-15,-15 7-52 0,-1 8-13 16,-1 16-33-16,0 12 20 16,-4 12-20-16,0 25-24 15,2 14-7-15,6 11 7 16,14-1-3-16,20-6-15 15,0-8-17-15,24-11-71 16,9-16-10-16,10-20 72 16,-1-6 0-16,-2-30 36 15,-4-15 8-15,-11-9 8 16,-14-3 25-16,-10-12 41 16,-1-7 23-16,-19-15-17 15,-9-14-15-15,-5 8-12 16,10 24 4-16,7 29-20 0,7 37 77 15,6 13-97 1,0 16-17-16,-4 31-17 0,2 18-4 16,5 19 17-16,0 5 4 15,15 0-1-15,16-5-6 16,14-9 7-16,12-15-9 16,4-22 6-16,6-21 1 15,-4-17-2-15,-5-3-5 16,-6-31-7-16,-7-12 11 15,-11-11-3-15,-22-7 8 16,-12-6 0-16,0 9 9 16,-16 16-5-16,5 23 4 0,2 14 6 15,6 8 39-15,3 0-53 16,0 27-25-16,0 10 9 16,0 15 8-16,17 5 8 15,8-1-2-15,2-1-8 16,7 0 1-16,-1-7-117 15,0-11-65-15,3-21-92 16,-1-16 4-16</inkml:trace>
  <inkml:trace contextRef="#ctx0" brushRef="#br1" timeOffset="210510.34">4552 8235 268 0,'0'0'259'16,"0"0"-31"-16,0 0-128 15,0 0-31-15,0 0-69 0,0 0-15 16,-6 0 2-16,21 5 10 16,6-2 3-16,-2-3 16 15,-1 0 3-15,-3-12 7 16,-6-9 16-16,-6-4 3 16,-3-7-14-16,0 3-2 15,-15 9-28-15,2 11 11 16,-1 4-12-16,4 5-34 15,4 21-94-15,3 16-95 16,3 9 32-16,0 0-23 16</inkml:trace>
  <inkml:trace contextRef="#ctx0" brushRef="#br1" timeOffset="210780.06">5101 8020 804 0,'0'0'59'16,"0"0"233"-16,0 0-118 16,0 0-21-16,0 0-110 15,0 0-43-15,-39 2-8 16,42 54-20-16,15 26 28 16,0 24 0-16,4 10-17 15,-5-1-51-15,2-19-50 16,-1-24 3-16,-9-30-9 0,-3-25 36 15,-6-15-66-15,0-2 24 16,0-24 85 0,-21-15-105-16,-13-11-110 0,-11-2 57 15</inkml:trace>
  <inkml:trace contextRef="#ctx0" brushRef="#br1" timeOffset="211012.18">4955 8467 92 0,'0'0'182'16,"0"0"45"-16,-88-6-55 15,74 6-50-15,10 0 28 16,4 0-134-16,3-4-16 15,28-14-25-15,26-10 20 16,19-11 5-16,12-11 8 16,3 2-8-16,-6 5-20 0,-15 9 18 15,-15 14 2-15,-19 13-2 16,-12 7 0-16,-8 20-13 16,-2 23 15-16,-8 15 10 15,-6 12 15-15,0 0 20 16,0-6-45-16,0-9 0 15,0-12-1-15,0-13-85 16,13-21-121-16,8-11-23 16</inkml:trace>
  <inkml:trace contextRef="#ctx0" brushRef="#br1" timeOffset="211157.56">5666 7843 776 0,'0'0'103'0,"0"0"32"0,0 0-129 16,0 0-6-16,0 0-88 16,0 0-187-16,-7 72-64 15</inkml:trace>
  <inkml:trace contextRef="#ctx0" brushRef="#br1" timeOffset="214072.09">5735 8266 25 0,'0'0'94'16,"0"0"-15"-16,0 0-26 0,25-80 16 16,-19 64-11-1,-3 6-10-15,0 1-7 0,0 1 31 16,-1 5-28 0,-2-1 1-16,0 4 13 0,0 0 32 15,0 0-15-15,0 0-10 16,0 0-33-16,0 24 0 15,-3 19-29-15,1 11-3 16,2 9 6-16,5-5-4 16,14-14-1-16,8-8-1 15,1-13 2-15,-1-14 2 16,6-9-4-16,4 0 0 16,5-25 16-16,-2-12-9 15,-7-6 4-15,-18-7-3 16,-12 5-8-16,-3-5 16 0,-24 3-16 15,-16 10 1-15,1 12 0 16,-3 18-1-16,-1 7-1 16,7 22-2-16,3 17-4 15,8 2 1-15,16 3 6 16,9-8-11-16,9-10 7 16,21-6-14-16,10-11 12 15,8-9 6-15,4-6 0 16,2-24 12-16,1-9-8 15,-3-4 5-15,-7-6 16 16,-8 3-8-16,-7 12 4 16,-9 7 19-16,-8 11-18 0,-8 15-7 15,-4 1-15 1,4 5-18-16,4 20 2 0,7 6 10 16,8 6 4-16,-3-1-1 15,3-11 3-15,-2-8-5 16,-1-9 5-16,3-8 0 15,0 0 2-15,4-21 2 16,2-9 4-16,0-10 0 16,-2 1-7-16,-1 2 16 15,-5 4-17-15,-5 16-1 16,-7 8-4-16,-1 9 5 16,3 0-16-16,6 14-10 15,7 8-3-15,8 11 3 16,0-1-22-16,4-4-38 0,5-6-62 15,7-11 11-15,2-11 67 16,0-3-50-16,10-24-113 16,10-9 125-16,-5-7 99 15,-17 1 9-15,-23-2 0 16,-23 3 87-16,-3 3 129 16,-17 8-38-16,-11 16-1 15,-11 14-48-15,-4 7-63 16,1 22-60-16,6 15-2 15,14-5-3-15,13-2-2 16,9-7-1-16,0-7-24 16,18-6-5-16,10-11-20 15,5-6 13-15,0-3 29 0,0-20 9 16,-5-5 5 0,-7-7-1-16,-5-2-2 0,-7-5 12 15,-3 3-1-15,-6 12-1 16,0 7 28-16,0 16 5 15,0 4-30-15,0 21-15 16,0 18-15-16,0 11 15 16,5 0 2-16,8-6 0 15,5-10 0-15,3-8-2 16,1-12-3-16,-2-10 2 16,5-4-5-16,2-24 2 15,1-16 0-15,-4-15 0 16,-2-9 3-16,-8-14 2 0,-2-12 3 15,-5-22-4 1,-4-14 3-16,-3 1 27 0,0 15-19 16,0 35 23-16,-10 38 79 15,1 30-13-15,6 7-28 16,-5 5-72-16,-2 24-2 16,1 14-1-16,-3 10-1 15,5 12 4-15,7 1-5 16,0 3 6-16,7-2-1 15,11-6 0-15,1-6 8 16,5-9-6-16,3 0-2 16,4-6 0-16,2 0 3 0,0-4-3 15,3 3-2 1,-2-5-32-16,2-5-43 0,-3-6-16 16,4-15-43-16,0-8 38 15,-1-7 93-15,3-26-80 16,-9-8 62-16,-5-9 23 15,-7-2 3-15,-9-5 27 16,-3-5 3-16,-6-6-3 16,0-5 47-16,-3-6-17 15,-14 3 17-15,1 13 7 16,0 20 0-16,7 19-1 16,1 18-8-16,8 6-9 15,-3 0-40-15,3 0 11 16,-3 0-17-16,3 0-18 15,0 0 3-15,0 0-10 0,0 0 5 16,0 0 0-16,0 0 4 16,0 0-3-16,0 0-1 15,0 0 5-15,0 0-5 16,0 0 14-16,0 0-14 16,0 0 0-16,0 0 4 15,0 0-4-15,0 0 0 16,0 0-1-16,0 0 5 15,0 0 2-15,0-1-6 16,-3-12 0-16,-4-7 7 0,1-2-7 16,0 8 0-1,3 3 0-15,0 11 3 16,3 0-7-16,0 33-20 16,0 28-27-16,3 24 49 0,16 16-6 15,4-2 8-15,8-9-3 16,6-15 0-16,-1-19-14 15,3-20-40-15,3-19-24 16,1-17 65-16,2-2-3 16,4-30 18-16,-7-15 0 15,-1-12 2-15,-8-9 0 16,-13-8-1-16,-7-7 0 16,-7 10 5-16,-3 19-5 15,-3 28 0-15,0 26 0 16,3 7-21-16,7 32-78 0,1 8 67 15,7 6-16-15,9-7-30 16,-2-6-12-16,5-14 12 16,-2-9-50-16,2-15 63 15,-3-2 55-15,4-19 10 16,-1-11 6-16,0-6 8 16,-8-3 15-16,-7-1 61 15,-9 1 42-15,-6 6-32 16,0 12-15-16,0 11-8 15,0 10 24-15,0 7-76 16,0 32-25-16,0 22-2 16,2 27 2-16,23 18 0 0,11 14 6 15,13 14-6 1,3 25 0-16,-4 5-3 0,1 6 5 16,-13-9-2-16,-14-27 1 15,-14-20 0-15,-8-25 5 16,-27-21-1-16,-21-10 3 15,-16-18 42-15,-15-12-33 16,-9-18 13-16,0-10-17 16,0-32-13-16,10-34 0 15,17-39-12-15,25-38-81 16,36-32-29-16,29-32-71 16,47-14-201-16,18-2-185 15</inkml:trace>
  <inkml:trace contextRef="#ctx0" brushRef="#br1" timeOffset="-208267.73">17758 663 41 0,'0'0'57'0,"0"0"-7"16,0 0-16-16,0 0 39 16,0-76-45-16,0 65 39 15,0 0-35-15,0 2-4 16,0 1 2-16,0 4 18 15,0 3-14-15,0 0 17 16,0 1-25-16,0 0-17 16,0 0-9-16,2 6-11 15,13 14 10-15,4 13 1 16,7 9 1-16,3 6 20 16,3 0-1-16,-2-7-9 0,4-10 13 15,2-9-8-15,7-12 1 16,8-9 8-16,15-1 33 15,12-29 22-15,21-15-42 16,16-12-17-16,9-10-4 16,5-6-13-16,-8-4 6 15,-17-1-7-15,-20 10 1 16,-29 16 0-16,-22 19-4 16,-21 23-1-16,-12 9-37 15,-12 40-143-15,-33 19-120 16,-14 16 104-16,-18 0-55 15</inkml:trace>
  <inkml:trace contextRef="#ctx0" brushRef="#br1" timeOffset="-207900.4">17816 1240 7 0,'0'0'266'16,"0"0"-220"-16,0 0 89 16,0 0-47-16,0 0-44 15,0 0-27-15,-17-11-17 16,17 11-3-16,3 17-9 16,15 8 12-16,1 5 14 0,2-1-2 15,3-7-11-15,3-10 1 16,10-10 23-16,20-4 36 15,17-30 8-15,20-19-4 16,20-14-29-16,13-10-15 16,16-7-12-16,3-7-4 15,3-1 11-15,-12 4-16 16,-27 13 0-16,-26 21 1 16,-34 23-1-16,-28 22-47 15,-22 14-85-15,-23 34-184 16,-35 12 90-16</inkml:trace>
  <inkml:trace contextRef="#ctx0" brushRef="#br1" timeOffset="-199013.23">18794 11840 28 0,'0'0'106'0,"0"0"22"16,0 0-31-16,0 0-1 15,0 0-46-15,0 0-11 16,0 0-2-16,-59 29-15 16,59-15 5-16,0-1-12 15,2-4-11-15,16-1 5 16,-2-3-5-16,7-5 0 16,2 0 12-16,2-2-5 15,-1-14 13-15,0-1-22 0,-10 0 5 16,1-6 3-16,-11 6-6 15,-6-5 3-15,0-2 33 16,-9 1-16-16,-11 3-2 16,0 8 1-16,1 12 41 15,2 0-38-15,-4 10 1 16,4 23-27-16,6 6-1 16,8 7 0-16,3-6-3 15,11-8 4-15,18-10-11 16,2-19 9-16,6-3-9 15,2-37 11-15,-4-21 3 16,-12-6 0-16,-12-6 12 0,-11 4-5 16,-6 16 41-1,-22 10 15-15,-7 21-28 0,-4 13 18 16,-5 12-32-16,-1 37-24 16,7 12 0-16,15 9-37 15,20 1-54-15,7-12-44 16,31-16-93-16,2-24-144 15</inkml:trace>
  <inkml:trace contextRef="#ctx0" brushRef="#br2" timeOffset="-170800.75">845 1344 85 0,'0'0'2'15,"0"0"64"-15,-49-85 39 16,37 53 6-16,-1 7-4 16,4 7 16-16,3 9 4 15,0 6-22-15,1 3-24 16,1 0-19-16,-5 0-41 15,-6 24-21-15,-12 18-4 16,-6 18 4-16,2 11 0 16,12 1-1-16,14-9-2 0,5-12-7 15,30-17-24-15,15-15 15 16,10-17-11-16,9-2 20 16,6-9 8-16,0-6 4 15,-13 5-4-15,-17 4-3 16,-19 6-8-16,-10 0 12 15,-11 17-12-15,-14 23-6 16,-32 21 19-16,-20 17 7 16,-14 3 1-16,-1-6-7 15,10-16 2-15,18-20-6 16,22-19 0-16,18-20-40 16,13-28-78-16,28-45-164 15</inkml:trace>
  <inkml:trace contextRef="#ctx0" brushRef="#br2" timeOffset="-170392.14">1266 1015 762 0,'0'0'30'16,"0"0"-12"-16,0 0 98 15,0 0-96-15,0 0-13 16,-98 2-7-16,62 15-3 15,3 3 2-15,3-1 0 16,9-2-5-16,8-4 3 0,8-1-7 16,4 0-10-1,1-1 12-15,0 4-10 0,0-1 6 16,12 3 12 0,7 4 0-16,2 1 0 0,-3 3-1 15,4 3 1-15,-1 2 8 16,-6 6-7-16,0 3 1 15,-6 4 5-15,0 1 4 16,1-1 1-16,-4-5-10 16,2-5 2-16,1-9 1 15,4-7-5-15,8-7-1 16,6-10-5-16,16-2-1 16,5-27-23-16,4-13-67 0,-1-11-85 15,-14 0 2 1,-12 3-63-16,-20 8 96 0</inkml:trace>
  <inkml:trace contextRef="#ctx0" brushRef="#br2" timeOffset="-170251.77">1175 1408 36 0,'0'0'61'16,"0"0"113"-16,0 0-44 16,0 0-36-16,0 0-77 15,0 0-14-15,39-59 0 16,22 8-3-16,6 2-31 15,-4 1-119-15,-8 2-69 16</inkml:trace>
  <inkml:trace contextRef="#ctx0" brushRef="#br2" timeOffset="-169756.46">1587 1006 260 0,'0'0'63'0,"0"0"153"16,0 0-76-16,0 0-7 15,0 0-80-15,0 0-49 16,-23 20-4-16,47 18-1 15,8 21 1-15,6 12 7 16,4 4-5-16,-6-11 3 16,-6-19-5-16,-8-18 0 15,-16-15-1-15,-3-12 2 16,-3 0 7-16,0-26 20 16,-3-13 26-16,-12-17-44 15,-6-9-10-15,-4-6 0 16,-5-7-1-16,2-1 2 15,4 4-2-15,12 16 1 0,12 17-13 16,0 17-15-16,25 11-28 16,11 14-18-16,13 0 1 15,2 14 8-15,-5 14 10 16,-13 5 5-16,-16 0 11 16,-13 2 38-16,-4 3 1 15,-18-2 1-15,-13-2 41 16,-4-5 1-16,1-7-7 15,1-7 39-15,6-8-21 16,5-7 4-16,6 0 11 0,8 0-18 16,7-9-6-16,1 1-37 15,1-2-8-15,29 4-6 16,16 3-7-16,14 3 8 16,7 2-2-16,0 18-10 15,-1 9-18-15,2 8-35 16,-5 3-137-16,-9-6 7 15,-14-13-145-15</inkml:trace>
  <inkml:trace contextRef="#ctx0" brushRef="#br2" timeOffset="-169531.86">2285 663 680 0,'0'0'54'15,"0"0"47"-15,0 0-79 16,0 0-10-16,0 0-2 16,0 0 31-16,28 100 8 15,-4-49-3-15,4 10-26 16,-1 9-13-16,0 2-7 16,-6-4-36-16,3-10-132 15,-5-19-174-15,-4-27 3 16</inkml:trace>
  <inkml:trace contextRef="#ctx0" brushRef="#br2" timeOffset="-169083.07">2776 534 687 0,'0'0'98'15,"0"0"148"-15,0 0-126 16,0 0-17-16,0 0-28 15,0 0-32-15,-33-32-10 16,19 32-25-16,-5 0-8 16,-2 8-1-16,-6 13-14 15,0 2-11-15,5 3 10 16,7-4-6-16,8-3-4 16,2-7 5-16,5-5-8 15,0-5 6-15,0-1 9 0,0-1-1 16,0 0 12-1,0 0 3-15,0 6-2 0,0 10-1 16,2 6 5-16,9 10-2 16,0 8 1-16,1 1 2 15,4 2 1-15,-2-5 0 16,-1 0-1-16,2-6 9 16,0-4-11-16,-3-2 0 15,1-5-1-15,1-3 5 16,-2-3-10-16,4-8 5 15,8-7-12-15,4 0-9 16,14-10-26-16,16-19-22 0,8-10-74 16,-5-9-17-16,-15 2-180 15,-28-2-79-15</inkml:trace>
  <inkml:trace contextRef="#ctx0" brushRef="#br2" timeOffset="-168936.45">2601 884 204 0,'0'0'79'16,"0"0"123"-16,0 0-139 16,0 0-60-16,0 0-1 15,84-46-1-15,-16 10-1 16,4 0-135-16,-5-5-166 16</inkml:trace>
  <inkml:trace contextRef="#ctx0" brushRef="#br2" timeOffset="-168427.45">3299 320 494 0,'0'0'67'0,"0"0"209"16,0 0-150-16,0 0-29 15,0 0-12-15,0 0-30 16,-27-38-2-16,24 38-10 15,3 0-22-15,-7 0-15 16,-2 0-6-16,-3 4-22 16,-3 7 9-16,6 0-8 0,0 1 4 15,2-2 9-15,2 0 0 16,4-3 2-16,1-2 2 16,0 1-10-16,0 1 12 15,0 2-9-15,4-2-4 16,5 3 11-16,-3 0-1 15,-3-1 5-15,3 3 0 16,2 0 0-16,2-1-3 16,2 4 3-16,4 3 0 15,7-1 2-15,-1 3-2 16,8-1 0-16,0 0-1 16,-2-2 3-16,-3-3-5 15,-4-3 3-15,-9-4 0 0,-3-3 3 16,-6 0-3-1,-3-1 0-15,0 5-4 0,0 6 7 16,-15 3-3 0,-10 8 0-16,-11-1 0 0,-3-1-1 15,-4-5-7-15,4-5-42 16,9-8-57-16,8-5-69 16,13-14-110-16</inkml:trace>
  <inkml:trace contextRef="#ctx0" brushRef="#br2" timeOffset="-168014.5">3651 216 565 0,'0'0'95'0,"0"0"115"16,0 0-108-16,0 0-49 15,0 0-24-15,0 0-13 16,-67-10-3-16,58 10-13 15,-1 0 1-15,2 0-3 16,2 1 2-16,0 11-12 16,0 4 12-16,-1 2-14 15,4 1-2-15,3 0 4 16,0-2-12-16,0-1 23 16,0 1-5-16,0 0 4 0,6 2 0 15,7 5 2-15,-2 2 0 16,2 3-1-16,-1 5 3 15,-3 0 2-15,4 1-4 16,-5 0 0-16,1 0 12 16,-2-4-12-16,2-3 5 15,-3-6-5-15,0-7 3 16,3-8-7-16,3-4 0 16,7-3-69-16,11-13-11 15,9-18-63-15,9-15-92 16,-5-7-2-16,-10 4 146 15</inkml:trace>
  <inkml:trace contextRef="#ctx0" brushRef="#br2" timeOffset="-167872.58">3778 434 59 0,'0'0'7'15,"-106"49"109"-15,57-25-32 16,10-3-22-16,14-5-15 16,11-9 15-16,14-7-53 15,3 0-9-15,30-23-9 16,19-8 9-16,9-10-30 15,-1-5-97-15,-6 1-75 16</inkml:trace>
  <inkml:trace contextRef="#ctx0" brushRef="#br2" timeOffset="-167445">525 2452 588 0,'-169'82'13'16,"35"-7"29"-16,46-24 124 15,43-19-40-15,23-19-35 16,22-13-29-16,37-21-60 15,66-37 9-15,80-36 71 16,81-34-35-16,66-29-27 0,68-18-8 16,47-19-11-16,40-13-2 15,29-8-1-15,-8 5 2 16,-30 6-1-16,-41 18 7 16,-71 28-6-16,-71 28 0 15,-89 38 0-15,-80 26 0 16,-66 31 4-16,-39 19-4 15,-19 12 31-15,0 4 3 16,-25 0-24-16,-21 17-10 16,-20 12-70-16,-7 6 5 15,0 2-65-15,9 2-112 16,7-7-227-16</inkml:trace>
  <inkml:trace contextRef="#ctx0" brushRef="#br2" timeOffset="-166395.45">3520 207 211 0,'0'0'0'16,"0"0"7"-16,0 0 30 15,45 145 103-15,-26-47-55 16,-3 9-10-16,-10 3-28 16,-6 0-1-16,0-14-6 15,0-18-26-15,0-28-2 16,0-24-12-16,3-18 0 15,-1-8 3-15,1 0 9 16,6-17 12-16,4-23 26 0,1-17-13 16,-1-18-26-16,-7-8-9 15,-6-9 2-15,0-7-4 16,-3 0-2-16,-3 20 1 16,-3 26 2-16,5 31 1 15,-1 22 2-15,-1 39-4 16,0 31-30-16,-1 21 30 15,7 11 2-15,0-2 1 16,0-10-3-16,3-12 0 16,7-22 2-16,-1-25-2 15,-3-19-5-15,-3-12 5 16,6 0 7-16,0-30 37 16,3-15 46-16,1-19-69 0,-7-12-4 15,-6-9-17 1,0-12 0-16,-9-2-2 0,-4 15 4 15,1 24-2-15,6 32 4 16,3 28-4-16,-3 41-2 16,3 37-49-16,2 27 51 15,1 14 4-15,0-4-4 16,0-1 0-16,0-16 0 16,6-20 0-16,1-27 1 15,2-27-1-15,-6-19-2 16,3-5 2-16,4-22 9 15,4-25 29-15,-2-19 3 16,-2-21-39-16,-10-14 15 16,-3-9-16-16,-15 1 1 15,-1 27-2-15,7 36 4 0,6 36 1 16,-3 29-5-16,-4 48-39 16,-1 34 39-16,1 29-29 15,7 11-154-15,6 6-111 16,-3 6-205-16</inkml:trace>
  <inkml:trace contextRef="#ctx0" brushRef="#br2" timeOffset="-117144.64">26150 17179 10 0,'0'0'47'16,"0"0"7"-16,0 0 22 16,0 0-12-16,0 0 15 15,0 0 11-15,0 0 19 16,-33-27 10-16,29 27 18 15,-5 0-32-15,1 0-8 16,1 0-24-16,4 0 1 16,3 0-1-16,0-1-18 15,0 1-22-15,0-3-5 16,0-3-28-16,3-5-4 16,12-12 4-16,1-6 3 0,2-8 2 15,-7 4-5 1,-7-1 0-16,-4 5 13 0,-3 2-11 15,-16 11 0-15,-7 10-2 16,-4 6 2-16,-5 1-4 16,-1 28-11-16,-3 10-3 15,5 11 13-15,7 6-7 16,15-3 5-16,12 2 0 16,0-1-2-16,22-1 3 15,10 0-12-15,5-4 1 16,0-6 9-16,-4-6 3 15,-8-8 3-15,-8-5-1 0,-11 1 3 16,-6-2-2-16,0 8 0 16,-15 2 0-16,-15 6-2 15,-9 0 2-15,-4-8-6 16,-2-5 1-16,5-12 2 16,9-7 3-16,11-7 0 15,11 0 1-15,9 0-6 16,0 0 0-16,5-4-10 15,17-3 6-15,8-1 2 16,9 8-3-16,3 0 8 16,5 20 2-16,4 13 7 15,0 8-6-15,1 5 3 16,-2-2-1-16,-5-5-2 0,-2-6-1 16,-2-8-23-16,-1-8-84 15,6-17-28-15,-2-10-151 16,-1-34-29-16</inkml:trace>
  <inkml:trace contextRef="#ctx0" brushRef="#br2" timeOffset="-116749.09">26676 17399 358 0,'0'0'150'16,"0"0"72"-16,0 0-70 15,-80-50-33-15,59 44-32 16,0 3-28-16,-4 3-10 0,-2 0-12 15,-3 4-27 1,0 24-10-16,1 14-13 0,6 13 7 16,10 0-2-16,10-1 2 15,3-4-2-15,10-11-19 16,17-10 3-16,3-9 10 16,3-12-6-16,1-8 16 15,-1 0-11-15,-2-21 8 16,-2-12 7-16,-7-9 2 15,-10-2-1-15,-8-6 6 16,-4 4-7-16,-1 3 26 16,-11 14-15-16,3 12 14 15,6 9 0-15,1 8 3 0,2 0-28 16,0 13-17 0,0 16-12-16,12 8 28 0,8 8 1 15,2-1-19-15,8 1-37 16,9-6-52-16,3-5-118 15,-1-8-95-15,-2-17 112 16</inkml:trace>
  <inkml:trace contextRef="#ctx0" brushRef="#br2" timeOffset="-116306.92">26959 17556 256 0,'0'0'250'16,"0"0"-84"-16,0 0 18 15,0 0-92-15,0 0-37 0,0 0-1 16,-7-9-26-16,7 3-14 16,0-6 13-16,0 0-16 15,10-7-11-15,7 9-3 16,1 3-6-16,6 7 6 16,4 0-16-16,1 27-12 15,-2 6 20-15,-8 10-18 16,-9 4 4-16,-8-5 23 15,-2-6-5-15,0-5 1 16,0-12 6-16,0-9 0 16,0-10 9-16,0 0 2 15,0-3 23-15,-2-28 16 16,2-14-44-16,0-19 5 0,0-3-11 16,13 6 4-16,1 14 2 15,1 15-6-15,0 15-1 16,3 14 1-16,3 3-21 15,4 20 20-15,5 13-9 16,0 10 10-16,-2 3-2 16,-3 8 2-16,-8 1-48 15,-8 0 10-15,-9-1-62 16,0-14-26-16,0-12-88 16,-3-17-88-16</inkml:trace>
  <inkml:trace contextRef="#ctx0" brushRef="#br2" timeOffset="-115742.41">27330 16889 458 0,'0'0'41'16,"0"0"161"-16,0 0-87 15,0 0-53-15,0 0-7 16,0 0-31-16,-53-48-7 15,56 27-13-15,16-8 3 16,6 0 1-16,5-2-7 16,0 12-1-16,2 9 0 15,-2 10-1-15,-1 0-5 0,-3 21 3 16,-3 14-1 0,-7 12 4-16,-1 8 0 0,-7 2 5 15,1-1-3-15,-1-7 2 16,3-12-1-16,1-7-3 15,0-11 0-15,-3-9-3 16,-3-8 3-16,-2-2-5 16,-4 0 5-16,3 0 1 15,0-9 22-15,0-16 19 16,-2-2-12-16,-1 7 13 16,0 5-16-16,0 13 20 15,0 2 13-15,0 0-33 16,0 0-27-16,0 17-11 15,0 13 6-15,11 9 5 0,8 7 2 16,8 1 3-16,9 8-5 16,6 2 0-16,2-4-3 15,0 0 3-15,-4-6 0 16,-13-5 1-16,-11-3-1 16,-16 1-1-16,-11 6-13 15,-28 0-10-15,-12-1-15 16,-3-3-28-16,-3-15-32 15,5-12-76-15,7-15-127 16,10-25-115-16</inkml:trace>
  <inkml:trace contextRef="#ctx0" brushRef="#br2" timeOffset="-115292.72">28560 16909 796 0,'0'0'16'0,"-98"27"138"15,82-24-87-15,16-3-18 16,6 0-49-16,32 0-14 16,21-12 14-16,21-18 5 15,10-7 7-15,-1-10-12 16,-9 5-4-16,-18-3-7 0,-20 6-44 15,-22 8 27 1,-20-2 24-16,-4 8 4 0,-35 10-1 16,-12 8-23-1,-8 7 8-15,-3 3 10 0,9 11 8 16,17-1-2-16,17-7 5 16,16-6 20-16,3 3-25 15,17 0-18-15,21 2 18 16,15-2 33-16,9-2-20 15,2 4 12-15,-10 0-6 16,-8 6-6-16,-18 3-7 16,-14 9-6-16,-13 8 0 15,-1 15 7-15,-19 5-7 0,-10 10-12 16,-2 1-56 0,4-6-62-16,8-9-92 0,13-14-107 15</inkml:trace>
  <inkml:trace contextRef="#ctx0" brushRef="#br2" timeOffset="-114858.56">29779 16798 383 0,'0'0'279'16,"0"0"-69"-16,0 0-25 15,0 0-106-15,0 0 20 16,0 0-46-16,-72-67-22 15,72 35-31-15,0-19 1 0,18-19-4 16,9-15 0-16,5-6-5 16,-1 1 6-16,-4 18-13 15,-11 28 11-15,-7 25 4 16,-6 16 0-16,-3 3-2 16,0 17 0-16,-14 22-23 15,-11 10 24-15,-3 7-6 16,3-6 5-16,7-10 0 15,10-10 4-15,7-13-7 16,1-8-1-16,0-6-9 16,19-3 10-16,11 0 0 15,10 0 5-15,4-2 5 16,-1 1-4-16,-7 1-2 16,-13 0 1-16,-9 0-10 15,-8 12 2-15,-6 12-47 0,-5 8 20 16,-17 12 1-16,-8 1-45 15,-1-4-56-15,4-8-68 16,6-16-12-16,10-17-32 16</inkml:trace>
  <inkml:trace contextRef="#ctx0" brushRef="#br2" timeOffset="-114018.83">30112 16263 212 0,'0'0'182'16,"0"0"-11"-16,0 0-51 0,0 0-22 15,0 0-62-15,0 0-11 16,67 23 19-16,-60 1-25 16,2 1-9-16,0-5-1 15,2-6-8-15,2-8 0 16,1-3-1-16,3-3 0 16,3-13 8-16,2-20-7 15,-1-13-1-15,-7-3-9 16,-7-1-2-16,-7 4 6 15,0 18 1-15,-7 10 4 16,-9 17 16-16,-6 5-16 16,-5 26-18-16,-2 19 9 15,2 7 8-15,10 4-2 0,11-7-1 16,6-5-1 0,5-11 2-16,20-15-32 0,12-10-11 15,10-12 26-15,12-7 18 16,14-23 2-16,4-10-11 15,-2 4 5-15,-14 6-1 16,-22 10 8-16,-16 11-2 16,-19 9 0-16,-4 0-7 15,0 22-19-15,-21 10 27 16,-5 7 51-16,-6-1-18 16,3-12-17-16,7-9 1 15,6-7 9-15,6-10-4 16,3 0 25-16,3-19 4 15,4-20-46-15,2-22 0 0,19-14-5 16,2-9-2-16,3 8 0 16,-3 17 4-16,-3 21 4 15,-7 24-6 1,-8 9 0-16,-2 5-4 0,3 27-1 16,3 17-4-16,3 19 9 15,0 16 2-15,2 6 8 16,2 4-10-16,3-3 1 15,-1-10-2-15,-2-12 1 16,-2-18 0-16,-4-17 2 16,-5-15 0-16,-2-8 1 15,-3-6 31-15,0 0 41 16,0 0 54-16,0-20-8 0,0-10-41 16,-11-6-37-1,-4 2 8-15,0 5 6 0,-1 7 8 16,-2 5-19-16,0 1 22 15,2 2-47-15,4 4-12 16,6 3 5-16,4 4-14 16,2-1-13-16,0 1 2 15,2-17 10-15,17-9-7 16,8-14 1-16,6-8-27 16,4-3-12-16,-4 4-38 15,0 1-45-15,-1 9-48 16,-6 10-89-16,-11 1-153 0</inkml:trace>
  <inkml:trace contextRef="#ctx0" brushRef="#br2" timeOffset="-112420.58">30999 15790 748 0,'0'0'239'15,"0"0"-44"-15,0 0-14 16,0 0-62-16,0 0-78 16,0 0-41-16,-19-3 12 15,16 3-15-15,2 0 3 0,1 0-2 16,-2 0-3 0,2 0 5-16,-2 0 0 0,2 0 0 15,-1 0 4-15,-2 0 10 16,1 0-14-16,1 0 0 15,1 0 4-15,-2 3-4 16,2-3 0-16,0 3-2 16,-4 8-24-16,-5 5 21 15,-4 16-29-15,0 15 14 16,5 3 5-16,8-4 3 16,0 0-13-16,4-12-13 15,14-11-43-15,4-8 31 16,5-10-16-16,4-5 28 15,7-14 17-15,4-15 10 0,1-12 4 16,-6-4 6-16,-7 1 2 16,-8-2 12-16,-7-3-13 15,-10 9 11-15,-5 3 12 16,0 12-8-16,0 13-3 16,0 10-9-16,0 2-2 15,0 0-2-15,0 17-49 16,0 9-34-16,10 10 66 15,8 1-75-15,11-8-8 16,5-8-24-16,4-8 30 16,6-13 58-16,-1 0 3 15,-3-10 6-15,-7-13 27 16,-8-5 2-16,-9-4 22 16,-8-4 38-16,-6 3 12 0,-2 3 3 15,0 7-13 1,0 9-29-16,0 11 39 0,-3 3-32 15,0 0-41-15,0 10-22 16,3 11 19-16,0-2 0 16,0-5 3-16,2-1-5 15,9-8 1-15,1-3-2 16,1-2 4-16,1 0 2 16,-3 0 0-16,-4-7 12 15,-6-7-12-15,-1-3 6 16,0-3 12-16,-14 1-16 0,-3 2 1 15,1 8-3-15,2 6-6 16,3 3 4-16,1 10-14 16,3 16-3-16,2 0 15 15,5 7-4-15,2-7 3 16,19-2-3-16,7-5 6 16,14-12-1-16,4-7 5 15,8-3-2-15,1-20 16 16,-8-4-16-16,-6-2 4 15,-11-4 7-15,-7-8-3 16,-4-1 9-16,-6 5-9 16,-3 8-8-16,-5 15 16 15,-3 7-14-15,-2 7-2 16,1 0-7-16,4 0-14 16,5 5 11-16,5-2 7 0,4 3 3 15,1-3 9-15,2-3-6 16,2 0-2-16,1 0 6 15,-1-6-3-15,0-5 4 16,-5 5-8-16,-4 0 0 16,0 6-8-16,-4 0 3 15,2 6-4-15,-4 5 3 16,-1-2 5-16,-2 2 1 16,-2-5 0-16,-1-3 1 15,-2-3 2-15,-1 0 1 16,0 0 2-16,0 0 16 15,0 0 16-15,-4 0 20 0,-14-13-58 16,-3 0 0-16,-1 2 6 16,-2 2-6-16,2 9-6 15,1 0 1-15,1 10-5 16,2 20 6-16,3 9-11 16,5 3-7-16,9 2 15 15,1-4-44-15,7-5-11 16,22-11-28-16,9-11-4 15,10-13 14-15,4 0 7 16,0-23-22-16,-5-9 14 16,-4-5 3-16,-11-7 42 15,-5-2 31-15,-7-6 5 16,-5 2 5-16,-6 11-3 16,-5 13 20-16,-4 15 48 15,0 11-1-15,0 4-65 0,-4 22 0 16,-5 1-4-16,0 2 0 15,7-3-1-15,2-9-6 16,0-1 7-16,8-8-35 16,5-8 14-16,6 0 6 15,1-5-3-15,-1-14-11 16,0-4-3-16,-6-7 29 16,-7-4 3-16,-6 0 11 15,0 0 38-15,-8 8 12 16,-11 11 16-16,-5 15 11 0,-6 4-33 15,-9 26-48 1,-1 14 43-16,6 4-5 0,7 2-7 16,9-1 0-16,15-3-26 15,3-5-5-15,15-5-7 16,22-6-4-16,23-8-3 16,19-8-207-16,16-14-35 15</inkml:trace>
  <inkml:trace contextRef="#ctx0" brushRef="#br2" timeOffset="-106386.48">28640 18288 125 0,'0'0'277'0,"0"0"-124"16,0 0 46-16,0 0 4 15,0 0-67-15,0 0-21 16,0 0 13-16,0-3-41 16,0 3-35-16,0 0-9 15,0 0 21-15,0 0-29 16,0 0-35-16,0 0 3 15,7 0-6-15,23-20-9 0,21-11 11 16,20-8-3 0,8-7 6-16,-3 6-5 0,-9 1-9 15,-12 9-6-15,-14 5 12 16,-14 10-17-16,-13 9 3 16,-9 2 10-16,-5 4 4 15,0 0 6-15,0 0 0 16,0 0 0-16,-15 0-5 15,-16 4-5-15,-14 12-25 16,-15 4 11-16,-10 6-4 16,-3 7 16-16,-2 1-4 15,3 1 12-15,7-6-3 16,16-1 7-16,17-12 0 16,15-6 1-16,11-7 0 0,6-3-2 15,0 0-8-15,0 0-10 16,3 0 15-16,17 1-11 15,6 1 15-15,14-2 5 16,5 0 0-16,7 0 1 16,6 0-6-16,1 0 0 15,-4 0 3-15,-4-2-3 16,-7 2 0-16,-12 0 0 16,-13 0 3-16,-7 0-6 15,-11 0 1-15,-1 0 2 16,0 0-1-16,0 0 1 15,0 6 0-15,0 17-2 16,0 7 2-16,-3 13 3 0,-11 9-2 16,-6 2 0-1,1 8 10-15,-5-3-11 0,3-7 3 16,3-4 6-16,0-5 10 16,3-4-6-16,2-10 1 15,7-12-12-15,3-9 9 16,3-8-11-16,0 0-3 15,0 0-2-15,6 0-5 16,24-3 10-16,17-14 14 16,12-15 7-16,9-9 19 15,4-9-29-15,2 1-3 16,-3 3-3-16,-10 3-4 0,-14 12-2 16,-19 9-23-16,-12 12-52 15,-9 4-48-15,-5 6-76 16,-2 0-174-16,-2 0-217 15</inkml:trace>
  <inkml:trace contextRef="#ctx0" brushRef="#br2" timeOffset="-105756.3">29776 17904 491 0,'0'0'53'15,"0"0"118"-15,0 0-43 16,-110-17-79-16,78 17-9 16,4 3-8-16,3 11 10 0,4 6-18 15,1 6-17-15,7 4 16 16,4 0-8-16,8-3-3 15,1-2-12-15,3-1 6 16,17-7-12-16,4-1 6 16,1-9 0-16,2-7 0 15,-2 0 1-15,-3 0 7 16,-5-7-1-16,-4-6-3 16,-6-7 22-16,-5-5 2 15,-2-6-5-15,0-4 0 16,-2 5-13-16,-5 3-2 15,-1 10-1-15,3 10 14 16,4 4 17-16,-1 3-12 0,2 0-15 16,-1 0-11-16,1 0-13 15,0 14 0-15,0 11-1 16,11 8 14-16,6 1 0 16,3 3 0-16,5-1-5 15,4 0-19-15,-1-3-83 16,0-2-25-16,-3-9-104 15,-8-12-172-15</inkml:trace>
  <inkml:trace contextRef="#ctx0" brushRef="#br2" timeOffset="-105170.25">29949 17965 382 0,'0'0'84'16,"0"0"20"-16,0 0-3 16,0 0-64-16,0 0-21 15,0 0-11-15,18 0-2 16,1 11 12-16,4 7-8 16,-1 2 8-16,1 6-9 15,-4-4-6-15,-4 5 6 16,-3-4-3-16,-8 1-1 15,-1-7-2-15,-3-8 0 16,0-3 7-16,0-5-4 16,0-1 4-16,2 0 30 15,-2 0 43-15,0-13-3 16,3-17-16-16,1-13-57 16,4-9 14-16,3 1-16 15,2 7 14-15,0 10 7 0,-4 12 2 16,-2 10-3-16,-2 5-19 15,-2 7-3-15,4 0 0 16,5 0-18-16,4 13 15 16,6 7 1-16,0 5 4 15,2 6-5-15,-5 6 3 16,-1 3-43-16,-9 3-39 16,-4-3-120-16,-5-8-168 15</inkml:trace>
  <inkml:trace contextRef="#ctx0" brushRef="#br2" timeOffset="-102606.68">29247 18866 193 0,'0'0'52'0,"0"0"5"0,0 0 38 16,0 0-16-16,0 0-8 15,0 0-4-15,0 0 18 16,-5 0 3-16,5 0-54 16,0 0 43-16,0 0-24 15,0 0-42-15,2 0-2 16,1 0-9-16,7 0-10 15,7 0 6-15,14 8 3 16,7 12-1-16,4 3 2 16,-3 1-4-16,-6-1 0 0,-6-3-6 15,-8-3-11-15,-7-8 11 16,-5-2-4-16,-4-4 4 16,-1-3 10-16,-2 0 0 15,0 0 11-15,0 0-3 16,0 0 3-16,0-12 5 15,0-18-5-15,0-7-8 16,-2-5-3-16,1 5 5 16,1 10-9-16,0 11 4 15,0 7-3-15,0 6 1 16,0 3-2-16,0 0-7 16,10 0 0-16,8 6 10 15,3 11-4-15,3 5 5 16,0 0-11-16,-2 3-12 15,1-1-53-15,-1-2-54 0,2-5-17 16,0-13-64-16,-3-4-57 16</inkml:trace>
  <inkml:trace contextRef="#ctx0" brushRef="#br2" timeOffset="-102406.14">29833 18701 401 0,'0'0'189'0,"0"0"-16"15,0 0-28-15,0 0-76 16,0 0-61-16,0 0-8 16,-15 0-4-16,15 0-14 15,12-7-4-15,10 3-29 0,10-9 13 16,3-3-61-16,-1 0-47 16,-5 2 13-16,-7 6-35 15,-8 8-16-15</inkml:trace>
  <inkml:trace contextRef="#ctx0" brushRef="#br2" timeOffset="-102268.27">29950 18769 62 0,'0'0'110'16,"0"0"-9"-16,-41 86-19 15,41-74-40-15,0-5-2 16,5-7-25-16,20 0-7 16,9-22 23-16,9-14-24 15,2-4-7-15,0-6-32 16,-6 3-133-16,-10-1-136 15</inkml:trace>
  <inkml:trace contextRef="#ctx0" brushRef="#br2" timeOffset="-102077.58">30197 18451 372 0,'0'0'202'0,"0"0"-107"15,0 0 22-15,0 0-68 16,0 0-40-16,0 0 24 15,61 80 48-15,-28-34-56 16,-2 3-17-16,-6 2-7 16,-8 4-2-16,-7 3-74 0,-10-3-234 15,0-15 33-15</inkml:trace>
  <inkml:trace contextRef="#ctx0" brushRef="#br2" timeOffset="-101300.71">28411 17529 101 0,'0'0'17'0,"0"0"76"0,0 0-2 16,0 0-28-16,0 0-8 16,0 0-55-16,-62 72 1 15,62-28 4-15,0 5 5 16,10-7 2-16,8-9-2 15,4-9-7-15,-1-9 8 16,5-11-10-16,0-4 4 16,0-1 12-16,0-22 24 15,1-16 36-15,-4-6-10 16,-4-6-31-16,-10-4-2 16,-6 1-4-16,-3 5 4 15,0 6-14-15,-3 19 1 16,-1 15-1-16,2 4-17 15,2 5-3-15,0 5-10 16,11 10-31-16,10 9 38 0,2-1 0 16,-2-2 3-16,-6-4-1 15,-4-5-5-15,-4-3 6 16,-4-5 3-16,-3-4-1 16,0 0 6-16,0 0 33 15,-10 0 24-15,-13-3-41 16,-10-7-24-16,-11-2 3 15,-7 1 3-15,0 1-6 16,2 10-4-16,7 0 1 16,8 7-4-16,7 15 1 0,9 5-14 15,11-2-67-15,7 3-5 16,0 1-70-16,22-8-31 16,9-8-177-16</inkml:trace>
  <inkml:trace contextRef="#ctx0" brushRef="#br2" timeOffset="-100515.05">30840 17805 123 0,'0'0'49'0,"0"0"53"16,0 0 56-16,0 0-23 15,0 0 4-15,0 0-10 16,-8 10 0-16,8-10-52 16,0 0-4-16,0 0-18 15,0 0-41-15,3-3-3 16,28-11 6-16,16-8 4 16,17-11 4-16,9-5-22 15,-4 3 0-15,-7 1-6 16,-13 5-18-16,-16 12-37 15,-12 5 10-15,-15 4-29 16,-6 5 62-16,-9-8 2 0,-16 2-1 16,-8-1-26-16,-6 2 13 15,2 3 12-15,4 3 14 16,8-1-1-16,10 3 2 16,9 0 16-16,6 0 9 15,0-2-17-15,0 2-8 16,0 0-11-16,15 0 2 15,10 0 9-15,6 2 16 16,2 8 24-16,0 2-22 16,-5 6 17-16,-4 2-13 0,-6 12-17 15,-8 2 16-15,-8 11-14 16,-2 6-4-16,-2 3-3 16,-11 0-2-16,3-8 0 15,2-8-65-15,2-8-57 16,6-16-100-16,0-14-170 15</inkml:trace>
  <inkml:trace contextRef="#ctx0" brushRef="#br2" timeOffset="-100124.48">31700 17212 651 0,'0'0'217'0,"0"0"-70"15,0 0-8-15,-85-43-85 0,54 43-35 16,-5 0 10-16,2 12-29 16,7 5-3-16,9 2-2 15,9 1-1-15,9 1 3 16,0 4 0-16,12-3-9 16,16 6 7-16,8-8-8 15,6 4-6-15,6-5 14 16,-2-1-9-16,0 0-1 15,-6-5 4-15,-10 0 0 16,-7 1 10-16,-11 0-11 16,-9-2 8-16,-3 10 3 15,-14 2 2-15,-20 9 5 0,-8-3 2 16,0-1-6-16,-1-5 0 16,6-10-2-16,7-4-19 15,12-9-16-15,10-1-50 16,8-20-22-16,0-14-155 15,23-10 3-15,14 1 39 16</inkml:trace>
  <inkml:trace contextRef="#ctx0" brushRef="#br2" timeOffset="-99208.45">31840 17333 150 0,'0'0'228'0,"0"0"-9"16,0 0-2-16,0 0-69 15,0 0-20-15,0 0-33 16,20-23-2-16,-20 23-18 0,0 0-20 15,-3 0 8 1,0 0-15-16,2 0-7 0,-3 0 2 16,4 0-31-16,0 0-2 15,0 0-10-15,0 0-9 16,0 0 3-16,0 0-7 16,0 0-5-16,0 0 15 15,0 0-15-15,0 0-2 16,7 6-3-16,6 1 3 15,2 3 19-15,1-3-29 16,1-7-5-16,2 0 20 16,5 0-26-16,-1-7 9 0,0-10-3 15,-2-3-7 1,-5 0 13-16,-8 0 0 0,-8 1 22 16,0-1 3-16,-9 7 4 15,-12 4-1-15,-3 2 0 16,3 7-5-16,0 0-1 15,2 16-23-15,4 14-23 16,0 12 24-16,9 1 7 16,6 1-15-16,0-5-4 15,12-9-22-15,15-11-7 16,10-11 19-16,8-8 21 16,4 0 28-16,0-17-14 15,0-12 6-15,-8-5 2 16,-10-2-3-16,-10-5 10 15,-13 5 2-15,-8 4 29 0,-5 2 2 16,-16 6-20-16,-6 9 10 16,2 4 3-16,4 8-11 15,6 3-8-15,9 0-6 16,5 0 0-16,1 0-1 16,0 0-19-16,12 0 4 15,10 3 16-15,5 0 1 16,1 2 11-16,2 0-12 15,-3 2 3-15,-5-2-4 16,-7 3 4-16,-3 3-3 16,-2-5 0-16,0 5 4 15,-4-2 8-15,2-2-7 16,-2-1-4-16,2-5 2 0,-1 0-2 16,5-1 1-16,2 0 4 15,3-10-6-15,0-7 0 16,-1-7 0-16,-4-2 0 15,-3-5 20-15,0-6 3 16,-4-3 4-16,-2 2 9 16,-3 8 0-16,0 7 15 15,0 8 10-15,0 11 6 16,0 4 8-16,0 0-27 16,0 0-18-16,0 0-23 15,0 0-7-15,0 9-12 16,0 11-6-16,0 6 18 0,6 1 6 15,7 3-6-15,2 0-20 16,1-3-44 0,2-5-56-16,2-6-54 0,-1-16-162 15,-1 0 15-15</inkml:trace>
  <inkml:trace contextRef="#ctx0" brushRef="#br2" timeOffset="-99042.52">32649 16690 474 0,'0'0'53'0,"0"0"196"0,0 0-145 15,0 0-69-15,0 0-35 16,0 0-61-16,-26 31-81 16,38 0-22-16,5 5-180 15</inkml:trace>
  <inkml:trace contextRef="#ctx0" brushRef="#br2" timeOffset="-98442.41">32764 16958 512 0,'0'0'48'0,"0"0"8"0,0 0 1 16,0 0-57-1,0 0-3-15,0 0 3 0,41-22 10 16,-14-1-2-16,0-4-8 16,-1-2-10-16,-3-1 10 15,-3-3 1-15,-10 4 2 16,-7 5 19-16,-3 7 18 16,0 9 5-16,-9 7 5 15,-13 1-27-15,-6 14-23 16,-8 19 0-16,3 6-9 15,5 7 8-15,7-2 1 16,13-5-4-16,8-2 1 16,3-7-11-16,23-8 13 15,9-8-7-15,8-14 4 16,7-4-2-16,5-23 5 16,3-12 0-16,-3-8-4 0,-7-5 10 15,-8-4 4-15,-13-4-7 16,-13 2 7-16,-13-6 12 15,-1 8-9-15,-4 16 3 16,-14 10 33-16,4 17 10 16,5 6 15-16,4 7-27 15,5 0-45-15,0 0-1 16,0 7-23-16,17 14 15 16,9 2 8-16,6 5 0 15,10 1 2-15,3-2-2 16,-3 1 0-16,1-9 0 0,-10 1 3 15,-9-6-3 1,-5 2-6-16,-11-7 6 0,-8 8-3 16,-5 7-38-16,-31 8-2 15,-17 11-50-15,-19 3-67 16,-11 4-106-16</inkml:trace>
  <inkml:trace contextRef="#ctx0" brushRef="#br2" timeOffset="-98106.52">32643 17606 709 0,'0'0'179'16,"0"0"-52"-16,0 0-11 15,0 0-34-15,90-57 5 16,-21 20-13-16,9-3-40 15,6-4-15-15,7-5-8 16,7 3 17-16,2 0-27 16,-3 8 16-16,-16 10 1 15,-17 8-13-15,-17 6 8 16,-17 5-13-16,-16 0 5 16,-9 9 4-16,-5 0-7 15,0 0 6-15,0 0-8 16,0 0-10-16,-8 0-24 15,-4-2-63-15,-3 0-32 0,-2-3-18 16,1-1-110-16,-4 0-304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03:37:43.05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14127 845 156 0,'0'0'91'15,"0"0"-38"-15,0 0 109 16,0 0-65-16,0 0-8 16,0 0 20-16,19-4-36 0,-19-1-2 15,0 5 21-15,0-1-17 16,0 1 2-16,-29 0-31 16,-16 0-46-1,-21 14-5-15,-8 17-10 0,6 9 7 16,10-1 7-16,22-5 0 15,16-4-3-15,20-4-5 16,3 1-2-16,32 2 6 16,15-3 2-16,15-4 3 15,9-4 1-15,7-1 1 16,-5-1-4-16,-9-1 0 16,-18-3 2-16,-20 0-2 15,-16-3-6-15,-13 8-3 0,-29 8 11 16,-29 11 0-1,-28 10 47-15,-27 4-37 0,-10-3 1 16,3-11 2-16,13-7-13 16,29-15-3-16,30-13 1 15,30-3-35-15,19-43-64 16,48-23-235-16,28-18-174 16</inkml:trace>
  <inkml:trace contextRef="#ctx0" brushRef="#br0" timeOffset="477.76">14932 914 526 0,'0'0'49'16,"0"0"57"-16,0 0 88 15,0 0-126-15,0 0 3 16,0 0-11-16,7-54-1 15,-8 45-18-15,-18 1-23 16,-4-1-17-16,-5 5 3 16,1 4-1-16,-6 0 0 15,5 0-3-15,1 4-5 16,2 8 5-16,1 2-2 16,6 1 1-16,4-1-2 15,5 0 2-15,5 2-3 16,1 2 4-16,3 3-7 15,0 2 7-15,-3 8 4 16,3-3-3-16,-7 5 1 0,1 1 13 16,0 5-8-16,-5 2 11 15,1 2-4-15,1 3-9 16,3 0 26-16,-3 3-29 16,1 2 6-16,7-8 5 15,1-6-6-15,0-8 0 16,9-12-6-16,9-3 1 15,15-7 10-15,10-5-12 16,15-2 0-16,6-7-2 16,5-17-77-16,-8-7-62 0,-19-11-80 15,-20 0-178 1</inkml:trace>
  <inkml:trace contextRef="#ctx0" brushRef="#br0" timeOffset="642.2">14620 1230 589 0,'0'0'165'16,"0"0"22"-16,0 0-73 15,0 0-89-15,98-55-23 16,-27 34-2-16,1 2-7 16,6 5-96-16,0-2-174 15,-14 1-192-15</inkml:trace>
  <inkml:trace contextRef="#ctx0" brushRef="#br0" timeOffset="1200.18">15439 945 721 0,'0'0'148'16,"0"0"61"-16,0 0-97 15,0 0-39-15,0 0-47 16,0 0-26-16,-19 53-6 15,11 8 6-15,-5 17 17 16,-2 9-5-16,-5 5-9 16,4-10-3-16,0-17 7 15,5-19-4-15,4-24-3 0,4-15 0 16,3-6 4-16,0-1 3 16,0-8 14-16,7-31 5 15,13-22-25-15,0-23 1 16,9-13-2-16,-4-12-25 15,5-5-8-15,-3 10-8 16,2 19 2-16,-1 28-36 16,-3 31 8-16,-1 18 8 15,1 8-5-15,-1 19 18 16,3 15 30-16,-3 9 1 16,-8 1 8-16,-8-3 2 15,-8 0-5-15,0-5 8 16,-27-6 2-16,-8-1 0 15,-4-9 20-15,1-9 5 16,1-7-3-16,8-4 3 0,7 0 9 16,4-11 12-16,9-6-24 15,-1 5-17-15,10 4 10 16,0 6 2-16,0 2-17 16,13 3-23-16,20 21 12 15,6 10 5-15,10 13 6 16,3 9-3-16,9 8-2 15,-1 3-4-15,-3-6-100 16,-5-21-168-16,-13-26-21 16</inkml:trace>
  <inkml:trace contextRef="#ctx0" brushRef="#br0" timeOffset="1399.72">16238 756 685 0,'0'0'151'0,"0"0"-3"16,0 0-91-16,0 0-42 16,0 0-14-16,38 124 84 15,-22-52 6-15,-8 10-70 16,-8 3-2-16,0 9-19 16,-7 6-16-16,-7-4-123 15,8-13-167-15,6-35-212 16</inkml:trace>
  <inkml:trace contextRef="#ctx0" brushRef="#br0" timeOffset="1841.39">17345 863 888 0,'0'0'114'0,"0"0"-3"16,0 0 45-16,0 0-94 15,0 0-47-15,0 0-14 16,-113-38 3-16,73 32-4 16,-5 4-5-16,0 2-6 15,0 0 10-15,5 4-14 0,1 9 10 16,13-2-7-16,6-3 10 16,12-1-11-16,6-1-4 15,2 3 16-15,0 3-14 16,0 7 13-16,0 6 1 15,5 4 2-15,3 9 3 16,0 3-2-16,-5 2 5 16,-3 6 24-16,0 4-21 15,-3 1 4-15,-13-3 5 16,2 2 0-16,2-7 1 16,-2-3-13-16,8-9 0 15,6-7 3-15,0-8-10 16,8-4 0-16,29-2 0 15,26-2 3-15,19-9-3 16,27-2-32-16,5-12-113 0,-11-19-25 16,-24-15-132-16,-37-12-273 15</inkml:trace>
  <inkml:trace contextRef="#ctx0" brushRef="#br0" timeOffset="2007.83">16980 1160 620 0,'0'0'43'16,"0"0"50"-16,0 0-68 0,115-12-13 15,-27-2-8 1,16-1-4-16,6 1-41 0,1 2-195 16,-7-3-260-16</inkml:trace>
  <inkml:trace contextRef="#ctx0" brushRef="#br0" timeOffset="2429.46">18424 843 604 0,'0'0'126'0,"0"0"59"0,0 0-19 16,0 0-53-1,0 0-42-15,0 0-2 0,-10-36-4 16,-3 34-34-16,-6-1-3 16,-21 3-28-16,-8 12-4 15,-10 17 4-15,-2 8-8 16,5 6 2-16,13 3 1 16,14-6 4-16,17-3-4 15,11-1-2-15,20-3 2 16,29 0 4-16,13-4 1 15,9-4 0-15,2-3 2 16,3 1-2-16,-8-1 0 16,-6 0-3-16,-19-5 3 15,-21-8-1-15,-17-1 1 0,-5 2-10 16,-24 10 10-16,-31 8 0 16,-30 3 17-16,-32 3 7 15,-19-9-21-15,-13-6-3 16,-1-7-96-16,7-10-152 15,10-2-186-15</inkml:trace>
  <inkml:trace contextRef="#ctx0" brushRef="#br0" timeOffset="5449.79">13233 1763 123 0,'0'0'0'0,"0"0"2"16,-85 6 53-1,70-4 34-15,2-1-7 0,0 0-26 16,3-1 13-16,3 2 8 16,1-2-19-16,3 0 28 15,0 2-26-15,3-2-25 16,0 0 2-16,0 3-37 15,12 0-3-15,40 5 3 16,33 0 0-16,45 1 65 16,43-3-18-16,40-4-39 0,50 1 8 15,47-1-16 1,45 3 16-16,39 9-16 0,28 4 1 16,18 8-1-16,-6 13 0 15,-14-6 0-15,-27-4 2 16,-44-13-2-16,-46-16 0 15,-54 0 10-15,-53-13-10 16,-46-5 0-16,-50-2-1 16,-39 6 1-16,-28 5 16 15,-27 9-6-15,-6 0 20 16,0 0 12-16,0 0-36 16,-9 0-3-16,-7 0-3 15,3 0 0-15,6 0-2 16,7 0 0-16,0 0-1 15,0 0-2-15,0 0 5 0,0 0-3 16,0 0-4-16,0 0-2 16,0 0 5-16,0 0-11 15,0 0 10-15,0 0 1 16,1 0 3-16,8 0 1 16,11 0 1-16,2 0 2 15,11-2 0-15,6-1-3 16,7-1 0-16,5 0-1 15,7 0 1-15,7 0 0 16,7-1 4-16,-2 2-4 16,-1-1 3-16,-1 1-3 15,-5 0 0-15,-15 1-2 16,-15 2 4-16,-20 0-2 16,-10 0 3-16,-3 0-1 0,0-2 5 15,-27-1-7-15,-18 0-5 16,-22-3-7-16,-25 1-47 15,-23 0-24-15,-36 3-93 16,-31-3-40-16,-37-3-170 16</inkml:trace>
  <inkml:trace contextRef="#ctx0" brushRef="#br0" timeOffset="16368.84">4665 4202 117 0,'0'0'14'0,"0"0"14"16,0 0 81-16,0 0-21 0,0 0-7 15,0 0-4-15,0 0-23 16,0 0-1-16,-41 0-4 16,41 0-12-16,0 0-7 15,0 0-17-15,3 0-5 16,28 0-2-16,20 0-6 15,16 0 57-15,15 0-41 16,4-9-1-16,-1-1-13 16,-7 0 1-16,-5 0-3 15,-19 1 0-15,-14 1 0 16,-15 5 2-16,-14 0 0 16,-8 3-2-16,-3 0 0 15,0 0 2-15,0 0-5 16,-11 0 2-16,-20 3-3 15,-17 10 0-15,-13 1 3 0,-6 1 1 16,-2-3 2-16,-5-2-1 16,2-2 3-16,5-2-4 15,7 0 0-15,16 1 9 16,17-3-5-16,12-1-4 16,10-3 19-16,5 0-17 15,0 0-2-15,0 0-11 16,23 0 5-16,23 0 6 15,21 0 5-15,18-12 2 16,3-4-3-16,-3-4-3 0,-7 4 1 16,-4-1-2-16,-11 0 0 15,-18 8 0-15,-17-2 3 16,-12 8-3-16,-14 1 3 16,-2 2-1-16,0 0 13 15,-24 2-15-15,-19 12 0 16,-18 5-7-16,-14 3 9 15,2 0-2-15,6-3 2 16,13-6 2-16,17-4-3 16,10-3-1-16,12-1-16 15,9-1-22-15,6 5-115 16,24-3-143-16,24-2 66 16</inkml:trace>
  <inkml:trace contextRef="#ctx0" brushRef="#br0" timeOffset="17517.49">10941 4010 73 0,'0'0'170'0,"0"0"-79"16,0 0-11-16,0 0-9 15,0 0-29-15,0 0-21 16,-5 10-6-16,5-10-12 15,0 0 16-15,18 0-19 16,24 0 0-16,19 0-4 16,18 0-7-16,12 0-1 15,3 0-19-15,3 0-33 16,-3 0 41-16,-9 0-36 16,-12 0-26-16,-16 0 1 15,-11 0-5-15</inkml:trace>
  <inkml:trace contextRef="#ctx0" brushRef="#br0" timeOffset="18183.25">11133 4054 68 0,'0'0'31'15,"0"0"11"-15,0 0 68 16,0 0-23-16,0 0-28 16,0 0-4-16,-11 1-6 15,11-1-12-15,0 0-10 16,17 0-26-16,16 0 7 15,19-4-2-15,15-5-3 16,8 1-3-16,3 2 9 16,0 1-7-16,-3 0-2 0,-11 1 0 15,-12 2 1-15,-13-1-3 16,-15 2 2-16,-15 1-1 16,-6 0-3-16,-3 0-2 15,0 0-21-15,-6 0-52 16,-11 0 12-16,-5 0-40 15,-5 4-9-15,-4 2-17 16</inkml:trace>
  <inkml:trace contextRef="#ctx0" brushRef="#br0" timeOffset="22528.2">26598 4193 385 0,'0'0'7'0,"0"0"71"15,0 0 90-15,0 0-68 0,0 0-5 16,0 0-56 0,0 0-11-16,-36 0-10 0,36 0-12 15,3 0 0 1,22 0-6-16,17 0 2 0,18-8 27 16,20-6-9-16,12-7-7 15,4-3 0-15,-5-2-13 16,-18 5 0-16,-24 6 0 15,-17 5 0-15,-19 4 7 16,-10 5-7-16,-3 1 0 16,0 0 0-16,-18 0-10 15,-21 8 9-15,-22 11 0 16,-16 2 2-16,-10 1 3 16,2-1-3-16,6-3 1 15,9-4 2-15,13-4-2 0,10-2 10 16,11-3 2-16,12-2-5 15,12-2 18-15,7 1-6 16,5-2-5-16,0 0 7 16,0 0-10-16,0 0 3 15,0 0-9-15,0 0-4 16,0 1-5-16,0 4 2 16,6 3-4-16,17 6 4 15,5 2 7-15,9 4 5 16,7-1-4-16,8-2-4 15,14 0 13-15,6-3-4 16,5-2-13-16,-9-1 2 0,-11-3 0 16,-17-3-2-16,-19-3 0 15,-9 1 1-15,-11-1-9 16,-1-1 5-16,0 3-3 16,-3 7 0-16,-14 7 6 15,-13 9 0-15,-12 5 6 16,-13 2-4-16,-12 4 15 15,-6-2-17-15,2 1 0 16,7 0 4-16,8 0 1 16,8-5 8-16,11 0-3 15,7-7-8-15,9-6 15 16,11-7-17-16,5-6 0 16,5-4-4-16,0-2 2 15,0 0-1-15,5 4 3 16,21 0 0-16,18-1 20 0,21-3-14 15,14 0 26-15,14-19-4 16,2-6-18-16,-8 0-5 16,-14 2-5-16,-22 4-16 15,-20 6-4-15,-12 6-51 16,-10 2-21-16,-6 5-25 16,-1 0-36-16,-1 0-78 15,2-3-75-15,2-8-46 16</inkml:trace>
  <inkml:trace contextRef="#ctx0" brushRef="#br0" timeOffset="23077.27">27718 4379 313 0,'0'0'137'0,"0"0"-45"16,0 0 23-16,0 0-20 16,30-74-3-16,-29 60-34 15,-1 3 2-15,0 2-32 16,-6 1 20-16,-12 3-27 0,-6 2-2 16,-10 3-19-1,-6 0-6-15,-2 16 2 0,-1 9 2 16,8 4 2-16,7 7-8 15,10 1 8-15,6-3-1 16,9-2 0-16,3-4 1 16,6-9-1-16,20-4 2 15,8-3-1-15,7-4 15 16,1-8-13-16,-1 0 3 16,-4 0 4-16,-9-8-2 15,-5-6 8-15,-2-6-3 16,-2-3 1-16,-9-4 11 15,-4-2-15-15,-6 1 13 16,0 5-5-16,0 8-12 0,0 8 42 16,-1 5-27-16,-1 2-7 15,2 0-9-15,0 0-4 16,0 2-18-16,0 14 2 16,0 7 13-16,0 8-2 15,11 3 5-15,2-1-16 16,1 2-28-16,3-3-80 15,3-4-8-15,-1-9-58 16,4-4-46-16,5-6 30 16</inkml:trace>
  <inkml:trace contextRef="#ctx0" brushRef="#br0" timeOffset="23579.76">28107 4553 337 0,'0'0'146'15,"0"0"80"-15,0 0-73 16,0 0-47-16,0 0-45 16,0 0-21-16,1-29 10 15,9 22-29-15,4-4-9 16,7-3-11-16,6 2 2 16,5 2-6-16,-1 4-3 15,-1 6 1-15,-2 0 0 16,-3 7-13-16,-2 14 12 15,-8 4-7-15,-5 1-14 0,-7 5 20 16,-3-1-8 0,0-4 15-16,-2-5 0 0,-2-10 0 15,0-5 0-15,2-6 6 16,2 0-6-16,0 0 21 16,0 0 17-16,0-9 8 15,0-18 28-15,10-12-57 16,4-11-7-16,5-1-4 15,3 2-5-15,4 6 3 16,1 14-4-16,-3 10 0 16,0 9-1-16,-2 7 1 15,1 3-3-15,5 3-4 16,0 19-4-16,2 12 10 16,-5 9-6-16,-7 4 7 15,-9 4-1-15,-9 2 1 0,0-3-4 16,-5-1-2-16,-11-3-12 15,-2-5-53-15,-6-5-71 16,-5-9-178-16,-4-20-205 16</inkml:trace>
  <inkml:trace contextRef="#ctx0" brushRef="#br0" timeOffset="26857.05">29244 4345 424 0,'0'0'11'15,"0"0"134"-15,0 0-25 0,0 0-51 16,0 0-26-16,0 0-10 15,137-26-23-15,-34 3 29 16,7-1-33-16,-8 1-4 16,-13 0 6-16,-13 2-7 15,-16 4-2-15,-21 4 1 16,-19 6 0-16,-15 5 12 16,-5-4-10-16,-16 0-2 15,-25-5-12-15,-18 0-31 16,-10-1 14-16,2 2 13 15,13 3 16-15,18 3-4 16,15 1 10-16,12 0-4 0,9 1 38 16,0-1-1-1,0 3-9-15,20-1-25 0,16 1-5 16,20 0 16-16,16 8-14 16,1 14 9-16,-1 4 2 15,-13 5-7-15,-13 2-1 16,-17-2-5-16,-20 3 0 15,-9 3-3-15,-25 7 3 16,-22 3 0-16,-14 2-1 16,-9-1-27-16,-3-4-66 15,9-13-130-15,19-19-179 16</inkml:trace>
  <inkml:trace contextRef="#ctx0" brushRef="#br0" timeOffset="27325.29">30759 3899 125 0,'0'0'16'0,"0"0"86"0,-17-77 23 16,14 65 13 0,2 7-27-16,-3 0-6 0,-1 5 2 15,-1 0-10-15,-9 0-66 16,-15 17-30-16,-7 4 9 16,-2 4-3-16,5 4-3 15,13-3-4-15,9-1 0 16,9 3-5-16,3 1 5 15,3 3 0-15,26 3 3 16,13-2-3-16,13-3 4 16,3-3-4-16,-6-7 3 15,-15-6-6-15,-16-6 3 16,-15 0-9-16,-6 1 5 16,-19 7-12-16,-28 4 16 15,-22 3 5-15,-14-2-2 0,3-4 6 16,13-5-9-16,19-5-22 15,23-6-53-15,19-1-81 16,10-12 1-16,47-20-180 16</inkml:trace>
  <inkml:trace contextRef="#ctx0" brushRef="#br0" timeOffset="28173.55">31044 4013 426 0,'0'0'143'16,"0"0"135"-16,0 0-132 15,0 0-68-15,0 0-64 16,0 0-14-16,-3-13-11 16,3 22 5-16,0 0 2 15,0 3 4-15,0-4 0 0,1-1 4 16,10-7-4-16,1 0-2 16,6 0-2-16,2-3 0 15,0-11-1-15,-4-4 5 16,-7-3 0-16,-6-4 0 15,-3 4 2-15,-3 2-1 16,-16 8-1-16,-7 7-2 16,-6 4-4-16,-8 14 6 15,2 19-10-15,7 14 10 16,9 7 0-16,13-2-6 16,9-7 4-16,0-6 3 0,25-8-5 15,18-13 4 1,14-10 0-16,9-8 10 0,5-6-10 15,-4-17-18 1,-9-7 6-16,-11-7-21 0,-11-12 33 16,-8-14-3-16,-12-8 3 15,-11 6 6-15,-5 15-5 16,0 22 3-16,-2 17 35 16,-5 10-13-16,0 1-18 15,0 0-8-15,4 15-24 16,3 9 24-16,2 4-12 15,26 2 9-15,10-4 1 0,5-4-4 16,2-8 3 0,-4-8 1-16,-5-6 2 0,-8 0-1 15,-7 0 2-15,-7 0 2 16,-10 0 5-16,-2 0-3 16,-2 0 21-16,0 0-26 15,0 0-1-15,0 7-9 16,0 8-23-16,0 7 30 15,0 1 1-15,0-3 4 16,7-4-4-16,23-4 2 16,18-2 0-16,16-10 5 15,8 0-5-15,-3-13-32 16,-9-15-19-16,-18-6 26 16,-14-2 24-16,-14-9-3 15,-13-9 4-15,-1-11 59 0,-3-2-43 16,-12 13 39-16,1 15-3 15,4 23-8-15,1 16 0 16,2 7-44-16,-3 27-5 16,-3 17-1-16,6 16 8 15,4 2-2-15,3 6 1 16,0-2-1-16,9-9 1 16,8-10-1-16,8-12-13 15,2-12 0-15,3-17-25 16,2-13-89-16,1-17 6 15,2-26-298-15</inkml:trace>
  <inkml:trace contextRef="#ctx0" brushRef="#br0" timeOffset="28323.95">32385 3321 334 0,'0'0'111'16,"0"0"109"-16,0 0-48 15,0 0-98-15,0 0-53 16,0 0-21-16,-15-11-17 15,15 36-39-15,12 12-46 16,4 4-131-16,-1 0-103 16</inkml:trace>
  <inkml:trace contextRef="#ctx0" brushRef="#br0" timeOffset="28945.6">32543 3793 569 0,'0'0'21'16,"0"0"-11"-16,0 0 1 15,0 0-6-15,0 0 4 16,0 0-9-16,0 59 3 16,6-56 7-16,6-3-9 15,3 0 37-15,7 0-3 16,2-9-22-16,-4-6-7 15,-7-5-6-15,-7-3 0 0,-6-8 8 16,0-1-8 0,-5 6 5-16,-12 8 6 0,-9 18-3 15,-2 3-8-15,-5 30-10 16,2 14 10-16,5 11 3 16,10 3 4-16,8 2-6 15,8-8-1-15,0-9 3 16,9-9-3-16,21-14 0 15,11-10 0-15,11-13 25 16,7 0-15-16,4-22-1 16,-3-11-1-16,-5-9-6 15,-10-10 7-15,-4-19-5 16,-10-9 0-16,-9 3 19 16,-8 16-6-16,-11 28 37 15,-3 22 20-15,0 11-25 0,0 0-30 16,-7 8-19-16,-8 16-8 15,3 7 3-15,7 2 5 16,5-1 0-16,5 0 3 16,20 0 1-16,8-2 2 15,8 2 3-15,3-4-6 16,-2-5 24-16,-5-2-25 16,-11-1 0-16,-13-1-2 15,-13 3-4-15,-21 4-8 16,-37 2 9-16,-27 2-9 15,-31-2-46-15,-33-2-88 16,-33-2-146-16,-30-2-184 16</inkml:trace>
  <inkml:trace contextRef="#ctx0" brushRef="#br0" timeOffset="29853.6">26468 5378 59 0,'0'0'256'0,"0"0"-169"15,0 0-13-15,0 0-36 16,0 0-20-16,0 0-18 16,36-29 12-16,-17 29-10 15,-1 0 1-15,3 3-6 16,-2 14 3-16,-4 4-4 16,-6 1 1-16,-3 4 3 15,-6-2 1-15,0-2 6 16,0-7 8-16,-3-5 15 15,-3-5 6-15,5-3 10 16,1-2 9-16,0 0 20 0,-2-5 40 16,2-22-42-1,0-12-67-15,0-4 5 0,0-1-11 16,10 8 0-16,2 11 10 16,2 11-5-16,5 8-5 15,6 6-5-15,5 16-10 16,2 20 12-16,-4 10-8 15,-10 3 1-15,-5-3 4 16,-8-2-61-16,-2-7-12 16,1-7-46-16,5-11-47 15,3-16-34-15,6-3-91 16</inkml:trace>
  <inkml:trace contextRef="#ctx0" brushRef="#br0" timeOffset="30038.09">26945 5359 357 0,'0'0'98'0,"0"0"86"16,0 0-70-16,0 0-71 15,0 0-37-15,0 0 0 16,23-6-3-16,21-5 7 16,13-4-5-16,4-2-5 15,-3 1-84-15,-8 6-97 16,-11 5-78-16</inkml:trace>
  <inkml:trace contextRef="#ctx0" brushRef="#br0" timeOffset="30192.58">27045 5531 70 0,'0'0'81'0,"0"0"62"16,0 0-34-16,0 0-62 15,0 0 39-15,119-39-47 16,-55 14-39-16,2 2-16 15,-3-1-123-15,-10-1-136 16</inkml:trace>
  <inkml:trace contextRef="#ctx0" brushRef="#br0" timeOffset="30374.38">27573 5163 433 0,'0'0'23'0,"0"0"203"15,0 0-104-15,0 0-101 16,0 0-20-16,0 0-1 16,91 66 0-16,-76-12-8 15,-9 12 7-15,-6-1-13 16,0-4-157-16,-5-18-83 16</inkml:trace>
  <inkml:trace contextRef="#ctx0" brushRef="#br0" timeOffset="31563.8">26422 3771 134 0,'0'0'3'15,"0"0"10"-15,0 0 16 0,-12 81 6 16,12-55-23-16,0-8 18 16,0-5-11-16,0-5 0 15,0-5 2-15,0 0 8 16,3-1-1-16,7 3 10 16,3 2-8-16,-1-2-11 15,2 1-15-15,-2-1-2 16,-2 1-2-16,2-2 2 15,-4-3 1-15,-2-1-1 16,1 0 2-16,0 0 23 16,2-1 47-16,5-12-15 15,-1-2-16-15,1-2-34 16,2-2 12-16,2-2-16 16,0-4-4-16,3 0 5 0,-2-1-1 15,2-2 1-15,1 0 17 16,-1-1-11-16,-1 0 24 15,-1 0-25-15,-1 4 0 16,-3 6 1-16,-5 6-11 16,-1 7-1-16,0 6-1 15,3 0-10-15,7 0 11 16,2 13-14-16,0 3 11 16,-1 2-2-16,-4 1 3 15,-3-2-3-15,-2 0 4 16,-5-3-1-16,-2 3 0 15,-4-1 3-15,0 3-1 16,0 0 23-16,-5 0-11 0,-8-2-3 16,1-2 4-1,1-5-7-15,3-3 11 0,1-4-16 16,-2 0 6 0,-3-3 15-16,-7 0-15 0,-4 0 0 15,-5 0 1-15,-5-6-5 16,0-4 1-16,2-1-4 15,-3-3 0-15,1 0 1 16,3-2-1-16,0 3-7 16,3-2 1-16,5 4 3 15,1 4-1-15,3 3 3 16,3 2-1-16,-1 2-3 0,1 0 5 16,-3 0-4-16,3 2 1 15,-1 10-4-15,2 5 6 16,-1 3-9-16,5 2 7 15,-1 4-1-15,3-1-3 16,3 2 4-16,0-1 3 16,4-1 0-16,1-4-4 15,0-4 4-15,0-2 0 16,0-6-8-16,0-2 8 16,7-2-4-16,13-4 3 15,6-1 1-15,12 0 0 16,4-17-6-16,2-3-84 15,1-2-51-15,-3 2-71 16,-11-5-131-16</inkml:trace>
  <inkml:trace contextRef="#ctx0" brushRef="#br0" timeOffset="39867.53">18589 5280 6 0,'0'0'26'0,"0"0"-4"16,0 0 59-16,0 0-3 0,0 0-25 16,-84-47 17-16,73 38 8 15,0 1-20-15,4 3 21 16,0 1-7-16,4 2-17 16,-2 1 27-16,3 0-31 15,2 1-33-15,0 0 3 16,0 0-21-16,0 0 0 15,23 0-7-15,16 0 7 16,20 0 8-16,16-7-8 16,2-2-6-16,4 4 1 15,-6 2-118-15,-16 3-31 16,-17 0-21-16,-30 12-81 16</inkml:trace>
  <inkml:trace contextRef="#ctx0" brushRef="#br0" timeOffset="40035.57">18483 5380 91 0,'0'0'106'16,"0"0"63"-16,0 0-48 15,0 0-42-15,0 0-44 16,0 0-34-16,64-2 4 16,11-8-5-16,16-3-5 15,12 0-55-15,4-7-120 16,-2-11-122-16</inkml:trace>
  <inkml:trace contextRef="#ctx0" brushRef="#br0" timeOffset="40565.25">19444 5037 494 0,'0'0'13'0,"0"0"114"15,0 0-55-15,0 0-21 16,0 0-51-16,94-24 0 16,-24 7-3-16,2 0-39 15,-8 0-21-15,-8 4 18 16,-16 3 2-16,-18 3-6 16,-18 5 15-16,-4 2 30 15,-26 0-3-15,-23 0 0 0,-16 0 7 16,-13 12 0-16,0 0 3 15,4 4 0-15,8-3 12 16,17-4 25-16,21-1-5 16,13-5-21-16,12-1 8 15,3-1-22-15,3 5-9 16,27 2 9-16,13 1 3 16,12 2 12-16,0-1-15 15,-7 0 1-15,-12-3-1 16,-12 1 0-16,-15-5-2 15,-6 3-1-15,-3 5-8 16,-15 8 11-16,-22 8 13 0,-14 2 33 16,-9 5 24-16,0 0-24 15,7-1-15-15,11-4-9 16,17-7-15-16,11-2 6 16,14-4-13-16,0-2 0 15,36 0 2-15,22-5 0 16,24-5 10-16,15-4-12 15,9-4-78-15,-1-9-77 16,-3-8-109-16</inkml:trace>
  <inkml:trace contextRef="#ctx0" brushRef="#br0" timeOffset="40942.61">20339 5046 400 0,'0'0'10'0,"0"0"154"16,0 0-80-16,0 0-9 16,-96-37-46-16,59 37-29 15,-8 3 0-15,-3 19 2 16,2 4-12-16,10 6 8 16,10 1 2-16,11-4-3 15,9-4 0-15,6-5-4 16,1-6 6-16,25-6 1 15,10-8 10-15,10 0-2 0,-1-17-3 16,1-8 9 0,-4-6-10-16,-10-2-3 0,-3 3 0 15,-9 4 2-15,-3 7 10 16,-13 8-10-16,-2 8 0 16,-2 3 4-16,0 3-7 15,0 22-38-15,0 13 11 16,0 11 19-16,0 0-34 15,0 1-74-15,7-10-36 16,4-6-89-16</inkml:trace>
  <inkml:trace contextRef="#ctx0" brushRef="#br0" timeOffset="41367.75">20446 5259 264 0,'0'0'127'15,"0"0"43"-15,0 0-49 16,0 0-55-16,0 0-26 16,0 0-3-16,-9-2-16 15,9-1-4-15,9-2-17 16,14-3-13-16,10 4 11 16,5 4-13-16,1 0-1 15,-6 3-3-15,-6 11-49 16,-15 3 59-16,-8 0-15 15,-4 0-13-15,0-2 37 16,-1-1-11-16,-11-4 11 0,1-5 6 16,2-2 1-16,5-3 25 15,2 0 31-15,1-6 17 16,1-16-15-16,0-11-46 16,10-8-8-16,13 4-11 15,6 3 4-15,6 8-10 16,-2 11 4-16,0 11 2 15,-1 4-9-15,-5 7 2 16,-2 22-2-16,-4 11 2 16,-12 9-5-16,-9 8 7 15,0 2-73-15,-23 2-46 16,-13-10-46-16,-11-10-125 16</inkml:trace>
  <inkml:trace contextRef="#ctx0" brushRef="#br0" timeOffset="49274.37">5211 4132 266 0,'0'0'5'0,"0"0"39"16,0 0 18-16,0 0-45 16,0 0 12-16,0 0-9 15,0 0-20-15,0 0 3 16,-10 5-3-16,10-5-5 16,0 0-12-16,0 0-51 0,0 0-41 15,0 0-51 1</inkml:trace>
  <inkml:trace contextRef="#ctx0" brushRef="#br0" timeOffset="64147.3">8812 14892 34 0,'0'0'113'16,"0"0"9"-16,5-99 10 15,-5 72-24-15,0 1 5 16,0 6-2-16,0 4-17 16,-2 0-23-16,-10 4 1 15,0 6-9-15,-7-2-27 16,-11 5-4-16,-6 3-3 15,-10 5-24-15,-2 15 3 16,-1 9-8-16,7 1-1 0,9 3-3 16,14-7 4-16,13 1-3 15,6-3-3-15,18 5-6 16,22-3 8-16,8-1-4 16,10-3-14-16,5-6 21 15,-5-3-21-15,-9-3 14 16,-16 0-2-16,-15-3-24 15,-11 2 33-15,-7 8-28 16,-25 12 22-16,-27 14 7 16,-20 11 3-16,-16 2-2 15,-3-7-1-15,9-9 6 16,18-14-16-16,25-9 9 0,23-17-54 16,16-10-8-16,36-36-161 15,29-23-117-15</inkml:trace>
  <inkml:trace contextRef="#ctx0" brushRef="#br0" timeOffset="64829.63">8952 14967 353 0,'0'0'25'16,"0"0"113"-16,-58 84-54 15,55-69-59-15,3-5-23 16,3-3 0-16,21-7-1 0,7 0 5 15,2-13 1-15,6-16 6 16,-6-8-10-16,-2-2 0 16,-13-1-3-16,-9 11 0 15,-9 5 0-15,-6 10 3 16,-21 14 4-16,-12 5 7 16,-10 31-14-16,-3 12 0 15,1 16 7-15,11 1-1 16,16 2 6-16,12-14-12 15,12-8-3-15,18-14 2 16,24-12-9-16,13-12 2 16,12-7-31-16,9-30 33 15,2-12 3-15,2-8 3 16,-8 3 0-16,-20 13 5 16,-19 9 2-16,-20 16 2 15,-13 9 30-15,0 9 0 0,-22 28-3 16,-17 15-20-16,-10 10 21 15,-3-1-3-15,7-9-20 16,5-9 3-16,14-16 6 16,13-16 3-16,7-10 3 15,3-1 19-15,3-29-6 16,0-21-22-16,6-12-20 16,13-12 0-16,4-1 0 15,5 3 1-15,5 9 0 0,-6 22-1 16,-8 19 0-1,-10 19-10-15,1 3 5 16,-2 33-24-16,1 23 29 0,4 16 2 16,-7 12 8-16,-6 8-10 15,0 0 0-15,0-9 2 16,-13-11 0-16,1-25-2 16,6-24 2-16,3-12 4 15,3-11-11-15,0-8 5 16,6-29-24-16,16-14 4 15,4-19-67-15,5-13-55 16,3-3-103-16,-1-7 17 16,0 7-61-16</inkml:trace>
  <inkml:trace contextRef="#ctx0" brushRef="#br0" timeOffset="66261.39">9625 14863 320 0,'0'0'122'15,"0"0"31"-15,0 0 61 16,0 0-110-16,0 0-35 16,0 0-38-16,-9 39-29 15,3 1 11-15,2 15-11 16,-3 2 9-16,7-4-9 16,0-3-1-16,4-15-2 15,15-11-21-15,0-14-47 16,11-10 9-16,3-7-16 0,1-25 51 15,5-12-3 1,-6-9 13-16,-6-3 15 0,-5 4 8 16,-7 8-7-16,-6 11 46 15,-3 16-12-15,-6 15 7 16,0 2-21-16,0 0-21 16,0 6-6-16,0 18-18 15,9 5 24-15,3 5-2 16,9-2-23-16,1-6-59 15,5-6-73-15,15-11 18 16,16-9-32-16,21 0 97 16,8-12 54-16,2-8-32 15,-4-6 52-15,-12-3 18 0,-19 0 66 16,-17 7 21 0,-22-1 5-16,-15 14 60 15,0 1-13-15,-18 8-24 16,-9 0-61-16,-1 13-44 0,1 11-15 15,8 6-13-15,11-3 3 16,8-5-3-16,0-6-3 16,3-2-2-16,18-7 0 15,-3-7 1-15,9 0 0 16,-1-14 5-16,3-12-2 16,-9-3 0-16,-4-1 1 15,-13 4 7-15,-3 1-6 0,0 6 0 16,-15 9 12-1,-3 6-12-15,0 4 1 0,-6 14-2 16,-1 25-13-16,4 15 3 16,9 6 4-16,12-2 1 15,20-4 1-15,21-15-4 16,9-11-16-16,2-13 1 16,-6-15-26-16,-6-3 49 15,3-26 13-15,2-12-12 16,-3-12 12-16,4-3-11 15,-10-4 17-15,-6 8-11 16,-8 13-5-16,-13 19 10 16,-3 12-13-16,0 8-12 15,0 0-7-15,3 17-9 16,7 9 28-16,7-2 6 0,2-2-2 16,2-7-1-16,-5-6-3 15,2-9 2-15,-2 0 3 16,4-10 5-16,4-13-2 15,-5-4-4-15,2 4 1 16,-2 1 1-16,-2 8-6 16,2 3 0-16,-1 9-4 15,1 2-2-15,-1 0-6 16,-3 10 8-16,3 3 2 16,-8-3 0-16,-6 0 2 15,0-6 0-15,-7-4 2 16,-3 0-1-16,0 0 5 15,0 0 5-15,0 0-5 16,0 0 36-16,0-7-2 0,-11-10-32 16,-4 1 10-16,-4 6-17 15,1 3 6-15,0 7-7 16,-6 7-7-16,-1 23 2 16,1 15-6-16,6 11 5 15,8 2 6-15,10-10-3 16,0-9-63-16,22-14-7 15,11-12-25-15,3-13 1 16,7-10 5-16,2-23 24 16,-6-8 20-16,-1-7-6 15,-2 2 48-15,-3-1 6 16,-5 4 47-16,-4 2-4 16,-12 15-28-16,-12 11 2 15,0 8 32-15,0 7 81 16,0 0-76-16,0 4-54 0,0 14 0 15,0 3 11-15,0 5-11 16,3-9 6-16,8-5-5 16,8-2-1-16,-3-9 0 15,1-1-1-15,-4 0 3 16,-4-6 12-16,-6-11-9 16,-3-4 10-16,0-1 39 15,-12 1-23-15,-12 1 0 0,2 5 9 16,2 5-18-1,1 10 33-15,0 0-43 0,-4 16-9 16,-2 17-1-16,-2 14 6 16,8 12-11-16,19 4 3 15,10 7 0-15,48-4-6 16,33-8-47-16,30-14-98 16,15-25-85-16,16-19-392 15</inkml:trace>
  <inkml:trace contextRef="#ctx0" brushRef="#br0" timeOffset="66705.78">13139 14822 286 0,'0'0'112'0,"0"0"100"0,0 0-36 16,-81-7-41-16,74 7 13 15,4 0-66-15,0 0-5 16,3 0-9-16,0 0-51 16,0 0-2-16,6 0-15 15,27 0-2-15,16-3-6 16,12 0 8-16,5-4-6 15,-8 5-33-15,-10-1-88 16,-8 3-40-16,-15 0-130 16,-11 0-60-16</inkml:trace>
  <inkml:trace contextRef="#ctx0" brushRef="#br0" timeOffset="66862.42">12984 15051 362 0,'0'0'111'0,"0"0"-102"16,0 0 81-16,0 0-23 16,0 0-61-16,94 0 18 15,-27-10-24-15,9-11-10 16,-5-8-260-16</inkml:trace>
  <inkml:trace contextRef="#ctx0" brushRef="#br0" timeOffset="67486.42">15217 14836 168 0,'0'0'118'16,"0"0"62"-16,0 0 32 15,33-73-6-15,-33 56-94 16,-20 4-43-16,-14 3-33 16,-12 10-11-16,-6 3-25 15,-7 25 0-15,5 13-11 16,8 5 11-16,15 5 0 15,16 2-4-15,11-11-2 16,4-9 4-16,19-12-8 0,15-11-12 16,11-10 20-16,6-10 1 15,6-20 1-15,-2-6 14 16,-6-3-10-16,-13 2-3 16,-8 4 6-16,-11 0-6 15,-10 9 40-15,-4 8-15 16,-3 9 0-16,0 7 24 15,0 0-50-15,0 9-5 16,-14 25-19-16,4 12 11 16,1 17 3-16,9 3-101 15,0-4-96-15,18-16-120 16,12-15-170-16</inkml:trace>
  <inkml:trace contextRef="#ctx0" brushRef="#br0" timeOffset="67650.87">15608 14975 509 0,'0'0'390'16,"0"0"-214"-16,0 0 39 16,0 0-87-16,0 0-70 15,0 0-39-15,-3 26-19 16,-5 10-10-16,-2 10 5 16,-2 11-41-16,-3 4-71 15,-6 3-131-15,8-11-254 0</inkml:trace>
  <inkml:trace contextRef="#ctx0" brushRef="#br0" timeOffset="68271.52">16446 15204 14 0,'0'0'789'0,"0"0"-752"0,0 0 178 16,0 0-59-16,0 0-103 15,0 0-7-15,-17 15-19 16,13-13-9-16,-1 3-12 15,-5 1-2-15,0-2-6 16,-6-2 2-16,3-2-12 16,6 0 9-16,1 0-24 15,3 0 20-15,3-12-2 16,0-10-26-16,0 0 19 16,6-3-23-16,6 8-4 15,3 6 28-15,-3 6-3 16,1 5 8-16,-3 1-12 15,3 18 4-15,-6 7 10 16,-4-3-17-16,-3 5 22 0,0-4-2 16,-15-1 8-16,3-6-3 15,-1-7 8-15,7-6-3 16,3-4 14-16,3 0 11 16,0 0 10-16,0-14 18 15,0-16-56-15,6-4-1 16,5 0 5-16,1 6 0 15,-2 13 19-15,-6 11-6 16,-4 4-4-16,0 0-15 16,0 13-3-16,0 17-13 15,0 16 15-15,-14 10 2 16,-2 3 7-16,-11 4-8 16,-1-3-43-16,-1-1-63 0,0-15-120 15,5-16-322 1</inkml:trace>
  <inkml:trace contextRef="#ctx0" brushRef="#br0" timeOffset="68789.39">17397 15125 37 0,'0'0'166'16,"0"0"-115"-16,0 0 78 15,17-97-32-15,-17 63-33 16,0-5 37-16,0-4-1 15,-20 10-23-15,-3 7 62 16,-6 12-86-16,0 14 12 16,-10 2-65-16,-3 32-5 15,-7 19 5-15,10 6-5 16,12 2 5-16,12-9-8 0,14-15 7 16,1-11-4-16,8-7 4 15,17-14 1-15,4-5 1 16,11-5 1-16,7-20 5 15,-1-12 14-15,-3-7-17 16,-5-5 2-16,-15-1 15 16,-6 6 8-16,-11 16 0 15,-6 11 6-15,0 15-28 16,0 2-3-16,0 25-4 16,-12 26-45-16,-3 18 13 15,7 9-33-15,8-4-68 16,0-12-150-16,23-19-92 15</inkml:trace>
  <inkml:trace contextRef="#ctx0" brushRef="#br0" timeOffset="69113.77">17654 15073 777 0,'0'0'103'0,"0"0"102"16,0 0-105-16,0 0-21 15,0 0-79-15,0 0-18 16,-7-7 6-16,33 7 8 16,7 4 1-16,2 6-28 15,-1 0-1-15,-15 0-2 0,-1 2-22 16,-10 5 13 0,-8 4 21-16,0 5 8 0,-27 7 14 15,-8 1 3 1,-4 2 2-16,4-3 29 0,1-8-26 15,15-8 34-15,12-10-20 16,7-5-22-16,3-2-2 16,28 0-37-16,17-6 14 15,13-13-67-15,11-1-210 16,12-3-229-16</inkml:trace>
  <inkml:trace contextRef="#ctx0" brushRef="#br0" timeOffset="69667.73">18538 15312 677 0,'0'0'143'0,"0"0"-31"16,0 0 65-16,0 0-111 16,0 0-47-16,0 0 8 15,-41 32-18-15,35-29 16 16,1-1-23-16,2-2 0 15,2 0 9-15,1 0-11 16,-3 0-1-16,0-12-4 16,3-3 0-16,0 1 3 15,7-3-14-15,15 8-18 16,4 6 1-16,7 3-29 0,-6 0-15 16,-3 16-5-1,-5 1-10-15,-7-2 32 0,-7-1 8 16,-5-1 20-16,0-4 27 15,0-1 4-15,-17-5 1 16,1 0 11-16,-1-3 23 16,1 0 50-16,7 0 2 15,0-14-6-15,6 2-25 16,3-5-36-16,0 1-13 16,3-3-6-16,12 0 8 15,5 4-17-15,0 1 9 16,1 1-3-16,-3 7-1 15,-9 3 4-15,-3 3-3 16,-6 0 2-16,0 0 1 0,0 0 20 16,0 16-10-16,0 8 40 15,0 9 24-15,0 9-49 16,-3 5 4-16,-12 9-7 16,-18 9-20-16,-13 9-4 15,-15 5-3-15,-17 4-143 16,-6-11-126-16,-4-18-225 15</inkml:trace>
  <inkml:trace contextRef="#ctx0" brushRef="#br0" timeOffset="70349.55">19479 14979 401 0,'0'0'53'15,"0"0"86"-15,17-91 45 16,-17 75-102-16,-17 6 13 0,-12 6-53 16,-20 4-30-16,-9 28-12 15,-5 24 4-15,2 11-4 16,13 4 5-16,11-9 0 15,22-8-3-15,9-14-2 16,6-12-2-16,12-12-3 16,17-9 0-16,16-3 5 15,14-15 14-15,3-17-5 16,-1-10 1-16,-5-3-10 16,-15-2 0-16,-11-5 16 15,-10 16-13-15,-13 9 2 16,-4 13 19-16,-3 14 34 15,0 0-44-15,-3 14-14 16,-11 25-26-16,-1 14 24 0,1 12-32 16,8-1-55-1,6-2-122-15,9-12-138 0</inkml:trace>
  <inkml:trace contextRef="#ctx0" brushRef="#br0" timeOffset="70791.23">20002 15162 736 0,'0'0'28'0,"0"0"116"0,0 0-47 16,0 0-37 0,0 0-56-16,0 0-4 0,-36-28-31 15,69 27 15-15,6-3-11 16,2 0-5-16,-2 4-7 15,-11 0-14-15,-11 0 16 16,-10 9-29-16,-2 3 37 16,-5 4 23-16,0 1 6 15,-9 3 4-15,-5 0 28 16,0-6 11-16,0-2 29 16,5-5-28-16,6-1-10 15,3-2-7-15,0-1-21 0,1 1-5 16,15 7 5-1,7 4-1-15,3 2 10 0,0-2-15 16,-4 2 0-16,-9-7 3 16,-7 2-3-16,-6 0 0 15,-9 7 0-15,-27-1 5 16,-10 8 21-16,-8-4-26 16,-2-5 0-16,5 0-4 15,5-5-29-15,7-8-33 16,9-4-161-16,17-6-205 15</inkml:trace>
  <inkml:trace contextRef="#ctx0" brushRef="#br0" timeOffset="71299.6">20739 15363 964 0,'0'0'40'15,"0"0"70"-15,0 0-37 16,0 0 11-16,0 0-81 16,0 0-3-16,-84 31 0 15,78-31-18-15,5 0 9 16,1 0-22-16,0 0 2 16,0 0 25-16,4-11-14 15,8-6 10-15,5-2-14 16,0 4-10-16,0 5 13 0,1 6-21 15,-8 4 2-15,0 0 4 16,-2 9 10-16,-4 11 4 16,-4-1 16-16,0 2 2 15,0-1-5-15,0-7 7 16,-1-3 0-16,-8-3 3 16,-3 0-3-16,2-7 14 15,-1 0 32-15,2 0-2 16,5 0 30-16,4-11-21 15,0-7-15-15,0 0-9 16,13-1-19-16,4 7-4 16,-1 7-2-16,-4 2-2 15,-1 3-4-15,-3 8 1 0,-5 20-12 16,-3 11 13 0,-11 12 4-16,-22 7 1 0,-9 3-5 15,-6-2-43-15,3-3-41 16,3-6-88-16,11-18-254 15</inkml:trace>
  <inkml:trace contextRef="#ctx0" brushRef="#br0" timeOffset="71779.5">21708 15349 623 0,'0'0'233'0,"0"0"-152"15,0 0 78-15,0 0-67 16,0 0-71-16,0 0-14 16,-7-5-7-16,7 5 5 15,0 5-4-15,0 0-1 16,9-1 0-16,4-4 0 15,3 0 6-15,4 0 0 16,-7-7 5-16,-1-7-6 16,-7 2 16-16,-5-1-14 15,0 0-6-15,0 5 12 16,-7 5-13-16,-4 3-5 16,2 0 0-16,0 0-14 0,-1 14 16 15,3-4-10-15,6 0 6 16,1 0 2-16,0-5-8 15,0-1 2-15,14-4 4 16,0 0 7-16,0 0 1 16,4-9 0-16,-8-5-1 15,2-9 13-15,-2 3-13 16,-4 3-17-16,1 7-18 16,-3 7-19-16,-3 3-55 15,7 0-183-15,5 6-165 16</inkml:trace>
  <inkml:trace contextRef="#ctx0" brushRef="#br0" timeOffset="72131.06">22594 15332 382 0,'0'0'543'0,"0"0"-437"15,-84-13 20-15,68 13-79 16,9 6-45-16,4 6-2 16,3 2-3-16,0-2-9 15,0-1 12-15,6-5-4 0,9 1 3 16,2-7 2 0,4 0 1-16,0 0-2 0,2-4 0 15,-4-8 14-15,-2-2-10 16,-4-6-2-16,-7 2 15 15,-6 4-13-15,0 4 14 16,0 3-9-16,-6 7-4 16,-7 0-5-16,-1 0-2 15,-1 3-19-15,5 14-35 16,4 9-66-16,6 1-100 16,0-5-104-16</inkml:trace>
  <inkml:trace contextRef="#ctx0" brushRef="#br0" timeOffset="72489.31">23570 15248 972 0,'0'0'108'0,"0"0"48"16,0 0-113-16,0 0-39 15,0 0-4-15,0 0-5 16,-42 43 5-16,40-32-5 16,2-8 5-16,0 0-5 15,0-3 4-15,9 0 1 16,6 0 6-16,2 0 3 16,2 0-9-16,2-13 27 15,0-7-25-15,-3-4 5 0,-5 5 5 16,-6 0-4-16,-7 7 13 15,0 10 17-15,0-1-15 16,0 3-9-16,0 0-14 16,-1 0-19-16,-6 13-26 15,-1 10-59-15,1 7-102 16,-5-4-177-16</inkml:trace>
  <inkml:trace contextRef="#ctx0" brushRef="#br0" timeOffset="73405.81">8866 16461 473 0,'0'0'13'0,"0"0"76"15,0 0 146-15,0 0-117 16,-49-75-50-16,7 75-22 16,-11 5-27-16,-9 28-18 0,-8 15-1 15,7 10 0-15,11-2 3 16,22-4 2-16,24-3-5 16,9-5 0-16,43-3-2 15,23-5-2-15,19-14-1 16,6-5 1-16,-3-10 2 15,-15-1-11-15,-22-2-21 16,-23 3 0-16,-22 5-16 16,-9 13-50-16,-31 11 78 15,-20 6 13-15,-19 5 1 16,-6-1-3-16,-6-7-27 16,10-6-7-16,14-10 11 15,22-13-28-15,23-10-9 16,13-27-83-16</inkml:trace>
  <inkml:trace contextRef="#ctx0" brushRef="#br0" timeOffset="74293.6">9219 16709 437 0,'0'0'119'16,"0"0"-115"-16,0 0 94 15,-49 104-17-15,34-63-39 16,8-6-26-16,7-8-9 15,0-10-7-15,0-6 0 16,3-11-2-16,13 0-3 16,8-15 5-16,1-16 0 15,1-7-2-15,-7-9-14 0,-10 2-8 16,-9 3 19 0,0 11-4-16,-15 9 9 0,-1 15-5 15,-11 7-1-15,-1 33-9 16,-1 19 11-16,5 15 4 15,8 9 0-15,16-2 22 16,0-6-19-16,27-13-1 16,15-18-4-16,16-17-4 15,10-17 6-15,1-9 0 16,-2-28 2-16,-6-18-8 16,-4-5-6-16,-11-4 10 15,-11-2 2-15,-13 3 0 0,-15 4 10 16,-7 15 20-16,-7 12-18 15,-11 19 70-15,-3 10-12 16,-1 3-49-16,2 21-17 16,10 3-3-16,10 0-2 15,0-2-7-15,19-5 4 16,17-4-3-16,7-8 7 16,5-5 0-16,1-3 9 15,-1 0-8-15,1 0 4 16,-10 0-5-16,-9-3 1 15,-8 3-8-15,-13 0 7 16,-3 9-6-16,-6 14 0 16,0 10 6-16,0 6 8 0,0-9 0 15,-5-6-4-15,5-15-4 16,0-9 0-16,8 0-3 16,20-7 3-16,14-19 9 15,10-13 2-15,8-5-11 16,-6-2 1-16,-8 0-4 15,-10-4 3-15,-8 11 0 16,-16 10 12-16,0 12-11 16,-12 14 22-16,0 3 34 15,0 12-35-15,-6 18-9 16,-9 13-13-16,3 10 0 16,9-3 4-16,3 0-4 15,0-11-1-15,15-8-13 16,12-17-65-16,12-14-32 0,13-12-70 15,9-24 9-15,-6-17 90 16,-13-8-175-16,-15-8 184 16,-18-5 57-16,-9-6 16 15,0 10 53-15,-6 12 67 16,-3 21 68-16,-1 23 38 16,2 8-109-16,2 6-82 15,0 6-35-15,0 24-83 16,6 6-100-16,0 4-98 15</inkml:trace>
  <inkml:trace contextRef="#ctx0" brushRef="#br0" timeOffset="74908.4">10842 16779 714 0,'0'0'35'0,"0"0"174"15,0 0-137-15,0 0-55 16,0 0-17-16,0 0-13 16,-12 22 13-16,36-20-6 15,7-2 6-15,8-2-24 16,0-18 17-16,0-9-23 16,-11 0-6-16,-7-2 12 15,-15-5 24-15,-6 3-5 0,-6 0 5 16,-20 12-6-16,-3 11 1 15,-4 10 0-15,-3 17-9 16,-2 22 12-16,9 8 2 16,8 3 27-16,15 1-21 15,6-3-2-15,13-10 0 16,29-10-4-16,11-11-8 16,12-17 6-16,6-11-10 15,3-23 7-15,-4-10-31 16,-9-9 5-16,-13-4-5 15,-12-2 36-15,-14-8 3 16,-12 1 7-16,-10 15 18 16,0 18 49-16,0 18 38 15,-7 13-24-15,1 2-4 16,-3 12-73-16,-1 15-11 0,10 9 3 16,0 7 3-16,10-2 8 15,26 4-16-15,19-2 1 16,12 7 9-16,12-6-7 15,-4-4-2-15,-14-5-1 16,-19-12 0-16,-22-4-2 16,-20-5-2-16,-23-2-10 15,-35 2-4-15,-20 5 14 16,-16-1-16-16,-7 1-20 16,-3-2-57-16,12-7-55 15,19-3-26-15,24-7-32 16,29 0-187-16</inkml:trace>
  <inkml:trace contextRef="#ctx0" brushRef="#br0" timeOffset="75174.28">12951 16615 947 0,'0'0'110'0,"0"0"11"16,0 0 56-16,0 0-56 15,0 0-119-15,0 0-1 0,33 0-1 16,55 0 4 0,9 0 5-16,0 0-9 0,-12-5-51 15,-9-5-52-15,-13 3-106 16,-17-3-106-16,-24 3-249 15</inkml:trace>
  <inkml:trace contextRef="#ctx0" brushRef="#br0" timeOffset="75335.95">12883 16919 889 0,'0'0'33'0,"0"0"90"16,0 0-74-16,104-22-37 15,-19 2 19-15,12 0-31 16,0 3-20-16,3-1-111 16,-1-1-307-16</inkml:trace>
  <inkml:trace contextRef="#ctx0" brushRef="#br0" timeOffset="75915.5">15506 16598 522 0,'0'0'54'0,"0"0"229"15,0 0-157-15,0 0-25 16,-80-58-53-16,41 84-32 0,-10 20-16 15,-2 15 0-15,5 7 3 16,13-6 1-16,10-4-4 16,16-6 6-16,7-12-2 15,0-10-8-15,7-16 2 16,13-9 2-16,6-5 1 16,7-10-1-16,8-19 10 15,2-10 4-15,-1-11-7 16,-3-2-6-16,-3-7 0 15,-8 2 2-15,-7 10 9 16,-9 17-9-16,-8 16-2 16,-4 14 19-16,0 0 17 15,0 0-10-15,0 11-27 0,-4 19-20 16,-2 10 13-16,0 16 3 16,6 10-12-16,0 2-66 15,0-1-59-15,16-15-179 16,6-18-139-16</inkml:trace>
  <inkml:trace contextRef="#ctx0" brushRef="#br0" timeOffset="76116.17">15809 16837 688 0,'0'0'231'0,"0"0"-7"15,0 0-60-15,0 0-58 0,0 0-47 16,0 0-52-1,-3 7-4-15,0 23-3 0,3 12 0 16,-4 12-1-16,1 0 1 16,3 6-49-16,0-7-57 15,0-3-76-15,10-18-21 16,12-24-257-16</inkml:trace>
  <inkml:trace contextRef="#ctx0" brushRef="#br0" timeOffset="76392.32">16431 16808 920 0,'0'0'97'16,"0"0"81"-16,0 0-39 15,0 0-61-15,0 0-76 16,0 0-2-16,-21-17-5 15,57 17 3-15,19 10 2 16,12-3 1-16,9-7 0 16,5 0-1-16,4 0-2 15,-12-7-2-15,-4-6-41 16,-14 4-61-16,-19-2 26 16,-16 5-109-16,-17-3-162 15,-3 7-158-15</inkml:trace>
  <inkml:trace contextRef="#ctx0" brushRef="#br0" timeOffset="76683.59">16737 16547 649 0,'0'0'172'0,"0"0"-76"16,0 0 135-16,0 0-78 15,0 0-62-15,0 0-44 16,-9-7-4-16,6 26-21 0,0 15-15 16,0 18 47-1,-9 18-4-15,0 9-14 0,-4 8 2 16,-4-2-26-16,1-3-4 16,1-10-8-16,1-14 4 15,7-12-10-15,7-19-80 16,3-12-59-16,0-13-64 15,0-4-167-15,12-35-310 16</inkml:trace>
  <inkml:trace contextRef="#ctx0" brushRef="#br0" timeOffset="77351.87">17927 16733 535 0,'0'0'73'16,"0"0"112"-16,0 0-41 16,-33-80-79-16,17 65-23 15,-11 9-7-15,-4 6 6 16,-11 4-30-16,-7 22-7 16,0 16-5-16,0 7 1 0,14 9 0 15,5-5 5 1,14-4-2-16,10-6-6 0,6-12 2 15,12-9-9 1,17-9 5-16,11-13-12 0,5 0 7 16,9-27 3-16,-3-7 4 15,-3-3 3-15,-13-8 2 16,-8 7 3-16,-6 5-1 16,-7 8 13-16,-11 13-5 15,1 9 39-15,-4 3-26 16,0 0-10-16,0 11-15 15,-4 18-24-15,-2 10 23 16,-4 8-1-16,7 5-14 16,3-6-43-16,0 4-89 15,13-13-176-15,4-12-116 0</inkml:trace>
  <inkml:trace contextRef="#ctx0" brushRef="#br0" timeOffset="77695.78">18057 16999 776 0,'0'0'122'0,"0"0"66"15,0 0-57-15,0 0-75 16,0 0-46-16,0 0-10 16,28-22-5-16,12 20-8 15,8 2 3-15,-5 0-40 0,-11 5 25 16,-10 10-2-16,-11 5-1 15,-11 8 8-15,0 10 19 16,-16 4-4-16,-13 4 10 16,-14 2-5-16,-2-4 14 15,2-6 13-15,4-7-8 16,10-12 12-16,17-6-19 16,8-6 14-16,4-7-24 15,0 0-3-15,6 0 1 16,30 0-14-16,17-6 10 15,27-8-54-15,21-2-104 16,5-3 13-16,6 1-446 16</inkml:trace>
  <inkml:trace contextRef="#ctx0" brushRef="#br0" timeOffset="77930.4">18687 17098 826 0,'0'0'180'0,"0"0"-136"15,0 0 95-15,0 0-88 16,0 0-50-16,139-33 48 16,-64 20-49-16,-7-5-5 0,-6 3 3 15,-10-2-52 1,-13 5-50-16,-16 2-47 0,-10-2-166 15,-13 5-101 1</inkml:trace>
  <inkml:trace contextRef="#ctx0" brushRef="#br0" timeOffset="78132.47">18905 16758 624 0,'0'0'185'16,"0"0"51"-16,0 0-136 15,0 0-41-15,0 0-44 16,0 0-8-16,-6 69 10 16,5-13 41-16,-6 14-28 15,-6 3-25-15,3 9 1 0,3 8-12 16,4-5-111-16,3-8-132 16,0-29-304-16</inkml:trace>
  <inkml:trace contextRef="#ctx0" brushRef="#br0" timeOffset="78685.95">20138 16744 397 0,'0'0'38'15,"0"0"85"-15,-90-40 48 16,56 40-86-16,-4 5-9 16,-2 24-51-16,3 14 7 15,0 6 24-15,10 7-9 16,12-5-21-16,12-2-1 0,3-12-23 16,13-4-1-16,19-10-2 15,5-13 5-15,8-10-4 16,7-8 0-16,-1-20-4 15,-2-6-1-15,-7-5-12 16,-10-4 15-16,-11 3 2 16,-8 4 1-16,-8 12 14 15,-5 9-8-15,0 11 33 16,0 4 13-16,0 0-44 16,0 9-9-16,-9 21-15 0,0 11 10 15,2 17-2 1,7-2-18-16,0 5-81 0,3-3-48 15,14-11-196 1,5-21-191-16</inkml:trace>
  <inkml:trace contextRef="#ctx0" brushRef="#br0" timeOffset="79138.14">20314 17052 708 0,'0'0'136'0,"0"0"51"16,0 0-30-16,0 0-98 16,0 0-59-16,0 0-12 0,61-30 1 15,-21 27-8-15,-8 3-52 16,-6 0 10-16,-8 4-4 16,-7 15-6-16,-11 4 16 15,0 3 29-15,-13 6 26 16,-10-3 3-16,-3 0 0 15,4-6 106-15,2-3-29 16,10-10-10-16,3-6-13 16,7-3-32-16,0-1-24 15,0 0 6-15,4 0-7 16,16 5 0-16,8-1 8 16,6 4-3-16,1 2-3 15,-3 4-2-15,-6-1-15 0,-9-2 12 16,-11 1-18-16,-6 2 7 15,-10-1 14-15,-25 4 2 16,-7 0 11-16,-18-5-5 16,-4-2-5-16,-1-5 12 15,7-1-13-15,13-1-4 16,16-3-20-16,12 0-80 16,14-22-127-16,3-14-414 15</inkml:trace>
  <inkml:trace contextRef="#ctx0" brushRef="#br0" timeOffset="79429.92">20970 17033 589 0,'0'0'176'16,"0"0"44"-16,0 0-42 16,0 0-41-16,0 0-69 15,0 0-38-15,31 0-7 16,15 0 13-16,16 0 11 16,9 0-38-16,1 0-5 0,-2-4-8 15,-5-1-34-15,-12 3-79 16,-12-5-68-16,-20 1-109 15,-15-6-239-15</inkml:trace>
  <inkml:trace contextRef="#ctx0" brushRef="#br0" timeOffset="79656.02">21331 16791 723 0,'0'0'133'0,"0"0"79"15,0 0-11-15,0 0-91 16,0 0-37-16,0 0 3 16,-20-10-37-16,17 12-22 15,-3 18-8-15,-4 17-8 0,-4 17 1 16,-6 19-2-16,-1 12-1 16,1 8-37-16,6 0-150 15,8-7-113-15,6-26-340 16</inkml:trace>
  <inkml:trace contextRef="#ctx0" brushRef="#br0" timeOffset="80322.8">22542 17169 757 0,'0'0'86'16,"0"0"-59"-16,0 0 151 15,0 0-129-15,0 0-46 16,0 0-3-16,-52 15 0 15,52-9-3-15,0-1 3 16,0-5-3-16,0 0 2 16,0 0 2-16,7 0 0 15,9-7 15-15,3-2-6 16,-5-1 8-16,-8 1-4 16,-3 1 10-16,-3 1 10 0,0 2-3 15,0 2 1 1,-3 3-19-16,-4 0-11 0,-6 0-4 15,0 11-12 1,4 1-9-16,2 2 17 0,7-4-35 16,0-6-4-16,9 3 21 15,8-7 20-15,0 0 0 16,1-5 6-16,0-7-2 16,-6-4 18-16,-3-1-12 15,-5-5-1-15,-2 7 7 16,-2 2-6-16,0 9-12 15,0 4-20-15,0 0-79 16,0 12-195-16,0 5-176 0</inkml:trace>
  <inkml:trace contextRef="#ctx0" brushRef="#br0" timeOffset="80674.73">23353 17165 917 0,'0'0'77'0,"0"0"83"16,-92-11-103-16,81 11-26 16,11 8-31-16,0 4-17 15,0 5 16-15,16 0-3 0,6-4-4 16,8-5 4-16,1-8 1 15,5 0-4-15,-3-2 1 16,1-10 6-16,-13-5 4 16,-5-3-1-16,-8-4 18 15,-8 1-6-15,0 3 8 16,-11 3 8-16,-5 7-29 16,-2 8-2-16,-5 2-9 15,3 7-26-15,3 17-30 16,7 11-60-16,10 4-139 15,3-5-163-15</inkml:trace>
  <inkml:trace contextRef="#ctx0" brushRef="#br0" timeOffset="81115.9">24423 17217 622 0,'0'0'109'0,"0"0"-90"15,0 0 150-15,0 0-83 16,0 0-61-16,0 0-22 16,-81-10 5-16,81 10-6 0,0 0 13 15,0 0-15-15,5 0 2 16,8 0 22-16,8 0-12 15,6-3 19-15,0-3-4 16,-7 3-14-16,-7-4 7 16,-13 6-8-16,0-2 41 15,-4-2 37-15,-13 0-67 16,-4 0-2-16,-3 5-7 16,2 0-14-16,5 0-1 15,5 0-11-15,9 0 2 16,3 11 4-16,0 4-21 15,12 0-25-15,17-1 14 16,9-7-4-16,3-7 16 0,-4 0-11 16,-6-4-34-16,-8-8-3 15,-23-5-101-15,-5-1-154 16,-40 9-171-16</inkml:trace>
  <inkml:trace contextRef="#ctx0" brushRef="#br0" timeOffset="83298.75">19674 14532 12 0,'0'0'26'16,"0"0"0"-16,0 0 19 16,0 0-32-16,0 0-9 15,0 0-2-15,0 0-1 16,3 0 9-16,-3 0 7 15,0 0 9-15,0 0 6 16,3 0 12-16,-3 0-4 16,0 0-19-16,0 0-14 15,1 0 0-15,5 7-1 16,-2 9 25-16,4 7 22 16,1-3-37-16,3 2-2 0,0-5-14 15,4-4 1 1,4-4 1-16,-1-4-2 0,5-5 0 15,4 0 9-15,8-10-5 16,7-19 6-16,12-9-9 16,7-8 6-16,2-3 28 15,-5 3-12-15,-10 8-3 16,-13 13 21-16,-18 13 4 16,-7 7-25-16,-8 5-20 15,-3 0-11-15,0 0-15 16,0 10-119-16,-6 14-4 15,-12 1 9-15</inkml:trace>
  <inkml:trace contextRef="#ctx0" brushRef="#br0" timeOffset="83771.8">19745 14773 66 0,'0'0'254'0,"0"0"-229"16,0 0 4-16,0 0-15 16,0 0-14-16,0 0 0 15,23 68 32-15,-4-37-22 0,8-4 3 16,-1-10-3-1,10-12-3-15,6-5-2 0,7-22 10 16,5-15 18-16,0-10 2 16,0-2-31-16,-5 0 3 15,-4-1 14-15,1 1 14 16,-9 6 24-16,-4 9-7 16,-6 5 11-16,-8 9 16 15,-7 11-21-15,-4 1 0 16,-8 5-4-16,0 3-18 15,0 0 1-15,0 0-12 16,0 0-14-16,0 0 13 0,0 0-24 16,0 0 0-16,0 0-3 15,0 0 3-15,0 0-8 16,0 0-47-16,0 0-44 16,0 4-72-16,-17 15-149 15,-5 2-73-15</inkml:trace>
  <inkml:trace contextRef="#ctx0" brushRef="#br0" timeOffset="84665.9">20132 16579 374 0,'0'0'78'16,"0"0"33"-16,0 0 16 15,0 0-21-15,0 0-48 16,0 0-29-16,0 0 6 16,-8-20-32-16,8 20-3 15,0 7-12-15,14 8 9 16,6 2-3-16,6 3 6 15,-4-2 0-15,-2-9 8 16,0-1-5-16,0-8-2 16,-5 0 4-16,5-4-5 15,3-16 18-15,-1-6-18 16,4-11 1-16,-3 2-7 16,1 4-11-16,-6 3-69 0,-4 11-34 15,-5 7-18 1,-6 10-36-16,-3 0-89 0</inkml:trace>
  <inkml:trace contextRef="#ctx0" brushRef="#br0" timeOffset="85401.25">20226 16791 338 0,'0'0'37'15,"0"0"53"-15,0 0-20 16,0 0-54-16,0 0-7 16,0 0 4-16,16 0-5 0,14-17 35 15,2-6 49-15,10-9-25 16,1-5-34-16,1 0-4 16,0-2-12-16,-2 2-13 15,-3 2 9-15,-4 9-13 16,-12 5 1-16,-10 11 21 15,-6 6-16-15,-4 3 13 16,-3 1 7-16,0 0-8 16,0 0-3-16,0 0-8 15,0 0-4-15,0 0 18 16,0 0-20-16,0 0 3 16,0 0 8-16,0 0-8 15,0 0 5-15,0 0-4 0,0 0-3 16,0 0 12-1,0 0-10-15,0 0-4 0,0 0 10 16,0 0-3-16,0 0 10 16,0 0 0-16,0 0-11 15,0 0 23-15,0 0-27 16,0 0 8-16,0 0 2 16,0 0-8-16,0 0 10 15,0 0-14-15,0 0 3 16,0 0 2-16,0 0-5 15,0 0 0-15,0 0-1 16,0 0 5-16,0 0-7 0,0 0 3 16,0 0 0-16,0 0-3 15,0 0 3-15,0 0 0 16,0 0 1-16,0 0 0 16,0 0-1-16,0 0 0 15,0 0 0-15,0 0-8 16,0 0 8-16,0 0 0 15,0 0-1-15,0 0 0 16,0 0 1-16,0 0-7 16,0 0-10-16,0 0 7 15,0 0-28-15,0 0-12 16,0 0-22-16,0 0-35 16,0 0-41-16,0 8-32 0,0 3 1 15,0 1-42-15</inkml:trace>
  <inkml:trace contextRef="#ctx0" brushRef="#br0" timeOffset="93063.31">8220 8850 137 0,'0'0'0'15,"0"0"18"-15,0 0 15 16,0 0 29-16,0 0-18 15,0 0 5-15,0 0-16 0,0-45-33 16,0 68-10 0,3 18 10-16,9 13 19 0,4 4 13 15,-2 0-8-15,-4 0-7 16,-1-7-6-16,-3-6-7 16,0-6 6-1,1-14-6-15,-4-8-2 0,0-12 0 16,-1-3 8-16,1-2 37 15,0 0 29-15,-3 0 21 16,0-15-6-16,0-14-32 16,0-14-59-16,-11-13-1 15,-2-4 1-15,-2-8 0 16,-6 0-2-16,2 3-4 16,4 14 3-16,-3 16-3 15,9 19 8-15,3 12-4 0,3 4 1 16,-4 0-13-16,4 0 1 15,-3 7-7-15,-5 14-8 16,1 4 27-16,1 1-13 16,0-2 13-16,3-12-2 15,4-1 3-15,-1-5-2 16,3-6-1-16,-4 0 3 16,4 0 10-16,0 0-10 15,0 0 15-15,0-3 24 16,0-16-1-16,0-5-19 15,0-2-19-15,0 3 7 16,0 14-6-16,0 4 0 0,0 5-1 16,4 0 0-16,4 0-8 15,4 0 2-15,7 7 0 16,5 6 5-16,4 1-2 16,-5 1 3-16,-1-3 0 15,-4-7 0-15,-9-1 2 16,-3-2-2-16,0-2-1 15,-3 0 1-15,-3 0 0 16,4 0 0-16,-4 1 0 16,3-1 0-16,5 7 1 15,1-4-1-15,4 6 0 16,-1-1 0-16,-1-2 3 16,-1-3-3-16,-4-3 0 15,-3 0 0-15,0 0 0 16,-3 0 4-16,3 0 2 0,-3 0 0 15,3 0 24-15,-3 0-14 16,0 0-2-16,0 0 3 16,0 0-13-16,0 0 3 15,0 0-7-15,3 0 2 16,-3 0-10-16,0 0 8 16,0 0-4-16,0 0 2 15,0 0-4-15,0 0-17 16,0 0-26-16,0 0-32 15,0 0-35-15,0 11-50 0,-3 2-149 16</inkml:trace>
  <inkml:trace contextRef="#ctx0" brushRef="#br0" timeOffset="106062.87">24251 8381 43 0,'0'0'19'16,"0"0"35"-16,0 0-27 16,0 0 21-16,-4-75 17 15,4 60-6-15,0 0 7 16,0 5 7-16,0 4-11 16,0-1 36-16,0 4-15 0,0-1 0 15,-2 4 3-15,1 0-21 16,-1 0-24-16,2 0-18 15,0 0-14-15,0 0-9 16,23 0-2-16,33 0 2 16,26 0 17-16,15 0 21 15,9-1-26-15,-6-13-2 16,-6-2-7-16,-10 0 2 16,-19 4-5-16,-17 2 0 15,-18 3-3-15,-14 2 3 16,-10 5-9-16,-6-5 8 15,0 2-12-15,-7-6 8 16,-20-6-32-16,-6-4-32 16,-3-5 60-16,0 2-3 15,1-4 12-15,4-1 4 16,2 6 0-16,10 2 0 0,7 9 3 16,6 7 2-16,6 2 35 15,0 1-41-15,0 0 1 16,0 0-4-16,0 0-11 15,22 0 10-15,12 8-1 16,16 5 2-16,-1 8 30 16,0 4-28-16,-5 8 1 15,-9 3 0-15,-14 2-3 0,-9-3 5 16,-12 5-5 0,-9 0 0-16,-24 1 8 0,-13 0-7 15,-12 2 1-15,-3-1 2 16,-1-2-4-16,10 0-83 15,18-20-189-15,22-20-182 16</inkml:trace>
  <inkml:trace contextRef="#ctx0" brushRef="#br0" timeOffset="106913.8">26511 7933 175 0,'0'0'74'0,"0"0"30"16,0 0-28-16,0 0-17 15,0 0 5-15,0 0-16 16,0 0 9-16,12-36 15 15,-17 36-20-15,-8 0-25 16,-4 0 1-16,-5 0-27 16,-2 6 2-16,1 7 2 0,3 4-5 15,5 4 3-15,5-1-3 16,10 0 0-16,0-2-3 16,9 2 3-16,21-1 0 15,10 4 3-15,5-7 0 16,-4 1-1-16,-6-3-2 15,-14-4 0-15,-11-1-3 16,-10 8 3-16,0 5-10 16,-31 12 5-16,-20 5 5 15,-20 0 1-15,-9-5-1 16,-3-4-3-16,12-10-10 16,18-9-26-16,22-8-9 15,17-3-12-15,14-1-48 16,29-22-41-16,27-10-201 0</inkml:trace>
  <inkml:trace contextRef="#ctx0" brushRef="#br0" timeOffset="107327.86">26705 8207 382 0,'0'0'100'15,"0"0"19"-15,0 0 13 16,0 0-67-16,0 0-29 15,0 0 10-15,0 0-18 16,0 0-7-16,24 0-3 16,11 0-18-16,9 0-2 15,2 0-7-15,-6 16-20 16,-11 1 13-16,-16 0-12 16,-10 2-49-16,-3-2 76 0,-1-2-4 15,-11-3 5-15,-2-4-3 16,4-4 9-16,5-4 16 15,2 0 3-15,3 0 22 16,0-4 25-16,0-23-13 16,0-8-45-16,23-7-14 15,9 0 4-15,4 11 9 16,-4 6-8-16,-9 14-3 16,-4 11-4-16,-6 0-5 15,-3 20-1-15,-2 15-4 0,-8 10-19 16,0 6 4-16,-11-2-57 15,-8-3-50-15,2-7-45 16,8-12-31-16,9-13-142 16</inkml:trace>
  <inkml:trace contextRef="#ctx0" brushRef="#br0" timeOffset="107545.14">27570 8045 667 0,'0'0'28'0,"0"0"177"16,0 0-114-16,0 0-34 0,0 0-19 15,0 0-37-15,10-25-1 16,23 17 11-16,15 4-10 16,15-4-2-16,3 3-17 15,-7 1-67-15,-1 2-50 16,-13 2-122-16,-20 0 18 15</inkml:trace>
  <inkml:trace contextRef="#ctx0" brushRef="#br0" timeOffset="107713.09">27567 8236 213 0,'0'0'262'15,"0"0"-122"-15,0 0 37 16,0 0-76-16,0 0-59 0,91-5 8 15,-15 0-50-15,5 5-3 16,2 0-21-16,4 0-156 16,-7 0-184-16</inkml:trace>
  <inkml:trace contextRef="#ctx0" brushRef="#br0" timeOffset="109329.25">28939 7995 101 0,'0'0'38'16,"0"0"60"-16,0 0-2 15,0 0-23-15,0 0-36 16,57-87 5-16,-55 68-1 16,-2-3-14-16,0 1 7 15,-2-1-13-15,-10 5 15 16,-1 7 9-16,-4 6-9 16,-8 4-4-16,-13 7-32 15,-6 26 3-15,-1 9-5 0,8 8 2 16,11 0-1-16,12 0 0 15,11-7 0-15,3-7-6 16,4-9 7-16,15-12 0 16,7-8 6-16,2-7-5 15,6 0 11-15,1-18 8 16,-2-7-14-16,-4-4 18 16,-6-1-21-16,-8 1-2 15,-5-2 15-15,-9-4-14 16,-1 4 2-16,0 3 9 15,0 10-9-15,0 11 43 16,0 5-30-16,0 2-13 16,0 0-2-16,0-3-2 0,0 3-9 15,0 0 3 1,0 0 1-16,0 0 0 0,0 0 3 16,0 0 1-16,0 0-4 15,0 0 8-15,0 0-3 16,0 0 2-16,0 0-1 15,0 0 3-15,0 0-4 16,0 0 0-16,0 0 8 16,0 0-7-16,0 0-1 15,0 0 4-15,0 0-3 16,0 0 3-16,0 0-4 16,0 0 0-16,0 0-3 15,0 0 3-15,0 0 0 16,0 0 4-16,0 0-3 0,0 0 0 15,0 0-1-15,0 0 0 16,0 0-4-16,0 0 6 16,0 0-2-16,0 0 0 15,0 0 2-15,0 0-6 16,0 0 1-16,0 0-7 16,0 8 6-16,0 16-11 15,6 10 15-15,2 5 0 16,0 0 2-16,2 1-5 15,-3-1 3-15,2 6-57 16,3-10-51-16,2-1-91 16,5-15-48-16</inkml:trace>
  <inkml:trace contextRef="#ctx0" brushRef="#br0" timeOffset="109564.71">29221 8168 382 0,'0'0'121'0,"0"0"75"16,0 0-44-16,0 0-55 15,0 0-26-15,0 0-53 16,0 0-12-16,5 47-7 16,8-13 1-16,0 3 0 15,-2 5 2-15,-5-5-2 0,-1 0 0 16,-4-8-57-16,-1-4-97 15,0-20-150-15,0-5-119 16</inkml:trace>
  <inkml:trace contextRef="#ctx0" brushRef="#br0" timeOffset="109764.27">29503 8120 712 0,'0'0'75'15,"0"0"157"-15,0 0-119 16,0 0-33-16,0 0-28 16,0 0-52-16,70-46 0 0,-22 33-4 15,10 3-44-15,8 1-8 16,4 2-48-16,-6 1-48 16,-15-3-74-16,-21-5-165 15</inkml:trace>
  <inkml:trace contextRef="#ctx0" brushRef="#br0" timeOffset="109975.23">29690 7905 374 0,'0'0'82'15,"0"0"111"-15,0 0-4 16,0 0-41-16,0 0-44 16,0 0-20-16,-30-30-43 15,30 30-17-15,0 4-24 16,12 22-1-16,4 9-10 0,-2 11 11 15,-7 10-5-15,-7 3 2 16,0 5-27-16,-2-3-74 16,-6-5-101-16,5-20-101 15,3-19-12-15</inkml:trace>
  <inkml:trace contextRef="#ctx0" brushRef="#br0" timeOffset="110342.76">30118 7972 450 0,'0'0'192'16,"0"0"12"-16,0 0-86 15,0 0-4-15,0 0-71 0,0 0-18 16,-11-14-10-16,-7 25-12 16,-1 6-3-16,-2 9 0 15,10 2 0-15,7 2-11 16,4 0 8-16,0-9-21 15,9-4-6-15,6-9-14 16,3-8 0-16,0 0 41 16,3-10 3-16,-1-11 15 15,-1-4-14-15,-5-1 6 16,-2-1-3-16,-4 2 5 16,-4 8-2-16,-1 11 14 15,-3 3-1-15,0 3-2 0,0 0-18 16,0 9-21-16,0 18 11 15,-7 12 3-15,4 14-22 16,3 1-48-16,0-1-72 16,0-8-129-16,0-11-40 15</inkml:trace>
  <inkml:trace contextRef="#ctx0" brushRef="#br0" timeOffset="110658.61">30353 8245 413 0,'0'0'107'16,"0"0"39"-16,0 0-32 0,0 0-67 15,0 0-47 1,0 0-2-16,24-5-63 0,1 1 2 16,1 4-30-16,-2 0-12 15,-5 0 10-15,-7 0 10 16,-6 0 45-16,-4 10 6 15,-2 6 34-15,0 2 22 16,-11 3 37-16,-4 0 45 16,-7 6-15-16,1-7 12 15,6-3-39-15,3-8-10 16,11-6-52-16,1-1 0 16,10-2-22-16,27-2-54 0,26-14 5 15,26-8-169 1,11-12 6-16</inkml:trace>
  <inkml:trace contextRef="#ctx0" brushRef="#br0" timeOffset="110830.06">30791 7995 447 0,'0'0'39'0,"0"0"104"15,0 0-56-15,0 0-51 16,0 0-36-16,0 0 0 15,99 0 6-15,-36-1-6 16,-2-4-28-16,-4-2-114 16,-12-3-134-16</inkml:trace>
  <inkml:trace contextRef="#ctx0" brushRef="#br0" timeOffset="111032.6">30871 7867 428 0,'0'0'152'0,"0"0"94"16,0 0-97-16,0 0-82 16,0 0-16-16,0 0-48 15,-5-2-3-15,5 31-15 16,11 13 13-16,1 17-5 16,-11 13 7-16,-1 7-46 15,-10 1-96-15,-10-13-202 0,3-18-182 16</inkml:trace>
  <inkml:trace contextRef="#ctx0" brushRef="#br0" timeOffset="111224.11">31333 8279 842 0,'0'0'39'15,"0"0"50"-15,0 0-84 16,0 0-5-16,0 0-59 16,0 0-128-16,46 0 26 15,-14 0-76-15</inkml:trace>
  <inkml:trace contextRef="#ctx0" brushRef="#br0" timeOffset="111376.01">31577 8235 465 0,'0'0'14'0,"0"0"-14"16,0 0-5-16,0 0-72 16,95 1-120-16</inkml:trace>
  <inkml:trace contextRef="#ctx0" brushRef="#br0" timeOffset="111533.93">31912 8168 204 0,'0'0'194'16,"0"0"-186"-16,0 0 29 15,0 0-37-15,0 0-61 16,93-24-145-16</inkml:trace>
  <inkml:trace contextRef="#ctx0" brushRef="#br0" timeOffset="111723.93">32003 7970 375 0,'0'0'32'16,"0"0"79"-16,0 0-32 15,0 0-41-15,0 0-24 16,85-18-14-16,-36 9-24 16,-7 2-108-16,-2 2-47 15,-10-6-123-15</inkml:trace>
  <inkml:trace contextRef="#ctx0" brushRef="#br0" timeOffset="111910.43">32130 7847 162 0,'0'0'189'15,"0"0"-9"-15,0 0-45 16,0 0-23-16,0 0-47 16,0 0-46-16,-15-1-12 15,15 22 3-15,1 14 7 16,12 8 19-16,-3 7-32 16,-7 6 0-16,-3 7-4 15,-9 0-78-15,-18-5-90 16,6-17-131-16</inkml:trace>
  <inkml:trace contextRef="#ctx0" brushRef="#br0" timeOffset="112275.9">32753 7740 657 0,'0'0'172'16,"0"0"-64"-16,0 0-74 15,0 0-23-15,-95-19-6 16,62 25-3-16,2 8-2 16,4 9 0-16,9 3 0 15,10 4-2-15,8 3-5 16,4-4-5-16,18-6-3 16,6-8-38-16,3-10-23 0,-1-5 68 15,0 0 8 1,-6-9 1-16,-4-10 1 0,-1-3 1 15,-6 0 22 1,-1 5-16-16,-7 5 16 0,-4 8 22 16,-1 4-17-16,0 0-30 15,0 10-20-15,0 20 4 16,0 9 6-16,-1 7 9 16,1-2-66-16,0-1-91 15,0-11-83-15,9-11-180 16</inkml:trace>
  <inkml:trace contextRef="#ctx0" brushRef="#br0" timeOffset="112690.51">32989 7995 296 0,'0'0'15'0,"0"0"55"16,0 0-14-16,0 0-13 15,0 0-35-15,0 0 11 16,0-13 1-16,28 13-20 16,0 0 1-16,-5 0-1 15,-4 10-19-15,-2 6-9 16,-11 1-13-16,-6 5 30 16,0-1 4-16,-5-2 6 15,-8-2-1-15,-1-6 0 0,3-5 2 16,3-3 41-16,5-3-20 15,3 0 38-15,0 0 34 16,3-14 60-16,19-12-69 16,11-8-83-16,11-1 4 15,5 6 15-15,1 4 11 16,-5 9-16-16,-9 10 38 16,-6 6-49-16,-8 0-4 15,-7 17-12-15,-8 16-7 16,-7 3 17-16,-8 17-68 15,-34 4-52-15,-18 1-61 16,-12-5-156-16</inkml:trace>
  <inkml:trace contextRef="#ctx0" brushRef="#br0" timeOffset="114653.87">26996 9249 86 0,'0'0'356'0,"0"0"-313"16,0 0 144-16,0 0-31 16,0 0-41-16,0 0-2 15,0 0-18-15,22-45-11 16,-22 45-16-16,-1 0-25 15,-19 0-14-15,-15 3-17 16,-19 13-10-16,-6 5-2 16,5 6-8-16,13-2 5 15,17-4-4-15,16-2 4 16,9-2-3-16,0-1-14 16,25 4 15-16,13 0-7 15,15-1-15-15,7-3 8 0,1 1-7 16,-6-4 0-16,-15-1-10 15,-13-3 22-15,-15-3 11 16,-12 4-9-16,0 4-4 16,-24 8 16-16,-22 5 15 15,-17 0-6-15,-5-2-3 16,-1-8-6-16,17-4 0 16,18-9-67-16,19-4-85 15,15 0-87-15,21-23-72 16</inkml:trace>
  <inkml:trace contextRef="#ctx0" brushRef="#br0" timeOffset="114824.29">27277 9469 330 0,'0'0'267'16,"0"0"-79"-16,0 0-7 0,0 0-109 16,0 0-30-16,0 0-23 15,29 43 15-15,-26-8 4 16,-3 5-24-16,0 4-13 15,0 5-1-15,-3 3-102 16,-3-10-136-16,6-17-338 16</inkml:trace>
  <inkml:trace contextRef="#ctx0" brushRef="#br0" timeOffset="115020.63">27671 9399 1017 0,'0'0'58'16,"0"0"9"-16,0 0 95 16,0 0-99-16,0 0-61 15,0 0 4-15,114-24-12 16,-46 16-33-16,4-1-66 16,-8 0-39-16,-12 3-107 15,-17 2-117-15</inkml:trace>
  <inkml:trace contextRef="#ctx0" brushRef="#br0" timeOffset="115176.68">27694 9522 436 0,'0'0'122'0,"0"0"140"16,0 0-128-16,0 0-68 16,0 0-66-16,0 0-17 15,55 25 15-15,44-25-17 16,20 0-25-16,9 0-325 15,-11-3-107-15</inkml:trace>
  <inkml:trace contextRef="#ctx0" brushRef="#br0" timeOffset="115513.78">28553 9276 548 0,'0'0'8'15,"0"0"258"-15,0 0-135 0,0 0-22 16,0 0-28-16,0 0-66 15,-79-55-15-15,45 69 0 16,-7 20-5-16,0 10 5 16,8 10-8-16,9-2 8 15,12-6-9-15,12-10-44 16,0-15-25-16,17-11 0 16,16-10-28-16,6-4 19 15,6-21-12-15,1-6 16 16,-2-10 59-16,-4 2 24 15,-3-3 30-15,-2 8 27 16,-9 8 32-16,-5 10-12 0,-10 6-10 16,-10 9 88-16,-1 1-117 15,0 1-38 1,0 28-4-16,0 17-11 0,0 12 13 16,0 1-106-16,-4-1-236 15</inkml:trace>
  <inkml:trace contextRef="#ctx0" brushRef="#br0" timeOffset="115694.29">28905 9503 873 0,'0'0'110'0,"0"0"82"0,0 0-96 15,0 0-96 1,0 0-11-16,0 0 5 0,8 78-35 15,-8-25-61-15,-19 6-56 16,-15 0-239-16</inkml:trace>
  <inkml:trace contextRef="#ctx0" brushRef="#br0" timeOffset="116203.9">27216 10122 714 0,'0'0'10'0,"0"0"171"15,0 0-41-15,0 0-84 16,0 0-18-16,0 0-16 16,3-23-3-16,-25 42-1 15,-9 12-12-15,-2 5 9 0,0 8-4 16,9-2 11-16,8-3-7 15,9-3-7-15,7-5-8 16,0-2 0-16,19-2 0 16,8-4-5-16,-2-3-13 15,-7-7-32-15,-9-9 19 16,-5 1 13-16,-4-5 18 16,0 4 5-16,-19 5-2 15,-23 2-1-15,-22 9-2 16,-14 0-6-16,3 0 6 15,10-3-22-15,19-2 10 16,22-1-82-16,21-8-155 16,8-6-107-16</inkml:trace>
  <inkml:trace contextRef="#ctx0" brushRef="#br0" timeOffset="116538.9">27280 10508 745 0,'0'0'83'0,"0"0"8"16,0 0-14-16,0 0-26 16,0 0-36-16,0 0-12 15,-14 14-6-15,33-7-6 16,15 3 9-16,14-4-1 16,0 4-27-16,-5-3-18 0,-10 3-51 15,-17 0 68-15,-9 2 10 16,-7 5 3-16,-14 9 16 15,-19 5 19-15,-13 2 25 16,-4-4 36-16,1 1-27 16,11-11 3-16,12-5-2 15,14-8-33-15,12-3-15 16,2-3-6-16,34 0-18 16,26-16-11-16,25-6-26 15,11-2-52-15,7-2-171 16,-3-2-91-16</inkml:trace>
  <inkml:trace contextRef="#ctx0" brushRef="#br0" timeOffset="116701.61">27958 10476 684 0,'0'0'69'0,"0"0"168"15,0 0-165-15,0 0-72 16,0 0-9-16,0 0 9 15,115-21-28-15,-51 13-80 16,-5-3-154-16,-8 2-105 16</inkml:trace>
  <inkml:trace contextRef="#ctx0" brushRef="#br0" timeOffset="116857.26">27933 10660 709 0,'0'0'63'0,"0"0"76"0,0 0-123 16,0 0-11-16,166-20-10 16,-55 6-83-16,13 2 51 15,2-8-211-15,-7-2-196 16</inkml:trace>
  <inkml:trace contextRef="#ctx0" brushRef="#br0" timeOffset="117195.28">28987 10182 6 0,'0'0'622'0,"0"0"-560"16,0 0 126-16,-89 11-182 15,65 14 1-15,4 6-6 16,2 1-1-16,8 5 2 16,3-2 9-16,7-2-11 15,0-2 0-15,0-12-2 16,11-6 2-16,3-10-23 15,5-3 4-15,3-13 19 16,3-20 17-16,0-4-13 16,-3-4 22-16,-1 4 11 15,-6 7-31-15,-6 13 15 16,-3 12 22-16,-5 5 8 16,-1 0-35-16,2 5-16 0,1 22-7 15,0 9 7 1,0 7 1-16,-2 4-1 0,-1 3-42 15,0 1-71-15,0-7-127 16,-3-8-215-16</inkml:trace>
  <inkml:trace contextRef="#ctx0" brushRef="#br0" timeOffset="117387.7">29382 10522 810 0,'0'0'120'0,"0"0"3"0,0 0-33 16,0 0-70 0,0 0-20-16,0 0 0 0,-7 87-3 15,0-48-7-15,1-2-47 16,-4-2-12-16,1 2-81 16,-1-12-157-16,7-14-107 15</inkml:trace>
  <inkml:trace contextRef="#ctx0" brushRef="#br0" timeOffset="117570.27">29472 10456 692 0,'0'0'182'0,"0"0"15"16,0 0-100-16,0 0-33 15,82-41-50-15,-14 26-14 0,14 9-4 16,4 5-19-1,0-3-57-15,-9 4-76 0,-21-9-177 16,-27-4-203-16</inkml:trace>
  <inkml:trace contextRef="#ctx0" brushRef="#br0" timeOffset="117787.99">29754 10231 701 0,'0'0'101'0,"0"0"91"16,0 0-105-16,0 0-52 0,0 0-29 16,0 0-2-16,-2 83 31 15,15-28 16-15,1 6-46 16,0 1-5 0,0-5 0-16,-3-6-84 0,1-11-42 15,3-12-179-15,7-15-25 16</inkml:trace>
  <inkml:trace contextRef="#ctx0" brushRef="#br0" timeOffset="118123.27">30537 10224 792 0,'0'0'41'0,"0"0"93"0,0 0-79 15,-107-29-47-15,66 29 2 16,-1 12-10-16,4 10 0 15,8 3 2-15,6 6-2 16,9 3-1-16,10 2-1 16,5-5-4-16,5-4-41 15,20-13-45-15,11-14 16 16,6 0-17-16,0-22 30 16,-3-6 33-16,-5-6 23 15,-7 2 7-15,-7 2 18 16,-6 10 24-16,-4 8 64 15,-8 4 10-15,-1 8-27 0,-1 0-29 16,0 0-60 0,0 17-12-16,0 15 8 0,0 6-2 15,0 11-11-15,0 1-70 16,-1-4-158-16,-2-8-144 16</inkml:trace>
  <inkml:trace contextRef="#ctx0" brushRef="#br0" timeOffset="118468.77">30827 10389 609 0,'0'0'210'0,"0"0"-39"16,0 0-35-16,0 0-111 15,0 0-25-15,0 0-8 16,8-29-36-16,25 26 12 15,10 1-28-15,5 2-11 0,-2 0 7 16,-1 2-21-16,-11 13-20 16,-13 7 34-16,-15 3-44 15,-6 9 115-15,-24 5-17 16,-15 1 17-16,-8 3 27 16,0-4 41-16,6-2 38 15,14-14-11-15,12-10-25 16,15-4-25-16,7-7-30 15,36-2 15-15,28 0 2 16,17-17-32-16,12-7-124 16,7 1-175-16,-7 3-78 0,-9 0 210 15</inkml:trace>
  <inkml:trace contextRef="#ctx0" brushRef="#br0" timeOffset="119308.19">27412 11311 427 0,'0'0'104'16,"0"0"136"-16,0 0-36 16,0 0-104-16,0 0-23 15,0 0-44-15,-31-22-16 16,-5 25-17-16,-2 12-4 16,3 5-3-16,11 4 3 15,12 3-6-15,12 0 2 16,2 2-21-16,24 1 1 15,10-4-1-15,1-6 19 16,-3-1 6-16,-7-5 4 0,-9-4-1 16,-4-3-2-16,-10 2 3 15,-4 4-3-15,0 11 1 16,-16 5-4-16,-21 4 4 16,-15 3-13-16,-10-5-7 15,-3-5 9-15,2-2-39 16,11-8-56-16,16-7-49 15,19-8-2-15,17-1-195 16</inkml:trace>
  <inkml:trace contextRef="#ctx0" brushRef="#br0" timeOffset="119767.4">27527 11701 624 0,'0'0'4'0,"0"0"166"15,0 0-131-15,0 0 18 16,0 0-22-16,0 0-15 16,-60 26-17-16,71-26-3 15,18 0-12-15,10 0 11 16,7 0-42-16,-1 0-50 16,-6 0-46-16,-12 0 45 15,-12 3 24-15,-12 7 43 16,-3 4 21-16,-9 3 6 15,-14 3 29-15,-2 0 44 16,-2-1 18-16,8-3-5 16,-1-7-15-16,11 2-22 0,5-8-6 15,4 0-32-15,0 4-3 16,9 0-6-16,13 0 8 16,6 3 6-16,1-4-16 15,-7 3 0-15,-7-5 1 16,-7-1 1-16,-7-2-3 15,-1 6 1-15,-1-1 0 16,-20 5 12-16,-10 1-11 16,-11-2 6-16,-6-3-1 15,-1-5-5-15,1-2 1 16,11 0-2-16,14 0-31 16,16-6-60-16,7-10-87 15,16-4-248-15</inkml:trace>
  <inkml:trace contextRef="#ctx0" brushRef="#br0" timeOffset="119949.9">28232 11612 889 0,'0'0'59'0,"0"0"41"15,0 0-10-15,0 0-46 16,0 0-28-16,0 0-16 15,117-23-56-15,-61 13-80 16,-1 6-112-16,-10 4-120 0</inkml:trace>
  <inkml:trace contextRef="#ctx0" brushRef="#br0" timeOffset="120104.31">28177 11801 572 0,'0'0'100'15,"0"0"139"-15,0 0-154 16,0 0-85-16,0 0-12 16,91 3 8-16,-7-3-105 15,14-10-149-15,11-7 19 16</inkml:trace>
  <inkml:trace contextRef="#ctx0" brushRef="#br0" timeOffset="120425.66">29099 11427 657 0,'0'0'55'16,"0"0"57"-16,-82 23-75 15,53 7-29-15,6 4 17 16,3 5-20-16,4 0-4 16,10-2 1-16,6-5-1 15,0-5-2-15,1-7 1 16,11-10-39-16,6-7 4 15,2-3 12-15,5-3 16 16,2-19 6-16,3-9-2 16,0-5 3-16,-4-1 2 0,-3 10-2 15,-11 10 12-15,-5 12 39 16,-7 5-22-16,0 0-17 16,0 15-12-16,0 19-10 15,0 9 4-15,0 7 5 16,-6-1-45-16,-1-6-149 15,1-6-82-15</inkml:trace>
  <inkml:trace contextRef="#ctx0" brushRef="#br0" timeOffset="120644.75">29375 11801 17 0,'0'0'965'0,"0"0"-940"16,0 0-20-16,0 0-5 15,0 0-4-15,-9 92 4 16,9-52-1-16,0-1-43 16,0-3-55-16,0 0-90 15,2-12-115-15</inkml:trace>
  <inkml:trace contextRef="#ctx0" brushRef="#br0" timeOffset="120848.79">29618 11735 947 0,'0'0'109'16,"0"0"-38"-16,0 0-8 15,98-25-63-15,-21 19 0 16,11 0-21-16,0 4-54 16,-7-9-133-16,-13-6-126 15,-22-3-218-15</inkml:trace>
  <inkml:trace contextRef="#ctx0" brushRef="#br0" timeOffset="121055.84">29830 11530 60 0,'0'0'748'0,"0"0"-593"16,0 0 19-16,0 0-109 15,0 0-13-15,0 0-47 16,-6 39-4-16,25 10 27 16,0 6-20-16,-8-1 0 15,-6 4-8-15,-5-7-15 16,0 2-43-16,0-7-75 15,0-15-127-15,3-18-289 16</inkml:trace>
  <inkml:trace contextRef="#ctx0" brushRef="#br0" timeOffset="121372.68">30353 11460 806 0,'0'0'23'0,"0"0"94"15,0 0-114-15,-100 16 2 16,65 11-10-16,5 0 4 16,13 3 1-16,8 2-7 15,9-6 2-15,0 2-34 16,18-13-72-16,9-11-43 16,6-4 30-16,0-6 39 15,-3-18 57-15,-3-5 28 0,-7-2 8 16,-5 6 67-16,-4 8 15 15,-7 7 37-15,-2 7 20 16,-2 3-69-16,0 0-60 16,0 13-18-16,0 16-26 15,0 10 24-15,0 6-48 16,0-6-139-16,4-6-158 16</inkml:trace>
  <inkml:trace contextRef="#ctx0" brushRef="#br0" timeOffset="121686.01">30599 11655 753 0,'0'0'90'16,"0"0"31"-16,0 0-79 15,0 0-42-15,0 0-91 16,0 0-27-16,35-7-10 15,-8 7 13-15,-2 7 14 16,-4 6 74-16,-14 3 24 16,-7 1-7-16,0 3 10 15,-18 2 4-15,-7-1 33 16,-1 0 31-16,1-6 26 16,6-4-3-16,10-5-6 0,6-2-49 15,3-2-22 1,4-2-5-16,28 0-9 0,16 0-12 15,18-6-141-15,9-14-149 16</inkml:trace>
  <inkml:trace contextRef="#ctx0" brushRef="#br0" timeOffset="121857.47">30966 11540 332 0,'0'0'154'0,"0"0"-96"15,0 0 105-15,0 0-95 16,0 0-29-16,0 0-32 16,66 3-7-16,-9-3-1 0,1 0-88 15,-8 0-74-15,-11-10-123 16</inkml:trace>
  <inkml:trace contextRef="#ctx0" brushRef="#br0" timeOffset="122069.03">31042 11439 542 0,'0'0'109'0,"0"0"73"15,0 0-46-15,0 0-79 16,0 0-39-16,0 0-8 16,-1 67-8-16,14-18 44 15,5 5-26-15,0 1-20 0,0-4-2 16,-6-6-77-1,-4-11-101-15,3-9-109 0,7-18-103 16</inkml:trace>
  <inkml:trace contextRef="#ctx0" brushRef="#br0" timeOffset="122398.4">31784 11463 717 0,'0'0'76'15,"0"0"1"-15,-87-19-37 16,47 19-40-16,2 0-1 0,3 3-5 16,12 10-6-16,6-1 11 15,8 2-8-15,6 0 1 16,3 3-22-16,4-4-26 16,21-3 2-16,8-4 8 15,5-6 23-15,-4 0 16 16,-3-10 7-16,-5-3 14 15,-6-4 32-15,-5 4 12 16,-4 3 17-16,-7 7-14 16,-2-1-22-16,-2 4-9 15,0 0-30-15,1 7-3 16,1 20-17-16,2 11 11 16,2 3-12-16,2-1-98 0,4-8-138 15,1-12-190-15</inkml:trace>
  <inkml:trace contextRef="#ctx0" brushRef="#br0" timeOffset="122803.99">32129 11517 407 0,'0'0'280'15,"0"0"-114"-15,0 0-15 16,0 0-55-16,0 0-79 15,0 0-17-15,36-14-50 16,3 14-37-16,2 0-41 16,-4 0 16-16,-10 7 8 0,-9 2 44 15,-15-2-1 1,-3 7 28-16,-8 4 32 0,-19 3 2 16,1-2 38-16,-1 1 36 15,3-3 19-15,10-6-8 16,5-2-42-16,8-3-21 15,1 1-10-15,1 4-12 16,19 0 16-16,8 4 9 16,5-5-4-16,0 0-2 15,-3 0-14-15,-9-1 6 16,-8 1 18-16,-7 0-23 16,-6 3-6-16,-16 4 2 15,-29 6-1-15,-24 6-2 0,-28-3-39 16,-24 2-68-16,-25-6-140 15,-24-8-190-15</inkml:trace>
  <inkml:trace contextRef="#ctx0" brushRef="#br0" timeOffset="123248.18">27909 12402 402 0,'0'0'375'0,"0"0"-340"16,0 0 45-16,0 0-74 16,0 0 5-16,0 0-22 15,-5 112-19-15,5-69-89 16,0 7-102-16,-12-6-175 16</inkml:trace>
  <inkml:trace contextRef="#ctx0" brushRef="#br0" timeOffset="123414.12">27826 12920 421 0,'0'0'153'0,"0"0"-71"0,0 0 19 16,0 0-91-16,0 0-10 16,-8 77-6-16,5-48-54 15,-2 0-53-15,-2 0-110 16,-1 5-139-16</inkml:trace>
  <inkml:trace contextRef="#ctx0" brushRef="#br0" timeOffset="123546.47">27777 13264 462 0,'0'0'107'0,"0"0"-23"15,0 0 25-15,0 0-109 0,0 0-14 16,0 0-139-16,0 16-108 15</inkml:trace>
  <inkml:trace contextRef="#ctx0" brushRef="#br0" timeOffset="128366.42">28905 14330 174 0,'0'0'143'15,"90"-60"-141"-15,-49 38 18 16,4-1-4-16,3 2-16 16,4-1-4-16,3-1-17 15,6-2-15-15,0-4-6 0,1 3 1 16,-4-3-91-16</inkml:trace>
  <inkml:trace contextRef="#ctx0" brushRef="#br0" timeOffset="129783.8">29631 13551 467 0,'0'0'25'15,"0"0"39"-15,0 0 84 16,0 0-75-16,0 0-13 16,0 0-17-16,-15-10-14 15,15 6-19-15,0 4 6 0,0-3-8 16,11-6 1-16,16-8-9 15,13-7 28-15,9-10-24 16,-2-3-3-16,-10-1 8 16,-12 6-8-16,-5 1 8 15,-11 2-1-15,-4 10-7 16,-5 9 26-16,0 3-15 16,0 7 6-16,0 0 3 15,-10 0-19-15,-14 13-2 16,-9 17-3-16,-2 6-1 15,5 10-6-15,12 0 10 16,9 0-2-16,9 4-2 16,0 0 4-16,5 3-1 15,14 1-2-15,1-2 6 16,-1-3-8-16,-3-2 5 0,-6 0 0 16,-5-2 5-16,-5-1-3 15,0-8-2-15,-3-4 0 16,-11-5 2-16,-5-7 8 15,-6-4-10-15,-3-4 1 16,-5-5 16-16,-5-7-7 16,4 0-2-16,4-2-5 15,6-18-2-15,12-1 12 16,6-2-13-16,6-5-8 16,0 1 1-16,12 1-15 0,12 1 7 15,4 6 13 1,2 9 1-16,1 6-8 15,2 4 5-15,0 14-4 0,2 13 3 16,-3 7 6-16,1 12-1 16,-3 6 0-16,-2 0 1 15,-2 5 4-15,-4-4-5 16,-1-1 0-16,1-6-4 16,2-5 4-16,1-15-14 15,7-9-70-15,5-12-83 16,4-5-172-16</inkml:trace>
  <inkml:trace contextRef="#ctx0" brushRef="#br0" timeOffset="130506.72">30544 13785 337 0,'0'0'20'15,"0"0"26"-15,0 0 26 16,0 0-65-16,0 0-7 16,0 0 0-16,-4-52 6 15,2 45 9-15,2 4 41 0,-1-4 7 16,-2 4 10-16,0-1-1 15,0-1-27-15,0 0-13 16,-1 2 2-16,1-4-10 16,0 2 2-16,-2-3-24 15,2 2 3-15,0-5 17 16,0 2-18-16,0-1 1 16,0-1 14-16,1 2-11 15,-2-2 13-15,0-1-20 16,-4-1 1-16,1 2 10 15,-7-1-10-15,1 2 4 16,-5 3 5-16,1 0-1 16,1 7 0-16,0 0-10 15,-4 11-2-15,-2 16-7 16,2 12 2-16,1 4 7 0,7-1-2 16,5-3 4-16,7-1-4 15,0-9 2-15,0-2 0 16,15-8-8-16,3-2 8 15,6-2 0-15,4-3 3 16,2-2-3-16,1-1 5 16,-1-2-5-16,-3-1 0 15,-4 0-1-15,-3 2 1 16,-4-2 0-16,-4 2-3 16,-1 1 7-16,-7 7-8 15,-2 4 2-15,-2 6 2 0,-8 4 20 16,-19 0-15-16,-12 1 1 15,-10-2 14-15,-6-4-14 16,0-8 4-16,2-4-10 16,4-5 5-16,11-8-14 15,5 0-6-15,10-5-41 16,12-7-86-16,11-4-91 16,7-1-119-16</inkml:trace>
  <inkml:trace contextRef="#ctx0" brushRef="#br0" timeOffset="131013.57">30716 14050 404 0,'0'0'218'0,"0"0"-98"15,0 0 12-15,0 0-98 16,0 0-22-16,0 0-10 15,0 0-2-15,37-53-2 16,-15 36-5-16,2 4 7 16,-1 4-7-16,1 6 4 15,2 3-12-15,1 5-4 16,-2 15-4-16,-2 6 7 16,-4 7 10-16,-5 1 3 15,-7-4-5-15,-7-4-18 0,0-6 26 16,0-7 4-16,-7-7-4 15,-2 1 1-15,3-7 9 16,-2 0 9-16,1-4 59 16,-3-18-35-16,2-10-22 15,5-9-13-15,3-9-5 16,0 1-3-16,14 2 3 16,8 5-2-16,3 12 24 15,3 8-22-15,-1 11-2 16,0 5-2-16,-3 6-2 15,0 0-6-15,0 20-3 16,-2 15-20-16,-2 5 31 16,-3 10-17-16,-4-3-10 15,-3-2 7-15,-7-11-13 16,-3-2-13-16,0-5-12 0,-2-5-84 16,-11-1-1-16,-4-15-158 15</inkml:trace>
  <inkml:trace contextRef="#ctx0" brushRef="#br0" timeOffset="131763.56">31415 13366 243 0,'0'0'117'15,"0"0"-18"-15,0 0 109 16,0 0-61-16,0 0-11 15,0 0-70-15,-4-76-3 0,4 60-22 16,12-1-17 0,10-3-5-16,6 1-19 15,2-1 0-15,0 10-1 0,-5 1 1 16,-5 9-11-16,-2 0 11 16,-2 9-16-16,-1 21 13 15,-1 15-11-15,-3 8 13 16,-2 3-2-16,-2 5 6 15,-1-10 0-15,-1-7-3 16,0-4 0-16,2-15 0 16,1-4 0-16,-2-9 0 15,6-4-1-15,0-5 7 16,4-3 3-16,5 0-9 16,0-13 2-16,1-11 17 15,-5-3-18-15,-6 8 7 0,-6 6 0 16,-5 9 19-16,0 4 39 15,0 0-39-15,-2 0-22 16,-5 7-5-16,0 14-15 16,1 11 8-16,3 8 6 15,3 3 2-15,0 7 3 16,14-1-4-16,4 6 0 16,9 2 1-16,2-5-1 15,-1-6 0-15,0-9-1 16,-6-7 2-16,-5-3-4 15,-8-5 3-15,-2-7 0 16,-7-6-3-16,0 1 3 16,-11 2 0-16,-24 5 6 15,-18 7-6-15,-16-1 0 16,-7 7-17-16,-5 5-75 0,5 6-39 16,8 2-167-16,8-10-182 15</inkml:trace>
  <inkml:trace contextRef="#ctx0" brushRef="#br0" timeOffset="149560.76">16728 8615 147 0,'0'0'4'0,"0"0"4"0,0 0 74 15,0 0-21-15,0 0-18 16,0 0 0-16,0 0 6 16,0 0-13-16,0-6-8 15,0 6 6-15,0 0-8 16,0 0 7-16,0 0-11 15,0 0-6-15,0 0 10 16,6 0-13-16,4 0 1 16,4 3 28-16,8 0-5 15,2 5 5-15,1-2-24 16,7 1-6-16,1-3 16 16,3-1-22-16,5 0 3 0,5-3 8 15,2 0-15-15,5 0 19 16,3 0-21-16,-1 0 1 15,-7 0 6-15,1 0-4 16,-4 0-1-16,1 0-1 16,-7 0 3-16,3 0 4 15,-6 0-8-15,0 0 0 16,-4 0 5-16,-3 0-4 16,-3 0-1-16,-3 0 1 15,0 3 5-15,-1-1-6 16,1-1 0-16,-4 3 0 15,4-1-1-15,-1-2 3 16,5 2-2-16,6-3 2 0,1 0 0 16,6 0 7-1,3 0-8-15,-1 0-1 0,2 0 11 16,-4 0-10-16,-7 0-1 16,-5 0 0-16,-4-2 4 15,-8 1-7-15,0 1 3 16,3-1 0-16,-2 1 0 15,9 0 0-15,-4 0 0 16,10-3 1-16,2 3 1 16,0 0-2-16,2 0 0 15,-3 0 0-15,0 0-3 16,-4 0 3-16,1 0 0 0,-1 3 0 16,-3-2 3-16,3 2-5 15,-4-1 2-15,2 1 0 16,2-2 5-16,-1 1-5 15,2 0 0-15,-7 1-1 16,0-3 3-16,-1 0-3 16,-2 0 1-16,-1 0 0 15,2 0-1-15,-3 0 1 16,2 0 0-16,4 0-1 16,0 0 5-16,2 0-6 15,1 0 2-15,-1 0 0 16,3 0 1-16,-1 0-1 15,3 0 0-15,4 0-2 16,4-3 7-16,4 1-9 0,2-4 4 16,-3 4 0-16,0-1-2 15,-3-5 2-15,-4 5-3 16,2-3 2-16,-8-1 2 16,3 3-2-16,1-2 0 15,-4 2 1-15,4-3-3 16,3 4 3-16,2-3 0 15,5 3 0-15,-1-1 1 16,4-2-3-16,-1 3 2 16,-4-3 0-16,4 3 2 15,-5-2-2-15,2 0 0 16,-6 1-2-16,0 1 4 16,-5-1-4-16,0 1 1 0,1-1 1 15,0 1-5-15,1 0 5 16,0 3 0-16,2-2 0 15,-3 2 2-15,4 0-4 16,-3 0-1-16,-5 0-3 16,2 0 4-16,-3 0-5 15,-5 0 7-15,7 2-3 16,-7 1 7-16,3-2-5 16,3 1 1-16,4-1 0 15,2 1-4-15,1-1 4 16,-1-1 0-16,2 3 1 15,2-3 1-15,0 0-1 0,-2 0-1 16,-1 1 0 0,-2 0-4-16,2 4 4 0,-2-2 0 15,0 1 0-15,0 1 1 16,2 0-2-16,-3-3 1 16,3 5-5-16,-4-1 5 15,-1-2-6-15,1-1 6 16,-1 4-1-16,1-5 1 15,2 6 0-15,3-2 0 16,4-3 1-16,1 5-2 16,1-5 1-16,1 0 0 15,-2 0 1-15,5-1 0 16,-1-1-1-16,1 3 0 0,1 0-5 16,0-3-1-16,0-1 6 15,-1 0 0-15,-1 0-2 16,2 0 2-16,-2 0-1 15,3 0-1-15,-3 0 4 16,-2 0-9-16,-3 0 7 16,-2 0-4-16,-1 0 3 15,2-1-4-15,3-3 3 16,1 0-2-16,-3 1-2 16,0 3 2-16,-3-3-6 15,-2 3 6-15,1 0 2 16,-2 0 2-16,2 0 0 15,3 0-1-15,1 0 3 0,0 3-3 16,5-1 1 0,3-1 0-16,5-1 0 0,2 4 1 15,0-4-1-15,-1 3 0 16,-1-2 0-16,-4 0-3 16,-1 1 3-16,1 0-1 15,3 6-2-15,-1-5 3 16,1 2 0-16,0-4 0 15,-3 5 3-15,-3-4-2 16,-7 1-1-16,-4-1 0 16,-5-1 4-16,-5-1 0 15,-1 0 7-15,-5 2 4 16,-1-1-2-16,-7-1-3 16,-6 0-10-16,-3 0 0 0,-2 0 4 15,0 0-2-15,0 0-4 16,0 0-8-16,-9 0-51 15,-25-14-114-15,-23-11-388 16</inkml:trace>
  <inkml:trace contextRef="#ctx0" brushRef="#br0" timeOffset="151419.84">4397 9492 49 0,'0'0'64'0,"0"0"-34"0,0 0-7 16,0 0-11 0,0 0-12-16,0 0 11 0,0 0-9 15,-54 14 2-15,45-9 4 16,-1-1 13-16,4 1 13 16,-3 0 12-16,0-2-8 15,0 2 5-15,3-3 1 16,3 0-7-16,0-2-1 15,3 0-12-15,0 0-5 16,0 0-16-16,0 0 1 16,0 0-8-16,6 0-2 15,18 5 6-15,7-3 4 16,11-2 1-16,16 0 10 16,8 0 0-16,13 0-6 15,3 0-2-15,-3 0-7 0,-3 0 0 16,-9 0 4-16,-7 0-2 15,-5 0-2-15,-3 0 0 16,-4 0 3-16,-2-7 2 16,-4 1 0-16,0-2-3 15,1 0 14-15,-1 4-8 16,4-1-1-16,-4 2-7 16,-8 3 1-16,-4 0-1 15,-6 0 0-15,-8 0 0 16,-4 0 3-16,0 0-3 15,0 0 2-15,0 0 0 0,-3 0-2 16,-2 0 24-16,-1 0-1 16,-1 0 3-16,-2 0 12 15,-2 0-20-15,2 0-8 16,2 0-1-16,2 0-6 16,2 0 8-16,0 0-11 15,3 0 0-15,-3 0 9 16,0 0-9-16,-3 0 5 15,4 0 4-15,-4 0-4 16,-3 0 5-16,0 0-10 16,2 0 0-16,2 0-3 15,-1 0 3-15,3 0 0 16,0 0 0-16,0 0 1 0,0 0-4 16,0 0 3-16,-3 0-19 15,4 0-52-15,-4 8-95 16,-6 3-49-16,0-1-141 15</inkml:trace>
  <inkml:trace contextRef="#ctx0" brushRef="#br0" timeOffset="168165.37">17524 10483 1 0,'0'0'4'16,"0"0"13"-16,0 0-13 0,0 0-4 15,0 0-4-15,0 0-4 16,0 0-2-1</inkml:trace>
  <inkml:trace contextRef="#ctx0" brushRef="#br0" timeOffset="168823.95">16790 10304 38 0,'0'0'23'0,"0"0"-20"15,0 0 5-15,0 0 26 16,0 0 3-16,0 0-5 16,-23 0 11-16,23 0-1 0,0 0-2 15,0 0-28 1,0 0-10-16,0 0 2 16,7 0-3-16,9 6-1 0,7 8 5 15,-1-2-2-15,1 2-6 16,-3-1 3-16,0 0 0 15,-5-3 0-15,-1 1-41 16,5 5-20-16,1-2-50 16</inkml:trace>
  <inkml:trace contextRef="#ctx0" brushRef="#br0" timeOffset="170796.97">17183 10355 26 0,'0'0'56'0,"0"0"25"16,0 0-22-16,0 0-20 16,0 0-6-16,0 0-9 15,-3-2-23-15,3 2-1 16,0 0-4-16,9 10 4 15,14 7 4-15,7 0 10 16,8 3 6-16,11-2-11 16,4-1 4-16,11-3 14 15,4 3-2-15,2-2-7 16,1 2-3-16,-2 0-14 16,-3-4 7-16,-1 3-4 15,0-5-1-15,3-1 6 0,7 0-8 16,-2-1-1-16,4-3 13 15,-3-2-7-15,-6-1 3 16,-6-3-9-16,0 4 2 16,-11-1 3-16,-1 0-4 15,-2-1-1-15,-3 3 5 16,-1 1-1-16,-2 0 1 16,2 2-5-16,-1 1 2 15,-1-1 11-15,1 1 1 16,-5-1 0-16,0-3 13 0,-2-1-6 15,-3 0-2-15,-7-1-15 16,1-1 1-16,2-1 11 16,-4 2-6-16,5 0 1 15,-5-3-6-15,5 4-3 16,3 0 2-16,-1-4 3 16,3 2-7-16,1 2 6 15,-7-2-6-15,0 2 0 16,-2-4 5-16,-2 2-5 15,2 1 0-15,-2-3 0 16,6 2 3-16,4-2 13 16,7 0-16-16,1 3 0 15,2 0 6-15,-3-2-5 0,-3 2-1 16,-1-3 0-16,-1 2 1 16,2-2-2-16,3 5 1 15,0-2 0-15,1 4 0 16,2-2 1-16,4 5-2 15,-1-3-2-15,1 3 3 16,0-3 4-16,-4 0-4 16,4-4 0-16,-4 3 2 15,2-3 0-15,1 1-2 16,7-4 0-16,2 3 1 16,3-3 2-16,-1 0-3 15,1 3 0-15,-4-3-3 16,3 0 3-16,-7 0 0 15,2 0 0-15,-4 0 2 0,0 0-1 16,0 0-1-16,1-3 0 16,6 3 1-16,-3-3 0 15,1 3-1-15,-2 0 0 16,-1 0 2-16,-5 0-2 16,-1 0 0-16,-1-4 0 15,-1 4 3-15,0 0-3 16,2 0 0-16,3-3 0 15,5 3 1-15,3-3 2 16,-2 3-3-16,-6-3 0 16,0 3 0-16,-5-1 0 0,-1-1 0 15,-1 2-3-15,4 0 7 16,-4 0-9-16,4 0 5 16,-1 0 0-16,0 0 1 15,4 0-1-15,0 0 0 16,-1 0-1-16,-1 0 3 15,2 0 0-15,-1 0-2 16,3 0 0-16,-2 0 0 16,0 0 1-16,-5 0-1 15,-3 0 0-15,-2 0 3 16,2 0-3-16,-6 0 0 16,1 0 0-16,0 0 0 15,-3-5 0-15,-1 3-2 0,0-2-2 16,-2 1 8-16,-1 3-4 15,-2-3 0-15,5-1 0 16,-6 4-1-16,1 0 1 16,0 0-3-16,-3 0 2 15,-2 0 2-15,1-3 1 16,-1 3-2-16,-5-3 0 16,-3 3-2-16,-3-4 2 15,-7 4 0-15,-2 0 2 16,-1 0-1-16,-1 0 10 15,0 0-11-15,0 0 0 16,2 0 17-16,-2 0-11 16,0 0 2-16,0 0-6 15,0 0 0-15,0 0-3 0,0 0 1 16,0-3 0-16,0 3-2 16,0 0 3-16,1 0-1 15,-1 0 1-15,0 0 0 16,0 0-1-16,0 0-2 15,2 0 2-15,4 0-1 16,-3 0 1-16,1 0-2 16,1 0 1-16,-2 0 2 15,3 0-2-15,1 0-13 16,-1 0-17-16,5 0 20 16,-7 0-34-16,6 0-21 15,-1 0-13-15,-1 0-41 16,1 0-11-16,1 0-8 15,-4 0 21-15</inkml:trace>
  <inkml:trace contextRef="#ctx0" brushRef="#br0" timeOffset="171270.23">23862 10707 13 0,'0'0'0'0,"0"0"0"16,0 0 1-16,0 0 1 16,0 0 2-16,0 0-4 15,-66-11 0-15,46 11 4 16,-7 0-4-16,-3 0 0 16,-1 0-1-16,-4 0 2 0,-1 0-1 15,0 0 0-15,1 0-1 16,-5-2 0-16,1-2 2 15,0-1-1-15,-3-3 2 16,-1-1 1-16,1 1 12 16,-3 5 6-16,3 0-18 15,3-3 2-15,-2 1-5 16,5 0-4-16,3-2 2 16,7 0-22-16,0 0-2 15,13 0 10-15</inkml:trace>
  <inkml:trace contextRef="#ctx0" brushRef="#br0" timeOffset="172183.66">23825 10498 16 0,'0'0'56'0,"0"0"3"0,0 0-10 16,0 0 12-1,0 0 5-15,-111 0-7 0,49 0-34 16,-20 0 17-16,-30 0-19 16,-31-3 8-16,-30-11-24 15,-24-6 5-15,-20-2 20 16,-1 2-5-16,1 4-10 16,11 7 8-16,9 4-21 15,14 2 3-15,7 3-7 16,21 0-1-16,16 0 1 15,22-2 0-15,32 1 1 16,35 1-5-16,29 0 12 16,17 0-16-16,8 0-4 0,28 0-29 15,27 0 41-15,23 3 0 16,27 5-5-16,14 1-19 16,13-2-13-16,6 0 12 15,9 1-11-15,-7-3-2 16,1-2 21-16,-6 0 10 15,-11-3 6-15,-12 3 1 16,-11-3 0-16,-18 0 6 16,-13 0-6-16,-21 3 0 15,-17 2 12-15,-17-5-1 16,-12 2-1-16,-7-2 10 16,0 0 5-16,-9 0 27 0,-25 0-38 15,-23 0 4-15,-25 0-2 16,-29 0-12-16,-25-2 3 15,-30-13-5-15,-26-2 0 16,-18-2 29-16,-16-5 5 16,-4 5-4-16,2 4 8 15,7 7-32-15,15 6 9 16,20 2-12-16,17 0-4 16,23 2 8-16,17 4-2 15,18-2-1-15,14 3 0 16,15-4-6-16,24 0 0 15,20 1 1-15,19-4 2 16,13 0-4-16,6 0 1 16,0 0 0-16,0 0-4 15,3 0-7-15,15 0-12 0,7 0-24 16,6-4-17-16,1 1 3 16,-8 3 14-16,0 0 9 15,-4 0 18-15,0 0 4 16,-2 10 11-16,-1 2-39 15,-1 2-72-15,0 5-42 16</inkml:trace>
  <inkml:trace contextRef="#ctx0" brushRef="#br0" timeOffset="29083.18">6166 11037 10 0,'0'0'13'15,"0"0"20"-15,0 0-10 16,0 0-4-16,0 0 21 0,0 0-5 16,0 0-11-16,0 0 14 15,-42-2 3-15,42 2 4 16,0 0-1-16,0 0-15 16,0 0 4-16,0 0-19 15,0 0-2-15,0 0-5 16,0 0-5-16,0 0-2 15,0 0-4-15,17 0 0 16,14 0 4-16,18 0 8 16,17 0 8-16,11 0 4 15,11-12-12-15,9-3 4 0,5 2-12 16,-5-1 0-16,-9 5 4 16,-21 1-4-16,-21 1 3 15,-22 5-4-15,-15-1 3 16,-6 3 0-16,-3 0 10 15,0 0 2-15,0 0 28 16,-12 0-27-16,-15 0 3 16,-16 0-16-16,-8 6-1 15,-15 3 3-15,-5-1-4 16,4 2 0-16,1-1 0 16,11-2 3-16,13-3-3 15,12-1 11-15,8-3 11 16,13 3 6-16,6-3 2 15,3 0-23-15,0 0-7 16,0 0-5-16,0 0-13 0,15 3 4 16,12 4 14-16,13 0-3 15,14 2 3-15,7-6 0 16,6 1-3-16,3-4 3 16,-9 0 0-16,-10 0-1 15,-18-4 2-15,-11 1-1 16,-14 3 0-16,-8 0 0 15,0 0 10-15,0 0-4 16,0 0-1-16,-3 0 5 16,-11 0-8-16,-2 0-2 0,-4 0 2 15,1 0 0 1,0 0 1-16,8 0-1 16,2 0-2-16,2 0 3 0,4 0-2 15,3 0 3-15,0 0-4 16,0 0 0-16,0 0 3 15,0 0-3-15,0 0 0 16,0 0 3-16,0 0-3 16,0 0 0-16,0 0 0 15,0 0 0-15,0 0-2 16,0 0 2-16,0 0-1 16,0 0-1-16,0 0 4 15,0 0-4-15,0 0 2 16,0 0 0-16,0 0 4 15,0 0-4-15,0 0 0 0,0 0-2 16,0 0 2-16,0 0 0 16,0 0 0-16,0 0 0 15,0 0-2-15,0 0 2 16,0 0-8-16,0 0 7 16,0 0-9-16,0 0 0 15,0 0-3-15,0 0-21 16,0 0-1-16,0 0-24 15,0 0-10-15,0 0-8 16,0 0-19-16,0 0-6 16,0 0-13-16</inkml:trace>
  <inkml:trace contextRef="#ctx0" brushRef="#br0" timeOffset="29825.03">7547 11202 23 0,'0'0'13'15,"0"0"-5"-15,0 0 1 16,0 0-9-16,0 0 1 15,0 0-2-15,0 0-7 16,0 0-3-16,0 0-23 16</inkml:trace>
  <inkml:trace contextRef="#ctx0" brushRef="#br0" timeOffset="32151.93">5453 11972 179 0,'0'0'5'15,"0"0"-4"-15,0 0-1 0,0 0-5 16,0 0-7-16,0 0-36 16,0 0 3-16,15 17 20 15,18 2-8-15</inkml:trace>
  <inkml:trace contextRef="#ctx0" brushRef="#br0" timeOffset="32469.27">7917 12134 277 0,'0'0'0'15,"0"0"-28"-15,0 0 20 16,0 0 4-16,0 0-30 16,0 0-93-16,-6 37 82 0</inkml:trace>
  <inkml:trace contextRef="#ctx0" brushRef="#br0" timeOffset="32811.18">10347 12282 67 0,'0'0'11'16,"0"0"0"-16,0 0 18 15,0 0-29-15,0 0-61 16</inkml:trace>
  <inkml:trace contextRef="#ctx0" brushRef="#br0" timeOffset="33951.21">12055 12075 270 0,'0'0'17'16,"0"0"-17"-16,0 0 46 16,0 0 17-16,0 0-62 15,0 0-1-15,-33-21-12 16,36 18-16-16,21 3 3 15,10 0 19-15,15 0-45 16,17 0-48-16,5 0-53 16</inkml:trace>
  <inkml:trace contextRef="#ctx0" brushRef="#br0" timeOffset="35156.58">12356 12078 9 0,'0'0'47'15,"0"0"13"-15,0 0-1 16,0 0 4-16,0 0 3 16,0 0-10-16,0 0-7 15,0 0-9-15,0 0-14 16,0 0 4-16,0 0-21 15,0 0-4-15,0 0 4 16,0 0-5-16,0 0-4 16,0 0 0-16,13 0 3 0,13 0-4 15,14 0 1 1,8-3-2-16,4-1-1 0,-3 1 3 16,-1 0-7-16,-5 3-12 15,-4 0-14-15,-6 0 30 16,-11 0-18-16,-9 0 8 15,-3 0 13-15,-10 0-11 16,0 0 8-16,0 0 3 16,-8 0-11-16,-20 0-1 15,-20 0 6-15,-15 6 5 16,-8 1-3-16,-4 2 8 16,1-4 1-16,9 0 31 15,9-1 19-15,8-1-4 16,8-3-22-16,13 0 3 15,6 0 2-15,8 0-24 0,10 0 12 16,3 0-19 0,0 0 2-16,3 0-10 0,31 0-16 15,20 0 21-15,20-10 12 16,14 1-10-16,0-1-2 16,-7 0 0-16,-9 3-2 15,-7 0 0-15,-17 1-12 16,-11 5 14-16,-16-2-4 15,-11 3 4-15,-9 0 0 16,-1 0-1-16,0 0 2 0,-8 0-2 16,-16 0-26-1,-19 10 24-15,-12 4-13 16,-8 3-13-16,2-2-17 0,6 2 20 16,7 0-31-16,15-1-36 15,7 0-41-15,12-3-43 16</inkml:trace>
  <inkml:trace contextRef="#ctx0" brushRef="#br0" timeOffset="47352.84">12681 11936 0 0,'0'0'0'16,"0"0"0"-16,133 16 0 15,-51-16 0-15</inkml:trace>
  <inkml:trace contextRef="#ctx0" brushRef="#br0" timeOffset="47657.13">14728 11305 307 0,'0'0'145'16,"0"0"-119"-16,0 0-24 15,0 0 12-15,0 0 13 16,0 0-24-16,-8-23 8 16,8 23-10-16,0 0-1 0,0 0 8 15,0 0-6-15,0-3-3 16,0 3 1-16,1 0-7 16,-1 0-43-16,0 6-85 15,0 16-71-15,-9 1 59 16</inkml:trace>
  <inkml:trace contextRef="#ctx0" brushRef="#br0" timeOffset="48963.6">19271 12121 106 0,'0'0'4'0,"0"0"48"16,0 0 34-16,0 0-7 0,0 0-29 15,0 0-3-15,-33-14-2 16,33 14-6-1,0 0-5-15,0 0 20 0,0 0-8 16,0 0 6-16,0 0-2 16,0 0-17-16,0 0-2 15,0 0-13-15,0 0-10 16,0 0 14-16,7 0-21 16,25 0 11-16,17 0 51 15,14 3-18-15,8-3-16 16,13 0-16-16,13 0-8 15,16 0 11-15,14 0-15 16,7 4-1-16,3 3 5 0,-1 3-4 16,1 0 2-16,1 0-3 15,-3-1 0-15,1-2-2 16,3-7 4-16,1 0-2 16,2 0 6-16,-5 0-1 15,-13 0 1-15,-17 0-6 16,-9 0 0-16,-15 0 8 15,-11 0-8-15,-12 0 0 16,-13 0 7-16,-13 0-4 16,-7 0 11-16,-3 0-10 15,-2-4-4-15,-6 4 32 16,-2-3-32-16,-13 3 0 0,-1 0 7 16,0 0-6-16,0-3 9 15,0 3-10-15,0 0 1 16,-4 0-6-16,-39 0-26 15,-29 0-73-15,-29 0-82 16,-19 0-49-16,-14 3-6 16,-11 0-92-16</inkml:trace>
  <inkml:trace contextRef="#ctx0" brushRef="#br0" timeOffset="49972.78">19619 12198 236 0,'0'0'19'16,"-81"-27"56"-16,64 23 82 0,13 0-21 15,4 4-72-15,0 0-26 16,0 0 5-16,11-3-8 16,24 0 8-16,28-3 53 15,24-4-44-15,24 0 0 16,21 2-34-16,20 6 2 15,21 1 10-15,32 1-21 16,32 0 8-16,20 17-17 16,9 3 13-16,-22 3-17 15,-26 1 4-15,-31-10 0 0,-24-11 8 16,-22-3-4 0,-26 0 56-16,-32 0-48 0,-35-8-1 15,-23 1 63-15,-15 2-23 16,-10 2 10-16,0 1-5 15,0-1-31-15,0 3 2 16,0-3-14-16,0 3-12 16,0-1 19-16,0-1-19 15,0 2-1-15,0 0 6 16,0-3-6-16,0 3-3 16,0-4 3-16,0 4 0 15,0 0 1-15,0 0-1 16,0 0-3-16,0 0-2 15,0-1 5-15,0 1-1 16,0 0-1-16,0-3 3 0,0 3-12 16,0 0 9-16,0 0-13 15,0 0 4-15,0 0-5 16,0 0 6-16,0 0-4 16,0-3-8-16,0 3 19 15,0 0-21-15,0 0-4 16,0 0 18-16,0-2-20 15,0 2 5-15,0-1 2 16,0 1-1-16,0 0 22 16,0 0-12-16,0-3 3 15,0 3 11-15,0 0-13 16,0 0-33-16,0-4 44 0,0 4 4 16,0 0-6-16,0 0 4 15,0 0 0-15,0 0-3 16,0 0 3-16,0 0 0 15,0 0-1-15,0 0 3 16,0 0-3-16,0 0 1 16,0 0 0-16,0 0-2 15,0 0 2-15,0-3 0 16,0 3-1-16,0 0 3 16,0 0-3-16,0 0 1 15,0 0 0-15,0 0-1 16,0 0 1-16,0 0 0 15,0 0 0-15,0 0 1 16,0 0-2-16,0 0 1 16,0 0-3-16,0 0-4 15,0 0 7-15,0 0-2 16,0 0 1-16,0 0-3 0,0 0-6 16,0 0 2-16,0 0-21 15,0 0 15-15,0 0-21 16,0 0-10-16,0 0-10 15,0 0-15-15,0 0-2 16,0 0-46-16,0 0-36 16,-8 0-2-16,-9 16-25 15,-7 1 72-15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03:52:50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2555 11936 63 0,'0'0'87'15,"0"0"34"-15,0 0-80 16,0 0 44-16,0 0-19 15,0 0-9-15,-82-70 13 16,73 64 19-16,1 6-52 16,2-5 11-16,5 5 8 15,-1 0-33-15,2 0-23 16,0 0-6-16,0 5-13 16,3 15 2-16,17 13 17 15,8 4 0-15,2 4 1 16,3-7-1-16,2-5 0 15,-2-15 1-15,3-11 0 0,9-9-1 16,18-37 22-16,14-32 36 16,20-39-4-16,10-21-13 15,4-17-26-15,-4-6 19 16,-13 16-19-16,-22 25 6 16,-17 35-10-16,-22 33-11 15,-17 26 0-15,-10 16-1 16,-6 7-14-16,0 30-65 15,0 25-138-15,0 24 153 16,-16 15-122-16,-11 5-61 16</inkml:trace>
  <inkml:trace contextRef="#ctx0" brushRef="#br0" timeOffset="368.47">2837 12322 340 0,'0'0'24'15,"0"0"62"-15,0 0-18 16,0 0-65-16,0 0-3 16,0 0 17-16,46 70-1 15,-19-51 26-15,-2-8-28 0,3-5 1 16,2-6 15-16,9-11 25 15,9-35 45 1,16-29-10-16,3-31-29 0,9-19-24 16,0-22-5-16,-1-10 0 15,-11 2-14-15,-3 13-2 16,-12 36 1-16,-16 35-16 16,-12 32 4-16,-15 23-3 15,-3 13 3-15,-3 3-5 16,0 0-48-16,0 14-103 15,0 12-65-15,0 10-41 16,0-3-78-16</inkml:trace>
  <inkml:trace contextRef="#ctx0" brushRef="#br0" timeOffset="9714.5">19453 12250 22 0,'0'0'56'0,"0"0"-4"15,0 0 16-15,0 0 5 16,0 0 6-16,0 0 6 16,0 0-4-16,-87-17-23 15,74 14 34-15,-2 3-5 16,9 0 6-16,0 0-8 16,3 0-30-16,-1 0-6 15,1 0-18-15,1 0-1 0,1 0 0 16,1 0-22-16,-2 0-2 15,2 0-4-15,9 0 2 16,39-7 2-16,35-10 8 16,43-5 8-16,26-2 6 15,27-5-17-15,10 2-4 16,12 5-7-16,3 4 4 16,1-1-1-16,0 2-3 15,-17 0 0-15,-14 4 0 16,-20 4 1-16,-21-1-1 15,-13 0 0-15,-9 3 2 16,-17 1 5-16,-11 0-7 16,-19 3 0-16,-14-2-7 15,-16 2 7-15,-16 3 0 0,-9-3 0 16,-7 3 4 0,-2 0 1-16,0-1-5 0,0 1 0 15,-38 0-5-15,-37 0-7 16,-41 12-47-16,-30 3-14 15,-12 2 17-15,-4 0 20 16,-1 5-23-16,-9 1-2 16,-9 4 5-16,-9 2-20 15,-1 0 38-15,3 5 22 16,9-1 16-16,16 1-3 16,17-6 3-16,27-4 0 0,20-4 15 15,28-3-10 1,24-7-2-16,16-4-2 0,15-2 3 15,7-1-4-15,9-1 0 16,0-2 0-16,0 0-5 16,0 0-5-16,23 0-2 15,31 0 12-15,41 0 40 16,35 0 8-16,35-6-32 16,25-13-4-16,22-4 1 15,13-1-12-15,8 2-1 16,-3-2 0-16,-18 2 0 15,-24 5 3-15,-28 3-3 16,-27 1 1-16,-22-1 4 16,-22 5-4-16,-22 1-1 15,-20 3 0-15,-20 4 0 0,-13-2 8 16,-9 3-7-16,-5 0 10 16,0 0 30-16,0 0-21 15,0 0 1-15,0 0-3 16,-6 0-9-16,-4 0 4 15,4 0-13-15,0 0 0 16,1 0 17-16,5 0-16 16,0 0 3-16,0 0-2 15,0 0 2-15,0 0 3 16,0 0-7-16,0-3 3 16,0 3 12-16,0 0-14 15,0-2 6-15,0 2 7 16,0 0-5-16,0 0 11 0,0 0-16 15,0 0-2-15,0 0 9 16,0 0-7-16,0 0-4 16,0 0 0-16,0 0 2 15,0 0-4-15,0 0 2 16,0 0 0-16,0 0-2 16,0 0 2-16,0 0 0 15,0 0 0-15,0 0 2 16,0 0-4-16,0 0 0 15,0 0 2-15,0 0-3 16,0 0 3-16,0 0-1 16,1 0 1-16,-1-2 0 0,0-1-1 15,0 3-3-15,0 0 4 16,0 0-7-16,0 0 7 16,0 0 0-1,0 0-2-15,0 0 4 0,0 0-5 16,4 0 3-16,-4 0 0 15,0 0-2-15,0 0 2 16,0 0 0-16,0 0-1 16,3 0 3-16,-3 0-4 15,0-3-1-15,0 3 1 16,0 0-5-16,0 0 4 16,0 0-5-16,0 0 6 0,0 0-6 15,0 0 7 1,3 0-10-16,-3 0-3 0,0 0 12 15,1 0-16-15,1 0-1 16,-1 0 2-16,1-3-10 16,1 3 4-16,-1 0-9 15,0 0-10-15,2-4 7 16,2 4-29-16,3-5-4 16,2 0 9-16,-1 3-43 15,1-3-28-15,2 3-28 16,-2-4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19E4-7A83-4623-8C2B-0A45C2D5E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BD878-582B-4416-B14E-1D2B83AC6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68841-A88C-45FC-85B4-8BC90D85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AE5B-A1C5-46D0-93CB-C819AD32244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FC0D-B7CE-47D9-BBC9-CF5CF047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50B4F-864C-4258-B156-A5A25116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2C18-0D4A-4620-BCCB-7C2A38B2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24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068D-1FCB-4169-8730-3ED05A9B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CD377-B9AD-445D-BB7E-E91A8439A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7A69-65CC-49C6-93FD-E440A4A5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AE5B-A1C5-46D0-93CB-C819AD32244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462D-6455-4976-BB3F-F96BEFFA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40D3-5386-4E00-9EA5-51DED502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2C18-0D4A-4620-BCCB-7C2A38B2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23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BC927-F43F-4E7F-99B3-E7C0D2505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D4962-3409-4DEA-9341-67BFF2353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93352-795E-43EB-A24A-84D23701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AE5B-A1C5-46D0-93CB-C819AD32244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6986C-B872-4F60-BCA6-4A67DB65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99307-2455-41E1-919A-3062FF46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2C18-0D4A-4620-BCCB-7C2A38B2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33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B156-D483-4CFB-AAAF-00BF9DC6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78B9-7632-4B37-B785-9C2D11075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707B1-AA08-46BF-82D5-6B3B0A64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AE5B-A1C5-46D0-93CB-C819AD32244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2FE6C-16DD-4135-B25B-DC0D9815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AD233-ED5B-4F1D-BFB2-ECEB0633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2C18-0D4A-4620-BCCB-7C2A38B2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56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0DBB-BB17-4466-96EF-A439D637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EC83C-E3DD-4613-A840-33A34C4FD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1A5B-FE2A-459F-A6EC-50B6B895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AE5B-A1C5-46D0-93CB-C819AD32244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A764-184D-4DE1-A4E0-965C6B5B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BBB1-E531-4A98-83FA-808A4E2B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2C18-0D4A-4620-BCCB-7C2A38B2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6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4AFE-A433-48D8-B60C-FD369141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76B0-4496-4529-B0E2-7CB75C76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EFEB9-CFB8-472B-97F6-BBCA5855A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845F9-79E5-4546-96C5-99FD055B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AE5B-A1C5-46D0-93CB-C819AD32244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7E928-46A2-41D4-916D-AB7F98AC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CC10B-F274-4438-8E3B-1F26053B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2C18-0D4A-4620-BCCB-7C2A38B2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DFF7-221C-477A-8FAA-87491B9B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D90DE-C139-4088-88CC-19D033F76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263A-F1C6-4EED-96F7-96BC179DD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E11C3-2E90-4EB0-A80D-4492B2203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543C1-8BCB-4D9C-AACD-C5945D667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7FE67-28C3-4A5B-86F1-2E3C434F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AE5B-A1C5-46D0-93CB-C819AD32244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69F64-5612-4832-AC76-4714B064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0C3B9-FC30-44E6-BD10-9F545B71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2C18-0D4A-4620-BCCB-7C2A38B2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87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4F6D-5617-4C86-8525-8C0E1043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CE1C5-098F-4E98-AD53-83615F45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AE5B-A1C5-46D0-93CB-C819AD32244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C2E81-BB02-41B5-9152-EE68D257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E4C67-6062-4FC3-9D02-475ECFCC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2C18-0D4A-4620-BCCB-7C2A38B2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22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43A4E-35F3-42FF-BB92-91D6D261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AE5B-A1C5-46D0-93CB-C819AD32244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CA661-7A43-4722-86F0-85BE19C4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27574-88C8-4688-A704-CCB1A226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2C18-0D4A-4620-BCCB-7C2A38B2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8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567B-C6D0-4DE1-BDF4-1063AA2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ADF2-E897-4957-A9F6-705832E3C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4ACEC-B6DD-46DE-B9D4-F12A8B77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AD55B-06E6-4D4A-9FE8-E8721A40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AE5B-A1C5-46D0-93CB-C819AD32244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519C-FD7B-4F3C-A182-C8922B50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B33FE-EECB-4D96-8F72-5C452673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2C18-0D4A-4620-BCCB-7C2A38B2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5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8326-C7F5-4E2E-9A66-32BA9130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E4B0D-9808-4BA9-9931-54202761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60F4F-78AA-43C0-889D-9EF2BE43B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A4E7A-C6DB-407D-952C-40998BBE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AE5B-A1C5-46D0-93CB-C819AD32244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F809E-9E75-48AA-BFC0-54276635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DCF67-FD59-43B9-A3F4-A8A4357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2C18-0D4A-4620-BCCB-7C2A38B2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80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F42B1-AC86-464C-B0C9-AA0843B3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75FD7-01BB-4169-9BDF-A182E498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69C3D-B2D7-4974-9476-30425C93C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AE5B-A1C5-46D0-93CB-C819AD32244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03682-18D9-4A13-AC56-D3782FF05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A1D7-91B6-409D-9A8C-23BC59AF9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2C18-0D4A-4620-BCCB-7C2A38B2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1550F7-9F5B-4531-9DB6-642391069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2" y="766927"/>
            <a:ext cx="6428059" cy="43378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BEADE7-B9A9-4F79-B6B2-A3F8720AE795}"/>
                  </a:ext>
                </a:extLst>
              </p14:cNvPr>
              <p14:cNvContentPartPr/>
              <p14:nvPr/>
            </p14:nvContentPartPr>
            <p14:xfrm>
              <a:off x="954720" y="2349360"/>
              <a:ext cx="6791400" cy="408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BEADE7-B9A9-4F79-B6B2-A3F8720AE7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5360" y="2340000"/>
                <a:ext cx="6810120" cy="410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06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3EB84E-07B2-481D-826B-87F4D352AEA7}"/>
                  </a:ext>
                </a:extLst>
              </p14:cNvPr>
              <p14:cNvContentPartPr/>
              <p14:nvPr/>
            </p14:nvContentPartPr>
            <p14:xfrm>
              <a:off x="6325920" y="300960"/>
              <a:ext cx="5214960" cy="269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3EB84E-07B2-481D-826B-87F4D352A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6560" y="291600"/>
                <a:ext cx="5233680" cy="27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55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6E2FF3F-B76C-42F5-B750-C46C88CE4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93" y="562709"/>
            <a:ext cx="5385430" cy="17345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374903-0F8A-4874-BE2F-74903B627207}"/>
                  </a:ext>
                </a:extLst>
              </p14:cNvPr>
              <p14:cNvContentPartPr/>
              <p14:nvPr/>
            </p14:nvContentPartPr>
            <p14:xfrm>
              <a:off x="1465200" y="849600"/>
              <a:ext cx="10731600" cy="571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374903-0F8A-4874-BE2F-74903B6272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5840" y="840240"/>
                <a:ext cx="10750320" cy="57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21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BD586F0-5D8A-4C5F-8BCA-D6D317101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7" y="501445"/>
            <a:ext cx="4867565" cy="12002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B95EDE-ADF2-4430-AEDB-9DB73CF472E6}"/>
                  </a:ext>
                </a:extLst>
              </p14:cNvPr>
              <p14:cNvContentPartPr/>
              <p14:nvPr/>
            </p14:nvContentPartPr>
            <p14:xfrm>
              <a:off x="1187640" y="693000"/>
              <a:ext cx="10202760" cy="576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B95EDE-ADF2-4430-AEDB-9DB73CF472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8280" y="683640"/>
                <a:ext cx="10221480" cy="57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78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6B3FD2F-61D6-4739-BC49-A87F675D2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3" y="864296"/>
            <a:ext cx="8332916" cy="30240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93DEF4-D939-47D2-A63D-77110D79F8EF}"/>
                  </a:ext>
                </a:extLst>
              </p14:cNvPr>
              <p14:cNvContentPartPr/>
              <p14:nvPr/>
            </p14:nvContentPartPr>
            <p14:xfrm>
              <a:off x="875160" y="117360"/>
              <a:ext cx="11165400" cy="649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93DEF4-D939-47D2-A63D-77110D79F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800" y="108000"/>
                <a:ext cx="11184120" cy="65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26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4A6CF4-569D-4853-9608-CCA2FBA5C845}"/>
                  </a:ext>
                </a:extLst>
              </p14:cNvPr>
              <p14:cNvContentPartPr/>
              <p14:nvPr/>
            </p14:nvContentPartPr>
            <p14:xfrm>
              <a:off x="704520" y="671040"/>
              <a:ext cx="9929880" cy="519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4A6CF4-569D-4853-9608-CCA2FBA5C8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160" y="661680"/>
                <a:ext cx="9948600" cy="521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21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2FD8FD-06FC-49AB-9D62-57CAC60087D8}"/>
                  </a:ext>
                </a:extLst>
              </p14:cNvPr>
              <p14:cNvContentPartPr/>
              <p14:nvPr/>
            </p14:nvContentPartPr>
            <p14:xfrm>
              <a:off x="855360" y="83880"/>
              <a:ext cx="11331000" cy="677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2FD8FD-06FC-49AB-9D62-57CAC60087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000" y="74520"/>
                <a:ext cx="11349720" cy="67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D9A753-9029-4732-A4EA-A54C93633D65}"/>
                  </a:ext>
                </a:extLst>
              </p14:cNvPr>
              <p14:cNvContentPartPr/>
              <p14:nvPr/>
            </p14:nvContentPartPr>
            <p14:xfrm>
              <a:off x="718920" y="1166760"/>
              <a:ext cx="11295000" cy="5443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D9A753-9029-4732-A4EA-A54C93633D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560" y="1157400"/>
                <a:ext cx="11313720" cy="54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01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2D14A4-9A5E-496A-8BE6-7C971EFC2C6E}"/>
                  </a:ext>
                </a:extLst>
              </p14:cNvPr>
              <p14:cNvContentPartPr/>
              <p14:nvPr/>
            </p14:nvContentPartPr>
            <p14:xfrm>
              <a:off x="496080" y="422640"/>
              <a:ext cx="11700720" cy="618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2D14A4-9A5E-496A-8BE6-7C971EFC2C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720" y="413280"/>
                <a:ext cx="11719440" cy="62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42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5ED2EB-8C10-475A-A3DA-8DDFE7C4C562}"/>
                  </a:ext>
                </a:extLst>
              </p14:cNvPr>
              <p14:cNvContentPartPr/>
              <p14:nvPr/>
            </p14:nvContentPartPr>
            <p14:xfrm>
              <a:off x="24120" y="74160"/>
              <a:ext cx="12151800" cy="677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5ED2EB-8C10-475A-A3DA-8DDFE7C4C5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60" y="64800"/>
                <a:ext cx="12170520" cy="67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1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5D6A89-9002-436F-BEE6-9917F46F7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51" y="803737"/>
            <a:ext cx="7887801" cy="35342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3BB0EE-7E7C-4811-B4FD-1EF17745FFA2}"/>
                  </a:ext>
                </a:extLst>
              </p14:cNvPr>
              <p14:cNvContentPartPr/>
              <p14:nvPr/>
            </p14:nvContentPartPr>
            <p14:xfrm>
              <a:off x="1540440" y="268920"/>
              <a:ext cx="10488240" cy="5999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3BB0EE-7E7C-4811-B4FD-1EF17745FF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080" y="259560"/>
                <a:ext cx="10506960" cy="60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FED19E-8226-4531-93BC-801F97C89A6C}"/>
                  </a:ext>
                </a:extLst>
              </p14:cNvPr>
              <p14:cNvContentPartPr/>
              <p14:nvPr/>
            </p14:nvContentPartPr>
            <p14:xfrm>
              <a:off x="880920" y="3948480"/>
              <a:ext cx="7097760" cy="52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FED19E-8226-4531-93BC-801F97C89A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1560" y="3939120"/>
                <a:ext cx="7116480" cy="5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49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CAA34F-1E56-439C-B682-C04124B18649}"/>
                  </a:ext>
                </a:extLst>
              </p14:cNvPr>
              <p14:cNvContentPartPr/>
              <p14:nvPr/>
            </p14:nvContentPartPr>
            <p14:xfrm>
              <a:off x="205920" y="1002600"/>
              <a:ext cx="11728440" cy="582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CAA34F-1E56-439C-B682-C04124B186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560" y="993240"/>
                <a:ext cx="11747160" cy="58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EA3833-A981-4535-BCA8-9ABE9282AB4A}"/>
                  </a:ext>
                </a:extLst>
              </p14:cNvPr>
              <p14:cNvContentPartPr/>
              <p14:nvPr/>
            </p14:nvContentPartPr>
            <p14:xfrm>
              <a:off x="7654320" y="6148440"/>
              <a:ext cx="4280760" cy="510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EA3833-A981-4535-BCA8-9ABE9282AB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4960" y="6139080"/>
                <a:ext cx="4299480" cy="5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09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32B43C8-5662-4C36-98AB-12C1A6FB0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71" y="689998"/>
            <a:ext cx="5646091" cy="13694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D416D-CA14-4E54-8F25-8B419D623325}"/>
                  </a:ext>
                </a:extLst>
              </p14:cNvPr>
              <p14:cNvContentPartPr/>
              <p14:nvPr/>
            </p14:nvContentPartPr>
            <p14:xfrm>
              <a:off x="428400" y="1242360"/>
              <a:ext cx="11655720" cy="534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D416D-CA14-4E54-8F25-8B419D6233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040" y="1233000"/>
                <a:ext cx="11674440" cy="53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3A9FE9-8F28-42A0-A9DE-A707BC11EDDC}"/>
                  </a:ext>
                </a:extLst>
              </p14:cNvPr>
              <p14:cNvContentPartPr/>
              <p14:nvPr/>
            </p14:nvContentPartPr>
            <p14:xfrm>
              <a:off x="1901880" y="2995920"/>
              <a:ext cx="10294920" cy="369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3A9FE9-8F28-42A0-A9DE-A707BC11ED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2520" y="2986560"/>
                <a:ext cx="10313640" cy="37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54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arti.singh1@bennett.edu.in</dc:creator>
  <cp:lastModifiedBy>Arti Singh</cp:lastModifiedBy>
  <cp:revision>6</cp:revision>
  <dcterms:created xsi:type="dcterms:W3CDTF">2020-11-08T20:39:12Z</dcterms:created>
  <dcterms:modified xsi:type="dcterms:W3CDTF">2020-11-09T14:11:34Z</dcterms:modified>
</cp:coreProperties>
</file>