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14:30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29370 10135 276 0,'0'0'13'15,"0"0"4"-15,0 0 65 16,81-56-7-16,-81 49-32 16,0 2 17-16,0 3-1 15,0 1-2-15,0-3 5 16,0 4-11-16,0-3-15 16,0 2 2-16,0-5-10 0,-3-1 12 15,-12-3-32-15,-9 0-7 16,-10 1-2-16,-5 4-4 15,3 5 4-15,4 0-7 16,8 0 5-16,4 11 0 16,4 6-5-16,5 6 0 15,7 3 6-15,4 0-7 16,3 4 3-16,20-4-4 16,12 4-15-16,8-6 12 15,6-5-7-15,-4 0-8 16,-9-8 20-16,-12-1-4 15,-14-6-3-15,-10 1 6 16,-4 4 7-16,-35 8 2 0,-19 7 37 16,-14 3-33-1,-4-5 2-15,12 2-6 0,13-10 0 16,16-6-4-16,20-7-62 16,15-1-50-16,26-30-54 15,31-13-147-15</inkml:trace>
  <inkml:trace contextRef="#ctx0" brushRef="#br0" timeOffset="750.18">29585 10139 17 0,'0'0'115'0,"0"0"55"15,0 0 11-15,0 0-84 16,0 0-31-16,0 0-38 16,-43 56 6-16,35-39-21 15,8-2-13-15,0-5 0 0,3-3 0 16,18 0 1-16,7-7 1 15,4 0-1-15,2-11-2 16,-2-10-9-16,-7-5-40 16,-7-2 21-16,-6-2 9 15,-12 1 20-15,0 9 1 16,-7 1 1-16,-13 14 33 16,-5 5 8-16,-7 7-42 15,-4 25-1-15,3 13-3 16,10 4 1-16,14 0-1 15,9-5-5-15,10-8-1 16,22-13-27-16,10-13 17 16,8-10 18-16,7-10 1 15,-1-16-1-15,-3-10-12 16,-4-5-27-16,-12-1 20 0,-8-4-31 16,-15-1 46-16,-12 5 5 15,-2 8 6-15,0 15 53 16,-15 11 14-16,1 8-30 15,0 0-33-15,3 13-10 16,7 5-10-16,4 1 7 16,1-6-8-16,21 0 9 15,7-6-3-15,5-7 4 16,0 0 0-16,1 0-1 16,-5 0 2-16,-7 0 2 0,-7 0-2 15,-6 0 0-15,-7 0-3 16,-3 12 3-16,0 12 0 15,0 0 1-15,0 3 0 16,0-10 0-16,0-5-1 16,7-5-1-16,5-7-5 15,8 0-3-15,8-5 8 16,6-17-10-16,4-2-18 16,-4-8 4-16,-4-4 17 15,-6-4 8-15,-7-2 21 16,-6 8 39-16,-5 8 44 15,-4 14-46-15,-2 9 34 16,0 3-30-16,0 17-62 0,-14 20-5 16,-2 10 1-16,4 9 4 15,6-3-6-15,6-6-1 16,0-8-88-16,21-20-72 16,19-10 72-16,16-11-79 15,9-32-146-15</inkml:trace>
  <inkml:trace contextRef="#ctx0" brushRef="#br0" timeOffset="864.98">30742 9729 360 0,'0'0'162'15,"0"0"30"-15,0 0-165 16,0 0-27-16,0 0-132 16,0 0-67-16,-38 99-163 15</inkml:trace>
  <inkml:trace contextRef="#ctx0" brushRef="#br0" timeOffset="1464.03">30860 9994 593 0,'0'0'102'16,"0"0"108"-16,0 0-210 15,0 0-13-15,0 0 10 16,0 0-9-16,-28 73-11 15,40-58 4-15,9-2-21 16,-1-7 0-16,3-1-35 16,1-5-1-16,0-7 14 15,-9-10-25-15,-5-5 33 16,-10-5 54-16,0 3 18 0,-7-2 32 16,-8 10 25-16,0 2-11 15,0 14 43-15,-3 0-46 16,0 20-51-16,-3 10 0 15,5 10-4-15,9 3-3 16,7 0-3-16,0-7-1 16,23-6-3-16,12-10-5 15,8-13-21-15,5-7-1 16,4-15 9-16,0-14 16 16,-1-10 6-16,3-7-23 0,-5-4 7 15,-6-6-1-15,-10 3 17 16,-11 13 7-16,-11 18 58 15,-8 14 62-15,-3 8 8 16,0 0-91-16,0 0-28 16,-9 14-16-16,-3 10 0 15,3 4 0-15,9 0-7 16,0-3 7-16,12 3-1 16,13-6 2-16,5-5 4 15,-1 0-3-15,-6-8-1 16,-7 1-1-16,-8-4 2 15,-6-3-3-15,-2 1 1 16,-11 6-4-16,-22 4 3 0,-14 2 1 16,-18-4-83-1,-8-2-66-15,-9-6-169 0,-4-4-147 16</inkml:trace>
  <inkml:trace contextRef="#ctx0" brushRef="#br0" timeOffset="5020.26">28907 11605 515 0,'0'0'37'0,"0"0"-29"16,0 0 20-1,0 0-13-15,0 0-10 16,0 0 0-16,113-95 5 0,-73 68-5 15,-5-6-3-15,-6 0 7 16,-8 1-6-16,-10-2-2 16,-11 4 12-16,0 7-13 15,-8 7 9-15,-16 9 26 16,-3 4-5-16,-8 3-22 16,2 17-4-16,2 15 9 15,5 11-11-15,14 7-1 16,11-1 2-16,1-2-3 15,10 3 0-15,13-2-1 16,-1-5 1-16,-3-6 0 16,-5-7 2-16,-8-1-2 0,-6-3 0 15,-5 2 0-15,-20-3 0 16,-11-1 5-16,-6-2-5 16,-2-1 0-16,2-11 6 15,3-4-6-15,13-6 4 16,10 0 4-16,12 0 3 15,4-3 39-15,7-7-25 16,20 0-6-16,10 3 15 16,8 7-12-16,1 4-16 15,0 22 5-15,-4 15-10 16,-6 0 5-16,-6 7-6 16,-6-9-4-16,-2-5-10 0,2-9-81 15,4-15-70-15,10-10-12 16,7-21-77-16</inkml:trace>
  <inkml:trace contextRef="#ctx0" brushRef="#br0" timeOffset="5310.46">29527 11612 295 0,'0'0'193'0,"0"0"14"16,0 0-77-16,-107 14-92 15,66 25-24-15,2 10-2 16,11-6-5-16,13 0-3 15,14-10-4-15,1-6-6 16,7-15 2-16,19-4-3 16,8-8 7-16,6-8 3 15,2-21 4-15,-5-10 6 0,-4-8-9 16,-11-2-1-16,-9 6 35 16,-8 17 20-16,-5 13-3 15,0 9 7-15,0 4-48 16,0 26-14-16,-8 22-18 15,-2 13 11-15,6 8-20 16,4-2-100-16,0-1-103 16,17-14-135-16</inkml:trace>
  <inkml:trace contextRef="#ctx0" brushRef="#br0" timeOffset="5729.96">29788 11996 793 0,'0'0'82'16,"0"0"48"-16,0 0-37 15,0 0-84-15,0 0-5 16,0 0-4-16,16-54-4 16,11 34-1-16,4 1-1 15,4 12-30-15,-5 4 1 16,-5 3-50-16,-11 20 16 15,-10 9 9-15,-4 10 30 16,-4 2-15-16,-17-2 11 16,3-8 34-16,1-11 0 0,7-11 0 15,7-4 16-15,3-5 54 16,0-5 12-16,15-24 5 16,18-18-35-16,13-12-36 15,7-2 5-15,-3 5-10 16,-4 20 8-16,-12 13 8 15,-13 14-18-15,-9 9-9 16,-6 16-8-16,-6 20 0 16,0 17 1-16,-12 10 6 15,-9-4-46-15,8-2-34 16,11-8-54-16,2-13-73 16,23-26 115-16</inkml:trace>
  <inkml:trace contextRef="#ctx0" brushRef="#br0" timeOffset="6180.26">30473 11589 704 0,'0'0'109'0,"0"0"94"15,0 0-115-15,0 0-57 16,0 0-9-16,0 0-16 16,-8-80-4-16,42 54-4 15,14-3-1-15,11 5-1 16,-1 4 0-16,-9 10 2 15,-15 10-4-15,-19 0-2 16,-12 17-14-16,-3 20 19 16,-7 9-3-16,-15 12 6 15,-3-4 7-15,4-7-6 0,5-13-1 16,7-12 0-16,8-10 1 16,1-5-6-16,0-7 8 15,22 0-3-15,9-11 37 16,5-8-19-16,-5-4-9 15,-10 10 2-15,-9 4-10 16,-10 9 39-16,-2 0-14 16,0 0-8-16,0 9-8 15,-3 21-10-15,-6 12 0 16,1 9 23-16,4 4-11 16,4 4 5-16,0-2-15 0,12-1 2 15,-5-9 9-15,-7-8-13 16,-19-6 0-1,-40 3-1-15,-27 1-34 0,-26-1-68 16,-19-10-125-16,-15-9-313 16</inkml:trace>
  <inkml:trace contextRef="#ctx0" brushRef="#br0" timeOffset="6728.89">28071 11814 313 0,'0'0'5'16,"0"0"22"-16,0 0 134 15,0 0-84-15,-83 0 32 16,80 0 43-16,1 0-35 16,2 0-13-16,0 0-36 15,0 0-27-15,6 0-20 16,27 0-10-16,25 0 30 15,23-4-16-15,10-6-22 16,4-3 5-16,-4 0-8 16,-15-1-23-16,-21 1-41 15,-23 9-56-15,-22-2-25 0,-10 4 5 16,-37 2-50-16,-13 0-255 16</inkml:trace>
  <inkml:trace contextRef="#ctx0" brushRef="#br0" timeOffset="7023.38">28024 11529 547 0,'0'0'115'15,"0"0"67"-15,0 0-24 16,0 0-90-16,0 0 7 0,0 0-36 16,-3-32-11-1,3 32-9-15,0 6-18 0,-11 17 0 16,-8 13 2-16,-8 11-3 15,-6-1 29-15,-4 0-16 16,-1-10-2-16,4-2 7 16,7-11-11-16,11-6-1 15,10-5-6-15,6 5-7 16,7 6 4-16,32 12-3 16,19 6 2-16,17 9 2 15,10 2-63-15,-1 7-17 16,-7 1-156-16,-23-4-255 15</inkml:trace>
  <inkml:trace contextRef="#ctx0" brushRef="#br0" timeOffset="7620.71">23901 11536 583 0,'0'0'11'0,"0"0"72"16,0 0 99-16,0 0-129 15,0 0-53-15,0 0-7 0,-5 119 7 16,25-6 14-16,2 5 3 16,5-8-10-16,5-14-7 15,4-28 0-15,-1-24-2 16,1-27 4-16,3-17-2 15,10-31 21-15,7-29 58 16,7-29-39-16,-4-13-37 16,-14-14-3-16,-19-9 8 15,-17 6-8-15,-9 13 0 16,0 30 0-16,0 34-28 16,-3 38-22-16,-8 17-138 15,1 37-345-15</inkml:trace>
  <inkml:trace contextRef="#ctx0" brushRef="#br0" timeOffset="9676.2">24591 11896 210 0,'0'0'586'15,"0"0"-514"-15,0 0 118 16,0 0-176-16,0 0-14 15,0 0-20-15,-9 26 14 16,26 18 2-16,4-2 4 16,2-5 4-16,0-10-4 0,-4-9 0 15,-2-11-1-15,-2-7 2 16,2 0 1-16,9-17-2 16,5-15 8-16,0-15 5 15,1-7-11-15,-2-4-1 16,-9 5 9-16,-1 14-6 15,-5 15 11-15,-7 15-15 16,1 9-6-16,4 7-4 16,4 19-11-16,5 7 11 15,3 3-18-15,2-6-25 16,4-8 12-16,4-14-19 16,2-8 23-16,5-4 6 15,4-18-37-15,-4-12 9 16,-8-3 37-16,-8-5 22 0,-13-8 25 15,-9-2 50-15,-4-1-6 16,0 6 20-16,-11 17-54 16,-11 18 20-16,-9 12-41 15,-6 26-14-15,-5 23-11 16,3 18 3-16,11 2 0 16,13-4 4-16,14-12-22 15,1-9-12-15,21-21-14 16,13-20 16-16,10-3 15 15,3-29 17-15,0-21 4 16,-2-9 16-16,-2-18-13 16,-7-15 72-16,-7-7-15 15,-11-7-20-15,-11 11-19 0,-7 20 6 16,0 27-18-16,-4 26 58 16,-10 21-14-16,-7 5-42 15,-5 38-11-15,-3 15-9 16,7 15 9-16,10 11-7 15,12-1 7-15,0-5-4 16,13-10-24-16,22-15-36 16,11-20-18-16,19-21 21 15,10-11 35-15,7-28-46 16,-4-19-24-16,-13-14 23 0,-19-11 13 16,-22 1 60-1,-19 12 11-15,-5 19 95 0,-2 21 38 16,-15 12-5-16,-6 7-83 15,-4 19-43-15,-3 15-13 16,6 5-4-16,15 5 3 16,9-5 0-16,0-6-1 15,12-10-4-15,12-6-6 16,2-14 7-16,2-3-17 16,-2-14 1-16,0-12 2 15,-5-9 0-15,-10-5 11 16,-10 0 7-16,-1 2 2 15,-6 10 8-15,-12 12-8 0,-6 16 10 16,-4 0 16 0,-5 32-26-16,2 12 6 0,4 19 1 15,11 2-4-15,11-1 1 16,5-5-5-16,16-17-6 16,16-12-3-16,8-17-54 15,14-13 46-15,10-19-21 16,5-25 19-16,-5-12-59 15,-15-14 6-15,-19-5 27 16,-20 5 45-16,-10 11 3 16,0 23 33-16,-9 13 67 15,-3 15-23-15,0 8-26 16,3 0-54-16,5 14-19 16,4 6 10-16,0 4 7 0,21-7-4 15,14-3-34-15,4 0 7 16,0-11 25-16,-4-3-21 15,-9 0 27-15,-8-2 2 16,-7-2 4-16,-7 4 4 16,-2 0 5-16,-2 0-6 15,0 17-7-15,0 7 0 16,0 2 2-16,0 0 0 16,3-6-2-16,7-8 0 15,5-5-5-15,7-7 1 16,7-2 2-16,5-25-17 15,3-6-65-15,2-11-13 16,-9-2 23-16,-8-6 57 0,-8-8 17 16,-10-9 37-1,-4-7 49-15,0-7 40 0,0 11-23 16,-4 18-60-16,-1 24 36 16,-1 21-13-16,3 9-19 15,-4 9-47-15,-2 29-8 16,-3 16-2-16,6 13 8 15,6 11 0-15,0-7 2 16,9-1-31-16,12-15-27 16,1-12-43-16,2-19 30 15,-1-16 32-15,5-8 0 16,3-12 17-16,6-20-14 0,-4-11-6 16,-6-7 41-1,-10-3 1-15,-10 10 22 0,-5 13 26 16,-2 14 53-16,0 16-14 15,-6 3-79-15,-13 27-8 16,-1 12-7-16,2 9-2 16,10 1-5-16,8-9-55 15,0-7-35-15,12-9-14 16,12-18-7-16,6-9 100 16,6 0-34-16,2-22 59 15,0-7 13-15,-5-9-7 16,-7-1 41-16,-5-4 69 15,-7 7 79-15,-7 9-105 16,-5 15 73-16,-2 11-65 16,0 1-24-16,0 4-62 0,-6 29-12 15,-2 18-4-15,5 23 4 16,3 22 5-16,5 17-5 16,8 8 0-16,1 9 10 15,-7-5-7-15,-7-13-3 16,0-17 0-16,-6-22 2 15,-18-24 2-15,-12-15 3 16,-11-14 28-16,-6-13-2 16,-2-7-26-16,3-10-1 15,12-30 1-15,11-26-6 16,18-23-2-16,11-21-7 16,24-15-15-16,32-7-12 15,16 6-32-15,10 15 10 0,1 19 29 16,-11 21-3-16,-9 15 16 15,-14 10 3-15,-13 13 12 16,-11 7 9-16,-11 12-7 16,-6 6 26-16,-6 5 10 15,-2 3-26-15,0 0-12 16,1 14-2-16,2 16 2 16,3 10 13-16,3 0-13 15,3-7 1-15,-1-11-1 16,-2-8 0-16,4-7-17 15,0-7-46-15,10-4-81 16,2-22-130-16,0-14-161 0</inkml:trace>
  <inkml:trace contextRef="#ctx0" brushRef="#br0" timeOffset="9803.06">27563 10942 241 0,'0'0'244'0,"0"0"54"0,0 0-148 15,0 0-105-15,0 0-45 16,0 0-12-16,-3 10-42 15,18 30-22-15,5 4-167 16,-3-4-140-16</inkml:trace>
  <inkml:trace contextRef="#ctx0" brushRef="#br0" timeOffset="10516.85">27605 11182 482 0,'0'0'183'0,"0"0"98"16,0 0-108-16,0 0-126 15,0 0-42-15,0 0-5 16,-13 0-15-16,15 14 14 16,10-4-2-16,4-4-2 15,8-3-20-15,6-3 16 16,6-3 2-16,3-16 7 16,0-9-2-16,-1-5 2 15,-1-6 2-15,-2 0 5 16,-5 6-6-16,-10 6 0 15,-6 11 7-15,-7 10-8 16,1 6-8-16,2 0 6 16,5 5-13-16,5 10 12 0,3-2-1 15,6-3 4-15,5-4-6 16,3-6 4-16,5 0-6 16,-2-16-17-16,-4-5-9 15,-11-2 7-15,-7-3 13 16,-13 0 14-16,-5-1 18 15,-2 6-7-15,-11 6-8 16,2 5 4-16,1 7-5 16,0 3-4-16,-1 6-23 15,-1 13-11-15,11 3 35 16,1-1-24-16,0-8-3 16,16-2-1-16,2-8 9 15,1-3-16-15,4 0 36 16,-3-6 3-16,0-11 15 0,-1-6 7 15,-3 2 16-15,-5 3 31 16,-5 4-5-16,-3 7 4 16,-3 4-16-16,0 3-39 15,0 10-16-15,0 24-14 16,0 25 14-16,6 20 7 16,7 17-6-16,1 9-2 15,-6 4 0-15,-8-7-1 16,0-18-4-16,-11-23 6 15,-14-21 0-15,-3-20 10 16,-5-13 0-16,0-7 8 0,3-16 3 16,6-31 7-1,15-25-2-15,9-21-20 0,27-19-5 16,28-2-1 0,18 7-14-16,9 24-44 0,5 24-23 15,-6 22-83-15,-15 15-206 16,-24 8-229-16</inkml:trace>
  <inkml:trace contextRef="#ctx0" brushRef="#br0" timeOffset="11132.96">24411 13392 622 0,'0'0'131'0,"0"0"58"16,0 0-43-16,0 0-117 16,0 0-25-16,21-98 5 15,16 34-8-15,8-15 0 16,0-10 11-16,0-1-8 15,-1 4-4-15,-8 18 0 16,-11 21 4-16,-10 22-3 16,-9 17 1-16,-6 8 1 15,0 0-3-15,-7 34-6 16,-11 8-6-16,-3 11 10 16,9 0 2-16,12-10-8 15,0-9 8-15,15-9-5 16,15-4 0-16,7-6 1 0,3-1 2 15,-1-8 1-15,-9-2-9 16,-9-2 2-16,-12 3-18 16,-5-5-13-16,-4 9-42 15,0 8-14-15,-17 6 49 16,-12 7-43-16,-4-5-19 16,-1 0 2-16,8-9-35 15,12-13 8-15,14-3-37 16</inkml:trace>
  <inkml:trace contextRef="#ctx0" brushRef="#br0" timeOffset="11790.9">25049 12891 216 0,'0'0'135'0,"0"0"2"0,0 0 25 16,0 0-94-16,0 0-18 16,0 0-41-16,-9 39 8 15,-5-5 13-15,3-6-20 16,6-8-6-16,5-9-4 15,0-5-1-15,10-6 0 16,15-3 2-16,8-20 4 16,6-8-5-16,-3-4-20 15,-6 1-26-15,-12 2 19 16,-10 2 4-16,-8 10 23 0,0 10 14 16,-12 10 42-1,-18 13-27-15,-7 24-28 0,-1 12 0 16,7 7-1-16,10 1-2 15,15-2 2-15,6-12 0 16,18-10-36-16,28-16-56 16,16-17 31-16,12-7 35 15,11-29-22-15,0-3-20 16,-12 3-23-16,-17 12 91 16,-24 11 12-16,-20 13 52 15,-12 0 39-15,-10 32-70 16,-20 12 44-16,-12 9 4 15,-4 3-17-15,1-10-40 16,5-10-1-16,7-12 6 16,15-15-11-16,8-9 15 0,10-22 29 15,0-32-40-15,21-24-22 16,15-16-1-16,11-5-13 16,1-3 3-16,-2 17 11 15,-8 21 0-15,-12 29 3 16,-9 23-1-16,-11 14-2 15,-2 47-7-15,-2 26 7 16,-2 25 11-16,0 15 2 16,0 5 21-16,-5 2-6 15,-4-4-5-15,5-18-5 16,1-28-5-16,3-29-7 16,0-23 19-16,0-20-17 15,10-17 32-15,15-36-5 16,8-22-35-16,5-29-4 0,-2-10-100 15,-2-2-152-15,-3 4-134 16</inkml:trace>
  <inkml:trace contextRef="#ctx0" brushRef="#br0" timeOffset="13140.02">25873 12827 719 0,'0'0'143'0,"0"0"29"16,0 0-85-16,0 0-87 0,0 0 0 16,0 0 0-1,0 90 9-15,10-57-9 0,0-10 0 16,3-3 0 0,1-10-7-16,7-10-40 0,5 0-28 15,8-17-19-15,2-13-16 16,-4-6-30-16,-6-6 89 15,-10 2 51-15,-4 6 24 16,-6 14 31-16,-3 8 15 16,-1 12 5-16,-2 0-24 15,1 0-51-15,4 3-10 16,5 12 1-16,6 2 9 0,5-3-1 16,6-1-15-16,7-13-16 15,5 0-6-15,3-4 7 16,0-12-125-16,-8-7 141 15,-7-3-84-15,-12 4 99 16,-6 1 15-16,-8 11 59 16,-1 3-12-16,0 4 14 15,0 3-2-15,0 0-46 16,0 0-28-16,0 10-15 16,0 4 7-16,9-2 3 15,6-2 3-15,8-10-15 16,3 0-22-16,6-2-25 15,-2-18-30-15,-5-1 3 16,-9 1 23-16,-1 3 60 16,-7 0 8-16,-4 0 40 0,-4 3 39 15,0 1 16-15,0 2 25 16,-3 2-26-16,-7 5-18 16,-8 4-33-16,-3 0-12 15,-5 20-26-15,-2 3 1 16,1 7 7-16,5 2-10 15,5 2 6-15,4-5 5 16,7-5-10-16,5-2 1 16,1-5-5-16,3-1-5 15,20-5 2-15,15-5-28 16,11-6-17-16,8 0-28 16,-2-20 29-16,-4-10-119 0,-11-9 158 15,-7-7 8 1,-5 2 59-16,-1-4-3 0,0-2-20 15,-5 8-13-15,-1 5 11 16,-6 16 53-16,-6 6 7 16,0 4-43-16,-2 11-9 15,1 0-33-15,6 0-9 16,3 14-6-16,4 5 6 16,-3-2 1-16,1 3-1 15,-4-6 0-15,-3-5-2 16,-3-6 2-16,-4-3-7 15,-4 0 7-15,-1 0 0 0,0 0 12 16,0-10 0-16,-1-14-11 16,-11 2 6-16,-5-1-7 15,2 6 0-15,-1 7 0 16,2 7-6-16,-3 3 4 16,-4 10-6-16,-5 24-9 15,3 9 11-15,0 12-4 16,8 4-2-16,12 2-35 15,3-6-50-15,28-12-12 16,23-10-58-16,15-23 132 16,5-10-107-16,3-13 46 15,-6-26 35-15,-11-8 18 16,-12-5 43-16,-17-6 134 16,-10 3-30-16,-6 11 21 0,-8 12 4 15,-4 15 18-15,0 7-15 16,0 10-35-16,0 0-67 15,0 0-27-15,0 0-3 16,0 0-13-16,0 10 9 16,0 4-4-16,5-1 1 15,5-3-2-15,10-6-31 16,0-4 10-16,4 0-13 16,-3-4-25-16,-3-13 23 15,-7 0-32-15,-8-8 52 16,-3 1 22-16,0 1 3 15,-9 3 18-15,-8 10 37 16,1 4-2-16,-2 6 14 16,-5 0-17-16,-2 25-30 0,-2 9-1 15,3 15-3-15,12 1 4 16,11 0-19-16,1-5 1 16,23-7-4-16,26-5-20 15,24-14-53-15,22-16-31 16,8-3-400-16</inkml:trace>
  <inkml:trace contextRef="#ctx0" brushRef="#br0" timeOffset="15586.84">29540 13894 800 0,'0'0'34'0,"0"0"-20"16,0 0 48-16,0 0 3 0,0 0-43 16,0 0-6-1,0 0 18-15,162-28-12 0,-48 3-22 16,4-1 5-16,-9-1-8 15,-17 4 3-15,-23 4-29 16,-27 8 14-16,-18 5 5 16,-18 6 10-16,-6 0-7 15,0 0 6-15,-30 4-1 16,-18 6-47-16,-19 2 49 16,-12 2 3-16,-7-1-2 15,-4 1 11-15,4-2-8 16,6 2-1-16,13 0 12 15,17-1-6-15,15-8-4 16,16-1 17-16,13-1-14 16,6-3-2-16,0 3-6 15,9 4-19-15,24 5 14 0,14 10 5 16,16 0 21-16,4 6-13 16,-1-3-7-16,-8 1 5 15,-13 1-6-15,-13-1 0 16,-13 4 1-16,-9-2 0 15,-10 4 0-15,0 7 10 16,-19 4 5-16,-16 3 31 16,-9 4-8-16,-9 2-5 15,-3-4 9-15,0-3-15 16,6-3-9-16,11-5 9 16,11-10-11-16,14-10 1 0,5-8-18 15,9-5 0-15,0-1 1 16,27-3 3-16,31 0 2 15,29-13 21-15,18-10-20 16,2-1-7-16,-12 2-14 16,-16 5-85-16,-16 5-44 15,-20-2-179-15,-16 0-388 16</inkml:trace>
  <inkml:trace contextRef="#ctx0" brushRef="#br0" timeOffset="16028.45">30865 14019 821 0,'0'0'18'0,"0"0"13"16,0 0 79-16,0 0-75 15,-93-69-6-15,49 66 7 16,-13 3-30-16,-1 17-4 16,-1 16 9-16,10 16-11 15,14 8 0-15,11 8-1 16,13-2 8-16,11-10-12 16,0-10 5-16,20-16 0 15,16-12-2-15,11-15 9 0,11 0 10 16,5-29 6-16,0-11-14 15,-7-9 0-15,-11-1-9 16,-12-5 0-16,-9 5 18 16,-12 7-17-16,-8 6 1 15,-4 18 16-15,0 11 4 16,0 8-11-16,-13 0-11 16,-4 25-29-16,-2 11 20 15,4 17-46-15,6 6-52 16,9 3-56-16,0-6-153 15,15-6-143-15</inkml:trace>
  <inkml:trace contextRef="#ctx0" brushRef="#br0" timeOffset="16427.49">31190 14243 690 0,'0'0'19'15,"0"0"140"-15,0 0-138 16,0 0-21-16,0 0-11 16,0 0-66-16,75-12 65 15,-23 26-10-15,-4 9-56 16,-11-1 10-16,-10 8 3 16,-11-3 7-16,-11-3 49 0,-5-2 9 15,0-5 12-15,-3-7-1 16,-3-3 69-16,-1-1 7 15,3-6 7-15,4 0 35 16,0 0-36-16,0-11 15 16,0-18-25-16,24-14-78 15,9-3-5-15,12 0-9 16,0 6 9-16,-3 10 15 16,-4 10-14-16,-8 14 5 15,-8 6-6-15,-5 14-7 16,-11 28 1-16,-6 15-14 15,-9 12-46-15,-26 7-52 16,-14-1-102-16,-10-5-110 0</inkml:trace>
  <inkml:trace contextRef="#ctx0" brushRef="#br0" timeOffset="16988.84">29719 15170 239 0,'0'0'30'0,"0"0"151"16,0 0-36-16,0 0-40 15,0 0 6-15,-12-80 6 16,12 68-36-16,0 2-20 16,0 3-25-16,0 0-24 15,8 4-12-15,9 3-3 16,8 3-15-16,5 23 10 0,-1 11-49 15,-8 9 6 1,-10 3 10-16,-8-3 9 0,-3-6 13 16,0-9-8-1,0-9 19-15,-6-10 6 16,4-9 4-16,2-3 0 0,0 0 15 16,0-15 21-16,8-21 1 15,11-14-39-15,6-6 0 16,2 0-5-16,3 9-1 15,-5 9 6-15,-7 17-1 16,-3 11 2-16,-4 10-3 16,-1 14-24-16,0 21-22 15,-1 12 28-15,-4-1-58 16,-3 4-42-16,1-7-17 16,0-7-103-16,4-17-19 0</inkml:trace>
  <inkml:trace contextRef="#ctx0" brushRef="#br0" timeOffset="17168.84">30216 15097 637 0,'0'0'40'16,"0"0"109"-16,0 0-118 15,0 0-28-15,0 0 17 16,0 0-16-16,91-31-4 15,-34 16-64-15,-4 1-193 0,-9 2-134 16</inkml:trace>
  <inkml:trace contextRef="#ctx0" brushRef="#br0" timeOffset="17318.97">30259 15255 337 0,'0'0'117'16,"0"0"-29"-16,0 0-10 15,0 0-36-15,0 0-11 16,0 0-15-16,124-23-16 16,-58-2-206-16,-8-6-237 15</inkml:trace>
  <inkml:trace contextRef="#ctx0" brushRef="#br0" timeOffset="17499.91">30742 14912 778 0,'0'0'86'0,"0"0"135"16,0 0-149-16,0 0-42 16,0 0-30-16,0 0-14 15,-4 59-8-15,21-3 13 16,-4 12-39-16,-12 3-61 16,-1 1-15-16,-28-5-123 15,-12-21-285-15</inkml:trace>
  <inkml:trace contextRef="#ctx0" brushRef="#br0" timeOffset="18263.16">29663 13379 358 0,'0'0'34'15,"0"0"61"-15,0 0-27 16,0 0-64-16,0 0-4 16,0 0 7-16,-33 21-6 15,33-19 2-15,0 1 3 16,0 1 0-16,0 6 44 16,9 4-24-16,4 0-3 15,-1 1 20-15,0-2-29 16,-3-4-6-16,-3-2 2 15,0-1-3-15,1-5 18 16,2 2 3-16,5-3 25 0,5 0-9 16,5-3-20-16,7-11 3 15,2-8-12-15,3-7-13 16,-3-5 11-16,-2-3-13 16,-1-3 0-16,-2 1 7 15,-4 10-6-15,-4 2 4 16,-1 10-5-16,-3 5 1 15,-1 2 16-15,3 6-16 16,0 1-1-16,0 3 0 16,-1 3-8-16,-1 11 5 15,-4 9 1-15,0 3 2 16,-8 1 0-16,-2 3 3 16,-2-5-3-16,-2 1 6 15,-17-2-6-15,-1-4 11 0,-5-6 6 16,-5-5-5-16,-1-9 25 15,-5 0-27-15,-6-3 0 16,2-17 3-16,-3-10-12 16,-3-10 3-16,-5-2-4 15,3 6 0-15,2 6-3 16,6 19 3-16,7 11-14 16,4 16-72-16,7 26-1 15,10 14-12-15,9 12-70 16,3 7-77-16</inkml:trace>
  <inkml:trace contextRef="#ctx0" brushRef="#br0" timeOffset="18724.89">28917 14380 506 0,'0'0'319'0,"0"0"-243"16,0 0 127-16,0 0-133 15,0 0-44-15,0 0 11 16,10-30-35-16,34 21-2 15,21 1 5-15,5-1-3 0,2-1-4 16,-5 3 0-16,-12 0-41 16,-12 1-28-16,-14 2-74 15,-22 4-83-15,-7 0-22 16,-28 0-96-16</inkml:trace>
  <inkml:trace contextRef="#ctx0" brushRef="#br0" timeOffset="18968.97">29017 14241 156 0,'0'0'80'0,"0"0"129"16,0 0-34-16,-64-82-16 16,61 68-31-16,1-2-38 15,2 7-29-15,0 1-10 16,0 3-7-16,0 3-3 16,0 2-16-16,-1 0-25 15,-1 4 0-15,-2 19-2 0,-1 11 2 16,1 12 11-16,-4 0-10 15,7 0 1-15,1-3-2 16,6-1-6-16,27-6 1 16,16-2-45-16,13-7-47 15,13-1-104-15,0-12-86 16,-11-8-256-16</inkml:trace>
  <inkml:trace contextRef="#ctx0" brushRef="#br0" timeOffset="19477.96">25680 14500 806 0,'0'0'21'0,"0"0"41"16,0 0 66-16,0 0-69 15,0 0-45-15,-89-34-14 16,66 70-8-16,2 7 8 16,5 4-1-16,16 1-2 15,0-4-5-15,30-5 4 16,16-2-10-16,5-7 1 16,6-5-21-16,-8-4 1 15,-14-4 18-15,-12-4-9 16,-14-4 8-16,-9 7 1 15,-5 5 15-15,-28 8-19 0,-17 7 19 16,-14-2-6-16,-4-4 6 16,3-5 0-16,10-8-7 15,15-13-66-15,21-4-44 16,19-26 30-16,16-24-182 16</inkml:trace>
  <inkml:trace contextRef="#ctx0" brushRef="#br0" timeOffset="20259">25992 14587 417 0,'0'0'139'16,"0"0"20"-16,0 0-99 15,0 0-48-15,0 0 17 16,-20 104 38-16,15-65-42 16,5-9-8-16,0-7-2 15,4-6-13-15,9-12 3 0,7-5-5 16,4 0 1-16,4-5 14 15,2-19-15-15,-3-9-11 16,-11-3-3-16,-11-4-11 16,-5 3 21-16,-8 5-6 15,-16 9 8-15,-6 16-7 16,-5 7 9-16,-7 27-14 16,3 18 14-16,6 13 0 15,16 10 8-15,14-1 2 16,3 1-6-16,22-11 3 0,17-18-7 15,14-16 0 1,10-18 5-16,13-5-2 0,5-38-3 16,2-13-5-16,-10-13-71 15,-14 1-10-15,-21 4 19 16,-24 0 63-16,-14 10 4 16,-2 8 1-16,-20 18 15 15,-1 13 27-15,-2 10-3 16,-2 2-17-16,3 20-23 15,5 6 1-15,10-1-1 16,9 0 0-16,4-8 0 16,25-4-2-16,11-6 2 15,8-9-7-15,5 0 2 16,-1-10 0-16,-10-4 3 16,-13 3-1-16,-14 3 3 0,-7 5 4 15,-8 3-3-15,0 3 2 16,0 19 0-16,2 9-3 15,-2 12 22-15,1-4-18 16,2-7 6-16,4-1-8 16,2-12 4-16,2-9-9 15,7-10 3-15,8-2 0 16,10-22-1-16,4-10-25 16,-3-5-51-16,-6-6 14 15,-10-5 60-15,-10-3 3 16,-5-3 23-16,-6 3 39 15,0 14 22-15,0 18 10 0,0 11-28 16,0 10 12-16,-5 11-75 16,-5 22-3-16,-4 13-12 15,8 10 12-15,6-1 1 16,0-1-1-16,11-8-8 16,10-15-80-16,9-16-84 15,7-15-17-15,6-17-192 16</inkml:trace>
  <inkml:trace contextRef="#ctx0" brushRef="#br0" timeOffset="20378.54">27190 14272 665 0,'0'0'19'0,"0"0"-1"0,0 0-18 16,0 0-22-1,-43 108-99-15,43-71-244 0</inkml:trace>
  <inkml:trace contextRef="#ctx0" brushRef="#br0" timeOffset="20973.64">27266 14562 629 0,'0'0'85'0,"0"0"54"15,0 0-63-15,0 0-74 16,0 0-2-16,0 0 0 15,3 42 1-15,12-31-1 16,1-8-46-16,2-3 20 0,3 0 22 16,0-14-7-16,-2-8 0 15,-5-2-50-15,-7-5 32 16,-7-5 29-16,0 5 0 16,-15 2 19-16,0 10-10 15,-3 12 25-15,-1 5 23 16,-4 10-37-16,0 20-11 15,0 15-3-15,11 4 4 16,9 8 8-16,3-3-17 16,8-8 3-16,14-8-4 15,8-18-3-15,1-9-1 16,5-11 0-16,9-7 4 16,6-26 0-16,1-8-1 0,-3-10-29 15,-3-10 30-15,-8-1 0 16,-9-1 2-16,-11 17 34 15,-9 13 54-15,-9 17 25 16,0 11-30-16,0 5-18 16,0 0-30-16,0 0-32 15,-6 2-5-15,2 11-3 16,0 4-1-16,4-3-1 16,8 6 5-16,19 1 0 15,12-1 5-15,6 3-5 16,5 0 1-16,-4 1-1 15,-8-5 2-15,-14 4-5 16,-15 0 3-16,-9 4-10 16,-24 9 8-16,-27 8-37 0,-19 5-34 15,-18 1-48-15,-10-4-191 16,-3-8-232-16</inkml:trace>
  <inkml:trace contextRef="#ctx0" brushRef="#br0" timeOffset="25000.72">29997 16774 360 0,'0'0'75'16,"0"0"-32"-16,0 0 47 15,0 0-19-15,0 0-45 16,0 0-9-16,0 0 34 16,-11 0-3-16,11 0-15 0,2 0 1 15,14-12 1-15,8-12 7 16,3-2-25-16,0-1-16 15,-3-5 12-15,-5-1-11 16,-4-1-2-16,-7-5 1 16,-8 3 0-16,0 2-2 15,0 12-5-15,-11 9 6 16,-5 9-6-16,-4 4-3 16,-7 0-4-16,-4 20 4 15,0 13 9-15,4 6 1 16,3 4-1-16,10 1 0 15,7 1 1-15,7 2 1 16,0 2-2-16,5 1 5 16,14 2-3-16,2-3 8 0,-2 0-10 15,-1-5 0-15,-7-3 10 16,-4-3-7-16,-6-6 5 16,-1 0 13-16,0-3-7 15,-13-4 10-15,-5 3-20 16,-4-9-3-16,-3-2 8 15,-4-4 3-15,1-9-12 16,1-1 4-16,6-3-4 16,3-5-1-16,8-15-6 15,8-11 1-15,2-12 4 16,11-1-5-16,12 5 5 0,6 10-2 16,-5 11 8-16,0 9-7 15,-2 9 3-15,2 0 0 16,0 11-3-1,-3 15 9-15,3 10-4 0,-4 6 7 16,1 6-4-16,0 0 7 16,1-5-12-16,-2-6 0 15,2-7 0-15,4-5 0 16,2-8-12-16,8-11-39 16,7-6-53-16,2-10-166 15,-1-22-209-15</inkml:trace>
  <inkml:trace contextRef="#ctx0" brushRef="#br0" timeOffset="25462.97">30683 16658 554 0,'0'0'7'0,"0"0"57"15,0 0 56-15,0 0-30 16,0 0-18-16,0 0-11 16,-64-72-5-16,44 72-9 15,-5 0-24-15,-3 0-6 16,-3 9-3-16,-2 11-8 16,1 8 11-16,6 2-14 0,4 1 3 15,8-2 8-15,9-4-14 16,5-2 2-16,0-3-5 15,14-1 6-15,13 1-2 16,8-3-1-16,11 0 0 16,5-3 4-16,0 1-2 15,-5-5-2-15,-10 1 0 16,-14-8 0-16,-11 0-2 16,-8 0 2-16,-3 0 0 15,0 5-7-15,-15 4 6 16,-14 5 1-16,-7 7 8 15,-8-2-1-15,4-7-7 0,0-1-3 16,7 0-19-16,6-7-11 16,12-4-70-1,10-3-77-15,5 0-118 0,12-3-213 16</inkml:trace>
  <inkml:trace contextRef="#ctx0" brushRef="#br0" timeOffset="25967.95">30892 16990 443 0,'0'0'76'16,"0"0"58"-16,0 0-9 0,0 0-93 16,0 0-6-16,0 0-18 15,-12-15 18-15,30 1-13 16,2-1-8-16,-1 5-2 15,-3 1-3-15,-4 6-5 16,-1 3 2-16,0 0-25 16,0 17 4-16,0 8 23 15,-3 4 2-15,-3 0 4 16,-2 3-5-16,-3-6 0 16,0-4 7-16,0-8-5 15,0-4-2-15,0-10 11 16,0 0-1-16,0 0 25 0,0 0-1 15,0 0 0-15,6-20 24 16,7-15-29-16,5-14-27 16,4-2 2-16,0 5 2 15,-3 5-8-15,-2 15 2 16,-6 7 0-16,-2 13-1 16,-5 1-2-16,-1 5-3 15,3 0 3-15,3 19-5 16,4 9 5-16,1 8 1 15,-1 4 2-15,-4-1-2 16,-4 8 2-16,-2-4-25 16,-3 3-20-16,0-5-46 15,0-9-82-15,0-9-42 16,0-20-95-16</inkml:trace>
  <inkml:trace contextRef="#ctx0" brushRef="#br0" timeOffset="26572.23">31427 16556 546 0,'0'0'37'0,"0"0"37"16,-18-76 40-16,18 54-73 15,0 0-14-15,12 2-14 16,5 3 5-16,-2 4-17 15,2 2 10-15,0 8-7 0,-1 3-4 16,-1 0 2-16,3 14 1 16,0 14-3-16,0 8 0 15,-3 5 0-15,-5 5-5 16,-4-4 8-16,-1 2-3 16,-1-5 3-16,2-6-1 15,0-7-2-15,-1-9 0 16,2-4 0-16,1-2-3 15,0-8 5-15,1 0-2 16,1-3 8-16,3 0-8 16,2-6 11-16,3-12-8 15,-3 3-1-15,-4 2 5 16,-6 6-4-16,-2 4-3 0,-3 1 12 16,0 2 22-1,0 0 9-15,0 0-27 0,0 0-14 16,0 0-2-16,0 2 1 15,-5 13-1-15,1 2 4 16,1 7-4-16,3-3 1 16,0 7-1-16,0 1 0 15,6 0 3-15,7 2-3 16,4-2 0-16,-2 0 7 16,1-1-3-16,-2-5 1 15,-3 1-5-15,-2-5 0 16,-4 1 19-16,-2-3-19 0,-3-2 7 15,0 9-7-15,-15-1-1 16,-10 7-8-16,-10 4-60 16,-6-3-152-16,-9-8-125 15</inkml:trace>
  <inkml:trace contextRef="#ctx0" brushRef="#br0" timeOffset="27055.52">28833 17131 614 0,'0'0'90'0,"0"0"-16"15,0 0 46-15,0 0-81 16,0 0-17-16,94-25 22 16,-26 12 6-16,2 1-27 15,0 3-18-15,-6 2-5 16,-12 4 0-16,-13 3-63 15,-15 0-67-15,-17 0-121 16,-7 0-15-16,-13 0-27 16</inkml:trace>
  <inkml:trace contextRef="#ctx0" brushRef="#br0" timeOffset="27360.2">28956 16947 309 0,'0'0'104'16,"0"0"56"-16,0 0 38 15,0 0-86-15,0 0-44 16,0 0-4-16,-18-14-28 16,18 14-11-16,-3 0 5 15,0 0-3-15,0 0 4 16,-8 0-6-16,-8 14-11 16,-9 6 16-16,-8 8-28 15,-3 0 10-15,4 2 0 16,9-4-1-16,5-2 0 15,10-4-11-15,6-1-3 16,5 4 3-16,5-1-8 0,27 6 8 16,16 1-1-16,17 0 4 15,16 0-6-15,4 2 3 16,0-1-63-16,-12 1-84 16,-21-6-257-16</inkml:trace>
  <inkml:trace contextRef="#ctx0" brushRef="#br0" timeOffset="28417.99">25465 17135 586 0,'0'0'7'0,"0"0"8"16,0 0 62-16,0 0 32 15,0 0-56-15,0 0 1 16,-68-56-30-16,42 72-24 16,-4 17 5-16,2 1-5 15,6 2 5-15,10 0-11 16,9-7 2-16,3-2 1 0,12-4 2 15,19-3-10-15,10-6 6 16,5 1-8-16,3-5 7 16,-7 1 0-16,-9 0-3 15,-11-3 8-15,-15 1 1 16,-7 2-8-16,-1 5 1 16,-24 7-6-16,-10 5-5 15,-5 0 11-15,-6-1-6 16,2-7-53-16,10-7-28 15,10-13 8-15,14-4-23 0,10-28-190 16</inkml:trace>
  <inkml:trace contextRef="#ctx0" brushRef="#br0" timeOffset="28735.55">25611 17280 245 0,'0'0'74'16,"0"0"-54"-16,0 0 67 15,0 0-33-15,-1 72-27 16,1-62-18-16,12-7 11 16,6-3-17-16,6 0-3 15,7-8 0-15,-1-16-10 16,-2-13-24-16,-5-3-45 0,-13-12-5 16,-10 2 32-16,0 8 21 15,-13 11 31-15,-14 22 26 16,-6 9 39-16,-3 10-50 15,0 28 27-15,5 9-11 16,10 13-20-16,18 0 0 16,3-4-9-16,31-5-2 15,22-9-30-15,11-9-64 16,6-16-15-16,0-17 6 16,-2 0-10-16</inkml:trace>
  <inkml:trace contextRef="#ctx0" brushRef="#br0" timeOffset="29108.2">26098 17402 132 0,'0'0'228'15,"0"0"-36"-15,0 0-11 16,0 0-46-16,0 0-104 0,0 0-22 16,-100-6 5-16,67 18-12 15,5-4 2-15,8-2-1 16,10-5-1-16,6-1-4 16,4-12-4-16,0-20 0 15,13-23-44-15,9-15 19 16,7-6 5-16,5-4-39 15,-2 16 24-15,0 22 41 16,-9 17 4-16,-9 16-4 16,-6 9 7-16,-2 32-5 15,-2 32 13-15,2 27 61 16,-3 13-33-16,-3 7 10 16,3-5-21-16,2-8-18 15,2-17 1-15,5-17 10 16,-2-24-3-16,-2-20-9 0,-3-13-6 15,2-7 21-15,5-15 21 16,8-23-2-16,9-23-12 16,-1-14-31-16,-4-14 2 15,-4 2-6-15,-7 3-74 16,3 11-47-16,-2 17-100 16,-2 15-164-16</inkml:trace>
  <inkml:trace contextRef="#ctx0" brushRef="#br0" timeOffset="30570.31">26605 16953 518 0,'0'0'52'15,"0"0"7"-15,0 0 105 16,0 0-84-16,0 0-80 16,0 0-5-16,-30 27 5 15,30 16 0-15,0 6 0 16,10-8 4-16,13-2-4 16,-1-13 0-16,7-9-7 15,4-14 6-15,1-3 1 16,4-14 0-16,-2-19 0 15,-4-6-3-15,-7-1 2 16,-7-6-6-16,-3 3 7 0,-6 6-1 16,-3 7 2-16,-2 12-8 15,1 14-2-15,2 4-60 16,7 4-49-16,10 22 65 16,7 3 46-16,8 4-9 15,4-10-27-15,0-9 8 16,3-8-20-16,-4-6 15 15,-3-5 8-15,-8-14 1 16,-4-6 30-16,-9-7-3 16,-6 1 8-16,-2-3 24 15,-5 3 17-15,-1 1-12 16,-2 9-23-16,-2 11-10 16,1 4 0-16,2 6-12 15,5 3-29-15,7 11 39 16,4 2-2-16,0 1 2 0,2-8 0 15,-4-4 2-15,-2-5-1 16,-5 0 1-16,-1 0 0 16,-3-12 25-16,-2-1-11 15,-4-3 1-15,0-1 5 16,0 0-4-16,-16 1 14 16,-2 3-12-16,-1 6-5 15,2 7 7-15,4 0-20 16,4 13 0-16,4 8-8 15,5 10 10-15,0 1-2 0,15-3 0 16,9-7 6-16,5-10-7 16,2-3 2-16,0-9 5 15,4 0 9-15,-3-21-2 16,1-5-6-16,0-4 7 16,-3-2 7-16,-2-3 22 15,2 3-22-15,-5 7-15 16,-5 9-2-16,-8 8-2 15,-8 5-2-15,-2 3 0 16,2 0 2-16,0 3-2 16,2 10 0-16,2-2 0 15,-5-2 5-15,0-3-5 16,-1-4 0-16,-2-2 0 0,0 0 3 16,0 0 14-16,0 0 24 15,0 0 32-15,-11-7-42 16,-7 0-31-16,2 2 0 15,-2 5-9-15,3 0-10 16,0 5 18-16,4 15-2 16,7 2-28-16,4 8 27 15,0-3-8-15,17-5-33 16,12-5-19-16,10-10 6 16,4-7 20-16,2 0-17 15,0-19-48-15,-5-5 35 16,-5-6 25-16,-7 0 10 15,-6 0 33-15,-7 1 35 16,-6-1 9-16,-6 8 16 0,-3 8 16 16,0 6 6-16,0 7-4 15,0 1-37-15,0 0-41 16,0 0-3-16,0 6-6 16,8 3 2-16,3-1-16 15,3-3-4-15,3-5-5 16,3 0-7-16,2-2 7 15,-2-15-35-15,-5-2-5 16,-5-2 41-16,-4 1 31 16,-6 1 5-16,0-1 54 15,-13 4 51-15,-9 6-14 16,-4 9-4-16,-6 1 25 16,-3 12-91-16,1 20 0 0,5 5 25 15,13 8-18 1,13-1-15-16,3-5-10 0,22-5-1 15,26-9-14-15,22-12 6 16,27-12-39-16,23-1 17 16,10-11-116-16,-6-12-228 15</inkml:trace>
  <inkml:trace contextRef="#ctx0" brushRef="#br0" timeOffset="31313.96">25370 18236 326 0,'0'0'37'0,"-10"104"-8"15,17-58 12-15,21-13-40 16,9-16 14-16,8-17 34 16,4-6-21-16,2-27-1 0,-9-15-21 15,-12-3-5 1,-18 4 13-16,-12 0-11 16,-20 8 2-16,-23 3 17 0,-12 13-8 15,0 8 19 1,-1 15-21-16,7 4-12 15,14 22-18-15,12 9-6 0,23-1-9 16,13 0-54-16,35-7-62 16,21-18-86-16</inkml:trace>
  <inkml:trace contextRef="#ctx0" brushRef="#br0" timeOffset="31510.38">25892 18045 293 0,'0'0'280'16,"0"0"-52"-16,0 0 30 15,0 0-145-15,0 0-51 0,0 0-51 16,-76-5-6-16,73 94-5 16,3 36 3-16,6 28-2 15,16 5 3 1,7-3-1-16,1-20-6 0,-1-38-15 16,0-37-94-16,-6-32-80 15,-10-27-142-15,-13 5-145 16</inkml:trace>
  <inkml:trace contextRef="#ctx0" brushRef="#br0" timeOffset="31632.07">25685 18525 615 0,'0'0'35'0,"77"-86"-30"16,5 38-10-16,21 9-29 15,3 2-191-15</inkml:trace>
  <inkml:trace contextRef="#ctx0" brushRef="#br0" timeOffset="32100.06">26469 18030 834 0,'0'0'62'15,"0"0"63"-15,0 0-94 16,0 0-11-16,21 96-10 15,10-10 64-15,1 15-43 16,-6 13-3-16,-1-4-19 0,-3-12-3 16,-4-18 0-1,-5-27-6-15,-4-24-7 0,-3-13-26 16,-3-13-42-16,-3-3 36 16,0-31 37-16,-15-17-23 15,-7-26-1-15,-8-20-11 16,-6-17 32-16,-1-14-7 15,-5-1 12-15,6 14 9 16,12 23-7-16,13 24-1 16,11 21-1-16,13 21-4 0,23 10-12 15,13 10 9 1,10 3-6-16,4 16-6 16,-5 12-30-16,-10 3-14 0,-13 1 0 15,-18 3 26 1,-14-4 22-16,-3-1 15 0,-19-1 1 15,-12 0 12-15,-4-7-10 16,3-5 2-16,8-7-5 16,10-8 1-16,11-2-2 15,3 0-50-15,25-21-66 16,16-7-86-16,11-4 26 16</inkml:trace>
  <inkml:trace contextRef="#ctx0" brushRef="#br0" timeOffset="32872.22">26914 17995 134 0,'0'0'281'15,"0"0"-52"-15,0 0-25 0,0 0-124 16,-82 8-30-16,49 12-11 16,6 8-19-16,6 2 13 15,11-1-20-15,10 2-13 16,3-4-5-16,25-3-1 16,8-9 3-16,10-7-5 15,0-8-10-15,-1-11-4 16,-8-18-7-16,-10-1-2 15,-15-3 20-15,-10 0 11 16,-2 1 4-16,-12 2-1 16,-11 7 4-16,3 12 20 15,7 4 4-15,3 7-2 16,3 0-29-16,2 14-13 16,5 11 12-16,0 5-8 0,13-2 8 15,14-3-1-15,0-4 2 16,7-11-6-16,2-7 6 15,6-3-4-15,4-13 2 16,1-15-53-16,-3-4-26 16,-8-7 16-16,-11 2 58 15,-13-1 2-15,-12 9 6 16,0 8-1-16,-3 11 59 16,-7 3 24-16,1 7-13 15,3 0-46-15,5 0-21 16,1 0-6-16,0 0 3 0,0 0-20 15,0 0 19 1,10 4-14-16,12 4 15 0,7 4 3 16,2-3 1-1,0-1 6-15,-4 4-10 0,-3 1 0 16,-6 3-3-16,0 1 8 16,-6 6-6-16,0-3 1 15,-5 0 0-15,-1-6 5 16,-1-4-5-16,-1-5-6 15,0-5 3-15,6 0-22 16,3-5 12-16,6-19 11 16,4-10 1-16,-5-7-5 15,-4-5-5-15,-4-8-1 16,-6-6 10-16,-2-9 4 16,-2 0 38-16,0 6 23 0,0 8-12 15,0 21 20-15,0 17 0 16,-2 14-7-16,1 3-12 15,-1 0-26-15,1 0-26 16,1 27-12-16,0 19-9 16,0 22 19-16,0 12 2 15,13-1-7-15,9-5-13 16,8-12-47-16,2-19-25 16,3-17-50-16,1-26-160 15,-6-10-42-15</inkml:trace>
  <inkml:trace contextRef="#ctx0" brushRef="#br0" timeOffset="33129.54">27644 17763 326 0,'0'0'82'16,"0"0"-24"-16,0 0 4 16,0 0-62-16,0 0-32 15,0 0 32-15,110-27 11 16,-41 3-11-16,-6 2-7 15,-13 5 6-15,-16 11 0 16,-12 6 2-16,-6 0 2 16,-5 20 1-16,-3 16 11 15,-7 7 60-15,-1 3-30 16,0 7-19-16,0-7-11 16,0-4-15-16,0-12-43 0,3-18-149 15,9-12-95-15</inkml:trace>
  <inkml:trace contextRef="#ctx0" brushRef="#br0" timeOffset="33261.25">28210 17469 378 0,'0'0'14'0,"0"0"-28"15,-70 80-55-15,56-39-212 16</inkml:trace>
  <inkml:trace contextRef="#ctx0" brushRef="#br0" timeOffset="33893.25">28422 17793 370 0,'0'0'175'15,"0"0"-95"-15,0 0 75 16,0 0-73-16,0 0-45 0,0 0-29 16,-69 29 12-16,45 1-2 15,1 3-14-15,9-2-4 16,5-2 0-16,7 0 0 15,2-13-3-15,2-3-15 16,13-10-44 0,3-3 44-16,0-11 18 0,1-10 6 15,-1-12 0-15,-6-4-5 16,-4-2-2-16,-2 4-2 16,-2 10 1-16,-3 8-3 15,-1 12 10-15,0 5-5 16,0 0 0-16,3 5-28 15,5 15 23-15,2 7 4 0,7 3 1 16,-1-7 5-16,5 0-5 16,0-10-2-16,1-6-1 15,1-7 6-15,2-6-1 16,2-17-2-16,-2-11-14 16,-7-10 7-16,-5-7-2 15,-7-6 9-15,-3-6 7 16,-3-3 10-16,0-4 37 15,0 15-8-15,0 18 17 16,0 20 56-16,-1 15-50 16,-1 2-48-16,-2 2-21 15,-5 28-17-15,-4 18 12 16,0 15 5-16,3 19-5 16,3-1-7-16,2 9-79 15,2 2-34-15,3 1-115 0,6-7-73 16,20-11-54-16</inkml:trace>
  <inkml:trace contextRef="#ctx0" brushRef="#br0" timeOffset="34444.01">28035 19041 417 0,'0'0'295'16,"0"0"-271"-16,0 0 128 15,0 0-69-15,0 0-35 16,0 0-40-16,23-108-6 15,-1 47 13-15,-3-5-9 16,-3-8-2-16,-7 9-4 16,-1 10-1-16,-5 20-1 15,-3 20 2-15,0 8 0 16,0 7 18-16,0 0-16 0,0 0 5 16,0 0-7-16,0 0-5 15,0 14-8-15,8 11 3 16,6 7 8-16,8 5-4 15,9-2 2-15,7-1 0 16,1 0-2-16,2-4 3 16,-4-3-8-16,-8-3-5 15,-9-6-10-15,-9-6 23 16,-10-2-15-16,-1 0 8 16,-10 4 10-16,-17 2 1 15,-7 2-1-15,-5-2-11 16,1-5-2-16,7-5 2 15,9-6-53-15,10 0-25 0,12-14 19 16,19-19-107-16,22-13-83 16,12-6 13-16</inkml:trace>
  <inkml:trace contextRef="#ctx0" brushRef="#br0" timeOffset="35460.68">28577 18548 197 0,'0'0'181'15,"0"0"14"-15,0 0-30 16,0 0-60-16,0 0-82 15,0 0-16-15,-1 65 17 16,-1-11 27-16,2-1-30 16,0-7-16-16,15-6 1 15,3-11-5-15,6-9 1 16,-2-9-4-16,5-11 4 16,1 0-1-16,5-17 11 0,0-16-12 15,-4-7 8 1,-3-9-8-16,-8 3 0 0,-3 0 0 15,-6 15 6-15,-5 13-3 16,-4 11 8-16,0 7 0 16,0 0-9-16,0 2-2 15,2 21-20-15,1 5 9 16,8 7 6-16,5-1-42 16,7-8-27-16,6-9-38 15,2-9-7-15,3-8 30 16,-2 0-5-16,-7-15 37 0,-4-5 57 15,-11-7 8 1,-4-2 64-16,-6-6 43 0,0 0-13 16,0 0 48-1,-9 8-23-15,2 9-32 0,4 9-12 16,1 9-19-16,2 0-53 16,0 0-7-16,0 0-3 15,0 3-1-15,5 11-12 16,11 4 12-16,8 7 7 15,3-6-6-15,0-3 0 16,-4-2-1-16,0-10 0 16,-2-1-4-16,3-3 0 0,3-10-4 15,-1-17 6 1,6-9-4-16,-5-8-8 0,3-1-11 16,-3 5-12-16,-7 5 18 15,-6 20-3-15,-5 6 7 16,-5 9-12-16,2 0-4 15,2 9-2-15,5 11 13 16,4 4 20-16,0-3-5 16,0-2 5-16,1-3-3 15,-4-12 2-15,1-4 2 16,2 0 0-16,1-12-1 16,3-10 4-16,-3-4 6 15,-2 6-10-15,-5 7 1 16,-7 5 1-16,0 8-2 15,1 0-4-15,4 0-4 0,7 12 8 16,4 6-7-16,6-4 11 16,1-5-4-16,3-9 0 15,0 0-3-15,0-21-4 16,-2-11-14-16,-4-7-15 16,-8-6 15-16,-4 1 11 15,-9 0 10-15,-3 5 11 16,0 7 46-16,-9 4 25 15,-1 11-13-15,1 5 6 16,4 7 0-16,2 3-26 16,3 1-32-16,0 1-17 15,0 0-12-15,0 0 5 16,14 15-12-16,10 7 19 16,8 6 0-16,3 2 0 0,4-1-7 15,-2 5 6-15,2-2-19 16,-10-2-7-16,-9-5-23 15,-14 1 24-15,-6-3-1 16,-24 3 17-16,-19 5-33 16,-8-3 14-16,-15-2-46 15,-5-7-98-15,-2-7-161 16</inkml:trace>
  <inkml:trace contextRef="#ctx0" brushRef="#br0" timeOffset="36272.8">30944 18056 721 0,'0'0'92'16,"0"0"27"-16,0 0 13 16,0 0-93-16,0 0-35 15,0 0-8-15,-28 54-2 0,28-4 6 16,0 6 5 0,15-1-5-16,10-6 0 0,5-9-2 15,1-14 0-15,0-13 0 16,-2-13-9-16,-7 0 10 15,-2-27 1-15,-14-15 7 16,-6-14 3-16,-8-2-10 16,-26 1 1-16,-11 7-8 15,-1 10-5-15,-3 13-1 16,5 19-2-16,5 8-73 16,12 10-43-16,14 15 11 15,13 4 31-15,33 2-73 16,24-2-40-16,16-8-17 0</inkml:trace>
  <inkml:trace contextRef="#ctx0" brushRef="#br0" timeOffset="36495.37">31321 18145 106 0,'0'0'175'15,"0"0"11"-15,3-81 32 16,-13 54-29-16,-5 5-30 16,4 11-65-16,1 7-30 15,6 4 4-15,2 0-52 16,-1 13-16-16,2 30-18 15,1 22 18-15,0 29 4 16,0 14-4-16,7 8 0 16,8 0-6-16,0-10 6 15,1-18-56-15,-2-18 13 16,1-23-82-16,-6-19 57 0,-3-20-180 16,-6-8-30-16,0-16 64 15</inkml:trace>
  <inkml:trace contextRef="#ctx0" brushRef="#br0" timeOffset="36625.94">31232 18584 131 0,'0'0'254'0,"0"0"-97"16,-16-73 27-16,17 49-28 15,27-5-100-15,15-2-44 16,12-2-5-16,7 1-7 16,0 7-75-16,-5 4-207 15,-8-1-305-15</inkml:trace>
  <inkml:trace contextRef="#ctx0" brushRef="#br0" timeOffset="38115.74">32087 18526 494 0,'0'0'165'0,"0"0"-37"16,0 0 25-16,0 0-36 0,0 0-67 15,0 0-17 1,-53-60-18-16,80 13-7 0,11-12-8 16,9-17-2-16,1 4-1 15,-6 8-6-15,-11 11-5 16,-9 14 12-16,-8 13-2 16,-10 9 4-16,-2 8 6 15,-2 8-3-15,0 1 3 16,-8 0-6-16,-7 0-31 15,-1 0 29-15,4 12-10 16,5 4 8-16,5 0 3 16,2 3-4-16,10 4 0 15,13 0-1-15,10 4 6 16,1-1-4-16,-3-1 4 0,-7-3 0 16,-4-3 0-16,-11-2-1 15,-8 0 0-15,-1 3-4 16,-4 1 2-16,-16 5-2 15,-2-3-28-15,-2-1-31 16,6-9-16-16,3-6-46 16,9-7 2-16,6-5-9 15,0-23 2-15,21-14-81 16,6-9 118-16,3 2 91 16,-2 2 3-16,-4 13 79 15,-6 8 32-15,-8 11 30 16,-4 8-13-16,-6 4-33 15,0 3-38-15,0 0-27 0,0 0-16 16,2 0-10-16,2 5-3 16,7 6 14-16,-1-2-15 15,6-4 13-15,0-2-12 16,0-3-1-16,0 0 8 16,1 0-3-16,-2-11 1 15,-2-8-5-15,-7-5 0 16,-6-5-2-16,0-1-5 15,-12 0-22-15,-7 10 13 16,-1 10 8-16,1 10 6 16,-2 5-39-16,-1 26 40 15,5 14 2-15,5 13 10 0,11 1-3 16,1 5 14-16,6-2-11 16,19-4-8-16,10-13-4 15,6-21 1 1,7-13 13-16,6-11 38 0,2-2-35 15,-1-27 1-15,-7-7-16 16,-8-5 7-16,-13-9-1 16,-16-5-8-16,-11 1 15 15,0 7-15-15,-24 5 0 16,-6 16 3-16,-1 6-3 16,1 13 0-16,6 4 0 15,9 3-13-15,11 0 11 16,4 0-16-16,0 6-2 15,16 5 14-15,8 2 4 16,3-3-15-16,1-3 8 16,-1-2 9-16,-3 4 11 0,-5-1-9 15,-1 4 5-15,-3 2 8 16,0 6-8-16,-3 4 9 16,0-1-2-16,-2 5-6 15,1-2 7-15,-1 2-11 16,-1-7 1-16,0-9-4 15,3-4-1-15,1-8-1 16,4 0 1-16,2-1 0 16,-1-18 3-16,-1-12 2 15,-4-6 0-15,-4-4-4 16,-2-14 1-16,-5-4 1 0,0 0-6 16,-2 9 6-16,0 19 2 15,0 14 3-15,0 10 29 16,0 7 12-16,0 0-40 15,0 2-9-15,0 20-13 16,0 7 13-16,0 10 0 16,10 4 0-16,8-2-1 15,-2-2-3-15,6-6-38 16,2-14-66-16,5-11-46 16,4-8-24-16,-2-14-64 15</inkml:trace>
  <inkml:trace contextRef="#ctx0" brushRef="#br0" timeOffset="38243.87">33351 17740 260 0,'0'0'23'0,"0"0"130"15,0 0-120-15,0 0-33 16,0 0 0-16,0 0-41 16,-19 68-108-16,22-49-105 15</inkml:trace>
  <inkml:trace contextRef="#ctx0" brushRef="#br0" timeOffset="38828.43">33366 17911 309 0,'0'0'78'0,"0"0"-18"16,0 0 66-16,0 0-75 15,0 0-29-15,0 0-10 16,-19 72-8-16,19-72-3 15,3 0 1-15,4 0 0 16,5 0 17-16,2-13-4 16,-2-4-15-16,-3-3 0 15,-8-7-2-15,-1 3-16 16,0 0 2-16,-12 1 14 16,-1 10-5-16,-4 10 4 15,-2 3-23-15,1 13 17 16,0 16 9-16,3 14 2 0,9 1 9 15,6 5 11 1,0-2-16-16,6-8-6 0,15-7 4 16,3-11-3-16,6-15 6 15,1-6 22-15,1 0-10 16,3-13 14-16,1-13-16 16,-3-4-1-16,-2-3-7 15,-4-12 2-15,-6 0-2 16,-6-1 4-16,-6 12 0 15,-8 12 24-15,-1 12 28 16,0 7 14-16,0 3-21 16,0 0-20-16,-6 0-24 15,2 9-14-15,1 5-1 16,1 5-9-16,2-2 10 0,0 3-2 16,5-1-2-16,8 1 4 15,2-3 0-15,-1-1-2 16,-1 1-5-16,-6-5 7 15,-4 3-51-15,-3 4 5 16,-10 8-25-16,-26 6-38 16,-18 6-42-16,-23 3-60 15,-20 2-176-15</inkml:trace>
  <inkml:trace contextRef="#ctx0" brushRef="#br0" timeOffset="45376.7">30972 17399 9 0,'0'0'11'0,"0"0"-8"15,0 0-2-15,0 0-2 16,0 0 1-16,0 0-3 16,0 0-3-16,0 0-8 15,15-16 14-15</inkml:trace>
  <inkml:trace contextRef="#ctx0" brushRef="#br0" timeOffset="57608.49">7122 9888 160 0,'0'0'413'15,"0"0"-392"-15,0 0 14 16,0 0 65-16,0 0-29 16,0 0-40-16,0 0 10 15,15-24-17-15,15-2-11 16,6-6 7-16,2-5-16 0,-2 0 1 15,-3 1-5 1,-8 3 0-16,-8 9-1 0,-11 6-4 16,-6 4 4-16,-9 8-1 15,-24 6-53-15,-12 0 26 16,-7 23 10-16,-3 16 2 16,3 8 11-16,13 6 6 15,9-1 0-15,18-6 0 16,12-5-3-16,0-2 3 15,15-2-2-15,15-4-10 16,-2-1 10-16,-1-3-18 16,-5-5 11-16,-11 2 7 15,-8-2-21-15,-3 4 23 16,-21 0 4-16,-13 2-4 16,-13-1 13-16,-11 0-13 0,-6-8 0 15,6-4 8-15,6-7-8 16,16-8 0-16,15 1 21 15,18-3 37-15,3 0-37 16,3 0-21-16,24-3-5 16,12 1 1-16,16 2 4 15,9 2-1-15,6 21-24 16,0 0-73-16,2 8-56 16,-4-6-116-16</inkml:trace>
  <inkml:trace contextRef="#ctx0" brushRef="#br0" timeOffset="57954.51">7674 9818 749 0,'0'0'4'16,"0"0"132"-16,0 0 12 15,0 0-130-15,-112-19-18 16,76 42-2-16,-1 7-1 15,10 1 1-15,14-3-2 16,10 2 4-16,3-3-6 16,13-1-18-16,14-6-6 15,4-3 20-15,5-5 6 16,0-5 4-16,-6 0 1 0,-8 0 3 16,-7-4 1-1,-12 4-5-15,-3-2 0 0,-6 2 0 16,-28 10 2-1,-17 3 24-15,-16 3-21 0,-5-1-1 16,5 0-3-16,9 0-1 16,21-2-67-16,20-1-213 15,17-10-187-15</inkml:trace>
  <inkml:trace contextRef="#ctx0" brushRef="#br0" timeOffset="58358.91">7771 10185 580 0,'0'0'31'15,"0"0"152"-15,0 0-79 16,0 0-104-16,0 0-2 16,0 0-32-16,6 3 25 15,30-3 8-15,4 0-32 16,-6 0-22-16,-4 14 2 15,-8 2 31-15,-11 1 13 16,-11 2-14-16,0-2 8 16,0 2 15-16,-11-8 4 15,-2-1 7-15,4-5 7 16,6-3 14-16,0-2 50 16,3 0 2-16,0-21-21 0,0-15-51 15,18-3-9-15,12-5 2 16,9 9-5-16,4 7 0 15,-4 12-5-15,-8 13 5 16,-7 3 0-16,-5 19-1 16,-4 15-1-16,-10 10-19 15,-5 4-62-15,0 5-14 16,-8-7-20-16,-4-6-67 16,2-17-74-16</inkml:trace>
  <inkml:trace contextRef="#ctx0" brushRef="#br0" timeOffset="58860.42">8505 9660 456 0,'0'0'384'0,"0"0"-349"15,0 0 81-15,0 0-88 16,0 0-19-16,34-79-9 15,2 52-4-15,4 8-17 16,-1 12 5-16,0 7 1 16,-6 12 9-16,-8 22-18 15,-6 13 15-15,-11 9 4 16,-8-1 4-16,0-1 1 0,0-12-2 16,0-6 14-1,-3-15-9-15,3-12-3 0,0-1 0 16,0-8 0-16,0 0-12 15,0 0 12-15,0-2 14 16,0-10 24-16,3 2 10 16,-3 0-23-16,0 6-8 15,0 4 43-15,0 0-60 16,0 17-12-16,-3 16 12 16,-5 17 10-16,5 6-1 15,3 8-4-15,6-4 3 16,15-2 4-16,-3-3-7 0,-3-15 1 15,-6-9-2 1,-9-6-3-16,-6-9-1 0,-24 4 4 16,-16-3-1-16,-9-4-6 15,-6-2 3-15,5-6-38 16,7-5-82-16,15 0-141 16,19 0-236-16</inkml:trace>
  <inkml:trace contextRef="#ctx0" brushRef="#br0" timeOffset="59334.18">9829 10244 881 0,'0'0'146'0,"0"0"-17"0,0 0 16 15,0 0-67-15,0 0-63 16,0 0-15-16,42 0-21 15,27 4 12-15,32-1 4 16,23 6-12-16,9-4 4 16,7-2-61-16,-12-3 52 15,-10 0-36-15,-18-10 0 16,-30 1 5-16,-36 1-14 16,-30-2-21-16,-18-2 31 15,-44-5-22-15,-20 0-132 16,-13 3 154-16,7 2 57 15,19 2 104-15,19 3 41 0,20-3-33 16,13 4-11 0,13 2 21-16,0-3-61 0,9-2-44 15,31-1-10-15,20 3-6 16,13 7 12-16,6 6-13 16,-9 14 0-16,-10 14 4 15,-22-1-2-15,-12 7-2 16,-26 9 2-16,-9 10 1 15,-37 8 2-15,-15 5-5 16,-5-2-6-16,2-8-9 16,12-12-55-16,16-11-50 15,24-16-62-15,12-18-160 16</inkml:trace>
  <inkml:trace contextRef="#ctx0" brushRef="#br0" timeOffset="59625.99">11752 9939 830 0,'0'0'167'0,"0"0"-10"15,0 0-8-15,0 0-89 16,0 0-33-16,0 0-27 16,-15-5 0-16,15 32-10 15,9 18 10-15,0 9 21 16,1 11-13-16,-10-2-5 0,0 0-3 15,-4-3 0 1,-14-4-2-16,-2-6 4 0,10-15-2 16,1-14 8-16,5-11-8 15,4-7 0-15,4 3-13 16,32-3-36-16,28 0 17 16,34-3-42-16,38 0-121 15,21-12-163-15</inkml:trace>
  <inkml:trace contextRef="#ctx0" brushRef="#br0" timeOffset="61133.63">14438 10115 476 0,'0'0'31'0,"0"0"44"15,0 0 151-15,0 0-87 16,0 0-64-16,0 0-24 0,-58-6-51 15,97 6 10 1,26 0-4-16,34 0-5 0,19 6 0 16,9 2 8-16,-3-2-9 15,-14 0-12-15,-22-2-49 16,-23-1-28-16,-20-2 1 16,-25 2-54-16,-20 3 4 15,-23 7-76-15,-38 3 18 16</inkml:trace>
  <inkml:trace contextRef="#ctx0" brushRef="#br0" timeOffset="61425.87">14425 10389 270 0,'0'0'191'0,"0"0"13"16,0 0-67-16,0 0-66 15,0 0-8-15,0 0-37 16,124-3 15-16,-33 3-2 0,16 0-14 15,-1 0 8-15,3 0-28 16,-6 0-3-16,-6 8 7 16,-6-2-8-16,-15 0-2 15,-21-6-6-15,-16 4-57 16,-17-4 57-16,-15 0-54 16,-7 0-16-16,0 0 70 15,-10 0-29-15,-12 0-1 16,-5-4-46-16,-2-5 34 15,6-2 12-15,-6 1-86 0,7-6-31 16,-2-1-89-16</inkml:trace>
  <inkml:trace contextRef="#ctx0" brushRef="#br0" timeOffset="61853.01">15126 9799 304 0,'0'0'14'16,"0"0"51"-1,0 0 122-15,0 0-78 0,0 0-12 16,0 0 15-16,-31-23-68 15,31 23-34-15,0 0-10 16,10 18-3-16,15 13 3 16,18 16 51-16,9 8-24 15,6 4-3-15,-3 2-23 16,-3-2 2-16,-3-6 7 16,-10-7-10-16,-6-7 2 15,-11-3-4-15,-12-6 4 16,-10 0-5-16,0 10 6 15,-29 7-2-15,-13 2 20 16,-10 0-18-16,-11 1-1 0,-1-7-4 16,-2 3-13-16,5-3-36 15,9-4-72-15,9-9-58 16,11-7 4-16,10-20-192 16</inkml:trace>
  <inkml:trace contextRef="#ctx0" brushRef="#br0" timeOffset="62168.8">14630 9883 487 0,'0'0'163'0,"0"-77"-120"15,10 56 128-15,6 5-60 16,-7 10-53-16,-6 3-4 0,-3 3-13 15,0 0-32-15,-12 29-7 16,-21 14 10-16,-16 10 3 16,-15 12 10-16,-8-1-18 15,-2 1 1-15,6-2 13 16,12-7-20-16,18-3-2 16,21-10 1-16,17 1-7 15,16 2 4-15,45 0-11 16,30 0-24-16,30-3-26 15,28-3-110-15,11-7-147 0,-5-11-225 16</inkml:trace>
  <inkml:trace contextRef="#ctx0" brushRef="#br0" timeOffset="62888.3">17089 10096 594 0,'0'0'6'16,"0"0"104"-16,-100-63 96 15,76 49-100-15,5 1 8 16,5 4-34-16,6 2-28 16,4 6 8-16,4 1-20 15,0-2-37-15,36-2-3 16,32 2-8-16,36 1 8 15,22 1 0-15,4 0-5 16,-12 0-26-16,-24 1-3 0,-33-1-6 16,-25 0 18-16,-27 0-5 15,-9 0 8-15,-30 2 14 16,-34 1-6-16,-30 1-9 16,-24 6 17-16,-4 1 3 15,8 1 8-15,13 1 0 16,19-2-4-16,21 2 16 15,20-6-19-15,21-5 5 16,20 3-6-16,0 0-18 16,37 9 5-16,23 8 13 15,18 2 3-15,9 2 3 16,-4 2-5-16,-9-2 2 16,-22-1-3-16,-23 1 0 15,-19 1-8-15,-10 4 9 16,-33 8-1-16,-28 11 18 0,-24-1 4 15,-12 4 12-15,-14-7-11 16,8 0 4-16,17-6 16 16,25-7-22-16,25-13 3 15,27-6-24-15,9-2-2 16,39-2-20-16,43 4 21 16,40-6-41-16,38-3 3 15,22-5-80-15,-4 0-146 16,-7-15-302-16</inkml:trace>
  <inkml:trace contextRef="#ctx0" brushRef="#br0" timeOffset="63280.85">18224 10310 773 0,'0'0'52'0,"0"0"190"16,0 0-167-16,-70-91-27 15,44 74-32-15,-3 5-15 16,-13 7-1-16,-7 5 0 16,-8 13-5-16,-3 20-3 15,9 10 8-15,10 13-5 16,20 0 2-16,10 2 3 0,11-16-12 16,11-13 12-1,17-12-18-15,12-14 18 0,11-3 8 16,4-16 11-1,7-17-12-15,-7-6-4 0,-6-8 13 16,-13 0-12-16,-13 2 0 16,-10 11 9-16,-10 17-5 15,-3 11 6-15,0 6-14 16,0 0-20-16,-3 34-30 16,-14 19-14-16,1 15 49 15,-1 12-36-15,5-5-26 16,9-8-60-16,3-5-74 15,0-15-128-15</inkml:trace>
  <inkml:trace contextRef="#ctx0" brushRef="#br0" timeOffset="63663.37">18378 10555 731 0,'0'0'114'0,"0"0"158"16,0 0-214-16,0 0-8 15,0 0-36-15,0 0-14 16,-30-33-32-16,49 33-31 16,11 13 42-16,6 10 2 15,-7 1-28-15,-2 1-13 16,-12 2 26-16,-7 3-5 16,-8-1 5-16,0-4 9 15,-12-3-10-15,1-6 18 16,4-10 13-16,1-1 4 0,6-5 20 15,0 0 37-15,0-27 46 16,6-15-74-16,16-8 7 16,8-6 3-16,9 9-14 15,0 7 2-15,-4 18-2 16,4 12-25-16,-2 10-1 16,-2 25-1-16,-7 22-2 15,-14 18-13-15,-14 11-51 16,-20 5-79-16,-35 5 7 15,-19-8-83-15,-20-11-79 0</inkml:trace>
  <inkml:trace contextRef="#ctx0" brushRef="#br0" timeOffset="64081.52">16702 11073 712 0,'0'0'32'15,"0"0"50"-15,0 0 25 16,87-75-98-16,-60 75 2 0,-4 0-11 16,-1 7-4-16,-3 23-3 15,-5 8-17-15,-7 11 17 16,-7 2-27-16,0-2-7 15,-12-6-10-15,-2-11 35 16,4-11-13-16,3-14 26 16,7-5 3-16,0-2 30 15,0-9 68-15,7-20-9 16,12-11-70-16,13-13-5 16,8 3 24-16,-1 8-16 15,-4 11-11-15,-5 12 7 16,-7 15-18-16,-8 4-1 15,2 14-4-15,-4 22-5 16,-3 10 1-16,-7 8-24 0,-3 6-40 16,0-2-66-16,0-12-79 15,0-13-145-15</inkml:trace>
  <inkml:trace contextRef="#ctx0" brushRef="#br0" timeOffset="64248.47">17365 11226 139 0,'0'0'645'16,"0"0"-475"-16,0 0-7 16,0 0-117-16,0 0-36 15,0 0-10-15,12-20-1 16,18 20-51-16,13-4-7 0,15 4-116 16,0-2-116-1,-6 0-105-15</inkml:trace>
  <inkml:trace contextRef="#ctx0" brushRef="#br0" timeOffset="64397.87">17429 11344 569 0,'0'0'102'16,"0"0"163"-16,0 0-220 16,0 0-44-16,0 0-2 15,0 0-38-15,111-9-13 16,-39 2-224-16,3-3-130 15</inkml:trace>
  <inkml:trace contextRef="#ctx0" brushRef="#br0" timeOffset="64566.31">17898 11210 568 0,'0'0'168'16,"0"0"90"-16,0 0-133 16,0 0-63-16,0 0-62 15,0 0-8-15,-23 95 5 16,20-29 6-16,-11 7-6 15,-4 3 1-15,-6-1-118 16,-2-19-60-16,-3-22-176 16,0-31-132-16</inkml:trace>
  <inkml:trace contextRef="#ctx0" brushRef="#br0" timeOffset="65100.43">17309 9597 627 0,'0'0'12'0,"0"0"72"15,0 0 21-15,-90 37-71 16,70 8-5-16,7 4 6 15,4-1-15-15,9-3 24 16,0-11-42-16,6-8-2 0,11-13 0 16,5-7 29-16,-2-6-6 15,9-3 15-15,-1-19-17 16,5-11 14-16,0-10-29 16,-4-10-5-16,0-11 8 15,-2 1-9-15,-5 8 0 16,-6 13 0-16,1 18 3 15,-5 15-12-15,2 9 9 16,8 5-5-16,4 26 5 16,6 11 0-16,1 8 0 15,-11-4 0-15,-4-3 0 16,-12-11 0-16,-6-10 0 16,0-6 0-16,-14-6 9 0,-12-5-8 15,-15-5 19-15,-9-5-9 16,-7-19-8-16,-7-12 7 15,3-13-10-15,4-7-5 16,5 5 5-16,9 12-28 16,14 22 6-16,10 17-39 15,5 30-131-15,14 26-26 16,0 12 2-16,26 4-82 16</inkml:trace>
  <inkml:trace contextRef="#ctx0" brushRef="#br0" timeOffset="65401.24">19151 10599 995 0,'0'0'29'15,"0"0"147"-15,0 0-124 0,0 0 3 16,0 0-9-16,0 0-44 16,42-14-2-16,0 14-4 15,4 0-83-15,8 9-39 16,3 6-130-16,-9-6-140 15</inkml:trace>
  <inkml:trace contextRef="#ctx0" brushRef="#br0" timeOffset="65567.17">19086 10737 452 0,'0'0'116'0,"0"0"104"16,0 0-161-16,0 0-59 15,0 0 0-15,0 0 7 16,78 79 12-16,5-63-19 0,16-15-214 16,-1-1-200-16</inkml:trace>
  <inkml:trace contextRef="#ctx0" brushRef="#br0" timeOffset="66000.33">20021 10181 718 0,'0'0'24'15,"0"0"204"-15,0 0-144 16,0 0-31-16,0 0-10 16,0 0 4-16,-10-25-33 0,10 25 9 15,0 6-23-15,0 25 0 16,1 16 27-16,-1 14-22 15,0 7 8-15,-4 7 4 16,-14-7-10-16,-9 0 23 16,1-5-23-16,0-3 7 15,3-11 7-15,5-8-14 16,7-15 21-16,5-9-26 16,3-10 6-16,3-1 11 15,0-2-10-15,9-2-1 16,26 1 22-16,24 0-5 15,9-1-10-15,4-2-12 0,-13 0-3 16,-8 0 8-16,-14 0-8 16,-11 0 0-16,-13 0-7 15,-7 0 4-15,-6 0-39 16,0 0-38-16,0 0-33 16,-28 0-60-16,-14 0-253 15,-16 0-195-15</inkml:trace>
  <inkml:trace contextRef="#ctx0" brushRef="#br0" timeOffset="85129.5">9358 5366 13 0,'0'0'21'0,"0"0"6"16,0 0 32-16,0 0-17 0,0 0-29 16,0 0 38-16,0 0-8 15,0 0-4-15,-81-59-10 16,77 57 56-16,4 2-31 16,0 0-27-16,0 0 6 15,0 0-20-15,0 0-8 16,0 0-5-16,24 0-8 15,19 0 8-15,11 0 7 16,11 0 1-16,4 0 1 16,1 0-3-16,-1 0-2 15,-4 0-4-15,-5 0 0 16,-15-1-18-16,-14 0-29 16,-16 1-28-16,-12 0-35 15,-6 1-29-15,-40 15-1 16</inkml:trace>
  <inkml:trace contextRef="#ctx0" brushRef="#br0" timeOffset="85396.47">9088 5482 210 0,'0'0'56'16,"0"0"-33"-16,0 0 2 15,0 0-3-15,0 0 4 16,0 0 18-16,115-6-9 15,-48 4 15-15,15-2-28 0,0 4 21 16,3 0-18 0,-6 0-20-16,-3 0-5 15,-15 0 8-15,-12 0-8 16,-17 0 0-16,-19 0-4 0,-8 0-7 16,-5 0-1-16,-5 0-21 15,-17 4-3-15,-11 6-135 16,-3 0 5-16</inkml:trace>
  <inkml:trace contextRef="#ctx0" brushRef="#br0" timeOffset="98201.08">27216 5392 55 0,'0'0'2'0,"0"0"-4"16,0 0-19-16,0 0-3 15,0 0 15-15</inkml:trace>
  <inkml:trace contextRef="#ctx0" brushRef="#br0" timeOffset="105199.04">21547 5134 9 0,'0'0'8'0,"0"0"-6"16,0 0-2-16,0 0 15 15,0 0-1-15,0 0-12 16,0 0 5-16,0 0 5 15,17 11 1-15,-17-11-1 0,0 0-12 16,0 0 0-16,0 3-10 16,0-1-32-16,0 1 0 15</inkml:trace>
  <inkml:trace contextRef="#ctx0" brushRef="#br0" timeOffset="113392.03">2594 12632 220 0,'0'0'28'16,"0"0"35"-16,0 0 26 15,0 0-40-15,0 0-15 16,0 0 94-16,0 0-50 16,-17-29-6-16,14 29 1 15,3 0-30-15,0 0 2 16,0 0-35-16,0-3-5 0,0 3-10 15,18 0-9-15,19-4 14 16,13 4 4-16,8-3 0 16,0-3-4-16,-6 2 0 15,-13 1-18-15,-14-1-33 16,-13 4 13-16,-12 0 16 16,0 0 19-16,-15 0 4 15,-25 0-4-15,-14 0-62 16,-14 14 53-16,-1 1-1 15,2 2 13-15,7 3 4 0,15-3 17 16,13-5-10-16,17-4-1 16,12 6-10-16,3 2-12 15,3 4 7-15,19 6 1 16,6 1-1-16,-2-5 2 16,1 1 3-16,-3-3-2 15,-11-3 2-15,-10-1-5 16,-3 9 5-16,-12 6 2 15,-19 5 11-15,-14 8 17 16,-6 5-6-16,-4-2 9 16,4-5 1-16,10-5-5 15,14-10 2-15,16-11-31 16,11-7-2-16,11 2-11 0,29-8-1 16,18 0 9-16,23-3-7 15,13 0-67-15,7-9-116 16,-4-8-267-16</inkml:trace>
  <inkml:trace contextRef="#ctx0" brushRef="#br0" timeOffset="113832.08">3457 12922 552 0,'0'0'4'15,"0"0"14"-15,0 0 51 16,-16-75-1-16,-2 72 15 16,-12 3-67-16,-10 3 10 15,-5 26-17-15,-1 12-9 16,7 5 0-16,12 3 0 15,12-6-1-15,15-3-6 16,0-7 7-16,6-10-4 16,12-12-1-16,3-9-4 15,6-2 9-15,3-10 3 16,1-12 10-16,-1-11 4 16,-2-1-16-16,-10 2 0 15,-3-1 19-15,-6 5-19 16,-2 12 2-16,-7 10-3 0,0 6-3 15,0 19-21-15,-4 18-7 16,-5 19 23-16,9 11-77 16,0 2-77-16,15-7-22 15,16-10-154-15</inkml:trace>
  <inkml:trace contextRef="#ctx0" brushRef="#br0" timeOffset="114210.39">3672 13191 546 0,'0'0'53'0,"0"0"160"16,0 0-155-16,0 0-51 15,0 0-7-15,0 0-9 16,9-15-9-16,13 15 18 16,5 12-7-16,-3 8-33 15,-3 2-29-15,-3 8-24 16,-9 3 17-16,-6-2 57 15,-3-3-31-15,0-8 29 16,-11-6 21-16,-1-4 10 16,8-10 54-16,4 0 22 15,0 0 25-15,0-17 5 16,15-16-70-16,7-9-42 0,11-2 17 16,4 2-19-1,2 5 8-15,-9 15-5 0,-5 8 2 16,-10 11-6-16,-3 3-1 15,-3 6-17-15,0 20 16 16,-6 10-29-16,-3 11 11 16,0 5-25-16,-2 2-97 15,-3-4-53-15,3-13-87 16</inkml:trace>
  <inkml:trace contextRef="#ctx0" brushRef="#br0" timeOffset="114581.03">4328 13218 603 0,'0'0'17'0,"0"0"64"16,0 0 51-16,0 0-65 15,0 0-15-15,0 0 6 16,18 0-36-16,9-1 5 15,9-3 15-15,10 1-39 16,-4 1 0-16,1-5-3 16,-3 4 0-16,-4-4-49 15,-3 0-62-15,-6 2-41 16,-8 0 16-16,-7 2 51 16,-6 0 65-16,-4 3 20 15,-2 0 4-15,0 0 10 16,0-1 11-16,0-2 20 0,0 3 2 15,0-2-47-15,0 2 0 16,0 0-4-16,0 0-40 16,-3 0-82-16,-5 2-103 15,5 5-28-15</inkml:trace>
  <inkml:trace contextRef="#ctx0" brushRef="#br0" timeOffset="115156.08">5156 12893 353 0,'0'0'127'16,"0"0"92"-16,0 0-26 15,0 0-53-15,0 0-70 16,0 0-53-16,-3-19-17 15,-3 45-2-15,-4 18 2 16,-2 15 11-16,-3 6-11 16,0-5 0-16,3-9 4 15,3-17-4-15,3-10 0 16,6-10 0-16,0-11 1 16,0-3 10-16,0 0-8 15,0 0 20-15,15-11 29 16,9-9-30-16,12-2-5 15,4 0-15-15,-3 10 0 16,-4 7-4-16,-9 5-8 16,-6 0-1-16,-8 6 6 0,-5 7-10 15,-5 4-4-15,-5 3 11 16,-26 2 8-16,-15 2 5 16,-5-1-5-16,3-3-10 15,8-5-14-15,16-8-73 16,11-3-71-16,13-4-140 15,13-21-69-15</inkml:trace>
  <inkml:trace contextRef="#ctx0" brushRef="#br0" timeOffset="115547.17">5484 13134 624 0,'0'0'133'16,"0"0"95"-16,0 0-109 0,0 0-91 15,0 0-28-15,0 0 0 16,39 0-4-16,3 3-3 16,13 5 7-16,-3 1-26 15,-13 1-15-15,-15 2-28 16,-9 0-16-16,-8 4-48 16,-4 1 70-16,-3-1 39 15,0-2 10-15,-10-8 14 16,4 0 7-16,0-6 38 15,6 0 53-15,0 0 15 0,0-6-20 16,0-17-25-16,16-3-54 16,5-3-11-16,6-2 1 15,0 12-2-15,4 5 7 16,-1 7-9-16,6 7 0 16,-3 0-6-16,-2 17 4 15,-1 12-16-15,-11 8 11 16,-10 2-3-16,-9 4-15 15,-12 3-71-15,-21 1-64 16,-8-11-100-16</inkml:trace>
  <inkml:trace contextRef="#ctx0" brushRef="#br0" timeOffset="115756.6">6257 12743 409 0,'0'0'548'0,"0"0"-427"16,0 0-11-16,100-31-31 16,-27 45-24-16,3 22-34 15,0 16-10-15,-15 14-11 16,-25 18-5-16,-36 13 0 16,-25 16-42-16,-66 15-52 15,-48 8-52-15,-37 4-252 16</inkml:trace>
  <inkml:trace contextRef="#ctx0" brushRef="#br0" timeOffset="116302.49">3572 12425 226 0,'0'0'12'16,"0"0"63"-16,0 0 22 15,0 0-55-15,0 0 12 16,0 0-19-16,-76-71-13 15,64 71-2-15,-3 0 17 0,3 0 1 16,-4 0-12-16,4 0 29 16,-6 7-8-16,0 7-8 15,-12 8 8-15,-6 15-10 16,-11 18 2-16,-13 20 14 16,-10 20-14-16,-6 11 11 15,9 9-34-15,10 2-16 16,30 1 3-16,27 1-3 15,18-7-6-15,57-11-71 16,38-17-170-16,33-35-80 16</inkml:trace>
  <inkml:trace contextRef="#ctx0" brushRef="#br0" timeOffset="116769.14">7738 13221 54 0,'0'0'193'0,"0"0"-112"16,0 0 72-16,0 0-17 15,0 0 19-15,0 0 1 16,-82-62-51-16,82 60-23 16,0-1-10-16,0 0-46 15,30-6-20-15,22 1 3 16,23-1-7-16,19-1-2 0,16 7-1 16,8-1-11-1,-8 4-82-15,-13 0-114 0,-34 1-108 16,-35 8-59-16</inkml:trace>
  <inkml:trace contextRef="#ctx0" brushRef="#br0" timeOffset="116943.97">7738 13413 494 0,'0'0'64'0,"0"0"162"15,0 0-131-15,0 0-91 16,0 0 10-16,124-24 18 15,-17 10-16-15,4 2-16 0,2 1-4 16,-3 2-100-16,-23-1-175 16,-14-4-153-16</inkml:trace>
  <inkml:trace contextRef="#ctx0" brushRef="#br0" timeOffset="117719.77">9504 12876 197 0,'0'0'52'16,"0"0"77"-16,0 0 18 0,21-75-50 15,-21 71 41-15,0 1 1 16,0 3-58-16,0 0 11 15,0 0-63 1,0 0-12-16,-3 10-14 0,-14 20 4 16,-3 16-4-16,-10 21 14 15,-4 9-9-15,-5 5 21 16,0 2-26-16,3-10-1 16,11-9 6-16,7-16-8 15,6-15 9-15,9-13-7 16,3-6-1-16,0-3 24 15,0-6-24-15,18 2 2 0,18 0 13 16,16-7-10-16,11 0 3 16,11 0-9-16,1 0-42 15,-1-5-83-15,-5-7-164 16,-14-5-194-16</inkml:trace>
  <inkml:trace contextRef="#ctx0" brushRef="#br0" timeOffset="117914.79">9925 13201 942 0,'0'0'114'16,"0"0"50"-16,0 0-57 16,0 0-52-16,86-30-23 0,-8 18-21 15,13-2-9-15,0 3-4 16,-3 9 1-16,-6 2-124 15,-21 0-147-15,-19 0-339 16</inkml:trace>
  <inkml:trace contextRef="#ctx0" brushRef="#br0" timeOffset="118479.02">10937 13043 919 0,'0'0'60'0,"0"0"33"0,0 0-4 16,0 0-72-1,0 0-8-15,-19 78-9 0,6-25 19 16,-11 7-16-16,0-4 15 16,-3-3-17-16,5-7 7 15,4-17-7-15,9-9-1 16,6-13 0-16,3-5 8 15,0-2 2-15,0-12 31 16,6-24 34-16,15-17-72 16,4-16 10-16,5-10-13 15,-1-1 0-15,0 10-1 16,-6 19 1-16,-10 23 0 16,-7 18-2-16,0 10-17 0,-3 10-12 15,7 23-69-15,1 11 88 16,5 5 10-16,-1-2 1 15,3-8-2-15,-3-7 2 16,-2-11 2-16,-6-12 2 16,-4-8-3-16,4-1 0 15,12-1 19-15,11-21 10 16,12-11 7-16,16-13-21 16,9-7-13-16,3-7 9 15,-6 7-11-15,-10 16 0 16,-14 18-1-16,-20 16 4 15,-4 3-6-15,-7 19-4 0,-6 17 7 16,0 14-9-16,-3 9 9 16,0 5 0-16,-18 1-3 15,-8 12 3-15,0 5-68 16,-1-1-118-16,-4-13-176 16</inkml:trace>
  <inkml:trace contextRef="#ctx0" brushRef="#br0" timeOffset="119588.54">1226 13089 436 0,'0'0'49'16,"0"0"35"-16,0 0-33 15,0 0-40-15,0 0-7 16,0 0 21-16,-26 68-16 15,26-54-9-15,0-6-3 16,0-6 0-16,8-2 3 16,10 0 15-16,10-13 28 15,2-10 31-15,-3-7-47 16,-8-3-13-16,-10 4 0 16,-9 2-1-16,-3 4-7 0,-19 6-6 15,-1 4 5-15,-4 13-7 16,-4 0 2-16,-6 27-13 15,7 9 6-15,6 3 3 16,11 1 1-16,13-13-5 16,0-5-5-16,10-7 7 15,13-7 0-15,2-8 6 16,2 0 13-16,1-6 0 16,-1-13 13-16,-5-6-6 15,-7-4 12-15,-7-4 30 16,-8 1-21-16,0 3-13 15,-5 4 5-15,-10 9-28 16,-4 12 8-16,-5 4-13 0,-4 17-19 16,-2 23-13-1,12 12-95-15,13 12-109 0,5-10-80 16</inkml:trace>
  <inkml:trace contextRef="#ctx0" brushRef="#br1" timeOffset="124394.02">5708 12543 463 0,'0'0'0'0,"0"0"-7"16,0 0 7-16,0 0 31 15,82 0 11-15,6 14 6 16,27 16 31-16,36 17-25 15,29 15 14-15,39 17-17 16,38 10-11-16,35 10 4 16,20 10-38-16,3 3-5 15,-14 1 14-15,-37-8-15 16,-46-10-4-16,-60-19 3 16,-54-9-4-16,-41-11-9 15,-35-4-117-15,-25-4-24 16,-3-19-29-16,-16-18-72 15</inkml:trace>
  <inkml:trace contextRef="#ctx0" brushRef="#br1" timeOffset="124733.45">8268 12363 669 0,'0'0'62'0,"0"0"-62"15,0 0 41-15,-130 54-24 0,36 40 21 16,-30 24-6-16,-22 30 0 16,-11 12 10-16,-17 1 0 15,5-8 17 1,10-18-39-16,26-20-2 0,30-21-1 15,27-22 5-15,28-23 14 16,21-19-36-16,17-17 2 16,10-7-4-16,0-6 2 15,0 0-3-15,0 0-28 16,0 0-81-16,0-3-173 16,-9-16-179-16</inkml:trace>
  <inkml:trace contextRef="#ctx0" brushRef="#br1" timeOffset="127441.31">3296 14869 454 0,'0'0'40'0,"0"0"61"15,0 0-27-15,0 0-74 0,0 0-18 16,0 0 3-16,-4-7-8 16,23 7 23-16,8 0 10 15,6-7-3-15,-2 1 16 16,-1-4-10-16,-8 0-12 15,-4-3 1-15,-9 2-1 16,-9-1-1-16,0-1 1 16,-16-1-1-16,-20 2-7 15,-12 8 1-15,-4 4-2 16,-8 10 1-16,5 25 0 16,12 16 0-16,16 8 6 15,21 1-11-15,12-5-11 16,37-12-39-16,26-23-42 0,16-20-43 15,9-10 60 1,0-26 28-16,-9-14 12 0,-18-1 15 16,-12-3 15-16,-19 4 17 15,-18 11 36-15,-18 3 56 16,0 9-27-16,-21 8 27 16,-7 9 4-16,-5 10-29 15,-3 16-40-15,9 14-25 16,8 9 3-16,13 1-10 15,6-3-2-15,19-4 6 16,8-11-12-16,4-10-18 16,-1-12 17-16,0 0 5 15,1-19 9-15,-7-9 5 16,0-3-3-16,-9 4 10 0,-6 4 30 16,-6 8 47-16,-3 8 38 15,0 7 10-15,0 0-86 16,-9 35-51-16,-12 36-9 15,-10 27 9-15,1 21 6 16,3 10-2-16,3-7-2 16,2-6-2-16,-2-20 0 15,6-28 1-15,0-18 1 16,-1-19-2-16,2-17 11 16,-11-14 27-16,-2-8-4 15,-10-32-24-15,1-18 0 16,5-20-20-16,10-6-21 15,18 1-15-15,6 7 9 0,16 12-15 16,23 16-52 0,16 1-81-16,2 7-102 0</inkml:trace>
  <inkml:trace contextRef="#ctx0" brushRef="#br1" timeOffset="127640.73">3144 15212 614 0,'0'0'27'15,"0"0"64"-15,0 0-91 0,0 0-16 16,122 9 16-16,-1-17 81 16,21-13-61-16,7-5-20 15,-3 4-102-15,-22 2-263 16</inkml:trace>
  <inkml:trace contextRef="#ctx0" brushRef="#br1" timeOffset="128294.11">5347 14737 563 0,'0'0'61'0,"0"0"160"15,0 0-47-15,0 0-98 16,0 0-53-16,0 0-1 16,13-7-22-16,23 3-1 15,30-2 1-15,14-1 0 16,1 1 3-16,-5 0-6 0,-18 3-5 16,-16 1 4-1,-15 2-71-15,-18 0-23 0,-9 0 24 16,-6 0 29-16,-27 8 30 15,-19 5 11-15,-17 3 8 16,-4 1-4-16,0-1 1 16,9 1 5-16,12 0 28 15,16-8-7-15,18-3-7 16,9-2-18-16,9 3-2 16,0 8-3-16,15 10-24 15,10 8 20-15,8 4 7 16,3-6 6-16,-2-4-2 15,-10-3-4-15,-9-5 6 0,-5-8-12 16,-10 4 6 0,0 2 0-16,-22 6 18 0,-8 3 17 15,-6-1 2-15,-2 0 16 16,5-3-27-16,12-2 11 16,6-9-36-16,9-7-1 15,6-2-4-15,22 1-30 16,25-3 30-16,27 0 0 15,17-15-87-15,9-10-121 16,-3-4-115-16</inkml:trace>
  <inkml:trace contextRef="#ctx0" brushRef="#br1" timeOffset="128667.21">6179 14825 606 0,'0'0'19'16,"0"0"164"-16,0 0-127 16,0 0 21-16,-91-9-23 15,60 25-28-15,-3 4-13 16,4 10-4-16,6-1-9 16,12 2-10-16,9-2 9 15,3-6-11-15,12-6-14 16,15-8-31-16,3-9 14 0,4 0 41 15,-3-12-6 1,-1-12 8-16,-9-2 10 0,-6-4 2 16,-3 3-2-16,-6 1 1 15,-3 9 1-15,-3 11 47 16,0 3-43-16,0 3-16 16,0 6-6-16,-6 27-29 15,-6 15 12-15,3 7 18 16,-3 8-70-16,9-8-46 15,3-5-76-15,0-10-113 16</inkml:trace>
  <inkml:trace contextRef="#ctx0" brushRef="#br1" timeOffset="129069.78">6296 15080 660 0,'0'0'81'0,"0"0"41"15,0 0-96-15,0 0-26 16,0 0-1-16,0 0-24 16,13-10 12-16,14 10 13 15,1 3 16-15,-1 7-16 16,-9 7-5-16,-3 3-25 16,-9 3-15-16,-6 4-1 15,0-1 23-15,0-3 2 16,-8-4 20-16,-2-9 1 15,7-6 0-15,0-4 13 0,3 0 37 16,0 0 52 0,0-16-11-16,16-11-39 0,7-12-42 15,10-7-10-15,4 5 0 16,-3 5 8-16,-4 9-1 16,-3 11 0-16,-6 9 0 15,0 7 1-15,-2 1-16 16,-7 21-9-16,-3 9-4 15,-2 8-12-15,-5 0-57 16,-2 4-74-16,0-2 67 16,0-3-157-16,0-9-23 15</inkml:trace>
  <inkml:trace contextRef="#ctx0" brushRef="#br1" timeOffset="129273.29">7183 15063 865 0,'0'0'1'16,"0"0"176"-16,0 0-54 15,0 0-86-15,0 0-37 16,0 0-14-16,48-32 12 16,-2 26-9-16,9 1-34 15,-7 5-79-15,-12 0-209 16,-15 0-138-16</inkml:trace>
  <inkml:trace contextRef="#ctx0" brushRef="#br1" timeOffset="129413.68">7134 15238 631 0,'0'0'31'16,"0"0"144"-16,0 0-138 15,0 0-37-15,0 0 0 16,113-26 0-16,-22 13-15 15,20 1-113-15,11-3-327 16</inkml:trace>
  <inkml:trace contextRef="#ctx0" brushRef="#br1" timeOffset="129892.23">8375 14882 851 0,'0'0'5'16,"0"0"122"-16,0 0-78 16,0 0-26-16,0 0-17 15,0 0 2-15,75-46-16 16,-20 36-3-16,-3 3-79 16,-16 0 12-16,-11 4-94 15,-19 1 7-15,-6 2 66 16,-22 0 56-16,-23 5 37 15,-16 12 6-15,-5 0 59 0,-2 3 17 16,12 5 8 0,10-5-1-16,15-3 12 0,14-7-61 15,13-1-25-15,4 2-9 16,7-2-17-16,19 6 17 16,14-3 6-16,-1-2-5 15,-8-3 17-15,-7-1-16 16,-12-3-1-16,-9-3-1 15,-3 7-2-15,-3 3-8 16,-18 10 10-16,-9 6 12 16,-10 0 39-16,4 2-1 15,8-8-19-15,11-5-3 0,7-5-27 16,10-5-1-16,0 0-12 16,30-5-28-16,22 0 34 15,23-2-98-15,26-16-187 16,23-8-233-16</inkml:trace>
  <inkml:trace contextRef="#ctx0" brushRef="#br1" timeOffset="130239.59">9040 14988 610 0,'0'0'45'0,"0"0"201"15,0 0-152-15,0 0-31 16,0 0-38-16,0 0 3 0,53-60-27 16,-28 33 4-16,-5-2 3 15,-3 0-7-15,-5 5 7 16,-6 5-8-16,-3 5 0 16,-3 11 11-16,0 3-11 15,0 0 2-15,0 0 9 16,0 3-9-16,-6 23-4 15,-6 14-6-15,-9 16 8 16,5 7-1-16,1 3 1 16,0 3-1-16,3-2 1 15,0-2-26-15,2-12-74 16,-4-10-101-16,1-16 9 0,1-17-46 16,0-7 14-1</inkml:trace>
  <inkml:trace contextRef="#ctx0" brushRef="#br1" timeOffset="130384.11">8885 15329 241 0,'0'0'186'16,"0"0"16"-16,0 0-37 16,0 0-29-16,0 0-93 15,0 0-41-15,-33-4-2 16,72 4 0-16,23 0 21 16,22 0-21-16,7-7-25 15,0 1-238-15,3-4-298 16</inkml:trace>
  <inkml:trace contextRef="#ctx0" brushRef="#br1" timeOffset="131632.78">5462 16113 213 0,'0'0'37'15,"0"0"163"-15,0 0-22 16,0 0-21-16,0 0-34 15,0 0-50-15,-72-49-39 16,72 46-34-16,9 0 0 16,18-4-2-16,18 1-4 15,13-1 6-15,8 3-1 16,-11 1-7-16,-16-2-80 16,-14 4 18-16,-13 1-30 0,-12 0 9 15,0 4 76-15,-33 12 15 16,-19 7-2-16,-17 3 4 15,-7 3 6-15,3-2-8 16,6 0 4-16,13-3 31 16,16-5 9-16,15-6-31 15,13-6-13-15,10 2-15 16,7-2-7-16,24 6 2 16,8-3 20-16,8-1 13 15,-3 1-13-15,-8-1 5 16,-9-1 0-16,-15-1-5 15,-9-2-3-15,-3 5-18 16,-9 9 21-16,-21 7 35 0,-3 6 14 16,-4-4 1-16,7-3-11 15,8-1-23-15,11-7-16 16,11-1 0-16,9-3-22 16,39-6-5-16,34-7-12 15,33 0-125-15,31-17-168 16</inkml:trace>
  <inkml:trace contextRef="#ctx0" brushRef="#br1" timeOffset="132038.25">6273 16181 838 0,'0'0'6'0,"0"0"220"15,0 0-191-15,0 0-18 16,0 0-17-16,0 0-4 15,-49 42 1-15,40 11 1 16,-1 6 4-16,-2 0-1 16,4-5 1-16,-2-8 0 15,4-10 0-15,3-15-2 16,0-11 0-16,3-7 8 16,0-3-6-16,0 0 6 15,0 0 13-15,3-5 30 16,10-10-5-16,7-9-37 15,8-3-1-15,8 4-16 0,7 8-2 16,2 8-19-16,-2 4-13 16,-1 3 2-16,-6 13 8 15,-5 10 4-15,-10 7 9 16,-12-4 11-16,-9 3-18 16,-3 0 17-16,-30-1 7 15,-12-3 2-15,-7 0 0 16,-3-6-38-16,3-2-90 15,13-10-97-15,9-7-152 16</inkml:trace>
  <inkml:trace contextRef="#ctx0" brushRef="#br1" timeOffset="132501.94">6455 16636 400 0,'0'0'68'16,"0"0"56"-16,0 0-82 15,0 0 51-15,0 0-62 16,111-70-29-16,-68 63-2 16,-3 4 0-16,-7 3-3 15,-3 3 3-15,-8 17-4 16,-5 4-11-16,-7 2 14 15,-4 3-11-15,-6 0 8 16,0-4 1-16,-9-4 6 0,-4-6 1 16,5-5-3-16,5-6-1 15,0-3 20-15,3-1 32 16,0 0 32-16,0-15 19 16,3-14-84-16,18-11-10 15,6-2-9-15,7 3 1 16,8 5-3-16,-3 7 2 15,-3 10 0-15,-8 8-2 16,-7 9-2-16,-9 0-5 16,1 9 3-16,-7 20-27 15,0 8 32-15,-4 6-8 16,-2 7 9-16,0 0 0 0,0 2-17 16,-8-6-102-16,5-9-117 15,3-15-165-15</inkml:trace>
  <inkml:trace contextRef="#ctx0" brushRef="#br1" timeOffset="132713.44">7674 16556 907 0,'0'0'42'0,"0"0"176"15,0 0-181-15,0 0-37 0,0 0-12 16,0 0-10-16,119-25 19 16,-50 25-76-16,-11 13-144 15,-16-3-128-15,-15 0-54 16</inkml:trace>
  <inkml:trace contextRef="#ctx0" brushRef="#br1" timeOffset="132865.03">7696 16779 481 0,'0'0'89'0,"0"0"125"16,0 0-126-16,0 0-88 15,0 0-18-15,0 0 18 16,94-5-7-16,-6-1-30 0,15-9-254 16,9 0-168-16</inkml:trace>
  <inkml:trace contextRef="#ctx0" brushRef="#br1" timeOffset="133364.28">8618 16358 879 0,'0'0'21'15,"0"0"135"-15,0 0-124 16,0 0 0-16,0 0-21 15,130-50-2-15,-63 42-9 16,-10 3 2-16,-14 3-10 16,-19 2-47-16,-11 0-37 0,-13 0-18 15,-3 2-20-15,-31 15 34 16,-15 6 95-16,-17 3 2 16,-1-1 8-16,0-3-9 15,6 1 0-15,16-4 20 16,12-4 10-16,11-6 7 15,16-3-35-15,6-2-2 16,9 3-19-16,19-1 19 16,11 8 8-16,7-8 6 15,-1 4-11-15,-8 0 5 16,-10 0-8-16,-12-1-1 0,-9 4-5 16,-6 1-12-16,-3 1 16 15,-19 7 2-15,-8 3 6 16,-6 3 21-16,3-6 15 15,5-2-5-15,8-4 11 16,7-6-28-16,10-7-12 16,3-2-8-16,0-1-5 15,19 0 5-15,23 0-1 16,21 0 1-16,17 0-140 16,11 0-208-16</inkml:trace>
  <inkml:trace contextRef="#ctx0" brushRef="#br1" timeOffset="133734.47">9184 16561 680 0,'0'0'17'0,"0"0"82"16,0 0-35-16,0 0 24 15,0 0-27-15,0 0-50 16,116-81 0-16,-83 59-2 16,-5 2-4-16,-4 1-3 15,-5-1 1-15,-10 6 0 0,-8 4 9 16,-1 4-12-16,0 6 0 16,0 0-5-16,0 0 3 15,-10 6-6-15,-12 21-4 16,-5 13 12-16,-1 15 4 15,8 4-4-15,4 8 0 16,7 0-4-16,6-6 4 16,-3-4-5-16,0-8-33 15,0-12-97-15,-3-14-35 16,-1-7 14-16,-3-10-39 16,0-6-75-16</inkml:trace>
  <inkml:trace contextRef="#ctx0" brushRef="#br1" timeOffset="133864.84">9161 16916 124 0,'0'0'232'15,"0"0"7"-15,0 0-33 0,0 0-14 16,0 0-103-16,0 0-65 16,-23-18-24-16,52 14-17 15,16-4 17-15,28-1 0 16,15-4-93-16,6-4-174 16,-8-3-274-16</inkml:trace>
  <inkml:trace contextRef="#ctx0" brushRef="#br1" timeOffset="136875.69">12110 15408 75 0,'0'0'163'0,"0"0"-113"16,-82-51 102-16,64 41-38 16,0 1-19-16,6 5 53 15,5 2-73-15,4 2-12 16,3 0-34-16,0 0-29 15,25 0-19-15,21 0 13 16,20 0 6-16,11-3 12 16,4 1-12-16,-9 0-18 15,-17 2-17-15,-19 0 11 16,-20 0-21-16,-16 0-11 16,-3 0 23-16,-40 0 29 0,-18 0 0 15,-20 4 4-15,-10 1 5 16,0 2-3-16,6 3 1 15,12 0 8-15,13 0 31 16,25-4-16-16,18 0-26 16,17-1-9-16,3 7-11 15,36 3 13-15,19 4 7 16,15 5 6-16,5-9-4 16,-11 2 3-16,-18-5-5 15,-16-2-1-15,-17-6-2 0,-16 6 0 16,-19 3-5-1,-27 7 8-15,-17 11 12 0,-10 2 17 16,2-4-5-16,15-3 8 16,16-6 4-16,19-3-23 15,21-5-13-15,12-3-13 16,44-1 13-16,37-4-7 16,28-4 7-16,19 0-193 15,2-3-135-15</inkml:trace>
  <inkml:trace contextRef="#ctx0" brushRef="#br1" timeOffset="137212.01">12883 15473 596 0,'0'0'52'0,"0"0"147"16,0 0-146-16,-105 24-40 15,74 12-13-15,4 2 11 16,2 6-11-16,8-1 6 15,10-6-11-15,4-8 5 16,3-9-10-16,3-6 2 16,17-11-15-16,9-3 5 15,4-10 15-15,3-14 3 16,-1-5 20-16,1-7-19 16,-9-1 14-16,-9 2 29 15,-8 7-34-15,1 16 7 16,-11 5 6-16,0 7-19 15,0 9-4-15,-5 25-57 0,-8 17 57 16,-2 13 0-16,-3 3-25 16,9 2-65-16,3 0-98 15,3-13-52-15,3-12-28 16</inkml:trace>
  <inkml:trace contextRef="#ctx0" brushRef="#br1" timeOffset="137594.63">12981 15823 344 0,'0'0'172'0,"0"0"-18"16,0 0-60-16,0 0-44 15,0 0-50-15,0 0 0 16,42-19-6-16,-23 28 1 16,0 11 0-16,1 4-2 0,-8 5-38 15,-8 4-24-15,-4 0 10 16,0-6 4-16,0-6 44 15,-4-9 1-15,-2-8 10 16,3-1 9-16,0-3 23 16,0 0 54-16,3-12 22 15,0-12-34-15,3-10-54 16,22-7-11-16,11 5-9 16,9 4 0-16,-2 5 1 15,-1 8-1-15,-12 8 0 0,-11 8 3 16,-7 0-3-16,-3 3-2 15,-3 0 2-15,0 16-11 16,-3 4 4-16,-3 7-2 16,0 3 6-16,0 6-9 15,0 0-64-15,0-6-120 16,0-13-147-16</inkml:trace>
  <inkml:trace contextRef="#ctx0" brushRef="#br1" timeOffset="137753">13600 15768 587 0,'0'0'76'0,"0"0"275"0,0 0-260 15,0 0-32 1,0 0-56-16,0 0-3 0,88-37-6 16,-24 37-65-16,5-4-240 15,-11-2-198-15</inkml:trace>
  <inkml:trace contextRef="#ctx0" brushRef="#br1" timeOffset="138121.21">14055 15562 600 0,'0'0'3'0,"0"0"215"16,0 0-73-16,0 0-101 15,0 0-33-15,0 0-11 16,-30 20-9-16,15 16 9 0,-1 4 7 15,-2 3-2-15,6-3-5 16,3-4 2-16,6-9-6 16,-1-8 4-16,4-9 0 15,0-10 5-15,0 0-1 16,0 0 17-16,13-9 14 16,10-8 13-16,13-3-34 15,8 3-14-15,2 2 0 16,0 5-4-16,-4 6 2 15,-6 4-4-15,-13 0-29 16,-7 3-13-16,-10 8 29 16,-6 2-55-16,-3 3 21 15,-24 7 46-15,-8-3 6 0,-3 3 1 16,-8-1 0 0,4-3-35-16,0-2-144 0,13-5-130 15</inkml:trace>
  <inkml:trace contextRef="#ctx0" brushRef="#br1" timeOffset="138559.64">14325 15853 264 0,'0'0'86'16,"0"0"0"-16,0 0 32 16,0 0-59-16,85-26-35 15,-60 26-18-15,1 6-6 16,-3 11-11-16,-3 10 11 16,-11-1-21-16,-6 4-22 15,-3-4-3-15,0 1 7 16,-9-11 24-16,0-6 0 15,0-6 12-15,4-4 3 16,4 0 6-16,1-1 60 16,0-19-9-16,6-6-22 0,21-5 0 15,3-1-22 1,2 3-6-16,7 9 4 0,-10 6-11 16,3 11 0-16,-6 3 5 15,-2 3-5-15,-2 20-6 16,-12 10-2-16,-7 8-13 15,-3 5 5-15,0-1-44 16,-16-1-116-16,-8-12 0 16</inkml:trace>
  <inkml:trace contextRef="#ctx0" brushRef="#br1" timeOffset="138781.46">14847 15507 745 0,'0'0'12'16,"0"0"106"-16,98-24-45 15,-39 35-24-15,5 21-9 16,-5 13-36-16,-13 7-4 16,-27 4 0-16,-19 6-9 15,-48 4-7-15,-40 6-23 16,-30 7-102-16,-28-8-80 15,-23-13-165-15</inkml:trace>
  <inkml:trace contextRef="#ctx0" brushRef="#br1" timeOffset="139187.47">13002 15172 12 0,'0'0'164'0,"0"0"-72"16,0 0 11-16,0 0 0 15,0 0-39-15,-35-72 48 16,6 72-21-16,-13 0-13 16,-19 34-41-16,-8 22 8 15,-7 19 11-15,9 14 11 16,9 10-50-16,19 10-13 15,12 7 2-15,21 13-6 16,6 9-13-16,20-2-134 16,11-16-202-16</inkml:trace>
  <inkml:trace contextRef="#ctx0" brushRef="#br1" timeOffset="139437.07">11798 16929 1007 0,'0'0'36'16,"0"0"35"-16,0 0 78 15,0 0-127-15,0 0-22 16,0 0-8-16,91-46 1 0,-13 40 7 15,-3 6-104-15,-4 0-42 16,-16 0-173-16,-22 4-115 16</inkml:trace>
  <inkml:trace contextRef="#ctx0" brushRef="#br1" timeOffset="139592.04">11749 17101 527 0,'0'0'89'15,"0"0"183"-15,0 0-183 16,0 0-83-16,0 0-2 16,94-10 13-16,-3-2 9 15,14 2-26-15,8 3-237 0,-9 7-260 16</inkml:trace>
  <inkml:trace contextRef="#ctx0" brushRef="#br1" timeOffset="140137.51">13151 16815 1034 0,'0'0'6'0,"0"0"79"0,0 0 82 16,0 0-130-1,0 0-37-15,0 0-30 0,36-53 30 16,37 53-1-16,4 9-24 16,5-1-19-16,-7-6-12 15,-11-1-35-15,-22 0-22 16,-21 1-80-16,-18-2 10 16,-10 0 109-16,-35 0 66 15,-20 0-7-15,-12 0 15 16,-8 3 4-16,7 3 16 15,7 5 46-15,10 2 13 16,22-4-44-16,16 4-4 16,17-1-31-16,7 2-6 15,37 3 6-15,14 3 12 16,11-6-8-16,1-1 8 0,-11-2-12 16,-15-2 4-16,-14-3-1 15,-17-1-3-15,-10 1-4 16,-7 10-6-16,-26 6 10 15,-12 12 31-15,-13 8 9 16,-6 0 21-16,2-3 2 16,13-6-9-16,20-11-19 15,12-5-9-15,13-5-20 16,4-4-6-16,37-1-2 16,22-5 2-16,24 1 0 15,18-3-32-15,13 3-192 16,5 1-171-16</inkml:trace>
  <inkml:trace contextRef="#ctx0" brushRef="#br1" timeOffset="140512.43">14188 16990 625 0,'0'0'112'16,"0"0"167"-16,0 0-186 16,0 0-38-16,0 0-20 15,0 0-34-15,-103-7 11 0,67 29-12 16,3 15-1 0,1 7-3-16,12 5 4 0,11 0-3 15,9-9-1-15,6-6-8 16,21-5 9-16,11-12 3 15,8-7 0-15,9-10 12 16,0 0-10-16,-3-21 9 16,-10-9-2-16,-16-6-7 15,-12-10 13-15,-14-4-15 16,-8-2-12-16,-24 2-1 16,-13 16-29-16,-10 19-22 15,-5 15-85-15,2 15-135 0,13 23-83 16</inkml:trace>
  <inkml:trace contextRef="#ctx0" brushRef="#br1" timeOffset="141546.38">14759 17165 555 0,'0'0'38'0,"0"0"34"15,0 0 115-15,0 0-137 0,0 0-50 16,0 0 0-16,115-40 6 15,-27 35-4-15,9 0 4 16,3 3-6-16,-2 0-8 16,-17-1-113-16,-20 1-60 15,-28-1 58-15,-19-2 6 16,-14-2 49-16,-11-5 62 16,-25-5 6-16,-12-2-4 15,-7 0 4-15,6 7 40 16,13 2 45-16,14 3 23 15,12 2-12-15,10 2-5 16,0-1-74-16,32-2-16 16,10 2 25-16,14-1-25 15,2 5-1-15,-5 0 4 16,-16 7 0-16,-13 8-4 0,-14 7-8 16,-10 11-9-16,-10 6 17 15,-26 9 3-15,-13 1 5 16,-3 1-8-16,4-3-33 15,12-1-61-15,14-5-116 16,19-12-93-16</inkml:trace>
  <inkml:trace contextRef="#ctx0" brushRef="#br1" timeOffset="142687.9">16312 17048 220 0,'0'0'10'16,"0"0"123"-16,0 0-29 16,0 0-15-16,0 0-9 15,0 0-8-15,-39-49 6 16,36 49-37-16,0 0-26 15,-6 7-15-15,-11 20-7 16,-3 12 2-16,-1 4 5 16,12 2-4-16,9-1 0 15,3-7 3-15,7-2-10 0,22-9-14 16,13-9 4-16,10-17 18 16,9 0-42-16,3-22-4 15,-4-14-11-15,-11-8-2 16,-10-8-2-16,-14-10 19 15,-4 1 28-15,-12 11 12 16,-6 16-14-16,0 20 9 16,-3 14 7-16,0 0-15 15,0 24 7-15,-3 14 7 16,0 8 4-16,3 0 4 16,0-4-4-16,9-11-2 15,4-7 0-15,-2-12-5 0,-5-12-5 16,0 0 12-1,-6-16 1-15,0-13-1 0,0-13-7 16,-9-4-12-16,-15 1 19 16,-5 2 3-16,0 13 13 15,4 10-1-15,8 14 2 16,5 6-5-16,12 3-12 16,0 17-5-16,3 2 1 15,25 5 2-15,8-5 0 16,7-4 2-16,5-8 0 15,-3-9 16-15,-2-1 17 16,-4-10 5-16,-3-10 18 16,-4-4 1-16,1 2-22 15,-4 3-1-15,-9 5-30 16,-6 6 17-16,-5 2-20 0,-6 6 0 16,0 0-1-16,3 6-13 15,3 8 12-15,5 6 0 16,6-3 1-16,-5-2 1 15,2-8-1-15,2-4 0 16,-3-3 7-16,1 0 5 16,3-7 1-16,3-8-10 15,-2-7-3-15,3 7 10 16,-2-2-10-16,-9 5 0 16,1 4 2-16,-11 5-2 15,0 3-3-15,3 0-8 16,4 17-6-16,5 9 12 15,6 4-1-15,2 0-20 16,5-4-20-16,2-6-33 0,-2-10 2 16,-1-10 47-16,-4 0 30 15,3-16 7-15,-4-7 3 16,1-4 36-16,-1-2 23 16,2-1-27-16,-5 7 37 15,-2 2-53-15,-5 7-7 16,-5 8 9-16,-4 6-22 15,3 0-6-15,4 5-10 16,10 14 1-16,-1 1 8 16,1-1 1-16,-6-2 0 15,-5-7 1-15,-3-3-1 0,-3-4 0 16,-3-3 9 0,3 0 7-16,8-10 41 0,-2-10 10 15,3-6-63-15,9-4-6 16,-4 4 2-16,3 4-53 15,1 8-61-15,-2 3 12 16,-2 7-45-16,-3 4-66 16,-3 0 54-16</inkml:trace>
  <inkml:trace contextRef="#ctx0" brushRef="#br1" timeOffset="143812.16">17969 16820 73 0,'0'0'149'16,"0"0"10"-16,0 0-19 15,0 0-37-15,0 0-39 0,0 0 21 16,6 12-57-1,-2-4-3-15,6 1 11 0,1 2-12 16,3-5-11-16,0 2-7 16,3-5 10-16,1-3-13 15,1 0 2-15,-2 0 1 16,0 0-6-16,-5-13-6 16,-4-2-21-16,-3 6-1 15,-5 1 27-15,0 6-36 16,-7 2 22-16,-12 0 8 15,-4 7-3-15,0 13 6 16,5 6-1-16,3 2 2 16,9 2-2-16,6-4 2 15,0-3-6-15,7-4 7 16,19-9-21-16,7-7-11 0,7-3 4 16,9-7-34-16,8-11 7 15,-2-4-10-15,-13 0 51 16,-6-4 1-16,-20-3 6 15,-12 0 7-15,-4 7 4 16,0 2 49-16,-1 6 26 16,-5 9 7-16,0-1-8 15,6 5-21-15,0 1-28 16,0 0-27-16,0 0-12 16,10 0 12-16,12 0 2 0,8 0-1 15,2 0 2 1,-4 0 4-16,-5 4-7 0,-6 4 0 15,-4 3-2 1,-3 5-6-16,-1-2 6 0,-9 6-13 16,1 0 0-16,-1-3-10 15,2-1-38-15,4-7-2 16,10-6-3-16,14-3 14 16,9 0 15-16,10 0 18 15,2-15-18-15,-10-11 29 16,-3-6-19-16,-12-4 15 15,-3 0 14-15,-16 4 0 16,-7 11 50-16,0 9 34 16,-14 4-58-16,-13 3-14 15,-5 4-2-15,3 1-5 0,6 0-5 16,7 4-2-16,10 6-3 16,6-3 0-16,0 2-3 15,4-1 6-15,15-3 4 16,3-1 5-16,1-4-5 15,0 0 0-15,-7 0 11 16,-6 0-11-16,-3 0 21 16,-7 0 23-16,0 0-46 15,-4 17 0-15,-15 15 0 16,-8 11 20-16,-5 14 20 16,2 15-7-16,12 10 57 15,1 7-9-15,13-4-40 0,-2-8-28 16,0-11 14-16,-1-10-22 15,-2-15 7-15,-8-11-10 16,-5-12 1-16,-4-11 22 16,-6-7 0-16,-4 0-7 15,-4-15-5-15,5-14-12 16,13-10 11-16,8-10-12 16,14-10 1-16,14-11-4 15,28-12-16-15,20-1-47 16,16 8-29-16,9 5 22 15,8 14 41-15,-12 10-6 16,-4 7 35-16,-16 8 3 16,-20 14 3-16,-16 5 3 15,-12 8 18-15,-14 4 18 16,-1 0-9-16,0 0-33 0,0 0-9 16,-1 14 9-16,-12 15 1 15,1 2 40-15,-6 3-24 16,1 0-2-16,3 2-5 15,4-5-10-15,9-3-5 16,1-1-80-16,24-16-138 16,18-11-78-16</inkml:trace>
  <inkml:trace contextRef="#ctx0" brushRef="#br1" timeOffset="143941.51">19505 16595 544 0,'0'0'70'15,"0"0"42"-15,0 0-93 0,0 0-19 16,0 0-117-16,0 0-74 16,-87 120-205-16</inkml:trace>
  <inkml:trace contextRef="#ctx0" brushRef="#br1" timeOffset="144727.4">19343 16844 656 0,'0'0'15'16,"0"0"259"-16,0 0-165 15,0 0-92-15,0 0-17 0,0 0-13 16,-11-20 7-16,11 26-20 16,0 8 24-16,0 2-7 15,1-2-22-15,15-7 1 16,7-2 5-16,9-5 15 15,8 0 10-15,8-8 3 16,-2-13-1-16,2-4 0 16,1-4 0-16,-4 5 3 15,-8 7-5-15,-13 6 0 16,-6 5 0-16,-6 6-3 16,-2 0-2-16,-3 17-3 15,-1 4-32-15,0 4 8 0,2-6 7 16,1-2-22-16,3-9-19 15,5-6 34-15,6-2 28 16,-1 0 0-16,4-13 4 16,-6-6 0-16,-4-5 0 15,-6-2 0-15,-6 2 7 16,-4 2-7-16,0 8 0 16,0 6 11-16,-10 6-10 15,-3 2-2-15,-7 0 0 16,7 10-10-16,1 4 8 15,4 1-31-15,8-1-3 16,0-4 12-16,8-3 9 16,11-5 16-16,10-2 5 15,0 0 22-15,3-3 28 16,-2-10-4-16,-7 3 14 0,-5 3-9 16,-4 2-5-16,-11 2 26 15,-2 3-44-15,1 0-33 16,-2 19-8-16,0 20-15 15,-9 17 23-15,-20 21 4 16,3 13-4-16,-4 14 20 16,4 2-4-16,3-7-13 15,-6-11 0-15,-5-18-3 16,-6-11 0-16,-13-15 3 16,-3-17 3-16,-1-14 4 15,-1-6-10-15,3-7 7 16,9-8 11-16,13-20-8 0,16-13 38 15,17-24-14-15,14-13-33 16,35-20 8-16,22-14-9 16,26 0-6-16,17 6-16 15,10 11-38-15,-2 27-54 16,-13 16-128-16,-27 8-108 16</inkml:trace>
  <inkml:trace contextRef="#ctx0" brushRef="#br1" timeOffset="145882.91">8086 15447 417 0,'0'0'69'16,"0"0"17"-16,0 0 52 16,0 0-86-16,-8-76 7 15,8 71-17-15,0 2-25 16,0 3-17-16,0 0-2 15,5 0-5-15,5 11-7 16,2 12 2-16,-3 6-3 16,-2 6 13-16,-4-6-4 15,-3-6 6-15,0-3 0 16,0-11-5-16,0-6 5 16,0 2 0-16,0-5 14 15,0 0 1-15,0-5 5 0,0-11 21 16,14-13-16-16,2-8-17 15,4 1-8-15,2 9 0 16,-6 7-1-16,-5 6 2 16,-2 9-2-16,-6 5 0 15,3 0-11-15,1 0-2 16,-1 17-47-16,5 9-15 16,-5 6-50-16,4 2 18 15,-1-4-71-15,-3-11-70 16</inkml:trace>
  <inkml:trace contextRef="#ctx0" brushRef="#br1" timeOffset="146050.09">8414 15366 496 0,'0'0'71'16,"0"0"-1"-1,0 0-44-15,0 0-26 0,0 0-20 16,0 0 13-16,25-3-32 15,5 3 2-15,12-6-62 16,1-7-152-16</inkml:trace>
  <inkml:trace contextRef="#ctx0" brushRef="#br1" timeOffset="146190.41">8460 15467 172 0,'0'0'88'0,"0"0"-1"0,0 0-38 15,0 0-49-15,0 0-7 16,0 0 7-16,36 6-7 16,9-26-164-16</inkml:trace>
  <inkml:trace contextRef="#ctx0" brushRef="#br1" timeOffset="146367.5">8739 15334 473 0,'0'0'46'0,"0"0"41"16,0 0-51-16,0 0-8 16,-13 77 16-16,8-47-6 15,2-4-33-15,0 1-4 0,3-2-1 16,0-5-99-16,0-7-106 16,-3-13-177-16</inkml:trace>
  <inkml:trace contextRef="#ctx0" brushRef="#br1" timeOffset="146881.9">8263 14262 12 0,'0'0'597'0,"0"0"-578"16,0 0 155-16,0 0-134 16,0 0-35-16,0 0-5 15,-67 48 16-15,58-18-6 16,9-9 9-16,0-3-9 16,0-8-4-16,0-6-2 15,12-1 0-15,9-3 1 16,7-3 26-16,8-16-3 15,0-14-16-15,-5-4-1 16,-4-2-11-16,-8 3 19 16,-2 2-16-16,-8 14-3 0,1 7 0 15,-7 13-4 1,3 0 2-16,9 9-20 0,3 18 2 16,1 9 17-1,-5-2-3-15,-4-5-2 0,-7-10 5 16,-3-5-4-16,0-7 6 15,0-4-5-15,-3-3 6 16,-19 0 37-16,-5 0-21 16,-6-7 27-16,-1-10-20 15,-2-5-16-15,-4 3-2 16,7 2-5-16,-3 14-17 16,11 3-58-16,5 27-167 0,13 15 9 15,7 0-70 1</inkml:trace>
  <inkml:trace contextRef="#ctx0" brushRef="#br1" timeOffset="147742.56">9570 15028 313 0,'0'0'52'0,"0"0"77"16,0 0 33-16,0 0-93 16,0 0-23-16,0 0-11 15,79-67-31-15,-12 39 22 16,12 3-25-16,1-1 5 16,4 2 1-16,-5 2-4 15,-18 2-6-15,-19 6-90 0,-12 2-16 16,-21 5 24-16,-9-3 2 15,0 7 46-15,-15-1-30 16,-18 4 21-16,-3 0 33 16,5 0 13-16,4 7 20 15,8-4 41-15,12-3-9 16,6 0 0-16,1 0 2 16,0 0-30-16,17 0 5 15,11-6 21-15,12-4-21 16,2 7 10-16,-3 3-18 0,1 0-5 15,-7 19 6-15,-5 2-14 16,-11 8-6-16,-11 8-2 16,-6 8 1-16,0 2-2 15,-17-1 3-15,-5-3-4 16,-2-7-33-16,6 0-51 16,5-12-57-16,10-11-179 15</inkml:trace>
  <inkml:trace contextRef="#ctx0" brushRef="#br1" timeOffset="148395.53">10921 14733 922 0,'0'0'3'0,"0"0"74"15,0 0-14-15,0 0-53 16,0 0-9-16,-107 7-1 15,68 26 4-15,3 3-1 16,4 4-3-16,12 2-4 16,11-5-4-16,9-7 3 15,0-11-15-15,6-12 4 16,21-7-41-16,11-17 57 16,13-20 0-16,6-14-38 15,-3-9 11-15,-8-2 10 16,-4-4 17-16,-10-4 10 15,-3 2-10-15,-8 4 11 0,-9 12-8 16,-5 18 1-16,-7 14 50 16,0 13-21-16,0 5 5 15,0 2-28-15,0 0-10 16,0 2-10-16,-10 18-2 16,-3 6 12-16,3 9 5 15,0 3-4-15,1 6 0 16,6 4 2-16,3 2-3 15,0 0 0-15,0-7-1 16,9-3-5-16,8-5-3 16,12-11-3-16,4-12-50 0,12-12-46 15,7 0-57 1,3-22-29-16,-10-11-29 16,-9 1 114-16,-14-5 87 15,-7 4 22-15,-9 3 83 0,-6 6 77 16,0 9 40-16,0 4 14 15,0 8 1-15,0 3-89 16,0 0-33-16,0 0-67 16,0 0-19-16,0 0-7 15,-3 11-14-15,3 17-2 16,0 8 12-16,0 11 8 16,0 3-8-16,12-4-1 0,1-10-96 15,-1-5-62 1,2-21-152-16,-4-10-118 0</inkml:trace>
  <inkml:trace contextRef="#ctx0" brushRef="#br1" timeOffset="148541.94">11522 14483 377 0,'0'0'344'16,"0"0"-165"-16,0 0-5 15,0 0-163-15,0 0-11 16,0 0-29-16,-22 9-161 15,25 31-67-15,9 6-58 16</inkml:trace>
  <inkml:trace contextRef="#ctx0" brushRef="#br1" timeOffset="148831.2">11675 14740 689 0,'0'0'111'15,"0"0"201"-15,0 0-260 16,0 0-48-16,0 0-4 16,0 0-4-16,-4 3-10 15,21 24 10-15,2 5 8 16,4-2-6-16,-4-4 2 16,-7-12 0-16,0-7-5 15,0-7 0-15,1-10 5 16,7-23 4-16,2-10-3 15,5-10-1-15,-2 0-16 0,-1 0-37 16,-6 3-23-16,1 14-39 16,-2 14-88-16,2 10 19 15,2 10-158-15</inkml:trace>
  <inkml:trace contextRef="#ctx0" brushRef="#br1" timeOffset="150022.2">12068 14568 445 0,'0'0'154'0,"0"0"84"16,0 0-62-16,0 0-106 16,0 0-5-16,0 0-50 0,-13 0-4 15,13 0-3 1,0 0-8-16,0 0 0 0,3 2 3 16,0 3-2-16,-3-2-1 15,7 1 0-15,-1 1 0 16,6 3 0-16,6-2 0 15,0-3-16-15,9-3-21 16,1 0-11-16,-4 0-12 16,-5-9 22-16,-10-5 30 15,-8-2 3-15,-1-1 5 16,-7-2-10-16,-12-1 10 16,-5 6 0-16,6 8 0 15,-1 6-1-15,-2 0-15 16,3 20 15-16,0 10-10 0,6 9 6 15,9 4 1-15,3 0-3 16,12-6-5-16,18-8-11 16,9-16 21-16,13-9 0 15,6-4 2-15,1-17 0 16,3-12-2-16,-7-8 2 16,-7-7-4-16,-8-1 2 15,-15-1 2-15,-5 0 16 16,-14 2-15-16,-3 18 0 15,-3 6 41-15,0 13-8 16,-3 7-11-16,-3 0-23 16,-3 5-12-16,1 9 6 15,5 6-7-15,3 1-4 0,11-4-3 16,11-1 5-16,8-6 6 16,-8 1 5-16,1-6 8 15,-4 2 2-15,-9-3-6 16,3 6 0-16,-6 0 0 15,2 5 4-15,0 2-4 16,-2 2 0-16,7 2 3 16,1-9-6-16,12-2-2 15,15-6-34-15,20-4-27 16,15 0 32-16,18-14-70 16,3-5 40-16,-18-7-16 15,-15-6 45-15,-31-6-18 16,-19-4 27-16,-15 1 26 15,-9 10 62-15,-18 11 68 0,-9 8-14 16,-3 12-44-16,-2 2-49 16,-1 17-11-16,5 6-7 15,7 6-5-15,18-8-1 16,12 3-10-16,3-6-9 16,27-11-30-16,13-4 13 15,5-5-23-15,-2 0-3 16,-11-17 38-16,-6-2 18 15,-10-5 7-15,-2 4 15 16,-11 1 53-16,0 4 24 0,-3 7 10 16,-3 7-10-1,0 1-36-15,0 0-56 16,0 9-26-16,-3 23 18 0,3 17 8 16,0 16 11-16,27 9-7 15,5 12 2-15,7 3 5 16,-6-1-3-16,-9-9 8 15,-9-19-8-15,-15-21-8 16,-9-19 0-16,-28-11 3 16,-5-9 16-16,-3 0 3 15,5-15-3-15,10-21-2 16,15-17 0-16,15-20-16 16,3-9-2-16,42-8-16 15,28-2-88-15,10 13-38 16,12 9-40-16,-9 15 119 0,-16 21 64 15,-25 15 2-15,-16 15 33 16,-12 4-4-16,-11 10-26 16,0 20 22-16,-3 9 0 15,-3 11 56-15,0-2-2 16,0 0-51-16,0-7 2 16,0-12-32-16,-3-9 1 15,3-8-6-15,0-12-9 16,6 0-192-16,21-19-30 15</inkml:trace>
  <inkml:trace contextRef="#ctx0" brushRef="#br1" timeOffset="150156.94">14169 14162 522 0,'0'0'126'0,"0"0"99"16,0 0-155-16,0 0-70 15,0 0-17-15,0 0-21 16,-20 96-86-16,17-38-125 15,3 0-140-15</inkml:trace>
  <inkml:trace contextRef="#ctx0" brushRef="#br1" timeOffset="150906.67">14198 14529 717 0,'0'0'41'0,"0"0"315"16,0 0-285-1,0 0-62-15,0 0-9 0,0 0-18 16,-13-15 9-16,20 20-10 16,11 2 18-16,12-4-32 15,9-3-9-15,10 0 7 16,6-13-39-16,1-8 53 16,-3-8 12-16,-2-4 18 15,-5-3-9-15,-8 5 6 16,-6 5-2-16,-12 10 14 15,-7 6-18-15,-7 10-1 16,0 0-5-16,4 7-1 16,4 13-4-16,5 3 9 15,-1-1-3-15,9-8-26 16,3-9-58-16,5-5 44 0,7 0 35 16,1-19-9-16,-1-8-1 15,-12-2 15-15,-9-4 5 16,-10 1 73-16,-7-4-5 15,-4 2-27-15,0 10-37 16,-5 7-2-16,-8 14-4 16,-5 3-2-16,-5 5-7 15,0 18 11-15,-1 3-10 16,15 4-15-16,6-5 4 16,3-5-32-16,0-9-16 0,9-5 44 15,9-6 25 1,0 0 13-16,1 0 25 0,2-10 18 15,-8-2 19-15,0-1-31 16,-3 6 20-16,-7 0 7 16,-3 4-7-16,0 3-34 15,0 0-30-15,0 10-15 16,6 19 8-16,8 17-10 16,8 20 17-16,6 17 13 15,5 8-12-15,-3 15-1 16,-5 1-1-16,-11-8 0 15,-12-19-5-15,-2-22-4 16,-25-20-6-16,-18-16 16 16,-11-16 6-16,-8-6 6 0,1-6-2 15,8-23-8-15,7-14 22 16,20-20 13-16,14-16-19 16,12-14-17-16,26-6-1 15,29 3 0-15,13 13-82 16,19 18-77-16,5 14-114 15,-1 12-292-15</inkml:trace>
  <inkml:trace contextRef="#ctx0" brushRef="#br1" timeOffset="151053.34">15754 14417 495 0,'0'0'0'0</inkml:trace>
  <inkml:trace contextRef="#ctx0" brushRef="#br1" timeOffset="154408.4">21523 5233 9 0,'0'0'19'0,"0"0"-9"15,0 0-3-15,0 0-7 16,0 0 4-16,0 0 0 16,0 0-2-16,0-1 13 15,0 1 4-15,0 0-1 16,0 0 17-16,0 0-1 15,0 0-4-15,0-2 7 16,0 2-11-16,0 0 10 16,0 0 1-16,-1 0-10 0,-2 0 1 15,0 0-8 1,-4 0-5-16,-1 0 9 0,-1 0-19 16,1 0 0-16,2 0 8 15,1 2-5-15,5-2 5 16,0 0-4-16,0 0 1 15,0 0 12-15,0 0-21 16,0 0 1-16,25 0 0 16,15 0 1-16,14-8 34 15,12-6-10-15,6-2-16 16,6 1 2-16,3-1-11 16,-14 3-2-16,-15 4 0 15,-22 3 0-15,-18 6-17 16,-11 0-96-16,-1 0-41 0,-21 8-12 15,-17 9 9-15</inkml:trace>
  <inkml:trace contextRef="#ctx0" brushRef="#br1" timeOffset="154906.7">21476 5372 69 0,'0'0'91'15,"0"0"-2"-15,0 0 6 16,0 0-7-16,0 0-4 16,0 0-7-16,-3 0-14 0,3 0-13 15,0 0-2 1,0 0-25-16,3 0-17 0,19-4-3 16,15-8 16-16,14-2-8 15,10-4 4-15,16-2-13 16,6 0 20-16,3 0-22 15,-2 3 1-15,-22 3-1 16,-11 2 3-16,-21 4 0 16,-17 3-3-16,-7 2 1 15,-4 2 30-15,-2 1-7 16,0 0 11-16,0 0-6 16,0 0-7-16,0 0 1 15,0 0-10-15,0 0-11 0,0 0 15 16,0-1-14-1,0 1-3-15,0 0 0 0,0 0 6 16,0 0-7-16,0 0 1 16,0 0 0-16,0 0-2 15,0 0 5-15,0 0-3 16,0 0 1-16,0-2-1 16,0 2-1-16,0 0-6 15,0 0-10-15,0 0-63 16,0 6-119-16,0 16-94 15,-3-1 24-15</inkml:trace>
  <inkml:trace contextRef="#ctx0" brushRef="#br1" timeOffset="158782.37">12178 7096 282 0,'0'0'49'16,"0"0"79"-16,0 0-40 16,0 0-13-16,0 0-38 15,0 0-17-15,-4-3 15 16,4 2-22-16,0-3-6 16,18-2 4-16,13-4 4 15,11-3 0-15,7-1-10 16,2 3-2-16,-4 0 3 15,-3 1-3-15,-7 1-3 16,-14 4 0-16,-7 1 1 0,-10 4-1 16,-6 0-12-16,-6 0 12 15,-24 0 0-15,-18 2-16 16,-14 15-9-16,-12 6 16 16,-7 2 9-16,3 3 6 15,2-5-6-15,15-4 0 16,19-2 9-16,13-7 6 15,15-9 1-15,14-1 0 16,0 0-16-16,17 0-18 16,28-7-3-16,27-14 21 0,12-1 2 15,11-4 2-15,-1-1-4 16,-10 3 0-16,-16 2 5 16,-23 6-7-16,-18 5 2 15,-18 11 0-15,-9 0 17 16,-9 0 13-16,-24 0 2 15,-19 8-32-15,-19 11 3 16,-4 4 7-16,-6 4-6 16,2 1 2-16,12-4 17 15,21-5-21-15,20-7 0 16,13-7-1-16,13-5-1 16,0 0-11-16,30 0-21 15,16 0 27-15,12-9-9 0,9-11 12 16,2-1 2-1,-11 1 0-15,-9 3-3 0,-16 6 3 16,-18 5-6-16,-12 6 6 16,-3 0 13-16,0 0-2 15,0 0 6-15,-6 0 11 16,-9 0-21-16,-8 0-7 16,6 0-2-16,2 3 2 15,3-1 7-15,7-1-3 16,5 1-4-16,0-2 0 15,0 0-4-15,0 0 3 16,0 0-6-16,0 0-3 16,0 0 5-16,0 0-9 15,0 0 4-15,0 0 9 0,0 0-8 16,0 0 3-16,0 0-14 16,0 0 2-16,0 0 6 15,0 0-46-15,0 4-31 16,0 13-83-16,-7 2-26 15,-9-2-73-15</inkml:trace>
  <inkml:trace contextRef="#ctx0" brushRef="#br1" timeOffset="160139.96">13718 7109 268 0,'0'0'0'15,"0"0"-5"-15,0 0-35 16,0 0-94-16</inkml:trace>
  <inkml:trace contextRef="#ctx0" brushRef="#br1" timeOffset="163088.03">19506 6984 214 0,'0'0'5'16,"0"0"1"-16,0 0-6 16,0 0-12-16,0 0 3 15,0 0-44-15,0 0-12 16</inkml:trace>
  <inkml:trace contextRef="#ctx0" brushRef="#br1" timeOffset="163454.91">19984 7057 50 0,'0'0'13'0,"0"0"-8"15,0 0 30-15,0 0-6 16,0 0-20-16,0 0-6 16,0 0 15-16,0 0-4 15,0 0 5-15,0 0-8 16,0 0-1-16,0 0-2 16,0 0-2-16,0 0 1 15,0 0-5-15,0 0 1 16,0 0 3-16,0 0-6 0,0 0-4 15,0 0 2-15,0 0-15 16,0 0-3-16,0 0-30 16,0 0-17-1,0 0 3-15</inkml:trace>
  <inkml:trace contextRef="#ctx0" brushRef="#br1" timeOffset="164835.34">24308 7004 29 0,'0'0'5'0,"0"0"17"15,0 0 22-15,0 0 6 16,0 0 1-16,0 0-34 15,-3-7-6-15,3 7 3 16,0 0-13-16,0 0-1 16,0 0-5-16,0 0-20 15,0-2-26-15,12 2-46 16</inkml:trace>
  <inkml:trace contextRef="#ctx0" brushRef="#br1" timeOffset="165240.04">24643 6948 6 0,'0'0'32'16,"0"0"-1"-16,0 0-7 15,0 0 0-15,0 0-15 16,0 0-1-16,0 0 0 15,0 0-6-15,0 0 2 16,0 0-4-16,0 0 2 16,0 0-2-16,0 0 0 15,0 0 0-15,0 0-1 16,0 0-3-16,0 0-5 16,0 0-16-16,0 0-42 15</inkml:trace>
  <inkml:trace contextRef="#ctx0" brushRef="#br1" timeOffset="165705.31">24585 7020 1 0,'0'0'81'0,"0"0"-60"0,0 0 12 15,0 0 15-15,0 0-22 16,0 0-26-16,2 0 0 16,-2 0-2-16,0 0 2 15,0 0-51-15</inkml:trace>
  <inkml:trace contextRef="#ctx0" brushRef="#br1" timeOffset="166214">24985 7411 194 0,'0'0'12'0,"0"0"-5"15,0 0 40-15,0 0 36 16,0 0-31-16,0 0-18 16,24-18-13-16,10-1-9 15,14-1 6-15,10 1-7 16,12-1-4-16,3 0 6 15,-1 0-13-15,-7 3 1 16,-5 4-6-16,-12 0 5 0,-9 5-8 16,-18 2-43-16,-11 4-21 15,-10 2-30-15,-10 0-96 16</inkml:trace>
  <inkml:trace contextRef="#ctx0" brushRef="#br1" timeOffset="166552.51">25107 7536 258 0,'0'0'31'0,"0"0"-12"16,0 0 50-16,93-37-12 16,-50 21-19-16,6 0 6 0,7-1-13 15,-1 3-15 1,0-2 24-16,-6-1-23 0,-3 0 1 15,-5 5 7-15,-8-1-8 16,-11 4-2-16,-12 4 0 16,-2 3-7-16,-8 2 31 15,0 0-20-15,0 0-4 16,0 0 7-16,0 0-10 16,0 0-3-16,0 0-7 15,0 0 2-15,0 0 0 16,0 0-4-16,1 0-10 15,-1 0 4-15,0 0-134 16,-1 0-67-16,-19 0-133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44:00.24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5231 2777 381 0,'0'0'9'0,"0"0"77"15,0 0 6-15,0 0-43 16,0 0-2-16,0 0-14 0,0 0-4 16,0-8 3-1,0 8 1-15,0 0 9 0,0-2 13 16,-8 1 2-16,-11-1-29 15,-2 2-20-15,-6 0 1 16,-1 0 10-16,-5 15-15 16,-3 9-1-16,-1 6-6 15,6 3 3-15,11-5-4 16,10-5 3-16,10-6-3 16,0 0-3-16,13-1-1 15,17 1 8-15,9-3 17 16,7 2-3-16,2-4 12 0,-2 2-8 15,-4 1-15 1,-8-1 4-16,-10 1-7 0,-12-1-1 16,-5 6-2-16,-7 7 4 15,-3 7-1-15,-25 3 12 16,-15 2-1-16,-11-5 6 16,-7-4-16-16,-3-8 2 15,10-8 2-15,11-8-4 16,16-6-2-16,12 0-25 15,15-13-55-15,0-10-114 16,30-5-222-16</inkml:trace>
  <inkml:trace contextRef="#ctx0" brushRef="#br0" timeOffset="402.51">5432 3328 309 0,'0'0'60'0,"0"0"110"16,0 0-7-16,0 0-49 15,0 0-25-15,0 0-10 16,0 0-26-16,-6 3-26 16,9-3-20-16,12 0-4 15,12-3-3-15,3 3 0 0,4 0-5 16,3 0-3-1,-11 3-6-15,-10 10-18 16,-7 7 1-16,-9 7 24 16,0 5-8-16,-21 4 14 0,-16 5 1 15,-8-2 8-15,-4-1-6 16,7-6 7-16,3-6 0 16,14-9 34-16,10-7-6 15,9-8-6-15,6-2-13 16,0 0-10-16,3 0-8 15,21 0-23-15,12 0 16 16,16 0-1-16,9 0-74 16,0-2-143-16,-1-5 0 15,-15-5-239-15</inkml:trace>
  <inkml:trace contextRef="#ctx0" brushRef="#br0" timeOffset="1047.4">5592 3141 321 0,'0'0'28'16,"0"0"188"-16,0 0-103 0,0 0 26 15,0 0-60-15,0 0-19 16,0-35-18-16,0 32-8 16,6 0-22-16,7-1-12 15,-1 4-1-15,9 0-11 16,-2 2 12-16,4 13-14 16,-4 6 10-16,-4 1-6 15,-5 1 10-15,-5 0-5 16,-5-4 5-16,0-2 0 15,0-6 11-15,0-2-8 16,0-7 1-16,0 1 10 16,0-3 11-16,0 0 4 15,0 0 6-15,0-3 11 16,3-13 11-16,6-11-24 16,7-10-26-16,5-2 4 0,0 2-1 15,3 6-6-15,-2 10-3 16,-4 8-1-16,-3 8 2 15,0 5-2-15,3 0-9 16,4 9 6-16,1 12-7 16,-1 5 8-16,-4 4 2 15,-9-1 0-15,-3 0-1 16,-3-5 1-16,-3-4 0 16,0-4 3-16,0-8-3 15,0-5 2-15,0-3-2 16,0 0 2-16,0 0 1 15,3 0-3-15,-3 0-8 0,0 0-7 16,0 0-2 0,0 0-2-16,0 0-19 0,0 0-46 15,0 0-94-15,-3 0-159 16,-9 0-116-16</inkml:trace>
  <inkml:trace contextRef="#ctx0" brushRef="#br0" timeOffset="2388.66">6982 2813 224 0,'0'0'63'0,"0"0"71"16,0 0 35-16,0 0-97 15,0 0 44-15,0 0-38 16,-30-8 25-16,24 6-45 15,3 2 1-15,3 0 0 16,-3 0-22-16,3 0-1 16,0 0 1-16,0 0 3 15,0 0-7-15,0 0-4 16,0 0-18-16,0 0-6 16,0 0-5-16,6 5-12 15,24 10 7-15,13 6 5 16,14 3 6-16,7-1-4 0,5 3-1 15,5-4 8-15,-5-2-9 16,-8-4 0-16,-15-7 3 16,-13-4-1-16,-15-2 1 15,-11-1-3-15,-4-1 0 16,-3 1 1-16,0-2-1 16,0 1 0-16,0 1-2 15,0-1 2-15,0 4-3 16,-6 9-1-16,-13 8 4 15,-11 10 5-15,-12 12-4 16,-7 3 2-16,-9 4 2 16,-6 1-3-16,-2-3-4 15,5-2 2-15,12-6 0 16,7-10 5-16,15-8-5 16,11-11 0-16,7-7 4 0,9-5-2 15,0 0-1-15,0 0-1 16,0 0-8-16,0 0 6 15,3-3-41-15,16-4-67 16,11-3-44-16,12-7-82 16,7-2-233-16</inkml:trace>
  <inkml:trace contextRef="#ctx0" brushRef="#br0" timeOffset="2962.94">8544 2813 340 0,'0'0'31'16,"0"0"145"-16,0 0 37 16,0 0-79-16,0 0-13 15,0 0-68-15,0-15 1 16,0 15-24-16,0 2-20 0,0 16-3 15,0 10-6-15,0 14 24 16,7 11 42-16,-4 3-42 16,-3 4 1-16,0 0-20 15,0-4-6-15,0-3 6 16,-6-7-6-16,6-6-53 16,0-9-64-16,9-10-96 15,19-14-128-15,5-7-88 16</inkml:trace>
  <inkml:trace contextRef="#ctx0" brushRef="#br0" timeOffset="3199.06">8852 3123 593 0,'0'0'115'15,"0"0"78"1,0 0-25-16,0 0-70 0,0 0-36 15,0 0-31-15,-7 0-13 16,31 0-17-16,22-13-1 16,18-1 5-16,11-5-5 15,-1-1-22-15,-2 1-42 16,-14 4-30-16,-16 6-27 16,-20 4-137-16,-22 1-79 15,0 2 19-15</inkml:trace>
  <inkml:trace contextRef="#ctx0" brushRef="#br0" timeOffset="3426.51">9097 2863 566 0,'0'0'106'16,"0"0"211"-16,0 0-160 16,0 0-22-16,0 0-40 15,0 0-35-15,-21-28-20 16,18 35-40-16,0 15-9 15,0 19-7-15,0 19 16 16,-4 18 1-16,-4 9-1 16,2-3-30-16,-1-4-73 15,10-16-53-15,0-16-70 16,7-24-141-16,16-24-121 0</inkml:trace>
  <inkml:trace contextRef="#ctx0" brushRef="#br0" timeOffset="3898.09">10071 2588 516 0,'0'0'490'0,"0"0"-478"15,0 0 87-15,0 0-39 16,0 0-9-16,0 0-33 0,-30 0-10 15,36 0-7-15,12-1-1 16,6-2 0-16,9 3 0 16,4 0 0-16,-6 9-5 15,-4 17-1-15,-6 6-9 16,-13 6 2-16,-4 2-7 16,-4-3 9-16,-9-7 9 15,-3-6-7-15,0-8 9 16,2-10 0-16,7-2 2 15,-1-4 8-15,4 0 2 16,0-2 24-16,7-20 18 16,15-12-33-16,11-12-20 15,3-11 9-15,1 1-3 16,3 6 2-16,-7 13-9 16,-10 18 3-16,-4 11-9 0,-9 8 2 15,-1 7-15 1,2 20-2-16,-1 16 7 0,-4 8 1 15,-6 7-39-15,0 3-5 16,-16 2-21-16,-11 7-153 16,-6-6-128-16,2-14-126 15</inkml:trace>
  <inkml:trace contextRef="#ctx0" brushRef="#br0" timeOffset="4137.58">9995 3175 480 0,'0'0'131'16,"0"0"177"-16,0 0-126 16,0 0-51-16,0 0-26 15,0 0-34-15,30 3-28 16,41-3-10-16,23-5 20 16,11-6-51-16,8 0 3 15,-7 1-5-15,-8 3-4 16,-20 3-29-16,-23 1-62 15,-22 3-10-15,-24 0-97 16,-9 8-66-16,-18 16-61 16,-34 2-53-16</inkml:trace>
  <inkml:trace contextRef="#ctx0" brushRef="#br0" timeOffset="4519.06">10159 3488 222 0,'0'0'519'0,"0"0"-451"15,0 0 104-15,0 0-106 16,0 0-23-16,109-46 7 16,-57 34-36-16,-3 2 0 15,-7 7-14-15,-9 3 4 16,-8 0-11-16,-8 8 4 16,-10 12-4-16,-7 6-5 15,0 10 6-15,-13 8 6 16,-17 6 0-16,0 1 2 15,-1 1 7-15,4-7-6 16,6-10 3-16,9-12 17 0,6-13 2 16,6-5-9-16,0-2-10 15,21-3-4-15,20 0 25 16,21 0 4-16,20 0-9 16,1-12-2-16,-5-3-8 15,-12 1 3-15,-14 1-15 16,-18 1 5-16,-7 3-2 15,-15 2-3-15,-4 5-3 16,-8 2-27-16,0 0-74 16,0 0-54-16,-23 0-224 15</inkml:trace>
  <inkml:trace contextRef="#ctx0" brushRef="#br0" timeOffset="14299.87">2640 5589 609 0,'0'0'11'16,"0"0"53"-16,0 0 24 16,0 0-73-16,0 0-14 15,-18 96-1-15,3-23 48 16,-3 14-42-16,-3 7 27 0,-3-7-17 15,5-14-10-15,7-30 2 16,6-23-5-16,4-13-3 16,2-7 53-16,0 0 29 15,0-18 10-15,5-26 8 16,10-22-76-16,9-21-20 16,1-3-4-16,5-2 0 15,0 15 4-15,-2 18-4 16,-1 19-3-16,-9 25-7 15,4 15-12-15,2 12-6 16,4 27 0-16,2 14 14 16,-7 16 10-16,-4 13-38 15,-8 4-40-15,-8-1-78 16,-3-10-170-16,0-26 38 0</inkml:trace>
  <inkml:trace contextRef="#ctx0" brushRef="#br0" timeOffset="14457.29">2561 5911 512 0,'0'0'67'15,"0"0"81"-15,0 0-96 16,0 0-46-16,0 0 7 16,134-52-5-16,-64 35-8 15,-1 3-157-15,-8 2-127 16</inkml:trace>
  <inkml:trace contextRef="#ctx0" brushRef="#br0" timeOffset="14922.91">2944 6086 511 0,'0'0'42'0,"0"0"91"15,0 0-30-15,0 0-55 16,94-69 14-16,-36 25-33 16,-9-5-22-16,-7-1 6 15,-9 1-10-15,-8 6 5 0,-11 4 1 16,-4 8-9-16,-10 11 14 16,0 10-13-16,0 7 9 15,0 3 17-15,-7 0-16 16,-5 12-11-16,-6 9 0 15,3 5-7-15,6 2 2 16,6-2-4-16,3-2 6 16,3 1 0-16,15-5 0 15,12 5 0-15,4-1 2 16,8 0 1-16,0-2 5 16,-5-3 2-16,-4-2 0 15,-12-2-1-15,-12-5-2 16,-8-2 0-16,-1 3 1 15,-15 6-2-15,-24 2 23 16,-13 1-20-16,-12-5-2 0,1-6-4 16,7-7-19-16,2-2-32 15,15-2-106-15,8-18-94 16,13-9-58-16</inkml:trace>
  <inkml:trace contextRef="#ctx0" brushRef="#br0" timeOffset="17381.91">2828 5770 344 0,'0'0'11'0,"0"0"29"0,0 0 94 16,-85-74-50-16,68 74-28 16,-8 0-4-16,-2 23-27 15,-6 12-19-15,2 13 19 16,10 10-22-16,15 6-3 15,6-1 8-15,24 3-8 16,24-8 1-16,25-12 2 16,19-12-1-16,26-23 8 15,18-11 8-15,16-28 22 16,2-18-2-16,-16-10-19 16,-23-2-13-16,-31 5 5 15,-35 3-2-15,-27 10 37 16,-22-3 29-16,-41-6-40 0,-37-6-21 15,-28 2-14-15,-16 11-16 16,-5 19 14-16,-1 23-8 16,-1 20-17-16,7 25-16 15,13 14 17-15,29 2 24 16,32 0-5-16,27-2 2 16,21-6-3-16,15-6-21 15,33-13-14-15,26-12-7 16,29-14 32-16,18-8 18 15,6-25 0-15,4-21 0 16,-19-8 6-16,-15-1 6 16,-27 12-5-16,-31 7 5 15,-36 9 10-15,-12 1 60 16,-51-7-67-16,-28 2-15 0,-19 11-14 16,-11 20-8-16,-10 13-5 15,10 30-55-15,15 8 39 16,24 4 19-16,37-5-11 15,27-4-83-15,15-5-35 16,36-7-37-16,31-12 20 16</inkml:trace>
  <inkml:trace contextRef="#ctx0" brushRef="#br0" timeOffset="21156.17">4807 5504 61 0,'0'0'75'0,"0"0"26"16,0 0-8-16,0 0-13 15,0 0 12-15,0 0-5 16,0 0-1-16,-73-42-19 0,67 42 11 15,3 0-26 1,3 0-23-16,0 0-28 0,0 0-1 16,6 0-1-16,30 0 1 15,19-1 19-15,20-7 25 16,8-4-24-16,2-4-12 16,-10 3-5-16,-14 3-6 15,-18 3 2-15,-19 4-43 16,-15 3 3-16,-9 0-30 15,0 0 34-15,-24 10 8 16,-15 7-36-16,-5-2 55 16,-1-4 10-16,9-3 0 15,12-6 25-15,8-1 72 16,10-1-30-16,4 0-2 16,1 2-33-16,-1 10-32 0,-2 13-6 15,-4 20-4-15,-2 22 8 16,-8 16 2-16,-3 9-2 15,2 1-38-15,-4-7-118 16,7-13-65-16,1-20 39 16,0-20-14-16,6-15 98 15,-1-14 43-15</inkml:trace>
  <inkml:trace contextRef="#ctx0" brushRef="#br0" timeOffset="21292.97">4804 6107 139 0,'0'0'140'15,"0"0"21"-15,0 0-8 0,0 0 17 16,0 0-34-1,0 0-72-15,-46-28-37 0,46 28-27 16,25-4-7 0,17-4 7-16,19 0-9 0,14 2-9 15,-2 3-234-15,-15-8-165 16</inkml:trace>
  <inkml:trace contextRef="#ctx0" brushRef="#br0" timeOffset="21785.49">5416 5755 9 0,'0'0'152'15,"0"0"-8"-15,0 0 12 16,0 0-34-16,0 0-26 16,0 0 12-16,-48-22 12 15,39 22-41-15,-3 0-30 16,3 3-23-16,0 13-22 15,2 6-1-15,4 6-3 16,3 8 0-16,0 7-4 0,19 1 4 16,8-2 0-16,1-6-4 15,5-13 4-15,-3-6-3 16,-9-5 3-16,-8-5 0 16,-10-4 4-16,-3-1-1 15,0-2-2-15,-6 6 7 16,-22 3 0-16,-18 5 5 15,-11 3-13-15,-7-1 1 16,3 0-1-16,10-4 0 16,11-7-26-16,17-2-92 0,16-3-140 15,7-16-188 1</inkml:trace>
  <inkml:trace contextRef="#ctx0" brushRef="#br0" timeOffset="22258.34">7076 5450 702 0,'0'0'6'16,"0"0"140"-16,0 0-93 15,0 0 18-15,0 0 1 0,0 0-24 16,9-68 4-16,-9 68-21 16,0 0-22-16,-3 0-7 15,-17 13-2-15,-11 12 0 16,-6 11-1-16,-2 7 1 16,6 0-2-16,5 1 2 15,13-4-1-15,6-5 1 16,9-4-22-16,9-2-12 15,25-5 34-15,14-2-18 16,15-3 16-16,8-3-3 16,-5-5 9-16,-14-2-9 15,-15-3 0-15,-20-2-10 0,-13 5 11 16,-4 2-22-16,-19 8 11 16,-24 10 15-16,-20 8 5 15,-13-4 5-15,-6-3-10 16,4-6-8-16,10-6 7 15,17-5-105-15,21-6-95 16,24-7-50-16,6-7-208 16</inkml:trace>
  <inkml:trace contextRef="#ctx0" brushRef="#br0" timeOffset="22826.8">7410 5856 382 0,'0'0'45'0,"0"0"94"16,0 0-116-16,0 0-11 15,0 0-12-15,0 0 0 16,-3-7-4-16,3 7-7 15,0 0-3-15,0 0 8 16,0 0 2-16,0 0-2 16,0 0-10-16,0 0 2 0,0 0 12 15,0 0 2 1,0 0 0-16,0 0 7 16,0 0-2-16,0 0 21 15,0 0 16-15,0 0 25 0,0 0 46 16,0-4-23-16,0 1-18 15,0-3-21-15,9-5-38 16,7 4-13-16,1 2 0 16,8 5-8-16,2 0 7 15,3 5-9-15,-2 16 4 16,-7 9 5-16,-9 4-3 16,-9 5-2-16,-3 3 1 15,-6-1 5-15,-18-3 2 0,-1-2-1 16,-5-7-1-1,2-5 9-15,5-5-7 0,7-5 27 16,8-8-6-16,5-2-13 16,3-4 12-16,0 0-22 15,2 0-8-15,26 0 2 16,17 0 0-16,21-10-2 16,11-6-110-16,2-5-182 15,-6-9 21-15</inkml:trace>
  <inkml:trace contextRef="#ctx0" brushRef="#br0" timeOffset="23247.31">7780 5586 589 0,'0'0'202'15,"0"0"-8"-15,0 0-136 16,0 0-10-16,0 0-44 15,0 0-4-15,-6-15-7 16,28 9 7-16,11 2-6 16,3 4 6-16,-3 0-6 15,-8 6 4-15,-4 6-6 16,-12 4-10-16,-3 2-4 16,-6-2 0-16,0-1 9 15,0-3 3-15,0-8 10 16,0-3 4-16,0-1 1 15,0 0 30-15,0 0 35 16,0-15 6-16,0-14 0 0,6-12-72 16,16 0-3-16,2 5 14 15,3 11-11-15,1 7-4 16,-5 12-3-16,2 6-7 16,-1 5 7-16,-2 22-11 15,-2 12-11-15,-13 14 1 16,-7 5-8-16,-3 9-30 15,-34 1-68-15,-24-7-229 16,-14-12-87-16</inkml:trace>
  <inkml:trace contextRef="#ctx0" brushRef="#br0" timeOffset="23950.59">6367 5310 441 0,'0'0'51'0,"0"0"114"0,0 0-29 15,0 0-73-15,0 0-17 16,0 0 36-16,57-46-57 16,-26 19-5-16,-1-2 8 15,-3 0-17-15,-9 2-3 16,-5 3 4-16,-7 5-4 15,-6 5 26-15,0 9-24 16,-3 3 6-16,-16 2-16 16,-8 10-18-16,-4 24 7 15,-2 13-4-15,9 9 7 0,15 2 4 16,9 1 3-16,0-2 1 16,21-5-1-16,10 0 4 15,8-4-2-15,3 4 0 16,1-2 0-16,-7 3 8 15,-11-2-8-15,-8 1-1 16,-17 0 6-16,0 8-5 16,-20-4 7-16,-13-1-8 15,-8-5 0-15,-4-10 9 16,2-10-9-16,4-10 0 16,9-7 6-16,5-12-6 15,8-1 8-15,4-11-5 16,10-9 3-16,3 0-12 15,0 4-4-15,16 10-4 16,14 6 11-16,9 0-4 0,3 19 3 16,7 15 4-16,3 10 0 15,-1 7 4-15,10 8-3 16,6 3-2-16,0-1 1 16,-4-2-71-16,-8-10-243 15,3-22-158-15</inkml:trace>
  <inkml:trace contextRef="#ctx0" brushRef="#br0" timeOffset="24557.34">8485 5179 607 0,'0'0'10'16,"0"0"134"-16,0 0-26 16,0 0-25-16,0 0-12 15,0 0-18-15,0 0-29 16,-55-77-2-16,55 39-5 16,3-6-24-16,24-6-3 15,4 10-8-15,5 10 6 16,3 22-12-16,0 10-10 15,1 34 12-15,-8 20 0 0,-9 18 3 16,-17 4 1-16,-6 5-2 16,-3-7 0-16,-13-7 8 15,5-16 2-15,8-16-2 16,3-9-6-16,0-12 0 16,0-5-3-16,14-8 0 15,2-3 11-15,2 0-4 16,6-16 4-16,-2-10 12 15,-8 2-1-15,-8 4-6 16,-6 11 12-16,0 6 7 16,0 3 6-16,-20 20-30 15,-5 14-16-15,-2 14 12 0,5 12 5 16,13 2-1-16,9 2 0 16,0 0 0-16,22 0 0 15,8 4 2-15,4-5-2 16,-4-5 5-16,-6-9-4 15,-12-12 8-15,-12-3-6 16,-3 1-2-16,-30 6 13 16,-16 3-14-16,-12 2-4 15,-14-3-20-15,-13-2-90 16,-6-9-137-16,6-19-362 16</inkml:trace>
  <inkml:trace contextRef="#ctx0" brushRef="#br0" timeOffset="25222.09">10763 5288 562 0,'0'0'124'0,"0"0"18"16,0 0 95-16,-56-75-162 16,48 73 2-16,5 2-61 15,0 9-16-15,3 28-21 16,0 23 9-16,0 22 10 15,0 11 2-15,0 1-1 0,0-7 1 16,-3-17 0-16,-6-17 5 16,3-21-5-16,-1-15 0 15,4-8 0-15,3-9 1 16,0 0 9-16,0 0 2 16,0-18-1-16,7-16 10 15,14-13-21-15,12 1-4 16,13 3-9-16,12 14-33 15,8 13 34-15,1 15-17 16,-3 1-20-16,-7 20 15 16,-14 11-1-16,-16 5 8 15,-17 3-34-15,-10 4 34 0,-28 3 16 16,-24 0-2-16,-17 2 6 16,-10-6-32-16,6-10-88 15,11-15-33-15,24-17 55 16,20-13-78-16</inkml:trace>
  <inkml:trace contextRef="#ctx0" brushRef="#br0" timeOffset="27244.53">11415 5538 138 0,'0'0'471'0,"0"0"-450"16,-36 94 7-16,17-41 58 15,5 3-47-15,8-3 5 16,6-8-16-16,0-9-24 0,6-11 0 16,14-5-3-16,5-13 1 15,5-7 6-15,6-5-1 16,-1-19 0-16,-2-10-7 16,-10-8-33-16,-10-3 20 15,-13-11-9-15,-3-5-3 16,-24 1 22-16,-4 11-10 15,-5 23 13-15,-1 17 16 16,-2 9-14-16,3 26-2 16,8 13-5-16,8 12 0 0,19 4-3 15,1-1 0 1,30-7-3-16,13-10 9 0,15-12-17 16,5-14 10-16,4-11 8 15,5-4 1-15,-4-21 0 16,-7-8-12-16,-8 0-9 15,-15-3 15-15,-15-3 6 16,-13-3 3-16,-10 5 19 16,0 11 17-16,0 14-17 15,-7 12 41-15,-2 7-63 16,0 21-30-16,2 12 22 16,7 7 7-16,0 2-3 15,19-8 0-15,9-5-12 16,8-13-50-16,7-12 41 15,-4-11 11-15,0 0 6 0,1-24 8 16,-3-3 11-16,-4-7-6 16,-3-2 1-16,-15-8 36 15,-7-3 8-15,-5 6 16 16,-3 9-38-16,0 15 1 16,0 13 56-16,0 4-85 15,0 17 0-15,-7 14-35 16,0 10 35-16,7 5-1 15,17-2 1-15,27-1-10 16,16-7-18-16,4-12-46 16,3-15 8-16,-9-9 37 15,-7-11-19-15,-18-14 36 0,-14-5 12 16,-13-2 45-16,-6-12 30 16,0-4 12-16,-9 0-18 15,-4 9-47-15,7 17 45 16,-1 11 9-16,4 11-41 15,3 0-35-15,0 14-16 16,0 12 1-16,10 3 11 16,6 0 4-16,5-7-3 15,6-3 2-15,-4-7-2 16,6-4 3-16,-2-8-1 16,-2 0 3-16,2-13 15 15,-2-13-12-15,8-5-1 16,-7-4 6-16,2 1-6 0,-7 11-4 15,-9 9 5 1,-5 9-4-16,-7 5-2 0,3 0-12 16,1 19-24-16,5 4 13 15,5 7 16-15,1-1-30 16,4 0-7-16,18-5-28 16,18-4-29-16,16-7 97 15,14-9-25-15,3-4-50 16,0-7 18-16,-6-13 33 15,-6-7 26-15,-23-4 3 16,-18-8 28-16,-25-9 62 16,-10-4 16-16,-4 5-30 0,-25 13-63 15,0 17 82 1,-4 17-52-16,-5 0-42 0,3 24-2 16,-2 10-6-16,11 5 2 15,13 3 0-15,13 0-1 16,0-3 0-16,17-8 6 15,9-6-3-15,1-11 2 16,0-11-4-16,0-3 5 16,1-10 14-16,-1-17-3 15,-4-11-10-15,-4-11 15 16,-3-14-2-16,-7-18 8 16,-2-22-13-16,4-7-8 15,-8 10 10-15,0 25 2 16,-3 34 19-16,0 29 29 15,0 12-31-15,0 24-30 0,-9 19-22 16,-6 20 22-16,3 15 1 16,-1 6-1-16,2 8 0 15,9-5-1-15,2-4-1 16,10-13-1-16,12-13-74 16,5-20 13-16,8-21-37 15,18-16-20-15,11-3-13 16,11-31 83-16,-4-21-221 15,-19-11 260-15,-16-5 12 16,-17 8 40-16,-8 20-1 16,-11 21 69-16,0 18 117 15,0 4-138-15,-7 11-71 16,-10 13-16-16,1 9 8 16,4 0-6-16,7-2 0 0,5-3-1 15,0-9-1-15,8-5 0 16,8-7 0-16,0-5 6 15,7-2-1-15,-1-6-3 16,1-12-2-16,-4-9-24 16,-5-6 20-16,-7-8 4 15,-7 1 0-15,0 6 14 16,-12 12-5-16,-3 16 15 16,-15 6-13-16,-4 28-11 15,-6 14-12-15,1 11 7 16,7 6 5-16,12 3-3 0,20 1-110 15,13-5-81 1,53-12 57-16,31-18 104 0,26-22-75 16,10-6 55-16,-3-19 5 15,-12-18-11-15,-27-11 48 16,-30-10 11-16,-31-14 25 16,-30-4-21-16,-12 9 72 15,-22 16-4-15,-11 20 93 16,-1 23-20-16,-4 8-68 15,1 23-63-15,3 19 17 16,9 11-19-16,13 5-8 16,15-2-2-16,9-5 2 0,6-2-8 15,24-18-1 1,10-9 5-16,5-18 2 0,7-4 2 16,-1-23 9-16,-2-16 8 15,-7-12-19-15,-9-15 9 16,-5-20 3-16,-8-16 27 15,-3-24-20-15,-8-13 14 16,-6-2-2-16,-3 30-5 16,0 36 34-16,0 43 24 15,-3 32 5-15,-6 13-91 16,-4 34-10-16,5 17 0 16,3 15 9-16,5 11-4 15,0 9 9-15,0 7-8 16,19 4 3-16,10 5-33 15,16-1-62-15,15-8-218 0,17-22-43 16</inkml:trace>
  <inkml:trace contextRef="#ctx0" brushRef="#br0" timeOffset="28049.6">16461 5259 860 0,'0'0'24'16,"0"0"185"-16,0 0-177 15,-88-24-26-15,47 43-6 0,-9 13-9 16,-1 13 8 0,-1 6 0-16,8 3-2 0,10 1 3 15,18-8-6-15,10-11-2 16,6-10 5-16,0-9-7 15,13-13-6-15,16-4 7 16,13-6 9-16,4-18 14 16,3-13-14-16,-7-4 6 15,-10-11-2-15,0-14-4 16,-8 2 9-16,-9 12-2 16,-5 18-7-16,-9 21 0 15,-1 13-9-15,0 18-30 16,-4 18-8-16,-3 12 38 0,1 4-3 15,6 0 7 1,0-6-28-16,16-5-37 0,7-15 26 16,3-6 34-16,9-17 3 15,2-3 4-15,2-9 3 16,-4-19 16-16,0-10-11 16,-8-11 10-16,-7-16-13 15,-3-16 20-15,-2-15 23 16,-6-13-26-16,-2 10 20 15,-3 24-4-15,-2 30 0 16,-2 28 27-16,0 17-40 16,0 4-22-16,0 31-8 0,0 17-6 15,0 20 14 1,1 6 2-16,1 8 0 0,-2-7 1 16,0-9-3-16,0-14 0 15,-9-18 4-15,5-16-4 16,1-13 0-16,3-8 3 15,0-1 7-15,0 0 28 16,0-12 25-16,7-18-3 16,13-10-38-16,6-2-22 15,6 8-1-15,7 13-2 16,4 12-22-16,5 9-5 16,4 7-15-16,-3 20 18 15,-13 8 0-15,-15 2-22 16,-13 0 9-16,-8-2 9 15,-14 1 29-15,-28-6-2 0,-16 0 4 16,-13-3 0-16,-1-10-2 16,12-9-9-16,16-8-72 15,21 0-48-15,23-12-43 16,3-20-97-16</inkml:trace>
  <inkml:trace contextRef="#ctx0" brushRef="#br0" timeOffset="28358.14">17335 5250 292 0,'0'0'209'16,"0"0"-128"-16,0 0 9 15,0 0-55-15,0 0 56 16,1 75-15-16,-1-30-28 16,0 1-34-16,0 2 17 0,0-9-31 15,2-8 3-15,9-11-2 16,2-7 1-16,2-12-4 15,7-1 4-15,6-7 5 16,1-17 21-16,-1-10-23 16,-7-11-1-16,-9-9 3 15,-9-9-4-15,-3-7-2 16,-3 7-1-16,-16 12 7 16,-11 23 2-16,-5 20-9 15,-1 8-22-15,1 24-112 0,5 15-10 16,11 2-92-16,12 1-94 15</inkml:trace>
  <inkml:trace contextRef="#ctx0" brushRef="#br0" timeOffset="28676.91">17605 5271 403 0,'0'0'113'0,"0"0"98"16,0 0-23-16,0 0-63 15,0 0-62-15,0 0-63 16,22-41-19-16,-2 77 3 16,2 9 12-16,5 5 6 0,-2-5-2 15,-5-3 0 1,-3-11 2-16,-6-12 0 0,-2-9-2 16,-6-9 0-16,0-1 5 15,3-3 20-15,4-21 49 16,10-13-29-16,5-9-44 15,5-12-1-15,6-9 0 16,1-3-22-16,3 9-6 16,-4 19-63-16,-3 19 13 15,-4 16-97-15,1 7-76 16,2 0 25-16,-6 17-20 16</inkml:trace>
  <inkml:trace contextRef="#ctx0" brushRef="#br0" timeOffset="29036.8">18222 5167 4 0,'0'0'152'15,"0"0"-7"-15,0 0-13 16,0 0-18-16,0 0-36 16,0 0-17-16,-62 62-22 15,59-51-30-15,3-2 1 16,0-1-7-16,4-5 4 16,17 3 28-16,4-5-2 15,0-1-3-15,0 0-2 16,-6-7-18-16,-4-4 7 15,-5-5-14-15,-7-4 8 16,-3-6-8-16,0 1 5 16,-3 1-4-16,-11 5-4 15,-8 11 2-15,-11 8 8 0,-9 4-10 16,-8 29 0 0,-4 9 2-16,10 6 8 0,13 2 0 15,9-2-10-15,17-6 0 16,5-8-6-16,30-7 6 15,25-10 0-15,24-9 13 16,15-8 2-16,3-8-6 16,-3-14-9-16,-12-6-80 15,-14-3-93-15,-17-3-173 16</inkml:trace>
  <inkml:trace contextRef="#ctx0" brushRef="#br0" timeOffset="30003.6">20109 5092 429 0,'0'0'11'0,"0"0"15"15,0 0 56-15,0 0-50 16,0 0-15-16,0 0 13 15,-12 20 42-15,-12-13-10 16,-8-2 14-16,-10-4-32 16,-7-1-9-16,-2 0 0 15,5-4 8-15,4-8-8 16,12-5-9-16,14-4 10 16,13-4 15-16,3-6-21 15,26-9-22-15,26-2-3 16,13 7-5-16,5 9-7 0,-4 17-2 15,-13 9 4 1,-9 4-3-16,-13 24 3 0,-13 9-7 16,-15 7 10-1,-3 8-4-15,-21 4 6 0,-13 1-1 16,-5-5 2-16,3-5 1 16,3-7-2-16,8-2 0 15,4-3-1-15,10-3 1 16,8-1 0-16,3 1-9 15,8 2-67-15,19 2-62 16,1 5-101-16,2-2-74 16</inkml:trace>
  <inkml:trace contextRef="#ctx0" brushRef="#br0" timeOffset="30514.34">20116 5945 593 0,'0'0'89'0,"0"0"165"16,0 0-153-16,50-93-38 15,-41 73-15-15,-6 13 7 16,-3 4-11-16,0 3-12 16,0 0-18-16,-15 0-14 15,-10 14-3-15,-7 6 1 16,2 4-1-16,11-4-4 15,6 0 2-15,7-8-2 0,6-5 0 16,0-2 0-16,0-5-13 16,19 0-10-16,11 0 28 15,5-7 4-15,4-13-5 16,-7-6-12-16,-10-4 15 16,-8 5 0-16,-10 2 2 15,-4 9 1-15,0 7-3 16,-7 7-8-16,-16 0 3 15,-2 9-14-15,-7 11 8 16,11 0 10-16,9-4-6 16,8-2 0-16,4-4-19 15,0-5-13-15,12 0 29 16,10-5 6-16,1 0 4 16,-2 0 1-16,-4-10-1 0,-8 0-5 15,-2 0 0-15,-4 5-14 16,-3-1 15-16,0 6-32 15,-24 0-56-15,-9 6-56 16,-14 16-2-16,-9 5-27 16,-11-1-229-16</inkml:trace>
  <inkml:trace contextRef="#ctx0" brushRef="#br0" timeOffset="46070.81">22393 5464 355 0,'0'0'29'0,"-137"-58"93"15,69 42-48-15,10 8 15 16,19 1 0-16,12 7 18 16,16-2 10-16,9 1-42 15,2-1-71-15,17-5-3 16,39-6-1-16,38-8 23 16,25-4-14-16,7-2-4 15,-8 0-5-15,-18 5 0 0,-15 2-37 16,-18 3-27-16,-24 5-2 15,-24 3-19-15,-15-1 72 16,-4-2 13-16,-35-11 0 16,-13-4-39-16,-12-3-15 15,-2 4 54-15,7 1 6 16,9 11 20-16,13 0 20 16,16 9 5-16,9 0 7 15,8 5 5-15,0 0-63 16,3 0-10-16,26 0 0 15,16 10 7-15,8 11 3 16,-1 11 1-16,-13 13-1 0,-14 16-3 16,-21 12-1-1,-6 6-9-15,-38-1 5 0,-11-6-73 16,-4-8-10-16,9-13 0 16,19-13-76-16,23-24-56 15</inkml:trace>
  <inkml:trace contextRef="#ctx0" brushRef="#br0" timeOffset="46542.59">23368 4986 396 0,'0'0'59'16,"0"0"161"-16,0 0-74 16,0 0-143-16,0 0-3 15,0 0-3-15,-34 109 3 16,15-39 54-16,-2-7-20 0,10-14-24 15,5-13 8-15,5-18-7 16,1-10-8-16,0-6 3 16,0-2 1-16,0-10 71 15,0-24 31-15,-3-18-91 16,0-22-7-16,-6-15-11 16,3-10 0-16,1 2-2 15,4 22 4-15,1 30-10 16,0 28 8-16,1 17-19 15,28 36-55-15,17 20 46 16,22 17 28-16,10 11 0 16,3-1 3-16,-7-9-9 15,-12-13 6-15,-19-20-20 0,-22-18 19 16,-8-12-11-16,-9-11 12 16,-4 0 10-16,0-32 17 15,0-14 5-15,-3-22-32 16,-14-17 2-16,-1-16-3 15,1 9 1-15,5 21 0 16,6 30-4-16,6 32-2 16,0 9-44-16,12 25-218 15,20 11 120-15,11 7 33 16,9 3-106-16</inkml:trace>
  <inkml:trace contextRef="#ctx0" brushRef="#br0" timeOffset="46835.32">24175 5012 428 0,'0'0'117'16,"0"0"34"-16,0 0-7 15,0 0-62-15,0 0-82 16,0 0 2-16,-81 83-2 16,67-37 8-16,9-3-2 15,5-6-6-15,3-4-2 16,17-11-1-16,3-7 5 15,6-10-2-15,2-5 16 16,3-8-15-16,4-20 17 0,-4-3-7 16,-7-10-8-1,-12-6 10-15,-15-6-5 0,-1 2-7 16,-22 14-2-16,-10 21-8 16,-9 16-1-16,-1 31-94 15,-1 21-125-15,2 6-66 16</inkml:trace>
  <inkml:trace contextRef="#ctx0" brushRef="#br0" timeOffset="48650.98">20243 7408 164 0,'0'0'22'0,"2"-113"147"16,-2 56 10-16,0 4-69 15,-8 7 26-15,0 10 25 16,-5 14-89-16,7 15-16 15,2 7 31-15,-6 3-61 16,-8 35-26-16,-12 26-20 16,-6 22 20-16,-4 16-1 15,6 5 1-15,1-6 0 16,6-22 1-16,9-15 2 16,8-30-6-16,4-22 3 15,6-8 0-15,0-4 13 16,0-11 8-16,9-31 47 0,11-21-32 15,15-24-32-15,4-20-4 16,7-8 0-16,-1-13 0 16,-5 11 6-16,-9 23-3 15,-7 37-4-15,-15 35 1 16,-3 22-9-16,3 23 0 16,6 33-16-16,0 24 25 15,-1 15-12-15,-1 11 11 16,-10-8-21-16,0-3-28 15,-3-14-58-15,0-17 29 0,0-22-134 16,0-16 50 0,0-14-17-16,-3-12-7 0,-17 0-23 15</inkml:trace>
  <inkml:trace contextRef="#ctx0" brushRef="#br0" timeOffset="48786.34">20051 7595 0 0,'0'0'144'0,"0"0"88"16,-84-30-62-16,80 30 10 15,4-3-35-15,13-3-115 16,38-8-28-16,27-4 31 16,23-3-33-16,13 1-19 15,0 1-213-15,-3-1-78 16</inkml:trace>
  <inkml:trace contextRef="#ctx0" brushRef="#br0" timeOffset="49183.4">20527 7562 417 0,'0'0'23'16,"0"0"22"-16,0 0 16 15,0 0-8-15,0 0 30 16,0 0 116-16,132-56-108 16,-61 8-58-16,-6 0-30 15,-8-2-2-15,-11 1 7 16,-9 3-4-16,-17 0 7 15,-8 2 11-15,-12 9-9 16,0 15 26-16,0 13 20 0,-12 7-4 16,-6 4-31-16,-7 23-24 15,-8 8-8-15,7 10 3 16,14-2 5-16,12-5-2 16,11-1 2-16,31-5 0 15,24 2 2-15,15-3 0 16,9-4 11-16,-7-4-6 15,-22-8-6-15,-26-7 13 16,-25-3-13-16,-10 0-1 16,-32 9 11-16,-36 8-7 15,-27 6-4-15,-18 9-46 16,-2-6-47-16,15-2-150 0,16-17-370 16</inkml:trace>
  <inkml:trace contextRef="#ctx0" brushRef="#br0" timeOffset="49551.99">23056 6924 449 0,'0'0'58'16,"0"-97"214"-16,0 53-141 15,-2 11-15-15,-4 16-17 16,3 13 5-16,1 4-19 15,1 31-85-15,-10 31-16 16,-5 41 11-16,-6 23 10 16,-4 11-10-16,8-1-4 15,14-23-109-15,4-21-56 16,28-32-229-16,21-43 3 16</inkml:trace>
  <inkml:trace contextRef="#ctx0" brushRef="#br0" timeOffset="49737.15">23395 7037 838 0,'0'0'75'15,"0"0"94"-15,0 0-162 16,0 0-6-16,0 0-1 16,0 0-25-16,43-6-15 15,44 3 16-15,17-21-36 16,10-3-71-16,-16 0-59 15,-20 5-22-15,-32 3-12 16</inkml:trace>
  <inkml:trace contextRef="#ctx0" brushRef="#br0" timeOffset="49932.46">23628 6844 362 0,'0'0'118'0,"0"0"207"15,0 0-132-15,0 0-34 16,0 0-57-16,0 0-32 15,-47-51-70-15,57 70-9 16,18 18-2-16,2 33 8 16,-11 15 3-16,-16 14-11 15,-3 11 7-15,-18-10-87 16,-7-10-61-16,8-29-195 16,13-35-91-16</inkml:trace>
  <inkml:trace contextRef="#ctx0" brushRef="#br0" timeOffset="50337.84">24348 6590 408 0,'0'0'365'0,"0"0"-318"16,0 0 25-16,0 0-53 15,0 0-19-15,0 0-1 16,-37-5-2-16,40 17-3 15,24 2 1-15,15 1 3 0,10 4 2 16,0-2-4 0,-12-2-18-16,-13 1-46 0,-15-5 35 15,-9-2 33-15,-3 2 0 16,0-5 0-16,0 1 2 16,0-7 5-1,-3 0 62-15,-1-8 36 0,2-14-25 16,2-8-39-16,0-2-6 15,24 1-19-15,7 4-16 16,8 5 8-16,6 11-12 16,0 8 4-16,2 3-6 15,-7 7 6-15,-5 13-7 16,-14 17 7-16,-14 11-41 16,-7 12-26-16,-25 10-23 0,-23 12-73 15,-10-1-86-15,-2-13-161 16</inkml:trace>
  <inkml:trace contextRef="#ctx0" brushRef="#br0" timeOffset="50533.91">24212 7190 493 0,'0'0'103'0,"0"0"210"16,0 0-176-16,0 0-68 15,0 0-7-15,0 0-29 16,121-15-4-16,-13 3-9 15,13-2-20-15,-5 5-9 16,-16-2-21-16,-18 5-70 16,-24 6-67-16,-27 0-112 15,-28 0-21-15,-6 14-1 0</inkml:trace>
  <inkml:trace contextRef="#ctx0" brushRef="#br0" timeOffset="50832.84">24357 7454 192 0,'0'0'230'16,"0"0"-8"-16,0 0-52 16,0 0-68-16,0 0-99 15,0 0 19-15,100 2 10 16,-55-8-31-16,-11 6 0 0,-11 0-1 16,-13 0-2-1,-4 7 1-15,-6 17-11 0,0 12 10 16,-24 6 1-1,-12 5 2-15,-7 1 7 16,0-3-8-16,7-9 0 0,10-13 7 16,13-10 0-16,12-7-7 15,1-5-1-15,27-1-10 16,26-1 11-16,16-19 0 16,8-5-79-16,-8-5-135 15,-15-3 6-15,-17-1-111 16</inkml:trace>
  <inkml:trace contextRef="#ctx0" brushRef="#br0" timeOffset="51620.93">22463 7021 19 0,'0'0'161'16,"0"0"-24"-16,0 0-2 16,0 0-107-16,62-99 20 15,-18 55-7-15,0 1 12 16,-5-4 2-16,-10-1-31 15,-13-2 8-15,-15 3 10 16,-1 11-16-16,-3 11-1 16,-19 17 6-16,-8 8-28 15,-12 16-3-15,-8 26-21 0,-2 13 21 16,2 10 12-16,9 3-9 16,9 1-3-16,12 3 0 15,14-5 1-15,6-7 14 16,0-4-13-16,17-8 0 15,9-2 8-15,2-6-4 16,-2 0 16-16,-3-4-1 16,-5 3-14-16,-10-1 21 15,-8 4-23-15,-2 2 11 16,-26 4 10-16,-11 5 7 0,-12 0-17 16,-5-4-13-16,-1-5 0 15,8-11 6-15,11-10-7 16,16-10-2-16,14-10 10 15,8-3-8-15,0 0 7 16,9 0-9-16,21-12 0 16,9 1 12-16,6 5-11 15,0 6-1-15,-1 10-1 16,4 26-1-16,4 17 1 16,-2 15 1-16,0 12 0 15,-1 9-7-15,-1-3-10 16,1-12-51-16,3-19-20 15,5-24-102-15,9-31 15 0,13-20-90 16</inkml:trace>
  <inkml:trace contextRef="#ctx0" brushRef="#br0" timeOffset="52731.1">25240 6742 41 0,'0'0'65'0,"0"0"8"15,0 0 12-15,0 0 0 16,0 0 14-16,0 0-48 16,-35-9-15-16,19-1 28 15,5-9-3-15,5-9 55 16,6-10-66-16,4-12-24 15,32-9 2-15,9 1-28 0,7 9 8 16,-1 14-5 0,-10 22 8-16,-5 13-4 15,-8 11-7-15,-5 32 0 0,-13 21-4 16,-10 15 4-16,-9 6 0 16,-19-1 4-16,-2-7-3 15,3-16-1-15,11-11 0 16,10-14 0-16,6-16-5 15,0-7 5-15,8-10-7 16,18-3 7-16,9-16 7 16,9-12 1-16,0-9-2 15,-7 0-5-15,-12 8 14 16,-9 12-11-16,-12 9 30 16,-4 8 31-16,-11 8-65 0,-23 31-3 15,-8 20-3-15,-3 18 6 16,8 5 0-16,14 4 0 15,9 0 0-15,12-4-1 16,2-2 1-16,18-7 0 16,12-3 0-16,1-8 1 15,-4-6 3-15,-12-12-4 16,-13-5 0-16,-7 0 7 16,-34-2-7-16,-24 1 2 15,-20-3-2-15,-13-3-7 16,-15-5-50-16,-8-7-85 15,-1-13-234-15</inkml:trace>
  <inkml:trace contextRef="#ctx0" brushRef="#br0" timeOffset="53843.02">26921 7331 485 0,'0'0'2'0,"0"0"72"15,0 0 50-15,0 0-56 0,0 0-16 16,0 0-33 0,-24 9 14-16,82-34 48 0,16-8-36 15,-3-8-24-15,-11-1-17 16,-12 3-3-16,-11-4 2 16,-13-6 3-16,-14-6 8 15,-10 4-7-15,0 11-2 16,0 20 3-16,-6 17-1 15,-10 7-7-15,-10 35-13 16,-2 23-2-16,0 15 9 16,11 2 1-16,13-4 3 15,4-15-3-15,4-10 4 16,19-18-5-16,11-15 4 16,12-17 2-16,15-1 2 0,8-32 1 15,2-9-2-15,-9-8 10 16,-17-2-8-16,-14-1 2 15,-9-11 6-15,-10-4 6 16,-9 9 13-16,0 12-26 16,-3 19 1-16,0 19 30 15,0 4-32-15,0 4-3 16,-4 1-2-16,1 0-8 16,-2 0 4-16,5 0 2 15,0 0-8-15,0 0 11 16,0 0-2-16,0-4 3 15,0 4 0-15,0 0 3 16,0 0 2-16,0 0-3 16,0 0-1-16,0 0 14 15,0-3-12-15,0 3 1 0,0 0-4 16,0 0 7-16,0 0-5 16,0 0-2-16,0 0 0 15,0-2 5-15,0 2-5 16,0 0 0-16,0 0-1 15,0 0 5-15,0 0-6 16,0 0 2-16,0 0 0 16,0 0 2-16,0 0-2 15,0 0-1-15,0 0 0 16,0 0 2-16,0 0 2 0,0 0-3 16,0 0 0-16,0 0 1 15,0 0 0-15,0 0 0 16,0 0-2-16,0 0 4 15,0 0 7-15,0 0-10 16,0 0 0-16,0 0-2 16,0 0 2-16,0 0-1 15,0 0-1-15,0 0 2 16,0 0-5-16,0 0 5 16,0 0-42-16,0 0-14 15,0 0-99-15,0 5-153 16,0 14-9-16</inkml:trace>
  <inkml:trace contextRef="#ctx0" brushRef="#br0" timeOffset="54620.78">27718 6892 19 0,'0'0'170'0,"0"0"-90"15,0 0 58-15,0-74-36 16,0 59 10-16,0 5 28 16,0 5-53-16,0 3 13 15,0 2-28-15,-3 0-40 16,-11 0-15-16,-10 19-17 0,-6 11 0 16,1 10-1-16,3 10 5 15,9 9-5-15,6-1 1 16,11-2 0-16,0-8-1 15,18-4 1-15,18-10 0 16,7-1 1-16,5-5 3 16,-5-8 6-16,-7 0-9 15,-12-7 1-15,-11-6 4 16,-12-2-6-16,-1 2 0 16,-4 7-1-16,-28 8 1 15,-18 2-7-15,-17 3 7 16,-20-1-27-16,-8-6-53 15,-2-6-137-15,13-12-58 0,23-4-98 16</inkml:trace>
  <inkml:trace contextRef="#ctx0" brushRef="#br0" timeOffset="54944.14">27406 6607 254 0,'0'0'382'0,"0"0"-344"16,0 0 68-16,0 0-72 16,0 0-34-16,0 0-4 15,-21-3-2-15,20 11 6 16,1-2-2-16,0 0-2 16,7-4 8-16,14-2 2 0,3 0 3 15,-1-2 8 1,-6-11 27-16,-9-1-28 0,-8-5 2 15,0-6 0-15,-8-3-12 16,-9 6-3-16,-3 7-3 16,-3 13-7-16,0 2 6 15,0 17-29-15,2 12-5 16,11 7-35-16,10 3-125 16,0-5 35-16,22-8-102 15</inkml:trace>
  <inkml:trace contextRef="#ctx0" brushRef="#br0" timeOffset="56109.28">29076 7061 566 0,'0'0'40'16,"0"0"73"-16,0 0 22 15,0 0-59-15,0 0-24 0,0 0-29 16,-72-48 4 0,72 44-24-16,20-1-1 15,15 4-4-15,12 1 5 0,0 0-8 16,-7 18 5-16,-12 11-25 16,-14 2 19-16,-11 1-23 15,-3 1 17-15,-6-1 10 16,-15-7 4-16,3-4 3 15,2-9-5-15,5-3 0 16,6-6 8-16,5-3-5 16,0-10 26-16,14-21 15 15,23-17-38-15,19-19-12 16,11-4 6-16,6 8 0 16,-9 16-7-16,-12 19 7 15,-19 14-6-15,-14 14 4 16,-6 3-14-16,-8 27-18 0,-5 16 12 15,0 6 18-15,-5 2-4 16,-5-8-11-16,7-17-33 16,3-9 28-16,0-9-8 15,27-11 12-15,15 0 10 16,15-21 10-16,12-9 8 16,-3-5-8-16,-11-1 0 15,-16 1 2-15,-14 6 3 16,-12 11 11-16,-9 6-1 15,-4 12 15-15,0 0-30 16,-9 20-4-16,-8 8-8 16,4 4 9-16,9-5-8 15,4-6-7-15,4-5-23 0,20-11 6 16,10-5 30 0,5 0-19-16,1-9 19 0,-8-8 4 15,-13-5 1-15,-10-2 10 16,-9-2 5-16,-2-4 18 15,-21-1 11-15,-10 1-19 16,-2 4 5-16,1 7-18 16,12 9-12-16,6 3 4 15,13 0-2-15,3-6 5 16,17-9-7-16,28-11 0 0,19-7-13 16,12-5-7-16,-1 3 19 15,-8 6 1-15,-13 10 1 16,-18 9 27-16,-16 9 35 15,-12 8-28-15,-6 0-28 16,-2 25 2-16,0 21-9 16,0 17 29-16,-5 13-13 15,-7 10 1-15,-3 3-2 16,0-3-15-16,2-11 0 16,5-15 0-16,7-21-42 15,1-16-38-15,0-12-48 16,14-11-46-16,5-8-16 15,-2-26-49-15</inkml:trace>
  <inkml:trace contextRef="#ctx0" brushRef="#br0" timeOffset="56245.21">30428 6936 84 0,'0'0'159'15,"0"0"-10"-15,-89-27-73 16,63 27 14-16,8 0-24 16,12 0-6-16,6 5-60 15,24-3-14-15,30-2 14 16,28 0 0-16,28-2-5 15,14-8-152-15,6-6-141 16</inkml:trace>
  <inkml:trace contextRef="#ctx0" brushRef="#br0" timeOffset="58101.15">31481 6541 540 0,'0'0'19'0,"0"0"152"16,0 0-39-16,0 0-54 16,0 0-64-16,0 0 35 15,-30 111 4-15,23-50-21 16,-1 9-5-16,-4 6-22 16,-3 7 3-16,-4-4-8 15,1-16 0-15,6-18 3 16,6-18-3-16,5-20 0 15,1-4 1-15,0-3 3 16,0 0 14-16,0-23 0 0,6-27 7 16,17-6-24-16,7-3-1 15,6 12-3-15,5 19-1 16,0 13-6-16,4 9 10 16,1 6-27-16,-6 6-2 15,-5 13 7-15,-8 7 3 16,-14 3 2-16,-13 4-4 15,-3 3-3-15,-36 0 20 16,-19 0 1-16,-9-3 3 16,-2-6-6-16,10-8 6 15,17-8-15-15,19-6-39 16,22-5-3-16,5-20 17 0,35-22-185 16,24-17 50-16,9-4 96 15,-1 7 9-15,2 14 70 16,-7 12 14-16,-12 10 101 15,-11 9 13-15,-21 5-123 16,-19 6 223-16,-3 0-84 16,0 0-111-16,0 10-33 15,0 23 3-15,-1 17 26 16,1 7 20-16,0-2-21 16,7-6-25-16,8-12 10 15,3-12-11-15,-5-8-2 16,4-9 0-16,-2-8 2 15,2 0 2-15,0-16-4 16,-1-12-15-16,-5-15 11 16,-5-9-11-16,-3-12 11 0,-3 5 0 15,-3 6 0-15,-20 17 0 16,-7 19 0-16,-8 17-29 16,2 10-4-16,3 19 24 15,11 14 2-15,14 6 10 16,8 2-6-16,8-1 1 15,23-12-5-15,12-10-4 16,5-12 11-16,1-15-4 16,-1-1 8-16,-6-14 4 15,-6-16 0-15,-6-6-4 0,-8-10 1 16,-9-3 3 0,-1 3 26-16,-7 8-28 0,-4 19 16 15,-1 12 18 1,0 7-31-16,0 3-5 0,0 20-28 15,-1 6 26-15,1 5-8 16,0-3 10-16,6-6-5 16,11-8-2-16,3-7-6 15,2-3 11-15,1-7 2 16,2-3 0-16,-2-12 17 16,-1-6-13-16,-1-4 2 15,-6-1-1-15,-1 4 0 16,-6 5 9-16,-2 7-12 15,-4 10 1-15,-2 0-3 16,4 0-8-16,5 7-29 0,4 13 14 16,10-1 17-16,0-1 3 15,2-7 2-15,3-8-3 16,0-3-3-16,2 0 10 16,0-9-3-16,0-7 0 15,-4-1-1-15,-3 1-5 16,-7 6-4-16,-2 3 10 15,-8 7-6-15,0 0 1 16,0 0-9-16,4 4-20 16,5 8 20-16,9 4-5 15,7-5 3-15,7-1-8 16,1-10-3-16,-4 0-18 0,-5 0 42 16,-9-4 0-1,-5-4 3-15,-8-4 6 0,-8-3 7 16,0 1 48-16,-11-3 6 15,-8 5-45-15,-2 7 27 16,-3 5-42-16,-6 0-6 16,0 22-2-16,0 4-12 15,5 9 13-15,7-1-9 16,11 2 9-16,7-5-2 16,0-6-5-16,9-11-19 15,13-8 21-15,5-6-1 16,3-1 6-16,-2-21 0 15,-3-11 5-15,-2-7-5 16,-5-13 6-16,1-13 33 16,-2-13-2-16,0-14-17 0,-1-6-16 15,-3 17 31-15,-4 26-18 16,-8 27 53-16,-1 28-6 16,0 5-64-16,-15 31-22 15,-10 19 11-15,-3 15 11 16,2 12-5-16,13 10 5 15,6 4-4-15,7 4-32 16,0-12-57-16,17-18-80 16,12-23-23-16,2-24 75 15,8-22 56-15,-5-9-239 16,-7-21 241-16,-6-16 54 16,-9-7 9-16,-4-3 58 0,-6 7 38 15,-2 16-31 1,0 16 79-16,0 14-28 0,0 3-70 15,-12 0-41-15,0 10-5 16,-1 7 0-16,7 2-7 16,6 4 7-16,0-6 4 15,12-4-4-15,16-7 0 16,8-4-5-16,1-2 6 16,2-2-4-16,-8-11-11 15,-4-6-11-15,-9-2 19 16,-12-2 6-16,-6-3 1 15,0 6 15-15,-18 6 7 16,-7 11-4-16,-8 3-19 0,-7 10-7 16,-1 14 2-16,8 12 5 15,7 6 0-15,9 2-4 16,16 1-1-16,1-6-67 16,31-14-7-16,21-9 19 15,16-15 40-15,4-1-22 16,-1-13-70-16,-7-11 0 15</inkml:trace>
  <inkml:trace contextRef="#ctx0" brushRef="#br0" timeOffset="58414.91">33704 6938 14 0,'0'0'127'15,"0"0"-13"-15,0 0 29 16,0 0-98-16,0 0-33 0,-90-46-12 16,59 73 0-16,10 4 3 15,4 3-3-15,14-5 0 16,3-5 0-16,0-7-3 15,26-9 2-15,6-6-5 16,3-2 6-16,-1-13 14 16,-6-10-7-16,-8-8-6 15,-5-8 21-15,-8-3 30 16,1-15 12-16,-2-6-6 16,0-10 18-16,-3 0-20 15,-2 15-30-15,-1 20 23 16,0 21 68-16,0 17-42 15,-9 8-75-15,-13 31-27 16,-5 17 27-16,3 17-7 16,2 10 7-16,1 7-4 0,-9 11-28 15,-15 5-143-15,-12-1-106 16</inkml:trace>
  <inkml:trace contextRef="#ctx0" brushRef="#br0" timeOffset="59309.3">31178 8168 628 0,'0'0'13'0,"6"-107"82"15,-12 77 46-15,-19 8-92 16,-16 16 19-16,-11 6-68 15,-9 12 9-15,-1 18-5 16,6 6-4-16,19-6 0 0,12-1 2 16,16-4-2-16,9-5-1 15,3-8-9-15,28-10 8 16,18-2-9-16,12-22 11 16,5-12-2-16,-11-5-3 15,-11 2 10-15,-16 1-1 16,-10 8-4-16,-9 8 0 15,-8 11 4-15,-1 9-4 16,-1 1-14-16,-16 24-70 16,2 10 73-16,6 4 10 15,9-3-9-15,0-7-19 16,12-11-2-16,17-10-13 0,13-8 34 16,8-11-2-16,2-17-26 15,-4-8 3-15,-9-4 26 16,-14-7 9-16,-4-7 19 15,-5-9 16-15,-5-6 45 16,-6 4-43-16,-5 8 41 16,0 22-16-16,0 15 1 15,0 20-11-15,-10 5-52 16,-6 29-14-16,-3 22 12 16,-5 16 0-16,3 0 2 15,6 3-1-15,3-11 1 16,6-12 0-16,5-18 2 15,1-14 2-15,0-13-4 16,0-5 7-16,0-2 5 16,12-7 29-16,13-19 32 0,15-13-48 15,8-7-16-15,0 5-9 16,0 10-5-16,-7 13-7 16,-5 12-14-16,-6 6 11 15,-12 9-22-15,-6 17 9 16,-9 2 28-16,-3 2-18 15,-8 3 14-15,-22 3 3 16,-14-3-2-16,-13 1-1 16,-6-3 2-16,-1-3-32 15,9-9-33-15,15-10-72 16,17-9-16-16,23-11 2 16,9-26-69-16</inkml:trace>
  <inkml:trace contextRef="#ctx0" brushRef="#br0" timeOffset="59832.65">31900 7889 358 0,'0'0'200'0,"0"0"34"15,0 0-126-15,0 0-31 16,0 0-19-16,0 0-23 16,2-3 2-16,-2 3-16 15,0 0 0-15,0 0 17 16,0 0-23-16,0 0-8 15,0 0-5-15,0 0 0 16,0 0-3-16,0 0 1 0,0 0 0 16,0 0 1-16,0 0-1 15,0 0 0-15,0 0 11 16,0 0-10-16,0 0 4 16,0 0-5-16,0 0 2 15,0 0 0-15,0 0-2 16,0 0 0-16,0 0-1 15,0 0 0-15,0 0-1 16,-5 3-6-16,-13 22 0 16,0 6-7-16,-1 13 13 15,7-1-3-15,6-4 4 16,6-3-12-16,0-8-5 0,0-12-23 16,13-7 13-16,6-9 25 15,9 0-13-15,6-21 12 16,3-8-5-1,-6-3-13-15,-9-6 10 0,-5-2 2 16,-6-2 9-16,-5-5-5 16,-6 6 6-16,0 11-10 15,-21 14 6-15,-15 16-8 16,-10 0-58-16,-1 26-3 16,9 7-76-16,10 7-6 15,13-2-47-15,15-5-76 16</inkml:trace>
  <inkml:trace contextRef="#ctx0" brushRef="#br0" timeOffset="60141.47">32171 7939 365 0,'0'0'102'16,"0"0"105"-16,0 0-85 16,16-76 24-16,-16 70-46 15,0 5-20-15,0 1-41 16,0 0-39-16,0 19-12 15,4 14-7-15,5 15 19 16,4-1-4-16,2-8 4 16,0-7-5-16,1-11 5 15,-5-15-6-15,-5 0 4 0,-1-6 4 16,8-3 0 0,2-17 29-16,7-14-27 0,3-8 1 15,1-8-4 1,2-3-1-16,-1 5-8 0,-3 15-29 15,-5 9-17-15,-1 19-43 16,0 5-159-16,6 0-20 16,0 12-20-16</inkml:trace>
  <inkml:trace contextRef="#ctx0" brushRef="#br0" timeOffset="60448.28">32642 7877 69 0,'0'0'259'0,"0"0"-91"16,0 0 13-16,0 0-34 15,0 0-79-15,0 0-32 16,3 2-36-16,-2-2-4 0,8 0 1 16,4 0-1-16,7 0 4 15,5 0 3-15,-2 0-1 16,-3-12-4-16,-5 1-7 16,-6-5 5-16,-7 0 4 15,-2-4 0-15,0 1 5 16,-15 2-5-16,-5 6 3 15,-10 11-1-15,-6 0 3 16,-5 20-5-16,4 13 14 16,5 3-1-16,12 4-4 15,9 2-9-15,11-1-9 16,0-7-4-16,21-9-80 0,13-13-94 16,10-12-40-16,5 0-186 15</inkml:trace>
  <inkml:trace contextRef="#ctx0" brushRef="#br0" timeOffset="60806.28">33090 7982 422 0,'0'0'201'16,"0"0"-28"-16,0 0 14 15,0 0-91-15,0 0-39 16,0 0 6-16,63-57-18 16,-63 57-15-16,0 0-30 15,0 0-6-15,-9 14 6 16,-7 9-25-16,-1 7 25 0,2 0-2 16,6-7 4-16,6-7-4 15,2-9-1-15,1-5-11 16,0-2 14-16,0 0-22 15,7 0 14-15,11-12 1 16,3-4-5-16,2-4 3 16,-7-3-15-16,-4-1-31 15,-8 2-14-15,-4 5-89 0,-26 12-122 16,-22 5-265 0</inkml:trace>
  <inkml:trace contextRef="#ctx0" brushRef="#br0" timeOffset="64368.77">25841 15787 512 0,'0'0'0'16,"0"0"12"-16,0 0 23 15,0 0-35-15,0 0-11 16,0 0 11-16,35-19 3 15,-13 16-3-15,0 3 1 16,4 3-1-16,-4 19 6 16,1 12-3-16,-6 8 1 15,-8 3-2-15,-7-4 1 16,-2-4 0-16,0-9-2 16,-5-8 0-16,-1-11 10 15,5-4 6-15,1-5 42 0,0 0 12 16,0-20 0-16,0-9-61 15,12-11-7-15,6-3-6 16,4-6 2-16,5 2-2 16,4-3-6-16,1 15-14 15,-5 12 21-15,-4 16-14 16,-2 7 9-16,-3 21-14 16,0 18 7-16,-4 13 14 15,-4 2 0-15,-6 0-8 16,-2-4-8-16,-2-6-77 15,0-10-25-15,0-12-63 0,0-16-41 16</inkml:trace>
  <inkml:trace contextRef="#ctx0" brushRef="#br0" timeOffset="64552.75">26474 15843 700 0,'0'0'78'15,"0"0"-53"-15,0 0 89 16,0 0-75-16,0 0-39 16,0 0-7-16,89-30-2 15,-26 17-7-15,4-4-140 0,-7 4-133 16,-13 6-103 0</inkml:trace>
  <inkml:trace contextRef="#ctx0" brushRef="#br0" timeOffset="64702.16">26491 16034 378 0,'0'0'141'0,"0"0"-31"15,0 0 13-15,0 0-107 16,0 0 11-16,132-28-27 16,-66 5-30-16,1-5-126 15,0-4-205-15</inkml:trace>
  <inkml:trace contextRef="#ctx0" brushRef="#br0" timeOffset="79589.92">26160 15925 689 0,'0'0'64'16,"0"0"122"-16,-92-55-23 15,56 55-109-15,-10 33-25 16,-6 13-25-16,4 7-1 16,14 1-3-16,19-3 7 15,15-7-17-15,34-8 9 16,36-17-11-16,29-19 12 15,21-29 0-15,12-28-4 16,-7-15-18-16,-21 2-1 16,-32 0 23-16,-35 9 2 15,-32 1 5-15,-13 9 15 16,-41 16-22-16,-22 21 18 16,-22 14-1-16,-15 44-7 0,-3 19-8 15,5 13-2-15,30-4 0 16,34-12 1-16,38-16-1 15,23-12-14-15,54-25 7 16,31-7 7-16,25-37 0 16,6-22 0-16,-12-5-28 15,-23-2 10-15,-33 4-4 16,-30 6 3-16,-25 13-14 16,-12 13-29-16,-22 20-31 15,-17 10-181-15,-3 26 12 0,9 6 33 16</inkml:trace>
  <inkml:trace contextRef="#ctx0" brushRef="#br0" timeOffset="80158.81">28314 15144 454 0,'0'0'454'16,"0"0"-372"-16,-76-74 53 16,67 65-105-16,8 5 17 0,1-2-47 15,0-1-2 1,15-9-1-16,20-11 2 0,16-13-7 16,11-5 8-16,-6-2-20 15,-11 4 19-15,-17 7-2 16,-16 3 3-16,-12 6 8 15,-3 4-5-15,-27 9-5 16,-13 14 2-16,-9 11-10 16,-6 28 0-16,1 15 9 15,11 15 1-15,16 3-1 16,15 4 5-16,15 0-3 16,3-9-1-16,24-11 0 15,10-4-6-15,-2-5 6 16,-4-10 0-16,-9-3 0 0,-14-6 4 15,-8-2-4-15,-3 4 0 16,-30 3 0-16,-14-4 10 16,-14 1-10-16,-6-10 0 15,8-8-2-15,11-5 4 16,18-7 5-16,15 0-6 16,12 0 0-16,3 0 8 15,0 0-9-15,21 10-16 16,16 10 3-16,17 6 13 15,4 15-5-15,0 2 1 16,-8 6-31-16,-7 1 11 16,-6-8-66-16,-4-8-122 15,-3-19-51-15,7-15-204 16</inkml:trace>
  <inkml:trace contextRef="#ctx0" brushRef="#br0" timeOffset="80602.63">28771 15213 651 0,'0'0'14'16,"0"0"245"-16,0 0-122 15,0 0-54-15,-23-76-15 16,23 59-39-16,8-3-12 16,16-2-14-16,10 2-3 15,11 10-9-15,1 10-1 0,2 15-19 16,-6 25-6-16,-11 7 6 15,-10 4 0-15,-14-1 28 16,-7-10-28-16,0-4 18 16,-3-9 8-1,-3-15 6-15,2-4 0 0,4-8 2 16,0 0 39-16,0-8 54 16,0-24-13-16,24-23-68 15,14-23-11-15,10-3-4 16,4 2-2-16,0 20-4 15,-7 22-1-15,-5 25-3 16,-7 12-2-16,-12 28-12 0,-4 19 11 16,-13 15 4-16,-4 5 5 15,0 0-4 1,-14-3-19-16,-6-5-7 0,2-9-38 16,4-14-76-16,8-19 26 15,6-17-163-15,0-5 117 16,19-33-45-16,9-17 0 15</inkml:trace>
  <inkml:trace contextRef="#ctx0" brushRef="#br0" timeOffset="81067.84">29594 14740 70 0,'0'0'193'0,"21"-100"35"16,-18 78-10-16,-3 5-14 16,0 7-76-16,1 3-43 15,2 4-76-15,0-3-9 16,8 3-5-16,13 1 0 0,16 0-3 15,18-1 8-15,8-4 0 16,-1 0 0-16,-14 4 4 16,-18 3-8-16,-14 0 0 15,-13 27-18-15,-6 9 19 16,0 12-1-16,-18 4 4 16,-4-3 39-16,1-4-22 15,6-4-11-15,5-12-4 16,7-8 4-16,3-12-4 15,0-3 2-15,0-6-4 0,9 0 10 16,12-3-2 0,6-17 24-16,-2-2-32 15,-7 2 3-15,-11 3 14 0,-4 4-13 16,-3 9-4 0,0 4 7-16,-13 0-7 0,-7 20-3 15,-5 14-2-15,0 8 5 16,10 11-1-16,3 3 1 15,9 3-3-15,3-2 3 16,0 2-2-16,6 0 0 16,3-5 1-16,-9-2-10 15,0-5-2-15,-24-7-37 16,-15 3-15-16,-16-1-35 16,-12-5-193-16,-15-8-117 15</inkml:trace>
  <inkml:trace contextRef="#ctx0" brushRef="#br0" timeOffset="86241.37">28401 17014 495 0,'0'0'198'0,"0"0"-100"15,0 0 80-15,0 0-57 16,0 0-57-16,0 0 44 15,0 0-38-15,9-56-48 16,6 11 5-16,7-8-25 16,5-4-1-16,0 2-1 15,-7 2 1-15,-6 11-11 16,-8 7 7-16,-6 20 2 16,0 10-9-16,0 5 9 0,-27 5-7 15,-13 28-1 1,-14 13-47-16,-1 13 47 15,12 8-5-15,13-6 7 16,15-3 4-16,12-10-4 0,3-7 3 16,16-3-1-16,11-3-3 15,6-6 4-15,0-2-15 16,-5-5-1-16,-6-1 16 16,-5 1 3-16,-9 2-3 15,-6-2 1-15,-2 9 2 16,-11 1-1-16,-18 4 2 15,-5 0 0-15,-3-4-2 0,-1-6-5 16,7-6-9 0,7-10 3-16,11-3-4 0,10-5 16 15,3-2-11-15,0 7-5 16,4 7 6-16,16 4 1 16,8 4 5-16,9 2 5 15,5 4-3-15,3-5-1 16,2 1-59-16,1-10-97 15,0-14-75-15,-2-9-109 16</inkml:trace>
  <inkml:trace contextRef="#ctx0" brushRef="#br0" timeOffset="86645.99">29042 16699 872 0,'0'0'9'0,"0"0"208"15,0 0-107-15,0 0-61 16,0 0-39-16,0 0-10 16,-24-61-6-16,29 61-19 15,16 7 8-15,5 10 8 16,4 3 9-16,-1 0-10 16,-10 2-2-16,-4 2-6 15,-9 0 13-15,-5-2-14 16,-1-1 12-16,0-6 0 15,0-5 9-15,0-6-2 16,0-4 3-16,0 0 5 16,0 0 32-16,0-7 21 15,13-25-14-15,13-15-24 0,10-9-23 16,6 0 0-16,-3 16-1 16,-2 10 1-16,-1 15-3 15,-4 13-17-15,-6 4-26 16,-8 30 11-16,-12 20-5 15,-6 12 3-15,-11 6-35 16,-20-2-42-16,-7-6-135 16,-1-5-22-16,4-14-79 15</inkml:trace>
  <inkml:trace contextRef="#ctx0" brushRef="#br0" timeOffset="86846.03">29147 17081 499 0,'0'0'103'15,"0"0"142"-15,0 0-73 16,0 0-37-16,0 0-29 16,0 0-33-16,14-7-9 15,34-15-27-15,24-6-9 16,7 6-24-16,-3 6-4 16,-7 7-31-16,-14 7-82 15,-16 2-95-15,-19 0-104 16,-14 15-242-16</inkml:trace>
  <inkml:trace contextRef="#ctx0" brushRef="#br0" timeOffset="87154.75">29329 17263 563 0,'0'0'171'0,"0"0"-7"15,0 0-40-15,0 0-84 16,0 0-36-16,0 0 1 15,86-15-1-15,-55 13-4 16,-4 2-18-16,-10 0-11 16,-4 10-5-16,-7 10-9 15,-6 9 16-15,0 9 25 16,-7 1 4-16,-14 1 0 16,-1-3 1-16,0-4 15 15,5-5 47-15,6-4-35 0,10-9-4 16,1-4-9-16,0-2-16 15,18-1 6-15,12-8-7 16,9 0-28-16,8-23 15 16,4-12-160-16,-1-13-105 15,-2-11-143-15</inkml:trace>
  <inkml:trace contextRef="#ctx0" brushRef="#br0" timeOffset="87613.04">30010 16561 816 0,'0'0'55'0,"0"0"49"0,0 0 91 16,-25-84-139-16,31 68-40 16,15-3-14-16,1 8-2 15,5 1-6-15,1 10-13 16,-4 0-24-16,-5 7 2 15,-5 15 6-15,-8 8 11 16,-4 7 17-16,-2 2-1 16,0 3 8-16,-13-3-2 15,-6-1 7-15,1-1-2 16,-3-4-3-16,2 1 1 16,5-10 18-16,5 0-18 0,6-4-1 15,3-1 0 1,0-4 3-16,8 1-1 0,7-2-2 15,6 2-13 1,3-6 11-16,1 6-31 0,-4-3 12 16,-2 4 18-16,-4 2-16 15,-3 8 9-15,-7 6 5 16,-4-1 3-16,-1 5-3 16,0 1 5-16,-10 0-5 15,-5-1-9-15,-3 2 2 16,-2-3-45-16,-3 2-44 15,-10-4-144-15,0-6-145 16</inkml:trace>
  <inkml:trace contextRef="#ctx0" brushRef="#br0" timeOffset="88535.6">27616 18332 473 0,'0'0'76'0,"0"0"94"16,0 0 37-16,0 0-105 0,0 0-57 15,-19-85-18 1,34 50 3-16,6-9-27 0,3-3 3 15,-1 2 5-15,-6 3-10 16,-5 3-1-16,-8 11-3 16,-4 11 0-16,0 11 0 15,0 3 3-15,-12 3-3 16,-13 9 2-16,-7 21-11 16,-2 13 2-16,6 4 8 15,9 6 0-15,12-1-6 16,7-5 8-16,0-1-5 15,23-4 4-15,4 0 0 16,4-2 0-16,2-2-4 16,-8 0 5-16,-5-1 2 15,-10-3-2-15,-10 3-3 0,0 0-1 16,-7 2 4-16,-17-4 0 16,-3-2 0-16,-3-6-7 15,3-6-1-15,3-4 4 16,8-6-13-16,9-9 15 15,7-1-11-15,0 2-12 16,7 1-25-16,23-4-70 16,16 0 76-16,9 0-103 15,6-9-88-15,-1-15-91 16</inkml:trace>
  <inkml:trace contextRef="#ctx0" brushRef="#br0" timeOffset="88753.17">28068 18196 734 0,'0'0'97'15,"0"0"145"-15,0 0-107 16,0 0-63-16,0 0-58 16,0 0-10-16,-16 31-8 15,16 13 5-15,0 9-1 16,0 13 1-16,0 10-1 15,0 0-65-15,7-7-82 16,4-25-180-16,4-29-216 0</inkml:trace>
  <inkml:trace contextRef="#ctx0" brushRef="#br0" timeOffset="88933.65">28207 18340 865 0,'0'0'152'15,"0"0"-39"-15,0 0-28 16,0 0-28-16,0 0-51 16,0 0-5-16,119-36-2 15,-67 23-21-15,-5-1-70 16,-7 2-47-16,-10-2-148 16,-12-2-96-16</inkml:trace>
  <inkml:trace contextRef="#ctx0" brushRef="#br0" timeOffset="89129.68">28420 18160 282 0,'0'0'442'15,"0"0"-254"-15,0 0-3 16,0 0-122-16,0 0-15 16,0 0-48-16,-10 10-1 15,10 15-2-15,1 14 1 16,4 11 2-16,-5 13 0 15,0 13-58-15,-8 6-79 0,-6-6-233 16,3-26-262 0</inkml:trace>
  <inkml:trace contextRef="#ctx0" brushRef="#br0" timeOffset="89644.75">28799 17938 736 0,'0'0'72'0,"0"0"93"16,0 0-105-16,0 0-59 16,0 0-1-16,0 0 0 15,0 0-6-15,88 12 4 16,-62 12-9-16,-4 2-27 16,-3-1-7-16,-8 2-33 15,-5-3 30-15,-3-9 22 16,-3-5 6-16,0-5 18 15,0-2 2-15,0-3 0 16,2 0 51-16,4-8 26 0,4-12-11 16,6-12-61-1,5-7-2-15,6-6 1 0,1 5-4 16,2 6-5 0,-2 11 0-16,-3 10-25 0,-4 10 5 15,-3 3-8-15,-1 17-31 16,-4 18 35-16,-4 11 6 15,-3 7 12-15,-6 5-16 16,0 1-79-16,-7-3-42 16,-8-8-85-16</inkml:trace>
  <inkml:trace contextRef="#ctx0" brushRef="#br0" timeOffset="89819.66">29072 18260 467 0,'0'0'182'15,"0"0"37"-15,0 0-45 16,0 0-59-16,0 0-40 16,0 0-40-16,81-29 2 15,-5 7-34-15,9 0-3 16,-2 10-12-16,-4 2-112 16,-11 10-98-16,-21 0-207 15</inkml:trace>
  <inkml:trace contextRef="#ctx0" brushRef="#br0" timeOffset="90133">29236 18498 696 0,'0'0'113'15,"0"0"102"-15,0 0-135 16,0 0-67-16,0 0-10 15,0 0-3-15,79-18-13 16,-56 18-36-16,-4 10 5 16,-8 9 2-16,-6 7-11 15,-5 4 26-15,0 6 6 16,-7-2 15-16,-8 4 6 16,-4-1 3-16,2-6 40 15,1-2 6-15,8-8-22 16,7-6-20-16,1-5 0 15,12-10-7-15,26 0-3 0,13-6-43 16,15-21-154-16,14-15-263 16</inkml:trace>
  <inkml:trace contextRef="#ctx0" brushRef="#br0" timeOffset="90690.46">29882 17995 831 0,'0'0'20'0,"0"0"136"16,-33-80-37-16,33 50-90 15,21-5-20-15,9 5-9 16,0 8 0-16,-7 10-25 16,-4 12-2-16,-6 0 19 15,-3 19-42-15,-1 17 33 16,-1 11 9-16,-8 6 8 16,0 0 6-16,0-2-4 0,0-5-1 15,0-8 17 1,0-9-15-16,0-12-2 0,0-10 1 15,0-4 2-15,0-3 0 16,4 0 0-16,11-3-2 16,6-11 24-16,4-1-26 15,-1 2-1-15,-9 4 0 16,-7 7-15-16,-3 2 4 16,0 2-16-16,-1 23-7 15,4 9 31-15,0 12-3 16,-4 4 7-16,3 8 4 15,-1 5-4-15,2-4 2 16,-4-3-2-16,-1-11-3 16,-3-8 0-16,0-10-14 0,-7-6-26 15,-14-1-16-15,-5-5-26 16,-6-4-71-16,-7-8-14 16,-1-3-118-16</inkml:trace>
  <inkml:trace contextRef="#ctx0" brushRef="#br0" timeOffset="105720.9">18287 7398 220 0,'0'0'42'0,"0"0"-42"16,0 0 40-16,0 0 4 15,0 0 13-15,0 0-25 16,0 0 6-16,0 0 1 16,0-8-7-16,4 8 10 15,-1 0 2-15,0-10 0 16,0-6-16-16,-3-3-28 15,0-1 0-15,0 0 12 16,-6 3 0-16,-14 3 3 16,0 5 12-16,-7 9-24 15,0 0-6-15,-7 30-3 0,4 14-3 16,12 6 5 0,12-6 3-16,6-8 0 0,12-10-9 15,18-13 10-15,6-9 2 16,-2-4 0-16,3 0 1 15,-4-17 7-15,-9-8-6 16,-6 1 7-16,-8-2-5 16,-7 3-4-16,-3 0 17 15,0 1-19-15,-16 3-7 16,-2 7 7-16,3 6-8 16,-1 6-9-16,3 13-63 0,7 17-41 15,6 9 37 1,0-3-129-16,22-3 15 0</inkml:trace>
  <inkml:trace contextRef="#ctx0" brushRef="#br0" timeOffset="106149.06">18943 7350 281 0,'0'0'55'0,"0"0"42"16,0 0 6-16,0 0 24 15,0 0-64-15,0 0-10 16,-45-26-45-16,11 41-3 15,7 3-6-15,4-1 1 16,16-8-3-16,3-6 1 16,4-3-7-16,0 0 1 15,5 0 8-15,13-5 11 16,8-12 9-16,-3-5-6 16,0-2-10-16,-11 1 37 15,-6 3-23-15,-5 3 13 0,-1 8 2 16,0 6-21-1,0 3-12-15,-4 6-18 0,-11 27-106 16,-8 13-3-16,0 13-72 16,3 1-25-16,2-3-36 15</inkml:trace>
  <inkml:trace contextRef="#ctx0" brushRef="#br0" timeOffset="106500.99">18615 7908 351 0,'0'0'58'0,"0"0"165"15,0 0-105-15,0 0-47 16,0 0-24-16,-85 78 25 16,70-58-40-16,7-4-12 15,5-9-3-15,3-7-14 16,0 0-1-16,8 0 6 15,14-20-2-15,4-6 50 16,-1-8-29-16,-8-7-9 16,-10 8 17-16,-7-2-8 15,0 11-11-15,-11 8 1 16,-8 12-5-16,-3 4-10 16,-11 14-2-16,1 12-13 0,9 8 12 15,7-1-35 1,15-3-46-16,1-9-50 0,21-6-71 15,10-12 8-15,5-3-28 16,-3-18-105-16</inkml:trace>
  <inkml:trace contextRef="#ctx0" brushRef="#br0" timeOffset="106860.95">18300 7431 263 0,'0'0'199'0,"0"0"-89"16,0 0 49-16,0 0-78 0,0 0-32 15,0 0-18-15,-30 8-10 16,30-10-21-16,14-15 6 16,2-3 7-16,-3-6-7 15,-7 2 3-15,-6 2 16 16,0-1-2-16,-7 10 10 15,-14 3-16-15,-8 6-9 16,3 4-8-16,-4 10-8 16,3 17-5-16,12 3 13 15,11 2-5-15,4-6-2 16,6-5-4-16,18-9-14 16,4-7 15-16,6-5-3 15,5 0 3-15,0-10-2 16,1-10-61-16,4-2-94 15,3-3-74-15,-1 3-63 0</inkml:trace>
  <inkml:trace contextRef="#ctx0" brushRef="#br0" timeOffset="107168.6">18755 7360 271 0,'0'0'182'0,"0"0"-29"15,0 0 21-15,0 0-57 16,0 0-77-16,0 0-40 0,0-3 0 16,6 3-2-16,10 0 2 15,-2 0 0-15,-2 0 3 16,-2-3 6 0,-3-2-4-16,-2-4 6 0,-4-3 9 15,-1-1-14-15,0 0 38 16,0-4-34-16,-4 0-3 15,-4 7-4-15,2 4-3 16,5 3-1-16,-6 3-17 16,-2 19-128-16,-5 18-18 15,-4 21 22-15,1 8-56 16,-5 5-67-16</inkml:trace>
  <inkml:trace contextRef="#ctx0" brushRef="#br0" timeOffset="107643.32">18530 8045 292 0,'0'0'28'15,"0"0"160"-15,0 0-108 16,0 0 17-16,0 0 14 15,0 0-34-15,-45 26-8 16,45-26-16-16,13-10-30 16,13-11-2-16,0-4-21 0,6-1 0 15,-8 1 1-15,-9 3 4 16,-7 0-2-16,-6 8 4 16,-2 5-6-16,0 9 14 15,-9 0-15-15,-15 19-13 16,-4 10 7-16,-5 9-1 15,11-1 5-15,4-6 0 16,10-1 1-16,7-11-6 16,1-9 6-16,0-6-9 15,6-4 6-15,15 0 0 16,2-17 4-16,3-6 0 16,-8-1 1-16,-8-1-6 15,-4 6 4-15,-6 4 1 16,0 5-3-16,0 7 3 15,-12 3-8-15,-7 13-47 0,-7 18-84 16,3 11-6-16,6 8-21 16,11 1-54-16</inkml:trace>
  <inkml:trace contextRef="#ctx0" brushRef="#br0" timeOffset="108945.32">32513 8136 1 0,'0'0'9'0,"0"0"-5"16,0 0-2-16,0 0 8 15,0 0-8-15,0 0-1 16,0 0 0-16,0 0-1 16,0 0 1-16,0 0-1 0,0 0 0 15,0 0 3-15,0 0-3 16,0 0 0-16,0 0 0 16,0 0-14-16,0 0-6 15</inkml:trace>
  <inkml:trace contextRef="#ctx0" brushRef="#br0" timeOffset="115268.21">11902 2919 36 0,'0'0'52'0,"0"0"-11"15,0 0-2-15,0 0-28 16,0 0-11-16,0 0 0 0,0 0-15 16,0-2-95-16</inkml:trace>
  <inkml:trace contextRef="#ctx0" brushRef="#br0" timeOffset="116222.1">12280 2992 29 0,'0'0'9'0,"88"-53"7"15,-45 22-4-15,-1-2-10 16,1 0 3-16,-1-4-5 0,-6 1 0 16,0 0 3-1,-8 7-3-15,-4 5-9 0,-5 12-5 16,-13 9-25-16</inkml:trace>
  <inkml:trace contextRef="#ctx0" brushRef="#br0" timeOffset="116617.62">12028 3079 75 0,'0'0'26'0,"0"0"-26"16,0 0 52-16,0 0-26 16,0 0-6-16,0 0-20 15,-15-5-1-15,15 8-10 16,0 16 4-16,12 9 6 15,5 3 1-15,5-1 7 16,3-5-1-16,8-8 2 16,0-9 5-16,10-8 11 15,9 0 62-15,12-26-27 16,8-14-4-16,13-9-26 16,3-8-21-16,-8 0-2 0,-2 2 1 15,-16 6-6-15,-6 6-2 16,-22 11-1-16,-13 15-62 15,-15 12-76-15,-6 5-21 16</inkml:trace>
  <inkml:trace contextRef="#ctx0" brushRef="#br0" timeOffset="117033.89">12061 2975 0 0,'0'0'4'15,"0"0"45"-15,0 0-4 16,0 0 20-16,0 0-50 15,0 0-15-15,-22-27-16 16,32 39 14-16,9 6 2 16,2 5 0-16,6 1 4 15,3-4-4-15,-5-3 8 16,5-9-6-16,-1-8 2 0,9-1 13 16,5-28 59-16,11-13-33 15,9-14-18 1,8-8-12-16,-5-4-8 0,-2 1-5 15,-11 9 3-15,-12 11-6 16,-17 19-10-16,-15 16-14 16,-9 12-24-16,0 16-73 15,-26 23-11-15</inkml:trace>
  <inkml:trace contextRef="#ctx0" brushRef="#br0" timeOffset="128749.03">28384 14809 17 0,'0'0'55'15,"0"0"-7"-15,0 0 7 0,0 0-11 16,-13-79-9-16,6 60-1 15,-1-1 16-15,2-7-23 16,-2-7 25-16,1-1-27 16,1-2 25-16,2 5-29 15,-1 8 10-15,2 7 20 16,0 11-28-16,2 6 25 16,-1 0-48-16,-5 10-22 15,-2 17 22-15,-2 5 1 16,0 1 0-16,2-2 12 15,1-6-13-15,2 2 1 16,0-7 4-16,3 0-3 16,2-4 0-16,-2-6-2 0,1 0 1 15,2-4-1 1,0-5 0-16,0-1 0 0,0 0-3 16,0 0-4-16,0 0-2 15,0 0 4-15,0 0-16 16,5 3-14-16,13 4-103 15,4 12 52-15,4 5-72 16,-4-2-50-16</inkml:trace>
  <inkml:trace contextRef="#ctx0" brushRef="#br0" timeOffset="129414.89">28386 14967 103 0,'0'0'59'15,"0"0"2"-15,0 0-48 16,0 0-6-16,0 0-3 16,0 0 6-16,24-81-9 15,-9 61 16-15,0 0 8 16,-3 0 12-16,-2 1-15 15,-4 2-3-15,-2-3-1 16,-4 7 10-16,0-1-6 0,0 4 2 16,-14 3 5-16,0 4-17 15,-7 3-8-15,-1 0-4 16,-2 14-1-16,-3 9 0 16,5 7-3-16,5-1 3 15,4 4 1-15,5 3 0 16,7 1-5-16,1 9 4 15,1 3 1-15,13 11 0 16,5 3-1-16,-1 6 1 16,-3-2 0-16,-2-8 0 15,-5 3 0-15,-5 1 12 16,-3-4 9-16,0-5-7 16,-18-2 1-16,-9-9 1 15,-4-2 1-15,-5-2-12 16,-7-7-5-16,4-8 2 0,3-15 1 15,7-9 2-15,7-6 43 16,5-27-30-16,6-9-10 16,11-2-8-16,0 5-3 15,11 12-1-15,6 7 8 16,6 14-5-16,5 6 1 16,8 16-2-16,3 18-5 15,-2 15 14-15,-3 4-2 16,-2 3 11-16,-4 3 7 15,0 3-7-15,2-2-16 0,2-2 0 16,2 0-1 0,3-14-3-16,5-13-72 15,4-20-47-15,6-17-106 16,0-50-59-16</inkml:trace>
  <inkml:trace contextRef="#ctx0" brushRef="#br0" timeOffset="129962.89">28911 15146 49 0,'0'0'50'0,"0"0"-8"16,0 0-2-16,0 0-23 16,10-80 7-16,-10 71-10 15,0-1 0-15,0 7 19 16,0 3 1-16,0-3-12 15,0 3-15-15,0 0-4 16,0 0-1-16,0 0 5 16,0 0-2-16,0 0-3 15,3 0-2-15,5 13-1 16,5 3-3-16,1 7 4 16,1 0 0-16,-1 5-2 15,-1 0-18-15,-2 7-94 16,-2-10-47-16</inkml:trace>
  <inkml:trace contextRef="#ctx0" brushRef="#br0" timeOffset="135602.74">19417 17195 38 0,'0'0'66'16,"0"0"-4"-16,0 0-2 15,0 0 3-15,0 0-7 16,0 0 40-16,0 0-1 16,-6-21-15-16,6 16 4 15,0 3 10-15,-4-3-40 0,1 0-11 16,3-7-6-1,0-13-28-15,1-6-9 0,21-16 0 16,4 0-2-16,0 5-6 16,-3 0 7-16,-5 5-15 15,-3 4 3-15,-9 10 2 16,-6 13 6-16,0 4 3 16,0 6 4-16,0 0-8 15,-20 13-8-15,-3 16-16 16,-6 10 16-16,10 5 10 15,6 2 2-15,8-4 0 0,5-4-1 16,0 0-2 0,5-1 4-16,5-8-3 0,-4 1 3 15,-2-2 2-15,-4-4-2 16,0 3-2-16,-10 3 3 16,-16-2 4-16,-3 0-4 15,-4-6 0-15,1-2 6 16,12-6-4-16,7-9 3 15,12-5 8-15,1 0 12 16,0 0-6-16,11 0-19 16,14-2-2-16,11 2 0 15,10 0 4-15,3 11 2 16,0 16-2-16,-2 5-1 16,-7 6-2-16,-4 2 1 15,-7-3-7-15,0-2-50 0,1-13-59 16,1-13-109-16,3-9-12 15</inkml:trace>
  <inkml:trace contextRef="#ctx0" brushRef="#br0" timeOffset="135786.01">19990 16662 384 0,'0'0'84'0,"0"0"115"16,0 0-72-16,0 0-124 15,0 0 1-15,0 0-8 16,-21 69 1-16,42-9-2 16,0 10-62-16,3 6-110 15,-11 3-40-15,-3-16-83 0</inkml:trace>
  <inkml:trace contextRef="#ctx0" brushRef="#br0" timeOffset="135949.12">20031 17287 489 0,'0'0'31'0,"0"0"249"16,0 0-145-16,0 0-13 15,0 0-70-15,0 0-46 16,16-70-12-16,50 40-51 16,5 12-149-16,-9 14-102 15,-11 4-54-15</inkml:trace>
  <inkml:trace contextRef="#ctx0" brushRef="#br0" timeOffset="136330.93">20115 17432 349 0,'0'0'99'16,"0"0"162"-16,0 0-133 16,0 0-37-16,0 0-80 15,0 0-10-15,37-67-2 16,2 57-9-16,-4 8 2 15,-9 2-65-15,-6 7-13 16,-7 12 12-16,-4 5 20 16,-8 5 27-16,-1-2 22 0,0 0 5 15,0-15 4-15,-4-2-2 16,3-9 0-16,1-1 69 16,0-4 10-16,1-23 17 15,18-17-72-15,7-11-16 16,7-5-3-16,-7 10-7 15,1 10 0-15,-7 15 2 16,-2 16-2-16,-1 9-5 16,-2 6-14-16,5 27 7 15,-7 9 5-15,-1 7-11 16,-9 8-9-16,-3 2-36 16,1-10-47-16,3-5 5 15,2-17-55-15,-3-21-70 0</inkml:trace>
  <inkml:trace contextRef="#ctx0" brushRef="#br0" timeOffset="136796.47">20684 16438 417 0,'0'0'38'15,"0"0"144"-15,0 0-83 16,0 0-30-16,0 0-69 15,-14-72-2-15,64 58-8 16,16-3 8-16,7-1-47 16,-4 6 9-16,-9 9-7 15,-14 3-13-15,-18 5 42 0,-20 25 8 16,-8 15-11-16,-9 9 21 16,-18 7 22-16,-1-2 26 15,1 0 37-15,12-9-54 16,6-11-1-16,9-10-5 15,0-9-18-15,5-2-4 16,11-8 1-16,4-3-1 16,3-1 13-16,5-2-12 15,2 1-4-15,-1 3 7 16,-4 5-5-16,-1 7-2 0,-8 2 0 16,4 9 0-1,-4 5 4-15,0 4-3 16,1 10 0-16,-5 1 19 0,1 6-17 15,-1-4 4-15,3-3-7 16,0-6 0-16,-3-3-6 16,-3-5-6-16,-9 0-54 15,-5 5-53-15,-22 2 1 16,-20 1-166-16</inkml:trace>
  <inkml:trace contextRef="#ctx0" brushRef="#br0" timeOffset="138618.72">20135 17486 16 0,'81'92'23'0,"10"-20"-21"0,10-23-1 15,1-24 0-15,6-20 4 16,7-10 0-16,-4-32-5 15,-5-19-8-15,-13-19-34 16</inkml:trace>
  <inkml:trace contextRef="#ctx0" brushRef="#br0" timeOffset="142164.99">19856 17500 675 0,'0'0'25'0,"0"0"23"16,0 0 60-16,0 0-26 15,0 0-33-15,22-98-24 16,64 26-19-16,40-27 3 15,26-19-9-15,25-5 0 16,14-1-2-16,-1 16-26 16,-20 23-53-16,-48 24-64 0,-52 32-53 15,-49 27 17-15,-33 7-119 16</inkml:trace>
  <inkml:trace contextRef="#ctx0" brushRef="#br0" timeOffset="142374.54">20278 17653 375 0,'0'0'138'0,"0"0"98"15,0 0-47-15,49-85-95 16,32 5-85-16,41-14 14 16,18-1-7-16,11 13-12 15,-8 16-4-15,-21 16-34 16,-11 14-156-16,-20 4-250 15</inkml:trace>
  <inkml:trace contextRef="#ctx0" brushRef="#br0" timeOffset="151371.15">32640 16733 44 0,'0'0'20'0,"-8"78"7"0,7-54-12 16,-1-15 3-16,2-9-14 15,0 0 75-15,0-9 40 16,0-18-107-16,0-7-11 16,2-2-2-16,-1-3-3 15,1-4 3-15,-1-3-17 16,3-3-14-16,2 2-6 15,2 7 3-15,1 14-7 0,0 14 21 16,3 12-50 0,2 0 15-16,-1 14 45 0,2 13 2 15,1 0 9-15,-2 0 0 16,-2-4 0-16,-2-11 0 16,-2-2 0-16,-2-10 0 15,4 0 5-15,3-6 44 16,4-10-10-16,1-7-20 15,3 0 6-15,-3-8 1 16,2 2-17-16,1 0 13 16,-3 1-13-16,-3 9 0 15,-4 8 4-15,-8 11-13 16,-2 5-7-16,-1 24-4 16,0 17 11-16,0 4 3 15,0 6-2-15,-1-3-1 0,-1-5 0 16,2-4-3-16,0-15-13 15,0-6-31-15,0-9-42 16</inkml:trace>
  <inkml:trace contextRef="#ctx0" brushRef="#br0" timeOffset="161230.84">10960 2908 9 0,'0'0'8'0,"-55"-128"10"16,22 64-5-16,0-1-8 15,-6 1-2-15,-2 3-3 16,-4 6 0-16,-4 7 0 15,-8 5 0-15,-4 6 6 16,4 1 4-16,-3 3-8 16,8 3 8-16,0 5-9 15,-3 5 0-15,-3 5-1 16,-5 3-5-16,-1 2 2 16,0 0-3-16,-2 4 0 0,-7 2 4 15,3 0 2 1,-5 1-2-16,4 3-5 0,-1 0 8 15,5 0-1 1,-1 0 0-16,2 0 3 0,-1 3-6 16,4 10 3-16,2-1 0 15,9 2-6-15,10 3 5 16,3-1 1-16,3 4 0 16,-1 2-6-16,0 2 5 15,-5 5-2-15,-4 0-6 16,-2 1 1-16,-4 3-14 15,-2 3 22-15</inkml:trace>
  <inkml:trace contextRef="#ctx0" brushRef="#br0" timeOffset="163371.81">7465 3534 29 0,'0'0'14'0,"0"0"-14"15,0 0-9-15,-119 3-25 16</inkml:trace>
  <inkml:trace contextRef="#ctx0" brushRef="#br0" timeOffset="172598.67">22057 5585 32 0,'0'0'56'0,"0"0"-32"16,0 0-22-16,0 0-2 15,0 0-2-15,0 0-3 16,0 0 2-16,-31-28-7 16,14 25 5-16,-2 0 5 15,-4 2 0-15,-8-4 4 16,-9 0-3-16,-3-4 25 0,-5 3-10 16,3 1-3-1,8-1-5-15,7 1 5 16,9 2 25-16,11 1 12 0,3 2-14 15,7 0 64-15,0 0-29 16,0 0-38-16,0 0 10 16,0-1-8-16,8-1-17 15,36-4 25-15,24-8 53 16,35-6-17-16,25-7-19 16,18-1-30-16,10-3-3 15,-3 5-10-15,-11 1-7 16,-28 4 5-16,-30 4-12 15,-28 5 4-15,-31 5 9 0,-16 4-12 16,-9 2 3-16,0-2 22 16,0 0 3-16,-5-8-13 15,-12 2-19-15,-8-4-16 16,-3 0-24-16,-7 1-23 16,-4 0-35-16,-6-1-2 15,-4-3-49-15,-2-1 46 16,3-9 34-16,5-8 58 15,9-8 0-15,11-1 11 16,12 6 0-16,1 11 39 16,6 13 14-16,2 6 9 15,2 5 15-15,0 2-17 16,0 0 15-16,-1 0-25 16,1 0-12-16,0 0 1 0,0 0-12 15,0 0-1 1,0 0-17-16,6 0-7 0,22 11 19 15,11 6-1-15,12 3-15 16,1 7 16-16,5 0-13 16,-2 5 4-16,-9-2-12 15,-12-1 2-15,-10 2-3 16,-16 0 1-16,-8 6 0 16,-10 9 8-16,-34 10-5 15,-20 9 41-15,-16 3-9 16,-11-2-18-16,1-6 18 15,12-9-22-15,16-13 13 16,20-14-5-16,19-10-8 16,18-10-6-16,5-4-7 0,0 0-3 15,0 0-3-15,1 0 2 16,6 0-5-16,1 0-17 16,0 0-34-16,-1 0-7 15,3 0-46-15,-1 1-77 16,0 13-35-16,-9 5-54 15</inkml:trace>
  <inkml:trace contextRef="#ctx0" brushRef="#br0" timeOffset="177342.1">4840 10660 30 0,'0'0'30'15,"0"0"3"-15,-136-26-33 16,66 26-68-16</inkml:trace>
  <inkml:trace contextRef="#ctx0" brushRef="#br0" timeOffset="177656.87">3253 10732 419 0,'0'0'37'15,"0"0"138"-15,-91-28-5 16,74 25-59-16,4 3-3 16,7-3-31-16,6 3-55 0,6 0-22 15,33-5-17 1,31-2 17-16,27-5 0 0,16-5 1 15,1 3-1-15,-10 2-47 16,-13 2-79-16,-21 3-33 16,-24 7-30-16,-34 0-40 15,-21 26-24-15</inkml:trace>
  <inkml:trace contextRef="#ctx0" brushRef="#br0" timeOffset="177823.09">3292 10975 67 0,'-84'39'181'16,"29"-16"-39"-16,25-10-19 15,17-9 7-15,13-4-37 0,38-14-79 16,34-15-6-16,37-10 13 16,19-5-9-16,2 8-11 15,-9 7-1-15,-17 5-20 16,-23 11-90-16,-26 6-14 16,-25 4-91-16,-30 0-51 15</inkml:trace>
  <inkml:trace contextRef="#ctx0" brushRef="#br0" timeOffset="178068.17">3529 10611 159 0,'-36'-76'74'15,"14"5"14"-15,8 21 109 16,14 19-74-16,0 14 19 0,0 4-57 16,15 7-76-1,18 6-9-15,18 0-2 0,13 16 2 16,7 21 18-16,1 15 15 15,-11 15-20-15,-12 8 25 16,-13 8-13-16,-19 7-15 16,-17-4 4-16,-8 0-14 15,-28 3 0-15,-13-7-13 16,-2-7-48-16,8-5-61 16,10-20-119-16,14-27-92 15</inkml:trace>
  <inkml:trace contextRef="#ctx0" brushRef="#br0" timeOffset="178875.19">5796 10493 338 0,'0'0'88'0,"0"0"93"16,0 0-48-16,0 0-25 16,0 0-20-16,0 0-50 15,-24 0-18-15,24-4-2 16,8-9-18-16,20-10 0 16,15-11 9-16,5-2-8 15,1-1 8-15,-13 7-9 16,-12 5 0-16,-12 8 12 15,-5 4-11-15,-7 3 3 0,0 7 8 16,0-1-11-16,-7 4 3 16,-8 0-4-16,-6 0-7 15,-3 5 1-15,-7 11 4 16,1 4-2-16,2 3-1 16,5 2-4-16,10 5 9 15,7-4-13-15,6 8-2 16,0-1 13-16,12 4-13 15,12 2 9-15,4 4 6 16,-1 6 0-16,1 4 3 16,-10 5-3-16,-6 0 0 15,-9-8 7-15,-3-1-6 16,-3-10-1-16,-15-2 9 0,-6-7-7 16,-3-1 9-16,-1-9-11 15,1-7 1-15,2-6 14 16,7-4-13-16,3-3 6 15,3-3 2-15,3-14-9 16,6 0 1-16,3 1-2 16,0 0-1-16,5 7-8 15,14 6 8-15,6 3-10 16,5 9 2-16,3 21 2 16,6 12 5-16,-3 14 2 15,-2 11 0-15,3 0 3 16,-7-3-3-16,4-8-13 0,-4-14-74 15,0-17-89 1,6-22-68-16</inkml:trace>
  <inkml:trace contextRef="#ctx0" brushRef="#br0" timeOffset="179245.1">6488 10532 734 0,'0'0'183'16,"0"0"-16"-16,0 0-102 16,0 0-12-16,0 0-52 15,-88-13-2-15,66 26-3 0,-2 17-5 16,0 5 5 0,3 5-3-16,12-3 5 0,5-4-7 15,4-3 4-15,4-7 0 16,17-4-1-16,9-5-10 15,6-2 13-15,7-1-1 16,-1-5 4-16,-1 4 1 16,-11-3-1-16,-10 0-3 15,-7 0 2-15,-13 1-31 16,0 3 10-16,-7 9-6 16,-23 2 28-16,-9 6 12 15,-16-2-12-15,-6 3-2 0,1-8-26 16,6-2-28-1,14-6-63-15,15-6-135 0,13-7-50 16</inkml:trace>
  <inkml:trace contextRef="#ctx0" brushRef="#br0" timeOffset="180038.94">6105 10215 206 0,'0'0'178'0,"0"0"-96"16,0 0 10-16,-105 70-75 16,53 12 22-16,-9 29 33 15,6 18-4-15,3 4 7 16,19-10-30-16,21-18-10 15,12-19-23-15,37-23-11 16,26-24-1-16,19-32 15 16,18-17-7-16,10-40 14 15,-4-26-12-15,-9-13-9 16,-21-6 12-16,-27 4-9 16,-26-1-4-16,-23 14 9 0,-9 18-8 15,-27 31 4-15,-16 29-5 16,-14 52-12-16,-10 40 8 15,-3 18-10-15,10 8 14 16,23-2 3-16,31-14 5 16,15-20 5-16,21-18-13 15,25-24 0-15,11-27-6 16,10-13 12-16,5-39-3 16,-1-22 11-16,-11-11-14 15,-20-8 6-15,-22-2-6 16,-18-1 3-16,-16 7 5 15,-17 22-7-15,-6 23-1 0,-7 31 0 16,1 31-18-16,2 30-24 16,10 15-60-16,27 10-85 15,9-8-33-15,36-21-218 16</inkml:trace>
  <inkml:trace contextRef="#ctx0" brushRef="#br0" timeOffset="180548.8">8147 10271 175 0,'0'0'31'0,"-15"-89"2"16,9 59 98-16,-3 13 28 15,0 8-13-15,0 9-26 16,-10 3-40-16,-8 24-64 0,-9 12-6 15,0 15-2-15,8 8 3 16,10 13-11-16,12 8 0 16,6-1 2-16,15-2 2 15,16-10-4-15,11-15 1 16,4-15 1-16,-7-10-4 16,-9-13-5-16,-15-9 7 15,-8-6 6-15,-7 3-5 16,0 0 9-16,-22 7 4 15,-32 7-12-15,-26 12-4 16,-11 2-4-16,-3 4-21 16,16-5 12-16,20-5-31 15,22-8 15-15,26-9-87 0,20-10-77 16,48-26-126 0</inkml:trace>
  <inkml:trace contextRef="#ctx0" brushRef="#br0" timeOffset="181547.18">8569 10572 509 0,'0'0'10'0,"0"0"44"15,-67 76 10-15,46-23-7 16,12 3-24-16,9-1-19 16,0-6-9-16,19-11-1 15,11-15 1-15,6-14-5 16,3-9 6-16,7-9-2 15,-4-24-4-15,-4-7-2 0,-3-6 2 16,-11 0 17-16,-8-1-13 16,-10 5 5-16,-3 8 14 15,-3 14-17-15,0 13 22 16,0 7-25-16,0 24-3 16,0 19-13-16,0 10 7 15,11 6 6-15,8-9 0 16,7-11-3-16,6-12-11 15,4-18-46-15,3-9-51 16,4-17 106-16,-4-24-41 16,-5-13 19-16,-7-2 8 15,-11-6 19-15,-7-8 43 16,-9-6 25-16,0-10 34 16,0 4-12-16,-9 22-12 15,-1 23-59-15,4 25 106 0,0 12-60 16,6 16-65-16,0 28-33 15,0 22 33-15,0 16-1 16,15 7 10-16,6-1-9 16,1-7 6-16,-4-16-5 15,-3-18 10-15,-9-20-10 16,-3-15 2-16,-3-12 16 16,3 0-8-16,-3-10 61 15,0-19 28-15,3-18-90 16,10-5-8-16,4 2-2 0,8 11-12 15,5 12 4 1,3 16-17-16,5 11-7 0,-2 0-2 16,-3 24-8-16,-3 9 9 15,-15 7 6-15,-12 2 1 16,-3 5 19-16,-30 3-8 16,-11-7 15-16,-9-4 2 15,-1-10 0-15,2-11 9 16,10-9-9-16,11-9 8 15,15 0 29-15,11 0-36 16,2-9 7-16,21-11-10 16,25-10-35-16,18-7 9 15,14-5-6-15,4-2 10 0,-1-4 11 16,-4-3 3 0,-14-1 8-16,-8 5 10 0,-20-2-9 15,-9 6 11-15,-13 4 0 16,-10 10-9-16,-3 10 46 15,0 13-24-15,-3 6 25 16,-7 4-31-16,-2 20-17 16,-1 7-4-16,5 6-9 15,8-1 11-15,4-2-1 16,25-5 1-16,11 0 0 16,8-1 10-16,4-3-8 15,-7-6 8-15,-8-2-10 16,-16-2 0-16,-12-2-8 15,-9 1 5-15,-9 8-2 0,-25 4-2 16,-26 12-1 0,-13-4 0-16,-3-3-39 0,6-4-63 15,13-7 29-15,23-17-161 16,23-3-41-16</inkml:trace>
  <inkml:trace contextRef="#ctx0" brushRef="#br0" timeOffset="182304.73">10177 10592 488 0,'0'0'162'0,"0"0"99"15,0 0-186-15,0 0-64 16,0 0-11-16,0 0-2 16,-3 39 2-16,3-22 2 15,9-8-2-15,12-2 0 0,4-7-1 16,5 0 1-16,-2-16-6 15,-1-6 0-15,-12-3 6 16,-3-1-3-16,-12 0 3 16,0-1 0-16,-9 0-7 15,-9 8-10-15,-6 9-9 16,2 10 25-16,-8 10-11 16,5 29 2-16,2 8 1 15,10 9 9-15,13 3 6 16,0-1-4-16,27-7-4 0,22-4-22 15,18-12-78-15,15-18 81 16,2-14-119-16,-10-6 116 16,-18-21-26-16,-11-5 40 15,-16 2 10-15,-12 8 62 16,-7 12-35-16,-10 7 154 16,0 0-68-16,-3 0-66 15,-15 14-28-15,-3 5-19 16,-3 1 0-16,5-6 3 15,10-2-3-15,1-7 4 16,8-5-4-16,0 0 0 16,-2 0 38-16,1-17 19 15,-3-13-28-15,1-10-29 16,3-4 2-16,0-2-4 16,0 3 0-16,0 10 2 0,7 12-9 15,1 11 9-15,1 10-6 16,4 6-7-16,5 23-10 15,0 17 21-15,-6 17-5 16,-6 7 7-16,-6 8-5 16,0 3 5-16,0 2 0 15,0-6-1-15,0-4 5 16,0-10 18-16,-3-13-21 16,3-11 9-16,0-12 19 15,0-8-16-15,0-9 9 16,0-9-8-16,0-1-9 15,0 0 34-15,0 0 0 0,3-6 13 16,15-27 5-16,10-18-57 16,5-21-5-16,-3-9-84 15,-2-10-88-15,2-12-51 16,6-5-99-16,1 6-38 16</inkml:trace>
  <inkml:trace contextRef="#ctx0" brushRef="#br0" timeOffset="183925.2">11063 10532 122 0,'0'0'237'15,"0"0"3"-15,0 0 14 16,0 0-68-16,0 0-61 16,0 0 28-16,0 0-25 15,4-46-45-15,-4 46-21 0,0 0-15 16,0 0-11-16,0-3-14 15,0-2-11-15,6-9 29 16,5-8-40-16,2-7 0 16,2 0-3-16,-8 8 6 15,1 8-5-15,-5 10 2 16,-3 3-9-16,0 0 0 16,0 0-25-16,0 0-17 15,0 8 9-15,-8 21-18 16,5 17 34-16,2 13 18 15,1 3-13-15,0 1 20 16,12-9-45-16,6-8 16 0,6-13-8 16,4-11-5-16,8-15 8 15,7-7 13-15,5-16 7 16,4-18 11-16,3-8-21 16,-7-5-15-16,-12-3 6 15,-9-2-1-15,-14 0 26 16,-7 8-1-16,-6 15 8 15,0 16-13-15,0 13 15 16,0 13-20-16,0 19-19 16,0 9 30-16,0 5 7 15,0-7-6-15,15-10-16 16,6-9 9-16,1-11-58 16,5-9 46-16,6 0 14 0,7-22-12 15,4-7 18-15,-3-4-26 16,-5-6-7-16,-12 2 33 15,-12 1 7-15,-9 6 0 16,-3 10 3-16,0 12 13 16,0 8 43-16,0 5-59 15,-3 18-22-15,3 7 12 16,0-1 10-16,0-5-3 16,10-5 3-16,3-10-24 15,4-8 9-15,1-1 6 16,3-4 9-16,-6-11 11 15,-2-9-3-15,-10 2-8 0,-3-6 6 16,0 5-6-16,-22-4 11 16,-2 8-8-16,3 7 1 15,-6 12 22-15,2 2-26 16,1 35-14-16,-1 18 14 16,8 6 4-16,17 5 9 15,3-8-13-15,30-11 3 16,9-13-7-16,4-14 4 15,3-18 0-15,-4-2 5 16,4-26-1-16,-4-8 8 16,-6-8-8-16,1-1-3 15,-8-10 24-15,-3 0-9 16,-5-1 5-16,-6 13-3 16,-5 14-18-16,-9 23 32 15,2 8-32-15,4 35-14 0,3 14 6 16,2 10 8-16,3-7 0 15,-3-13 4-15,1-10-4 16,-2-13 0-16,-4-14 0 16,-7-2 0-16,0-4 5 15,0-7 1-15,6-16 16 16,-2-12-20-16,7-9 3 16,-2 0-1-16,1 5-4 15,-6 11 0-15,0 11 26 16,-4 13 7-16,3 4-9 0,4 0-24 15,5 0-5 1,6 12 3-16,1 0 2 0,-2-3 0 16,-7-4 3-1,-4-2-3-15,-9-1 0 0,0-2 5 16,0 0-3-16,0 0 13 16,-6 0-10-16,-10 0 11 15,-7-7 11-15,1 7-26 16,-5 0 3-16,5 0-4 15,-5 19 1-15,6 6-4 16,0 4 1-16,5 1 0 16,7 0-5-16,1-1 7 15,8-3-4-15,0-5 3 0,11-2-8 16,17-3-2 0,11-5-11-16,13-7-42 0,6-4 40 15,11-5-21-15,-4-18-217 16,-9-7 250-16,-10-6-136 15,-18-6 148-15,-11-5 14 16,-7 1 17-16,-7 4 41 16,-3 8 36-16,0 15 13 15,-3 11-1-15,-4 6-33 16,0 2-36-16,0 2-51 16,1 12-4-16,0 8-10 15,-1 3 11-15,7-3 3 16,0-2-5-16,0-6 4 15,7-5-2-15,3-2-17 0,6-7 3 16,3 0 12-16,-2-11-5 16,2-5 0-16,-6-7 9 15,-7 1-11-15,-6-2 8 16,0 1 4-16,-6 3-11 16,-13 9 4-16,-2 11 2 15,-3 8 5-15,-6 28 7 16,1 10 5-16,6 7 20 15,3 5-10-15,16-7-17 16,4-1 4-16,18-7-9 16,30-8-5-16,24-15-28 15,35-13 21-15,23-7-164 16,19-29-92-16,11-12 14 16</inkml:trace>
  <inkml:trace contextRef="#ctx0" brushRef="#br0" timeOffset="184699.22">14208 10604 350 0,'0'0'37'0,"0"0"163"16,0 0-80-16,0 0-72 15,0 0-17-15,0 0 14 16,-23 81 13-16,23-56-14 16,0-3-37-16,13-7 7 15,7-5-14-15,8-10 0 0,15-3 28 16,5-27-24 0,2-7 3-16,-2-7-5 0,-12-2-1 15,-17-3-2-15,-5-6-7 16,-11 4 8-16,-3 6 4 15,0 15-4-15,0 16 0 16,0 14-2-16,0 10-9 16,0 24-14-16,0 8 18 15,0 5 7-15,6-5-4 16,16-9 4-16,8-5-6 16,0-13-5-16,2-8-18 15,9-7 19-15,8-11-4 16,8-24 4-16,1-8-2 15,-7-10-29-15,-5-6 13 0,-13-4 24 16,-8 10 4-16,-15 10 4 16,-10 21 4-16,0 11 50 15,0 11 51-15,-9 0-87 16,-2 17-16-16,-4 13-6 16,5 4 14-16,10 5 7 15,2 0-18-15,24 6-3 16,11 2 18-16,2-1-17 15,0 0 8-15,-10-10-5 16,-6-5-3-16,-14-5 0 16,-9-3-1-16,-17 1 0 15,-21-1 9-15,-21-1-3 16,-15-8-10-16,-14-12 4 0,-6-2-122 16,3-18-157-16,17-28-194 15</inkml:trace>
  <inkml:trace contextRef="#ctx0" brushRef="#br0" timeOffset="184833.51">14643 9956 189 0,'0'0'280'15,"0"0"-41"-15,0 0-88 16,0 0-53-16,0 0-98 16,0 0-38-16,0-12-158 15,0 38-49-15,3-2-216 16</inkml:trace>
  <inkml:trace contextRef="#ctx0" brushRef="#br0" timeOffset="186084.84">16391 10333 531 0,'0'0'143'16,"0"0"58"-16,0 0-185 16,0 0-15-16,-18 86-2 15,10-19-1-15,4 5 2 16,4-9 4-16,0-10-1 15,0-12-5-15,6-12 2 0,7-13-1 16,4-16-8 0,5 0 17-16,14-25-8 0,3-12 1 15,7-13-1-15,-7-1-15 16,-8-7-9-16,-1-8 24 16,-11 16-10-16,-5 16 10 15,-8 25-2-15,-6 12-2 16,0 31-66-16,0 15 28 15,0 10 37-15,0-4 5 16,0-9 5-16,0-8-5 16,10-12-12-16,8-12-21 15,9-14 1-15,6 0 31 16,4-18-3-16,-3-11 3 0,-1-4-3 16,-12-4 8-16,-6-2 4 15,-9-1 35-15,-3 8 11 16,-3 12 8-16,0 11-2 15,0 9 0-15,0 5-60 16,0 21-18-16,0 11 14 16,0 3 2-16,4-3 4 15,6-12-2-15,-1-8 0 16,1-8 0-16,-3-4 2 16,-1-5 5-16,6 0-6 15,12-17 18-15,4-10-17 16,2-2 7-16,0-4-9 0,-7 2 0 15,-4 6-1-15,-3 11 1 16,-7 8-1-16,0 6 0 16,3 15-26-16,-3 12 22 15,3 10 1-15,1 0 3 16,4-8-10-16,-1-9-5 16,4-4-22-16,2-15 14 15,11-1 3-15,2-10 18 16,4-17-7-16,-2-6-18 15,-5-6 26-15,-7-11 4 16,-7-9 12-16,-3-5 21 16,-5-8 5-16,-1-3 7 15,-1 12-12-15,-8 16-26 0,3 20 59 16,-3 20-1-16,0 7-46 16,0 17-21-16,0 23-17 15,-7 18 17-15,6 20 0 16,1 7 0-16,0 4 9 15,5-6-9-15,7-19 0 16,-1-22 0-16,-3-16 4 16,-2-16-8-16,-3-9 8 15,2-1-4-15,2-14 37 16,2-19-34-16,3-10 0 16,6-7-6-16,-3 5 1 15,2 9-16-15,6 12-7 16,-1 18-22-16,11 6 6 15,0 13-36-15,1 16 3 16,0 5-26-16,-2 1-14 16,-13-2 70-16,-9-4-47 0,-10-1 73 15,-7-3 9-15,-27 0 3 16,-12-6 6-16,1-2 0 16,2-8 2-16,10-9-5 15,14 0-61-15,19-23-148 16</inkml:trace>
  <inkml:trace contextRef="#ctx0" brushRef="#br0" timeOffset="187470.77">18105 10489 338 0,'0'0'201'16,"0"0"-90"-16,0 0-27 15,0 0-62-15,-14 83 40 0,5-37 29 16,2 0-50-1,7-3-9-15,0-3-22 0,8-13-7 16,11-8 4-16,6-13-7 16,8-6 2-16,7-10-2 15,2-19 0-15,-3-8-42 16,-8-9 25-16,-10-5-19 16,-15-5 29-16,-6-11 5 15,0-3 2-15,-23 6-3 16,1 16 13-16,-7 24 1 0,0 24-2 15,-4 14-9 1,1 28-3-16,9 15-3 0,15 6 5 16,8 3-11-16,17-11 12 15,16-6-4-15,8-11 0 16,5-16-23-16,0-15 5 16,1-7 9-16,4-9 13 15,4-18 4-15,0-7-4 16,-1-5 0-16,-8-3 8 15,-13-12-1-15,-10-2 27 16,-4 4-23-16,-12 12 1 16,-1 19 23-16,-6 21 21 15,0 4-56-15,0 25-27 16,0 12 22-16,6 2 4 16,7-4 1-16,8-9-20 0,4-10 14 15,2-7-28-15,2-9 8 16,-7-4 17-16,4-8 9 15,-1-11 9-15,2-8-9 16,-1-2 0-16,6-5 14 16,-5 2-14-16,-2 8 2 15,-8 7 11-15,-8 14 10 16,-2 3-23-16,2 3-19 16,4 22 12-16,4 3-6 15,2-1 11-15,1-3-1 16,-1-5-6-16,8-8-4 15,-1-6 8-15,6-5-4 16,1 0-7-16,-2 0-10 16,-1-10 13-16,-8 4 8 0,2 3 2 15,-5 0-24-15,1 3-13 16,-5 0-25-16,2 0 44 16,2 0 18-16,-3-3 6 15,-3-2 2-15,1-4 43 16,-4-1 6-16,-4-2-21 15,-3 0 18-15,-3-4-34 16,0 3 41-16,-12 4-23 16,-15 8-23-16,-5 1-2 15,-10 4-2-15,-1 15 6 16,4 9-6-16,7 1-6 0,12 3 6 16,4-5-8-16,9 0 0 15,7-7-4-15,0-8-12 16,23-5-23-16,27-7 9 15,19 0 30-15,8-9-19 16,-3-15-30-16,-22-12-44 16,-7-10 93-16,-2-10 5 15,-11-11 23-15,-9-11-21 16,-11-9 27-16,-11 2 14 16,-1 17-19-16,0 22 16 15,0 24 68-15,-6 18-63 16,-8 9-49-16,-10 31-1 15,3 14 0-15,-2 15 2 0,17 16-2 16,6 6-3-16,14 0-1 16,20-7-14-16,14-13-25 15,7-19-77-15,5-23-13 16,5-20-3-16,6-5 54 16,-9-24 77-16,-4-12-2 15,-20-5-12-15,-21-12 19 16,-10-6 14-16,-7 3 46 15,0 17-3-15,0 18 87 16,-7 15-63-16,3 6-62 16,-2 13-19-16,4 14-9 15,2 6 1-15,0 0 8 16,16-3-4-16,7-5-10 16,6-11-20-16,2-7 9 0,0-7 0 15,1 0 25-15,-10-12-14 16,-5-13 7-16,-14 3 4 15,-3-8 5-15,-8-4-2 16,-13 2 14-16,-3 2-13 16,-4 13 8-16,-4 17-9 15,-3 3-4-15,4 27-1 16,1 13 5-16,15 13 0 16,12 5-2-16,6 4-21 15,46 5-103-15,27-9 5 16,40-10-102-16,29-19 93 15</inkml:trace>
  <inkml:trace contextRef="#ctx0" brushRef="#br0" timeOffset="187839.16">21291 10628 131 0,'0'0'110'15,"13"-106"81"-15,-35 48-123 16,-14 11-3-16,-13 14-2 16,1 18 32-16,-4 15-66 15,6 15 25-15,7 18-54 16,9 6 25-16,12 8-25 15,10-2 3-15,8-3-1 16,0-8-2-16,11-10-10 16,10-12-25-16,9-12-7 15,7-3 42-15,0-26 9 16,2-7-7-16,-3-11 13 0,-3-15-11 16,-4-18 18-1,-2-19 4-15,-1-17 2 0,-7-3 14 16,-10 11-26-1,-9 28 17-15,0 31 59 0,-5 25 25 16,-8 24-46-16,-5 10-71 16,-3 27-4-16,-4 19-2 15,5 14 6-15,9 9 0 16,1 15-2-16,4 6 7 16,6 15-13-16,2 11-41 15,31 3-85-15,23-7-109 16,28-25-286-16</inkml:trace>
  <inkml:trace contextRef="#ctx0" brushRef="#br0" timeOffset="188551.05">22421 10444 417 0,'0'0'64'0,"0"0"242"0,0 0-145 16,0 0-13 0,0 0-74-16,0 0-31 0,0-38 0 15,20 37-22-15,42-1-12 16,39-4 6-16,29-2-12 16,13 3 6-16,1-2-9 15,-10-1-28-15,-16 6-37 16,-27 2-38-16,-39 0-5 15,-30 0-45-15,-22 2-197 16,-42 18 201-16,-33 8 68 16,-32 4-46-16,-16 0 75 15,-5-1-34-15,11 2 86 16,16-6 92-16,20-2 34 0,21-8 23 16,23-7-34-16,21-6 5 15,13-1-4-15,3-3-61 16,18 0-34-1,42 0-18-15,36 0 9 0,29-7 10 16,14-6-22-16,-5-4 0 16,-13-5-6-16,-21 1-43 15,-26-5-21-15,-25-4-82 16,-32-6-21-16,-17-8-100 16</inkml:trace>
  <inkml:trace contextRef="#ctx0" brushRef="#br0" timeOffset="188799.23">23006 10014 270 0,'0'0'98'0,"0"0"197"16,0 0-111-16,0 0-37 15,0 0-62-15,0 0-63 16,-21-33 6-16,72 41-20 16,19 17-3-16,16 8 28 15,1 12-21-15,-11 7 5 16,-13 9-15-16,-17 5 9 15,-20 1-9-15,-26 1-2 16,-11-5-2-16,-46 7-1 16,-27 0 3-16,-16-2-46 15,-15 2-1-15,2-7-96 16,12-18-146-16,20-20-188 0</inkml:trace>
  <inkml:trace contextRef="#ctx0" brushRef="#br0" timeOffset="189548.97">24653 10254 130 0,'0'0'27'0,"0"0"142"15,0 0-43-15,0 0 25 0,0 0-44 16,0 0 12-16,22-59-31 16,-22 59-18-16,0 0-47 15,0 0-15-15,0 0 21 16,0 0-26-16,0 0-3 15,0 0 7-15,0 0-7 16,0 0 9-16,0 0-9 16,0 0 2-16,0 0 13 15,0 0-15-15,0 0 4 16,0 0 8-16,0 0-10 16,-2 0-1-16,-8 0-1 15,-4 0 0-15,-5 7-2 16,-2 10 2-16,0 1-5 0,2 5 4 15,5 2 1-15,7 1 0 16,7 1-6 0,0 1 6-16,3-1-6 15,18-1 6-15,7 2 0 0,8 1 3 16,4-3 1-16,5-3 0 16,-2 3-4-16,-5-5 1 15,-12 1-5-15,-10-5 4 16,-15-2-7-16,-5 6 5 15,-35 0 4-15,-19 7 3 16,-19 0-5-16,-5-5 3 16,2-6-10-16,10-5-8 15,16-5-28-15,26-7-56 16,28-7-68-16,33-29-38 0</inkml:trace>
  <inkml:trace contextRef="#ctx0" brushRef="#br0" timeOffset="190247.68">24896 10433 336 0,'0'0'149'0,"0"0"10"16,0 0-70-16,0 0-47 15,0 0-42-15,0 0 6 16,0 31 2-16,0-12 5 16,4-7-11-16,9-4 11 15,4-6-9-15,8-2-3 16,7 0 22-16,2-16-23 15,0-9-5-15,-4-3-6 0,-6-8-2 16,-8-1 0 0,-8-2 20-16,-7 6-7 0,-1 13 8 15,0 10 44-15,-7 10-4 16,-17 4-45-16,-10 25 9 16,-8 15-24-16,6 4 12 15,16 5-5-15,15-6 4 16,5-2-4-16,34-4 2 15,20-12-21-15,20-6-17 16,17-16-6-16,5-7-8 16,-7-5 19-16,-16-11 18 15,-24 0-10-15,-20 4 28 0,-19 5 37 16,-10 7 61-16,0 0-21 16,-26 0-69-16,-15 15 0 15,-12 4-8-15,2-4 4 16,8-1 11-16,10-9 8 15,14-1 10-15,12-4 52 16,7-7-27-16,0-19-11 16,14-16-46-16,17-11 1 15,8-7-4-15,4 4-5 16,-3 8 7-16,-10 17-11 16,-13 14 11-16,-10 17-6 15,-4 19 1-15,-3 32-19 16,0 21 24-16,-15 18 0 0,-9 8 2 15,-7 8 3-15,-6 4-5 16,-4 5 0-16,0-13 11 16,6-19-8-16,16-24-2 15,7-28-1-15,12-22 1 16,0-9 19-16,0 0 0 16,22-33 74-16,23-18-48 15,15-20-46-15,1-5-10 16,-9 3-79-16,-11 7-44 15,-3 6-66-15,-4 12-128 16,-5 4-78-16</inkml:trace>
  <inkml:trace contextRef="#ctx0" brushRef="#br0" timeOffset="191896.34">25922 10357 682 0,'0'0'128'0,"0"0"76"16,0 0-97-16,0 0-88 15,0 0-19-15,0 0-1 16,-32 112-9-16,19-49 10 16,1-3 8-16,5-5-7 15,7-15-2-15,0-9-1 16,0-19-16-16,10-10 5 15,19-2-24-15,11-22 31 0,12-14-2 16,0-12-37-16,-8-3 34 16,-10-2 5-16,-7 0 6 15,-5 7 3-15,-7 12-3 16,-8 19 0-16,-4 13 3 16,-3 2-3-16,0 31-22 15,-9 10-3-15,1 8 25 16,4 0-9-16,4-6 6 15,21 0-61-15,21-7 2 16,7-13 27-16,6-12-92 16,5-11-7-16,1-13 77 15,2-18 47-15,-11-2 13 0,-18-3-3 16,-19-7 43-16,-13-10 21 16,-2 0 8-16,0 6-4 15,-6 13 0-15,-2 17 29 16,0 12-46-16,-6 5-29 15,-2 14-22-15,-1 13 2 16,3 5-2-16,9 1 0 16,5-6-1-16,1-4-13 15,19-7 14-15,3-9-9 16,9-4 5-16,1-3-4 16,-2-10 2-16,-1-9-5 15,-12-8 6-15,-5-2-1 16,-10-1 6-16,-3-3 0 0,0 6 9 15,-12 11 3 1,-9 10 16-16,-13 6-28 0,-8 22-6 16,-1 18 4-16,7 7 2 15,15-1 0-15,18 3 1 16,3-6-1-16,27-7-24 16,24-16-67-16,16-13 26 15,8-7 59-15,-1-7-38 16,-5-17-12-16,-3-8 52 15,-8-2 4-15,-6-4 95 16,-13-6-30-16,-13-8 47 16,-3-2-21-16,-8 10-13 0,-6 13-57 15,-5 14 77 1,-4 17-21-16,0 0-77 0,-3 20-8 16,-7 20 3-1,2 12-5-15,7 8 10 0,1-7 0 16,0-10 4-16,10-17-1 15,-2-13-3-15,-3-10 0 16,3-3 0-16,10-10 14 16,11-13-14-16,7-16 0 15,5-8-2-15,-4-9 2 16,-1 3-10-16,-6 8-1 16,-8 11-4-16,-10 20 4 15,-5 13 0-15,-2 1-26 0,4 26-52 16,6 10 70-1,0 6 17-15,4-5-2 0,1-11-16 16,-1-9 17-16,2-10-12 16,-1-7 15-16,5-3 9 15,2-19-2-15,1-7-3 16,2-9 5-16,-2-9-9 16,2 7 22-16,-5 1-18 15,-7 17 17-15,-6 13 23 16,-9 6-12-16,-3 3-32 15,3 10-17-15,-1 17-10 16,2 7 17-16,-1-2 10 16,-3-9 0-16,0-6-2 15,0-10 2-15,0-2-6 0,0-5 6 16,0 0 0-16,-4 0 14 16,-10-17-8-16,-5-8-6 15,-1 2 12-15,7 3-11 16,2 4-1-16,3 15 0 15,-1 1-11-15,-4 18-15 16,-3 14-18-16,3 11 34 16,5-4 8-16,8-2-37 15,4-7-20-15,22-11-23 16,16-12 21-16,13-7-17 16,3-3 16-16,-4-20 32 15,-8-7-50-15,-15-7 80 16,-5-10 3-16,-5-4 15 15,-3-2-12-15,-6 5 14 0,-2 13-4 16,-6 15 36-16,-4 14 89 16,0 6-81-16,-14 6-60 15,-6 17-9-15,1 9 9 16,8-1-12-16,10-2 11 16,1-4-21-16,3-6-10 15,18-13-6-15,9-6 18 16,5 0-2-16,1-13-44 15,0-8 64-15,-8-4-6 16,-7-2 0-16,-9 1 4 16,-10-4 4-16,-2-1 0 0,0 6 1 15,-8 9 38 1,-13 12 27-16,-7 4-65 0,-8 16 2 16,-4 21 24-1,0 19 13-15,7 11-4 0,8 9-11 16,8-1-17-16,17-6-9 15,9-9 1-15,37-17-36 16,18-19 15-16,11-21-138 16,10-10-34-16,1-26-154 15</inkml:trace>
  <inkml:trace contextRef="#ctx0" brushRef="#br0" timeOffset="199140.87">29440 10268 44 0,'0'0'109'0,"0"0"40"16,0 0-22-16,0 0 19 15,9-73 28-15,-9 73-68 16,0 0-81-16,0 10-25 16,0 20-9-16,-4 15 9 15,2 8 0-15,2 0 1 16,0-6-9-16,16-11-1 0,9-16-45 15,3-17 8-15,10-3 27 16,3-28 19-16,1-11-5 16,-1-9 10-16,-5 4-8 15,-6 2 3-15,-9 2 0 16,-6 13 5-16,-7 13-5 16,-7 11 11-16,-1 3-11 15,0 24-38-15,0 15 34 16,0 12-2-16,0-3 6 15,0-3-35-15,19-15-30 0,5-10-9 16,2-18 41 0,-2-2 24-16,-1-17 7 0,0-13 4 15,-7-3-1 1,-1-6 6-16,-10 6-6 0,-5-1 7 16,-2 3 9-16,-14 6-16 15,-2 8 24-15,1 8-4 16,8 6-5-16,5 3-16 15,4 0-8-15,12 0-10 16,25 0-3-16,15 0 21 16,10-13 14-16,-3-4-11 15,-8 3-3-15,-15 2 9 16,-11 8 27-16,-13 4 9 16,-7 0-34-16,-5 26 3 15,0 11 21-15,-6 6 18 0,-8 3-28 16,1-7-18-16,5-5-7 15,8-11-42-15,0-10-59 16,11-13-47-16,17-13-2 16,8-23-136-16</inkml:trace>
  <inkml:trace contextRef="#ctx0" brushRef="#br0" timeOffset="199245.64">30455 9944 210 0,'0'0'173'16,"0"0"0"-16,0 0-173 15,0 0-8-15,0 0-107 16,-73 101-217-16</inkml:trace>
  <inkml:trace contextRef="#ctx0" brushRef="#br0" timeOffset="199752.81">30476 10360 535 0,'0'0'248'16,"0"0"-178"-16,0 0 15 16,0 0-83-16,0 0 1 15,0 0-3-15,116-39-7 16,-63 5-41-16,0-12-26 16,-2-7 24-16,-8-3 23 15,-3-9 27-15,-10-5 2 16,-7-10 4-16,-10 7 5 0,-9 15 25 15,-4 21 14-15,0 28 39 16,-7 15-39-16,-22 39-50 16,-7 22-10-16,-2 19 10 15,8 1 2-15,15-5-2 16,14-10 2-16,1-13-6 16,9-16 4-16,13-19-7 15,8-16 2-15,4-8-16 16,8-22 16-16,6-17 5 15,1-17-9-15,-6-7 6 16,-3-14 6-16,-4-12-3 16,-6 6 6-16,-9 14 13 0,-12 24 33 15,-6 26 29 1,-3 19 6-16,-8 12-87 0,-18 32-11 16,-4 15 11-16,0 10-1 15,9 7 0-15,21 6 0 16,3 12-8-16,31 10-58 15,18-1-62-15,6-17-171 16,11-27-24-16</inkml:trace>
  <inkml:trace contextRef="#ctx0" brushRef="#br0" timeOffset="201038.91">31878 10182 662 0,'0'0'23'0,"0"0"201"0,0 0-170 16,0 0-43-16,-81-14-11 16,42 14-3-16,-2 8-2 15,3 18 1-15,8 4-7 16,11 6 8-16,15-5-6 16,4-2 1-16,3-7-27 15,19-9 0-15,8-10 1 16,9-3 33-16,3-16 1 15,4-8 2-15,-6-8-1 16,-9-4 10-16,-4 0-7 0,-11-1 12 16,-5 11-12-16,-8 9 1 15,-3 10 14-15,0 7-19 16,0 0-5-16,-6 21-23 16,0 11 21-16,0 4 4 15,6-2 3-15,0-7-25 16,10-11-6-16,7-9-25 15,7-7 31-15,3 0 21 16,2-18 4-16,4-11 14 16,-1-10-11-16,0-7 12 15,-3-12 40-15,-2-4-15 16,-5-14 8-16,-7-2 9 16,-9 14 17-16,-6 17-56 15,0 25 54-15,0 19-43 16,-8 3-29-16,-14 33-6 0,-2 12-4 15,-3 18 6-15,8 0 2 16,11-2 2-16,5-3-1 16,3-4 1-16,0-12 0 15,0-6 0-15,3-17 0 16,3-8 0-16,-3-8 1 16,0-3 5-16,-3 0 1 15,0 0 8-15,0 0 34 16,0 0-36-16,0 0 6 15,0 0-4-15,0 0-15 16,0 0 1-16,0 0-1 16,0 0 0-16,0 0-8 15,0 0 8-15,0 0-3 16,0 0-2-16,0 0 3 0,0 0 2 16,0 0-4-16,0 0 4 15,0 3-8-15,0-3 8 16,0 0-4-16,0 0 2 15,0 0 3-15,0 0-2 16,0 0 1-16,0 0 0 16,0 1-4-16,0 2 4 15,0 4-6-15,0 3-2 16,0 3 8-16,2 0-1 16,5-3-3-16,2-3-11 15,-1-2 12-15,-1-3-8 0,2 0 7 16,-2-2 3-16,3 0 2 15,3 0 6-15,0 0-7 16,4-4 1-16,-1-8-9 16,3-1-1-16,1 3-3 15,-2 0-2-15,-3 3-5 16,-3 4 13-16,-5 0-12 16,1 3-5-16,-3-3 16 15,0-1-15-15,3 1 22 16,2-4 2-16,5-5-2 15,1-3 0-15,2-4-2 16,3 2-6-16,0-7 1 0,0-1-1 16,0-5-1-16,-6-3 6 15,-4 4-2-15,-3 2 5 16,-7 10 2-16,-1 8 1 16,0 2 35-16,0 7-12 15,-4 0-8-15,-11 0-18 16,-3 13-1-16,-1 10-4 15,4 4-2-15,5 2 7 16,5-2-3-16,5 2 3 16,0-5 0-16,5-1-2 15,12 0 4-15,4-4 0 16,5 1 6-16,-4-4-8 16,-4-5 6-16,-8-5-6 15,-7-2 0-15,-3 0 0 16,0 1-9-16,-20 6 9 0,-15 2 6 15,-5 3-4-15,-5-6 15 16,6-4-17-16,13-5-19 16,12-1-43-16,14-7-112 15,15-19-23-15,28-14-223 16</inkml:trace>
  <inkml:trace contextRef="#ctx0" brushRef="#br0" timeOffset="201301.13">32736 10037 80 0,'0'0'224'15,"0"0"-19"-15,0 0-72 16,0 0-98-16,0 0-13 16,0 0-5-16,5 98 46 0,-5-57-39 15,0-10-16 1,5-3-3-16,14-9 6 0,5-5-10 16,3-12 1-16,3-2-2 15,1-12 5-15,-3-14-5 16,-4-8 7-16,-7-5-7 15,-9-5 21-15,-8-2 9 16,0 5 17-16,-22 7-15 16,-8 13-15-16,-14 21-17 15,-10 10-8-15,-7 33-92 16,-5 10-151-16,9 3-232 16</inkml:trace>
  <inkml:trace contextRef="#ctx0" brushRef="#br0" timeOffset="201984.08">27358 11238 587 0,'0'0'6'0,"-45"-76"150"16,32 57 38-16,6 12-99 15,1 7-37-15,1 0-24 16,3 0-25-16,2 17-9 0,0 22-26 15,0 17 17-15,0 14 9 16,4 9 3-16,5-5-3 16,-3-15 2-16,-2-17-11 15,2-19-1-15,-3-13 10 16,1-10 0-16,9 0 3 16,10-20 7-16,16-15-4 15,15-12-2-15,5 0 1 16,-2 10-5-16,-6 18-11 15,-8 9-6-15,-10 10 0 0,-6 3-13 16,-11 18-10 0,-13 9-31-16,-3 2 19 15,-25 9 8-15,-23 0 35 0,-10-7-1 16,-8-4 7-16,1-13-6 16,9-10-10-16,16-7 6 15,18-4-14-15,22-26-15 16,13-13-63-16,35-3-81 15,19-4-66-15</inkml:trace>
  <inkml:trace contextRef="#ctx0" brushRef="#br0" timeOffset="202299.23">27837 11328 344 0,'0'0'98'16,"0"0"81"-16,0 0-90 15,0 0-36-15,0 0-15 0,0 0-19 16,-73 89-1-16,73-72-13 15,7-7-4-15,17-3 0 16,9-7-1-16,3 0 5 16,3-12-5-16,-6-13-29 15,-5-4 8-15,-9-5-10 16,-11-3 31-16,-8-2 0 16,-3 7 6-16,-18 8 10 15,-6 15 20-15,-4 9-8 16,-7 9-15-16,-1 24-2 15,1 12 2-15,9 9 2 16,12 5-4-16,17 4 6 0,0 4-17 16,37-9-5-16,24-10-44 15,27-18-35-15,25-18-109 16,11-12-9-16</inkml:trace>
  <inkml:trace contextRef="#ctx0" brushRef="#br0" timeOffset="203332.93">29021 11371 682 0,'0'0'17'16,"0"0"154"-16,0 0-141 0,0 0-2 16,0 0-15-1,-31 102 21-15,31-55-17 16,0-5-13-16,0-6 2 0,12-5-6 15,6-14-8 1,4-12 6-16,6-5-23 0,4-7 12 16,1-25 13-16,-1-12 2 15,0-10 2-15,-5 0-4 16,-4 7 2-16,-4 9 2 16,-5 14 1-16,-8 11-5 15,-3 12 4-15,-3 1-4 16,2 14-6-16,4 15-14 15,5 8 20-15,3 6 5 0,5-10-5 16,6-6-6 0,1-7-42-16,6-14-17 0,3-6 25 15,-1-6 3-15,1-20 33 16,-4-5 3-16,-4-8 2 16,-9 2 16-16,-3 5 45 15,-9 4-14-15,-5 16 28 16,1 5 13-16,-2 7-73 15,0 0-7-15,0 0-9 16,4 10-21-16,8 10 17 16,3 2 4-16,4-2 4 15,1-3-4-15,1-9 0 16,1-6-6-16,2-2 9 16,0 0-3-16,1-17 12 15,1-8-9-15,2-2 3 0,-1 4-6 16,-3-1 4-16,-6 11-8 15,-5 7 4-15,-4 6-8 16,-1 0 7-16,2 9-18 16,2 15 8-16,7 2 4 15,1 1-11-15,5-8 8 16,3-6-42-16,2-9-16 16,2-4 49-16,-1-7 3 15,0-15 12-15,-3 1-6 16,-1-6 5-16,-3-6 5 15,-7-2 17-15,-4-5-1 16,-3-4 36-16,-2-2 9 16,4 0 16-16,-6 10-46 15,1 16-15-15,-5 11 37 0,-2 9-14 16,0 0-39-16,0 9-9 16,0 24-7-16,-5 16 16 15,-4 17 13-15,-4 6-10 16,-2-1 18-16,-1-9-21 15,2-9 0-15,2-20 3 16,6-12-2-16,5-12 1 16,1-9 1-16,0 0-3 15,0 0 36-15,7-23-4 16,17-16 2-16,11 0-34 16,3 2-4-16,1 13-18 15,0 10-16-15,-3 14-8 16,-2 0 23-16,-2 17-30 0,-9 11 3 15,-7 2 0-15,-14 1-7 16,-2 2 11-16,-19 1 26 16,-14-1 20-16,-9-4-3 15,-6-5 7-15,3-7-4 16,2-8 0-16,11-9-25 16,13 0 1-16,12-6-72 15,7-21-54-15,24-9-143 16</inkml:trace>
  <inkml:trace contextRef="#ctx0" brushRef="#br0" timeOffset="203924.5">30756 11400 110 0,'0'0'243'0,"0"0"-45"0,0 0-87 16,0 0-39-16,0 0-48 16,0 0 19-16,-37 71-17 15,31-42 3-15,6 0-15 16,0-3-10-16,12-3 18 15,12-9-22-15,4-5 11 16,6-9-11-16,1 0-32 16,-3-23 31-16,-5-9-52 15,-6-5 28-15,-9-8-38 16,-7-2 18-16,-5-6 20 16,-5-6-15-16,-15 3 19 15,-5 9 13-15,-2 18 16 0,-2 19 45 16,-3 10-28-16,2 19-25 15,7 18-3-15,9 13 3 16,14 6 0-16,4-3 5 16,29-12-5-16,11-4-7 15,9-17 5-15,1-13 2 16,0-7-1-16,-5-16 1 16,0-12-6-16,-8-4 2 15,-7-2-10-15,-7-4 14 16,-7 1 9-16,-7 8-8 15,-7 9 4-15,-2 14 11 16,-4 2-3-16,1 4-13 16,5 9-29-16,0 11-9 15,12 4 38-15,3-1 0 0,8-8-9 16,5-4-19-16,7-11-6 16,3 0 0-16,5-13-23 15,-3-8-83-15,-3-4 83 16,-4 3 52-16,-7-3-8 15,-7 12-53-15,-8 3 21 16,-7 10 42-16,-4 3 3 16,-2 20-8-16,4 1 4 15,7 6-44-15,3-7 48 16,9-3-19-16,8-8-36 16</inkml:trace>
  <inkml:trace contextRef="#ctx0" brushRef="#br0" timeOffset="204968.63">32066 11249 30 0,'0'0'86'0,"0"0"41"16,-61-73 7-16,32 62-45 15,0 11-13-15,-4 3-53 16,0 25-18-16,0 11 22 16,6 8 14-16,12-1-13 15,9-3-9-15,6-9-19 16,4-9-4-16,16-12-31 15,5-12 34-15,2-1-1 16,2-17 4-16,-3-10-2 16,0-9 11-16,-4-3-3 0,4-9 45 15,-3-10 8-15,6-8 8 16,-4-17-50-16,-3-6-3 16,-4 9 10-16,-4 22 40 15,-10 28 0-15,-4 27 21 16,0 5-87-16,-7 32-31 15,-13 14 28-15,-5 19-3 16,6 2 6-16,8 1-2 16,11 6 1-16,0 0-26 15,6-10-27-15,14-23-128 16,0-19 49-16,6-19 79 16,5-5 33-16,8-12 18 0,3-15-35 15,-5-6 36-15,-6-6 0 16,-8-5 4-16,-14 7 17 15,-5 11 6-15,-4 10 65 16,0 13 31-16,0 3-99 16,-4 3-22-16,-7 17-13 15,-1 6 7-15,5 7-3 16,7-3 7-16,0-6-2 16,22-6-3-16,5-7-23 15,7-11 8-15,-1 0-10 16,-3-10-23-16,-6-9 44 15,-8-5-24-15,-11-2 35 16,-5-3 8-16,0 1 2 16,-20-1 4-16,-5 12 0 15,-3 7 18-15,-5 10-2 0,-4 10-28 16,1 26 1-16,1 10 24 16,8 8-16-16,14 4-2 15,13 0-9-15,2-13-33 16,32-14-48-16,11-15 10 15,11-16 57-15,4 0-15 16,0-20-94-16,-5-13 122 16,-7-6-24-16,-5-5 25 15,-10-8-6-15,-12-1 6 16,-8-6 0-16,-7 1 6 16,-6 9 19-16,0 11 77 15,-8 14 45-15,-9 19-6 16,-10 5-96-16,-3 15-45 0,-1 14 0 15,4 8-2-15,12 2 5 16,10-2-6-16,5-2 0 16,6-7-37-16,23-11 13 15,5-8-23-15,5-9 30 16,2-3-10-16,-3-20 11 16,-5-10 19-16,-5-9 0 15,-7-12 1-15,-6-7 13 16,-6-14 0-16,3-11-8 15,-6 4 25-15,-3 13 8 16,-2 26 7-16,-1 26 91 16,0 17-46-16,-6 4-91 0,-12 31-5 15,2 16 5-15,1 14-3 16,10 8 4-16,5 7-3 16,5 1-3-16,13 2-56 15,-2 3-112-15,1-10-79 16,3-13-118-16</inkml:trace>
  <inkml:trace contextRef="#ctx0" brushRef="#br0" timeOffset="205299.27">33238 11246 522 0,'0'0'240'0,"0"0"-163"0,0 0-7 16,0 0-42-16,0 0-28 15,0 0-5-15,-8-3-1 16,13 6 6-16,4 0 21 16,0 0-20-16,1-3 7 15,-1 0 8-15,2-3-2 16,-2-11-3-16,-3-3 11 16,-2 1-4-16,-4 7 16 15,0 9-7-15,0 0-12 16,-16 0-15-16,-13 17-18 15,-1 11 18-15,2 3 0 16,7 1 4-16,15-5-12 16,3-4 8-16,3-6-26 15,2-7-42-15,18-8-48 0,-1-2-76 16,-6-2-101-16</inkml:trace>
  <inkml:trace contextRef="#ctx0" brushRef="#br0" timeOffset="206312.06">3691 13115 558 0,'0'0'2'15,"0"0"207"-15,0 0-37 16,0 0-87-16,0 0-31 16,0 0-44-16,0 0-10 15,-25-7-7-15,65 7-1 16,23 0 8-16,16-10 0 15,12-4-5-15,0-2-33 16,0 3-57-16,-15 6-46 16,-13 2-31-16,-26 5 26 15,-25 0-28-15,-12 19-12 16,-30 14 148-16,-28 6-22 0,-14 6 40 16,-7 2 20-16,-1 0 54 15,11-1 24-15,11-10 16 16,19-8 58-16,17-15-16 15,17-10-54-15,5-2-42 16,5 1-40-16,31-2-4 16,22 0 4-16,22-13 25 15,16-13-25-15,1-1 0 16,1-5-78-16,-16-1-91 16,-19-1-74-16</inkml:trace>
  <inkml:trace contextRef="#ctx0" brushRef="#br0" timeOffset="206580.69">3981 12818 532 0,'0'0'44'0,"0"0"-2"16,0 0 141-16,0 0-118 15,0 0-20-15,0 0-45 16,19-58-6-16,17 82 0 15,6 16 10-15,4 14-4 16,2 15 18-16,-8 7-11 16,-6 9 16-16,-17 3-23 15,-13 6 5-15,-4-4 0 16,-16-1-5-16,-11-4-12 0,0-13-93 16,9-9-31-16,15-19-70 15,3-31-216-15</inkml:trace>
  <inkml:trace contextRef="#ctx0" brushRef="#br0" timeOffset="207164.96">6099 12972 1006 0,'0'0'72'15,"0"0"-29"-15,0 0 24 0,0 0-49 16,0 0 13 0,42-96-31-16,-11 48-16 0,-1 2 5 15,-5-4-23-15,-10 3 0 16,-12 1 32-16,-3 7-1 16,-6 6 0-16,-12 9 3 15,-1 9-2-15,4 10-2 16,-6 5 4-16,0 7-13 15,-3 29 7-15,0 13-1 16,5 12 3-16,10 1 4 16,9-1-2-16,0-2 0 15,12-9 2-15,15-5-4 0,6-5 2 16,-2-7 4-16,-4-6-6 16,-8-5 4-16,-10-5 0 15,-6 3-3-15,-3 10-1 16,-12 7 4-16,-19 5 0 15,-8 5 3-15,-7-8-4 16,1-3 1-16,5-10-9 16,7-9 9-16,18-11-3 15,8-6 6-15,7 0 1 16,0-3 2-16,13-14-12 16,17-6-19-16,7 3 9 15,2 10 15-15,4 10-7 16,-4 5 4-16,-3 24 4 0,4 10 2 15,-9 11 16 1,-1 2-18-16,-4 2-1 0,-1 1-3 16,8-5-51-16,10-16-103 15,5-17-74-15,10-17-49 16</inkml:trace>
  <inkml:trace contextRef="#ctx0" brushRef="#br0" timeOffset="207517.22">6955 12768 824 0,'0'0'44'15,"0"0"184"1,0 0-153-16,0 0-70 0,0 0-4 16,-97 39-2-16,73-5-3 15,6 1 2-15,5 2-2 16,10 3 4-16,3-7-6 15,0-3 6-15,16-7-5 16,7-7 2-16,2 1-1 16,2-8-13-16,1-1-10 15,-4-5 7-15,-3 0 9 16,-9 1 10-16,-6 5-23 16,-6 4 5-16,-3 11-12 15,-21 10 24-15,-12-3 5 16,-13 2 4-16,-2-3 0 15,-1-13-2-15,0 0-10 0,10-8 9 16,9-9-147-16,14 0-154 16,19-9-230-16</inkml:trace>
  <inkml:trace contextRef="#ctx0" brushRef="#br0" timeOffset="207951.08">7252 13132 593 0,'0'0'70'15,"0"0"233"-15,0 0-217 0,0 0-16 16,0 0-70-16,0 0-2 16,22 0-58-16,11 0 30 15,6 6-54-15,-2 18 39 16,-4 2-83-16,-6 9 77 15,-8-1-55-15,-7-1 29 16,-6-7 46-16,-4-6 6 16,-2-4 25-16,0-10 2 15,0-2 8-15,0-4 39 16,0 0 66-16,0-13 22 16,0-17-96-16,0-9-27 15,0-14-4-15,10-7 13 16,15-3-23-16,2 12-1 0,0 12 1 15,-3 17 1 1,-5 13 21-16,2 9-22 0,0 3 7 16,-3 30-13-16,-3 13 6 15,-5 10 0-15,-4 7 4 16,-3-4-4-16,-3 2-54 16,0-10-95-16,0-10-74 15,0-21-159-15</inkml:trace>
  <inkml:trace contextRef="#ctx0" brushRef="#br0" timeOffset="208468.65">7841 12547 830 0,'0'0'12'0,"0"0"221"16,0 0-178-16,0 0-55 15,0 0-4-15,0 0-19 16,70-39-2-16,-19 32-10 16,4 3-19-16,-6 4-14 15,-7 0-16-15,-12 0 19 16,-14 11-15-16,-13 14-10 16,-3 6 47-16,-10 5 42 15,-8 3-4-15,-6 1 5 16,8-1 9-16,2-5 8 15,8-4 6-15,3-8-14 0,3-5-6 16,0-8 8-16,6-1-11 16,11-5 0-16,5-3 4 15,2 0-4-15,-2 0-14 16,-5 0 14-16,-7 0 0 16,-4 0 1-16,-3 9 0 15,3 19 4-15,3 11 84 16,3 10-29-16,-3 8-30 15,3 2 20-15,1 1-20 16,1-4 7-16,5-7 23 16,-3-9-54-16,1-11 6 15,-8-9 13-15,-6-4-17 0,-3-6-4 16,0 0-2-16,-12 7 4 16,-12-1-6-16,-7 7-45 15,-8 1-40-15,0-1-94 16,-4-7-120-16</inkml:trace>
  <inkml:trace contextRef="#ctx0" brushRef="#br0" timeOffset="209176.67">9953 13092 754 0,'0'0'65'15,"0"0"8"-15,0 0-35 16,0 0-16-16,0 0-13 16,0 0-7-16,36 20 5 15,-3-24 0-15,10-29 8 16,2-16 17-16,4-13-32 16,-8 1-2-16,-6-4 1 15,-11-1 2-15,-12 3 7 0,-12 10-8 16,0 17 0-16,0 16 20 15,0 16 6-15,-3 4-12 16,-6 19-14-16,0 25-18 16,5 15 17-16,4 7 0 15,7-9 1-15,18-10-4 16,5-15 4-16,-1-15-8 16,3-15 7-16,1-2-10 15,6-19 11-15,3-18 0 16,4-8 1-16,-8-13-1 15,-3-4 0-15,-8 0 0 0,-11 2 9 16,-10 11-4-16,-3 16 12 16,-3 13 17-16,0 15 27 15,0 5 19-15,-3 0-70 16,-3 17-10-16,6 10-8 16,0 13 8-16,0-1-2 15,16 5 2-15,19 2 0 16,8-2 0-16,-1-6 0 15,-3-4-5-15,-9-14-22 16,-17 0-3-16,-13-2-14 16,-13 3 6-16,-29 7 8 15,-27 0-35-15,-13-1-44 0,-15-14-81 16,0-13-146-16</inkml:trace>
  <inkml:trace contextRef="#ctx0" brushRef="#br0" timeOffset="209326.26">10399 12167 556 0,'0'0'14'0,"0"0"299"15,0 0-155-15,0 0-109 16,0 0-49-16,0 0-19 16,-7 6-171-16,4 34-61 15,-1-6-194-15</inkml:trace>
  <inkml:trace contextRef="#ctx0" brushRef="#br0" timeOffset="210676.96">12477 12566 547 0,'0'0'55'0,"0"0"242"16,0 0-256-16,0 0-39 15,-33 93-2-15,27-20 30 16,3 6-10-16,3-7-8 16,0-13-6-16,6-12 3 15,7-17-9-15,7-13 0 16,2-17 0-16,11-10 3 15,3-30 10-15,9-13-13 0,1-13-22 16,-7-4 15-16,-8-1-6 16,-10 7 13-16,-6 17 4 15,-8 19 0-15,-4 17-4 16,-3 11-3-16,3 20-21 16,4 23 13-16,7 11 1 15,1 1 10-15,2-4 0 16,5-12 5-16,-2-16-10 15,6-10 0-15,-7-13-6 16,7 0 10-16,-1-24 1 16,2-8 0-16,0-9 10 15,-5-1-9-15,-6-5-1 0,-2 5 0 16,-5 13 1-16,-3 8 0 16,-6 18-1-16,3 3-8 15,3 7-8-15,9 18-9 16,4 9 23-16,0 0 1 15,4-5 2-15,0-5-5 16,3-12 4-16,-2-12-4 16,3 0 2-16,3-10 3 15,-1-20-1-15,6 0 0 16,-2-2 1-16,-1 8 7 16,-6 9-4-16,-2 5 1 15,-8 10-5-15,-4 0-1 16,1 0-2-16,4 2-2 15,-5 6 5-15,-2-3 2 16,-6-2-2-16,-1-3 0 0,1 0 15 16,2-3 10-16,1-10 32 15,2-6-41-15,1-1-16 16,-2-3 14-16,1 2-14 16,-3-1 0-16,-6 2 0 15,3 0 3-15,-3 6-1 16,0-2-2-16,3 4 0 15,0-2 1-15,0-6-1 16,0 0 0-16,-3-2 9 16,0 5-7-16,0 4 20 0,0 2 2 15,0 8-5 1,0 3 25-16,0 0-29 0,0 0-1 16,0 0-3-1,0 0-11-15,0 0 0 0,0 0-1 16,0 0-5-16,0 17 1 15,0 15 9-15,7 14-4 16,-1 12 26-16,0 3-7 16,-1 10-6-16,-5 5-4 15,0 2-8-15,0-8 10 16,-4-14-11-16,-3-13 0 16,1-14 4-16,-1-12-3 15,4-7 2-15,0-10-2 16,3 0 0-16,0 0 32 15,0-12-5-15,0-22 17 0,6-15-45 16,11-15 2-16,12-5-6 16,7 7-2-16,3 12-12 15,4 20 17-15,2 14-30 16,1 12-7-16,-5 4 0 16,-3 20-14-16,-8 10 16 15,-14 6-20-15,-12 4 20 16,-4 6 28-16,-20-4-13 15,-19-2 21-15,-13 4-3 16,-9-10 6-16,5-9-1 16,4-5-2-16,14-14-9 15,18-6-41-15,14 0-136 0,6-29-39 16,18-10-305 0</inkml:trace>
  <inkml:trace contextRef="#ctx0" brushRef="#br0" timeOffset="211290.97">14159 12609 546 0,'0'0'149'16,"0"0"105"-16,0 0-185 15,0 0-69-15,0 0-12 16,0 122 12-16,9-63 6 16,11-8 0-16,10-6-6 15,2-11 0-15,7-15-5 16,0-8 5-16,-6-11-43 15,-1-14-16-15,0-19 50 16,-12-9-82-16,-7-1 7 0,-13-4 13 16,0-3 71-16,-23-3-13 15,-9 5 13-15,-13 4 2 16,3 18 10-16,-1 13 60 16,1 13 23-16,6 6-71 15,4 27-16-15,12 11-8 16,7 12 0-16,13-1-2 15,7-4 3-15,21-12-5 16,14-10-20-16,8-15-32 16,12-14 25-16,2-3 7 15,-6-20 24-15,-1-11 7 16,-9-8 9-16,-5-5 24 0,-3-6 8 16,-4 3-33-16,-6 11 13 15,-13 9-23-15,-6 15-2 16,-6 10 1-16,-5 5 5 15,3 0-9-15,-3 14-22 16,6 13 22-16,4 2-6 16,2 0 6-16,9-2 0 15,-1-10-2-15,5-7-20 16,-2-7-4-16,6-3-14 16,-4-11 4-16,2-11 18 15,-2 1-14-15,1 1 19 16,-6 5 12-16,3 5-2 15,-4 10 2-15,4 0-25 0,3 13-17 16,6 14-1 0,1 4-9-16,3 6-116 0,2-7 156 15,5-7-199-15,5-13 196 16</inkml:trace>
  <inkml:trace contextRef="#ctx0" brushRef="#br0" timeOffset="212348.16">15487 12625 141 0,'0'0'57'0,"0"0"140"15,-22-92-72-15,-1 67-14 16,-3 11-6-16,3 9-30 16,-9 5-35-16,-4 22-22 15,1 17-7-15,-5 14 30 0,10 3 8 16,15 0-27-16,12-3-2 16,3-14-20-16,15-9-4 15,15-20-18-15,6-10-13 16,10-6 19-16,6-24 8 15,-4-13 8-15,1-13-6 16,-16-2 14-16,-5-9-5 16,-4-2 32-16,-6-8-10 15,-1-3-5-15,-4-2-10 16,-7 12-10-16,-6 18 58 16,0 25 13-16,0 18 41 15,-3 9-72-15,-13 20-40 16,-4 19-17-16,-7 21 13 15,2 10 4-15,5 8 0 16,12 6 0-16,8 1-1 0,13 3-1 16,22-7-47-16,19-20-75 15,3-24-18-15,11-27 29 16,6-14-295-16,-5-29 404 16,5-18-3-16,-18-12 7 15,-15 0 11-15,-21-1-6 16,-13 16 67-16,-7 17-7 15,0 15 131-15,0 10-36 16,-13 6-80-16,-4 5-44 16,-2 15-31-16,-1 6 13 0,8 4-18 15,5 0 1 1,7-3-2-16,0-3 1 0,0-7-10 16,10-5-17-16,8-12-24 15,6 0 20-15,-1-4 8 16,0-16-2-16,-5-2 23 15,-7-2-21-15,-8-2 12 16,-3 2-1-16,0 4-2 16,-8 8 8-16,-7 9-19 15,-8 3 23-15,0 15 2 16,-7 19 1-16,6 12 14 16,4 2-9-16,8 1-3 15,10 0-6-15,2-1 0 16,34-7-80-16,33-1 48 15,27-13-40-15,18-15 65 0,4-12-77 16,1 0 62-16,-13-22 22 16,-13-9 3-16,-23-5 3 15,-27 2 34-15,-29-2-6 16,-12 7-3-16,-30 5-9 16,-13 12 13-16,-8 12 8 15,-4 0 3-15,6 20 35 16,4 6 0-16,8 7-37 15,11-1 2-15,10-1-18 16,13-2-22-16,3-2-3 16,12-10-5-16,21-8-33 15,10-9 30-15,2-12-19 0,4-19 1 16,-7-8 16-16,-13-11 10 16,0-6 1-16,-9-7 2 15,-4-3-3-15,-5-6 40 16,-5-5-33-16,0 1 16 15,-4-3-7-15,-2 16-6 16,0 18 14-16,0 21 30 16,0 20 38-16,-3 4-73 15,-6 33-19-15,-4 17-10 16,4 17 9-16,1 8 2 16,8 4-2-16,0 10-5 15,8 4-27-15,8 0-74 16,11-1-130-16,-2-20-180 15</inkml:trace>
  <inkml:trace contextRef="#ctx0" brushRef="#br0" timeOffset="212706.69">17712 12844 767 0,'0'0'63'15,"0"0"97"-15,0 0-80 16,0 0-70-16,0 0-8 16,0 0 20-16,-16 0-20 0,16-10 14 15,4-10 4 1,4-3-18-16,-4 0 9 0,-4 7-1 16,0 7 8-16,0 7 12 15,0 2-30-15,-10 5-5 16,-12 17-5-16,-4 9 3 15,0 7 7-15,10-4-3 16,12-5 3-16,4-4-4 16,0-8 4-16,0-6-10 15,16-11-16-15,10 0-4 16,4-16 26-16,-1-11-48 16,-3 3 15-16,-12-1-25 15,-12 5-220-15,-2 6-9 16</inkml:trace>
  <inkml:trace contextRef="#ctx0" brushRef="#br0" timeOffset="-214361.72">3766 14901 387 0,'0'0'131'15,"0"0"-128"-15,-91-10 162 16,82 10-32-16,3 0-53 16,6 0 11-16,0 0-52 15,0 0-23-15,3 0-16 16,31 0-13-16,23 5 13 16,28 1 2-16,15-6 1 15,12 0-3-15,-3-14-29 0,-11-8-61 16,-13 2-37-16,-25 3-39 15,-30 10 50-15,-27 7-56 16,-14 0 16-16,-44 27 0 16</inkml:trace>
  <inkml:trace contextRef="#ctx0" brushRef="#br0" timeOffset="-213922.07">3912 15116 70 0,'0'0'97'16,"-130"76"59"-16,95-52-40 15,15-14-33-15,17-7-33 16,3-3-22-16,17 0-26 15,32-10 10-15,21-10 9 16,15-9 7-16,9-4-14 0,-6-1-14 16,-3 4 4-1,-12 4-4-15,-13-1-6 0,-26 11-24 16,-16 6-21-16,-18 3 16 16,-3 2 17-16,-30-5-96 15,-13 0 13-15,-14 3 5 16,-4-7 2-16,6-11 22 15,3-12 50-15,7-13 22 16,8-9 33-16,10 6 55 16,9 6 34-16,9 14-3 15,6 16 28-15,3 12-13 16,3 1-7-16,0 4-82 16,0 0-45-16,27 9-21 15,15 18 21-15,19 8 39 16,12 3-13-16,0 15 10 0,3 3-13 15,-15 14-12-15,-13-2 1 16,-18 6-11-16,-24-6 5 16,-6-1-6-16,-21-2 0 15,-27 2 13-15,-16 2-13 16,-12 1-8-16,-6-4-65 16,3-6-101-16,18-18-72 15,19-28-167-15</inkml:trace>
  <inkml:trace contextRef="#ctx0" brushRef="#br0" timeOffset="-212006.9">6257 14746 1 0,'0'0'19'0,"0"0"39"0,0 0-18 16,0 0 2 0,0 0-7-16,0 0-18 0,0-9-5 15,0 9-3 1,0 0 10-16,0 0 12 0,0 0 7 16,0 0 17-16,0 0-15 15,0 0 7-15,0-4-1 16,-6 1-30-16,-6-1-5 15,-6 4-11-15,-7 0 6 16,1 0-2-16,-4 7-3 16,2 14-1-16,-1 5 0 15,5 3 1-15,6 1 5 16,5-3-6-16,8-5 1 16,3 1-5-16,0-4 4 15,18-2 0-15,6 3 4 0,6-5-3 16,1 0 5-16,-1-4-6 15,-3 1 4-15,-5 2-2 16,-4-1-2-16,-12 3-3 16,-6 4-1-16,0 3 4 15,-21 5 15-15,-10 1 12 16,-11 4-9-16,-9-8 19 16,1-5-17-16,0-3-8 15,4-6 4-15,12-1-16 16,10-10 0-16,15 0-55 15,9-4-74-15,27-19-243 16</inkml:trace>
  <inkml:trace contextRef="#ctx0" brushRef="#br0" timeOffset="-211564.13">6336 15162 376 0,'0'0'69'15,"0"0"-23"-15,0 0 99 16,0 0-75-16,0 0-8 16,0 0-32-16,0-3-30 15,34-10-1-15,5 7-12 16,4 3-22-16,-7 3-39 16,-9 3 36-16,-12 16 14 15,-6 1-2-15,-5 8 12 16,-4-3 7-16,0-2 7 0,-7 1 3 15,1-12 2-15,0-1 18 16,3-11 23-16,0 0 34 16,3 0 21-16,0 0 5 15,0-20-14-15,0-14-55 16,9-10-37-16,10-7-1 16,8-2 0-16,4 7 2 15,2 10-4-15,-6 15 3 16,-3 11-7-16,-3 10-2 15,-2 21-6-15,-2 15 3 16,-4 13 12-16,-7 8 0 16,-6 2-3-16,0 0 3 0,0 0-24 15,-6-6-35 1,-1 0-100-16,4-13-66 0,0-21-166 16</inkml:trace>
  <inkml:trace contextRef="#ctx0" brushRef="#br0" timeOffset="-210845.49">7747 15144 98 0,'0'0'328'0,"0"0"-300"16,0 0 26-16,0 0-38 15,0 0 6-15,0 0-8 16,-31 68 7-16,47-59-16 0,11-4-4 16,7-5 27-16,8-17-18 15,7-16 10-15,-1-10-12 16,1-7-5-16,-7-6-6 16,-9 0-4-16,-9 1 7 15,-11 1 7-15,-10 8-5 16,-3 20-2-16,0 12 39 15,-3 14 38-15,-15 7-77 16,-4 25-3-16,2 19-1 16,4 5-7-16,16 1 11 15,3-8-9-15,24-11-2 16,12-17-25-16,4-13 8 16,8-8 21-16,1-12-6 15,3-23-2-15,-3-9-33 16,-4-2-2-16,-8-4-16 0,-10 4 41 15,-12 3 21-15,-12 11 4 16,-6 11 4-16,0 12 64 16,0 9 44-16,-3 0-71 15,-3 26-34-15,3 10-2 16,3 7 10-16,9 6-9 16,24 1-5-16,13-7 6 15,-1-6-7-15,-8-15 0 16,-19-9 2-16,-9-6-2 15,-9 0-15-15,-27 3 1 0,-25 6-7 16,-21 1-13 0,-14-4-51-16,-8-2-12 0,11-11-114 15</inkml:trace>
  <inkml:trace contextRef="#ctx0" brushRef="#br0" timeOffset="-210694.63">8223 14297 625 0,'0'0'21'0,"0"0"43"16,0 0 76-16,0 0-140 15,0 0-53-15,0 0-202 16,22 74 44-16</inkml:trace>
  <inkml:trace contextRef="#ctx0" brushRef="#br0" timeOffset="-208679.19">9732 15070 848 0,'0'0'23'0,"0"0"-30"16,0 0 7-16,0 0 0 0,0 0 5 16,0 0 16-16,130-105-9 15,-75 51-12-15,-10-4-23 16,-9 5 16-16,-12 7-10 16,-15-1 17-16,-5 7 7 15,-4 10-6-15,0 13 5 16,-4 12-6-16,-5 5-6 15,-1 19 0-15,6 17-25 16,1 14 21-16,3 3 7 16,7-4 6-16,19-8-8 15,4-8 2-15,1-17-7 16,-1-12 9-16,3-4-16 16,2-24 10-16,3-10-5 15,-2-2 1-15,-6-3 6 16,-8 3-7-16,-8 6 12 15,-4 6 3-15,-4 10-1 16,-3 11-4-16,0 3-1 0,7 8-30 16,5 15 23-16,12 3 7 15,9 1 3-15,7-4 2 16,5-9 1-16,1-9-6 16,-4-5 1-16,-5 0 2 15,-9-19 1-15,-5-7-1 16,-3-5 1-16,0-4 16 15,-3-2-15-15,-1 1 39 0,-3 5 4 16,-7 9-8 0,-3 12 1-16,-5 6-17 15,7 4-21-15,1 7-9 0,3 13-13 16,9 3 22-16,-2 4-2 16,-10-8 4-16,-3-4-4 15,-3-7 0-15,-3-4 2 16,0-4 0-16,-9 0 4 15,-13 0 12-15,-8 0-1 16,-2-10 4-16,3-3-2 16,2 7-17-16,2 3 1 15,5 3-10-15,1 17 2 16,5 20-11-16,7 13 16 16,7 4-6-16,0 1 4 15,27-5-36-15,13-14-41 0,14-12-4 16,18-18 29-16,19-6 29 15,13-30-9-15,6-15-2 16,-10-2 3-16,-15-5 33 16,-20-2-45-16,-24-5 47 15,-17-10 17-15,-21 7-6 16,-3 11 27-16,-18 18 53 16,-9 19 66-16,1 11-59 15,0 3-68-15,2 14-4 16,3 9-24-16,8 4 3 15,13 0-5-15,0-2 5 16,22-6-6-16,20-5 1 16,13-11 0-16,4-3 18 0,6 0-14 15,-13 0-4-15,-13 0 0 16,-11 0 7-16,-10 0-14 16,-9 14 7-16,-9 5-2 15,0 11-7-15,-6 4 11 16,-15 11-2-16,-1 2 0 15,0-4-4-15,8-4 3 16,8-13-89-16,6-9-61 16,9-14 55-16,37-3-24 15,17-5 116-15,18-19-14 16,2-5 0-16,-10-8-25 16,-12-6 35-16,-19-7 8 0,-15 4 33 15,-21 6 22 1,-6 13 82-16,0 18 45 0,0 6-112 15,-13 3-25 1,2 12-45-16,-1 15 0 0,9 8 0 16,3-6 0-16,3 0 3 15,17-12-3-15,9-4 4 16,-7-10-14-16,4-3 10 16,-7 0-18-16,-2-13 10 15,-4-7-26-15,-7-7 34 16,-6-4 9-16,0-6-6 15,-15-7 14-15,-9 8-17 16,-1 10 0-16,-2 13 16 16,5 13-16-16,-5 3 0 0,3 23 0 15,0 17-3-15,5 6-3 16,10 8 6-16,9 2-10 16,0 3 10-16,28-5-64 15,30-11-46-15,27-16 50 16,16-17 49-16,13-13-42 15,-8-9-66-15,-8-17 54 16,-11-11-42-16,-29-4 96 16,-28-2 11-16,-30-2 61 15,-9 2-4-15,-30 7 12 16,-10 15 2-16,0 13 35 16,4 8-20-16,6 14-69 15,6 17-4-15,14 8 6 0,13 5-13 16,6 2 11-16,6 0-17 15,21-7 0-15,8-10 11 16,6-12-11-16,2-13-18 16,-7-4-9-16,-6-21 6 15,-5-7 16-15,-10-6 5 16,0-2 0-16,-9-7 21 16,-3 7-10-16,0 3-4 15,-3 11 4-15,0 15 29 16,0 7 14-16,0 2-54 15,0 22-37-15,0 15 37 16,0 7 4-16,6 4-4 16,15-11 0-16,1-8 1 15,8-11-9-15,-5-15 2 0,11-5-13 16,3-17 17-16,0-17-4 16,7-10 3-16,-4-6 0 15,1-6 3-15,-6 1-3 16,-1-6 3-16,-6 2 0 15,-7 4 6-15,-7 14 2 16,-6 21 25-16,-10 11 82 16,0 9-2-16,0 0-96 15,-10 20-17-15,-4 8 0 16,4 3 12-16,10 2-10 16,0-3-2-16,4-1 0 0,16 1 2 15,6-4 4 1,6-2-6-16,1-1 0 15,-1-3 6-15,7 3-3 0,-3-6 13 16,-9-5-12-16,-15-5 5 16,-12 3-18-16,0 2 7 15,-33 5-3-15,-22 8 2 16,-20-3-21-16,-19-2-57 16,-16-15-108-16,-7-5-177 15</inkml:trace>
  <inkml:trace contextRef="#ctx0" brushRef="#br0" timeOffset="-205198.9">13760 14570 948 0,'0'0'43'15,"0"0"8"-15,0 0-41 16,0 0-10-16,0 0 0 16,-30 112 0-16,30-64 0 15,0 5-10-15,0-10-61 0,7-7-137 16,13-26-113-16</inkml:trace>
  <inkml:trace contextRef="#ctx0" brushRef="#br0" timeOffset="-205063.54">13876 14275 618 0,'0'0'158'0,"0"0"-115"15,0 0 57-15,0 0-100 16,0 0-97-16,0 0-43 16,-36 121-134-16</inkml:trace>
  <inkml:trace contextRef="#ctx0" brushRef="#br0" timeOffset="-204299.41">14010 14711 465 0,'0'0'297'16,"0"0"-193"-16,0 0 20 15,0 0-120-15,0 0 7 16,0 0-11-16,72 29-4 15,-47-6 4-15,-5 4 0 0,2-5 0 16,-2-5-11 0,3-10-40-16,-1-7 29 0,10-7-6 15,5-17 4-15,2-15 13 16,3-4 0-16,-3-6 8 16,-6 5 3-16,-1 6 0 15,-11 14 11-15,-3 14-11 16,-3 10-6-16,-2 3-3 15,11 23-14-15,0 7 21 16,10 1 0-16,2-6-6 16,-3-9-40-16,5-9-36 15,8-10 8-15,6-7-9 16,6-21 53-16,-6-8-250 16,-7-3 198-16,-12 0 84 15,-13-1 8-15,-14 3 13 0,-6 4 50 16,-4 11 19-16,-14 14 57 15,-11 8-72-15,-2 17-55 16,3 19-20-16,2 3 16 16,12 2-16-16,14-9 4 15,0-4-10-15,8-13-18 16,14-13-14-16,4-2 23 16,3-12 12-16,-1-13 3 15,2-5 4-15,-9 4 3 16,-3-1 58-16,-1 1 15 15,-4 12 3-15,-6 5 57 16,-1 9-104-16,-3 0 59 0,3 16-95 16,10 27 0-1,7 22 12-15,10 19 41 0,3 18-28 16,-3 16-14 0,-4 8 8-16,-13 0 7 0,-8-7-25 15,-8-15 2-15,-18-17 5 16,-25-17-4-16,-21-17 14 15,-11-24 2-15,-4-11-20 16,9-18 23-16,10-18-22 16,20-35 10-16,19-36-11 15,21-30-9-15,4-33-36 16,42-15-57-16,19 4-90 0,5 21-68 16,-8 40 69-1,-17 27-190-15</inkml:trace>
  <inkml:trace contextRef="#ctx0" brushRef="#br0" timeOffset="-203743.15">10059 14291 620 0,'0'0'110'16,"0"0"-10"-16,0 0 59 15,0 0-45-15,0 0-71 16,0 0-41-16,0 0-2 15,-31-7-62-15,34 7-167 16,16 10-106-16,-4 0-21 0</inkml:trace>
  <inkml:trace contextRef="#ctx0" brushRef="#br0" timeOffset="-201424.25">5647 14925 434 0,'0'0'6'0,"0"0"-6"16,16-73 1-16,2 33 4 15,3-6-5-15,-6-3 6 16,-5 2-6-16,-7 11 0 15,-3 13 3-15,0 13 14 16,-4 10 30-16,-17 3-45 16,-4 21-2-16,-5 7-2 15,-3 11 2-15,8 0 1 16,5 5 1-16,7-1 12 16,10 0-14-16,3-3 5 15,6 3-1-15,18-3 0 16,1 0 5-16,5-5 8 0,-2 0-15 15,-4-1 11-15,-9-3-13 16,-6 3 0-16,-9 1 12 16,-6 5-6-16,-21 1 2 15,-13 1 4-15,-6-6-5 16,1-9 11-16,6-8-18 16,9-12 0-16,11-6 20 15,13-4 26-15,6-4 7 16,0-16-6-16,3-9-42 15,22-1-10-15,11 4 2 16,6 10-3-16,4 16 4 0,6 0-10 16,2 22 12-1,9 12-3-15,-2 3 3 0,9 5-4 16,0 2 4-16,6-5-60 16,0-8-88-16,-4-19-19 15</inkml:trace>
  <inkml:trace contextRef="#ctx0" brushRef="#br0" timeOffset="-200908.13">6955 14584 388 0,'0'0'200'0,"0"0"-186"16,0 0 117-16,0 0-54 16,0 0 9-16,0 0-42 15,-67-52-28-15,67 32-16 16,15-3-15-16,4 6 1 16,-1 4-11-16,-6 9 0 15,-3 4 8-15,1 8-33 16,-2 24 20-16,-5 14 8 15,-3 14 22-15,0 6 4 16,-6 0-3-16,-6-9-1 16,6-6 0-16,0-6 0 0,6-15 14 15,0-8-11 1,0-13-3-16,0-6 12 0,0-3-11 16,0 0 0-16,9 0-1 15,9 0 4-15,1 0 16 16,4 2-20-16,2 18 1 15,-1 9 4-15,-2 11 5 16,-4 9 13-16,-3 1-5 16,-6 2 15-16,-6 1 6 15,-3 0-27-15,0-7-10 16,0-3 14-16,0-4-15 16,-12-2 0-16,-4 2-1 0,-1 1-28 15,-2 0-96 1,-5-7-156-16</inkml:trace>
  <inkml:trace contextRef="#ctx0" brushRef="#br0" timeOffset="-199851.48">18735 12475 596 0,'0'0'0'15,"-84"-20"0"-15,67 20 64 16,14-4 17-16,3 4-51 16,24-4-30-16,27-5 0 15,27-7 10-15,20-4 7 16,5-7-15-16,-12 3 14 16,-19 2-15-16,-25 5 1 0,-19 10 5 15,-15 4 2-15,-13 3 47 16,0 0-5-16,0 14-36 15,-17 25-15-15,-13 27 1 16,-6 34 23-16,2 28 3 16,1 24-1-16,6 19 20 15,5 2-26-15,7 6-6 16,-2-2 10-16,4 9-23 16,-3-2 11-16,-1 4 5 15,-5-12-8-15,-2-11 10 16,-4-14-4-16,-2-18-1 15,-2-10 22-15,0-12 9 16,-4-21-17-16,-3-15 18 0,2-18-13 16,-5-21 15-1,-7-8-18-15,-12-9-6 0,-20-9 12 16,-19-10-31-16,-18 0 1 16,-8-17 4-16,0-12-7 15,8 1-3-15,18 2-2 16,15 5-4-16,14 9 2 15,8 9-43-15,14 3-37 16,15 26-49-16,8 14-72 16,19 6-156-16,7-4-203 15</inkml:trace>
  <inkml:trace contextRef="#ctx0" brushRef="#br1" timeOffset="-196851.35">19658 13689 684 0,'0'0'49'0,"0"0"-18"16,0 0 122-16,0 0-81 16,0 0-49-16,0 0-14 15,0 0-9-15,81-35 5 16,1 21 9-16,8-3-10 15,1 1-4-15,-15 9-24 16,-11 4-69-16,-20 3-53 16,-20 0-65-16,-25 20-95 15</inkml:trace>
  <inkml:trace contextRef="#ctx0" brushRef="#br1" timeOffset="-196675.38">19648 13891 195 0,'0'0'114'15,"0"0"128"-15,0 0-86 16,0 0-79-16,0 0-55 16,0 0-11-16,107-16-11 15,-12-1 5-15,5-2-5 16,-6-1-18-16,-6 0-117 16,-13-7-61-16,-13-2-109 15</inkml:trace>
  <inkml:trace contextRef="#ctx0" brushRef="#br1" timeOffset="-196402.16">19937 13324 16 0,'0'0'546'0,"0"0"-508"16,0 0 228-16,0 0-172 15,0 0-49-15,0 0-21 16,62-61-21-16,5 66 2 15,9 21-5-15,-3 19 0 16,-9 15 14-16,-16 13-13 16,-24 6 6-16,-20 4 0 15,-10 6-4-15,-33 0 0 16,-20-1-3-16,-14-4 6 16,-15-6-13-16,-6-6 6 0,6-11-90 15,15-11-77-15,25-27-115 16,29-23-213-16</inkml:trace>
  <inkml:trace contextRef="#ctx0" brushRef="#br1" timeOffset="-195761.76">21574 13162 9 0,'0'0'327'0,"0"0"-286"0,0 0 109 16,0 0-57-16,0 0 44 15,-16-73-40-15,3 59-12 16,3 7-6-16,0 4-18 16,-2 0-17-16,-9 3-31 15,-9 6-5-15,-4 21-15 16,-5 6 7-16,9 7-5 16,9 0 5-16,14-1-6 15,7-3 5-15,3-5-6 16,22-6 7-16,9-2-6 15,8-5 7-15,3-2-1 0,-3-4 2 16,-13-2-2 0,-11-3 0-16,-10-4-1 0,-8 2-4 15,0 7-6 1,-27 7-3-16,-14 8 12 0,-14 7 2 16,-7-1-27-16,4-7-22 15,6-1-37-15,10-5-36 16,16-3-14-16,19-13-91 15,7-4-163-15</inkml:trace>
  <inkml:trace contextRef="#ctx0" brushRef="#br1" timeOffset="-195329.07">21691 13497 439 0,'0'0'269'0,"0"0"-240"15,0 0 98-15,0 0-86 16,0 0-40-16,0 0-1 16,19 1 0-16,20 6-5 15,10 2 9-15,1 5-8 16,-9 2-7-16,-13 4-23 16,-14 3 6-16,-10-1 0 15,-4 3 19-15,-7-5 4 16,-12-4 8-16,5-7-3 15,5-1 27-15,6-8 12 16,-1 0 44-16,4 0 6 0,0-14-9 16,0-16-25-16,19-16-55 15,14-3 0-15,6-1-4 16,2 11 9-16,-2 8-4 16,-6 16-1-16,-7 7 0 15,-2 8-7-15,-5 14-6 16,-5 19 6-16,-8 9 6 15,-6 5 2-15,0 5-5 16,-21 1 4-16,-4 0-12 16,-7-2-18-16,-2-5-40 15,0-10-86-15,-2-14-102 16,3-22-135-16</inkml:trace>
  <inkml:trace contextRef="#ctx0" brushRef="#br1" timeOffset="-194698.78">21006 13159 442 0,'0'0'12'0,"0"0"85"0,0 0 27 15,0 0-59 1,0 0-3-16,83-77-56 0,-44 38-5 16,-5-1 15-16,-10 3-13 15,-10-2 2-15,-11 8 5 16,-3 2 0-16,-9 6-1 15,-15 13-9-15,-9 10 8 16,-7 4-16-16,-6 29 2 16,1 16 4-16,6 7 2 15,10 7 5-15,15-3 8 16,14-5-13-16,0-2 0 16,16-9 8-16,14-2-6 0,-2-2-2 15,2-1 4-15,-7-6 0 16,-6 4 9-16,-9 0-3 15,-8-2-6-15,0-1 42 16,-18 1-35-16,-15 2 5 16,-7-4 3-16,-5-2-16 15,0-5 3-15,6-6-6 16,10-4 0-16,9-14 11 16,11 0-10-16,8-2 7 15,1 0-1-15,0 0-7 16,10-2-3-16,19-3-43 15,12 5-7-15,7 0 49 16,4 12-24-16,3 18 10 0,0 7-9 16,4 2-33-1,-2 4-29-15,9-13-33 0,8-9-101 16,5-21 58-16</inkml:trace>
  <inkml:trace contextRef="#ctx0" brushRef="#br1" timeOffset="-194120.55">22610 12891 607 0,'0'0'25'15,"0"0"15"-15,-108-33 14 0,81 29 3 16,7-3 17-16,10-2 7 15,7-5-4-15,3-6-34 16,7-7-27-16,14 1-11 16,11-3-10-16,1 12-5 15,-5 8-9-15,-3 9 15 16,-4 13-10-16,-7 19-9 16,-4 9 14-16,-7 7 8 15,-3 8 0-15,0-3 1 16,-5-3 0-16,-6-6 2 15,0-5-2-15,3-12 1 16,3-8-1-16,2-9 0 16,3-6-2-16,0-2 2 0,0-2 0 15,0 0 4-15,0 0 6 16,0-5 2-16,0-3-5 16,1 2-5-16,-1 3 40 15,0 3-12-15,0 0-30 16,-6 22-3-16,-7 15-17 15,-2 15 18-15,4 5 2 16,5 2 0-16,6-6 2 16,0 5-2-16,0-10 0 15,12-1-2-15,0-2 2 16,2-11 0-16,-11-4-2 16,-3-5 6-16,0 0-1 0,-20 0-3 15,-9 1-6-15,-10 4 5 16,-6-3-45-16,-3 0-39 15,1-8-60-15,3-6-93 16,10-10-117-16</inkml:trace>
  <inkml:trace contextRef="#ctx0" brushRef="#br1" timeOffset="-193113.22">23009 13469 104 0,'0'0'9'16,"0"0"39"-16,0 0 34 15,0 0-13-15,0 0 6 16,0 0-45-16,-23-5 21 0,23 5-21 16,0 0 1-1,0 0 23-15,0 0-14 0,-1 0 8 16,1 0-4-16,-2 0-14 15,2 0 16-15,0 0-28 16,0 0-6-16,0 0 11 16,0 0-12-16,-1 0 8 15,-1 0 4-15,-2 0-10 16,-2 0 20-16,-1-2-27 16,-1 2-4-16,1-3 13 15,-1 3-8-15,-2-1 17 16,1-2 4-16,1 0-20 15,-1 3 25-15,0-2-13 0,3-1 1 16,3 1 23 0,0 2-6-16,3 0 9 0,0 0-17 15,0 0-10-15,0 0 20 16,0 0-29-16,0-3 7 16,29-1 1-16,30-4-8 15,35-4 8-15,23-1-18 16,16-3 4-16,7-1-4 15,-8 0-1-15,-8 5 0 16,-20-5-2-16,-24 5 4 16,-28 2 2-16,-21 3-4 15,-16 3 0-15,-9 1 2 0,-6 3-2 16,0 0-3 0,0-3 3-16,-6-1-17 0,-15-2 4 15,-9-3-23-15,-11-5 0 16,-6 0 31-16,-3-5-30 15,-5-1 14-15,4 0 21 16,3 1-5-16,11 2 5 16,10 4 0-16,13 6 1 15,7 0 18-15,7 7 0 16,0-3 1-16,0 3 4 16,0 0-20-16,0 0 0 15,7 0-4-15,18 0 0 16,15 6 16-16,11 11-13 15,7 4 0-15,-5-1 6 16,-4 5-9-16,-8-2 2 0,-10 4-2 16,-4-4 0-16,-10 4-1 15,-7-5 1-15,-7 1-1 16,-3 3-2-16,-3 1 6 16,-18 1 0-16,-6 4-3 15,-6-3 0-15,-3-2 9 16,1 3-9-16,-1 0-3 15,4 1-35-15,9 3-91 16,3-4-61-16,11-13-285 16</inkml:trace>
  <inkml:trace contextRef="#ctx0" brushRef="#br1" timeOffset="-191998.36">24672 13171 723 0,'0'0'8'15,"0"0"113"-15,0 0 68 16,0 0-129-16,0 0-12 16,0 0-48-16,-36 22-7 15,18 28 7-15,2 4 9 16,7-2 5-16,9-5-14 15,0-10 2-15,1-8-1 16,17-12 3-16,2-8-4 16,8-9 11-16,12 0 9 15,11-26 51-15,9-8-27 16,2-8-23-16,-2-1 20 0,-6-3-40 16,-5 0 7-1,-4-1 0-15,-4 0-3 0,-3 2 2 16,-9 14-7-16,-9 11 0 15,-7 12-6-15,-10 6 6 16,0 2-9-16,5 7-1 16,5 17-5-16,1 9 11 15,-1 6-2-15,-9 3 6 16,-4-4-7-16,0-4 8 16,-3-8-1-16,-13-4 0 15,-5-2 0-15,0-7 9 16,-6 0-9-16,-1-9 5 15,0-4 19-15,-5 0-22 16,-5-8 3-16,-1-14 9 16,-5-5-9-16,1-9 2 0,0-3-7 15,5 6 0-15,7 3 1 16,7 10-1-16,11 11-1 16,1 5 0-16,1 4-10 15,-5 13-33-15,-2 17-52 16,-1 7 7-16,4 5-14 15,6 2-86-15,3-5-98 16,0-10-88-16</inkml:trace>
  <inkml:trace contextRef="#ctx0" brushRef="#br1" timeOffset="-174560">6803 17023 144 0,'0'0'17'15,"0"0"38"-15,0 0 57 16,0 0 13-16,0 0-20 16,-82 0 6-16,73 0 4 15,0 0-18-15,3 0-4 16,0 0-21-16,6 0-17 16,0-1-34-16,0 1-8 15,0 0-8-15,7 0-5 0,26 0-14 16,25 0 14-16,20 0 2 15,16 0 3-15,0 0-5 16,-6-10 0-16,-6 0-3 16,-15 3-51-16,-21 4-33 15,-16 3-63-15,-15 0-64 16,-10 0 37-16,-5 0-34 16,-11 10 17-16</inkml:trace>
  <inkml:trace contextRef="#ctx0" brushRef="#br1" timeOffset="-174347.58">6786 17374 162 0,'0'0'62'0,"0"0"110"15,0 0 20-15,0 0-43 16,0 0-98-16,0 0-47 0,-41 15 7 16,96-27-10-16,25-3 24 15,11-2-4-15,3 2-18 16,-3 1-1-16,-10 3-4 15,-8 2-23-15,-18 0-73 16,-16-1-23-16,-17 6-20 16,-11 0-46-16,-11 1 20 15</inkml:trace>
  <inkml:trace contextRef="#ctx0" brushRef="#br1" timeOffset="-174027.82">6943 16808 179 0,'0'0'69'0,"-94"-96"59"0,70 69-12 16,8 15-25-16,10 4 34 15,6 8-25-15,0 0-100 16,0 0 3-16,19 1-3 16,17 18 5-16,13 5 29 15,5 5-7-15,1 4-8 16,2 4 11-16,4 4-11 15,0 4-12-15,-4-2 21 16,-9 0-5-16,-13-7-10 16,-12 1-7-16,-13 4-4 15,-7 5 14-15,-3 4-5 0,-22 8-7 16,-17 4 16-16,-10 0-20 16,-3 2 0-16,10-5-44 15,12-7-74-15,21-5-100 16,9-25-92-16</inkml:trace>
  <inkml:trace contextRef="#ctx0" brushRef="#br1" timeOffset="-173277.32">8966 16939 567 0,'0'0'25'15,"0"0"50"-15,0 0 119 0,0 0-62 16,0 0-69-16,0 0-47 16,-33-26-9-16,49 26-14 15,23-2 1-15,19-2 6 16,14-5 15-16,4-1-15 15,-6-1 4-15,-12-2-4 16,-16 3-10-16,-21 3-8 16,-12 7-14-16,-9 0 21 15,0 0 5-15,-26-3 6 16,-26 3-29-16,-22 0-37 16,-17 3 17-1,0 16 45-15,4 9-8 0,5-2 12 16,12 0 11-16,13-5 10 0,23-8 8 15,19-7-19 1,15-2-10-16,15 3-4 0,22 5-4 16,26-2 8-16,7 4 11 15,9-5-10-15,-4 2 4 16,-17 1-5-16,-12-1 4 16,-20 2-2-16,-10-7-2 15,-16 10-10-15,0 8 10 16,-21 15 12-16,-16 11 42 15,-17 3-28-15,-7 3-10 16,-3-6 12-16,4-1-14 16,15-12 3-16,17-8 14 0,15-10-28 15,13-7-3-15,0-4-7 16,31-1-5-16,24-4 3 16,18-3 1-16,21 0-40 15,12-13-47-15,15-6-132 16,6-8-207-16</inkml:trace>
  <inkml:trace contextRef="#ctx0" brushRef="#br1" timeOffset="-172843.38">9830 17062 623 0,'0'0'52'0,"0"0"113"15,-87-72-45-15,60 57-32 16,0 6-25-16,-1 6-24 16,-5 3-35-16,-3 14-4 15,-3 18-5-15,5 13 5 16,7 9-9-16,14 0 9 16,10-4-8-16,3-6 8 15,16-13-12-15,17-8-4 16,3-14-7-16,1-5 3 15,-1-4 16-15,1-21 0 16,-4-8 4-16,-5-10 8 16,-2-11-5-16,-10 1 1 15,-7 3-3-15,-4 13 5 0,-5 16 2 16,0 11-8-16,0 6 8 16,0 0-8-16,0 6-6 15,0 27-19-15,0 13 19 16,10 7 0-16,2 7-2 15,4-4-59-15,1-10-27 16,5-5-20-16,2-9-50 16,1-6 35-16,-2-16-110 15,-1-10 6-15</inkml:trace>
  <inkml:trace contextRef="#ctx0" brushRef="#br1" timeOffset="-172435.03">9980 17290 349 0,'0'0'111'0,"0"0"92"16,0 0-44-16,0 0-49 16,0 0-30-16,0 0-80 15,-12-44 0-15,30 42-3 16,10 2 3-16,8 0-2 16,0 0 2-16,0 10-2 15,-11 6 0-15,-1 4-7 16,-12 3 5-16,-2 0-6 15,-7-2-2-15,-3-4 10 0,0-2-4 16,0-10 4 0,0 0 2-16,0-5 0 0,0 0 21 15,0 0-9-15,0-16 24 16,0-10-18-16,0-8-16 16,0-6-4-16,1 3-2 15,15 8 4-15,0 10-9 16,-4 9 9-16,6 9-11 15,1 1 11-15,4 4-5 16,2 17-1-16,2 8 4 16,-5 8-8-16,-5 10 8 15,-7 7-40-15,-7 5-56 16,-3 1-56-16,0-4 0 16,0-14-83-16</inkml:trace>
  <inkml:trace contextRef="#ctx0" brushRef="#br1" timeOffset="-171815.63">10830 17229 673 0,'0'0'38'0,"0"0"11"16,0 0 138-16,0 0-87 16,0 0-19-16,0 0-64 15,-71-42-15-15,90 42-2 16,27 0 3-16,32 0 14 0,26-13-4 16,17-2-12-16,11-4 10 15,3-3-11-15,-7 5 0 16,-11-2 0-16,-10 6 0 15,-19 0 0-15,-27 2-31 16,-25 8 0-16,-24 0-4 16,-12-3 30-16,-9-4-1 15,-27-1 0-15,-13-6-77 16,-9 5 37-16,1 2 9 16,1 0 30-16,0 0-4 15,1-6 11-15,3 3 0 16,10-3 14-16,15 2 16 0,15 6 6 15,5 1 10-15,7 5-22 16,0 2-9-16,4-3-15 16,16 3 0-16,15 0 5 15,13 0 10-15,6 5 4 16,-3 10-3-16,4-2-2 16,-6 7 10-16,-4 1-24 15,-12 6 0-15,-5 3 8 16,-13 7-6-16,-9 0 6 15,-6 7 2-15,-18 2-6 16,-21 4 28-16,-9 4-27 16,-7-3-1-16,-3 4-4 15,3-6-5-15,16-2-57 0,9 0-77 16,17-13-89-16,13-20-192 16</inkml:trace>
  <inkml:trace contextRef="#ctx0" brushRef="#br1" timeOffset="-170951.46">12337 16936 250 0,'0'0'105'16,"0"0"91"-16,0 0-32 16,0 0-26-1,0 0-89-15,0 0-42 0,-39 8-7 16,33 31 0-16,6 17 51 15,0 3-32-15,0-3-1 16,12-6-2-16,8-13-12 16,3-12 5-16,-2-13-8 15,3-7 0-15,-1-5 19 16,9-7 19-16,1-25 18 16,6-11-21-16,1-13-19 0,-2-5-2 15,-3-1-12 1,-2-2-3-16,-3 9 17 0,-5 9-16 15,-9 13-1-15,-5 17 1 16,-5 9 0-16,-6 7-2 16,6 0-8-16,7 7-10 15,4 15 12-15,8 9 4 16,-1 2 3-16,-5 0-1 16,-7-4 6-16,-8 1-8 15,-4-7 3-15,0 2 0 16,-3 0 23-16,-14-5-21 15,-5-1 7-15,-7-5 1 16,-4-3-3-16,-7-6 5 16,-4-5-11-16,-3-5 3 15,-4-20 5-15,-1-4-5 0,-6-7-8 16,3-2 2-16,7 6-3 16,11 10 3-16,11 8 2 15,13 6 0-15,10 6-1 16,3 2 1-16,0 0-17 15,0 2-8-15,0 18-37 16,19 9 50-16,4 9-4 16,8 8-41-16,6 3-14 15,5 4-113-15,-3-6-109 16,-2-11-156-16</inkml:trace>
  <inkml:trace contextRef="#ctx0" brushRef="#br1" timeOffset="-169040.89">13351 17152 476 0,'0'0'55'15,"0"0"16"-15,0 0 35 16,0 0-34-16,0 0-38 0,0 0-34 15,-15-15-2-15,15 15 1 16,0-2 2-16,0 2-1 16,0-3 0-16,0 2 0 15,0 1 10-15,0-3-7 16,0 0 7-16,1-9 33 16,-1 0 22-16,0-8-47 15,0 1-5-15,-13 2-4 16,1 5 12-16,-1 5 0 15,2 7-4-15,-2 0-17 16,-2 22-3-16,-6 19-1 16,9 5-6-16,2 0 10 0,10-3-6 15,0-11 6 1,16-10-2-16,5-4 1 0,0-9 1 16,0-4 3-16,1-5-3 15,-4 0 3-15,0-17 25 16,-6-8-18-16,-9-6 17 15,-3-5-3-15,0-5-8 16,-15 4-1-16,-8 8-15 16,4 9 2-16,-1 15 3 15,3 5-5-15,-1 4 0 16,-2 21-4-16,7 9-2 16,3 1 1-16,10 2-1 15,0-7 5-15,7-8-6 16,8-5 7-16,3-3-3 15,-3-11 2-15,-2 0 2 0,-3-3 0 16,3 0 1-16,-3-6-1 16,-1-8 17-16,-5-3-13 15,-4-2 1-15,0-3-2 16,0 5 0-16,-1 6 4 16,-5 8-8-16,3 3 0 15,0 0-1-15,-4 4-3 16,1 12-9-16,0 4 12 15,2 0-4-15,4-3 3 16,0-5-6-16,0-2 8 0,0-6-5 16,4-4 5-16,-1 0-1 15,-3 0 1-15,3 0 4 16,-3 0 9 0,3 0-10-16,0 0-2 0,1-7 15 15,-4 3-16-15,0 4 2 16,0 0 2-16,0 0-1 15,0 0-6-15,0 0 1 16,0 0-10-16,0 0 7 16,0 0-2-16,0 0 4 15,0 4 1-15,0 3 1 16,0 2-3-16,0 0-32 16,0 5-45-16,0 3-76 15,-4 0-61-15,-5-1-81 16</inkml:trace>
  <inkml:trace contextRef="#ctx0" brushRef="#br1" timeOffset="-167884.46">14604 17043 475 0,'0'0'52'16,"0"0"74"-16,0 0 32 16,0 0-66-16,0 0-32 15,0 0-55-15,-36-21-5 16,57 21-7-16,24-3 2 16,25-4 0-16,18-6 5 15,6-3-62-15,-6 0-63 16,-20 5-50-16,-20 8 21 15,-24 3-39-15,-24 8-5 0</inkml:trace>
  <inkml:trace contextRef="#ctx0" brushRef="#br1" timeOffset="-167720.02">14618 17316 29 0,'0'0'135'16,"0"0"-3"-16,0 0-31 15,0 0-19-15,0 0-46 16,0 0-23-16,80-17 67 15,5-13-58-15,3 0-14 16,-4 6-8-16,-4 0-23 0,-7 7-80 16,-12 2-71-16,-25 4-48 15</inkml:trace>
  <inkml:trace contextRef="#ctx0" brushRef="#br1" timeOffset="-167452.31">14808 16835 258 0,'0'0'18'16,"0"0"66"-16,0 0 68 15,-16-77-89-15,38 77-35 16,14 0-8-16,17 16-6 16,12 18 21-16,-3 7 11 15,-2 13-17-15,-13 9-11 16,-11 10 1-16,-13 6-1 0,-17 1 10 15,-6-8-27-15,-18-6 2 16,-19-8 9-16,-9-3-12 16,-2-9 0-16,5-12-57 15,13-9-63-15,15-18-30 16,15-7-168-16</inkml:trace>
  <inkml:trace contextRef="#ctx0" brushRef="#br1" timeOffset="-166947.85">15832 16738 634 0,'0'0'62'0,"0"0"2"16,0 0-2-16,0 0-36 15,0 0-26-15,0 0-8 16,16-19 6-16,26 15-3 15,4-7-11-15,-1 2-15 16,-16 1-9-16,-9 3-26 16,-17 5 11-16,-3 0 32 15,-26 0 13-15,-19 8-15 16,-17 4-3-16,-14 9 28 16,3 0 1-16,-3 3 4 15,15-4 23-15,19-3-1 0,16-2 9 16,20-3-36-1,6 0 1-15,26 8-1 0,19-3 1 16,13 0 7-16,7 1-8 16,-3-5 5-16,-16 2-5 15,-15-6 0-15,-14 4 0 16,-17 1-5-16,0 8 10 16,-17 9 26-16,-14 8 40 15,-12 2-16-15,1 0 10 16,3-4-12-16,9-7-19 15,11-7 8-15,7-9-34 16,12-4-8-16,3-1 0 0,28-3 0 16,23-2-7-16,16-4-25 15,18-9-93-15,3-11-127 16,-3-14-95-16</inkml:trace>
  <inkml:trace contextRef="#ctx0" brushRef="#br1" timeOffset="-166752.58">16452 16477 672 0,'0'0'113'0,"0"0"129"16,0 0-142-16,0 0-77 16,0 0-23-16,0 0-5 15,0 70 0-15,17-9 5 16,-4 16-3-16,-7 9-25 0,-6 9-100 15,0 0-141-15,0-22-226 16</inkml:trace>
  <inkml:trace contextRef="#ctx0" brushRef="#br1" timeOffset="-166581.5">16303 17115 599 0,'0'0'122'0,"0"0"188"15,0 0-197-15,0 0-57 16,0 0-47-16,0 0-4 16,107-82-5-16,-45 63-45 0,3 10-56 15,-10 6-157-15,-16 3-120 16</inkml:trace>
  <inkml:trace contextRef="#ctx0" brushRef="#br1" timeOffset="-166168.02">16446 17278 422 0,'0'0'92'0,"0"0"138"15,0 0-112-15,0 0-35 16,0 0-83-16,0 0-8 16,9-9 6-16,24 9-1 15,6 0-3-15,-8 0-11 16,-4 8-11-16,-10 11-29 15,-3 1-2-15,-5 4 32 0,-6-2 15 16,-3-1 5-16,0-2 7 16,0-8 4-16,-3-2-3 15,3-8 8-15,0-1 20 16,0 0 49-16,0-1 27 16,0-27-23-16,6-4-79 15,14-11-2-15,8 0-1 16,0 5 0-16,3 7 0 15,5 2 1-15,-3 10 9 16,-4 8-10-16,0 11-3 0,-13 0-1 16,-7 26-7-16,-9 17 9 15,0 6-5-15,-7 4-16 16,-11 0-21-16,-2-6-76 16,4-7-46-16,6-11-47 15,10-19-167-15</inkml:trace>
  <inkml:trace contextRef="#ctx0" brushRef="#br1" timeOffset="-165723.43">17313 16941 445 0,'0'0'351'16,"0"0"-228"-16,0 0 23 0,0 0-83 15,0 0-63-15,0 0 2 16,94-44-2-16,-10 30 1 16,9-3-1-16,-5-2-1 15,-9-6-53-15,-17 4 10 16,-17 1-64-16,-19 1-23 16,-20-2 17-16,-6 4 50 15,-24 2-3-15,-16 2 25 16,-11 7 27-16,-2-2 15 15,11 2 0-15,6 5 31 16,13-1 55-16,14 2 33 16,9-3-4-16,0 3-59 0,2 0-45 15,25 0-7-15,8 0 0 16,13 0 5-16,-2 9 5 16,-3 4-11-16,-10 4 12 15,-7 3-15-15,-14 2 1 16,-12 8 7-16,-3 9-3 15,-23 10-5-15,-6 1 0 16,-1 4-3-16,6-5-98 16,12-9-82-16,8-16-117 15</inkml:trace>
  <inkml:trace contextRef="#ctx0" brushRef="#br1" timeOffset="-165230.03">18170 16500 634 0,'0'0'4'15,"0"0"60"-15,-43 106 68 16,38-56-65-16,5 0-27 16,0-5-21-16,15-13-12 15,8-7-5-15,7-15 8 16,1-10-6-16,9-7 2 15,2-23 10-15,1-18-16 16,9-9-4-16,0-9-11 0,-1 0-21 16,-2 3 4-16,-14 20 20 15,-11 16 12-15,-12 15 10 16,-7 12 0-16,3 6-10 16,2 20-9-16,4 10 9 15,-8 5 34-15,-3 0-32 16,-3-4 6-16,0-8-2 15,0-7-4-15,-12-3 4 16,-12-10-3-16,-12-1 10 16,-12-8 26-16,-5 0-29 15,-5-14 2-15,4-13 15 16,2-10-22-16,3-4 4 16,4-2-9-16,9 2 0 15,9 16 1-15,11 13-1 16,10 12-1-16,-4 8-10 0,3 18-59 15,3 15 32-15,4 5-50 16,0 3-34-16,15-4-28 16,0-3-117-16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49:50.52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10291 4271 32 0,'0'0'38'15,"0"0"18"-15,0 0 13 16,0 0 3-16,0 0 4 16,0 0-22-16,0 0-4 15,0 0-17-15,-17-4 7 16,17 4 1-16,0 0-26 16,0 0 2-16,0 0-4 15,0 0-11-15,0 0 0 0,0 0-2 16,21-1 0-16,7-1 3 15,8-2-3-15,7 4 0 16,-1 0 1-16,4 0 0 16,2 0-2-16,-2 0 1 15,-1 0 0-15,1 0 2 16,-7 0-2-16,-5 0 0 16,-4 0 2-16,-8 0 1 15,2 0-2-15,-6 0-1 16,6 0 0-16,-5 0-2 15,1 0 2-15,2 0 0 16,-1 0 0-16,0 0 1 0,0 0-1 16,1 0-1-1,-3 0 1-15,4 0 1 0,0 2-1 16,3-1 0-16,4-1 2 16,-5 0-1-16,1 0 2 15,-7 0-3-15,2 0 0 16,-6 0 2-16,1 1-2 15,-2-1 0-15,5 2-1 16,-1-1 3-16,9-1-1 16,3 0-1-16,4 0 0 15,3 0 4-15,-4 0-4 16,0 0 0-16,-8 0 1 16,-2 0 1-16,-4 0-2 0,-6 0 0 15,4 0 0-15,-5 0 0 16,5 0 0-16,6 0-1 15,2 0 1-15,8 0 2 16,6 0-2-16,0 0 0 16,-3 0 2-16,0 0-2 15,-7 0 0-15,-8 0 0 16,0 0 0-16,-9 0 0 16,6 0 0-16,4 0-2 15,5 1 2-15,4-1 3 16,5 0-2-16,0 0-1 15,6 0 1-15,-2 0 0 0,-3 0 3 16,-1 0-4-16,-6 0 0 16,-4 0-3-16,6 0 7 15,-5 0-4-15,1-1 3 16,-1 1 0-16,-3-1-1 16,0 1-2-16,3-2 0 15,-2 1 4-15,2 0-2 16,-2-1-2-16,-2 2 1 15,-1 0 0-15,-1-2 0 16,-3 2-1-16,6-1 0 16,1-1 3-16,-1 2-3 15,1 0 0-15,-5 0 2 16,-1 0-1-16,1 0-2 0,5 0 1 16,2 0 0-16,1 0-1 15,-1 0 1-15,-1 0 0 16,0 0 2-16,-3 0-1 15,-1 0-1-15,-2 0-1 16,3 0 1-16,-2 0 4 16,3 0-4-16,-2 0 0 15,-1 0-2-15,0 0 6 16,6 0-5-16,-2 0 1 16,2 0 0-16,-2 0 1 15,5 0-1-15,0 0 0 16,-1 0 0-16,3 0 2 15,1 0-3-15,-7 0 1 16,3 0 0-16,-10 0 1 0,4 0-1 16,-7 0 0-16,-3 0 0 15,4 0 0-15,-5 0 1 16,4 0-1-16,4 0 0 16,2 0 0-16,2 0 0 15,-2 0 0-15,7 0 2 16,-9-2 0-16,3 1 0 15,-8-1-2-15,0 2 0 16,-3 0-2-16,1 0 2 16,-3 0 0-16,6 0 0 15,3 0 1-15,-3 0 1 0,1 0-2 16,2 0 0 0,1 0-3-16,-1 0 6 0,-2 0-3 15,-1 0 0-15,-3 0 3 16,-1 0-3-16,-2 0 0 15,1 0 0-15,1 0-2 16,-3 0 4-16,1 0-2 16,4 0 0-16,-1 0 0 15,3 0 3-15,1 0-3 16,-2 0 0-16,-2 0-1 16,-2 0 1-16,-5 0 0 15,0 0 0-15,-6 0 1 16,0 0 0-16,3 0-1 15,-3 0 0-15,0 0-2 0,0 0 2 16,0 0-6-16,-9 0-29 16,-24 0-130-16,-16 0-54 15</inkml:trace>
  <inkml:trace contextRef="#ctx0" brushRef="#br0" timeOffset="18361.54">3007 8702 19 0,'0'0'65'16,"0"0"-4"-16,0 0-17 15,0 0 0-15,0 0 12 16,0 0-15-16,0 0 12 0,0 0 6 15,0 0-15 1,0 0-5-16,0 0-8 0,0 0-19 16,6 0 10-16,7 0-18 15,11-4-3-15,13-12 60 16,8-1-28-16,-2 1 0 16,-10-3-28-16,-9 2-5 15,-9 0 31-15,-9 5-17 16,-3 2 8-16,-3 3 10 15,0 1-6-15,-6 2-15 16,-18 4-11-16,-6 0-9 16,-7 13 0-16,-2 10 6 0,3 10-2 15,5 2 1 1,7-1-2-16,11-2 4 0,7-1-3 16,6-1-4-16,0 3 4 15,0 3-1-15,6 0 3 16,4 3 2-16,-7-1 1 15,-3 3 2-15,0 1-2 16,-13-1 2-16,-14-1 0 16,-9-3 1-16,-3-5-3 15,-3-3 3-15,1-1-3 16,5-12 8-16,6-2-8 16,8-11 0-16,8-3 19 15,5-3-9-15,2-23 36 16,7-11-32-16,0-2-9 15,0 5-8-15,19 8 3 0,-5 7 0 16,-1 7-1-16,2 9 1 16,-3 3-4-16,3 0-2 15,1 7 2-15,1 13 2 16,-1 7-2-16,2 2 4 16,-3 9 3-16,-3-1-1 15,3 4 4-15,-3 2-6 16,1-1 8-16,2-2-8 15,4-2 0-15,1-5-54 16,7-4-57-16,10-7-104 16,0-8-23-16</inkml:trace>
  <inkml:trace contextRef="#ctx0" brushRef="#br0" timeOffset="18895.24">3675 8995 245 0,'0'0'25'0,"0"0"51"0,0 0 18 16,0-73-42-1,-3 57 49-15,-9 4-37 0,-3 2-24 16,-7 9 12 0,-5 1 0-16,-10 18-52 0,-8 17 0 15,2 7 0-15,7 2-4 16,12 2 4-16,15-13 0 15,9-3-1-15,0-7 1 16,9-12-4-16,18-5 1 16,7-6 6-16,6 0 19 0,2-17 2 15,-3-9 12 1,-2-1 5-16,-11-2-25 0,-7 2 5 16,-10-1 24-16,-2 1-15 15,-7 7 8-15,0 6-27 16,0 10-1-16,0 4 42 15,0 0-52-15,0 1-17 16,-4 27-14-16,-2 10 7 16,3 15 17-16,3 6-49 15,0 8-74-15,16 6-48 16,7-5-103-16</inkml:trace>
  <inkml:trace contextRef="#ctx0" brushRef="#br0" timeOffset="19082.68">4172 9237 541 0,'0'0'209'0,"0"0"21"15,0 0-114-15,0 0-60 16,0 0-35-16,0 0-21 16,-20 46-9-16,14 4 3 15,-1 16 6-15,-2-3-32 16,3 6-77-16,6-7-161 15,0-16-1-15</inkml:trace>
  <inkml:trace contextRef="#ctx0" brushRef="#br0" timeOffset="19254.64">4767 9349 659 0,'0'0'149'0,"0"0"7"16,0 0-95-16,0 0-61 15,0 0-4-15,0 0 1 16,-2 99-3-16,-7-49 6 16,-4 2-113-16,10-5-145 15,3-13-46-15</inkml:trace>
  <inkml:trace contextRef="#ctx0" brushRef="#br0" timeOffset="19599.56">5507 8990 824 0,'0'0'196'0,"0"0"-104"15,0 0-77-15,-105-7-15 16,58 31-5-16,0 8-6 16,8 7 3-16,8-2-11 15,13 0-6-15,15-5-13 16,3-9-12-16,8-6 20 15,20-11 0-15,8-6 30 16,13-10 4-16,-1-17 1 16,1-6 22-16,-10 1-1 0,-12 3 11 15,-11 6-6 1,-13 9 0-16,-3 10 33 0,0 4-57 16,0 0-7-16,-13 14-10 15,-4 15-21-15,-2 8 20 16,4 13-28-16,12 2-55 15,3 1-97-15,6 0-88 16,19-21-156-16</inkml:trace>
  <inkml:trace contextRef="#ctx0" brushRef="#br0" timeOffset="19909.89">5790 9266 595 0,'0'0'40'0,"0"0"226"0,0 0-181 16,0 0 16-16,0 0-74 16,0 0-27-16,-27-22-10 15,60 21-40-15,16 1 43 16,5 0-54-16,-2 0-9 16,-13 4 10-16,-15 6-39 15,-15 2 97-15,-9 9-6 16,-6 8 8-16,-27 12 13 15,-9-2 11-15,-1-2 4 16,9-11 19-16,14-10-27 16,10-8 8-16,10-5-16 15,0-3-10-15,31 0-4 16,26 3-63-16,17 3-112 16,10-6-134-16</inkml:trace>
  <inkml:trace contextRef="#ctx0" brushRef="#br0" timeOffset="20115.89">6485 9445 837 0,'0'0'96'0,"0"0"132"16,0 0-124-16,0 0 12 16,0 0-72-16,0 0-40 15,-27 13-4-15,24 18-13 16,-7 11-5-16,-2 11 18 0,3 6-84 15,-6 10-41 1,3 1-62-16,9-14-225 0,3-22-97 16</inkml:trace>
  <inkml:trace contextRef="#ctx0" brushRef="#br0" timeOffset="20566.06">7328 9157 262 0,'0'0'359'16,"0"0"-161"-16,0 0-67 0,13-85-25 16,-13 55-26-16,0 3-32 15,-9 1 7-15,-10 1-15 16,-2 8-17-16,-4 2-15 15,2 10-3-15,-5 5-10 16,-5 12-7-16,0 22 0 16,2 12-3-16,7 7 12 15,8-1-2-15,10-5 1 16,6-11-2-16,0-8 6 16,12-11-18-16,13-9 18 15,8-8 12-15,13-8-9 16,2-17 6-16,-2-4 1 15,-4-5-6-15,-9-2 8 0,-8 0-12 16,-7 9 9-16,-9 15 27 16,-9 5-16-16,0 7-5 15,0 2-15-15,-6 26-34 16,-15 14 2-16,0 21 23 16,2 10-41-16,8 9-19 15,11-2-84-15,14-7-199 16,31-20-15-16</inkml:trace>
  <inkml:trace contextRef="#ctx0" brushRef="#br0" timeOffset="21009.89">7802 9316 634 0,'0'0'75'0,"0"0"190"16,0 0-189-16,0 0-10 15,0 0-66-15,0 0-1 16,-45-26-3-16,75 22-48 16,6 0 13-16,9 3-21 15,-12 1-38-15,-8 0 80 16,-9 0-7-16,-11 2-11 16,-5 14 26-16,0 4-10 15,-3 7 13-15,-18-1 7 16,-1 4 1-16,-1-7 9 0,7-6-7 15,10-6 10-15,3-8 33 16,3-3-26-16,0 0 9 16,3 5-16-16,15 3-10 15,9 1 18-15,1 4-21 16,-1-1 3-16,-11-3-6 16,-7 2 3-16,-6 1-4 15,-3 0 3-15,-12 5 2 16,-18 6 5-16,-11 0 14 15,-7 1-19-15,2-7 20 16,1-5-20-16,5 1-2 16,10-7-16-16,12 2-143 0,12-8-50 15,6-3-70 1</inkml:trace>
  <inkml:trace contextRef="#ctx0" brushRef="#br0" timeOffset="21193.44">8311 9506 446 0,'0'0'279'16,"0"0"-160"-16,0 0-3 15,0 0-44-15,0 0-44 16,0 0-8-16,-27 104-12 16,3-44-1-16,-1-1-7 15,2 5-92-15,1-10-182 16,12-16-118-16</inkml:trace>
  <inkml:trace contextRef="#ctx0" brushRef="#br0" timeOffset="21760.1">9182 9131 338 0,'0'0'114'15,"0"0"137"-15,-12-82-128 16,-3 72-24-16,-3 7-30 16,-4 3-54-16,-11 22-15 15,-6 17-8-15,-1 12 8 16,6 8-8-16,17-2 8 0,8-8-1 15,9-9-4 1,0-13-9-16,17-10 14 0,8-15-11 16,5-2 11-16,6-17 24 15,4-15-14-15,-3-8 4 16,-7-10 16-16,-6-6-4 16,-3 3 22-16,-8 11-39 15,-7 15 13-15,-6 17 17 16,0 10-3-16,0 0-36 15,0 27-17-15,-13 22-34 16,-2 21 49-16,3 9-63 16,12 4-37-16,0-1-76 15,21-9-85-15,15-21-148 16</inkml:trace>
  <inkml:trace contextRef="#ctx0" brushRef="#br0" timeOffset="22081.68">9573 9428 428 0,'0'0'52'16,"0"0"266"-16,0 0-131 16,0 0-130-16,0 0-57 15,0 0-13-15,-33 25 8 16,24 4 10-16,6-3-7 16,3-1 2-16,0-5 0 15,0-9-3-15,15-4 3 16,6-7 0-16,7 0 8 15,11-21-6-15,1-9 18 0,-1-6-20 16,0-6 5-16,-5-1 22 16,-7 13 16-16,-11 11-23 15,-13 12 42-15,-3 7-17 16,0 0-45-16,0 22-25 16,0 12-4-16,-13 15 21 15,-5 9-41-15,-6 3-10 16,-1 11-88-16,4-1-163 15,15-15-141-15</inkml:trace>
  <inkml:trace contextRef="#ctx0" brushRef="#br0" timeOffset="22613.62">10241 9584 89 0,'0'0'747'16,"0"0"-605"-16,0 0-49 15,0 0-37-15,0 0-49 16,0 0-7-16,0 40-2 16,0-11 2-16,0-2 0 15,-3-8 1-15,-6-3-12 16,3-8-8-16,3-5 14 16,3-3 5-16,0 0 7 15,0-14 22-15,0-16-25 16,0-9 2-16,9 0-12 15,6 6 1-15,0 9-10 16,-3 14 9-16,-5 8-2 0,2 2 2 16,-1 9-35-16,-2 17-6 15,-3 8 41-15,-3 1-40 16,0-4 16-16,0-4 27 16,-3-8-6-16,-3-7 6 15,1-5 0-15,3-7 3 16,1 0 33-16,1 0 15 15,0-6 35-15,0-13 5 16,0-14-76-16,0-7 6 16,8 0-14-16,8 10 3 0,-4 14 18 15,-6 9-20 1,-3 7 8-16,6 0-13 0,-3 10-16 16,3 19 14-16,-6 6-5 15,-3 6 3-15,0 6-5 16,-27 2 9-16,-10 2-6 15,-5-2-16-15,-7 3-28 16,-2-6-113-16,11-9-100 16,10-16-179-16</inkml:trace>
  <inkml:trace contextRef="#ctx0" brushRef="#br0" timeOffset="22794.03">11051 9515 993 0,'0'0'33'0,"0"0"5"16,0 0-38-16,0 0-5 16,0 0-130-16,94 13-219 15</inkml:trace>
  <inkml:trace contextRef="#ctx0" brushRef="#br0" timeOffset="22966.15">11916 9626 594 0,'0'0'297'0,"0"0"-219"16,0 0-78-16,0 0-68 15,83 34-149-15,-8-34-275 16</inkml:trace>
  <inkml:trace contextRef="#ctx0" brushRef="#br0" timeOffset="23132.21">12984 9707 593 0,'0'0'153'0,"0"0"12"15,0 0-37-15,0 0-62 16,0 0-59-16,0 0-7 16,122 11-88-1,-36-11-72-15,0 0-364 0</inkml:trace>
  <inkml:trace contextRef="#ctx0" brushRef="#br0" timeOffset="24288.77">14968 9022 113 0,'0'0'42'0,"0"0"92"0,0 0 23 16,0 0-49-16,0 0-4 16,0 0-14-16,0-3-33 15,0-10 38-15,0-4-69 16,0-8-14-16,20-6-7 16,12-1-2-16,1-2-6 15,-1 7 1-15,-6 8 2 16,-10 12-4-16,-6 7 3 15,-3 7-16-15,-7 22 4 16,0 18 5-16,-5 8 4 16,-14 4 2-16,0-5 2 15,3-2 1-15,6-4-1 16,6-9-10-16,4-3 8 0,0-10-6 16,0-9 8-16,10-4-18 15,-3-10 18-15,3-3 9 16,3 0-7-16,-1-16 29 15,1-6 1-15,-2 2 2 16,-8 6 21-16,-3 8-6 16,0 6 10-16,0 0-46 15,-13 23-13-15,-13 23-14 16,-10 13 10-16,-1 10 8 16,9-1-8-16,9 3-3 15,8 1 7-15,8-5 5 16,3-6-5-16,0-10 0 15,3-5 1-15,1-12 2 16,-4-5 3-16,0-7-2 16,-13-5-4-16,-17 0 30 0,-12 0-24 15,-13-7 2-15,-9-4-8 16,-5-6-1-16,-2 0-78 16,9-12-269-16</inkml:trace>
  <inkml:trace contextRef="#ctx0" brushRef="#br0" timeOffset="27968.48">16920 9465 881 0,'0'0'0'16,"0"0"0"-16,0 0 59 0,0 0-32 16,0 0-27-16,0 0-4 15,0 0 4 1,0 0 35-16,91 17 10 0,-7-13-19 16,20-4 10-16,20 0-34 15,15 0 7-15,13-8-3 16,15 8-2-16,4 0-2 15,5 0-2-15,-4 8 3 16,-17-3-8-16,-27-5 8 16,-29 0-3-16,-29-2 0 15,-31-9 1-15,-20 5 6 16,-13-5-1-16,-6-3 1 16,-2-5-7-16,-25-4-6 0,-8-5-40 15,-11-3-8 1,-5-2 11-16,-5-1 32 0,-3-1 4 15,1 1 7-15,3 1 14 16,6 7 11-16,13 6 21 16,9 13-15-16,12 1 5 15,12 6-5-15,3 0-9 16,0 0-20-16,0 0 13 16,15 0-15-16,31 3 20 15,32 13 28-15,24 4-7 16,18 8-14-16,3 10-13 15,-6 5-11-15,-17 1-1 16,-22-1-2-16,-29-7 0 16,-27-3-1-16,-22 1 2 15,-22 5 4-15,-40 10 19 0,-25 8-7 16,-24 2 10-16,1-7-13 16,1-4-7-16,16-9-4 15,25-6-2-15,23-10-2 16,29-3-77-16,16-3-92 15,32-15-93-15,30-2-368 16</inkml:trace>
  <inkml:trace contextRef="#ctx0" brushRef="#br0" timeOffset="28816">21282 9099 404 0,'0'0'39'0,"0"0"91"15,0 0-11-15,0 0-67 16,0 0 54-16,0 0-19 16,-4-34-12-16,3 31-14 15,1 3 1-15,0 0-20 16,-2 0-12-16,1 0-8 16,-1 0-20-16,1 0-2 0,-5 14-4 15,-6 17 4 1,2 17 2-16,-7 15 8 0,2 9 3 15,1 1 7-15,-5-1-11 16,0-9 9 0,-2-7-15-16,3-6 9 0,1-8 6 15,3-9-6-15,4-13-3 16,5-7 6-16,2-2-15 16,2-8 17-16,1-1-13 15,0-2 6-15,0 0 10 16,0 0-9-16,0 0-1 15,0 0-1-15,0 0-9 16,0 0 9-16,0 0-9 16,7 0 0-16,19 1 2 15,17-1 5-15,8 0 3 0,5 0-7 16,7 0 1 0,3 0 0-16,-8-3-4 0,-3 0 0 15,-15-2 0-15,-11 3 1 16,-13 1 0-16,-9 1-1 15,-5 0 3-15,-2 0-1 16,0 0-2-16,0 0 0 16,0 0 3-16,0 0-3 15,0 0-1-15,0 0-5 16,0 0-12-16,0 0 2 16,-3 0-37-16,-11 0-29 15,-5 0-70-15,-9 8-113 0,-5 1-220 16</inkml:trace>
  <inkml:trace contextRef="#ctx0" brushRef="#br0" timeOffset="32540.19">5195 11981 309 0,'0'0'236'0,"0"0"-236"16,0 0 3-16,0 0 34 15,0 0-14-15,0 0-9 16,91-92 7-16,-61 63-15 16,-5-1 7-16,-4 1-13 15,-9-4 0-15,-3 0 8 16,-9-1-4-16,0 6-3 16,0 6 13-16,-6 10 29 15,-3 5 35-15,1 3-31 16,-2 4 2-16,1 0-24 0,-7 4-13 15,-1 19-10-15,-5 18 1 16,1 7 8-16,3 9 5 16,5-3-10-16,7-1-4 15,6-6 10-15,0-6-11 16,0-3-1-16,0-7 5 16,0-2-2-16,0 0 11 15,-6-1-5-15,-8 0-4 16,-8-3 13-16,-2-2-9 15,-4-4-8-15,1-5 8 16,0-5-7-16,3-6 12 16,5-3-5-16,1 0-7 0,3-12 18 15,6-5-19-15,2-3 9 16,5 1-6-16,2 2 1 16,0 1-2-16,6 5 0 15,9 8 0-15,0 3 4 16,6 3-6-16,1 24 4 15,0 9 9-15,-5 10 11 16,-1 7 7-16,-2-3-15 16,-5-5-16-16,4-1 10 15,-4-4-11-15,9-8-5 16,3-5-29-16,9-4-78 16,13-10-101-16,9-13-152 15</inkml:trace>
  <inkml:trace contextRef="#ctx0" brushRef="#br0" timeOffset="33277.15">5787 12196 143 0,'0'0'49'0,"0"0"16"16,0 0-7-16,0 0 8 0,0 0 32 15,0 0-21 1,12-73-19-16,-9 54 21 0,0-3-8 15,-3-5-15-15,0-3-4 16,0 6 6-16,-6 4-7 16,-6 11 9-16,2 6-49 15,-4 0 34-15,-8 3-27 16,-8 10-10-16,-12 19-8 16,-7 21-1-16,1 7 1 15,11 4-1-15,13-1-2 16,11-4 3-16,11-10 0 15,2-13-1-15,3-13-16 16,18-11 14-16,6-9 3 16,12 0 9-16,4-19 0 15,6-13 4-15,-1-9 9 16,-11 2-19-16,-10 0 12 0,-9-1 13 16,-6 3-2-16,-9 4-5 15,-3 13-8-15,0 10-1 16,0 10 22-16,0 0-29 15,0 0-5-15,0 10-5 16,-5 23-13-16,-2 10 17 16,4 14 0-16,3 2-38 15,0 0-20-15,16-5-78 16,11-12-94-16,6-14-172 16</inkml:trace>
  <inkml:trace contextRef="#ctx0" brushRef="#br0" timeOffset="34297.64">5359 11661 352 0,'0'0'77'16,"0"0"35"-16,0 0-58 0,0 0-28 16,-112 40 2-16,73 2-10 15,4 6 42-15,2 4 18 16,13 5-39-16,10-5-15 15,10-3-23-15,0-9 4 16,19-9-10-16,5-13-4 16,9-11 9-16,1-7 0 15,-1 0 6-15,-3-12 1 16,-3-8 2-16,-12-1-2 16,-5 2 9-16,-10-1-8 15,0 1 9-15,-24 2 0 0,-7 10-11 16,-11 7-6-1,-4 10-4-15,1 29 4 0,-1 11-3 16,13 6 3 0,14 3 0-16,13-2-3 0,6-11-2 15,6-9-8-15,19-9-21 16,5-14 11-16,0-6 20 16,-2-8 1-16,-7 0 2 15,-9-3 7-15,-6-5 3 16,-6-1 27-16,0 2 21 15,-9 0-12-15,-12 1-14 16,-3 6-30-16,-10 15 1 0,1 22-6 16,-1 7 3-1,10 6-1-15,12-1 1 0,12 0-25 16,0-2-55-16,36-10-113 16,13-18-85-16,6-16-122 15</inkml:trace>
  <inkml:trace contextRef="#ctx0" brushRef="#br0" timeOffset="35990.24">5113 11642 180 0,'0'0'89'16,"0"0"-89"-16,0 0 69 15,0 0 17-15,0 0-30 16,0 0 8-16,24 0 27 16,-2-10-7-16,8-7-12 15,1-9-7-15,2-8-29 0,3-2-16 16,-6 0 0-16,-5 6-6 15,-6 2 2-15,-11 0 18 16,-8 9-3-16,0 2-5 16,-9 3-10-16,-12 11 5 15,-3 3-21-15,-10 14-1 16,-5 31-10-16,-4 25 9 16,1 19 2-16,14 10 0 15,10 3 6-15,12-12-1 16,6-7 1-16,0-14-2 15,0-12-2-15,10-12-1 16,-2-12 1-16,-5-10-1 0,-3-6 7 16,0-1-6-16,0-3 8 15,-15 1 2-15,-9 0 0 16,-9 1 12-16,-4-5-23 16,-2-3 2-16,3-4 6 15,5-3-7-15,4 0 8 16,8-3-9-16,8-4 7 15,10-3 9-15,1-2-12 16,3-1-5-16,19 4-2 16,8 4-6-16,12 5 4 15,4 14-2-15,2 21 6 16,1 15 19-16,-10 10-8 16,-8 9 4-16,-10 4 2 15,-6 0-5-15,-12 2-5 16,4-8-7-16,-4-9 3 0,3-7-9 15,2-15-4-15,11-13-59 16,11-7-37-16,15-16-111 16,7-10-166-16</inkml:trace>
  <inkml:trace contextRef="#ctx0" brushRef="#br0" timeOffset="36607.11">6008 12501 428 0,'0'0'86'16,"0"0"55"-16,0 0-4 16,0 0-99-16,0 0-7 15,0 0 10-15,-51 99 0 0,48-57 8 16,3-2-31-1,0-7-13-15,21-2-5 0,6-15-5 16,4-10-1-16,8-6 4 16,0-3-25-16,-5-19 24 15,-7-3-17-15,-9-1 20 16,-12-4 0-16,-6 2 6 16,-3 1-3-16,-21-4-3 15,-12 5-10-15,-9 2 7 16,-4 2 6-16,0 5 3 15,10 2 3-15,14 4 37 16,14 1-3-16,11-7-25 0,2-5-6 16,26-5-12-16,11-3-13 15,7 11 11-15,-1 9 1 16,-6 9 2-16,-8 1-4 16,-7 11 3-16,-11 19 0 15,-8 12 5-15,-5 8-3 16,-12 6 13-16,-12 6-15 15,0 1-24-15,2 3-59 16,8-9-111-16,7-18-131 16</inkml:trace>
  <inkml:trace contextRef="#ctx0" brushRef="#br0" timeOffset="36800.14">6667 12506 1114 0,'0'0'3'0,"0"0"61"16,0 0-31-16,0 0-28 15,-13 123 5-15,-1-59-5 16,1 11-5-16,-2 1-34 16,7 0-53-16,7-7-142 15,1-22-304-15</inkml:trace>
  <inkml:trace contextRef="#ctx0" brushRef="#br0" timeOffset="37191.68">7419 12296 419 0,'0'0'677'15,"0"0"-631"-15,0 0 64 16,-84-53-68-16,49 50 6 15,-4 3-39-15,-6 6-8 16,2 17-1-16,7 13-1 16,9 7 1-16,12 4-11 15,15 2-1-15,0-9-17 16,12-8-25-16,15-12 2 16,3-13 27-16,7-7 8 15,-1-3 17-15,1-19 4 0,-4-7 1 16,-8-2 6-16,-2-5-1 15,-10 2-1-15,-7 7 32 16,-3 7-19-16,-3 11 10 16,0 3 9-16,0 6-15 15,0 0-26-15,0 13-16 16,0 14-9-16,0 12 25 16,0 11-27-16,6 1-51 15,12 10-69-15,0-6-160 16,9-6-234-16</inkml:trace>
  <inkml:trace contextRef="#ctx0" brushRef="#br0" timeOffset="37686.06">7850 12547 566 0,'0'0'203'0,"0"0"-27"15,0 0-18-15,0 0-110 16,0 0-5-16,0 0 6 16,0-56-25-16,-9 56 3 15,-12 0-27-15,-6 0-15 16,-7 20 6-16,4 6-15 16,0 10 11-16,14 0 6 15,7 1-17-15,9-4 0 16,0-7-28-16,15-9 0 0,9-10 25 15,4-7 8-15,5-7 1 16,0-17-8-16,-2-8-4 16,-7-2 27-16,-5 2 6 15,-5 2-1-15,-8 7 19 16,-3 6 9-16,-3 8 43 16,0 6-3-16,0 3-18 15,0 0-15-15,-6 12-37 16,-5 18-15-16,-2 13 15 15,1 13 6-15,3 3 3 16,4 3 2-16,-2-4-10 16,1-8 8-16,-3-8 4 0,-4-13-5 15,-7-5 5-15,-11-7 0 16,-9-5-5-16,-5-8-8 16,-7-4-68-16,7 0-53 15,5-7-98-15,20-16-243 16</inkml:trace>
  <inkml:trace contextRef="#ctx0" brushRef="#br0" timeOffset="37892.68">8436 12818 902 0,'0'0'137'0,"0"0"-20"16,0 0 13-16,0 0-77 15,0 0-46-15,0 85-2 16,-6-34 8-16,-10 9-13 16,-4-2-60-16,1 7-34 15,3-11-101-15,5-15-216 16</inkml:trace>
  <inkml:trace contextRef="#ctx0" brushRef="#br0" timeOffset="38310.22">8927 12368 6 0,'0'0'811'16,"0"0"-739"-16,0 0 69 15,-82-14-111-15,54 14-16 16,-2 12 5-16,0 7-19 15,3 4 4-15,3 7-14 16,8 4 10-16,7 0-5 16,5-3-3-16,4-1-40 15,4-7 1-15,15-10-2 16,7-11 22-16,2-2 25 16,2-9 0-16,-2-7 4 15,-4-7 5-15,-2 2-2 16,-2-4 14-16,-4-2 32 0,-4 3-7 15,-3 5 23-15,-6 9-25 16,-3 9 39-16,0 1-14 16,0 0-25-16,0 0-42 15,0 21-10-15,0 12 4 16,0 13-3-16,0 4 5 16,0 2-85-16,0-2-43 15,0-14-109-15,9-16-138 16</inkml:trace>
  <inkml:trace contextRef="#ctx0" brushRef="#br0" timeOffset="38825.93">9229 12625 520 0,'0'0'388'15,"0"0"-194"-15,0 0-5 16,0 0-96-16,0 0 37 15,0 0-51-15,-17-13-3 16,11 10-22-16,-9 1-27 16,-9 2-7-16,-15-2-16 15,-13 0 5-15,-12 2-14 16,-2 0 5-16,11 0-19 16,6 0 5-16,13 0 13 15,8 2-3-15,7-2 1 0,3 0 3 16,1 0 11-16,7-2-11 15,-2-5 0-15,-1 1 5 16,-4-1-5-16,1 0 0 16,1 1-4-16,3 2 4 15,3 2-6-15,3-2 6 16,3 4 0-16,3 0 0 16,0 0-8-16,0 0 2 15,0 0-9-15,0 0-8 16,0 0 8-16,0 0-22 15,0 0 6-15,0 0 10 16,0 10-5-16,0 13 10 0,0 10 14 16,0 3-6-16,0-5 8 15,0-9-25-15,0-8-4 16,0-8 13-16,0-6-12 16,0 0-15-16,0 0-24 15,0 0-44-15,6-13-21 16,6-11-251-16,0-6-146 15</inkml:trace>
  <inkml:trace contextRef="#ctx0" brushRef="#br0" timeOffset="39597.94">8915 12388 24 0,'0'0'209'16,"0"0"-154"-16,0 0 117 15,42-89-85-15,-42 69-20 0,0 1 14 16,0 2-11-16,-11 4 9 15,-8 6-20-15,-2 7-35 16,-7 0-14-16,-5 7-7 16,-3 25 0-16,-1 16 4 15,-2 10-4-15,9 4-2 16,11-1-1-16,11-5 0 16,8-10-5-16,0-13-9 15,17-10-20-15,20-21 30 16,5-2 4-16,10-22 5 15,-1-11-5-15,-2-10 4 16,-10-4 7-16,-8 1-11 16,-10-3 8-16,-12 4 18 0,-3 15-4 15,-6 13 35-15,0 10 12 16,0 7-25-16,-3 3-44 16,-6 21-4-16,-3 15-2 15,-3 13 1-15,9 7-1 16,3 8-1-16,3 3-44 15,0 6-81-15,3-3-121 16,9-20-163-16</inkml:trace>
  <inkml:trace contextRef="#ctx0" brushRef="#br0" timeOffset="39801.21">9343 12583 1038 0,'0'0'83'16,"0"0"51"-16,0 0-77 0,0 0-37 16,0 0-19-16,-3 96 33 15,9-32-22-15,-6 1-12 16,0 7-5-16,-9 1-80 16,-6-3-48-16,6-12-93 15,9-27-261-15</inkml:trace>
  <inkml:trace contextRef="#ctx0" brushRef="#br0" timeOffset="40108.97">9719 12679 997 0,'0'0'18'16,"0"0"41"-16,0 0-36 15,-42 96 38-15,26-44-36 16,4-1 3-16,7-2 11 15,5-4-33-15,0-8-6 16,5-10 0-16,10-15-23 16,10-12-24-16,5-2 0 15,9-28 7-15,4-20 11 16,-7-8-32-16,-14-13 53 16,-10-4 8-16,-12 9 1 15,0 16 10-15,-22 21 20 0,-8 19 15 16,-9 10-34-16,2 22-12 15,-2 17-9-15,9 11-23 16,14 7-104-16,13-11-207 16</inkml:trace>
  <inkml:trace contextRef="#ctx0" brushRef="#br0" timeOffset="40310.75">10535 12746 1146 0,'0'0'61'16,"0"0"91"-1,0 0-57-15,0 0-93 0,0 0-2 16,-18 81-1-16,3-20 0 16,-7 7-71-16,2 5-37 15,-2-4-91-15,4-13-246 16</inkml:trace>
  <inkml:trace contextRef="#ctx0" brushRef="#br0" timeOffset="40768.86">11330 12405 793 0,'0'0'8'0,"0"0"160"16,0 0-77-16,0 0-36 15,0 0-17-15,0 0-38 16,-109 42-5-16,63 17 4 15,10 2-2-15,9 1-2 16,8-6 2-16,13-12-35 16,6-13 18-16,0-16-19 0,13-15 17 15,17-3 14-15,8-31 8 16,12-11 7-16,-2-6-5 16,-2-4 0-16,-9 4 9 15,-7 6-10-15,-14 14 27 16,-5 15 2-16,-11 13 15 15,0 3-23-15,0 14-22 16,-15 25-20-16,-3 20 12 16,2 10 0-16,-1 10-41 15,10-5-65-15,4-5-140 16,3-20-168-16</inkml:trace>
  <inkml:trace contextRef="#ctx0" brushRef="#br0" timeOffset="40983.08">11746 12683 1062 0,'0'0'35'0,"0"0"64"16,0 0-39-16,0 0-53 16,0 0 10-16,-16 121 32 15,5-67-45-15,-4 1-4 16,-4 4-34-16,-2 2-59 15,3-12-87-15,8-13-211 16,10-26-226-16</inkml:trace>
  <inkml:trace contextRef="#ctx0" brushRef="#br0" timeOffset="41154.51">11977 12824 941 0,'0'0'147'16,"0"0"19"-16,0 0-78 15,0 0-43-15,0 0-28 16,0 0-13-16,-34 115-3 16,10-48-1-16,-13-1-9 15,1 7-55-15,-2-8-58 16,9-4-97-16,8-23-245 16</inkml:trace>
  <inkml:trace contextRef="#ctx0" brushRef="#br0" timeOffset="42088.17">12938 12850 1115 0,'0'0'1'16,"0"0"37"-16,0 0 33 15,0 0-45-15,0 0-20 16,0 0 3-16,0 33 10 16,-3-25-19-16,-3-2 1 15,3 0-1-15,-4-1 2 0,2-5-2 16,-1 0 9-16,0 0-4 16,0 0 16-16,0-15-14 15,3-4-5-15,3-8 1 16,0 4-3-16,0 3-4 15,12 7 2-15,-6 9-8 16,-3 4 7-16,0 0-11 16,-2 3-38-16,1 14-4 15,-2 4 18-15,0 5 11 16,0-2 5-16,-3-5 1 16,-6-3 21-16,0-9-10 15,6-2 10-15,0-3 4 16,3-2 5-16,0 0 16 0,0 0 23 15,0-17-3-15,9-5-36 16,6-2-9-16,0 4 8 16,-6 10 10-16,-3 4 5 15,-3 6-7-15,1 2-16 16,2 26-7-16,-6 11 7 16,0 17 0-16,-13 5 0 15,-14 3-2-15,-4 3-34 16,-8-4-19-16,3-8-79 15,6-16-137-15,14-22-323 16</inkml:trace>
  <inkml:trace contextRef="#ctx0" brushRef="#br0" timeOffset="42291.82">14032 12871 854 0,'0'0'430'0,"0"0"-429"15,0 0 28-15,0 0-29 16,0 0-31-16,0 0-159 16,81-7 12-16,1 7-238 15</inkml:trace>
  <inkml:trace contextRef="#ctx0" brushRef="#br0" timeOffset="42448.73">14637 12801 776 0,'0'0'28'15,"0"0"-28"-15,0 0-35 16,97 6-54-16,-20-6-185 15</inkml:trace>
  <inkml:trace contextRef="#ctx0" brushRef="#br0" timeOffset="42607.16">15266 12797 387 0,'0'0'335'0,"0"0"-334"16,0 0 186-16,0 0-187 15,0 0-51-15,0 0 11 16,78 10-179-16,-35-10-297 16</inkml:trace>
  <inkml:trace contextRef="#ctx0" brushRef="#br0" timeOffset="43207.75">16889 12114 852 0,'0'0'28'15,"0"0"-26"-15,0 0 141 16,0 0-86-16,-31-75 6 15,41 50-31-15,26-8-14 0,16 2-11 16,12-3-7 0,5 4-14-16,-11 10 10 0,-13 9-8 15,-12 11 4-15,-17 0 6 16,-12 34-22-16,-4 12 24 16,-10 13 2-16,-22 8 0 15,-8 2 5-15,-2-3-5 16,4 0-2-16,5-12 0 15,10-12-3-15,13-15-8 16,10-11-11-16,0-9-15 16,26-4 10-16,17-3 9 15,15-3 4-15,1-17-2 16,-4-5-39-16,-10 1 53 16,-16 7 2-16,-16 5 3 15,-9 7 29-15,-4 5 46 0,-16 14-59 16,-17 18-12-16,-9 18 11 15,-2 10 14-15,7 12-9 16,7 2-10-16,4 2 11 16,13-1-21-16,6-9-4 15,7-4 2-15,0-6 4 16,0-12-5-16,0-7-6 16,-3-7-4-16,-26-8-8 15,-16-5-21-15,-20-1-60 16,-22-6-49-16,-11-10-163 15,-16 0-226-15</inkml:trace>
  <inkml:trace contextRef="#ctx0" brushRef="#br0" timeOffset="56397.62">18300 12282 60 0,'0'0'6'0,"0"0"89"16,0 0 13-16,0 0-51 0,0 0 4 15,0 0 1-15,0 0 7 16,-23-6-13-16,20 6-3 16,2 0 15-16,-1 0 2 15,1 0 7-15,-1 0-19 16,1 0-12-16,-2 0 18 16,1 0-32-16,2 0 12 15,0 0-16-15,0 0-14 16,0 0-5-16,8 0-9 15,38 0 0-15,38-4 3 16,34-8 7-16,19-5-4 16,5 0 2-16,-5-3-6 0,-8 4 0 15,-5-1-2 1,-4 4 0-16,-10-4 3 0,-18 4-3 16,-21 0-1-16,-32 3 1 15,-23 4 1-15,-10 2 9 16,-6 4-7-16,0-3 0 15,-12-1-3-15,-18-1-39 16,-13 0-24-16,-7 0 36 16,-3 1-7-16,-2-5 26 15,-4-8 4-15,7-3 4 16,6-4 14-16,9 2-13 16,8-1 17-16,12 11 5 15,7 4-6-15,9 7 19 16,1 1-24-16,0 0-9 15,0 0-1-15,0 0-2 16,0 0-2-16,11 0 2 0,18 1 1 16,17 13 16-16,14-2-6 15,3 7-6-15,-1 5 10 16,-2-1-14-16,-10 4-1 16,-12 3 2-16,-7-1 0 15,-13 0-2-15,-7 1 0 16,-11 3 0-16,0 1 7 15,-26 5-5-15,-5-2-1 16,-7-5 2-16,2 0-3 16,-6-4-6-16,6-5-29 15,8-7-24-15,13-3-49 0,15-12-133 16,7-1-244-16</inkml:trace>
  <inkml:trace contextRef="#ctx0" brushRef="#br0" timeOffset="57545.92">20964 11760 350 0,'0'0'10'16,"0"0"84"-16,0 0 20 16,0 0-41-16,0 0-22 15,0 0 5-15,0-13-15 16,0 13-11-16,0 0 1 16,0 0-17-16,0 10-12 15,0 13 4-15,0 20 6 16,0 17 25-16,0 13 0 0,-4 2-11 15,-7-2 8 1,-3-6-20-16,3-15-6 0,2-9 16 16,-2-10-18-16,2-10 12 15,5-9 6-15,1-4-9 16,3-5-4-16,0-2-6 16,0-2-4-16,0-1 13 15,0 0-12-15,0 0 8 16,0 0 0-16,0 0-4 15,0 0 7-15,0 0-4 16,0 0-3-16,0 0 12 16,0 0-17-16,3 3 1 15,24-3 1-15,15 0 26 0,14 0 4 16,7 0-28-16,7 0 0 16,-5 0 3-16,-4 0-8 15,-8 0 0-15,-15-3 4 16,-9-1-4-16,-11 1 5 15,-6 1-5-15,-6 2 0 16,-5 0 6-16,-1 0-4 16,0 0-2-16,0 0 1 15,0 0 0-15,0 0-1 16,0 0 0-16,0 0 0 16,0 0-2-16,0 0 2 15,0 0 0-15,0 0 0 0,0 0 1 16,0 0-3-16,0 0 1 15,0 0 1-15,0 0-3 16,0 0 3-16,0 0 0 16,0 0 1-16,0 0 0 15,0 0-1-15,0 0 0 16,0 0 0-16,0 0-2 16,0 0 2-16,0 0 0 15,0 0 0-15,0 0 1 16,0 0-3-16,0 0-1 15,0 0-5-15,0 0 7 16,0 0-28-16,0 0 4 16,0 0 19-16,0 0-30 15,0 0 0-15,0 0-21 16,0-5-2-16,0 3-78 0,0-1-38 16,0-1-140-16,0 4 73 15</inkml:trace>
  <inkml:trace contextRef="#ctx0" brushRef="#br0" timeOffset="70465.63">3754 9844 31 0,'0'0'12'0,"0"0"36"16,0 0-3-16,0 0 23 16,0 0-12-16,0 0-9 15,0 0 60-15,0 0-60 16,-24-70-8-16,24 70-14 15,0 0-18-15,-3 2-7 16,0 28-14-16,0 22 14 16,-4 20 26-16,-1 17-26 0,1 1 15 15,-1-1-4-15,1-10-7 16,4-23 7-16,0-17-11 16,0-17 1-16,3-16 9 15,0-6-10-15,0 0 25 16,0 0 41-16,0-3-9 15,0-25 13-15,0-11-53 16,0-13-6-16,0-8-10 16,3-9-1-16,-3-4 0 0,0 0 0 15,0-8 1-15,-3 1-2 16,-6 3-3-16,3 11-6 16,-1 18 3-16,2 21-1 15,4 17 8-15,1 10-2 16,0 0-6-16,-2 0-12 15,-1 15-22-15,-3 16 29 16,-4 8 3-16,1 8 12 16,-3-2-2-16,-3-8 9 15,3-7-9-15,6-10 7 16,-1-10-6-16,4-4-1 16,3-6 26-16,0 0-11 15,0 0 4-15,0 0 9 16,0 0-2-16,0-2 10 15,0-12-8-15,0-13-16 0,10-11-10 16,8-6-2-16,9 1 0 16,7-1 0-16,-1 13-1 15,0 6 0-15,-5 9 1 16,-4 10 0-16,0 6-7 16,-5 0 7-16,-1 0-9 15,0 15 6-15,-6 6 0 16,1 9 3-16,-1 2 2 15,-4 4-1-15,2-8 9 16,-4-8-10-16,-3-5 0 16,0-8 3-16,-3-4 2 15,0-3-1-15,0 0 0 16,0 0-3-16,0 0 21 16,0 0-22-16,0 0 8 0,0 0-3 15,0 0-5-15,0 0 0 16,3 4-54-16,3 16-149 15,-1 9-165-15,-5 9 98 16</inkml:trace>
  <inkml:trace contextRef="#ctx0" brushRef="#br0" timeOffset="71502.5">6078 13142 153 0,'0'0'8'0,"0"0"10"15,0 0 2-15,0 0-20 16,0 0-13-16,0 0-26 16,0 0-15-16,0 26 48 0,0-3-39 15</inkml:trace>
  <inkml:trace contextRef="#ctx0" brushRef="#br0" timeOffset="72664.12">5957 13132 9 0,'0'0'19'15,"0"0"21"-15,0 0-21 0,0 0-15 16,0 0 4 0,-1 76 3-16,1-27 16 15,0 6 8-15,0 5-19 0,6 6 14 16,1 4-7-16,-1 0-9 15,0-2-3-15,0-1 12 16,0-12-14-16,3-15-7 16,-3-16 2-16,-3-15 0 15,-3-9-3-15,0 0 48 16,0 0 43-16,0-9-6 16,0-21-40-16,0-10-41 15,0-13 0-15,0-13 0 16,0-4-5-16,0-6 0 0,-6-3-4 15,-9 4 0 1,3 3 1-16,-4 2-1 0,2 7-3 16,2 14 7-1,2 21-7-15,4 13 7 0,3 12 5 16,3 3-5 0,-2 0-3-16,-2 10-16 0,-5 21-65 15,0 14 84-15,-3 10-2 16,0 1 7-16,0 1 5 15,3-11-7-15,2-3 2 16,1-16 5-16,3-12-1 16,3-10 2-16,0-5-3 15,0 0 12-15,0 0 24 16,0 0-6-16,0-17 16 0,0-16-14 16,13-14-31-16,2-6 0 15,0 4-3-15,-3 8-3 16,0 15 23-16,-5 6-24 15,-1 11 6-15,-3 5-5 16,-3 4-3-16,0 0-2 16,5 0-9-16,4 3 11 15,4 11 2-15,5 6-2 16,3 7 2-16,-2-2-1 16,-2-1 3-16,-1 2-3 15,-4-6-1-15,0-4 0 16,-3-1 8-16,-6-6-7 15,3-3 0-15,-6-2 2 0,0-4 0 16,0 0 8-16,0 0-4 16,0 0 16-16,0 0 15 15,0 0-8-15,0 0-1 16,0 0-1-16,0 0-16 16,0 0 1-16,0 0-13 15,0 0 0-15,0 0 3 16,0 0-3-16,0 0 0 15,0 0 0-15,0 0 8 16,0 0-7-16,0 0-1 16,0 0 0-16,0 0-11 15,0 0-2-15,0 0-49 16,3 6-77-16,7 8-111 16,-2 9-50-16,-4-4 103 0</inkml:trace>
  <inkml:trace contextRef="#ctx0" brushRef="#br0" timeOffset="81294.1">23468 8494 156 0,'0'0'24'15,"0"0"-24"-15,0 0 34 0,0 0 33 16,0 0-25-16,0 0-8 16,0 0 9-16,0 0 0 15,-25-13-1-15,20 13-15 16,-1 22-26-16,-7 26 7 15,-4 33 33-15,-2 36 22 16,0 47 9-16,-1 41-17 16,3 40 9-16,5 28-26 15,1 21-8-15,6 8 23 16,5 5-23-16,-5 3-16 16,-4-3-1-16,-6-7 5 0,-11-12 16 15,-2-17-27-15,0-26-4 16,-2-24 22-16,5-23-24 15,1-27 3-15,4-18-1 16,5-28 1-16,5-26-6 16,0-22 2-16,4-28-11 15,3-19 0-15,0-14-44 16,3-16-66-16,0-56 105 16,22-57-210-16,11-74-303 15</inkml:trace>
  <inkml:trace contextRef="#ctx0" brushRef="#br0" timeOffset="82098.56">25348 9029 440 0,'0'0'5'0,"0"0"58"15,0 0 36-15,0 0-37 16,0 0-9-16,0 0 0 16,-48-10-47-16,48 3-3 15,10-2 23-15,21-11-18 16,13-7-4-16,2-2 1 15,-4-1-1-15,-11-3-5 16,-12 2 1-16,-11 6 0 0,-8 5 8 16,0 7-8-16,-27 13-5 15,-18 10-10-15,-17 26-30 16,-10 17 45 0,7 4 2-16,11 1-1 0,18-8 3 15,18-7-3-15,9-10-2 16,9-8-3-16,0-8 1 15,17-2-7-15,5-3 20 16,1-5-3-16,-1 3 7 16,-5-1-11-16,-9 5-2 15,-8 13-2-15,-6 8 2 16,-25 8-4-16,-11 0 3 16,-3-1 0-16,1-8 5 0,3-7-4 15,4-7 4 1,6-9 6-16,8-6 5 0,10-5 12 15,7 0-6-15,6 0 2 16,7-13-3-16,16-4-21 16,7-3-2-16,4 7 1 15,1 13 2-15,-2 0-8 16,-1 27 7-16,-3 13 0 16,-2 9 12-16,3 8-11 15,1 4-1-15,2-3 0 16,0-9-19-16,-3-13-82 15,0-14-63-15,-2-17-109 16,5-5 21-16</inkml:trace>
  <inkml:trace contextRef="#ctx0" brushRef="#br0" timeOffset="83476.55">25877 9207 16 0,'0'0'114'0,"0"0"-41"0,0 0-31 16,0 0 20-1,0 0-16-15,-92-43-14 0,50 77-29 16,-2 12 17-16,1 7-6 16,11 3 4-16,12-10-10 15,14-7-6-15,6-12-2 16,2-8 0-16,20-12 0 15,8-7 37-15,9-7 5 16,5-21-5-16,-3-6-9 16,-7-3-2-16,-9-2 19 15,-8-4-6-15,-8 6 25 16,-6 12-20-16,-3 7-18 0,0 13 10 16,0 5-10-1,0 17-26-15,-11 24-47 16,-5 22 30-16,2 9-19 0,7-1-40 15,7-6-69-15,0-8-52 16,19-21-44-16</inkml:trace>
  <inkml:trace contextRef="#ctx0" brushRef="#br0" timeOffset="83634.83">26075 9520 141 0,'0'0'96'0,"32"-73"149"15,-23 54-68-15,-5 9-36 16,-4 8-43-16,3 2-58 15,1 20-40-15,0 22-10 16,-3 24 9-16,-1 11 1 16,0 4-38-16,-6 3-98 0,3-18-165 15,3-26-77-15</inkml:trace>
  <inkml:trace contextRef="#ctx0" brushRef="#br0" timeOffset="83790.63">26608 9544 424 0,'0'0'406'0,"0"0"-333"16,0 0-73-16,0 0-2 15,0 0-5-15,3 116 7 0,-3-50-72 16,-3-6-68 0,-12-8-59-16,6-16-123 0</inkml:trace>
  <inkml:trace contextRef="#ctx0" brushRef="#br0" timeOffset="84115.19">27191 9128 708 0,'0'0'71'0,"0"0"67"16,0 0-138-16,-132 24-6 15,72 18 6-15,10 8-6 16,16-1 6-16,16-13-8 15,18-9-30-15,0-14-1 16,33-10 3-16,18-3 14 0,7-23 22 16,0-19 2-16,-5-8-2 15,-10-3 0-15,-14 9 13 16,-12 12-11-16,-8 11 65 16,-9 13 6-16,0 8-11 15,-3 22-62-15,-15 25-20 16,-4 17 20-16,2 7-2 15,7 4-4-15,5-6-63 16,8-8-78-16,3-12-98 16,24-19 62-16</inkml:trace>
  <inkml:trace contextRef="#ctx0" brushRef="#br0" timeOffset="84413.57">27522 9414 544 0,'0'0'86'0,"0"0"81"16,0 0-159-16,0 0 56 16,0 0-62-16,0 0-2 15,-16-22-54-15,46 19-27 16,4 3 74-16,1 0 7 16,-9 0-62-16,-8 0 32 15,-10 13-11-15,-8 4 5 16,-5 9 36-16,-23 4 21 15,-13 6 60-15,-5 0 7 16,3 0-28-16,4-9 16 16,14-3-44-16,8-7-15 15,14-11-17-15,3 0 0 0,24-1-28 16,36-3-114-16,26-2 78 16,14-7-138-16</inkml:trace>
  <inkml:trace contextRef="#ctx0" brushRef="#br0" timeOffset="84571.16">28129 9489 599 0,'0'0'7'16,"0"0"9"-16,0 0-16 0,0 0-88 15,81 29 69-15,-26-25-61 16,6-4-145-16</inkml:trace>
  <inkml:trace contextRef="#ctx0" brushRef="#br0" timeOffset="84745.76">28877 9482 628 0,'0'0'47'16,"0"0"75"-16,0 0-48 15,0 0-74-15,0 0-18 16,0 0-57-16,92 0-103 0,-52 0-76 16,-1-7-92-16</inkml:trace>
  <inkml:trace contextRef="#ctx0" brushRef="#br0" timeOffset="85246.15">29536 8976 478 0,'0'0'89'0,"0"0"70"15,-55-85-7-15,53 63-129 16,2 0 25-16,18 3-48 16,16-1-40-16,8 9 13 0,4 5 7 15,-4 6 5-15,-6 8-22 16,-8 18-27-16,-11 12 19 15,-13 9-1-15,-4 4 25 16,-10 7 21-16,-16-1 7 16,1-2 7-16,4-4-13 15,6-9 2-15,5-6 0 16,9-13-3-16,1-7-3 16,0-8 0-16,19-5 3 15,15-3 15-15,8 0 13 16,-2 0-20-16,-9-7 14 15,-17 3-21-15,-11 4 85 16,-3 0-23-16,-12 4-37 16,-21 22-10-16,-11 8-2 15,-1 8-12-15,4 5 24 16,10 7-25-16,9 4 1 0,10 2 5 16,12 5-7-16,7-8 5 15,13-2 11-15,-3-18-7 16,-8-14 4-16,-9-6-13 15,0-7-11-15,-28-1 0 16,-20-1-51-16,-23-6-22 16,-13-2-107-16,-1-5-139 15</inkml:trace>
  <inkml:trace contextRef="#ctx0" brushRef="#br0" timeOffset="86011.18">30186 9283 194 0,'0'0'127'16,"0"0"-13"-16,0 0 53 16,0 0-79-16,0 0 47 15,0 0-62-15,-28-17-61 0,37 15 3 16,33-2 11-16,30-2-18 15,29-1 14-15,21 3-22 16,12 1 3-16,2 0 2 16,-8 1-5-16,-23-9-7 15,-29 2 4-15,-30-2-12 16,-22 0 14-16,-18-8 0 16,-6 2 1-16,-17-12-2 15,-23 5-16-15,-18 5-5 16,-10 3-4-16,-3 9 10 15,12 1 16-15,17 3 2 16,16 3 23-16,17 0 8 16,8-4-26-16,1 4-6 0,18 0-1 15,26 0 1-15,16 0 7 16,7 13-7-16,-1 7 3 16,-12 12-4-16,-15 2 3 15,-17 11-2-15,-21 3 1 16,-5 4 2-16,-38 2 9 15,-14-7-12-15,-9 1-2 16,7-8-5-16,12-4-34 16,18-7-50-16,21-6-65 15,15-15-75-15,43-8-70 16</inkml:trace>
  <inkml:trace contextRef="#ctx0" brushRef="#br0" timeOffset="86544.81">31609 9114 415 0,'0'0'146'0,"0"0"1"16,0 0-62-16,0 0-38 15,0 0-36-15,0 0-11 16,-67 93 0-16,67-53 0 16,0-1 1-16,15-6-1 15,11-13 7-15,10-3 9 16,6-10 5-16,6-7-17 15,3-3-3-15,0-18 23 16,4-11-24-16,0-6 13 0,0-8 7 16,0-3 4-16,-6 6-3 15,-13 13-10-15,-12 16-8 16,-13 9 30-16,-7 5-33 16,-1 0-5-16,3 24-9 15,-3 10 14-15,0 14 4 16,-3-1-4-16,0-9 0 15,-10-8 4-15,-4-4 0 16,1-12-4-16,-5-7 11 16,-7-4 13-16,-5-3 36 15,-15-7-40-15,-7-20-17 16,0-9 9-16,-2-10-11 0,8-6-1 16,5 5 0-1,4 6 3-15,7 13-2 0,9 12-1 16,5 9 0-16,-1 7-13 15,-2 7-3-15,0 12-8 16,2 10-1-16,4-2-4 16,9 2-4-16,2-2-1 15,2-7-31-15,0 0 9 16,0-4-23-16,6-4-33 16,0-4-71-16,-6-7-71 15</inkml:trace>
  <inkml:trace contextRef="#ctx0" brushRef="#br0" timeOffset="90136.13">25552 11483 235 0,'0'0'50'16,"0"0"61"-16,0 0 5 0,0 0-26 15,0 0-23-15,0 0 8 16,0 0 15-16,-5-22-33 15,43-12-2-15,17-15-50 16,12-5-2-16,-3-1 10 16,-13 5-13-16,-18 7 0 15,-15 7 16-15,-15 10 14 16,-3 9 4-16,-20 7-2 16,-27 10-29-16,-19 13 0 0,-15 26-3 15,2 15-5-15,8 8 0 16,20 1 6-16,16-1-2 15,16-3-1-15,15 2 1 16,4-8-7-16,6-8 8 16,17-4 0-16,3-9 1 15,-2-2 0-15,-3-4-1 16,-8 4 0-16,-12 0 1 16,-1 6 2-16,-20 7-3 15,-16 0 0-15,-9 3 2 16,-6-10 0-16,-4-2 0 15,0-8-2-15,5-9 5 16,8-7-8-16,13-8 4 0,13-2-1 16,12 0 14-16,4-12-14 15,10-5-5-15,26-3-3 16,9 4 8-16,10 12-10 16,1 4 10-16,-1 23-2 15,-7 14-4-15,-3 9 4 16,-8 4 2-16,-5 4 0 15,-7-9 0-15,-3-1-5 16,-2-13-44-16,5-6-31 16,11-19-58-16,16-6-23 15,14-21-91-15,-1-20 15 16</inkml:trace>
  <inkml:trace contextRef="#ctx0" brushRef="#br0" timeOffset="90861.75">26284 11723 222 0,'0'0'49'0,"0"0"37"16,0 0-17-16,0 0-6 15,0 0-12-15,0 0 32 16,0-81 5-16,-13 61-21 16,-2 4-18-16,-3 5 2 0,-2 11-24 15,-6 0-12-15,-7 17-6 16,-2 17-9-16,-1 4 0 16,7-1 2-16,8-4 5 15,5 0-12-15,7-6 5 16,6-5 0-16,3-8-8 15,0-4 5-15,1-7-4 16,11-3 4-16,8 0-1 16,0-3 4-16,3-14-1 15,2 3 3-15,-4-4 1 16,0 4-3-16,-9 2 0 16,-3 1 4-16,-3 5-3 0,-2 1 0 15,-2 3-1-15,-2 1 0 16,0 1 1-16,0 0-1 15,0 0 0-15,1-3-1 16,-1 0 3-16,2-4-4 16,-1 3-10-16,4-4 6 15,-2 3-3-15,1-2 7 16,2 2 1-16,0-3-3 16,-3 3 6-16,2 1-2 15,-1-1 0-15,1-3 0 16,1 1-5-16,2 2 5 15,-2-3 0-15,-1 4-1 16,-2 1 2-16,-2 1 1 16,-1 2-2-16,0 0 0 0,0 0 0 15,0 0 0-15,0 0-1 16,0 0 0-16,0 9-6 16,0 11 7-16,-4 7 0 15,-1-2 1-15,2 6 1 16,3-2-2-16,0 0-2 15,0-3 1-15,5 2-80 16,7-8-54-16,7-5-35 16,2-14-73-16</inkml:trace>
  <inkml:trace contextRef="#ctx0" brushRef="#br0" timeOffset="91489.67">26326 11648 256 0,'0'0'43'15,"0"0"119"-15,6-86-50 16,-6 72-35-16,-4 5 27 15,-15 3-60-15,-9 6-25 16,-12 10-12-16,-8 19 13 16,-4 14-18-16,4 10 4 15,5 4 24-15,12 3-14 0,13-6-2 16,8-4-14 0,10-13 4-16,0-13-11 0,20-10 7 15,10-12 0 1,11-2 18-16,9-16 6 0,2-18-4 15,-4-10-7-15,-5 1-12 16,-9-6 20-16,-5-1-20 16,-10 1 5-16,-5 3 2 15,-8 12-3-15,-6 15 15 16,0 12 10-16,0 7-9 16,0 0-20-16,-12 26-1 15,-6 15-14-15,0 13 13 16,6 4-4-16,6 2 2 15,6 6-44-15,0 1-53 16,0-6-52-16,15-5-149 16,0-23-104-16</inkml:trace>
  <inkml:trace contextRef="#ctx0" brushRef="#br0" timeOffset="91706.75">26648 11959 188 0,'0'0'651'16,"0"0"-523"-16,0 0 17 16,0 0-93-16,0 0-21 15,0 0-28-15,-19-3-3 16,19 38 0-16,3 15-4 0,-3 10 4 16,0 6-9-1,-14 4-41-15,0-5-95 16,8-16-66-16,6-22-132 15,0-27-93-15</inkml:trace>
  <inkml:trace contextRef="#ctx0" brushRef="#br0" timeOffset="91980.35">26938 11981 827 0,'0'0'25'0,"0"0"115"15,0 0-138-15,0 0-2 16,0 0-5-16,-5 94 5 15,-1-46 13-15,5-4-13 0,1-10-4 16,0-12 4 0,13-12-47-16,11-10-1 0,4-12-12 15,7-25 13-15,-4-16-38 16,-6-10 23-16,-10 0 54 16,-10 0 8-16,-5 19 14 15,-2 15 72-15,-20 20 21 16,-10 9-62-16,-3 23-45 15,-1 20-51-15,7 12-66 16,16-1-81-16,13-9-132 16</inkml:trace>
  <inkml:trace contextRef="#ctx0" brushRef="#br0" timeOffset="92173.02">27666 11956 1006 0,'0'0'48'0,"0"0"88"16,0 0-98-16,0 0-38 16,0 0-6-1,0 0 3-15,0 109-14 0,-3-51-33 16,0-1-65-16,3-2-41 16,-2-14-122-16,2-21-161 15</inkml:trace>
  <inkml:trace contextRef="#ctx0" brushRef="#br0" timeOffset="92498.64">28066 11708 599 0,'0'0'321'0,"0"0"-188"16,0 0-39-16,0 0-93 16,0 0-1-16,-117 46 0 15,77 1 1-15,11-2-8 16,14-2 7-16,11-6-12 15,4-7-27-15,1-11-46 16,17-10 38-16,12-9-11 16,7-8 58-16,2-26-1 15,2-8 1-15,-7-5 0 16,-4 8 9-16,-10 5 11 0,-7 17 48 16,-8 8 16-1,-5 9-22-15,0 0-51 0,0 9-11 16,0 18-12-1,0 12 7-15,5 12 5 0,4 4-25 16,7 1-83-16,4 1-17 16,-1-11-180-16,-4-19-183 15</inkml:trace>
  <inkml:trace contextRef="#ctx0" brushRef="#br0" timeOffset="92673.8">28402 11989 541 0,'0'0'148'15,"0"0"175"-15,0 0-219 16,0 0-63-16,0 0-36 16,0 0-5-16,12 19-10 0,-3 21 10 15,0 9 0-15,-4 5-10 16,-5 1-77-16,0-4-47 16,-7-6-110-16,-6-15-93 15</inkml:trace>
  <inkml:trace contextRef="#ctx0" brushRef="#br0" timeOffset="92858.29">28637 11989 788 0,'0'0'192'0,"0"0"-39"16,0 0-105-16,0 0-15 0,0 0-33 15,0 0-5 1,25 50 3-16,-25 3 4 0,0 9-4 15,-2 5-51-15,-14-3-79 16,-6-8-56-16,2-14-108 16</inkml:trace>
  <inkml:trace contextRef="#ctx0" brushRef="#br0" timeOffset="93232.53">29087 12025 764 0,'0'0'146'16,"0"0"-40"-1,0 0-51-15,0 0-54 0,0 0-2 16,-22 95 1-16,2-42-10 15,-2 1-45-15,0-2-88 16,3-6-89-16,5-17-156 16</inkml:trace>
  <inkml:trace contextRef="#ctx0" brushRef="#br0" timeOffset="93407.03">29548 11959 1053 0,'0'0'46'0,"0"0"-46"15,0 0-4-15,0 0-101 16,0 0-200-16,0 0-84 16</inkml:trace>
  <inkml:trace contextRef="#ctx0" brushRef="#br0" timeOffset="93573.02">29966 11955 496 0,'0'0'71'16,"0"0"-18"-16,0 0 30 0,0 0-78 15,0 0-5-15,113 0-114 16,-63-8-136-16</inkml:trace>
  <inkml:trace contextRef="#ctx0" brushRef="#br0" timeOffset="94104.82">30582 11497 811 0,'0'0'46'0,"0"0"172"16,0 0-168-16,-11-80-41 15,33 48-9-15,16-2-20 0,15-3-37 16,5 2 18-16,-5 5-34 16,-8 10 43-16,-16 10 23 15,-9 9 7-15,-8 1-7 16,-6 25-11-16,-6 17 15 15,0 11 3-15,-9 12 6 16,-11 4 0-16,-2 2-6 16,4-5 1-16,2-7-1 15,5-13 0-15,5-17-2 16,3-15 0-16,2-11-1 0,1-3 0 16,0 0 0-16,0 0 3 15,0-6 23-15,9-8-19 16,-3 4-3-1,-3 7 19-15,-3 3 2 0,0 0-12 16,0 13-10 0,-12 18 2-16,-9 12 6 0,-3 9 9 15,6 0-11-15,-1-4-2 16,5 8 1-16,7 2-3 16,3 2-1-16,4-2-1 15,-7-6 0-15,-9-6-13 16,-13-10-32-16,-10 0-90 15,0-12 22-15,12-5 14 16,15-19 45-16,12-19-492 16</inkml:trace>
  <inkml:trace contextRef="#ctx0" brushRef="#br0" timeOffset="94575.55">31248 11908 680 0,'0'0'109'16,"0"0"112"-16,0 0-97 16,0 0-42-16,0 0-36 15,0 0-42-15,111-48 1 16,-32 34-10-16,15 4 0 16,9 4-32-16,-5 2-13 0,-8-1-38 15,-18-2 10-15,-15-3-20 16,-16-3-44-16,-21-1 30 15,-20 1 32-15,-4 0 19 16,-27-1-18-16,-7-5 18 16,0 2 61-16,3 0 91 15,10-2-12-15,6 8 51 16,10 3-34-16,6 4-1 16,3 1 0-16,0 3-46 15,0 0-27-15,12 0-14 16,21 0-7-16,13 3 0 15,-1 14-1-15,-1 5 0 16,-11 7-8-16,-14 1 8 16,-13 7-1-16,-6 3-1 15,-28 3 4-15,-20 5-3 0,-7 0 1 16,1-6-28-16,5-1 7 16,13-9-32-16,15-11-44 15,20-9-37-15,9-12-125 16,38 0 145-16,18-26-142 15</inkml:trace>
  <inkml:trace contextRef="#ctx0" brushRef="#br0" timeOffset="95003.7">32449 11575 151 0,'0'0'188'0,"0"0"-62"16,0 0 72-16,0 0-130 15,0 0-58-15,0 0 65 16,-11 96 0-16,-11-44-18 15,3-4-13-15,10-9-28 16,7-9-10-16,2-4-6 16,11-9 0-16,17-11 11 15,14-6-9-15,6 0 0 16,11-23 16-16,1-3-18 16,0-4 0-16,1-9 0 15,-8-5 4-15,-6 1-2 16,-6 5-2-16,-14 14 0 15,-13 14 0-15,-10 7 0 0,-4 3-3 16,0 17-6 0,-3 12 0-16,-12 12 5 0,-6-2 4 15,-2-3 0-15,0-10 3 16,1-6-2-16,-2-8-1 16,-4-11 3-16,-10-1 0 15,-6-9 25-15,-10-21-22 16,2-10-2-16,3-6 5 15,7-4-9-15,10 0-1 16,8 7-15-16,5 14-27 16,3 22-19-16,-8 11-177 15,-4 26-300-15</inkml:trace>
  <inkml:trace contextRef="#ctx0" brushRef="#br0" timeOffset="99725.92">3435 15037 62 0,'0'0'125'0,"0"0"-74"16,0 0 45-16,0 0-22 15,0 0-37-15,-48-76 17 16,24 56-8-16,2 4-25 15,-2-1 5-15,3 10 18 16,0 5 9-16,-1 2-24 0,1 3-7 16,0 25-21-16,2 17-1 15,8 7-7-15,11 8 6 16,0-1 1-16,20-9-3 16,11-8 3-16,6-5-8 15,-1-7 3-15,-3-6-4 16,-5-9-2-16,-11-2 6 15,-4-7 2-15,-7 5 1 16,-6-2 1-16,0 6 1 16,0 7 8-16,-21 5 1 0,-10 3 15 15,-5 2-15 1,0-8-1-16,2-4-8 0,4-7 6 16,11-8-6-16,8-5 41 15,8-2-24-15,3-31 2 16,14-16-19-16,14-11-23 15,8 4 13-15,4 10 5 16,-3 9 5-16,-2 17-1 16,-1 14 2-16,-1 6-1 15,0 20 3-15,-5 23 5 16,-1 12 8-16,-11 12-3 16,-7-5-6-16,-1-2 12 15,-2-14-19-15,1-13-3 16,2-16 1-16,3-17-57 15,9-7-3-15,7-39-5 0,5-16-149 16,-8-15-105-16</inkml:trace>
  <inkml:trace contextRef="#ctx0" brushRef="#br0" timeOffset="99848.24">3787 14945 343 0,'0'0'112'0,"0"0"115"15,0 0-125-15,0 0-102 16,0 0-17-16,0 0 7 15,0 112-32-15,4-57-119 16,4-1-152-16</inkml:trace>
  <inkml:trace contextRef="#ctx0" brushRef="#br0" timeOffset="100597.76">3793 15483 839 0,'0'0'4'0,"0"0"80"16,0 0-34-16,0 0-36 16,0 0-7-16,0 0 0 15,-18-10-7-15,18 10 0 0,7 0-9 16,7 14 2-1,5 8 7-15,-2 2 5 0,-4-1-5 16,-1-3-12-16,-3-8-7 16,-2-5-2-16,-4-4 9 15,-1-3 3-15,-1 0 9 16,1 0 9-16,5-8 3 16,4-13 19-16,5-6-14 15,3-6-6-15,1 4-7 16,-2 2-4-16,-3 7 2 15,-5 11-12-15,2 9 5 16,-1 0-21-16,5 23-3 16,3 7 22-16,1 5 7 0,-1-4-3 15,-4-8-9 1,0-6 5-16,0-10-7 0,-2-7 10 16,4 0 4-16,8-11 7 15,2-16 3-15,0-9-10 16,1-3 1-16,-1-2-7 15,-9 5 6-15,1 10 0 16,-8 13-1-16,-8 9 2 16,1 4-2-16,2 17-14 15,0 17 1-15,6 8 10 16,6 5 4-16,4-11 0 16,1-3-2-16,2-11-1 15,-4-11 2-15,1-7-9 16,-1-4 1-16,3-12 9 0,6-20 0 15,6-8 0-15,-5-12-1 16,-1-4-13-16,-6-4 12 16,-11 14 2-16,-7 10 1 15,0 19 52-15,-6 16-1 16,0 2-18-16,0 32-30 16,-12 11-4-16,3 10 3 15,3-4-3-15,6-3 0 16,0-11-2-16,8-7-50 15,11-8-47-15,3-21-129 16,1-4 8-16</inkml:trace>
  <inkml:trace contextRef="#ctx0" brushRef="#br0" timeOffset="100739.14">4961 14938 726 0,'0'0'5'0,"0"0"5"15,0 0-7-15,-6 87-6 16,6-44-17-16,6-2-157 16,4 0-270-16</inkml:trace>
  <inkml:trace contextRef="#ctx0" brushRef="#br0" timeOffset="101121.65">5013 15576 848 0,'0'0'8'15,"0"0"33"-15,0 0 10 16,0 0-50-16,0 0 7 16,0 0 6-16,0 0 43 15,91-64-9-15,-52 19-38 16,-4-6-7-16,-9-8-3 15,-2-7-2-15,-5-9 1 16,-2-12-18-16,-7 2 13 16,-7 6 0-16,-3 22 12 0,0 24 1 15,0 30 18 1,0 3-25-16,-6 44-2 0,-1 17-21 16,-1 19 14-16,8 3 3 15,0-2-1-15,3-3-13 16,18-3-54-16,16-5-66 15,23-12-37-15,25-18 130 16,25-23-76-16,11-17-33 16,3-9 48-16,-15-22-42 15</inkml:trace>
  <inkml:trace contextRef="#ctx0" brushRef="#br0" timeOffset="102366.11">6136 15318 34 0,'0'0'134'0,"-18"-77"120"0,-12 62-46 15,-5 12-53 1,-1 3-24-16,3 25-101 0,-3 12-25 15,11 3-2-15,8 1-1 16,7-3-2-16,10-9 0 16,3-8-9-16,21-5-5 15,7-13-35-15,2-3 0 16,0-10 22-16,0-19-5 16,-5-5 3-16,-7-5 14 15,-12-3 15-15,-6 3 12 16,-3 10 0-16,0 14 25 15,0 11 25-15,0 4-14 16,-9 19-45-16,0 15-3 16,1 10-3-16,8 4 3 15,0-10-2-15,23-3 1 0,8-12-44 16,2-9-14 0,7-14-8-16,-4 0-17 0,-3-20 2 15,1-11-39-15,-4-5-16 16,-2-7 42-16,-7-2 95 15,-12-2 0-15,-6 11 6 16,-3 14 70-16,0 7 88 16,-6 13-3-16,-3 2-15 15,-4 0-82-15,4 6-47 16,4 7-15-16,2 4-2 16,3-5 0-16,8 1-1 15,14-2-1-15,8-3 2 0,4 1-10 16,-1-3-15-1,0-3 12-15,-8 7 3 0,-8 4 10 16,-4 1-7-16,-7 7 6 16,0 6 1-16,-6 2 9 15,0-3-9-15,3-3 3 16,0-9-7-16,4-5 4 16,1-9-2-16,7-1 2 15,9-1 3-15,13-21-3 16,9-9-6-16,2-8 6 15,-2-8-1-15,-10-6 7 16,-9-6-6-16,-8-11 20 16,-2-9 73-16,-4-6-67 0,-7 17 66 15,0 21-26 1,-6 26 5-16,0 17 14 0,0 4-59 16,0 0-26-16,0 30-10 15,0 20 0-15,-6 13 10 16,3 12 10-16,0 2 5 15,3-4-15-15,0-1 0 16,12-9-2-16,15-13-11 16,1-17-19-16,5-16-12 15,3-17-63-15,0-7 91 16,-2-23-49-16,3-17 14 16,-7-5-11-16,-9-5 32 15,-5 10 29-15,-8 16-6 16,-5 13 7-16,-3 18 36 0,0 0-36 15,-3 32-7-15,-6 9 7 16,-3 9 1-16,9-4 4 16,3-7-5-16,0-6-12 15,13-13-61-15,11-12-58 16,5-8 43-16,12-5 0 16,4-18-55-16,-2-7 68 15,-4-4 66-15,-12-7 18 16,-8 1 42-16,-5-5 24 15,-8 4 61-15,-3 9-9 16,-3 15 24-16,0 8 40 16,0 9-84-16,0 1-78 15,0 33-29-15,10 19 0 0,11 20 45 16,19 19-18 0,5 11 4-16,7 10 4 0,2 9-13 15,-6 10-1-15,-11-1 1 16,-13 2-22-16,-8-15 2 15,-16-22 4-15,-3-22-4 16,-28-25 5-16,-15-20-6 16,-20-15-1-16,-8-14 17 15,2 0-16-15,5-33 5 16,7-14 1-16,11-18-6 16,13-18 7-16,14-23-8 15,22-13-8-15,13 4 5 0,39 12-22 16,23 19-18-16,16 26-26 15,6 12-18 1,-3 22-28-16,-6 9-87 0,-12 10-129 16,-22 3-178-16</inkml:trace>
  <inkml:trace contextRef="#ctx0" brushRef="#br0" timeOffset="103626.68">8348 15539 753 0,'0'0'0'0,"0"0"-41"0,0 0 38 15,0 0 3-15,0 0 3 16,0 0 47-16,75 47-31 16,-35-47-2-16,2-3 12 15,4-21-1-15,2-13 5 16,-5-2-30-16,-8-3 0 16,-6-2 13-16,-14 1-13 15,-3 7 4-15,-6 6 12 16,-6 17-12-16,0 8 24 15,0 5-31-15,0 0-4 16,0 18-5-16,0 6-15 16,0 8 24-16,0 2-1 15,0-1 3-15,0-11-2 16,0-2 0-16,0-9 0 16,0-2-2-16,0-7 3 0,0-2-1 15,0 0 5-15,0 0-2 16,0 0 11-16,0 0-13 15,0 0 5-15,0 0 15 16,0 0-9-16,0 0 2 16,3 0-11-16,-3 0 2 15,0 0-5-15,0 0 0 16,0 0 0-16,0 0-5 16,0 0 5-16,0 0-1 15,0 0 0-15,0 0 1 16,3 0-2-16,-3 0 2 15,0 0 0-15,0 0-5 0,0 0 3 16,0 0-2-16,0 0 1 16,6 2 3-16,0 1 2 15,1 0-2-15,1 1 0 16,-2-1-1-16,0-3 3 16,4 2-2-16,-4 3 3 15,6-2 0-15,3 4-3 16,-3-2 0-16,4 2 0 15,-2 0 4-15,2 3-4 16,-1-4 0-16,0-3-1 16,-3 4 2-16,4-7 0 15,-2 0-1-15,2 0-2 16,-1 0-4-16,0-7-16 0,0-5-2 16,4-2-2-16,1-5-18 15,-4-1-1-15,-1 1-36 16,0 2 6-16,-6-3 40 15,-3 7 10-15,-3-1 25 16,-3 4 0-16,0 1 4 16,0 2 6-16,0-3 9 15,0 0 17-15,0-3 3 16,0 2 11-16,0-4 0 16,0 1 2-16,0-2-24 15,0 4 12-15,0 7-26 16,0 2 11-16,0 3 11 0,0 0-26 15,0 0-8-15,0 0-2 16,0 0-14-16,0 18 13 16,0 10 2-16,0 8 1 15,0 0 16-15,0-1-8 16,0-3-2-16,0 1-6 16,4-11 5-16,-4-2-3 15,3-9-4-15,0-5 0 16,0-6-2-16,-3 3 1 15,0-3-16-15,0 0-31 16,3 0-46-16,5 0-21 16,2-6-54-16,-1-11-104 15,0 0-62-15</inkml:trace>
  <inkml:trace contextRef="#ctx0" brushRef="#br0" timeOffset="104735.76">3371 15109 3 0,'-84'7'4'15,"8"0"20"-15,9-1 25 16,3-2 1-16,16 0 19 15,9-1-26-15,14-3 41 16,7 3-14-16,9-3-7 16,6 0-20-16,0 0-6 15,3 0-15-15,0 0-9 16,0 0-10-16,0 1 2 16,12 8-5-16,30 1 3 15,34 10 35-15,37 6 1 0,47 1 5 16,34 2-1-16,34-3-25 15,40 2-8-15,35-9-1 16,45-6 0-16,38-1-8 16,26-1 3-16,22 2 4 15,-3 4-2-15,-6 4-4 16,-25 4 8-16,-30 0-2 16,-33 0-2-16,-40-2-3 15,-48-1 2-15,-48-1-9 16,-61-8 4-16,-53-4-8 15,-53-2-18-15,-34 1-90 16,-55-3-36-16,-46-1-9 16,-43-1-86-16</inkml:trace>
  <inkml:trace contextRef="#ctx0" brushRef="#br0" timeOffset="105077.46">5192 15512 466 0,'0'0'0'0,"0"0"0"16,0 0 17-16,122-35-5 15,-50 33 34-15,29 2-11 16,26 0 13-16,39 0 34 0,29 0-28 15,20 8-18-15,17 1-2 16,13 1-26-16,10-3 17 16,-1 0-6-16,-1 3-8 15,-26-3 7-15,-24 2-5 16,-29 1 3-16,-41 0-15 16,-31-1 4-16,-41-1-9 15,-24 1 4-15,-25 2-71 16,-12 2-149-16,0-10-92 15</inkml:trace>
  <inkml:trace contextRef="#ctx0" brushRef="#br0" timeOffset="106973.43">11350 14657 607 0,'0'0'2'16,"0"0"6"-16,0 0-8 15,-68 109 40-15,45-32-10 16,3 8 6-16,-1 1-21 15,-3-7 25-15,2-15-7 16,4-17-6-16,6-18-1 16,6-14 8-16,6-12-7 15,0-3 18-15,-3-13 45 16,3-24-11-16,0-24-79 16,0-22-2-16,18-16 0 15,12-4-10-15,2 5-6 16,10 17 2-16,-3 23-7 0,0 18-6 15,-2 20-22-15,-4 20 23 16,-5 3 0-16,2 27-20 16,-9 9 34-16,-14 7 11 15,-7 1-9-15,-1 3 6 16,-23-4 3-16,-13-3 2 16,-5-4 1-16,-7-2 0 15,4-10 8-15,3-8-2 16,11-9-1-16,10-10 21 15,8-3-20-15,10-13 11 16,3-4-17-16,10 1-23 16,17 13 9-16,4 6 3 15,8 12 5-15,3 23-1 16,-2 8 5-16,2 3 2 16,-7-3-5-16,0-9-2 15,-5-11-10-15,-7-7 11 0,-3-11-15 16,-5-5-4-16,3 0 13 15,3-24 10-15,-2-2-4 16,-1-11 0-16,-6-2 6 16,-6 3 6-16,0 5 0 15,-6 16 35-15,0 13 61 16,0 2-51-16,0 11-51 16,0 18-5-16,0 2 3 15,0 1 1-15,0-6-8 0,4-9 6 16,10-11-14-16,5-2-4 15,8-4-9-15,0-17 9 16,0-16-7-16,-4-3-11 16,0-10 13-16,-17 0 21 15,-3-4 5-15,-3 7 2 16,-6 14 25-16,-13 15 33 16,-4 14 29-16,-10 33-69 15,1 23-15-15,-1 18 1 16,10 7-6-16,16-7 0 15,7-10-7-15,15-14 1 16,30-13-10-16,16-17-38 16,15-20-35-16,3-17 74 0,-3-19-28 15,-11-12 33 1,-14-5 10-16,-15-8 9 0,-12-4 99 16,-18 9-35-16,-6 14 14 15,0 20 30-15,0 15-26 16,0 7-39-16,0 10-52 15,0 26-7-15,0 11 7 16,0 10-1-16,15-5 2 16,6-9 1-16,1-6-2 15,-6-7 0-15,1-11 2 16,-8-13-2-16,1-6 2 16,2-2 0-16,15-25 6 15,6-16 18-15,9-14-25 16,1-4 0-16,-6 10-1 0,-10 16 4 15,-12 20-12-15,-7 15 8 16,-1 14-23-16,2 22 13 16,4 11 2-16,-1 2 4 15,2-8 0-15,-1-9-9 16,-1-11 6-16,-1-12-8 16,5-9 15-16,7-4 1 15,9-26 0-15,10-15 10 16,4-11-8-16,2-8-2 15,-2 5 0-15,-10 12-1 16,-7 19 3-16,-9 17-3 16,-8 11 0-16,-3 0-7 15,1 23-6-15,4 18 11 0,2 4-3 16,-6-2 5 0,7 0-6-16,4-14-13 0,3-8-78 15,15-12 63-15,6-9-156 16,8 0 139-16,-2-19-137 15,-8-7 152-15,-12-10-138 16,-7-12 174-16,-8-4 134 16,-8 2-127-16,-8 14 130 15,0 16 46-15,0 13-16 16,0 7-62-16,-6 0-63 16,-3 24-42-16,-4 19 0 15,0 11 26-15,7 7-4 0,6-1-18 16,0-8 4-16,2-8-8 15,19-15-3-15,1-15-6 16,13-14-6-16,5-3-17 16,2-34 11-16,1-13-26 15,-11-16 16-15,-7-6 17 16,-15-5 13-16,-10 4-4 16,0 15 7-16,-16 18-2 15,-13 19 9-15,-6 21-3 16,-7 5-6-16,-1 27-72 15,4 8-74-15,9 3-124 16,11-1-142-16</inkml:trace>
  <inkml:trace contextRef="#ctx0" brushRef="#br0" timeOffset="107293.79">13967 14863 558 0,'0'0'42'0,"0"0"290"16,0 0-200-16,-82-63-21 16,77 60-31-16,4 3-73 15,1 25-7-15,0 25-6 16,7 19 6-16,13 4 5 16,0-1 0-16,2-15-4 15,0-13 3-15,-4-18-4 16,-9-10-1-16,-3-13 1 0,1-3 9 15,3-13 6 1,6-19 20-16,6-22-23 0,2-13-10 16,-2-8-2-16,-6 2-4 15,7 10-37-15,-3 20-7 16,5 17-52-16,8 13-46 16,6 13-169-16,2 0-120 15</inkml:trace>
  <inkml:trace contextRef="#ctx0" brushRef="#br0" timeOffset="107458.64">14428 14875 675 0,'0'0'127'0,"0"0"86"15,0 0-89-15,0 0-65 0,-35 87 11 16,25-41-24-16,-3-3-18 16,7-1-24-16,6-6-4 15,0-8-29-15,0-13-76 16,25-15-66-16,11-9-130 15,10-28-145-15</inkml:trace>
  <inkml:trace contextRef="#ctx0" brushRef="#br0" timeOffset="107575.8">14701 14682 257 0,'0'0'209'16,"16"-81"44"-16,-15 71 46 16,-1 10-214-16,-1 7-85 15,-15 20-9-15,-2 12 2 0,-2 8-118 16,13-4-230-16</inkml:trace>
  <inkml:trace contextRef="#ctx0" brushRef="#br0" timeOffset="108336.98">14650 14916 174 0,'0'0'902'16,"0"0"-866"-16,0 0 89 15,0 0-109-15,0 0-11 16,0 0 20-16,3 98-17 16,12-75-3-16,6-6-9 0,5-8 4 15,9-9-25 1,7 0-6-16,4-12-18 0,-1-14 9 16,-2-12-11-16,-4-2 16 15,-8 1 33-15,-4 6-3 16,-11 13 5-16,-2 14 7 15,-8 6-6-15,0 6-2 16,4 27-27-16,5 15 28 16,6-2-4-16,5-1 4 15,18-6-14-15,16-10-56 16,7-15 49-16,3-14-131 16,-9 0-24-16,-2-26 66 15,-3-6 46-15,-10-11 64 16,-13-4 44-16,-20-3-11 0,-13 1 96 15,0 12 10-15,-22 14-28 16,-11 16-29-16,-6 7-49 16,4 17-33-16,2 14-6 15,4 9 4-15,13-2-10 16,9-4 1-16,7-10-57 16,7-12-20-16,19-6-28 15,10-6 39-15,2-10 13 16,1-12 4-16,-9-5 60 15,-7 0 14-15,-3 2 66 16,-11-3 70-16,-3 9 23 16,-3 5-63-16,-3 5-22 15,0 9 11-15,0 0-77 0,0 25-22 16,-12 25-10-16,0 24 10 16,3 22 21-16,3 16-4 15,3 13 4-15,3 4-1 16,0 10-18-16,0-14 3 15,0-9-5-15,-3-23 0 16,-16-21 0-16,-14-28 3 16,-13-19-6-16,-11-18 0 15,-13-7 3-15,6-29 6 16,-2-18-4-16,15-17-1 16,22-17 3-16,21-17-4 15,16-19-20-15,47-3-26 0,26 2-50 16,29 19-45-16,18 16-91 15,1 14-141-15</inkml:trace>
  <inkml:trace contextRef="#ctx0" brushRef="#br0" timeOffset="109258.16">17362 14691 811 0,'0'0'5'0,"0"0"153"15,0 0-5-15,0 0-87 16,0 0-37-16,-82-20-29 16,44 86 0-16,1 29 6 0,9 15-5 15,4 9 15 1,9 3-16-16,-3 0 0 0,2-7 1 15,1-6-1 1,-8-23-24-16,4-22-40 0,-2-28-34 16,-1-27 62-16,-4-9-45 15,-3-33 10-15,-4-18-78 16,-3-18 72-16,4-10 40 16,10-13 36-16,12 4 1 15,10 8 23-15,3 11 16 16,36 22 10-16,16 11-44 15,13 10-3-15,14 6 1 16,9 6-6-16,6 8-14 16,-1 0-17-16,-11-1-26 15,-15-7 21-15,-28-2 39 0,-13-5 0 16,-9-7 34-16,-5-3 74 16,-6-5 3-16,-1 3-1 15,-3 4-28-15,0 12-32 16,-5 7 41-16,0 10-40 15,0 10-36-15,-10 30-15 16,-7 26-13-16,-2 14 8 16,6 5 5-16,9-12 0 15,4-20-3-15,1-14-47 16,25-25-31-16,13-14-47 16,10-34-16-16,2-24-124 15,-2-22-83-15,-7-13 185 0,-13-13 147 16,-3-6 19-16,-9 3 23 15,-4 26 107-15,-10 27 140 16,-3 30-43-16,-6 26 7 16,-18 14-188-16,-5 22-30 15,3 10 6-15,4 7-10 16,15-7-12-16,7-6 3 16,6-11-6-16,17-15 3 15,6-14-8-15,7 0 5 16,-2-27-9-16,-2-9-2 15,-6-8 8-15,-7-4-12 16,-9 4-3-16,-7 15-88 16,-3 19-23-16,-10 10 38 15,-12 27-263-15,-1 12 151 16</inkml:trace>
  <inkml:trace contextRef="#ctx0" brushRef="#br0" timeOffset="109987.98">18105 15157 415 0,'0'0'423'16,"0"0"-380"-16,-3-84 131 16,31 48-147-16,13 0-22 15,9-7-5-15,3-7-11 16,0-6-19-16,-9-1-4 15,-6-1-26-15,-8-3 40 16,-8 10-10-16,-10 10 10 0,-9 18 20 16,-3 17 2-16,-21 6 6 15,-13 13-3-15,-12 17-5 16,7 4 25-16,4 4-16 16,15-1 2-16,10-4 9 15,10-3-20-15,2-5 5 16,25-1-5-16,6-7 1 15,12-7 10-15,1-4-4 16,-1 0-4-16,-7-1 10 16,-8 4-11-16,-10 1-2 15,-4 9 0-15,-9 8 0 0,-4 6 2 16,-3 7-2 0,0-4 0-16,0-3 4 0,0-8-4 15,0-11 0-15,5-11-6 16,19-3 6-16,7-3 4 15,15-23-4-15,7-10-16 16,2-17-4-16,-3-5-11 16,-7-9 16-16,-8 0 1 15,-9 8 14-15,-8 17 14 16,-10 15-5-16,-10 17 52 16,0 8-18-16,0 2-8 15,0 0-19-15,-10 12-16 0,-7 10 0 16,1 5 3-16,7 0-3 15,6 6 0-15,3-1 2 16,0 2 1-16,21 3-2 16,9-2-1-16,1 2 1 15,0-8-8-15,-2 1 7 16,-7-10-5-16,-7 4-14 16,-15-5 11-16,0 1-22 15,-30 0 14-15,-12 3 14 16,-3-9-1-16,-1-1-35 15,6-10-3-15,7-3-30 16,15-7-99-16,18-25-18 16,15-22-155-16</inkml:trace>
  <inkml:trace contextRef="#ctx0" brushRef="#br0" timeOffset="110195.48">19577 14316 580 0,'0'0'57'0,"0"0"53"15,0 0 7-15,0 0-14 16,59 94-30-16,-54-38-24 16,-5 10-15-16,-5 10 28 15,-20 9-21-15,-9 15-29 16,-8-2-2-16,-1-7-10 16,10-12-2-16,18-24-58 15,15-18-55-15,3-24-29 16,28-13-174-16,9-16-69 15</inkml:trace>
  <inkml:trace contextRef="#ctx0" brushRef="#br0" timeOffset="110354.83">19605 14691 4 0,'0'0'385'16,"0"0"-309"-16,-88 0 131 15,76 0-22-15,8 0-89 16,4 0-86-16,16 2-10 15,33-2-30-15,29 0-6 16,20 0-223-16,5-17-191 16</inkml:trace>
  <inkml:trace contextRef="#ctx0" brushRef="#br0" timeOffset="118030.74">21041 14942 241 0,'0'0'35'15,"0"0"27"-15,27-84 78 0,-16 55-59 16,0 0-20-16,-1-5 58 16,-4 8-21-16,-6 6 12 15,0 7-33-15,0 4 0 16,0 7 2-16,0 2-29 16,0 0-15-16,0 0-4 15,0 0-7-15,0 0-24 16,0 0 3-16,0 0-5 15,-3 0 2-15,3 0-5 16,0 0 5-16,0 0 0 0,0 0-7 16,0 0 7-16,0 0 0 15,0 0-6 1,0 0 6-16,0 0-3 0,0 0 2 16,0 0-5-16,0 0 1 15,0 0 2-15,0 0 3 16,0 0 0-16,0 0 1 15,0 0-1-15,0 0 0 16,0 0 2-16,0 0-4 16,-3 0 2-16,0 8-12 15,-8 5 9-15,-4 7-4 16,2 16 3-16,-4 13 3 16,5 17 1-16,5 13-1 15,0 5 1-15,4 2 0 16,0-4-5-16,0-2 8 0,-2-1-4 15,2-4 1-15,-3-9-4 16,-1-6 1-16,-1-7-49 16,1-7-5-16,-3-9-2 15,3-14-49-15,0-6-10 16,1-9-95-16,-3-8-108 16</inkml:trace>
  <inkml:trace contextRef="#ctx0" brushRef="#br0" timeOffset="118239.28">20810 15221 850 0,'0'0'15'0,"0"0"-8"0,0 0 177 16,0 0-118-16,0 0-52 15,0 0 3-15,51-51-15 16,28 31-2-16,15-4 0 15,6 4-4-15,-3 0-13 16,-8 0-116-16,-10 1-130 16,-19-3-139-16</inkml:trace>
  <inkml:trace contextRef="#ctx0" brushRef="#br0" timeOffset="118957.82">21529 14829 549 0,'0'0'71'16,"0"0"73"-16,0 0 59 15,0 0-145-15,0 0-58 16,0 0-1-16,-36 29 1 16,33-15 1-16,3 0-1 15,0-12 0-15,0 1-16 16,0-3-3-16,9 0-56 16,11-8 38-16,2-13 33 15,-2-9-7-15,-3-5-10 16,-9-2-1-16,-5 0 22 15,-3 10 2-15,0 5 0 16,-14 18 57-16,-10 4 8 16,-8 18-58-16,-6 21-8 15,0 14 3-15,9 8 3 0,14 6 4 16,14-8-11-16,1-6-1 16,15-12-2-16,16-16 3 15,8-14-7-15,4-11-7 16,6 0 14-16,1-24-6 15,3-15 6-15,2-8-11 16,-4-7 10-16,-9 3-5 16,-12 2 3-16,-17 18 3 15,-6 15 0-15,-7 7 48 16,0 9 0-16,-7 9-40 16,-6 17-4-16,1 14-4 15,1 9-6-15,11 0 5 16,4-8-8-16,16-5 8 0,9-12-27 15,0-14-36-15,7-10 13 16,-1-4 41-16,1-22 3 16,-1-8-3-16,-5-2 10 15,-4 0 1-15,-10 12-1 16,-6 11 0-16,-5 8 1 16,-1 5-1-16,-1 13-10 15,8 13-8-15,3 10 18 16,6-3 5-16,5-7-5 15,7-12-8-15,-3-11 5 16,1-3-13-16,2-16 15 16,-9-15 1-16,-5-6 3 15,-3-5 36-15,-6-4 35 16,-4-1-11-16,-5-2-25 0,0 1-20 16,-9 12-13-16,-14 11-5 15,4 15-4-15,-5 10-67 16,2 10-101-16,7 17-116 15,12 6-219-15</inkml:trace>
  <inkml:trace contextRef="#ctx0" brushRef="#br0" timeOffset="119199.46">23337 14436 669 0,'0'0'374'0,"0"0"-364"16,0 0 92-16,0 0-102 15,0 0-19-15,0 0 19 16,-5 134 1-16,10-50 0 16,-5 8-1-16,0-2-31 15,0-8-52-15,3-16-77 16,3-25-100-16,-2-29 64 15</inkml:trace>
  <inkml:trace contextRef="#ctx0" brushRef="#br0" timeOffset="120585.85">23270 14727 188 0,'0'0'98'16,"0"0"114"-16,-105-20-83 16,83 20-119-16,12 6-10 15,10 11-3-15,14-1-28 16,28-5-12-16,19-5-57 15,11-6 27-15,4 0 14 16,-6-3-56-16,-9-10 41 16,-13 3 22-16,-17-4 32 15,-13 2 20-15,-7 5 88 16,-11 4 103-16,0 3-2 16,0 0-80-16,0 0-14 0,0 7-58 15,-9 11-37 1,4 6 7-16,5 2-3 0,0-9-4 15,5-1-3-15,13-9-1 16,4-7 1-16,6 0 3 16,7-7-5-16,-3-12-12 15,0-8-11-15,-5-3 2 16,-15-2 20-16,-8-2 6 16,-4 4 34-16,-9 8 12 15,-15 8 35-15,-5 14 25 16,-7 0-71-16,-6 27-17 15,-1 15-14-15,8 8-3 16,16 7 25-16,18 2-26 16,6-3-4-16,34-6 1 0,19-17-6 15,16-21-7 1,1-12 6-16,2-20-24 0,-6-22-5 16,-14-8-2-16,-11-3 16 15,-15 4 24-15,-14-1 1 16,-16 9 9-16,-1 9 9 15,-5 12 16-15,-14 11 48 16,-4 9-59-16,-1 4-18 16,3 16-5-16,7 5-9 15,11 3 7-15,3 0 0 16,14-4-11-16,20-4 10 16,8-7-24-16,5-6 6 15,0-7 10-15,-5 0 2 0,-7 0 9 16,-10 0 0-16,-8 0 0 15,-6 7-7-15,-7 15 7 16,-4 5 0-16,0 2 11 16,0 1-5-16,0-7-6 15,3-9 0-15,4-6-6 16,7-8-1-16,10 0-1 16,6-20 7-16,3-9 0 15,-1-6-17-15,1-2 17 16,3-2 1-16,-4-1 14 15,-6 1 8-15,-10 4-7 16,-9 16 43-16,-7 7 18 0,0 12 0 16,0 0-59-16,0 9-17 15,0 13-18-15,0 13 10 16,0-3 8-16,0-5 0 16,4-4-3-16,12-9 4 15,1-5-1-15,4-6 0 16,4-3 1-16,2-4 13 15,4-16-11-15,0-9 1 16,1 0 3-16,2 3-5 16,-4 2-1-16,-6 8-1 15,-8 12 0-15,-2 4-11 16,-5 4-8-16,3 18 19 16,1 2-1-16,-1-1 2 15,3 0-2-15,0-10-8 16,4-6-14-16,6-7 15 0,5 0 7 15,5-17 1-15,-3-6 3 16,-3 6 0-16,-7 8-2 16,-7 5-1-16,-4 4-5 15,-3 0 4-15,0 4-18 16,1 9 10-16,3-3-8 16,3-4-24-16,2-6 22 15,6 0 12-15,2-9 7 16,-1-15 4-16,2-2-3 15,-7-2 3-15,0-1 6 16,2-3 1-16,-4 2 34 16,1 5-28-16,-9 8 9 0,-5 10 33 15,-4 4 4 1,0 3-22-16,0 0-8 0,-7 13-24 16,-7 9-9-16,1 8 1 15,4-3 5-15,6-5-7 16,3-5 1-16,0-2-1 15,15-3-1-15,10-4-3 16,3-2 4-16,4-1-46 16,-1 0 30-16,-9 1 11 15,-5-3-6-15,-11-2 1 16,-6 2 7-16,0 3-11 16,-5 3-1-16,-22 11-15 15,-14 4 11-15,-13 1-15 0,-16-1-25 16,-11 3-43-16,-7-7-138 15,3-7-255-15</inkml:trace>
  <inkml:trace contextRef="#ctx0" brushRef="#br0" timeOffset="121095.8">26812 14376 496 0,'0'0'414'15,"0"0"-363"-15,0 0 74 16,0 0-116-16,0 0-9 16,-52 79 0-16,36-20 26 15,8 2-26-15,8-8 0 16,0-14 0-16,15-10 1 0,9-12-1 15,9-17 0-15,4 0 0 16,5-26 16-16,-2-16-16 16,-5-12-8-16,-13-5-1 15,-13-4 0-15,-9 4-2 16,-3 6-11-16,-18 16 12 16,-6 18-1-16,-9 19 1 15,1 6-89-15,2 27 38 16,9 7 18-16,18 2-49 15,6 2-48-15,24-5-41 16,19-12-67-16</inkml:trace>
  <inkml:trace contextRef="#ctx0" brushRef="#br0" timeOffset="121314.53">27319 14386 87 0,'0'0'163'16,"63"-92"82"-16,-47 56-23 15,-10 13-41-15,-6 12-15 16,0 8-46-16,0 3-74 15,-20 34-45-15,-12 22 5 16,-1 30 13-16,2 23 0 16,9 19 2-16,7 24-14 15,-2 0-3-15,1 3-4 16,-5-16-6-16,0-33-25 16,0-27-79-16,-1-33-19 15,1-34-54-15,-7-14-44 0,-7-38-77 16</inkml:trace>
  <inkml:trace contextRef="#ctx0" brushRef="#br0" timeOffset="121429.07">26841 14866 384 0,'0'0'132'15,"0"0"32"-15,61-80-50 16,12 67-86-16,27-3-28 16,30 6-8-16,25 0-85 15,16 0-149-15</inkml:trace>
  <inkml:trace contextRef="#ctx0" brushRef="#br0" timeOffset="121827.23">28960 14389 694 0,'0'0'263'16,"0"0"-242"-16,0 0 171 15,0 0-163-15,-88-39 2 16,60 39-31-16,-13 21-3 16,-12 21 2-16,-4 17-8 15,9 10 9-15,14 2-3 16,19-4-3-16,15-13-5 16,2-14 2-16,23-20-16 15,8-18 13-15,7-4 12 16,3-28 5-16,1-13 28 0,-3-3-25 15,-5-10 8-15,-5-4 7 16,-2-3-19-16,-8 10 4 16,-8 16-8-16,-5 18 0 15,-7 16-1-15,-1 3 1 16,0 17-19-16,-3 22-14 16,-7 14 14-16,-2 10-25 15,6 3-48-15,4 11-91 16,8-2-111-16,37-12-140 15</inkml:trace>
  <inkml:trace contextRef="#ctx0" brushRef="#br0" timeOffset="122260.21">29800 14720 907 0,'0'0'0'15,"0"0"100"-15,0 0 33 16,0 0-81-16,0 0-42 16,43-75-10-16,32 28-4 15,10-6-20-15,-2-6 1 16,-7 0-6-16,-18 3 19 16,-16-1 7-16,-16 11-1 15,-16 16 4-15,-8 16 25 0,-2 11-4 16,-15 3-8-16,-17 17-13 15,-6 15 1-15,3 9-4 16,12 5-2-16,14-6 5 16,9 2 1-1,6-5-1-15,25-4-3 0,13-3 2 16,4-8-15-16,1-2 16 16,-10-6-5-16,-13-8 3 15,-15-3-1-15,-8 1-13 16,-3-4-1-16,-11 7-8 15,-24-2-92-15,-10 5 69 16,-8 0-36-16,7-3-45 0,10-4 50 16,18-3-55-1,18-10-84-15,9-19 27 0</inkml:trace>
  <inkml:trace contextRef="#ctx0" brushRef="#br0" timeOffset="122979.05">30491 14420 60 0,'0'0'106'16,"0"0"143"-16,85-27-65 15,-72 27-71-15,-3 0-22 16,-3 10-55-16,0 4-2 16,0 2-33-16,1 1 0 15,-1-1 1-15,1-7-1 16,4-5-2-16,1-4 1 16,6 0 0-16,10-4 16 15,2-16-13-15,3-10-3 16,1-4 0-16,-8-7-13 15,-5-2-8-15,-10 8-16 0,-8 11 23 16,-4 17 14-16,-26 7 0 16,-22 17 0-16,-15 22 0 15,-1 14 11-15,10 7 2 16,15-1 0-16,17 1-5 16,14-11-3-16,8-7-5 15,20-12-28-15,25-18-12 16,16-10 7-16,11-2 11 15,5-19 3-15,-1-11 7 16,-1-4 8-16,-7 1 2 16,-11 7 2-16,-15 9 24 0,-18 7 35 15,-17 10 22 1,-7 0-46-16,-13 7-27 0,-23 16 2 16,-12 5 21-16,-4 1-19 15,9-3 22-15,10-9-12 16,12-8 4-16,12-9-17 15,7 0-2-15,2-6 33 16,8-27-6-16,19-7-34 16,12-15-5-16,11-6-10 15,7 2-2-15,0 3-3 16,-9 14 11-16,-11 20 6 16,-12 17 3-16,-10 5-5 15,-9 25-9-15,-6 25 14 0,0 13 0 16,-12 19 2-1,-9 8-2-15,-7 9 19 0,-4 10-16 16,1-3 11-16,3-3-1 16,6-19 0-16,11-27 5 15,5-26-18-15,6-19 0 16,0-12 38-16,1 0-18 16,29-26 78-16,12-21-45 15,15-28-47-15,4-15 0 16,2-9-6-16,-1 7-61 15,-2 19-38-15,-5 21-25 16,-13 21-70-16,-18 8-250 16</inkml:trace>
  <inkml:trace contextRef="#ctx0" brushRef="#br0" timeOffset="124628.67">31861 14297 362 0,'0'0'60'15,"0"0"71"-15,0 0 18 16,0 0-35-16,0 0-74 16,0 0-30-16,-112 60 26 15,86-24-21-15,3-2 9 16,10 2-11-16,8-7-10 15,5-5-3-15,0-6 0 16,17-7 2-16,16-8 1 16,13-3 1-16,13-3-4 0,13-16-15 15,1-12-35 1,-4-1 14-16,-13-9 8 0,-15-5 28 16,-15 7 2-16,-12 9-1 15,-7 13 1-15,-5 11 10 16,-2 6-12-16,0 3-1 15,0 20-34-15,-6 14 27 16,3 2-4-16,3-3 12 16,7-3-5-16,17-9-1 15,8-8-23-15,9-9 4 16,1-7 9-16,0 0 11 16,-8-13 5-16,-7-7 0 15,-9-7 3-15,-9-5 30 0,-5-2 10 16,-4-2-16-16,0 3 0 15,-5 10-22-15,-1 11 48 16,1 10-45-16,-1 2-8 16,-2 5-18-16,0 14 0 15,-3 7 16-15,7 4-2 16,4-4-4-16,0-5 7 16,7-5-26-16,11-7 14 15,0-6 12-15,3-3 1 16,0 0 1-16,-3-9 6 15,-1-11-4-15,-9-5 11 16,-6-6-14-16,-2-2 0 0,0 3 9 16,-8 8-6-16,-1 8 22 15,-1 8 6-15,-8 6-31 16,-6 20-37-16,-5 16 34 16,4 13 3-16,10 0 0 15,9-5 0-15,6-2 0 16,12-12-12-16,13-9-4 15,5-11 15-15,5-7 2 16,7-3 16-16,10-10 4 16,1-14-13-16,0-6-5 15,-4-6 1-15,-9-3-3 16,-1-4 7-16,-15 6-8 16,-6 11 0-16,-12 12 9 15,-6 14-6-15,0 0-3 16,0 10-16-16,1 14 8 15,2 6 3-15,3-3 5 16,4-5-3-16,2-10 3 0,0-1 2 16,-1-7 2-16,-2-4 5 15,1 0 10-15,1 0 18 16,-1-7-17-16,2-1 9 16,-5 0 8-16,-2 4-10 15,-4 2 3-15,1 2-11 16,-1 0-18-16,6 0-2 15,6 0-3-15,3 0 3 16,2 0-6-16,-6 2 14 16,-5-2-8-16,-5 0 1 15,-2 0 0-15,0 0 17 0,0 0-9 16,0 0 7-16,-3 0 15 16,-16 0-30-16,-8 0-7 15,-5 10 2-15,1 7 3 16,4 2-4-16,5 1 6 15,7 0-14-15,9-4 4 16,6 3-45-16,3-4 10 16,27-5-2-16,13-4 13 15,11-3-15-15,5-3-59 16,1 0-28-16,1-12 101 16,-1-8-37-16,-7-4 45 15,-5-9 15-15,-6-1 12 0,-12 0 10 16,-9 2 1-16,-11 13 56 15,-10 9 68-15,0 10-13 16,-10 0-76-16,-8 7-39 16,-5 6-5-16,3 6-1 15,11-2-1-15,6-3-7 16,3-1-5-16,0-6-18 16,16-2-1-16,11-5 25 15,7 0 6-15,-4-3 6 16,0-11-6-16,-3-8 0 15,-8 0 2-15,-7-9-1 16,-3-2 6-16,-9 3-2 16,0 5 12-16,0 5 22 0,-22 16 25 15,-10 4-27-15,-14 14-31 16,-5 21-4-16,2 9-2 16,3 8 5-16,12-2-5 15,13 0 0-15,10-7 0 16,11-7-12-16,29-9-10 15,23-7-10-15,12-11 16 16,8-9-14-16,4 0-48 16,-5-14-49-16,1-8-25 15,-13-4-118-15</inkml:trace>
  <inkml:trace contextRef="#ctx0" brushRef="#br0" timeOffset="126029.52">14513 16626 629 0,'0'0'35'0,"0"0"-32"16,-91-39 97-16,49 39-15 15,-7 16-56-15,-15 30 8 16,-5 20-37-16,8 13 0 16,6 4 3-16,22-10 4 15,15-9-6-15,18-16-1 16,15-19-8-16,24-25 4 15,22-13-7-15,14-43 11 16,16-24 12-16,4-16-12 16,-12-6-7-16,-11-5 7 0,-21-1 0 15,-14 4 7-15,-18 0-7 16,-14 18 20-16,-5 23 10 16,-2 30 27-16,-14 29-38 15,-13 35-17-15,-3 41 6 16,-4 27-8-16,9 16 0 15,14 0-4-15,13-11-1 16,8-15 5-16,27-18-26 16,10-24-27-16,7-26-1 15,6-25 12-15,5-20-17 16,-2-31 37-16,-8-19-13 16,-8-5-12-16,-10-2 36 15,-13 4 11-15,-11 13 14 0,-8 21 29 16,-3 20 14-1,0 19 5-15,-13 29-62 0,-4 19 1 16,-1 20-5-16,7 2 8 16,11-5-3-16,4-12-1 15,21-9 0-15,9-16-12 16,2-17-6-16,2-11-38 16,3-20 43-16,-4-21 13 15,-7-7 2-15,-12-8 15 16,-12-4 16-16,-6-5 33 15,-9-2-18-15,-21 11-11 16,-4 16-21-16,-8 24 12 16,-1 16-28-16,1 23-4 15,2 26-28-15,8 4-32 0,22 7-63 16,10-4-108-16,21-14-118 16</inkml:trace>
  <inkml:trace contextRef="#ctx0" brushRef="#br0" timeOffset="126646.24">15575 16540 780 0,'0'0'1'16,"0"0"157"-16,0 0-103 16,0 0-46-16,-85 55-5 0,79-14-5 15,6-7 1 1,3-8-9-16,21-7 5 0,5-13-40 15,9-6-25 1,1-5 53-16,-5-16-13 0,-9-8 4 16,-9-5-10-16,-9 0 35 15,-7-5 13-15,-8 4 13 16,-14 5 20-16,-4 13 5 16,-3 17 18-16,-7 5-15 15,-3 37-54-15,1 15 0 16,9 8-1-16,12 5 7 15,14-5-12-15,3-9 6 0,20-14-11 16,15-13 8 0,18-18-23-16,8-11-8 0,4-21 34 15,9-20-6-15,-6-13-9 16,1-6-5-16,-15-4 9 16,-8-3 9-16,-13 2 4 15,-16 9 6-15,-11 18 57 16,-6 21 26-16,0 14 8 15,-6 3-31-15,-17 20-50 16,-10 18-13-16,3 1-5 16,11 7-3-16,16-7 3 15,3-1-3-15,16-4-2 16,23-5 5-16,13-4 0 16,10-4-9-16,9-2 9 15,-15-9 0-15,-15 0 0 0,-17-3-8 16,-15-4 8-16,-9 6-12 15,-12 3 10-15,-27 3 0 16,-13 7 2-16,-11 0-2 16,5 0-30-16,3-2-51 15,13-3-42-15,10-11-139 16,24-6-190-16</inkml:trace>
  <inkml:trace contextRef="#ctx0" brushRef="#br0" timeOffset="127065.7">16364 16662 761 0,'0'0'8'0,"0"0"251"16,0 0-193-16,0 0 8 16,0 0-70-16,0 0-4 15,14-26-43-15,36 26 42 16,13 0 1-16,-2 12-15 15,-6 6 3-15,-13 8-46 16,-12 1-6-16,-13 2 7 16,-12 2 25-16,-5-9 16 15,0-3 15-15,0-9 2 16,0-5 9-16,-3-5 27 16,3 0 31-16,0 0 5 15,0-17-18-15,0-13-17 16,7-14-38-16,19-1 0 15,7 2 11-15,10 2-10 16,5 12-1-16,1 7 10 0,3 14-9 16,-4 8-1-16,-9 0-7 15,-14 23-8-15,-10 10 15 16,-12 13-6-16,-3 8-1 16,-14 5-43-16,-5-3-10 15,-4-6-91-15,10-20-130 16,6-21-176-16</inkml:trace>
  <inkml:trace contextRef="#ctx0" brushRef="#br0" timeOffset="127230.24">17287 16220 830 0,'0'0'62'15,"0"0"41"-15,0 0-57 16,0 0-46-16,0 0-10 15,29 102 8-15,-19-46-25 16,-10 2-125-16,0-3-200 16</inkml:trace>
  <inkml:trace contextRef="#ctx0" brushRef="#br0" timeOffset="127471.71">17809 16233 993 0,'0'0'55'0,"0"0"183"16,0 0-167-16,0 0-26 15,0 0-45-15,0 0-12 16,-15 89 12-16,15-12 13 16,-4 15-1-16,-5 12-12 15,-6 10 1-15,6-3-10 16,4-18-17-16,5-23-92 15,0-31-22-15,17-28-26 16,14-22-272-16</inkml:trace>
  <inkml:trace contextRef="#ctx0" brushRef="#br0" timeOffset="127644.7">17778 16549 389 0,'0'0'61'0,"-91"27"45"15,67-15 106-15,15-2-121 16,2-5-30-16,7-5-56 16,11 0-5-16,34 0-26 15,30 0 21-15,16-17-108 16,9-8-255-16</inkml:trace>
  <inkml:trace contextRef="#ctx0" brushRef="#br0" timeOffset="129537.76">19570 16462 748 0,'0'0'7'0,"0"0"151"16,-105-54-68-16,63 54-39 15,-3 16-19-15,0 21-28 16,6 13 11-16,10 8-14 16,12 2-1-16,16-4 1 15,1-8-5-15,34-10 4 16,20-18-2-16,16-17-16 16,14-6 14-16,7-40-17 15,-8-10-18-15,-8-15 17 0,-16-8 9 16,-10-10 13-16,-13-7 3 15,-7-9-3-15,-9 3 41 16,-7 19-23-16,-7 27 21 16,-6 31 37-16,0 22-34 15,0 18-42-15,-14 35-3 16,-4 22 0-16,2 19-4 16,4 6 9-16,10-3-2 15,2-6 0-15,0-20 0 16,17-16 4-16,-4-26-4 15,-1-16 0-15,2-13 3 16,5 0-2-16,14-27 24 16,9-15 9-16,4-15-27 15,2 1-2-15,-13 7-5 0,-8 18 0 16,-12 17 1-16,-9 11-1 16,-5 3-8-16,3 17-10 15,2 14-18-15,1 12 33 16,5-1-17-16,3 0-36 15,15-4-5-15,17-8-52 16,16-7 59-16,20-13-49 16,14-10-46-16,14 0 22 15,-5-17 18-15,-6-5 44 16,-18-8 65-16,-32-4 0 16,-28-8 29-16,-22-2 46 15,-33-3 53-15,-15 10 1 16,-7 12 33-16,-2 22-54 0,0 3-56 15,8 33-45-15,9 10-5 16,19 10-3-16,14-2 1 16,7-2-1-16,26-11-10 15,14-11-36-15,7-17-11 16,2-10 17-16,-4-3 27 16,-4-19 9-16,-3-9 5 15,-9-7 8-15,1-2-6 16,-4-4 27-16,-7 1 15 15,-3 13-20-15,-6 11 11 16,-4 15 3-16,-6 4-31 16,0 3-7-16,8 18-27 0,3 8 27 15,13 4 1-15,1-3-1 16,9-8-16-16,7-11-16 16,1-11-15-16,4 0-3 15,-7-11-3-15,-4-14-22 16,-2-6 39-16,-1-2 27 15,-3-1 9-15,-6 12 0 16,-7 5 8-16,-10 14 50 16,2 3-55-16,-2 0-3 15,8 10-1-15,4 10-21 16,14 0-43-16,14-4-14 16,18-6-28-16,18-6 71 15,9-4-167-15,3-7 24 0,-9-10 168 16,-13-9 22-16,-23-1-54 15,-28-5 102-15,-18-5 45 16,-3-1 151-16,-15 10-113 16,-11 5-1-16,-2 13 16 15,-3 10-89-15,-1 17-66 16,4 15-2-16,6 8-3 16,11-3-4-16,11-7-3 15,0-11-41-15,18-9-25 16,15-10 11-16,9-6 19 15,4-17 5-15,0-4-18 16,-6-3 59-16,-5 1 7 0,-14 6 61 16,-7 9 42-1,-7 5 36-15,-7 8 2 0,0 1-63 16,-16 24-71 0,-19 20-3-16,-12 24 36 0,-6 18-12 15,11 16 18-15,14 11-19 16,18 11 4-16,10 2-12 15,11 11-25-15,7-9 19 16,5-9-20-16,-10-18 0 16,-4-32 5-16,-9-20-5 15,0-18-8-15,-22-20-12 16,-23-8 11-16,-12-3 8 16,-7-31-41-16,3-15 28 15,15-20 0-15,20-21-39 16,26-24-17-16,17-17-12 0,31-8-20 15,23 1-9-15,8 15-13 16,5 25-4-16,-10 29 109 16,-11 27 19-16,-15 19 13 15,-16 13 13-15,-11 7 6 16,-9 0-10-16,-5 13-8 16,1 11 14-16,0 5 32 15,-2-4-27-15,1-4-4 16,2-7-2-16,1-8-21 15,4-2 15-15,1-4-11 0,7 0-1 16,8-16 13 0,6-14-22-16,3-11-9 0,-5-8-33 15,-6-10-3-15,-9-5 11 16,-12 5 34-16,-7 12 2 16,-5 18 27-16,-17 16 35 15,-11 13-11-15,-12 23-13 16,-9 23-36-16,1 17 52 15,11 2-24-15,17 3-10 16,12-10-1-16,13-12-20 16,22-8-2-16,28-16 1 15,19-15-14-15,17-7-16 16,16-20-88-16,8-16-126 16,5-12-161-16</inkml:trace>
  <inkml:trace contextRef="#ctx0" brushRef="#br0" timeOffset="130396.47">24324 16593 518 0,'0'0'290'16,"0"0"-267"-16,0 0-3 15,0 0-10-15,0 0-10 16,0 0-2-16,46 60-2 16,2-60 0-16,6-7 4 15,1-21 9-15,-4-7-4 16,-12-1-5-16,-10 0 14 15,-9 2-11-15,-13 7 4 0,-5 5 4 16,-2 5-9 0,0 11 22-16,0 6-12 0,0 0-12 15,-2 28-5 1,-5 12-7-16,0 11 12 0,7-2 0 16,3-10-2-16,26-13 1 15,14-11-17-15,14-15-17 16,9-17 26-16,6-24 1 15,2-17 2-15,-4-9-1 16,-7-8 7-16,-10-3 13 16,-11-2 16-16,-9-7 21 15,-9-2 28-15,-9 17-17 16,-11 25 5-16,-4 25 5 16,0 18 6-16,-1 4-17 15,-23 33-60-15,-11 23-7 16,-7 23 4-16,0 16-1 0,10 5 1 15,13-4 3-15,14-4-14 16,5-5-22-16,18-18-52 16,18-22-72-16,12-25-118 15,17-22-26-15,1-13-54 16,-6-26 276-16</inkml:trace>
  <inkml:trace contextRef="#ctx0" brushRef="#br0" timeOffset="130548.38">25294 16230 285 0,'0'0'147'0,"-146"-17"63"16,80 17-23-16,14 10-114 0,16 4-35 16,26 3-28-1,10-2-10-15,31-4-23 16,29-5-8-16,20-6-40 0,12-6-15 16,-4-18-88-16,-17-9-199 15</inkml:trace>
  <inkml:trace contextRef="#ctx0" brushRef="#br0" timeOffset="130726.35">24669 15881 748 0,'0'0'31'0,"0"0"37"16,0 0-8-16,0 0-60 0,0 0-42 15,0 0-31-15,95 27-110 16,-44-2-203-16</inkml:trace>
  <inkml:trace contextRef="#ctx0" brushRef="#br0" timeOffset="131184.57">25440 16643 816 0,'0'0'22'15,"0"0"135"-15,0 0-31 16,0 0-98-16,34-99-28 16,11 35-17-16,6-8 3 15,6-4-7-15,1-6 6 16,-6 3 4-16,-15 12 11 15,-10 21 2-15,-18 24 12 16,-6 17 39-16,-3 5-22 16,0 0-15-16,-17 20-9 15,-8 13-5-15,-2 11 27 16,2-1-21-16,8-1 9 16,10-5 0-16,7-1-4 15,0-3-8-15,21 0-1 16,12 1-3-16,3-1 4 15,2-4-5-15,-6-4-1 0,-11-7 1 16,-10-5-1-16,-9 0-3 16,-2 0-2-16,-12 6 6 15,-18 2-14-15,-11 2 3 16,-10-6-18-16,1-9-17 16,7-8-55-16,14 0-33 15,13-32-141-15,16-24-225 16</inkml:trace>
  <inkml:trace contextRef="#ctx0" brushRef="#br0" timeOffset="131340.73">25767 15751 526 0,'0'0'66'16,"0"0"8"0,0 0 88-16,0 0-137 0,0 0-23 15,0 0 3-15,-57 99 1 16,48-43-6-16,0 10-2 15,-1 7-166-15,-5-5-258 16</inkml:trace>
  <inkml:trace contextRef="#ctx0" brushRef="#br0" timeOffset="132503.66">26884 16181 827 0,'0'0'10'0,"0"0"196"15,0 0-68-15,0 0-81 16,0 0 2-16,0 0-54 15,-2-70-5-15,62 63-2 16,6 7-13-16,-4 7 8 16,-11 19-25-16,-11 11 0 15,-19 5 0-15,-15 5 7 16,-6-3 13-16,-12-2-1 16,-10-3 7-16,-2-8-2 15,2-12 11-15,8-7-3 16,5-9 10-16,6-1 13 15,3-2 18-15,0-3-10 0,12-25-3 16,19-14-15-16,16-15-13 16,11-2-9-16,3 6 1 15,-3 12 0-15,-7 17 6 16,-12 10 2-16,-6 14-12 16,-8 6 10-16,-8 21-35 15,-6 12 4-15,-6 5 7 16,-5 8-6-16,0 1-16 15,0-6-48-15,4-8-10 16,7-18-35-16,13-13 15 0,12-8 26 16,11-20 72-1,8-16-9-15,5-9 37 16,-2-8 1-16,-12 3 58 0,-10-3-19 16,-15 12 82-16,-16 14 9 15,-5 10-30-15,-3 17-7 16,-24 0-36-16,-12 20-49 15,-3 13-6-15,0 9-3 16,11 1 0-16,13-7-5 16,9-3 4-16,9-10-2 15,0-6-12-15,24-7 2 16,6-10 11-16,4-3 0 0,5-18 4 16,1-8-1-16,-6-8 10 15,-1-4-10 1,-6-4 9-16,-9 6-10 0,-6 10 2 15,-8 16 24-15,-2 9-12 16,-2 4-14-16,0 28-10 16,-11 14 2-16,-3 10 6 15,8 4 2-15,6-6 0 16,0-7-7-16,16-7 0 16,5-17-34-16,7-11 25 15,7-8-15-15,9-15 14 16,10-20-29-16,0-8-48 15,1-12 57-15,-8-9 27 16,-6-15 10-16,-5-18 12 16,-3-4 33-16,-7-2 24 0,-6 24-5 15,-11 28 42-15,-8 30 7 16,-1 14-18-16,0 7-86 16,-10 33-9-16,-11 19 0 15,-3 17 3-15,3 18-3 16,2 0 2-16,3 5-1 15,3-4-1-15,9-14-8 16,4-12-57-16,0-20-74 16,24-22-80-16,7-18-51 15,-1-4-107-15</inkml:trace>
  <inkml:trace contextRef="#ctx0" brushRef="#br0" timeOffset="133538.34">28440 16150 212 0,'0'0'175'0,"0"0"25"15,0 0-51-15,0 0-26 16,0 0-104-16,0 0-19 16,-17-5-23-16,68 5-1 15,21 0 22-15,13-14-14 16,4-6-47-16,-12-4 21 16,-15 2 42-16,-22 2 2 15,-18 9 0-15,-13 4 51 16,-9 5 37-16,0 2-57 15,0 12-33-15,-3 15 8 16,-7 10 35-16,0-1-13 0,4-3-2 16,3-7-16-1,3-6 7-15,0-10-17 0,7-3-2 16,18-7 10 0,11 0-7-16,9-7-1 0,-2-13-2 15,0-4-2-15,-5-1 2 16,-10 5 0-16,-10 6 7 15,-9 9 15-15,-8 2 7 16,-1 3-16-16,0 5-13 16,0 20-10-16,-1 7 10 15,-8 0 5-15,6-1-5 16,3-12 4-16,0-8-3 16,16-8-2-16,17-3-1 0,14-13-9 15,14-18-6 1,7-11-36-16,-1-11 18 0,-6-6 26 15,-7-4-4-15,-11 6 13 16,-19 13-2-16,-16 14 2 16,-8 18 86-16,-19 9-55 15,-14 3-1-15,-5 8-9 16,2 14-3-16,7 1 11 16,8-4-29-16,10-2 6 15,8-3-9-15,3 0 3 16,12-2 0-16,15-1 5 15,6 2-3-15,-2-3-2 16,-4 2 0-16,-8 1-3 16,-7 1-2-16,-5 5-8 0,-6 1 5 15,-1 6-2-15,0 1 2 16,-3-3-28-16,0-6-47 16,3-7-41-16,0-11-57 15,19 0 86-15,14-4 53 16,1-15 20-16,2-6 17 15,7-9 6-15,1-10-2 16,8-2 2-16,-4 5 33 16,-13 10-28-16,-17 14 20 15,-12 14 109-15,-6 3-2 16,0 0-72-16,0 0-39 16,-3 1-15-16,-6 8-11 15,3 1 4-15,5-4-8 16,1-3 8-16,0-3-13 0,12 0 13 15,12 0-3-15,5-9-2 16,3-10 4-16,-5-3-12 16,-8-3 4-16,-4-1 8 15,-7-4 1-15,-7 3 6 16,-1 4-5-16,0 6 12 16,-12 12 51-16,-16 5-31 15,-13 5-13-15,-11 19 4 16,-1 9 18-16,2 9 6 15,11 4-16-15,14 4-10 16,14-8-8-16,12-5-9 0,2-7-1 16,29-19 3-16,16-5-1 15,12-6-6-15,14-10-37 16,6-6-66-16,-1-1-33 16,-5 3-102-16</inkml:trace>
  <inkml:trace contextRef="#ctx0" brushRef="#br0" timeOffset="134049.1">30886 15877 816 0,'0'0'34'16,"0"0"174"-16,0 0-88 16,0 0-64-16,0 0-11 15,0 0-23-15,-30 2-16 16,6 10 0-16,-4 5 6 15,5 0-4-15,10-6-4 16,3-2-4-16,8-5 0 16,2-4-4-16,0 0 3 0,0 0-4 15,5 0 5-15,11 0-8 16,5 0 8-16,-2-13-6 16,1-3 5-16,-5-1 2 15,-5 2-4-15,-6 6 3 16,-4 4 0-16,0 5 19 15,0-2-18-15,-3 2-2 16,-7 0-5-16,1 0-3 16,2 2 1-16,0 5-15 15,7 0-50-15,0 1 13 16,0-4-45-16,0 2-32 16,8-6-114-16,1 0-226 0</inkml:trace>
  <inkml:trace contextRef="#ctx0" brushRef="#br1" timeOffset="144212.03">20048 17911 521 0,'0'0'46'0,"0"0"81"16,-92-6 72-16,70 5-44 16,5 1-74-16,8-2-20 15,6 2-13-15,0 0-18 16,3 0-28-16,0 0-2 15,22 0-24-15,29 0 14 16,25-5 6-16,18-5-8 16,3-3-13-16,-8-3-23 15,-12 6 8-15,-25 0-27 16,-16 4-10-16,-19 3-23 16,-12 3-15-16,-5 0 83 15,-16 0 11-15,-22 6-8 16,-15 11-13-16,-16 8 24 0,-4 6 18 15,-5 2 14-15,8 0 5 16,13-4 38-16,18-9-7 16,19-9-8-1,17-5-13-15,3-6-29 0,20 0-24 16,30 0 22-16,21-10-24 16,15-16 18-16,5-2-15 15,-6 2-30-15,-7 0-36 16,-10 1-51-16,-15 0-37 15,-18 6 27-15</inkml:trace>
  <inkml:trace contextRef="#ctx0" brushRef="#br1" timeOffset="144462.44">20251 17561 18 0,'0'0'129'0,"0"0"16"15,-67-89 2-15,64 79 10 16,3 7-86-16,6 2-20 15,19 1-21-15,14 0 23 16,7 20-6-16,3 10-18 16,0 10 18-16,-2 13-26 15,-6 3-8-15,-9 10 13 16,-16-1-20-16,-13 5 2 16,-3 5 0-16,-25-2-4 15,-12 7 4-15,-1-8-8 16,9-8-65-16,9-9-45 15,20-9-98-15,6-28-119 16</inkml:trace>
  <inkml:trace contextRef="#ctx0" brushRef="#br1" timeOffset="144881.74">22142 17462 678 0,'0'0'3'0,"0"0"97"0,-55-88 52 16,46 83-64-16,6 5-18 16,-1 0-13-16,-3 0-56 15,-6 13 4-15,0 16-3 16,-3 11 3-16,3 7-5 15,12-5 0-15,1 2-3 16,14-4-4-16,12-4 4 16,9-2-19-16,8-5-6 15,-1-3 3-15,1 1 2 16,-11-5 1-16,-6 0-2 16,-10-1 23-16,-13 3-4 15,-3-4 4-15,-19 6 1 16,-26 1 1-16,-14 0 2 0,-15 3-1 15,-2-2 0 1,5-9 6-16,16-2-8 0,17-10-40 16,24-4-60-16,14-3-128 15,29-15-22-15</inkml:trace>
  <inkml:trace contextRef="#ctx0" brushRef="#br1" timeOffset="146008.04">22582 17590 213 0,'0'0'425'0,"0"0"-349"16,0 0 93-16,0 0-112 15,-102 6-16-15,66 34-28 16,4 9-12-16,10 2 25 0,8-1-26 16,14-12 0-16,2-1-6 15,22-12 6-15,9-9-12 16,-1-13-7-16,4-3-15 15,-1-14 32-15,-6-12-9 16,-5-12 10-16,-9 1 1 16,-11-4 3-16,-4 4-3 15,0 10 7-15,0 12-5 16,-1 10 36-16,-4 5-26 16,-2 9-12-16,1 23-29 15,2 11 29-15,4 7-1 16,0 0 0-16,14-5 2 15,11-6-8-15,3-12-1 0,5-7-26 16,2-16 15 0,3-4-11-16,-4-14 28 0,-1-18 2 15,-6-9 6-15,-9-7 26 16,-7-2-2-16,-9 7-5 16,-2 10 4-16,0 15 26 15,0 12-1-15,0 6-4 16,0 0-46-16,0 7-8 15,0 19-18-15,0 5 22 16,1 1 4-16,12-3-3 16,-3-5 4-16,0-11-5 15,-4-2 1-15,-3-6 10 0,-1-5-9 16,-1 0 12-16,8 0 29 16,5-19 4-16,9-15-4 15,7-9-31-15,5 2-9 16,-4 6 2-16,-1 12-5 15,0 11-4-15,-2 12 0 16,-1 0-7-16,1 12 4 16,3 11-3-16,-2 4-5 15,-3 0 10-15,-6-7-17 16,-4-8-1-16,-8-5 23 16,-4-6-2-16,-2-1 2 15,7 0 10-15,3-20-8 16,10-16 27-16,5-11-29 0,3 1 1 15,-9 7 7 1,3 7-7-16,-12 17 3 0,-1 9-4 16,-2 6-6-16,4 6 4 15,4 14-13-15,4 10 12 16,0 4-1-16,0 0-5 16,1-3-13-16,8-4-19 15,10-7-31-15,11-11 37 16,12-9-30-16,-1 0 11 15,-2-23 3-15,-13-10 0 16,-18-6 35-16,-13-4 13 16,-16 2 3-16,0 7 38 15,-7 15 69-15,-5 11-13 16,2 8-10-16,-1 0-50 0,-1 18-34 16,3 5-2-16,5 2-1 15,4-5-2-15,0-4-1 16,10-4-3-16,13-10 3 15,2-2-13-15,3 0 5 16,-1-14-14-16,-6-11-3 16,-3-3 21-16,-9-6-8 15,-8-1 18-15,-1 1 1 16,-4 8-1-16,-11 13 9 16,-4 11 23-16,-11 2-3 15,-3 28-12-15,-6 18-14 16,2 10 7-16,9 3 13 15,13-5-19-15,15-7 2 0,0-10-6 16,38-7-17 0,28-10-9-16,28-16-53 0,26-4-68 15,9-27-185-15</inkml:trace>
  <inkml:trace contextRef="#ctx0" brushRef="#br1" timeOffset="146576.41">25012 17505 634 0,'0'0'9'0,"0"0"160"16,0 0-84-16,0 0-58 15,-102 90 10-15,80-31-4 16,10 0-8-16,12-3 9 16,3-6-32-16,24-8 0 15,12-13-4-15,6-14-1 16,4-14 3-16,-1-2-31 15,-2-27 31-15,-10-11 16 16,-10-13-15-16,-13-2-1 16,-13-8 9-16,-3-2-5 15,-29 7-8-15,-5 13 3 16,-2 17 1-16,-3 21-5 16,2 12 5-16,4 26-49 15,11 14 3-15,14 9-27 0,11-6-119 16,27-3 6-16,15-12-120 15</inkml:trace>
  <inkml:trace contextRef="#ctx0" brushRef="#br1" timeOffset="146809.99">25474 17436 696 0,'0'0'30'15,"0"0"106"-15,0 0 43 16,0 0-100-16,0 0-60 15,0 0-6-15,-62 56-10 0,54 22 34 16,5 17 1 0,3 13-9-16,0 14-9 15,2 14-15-15,13 9 3 16,4 9-16-16,2-11 7 0,-6-18-24 16,-2-29-64-16,-5-34-27 15,-8-33-192-15,0-29-112 16</inkml:trace>
  <inkml:trace contextRef="#ctx0" brushRef="#br1" timeOffset="146952.81">25179 18139 690 0,'0'0'7'16,"0"0"20"-16,106-73-4 15,-20 38-23-15,16 4-3 16,11-4-96-16,5-2-298 15</inkml:trace>
  <inkml:trace contextRef="#ctx0" brushRef="#br1" timeOffset="148190.09">26351 17869 824 0,'0'0'2'15,"0"0"78"-15,0 0 42 0,0 0-69 16,26-79-29-16,26 29-17 16,2-11 10-16,-5 5-9 15,-7 0-8-15,-14 11 17 16,-10 13-13-16,-11 17-4 15,-7 9 13-15,0 6 0 16,-1 0 8-16,-21 3-6 16,-11 14-10-16,-3 6-1 0,5-1-4 15,7-2 0 1,12-4-2-16,9-2 2 16,3-2-3-16,6 3-11 15,21-2 13-15,10 3-9 0,10-1 3 16,1 0-7-16,-5 0-3 15,-11 3 1-15,-13-6 9 16,-7 2-8-16,-10-2 5 16,-2 6 2-16,-6-1-4 15,-15 2 6-15,-3-2-13 16,-3-5-1-16,8-4-10 16,1-5-17-16,7-3 9 15,11-11 14-15,0-14-93 16,14-8-112-16,17-1 96 15,4 1 87-15,-1 8 39 0,-3 11 7 16,-5 4 27-16,-6 5 57 16,-8 3-31-16,-1 2 7 15,-5 0 6-15,-2 0-25 16,4 0-7-16,3 7-11 16,-2 0 4-16,5 1-7 15,4-3-20-15,1-2 1 16,5-3 5-16,2 0-1 15,0-18-2-15,-5-6-3 16,-7-11 0-16,-11 0-7 16,-3 3 8-16,0 8-1 15,-14 7 13-15,-7 15 22 0,-4 2 12 16,-6 12-36-16,-1 19-6 16,4 13-2-16,7 6-2 15,12 1-1-15,9-2 0 16,7-6-1-16,23-11 1 15,14-12-13-15,12-14-1 16,10-6 11-16,4-16-8 16,3-19 5-16,-4-9 2 15,-8-6-7-15,-15-1 11 16,-16-4 0-16,-20 4 1 16,-10 10 22-16,-3 11 4 15,-19 17 28-15,-5 13 7 16,-4 0-38-16,0 20-19 15,5 10-5-15,13 2 0 0,13 2-9 16,0-7 2-16,28-4-1 16,12-7-8-16,13-12-17 15,8-4 29-15,0-1-11 16,-5-15 15-16,-11-1-5 16,-13 0 6-16,-13 8-1 15,-8 3 13-15,-8 6 10 16,-3 0 14-16,0 0-37 15,0 15 3-15,0 16-3 16,0 8 0-16,0 2 3 16,8-2-3-16,4-13 0 15,3-4-1-15,3-12-23 16,1-10-9-16,7 0 18 0,2-22-2 16,2-14 8-1,-3-8 7-15,-3-7 2 0,-3-7-3 16,-5 3 10-16,-1 9-1 15,-7 18 70-15,-5 10 0 16,-3 17-23-16,0 1 1 16,0 1-37-16,0 21-17 15,0 11-8-15,0 13 8 16,0 7 0-16,0 1 0 16,0-8-25-16,4-8-60 15,9-13-65-15,1-19-80 16,1-6-147-16</inkml:trace>
  <inkml:trace contextRef="#ctx0" brushRef="#br1" timeOffset="148340.99">28065 17227 768 0,'0'0'110'0,"0"0"-31"15,0 0-78-15,0 0-1 16,0 0-18-16,-9 92-45 15,11-56-245-15,14-7-200 16</inkml:trace>
  <inkml:trace contextRef="#ctx0" brushRef="#br1" timeOffset="148976.37">28419 17611 641 0,'0'0'48'15,"0"0"152"-15,0 0-133 16,0 0-67-16,0 0 0 16,0 0-26-16,-38-7-8 15,38 7 19-15,16 0-62 16,7 0-62-16,6-14 77 16,2-6 7-16,0-3-57 15,-5-4 6-15,-12 2 42 16,-12-4 64-16,-2 4 11 15,-13 6 45-15,-11 8 84 16,-4 8-21-16,-5 3-32 0,-5 20-36 16,1 14-32-16,3 12 50 15,7 2-18-15,12 2-14 16,11-2-23-16,4-8-12 16,10-8-4-16,14-9 1 15,7-13-8-15,9-10-9 16,5 0-12-16,7-24 29 15,6-8-8-15,0-11-49 16,-4-10 5-16,-6-5 13 16,-9-5 40-16,-8-4 5 15,-10 11-4-15,-10 16 69 0,-6 16 69 16,-5 15-31-16,0 9-2 16,0 0-64-16,0 0-32 15,-8 12-10-15,-4 13 0 16,2 8-5-16,5 6 4 15,5-5 2-15,5 2-5 16,17-5 4-16,4-2 0 16,4-2-5-16,0-5 8 15,-2-6-3-15,-5-6 0 16,-10-3 4-16,-6-4-4 16,-7-1 1-16,0-1-1 15,0 5 10-15,-20 8-10 16,-16 6 0-16,-16 5 0 15,-14-1-32-15,-5 2-48 0,-1-9-123 16,8-6-189-16</inkml:trace>
  <inkml:trace contextRef="#ctx0" brushRef="#br1" timeOffset="149583.75">29836 17488 670 0,'0'0'138'0,"0"0"-36"15,0 0 66-15,0 0-69 16,0 0-61-16,0 0-18 16,-12-10 6-16,12 10-18 15,-1 0 6-15,1 0-8 16,0 0-4-16,0 0 0 15,1 0-2-15,12 0 0 16,1 0 16-16,0 0-13 0,-1-6 11 16,-5 0-3-16,-3-1-2 15,-4 3 9-15,-1 4-15 16,0 0-1-16,0 0 4 16,0 0-6-16,-1 3-9 15,-8 9-1-15,2 7 5 16,4 2 0-16,3-2 0 15,0-4-7-15,6-5 11 16,11-5-5-16,2-5 4 16,1 0 0-16,4-12 4 0,-2-11 17 15,-4-6-19 1,-6-5 1-16,-9 6 8 0,-3 6-9 16,0 7-5-1,-16 10 1-15,-20 5-46 0,-21 20-71 16,-19 20-84-16,-19 14-100 15,-14 0-144-15</inkml:trace>
  <inkml:trace contextRef="#ctx0" brushRef="#br1" timeOffset="151415.01">25125 17357 313 0,'0'0'58'16,"0"0"84"-16,0 0-32 0,0 0-53 16,-105 121-34-16,64-32 52 15,1 6-18-15,0 3 6 16,7-6-22-16,12-11-9 15,15-19-9-15,6-15-19 16,3-19-1-16,16-12-3 16,7-16 4-16,5-7 10 15,8-32 53-15,5-24-26 16,-6-10-16-16,-10-12-19 16,-11-8 3-16,-13-2-9 15,-4-2 3-15,0 18 1 16,-9 26-4-16,-1 25 0 0,-1 23 10 15,2 13-10-15,-3 40-8 16,-1 25 4-16,1 16 4 16,9 1-3-16,3-4 3 15,3-11-2-15,16-22-1 16,2-16 3-16,0-20-1 16,-6-9-4-16,0-8 10 15,-1-20 7-15,0-19 8 16,0-16-3-16,-6-11 5 15,-8-8-14-15,0 1 2 16,-5 14-10-16,-9 16 1 16,5 27-2-16,1 16 1 15,-2 23-22-15,3 33-76 0,7 12 30 16,3 12-68-16,31-4-105 16,11-10-80-16</inkml:trace>
  <inkml:trace contextRef="#ctx0" brushRef="#br1" timeOffset="151766.68">25562 17623 544 0,'0'0'35'15,"0"0"124"-15,0 0-41 0,0 0-71 16,0 0-21-1,0 0-14-15,-31 37-10 16,26 2 2-16,5 3 10 16,0 3-14-16,10-12-2 0,13-4-3 15,3-12-2-15,2-10-4 16,3-7-12-16,-2-4 6 16,-4-24 17-16,-7-7 7 15,-9-7 1-15,-9-6 9 16,0-5-15-16,-14 6 1 15,-11 9-3-15,-3 10 0 16,1 19-5-16,4 9-8 16,3 14-97-16,5 16-21 15,10 9-18-15,5-2-72 16,12-10-14-16</inkml:trace>
  <inkml:trace contextRef="#ctx0" brushRef="#br1" timeOffset="152097.64">25782 17541 498 0,'0'0'22'16,"0"0"142"-16,0 0-10 15,0 0-81-15,0 0-46 16,0 0-25-16,-41-21-4 16,62 40-7-16,7 6 9 15,4 6 7-15,1 7-5 16,-5-4 0-16,-5 3-2 0,-9-8 1 15,-5-6-5-15,-6-10 12 16,-3-6-8-16,0-4 6 16,0-3 29-16,0 0 52 15,-1-13-14-15,-11-17-47 16,-1-16-6-16,5-21-20 16,5-7-1-16,3 4-1 15,0 13-4-15,9 18-1 16,7 21-25-16,5 15-84 15,2 3-67-15,0 29-124 16,-3 12-90-16</inkml:trace>
  <inkml:trace contextRef="#ctx0" brushRef="#br1" timeOffset="169748.05">17004 4498 18 0,'0'0'38'0,"0"0"16"16,0 0 10-16,0 0-22 16,0 0-9-16,0 0-6 15,0 0 1-15,0 0-5 16,-3 0-11-16,0 0 13 15,3 0-14-15,-3 0-3 16,3 0 22-16,0 0-14 16,0 0 1-16,0 0 0 15,0 0-12-15,0 0 10 16,0 0-15-16,0 0 0 16,0 0-4-16,0 0 4 0,6 0 0 15,10 0 0-15,7 0 1 16,3 0 4-16,6 0-3 15,4 2 0-15,-3 1 5 16,0 0-7-16,2 0 2 16,-5-3-2-16,2 2 3 15,3-2 8-15,1 0-10 16,-4 0 1-16,4 0 4 16,1 0-3-16,-2 0 0 15,1 0 1-15,-8 0-1 16,2 0 3-16,-5 0-6 15,2 0 0-15,-1-4 12 0,0-2-8 16,3 0-2-16,0-1 3 16,0 0-3-16,-2 4 0 15,-5 3-2-15,-3 0 0 16,1 0-1-16,-4 0 1 16,1 0 0-16,2 0 0 15,8 0 1-15,4 0-1 16,11 0 0-16,7 0 0 15,0-7 3-15,-3 0-3 16,-5 2 0-16,-5 2-1 16,-3 1 2-16,-5-1-4 15,2 1 3-15,3-1 0 16,3-1 1-16,3-1 1 0,6-1-2 16,3 0 0-1,-2 2 0-15,0 0-1 0,-4 1 1 16,-3 0 0-16,-3 1 0 15,0-2 3-15,-4 2-3 16,4-3 0-16,6 1 0 16,1-2-2-16,3 1 2 15,2 0 0-15,1 0 0 16,-1 0 3-16,1 1-6 16,-1 0 2-16,-2 0 1 15,-1 3-1-15,-5-4 1 16,2 2 0-16,3-2-1 15,0 2 2-15,5-3-1 16,5 3 0-16,2-2-1 16,-1 1-1-16,-1 2 0 15,-6 1 2-15,-4-1 2 0,-5 2 0 16,-5 0-4-16,0 0 0 16,-1 0 2-16,4 0 2 15,2-3-2-15,0 3 0 16,2 0-3-16,2 0 4 15,-3 0-1-15,-4 0 0 16,-1 0 3-16,-5 0-4 16,0 0 1-16,1 0 0 15,1 0-3-15,2 0 4 16,9 0-1-16,3 0 0 16,5 0 2-16,0 0-5 0,-3 0 3 15,-1-4 0-15,-5 1-1 16,-5 0 2-16,0 2-2 15,2-2 1-15,-1 0 0 16,0-2-2-16,1 0 2 16,2 1 0-16,-5 1 1 15,3 1 0-15,-6-1-2 16,-2 3 1-16,-10-2 0 16,1 2-4-16,-7 0 4 15,-1 0 0-15,0 0 2 16,0 0-1-16,2 0-2 15,2 0 1-15,4 0 0 0,4 0 2 16,1 0-2-16,-1 0 0 16,-5 0 0-16,-3 0 2 15,-5 0-5-15,-6 0 3 16,-4 0 0-16,0 0-3 16,-1 0 3-16,-3 0 0 15,6 0 0-15,4 0 3 16,2 0-3-16,2 0 0 15,-1 0 0-15,-4 0-1 16,-4 0 1-16,-2 0 0 16,-1 0-2-16,-2 0 4 15,0 0-4-15,0 0 2 16,1 0 0-16,1 0 3 0,1 0-1 16,1 0-2-16,-2 0 9 15,-1 0-4-15,3 0-4 16,-4 0-1-16,0 0 1 15,0 0-4-15,0 0 3 16,0 0-20-16,0 0-60 16,-11 12-131-16,-23 0 33 15</inkml:trace>
  <inkml:trace contextRef="#ctx0" brushRef="#br1" timeOffset="176444.25">28797 1391 87 0,'0'0'5'0,"0"0"17"16,0 0 39-16,0 0 62 15,60-83-32-15,-54 64-21 16,-1-1 13-16,-4 3-26 16,-1-4-20-16,0 1 12 15,0 3 0-15,-10 0-16 16,-5 7-22-16,-2 7 3 15,-10 3-14-15,-5 18-5 16,-8 19-10-16,2 7 11 16,10 3 1-16,13-5 1 0,10-6 2 15,5-5 0-15,2-9-9 16,16-12 9-16,9-6 0 16,4-4 1-16,5-16 7 15,0-9 4-15,-2-4-12 16,-10-1 1-16,-6 0 9 15,-8 1-4-15,-1 0-6 16,-6 5 5-16,0 5-4 16,-3 9 7-16,0 9 12 15,0 1-20-15,0 11-8 0,0 20-26 16,0 10 34-16,0 10 0 16,3 7-8-1,6 0-65-15,9-6-109 0,6-14-66 16,0-20 18-16</inkml:trace>
  <inkml:trace contextRef="#ctx0" brushRef="#br1" timeOffset="176606.52">29164 1356 210 0,'0'0'73'0,"0"0"114"15,0 0-75-15,0 0-109 16,0 0-3-16,0 0-5 0,0 95 5 15,0-40 0 1,-6 6-34-16,-2-1-169 0</inkml:trace>
  <inkml:trace contextRef="#ctx0" brushRef="#br1" timeOffset="176894.79">28908 1875 377 0,'0'0'20'0,"0"0"38"16,0 0-13-16,0 0-45 16,0 0-18-16,0 0 12 15,-3 115-55-15,-6-62-29 16,-4-1-67-16</inkml:trace>
  <inkml:trace contextRef="#ctx0" brushRef="#br1" timeOffset="177059.73">28913 2259 223 0,'0'0'41'15,"0"0"83"-15,0 0-58 16,0 0-66-16,0 0-5 16,0 0-11-16,0 57-3 15,0-34-145-15,0 1 27 16</inkml:trace>
  <inkml:trace contextRef="#ctx0" brushRef="#br1" timeOffset="177194.08">28921 2534 157 0,'0'0'71'0,"0"0"10"16,0 0-15-16,0 0-66 15,0 0-51-15,0 0-112 16,3 35 6-16</inkml:trace>
  <inkml:trace contextRef="#ctx0" brushRef="#br1" timeOffset="177644.03">28985 2956 293 0,'0'0'27'16,"0"0"108"-16,2-83-65 0,-2 59-5 16,-13 7-13-16,-4 7 0 15,-4 8 16-15,-5 2-59 16,-6 16-5-16,1 16-6 16,1 9 2-16,9 6-4 15,6 0 4-15,8-2-5 16,7-6 2-16,0-10 3 15,0-11-8-15,10-8 7 16,6-6-5-16,3-4 6 16,4-2 2-16,3-16 3 15,2-7 14-15,-4-4-19 16,-5-3 1-16,-2-4 12 0,-8 0-3 16,-2 5 25-16,-3 9-23 15,-2 12-3-15,-2 8 29 16,0 2-38-16,0 17-20 15,0 17 4-15,0 11 7 16,1 4-1-16,10 1-16 16,5-4-39-16,4-4-16 15,4-9-21-15,2-13-193 16,-2-12 80-16</inkml:trace>
  <inkml:trace contextRef="#ctx0" brushRef="#br1" timeOffset="177840.22">29156 3125 255 0,'0'0'11'16,"0"0"206"-16,0 0-61 16,0 0-22-16,0 0-27 0,0 0-42 15,0-36-54-15,0 36-11 16,10 15-8-16,5 15 2 16,4 11 3-16,-4 6 6 15,-3 2-2-15,-1-1-1 16,-4-3-46-16,0-3-7 15,1-12-180-15,-2-15-34 16</inkml:trace>
  <inkml:trace contextRef="#ctx0" brushRef="#br1" timeOffset="178116.14">29434 3163 410 0,'0'0'40'0,"0"0"203"16,0 0-76-16,0 0-80 15,0 0-54-15,0 0-32 16,-3-14 3-16,-14 24-8 16,-12 10-2-16,-2 3 6 15,-2 4 3-15,8-4-3 16,6-3 2-16,6-7-4 16,9-6 2-16,4-5-11 15,0-2 4-15,0 2-1 16,15 3 4-16,12 1 4 0,13 3-1 15,3 2-27-15,8 3-61 16,7 0-57-16,-4 1-49 16,-6-7 155-16</inkml:trace>
  <inkml:trace contextRef="#ctx0" brushRef="#br1" timeOffset="178275.95">29603 3304 396 0,'0'0'204'15,"0"0"9"-15,0 0-87 16,0 0-31-16,0 0-94 16,0 0-1-16,15-30-65 15,37 11 22-15,23 1-84 16,13 0-77-16,-3-5-342 0</inkml:trace>
  <inkml:trace contextRef="#ctx0" brushRef="#br1" timeOffset="178472.97">30106 3020 351 0,'0'0'278'16,"0"0"-61"-16,0 0-77 15,0 0-35-15,0 0-43 16,0 0-37-16,-33-17-22 16,33 31-3-16,1 21-16 15,10 16 13-15,-1 11 4 16,-10 7-2-16,0 1-41 15,-4-3-100-15,-10-13-124 16,1-20-191-16</inkml:trace>
  <inkml:trace contextRef="#ctx0" brushRef="#br1" timeOffset="180155.97">31320 1116 541 0,'0'0'4'16,"0"0"86"-16,9-76-25 15,-6 59 61-15,-2 6-47 16,1 5-41-16,-2 5 13 16,0 1-12-16,0 0-25 15,0 0-14-15,0 21-12 16,0 19 1-16,3 18 7 16,2 12 8-16,2 3-4 15,-1-3 5-15,-3-9-5 16,1-13 4-16,2-17-4 15,-3-16 0-15,1-9 1 0,-2-6 4 16,1 0-2 0,3 0 12-16,6-20-3 0,6-14 2 15,6-12-14-15,4-2 0 16,-1 8 0-16,0 10 0 16,0 10-5-16,1 12 5 15,-1 8-9-15,1 3 8 16,-3 19-17-16,-4 7-8 15,-10 2 8-15,-11 3-20 16,0 3-6-16,-29 3 18 16,-14-3 8-16,-11-5-24 15,-2-7-66-15,8-12-19 0,14-11 16 16,16-2-63-16,18-15-65 16</inkml:trace>
  <inkml:trace contextRef="#ctx0" brushRef="#br1" timeOffset="180321.92">31927 1303 379 0,'0'0'60'15,"0"0"36"-15,0 0-21 16,0 0-42-16,0 0 18 16,15 123-13-16,-2-57-17 15,-4 4-21-15,-3 3-22 16,-6-3-187-16,0-12-169 0</inkml:trace>
  <inkml:trace contextRef="#ctx0" brushRef="#br1" timeOffset="180876.2">31743 1916 258 0,'0'0'123'15,"0"0"16"-15,0 0-15 16,0 0 28-16,0 0-33 16,0 0-53-16,0-59-29 15,0 71-37-15,0 25-22 16,0 16 22-16,3 7 0 16,-3 1 6-16,0-6-6 15,0-9 0-15,0-8 6 16,-3-13-6-16,2-9 2 15,1-8-2-15,0-8 4 0,0 0 6 16,0 0-2 0,0-14 10-16,7-13 19 0,13-9-37 15,4 2 0-15,4 8-1 16,4 7-3-16,0 8 0 16,-3 8-4-16,-6 3-7 15,-9 0 3-15,-8 6-17 16,-6 8 1-16,0 3 6 15,-15 5-6-15,-18 2 23 16,-10 0-7-16,-2-2-62 16,6 0-63-16,11-5-91 15,16-10-68-15</inkml:trace>
  <inkml:trace contextRef="#ctx0" brushRef="#br1" timeOffset="181185.99">32067 2146 440 0,'0'0'27'0,"0"0"131"16,0 0-96-16,0 0 7 15,0 0-65-15,0 0-4 16,0-8-43-16,30 8-87 16,7 0 109-16,-3 0 7 15,-5 0-9-15,-13 5 19 16,-5 4-1-16,-10 8-2 0,-1 2 7 15,-6 6 2 1,-13 1 53-16,-3 1 12 0,1-2 17 16,6-8-44-16,6-4-6 15,6-8-18-15,3-4-16 16,0 0-14-16,24-1-16 16,12 0 1-16,13 0-40 15,3-6-120-15,-13-8-86 16</inkml:trace>
  <inkml:trace contextRef="#ctx0" brushRef="#br1" timeOffset="181386.03">31972 2552 544 0,'0'0'0'15,"0"0"-9"-15,0 0 9 16,3 74-1-16,7-40 1 16,-4 2-13-16,0-2-130 15,-1 5 67-15,-5-5-151 16</inkml:trace>
  <inkml:trace contextRef="#ctx0" brushRef="#br1" timeOffset="181560.17">32005 3018 78 0,'0'0'146'0,"0"0"1"16,0 0-51-16,0 0-5 16,0 0-62-16,0 0-7 15,0 5-11-15,0 0 3 16,0 2 7-16,0 1-18 16,0 5-3-16,0 7-30 15,3 4-155-15,-2-1-209 16</inkml:trace>
  <inkml:trace contextRef="#ctx0" brushRef="#br1" timeOffset="182046.68">31856 3507 401 0,'0'0'152'16,"0"0"10"-16,0 0-48 15,0 0-59-15,0 0 0 16,0 0-45-16,0-9-10 16,0 25-17-16,0 20 10 15,5 9 6-15,0 8 1 16,-5-5 0-16,0-7-3 15,0-10 9-15,0-8-9 16,0-14 3-16,0-4 0 0,0-5 7 16,0 0-6-16,4 0 9 15,5-11 10-15,6-9-12 16,8-5-5-16,5 0-3 16,-1 9-3-16,4 7-4 15,-4 6-3-15,-2 3-4 16,-3 0 4-16,-8 6-10 15,-6 5 13-15,-8 0-5 16,0 4-7-16,-20 3 18 16,-23 5 2-16,-11-1 2 0,-10-4 7 15,0-3-8 1,14-4-2-16,16-4-8 0,15 0-82 16,17-4-98-1,4-3-135-15</inkml:trace>
  <inkml:trace contextRef="#ctx0" brushRef="#br1" timeOffset="182259.36">32194 3655 473 0,'0'0'32'0,"0"0"111"16,0 0-7-16,0 0-51 15,0 0-54-15,0 0-22 16,0 87 11-16,3-48 22 15,1 2-31-15,1-5-7 0,-4-2-5 16,-1-1 1-16,0-8-78 16,0-5-104-16,3-12-97 15,-1-8-113-15</inkml:trace>
  <inkml:trace contextRef="#ctx0" brushRef="#br1" timeOffset="182571.89">32430 3663 433 0,'0'0'148'0,"0"0"134"16,0 0-142-16,0 0-46 15,0 0-48-15,0 0-46 0,0-25 1 16,-2 37-3 0,-14 15-8-16,-10 6 10 0,-4 6 5 15,2-7-4-15,3-5-1 16,8-10-2-16,7-7-7 15,7-7 8-15,3-3-11 16,0 0 10-16,0 0 1 16,0 0-4-16,0 0 0 15,13 1 3-15,7 6 4 16,7 2-5-16,1 3 5 16,3 6-2-16,-2 0 0 15,-4-3-3-15,-4 1-90 16,-9-4-211-16,-6-5-45 15</inkml:trace>
  <inkml:trace contextRef="#ctx0" brushRef="#br1" timeOffset="182836.1">32649 3768 397 0,'0'0'66'0,"0"0"121"16,0 0-157-16,0 0 0 16,0 0-19-16,0 0 1 15,-4 3 0-15,33-11 16 0,11-8 3 16,7-4-31-16,5 0-170 15,0-10-134-15</inkml:trace>
  <inkml:trace contextRef="#ctx0" brushRef="#br1" timeOffset="183031.62">33075 3419 521 0,'0'0'191'0,"0"0"21"0,0 0-123 16,0 0-80-16,0 0-9 16,-7 118 0-16,9-53 4 15,6 12-4-15,0 1-30 16,-8-1-145-16,0-14-122 16</inkml:trace>
  <inkml:trace contextRef="#ctx0" brushRef="#br1" timeOffset="187565.12">29183 4814 447 0,'0'0'3'0,"0"0"99"15,0 0 13-15,0 0-49 16,-27-79-1-16,9 66-24 16,-9 7-34-16,-6 6 6 0,-6 13-12 15,-5 30-1-15,0 19 0 16,4 13-1-16,10 5 5 15,15-5-3-15,14-11-1 16,1-15 0-16,13-15-4 16,16-13 4-16,3-12 0 15,7-9 4-15,3 0-3 16,0-21 17-16,-1-11-18 16,-8-3 3-16,-6 0 9 15,-10-2-11-15,-7 1 1 16,-6-6 9-16,-4-2-6 15,0 10 34-15,0 8-17 0,-3 14 39 16,2 12-13-16,-1 0-48 16,0 12-7-16,0 22-13 15,2 12 20-15,0 14-1 16,0 0 1-16,0 1-5 16,10 0-25-16,5-3-95 15,2-8-160-15,1-16-65 16</inkml:trace>
  <inkml:trace contextRef="#ctx0" brushRef="#br1" timeOffset="187866.94">29478 5204 453 0,'0'0'19'16,"0"0"166"-16,0 0-58 15,0 0-31-15,0 0 8 16,0 0-31-16,0-3-13 16,0 3 1-16,0 0-15 15,0 0 2-15,0 0-33 16,0 3-14-16,0 14-2 16,0 12-3-16,1 12 4 15,5 9 0-15,-1-1 7 16,-3-3-3-16,0-4-4 0,-1-9-25 15,3-7-64 1,-1-9-48-16,3-10-68 0,4-7-78 16,5 0-5-1</inkml:trace>
  <inkml:trace contextRef="#ctx0" brushRef="#br1" timeOffset="188227.37">29787 5190 5 0,'0'0'543'0,"0"0"-454"16,0 0 136-16,0 0-142 16,0 0-50-16,0 0-7 15,-75 23-26-15,39-4 0 16,-2 6 6-16,0 2-4 16,5 0 3-16,5-2-5 0,7-3 1 15,9-5 1-15,8-7-2 16,2-6-7-16,2-1 7 15,5-3-10-15,17 0 10 16,9 3 9-16,5-3-8 16,-2 5 6-16,-4 1-7 15,-1 2 0-15,-7 2-2 16,-6 0 2-16,-2 1-2 16,-5 0-5-16,-2 3-8 15,-1-2-1-15,0-2-20 16,-3-3-10-16,0-2 12 15,-3-3-78-15,0 0 12 0,0-1-12 16,0-1-84-16</inkml:trace>
  <inkml:trace contextRef="#ctx0" brushRef="#br1" timeOffset="188709.76">30370 4867 475 0,'0'0'17'15,"0"0"50"-15,0 0 106 16,0 0-14-16,0 0-48 16,0 0-30-16,4-36-32 15,-4 36-9-15,-12 3-15 16,-14 18-24-16,-12 8-1 0,-5 7-1 15,-2 3 1 1,11 0-2-16,7-8 2 0,10-2 0 16,9-9 0-16,8-3-3 15,0-3 0-15,16 1-3 16,17-5 6-16,12-3-7 16,11-5 3-16,7-2-32 15,-3 0-46-15,-11 0-25 16,-13-2-130-16,-20 2 18 15,-16 0-58-15</inkml:trace>
  <inkml:trace contextRef="#ctx0" brushRef="#br1" timeOffset="188850.62">30161 5342 233 0,'0'0'84'0,"0"0"97"16,0 0-94-16,0 0-35 15,0 0-15-15,0 0 76 16,134 33-86-16,-44-33-27 15,10 0-85-15,1-7-24 16,-6-11-281-16</inkml:trace>
  <inkml:trace contextRef="#ctx0" brushRef="#br1" timeOffset="189253.7">30914 4810 711 0,'0'0'35'15,"0"0"178"-15,0 0-105 0,0 0-60 16,0 0-40-16,0 0-8 16,-7 35-9-16,18 11 1 15,-2 12 8-15,-9 5 7 16,0-2-5-16,-6-9-2 16,-7-10 0-16,4-15 1 15,6-11 1-15,2-10-2 16,1-6 1-16,0 0 7 15,3 0-4-15,22-22 4 16,9-7 6-16,11-2-2 16,3 6-5-16,-3 8-7 15,-2 6 0-15,-7 8-9 16,-2 3 8-16,-4 0-9 16,-6 10 7-16,-11 6-11 0,-10 1-10 15,-3 3-11-15,-16 4 26 16,-22-2 4-16,-14 1 10 15,-8-5-4-15,-5-5-1 16,2-4-14-16,13-2-70 16,17-7-22-16,21 0-131 15,12-14-26-15</inkml:trace>
  <inkml:trace contextRef="#ctx0" brushRef="#br1" timeOffset="189473.29">31470 5092 294 0,'0'0'454'0,"0"0"-402"16,0 0 115-1,0 0-76-15,0 0-60 0,0 0-19 16,35 46 12-16,-13-9 3 16,-2 9-3-16,-3 4-24 15,-9-3 4-15,-7 1-14 16,-1-8-26-16,0-7-67 15,0-7-82-15,0-13-102 16,0-13-90-16</inkml:trace>
  <inkml:trace contextRef="#ctx0" brushRef="#br1" timeOffset="189750.02">31760 5174 527 0,'0'0'63'0,"0"0"202"16,0 0-115-16,0 0-64 15,0 0-41-15,0 0-12 16,-5-7-33-16,-14 24-2 16,-8 3 2-16,-7 6 0 15,3-2 0-15,6-7 1 16,8-2-1-16,6-8 0 16,8-4-3-16,3 0-5 15,0-2 5-15,18 4-25 16,9 1 22-16,12 1 5 15,9 0-3-15,5 7-17 0,13 3-17 16,-10 5-60-16,-9 2 38 16,-20-6-421-16,-27-2 171 15</inkml:trace>
  <inkml:trace contextRef="#ctx0" brushRef="#br1" timeOffset="190393.57">29001 6086 132 0,'0'0'196'0,"0"0"-97"0,66-96 92 16,-55 67-61-1,-6 7-61-15,-5 10 5 0,0 5 2 16,-14 7-22-16,-16 2-41 16,-13 29-13-16,-5 16-6 15,1 9 6-15,8 4 0 16,9-8-4-16,14-8 1 15,13-7 1-15,3-11-3 16,4-9-3-16,20-13 3 16,9-4 5-16,8-11 0 15,3-16 14-15,-5-4-14 16,-5-5 2-16,-9 2 8 0,-9 0-10 16,-6 6 5-16,-7 8 2 15,-3 10-7-15,0 8 15 16,0 2-15-16,0 9-10 15,0 20-8-15,0 12 7 16,-5 8 11-16,5 6-2 16,0-4-17-16,0 2-72 15,5-7-178-15,6-12-8 16,0-17-14-16</inkml:trace>
  <inkml:trace contextRef="#ctx0" brushRef="#br1" timeOffset="190566.77">29202 6313 337 0,'0'0'149'0,"0"0"69"16,0 0-65-16,0 0-80 16,0 0-17-16,0 0-55 15,4-3-1-15,1 29-6 16,-2 15 6-16,-3 5 0 16,0 2-1-16,-2-2-73 15,-5-5-174-15,2-14-73 16,5-15-16-16</inkml:trace>
  <inkml:trace contextRef="#ctx0" brushRef="#br1" timeOffset="190835.71">29354 6366 116 0,'0'0'268'0,"0"0"-70"16,0 0 16-16,0 0-53 0,0 0-88 15,0 0-73-15,1-22-5 16,-20 45-2-16,-5 7 7 15,-6 6 0-15,2 0 0 16,4-9 4-16,6-6-8 16,8-6-12-16,7-8-25 15,3-5-7-15,0-2-2 16,6 0 40-16,13 0 10 16,8 0 1-16,3 0 9 15,4 0-8-15,8 6-2 16,4 6 0-16,2 0-57 15,-2 1-175-15,-13-2 11 0</inkml:trace>
  <inkml:trace contextRef="#ctx0" brushRef="#br1" timeOffset="191017.01">29502 6522 454 0,'0'0'92'16,"0"0"193"-16,0 0-191 15,0 0-26-15,0 0-31 16,0 0-11-16,92-63-26 16,-64 60-5-16,-5 0-5 0,-5 3-118 15,-5 0-151 1,-9 0-94-16</inkml:trace>
  <inkml:trace contextRef="#ctx0" brushRef="#br1" timeOffset="191205.03">29631 6389 214 0,'0'0'214'16,"0"0"8"-16,0 0 12 16,0 0-84-16,0 0-69 15,0 0-27-15,-10-14-38 16,10 18-14-16,0 16-4 16,0 9-10-16,9 10 12 15,-1 2 0-15,-3-2-46 16,-2-4-101-16,0-6-122 15,0-9-12-15</inkml:trace>
  <inkml:trace contextRef="#ctx0" brushRef="#br1" timeOffset="191384.57">29939 6344 637 0,'0'0'125'0,"0"0"144"16,0 0-179-16,0 0-90 15,0 0-4-15,0 0-14 16,3 72 18-16,4-29 2 16,-7 1-2-16,0 4-66 15,0 8-122-15,0-15-210 0</inkml:trace>
  <inkml:trace contextRef="#ctx0" brushRef="#br1" timeOffset="191699.72">30502 5978 727 0,'0'0'193'0,"0"0"-47"16,0 0-24-16,0 0-44 16,0 0-40-16,0 0-27 15,33-68 7-15,-33 68-18 16,0 7-13-16,-13 22 13 0,-8 9-9 15,-4 9 9 1,1-1 4-16,6-7-2 0,6-13-4 16,7-6-8-16,5-6-12 15,11-5 17-15,19-3-11 16,13-6-7-16,6 0-12 16,8 0-50-16,-6 0-36 15,-13-6-98-15,-12 2-48 16,-22 4 59-16,-4 0-43 15</inkml:trace>
  <inkml:trace contextRef="#ctx0" brushRef="#br1" timeOffset="191834.31">30458 6307 145 0,'0'0'212'16,"0"0"-25"-16,0 0-51 0,0 0-62 16,0 0-74-16,0 0 17 15,30 24-8-15,31-25-9 16,24-5-58-16,6-1-184 15,3-3-35-15</inkml:trace>
  <inkml:trace contextRef="#ctx0" brushRef="#br1" timeOffset="192231.91">31174 5822 600 0,'0'0'8'16,"0"0"224"-16,0 0-103 15,0 0-25-15,0 0-51 0,0 0-37 16,-9 0-16-16,9 30-5 16,0 15 5-16,6 9 1 15,-3 11 6-15,-3-5-4 16,0-5-2-16,0-15 0 16,0-12-1-16,0-15 0 15,0-7-1-15,0-6 1 16,0 0 0-16,0 0 7 15,4-14 0-15,14-14 7 16,3-8-14-16,6 0 1 16,0 5-9-16,-1 11 7 15,1 6-15-15,0 9-3 0,0 5-8 16,-7 0 1 0,-4 7-10-16,-9 8-1 0,-5 5 19 15,-2 0-18 1,-6 0 29-16,-18 4 7 0,-6-5 1 15,-6 1-1-15,0-1-73 16,1-5-110-16,3-5-124 16</inkml:trace>
  <inkml:trace contextRef="#ctx0" brushRef="#br1" timeOffset="192464.5">31557 6092 595 0,'0'0'46'0,"0"0"211"0,0 0-120 16,0 0-68-16,0 0-36 15,0 0-25-15,33 79 30 16,-21-43-34-16,-5 6-2 16,-5 2-2-16,-2-1 2 15,-2 5-4-15,-10-10-40 16,-1-10-66-16,7-9-113 15,6-17-103-15,0-2-86 16</inkml:trace>
  <inkml:trace contextRef="#ctx0" brushRef="#br1" timeOffset="192720.52">31732 6162 166 0,'0'0'275'0,"0"0"-81"15,0 0 52-15,0 0-155 16,0 0-70-16,0 0-21 15,-15 3 0-15,-6 17 0 16,-6 3 1-16,3 3 8 16,3-2 4-16,5-2-9 15,4-5-3-15,7-1-1 16,5-5 0-16,0-2-5 16,6-1 4-16,18-3 1 15,6-1 11-15,6-1-11 16,6-1-16-16,7 4-83 15,4 3-111-15,-6-1-32 16,-7-1 104-16</inkml:trace>
  <inkml:trace contextRef="#ctx0" brushRef="#br1" timeOffset="192892.86">31869 6304 456 0,'0'0'32'0,"0"0"173"15,0 0-95-15,0 0-97 16,0 0-9-16,0 0 10 16,83-27-14-16,-36 16-3 15,-1 3-133-15,-3-4-109 16,-6-2-142-16</inkml:trace>
  <inkml:trace contextRef="#ctx0" brushRef="#br1" timeOffset="193214.21">32082 6110 390 0,'0'0'47'0,"0"0"74"16,0 0 0-16,0 0-27 16,0 0-13-16,0 0-18 15,-6 1-26-15,6 1-18 16,0 8-19-16,0 4 10 0,0 6-2 15,0 5 19 1,0 0 3-16,-3 0-13 0,-4-3 11 16,1-1-26-1,0-3 1-15,1 2-1 0,-2-2-1 16,-1 1-2-16,4 1 1 16,-2-3-36-16,1 2 9 15,1-2-23-15,1 2-17 16,-1-2-18-16,4 0-94 15,0-4-56-15,0-10-175 16</inkml:trace>
  <inkml:trace contextRef="#ctx0" brushRef="#br1" timeOffset="193478.34">32278 6075 551 0,'0'0'37'16,"0"0"221"-16,0 0-33 15,0 0-96-15,0 0-29 16,0 0-31-16,17-53-46 16,-15 57-6-16,4 20-17 15,6 8-1-15,0 9-4 16,-5 2 5-16,-7 6-2 15,0 2-34-15,-10 4-89 16,-17 5-26-16,-6-11-287 0</inkml:trace>
  <inkml:trace contextRef="#ctx0" brushRef="#br1" timeOffset="194624.44">29254 7011 300 0,'0'0'34'16,"0"0"143"-16,0 0-125 16,0 0 17-16,0 0 18 15,0 0-43-15,-76-33 1 0,49 50-24 16,-1 16-16-16,2 9-5 16,5 8 6-16,8-5-4 15,10-3-4-15,3-11 2 16,0-11 0-16,18-10-3 15,6-10 6-15,4 0 10 16,2-15-1-16,-4-11-4 16,-3-9 5-16,-5 2-6 15,-4-4-4-15,-3 3 16 16,-6 5 14-16,-4 10-4 16,-1 7 11-16,0 8 2 15,0 4-6-15,0 0-36 16,0 14-8-16,0 20-13 0,0 17 20 15,0 8-3 1,0-3-13-16,0-2-64 0,10-11-49 16,6-9-106-16,5-20-47 15</inkml:trace>
  <inkml:trace contextRef="#ctx0" brushRef="#br1" timeOffset="194815.63">29495 7195 502 0,'0'0'49'0,"0"0"248"16,0 0-141-16,0 0-67 16,0 0-53-16,0 0-36 15,0 7-2-15,0 27-12 16,2 8 14-16,1 8 0 0,-3-4-8 16,0 0-32-16,0-9-134 15,0-8-87-15,3-16-98 16</inkml:trace>
  <inkml:trace contextRef="#ctx0" brushRef="#br1" timeOffset="195065.8">29627 7246 439 0,'0'0'100'0,"0"0"125"16,0 0-98-16,0 0-106 15,0 0-21-15,0 0-6 16,-33 28 6-16,11 0 2 15,-3-2-2-15,3-1 0 16,3-4-1-16,7-6 1 16,3-7-6-16,9-5-9 0,0 0-31 15,7 1 7-15,16 0 15 16,9 2 20-16,7-3 2 16,3 5-40-16,2-3-38 15,2 3-11-15,-6-3-130 16,-7-5-15-16</inkml:trace>
  <inkml:trace contextRef="#ctx0" brushRef="#br1" timeOffset="195247.78">29749 7360 473 0,'0'0'47'0,"0"0"249"15,0 0-180-15,0 0-45 16,0 0-52-16,0 0-17 15,75-35-2-15,-40 29-5 16,-2 2-37-16,-1 0-133 16,-11 1-85-16,-8-3-115 15</inkml:trace>
  <inkml:trace contextRef="#ctx0" brushRef="#br1" timeOffset="195425.76">29862 7233 363 0,'0'0'95'0,"0"0"188"15,0 0-132 1,0 0-22-16,0 0-61 0,0 0-42 16,-10-5-26-16,10 23-11 15,0 11 5-15,2 11 3 16,5 2 3-16,-7 1-26 16,0-6-101-16,0-4-111 15,0-8-89-15</inkml:trace>
  <inkml:trace contextRef="#ctx0" brushRef="#br1" timeOffset="195755.63">30124 7207 109 0,'0'0'527'0,"0"0"-461"15,0 0 60-15,0 0-126 16,0 0 0-16,0 0-48 15,-12-24-133-15,35 19 57 16,6 1 96-16,-1 4-45 16,-4 0 30-16,-6 1 26 15,-7 12 17-15,-7 3-6 16,-4 4 6-16,-1 2 13 16,-18 3 62-16,-6-1 40 15,1 2-17-15,1-4 7 16,6-5-7-16,6-3-50 15,7-8-26-15,4-3-22 0,4-3-21 16,22 0 21 0,17 0 0-16,12-13-107 0,12-8-87 15,4-10-47-15</inkml:trace>
  <inkml:trace contextRef="#ctx0" brushRef="#br1" timeOffset="196051.98">30742 6885 505 0,'0'0'36'16,"0"0"190"-16,0 0-68 15,0 0-26-15,0 0-49 0,0 0-49 16,17-47-27-16,-30 53-7 16,-11 18-1-16,-11 7 1 15,-5 6 5-15,2 1-5 16,3-1 0-16,10-3-3 15,11-9-13-15,10-11 12 16,4-2-20-16,7-5-5 16,25-3 22-16,14-4-1 15,5 0-3-15,4 0-37 16,-6-7-40-16,-10 0-47 16,-12 7-56-16,-14 0 17 15,-13 5-95-15</inkml:trace>
  <inkml:trace contextRef="#ctx0" brushRef="#br1" timeOffset="196194.23">30641 7268 124 0,'0'0'146'16,"0"0"63"-1,0 0-70-15,0 0-4 0,0 0-102 16,0 0-24-16,-1 26 2 16,75-42-11-16,23 3-8 15,5 2-37-15,2 2-118 16,-15-8-314-16</inkml:trace>
  <inkml:trace contextRef="#ctx0" brushRef="#br1" timeOffset="196620.64">31329 6813 580 0,'0'0'41'16,"0"0"271"-16,0 0-130 15,0 0-85-15,0 0-43 16,0 0-36-16,-9-23-18 16,9 35-6-16,9 15-1 15,5 13 7-15,-3 10-5 16,-6 3 5-16,-5-4 0 16,0-6-1-16,0-11 1 15,0-13-1-15,0-11-2 16,0-4 3-16,0-4 6 15,0 0-3-15,6-15 8 0,11-11 7 16,10-3-16 0,5 3-2-16,0 6 0 0,3 6-8 15,-2 8 7-15,-4 6-30 16,-3 0-19-16,-11 0 22 16,-7 11-17-16,-8 5-5 15,0 6 28-15,-17 2 13 16,-16 2 9-16,-9 1 0 15,-7-4 0-15,0-4-16 16,2-4-72-16,6-6-56 16,10-5-66-16,9-4-66 15</inkml:trace>
  <inkml:trace contextRef="#ctx0" brushRef="#br1" timeOffset="196870.81">31679 6994 506 0,'0'0'1'16,"0"0"119"-16,0 0 13 15,0 0-47-15,0 0-35 16,0 0 18-16,38 65 22 16,-19-31-39-16,2 5-32 15,-5 6-10-15,-4-3-2 16,-9 1-8-16,-3-10 0 15,0-9-25-15,0-5-77 0,-1-12-68 16,-5-7-74-16,3 0-42 16,3-20-28-16</inkml:trace>
  <inkml:trace contextRef="#ctx0" brushRef="#br1" timeOffset="197108.34">31863 7074 270 0,'0'0'136'0,"0"0"72"16,0 0-44-16,0 0-2 15,0 0-71-15,0 0-36 16,7-20-44-16,-8 23-9 16,-15 18-4-16,-4 4-4 0,-4 9 6 15,-3-3 5 1,10-4-2-16,4-6-2 0,4-8-1 16,9-4-12-16,0 2 0 15,6-3-26-15,20 0 28 16,8-5 4-16,10 1-24 15,5-4-71-15,7 0-130 16,-2 0-69-16,-5 0-19 16</inkml:trace>
  <inkml:trace contextRef="#ctx0" brushRef="#br1" timeOffset="197294.62">32042 7179 174 0,'0'0'320'0,"0"0"-192"16,0 0 86-16,0 0-158 16,0 0-24-16,0 0-29 15,74-52-3-15,-33 42 0 16,-4 2-76-16,-3 2-106 16,-7-4-27-16,-13 3-139 15</inkml:trace>
  <inkml:trace contextRef="#ctx0" brushRef="#br1" timeOffset="197490.03">32157 7017 415 0,'0'0'61'0,"0"0"232"0,0 0-136 16,0 0-63-16,0 0-33 16,0 0-51-16,-9 1-10 15,9 26-8-15,4 12 8 16,5 6-1-16,0 8 1 15,-6-2-8-15,-3 1-93 16,1-5-130-16,4-15-101 16,7-18 157-16</inkml:trace>
  <inkml:trace contextRef="#ctx0" brushRef="#br1" timeOffset="197819.68">32494 6978 567 0,'0'0'15'0,"0"0"187"15,0 0-183-15,0 0-19 16,0 0-8-16,0 0-40 16,88-17-39-16,-67 17 34 15,-5 0 18-15,-7 0 14 16,-2 1-4-16,-7 11 5 15,0 1 19-15,0 11-4 16,-7-1 5-16,-11 7 9 16,2-1 27-16,-1 1-5 15,5-4 30-15,9-5-48 16,3-3-13-16,0-7 6 16,24-7-6-16,19-4 14 15,9-8-14-15,11-14-93 0,-3-2-115 16,-18 4 50-16</inkml:trace>
  <inkml:trace contextRef="#ctx0" brushRef="#br1" timeOffset="198554.16">31102 7632 142 0,'0'0'351'15,"0"0"-284"-15,0 0 121 16,0 0-134-16,0 0-21 15,0 0-12-15,-18 20-13 16,17-8 6-16,1-5-9 16,0 0 2-16,0-3 12 15,0-3-16-15,9 1 5 16,5-2 2-16,0 0 1 16,2-7-11-16,-2-6-11 15,-5-1-7-15,-5 1 16 16,-4 4 2-16,0 3 5 0,-6 4-5 15,-7 2 9 1,-6 2-9-16,-1 15-4 0,1 3 4 16,5-1-4-16,5 0 1 15,9-6-2-15,0-3-1 16,9-4-10-16,11-5 16 16,8-1-5-16,3-4 5 15,-2-10 8-15,-6-3-3 16,-7-2-5-16,-9 2 6 15,-7 3 4-15,0-1 12 16,-12 2-4-16,-8 9-6 16,0 3 11-16,-1 1-23 0,3 3-5 15,3 9-1 1,6 8 0-16,4 0 0 0,5 3-67 16,0 0-128-1,5-2-31-15,7 1-182 0</inkml:trace>
  <inkml:trace contextRef="#ctx0" brushRef="#br1" timeOffset="199094.7">31315 8054 465 0,'0'0'37'15,"0"0"98"-15,0 0-90 16,0 0-12-16,0 0-21 16,0 0 18-16,-74 36-23 15,69-22 6-15,5-3-12 16,0-2 0-16,3-7-2 15,14-2 2-15,1 0 3 16,2-5 17-16,3-9-16 16,-8-3 5-16,-2-2-7 15,-8-1 8-15,-5 6 2 0,0 2-4 16,0 2-2-16,-7 7 8 16,-7 3 2-16,-1 0-13 15,-3 19-4-15,0 1-2 16,8 0-1-16,7-1 2 15,3-8-5-15,0-1 2 16,1-7-4-16,13-3 8 16,2 0 1-16,2-4 10 15,-6-11 12-15,-5-2-5 16,-4 0 22-16,-3-2 5 16,0 2-27-16,0 7-9 15,-6 6-9-15,-4 4-7 16,-5 0-4-16,0 20-84 15,-1 10-63-15,4 10-31 0,7 2-123 16</inkml:trace>
  <inkml:trace contextRef="#ctx0" brushRef="#br1" timeOffset="199747.24">31486 8511 330 0,'0'0'85'16,"0"0"13"-16,0 0-19 15,0 0-28-15,0 0 39 0,0 0-36 16,-81 79-7-16,75-56-12 15,6 0-15-15,0-8-13 16,0-5-7-16,7-6 3 16,10-4 0-16,7 0 6 15,2-13-9-15,3-9-8 16,-7-5-16-16,-5-1 22 16,-10 0 2-16,-7 4 11 15,0-2 13-15,-3 12-15 16,-9 6-3-16,-1 3 9 15,-5 5-3-15,-3 0-5 0,-1 11-6 16,4 5 1 0,3 1 7-16,7 0-9 0,5-8-5 15,3 1 4-15,0-3-9 16,3-4 1-16,13-2 4 16,3-1-29-16,0 0 5 15,-2-4-12-15,-3-6 0 16,-6 0 32-16,-5-1 9 15,-3 1 6-15,0 0 9 16,0 1-3-16,-6 7 14 16,-2 2 7-16,-3 0-13 15,0 0-9-15,0 5-11 0,4 11-3 16,3-1 0-16,4-6-5 16,0 1 7-16,0-4-8 15,7-6-11-15,5 0-2 16,-1 0-13-16,-1 0 9 15,-3-6-36-15,-2-4-38 16,-5 1-16-16,0 4 5 16,-8 5 14-16,-22 0-42 15</inkml:trace>
  <inkml:trace contextRef="#ctx0" brushRef="#br1" timeOffset="208693.54">26396 4289 22 0,'0'0'78'0,"0"0"-21"16,0 0 6-16,0 0 26 15,0 0-20-15,0 0 1 16,0 0-17-16,-37-27 4 16,35 25-4-16,1 2-8 15,1 0-22-15,0 0 4 16,0 0-24-16,0 0-2 0,0-2-1 15,10 1-4 1,26-4 4-16,24-4 31 0,13-1-6 16,6-2-1-16,-6 3-24 15,-6 1 0-15,-9 1 3 16,-13 6-3-16,-15 0-6 16,-15 1-106-16,-15 0-66 15,0 5-19-15,-28 13 98 16,-17 5-38-16</inkml:trace>
  <inkml:trace contextRef="#ctx0" brushRef="#br1" timeOffset="209128.08">26356 4446 44 0,'0'0'81'16,"0"0"60"-16,0 0-9 0,0 0-27 15,0 0-31-15,0 0-1 16,-9 0-2-16,9 0-21 15,0 0-19-15,0 0-19 16,0 0-9-16,21 0-6 16,24 0 6-16,20-10 15 15,16-4-1-15,1-1-5 16,-5-1-7-16,-2 0-5 16,-11 5 2-16,-12 3 4 15,-15 2-6-15,-18 5 0 16,-12-1 5-16,-7 2 1 15,0 0 0-15,0 0 7 0,0 0-9 16,0 0 12-16,0 0-10 16,0 0 2-16,0 0 4 15,0 0-5-15,0 0 0 16,0 0-7-16,0 0 3 16,0 0-1-16,0 0-2 15,0 0 0-15,0 0-4 16,0 0 4-16,0 0-5 15,0-1-9-15,0 1-23 16,0 0-5-16,0 0-67 16,0 0-57-16,-13 10-41 15,-17 8-39-15</inkml:trace>
  <inkml:trace contextRef="#ctx0" brushRef="#br1" timeOffset="-202786.78">6816 5386 12 0,'0'0'7'15,"0"0"2"-15,0 0 1 16,0 0 6-16,0 0-1 16,0 0 3-16,0 0-4 15,0 0 2-15,0 0-14 0,0 0 3 16,0 0 0 0,0 0-5-16,0 0 0 0,0 0 0 15,0 0-1-15,0 0-2 16,0 0-9-16,0 0-13 15,0 6-26-15</inkml:trace>
  <inkml:trace contextRef="#ctx0" brushRef="#br1" timeOffset="-202187.16">9479 5470 302 0,'0'0'4'16,"0"0"-8"-16,0 0 1 15,0 0-40-15,0 0-138 16</inkml:trace>
  <inkml:trace contextRef="#ctx0" brushRef="#br1" timeOffset="-201675.88">11279 5098 219 0,'0'0'11'15,"0"0"-8"-15,0 0 15 16,0 0 30-16,0 0-11 0,0 0-30 16,-4 0-7-16,1 1-5 15,3 1 1-15,0 1-66 16,-3 5-75-16</inkml:trace>
  <inkml:trace contextRef="#ctx0" brushRef="#br1" timeOffset="-199508.88">17399 4277 22 0,'0'0'35'16,"0"0"0"-16,0 0 9 15,0 0-8-15,0 0-27 16,0 0-9-16,-2 0-7 15,19 0-55-15,22 0 62 16,25 0 0-16,30 0-20 16,24 0-38-16</inkml:trace>
  <inkml:trace contextRef="#ctx0" brushRef="#br1" timeOffset="-188402.1">17368 4464 7 0,'0'0'25'15,"0"0"-13"-15,0 0-2 0,0 0-4 16,0 0 2-16,0 0 6 15,0 0-10-15,0 0-1 16,0-5-3-16,0 5 2 16,0 0-1-16,0 0-1 15,0 0 1-15,0 0 6 16,0 0-2-16,0 0 2 16,0 0-2-16,0 0 2 15,0-1 1-15,0 1 3 16,0 0 1-16,0 0 11 0,0 0-2 15,0 0-1 1,0 0-1-16,0-2-8 0,0 2-3 16,0 0-1-1,0 0-7-15,0 0 7 0,0 0-7 16,0 0 2-16,0 0-2 16,0 0 1-16,0 0 0 15,0 0 1-15,0 0 2 16,0 0 8-16,0 0-12 15,0 0 3-15,0 0 2 16,0 0-4-16,0 0 8 16,0 0 0-16,0 0-4 15,0 0 6-15,-3 0-10 16,3 0 0-16,0 0 3 16,0 0-2-16,0 0 1 0,0 0-1 15,0 0-2-15,0 0 7 16,0 0-6-16,0 0 0 15,0 0 0-15,0 0-1 16,0 0 4-16,0 0-4 16,0 0 1-16,0 0 4 15,0 0-4-15,0 0-1 16,0 0 2-16,0 0 0 16,0 0-2-16,0 0 0 15,0 0 0-15,0 0 3 16,0 0-1-16,0 0-2 15,0 0 6-15,0 0 0 0,0 0 1 16,0 0-2-16,0 0 0 16,0 0 10-16,0 0-12 15,0 0 6-15,0 0 2 16,0 0-4-16,0 0 0 16,0 0-1-16,0-2-5 15,0 2 2-15,0 0-3 16,0 0-5-16,0 0-26 15,0 0-73-15,0 0-134 16</inkml:trace>
  <inkml:trace contextRef="#ctx0" brushRef="#br1" timeOffset="-178715.25">17920 7166 233 0,'0'0'23'15,"0"0"98"1,0 0-5-16,0 0-35 0,0 0-14 16,0 0-14-16,0 0-7 15,-19-10 5-15,19 8-32 16,3-6-8-16,24-9 4 16,17 0-9-16,8-6 7 15,1 5-13-15,-9 4 2 16,-11 2 0-16,-11 5-2 15,-8 3 0-15,-7 3-3 16,-7 1 3-16,0 0-5 16,-14 0-7-16,-18 7-21 15,-17 15-4-15,-16 5 8 16,3 4 23-16,4-2 4 0,13-1 4 16,12-7 3-1,14-4-5-15,5-4 5 0,12-5-12 16,2-1-12-16,2 2 2 15,18-3 15-15,8 4 2 16,5 0 2-16,4-3-2 16,-4 3 0-16,-11 0 6 15,-3 0-6-15,-9 3-3 16,-10 4 1-16,0 8 4 16,-19 8 5-16,-7-3-3 15,-4 3 2-15,1-9 4 16,9-6 13-16,8-6-2 15,9-8-8-15,3-4-13 0,0 0-7 16,26 0-19-16,39-10 26 16,23-14-10-16,21-8-33 15,8-6-74-15,-6-2-53 16,-16-5 113-16,-14-5-233 16</inkml:trace>
  <inkml:trace contextRef="#ctx0" brushRef="#br1" timeOffset="-178393.91">18661 7038 87 0,'0'0'139'0,"0"0"25"16,0 0-49-16,-82-51-33 16,67 51-4-16,-5 0 5 15,0 16-35-15,-4 21-46 0,0 9-2 16,4 4 4-16,10-3-4 16,7-6-1-16,3-11-5 15,0-9-1-15,10-11 3 16,10-10-3-16,1 0 7 15,6-13 1-15,4-13 8 16,-1-8-8-16,-3-4 8 16,-10-4-8-16,-3 6 3 15,-8 8 3-15,-1 10 3 16,-5 10 33-16,0 6 16 16,0 2-50-16,0 14-9 15,0 16-25-15,0 15 25 16,0 4 0-16,4 0 0 15,2-4-57-15,3-6-118 16,13-5-77-16,12-15-101 0</inkml:trace>
  <inkml:trace contextRef="#ctx0" brushRef="#br1" timeOffset="-177995.91">18859 7243 437 0,'0'0'149'15,"0"0"22"-15,0 0-49 16,0 0 18-16,0 0-102 16,0 0-38-16,-7-30-2 15,37 20-3-15,8 5 1 16,5 5 4-16,-7 0-19 16,-7 4-4-16,-13 10-21 15,-6 3 1-15,-8 2 27 0,-2 0 15 16,0-2 0-16,0-3 1 15,-9-5 0-15,5-7 14 16,2 0-10-16,2-2 14 16,0-4 29-16,0-22-5 15,5-14-42-15,16-12-8 16,7-1 5-16,5 5 3 16,3 13 0-16,-1 15-5 15,-1 14 5-15,-5 6 0 16,-7 20 0-16,-5 21-6 15,-17 16-1-15,0 4 1 0,-12 4-6 16,-8-1-58-16,6-10-95 16,3-11-74-16,11-15-75 15</inkml:trace>
  <inkml:trace contextRef="#ctx0" brushRef="#br1" timeOffset="-177554.43">19639 6953 450 0,'0'0'179'0,"0"0"-31"15,0 0 42-15,0 0-144 0,0 0 20 16,0 0-31-16,-17-34-29 16,66 12 2-16,24-7 6 15,23-7-8-15,4 1-6 16,-5 0-17-16,-15 0-18 15,-14 1-28-15,-18 4 16 16,-17 5 11-16,-16 8 4 16,-15 7 32-16,-6 3 0 15,-27 7-48-15,-6 0-2 16,0 0 31-16,5 0 19 16,10 0 7-16,14 3 14 15,7-3 30-15,3 0-13 16,0 0-27-16,0 0-11 15,18 0 2-15,15 4-2 16,7 0 15-16,-3 2-9 0,-1 5 10 16,-6 3-1-16,-10 3-11 15,-14 8 11-15,-6 11-15 16,-20 9 11-16,-18 6-11 16,-2 1-20-16,1-7-64 15,14-9-91-15,12-11-41 16,13-16-71-16</inkml:trace>
  <inkml:trace contextRef="#ctx0" brushRef="#br1" timeOffset="-176908.49">20768 6416 68 0,'0'0'425'15,"0"0"-314"-15,0 0 31 16,0 0-42-16,0 0-53 16,0 0-44-16,-35 3-3 15,21 25 0-15,2 8 10 16,5 3 5-16,7-8-14 16,0-6 9-16,0-8-10 15,6-10 3-15,4-2-3 16,10-5 12-16,0 0 15 15,12-17 19-15,4-8-21 0,6-8 0 16,0-10-23-16,3-7 2 16,3-11 6-16,2-4-3 15,-11 10 3-15,-4 13 12 16,-8 17-5-16,-15 16 22 16,-1 9-39-16,0 0-10 15,4 23 6-15,3 12 4 16,-5 7 0-16,-2 0 0 15,-11-5 2-15,0-4 5 16,-11-10-7-16,-5-4 0 16,-3-6 9-16,-4-6 1 15,-9-4 8-15,-3-3 0 0,-5-2-17 16,-9-15 13-16,1-6-13 16,-1-2-1-16,5 0 8 15,10 5-6-15,7 7 1 16,3 9-3-16,3 4-13 15,0 11 12-15,4 15-14 16,-3 3 14-16,11 0-3 16,8-1 4-16,1-5-1 15,0-4-4-15,1-5 4 16,7-3-8-16,-4-9 6 16,0 1-17-16,-2-3-1 15,-2 0 0-15,0 0 2 16,0-5 9-16,0-10-48 15,-15-2-139-15,-18-1-203 16</inkml:trace>
  <inkml:trace contextRef="#ctx0" brushRef="#br1" timeOffset="-172616.76">21683 6558 679 0,'0'0'16'16,"0"0"-16"-16,0 0 68 15,0 0-68-15,0 0-9 16,0 0 9-16,88-47 15 15,-15 24-15-15,-3 1 0 16,3-2-75-16,0 5-40 16,-10 5-69-16,-15 7-23 15,-23 7 19-15</inkml:trace>
  <inkml:trace contextRef="#ctx0" brushRef="#br1" timeOffset="-172461.84">21824 6676 89 0,'0'0'127'15,"0"0"-10"-15,0 0-21 16,0 0-47-16,0 0-49 16,0 0 8-16,75-26 46 15,0-3-46-15,-2 0-8 16,3 1-76-16,-8 1-43 16,-6 1-34-16</inkml:trace>
  <inkml:trace contextRef="#ctx0" brushRef="#br1" timeOffset="-172231.03">22068 6314 64 0,'0'0'144'16,"0"0"-52"-1,0 0 86-15,0 0-86 0,0 0-54 16,0 0-38-16,-33-17 0 16,78 17 7-16,13 13 1 15,1 13 0-15,0 13-2 16,-16 9 1-16,-21 8-6 15,-17 7-1-15,-5 2 11 16,-33 2-11-16,-11-1-3 16,-5-13-26-16,8-10-35 15,11-14-11-15,21-25-109 16,9-10-75-16</inkml:trace>
  <inkml:trace contextRef="#ctx0" brushRef="#br1" timeOffset="-171734.58">22857 6199 339 0,'0'0'390'0,"0"0"-341"15,0 0 48-15,0 0-70 16,0 0 34-16,0 0-41 16,-10-17-10-16,10 9-10 15,32-9-3-15,17-8 0 16,20 3 0-16,-1 1-14 0,-10 7-32 15,-20 6-39-15,-19 6-1 16,-19 2 28-16,-13 2 31 16,-34 17 10-16,-21 11 19 15,-11 5 2-15,-5 5 24 16,8 1 5-16,9-2-7 16,18-6 21-16,21-13-2 15,14-8-31-15,14-5-11 16,21-3 0-16,27-1 4 15,13-3-3-15,8 0 7 16,-5 0-2-16,-12 0-5 16,-16 0 0-16,-16 0-1 15,-14 0-6-15,-6 10 4 0,-11 12-14 16,-17 9 16 0,-11 9 31-16,-5 3-7 0,0-3 7 15,3-3-9-15,11-9-11 16,11-11 11-16,10-7-22 15,9-10-14-15,24 0 7 16,32-4 7-16,34-23-3 16,21-11-37-16,16-1-168 15,-1-9-7-15,-18-4-54 16</inkml:trace>
  <inkml:trace contextRef="#ctx0" brushRef="#br1" timeOffset="-171314.55">23503 6041 201 0,'0'0'274'16,"0"0"-128"-16,0 0 47 16,0 0-108-16,0 0-4 15,0 0-58-15,-62-16-22 16,62 37-1-16,0 15-9 16,6 11 9-16,11 6 0 15,-2 3 0-15,-1-6 7 16,-3-4-7-16,-5-10 0 15,0-12 1-15,-6-9-1 16,0-8 2-16,0-6-2 16,1-1 0-16,1 0 17 0,-2 0-8 15,1-18 13 1,5-11-4-16,6-10-18 0,11 1-4 16,10 6-15-16,2 12-3 15,5 8 21-15,-2 10-17 16,-4 2 17-16,-7 5-2 15,-6 15-4-15,-9 5 7 16,-9 5-4-16,-3 7-8 16,-18 1 11-16,-18 0 1 15,-7-1-7-15,-5-6-4 16,6-7-11-16,6-10-20 16,14-8-58-16,13-6-61 15,9-6-2-15,6-20-253 16</inkml:trace>
  <inkml:trace contextRef="#ctx0" brushRef="#br1" timeOffset="-170850.54">23902 6295 311 0,'0'0'67'0,"0"0"33"16,0 0-22-16,0 0-13 15,0 0-30-15,0 0-6 16,0 0-28-16,0 0-1 15,20 0-9-15,8 0 9 16,8-2 2-16,-2 0 6 16,-6-1-8-16,-11 3 0 15,-8 0-1-15,-5 0-7 16,-4 12 1-16,0 5-1 16,0 7 8-16,-7-5 1 0,-2-5 0 15,2-3 1-15,4-5 24 16,3-5 5-16,0-1 16 15,0 0-1-15,0 0-13 16,3-15 25-16,16-15-21 16,8-10-10-16,-1-6-4 15,1 3 7-15,-2 4-4 16,-6 12-8-16,-9 13-8 16,-4 8 13-16,-5 6-21 15,-1 0-2-15,2 8-8 0,4 14-7 16,3 7 15-16,1 5 0 15,-1-1 1 1,-4-3-3-16,-1-4 2 0,-1-4-2 16,0-3-3-16,1-7-44 15,2 2-53-15,1-6-98 16,-3-8-94-16</inkml:trace>
  <inkml:trace contextRef="#ctx0" brushRef="#br1" timeOffset="-166402.59">24551 6111 25 0,'0'0'54'0,"0"0"24"16,0 0 47-16,0 0-43 15,0 0 10-15,0 0-36 16,-63-15 14-16,53 12 11 16,4 2 21-16,6 1-12 15,0-3-55-15,3-7-29 16,28-4 4-16,23-10-5 15,18-5 10-15,11 3-14 16,1 1 1-16,-11 3-2 16,-15 5-19-16,-17 5 3 15,-18 2-19-15,-13 7 4 0,-10-3 29 16,0-7-2-16,-19-1-93 16,-12 0 6-16,-5 0 54 15,2 3 27-15,2 5 6 16,14 0 4-16,9 4 28 15,6-1 5-15,3 3 5 16,0-3-38-16,5 2-20 16,19-2 20-16,9 3 1 15,5 0 6-15,3 3-7 16,-7 15 0-16,-8 5-1 16,-9 6 1-16,-12 8 0 15,-5 5-10-15,-15 6 8 0,-15-3-30 16,0-2-39-16,5-12-68 15,13-14-15-15,12-14 10 16</inkml:trace>
  <inkml:trace contextRef="#ctx0" brushRef="#br1" timeOffset="-165930.81">25346 5716 382 0,'0'0'45'15,"0"0"53"-15,0 0-49 16,0 0-35-16,0 0 20 16,-49 90-14-16,44-57-3 15,5-5-4-15,0-4-8 16,7-5-3-16,10-9 0 0,4-6-1 16,3-4 23-16,1-7 0 15,4-15 17-15,-1-9 15 16,0-5-41-16,4-4 8 15,-1-3-8-15,-1 0-14 16,-3 7 16-16,-7 10-16 16,-7 12 8-16,-7 8 5 15,-5 6-12-15,-1 0-2 16,0 9-24-16,0 21 13 16,2 6 4-16,-1 4 9 15,-1-7-2-15,0-7 4 16,0-7-3-16,-3-7 4 0,-12-1 3 15,-10-5 18 1,-10-6 24-16,-11 0-34 0,1-10 5 16,1-9-11-16,2-9-7 15,6 5 6-15,9 4-9 16,10 6 2-16,6 12-4 16,2 1-6-16,-3 26-89 15,3 15-88-15,5 10-18 16,4-7-128-16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55:00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28901 13561 39 0,'0'0'41'0,"0"0"-35"15,0 0 6-15,0 0 56 16,0 0-6-16,0 0 24 16,14-80 24-16,-2 63-12 15,-1 5-44-15,-2 2-37 16,-5 3 154-16,-2 5-80 0,-2 2-69 15,0-3 16-15,0 3-29 16,0-2 2-16,0 2 38 16,0-3-35-16,0 3 6 15,0 0-20-15,0 0 0 16,0 0 3-16,0 0 4 16,0 0 11-16,0 0-18 15,4 0-1-15,13-6-7 16,20 0 9-16,11-2-1 15,13-5 8-15,5 4-4 16,0-2-8-16,3 5 3 16,-5 2 1-16,-9 0-6 15,-16 4-17-15,-16 0-13 0,-14 0 15 16,-8 0-10-16,-1 0 15 16,-1 0-16-16,-28 0-2 15,-14 4 24-15,-18 6-9 16,-12-3 4-16,-2 0 15 15,-8-1 0-15,-1 4 6 16,6-4-6-16,8-1 0 16,15-2 6-16,21-3-4 15,15 0 2-15,11 0 11 16,8 0-15-16,0 0 0 16,0 0-22-16,11 0 22 15,11 6-2-15,11 7 4 0,9 2 10 16,7-1 5-16,3 1-7 15,-1 0-1-15,-4-1-9 16,-8-4 0-16,-7 3 4 16,-7-3-4-16,-6-3 0 15,-8-1-1-15,-7 1 2 16,-4 3-2-16,0 6-7 16,-1 11 8-16,-20 9 1 15,-9 4 2-15,-7 8-3 16,-7 3 6-16,-3 1 2 15,-5-2-1-15,5-7-4 16,8-7-3-16,11-12 23 0,12-4-8 16,11-11-15-1,5-2 0-15,0-4-4 0,6 0 3 16,21-3-1-16,16 0 2 16,14 0 10-16,6-13-8 15,5-4-4-15,-4-2-3 16,-7 7-42-16,-6 4-46 15,-8 5-48-15,-12 3-127 16</inkml:trace>
  <inkml:trace contextRef="#ctx0" brushRef="#br0" timeOffset="12524.94">30129 13274 174 0,'0'0'17'0,"0"0"-11"15,0 0 33-15,0 0 30 16,0 0-34-16,0 0-7 15,0 0 0-15,9-34 9 16,-9 28 17-16,0 2-19 16,0-3-3-16,0 2-13 0,0-5-12 15,0 3 13-15,0-3-13 16,0 0 1-16,0-3 20 16,0 7-14-16,0-5 13 15,0 5 18-15,0-2-10 16,0 0 2-16,0 4-14 15,0 0-5-15,0 4 31 16,0 0-39-16,0 0 4 16,0 0 0-16,0 0-12 15,0 0-2-15,0 0-11 16,0 21-10-16,0 16 19 16,0 11-2-16,0 5 4 0,0-7 13 15,0-6-12-15,0-7 3 16,0-7-4-16,0-4 0 15,-3 0-10-15,-5 3-1 16,-1-2-86-16,3 1-110 16,0-7-83-16</inkml:trace>
  <inkml:trace contextRef="#ctx0" brushRef="#br0" timeOffset="12825.75">29861 13796 392 0,'0'0'70'0,"0"0"69"15,0 0 14-15,0 0-89 16,0 0-26-16,0 0-6 15,-5-7-30-15,38 0 15 16,20-3 34-16,17 0-13 16,9-6-19-16,9-1-19 15,-2 4 2-15,-2 1-11 16,-14-2-73-16,-13 11-65 0,-18 0-72 16,-19 3-28-1</inkml:trace>
  <inkml:trace contextRef="#ctx0" brushRef="#br0" timeOffset="13347.68">29960 14154 505 0,'0'0'113'16,"0"0"15"-16,0 0-69 15,0 0-59-15,0 0-5 16,0 0 5-16,52-12 18 16,-24 12-18-16,-2 0 0 15,0 0-5-15,1 7 5 0,-5 12-9 16,-6 8-30-16,-6 3 7 16,-9 0 25-16,-1 5 7 15,0-4 0-15,-14-2 0 16,0-3 4-16,1-6-3 15,4-6 7-15,4-7-8 16,4-4 34-16,1-3-3 16,0 0 16-16,0 0 22 15,1-27-17-15,17-16-22 16,8-20-29-16,5 1 1 16,4 2 5-16,-2 15-7 0,-3 11 0 15,-7 10 3-15,-7 15-3 16,-7 6-5-16,1 3 4 15,-1 3-4 1,0 17-3-16,-1 10 8 0,-1 6 0 16,-4 7 11-16,-1 0-9 15,-2 2-1-15,0-5-1 16,0-10 5-16,0-9-16 16,0-6 11-16,0-5-64 15,4-7-70-15,7-3-106 16,2-10-135-16</inkml:trace>
  <inkml:trace contextRef="#ctx0" brushRef="#br0" timeOffset="16386.25">29314 14009 114 0,'0'0'61'16,"0"0"2"-16,0 0 49 15,0 0-30-15,0 0-22 16,0 0 6-16,-18 0 10 16,18 0 1-16,9-12-21 15,40-27 7-15,31-28-14 16,41-16-28-16,24-12 9 16,16-1-29-16,5 7-1 15,-5 6 0-15,-13 4-32 16,-19 13 6-16,-26 17-61 15,-24 11-51-15,-33 18 9 16,-29 18-20-16,-17 2-115 0</inkml:trace>
  <inkml:trace contextRef="#ctx0" brushRef="#br0" timeOffset="16586.73">29706 14235 363 0,'0'0'112'16,"0"0"-63"-16,0 0 43 15,150-106-4-15,-59 47-58 16,8 3-9-16,0-3-21 16,-5 1-25-16,-5 5-122 15,-10 5-87-15</inkml:trace>
  <inkml:trace contextRef="#ctx0" brushRef="#br0" timeOffset="16785.38">30100 14447 154 0,'0'0'85'15,"94"-51"6"-15,-17-1-46 16,14-12-26-16,6-1-4 16,-2 4-15-16,-12 0-46 0,-17 8-257 15</inkml:trace>
  <inkml:trace contextRef="#ctx0" brushRef="#br0" timeOffset="16970.3">30391 14410 481 0,'68'-77'30'0,"23"2"38"0,12-7-32 15,-3 2-36-15,-12-7-90 16</inkml:trace>
  <inkml:trace contextRef="#ctx0" brushRef="#br0" timeOffset="21950.72">4367 13788 287 0,'0'0'36'0,"0"0"83"15,0 0 14-15,0 0-2 16,0 0 0-16,0 0-56 16,0 0-18-16,0 0-48 15,-22-65-2-15,22 65-14 16,3 0-1-16,25 0-3 16,11 0 9-16,19 3 4 15,12 0 8-15,0 1-10 16,-7-4 0-16,-11 0 9 15,-18 0-9-15,-17 0-1 16,-10 0-9-16,-7 2 6 16,0-2-6-16,-33 8-12 0,-19 1-4 15,-22 4 9-15,-7 7-9 16,-4-3 26-16,3 0 7 16,9-2-2-16,7 2 20 15,20-4-24-15,18-6 11 16,17-3 22-16,11-4-34 15,0 8-8-15,8 6-13 16,17 10 21-16,17 5-5 16,10 5 5-16,0 1 0 15,-4 2 5-15,-5-3-5 16,-10 2 0-16,-15 0 4 0,-12 0-4 16,-6 0 5-1,-18 0 0-15,-21 4-5 0,-19 4 30 16,-12 2-27-16,-6-7 6 15,7 1-2-15,17-10 6 16,24-10 9-16,11-10-22 16,17-4-6-16,3 0-1 15,33 1-20-15,27 0 26 16,23-7-19-16,22 0-56 16,8 0-132-16,-1-22-141 15</inkml:trace>
  <inkml:trace contextRef="#ctx0" brushRef="#br0" timeOffset="22179.73">5299 13723 781 0,'0'0'93'15,"0"0"40"-15,0 0-3 16,0 0-21-16,0 0-38 15,0 0-50-15,-34-43-21 16,31 67-1-16,-3 24-30 16,-3 25 27-16,0 27-76 15,5 5-80-15,1-10-209 16,3-25-204-16</inkml:trace>
  <inkml:trace contextRef="#ctx0" brushRef="#br0" timeOffset="22356.94">5004 14364 678 0,'0'0'25'0,"0"0"126"16,0 0 5-16,0 0-156 16,0 0 10-16,106-5-11 15,-21 0 1-15,12 1-125 16,1 4-121-16,-14 0-166 15</inkml:trace>
  <inkml:trace contextRef="#ctx0" brushRef="#br0" timeOffset="22737.81">5153 14625 549 0,'0'0'30'0,"0"0"236"16,0 0-240-16,0 0-8 15,0 0-14-15,0 0 2 16,118-21 1-16,-78 21-7 16,-7 17-1-16,-6 9-13 15,-12 3-29-15,-11 2 6 16,-4-1 9-16,0-4 17 0,-16-6 11 16,7-8 3-1,-1-5 22-15,5-4 27 0,5-3 12 16,0 0 26-16,0-12-26 15,3-21-4-15,15-9-48 16,10-6-6-16,8 3-5 16,6 11-2-16,-2 13 5 15,-4 16-12-15,-3 5 8 16,-8 13-14-16,-7 20 10 16,-6 13-1-16,-12 14-7 15,0 3-13-15,-6 6-66 16,-12 0-20-16,6-10-149 0,5-19-152 15</inkml:trace>
  <inkml:trace contextRef="#ctx0" brushRef="#br0" timeOffset="23195.95">7079 14361 854 0,'0'0'1'0,"0"0"145"15,0 0-90-15,0 0-29 16,0 0-27-16,0 0-9 16,127-24 9-16,-11 7 0 0,15-6-6 15,-7 3-31-15,-12-2-36 16,-24 2-18-16,-27 6-13 15,-28 2-33-15,-26 1 78 16,-7 1 43-16,-34-2-10 16,-11 1-53-16,-7 0 74 15,-3-1 5-15,7 2 70 16,9 0 56-16,14 3-28 16,10-1 35-16,9 4-22 15,6 4-27-15,3-3-84 16,24 3-9-16,15 0 6 15,10 0 6-15,3 20-2 0,-13 9-1 16,-12 4 0-16,-14 6-8 16,-16 8 8-16,-3 1-6 15,-27 7 4-15,-13 4-42 16,-2 3-55-16,8-1-148 16,16-13-219-16</inkml:trace>
  <inkml:trace contextRef="#ctx0" brushRef="#br0" timeOffset="23772.7">9085 14304 937 0,'0'0'21'0,"-85"-44"51"16,45 35-34-16,-5 6-12 15,-1 3-23-15,1 12 4 16,-4 22-12-16,4 13 5 16,8 12-9-16,14 4 9 15,16-1-7-15,7-12 6 16,14-10-8-16,21-18 4 16,14-14-9-16,11-8 14 15,7-27-2-15,2-19-9 16,-8-7 8-16,-9-7 3 0,-10-3 0 15,-12-13 4 1,-8-9 5-16,-4-11-7 0,-3 7-2 16,-12 16 4-16,0 29-3 15,-3 25 7-15,0 19-8 16,0 27-12-16,-12 29 2 16,-6 23-2-16,6 13 12 15,2 0 0-15,7-2 1 16,3-18-2-16,0-15 0 15,16-17-1-15,2-18-9 16,0-10 11-16,4-12-3 16,5-2 3-16,6-23 2 15,-2-12 8-15,-4-6-10 16,-6 0 7-16,-6 6 7 16,-9 15-10-16,-3 8 12 15,-3 14 13-15,0 0-29 0,0 24-8 16,0 13-23-16,0 14 31 15,0 2-8-15,0 7-48 16,16-3-42-16,4-10-138 16,14-22-104-16</inkml:trace>
  <inkml:trace contextRef="#ctx0" brushRef="#br0" timeOffset="23931.29">9710 14046 763 0,'0'0'90'0,"0"0"-5"16,0 0-85-16,0 0-23 16,-9 74-6-16,18-15-110 15,6 7-146 1,-4-4-79-16</inkml:trace>
  <inkml:trace contextRef="#ctx0" brushRef="#br0" timeOffset="24194.82">9819 14330 646 0,'0'0'79'15,"0"0"173"-15,0 0-201 16,0 0-51-16,0 0-31 0,7 73 31 16,13-26 4-1,2 3 8-15,-1-9-12 0,0-4 1 16,-3-14-1-16,-6-9 0 15,-2-14-1-15,-1 0 1 16,9-17 5-16,3-20 5 16,12-10-10-16,-5-10-46 15,2-4-19-15,3 2-84 16,0 12-49-16,2 17 5 16,-2 18-35-16</inkml:trace>
  <inkml:trace contextRef="#ctx0" brushRef="#br0" timeOffset="25686.22">10341 14393 143 0,'0'0'150'16,"0"0"7"-16,0 0-33 15,0 0-55-15,0 0 24 16,0 0-4-16,48-4-35 16,-23-9-24-16,-1-4-23 15,1-2-7-15,-2-7 20 16,-4-1-19-16,-10 5-1 15,-6 2 10-15,-3 10-7 16,0 6 3-16,-21 4-6 16,-9 10 0-16,-10 21-5 15,-4 11 0-15,6 5 5 16,2 5-4-16,15-2 10 16,8-1-16-16,13-8 9 15,0-7-16-15,30-9-29 0,13-12-20 16,24-13-21-16,21 0 55 15,3-27-40-15,-6-10 69 16,-21-5-117-16,-25-8 120 16,-19-3 11-16,-13 3-9 15,-7 8 23-15,-10 12 25 16,-10 16 28-16,-2 9 23 16,5 5-37-16,-2 0-61 15,10 2 4-15,2 11-7 16,7 1-11-16,7 2 1 15,24-6 8-15,11-3-4 0,7-4 4 16,6-3-2-16,-6 0-11 16,-3 1 10-16,-8 8 2 15,-8 5 2-15,-11 5-7 16,-8 8 3-16,-8 9-10 16,-3-6 15-16,0 3-11 15,0-8-16-15,3-11-23 16,19-4 36-16,17-10 12 15,16 0 1-15,14-5 0 16,6-14 2-16,-1-6-3 16,-16-5 4-16,-15-10-2 15,-23 1 23-15,-17 0 8 16,-3 11 45-16,-14 15-20 0,-14 13-20 16,-5 0-33-1,0 13-3-15,5 13-6 0,10 1 6 16,12-5-6-16,6-5 2 15,3-3-27-15,27-11 3 16,9-3 21-16,7-3-1 16,6-16-1-16,-7-5 9 15,-6-1 4-15,-11 1 8 16,-13 7 36-16,-9 3 9 16,-3 8 28-16,-3 3 12 15,0 3-41-15,-6 9-55 16,-9 25 4-16,6 19-10 15,9 19-1-15,0 21 6 16,21 23 3-16,10 19-3 0,2 11 0 16,-3-5 6-16,-8-9-1 15,-12-23-8-15,-10-19 3 16,-7-18 0-16,-25-25 10 16,-17-20-8-16,-7-15 2 15,-11-12 3-15,2-9-3 16,12-21 18-16,14-19-22 15,17-22 2-15,22-21-3 16,13-26 1-16,41-32-9 16,34-21-31-16,33-4-43 15,22 20-15-15,0 32-96 16,-10 37 84-16,-23 31 106 16,-35 24-13-16,-26 11-8 0,-30 15 24 15,-17 5 2 1,-2 0-4-16,-9 7 10 0,-16 13 41 15,-5 2 22-15,1-2-31 16,13-7-3-16,7-6-17 16,9-4-17-16,0-3 4 15,0 0-6-15,6 0-3 16,21-7 3-16,8-12 26 16,7-8-23-16,-7-2-3 15,-8-5-6-15,-17 4 3 16,-10 8 3-16,0 9 0 15,-24 13 12-15,-18 18-12 0,-10 27-11 16,-6 13 11-16,6 9 2 16,13-1 18-16,13-7-20 15,16-9 2-15,10-9-3 16,6-13 3-16,30-11-2 16,17-14 0-16,21-3 6 15,14-27 13-15,0-16-19 16,-3-5-12-16,-15-13 10 15,-17-4 4-15,-15-2 5 16,-21 11 3-16,-14 14-2 16,-3 15 86-16,-3 16-7 15,-14 11-44-15,-2 0-2 16,-4 14-41-16,4 16 1 16,1 6-6-16,13 0 11 15,5 1-1-15,17-2-5 0,14 6 0 16,14-5 22-16,5 0-15 15,-1-3 4-15,-8-6-11 16,-14-11 10-16,-15-2-13 16,-12 2 3-16,-32 10-44 15,-39 7 13-15,-47 14-82 16,-46 2-55-16,-48-2-168 16</inkml:trace>
  <inkml:trace contextRef="#ctx0" brushRef="#br0" timeOffset="26735.94">4536 16327 364 0,'0'0'81'15,"0"0"98"-15,0 0-2 16,0 0-46-16,0 0-56 15,0 0-28-15,-26-25-47 16,29 25-10-16,24 0 0 16,18 8 5-16,22 7 5 15,15 1 0-15,0 1 0 16,-3-3 2-16,-16-8-2 0,-17 1-11 16,-24-6-16-16,-13 1-12 15,-9-2 28-15,0 3 11 16,-28-3 0-16,-21 4 0 15,-14 3-16-15,-13-1 13 16,-6 0 3-16,9-1 2 16,3-3 2-16,16-2-2 15,14 0 20-15,16 0 26 16,12 0-34-16,6 0 18 16,6 0-22-16,0 0-10 15,0 0-5-15,9 0-13 16,12 0-2-16,7 10 10 15,8 4 10-15,6 2 0 16,-5-3 0-16,0 4 1 0,-7-7-2 16,-3 1 0-16,-12 1 1 15,-6-5-9-15,-5 2 5 16,-4 0-4-16,0 6 5 16,-4 7 6-16,-14 4-1 15,-9 7-2-15,-7 4 4 16,-9 2 11-16,4-2-13 15,3-1 8-15,8-6 12 16,7-2-14-16,9-9-1 16,9-7-7-16,3-4 0 15,0-1-12-15,6 2 12 16,19 0-1-16,14-1-4 16,10-5 10-16,9-3-3 15,5 0-2-15,4 0-39 16,2 0-67-16,-5 0-175 0,-12 2-94 15</inkml:trace>
  <inkml:trace contextRef="#ctx0" brushRef="#br0" timeOffset="27043.92">5942 16128 826 0,'0'0'30'16,"0"0"43"-16,0 0 71 15,0 0-50-15,0 0-79 16,0 0-15-16,-10-10-6 15,10 46-13-15,-6 21 18 16,-3 18-6-16,1 14-91 16,-2-3 6-16,1 2-127 15,0-14-81-15,3-24-104 16</inkml:trace>
  <inkml:trace contextRef="#ctx0" brushRef="#br0" timeOffset="27253.96">5675 16751 181 0,'0'0'368'0,"0"0"-264"15,0 0 171-15,0 0-198 16,0 0-45-16,0 0-32 16,-12 4 2-16,66-1-2 15,31-3 0-15,22 0 6 16,14 0-6-16,3 0-58 15,-5 0-162-15,-16 0-9 16,-31 0-236-16</inkml:trace>
  <inkml:trace contextRef="#ctx0" brushRef="#br0" timeOffset="27690.27">5838 17140 637 0,'0'0'4'16,"0"0"189"-16,0 0-120 16,0 0-39-16,0 0-21 15,0 0 1-15,68-22-14 16,-35 22 0-16,0 17 0 16,-3 13-10-16,-9 4 10 15,-5 8-5-15,-10 0 2 16,-6-6-6-16,0-6 5 0,0-10-4 15,0-6 8-15,-3-8 4 16,3-4 8-16,0-2-12 16,0 0 33-16,0-14 10 15,0-18-3-15,18-11-40 16,3-8 0-16,9 4-3 16,-2 8 3-16,-4 14 0 15,-5 13 6-15,-5 12-6 16,-5 0-8-16,1 23-3 15,-1 17 11-15,0 15-1 0,-3 3 1 16,-3 1-14-16,-3-3-25 16,0-9-19-16,0-5-25 15,0-6-29-15,0-3-67 16,0-15-84-16,3-17-21 16</inkml:trace>
  <inkml:trace contextRef="#ctx0" brushRef="#br0" timeOffset="28025.73">6463 17052 35 0,'0'0'516'16,"0"0"-459"-16,0 0 114 0,0 0-131 16,0 0-23-1,0 0-17-15,3-38 0 0,13 33-1 16,5 1-6-16,9 4 1 15,-3 0-14-15,1 1-25 16,-4 17-13-16,-6 6-23 16,-8 7 24-16,-4 8 9 15,-6 0 26-15,0 2 18 16,-9-2-1-16,-7-10 5 16,-1-8 26-16,4-6 28 15,4-7 28-15,6-5 0 16,3-3-40-16,0 0-18 15,3 0-24-15,24-11-24 16,16-8 16-16,23-6-87 0,22 6-22 16,16-1 23-16</inkml:trace>
  <inkml:trace contextRef="#ctx0" brushRef="#br0" timeOffset="28528.28">7550 16768 811 0,'0'0'14'16,"0"0"102"-16,0 0-36 0,0 0-80 15,0 0 5 1,0 0-5-16,146-10 7 0,-46 10 6 15,8 0-7-15,8 0-5 16,-4-6-2-16,-6-5-49 16,-24 1 4-16,-33 2-46 15,-28 4-119-15,-21 0 153 16,-15-5 55-16,-28-1-88 16,-11-1 32-16,-6-1 49 15,2-3 10-15,9 2 50 16,10 0 17-16,14 7 8 15,16 0 74-15,6 3-43 0,3 1-36 16,0 2-70-16,18 0-10 16,18 0 8-16,16 11 1 15,9 8 1-15,-3 2 17 16,-12 8-3-16,-10-3 24 16,-16 1-38-16,-13 6 3 15,-7 4 19-15,-13 2-14 16,-17 7 1-16,-6-3-5 15,-3 1-4-15,0-1-22 16,4-4-90-16,12-7-103 16,13-8 2-16,10-15-271 15</inkml:trace>
  <inkml:trace contextRef="#ctx0" brushRef="#br0" timeOffset="29772.67">9404 16603 328 0,'0'0'51'15,"0"0"137"-15,0 0-24 16,0 0-34-16,0 0-75 15,0 0-35-15,-10-16-20 16,7 44-19-16,0 10 19 0,0 8 1 16,0 3 1-16,3-3-2 15,0 0 5-15,0-8-9 16,16-9 4-16,7-16-23 16,8-6-3-16,9-7-6 15,8-20 4-15,4-18 12 16,0-4-19-16,-2-6 28 15,-5 0-38-15,-7 7 1 16,-11 7 35-16,-12 16 9 16,-8 12 0-16,-4 6 0 15,2 17-21-15,-2 19 14 16,6 10 7-16,1 4 11 16,5-4 15-16,6-7-22 0,-3-8 9 15,3-12-13-15,-5-8 5 16,-4-11 1-16,3 0-5 15,-3-24 14-15,-3-8 8 16,-3-7-10-16,-6-5-13 16,-3-6 0-16,-18 4-13 15,-3 7 11-15,2 12-4 16,5 11 6-16,1 16 12 16,4 0-12-16,0 19-15 15,3 10 8-15,6 3 1 16,3-3 0-16,6-10 6 15,12 1-5-15,6-10 5 0,3-6 3 16,5-4 18 0,10 0 37-16,6-10-1 0,6-14 6 15,1-2-46-15,0-4 9 16,-7 6 24-16,-11 6-30 16,-16 7-12-16,-9 8-8 15,-9 3 7-15,-3 0-15 16,6 17 2-16,3 5 6 15,4-2 6-15,-3-1-5 16,3-4-1-16,-3-11 0 16,-1-1 2-16,3-3 1 15,6 0-3-15,7-5 0 16,-1-10 14-16,9-1-13 16,-8-4 6-16,-2 6-7 0,-1 4 5 15,-5 9-15-15,5 1 10 16,1 0-9-16,3 8 4 15,1 9 1-15,-5 3 1 16,-4-6-34-16,3 1-64 16,1-8-13-16,1-7-37 15,-1 0 35-15,-1-10 27 16,-6-11 73-16,-5-1 16 16,-6-6 83-16,-1-2 34 15,1 1 49-15,-1 4-14 16,3 8 14-16,-3 7-91 15,0 3 36-15,1 4-37 16,-4 3-20-16,0 0 6 0,3 0 11 16,-3 0-39-16,3 0 3 15,-3 0-23-15,0 0-3 16,0 0-1-16,0 0-8 16,0 0 0-16,0 0-11 15,0 3 11-15,0 7-14 16,9 17 5-16,12 7-3 15,7 16 8-15,-1 1 4 16,-3-5 0-16,0-9-13 16,-5-8-2-16,-5-16-14 15,-4-7 18-15,-7-6 5 16,0 0 6-16,9-15 3 16,6-18 0-16,7-11 13 0,5-12-16 15,-6-3-14-15,6-5-18 16,-3 13-40-16,-2 13-42 15,2 16 12 1,1 19-78-16,5 3-125 0,0 16 14 16,-4 10-35-16</inkml:trace>
  <inkml:trace contextRef="#ctx0" brushRef="#br0" timeOffset="31337.15">11503 16586 189 0,'0'0'278'0,"0"0"-55"16,0 0 22-16,0 0-109 15,0 0-88-15,0 0-44 0,-6 0-1 16,6 0-3-16,0 0-11 16,0 2 8-16,6 5 2 15,0-2-6-15,7-2 0 16,-1-3-24-16,2 0 29 16,-1 0-27-16,-7-3 15 15,0-9 14-15,-3-3 4 16,-3-4-1-16,0-5-3 15,0 5 0-15,-6 8 10 16,-3 2-9-16,3 9-1 16,-7 6 0-16,-4 24-15 15,-2 9 6-15,5 10-4 16,8 1 13-16,6-6-11 0,6-5 11 16,17-13-5-16,10-9 3 15,-1-14 4-15,13-3-7 16,8-13 5-16,6-20-21 15,-5-3-4-15,-8-6-7 16,-13-2 32-16,-11-3 5 16,-12 5-2-16,-8 9 6 15,-2 13 6-15,0 10 2 16,0 8 49-16,0 2-41 16,0 0-25-16,0 0 0 15,0 0-11-15,4 0-2 16,19 1-9-16,7 7 22 15,5 2-6-15,8-4 6 16,1-2-7-16,-8 3 6 0,-3-3 2 16,-8 8-2-1,-13 1-7-15,-3 6 8 0,-9 8-4 16,0 7 5-16,0 5-1 16,0-3 0-16,0-9 0 15,0-8-3-15,3-9-35 16,16-10-2-16,11-5 31 15,12-19-33-15,7-13-19 16,-4-2-14-16,-3-6 27 16,-14 1 48-16,-7-2-5 15,-12 5 10-15,-6 12 8 16,-3 10-12-16,-9 11 37 16,-21 8 2-16,-6 10-40 0,-1 17 0 15,1 5 0-15,12-1 0 16,11-2-2-16,13-5 0 15,0-5-11-15,14-12-30 16,21-7-18-16,7 0 17 16,4-14 8-16,-4-8-9 15,-12-2 45-15,-8 2 5 16,-9 1 68-16,-6 4 29 16,-3 5 34-16,-4 6-9 15,0 6-6-15,0 0-97 16,3 6-15-16,6 23-9 15,10 24-2-15,11 15 2 0,9 19 17 16,7 6 18-16,2 7-19 16,1 2 1-16,-7-1 10 15,-11-12-24-15,-10-11 5 16,-18-20 2-16,-3-17-9 16,-36-16 13-16,-19-13-6 15,-17-12-7-15,-2 0 20 16,8-17-21-16,14-20 0 15,18-20 6-15,17-25-6 16,17-18-2-16,13-15-43 16,43-7-33-16,21 9-27 15,20 7-87-15,2 20 54 16,-5 18 70-16,-18 20 14 16,-20 24 29-16,-20 9 5 0,-19 13 20 15,-14 2-8-15,-3 0 15 16,0 0-7-16,-6 3 26 15,-4 11 26-15,2-5-6 16,2 1-24-16,6-3-11 16,0-2 3-16,0-5-14 15,0 0 0-15,24 0 0 16,14 0 2-16,8-14 16 16,-1-11-18-16,-7-4-23 15,-17-4 6-15,-15 1-14 16,-6 3 31-16,-3 10 1 0,-24 6 2 15,-5 13 16 1,-6 13-19-16,-7 25 13 0,2 20 2 16,7 5 1-16,12 2 21 15,18-9-6-15,6-12-21 16,24-11-3-16,21-14-2 16,19-18 1-16,12-2 58 15,9-29-48-15,6-12-13 16,-11-11 4-16,-5 0-7 15,-16-6 0-15,-15-4-1 16,-17 1 6-16,-18 9 13 16,-6 14-15-16,-3 15 31 15,-6 14 27-15,-6 10-36 16,-8 0-9-16,7 5-16 16,3 15-1-16,4 4-9 0,6 7 8 15,10 1 2-15,12 4 1 16,13 4 4-16,5-3 6 15,-1-3-11 1,-5-2 0-16,-7-8 3 16,-17-3-3-16,-10 0 0 0,-3 2 9 15,-33 1-7-15,-19 1 6 16,-16 1-8-16,-20-2-42 16,-14-7-23-16,-11-14-135 15,-15-3-185-15</inkml:trace>
  <inkml:trace contextRef="#ctx0" brushRef="#br0" timeOffset="31920.82">13967 14255 556 0,'0'0'13'0,"0"0"95"15,0 0 7-15,0 0-103 16,0 0-12-16,0 0-17 16,0 39 17-16,6-6-2 15,9-1 2-15,0-5 0 0,7-10 16 16,5-7-13-16,6-7 24 16,5-3 17-16,18-11 21 15,11-14-15-15,12-5-50 16,3-6 0-16,-9-1 12 15,-4 1-11-15,-20 4-2 16,-13 7-3-16,-14 9-55 16,-16 13-6-16,-6 3-103 15,-22 20-92-15,-23 13-44 16</inkml:trace>
  <inkml:trace contextRef="#ctx0" brushRef="#br0" timeOffset="32248.7">13942 14509 427 0,'0'0'31'16,"0"0"138"-16,0 0-35 16,0 0-91-16,0 0-39 15,0 0-4-15,38 3 0 16,-15 14 8-16,2-1-5 15,2 1 3-15,6-4 5 0,6-10-10 16,10-3 33-16,22-8-6 16,23-21 1-16,20-10-1 15,5-13-20-15,-1-5-6 16,-10-3 1-16,-15 2 1 16,-27 7 17-16,-25 15-21 15,-18 16 0-15,-23 17-4 16,0 3-18-16,-39 23-281 15,-13 14 66-15,-15 3-85 16</inkml:trace>
  <inkml:trace contextRef="#ctx0" brushRef="#br0" timeOffset="34010.11">4516 16405 110 0,'0'0'28'16,"0"0"86"-16,0 0-36 16,0 0-5-16,0 0-10 15,0 0 12-15,-3-14-20 16,3 14 2-16,0-3 7 15,0 3-17-15,0-2 2 16,0 2-38-16,0 0-6 16,12-1-10-16,12 1-3 15,18 0 8-15,10 0 18 16,12 0 3-16,-1 0-11 16,-5-3-1-16,0-4-9 0,-9 1 16 15,-7-7-10-15,-9 3-6 16,-8 1 3-16,-14 4-2 15,-5 2 8-15,-6 3-7 16,0 0 2-16,0-2 24 16,-11-3-28-16,-17-1-36 15,-14 2 2-15,-7 4 6 16,-9 0 5-16,-8 3-26 16,-1 9 49-16,3-2-9 15,4-1 9-15,11-3 0 16,13-2 14-16,11-2-14 15,14-2 18-15,8 0 0 0,3 0-13 16,0 0 10-16,0 3-15 16,0 1-9-16,5 6-2 15,17 3 11-15,4 7 0 16,5 3 10-16,9-2-5 16,-1-3 36-16,3 3-40 15,-2-8 5-15,-1 3 11 16,-2 1-15-16,-7-5 11 15,-3 0-13-15,-11-3 0 16,-7-1 1-16,-1-3-1 16,-7-2 0-16,-1 4 2 15,0 6 2-15,0 7 1 16,-15 2-1-16,-10 9-1 0,-8 2 9 16,-10 3-10-1,-5 4-2-15,-4-1 7 0,4 0-2 16,2-5 14-16,13-7-19 15,15-10 7-15,9-13 14 16,8-2-21-16,1-2-3 16,0 0 3-16,6 0-14 15,22 0 14-15,18-2 7 16,21-7 18-16,8-3 17 16,4-6-32-16,-3 3 3 15,-6 0-7-15,-12 5-4 16,-16 2 3-16,-12 7-5 15,-6 1-76-15,-9 0-51 16,-2 23-134-16,-7 7 28 0</inkml:trace>
  <inkml:trace contextRef="#ctx0" brushRef="#br0" timeOffset="40404.55">16374 16744 570 0,'0'0'32'16,"0"0"-32"-16,0 0 98 16,0 0 26-16,0 0-80 15,0 0-44-15,0 0-8 16,0 0 4-16,-40 93 7 15,12-22-5-15,-8 8 2 0,0 7-74 16,11-2-61 0,5-12-72-16,16-24-123 0</inkml:trace>
  <inkml:trace contextRef="#ctx0" brushRef="#br0" timeOffset="41473.43">18392 16347 709 0,'0'0'47'0,"0"0"102"16,0 0-12-16,0 0-59 15,0 0-52-15,0 0-14 16,-31-11-12-16,70 11 0 16,37-4 2-16,30-6-1 15,21-4 4-15,1-1 2 16,-15 1-6-16,-17 4 1 15,-14 4-2-15,-24 2-9 16,-21 4-3-16,-19 0-27 0,-18 0-20 16,-31 0 57-16,-34 4 4 15,-30 9-2-15,-24 1 0 16,-21 4 0-16,-10 1-1 16,13 3 10-16,15 1-9 15,21-7 22-15,32 0-14 16,28-6 15-16,24-5-18 15,17-3 2-15,3 5-14 16,33 3-18-16,25 7 25 16,21 1-2-16,15 0 7 15,-3 2-7-15,-9-4 2 0,-21 4-13 16,-21 2 9-16,-20-3-10 16,-19 8 1-16,-4 6 13 15,-26 9 4-15,-21 1 10 16,-14 9 4-16,-14 4 4 15,-4 1 19-15,3 1-23 16,7-5-4-16,18 0 20 16,17-12-15-16,19-12-11 15,15-9-8-15,5-7-9 16,45-9 5-16,38-4 3 16,42-2-2-16,39-20-11 15,19 0-77-15,-3 0-105 16,-26-3-348-16</inkml:trace>
  <inkml:trace contextRef="#ctx0" brushRef="#br0" timeOffset="41721.25">20031 16098 1032 0,'0'0'52'16,"0"0"-18"-16,0 0 60 16,0 0-3-16,0 0-68 15,0 0-21-15,4-23-4 16,-4 68-19-16,-11 25 13 16,-8 20 5-16,-8 18-66 0,2 1 0 15,2-6-121-15,8-21-225 16</inkml:trace>
  <inkml:trace contextRef="#ctx0" brushRef="#br0" timeOffset="41930.78">19574 16815 406 0,'0'0'302'0,"0"0"-249"16,-96 17 172-16,87-12-150 15,9-2-47-15,20-2-28 0,29-1 0 16,28 0 29-16,28-4-29 16,15-15-4-16,9 4-58 15,-2 10-28-15,-13 5-319 16,-34 0 157-16</inkml:trace>
  <inkml:trace contextRef="#ctx0" brushRef="#br0" timeOffset="42365.3">19515 17310 375 0,'0'0'267'0,"0"0"-111"16,0 0 47-16,0 0-140 16,0 0-60-16,0 0 2 15,59-72-10-15,-22 72 3 16,-1 0-6-16,-3 18 4 15,-7 13 4-15,-6 5-12 16,-10 7 12-16,-10 10-14 16,0-6 8-16,0-4 6 15,-10-8 0-15,-3-12 0 16,3-11 3-16,4-4 3 16,5-8-3-16,1 0 9 15,0-3 37-15,0-27-6 16,13-16-43-16,19-17 0 15,14-3 0-15,7 3-8 0,0 13 8 16,-6 13-2-16,-11 15 1 16,-9 14 1-16,-6 8-9 15,-4 11-2-15,-7 20 8 16,-4 11 2-16,-6 8 1 16,0 3-5-16,0-1 5 15,-5-2-59-15,-3-11-30 16,2-10-89-16,3-18-101 15,3-11-213-15</inkml:trace>
  <inkml:trace contextRef="#ctx0" brushRef="#br0" timeOffset="42582.77">20309 16881 890 0,'0'0'72'0,"0"0"27"15,0 0-38-15,0 0-38 16,0 0-21-16,0 0 2 16,-2 106 1-16,-4-40-5 15,-5 6 1-15,-4 1 2 16,-2-5-3-16,5-11-61 16,5-14-111-16,4-18-153 15,3-20-107-15</inkml:trace>
  <inkml:trace contextRef="#ctx0" brushRef="#br0" timeOffset="42852.49">20317 17042 608 0,'0'0'109'16,"0"0"45"-16,0 0-116 15,0 0-38-15,0 0-7 16,0 0-6-16,101 0 3 15,-73 14-38-15,-7 2 6 16,-5 3-2-16,-10-2 17 16,-6-2 6-16,0 7 20 15,-12-2 1-15,-18 2 0 0,-9-5 18 16,-13 0 24 0,-1-4-33-16,1-1-7 0,10-4-2 15,11-1-83-15,8-7-134 16</inkml:trace>
  <inkml:trace contextRef="#ctx0" brushRef="#br0" timeOffset="43425.52">21100 16869 31 0,'0'0'583'15,"0"0"-435"-15,0 0 100 16,0 0-139-16,0 0-73 16,0 0-15-16,80-49-14 15,12 27-7-15,15 3 2 16,-3-5 1-16,-12 7-6 16,-15 3 0-16,-19 5-49 0,-19 0-10 15,-20 5-23-15,-16-2 3 16,-3 2 63-16,-15-6-6 15,-15 1-47-15,-5-2 66 16,2 5 6-16,3-4 17 16,12 7 23-16,4-3 27 15,11 5 22-15,3 1-40 16,2 0-49-16,23 0-1 16,17 0 1-16,7 0-3 15,6 17 3-15,-6 6 0 16,-10 5-3-16,-10 1 7 15,-19 6-8-15,-10 5 2 0,-20 1 2 16,-20 8 8-16,-9 1-8 16,-3 1-15-16,3-2-62 15,5-3-127 1,15-20-88-16</inkml:trace>
  <inkml:trace contextRef="#ctx0" brushRef="#br0" timeOffset="46222.7">22660 16590 708 0,'0'0'6'16,"0"0"115"-16,0 0 47 15,0 0-89-15,0 0 23 16,0 0-55-16,-57-56-12 16,53 56-5-16,-1 0-28 15,-5 3-2-15,-11 19-12 16,-4 12-2-16,-3 11 4 16,8 4-5-16,14 2-16 15,6-4-16-15,12-5-19 16,27-12 4-16,16-16-60 15,15-14-32-15,7-10-10 16,1-21 9-16,-14-8 53 0,-13-4 41 16,-13-1 61-16,-9-1 17 15,-13 9 64-15,-7 8 25 16,-5 16 3-16,-4 8 1 16,0 4-71-16,0 9-39 15,0 15-20-15,0 9 19 16,10 4-5-16,10-7-12 15,12-4 3-15,0-9-20 16,9-9 15-16,-1-8 10 16,-5 0-7-16,-9-12 15 15,-6-10 4-15,-7-8 2 16,-1-4 64-16,-9-5-33 0,-3-1-27 16,0 3 15-1,-9 12 1-15,-4 12 30 0,-1 5-21 16,-8 8-33-16,-3 5 0 15,-5 17-14-15,0 7 5 16,6 2 6-16,7 2-9 16,8-8 6-16,5-3-14 15,4-10-13-15,0-4 23 16,0-8-3-16,6 0 13 16,14-5 6-16,6-14 4 15,4-4 13-15,-1-3-16 16,-4 2 11-16,-3-3 13 15,-5 8-18-15,-3 6 9 0,2-1-4 16,-2 8-17-16,6 3-2 16,2 3 0-16,3 0-4 15,5 0-6-15,0 13 10 16,1 3-2-16,-2 3 0 16,-8 0 6-16,-5 3-7 15,-8 1 4-15,-5-1 0 16,-3-5 14-16,0-6-11 15,0-5 9-15,0-6 9 16,0 0 9-16,0 0 52 16,8 0-39-16,11-14 2 15,9-15 20-15,13-12-62 0,3 5-1 16,-5 4-2 0,-9 9 6-16,-2 10-11 0,-4 9 5 15,-5 4-10-15,1 0 8 16,-7 17-13-16,-3 10-5 15,-1 6 6-15,5-4-35 16,-7-7-3-16,4-5-34 16,3-9-32-16,3-8 5 15,-1 0 44-15,-2-17 69 16,1-8 8-16,-5-4 35 16,5-6 73-16,5-6-45 15,2 9 5-15,-3 4 10 16,-5 14-19-16,-10 11-8 15,-4 3-44-15,3 0-9 16,4 20-12-16,4 9 3 0,3 9 3 16,2 3 3-16,1-2-3 15,5-7 0-15,0-4 0 16,-1-15 4-16,-8-11-1 16,0-2 2-16,4-12-5 15,5-16 36-15,7-12-6 16,0-11-9-16,1-6-21 15,0 3 12-15,-3 10-25 16,-7 9-9-16,-1 20-32 16,-7 8-8-16,3 7-82 15,1 0-108-15,3 10 60 16,1 11 2-16,-5 5 74 0,-3-10 12 16,-3-5 92-16,-5-6 12 15,-1-5 81-15,-3 0 88 16,0 0 23-16,0 1-38 15,0 2-15-15,0-3-63 16,0 0-47-16,0 6-15 16,0-1-13-16,5 0-1 15,-1-1 0-15,2-1 6 16,4-3-9-16,3 0 3 16,1 0-9-16,1-10 2 15,-1-9-9-15,-8-1-1 16,-3-4 10-16,-3 3 4 15,0 9-7-15,-3 6 8 0,-17 6-8 16,-8 16 10-16,-9 21-5 16,-5 12 5-16,2 10 14 15,11-5-4-15,14-2-1 16,15-12-9-16,0-13-7 16,29-15-2-16,11-12-43 15,17-7-21-15,5-22-66 16,3-10 16-16,-12-4 56 15,-17-7-31-15,-12-2 98 16,-14 6 3-16,-7 5 9 16,-3 12 87-16,0 15 40 15,-13 11 12-15,-5 3-55 0,-2 0-72 16,1 15-16-16,6 7 6 16,4 1-14-16,9-4 0 15,0-2-3-15,18-4 3 16,14-3-10-16,12-8-15 15,10 3 1-15,-5-5 22 16,-6 3-6-16,-12 4 3 16,-13-2 10-16,-10 9-5 15,-8-1 9-15,-2 7-8 16,-17 4 23-16,-1-1-4 16,4-4-20-16,8-4 0 15,7-9-22-15,1-6-54 16,28 0 17-16,23-4 29 15,11-13-25-15,6-5 35 16,-7-2 1-16,-9-5-37 0,-18 8 43 16,-17 1 13-16,-17 11 34 15,-3 6 44-15,-27 3-25 16,-9 0-25-16,2 12 10 16,4 11-31-16,9 1-7 15,13-4-4-15,8-3-2 16,3-4-42-16,14-11-22 15,17-2 37-15,10 0 19 16,2-18-13-16,-6-1 8 16,-7 0 19-16,-9 3 24 0,-7 1 7 15,-8 8 59 1,-6 5 70-16,0 2-62 0,-2 0-39 16,-20 21-58-16,-8 16 7 15,-7 11 13-15,7 25-21 16,15 24 17-16,13 21 57 15,2 25-42-15,23 4-1 16,5-1-17-16,2-18-6 16,-9-22 9-16,-11-27-15 15,-8-30-2-15,-2-21 5 16,-20-28-3-16,-23-8 27 16,-20-29-19-16,-11-27-10 15,4-14 10-15,17-19-10 16,25-12-1-16,28-6-6 15,20 2-19-15,42 7-8 0,29 20-54 16,23 17-23-16,8 16 48 16,6 7-28-16,-10 7 14 15,-18 1 61-15,-29 4 16 16,-27 2 7-16,-22 0-7 16,-14-1 5-16,-8 7 36 15,0 4-12-15,-9 10 31 16,-11 9-18-16,-5 3-20 15,-5 7-19-15,0 15-3 16,3 0 2-16,8 0 10 16,8 1-12-16,10-6-7 15,1-2 6-15,12-5-1 0,15-3 2 16,6-4 0-16,3-3-6 16,-1-8-6-16,-6-13 8 15,-9-5 4-15,-10-8 12 16,-9-3-8-16,-1 2 10 15,-1 9-13-15,-15 10 3 16,-9 15 15-16,-5 1-19 16,-7 29-11-16,-5 13 11 15,5 9 0-15,7 9 13 16,17-4-13-16,13-6 0 16,0-8-1-16,26-8 1 15,12-15 0-15,11-9 8 16,12-10-7-16,11-7 21 15,7-23-22-15,1-12 5 16,-5-11 1-16,-13-14-6 16,-12-10 0-16,-16 6 1 15,-14 12 1-15,-16 19 13 0,-4 18 21 16,-14 15 18-16,-14 7-11 16,-9 3-43-16,1 21 0 15,9 7 0-15,11 10 5 16,16-2-10-16,0 5 5 15,25 2 0-15,13-1 0 16,5-3 0-16,0-4 0 16,-7-1 0-16,-9-11 6 0,-14-9-7 15,-13-2 1 1,-3 2-3-16,-39 0-8 0,-22 9 11 16,-24-4-30-16,-20 2-35 15,-16-9-86-15,-14-15-231 16</inkml:trace>
  <inkml:trace contextRef="#ctx0" brushRef="#br0" timeOffset="47345.92">28153 16524 649 0,'0'0'50'0,"0"-96"129"15,-3 70-33-15,-3 15-69 16,2 11 5-16,-1 0-82 16,-6 23-3-16,-8 25 1 15,-6 30 4-15,-6 25 7 16,3 9-9-16,4 12 7 0,7 6-13 16,5-11 6-16,9-13-47 15,3-30-38-15,0-34-64 16,-3-22-91-16,-10-20 21 15,-11-28 55-15,-9-26-68 16,-4-21 178-16,-6-12 54 16,2-2 68-16,1 8 57 15,8 23 15-15,12 22 47 16,14 9-42-16,7 5 25 16,38 1-157-16,25-2-4 15,21 0-18-15,17 4 7 16,16-1-60-16,2-4-72 15,-8-5 24-15,-21 0 16 0,-31-3 18 16,-27 1 74-16,-24 4 2 16,-9 10 80-16,-5 5 67 15,-26 12 14-15,-8 0-103 16,-10 26-6-16,-2 16-13 16,9 5 6-16,16 3-13 15,18-2-21-15,8-7-10 16,15-9-2-16,20-11 2 15,9-16-8-15,7-5 7 16,-6-26-41-16,-6-13 8 16,-13-10 4-16,-14-4 29 15,-12-5-2-15,-2 3-5 16,-23 15 5-16,-5 12-33 0,-3 18 17 16,1 10-42-16,2 19-94 15,6 14 1-15,15 2-78 16</inkml:trace>
  <inkml:trace contextRef="#ctx0" brushRef="#br0" timeOffset="47790.08">28687 16441 331 0,'0'0'1'0,"0"0"76"16,0 0-27-16,0 0-24 0,0 0 2 16,0 0 8-1,-1-3 5-15,1 3 18 0,0 0-28 16,0 0 6-16,0 0-4 16,0 0-23-16,0 0 1 15,0 0-11-15,4 0 2 16,11 7 16-16,3 9 0 15,4 5 3-15,4 8 12 16,-1 4-13-16,-2 2 4 16,-4 1-24-16,-9-5 0 0,-2-2 2 15,-8-5-2 1,0-4 0-16,-4-8 10 0,-7-2-10 16,2-6 13-16,-1-4-5 15,1 0 9-15,1-4 68 16,2-21-36-16,6-12-21 15,0-15-26-15,31-9-2 16,14-2-12-16,10 5-58 16,3 12-45-16,-5 8-146 15,-8 12-310-15</inkml:trace>
  <inkml:trace contextRef="#ctx0" brushRef="#br0" timeOffset="48372.9">29824 16503 385 0,'0'0'52'16,"0"0"129"-16,13-82-20 15,-13 69-112-15,0 9 38 16,-9 4-48-16,-15 7-39 16,-5 15-9-16,-6 12 7 0,7 3-8 15,7-1 10-15,10-3-3 16,10-3 2-16,1-7-6 15,3-9 6-15,14-6-21 16,3-8-7-16,4 0 21 16,0-5 12-16,-4-11-4 15,-3-4 7-15,-5-1-6 16,-4 4-2-16,-4 2 0 16,-2 8 1-16,-2 0 0 15,0 7 0-15,0 0 0 16,0 0-1-16,0 0-2 15,0 0 0-15,0 0-5 16,0 0 8-16,0 0-5 0,0 0 5 16,0 0-1-1,0 0-3-15,0 0 8 0,0 0-9 16,0 0-4-16,0 0-41 16,0 0 7-16,0 0-36 15,0 0 6-15,0 0 13 16,-11 7-31-16,2 0-44 15,2-2 3-15,1 0-28 16</inkml:trace>
  <inkml:trace contextRef="#ctx0" brushRef="#br0" timeOffset="49422.91">29884 16491 76 0,'0'0'65'0,"0"0"-1"16,0 0 31-16,0 0-8 15,0 0-7-15,0 0-38 16,5-14-20-16,-5 18-17 16,0 23-1-16,0 2 19 15,-7 7 8-15,6-3-18 16,1-3 5-16,0-8-14 16,0-5 1-16,5-7 4 0,6-5-8 15,6-5 19-15,5 0 25 16,6-11 9-16,2-6-23 15,-3-5-25-15,-4 0 0 16,-7 4-4-16,-5 1 1 16,-3 3 4-16,-5 9-7 15,0 0 0-15,-3 2 9 16,0 3-9-16,0 0 0 16,0 0-2-16,0 0 3 15,1 0-8-15,1 0 2 16,5-7 5-16,2 2-5 15,3-5 6-15,-1-4-1 16,-1 2 0-16,-1-5 6 0,-1-2-1 16,-1-3-5-1,-3-4 0-15,-1-4-7 0,0 1 9 16,-3-4-2-16,0 3 0 16,0 4 3-16,0 0 0 15,0 9-3-15,0 4 0 16,0 9 8-16,0 1 1 15,0 3 6-15,0 0-15 16,-1 0 3-16,-7 7-6 16,-3 22-11-16,-3 8 14 15,-2 14 7-15,2 6-7 16,1-1 14-16,2-6 6 0,4-6-20 16,4-10 13-16,3-9-13 15,0-10 0-15,3-4 2 16,12-11 2-16,10 0-4 15,8 0 12-15,9-19-7 16,-2-8 14-16,-1-9-19 16,-5-14 1-16,-2-9 0 15,-4-7-1-15,-4-9 0 16,-4 4-1-16,-7 15 4 16,-6 14 5-16,-5 18 54 15,-2 18 19-15,0 6-34 16,0 0-47-16,-3 26-13 15,-11 17 6-15,-2 16 7 0,2 8-2 16,5 5 2-16,3 5-11 16,6 5-1-16,0 0-160 15,18-12-166-15,26-15-183 16</inkml:trace>
  <inkml:trace contextRef="#ctx0" brushRef="#br0" timeOffset="49952.82">31235 16428 632 0,'0'0'38'0,"0"0"75"16,0 0 9-16,0 0-87 16,0 0-35-16,0 0 1 15,-22 89 21-15,-2-23 7 16,1 0 7-16,-2 6-26 16,0-5 9-16,4-15-1 15,9-13-18-15,6-15 5 0,4-14-5 16,2-10 2-1,0 0 10-15,0 0-3 16,0 0 25-16,3-6 13 0,17-20-19 16,14-14-19-16,9-10-9 15,8 0-16 1,-2 11 14-16,-4 7-38 0,-8 15 8 16,-6 9 10-16,-4 8-21 15,-4 4 8-15,-7 20 1 16,-7-1 3-16,-9 5 29 15,0-4-15-15,-9-1 3 16,-21-3 14-16,-9-3 5 16,-13-5 10-16,-6-5-15 15,0-2 5-15,7-5-10 16,11 0-19-16,13-2-120 0,17-15-120 16,10-13-71-16</inkml:trace>
  <inkml:trace contextRef="#ctx0" brushRef="#br0" timeOffset="50275.66">31691 16470 855 0,'0'0'20'16,"0"0"50"-16,0 0 56 15,0 0-60-15,0 0-41 16,0 0-25-16,6 7-4 15,17 17 4-15,8 6 7 0,11 5-6 16,8-6 2-16,6 2-3 16,-1-8-1-16,-10-2-4 15,-16-9-13-15,-12-7 9 16,-14-2 7-16,-3-1 4 16,-3 5 1-16,-26 9-3 15,-11 7 0-15,-8 7 38 16,-5 3-33-16,4-2 6 15,2-2-2-15,4 4-7 16,6-3-4-16,6 2-33 16,5 2-114-16,13-12-262 15</inkml:trace>
  <inkml:trace contextRef="#ctx0" brushRef="#br0" timeOffset="50695.77">32295 16673 746 0,'0'0'46'0,"0"0"30"15,0 0-5-15,0 0-69 16,100-53-2-16,-67 36 7 0,-6-5-5 15,-2-5 15 1,-2-3 38-16,-7-7-15 0,-1 0 9 16,-6 6-18-1,-4 11 2-15,-4 6 29 0,-1 11 3 16,0 3-6-16,0 0-41 16,0 0-17-16,-1 9-2 15,-12 24-3-15,-4 13 4 16,-7 18-3-16,0 5 6 15,-2 1-5-15,1-5 2 16,0 0 0-16,1-4-10 16,4-12-14-16,4-4-57 15,4-13-15-15,5-10-65 16,1-10-85-16,4-7-24 0,-4-5 23 16,-3 0 151-16</inkml:trace>
  <inkml:trace contextRef="#ctx0" brushRef="#br0" timeOffset="50855.67">32207 17029 148 0,'0'0'175'16,"0"0"40"-16,0 0-23 16,0 0-13-16,0 0-34 15,0 0-39-15,-13-7-24 16,16 4-23-16,25-2-25 16,14-4 5-16,18-1-39 15,2 5-5-15,-1 2-58 16,-5 3-113-16,-8-4-229 15</inkml:trace>
  <inkml:trace contextRef="#ctx0" brushRef="#br0" timeOffset="51366.06">33090 17081 463 0,'0'0'320'0,"0"0"-215"15,0 0-14-15,0 0-45 16,0 0-46-16,0 0 0 15,-20 17-10-15,18-7 10 16,1-3 0-16,1-2-1 16,0-2-3-16,10-3 2 15,9 5 2-15,7-5 0 16,1 0 13-16,-2-20-13 16,-3-6-8-16,-7-2-2 15,-7 3-16-15,-8 8 11 16,0 0 10-16,-5 9 5 0,-13 7 11 15,-7 1-11 1,-4 0 0-16,1 9 5 0,3 8 2 16,4 4-6-16,9-6-1 15,9 2 0-15,3-3-7 16,0-4 2-16,12-4-14 16,9-3 10-16,0-3-23 15,-5 0 17-15,-3-14-23 16,-8-1-108-16,-5-6-73 15,-12 6-210-15</inkml:trace>
  <inkml:trace contextRef="#ctx0" brushRef="#br0" timeOffset="52062.45">31248 16414 30 0,'0'0'55'16,"0"0"63"-1,0 0-44-15,0 0 4 0,0 0 4 16,0 0-16-16,8-36 7 15,-4 30-6-15,2-1 34 16,-1 0-24-16,-2 4-23 16,-2 3-2-16,-1 0-17 15,0 0-11-15,0 0-16 16,0 0-1-16,0 10-14 16,-4 24-8-16,-11 22 15 15,-8 16 24-15,-7 4 0 16,-5 3-4-16,-4-3 4 0,2-7-14 15,2-5 2 1,6-9-12-16,5-11 0 0,4-12-7 16,4-6 1-1,7-5-56-15,3-9-32 0,4-4-91 16,2-8-28-16,0-10-122 16</inkml:trace>
  <inkml:trace contextRef="#ctx0" brushRef="#br0" timeOffset="52376.2">31177 16626 17 0,'0'0'435'0,"0"0"-379"16,0 0 92-16,0 0-57 15,0 0-74-15,100-60-17 16,-67 60 11-16,2 0-13 15,-2 0 6-15,-2 0-4 16,-1 12 1-16,-7 3-1 16,-4 0-2-16,-11 4 1 15,-8 2 1-15,0 1 19 16,-14 0 15-16,-11-2-9 16,-7-1 2-16,-4-6-7 15,-5-4 2-15,-4 0-9 16,-6-3-11-16,-1-3-4 15,-6 0-12-15,-5 5-180 0,-2-5-191 16</inkml:trace>
  <inkml:trace contextRef="#ctx0" brushRef="#br0" timeOffset="53842.77">20243 16801 10 0,'0'0'75'15,"0"0"10"-15,0 0-32 16,0 0 6-16,0 0-18 16,0 0-7-16,0 0 6 15,-10 0 3-15,6 0-1 16,4 0-21-16,0 0-4 15,0 0 7-15,0 0-24 16,0 0 3-16,0 0-3 16,0 0-2-16,17 2 2 15,9 6 13-15,6-1 1 16,3-3 16-16,2-2-25 0,2-2 10 16,-8 0-2-16,-8 0-12 15,-9 0 7-15,-9 0-8 16,-4 0 0-16,-1 0 31 15,0 0-21-15,0 0 0 16,0 0-3-16,0 0-6 16,0 0 4-16,0 0-5 15,0 0-13-15,0 0-8 16,0 8-65-16,0 1-60 16,0 7-90-16</inkml:trace>
  <inkml:trace contextRef="#ctx0" brushRef="#br0" timeOffset="77178.16">20178 4625 61 0,'0'0'123'15,"0"0"-8"1,0 0-38-16,0 0-12 0,0 0 1 15,0 0-14-15,0 0 18 16,-29-51 15-16,23 47-36 16,5 1 25-16,-3 3-45 15,4 0-24-15,0-5-5 16,37-7-7-16,21-7 7 16,29-8-3-16,21-4 8 15,12-1-1-15,-4 2-4 16,-2 5 0-16,-13 0-1 15,-20 6 1-15,-23 2 0 0,-21 8 0 16,-24 6 3-16,-8 1-2 16,-5 2-1-16,-22 0-18 15,-28 14-83-15,-23 14-9 16,-14 7 12-16,-15 5 17 16,-5 2-13-16,2 0 17 15,8-1 31-15,18-10 28 16,22-5 18-16,17-8 1 15,20-8 18-15,12-6 26 16,5-3 7-16,3-1 8 16,-3 2-11-16,3-2 1 15,0 0 0-15,0 0-17 16,14 0 10-16,9 0 24 0,10-2-25 16,13-8 4-1,12-5 13-15,14-7-21 0,10 0-9 16,1-2-17-16,-1-2 1 15,-6 3-13-15,-12 2 0 16,-15 4 2-16,-17 7-2 16,-16 5-3-16,-11 2-17 15,-5 3-106-15,-24 0-98 16,-19-11-327-16</inkml:trace>
  <inkml:trace contextRef="#ctx0" brushRef="#br0" timeOffset="84003.07">10999 4439 3 0,'0'0'8'15,"0"0"-5"-15,0 0 12 16,0 0-5-16,0 0-6 16,0 0 4-16,0 0-3 15,0 0 2-15,0 0 2 16,0 0-2-16,0 0 6 16,0 0-10-16,0 0 3 15,0 0-2-15,0 0-3 0,0 0 2 16,0 0-1-16,0 0-1 15,0 0 7-15,0 0-8 16,0 0 2-16,0 0 1 16,0 0-3-16,0 0 4 15,0 0-3-15,0 0-1 16,0 0 6-16,0 0-5 16,0 0 0-16,0 0-1 15,0 0 0-15,0 0 0 16,3 0 0-16,-3 0-6 15,0 0-4-15,0 0-37 16,0 0-28-16</inkml:trace>
  <inkml:trace contextRef="#ctx0" brushRef="#br0" timeOffset="91622.43">13197 6232 279 0,'0'0'15'0,"0"0"36"16,0 0 72-16,0 0-33 15,0 0-30-15,0 0-27 0,0 0 2 16,0-5-4-16,0 5-30 16,11 0-1-16,8-2-1 15,17-1 1-15,16-1 10 16,10-2-8-16,6-2 2 15,-1 2-4-15,-11-1-16 16,-11 1-45-16,-16 3-22 16,-15 3-12-16,-12 0-36 15,-2 0 3-15,-9 3 38 16,-16 10 54-16,-11 1 5 16,-7 6 31-16,-2 0 7 15,-7 0 15-15,3 0 1 16,4-5 29-16,12-1 5 0,11-4 21 15,6-5 2 1,11-5-5-16,5 5-38 0,0-5-32 16,0 2-5-16,7 2-4 15,23-1 4-15,12 0 19 16,10-3 4-16,6 0-3 16,2 0-20-16,-2-12-4 15,-7-2-22-15,-8-2-37 16,-10 2-24-16,-15 2-20 15,-8-1-1-15,-10-1 29 16</inkml:trace>
  <inkml:trace contextRef="#ctx0" brushRef="#br0" timeOffset="91893.53">13509 6082 129 0,'0'0'60'0,"0"0"93"15,0 0-30-15,0 0-34 16,0 0 2-16,0 0-17 15,-15-56-48-15,15 56-26 16,18 0 0-16,18 16 0 16,13 5 18-16,6 9 12 15,5 6-22-15,-5 11 4 16,-10 4 13-16,-11 2-23 16,-16-3 0-16,-18-3 0 15,-6-2 1-15,-34 0 13 16,-15-3-16-16,-8-5-7 15,5-10-14-15,7-8-21 0,18-9-33 16,17-10-46-16,16-14-70 16</inkml:trace>
  <inkml:trace contextRef="#ctx0" brushRef="#br0" timeOffset="92727.14">15192 6065 131 0,'0'0'10'0,"0"0"111"16,0 0 26-16,0 0-42 15,0 0-16-15,10-85-10 16,-10 75-6-16,0 1-12 15,0 7-9-15,0 1 5 0,0 1-31 16,0 0-19-16,0 0-3 16,0 0-4-16,0 1-14 15,0 21-1-15,0 14 3 16,0 10 12-16,0 4 0 16,0 5-10-16,-10-3-99 15,0-4-59-15,1-9-58 16,2-13-68-16</inkml:trace>
  <inkml:trace contextRef="#ctx0" brushRef="#br0" timeOffset="93025.92">14626 6456 395 0,'0'0'25'16,"0"0"134"-16,0 0-60 16,0 0-69-16,0 0-30 15,0 0 13-15,127 1 69 16,-3-6 5-16,22-10-51 16,9 0-20-16,8-4-10 15,2 7-5-15,-8-1-1 16,-11 2-13-16,-32 4 3 15,-33 0-45-15,-32 4-105 16,-33 3 67-16,-16 0 7 0,-27 3-29 16,-27 11-143-1</inkml:trace>
  <inkml:trace contextRef="#ctx0" brushRef="#br0" timeOffset="93430.13">14756 6643 274 0,'0'0'13'16,"0"0"135"-16,0 0-55 0,0 0-52 15,0 0-24-15,0 0-11 16,-15-5-6-16,27 3 0 15,9 1-2-15,4 1 2 16,-2 0-2-16,2 0-10 16,-1 3-19-16,-12 9 12 15,-2-2-13-15,-10 3 4 16,0 2 25-16,0 1 0 16,-16 4 3-16,-5-2 2 15,0 0 3-15,-3-1 3 16,5-6-2-16,7-2 12 15,2-3 10-15,9-6-10 0,1 2-16 16,0-2-2-16,8 2-9 16,15 1 3-16,12 0 6 15,7-3-50 1,7 0-70-16,-4 0-92 0</inkml:trace>
  <inkml:trace contextRef="#ctx0" brushRef="#br0" timeOffset="93865.47">15053 6713 164 0,'0'0'123'0,"0"0"39"16,0 0-91-16,0 0-19 16,0 0-29-16,0 0-18 15,-3-5-5-15,6 5-6 16,12 0 2-16,-1 0 4 15,2 2-31-15,-3 9 19 16,-4 5-8-16,-6-1 6 16,-2-1-6-16,-1 0 12 15,0-4 5-15,0-3 3 16,0-2-1-16,0-4-1 16,0-1 4-16,0 0 5 15,0 0 26-15,0-6 28 16,2-14-14-16,9-7-42 15,5-3 9-15,1 3-9 16,2 4 2-16,-6 9-10 0,-1 6 3 16,-2 6-4-16,1 2 2 15,-2 0-3-15,0 10 0 16,-1 8 3-16,-5 2 2 16,-1 7 5-16,-2-1-5 15,0 1-6-15,-3-4-11 16,-7-2-51-16,1-7-51 15,6-8-136-15</inkml:trace>
  <inkml:trace contextRef="#ctx0" brushRef="#br0" timeOffset="94210.09">15384 6578 206 0,'0'0'169'0,"0"0"-75"15,0 0 20-15,0 0-35 16,0 0-31-16,0 0-37 16,0-13-11-16,0 12-2 15,6-4-9-15,6 2 2 16,6-2-2-16,-3 1-3 16,-2 4-10-16,-3 0 9 15,-3 0-7-15,0 0-6 16,-7 2 13-16,0 8-2 15,0-1 2-15,0 5 11 0,-7-1 8 16,-10-1-3-16,4 2 19 16,1-3-9-16,1-3-2 15,8-3-9-15,1-2 6 16,2 1-14 0,0-2-37-16,22 1-33 0,9-3-31 15,13 0-56-15</inkml:trace>
  <inkml:trace contextRef="#ctx0" brushRef="#br0" timeOffset="94423.54">15555 6743 148 0,'0'0'65'16,"0"0"14"-16,0 0 13 15,0 0-62-15,0 0 10 16,0 0 62-16,117-6-79 16,-67-7-23-16,5-1-16 15,0 3-126-15,-6-2-98 16</inkml:trace>
  <inkml:trace contextRef="#ctx0" brushRef="#br0" timeOffset="94878.22">16006 6628 345 0,'0'0'104'0,"0"0"89"16,0 0-67-16,0 0-102 15,0 0-24-15,0 0-1 16,63-30-7-16,-43 30 1 15,3 0-4-15,-5 0 9 16,-4 4-4-16,-1 8-12 16,-10-2-14-16,0 4-13 15,-3-6 38-15,0-1-6 16,0-4 13-16,0-3 6 16,0 0 1-16,0 0 16 0,0 0 20 15,0 0 16-15,0-6 44 16,4-9-39-16,2-6-62 15,0-1 11-15,4 5-12 16,3 3 3-16,-3 6-4 16,-4 4 0-16,0 4-6 15,2 0 6-15,3 0-13 16,4 7 11-16,-3 8-1 16,-2 2 1-16,2 6 2 15,-4 1 0-15,-5 1-10 16,-3 2-43-16,0 4-20 15,-14 0-91-15,-5-3-54 0,3-12-107 16</inkml:trace>
  <inkml:trace contextRef="#ctx0" brushRef="#br0" timeOffset="95432.55">16995 6296 35 0,'0'0'56'16,"0"0"85"-16,0 0-11 15,0 0 9-15,0 0-53 16,0 0 8-16,34-59 26 16,-34 56-42-16,0 1-10 15,0 2 2-15,0 0-22 16,0 0-8-16,0 0-23 16,0 0-16-16,0 0 18 15,0 0-16-15,-8 0-2 16,-9 9 1-16,-6 1-1 15,-2 2 5-15,-5 0-6 16,2 0 0-16,-5-2 6 0,-1 0-6 16,7 0 0-16,6 0 0 15,8-6 2-15,7-2-4 16,6-2-3-16,0 0 5 16,0 0-7-16,0 1 3 15,0 1-8-15,10 5 1 16,9 0 11-16,10 0-2 15,7-1 2-15,-2-2 0 16,4-4 0-16,0 0 0 16,-2 3-35-16,-6-3-10 15,-7 4-63-15,-8 1-80 16,-4 3-48-16,-11 2-58 0</inkml:trace>
  <inkml:trace contextRef="#ctx0" brushRef="#br0" timeOffset="96057.28">16719 6515 180 0,'0'0'33'0,"0"0"84"15,0 0 47-15,0 0-75 16,0 0-30-16,0 0 37 15,0 0-45-15,0 0-38 16,6 2-13-16,14 3 0 0,15 5-5 16,7 1 5-1,7-1-1-15,-3-4-84 0,5-2-118 16,-4-4-81-16</inkml:trace>
  <inkml:trace contextRef="#ctx0" brushRef="#br0" timeOffset="96340.46">17751 6084 448 0,'0'0'46'16,"0"0"172"-16,0 0-75 15,0 0-20-15,0 0-49 16,0 0-21-16,0-29-20 16,0 29-26-16,0 0-7 15,0 1-10-15,3 22-34 16,4 14-27-16,1 9-31 16,-8 10-82-16,0-6-24 15,0-8 13-15,0-16-37 16</inkml:trace>
  <inkml:trace contextRef="#ctx0" brushRef="#br0" timeOffset="96558.54">17627 6387 402 0,'0'0'101'15,"0"0"100"-15,0 0-104 16,0 0-42-16,0 0-38 15,0 0-7-15,69-1 24 16,-5-7 1-16,15 0-28 16,9-1-6-16,-1 1-1 15,-2 5-94-15,-20-1-18 0,-20 4-89 16,-29 0-120-16</inkml:trace>
  <inkml:trace contextRef="#ctx0" brushRef="#br0" timeOffset="97406.06">17676 6626 270 0,'0'0'26'15,"0"0"118"-15,0 0-69 16,0 0 0-16,0 0-68 15,0 0-2-15,20-19-7 0,-8 19 2 16,4 0-6-16,-2 4 0 16,0 9 1-16,-5 1-2 15,-3 5 5-15,-4-2 0 16,-2 0-4-16,0-4 2 16,0-4 4-16,0-4-1 15,0-2 6-15,0-1 1 16,0-2-6-16,0 0 1 15,0 0 30-15,0 0 8 16,0-5 28-16,6-11 3 16,6-4-66-16,3-2 0 15,3 7 2-15,-6 4-6 0,-2 5 22 16,-3 6-16-16,2 0 2 16,2 0-8-16,-2 7-4 15,-2 8-3-15,-1 5 7 16,-3 1-7-16,0 1-4 15,-3-2-43-15,0-3-34 16,0-1-15-16,0-8-75 16,0-5-59-16</inkml:trace>
  <inkml:trace contextRef="#ctx0" brushRef="#br0" timeOffset="97742.01">18072 6582 204 0,'0'0'88'0,"0"0"99"0,0 0-50 16,0 0-60-16,0 0-48 15,0 0-18-15,3-7-11 16,4 6-10-16,10 0-7 16,3-4-3-16,9 4 19 15,-7-1-31-15,-2 2 15 16,-7 0 11-16,-9 0-8 15,-2 0-7-15,-2 3 1 16,0 7 8-16,0-1 12 16,-3 2 4-16,-7-2 14 15,-1 2 20-15,2-3 1 16,4-2-20-16,4-3-18 0,1 0 3 16,3-1-8-16,30-2 2 15,23 0-5-15,12 0-28 16,3-8-105-16,-13-6-114 15,-22 0 22-15</inkml:trace>
  <inkml:trace contextRef="#ctx0" brushRef="#br0" timeOffset="109510.47">29875 6251 281 0,'0'0'18'0,"0"0"-18"16,0 0 38-16,0 0-24 15,0 0-14-15,0 0 1 16,0 0 15-16,-29 0-3 16,29 0 21-16,0 0 13 0,0 0 2 15,0 0 0 1,0 0-10-16,0 0-15 0,0 0 12 15,5-5-24-15,16-3 1 16,13-3-7-16,13 1 1 16,3 1-10-1,2 3 3-15,-4 3 0 0,-8 0-1 16,-10 2 1-16,-11 1 0 16,-11 0-23-16,-8 0-22 15,0 0 34-15,-12 0-34 16,-22 7-31-16,-20 11 65 15,-16 2-1-15,-10 1 9 16,-5 5 2-16,4-6 2 16,9 4 6-16,21-8-5 0,23-8 2 15,17-2 8-15,11-1-12 16,12 1-1-16,26 3 1 16,22-1 21-16,11 0 7 15,7 1-20-15,-4-4-5 16,-13 6 6-16,-13-1-9 15,-20 3 0-15,-14 4-1 16,-14 4-4-16,-2 4-3 16,-25 1 4-16,-7 1 6 15,-3-3-7-15,3-5 10 16,11-6-3-16,8-6 12 16,9 1-8-16,6-2-5 15,0 4-1-15,8-1 0 16,23 4 10-16,17-6-10 0,14-5-25 15,10-2-52-15,5-2-118 16,-3-18-51-16</inkml:trace>
  <inkml:trace contextRef="#ctx0" brushRef="#br0" timeOffset="109719.99">30689 6176 280 0,'0'0'94'0,"0"0"-6"15,0 0 13-15,0 0-19 16,0 0 13-16,0 0-56 16,0-31-31-16,0 31-8 15,0 20-18-15,-5 17 6 0,-6 18 9 16,-4 8-14-16,2-1-85 16,6-7-57-16,7-11-80 15,0-16 2-15</inkml:trace>
  <inkml:trace contextRef="#ctx0" brushRef="#br0" timeOffset="109884.72">30485 6558 237 0,'0'0'5'0,"0"0"51"15,0 0-9-15,0 0-43 16,0 0 3-16,91 7 61 0,-14-7-68 15,6 0-93-15,-3 0-68 16,-11 0-4-16</inkml:trace>
  <inkml:trace contextRef="#ctx0" brushRef="#br0" timeOffset="110304.14">30473 6743 269 0,'0'0'18'16,"0"0"90"-16,0 0-35 16,0 0-40-16,0 0-7 15,0 0-17-15,81-10-7 0,-55 10-2 16,-2 0-6-16,-11 4-4 16,-5 6 6-16,-8 6-23 15,0 7 14-15,-9-2 9 16,-11-3-2-16,4-5 6 15,4-5 5-15,5-2 11 16,5-5 21-16,2-1-21 16,0 0 25-16,0-4 34 15,15-13 23-15,17-10-92 16,12-4-6-16,6 0 3 16,0 6 0-16,-2 9 1 15,-9 5-1-15,-10 10 2 16,-9 1-2-16,-7 9-6 0,-10 13-9 15,-3 6 12-15,-3 5-7 16,-21 2 7-16,1-3-25 16,3 4-12-16,2-7-23 15,11-2-30-15,7-7-68 16,0-14-204-16</inkml:trace>
  <inkml:trace contextRef="#ctx0" brushRef="#br0" timeOffset="111009.56">31730 6590 63 0,'0'0'11'16,"0"0"68"-16,0 0 11 15,0 0 6-15,22-79-18 16,-22 56-7-16,0 4-28 16,-4 3 23-16,-9 10-13 15,-8 6-40-15,-8 0-13 16,-5 24-17-16,-3 8 15 0,4 2-3 15,10 2 5-15,10-7-1 16,9-7 0-16,4-6 2 16,0-4-8-16,13-8 5 15,16-4 0-15,7 0 0 16,3-20-6-16,2-9 8 16,-5-5 6-16,-1-13-5 15,1-8 12-15,-3-17-13 16,3-11 0-16,-5 8 2 15,-10 16 0-15,-9 28 0 16,-12 25 51-16,-2 6-52 16,-20 26-1-16,-9 19-22 0,1 13 22 15,10 4 0-15,10 5 2 16,10-9-2-16,2-7 0 16,21-10 4-16,4-16-11 15,3-6 7-15,1-14 0 16,1-5-2-16,1-4-4 15,-1-20 6-15,-2-7 1 16,-3-7 1-16,-3-8 9 16,-6 4-11-16,-6 10 0 15,-8 13 7-15,-4 14 13 16,0 5-20-16,-4 23-14 16,-12 12 6-16,0 8 5 15,6 1 3-15,4-3-5 16,6-4-14-16,0-4-36 15,13-9-4-15,7-5-40 0,2-14-82 16,2-5-58-16</inkml:trace>
  <inkml:trace contextRef="#ctx0" brushRef="#br0" timeOffset="111152.77">32352 6107 307 0,'0'0'77'0,"0"0"7"15,0 0-84-15,0 0-2 16,0 0-5-16,-52 103-80 16,58-61-33-16,7 1-41 15</inkml:trace>
  <inkml:trace contextRef="#ctx0" brushRef="#br0" timeOffset="111444.54">32397 6469 331 0,'0'0'40'16,"0"0"11"-16,0 0-49 15,0 0-2-15,0 0 10 16,-12 84 9-16,24-59 34 16,1-1-38-16,-2-8-11 15,-4-8-1-15,-2-3 1 16,-1-5-1-16,5 0 9 0,8-10 69 15,8-16-1-15,6-6-78 16,4-6 3-16,-4-1 2 16,0 2-7-16,-7 8-3 15,-8 11 2-15,-7 10-43 16,-3 8-81-16,0 0-124 16,-2 9 48-16</inkml:trace>
  <inkml:trace contextRef="#ctx0" brushRef="#br0" timeOffset="112043.97">32722 6470 69 0,'0'0'99'0,"0"0"20"0,0 0-50 15,0 0-65-15,0 0-4 16,0 0-9-16,9 25 9 16,-4-17 5-16,2 0-3 15,-1-4 2-15,0-4-1 16,1 0 1-16,3 0 11 15,3-7 4-15,0-10-12 16,-1-5 10-16,-5-5-15 16,-4-4-2-16,-3 5 0 15,0 4 3-15,0 9 0 16,-7 13 22-16,-15 0-25 16,-4 25-7-16,-2 11-3 15,7 3 10-15,6 0-2 16,11-3 0-16,4-7-2 15,3-8-39-15,17-6 28 0,4-7 14 16,0-8-4-16,5 0-10 16,-1-11-26-16,-1-11 0 15,-2-2 14-15,-4-6-13 16,-9 2 36-16,-4 2 4 16,-7 8 7-16,-1 7 30 15,0 8 16-15,0 3-32 16,0 5-21-16,0 12-9 15,0 3 6-15,0-1 0 16,12-5 6-16,4-2-3 16,1-4 0-16,-5-6 2 15,-1 1 15-15,-3-3 11 0,-2 1-2 16,-1 1-5-16,3 2-20 16,-2 6 1-16,3-1-2 15,0 4 0-15,1 1 8 16,1 0-8-16,0 1 0 15,3-1 9-15,3-3-9 16,2-3 6-16,7-5-6 16,3-3-12-16,4 0-46 15,-1 0-94-15,-15 0-49 16</inkml:trace>
  <inkml:trace contextRef="#ctx0" brushRef="#br0" timeOffset="112825.75">29001 8101 353 0,'0'0'0'0,"0"0"117"15,0 0 33-15,0 0-9 16,0 0 9-16,0 0-65 16,-78-26-63-16,91 22-1 15,32 0-15-15,21-5 5 16,16 0 3-16,-5 0-12 15,-8 4-3-15,-18 1 1 0,-20 1-36 16,-16 0 22-16,-15 3-25 16,0 0 39-16,-27 0-3 15,-24 4-5-15,-19 14-24 16,-15 6 13-16,0 6 19 16,5 4-3-16,11-1 3 15,14-7 0-15,22-10-1 16,18-7 1-16,15-4-4 15,3-3-17-15,30 8 8 16,19-1 13-16,11 3 1 0,2-3 3 16,-7 1 4-1,-17 5-8-15,-14 2 0 0,-18 7-5 16,-9 9 5-16,-12 7 6 16,-27 8 12-16,-15 6 13 15,-7 0 15-15,-3-5-20 16,7-8 4-16,11-11-4 15,18-12-10-15,17-10 1 16,11-3-17-16,0-5-5 16,38 0-2-16,31 0 7 15,28-7 5-15,18-13-5 16,14-4-111-16,-3-5-67 16,-2-7-112-16,-15-10-120 15</inkml:trace>
  <inkml:trace contextRef="#ctx0" brushRef="#br0" timeOffset="113079.15">29985 7797 475 0,'0'0'3'16,"0"0"153"-16,25-73 36 15,-16 57-80-15,-3 7-26 16,-3 5-45-16,-3 2-9 15,0 2-9-15,0 2-23 16,2 24-13-16,-2 21 13 16,0 14 2-16,0 5-2 0,-15 1 0 15,-2-4-44 1,4-1-52-16,1-9-100 0,6-7-30 16,3-17-14-16,3-15 34 15</inkml:trace>
  <inkml:trace contextRef="#ctx0" brushRef="#br0" timeOffset="113290.59">29699 8313 473 0,'0'0'46'16,"0"0"162"-16,0 0-137 15,0 0-3-15,0 0-34 16,119-12 29-16,-7 1 9 15,21 0-64-15,4 2-8 0,-14-1 0 16,-16 3-81-16,-24 0-64 16,-28 4-50-16,-30 3-33 15,-25 0-165-15</inkml:trace>
  <inkml:trace contextRef="#ctx0" brushRef="#br0" timeOffset="113612.74">29743 8570 518 0,'0'0'28'0,"0"0"198"15,0 0-202-15,0 0-17 16,0 0 4-16,132 6-8 16,-85 2-6-16,-9 4 2 15,-10-2-3-15,-10 4 1 16,-8-2-31-16,-10 8 12 15,0 4 17-15,-13 7 5 16,-17 3 7-16,-6 0-6 16,-3-2 7-16,3-6 32 15,7-4-22-15,8-8 5 16,10-6-4-16,10-4-16 16,1-1-3-16,10-1-13 15,25 3-7-15,17-5 15 16,12 0-87-16,5 0-54 0,4-8-105 15</inkml:trace>
  <inkml:trace contextRef="#ctx0" brushRef="#br0" timeOffset="114056.43">30252 8623 356 0,'0'0'97'15,"0"0"54"-15,0 0 14 16,0 0-138-16,0 0-7 16,0 0-20-16,3-11 2 0,23 11-6 15,4 0 4-15,-1 1-3 16,-5 18 0-16,-5 0-5 16,-8 3-8-16,-10 1 11 15,-1 0-1-15,0-3 5 16,-3-1-2-16,-6-6 6 15,0-6 2-15,3-3-5 16,3-1 0-16,3-3 37 16,0 0 12-16,0-10 40 15,11-16-25-15,10-11-58 16,9-4-11-16,4 2 5 16,0 13 0-16,-1 6 11 15,-9 10-6-15,-3 9 3 16,-5 1-8-16,-4 11-7 15,-3 16 5-15,-7 6-6 0,-2 3-9 16,-3 4 3-16,-16-1-43 16,-3 1-19-16,-2 1-27 15,1-6-75-15,3-9-49 16,5-9-125-16</inkml:trace>
  <inkml:trace contextRef="#ctx0" brushRef="#br0" timeOffset="117137.32">31074 8245 72 0,'0'0'28'0,"0"0"53"15,0 0 61-15,0 0-62 16,0 0 2-16,0 0 8 16,-7-16 2-1,7 16-6-15,0 0 3 0,0 0 1 16,0 0-41-16,0 0-5 16,0 0-17-16,0-3-27 15,25 3 0-15,21-3-15 16,15 1 9-16,6 0-58 15,-6-1-84-15,-7 3-43 16,-15 0 5-16,-15 0-58 0</inkml:trace>
  <inkml:trace contextRef="#ctx0" brushRef="#br0" timeOffset="117288.05">30977 8445 245 0,'0'0'95'15,"0"0"-26"-15,0 0-65 16,88 2-2-16,1-10 26 16,17-4-28-16,0-4-118 15,-9-5-125-15</inkml:trace>
  <inkml:trace contextRef="#ctx0" brushRef="#br0" timeOffset="117526.88">32069 7786 163 0,'0'0'659'0,"0"0"-597"16,0 0 101-16,0 0-151 15,0 0-7-15,0 0-10 16,-14-9-1-16,7 52-10 15,-3 16 16-15,0 16 0 16,3 6-48-16,1 4-141 16,-1-2-9-16,-1-14-99 15</inkml:trace>
  <inkml:trace contextRef="#ctx0" brushRef="#br0" timeOffset="117728.51">31796 8425 581 0,'0'0'21'16,"0"0"160"-16,0 0-71 15,0 0-53-15,0 0-54 16,95-5-2-16,-25-4-2 16,5 4-92-16,-8-3-61 15,-16 2 30-15,-10 2-15 0,-18 4-52 16,-13 0-61-1</inkml:trace>
  <inkml:trace contextRef="#ctx0" brushRef="#br0" timeOffset="118045.52">31843 8646 349 0,'0'0'117'0,"0"0"3"15,0 0-105-15,0 0-10 16,0 0 10-16,111 0 7 15,-71 0-14-15,-10 0-8 16,-11 0 2-16,-8 0-7 0,-5 5 0 16,-6 12 0-16,0 10 5 15,-14 7 10-15,-13 5 31 16,-10 4 4-16,0-7 27 16,0-6-21-16,5-4 0 15,10-10-18-15,8-5 6 16,10-8-24-16,4-3-12 15,6 3-3-15,28 1 0 16,18 0-13-16,16-4 6 16,3 0-33-16,1-13-130 15,-7-15 2-15,-7-12-181 16</inkml:trace>
  <inkml:trace contextRef="#ctx0" brushRef="#br0" timeOffset="118538.06">32471 8146 603 0,'0'0'64'0,"0"0"205"16,0 0-195-16,0 0-34 16,0 0-40-16,0 0-10 15,61-36 8-15,-20 33-6 16,1 0 6-16,-2-1-20 15,-10 2-4-15,-12-1-1 16,-10 3-15-16,-8 0 19 16,0 0 0-16,-11 0-45 15,-21 3 0-15,-8 10 60 16,-8 4 8-16,5 1 8 16,6-4-6-16,8 2 5 0,10-5 3 15,11-1-9-15,8 0-1 16,0-1-9-16,13 8 9 15,13-4 5-15,9 3-4 16,-1-2 2-16,-3-4 0 16,-8 0 1-16,-9 0-8 15,-6-3-6-15,-8 5 2 16,0 8 7-16,-9 4 2 16,-13 5 3-16,-5 0 12 15,-2-3 7-15,3-1 24 0,5-6-28 16,9-5-6-16,6-5-3 15,6-1-10-15,3-5-11 16,30-3-1-16,16 0-17 16,12-14-58-16,11-6-142 15,1-12-112-15</inkml:trace>
  <inkml:trace contextRef="#ctx0" brushRef="#br0" timeOffset="118929.08">33025 8020 481 0,'0'0'72'0,"0"0"102"16,0 0-114-16,0 0-12 0,0 0-22 16,0 0-15-16,0-28 15 15,0 28-9-15,0 0-1 16,0 0 3-16,0 0-19 15,0 0-3-15,0 0-2 16,0 0 5-16,0 6 10 16,0-4-9-16,0 1 0 15,0-3 8-15,0 0-5 16,0 0-4-16,0 0 5 16,0 0-3-16,0 0 20 15,0 0-21-15,0 0-1 16,0 0 18-16,0 0-17 0,0 0-1 15,0 0 0-15,0 0 3 16,0 0-13-16,0 0 2 16,0 0-50-16,0 0-37 15,0 6-79-15,1 5-76 16,2 4 56-16</inkml:trace>
  <inkml:trace contextRef="#ctx0" brushRef="#br0" timeOffset="119267.51">33135 7992 319 0,'0'0'60'0,"0"0"162"16,20-77-78-16,-17 61-8 16,-3 6-16-16,0 7-31 15,0 3-26-15,0 0-21 16,0 0-31-16,0 0-11 16,0 17-3-16,0 16-11 15,0 12 12-15,0 6 2 0,0 4-16 16,-8-3-69-16,0-1-35 15,1-5-54-15,0-6-67 16,1-15-17-16,3-13-23 16</inkml:trace>
  <inkml:trace contextRef="#ctx0" brushRef="#br0" timeOffset="119439.97">32954 8376 346 0,'0'0'61'0,"0"0"88"15,0 0-13-15,0 0-40 16,0 0-45-16,0 0 18 16,146-5-3-16,-42-1-66 0,5 6-7 15,-2-4-144-15,-19 4 49 16,-28 0-208-16,-32 0 31 16</inkml:trace>
  <inkml:trace contextRef="#ctx0" brushRef="#br0" timeOffset="119816.97">32965 8575 469 0,'0'0'59'16,"0"0"36"-16,0 0-41 16,0 0-8-16,0 0-39 15,83 18-7-15,-54-1-1 16,-6 3-13-16,-7-1 0 0,-10 5-1 15,-5-4-1-15,-1 2 15 16,-4-1 2-16,-11-6-1 16,-2-1 0-16,5-8 1 15,4-2 6-15,6-4-5 16,2 0 30-16,0-10 80 16,10-16-25-16,15-6-76 15,11-4-1-15,6 4 4 16,6 5 33-16,-3 8-15 15,-3 12-2-15,-7 7-21 16,-5 0-9-16,-7 13-4 16,-6 11-1-16,-9 13-9 0,-8 4 6 15,-14 7-50 1,-20 4-43-16,-24 4-83 0,-18-10-85 16</inkml:trace>
  <inkml:trace contextRef="#ctx0" brushRef="#br0" timeOffset="120219.75">30905 9844 518 0,'0'0'88'0,"0"0"235"16,0 0-255-16,0 0-53 0,0 0 12 16,0 0-27-16,5 0-8 15,47 0 8-15,15 0 2 16,9 0-2-16,-1-2-114 16,-10-5-81-16,-11 7 20 15,-21 0-75-15,-20 0-13 16</inkml:trace>
  <inkml:trace contextRef="#ctx0" brushRef="#br0" timeOffset="120351.6">31011 10016 98 0,'0'0'162'16,"0"0"40"-16,0 0-128 16,0 0-71-16,92-22 16 15,-11-2-19-15,7 5-19 16,-4-1-240-16</inkml:trace>
  <inkml:trace contextRef="#ctx0" brushRef="#br0" timeOffset="120557.14">31930 9531 716 0,'0'0'44'16,"0"0"180"-16,0 0-95 15,0 0-111-15,0 0-15 16,0 0-6-16,-33 39-7 16,28 15 10-16,-2 12-3 0,1 9-65 15,-3 4-36-15,-5 1-135 16,-3-15-167-16</inkml:trace>
  <inkml:trace contextRef="#ctx0" brushRef="#br0" timeOffset="120753.16">31687 10086 681 0,'0'0'98'16,"0"0"160"-16,0 0-189 16,0 0-69-16,0 0 8 15,110-26-17-15,-25 13-2 0,6 6-71 16,-1 3-41-16,-5 1-95 15,-12 3 17-15,-19 0-135 16</inkml:trace>
  <inkml:trace contextRef="#ctx0" brushRef="#br0" timeOffset="121073.93">31712 10311 470 0,'0'0'0'0,"0"0"0"0,0 0 23 16,124 0-7-16,-75 0-16 15,-9 0-9-15,-13 0 3 16,-12 3-2-16,-12 11 1 16,-3 5 7-16,-7 10 9 15,-17 1 27-15,-9 11-7 16,-1-2-20-16,-1-3 12 15,6-3 23-15,8-10-1 16,10-9 26-16,8-6-29 16,3-4-22-16,12-1-18 15,27-3 0-15,24 0-6 16,14-6 4-16,7-13-181 16,2-8 55-16,-7-6-276 15</inkml:trace>
  <inkml:trace contextRef="#ctx0" brushRef="#br0" timeOffset="121540.62">32337 9948 293 0,'0'0'142'0,"0"0"-24"16,0 0 91-16,0 0-92 15,0 0-57-15,0 0-17 0,-4-4-43 16,5 21-11-16,15 8 11 15,6 12 0-15,0 0 0 16,-3-5-83-16,-4-6-71 16,-2-5-11-16,-2-11-34 15,-3-10-39-15</inkml:trace>
  <inkml:trace contextRef="#ctx0" brushRef="#br0" timeOffset="121718.1">32473 9934 308 0,'0'0'68'0,"0"0"72"16,0 0-53-16,0 0-67 15,0 0-9-15,-97 66 18 0,67-29-27 16,2 2 20-16,4 0-22 16,5 2-3-16,9-9-70 15,10-5-70-15,0-15-138 16</inkml:trace>
  <inkml:trace contextRef="#ctx0" brushRef="#br0" timeOffset="122230.03">32700 9875 577 0,'0'0'26'0,"0"0"128"16,0 0-101-1,0 0-38-15,0 0-13 16,0 0 13-16,-58 78 37 0,47-42-16 16,6-5-20-16,5 2-6 15,0-10-5-15,8-4-4 16,13-8 0-16,7-8-1 16,8-3 21-16,7-10-21 15,5-13 11-15,-2-6-1 16,0-4-7-16,-5-4-1 15,-4-1-2-15,-4 4 6 16,-11 7-8-16,-4 13 8 16,-10 5-6-16,-8 8 2 15,0 1-2-15,0 0-10 0,0 10-15 16,0 11 10-16,0 8 11 16,-8 1 8-16,-5-4-4 15,-1-2 3-15,-3-4 0 16,0-8 3-16,-5-2-5 15,-4-9 0-15,-3-1 16 16,-7-6-15-16,-2-18 6 16,2-10-1-16,-1-5-6 15,10-1 9-15,5 7-10 16,6 10 0-16,7 10 6 16,3 13-6-16,-6 0-12 0,0 27-82 15,-6 11-120-15,1 2-33 16,1-6-188-16</inkml:trace>
  <inkml:trace contextRef="#ctx0" brushRef="#br0" timeOffset="123630.88">31790 11112 174 0,'0'0'45'0,"0"0"54"15,0 0 62-15,0 0-25 16,0 0-17-16,0 0 29 16,-72-25-4-16,69 25-54 0,3 0-24 15,0 0 8-15,0 0-46 16,0 0-20-16,12-3-8 16,34 3-10-16,23-4 6 15,20 4-9-15,2-4-89 16,-10 4-16-16,-23 0-118 15,-15 0-31-15,-20 0 24 16,-20 0-43-16</inkml:trace>
  <inkml:trace contextRef="#ctx0" brushRef="#br0" timeOffset="123781.28">31781 11287 116 0,'0'0'255'0,"0"0"-137"16,0 0 3-16,0 0-103 15,0 0-18-15,0 0 0 16,70 21 1-16,12-21-1 16,4-7-88-16,-8-5-173 15</inkml:trace>
  <inkml:trace contextRef="#ctx0" brushRef="#br0" timeOffset="125328.87">32768 11008 55 0,'0'0'106'16,"0"0"33"-16,0 0 21 15,0 0-44-15,0 0-36 16,0 0-24-16,-95 0-46 16,62 35 28-16,5 6 6 0,10-2-18 15,7 0-4-15,11-8-22 16,0-5 0-16,15-6 1 16,12-10 7-16,9-10 4 15,9-3 45-15,10-28-2 16,3-4-12-16,-3-11-38 15,-3-4 5-15,-5 1 17 16,-6 0 0-16,-5 15-7 16,-12 10-20-16,-12 15 5 15,-8 9-12-15,-4 0 7 16,0 16-14-16,0 21 0 16,-1 5 14-16,-10 4 7 0,-2-6-7 15,-4-6 0-15,0-5 2 16,0-10-2-16,-7-8 0 15,-2-11 4-15,-9 0-1 16,-6-17 5-16,-4-16-8 16,-3-6-22-16,2-5 17 15,1 2-41-15,9 10-18 16,8 18-26-16,4 14-11 16,6 17-97-16,3 22-89 15</inkml:trace>
  <inkml:trace contextRef="#ctx0" brushRef="#br0" timeOffset="173017.31">20928 10020 41 0,'0'0'0'0,"88"-132"-12"16,-53 59 3-16,-13-13-11 16</inkml:trace>
  <inkml:trace contextRef="#ctx0" brushRef="#br0" timeOffset="174579.5">21277 10003 1 0,'0'0'8'16,"0"0"-1"-16,0 0 3 16,0 0 2-16,0 0 4 15,0 0-1-15,0 0-4 16,0 0-3-16,0 0 2 15,0 0-4-15,0 0 12 16,0 0-17-16,0 0 7 16,0 0-1-16,0 0 4 15,0 0 1-15,0 0 1 16,0 0-5-16,0 0 11 16,0 0-15-16,0 0 8 15,0 0-4-15,0 0-5 16,0 0 1-16,0 0-4 15,0 0 1-15,0 0 7 16,0 0-7-16,0 0-1 0,0 0 3 16,0 0-1-16,0 0-1 15,0 0-1-15,0 0 1 16,0 0 2-16,0 0-3 16,0 0 0-16,0 0 0 15,0 0 2-15,0 0-4 16,0 0 2-16,0 0 0 15,0 0 2-15,0 0-2 16,0 0 0-16,0 0 3 16,0 0-3-16,0 0 4 15,0 0-4-15,0 0 0 16,0 0 9-16,0 0-6 0,0 0-3 16,0 0 0-16,0 0 2 15,0 0-4-15,0 0 2 16,0 0 0-16,0 0-2 15,0 0 2-15,0 0 0 16,0 0-1-16,0 0 2 16,0 0-2-16,0 0-1 15,0 0 1-15,0 0-4 16,0 0-6-16,0 0-11 16,0 0-26-16,0 6-64 0</inkml:trace>
  <inkml:trace contextRef="#ctx0" brushRef="#br0" timeOffset="180050.43">18934 11655 7 0,'0'0'4'0,"0"0"-8"15,0 0-3-15,0 0 7 0,0 0 0 16</inkml:trace>
  <inkml:trace contextRef="#ctx0" brushRef="#br0" timeOffset="185960.16">19051 11950 266 0,'0'0'13'16,"0"0"130"-16,0 0-26 15,0 0-10-15,0 0-13 16,0 0-34-16,0 0-18 0,-23-15-25 15,54-11-16-15,29-11 32 16,28-9-13-16,16-6-8 16,14 8-6-16,3 2-4 15,-7 13-4-15,-10 5-1 16,-27 11-73-16,-23 9-29 16,-33 4-68-16,-21 21-83 15,-12 11 39-15</inkml:trace>
  <inkml:trace contextRef="#ctx0" brushRef="#br0" timeOffset="186543.86">19087 12262 314 0,'0'0'24'16,"0"0"79"-16,0 0 21 0,0 0-48 15,0 0-23-15,0 0 20 16,18-25 32-16,51-14-9 15,19-12-18-15,12-4-52 16,14 2-9-16,3 0-6 16,3 6-10-16,-12 8 1 15,-15 8-2-15,-23 5 0 16,-23 6 1-16,-18 11 2 16,-17 2-3-16,-8 7 7 15,-4 0-4-15,0 0 12 16,0 0 6-16,0 0-12 15,0 0 18-15,0 0-25 0,0 0 3 16,0 0 7-16,0 0-11 16,0 0 3-16,0 0-4 15,0 0 0-15,0 0-4 16,0 0 4-16,0 0-1 16,0 0 0-16,0 0 2 15,0 0 0-15,0 0-1 16,0 0 0-16,0 0-5 15,0 0 5-15,0 0-1 16,0 0-2-16,0 0 3 16,0 0-1-16,0 0-1 0,0 0 2 15,0 0-4 1,0 0 4-16,0 0 0 0,0 0-2 16,0 0 2-16,0 0-3 15,0 0 2-15,0 0-4 16,0 0-4-16,0 0 3 15,0 0-5-15,0 0 1 16,0 0-23-16,0 0-15 16,0 0-33-16,0 0-61 15,0 0-57-15,-12 0-48 16</inkml:trace>
  <inkml:trace contextRef="#ctx0" brushRef="#br0" timeOffset="200222.84">15991 11578 0 0,'0'0'22'0,"0"0"12"0,0 0-34 15,0 0-3-15,0 0-50 16</inkml:trace>
  <inkml:trace contextRef="#ctx0" brushRef="#br0" timeOffset="201634.84">15887 11996 167 0,'0'0'85'0,"0"0"-31"15,0 0 11-15,0 0-15 16,0 0-15-16,0 0 3 0,-10 5 20 16,36-12 13-16,16-12-38 15,14-6-26-15,15 1-14 16,1 4 1-16,-4 7-54 15,-7 9-42-15,-19 4-81 16,-23 0-30-16</inkml:trace>
  <inkml:trace contextRef="#ctx0" brushRef="#br0" timeOffset="202038.09">15975 12204 219 0,'0'0'151'0,"0"0"-19"16,0 0-59-16,0 0-38 16,0 0-6-16,0 0-2 15,77-44-13-15,-40 27 1 16,-2 8 5-16,-7-2 2 16,-1 5-7-16,-5 1-6 15,-2 0 14-15,-9 2-23 16,-2 0 7-16,-4 3 4 15,-4 0-8-15,-1 0 11 16,0 0-8-16,0 0-5 0,0 0 18 16,0 0-16-1,0 0 0-15,0 0 7 0,0 0-3 16,0 0 11-16,0 0-5 16,0 0-9-16,0 0 18 15,0 0-20-15,0 0 0 16,0 0 5-16,0 0-6 15,0 0 4-15,0 0-5 16,0 0 0-16,0 0-9 16,-1 13-108-16,-21 16-183 15,-20 7 35-15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17:41.73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14122 5260 166 0,'0'0'14'0,"0"0"-12"15,0 0 24-15,0 0 30 16,0 0-13-16,0 0-3 15,0 0 2-15,0 0 38 16,15-14-3-16,10-4-44 16,8-5-8-16,3 2 12 15,9-6-29-15,7 1 12 16,9-3-20-16,2 2-3 16,-2 1 1-16,-9 5 2 15,-10 5-5-15,-9 4 3 0,-14 5-58 16,-12 7-29-1,-7 0-127-15,-13 27 10 0</inkml:trace>
  <inkml:trace contextRef="#ctx0" brushRef="#br0" timeOffset="240.13">14286 5349 60 0,'0'0'52'15,"0"0"27"-15,0 0-1 16,0 0 10-16,0 0-9 15,94-38-33-15,-55 21-1 16,3-1 9-16,4-1-20 16,2-3-13-16,-2 0-8 15,3-1 3-15,-4 1 1 0,-3 2-5 16,-10 4-3-16,-12 5-3 16,-10 4-3-16,-4 2-3 15,-6 5-5-15,0 0-74 16,-10 0-116-16,-23 0-214 15</inkml:trace>
  <inkml:trace contextRef="#ctx0" brushRef="#br0" timeOffset="24263.9">3694 8785 217 0,'0'0'3'0,"0"0"48"16,0 0 102-1,-82-34-52-15,66 24 6 0,10 7 28 16,0 0-23-16,3 0-21 15,0 3-21-15,3 0-45 16,0 0-11-16,0-3-14 16,3-14-7-16,25-14 6 15,19-20 1-15,18-14 3 16,8-6-3-16,6-8-1 16,-1-4-2-16,-4-4-22 15,-11-1-12-15,-21 6 8 16,-23 7 9-16,-19 7 17 15,-19 8 0-15,-23 15 3 16,-1 18-2-16,1 20 1 16,-1 10-1-16,-2 37-10 0,6 23 1 15,8 16 2-15,13 7 0 16,18 3 7-16,16-9-2 16,20-13 0-16,12-18-1 15,12-23 4-15,14-23 1 16,11-3-2-16,-1-26 2 15,-2-11-18-15,-15-6 11 16,-21-3-22-16,-16 5 29 16,-18 2 1-16,-12 10 5 15,0 9 6-15,-6 8-11 16,-3 8 1-16,-1 4 29 16,1 9-31-16,-5 22-18 15,4 13 12-15,7 1 2 16,3-6 0-16,16-12-4 0,17-14 2 15,12-13 0-15,10-3 12 16,3-18-4-16,-4-12 8 16,-8-2-7-16,-13 3 12 15,-9 5-14-15,-5 6 0 16,-10 8 17-16,-6 9-16 16,-3 4-2-16,2 0-3 15,1 11-28-15,4 11 21 16,2 5 8-16,3 0 2 15,1-4 6-15,1-9-6 16,-1-7 0-16,2-5 1 16,3-2 3-16,0-2 6 0,4-13-1 15,-1 3-6-15,2-2 7 16,-1 6-9 0,8 5-2-16,7 3-4 0,3 0 2 15,-1 0-1-15,0 8 4 16,-6 1-4-16,-5-1 1 15,-13 2-147-15,-6 2-7 16,-9-2-153-16</inkml:trace>
  <inkml:trace contextRef="#ctx0" brushRef="#br0" timeOffset="24779.98">3648 9010 455 0,'0'0'6'0,"0"0"141"15,0 0-22-15,0 0-106 16,-12-77 17-16,32 58-30 16,5 2-6-16,2 11-1 0,6 6-1 15,1 3-11-15,3 22 3 16,-4 9 5-16,-9 6 2 16,-8 9 0-16,-13-4 3 15,-3-1 0-15,0-7 7 16,-10-14-6-16,1-10-1 15,6-6 4-15,3-5 2 16,0-2 10-16,0-3 15 16,0-22 36-16,3-12-45 15,15-12-22-15,1-1 0 16,4 7-3-16,-1 10 7 16,-3 16-8-16,-5 11 4 15,5 6-19-15,-1 11 5 16,3 20-5-16,-2 13 16 0,-5 12 0 15,-1 6-1-15,-7 4-45 16,6-10-85-16,6-5-69 16,7-22 18-16</inkml:trace>
  <inkml:trace contextRef="#ctx0" brushRef="#br0" timeOffset="25206.17">4506 9039 446 0,'0'0'109'16,"0"0"22"-16,0 0-14 0,0 0-55 16,0 0-29-1,0 0-32-15,-15-20-2 0,58 9-1 16,24-4 2-16,20-2 7 16,8 2 2-16,-14 3-18 15,-20 2 9-15,-25 3-63 16,-17 2 27-16,-16 1 36 15,-3 1 8-15,-9-3 15 16,-19-5-15-16,-14 1-16 16,-4-2 8-16,4 5 0 15,12-1 8-15,9-1 3 16,12 7 37-16,9-1-4 0,0-2-16 16,6-4-21-16,24-1-6 15,12-2-2-15,10 4-1 16,3 8-5-16,-7 0 5 15,-8 17 0-15,-10 10-5 16,-12 7-1-16,-9 12 8 16,-9 8 0-16,0 8 1 15,-12-1-1-15,-3-5-81 16,8-6-25-16,7-13-93 16,4-16 23-16,32-21-131 15</inkml:trace>
  <inkml:trace contextRef="#ctx0" brushRef="#br0" timeOffset="25655.92">5426 8838 452 0,'0'0'127'15,"0"0"91"-15,0 0-186 16,0 0-32-16,0 0 0 16,0 95 22-16,0-47 20 15,9-10-17-15,9-4-3 16,3-9-9-16,3-11-3 15,1-7-4-15,-3-7 8 16,1-3-13-16,4-21 70 16,1-9-31-16,-1-13-6 15,-2-3-20-15,-7-1-8 16,-3 6 0-16,1 12-5 16,-8 18-1-16,1 9-5 0,0 5 2 15,10 0-13 1,5 12 3-16,3 10 9 15,-2 5 1-15,-5-1-8 0,-7 2 11 16,-10-9 0-16,-3 0 0 16,0-7 0-16,-15-3 6 15,-19-4 4-15,-14-2-2 16,-16-3 19-16,-12 0-27 16,-12-20 0-16,0-8 3 15,3-2-3-15,16 1-12 16,23 7-10-16,16 12-6 15,14 10 5-15,13 19-116 16,3 14-100-16,15 9 78 0,22-2-85 16,11-9-36-16</inkml:trace>
  <inkml:trace contextRef="#ctx0" brushRef="#br0" timeOffset="26106.16">6091 8081 680 0,'0'0'17'0,"0"0"91"16,0 0 0-16,-49-78-67 15,30 66 11-15,-7 4-38 16,1 7 8-16,-2 1-12 15,2 12 3-15,-2 16-12 16,5 11 2-16,8 11-4 16,11 7 1-16,3-2 0 15,0-8-9-15,17-14 9 16,2-11-2-16,-3-12 1 16,1-7 1-16,2-3 0 15,5-6 4-15,0-20 5 16,3-14 11-16,-2-7-20 15,-4-2 0-15,-9 7 7 16,-3 14-7-16,-5 16 0 16,-4 12 0-16,0 2-26 0,0 29 0 15,0 21-29-15,3 11 49 16,5 4 5-16,-2-5-60 16,10-8-17-16,-1-8-92 15,9-11 0-15,3-12-29 16,4-18-42-16</inkml:trace>
  <inkml:trace contextRef="#ctx0" brushRef="#br0" timeOffset="26503.5">6373 8315 463 0,'0'0'99'16,"0"0"155"-16,0 0-155 0,0 0-33 15,0 0-5 1,0 0-35-16,-19-12-26 0,19 12 0 15,7 0-20 1,16 0-13-16,11 10 15 0,3 9 4 16,-4-2-17-16,-12 2-27 15,-9 1 3-15,-6 0 30 16,-6 3 2-16,0 2 11 16,-3-6 11-16,-8-4 2 15,1-8 0-15,1-4 4 16,3-3-2-16,-4-10 43 15,4-19-14-15,6-15-17 16,0-8-15-16,6 5-2 0,13 9-2 16,2 15 8-16,-3 9-4 15,3 11 14-15,-2 3-14 16,2 10-11 0,-3 22-1-16,-3 8 10 0,-5 9-5 15,-7 2-23-15,-3 8-64 16,3-3-4-16,15-3-83 15,9-13-44-15,25-21-8 16</inkml:trace>
  <inkml:trace contextRef="#ctx0" brushRef="#br0" timeOffset="26698.86">7474 8165 685 0,'0'0'178'0,"0"0"-28"15,0 0-85-15,0 0-38 16,0 0-20-16,0 0-7 16,-3-8-28-16,39 8-32 15,13 0 22-15,12 0-100 16,-1 3-64-16,-8 2-24 16,-16 0-41-16</inkml:trace>
  <inkml:trace contextRef="#ctx0" brushRef="#br0" timeOffset="26846.95">7547 8382 191 0,'0'0'168'16,"-94"51"12"-16,67-37-55 0,11-5-9 15,13-7-40-15,3-2-76 16,39 0-23-16,35 0 9 16,37-5-80-16,32-9-120 15,18-8-46-15</inkml:trace>
  <inkml:trace contextRef="#ctx0" brushRef="#br0" timeOffset="27179.84">8596 7981 534 0,'0'0'70'0,"0"0"199"15,0 0-184-15,0 0-45 16,0 0-40-16,0 0 6 15,-66 87 17 1,66-34-13-16,0 2-1 0,3-5 4 16,18-2-11-16,4-16-2 15,-2-13 0-15,-1-6 3 16,-1-12 2-16,0-1-5 16,0-17 5-16,1-16 18 15,-10-13-15-15,-7-15 3 16,-5-4-5-16,-17-7 0 15,-11 8-6-15,-8 14 0 16,-4 16-6-16,-5 26 3 0,-7 11-2 16,4 38-93-1,5 21-45-15,20 13-106 0,16-2-99 16</inkml:trace>
  <inkml:trace contextRef="#ctx0" brushRef="#br0" timeOffset="27676.23">7183 8315 173 0,'0'0'72'0,"0"0"137"16,0 0-89-16,0 0 7 15,0 0 0-15,0 0-45 0,9-7-20 16,18-2 3-16,9-4-34 16,16 3-17-16,15 0-1 15,15 1-11-15,6 4 0 16,-1 2-2-16,-5 3-14 15,-21 0-3-15,-19 0-78 16,-20 0-39-16,-16 0-52 16,-6 11 5-16,-12 9 30 15,-21 3 59-15,-16 3-62 16</inkml:trace>
  <inkml:trace contextRef="#ctx0" brushRef="#br0" timeOffset="27867.47">7280 8507 48 0,'0'0'26'0,"0"0"113"15,0 0 5-15,0 0-25 16,0 0-32-16,0 0-9 16,-61 24 3-16,73-24-18 15,24 0-43-15,19-3 133 16,24-9-93-16,9-4-17 16,6-3-11-16,-3 3-28 15,-6-1-2-15,-15 10-2 16,-15 5-82-16,-13 2-199 15,-24 0-122-15</inkml:trace>
  <inkml:trace contextRef="#ctx0" brushRef="#br0" timeOffset="28944.19">10878 8329 132 0,'0'0'56'16,"0"0"128"-16,0 0-69 15,0 0-26-15,0 0 14 16,0 0-19-16,-21-33-27 16,21 30-5-16,0 3-26 15,0 0-4-15,0 0 1 16,0 0-6-16,0 0 0 15,0 0-11-15,0 0-4 16,0 0 4-16,0 0-6 16,0 0 0-16,0 0 2 15,0 0-2-15,0 0 2 16,0 0-2-16,0 0 0 16,0 0-1-16,0 0 1 15,0 0 0-15,0 0 4 0,0 0-4 16,0 0 6-16,0 0-6 15,-3 0-2-15,3 0-7 16,0 0-10-16,0 0-5 16,0 0-14-1,0 0-49-15,0 3-29 0,0 11-46 16,0 4 17-16,6-4-96 16</inkml:trace>
  <inkml:trace contextRef="#ctx0" brushRef="#br0" timeOffset="31449.81">10703 8028 76 0,'0'0'73'0,"0"0"-9"16,0 0 47-16,-83-46-7 16,71 39-43-16,0 4 29 0,9 3-28 15,3 0-6 1,0 0-20-16,0 0-8 0,0 0 6 16,0 0-28-16,0 0-1 15,0 0 6-15,0 0-9 16,0 0 5-16,0 0 10 15,-3 0-8-15,3 0 3 16,0 0-6-16,-3 0-6 16,3 0 10-16,0 0-10 15,0 0-1-15,0 0 1 16,0 0 1-16,0 0 3 16,0 0-4-16,0 0 0 0,0 0 0 15,0 0 2-15,0 0-2 16,0 0 11-16,-3 0-10 15,3 0 6-15,0 0-7 16,0 0 2-16,0 0-7 16,0 0 5-16,0 0 0 15,0 0 0-15,0 0 1 16,0 0-1-16,0 0 0 16,0 0-3-16,0 0 0 15,0 0 2-15,0 0-3 16,0 0 4-16,0-2 4 15,3-3-3-15,15-2 10 16,25-8 3-16,20-3 27 0,24-4-23 16,26-2-15-16,18 5 10 15,11-5-7-15,1 2 4 16,-9 5-10-16,-22 3 3 16,-27 8-4-16,-30 0 1 15,-25 6-12-15,-27 0-95 16,-12 7-88-16,-40 15 68 15,-16 5-84-15,-6 3 81 16,-5-2 86-16,6-5-53 16,4 1 5-16,11-11 92 15,15-5 0-15,16-8 34 16,9 0 43-16,9 0 36 16,3 0 22-16,3-3-11 15,0-2-26-15,0 5 8 16,0 0-59-16,0 16-47 0,0 17 0 15,0 15 0-15,0 21 27 16,0 10-23-16,-3 3-2 16,-10-9-4-16,7-13-8 15,6-17-122-15,0-16-12 16,0-15-3-16,3-12-10 16,7-6-18-16</inkml:trace>
  <inkml:trace contextRef="#ctx0" brushRef="#br0" timeOffset="32506.91">11194 8226 36 0,'0'0'89'16,"0"0"33"-16,0 0-27 16,0 0 22-16,0 0-60 15,0 0-57-15,-6-75-14 16,42 64 14-16,9-1 4 16,7-2-4-16,-7-3-7 0,-2 1 7 15,-12-4-8-15,-10 1 8 16,-9-1 4-16,-9 1 1 15,-3-6 24-15,0-1 39 16,0 2-38-16,-6 7 3 16,0 11 69-16,3 4-3 15,3 2-87-15,0 13-12 16,0 23-25-16,0 18 23 16,0 15 2-16,0 9 9 0,3 0-8 15,0-10-1-15,-3-16 0 16,6-21 0-16,0-13 1 15,-3-12-1-15,0-5 0 16,1-1 7-16,13-12 12 16,9-22 9-16,12-12-10 15,5-15-17-15,2 0 6 16,-6 4-7-16,-6 18 0 16,-11 20-2-16,-13 12 2 15,-4 7-8-15,2 29-17 16,-1 15 7-16,3 11 15 15,4 3-5-15,4-7-34 16,2-8-42-16,11-12-59 0,7-15 30 16,7-12 87-1,4-4-17-15,-2-24 9 0,-5-13-31 16,-11-8 65-16,-13-8 14 16,-11-3 73-16,-6 8-6 15,0 10-4-15,-1 15-4 16,-5 15 60-16,2 6-56 15,-2 2-77-15,3 13-3 16,0 13 2-16,3 6-1 16,0-1-3-16,16-4 8 15,4-9-8-15,2-7 5 16,-4-6-9-16,-9-5 5 16,-3 0-2-16,-3 0 6 15,-3-15 14-15,0-7-5 0,-6-7 9 16,-14 2-18-16,1 0 0 15,-4 6 6-15,6 9-3 16,2 9 12-16,0 6-15 16,3 26-17-16,3 17 15 15,2 8 2-15,7 1-8 16,4-9 5-16,17-9 3 16,15-10-6-16,13-14 5 15,7-13 2-15,6 0 2 16,-1-24 1-16,-6-5-2 15,-10-7 16-15,-12-6 19 16,-6-5 3-16,-11 5 27 16,-10 6-46-16,-3 14 24 0,-3 16 4 15,0 6-6 1,0 0-43-16,0 0-4 0,0 13-16 16,6 4 16-16,9 5 4 15,3-2 0-15,5-6 0 16,3-2 0-16,4-12 4 15,-1 0-4-15,9-6 6 16,1-22-1-16,-2-6-2 16,2-7 10-16,-10 2-13 15,-3 10 1-15,-8 10 7 16,-11 10-8-16,-4 6 0 16,-2 3 0-16,3 12-16 0,5 20 4 15,10 14 6-15,17 4-2 16,22-2-44-16,20-1-31 15,17-21-159-15,8-26-177 16</inkml:trace>
  <inkml:trace contextRef="#ctx0" brushRef="#br0" timeOffset="33465.49">1048 8286 469 0,'0'0'4'16,"0"0"-4"-16,0 0 10 15,0 0-1-15,0 0-2 16,124-76-1-16,-78 51-4 15,-5 0 3-15,-7 8-5 16,-13 0-20-16,-5 9 13 16,-10 1-15-16,-6 7 22 15,0 0 7-15,0 0-7 16,0 0-12-16,-6 0 1 16,-3 0 11-16,-1 4 2 0,7-1 19 15,-2 0 11-15,1 11-5 16,-2 14-5-16,-3 22-19 15,6 17-1-15,0 14 5 16,0 9 4-16,3 6-8 16,-6-3-3-16,0-4-2 15,-3-14-7-15,-3-16-88 16,0-16-7-16,-1-9-4 16,-2-10 50-16,-6-12-15 15,0-7 11-15,-4-5 22 16,1 0 40-16,0-5 27 15,3-1 65-15,6 0 44 16,5 3 11-16,7-2-33 0,3 2-10 16,0 2-26-16,0-7-40 15,27-5-19-15,13-5-1 16,17-1-13-16,11 2-5 16,2 7-102-16,-1 0-123 15,-5-5-153-15</inkml:trace>
  <inkml:trace contextRef="#ctx0" brushRef="#br0" timeOffset="33730.49">1669 8561 545 0,'0'0'48'15,"0"0"151"-15,0 0-84 16,0 0-12-16,0 0-41 0,0 0-39 15,-52 3-20-15,47 36-2 16,-4 29-1-16,6 26 27 16,3 13-16-16,0 7 8 15,6-1-19-15,9-14 0 16,3-11-6-16,-2-14 6 16,-4-15 0-16,-3-9-1 15,-4-11-76-15,-2-10-133 16,-3-15-146-16</inkml:trace>
  <inkml:trace contextRef="#ctx0" brushRef="#br0" timeOffset="33906.37">1336 9079 776 0,'0'0'10'15,"0"0"74"-15,0 0-22 16,133-103-16-16,-45 66-4 15,3 4-37-15,0 10-5 16,-6 7-4-16,-8 6-158 16,-21 0-232-16</inkml:trace>
  <inkml:trace contextRef="#ctx0" brushRef="#br0" timeOffset="35222.06">15078 7795 508 0,'0'0'5'0,"0"0"51"16,0 0 69-16,0 0-61 16,0 0-47-16,0 0-17 15,-7-18 0-15,56 18 4 16,23-2 77-16,9-7-38 15,7-3-28-15,-4 2-13 16,-15 1 6-16,-20 3-8 16,-21 4-3-16,-22 2-2 15,-12 0 1-15,-39 0-4 0,-23 1-2 16,-23 12 2-16,-13 6 0 16,3-2 8-16,6-4 0 15,8 1 9-15,22-1-8 16,16-3 7-16,24-4 0 15,24 1-8-15,2 2-14 16,34 5-9-16,20 2 23 16,14 4 12-16,6 1-4 15,-1-1-7-15,-13 1-1 16,-16-3 2-16,-18 1-2 0,-18-2 0 16,-9 7-10-1,-21 8 10-15,-28 12 24 0,-23 6 24 16,-12 0-7-1,-4-5-3-15,7-6 8 0,12-6-24 16,21-13 0-16,23-11-2 16,20-1-20-16,10-8-5 15,40 0-19-15,36 0 24 16,36-8 21-16,19-8-21 16,7 0-80-16,3 5-102 15,-3-4-142-15,-4-2-99 16</inkml:trace>
  <inkml:trace contextRef="#ctx0" brushRef="#br0" timeOffset="35595.75">16118 7925 547 0,'0'0'2'0,"0"0"112"16,-85-58-5-16,53 48-29 15,-1 3-22-15,-2 7-28 16,-8 0-30-16,1 22 12 15,-3 12-12-15,5 16 0 16,14 6 0-16,14 10-5 16,12-4 0-16,0-8 4 15,26-15-7-15,2-15 6 16,6-16 2-16,7-8 0 16,8-13 16-16,1-23 0 0,0-7-1 15,-6-9-7-15,-9-1-8 16,-12 0 28-16,-7 7-25 15,-10 10 2-15,-6 17 7 16,0 11 0-16,0 8 13 16,-9 10-25-16,-8 19-16 15,4 21 4-15,1 16 12 16,8 8-13-16,4 6-39 16,0 1-53-16,4 1-106 15,12-16-43-15,13-23-88 16</inkml:trace>
  <inkml:trace contextRef="#ctx0" brushRef="#br0" timeOffset="35993.75">16322 8306 561 0,'0'0'11'16,"0"0"163"-16,0 0-67 15,0 0-62-15,0 0-8 16,0 0-37-16,-46-37-24 15,73 37 3-15,7 0-1 16,10 7-8-16,0 10-40 16,-4 5 5-16,-8 2 32 15,-16 5-28-15,-10-2 28 16,-6-3 12-16,0-4-5 16,-5-8 26-16,-4-5 6 15,1-4-1-15,5-3 57 16,0 0 48-16,3-14 24 15,0-18-38-15,3-11-55 0,20-4-15 16,9-2-9-16,-2 8-9 16,2 10 23-16,3 14-27 15,5 17 6-15,2 0 1 16,0 34-11-16,-2 11-3 16,-22 11 2-16,-18 11-7 15,-9 5 1-15,-40 7-81 16,-16 4-50-16,-15-4-62 15,-14-13-184-15</inkml:trace>
  <inkml:trace contextRef="#ctx0" brushRef="#br0" timeOffset="36489.58">14543 8861 460 0,'0'0'2'0,"0"0"128"15,0 0-28-15,0 0-9 16,-14-79-68-16,37 65-19 15,8 2 6-15,4 10-9 16,3 2-2-16,1 7-1 16,-3 17-1-16,-5 2-4 15,-10 7 5-15,-12 0-12 16,-9 3-9-16,0-9-3 16,-3-3 24-16,-9-7-10 15,1-12 10-15,8-2 11 16,3-3-4-16,0 0 43 15,0-16 62-15,0-17-61 16,2-10-42-16,22-7-9 16,1 4 3-16,5 13 1 15,-3 13 0-15,-4 11 4 0,-1 9-8 16,4 19-5-16,0 22-3 16,-7 13 7-16,-10 10-12 15,-9 0-59-15,0 0-49 16,0-8-109-16,0-19-33 15</inkml:trace>
  <inkml:trace contextRef="#ctx0" brushRef="#br0" timeOffset="36795.89">15175 8880 642 0,'0'0'142'0,"0"0"37"0,0 0-150 16,0 0-29-16,0 0-13 15,0 0 4-15,56-13-15 16,-4 3 9-16,6 3-83 16,0 0-54-16,-15 4 33 15,-20 3-72-15,-16 0 1 16,-10 17 60-16,-31 7 123 16,-11 5 7-16,-4 3 94 15,-5-1 20-15,8-2 18 16,10-9-28-16,15-10 23 15,13-3-64-15,8-7-41 16,16 0-15-16,30-3 7 16,27-14 38-16,23 0-52 0,11-4-127 15,-7-4-263-15</inkml:trace>
  <inkml:trace contextRef="#ctx0" brushRef="#br0" timeOffset="36962.83">15793 8816 363 0,'0'0'163'15,"0"0"32"-15,0 0-33 16,0 0-74-16,0 0-78 16,0 0-10-16,-30 22-18 15,36 17 18-15,4 16 17 16,-7 13-17-16,-3 7-7 16,-15 5-25-16,-15-11-192 0,-2-24-185 15</inkml:trace>
  <inkml:trace contextRef="#ctx0" brushRef="#br0" timeOffset="37569.94">15192 7154 142 0,'0'0'152'15,"0"0"-51"-15,0 0-101 16,0 0 0-16,-42 84 40 16,26-37-1-16,9-7 8 15,6-1-19-15,1-12-17 16,0-8 16-16,10-9-24 0,7-10 37 16,5 0 66-1,8-20 1-15,6-11-51 0,3-13-34 16,-5-3-18-16,0-4 13 15,-8 2-17-15,-7 11 0 16,-7 13 11-16,-5 19-2 16,-3 6-9-16,6 20-8 15,-1 16 0-15,2 14 3 16,-2 0 5-16,-3-4 0 16,-2-8 1-16,-4-9 3 15,0-9-4-15,-5-5 0 16,-13-11 0-16,-8-4 16 15,-3 0-7-15,-4-17 0 16,-7-12-6-16,-1-7-3 16,-1-4-1-16,0 3-4 0,6 14-46 15,6 17-54-15,5 13-60 16,11 29-234-16,11 13 211 16</inkml:trace>
  <inkml:trace contextRef="#ctx0" brushRef="#br0" timeOffset="39069.87">17362 8154 525 0,'0'0'11'0,"0"0"146"15,0 0-102-15,0 0-50 16,0 0-5-16,97-19-7 0,-71 44 7 16,-3 12-8-16,-8 6 8 15,-9 3-1-15,-6-10-4 16,0-3 5-16,-6-7-1 15,-6-12 1-15,3-7 7 16,-3-2 3-16,4-5 6 16,2 0 88-16,5-18-40 15,1-19-47-15,3-9 3 16,27-14-18-16,9 0-2 0,7 10-4 16,-1 15-6-16,-7 24 5 15,1 11-4-15,-6 11-12 16,-6 24-10-16,-9 6 5 15,-14 6 6-15,-4-5-7 16,0-5-3-16,-4-11 28 16,-2-10 1-16,0-9 0 15,6-4 1-15,0-3 9 16,0 0 32-16,0-10 16 16,15-17-11-16,12-15-31 15,8-10-15-15,4-4 0 16,-3 5 1-16,-6 15 2 15,-11 16-2-15,-7 13 1 16,-5 7-1-16,3 3-1 16,-3 21-17-16,3 12 14 0,-2 7 0 15,-1 3-37-15,1-6-28 16,-2 0-64-16,3-13-4 16,10-8 23-16,11-12-3 15,15-7 1-15,7-14 101 16,4-18-8-16,-2-8 22 15,-11-10 29-15,-8-5 8 16,-14 5 49-16,-9 6-34 16,-9 18 22-16,-3 10 36 15,-6 12-48-15,-17 4-24 16,-9 14-38-16,-4 21 0 16,-2 9 3-16,11 1-3 0,11-4-10 15,15-4 10-15,1-11-4 16,8-7-10-16,18-12-3 15,6-7 14-15,7-4 2 16,6-25 1-16,3-8 0 16,-8-12 1-16,-5-4 0 15,-16 3 5-15,-8 8-1 16,-7 16 12-16,-4 12 16 16,0 14-16-16,-7 0-17 15,-12 28-28-15,2 14 25 16,3 11 1-16,12-4-3 15,2-6-3-15,13-4-4 16,13-19-29-16,6-9 3 16,7-11 21-16,10-5 2 15,3-21-11-15,3-7 25 0,0-9-4 16,-7-2-49 0,-14 1 48-16,-11 11 6 0,-11 12 20 15,-11 14 37-15,-1 6 35 16,-13 29-92-16,-11 17-1 15,2 9-6-15,8 2 7 16,12-10-6-16,2-8-1 16,6-12-34-16,17-11 14 15,10-10 20-15,9-6 7 16,7-8 9-16,2-19 9 16,-8-9-15-16,-6-6 7 15,-6-5 42-15,-2 3 7 0,-14 10 25 16,-4 15 11-16,-5 15-63 15,-6 4 7-15,0 34-39 16,0 22-23-16,0 23 23 16,0 17 16-16,10 13 3 15,0 10-11-15,-9 0 42 16,-1-4-42-16,-11-8-7 16,-28-15 10-16,-23-17-9 15,-12-15 28-15,-21-23 3 16,-5-14 7-16,1-20-6 15,13-3-24-15,20-31 0 16,23-25 13-16,32-29-23 16,20-23-2-16,57-15-21 0,31 4-56 15,26 21 0-15,15 24-66 16,10 25-50-16,-5 12-75 16</inkml:trace>
  <inkml:trace contextRef="#ctx0" brushRef="#br0" timeOffset="39405.92">20328 8061 893 0,'0'0'24'16,"0"0"102"-16,0 0-49 15,0 0-51-15,0 0-24 0,0 0-4 16,-37 13-21-16,30 30 22 15,2 5-2-15,5 1 4 16,2-9-3-16,15-5 2 16,9-14-15-16,-4-13-10 15,5-8-22-15,0-5 5 16,-2-22 38-16,-4-9 4 16,-7-15 4-16,-14 0 2 15,0-2-3-15,-6 8 15 16,-17 17-17-16,-7 21 4 15,-5 7-5-15,-3 34-17 16,4 21-91-16,9 18-68 0,5 10-37 16,13-11-84-1</inkml:trace>
  <inkml:trace contextRef="#ctx0" brushRef="#br0" timeOffset="39723.18">20557 8117 538 0,'0'0'2'16,"-3"-85"280"-16,3 65-108 16,0 11-92-16,22 1-51 15,15 4-29-15,15 4-4 16,8 4-5-16,0 21 7 0,-11 6-3 16,-7 8 1-1,-16 7-1-15,-13 3-7 0,-13-3 2 16,-10-3 6-16,-19-11 3 15,-7-9-2-15,-4-10 2 16,2-10 0-16,6-3 24 16,5-6-19-16,15-22 2 15,12-17 11-15,3-14-19 16,33-5-12-16,19 5 5 16,12 10-61-16,15 14-87 15,6 9-101-15,-3-3-135 16</inkml:trace>
  <inkml:trace contextRef="#ctx0" brushRef="#br0" timeOffset="41199.46">21674 8160 499 0,'0'0'41'0,"0"0"194"0,0 0-147 15,0 0-45 1,0 0-12-16,10-75-31 0,10 75-1 15,5 0-7-15,3 10 5 16,-1 19-11-16,-3 4-4 16,-8 7 4-16,-7-1-26 15,-2-6 14-15,-7-12-11 16,0-10 28-16,0-6 7 16,0-5 4-16,0 0-1 15,0 0 65-15,0-6 22 16,0-20-36-16,4-13-20 15,20-17-16-15,16-2-9 16,8 1-7-16,2 15 0 0,-5 15-3 16,-5 21-2-16,-4 6-6 15,-4 19 7 1,-7 18-11-16,-9 8 13 0,-5 5-14 16,-11-5-11-16,0-11 14 15,0-13 1-15,0-8 10 16,0-9 2-16,0-4 0 15,0 0 12-15,0-3 3 16,19-20 37-16,13-18 9 16,14-10-59-16,4-7 4 15,3 2-2-15,2 12-2 16,-8 12 3-16,-9 14-5 0,-8 12-2 16,-8 6-5-1,1 11-4-15,-4 15 4 0,1 7 6 16,-3 4 1-16,-4 1-3 15,-4 2-25-15,1-4-46 16,1-5-32-16,6-9 9 16,14-11-85-16,15-11 120 15,9 0 27-15,6-20-122 16,-6-13 121-16,-14-9 36 16,-13-5 4-16,-11 4 105 15,-9 7 3-15,-8 11 11 16,0 10 13-16,-10 6-53 15,-5 5-34-15,-8 4-45 16,-9 6-4-16,-1 16-4 16,0 6-1-16,13 2 1 0,11-5 1 15,9-2-8-15,0-6-13 16,21-4-23-16,14-12 36 16,6-1-17-16,7-11-18 15,2-15 40-15,-5-3 2 16,-6 0 4-16,-11-2 3 15,-10 9 1-15,-8 8 10 16,-10 7 17-16,0 7 16 16,-16 1-47-16,-12 20-18 15,-7 8 15-15,7 8 3 16,8 4 0-16,9-1-10 16,11-2 10-16,0-7-13 15,17-8-17-15,21-13-3 16,11-10-1-16,7-4 29 0,7-22 3 15,-6-9-4-15,-3-8 12 16,-7-2-4-16,-8-2 26 16,-10 0 16-16,-10 13-1 15,-9 9 16-15,-7 14-56 16,-3 11 42-16,-4 0-45 16,-15 22-38-16,-3 9 33 15,3 2 9-15,12 1-8 16,7-3-3-16,0-4-28 15,19-10-8-15,16-8 23 16,12-9 19-16,8 0-5 16,5-20-3-16,-3-8 9 15,-8-2 0-15,-6-1 22 0,-11-5 42 16,-14-3 20 0,-10 10 8-16,-5 5-10 0,-3 11 8 15,0 9-39-15,0 4-51 16,0 8-12-16,-8 25 9 15,-1 26 6-15,4 30 2 16,4 21 0-16,1 15-2 16,0 10 5-16,0-2-8 15,0-5 1-15,0-16 6 16,-6-19-7-16,-15-21 0 0,-9-19 2 16,-10-17 0-1,-22-12 20-15,-12-12-3 0,-8-12-8 16,1 0 12-16,14-32-22 15,20-16 3-15,20-17 1 16,27-22-5-16,10-17-3 16,44-12-28-16,34 0-28 15,28 15-15-15,21 15-123 16,7 26-79-16,-9 10 25 16,-9 8-126-16</inkml:trace>
  <inkml:trace contextRef="#ctx0" brushRef="#br0" timeOffset="42047.42">24748 7964 649 0,'0'0'4'0,"0"0"235"16,0 0-174-16,0 0-14 15,0 0-42-15,0 0-9 16,22-39 0-16,8 39-7 15,4 0 4-15,1 17-15 16,-5 11 11-16,-10 5-49 16,-9-1 4-16,-8 0 46 15,-3-4-25-15,0-9 19 16,-3-7 9-16,-3-7 3 16,1-3 3-16,4-2-1 0,1 0 37 15,0-13 49 1,0-19-39-16,22-9-46 0,16-7 10 15,8 3-13-15,9 7 0 16,0 11 0-16,-4 15 0 16,-9 12-12-16,-8 0 8 15,-10 12-9-15,-9 15 10 16,-8 10-11-16,-7 2 7 16,0 4-2-16,-3 0-27 15,-7-6-5-15,5-8-30 16,5-10-9-16,6-12 7 15,29-7 46-15,9-2 21 16,11-22 4-16,1-6 2 0,-4-6 15 16,0-7-14-16,-3 0 27 15,-8 5 4-15,-15 9 50 16,-13 18-15-16,-10 5 27 16,-3 6-49-16,0 0-45 15,-13 7-8-15,-6 13-5 16,3 3 12-16,7 5-5 15,9-3 2-15,0-4-4 16,4-2-13-16,16-6 15 16,7-7-26-16,2-6 20 15,1 0 9-15,-8-9 4 16,-6-10-1-16,-6-8 8 0,-4-10-6 16,-2-5 9-1,-2-8-8-15,1 0-1 0,0 0 5 16,4 2 8-16,8 8 10 15,3 7-25-15,6 8 7 16,10 5-17-16,11 4 9 16,12 1 1-16,4 5-3 15,-2 6 6-15,-5 4-4 16,-11 0 1-16,-7 11 0 16,-7 11 7-16,-9 5-5 15,-6 7 10-15,-5 4 7 16,-8 7 4-16,-1 3-7 15,0 9-5-15,0 2-10 16,-7 0-2-16,-7-3-38 16,10-9-175-16,4-8 0 0,9-17 68 15,15-18-182-15</inkml:trace>
  <inkml:trace contextRef="#ctx0" brushRef="#br0" timeOffset="42198.3">26198 7864 499 0,'0'0'0'0,"0"0"225"16,0 0-98-16,0 0-82 15,0 0-33-15,146-31-12 16,-64 28-110-16,3 3-42 16,-3-3-117-16</inkml:trace>
  <inkml:trace contextRef="#ctx0" brushRef="#br0" timeOffset="43630.43">27663 7795 219 0,'0'0'10'0,"20"-102"162"15,-18 71-4-15,-2 12-22 16,0 10 21-16,-2 4-101 16,-10 5-34-16,-10 3-25 15,-9 26-7-15,-11 14-1 16,0 14 1-16,5 1 7 16,12-2-7-16,11-6-4 15,14-3 1-15,1-16-2 16,31-14 2-16,19-17-4 15,23-5-2-15,13-24 8 16,2-12-17-16,-13-5-5 16,-14 0 21-16,-15-3 4 0,-14 5 9 15,-13 8-9-15,-9 16 2 16,-9 15-5-16,-2 5 1 16,-8 19-20-16,-16 17 9 15,-2 10 11-15,2 3-11 16,10-9 11-16,7-7-4 15,7-10 0-15,4-6-5 16,20-10-9-16,15-7 9 16,4 0-17-16,5-24 11 15,-6-1-1-15,-12-10 16 16,-14-4 1-16,-13-7 0 16,-3 0-1-16,-12 7 0 0,-9 13 6 15,-7 11-7 1,-4 15 1-16,-3 11-36 0,4 19 33 15,8 7-1-15,13 1 3 16,10 1-2-16,8-11-2 16,22-8 4-16,12-11 1 15,12-6 0-15,4-3 57 16,3-6-21-16,-1-13-13 16,-8-5-4-16,-3-6 8 15,-7 1-10-15,-9 2 14 16,-9 8-26-16,-11 8 17 15,-9 8-20-15,-4 3-2 16,0 20-22-16,0 17 17 0,0 5 2 16,0-2 3-1,5-6 0-15,4-12-9 0,3-6 9 16,-2-8-1-16,6-8-2 16,4 0 6-16,9-12 11 15,8-13-10-15,4-6-2 16,1-8 13-16,0-1-13 15,0 1 0-15,-5 6 10 16,-12 16-5-16,-11 11 6 16,-7 6-13-16,-4 0-23 15,2 20 19-15,-1 11-9 16,1 1-28-16,1 0-24 0,4-9-21 16,1-2 7-1,1-11-2-15,4-5 18 0,1-5 33 16,3 0 24-16,3-15 6 15,2-9 13-15,2-2 28 16,-2-10 13-16,2 2-19 16,-5 4 6-16,-4 8 36 15,-9 11-9-15,-4 8-37 16,-2 3-14-16,1 12-17 16,10 20-7-16,1 11 2 15,5 6 5-15,3-3 1 16,-2-2 5-16,-2-10-6 15,-5-11 1-15,-4-12 2 16,-6-6-2-16,2-5 1 16,2-8 34-16,5-15 62 0,2-11-94 15,5-11 4-15,-1-5 0 16,4-6-7-16,0 0-2 16,-3 7-2-16,-4 15-36 15,-6 21-11-15,-2 7-51 16,1 6-121-16,3 3 4 15,1 13 30-15,6 7 26 16</inkml:trace>
  <inkml:trace contextRef="#ctx0" brushRef="#br0" timeOffset="45165.56">29679 7707 176 0,'0'0'213'0,"0"0"-42"16,0 0-65-16,0 0-24 15,0 0-35-15,0 0-40 0,-3 28-5 16,-1-14 8-16,2 2-3 15,2-2-3-15,0-3-4 16,4-2 2-16,10-4 11 16,2-2-13-16,4-3 7 15,4 0 5-15,-1 0-7 16,-1-17 4-16,-2 1-9 16,-2-9 1-16,-7-4-10 15,-7-2 9-15,-4 3-4 16,0 5 3-16,-12 10 1 15,-12 13-5-15,-7 0-6 16,-3 18 7-16,-4 10 2 0,3 12 2 16,11 3-4-1,9 0 4-15,12 0-1 0,3-1-1 16,30-5 1-16,17-6 2 16,21-7 1-16,9-9 1 15,4-10-6-15,-8-5-3 16,-11-19-32-16,-12-11 2 15,-13-9 36-15,-7-4 1 16,-9-6 7-16,-12 4-5 16,-8 5-3-16,-1 14 10 15,0 11 33-15,-10 6-7 16,1 4-9-16,0 5-19 16,3 0-8-16,1 0-1 15,5 11-7-15,0 3 2 0,9 2 3 16,17 1 2-16,7 0 1 15,1-2 0-15,-2 2 10 16,-4-1-9-16,-3 3-1 16,-4-2 0-16,-4-1 0 15,-6 0-1-15,-5-2 1 16,-4 2 0-16,-2 0-6 16,0 4 6-16,-7-6 0 15,3 2-3-15,4-2 4 16,9-3-2-16,24 1-1 15,11-4-29-15,3-8-6 16,-4 0-17-16,-3-23 26 16,-1-7 28-16,3-7 8 15,0 0-3-15,-4-2 0 0,-2 2-2 16,-4 5 40-16,-4 2 16 16,-6 9-29-16,-4 5 25 15,-10 7-21-15,-5 2 15 16,-3 4-16-16,0 0-14 15,-10-5 2-15,-18 3-21 16,-8-4 0-16,-7 0 14 16,6 3-7-16,6-1-4 15,2 4-3-15,5 3 0 16,2 0-8-16,-1 19 5 16,1 10 1-16,0 6-4 0,8 5 1 15,8-2 5 1,6-4-5-16,0-4-39 0,15-11 23 15,9-3-40-15,5-9 47 16,6-7 3-16,7 0-5 16,-2-7 15-16,-4-13 1 15,-6-2 0-15,-8-4 17 16,-2-4-13-16,-2-1 36 16,-6 2 4-16,-4 3-18 15,-5 13 8-15,-1 5 7 16,-2 8-3-16,0 0-38 15,0 10 0-15,-9 22-20 16,-1 17 20-16,2 16 1 0,5 22 1 16,3 15-2-1,-1 14 1-15,1 9 9 0,-6 1-7 16,-2-2-2-16,-2-8 0 16,-9-19 0-16,-8-25 0 15,-15-19-1-15,-16-23 1 16,-17-14 12-16,-11-15-10 15,2-1-2-15,14-18 14 16,18-14-12-16,20-11 6 16,26-14-6-16,12-11 3 15,50-15-12-15,35-13-21 16,37-12-35-16,27-5-1 0,15-1-6 16,-6 16-2-1,-22 17 51-15,-30 21 20 0,-30 17-3 16,-26 9 3-16,-24 7 0 15,-19 8 6-15,-13 9-2 16,0 2-1-16,-7 5 4 16,-17 3 2-16,1 0-5 15,0 8-4-15,6 8-3 16,11 4 3-16,6-3-6 16,0 0 6-16,18-5 6 15,10-1-6-15,4-6 15 16,-1-5-7-16,0 0-6 15,-2-10-2-15,-8-12 0 16,-5-8 0-16,-8-7-4 16,-7-5 10-16,-1 2-4 15,0 10-2-15,-4 13 0 16,-19 14-5-16,-8 3 1 0,-11 24-8 16,-1 18 11-16,4 11 1 15,16-3-1-15,15 5 1 16,8 0-4-16,24-2 3 15,31-2 2-15,17-10 4 16,17-15-5-16,7-14-33 16,3-12-90-16,3 0-104 15,-5-19-68-15</inkml:trace>
  <inkml:trace contextRef="#ctx0" brushRef="#br0" timeOffset="45511.81">32416 7979 163 0,'0'0'12'0,"0"0"20"16,0 0 31-16,0 0 16 15,0 0 19-15,0 0-13 16,18 15 6-16,-2-15-29 16,2-8-23-16,-6-4 5 15,-3 0-17-15,-6 6 50 16,-3 2-28-16,0 4-19 15,-9 0-17-15,-13 0-13 16,-5 12 3-16,5 5-6 0,4 2 3 16,9 1-2-16,6-8-3 15,3 1 1-15,0-4 3 16,0-2 0-16,13-1 2 16,7-5 17-16,3-1-16 15,2 0-2-15,-2-4-8 16,-3-3-45-16,-11 0-38 15,-9 2-41-15,-32 2-42 16,-27-4-248-16</inkml:trace>
  <inkml:trace contextRef="#ctx0" brushRef="#br0" timeOffset="61115.59">15123 4506 57 0,'0'0'24'15,"0"0"-10"-15,0 0 10 16,0 0 1-16,0 0-9 16,0 0-4-16,0 0 10 15,0 0-8-15,11-26 22 16,-11 27-11-16,5 14-25 15,3 7 6-15,4 6-6 16,-1 2 11-16,8 0 9 0,0-5-7 16,4-7-6-1,9-8 3-15,10-10 16 0,19-13 26 16,22-23-3-16,22-11 12 16,10-5-11-16,6 0-43 15,-11 4-1-15,-16 11-3 16,-19 10-3-16</inkml:trace>
  <inkml:trace contextRef="#ctx0" brushRef="#br0" timeOffset="61649.9">16082 4548 0 0,'-46'34'0'15,"4"1"0"-15,107 5 0 16,-88 11 0-16,-16-10 0 16,7-1 0-16,-20-5 0 15,-113-11 0-15,108 9 0 16,-23-1 0-16,6-3 0 16,-167 61 0-1,162-62 0 1</inkml:trace>
  <inkml:trace contextRef="#ctx0" brushRef="#br0" timeOffset="62264.86">14880 4845 469 0,'-3'-11'10'16,"0"4"16"-16,3 1-10 16,-3-1-3-16,3 2 7 15,-3 1-13-15,3 1 12 16,0 0-11-16,0 3 0 15,0 0 5-15,-3 0-9 16,3 0 1-16,0 0-5 16,0 5-11-16,0 10 6 15,12 7-12-15,4 4 13 16,0-1 4-16,7 0 0 0,-4 0 1 16,7-1 0-16,1-4 2 15,1-1-1-15,11-4-2 16,4-6 0-16,5-6 5 15,14-3-4-15,10-17 1 16,13-22 4-16,9-12-5 16,9-16 9-16,-1-9-9 15,1-4 0-15,-5 1 2 16,-9 9 1-16,-12 14-5 16,-16 12 1-16,-22 15 0 0,-16 10-4 15,-14 12 4-15,-6 6-21 16,-3 1-10-16,0 0-48 15,-15 11-55-15,-19 8-27 16,-8-3-12-16</inkml:trace>
  <inkml:trace contextRef="#ctx0" brushRef="#br0" timeOffset="87042.34">9716 11754 323 0,'0'0'231'0,"0"0"87"15,0 0-228-15,0 0-86 16,0 0-4-16,0 0-103 16,-15 75-7-16,15-18-163 15,15-4-164-15</inkml:trace>
  <inkml:trace contextRef="#ctx0" brushRef="#br0" timeOffset="100740.4">29285 11289 217 0,'0'0'7'0,"0"0"-7"16,0 0 5-16,0 0-5 15,0 0-7-15,0 0-14 16,0-4-21-16,0 8-47 15</inkml:trace>
  <inkml:trace contextRef="#ctx0" brushRef="#br0" timeOffset="105835.99">6127 12838 5 0,'0'0'0'0,"0"0"6"0,0 0-3 16,0 0-3-16,0 0 4 16,-13-70-4-16,17 57-6 15</inkml:trace>
  <inkml:trace contextRef="#ctx0" brushRef="#br0" timeOffset="107838.87">8988 10528 36 0,'0'0'6'0,"0"0"-3"0,0 0-3 15,0 0 0 1,0 0 6-16,0 0-4 0,0-6-2 16,0 6 2-1,0 0-1-15,0 0-2 0,0 0 0 16,0 0 1-16,0 0-4 15,0 0 4-15,0 0 0 16,0 0 1-16,0 0 1 16,0 0-4-16,0 0 1 15,0 0 1-15,0 0-2 16,0 0-7-16,0 0 4 16,0 0-11-16,0 0 2 15,0 0 10-15</inkml:trace>
  <inkml:trace contextRef="#ctx0" brushRef="#br1" timeOffset="126015.28">474 8761 279 0,'0'0'6'0,"0"0"15"15,0 0 35-15,0 0-46 16,0 0 1-16,0 0-11 16,1 33 4-16,5-26 4 15,-1-4 5-15,4-3-5 16,1 0 5-16,2 0 0 16,9 0 38-16,2-16 21 15,2-1-51-15,-3 0-7 16,-7-2 10-16,-6-4-6 0,-9 1-3 15,0 0 14-15,-6 0-25 16,-16 6 7-16,-2 6-9 16,-1 3 3-16,-1 7-3 15,-1 26-3-15,-7 16 1 16,0 6-7-16,4 1 7 16,13-9-2-16,14-14 2 15,3-7-10-15,11-10 9 16,17-7-3-16,5-2 4 15,9-10 12-15,1-16 40 0,-9-7 1 16,-7-4-12-16,-12 4-24 16,-9 0 9-16,-6 2 10 15,-6 2-18-15,-18 2 2 16,-3 8-16-16,2 9 12 16,-2 10-10-16,-4 10-6 15,-2 24-1-15,0 9-7 16,8 2 5-16,14-6 1 15,11-11-1-15,3-8-5 16,20-7 6-16,11-6-5 16,0-7 6-16,4 0 2 15,-10-7 5-15,2-17 2 16,-8-5-5-16,-7-4 19 0,-6-3-21 16,-9 1 2-1,0 0 10-15,-12 5-12 0,-10 8 3 16,4 9-4-16,-3 13-4 15,0 10 1-15,-4 29-13 16,-3 12 3-16,2 6 9 16,10-10 4-16,16-13-7 15,0-9 5-15,19-11-2 16,8-6-8-16,-3-7 12 16,3-1 0-16,3-3 5 15,-2-20 4-15,0-7 2 16,-4-10-9-16,-2-1 4 15,-11-1 9-15,-8 3-10 16,-3 9-2-16,0 12 12 0,-9 9-9 16,-6 9 4-16,-3 18-10 15,-1 22-23-15,-2 6 21 16,12-1-1-16,6-15-3 16,3-10 3-16,0-6-3 15,6-8-1-15,4-3 6 16,-2-3 1-16,1 0 0 15,1-6 5-15,5-14 2 16,-3-4 11-16,-2-8-15 16,-8 2 2-16,-2-3 2 15,0 7-5-15,-7 9 10 16,-1 12-12-16,-1 5-5 16,6 0 2-16,-6 5-13 15,5 12-10-15,1 6-30 16,3 0-29-16,0 1-9 0,0 1-19 15,4 3-36-15,5-3-27 16,-6-2-80-16</inkml:trace>
  <inkml:trace contextRef="#ctx0" brushRef="#br1" timeOffset="127396.59">796 10548 30 0,'0'0'19'0,"0"0"45"15,0 0-20-15,0 0-4 16,0 0 39-16,0 0-27 16,-9-56 24-16,0 47 29 15,-1 2-40-15,-2 7 35 16,-6 0-25-16,-6 5-22 15,-3 22-26-15,0 10-26 0,5 3 22 16,10 1-13 0,9-7-7-16,3-4 0 15,3-10-3-15,12-6-3 0,10-11 0 16,7-3 3-16,2-9 9 16,5-22-3-16,-4-13 6 15,-12 1 10-15,-10-6-12 16,-13 6 4-16,0 4 2 15,-19 12-8-15,-3 8 17 16,-4 15-3-16,-2 4-9 16,-2 23-8-16,0 24-5 15,5 12-6-15,10 4 5 16,14-6 2-16,1-10-5 0,8-13 4 16,12-9-9-1,5-16 9-15,2-9-5 0,4 0 5 16,-1-26 4-16,-3-13 8 15,-9-8 18-15,-6 0-19 16,-12-2-2-16,0 6 12 16,-12 9-10-16,-6 12-4 15,2 15 9-15,-4 7 1 16,-1 29-17-16,-1 18-1 16,7 12-9-16,9 8 7 15,6-11 0-15,6-9 1 16,15-11 2-16,3-13-7 15,1-13 0-15,-4-7 5 16,-1-3-1-16,-3-10 3 0,-3-21 11 16,-7-7 15-16,-7-11-7 15,0-5-14-15,-16 1 13 16,-11 7-18-16,6 13 0 16,0 16 1-16,2 14-1 15,8 3-1-15,-3 27-7 16,0 12-21-16,8 9-7 15,6 12-21-15,0 1-105 16,3-3-144-16,3-8-183 16</inkml:trace>
  <inkml:trace contextRef="#ctx0" brushRef="#br0" timeOffset="130919.14">1684 10374 476 0,'0'0'12'0,"0"0"44"16,0 0 10-16,0 0-41 16,0 0-24-16,85-50 8 15,-14 30-9-15,10-3 12 16,1 3-12-16,-7 3-7 15,-10 4-1-15,-14 1-79 16,-18 5-16-16,-17 5 11 16,-16 2-23-16,0 0 63 15,-24 2 7-15,-9 10-9 16,-7 4 54-16,3-2 10 16,10 0 33-16,3-5 38 15,11 1-14-15,4 7-7 0,1 7-40 16,2 11 7-16,2 12 10 15,4 7-18-15,0 7-17 16,0 4 10-16,-3-1-11 16,3-4-1-16,-9 0-104 15,-2-12-62-15</inkml:trace>
  <inkml:trace contextRef="#ctx0" brushRef="#br0" timeOffset="131084.6">1749 10919 308 0,'0'0'109'0,"0"0"47"0,0 0-134 16,0 0-22-1,0 0 0-15,105-25 6 0,-32 2 8 16,6-5-1-16,6 4-13 16,-3-2-128-16,-9 2-168 15</inkml:trace>
  <inkml:trace contextRef="#ctx0" brushRef="#br0" timeOffset="131330.03">2458 10508 514 0,'0'0'17'0,"0"0"155"16,0 0-1-16,0 0-31 0,0 0-58 15,0 0-51-15,-46-15-9 16,46 44-22-16,0 24-9 15,0 19 9-15,0 24 21 16,7 7 5-16,-1-1-21 16,-3-7-3-16,0-16 3 15,-3-19-5-15,3-10-8 16,-3-13-53-16,0-5-87 16,-15-12-124-16,-15-17-155 15</inkml:trace>
  <inkml:trace contextRef="#ctx0" brushRef="#br0" timeOffset="131500.41">2167 10955 522 0,'0'0'3'0,"0"0"49"16,0 0-15-16,121-24 101 15,-45 4-59-15,0-2-50 16,0 1-29-16,-12 3-102 15,-22 1-286-15</inkml:trace>
  <inkml:trace contextRef="#ctx0" brushRef="#br0" timeOffset="144845.6">4346 10555 419 0,'0'0'14'0,"0"0"45"15,0 0-4-15,0 0-34 16,0 0-14-16,0 0 14 15,0 0-15-15,12-10 9 16,0 0 13-16,12-14 38 16,7-11 3-16,11-9-36 15,1-5-25-15,-1-8 16 16,0-4-19-16,-9-6 1 16,-5 1 15-16,-12 1-16 15,-11 5 22-15,-5 14-23 16,0 12-1-16,-5 14 11 15,-8 13-12-15,4 7 3 16,0 2-10-16,-6 32-7 0,0 20-64 16,6 16 72-16,9-1 4 15,0-10 0-15,18-7 0 16,12-11-3-16,3-11 2 16,3-13-7-16,-1-9 8 15,-2-8 0-15,-3 0 1 16,1-12 5-16,-8-8-4 15,-1 1 1-15,-7-1 5 16,-9 6 0-16,-3 4 5 16,0 4-13-16,-3 6 5 0,0 0-11 15,0 0-14 1,6 16-11-16,9 1 26 0,3 3 5 16,10-7-4-1,5-7 4-15,4-6 0 0,2 0 6 16,-5-17-4-16,-4-3 0 15,-6 1 0-15,-3 0 6 16,-5 9 11-16,-5 7-19 16,2 3 0-16,-1 0 0 15,6 13-10-15,0 3 10 16,3-3 2-16,-2-3-2 16,-1-4-63-16,6-6-74 15,-12 0-60-15,-8-6-125 16</inkml:trace>
  <inkml:trace contextRef="#ctx0" brushRef="#br0" timeOffset="145266.54">4491 10839 669 0,'0'0'2'0,"0"0"71"16,0 0-55-16,0 0-18 15,0 0-20-15,0 0 10 0,28 4 2 16,-7 16 5 0,-3 6-12-16,1 10-1 0,-8 0 3 15,-2 4-34-15,-5-11 3 16,-1-5 44-16,-3-11 0 15,0-7 0-15,0-6 1 16,0 0 43-16,0 0 49 16,6-23-20-16,3-9-40 15,6-14-18-15,6-7-3 16,3 9 5-16,-2 11 8 16,-1 13-16-16,-6 14-9 15,1 6-1-15,1 10-23 16,2 25-9-16,-1 12-29 15,-3 3-17-15,-3 0-47 16,-2-8-4-16,1-19-126 0</inkml:trace>
  <inkml:trace contextRef="#ctx0" brushRef="#br0" timeOffset="145665.37">5062 10853 556 0,'0'0'66'15,"0"0"138"-15,0 0-117 16,0 0-32-16,0 0-55 16,0 0-11-16,0-17-7 15,36 3-16-15,13-3 28 16,8-5-7-16,-2 3-62 0,-9 2 58 16,-16 7-154-16,-18 3 137 15,-12 3 34-15,0-2 24 16,-15 1-9-16,-15 0-9 15,-7 5-5-15,3-3 8 16,4 2 11-16,15-1 30 16,7 1 12-16,4 1 9 15,4-2-18-15,0-1-46 16,0 1-4-16,9-1-6 16,9 3-8-16,12 0 11 15,8 0-3-15,-2 8 0 16,-6 9-1-16,-3 5-3 15,-15 7-3-15,-6 7 7 0,-6 5-18 16,0 4-52-16,-3-1-35 16,0-11-84-16,3-12-93 15</inkml:trace>
  <inkml:trace contextRef="#ctx0" brushRef="#br0" timeOffset="146097.97">5757 10565 529 0,'0'0'34'0,"0"0"32"16,0 0-33-16,0 0 0 15,0 103 1-15,0-73-9 0,0-8 21 16,9-7-34-16,5-3 0 16,2-10 14-16,5-2-17 15,0-2 42-15,12-22 16 16,-2-13-17-16,3-11 6 15,-8-5-50-15,-4 0-2 16,-4 10 4-16,-9 18 0 16,-6 13-6-16,0 12-2 15,-3 0-18-15,6 31-4 16,1 14-4-16,2 12 26 16,-3-4 6-16,-3-6-1 15,-3-12-4-15,0-8-1 16,0-12 0-16,0-4-4 15,-12-10 12-15,-10-1-1 16,-11-1 11-16,-6-20-16 16,-4-7 7-16,-5-6-9 0,-1-2 1 15,4 6-8-15,2 7-10 16,13 16 0-16,2 7-5 16,10 30-103-16,3 17-90 15,12 5-35-15,3-6-163 16</inkml:trace>
  <inkml:trace contextRef="#ctx0" brushRef="#br0" timeOffset="147185.99">6533 10159 106 0,'0'0'28'0,"0"0"52"16,0 0 43-16,0 0-64 15,-6-84 21-15,-8 66-18 16,-8 1-7-16,-3 3-9 0,-5 4 2 16,-3 1 18-16,0 8-6 15,-1 1-33-15,4 14-16 16,0 16-11-16,5 9-3 15,7 4 3-15,9-1 6 16,9-9-6-16,0-3-14 16,15-10 13-16,9-9-9 15,3-11 10-15,4 0-1 16,2-11 1-16,0-14 27 16,4-6-1-16,-13-5-23 15,-3 6 13-15,-5 1-7 16,-13 2 10-16,0 12-9 15,-3 4-1-15,0 11 13 0,0 0-22 16,0 9-26-16,0 25 3 16,0 19-3-16,0 13 12 15,6-1-87-15,15-7-76 16,0-16-99-16</inkml:trace>
  <inkml:trace contextRef="#ctx0" brushRef="#br0" timeOffset="147630.93">6803 10271 520 0,'0'0'1'0,"0"0"195"16,0 0-117-16,0 0 33 15,0 0-77-15,0 0-35 16,-58 6-15-16,83-6 2 15,14-3 6-15,13 3-3 16,-3 0-35-16,-7 3-41 16,-12 11 6-16,-11 3 30 15,-10 3 10-15,-9 2 36 16,-3 5-2-16,-19 1 6 16,-2-3 3-16,0-6 1 15,3-7 2-15,5-4 12 16,4-8 33-16,6 0 35 0,3-13-5 15,3-16-34 1,0-15-39-16,15-6-7 0,10 7-2 16,8 2 1-1,0 13 0-15,0 8 24 0,-5 9-14 16,-1 11-10-16,-2 5-5 16,-1 19-8-16,-6 11 12 15,-5 15-6-15,-5 3-33 16,-8 7 23-16,0 1-172 15,0-7 34-15,-5-11-100 16</inkml:trace>
  <inkml:trace contextRef="#ctx0" brushRef="#br0" timeOffset="147869.59">7716 10065 786 0,'0'0'126'16,"0"0"15"-16,0 0-90 15,0 0-27-15,0 0-23 16,0 0-1-16,94 0 19 16,-17-3-4-16,8 1-15 15,-1-1-56-15,-2-1-35 16,-15 4-167-16,-21 0 0 15,-26 0-169-15</inkml:trace>
  <inkml:trace contextRef="#ctx0" brushRef="#br0" timeOffset="148062.69">7713 10321 478 0,'0'0'118'15,"0"0"195"-15,0 0-237 16,0 0-71-16,0 0-5 15,0 0 0-15,89 17 12 16,-1-17 7-16,11 0-12 16,-5-5-7-16,-11 0-55 15,-23-2-229-15,-21-4-73 16,-20-8 123-16</inkml:trace>
  <inkml:trace contextRef="#ctx0" brushRef="#br0" timeOffset="148317.99">8060 9828 653 0,'0'0'206'16,"0"0"39"-16,0 0-129 16,0 0-21-16,0 0-18 15,0 0-37-15,-25 0-17 0,23 24-23 16,2 18 2-1,0 25 0-15,-13 19 18 16,-5 18-16-16,-12 3 9 16,0 1-13-16,5-10-15 0,9-17-36 15,8-15-41-15,8-13-56 16,0-19-56-16,18-22-222 16</inkml:trace>
  <inkml:trace contextRef="#ctx0" brushRef="#br0" timeOffset="148664.12">8939 9950 1019 0,'0'0'6'0,"0"0"120"16,0 0-58-16,0 0-56 15,0 0-12-15,0 0 1 16,-12 97 11-16,12-48-1 15,0-1-4-15,6-2 21 16,21-1-26-16,4-12 0 16,2-10 4-16,3-15-3 15,7-8 6-15,2-5-6 16,7-21 1-16,0-11 16 16,-16-9-20-16,-17-7 0 15,-19-4-3-15,-16-1 4 16,-26 9-2-16,-10 11-17 15,-8 15 5-15,-1 23 10 0,3 0-22 16,9 29-19-16,13 16-50 16,10 5-117-16,22-7-206 15</inkml:trace>
  <inkml:trace contextRef="#ctx0" brushRef="#br0" timeOffset="151541.49">10824 10291 333 0,'0'0'74'0,"0"0"-15"16,0 0-12-16,0 0-47 16,0 0 0-16,0 0-21 15,6 0-37-15,-6 0-11 16,3 0 34-16,0 0 10 15,-3 0 6-15,3 0 14 0,-3 0-1 16,0 0 6-16,0 0 6 16,0 0-5-16,0 0 9 15,0 0 10-15,0 0-6 16,0 0-2-16,0 0-12 16,0 0 1-16,0 0-2 15,0 0 1-15,0 0-1 16,0 0 1-16,0 0 0 15,0 0 10-15,0 0-6 16,0 0-3-16,0 0 6 16,0 0-6-16,0 0-2 15,0 0-1-15,0 0-18 16,0 0 9-16,0-3-21 0,0-11 1 16,0-6-31-16,0-7 54 15,0-5 8-15,0-4 8 16,1-8 10-16,-1 1 30 15,0-3-8-15,-1 3 37 16,-8 8 40-16,-1 9 11 16,7 11 22-16,0 8-24 15,0 7-38-15,0 0-59 16,3 11-29-16,-3 29-4 16,3 16 4-16,-7 19 20 15,-1 7-5-15,2-2-15 0,0 0 0 16,3-7-8-16,3-14-59 15,0-13-57 1,0-20-23-16,0-15 2 0,0-11-25 16,0-11 60-16,0-22 88 15,0-10-24-15,-6-4 14 16,-18 5 32-16,-10 7 35 16,1 8 35-16,-3 11 51 15,7 5-2-15,9 8 10 16,11 2-13-16,6-1-51 15,3 2-55-15,3-3-10 16,33-5-39-16,28-8 32 16,24-6-8-16,12-7-46 0,-3-2-18 15,-6-2-52 1,-21 0 65-16,-19 0 34 0,-20 4 32 16,-13-3 23-16,-18 2 88 15,0 0-26-15,-9 2 12 16,-6 9-11-16,3 10 2 15,6 7-25-15,2 2 10 16,4 13-73-16,0 24-15 16,0 15 15-16,0 10 0 15,0 2 0-15,13-2 0 16,-4-9 6-16,3-9-3 16,-3-18-3-16,-3-10 0 15,-3-12-12-15,0-4 6 16,0 0 3-16,4-4 3 0,5-25 1 15,6-11 6-15,3-6-7 16,0 7-14-16,-6 12-40 16,-4 13 48-16,-1 14-9 15,-4 0-20-15,1 14-48 16,5 13 52-16,-3 5-16 16,9 2-53-16,0-8-13 15,9-13 17-15,5-13 22 16,13 0 44-16,3-22 25 15,1-12-11-15,-6-6-19 16,-14-2 35-16,-13 1 35 16,-16 2 97-16,0 3-10 15,-12 10-32-15,-1 9 45 16,4 11-30-16,1 6-12 16,1 0-67-16,4 3-21 0,0 14-10 15,3 4-9-15,0-1 4 16,24-6-11-16,1-7-20 15,8-7 11-15,0 0 1 16,-2-3-14-16,-7-14 18 16,-9 0-8-16,-12-3 33 15,-3 1 16-15,0 2-14 16,-15 4 10-16,-6 7 0 16,-7 6 0-16,-5 6 6 15,-3 24-18-15,2 12 0 16,4 5 9-16,14 3-6 0,13-4-1 15,3-7-2-15,16-12 0 16,10-10-1-16,15-9 5 16,5-8-4-16,10-13 15 15,-1-16 25-15,-6-7-19 16,-10 0 0-16,-11-1 17 16,-7 5 11-16,-9 8-22 15,-3 10 11-15,-6 9-2 16,-3 5-2-16,0 0-34 15,0 0-5-15,4 9-7 16,7 5 3-16,4 2 10 16,5-2-1-16,3-7 0 15,2-7 1-15,2 0-5 16,-3-5 4-16,3-8 0 0,-3-3 21 16,-8 4-19-16,-4 7 0 15,-3 5-2-15,3 3-5 16,6 14 1-16,1 9 4 15,5 0 0-15,-5-6-6 16,7-6-73-16,4-11-30 16,4-10-80-16,-1-32-153 15,-6-21 83-15</inkml:trace>
  <inkml:trace contextRef="#ctx0" brushRef="#br0" timeOffset="152292.7">11275 7608 139 0,'0'0'109'0,"0"0"15"16,0 0-28-16,0 0-4 16,0 0-46-16,0 0 23 15,-3-12-8-15,-7 12-24 16,-3 32-14-16,-9 19-22 15,1 19-1-15,-4 17 20 16,5 5 1-16,4-5 9 16,4-12-25-16,6-17-5 15,6-24 10-15,0-17-4 16,0-6-6-16,0-11 1 0,0-11 27 16,3-23 31-1,6-10-44-15,3-13-12 0,-2 1 3 16,-10-7-3-16,0 0-5 15,0 8 2-15,0 16-6 16,-7 17-1-16,-2 22-13 16,3 24-75-16,0 30-198 15,-5 17 36-15</inkml:trace>
  <inkml:trace contextRef="#ctx0" brushRef="#br0" timeOffset="153254.51">14445 9953 588 0,'0'0'158'0,"0"0"90"15,0 0-141-15,0 0-11 16,0 0-60-16,0 0-25 15,-26-9-11-15,68 9-1 16,27 0-3-16,38 0 4 16,10 0 0-16,0 0-1 15,-17 0-1-15,-25 0-19 16,-30-3-19-16,-19 1 8 0,-23-3 18 16,-9 1 14-16,-40-2-1 15,-31 4-21-15,-21 2-1 16,-18 0 21-16,1 5-4 15,8 7 6-15,16-1 8 16,19-1-2-16,24-3-6 16,23-4 13-16,13-3-8 15,12 3-5-15,12 5-13 16,23 8 7-16,21 1 1 16,11 5 5-16,-5-1 0 15,-3 1-2-15,-14-2 5 16,-17-4-8-16,-10-2 5 15,-12 0 0-15,-6 4-1 16,-12 6 4-16,-25 9 4 0,-11 6 7 16,-17 3-2-16,-4 2 16 15,3-1-20-15,13-4 7 16,16-12 17-16,18-10-32 16,16-5-1-16,6-1-4 15,45-5-5-15,37 1 6 16,39-7-43-16,28 0-42 15,4-7-147-15,-10-19-168 16</inkml:trace>
  <inkml:trace contextRef="#ctx0" brushRef="#br0" timeOffset="153641.75">15409 10075 449 0,'0'0'13'16,"0"0"227"-16,0 0-81 15,0 0-59-15,0 0-46 16,-88-35-34-16,57 38-15 16,-9 23-3-16,1 11-2 15,3 3 0-15,11 2-5 16,14 5 5-16,11-8-4 16,0-2 2-16,14-10-7 15,8-10 8-15,8-15-19 0,3-2 16 16,1-17 4-16,5-12 10 15,-2-8-4-15,-11-5 8 16,-4-2-11-16,-8 2 7 16,-1 5-8-16,-4 14-2 15,-6 11 19-15,-3 7 20 16,0 5-23-16,0 17-16 16,0 20-23-16,-6 14 17 15,3 15 6-15,3 12-9 16,16 1-14-16,11 0-30 15,8-13-157-15,3-16 33 16,2-18-46-16,2-25-20 16</inkml:trace>
  <inkml:trace contextRef="#ctx0" brushRef="#br0" timeOffset="154026.03">15660 10405 232 0,'0'0'153'0,"0"0"93"16,0 0-131-16,0 0-10 15,0 0-76-15,0 0-29 16,15-31-11-16,22 26 8 16,11 5-9-16,-5 0-12 15,-1 11-10-15,-10 6-8 16,-6 0 14-16,-13 1-4 16,-6-1 20-16,-3-5-10 15,-4 0 19-15,0-4-1 16,0-3 8-16,-6-2 8 15,4-3 34-15,2 0 27 16,0-6 33-16,0-21-16 0,0-10-68 16,20-2 13-16,5-1-32 15,8 7 17-15,-3 11-1 16,1 7-9-16,0 10 17 16,1 5-27-16,-1 3-4 15,-1 26 0-15,-11 10-2 16,-11 9-2-16,-8 7-15 15,-15-1-19-15,-19 2 1 16,-21-1-79-16,-17-2-102 16,-16-12-64-16</inkml:trace>
  <inkml:trace contextRef="#ctx0" brushRef="#br0" timeOffset="154631.59">14159 10851 350 0,'0'0'96'0,"0"0"135"16,0 0-139-16,0 0-19 15,0 0-45-15,0 0-18 16,17 0 2-16,2 0-12 16,4 4-10-16,-4 16 6 15,-2 10-2-15,-4 4 2 16,-10 5-9-16,-3-2-14 0,0-8 19 16,-11-6-3-16,1-6 8 15,4-11 1-15,3-3 4 16,3-3 2-16,0 0-4 15,0 0 0-15,0-13 9 16,16-17-9-16,14-9 0 16,3-4-5-16,2 3 11 15,0 9-4-15,-5 9-2 16,-10 12-1-16,-1 10-8 16,-3 0 1-16,-3 15-18 15,-2 16 5-15,-5 10-19 16,-6 2 7-16,0-1-37 15,-6-3-18-15,-5-8-15 16,8-15-102-16</inkml:trace>
  <inkml:trace contextRef="#ctx0" brushRef="#br0" timeOffset="154822.09">14692 10931 474 0,'0'0'82'15,"0"0"106"-15,0 0-103 16,0 0-54-16,0 0-20 16,0 0-11-16,29-13-2 15,13 4 1-15,14 1-30 0,-4-1-116 16,-7 5-117-16,-22 4-38 16</inkml:trace>
  <inkml:trace contextRef="#ctx0" brushRef="#br0" timeOffset="154961.53">14774 11008 97 0,'0'0'159'0,"0"0"-28"16,0 0-4-16,0 0-41 15,0 0-50-15,0 0-5 16,9 13-26-16,30-17 4 16,16-7-9-16,0 0-147 15,-3-3-146-15</inkml:trace>
  <inkml:trace contextRef="#ctx0" brushRef="#br0" timeOffset="155153.81">15150 10826 482 0,'0'0'81'0,"0"0"227"16,0 0-202-16,0 0-26 16,0 0-47-16,0 0-18 15,0 7-15-15,0 23-10 16,12 9 5-16,-5 11 5 15,-7 4-1-15,0 4-59 16,-19-5-99-16,-17-11-114 16,-7-22-120-16</inkml:trace>
  <inkml:trace contextRef="#ctx0" brushRef="#br0" timeOffset="155803.01">14604 9472 251 0,'0'0'44'0,"0"0"-7"16,0 0 14-16,-61 102 1 15,48-52-22-15,6-4 18 16,7-6-34-16,0-7 4 16,4-14-2-16,15-7 2 15,6-10 12-15,8-2 57 0,9-11-3 16,1-16-31 0,-1-9-18-16,1-3 4 0,-11-6-5 15,0-6-6-15,-5 7-11 16,-9 7-5-16,-5 12-8 15,-7 16 11-15,-3 9-15 16,0 6-10-16,-2 25-16 16,3 8 26-16,-1 7 1 15,0-3-1-15,-3-11 4 16,0-11 3-16,0-9-7 16,0-5 0-16,0-7 10 15,0 0-3-15,-17-10 13 0,-5-18-18 16,-11-5 3-16,-6-7 0 15,-4-1-5-15,-4 7-10 16,3 6-1-16,7 18-26 16,4 10-14-16,6 33-125 15,12 20 4-15,8 6-82 16</inkml:trace>
  <inkml:trace contextRef="#ctx0" brushRef="#br0" timeOffset="172444">17514 10304 19 0,'0'0'105'16,"0"0"-6"-16,0 0 14 16,0 0 4-16,0 0-22 0,0 0-6 15,0 0-3-15,0 0 31 16,-12-56-31-16,12 49-37 16,0-2 7-16,0-4-35 15,9-5-19-15,11-5-2 16,8 4 2-16,2 4-4 15,-1 10-1-15,3 5-2 16,-2 7 0-16,-2 20-7 16,-4 5 1-16,-11 7 9 15,-13 4-22-15,0-6 12 0,0-11 1 16,-7-7 11-16,4-8-2 16,0-11 8-16,3 0 5 15,0 0 9-15,0-20 10 16,6-12 9-16,10-15-39 15,5-10 0-15,3 1 15 16,3 6-10-16,1 8-1 16,2 16-2-16,-7 12 0 15,3 11-4-15,4 3-10 16,-2 20 4-16,2 22 5 16,-12 12-12-16,-6 2-6 15,-12-1-47-15,0-14-50 16,0-14-15-16,0-15 49 0,9-12 29 15,16-2 24 1,8-28 29-16,9-10 2 0,1-6 2 16,-4-2-1-16,0 0 8 15,-7 4 22-15,-6 12 9 16,-10 15 9-16,-9 10-27 16,-4 7-22-16,-3 14-3 15,0 25 0-15,2 17 1 16,-1 2 2-16,9 0 0 15,9-15-3-15,8-13 3 16,7-16-3-16,3-12 3 16,2-2 0-16,0-16 4 15,-6-17-3-15,-11-7 1 16,-10-1 14-16,-12-4-9 0,0 3 31 16,-25 1 39-16,-13 4-65 15,-4 11 47-15,-2 7-25 16,5 8-7-16,11 8-12 15,13 0-15-15,13 1-6 16,4-6-5-16,35-12-28 16,18-2 38-16,17-12-3 15,2 1 4-15,-2 1 6 16,-10 6-6-16,-12 6 0 16,-9 8 10-16,-12 10 16 15,-8 2 2-15,-3 17-22 16,-6 22-6-16,-4 16 32 15,-8 12 6-15,0 6-7 16,-14 7-8-16,-4-7-20 16,3-12 2-16,7-11-5 0,4-19-25 15,4-13-56-15,0-16-137 16,7-2-78-16,13-34-65 16</inkml:trace>
  <inkml:trace contextRef="#ctx0" brushRef="#br0" timeOffset="172595.12">18914 10023 416 0,'0'0'98'16,"0"0"136"-16,-92-9-24 16,78 9-110-16,13 0-11 15,1 0-63-15,10 0-26 0,38-3-2 16,30-5 2 0,23-1 0-16,22-4-19 0,-4-4-198 15,-7-8-304-15</inkml:trace>
  <inkml:trace contextRef="#ctx0" brushRef="#br0" timeOffset="173921.62">20369 9861 638 0,'0'0'12'16,"0"0"83"-16,0 0 84 15,0 0-95-15,0 0-16 16,-90-55-35-16,65 55-25 15,-6 12 1-15,-4 21-9 16,5 13-11-16,7 10 10 16,9 5-6-16,14-8 2 15,0-5 0-15,24-9-4 16,9-15 4-16,9-20-14 16,13-4 10-16,6-26 9 15,14-17 4-15,-1-6 3 16,2-4-7-16,-12 2 3 15,-12 2 3-15,-17 6-6 16,-17 13 0-16,-9 13 13 16,-9 11-12-16,0 6-1 0,0 7-4 15,-6 18-25-15,-5 13 26 16,1 5 3-16,5-3 0 16,5-8-1-16,0-4-6 15,0-9-3-15,15-9 5 16,2-5-20-16,6-5 13 15,3 0 0-15,0-19-17 16,-4-8 24-16,-8-6 3 16,-12-2 2-16,-2-3 12 15,-9 3-12-15,-13 7 17 16,-7 16-12-16,-1 12 8 0,-2 7-13 16,-4 22-7-16,4 5 6 15,15 0 1-15,14-5-13 16,3-7 12-16,25-9-12 15,18-13 7-15,15 0 6 16,11-20 10-16,2-15-1 16,-2-6 1-16,-8 2-10 15,-13 6 36-15,-17 6 2 16,-13 10-2-16,-7 11-6 16,-8 4-19-16,-3 2-11 15,0 13 0-15,3 13-6 16,1 7 1-16,7 0 5 0,8-10 0 15,2-6-5 1,1-6 4-16,4-11 1 0,4 0-2 16,4-9 2-16,3-14 14 15,-1-6-13-15,-3-5 0 16,-8 3 9-16,-2 1-9 16,-7 7 4-16,-7 9-5 15,-6 11 3-15,0 3-10 16,6 6-4-16,0 17-13 15,7 9 18-15,7 2-64 16,9-4-13-16,5-8-34 16,-1-10 27-16,-4-12-26 15,-9 0 28-15,-5-17 78 16,-1-7 10-16,-5-5 103 0,-2-4 34 16,4-3-8-16,-4 2-16 15,3 12-23-15,-4 11-29 16,-1 5-50-16,-3 6 12 15,6 12-23-15,14 24-3 16,13 12 0-16,8 7 6 16,3-4 0-16,-7-9-3 15,-7-15 0-15,-9-10-3 16,-9-14 6-16,-2-3-3 16,6-20 21-16,-1-19 63 15,6-19-51-15,-2-13-21 16,-3-10-12-16,-2 6 6 15,-6 16-6-15,1 18-7 0,-8 27-1 16,3 9-69-16,7 5-52 16,10 10-172-1,11 13-32-15,8 4-119 16</inkml:trace>
  <inkml:trace contextRef="#ctx0" brushRef="#br0" timeOffset="175279">22629 9696 546 0,'0'0'164'15,"0"0"111"-15,0 0-157 16,0 0-26-16,0 0-17 16,-81-28-67-16,81 39-8 15,0 9-3-15,3 7-5 0,24-4 5 16,8 0 1 0,6-6 3-16,-1-7-8 0,-6-10-34 15,-7 0 23-15,-6-17-5 16,-6-5 4-16,-9-6 19 15,-6-2 3-15,0 4 0 16,-9 1 16 0,-12 10-4-16,-4 13 23 0,-11 2-27 15,-8 26-11-15,-5 16-10 16,5 16 5-16,11-3 3 16,21 4-9-16,12-9 11 15,21-4-11-15,33-13 8 16,19-16-18-16,6-17 7 15,3-14-10-15,-6-28-53 16,-6-8 73-16,-1-6-12 0,-10-6 16 16,-11 1 13-16,-18 3-4 15,-21 15 18-15,-6 16 9 16,-3 20 32-16,-15 7-25 16,-14 1-43-16,-4 22-10 15,5 10 3-15,10 3-5 16,17 0 4-16,1-5 5 15,22-6-6-15,19-9 3 16,11-9-4-16,9-7 6 16,5 0-2-16,2-5-7 15,-5-9 11-15,-6 4 2 16,-13 5 0-16,-14 5-7 0,-10 0 7 16,-10 11-9-16,-10 10 8 15,0 5-6-15,0 0 7 16,0-6 0-16,0-4-6 15,7-5-12-15,23-9-12 16,17-2-11-16,18 0-2 16,10-19-107-16,0-5 60 15,-12-12-14-15,-16-6 12 16,-22-12 92-16,-14-1 13 16,-11 2 41-16,-16 13 26 15,-13 13 33-15,-16 23-14 16,-4 4-52-16,-1 21-45 15,9 12 5-15,11 9-7 0,14-1-3 16,16-2 0 0,0-5 0-16,28-11-4 15,15-8 6-15,8-12 1 16,7-3 0-16,3-8 0 0,-3-9-3 16,-13-5 2-16,-12-3 2 15,-14 5 10-15,-10 5 77 16,-6 5-9-16,-3 5-8 15,0 5-58-15,-5 17 8 16,-18 24-21-16,-7 18 0 16,-3 25 5-16,0 22 3 15,3 20-2-15,-3 27 5 0,1 12-11 16,2 2 0 0,1-10 1-16,3-34 3 0,-4-31-4 15,-5-34 0-15,-4-24 2 16,-13-22 9-16,-3-12-5 15,-4-6-5-15,4-34 0 16,13-26-1-16,19-27-8 16,23-29-26-16,13-26-13 15,37-9-5-15,25-6-21 16,28 8 4-16,17 23 25 16,13 23-79-16,3 30 52 15,-14 22 48-15,-17 23 10 16,-22 12 8-16,-25 6 2 0,-26 9 3 15,-20 5 38 1,-12 2 41-16,0 0-22 0,0 0-36 16,0 0-10-16,-2 12 6 15,-2 7-9-15,2-6 0 16,2 1-3-16,0-8-4 16,12-3 4-16,7-3 5 15,4 0-7-15,-2-9 24 16,3-11-22-16,-5-10 2 15,-5-6 7-15,-8-3-14 16,-6 5 6-16,0 9-4 16,-19 8 1-16,-10 14 21 15,-13 3-16-15,-9 29-8 16,-7 17 12-16,4 16 9 0,12 5-3 16,14-2-7-1,18-2-8-15,10-6 0 0,18-7-3 16,29-8-5-16,27-12 2 15,20-13-69-15,22-17-41 16,9 0-172-16,-4-30-55 16,-9-17 117-16</inkml:trace>
  <inkml:trace contextRef="#ctx0" brushRef="#br0" timeOffset="175637.65">25388 9832 180 0,'0'0'89'15,"0"0"79"-15,0 0 32 0,0 0-17 16,0 0-24-16,0 0-25 16,37-10-64-16,-30 3-16 15,0-2 9 1,-6 4-22-16,-1 3-2 0,0 2-17 16,0 0-20-16,0 0-2 15,-18 16-6-15,-7 11-7 16,-2 6 10-16,3 3 4 15,12-3-2-15,6-9-2 16,6-9 2-16,0-4-7 16,2-8 8-16,16-3 0 15,8 0 12-15,6-17 0 0,4-12 2 16,-5-3-12 0,-6-6 0-16,-10 1 12 0,-6 8-14 15,-9 13 0-15,0 6-1 16,-19 10-7-16,-28 19-42 15,-23 24-80-15,-17 11-75 16,-15 1-355-16</inkml:trace>
  <inkml:trace contextRef="#ctx0" brushRef="#br0" timeOffset="186365.45">27224 1741 311 0,'0'0'76'16,"0"0"40"-16,0 0-46 16,0 0-22-16,0 0 13 15,0 0-43-15,0 0-18 16,-63 44-5-16,27 23 5 0,-4 15 27 15,1 1-1-15,4-8 2 16,6-18-12-16,10-21-3 16,10-17 18-16,7-15-30 15,2-4 35-15,0-7 83 16,0-23-25-16,10-18-58 16,16-15-36-16,12-13 0 15,9-13 3-15,7-14-3 16,1 1 0-16,1 13-4 15,-12 25 9-15,-14 31-8 16,-13 24 3-16,-4 9-12 16,2 20 7-16,7 22-14 15,3 22 14-15,-1 15 4 0,-10 9 2 16,-10 5-2 0,-4-1 1-16,0-14-9 0,0-14-20 15,0-17-88 1,0-21-79-16,-3-13-19 0,-9-13-61 15</inkml:trace>
  <inkml:trace contextRef="#ctx0" brushRef="#br0" timeOffset="186508.55">26997 1964 445 0,'0'0'3'15,"0"0"12"-15,0 0 21 0,0 0-13 16,147-25-11-16,-55 20-12 15,2-1-41 1,-9-2-322-16</inkml:trace>
  <inkml:trace contextRef="#ctx0" brushRef="#br0" timeOffset="186965.87">28173 1838 581 0,'0'0'49'16,"0"0"113"-16,0 0-94 15,0 0-37-15,0 0-31 16,0 0 7-16,114-3 74 15,7 3-31-15,24-8-6 16,10-3-38-16,-1-2-2 0,-15 1-4 16,-19 1 3-1,-23-1-3-15,-28 2-12 0,-27 3-56 16,-23 2-33-16,-19 5-70 16,-24 0 32-16,-31 0-185 15,-24 17 75-15</inkml:trace>
  <inkml:trace contextRef="#ctx0" brushRef="#br0" timeOffset="187190.29">28402 2012 241 0,'0'0'86'0,"0"0"70"0,0 0 2 16,0 0-24 0,0 0-43-16,0 0-33 0,14 0 4 15,38 0-21 1,27 0-10-16,25 0-8 0,10-5-2 15,6-2-20-15,3-4 1 16,-7-2-1-16,-7 0 2 16,-21-3-6-16,-21-1-31 15,-19-3-107-15,-21-2-57 16,-26-6-61-16,-9-9-97 16</inkml:trace>
  <inkml:trace contextRef="#ctx0" brushRef="#br0" timeOffset="187505.67">28859 1367 479 0,'0'0'104'15,"0"0"-37"-15,0 0 64 16,0 0-16-16,0 0-38 16,0 0-71-16,113-68 13 15,-44 88 1-15,-2 16-18 16,-3 6 7-16,-3 9-9 15,-4 5 0-15,-4 2 2 16,-3 6 0-16,-3 3-4 16,-3 5 2-16,-8-2 0 15,-14-7-4-15,-22-5 3 16,-14-9-3-16,-39-1 3 0,-21-3 2 16,-10-3 2-16,-1-1-3 15,11-7-7-15,16-3 6 16,17-4-71-16,26 0-44 15,15-10-134-15,42-8-111 16</inkml:trace>
  <inkml:trace contextRef="#ctx0" brushRef="#br0" timeOffset="188053.41">30300 1731 638 0,'0'0'96'0,"0"0"-3"15,0 0 76-15,0 0-62 16,0 0-77-16,0 0-30 0,3-21-19 16,-3 67 12-16,0 22 3 15,0 13 4-15,-3 3 2 16,-11-10 5-16,1-18-12 16,4-23 5-16,4-16 0 15,2-15 8-15,-1-2-6 16,-8-19 23-16,-2-20 31 15,0-15-54-15,11-15 5 16,3-9-7-16,26-13 1 16,24-4-7-16,9 7 6 15,4 20-8-15,0 26-12 0,-2 25-11 16,-3 17-15-16,1 4 7 16,-3 21-11-16,-11 9-1 15,-14-1 14-15,-13 2 11 16,-18 0 1-16,-6-2 6 15,-22-4 17-15,-5-5 2 16,3-7 0-16,9-5 20 16,8-7-13-1,10-3 1-15,3 0 6 0,3 0-14 16,22 6 2-16,14 4 10 16,7 5-10-16,0 5-3 15,-4 5 1-15,-8 4-3 0,-12 2 2 16,-9-6-5-1,-13-1 3-15,-16-5-6 0,-36-4 9 16,-30-2 27-16,-19-7-17 16,-18-7-2-16,-8-1-8 15,6 0-69-15,20-12-325 16</inkml:trace>
  <inkml:trace contextRef="#ctx0" brushRef="#br0" timeOffset="189568.93">26351 3814 201 0,'0'0'165'0,"0"0"-162"16,0 0 68-16,0 0-17 16,0 0-9-16,0 0-15 0,0 0 8 15,-9 3 19 1,9-3 6-16,0 0 19 0,0-3-18 16,8-23-13-16,16-12-32 15,10-12-14-15,8-5-5 16,2 5 5-16,-6 12 0 15,-8 15-4-15,-5 14-1 16,-4 9-8-16,-3 9 6 16,4 28-21-16,0 13 15 15,0 6 5-15,1-3 4 16,1-9-1-16,-2-13 0 16,-2-9 0-16,-2-8 5 15,-5-9-2-15,5-5-3 0,7-7 19 16,7-18 16-1,2-13 12-15,-3-11-27 0,-7-8-9 16,-7-4 9-16,-7 5-20 16,-7 10 0-16,-3 20 0 15,0 18-3-15,0 8-80 16,0 20-189-16,-2 12-141 16</inkml:trace>
  <inkml:trace contextRef="#ctx0" brushRef="#br0" timeOffset="190199.13">27539 3605 24 0,'0'0'774'16,"0"0"-684"-16,0 0 43 15,0 0-128-15,0 0-5 16,0 0-20-16,-11 55 9 15,4 7 11-15,-7 7 7 16,1-1-5-16,-3-7-2 16,0-14 5-16,3-15-5 15,6-17 0-15,4-9 1 16,0-6-1-16,-3 0 45 16,-5-22 48-16,-2-18-60 15,1-15-25-15,9-14-7 16,3-10 2-16,7-6-3 0,16 10 2 15,5 17-6 1,7 21 4-16,3 22-14 0,4 15 11 16,7 6-11-16,2 25 5 15,0 11-10-15,-8 3-15 16,-15-2 3-16,-13-4-14 16,-15-5 24-16,-1-4 11 15,-23-2 6-15,-6-6 4 16,-1-5 5-16,4-5-3 15,10-8 25-15,7-1-6 16,9-3 5-16,1 0-7 16,0 0-16-16,25 0-3 0,12 0-2 15,11 0 2-15,1 5 9 16,-3 4-9-16,-8 3-1 16,-10 4-1-16,-10 1-5 15,-14 0 0-15,-4 1-6 16,-19 3 13-16,-29-1 4 15,-28-1-1-15,-22-6-2 16,-13-8 8-16,2-5-8 16,10 0 1-16,25 0-2 15,27 0-13-15,27-4-44 16,20 1-90-16,33-4-169 16,34-4-199-16</inkml:trace>
  <inkml:trace contextRef="#ctx0" brushRef="#br0" timeOffset="190511.61">28811 3781 144 0,'0'0'471'15,"0"0"-423"-15,0 0 117 16,0 0-63-16,0 0-26 15,0 0-36-15,-17-18-14 16,25 18-20-16,22 0 7 16,21 0 11-16,26-3-4 15,16-1-3-15,10-2-16 0,4-1-1 16,-4 1 5-16,-12-1-3 16,-21 1-4-16,-28 0 1 15,-22 1 1-15,-12 2-4 16,-8 3-50-16,-22 0-60 15,-29 6-79-15,-28 10-90 16,-11 6-50-16</inkml:trace>
  <inkml:trace contextRef="#ctx0" brushRef="#br0" timeOffset="190737.64">28757 3953 239 0,'0'0'85'0,"0"0"63"16,0 0-12-16,0 0-22 0,0 0 2 15,88 0-33 1,-7 0-21-16,20-3-20 0,16-1-12 16,11 0 2-16,6-4-24 15,-10-3-6-15,-13-3-2 16,-28 1 1-16,-31 2-2 16,-24-1-5-16,-20-2-51 15,-8-2-38-15,-21-2-120 16,-22-2-6-16,-17-2-135 15</inkml:trace>
  <inkml:trace contextRef="#ctx0" brushRef="#br0" timeOffset="191052.94">29151 3417 445 0,'0'0'18'0,"0"0"194"15,0 0-45-15,0 0-34 16,0 0-65-16,0 0-41 15,55-28-9-15,2 51 1 16,13 10-6-16,8 10 15 16,-4 6-28-16,-2 3 0 15,-13 1-2-15,-14-7 2 16,-12-4-1-16,-14-4 1 16,-13 2 0-16,-6 1-1 15,-10 2 1-15,-25 3 0 0,-15 3 8 16,-16 1-7-1,-7 1 10-15,-3 4-11 0,2-5 1 16,11-2-6-16,20-12 5 16,20-8-48-16,23-8-79 15,35-10-236-15,50-10-89 16</inkml:trace>
  <inkml:trace contextRef="#ctx0" brushRef="#br0" timeOffset="191509.92">30482 3905 546 0,'0'0'0'0,"0"0"1"16,0 0 35-16,0 0-4 16,0 0 41-16,0 0 3 15,-12 30-6-15,12-28-8 16,0-2 8-16,0 0-1 15,0 0-11-15,1-7 17 16,16-14-33-16,6-6-37 16,6-5 2-16,-1 7-5 15,-3 5-2-15,-2 6 0 16,-10 7 0-16,-2 7-10 16,0 0-1-16,3 21-16 15,5 5 26-15,4 3 0 16,-2-2-2-16,1-5 3 0,2-7 0 15,0-8 13-15,0-7-10 16,9 0 3-16,4-17 13 16,3-10-9-16,2-8 11 15,-1-4-4-15,-6-11-2 16,-8 0 2-16,-9 0-17 16,-10 13-2-16,-6 17 2 15,-2 13-10-15,-2 7-27 16,-20 15-104-16,-5 17-80 15,1 9-9-15,7 2-51 0,11-2-77 16</inkml:trace>
  <inkml:trace contextRef="#ctx0" brushRef="#br0" timeOffset="191968.19">31442 3668 478 0,'0'0'77'15,"0"0"112"-15,33-79-45 16,-32 75-29-16,-1 4-68 16,0 11-47-16,0 28-18 15,-14 14 18-15,-4 16 9 16,-3 9-6-16,-1 1 3 16,-1-4 8-16,1-9-7 15,4-16 4-15,7-18-11 0,5-18 1 16,5-8 12-1,1-6-10-15,0 0 42 0,0-14 42 16,7-19 8-16,19-22-84 16,8-16-11-16,11-16 2 15,12-14-3-15,11-16 1 16,2 6 0-16,-9 19-3 16,-14 32 7-16,-22 35-6 15,-10 21 2-15,-5 4-12 16,2 29 2-16,3 30-10 15,3 22 13-15,-2 13 4 16,1 5 6-16,-7-2-5 0,-7-2 2 16,-3-2-11-1,0-9 3-15,0-15-62 16,2-22 15-16,2-21-81 16,-1-18-24-16,-3-8 15 0,0-13 18 15,-1-18-183-15</inkml:trace>
  <inkml:trace contextRef="#ctx0" brushRef="#br0" timeOffset="192177.36">31572 3950 141 0,'0'0'89'15,"0"0"163"-15,0 0-107 16,0 0 38-16,0 0-112 16,0 0-15-16,92-38-37 15,-13 38 2-15,1 0 7 16,-11 1-21-16,-16 2 3 0,-16-2-7 15,-19-1-1-15,-12 0-2 16,-6 0 0-16,0 0-61 16,-15 0-4-16,-24 0-117 15,-18 0-12-15,-20-1-93 16</inkml:trace>
  <inkml:trace contextRef="#ctx0" brushRef="#br1" timeOffset="208157.73">32623 7764 36 0,'0'0'43'15,"0"0"29"-15,0 0-4 16,0 0-14-16,0 0 45 16,-28-75-39-16,25 71 10 15,0 4-31-15,-1-2-4 16,2 2-15-16,2 0-12 16,0 0-8-16,7-1 4 15,31-2 2-15,22-2-4 16,16 5-2-16,6 0 6 15,0 0-4-15,-3 0 1 16,-3 5-6-16,-3 5 6 0,-7 0-6 16,-17 2 3-16,-10 4-4 15,-11 1 1-15,-4 8 1 16,0 9-2-16,-2 13 1 16,-10 18 3-16,-7 20 16 15,-5 32-13-15,-17 15 9 16,-22 24 15-16,-6 4-7 15,-2 1-3-15,5 6 6 16,14 2-9-16,8 9 26 16,11 1-15-16,5 3-5 15,-4-4 6-15,0-10-5 16,-4-6 4-16,-5-3-6 0,5 0-13 16,-4 1 34-16,-2 2-19 15,-1-6-2-15,-4-7-3 16,4-5-13-16,-2-4 7 15,3 2 1-15,-8 7-5 16,3-4 18-16,-3 0-1 16,0-6-14-16,7-7 6 15,-1 7-9-15,1-4 5 16,2 6-1-16,1-3-7 16,4-15 10-16,1-6-12 15,5-2 1-15,0-9 10 16,0 2-12-16,-1-4 13 15,-2-6-10-15,1-3 3 16,1 2-5-16,-1-1-1 16,0-3 0-16,0-1 10 0,-1-9-10 15,3-4-1-15,-1-4-2 16,2-5 6-16,2 2-6 16,0-2 3-16,-1 0 0 15,-1 5-4-15,2 3 1 16,-1 3 2-16,3-2-37 15,1-2 38-15,0-8-2 16,0 0 2-16,1-10 0 16,6-2-4-16,-1 0-13 15,-1-12 17-15,-2 1 0 0,0-3-22 16,0 13 12-16,-2 1 10 16,-1 22-33-16,-1 30 21 15,-19 19 12-15,-11 8 47 16,1-8-34-16,0-10-13 15,-13 3 0-15,-13 27-4 16,-30 37-32-16,-33 33 26 16,-24 39-100-16,-21 24-243 15,-446 764-254 17,546-927 607-32,32-76 0 15,17-42 0-15,-2-32 0 16,-7-13 0-16,-3-4 0 15,-2-2 0-15,2 1 0 16,5 8 0-16,16 10 0 16,-15 17 0-16,-7 9 0 0,3 6 0 15,-3 0 0-15,8 2 0 16,11-1 0-16,3 5 0 16,-9-6 0-16,9 0 0 15,-6-47 0-15,-1-24 0 16,-11-42 0-16,-6-33 0 15,-9-32 0-15,39 1 0 16,0 34 0-16,0 10 0 16,0 32 0-16,-8 35 0 15</inkml:trace>
  <inkml:trace contextRef="#ctx0" brushRef="#br1" timeOffset="208636.33">33483 13379 0 0,'-18'0'0'15,"-43"-43"0"-15,56 40 0 16,-47-36 0-16</inkml:trace>
  <inkml:trace contextRef="#ctx0" brushRef="#br1" timeOffset="210814.81">33222 13459 0 0,'-24'55'0'0,"-9"24"0"16,21-52 0-16,-80 71 0 15,-16-1 0-15,-10 2 0 16,-7-13 0-16,47 3 0 15,13 6 0-15,13-2 0 16,52 16 0-16,-2 0 0 16,-13 16 0-16,-40 5 0 15,49 8 0-15,0 1 0 16,-1-23 0-16,-29-38 0 16,3-78 0-16,-4 111 0 15,-5-7 0-15,18-17 0 0,-50-24 0 16,18-70 0-16,56 16 0 15,-45 74 0-15,42-29 0 16,-29-54 0-16,32 13 0 16,0 26 0-16,0-33 0 15,0-5 0-15,0 28 0 16,10-29 0-16,11-9 0 16,12-12 0-16,15 8 0 15,8-22 0-15,-56 25 0 16,46 0 0-16,-46 3 0 15,8-10 0-15,1 0 0 0,3 8 0 16,10 3 0-16,-1 1 0 16,-2 5 0-16,10 0 0 15,-1 0 0 1,5 0 0-16,1 8 0 0,-22 1 0 16,0-2 0-16,30-1 0 15,-5 1 0-15,1-3 0 16,-38 2 0-16,7-3 0 15,0-3 0-15,-4 0 0 16,10 0 0-16,-6 0 0 16,-4 0 0-16,-3 0 0 15,0-3 0-15,0-3 0 0,-3-2 0 16,-7 2 0-16,2 3 0 16,-3-7 0-16,6 4 0 15,3-2 0 1,2 3 0-16,0 1 0 0,0-4 0 15,0 0 0-15,15 2 0 16,-8-5 0-16,8 2 0 16,-1-1 0-16,2-1 0 15,-2-2 0-15,-2 0 0 16,-2 2 0-16,-4-1 0 16,-2 1 0-16,-4-2 0 15,0 4 0-15,0-4 0 16,0 3 0-16,0 3 0 15,-1 0 0-15,-2 5 0 16,0-1 0-16,0-1 0 0,-2 4 0 16,1 0 0-16,3 0 0 15,-2 0 0-15,1 0 0 16,1 7 0-16,1-4 0 16,0 6 0-16,-2-2 0 15,-1 13 0-15,-1 6 0 16,-4 14 0-16,-7-8 0 15,-1 4 0-15,7 4 0 16,-11 1 0-16,-2-2 0 16,16-6 0-16,-9-7 0 15,0-16 0-15,4 14 106 16,11-24-77-16,0 0-9 16,0 0 33-16,0 0-37 15,0 0-16-15,0 0-7 0,0 0-71 16,-20-24 37-16,27 1 15 15,3-2 9-15,1 1-7 16,0-3 19-16,-1 4 2 16,-1 6-6-16,-1 1 9 15,-4 0 3-15,-1 1 8 16,-1 3 17-16,-1 5 8 16,1 1 7-16,-2 3 19 15,1-1-5-15,1-2-2 16,2 0-17-16,0-1-11 15,4-3-1-15,3-4-7 0,0 4-19 16,1-6-2-16,0 2-9 16,3-6-19-16,-1 1 10 15,-4 3 17-15,-1-1 3 16,-4 4 13-16,-2 2 30 16,0 2 8-16,-2 5 5 15,-1-1 31-15,0 5-12 16,0 0-14-16,0 0-9 15,0 0-24-15,0 0-20 16,0 9-8-16,0 21 0 16,-1 15 15-16,-4 13 43 15,-4 12-16-15,-3 8 1 0,-7 1 3 16,-4 1-16 0,-2-7 0-16,-2-3-6 0,0-9-2 15,0-4-2-15,0-13-6 16,4 0-2-16,5-10 2 15,6-14-5-15,4-4 1 16,5-9-10-16,3-4 6 16,0-3-4-16,0 0 4 15,0 0 0-15,0 0 0 16,0 0 4-16,0 0-6 16,0 0 0-16,0 0-3 15,2 0 6-15,-2 0-7 16,0 0 0-16,0 0 7 15,0 0-7-15,-12 0 13 16,-24 0-11-16,-26 0 5 0,-25 0-9 16,-21 9 2-1,-18 8 0-15,-11 6 8 0,-6 0 16 16,-1 7 15-16,2-4-3 16,9-7-9-16,14-2 6 15,20-2-26-15,25-6-4 16,27-3-2-16,24-5 0 15,16-1-2-15,7 0-2 16,10 0-27-16,21-9-6 16,14-8-8-16,9-7-30 15,3-3-16-15,-2-2-3 16,-3-7-1-16,-4 2-34 16,-6-5-8-16,-4-1 16 15,-6 1 71-15,-7 2 17 0,-2 7 32 16,-7 5 2-16,-6 11 0 15,-2 3 32-15,-7 6 32 16,1 4 59-16,-2 1-5 16,0 0 8-16,0 0-30 15,0 0-21-15,0 0-5 16,0 0-11-16,0 0-14 16,0 0 3-16,-6 0-21 15,-11 4-12-15,-14 15 0 16,-18 12-12-16,-15 5 0 15,-12 11 4-15,-7 6-9 0,-3 1 10 16,7-4-4-16,18-6 2 16,17-13 8-16,21-6-9 15,14-11-1-15,9 1-6 16,0-2 0-16,16 1 12 16,24 6-9-16,11 0 13 15,18 2 2-15,5-3 2 16,0 4-9-16,-3-1-11 15,-13-3 1-15,-18-3-3 16,-16-4 2-16,-15-7-13 16,-9 2-34-16,0 6-38 15,-4 4-28-15,-21 5-66 0,-14-2-158 16,-15-10-460-16</inkml:trace>
  <inkml:trace contextRef="#ctx0" brushRef="#br1" timeOffset="212113.19">25134 15942 625 0,'0'0'3'0,"0"0"84"15,0 0 157-15,0 0-151 16,0 0-52-16,0 0 8 15,-33-17-30-15,33 15-10 16,29-8-4-16,23 0-3 16,21-5 14-16,20 7-16 15,10 5 0-15,1 0 4 16,-12 3-4-16,-21 0-1 16,-28 0-1-16,-27 0 3 15,-11 0-7-15,-5 0 6 16,-18 0-13-16,-28 0 9 15,-25 6-2-15,-20 2 6 16,-7 0 0-16,-2-1 2 0,9-2 3 16,9 3-5-16,7-5 0 15,11 3 17-15,12-1-10 16,18 1 5-16,14 0-8 16,12-3-4-16,8 4-1 15,0 7-13-15,17 3 4 16,16 6 10-16,16 5 0 15,8-4 1-15,7-4-1 16,-1-3 0-16,-9-1 4 16,-5-7-4-16,-16 2 0 15,-14-8 2-15,-12 0-1 16,-7 1-1-16,0 12 0 16,-20 8 1-16,-19 15 14 15,-16 11-12-15,-8 5 1 0,0-5 9 16,5-1-4-16,12-11-4 15,10-6 16-15,15-12-11 16,12-10 12-16,9-7-22 16,0-3 0-16,12 0 4 15,24 0-2-15,19 0 7 16,15 0 3-16,14-16-9 16,2-2-1-16,5-1-2 15,2 3-46-15,-2-1-74 16,-6 0-157-16,-12-5-240 15</inkml:trace>
  <inkml:trace contextRef="#ctx0" brushRef="#br1" timeOffset="212403.67">26403 15738 589 0,'0'0'148'16,"0"0"98"-16,0 0-120 16,0 0-10-16,0 0-35 15,0 0-24-15,11-31-20 0,-11 31-15 16,0 0-6-16,0 0-16 16,0 11-12-16,0 22 5 15,-7 16 6-15,-13 10 1 16,1 5 0-16,-1-1-9 15,7-5-54-15,4-8-70 16,9-11-27-16,0-10-131 16,2-14-122-16</inkml:trace>
  <inkml:trace contextRef="#ctx0" brushRef="#br1" timeOffset="212620.4">26077 16249 449 0,'0'0'76'16,"0"0"141"-16,0 0-44 0,0 0-45 16,0 0-74-16,0 0-9 15,1 14-29-15,41-7 23 16,22 2 9-16,12-9-33 16,8 0-4-16,-5 0-10 15,-4-10-1-15,-13 1-60 16,-14 8-81-16,-18-2-133 15,-20 3-196-15</inkml:trace>
  <inkml:trace contextRef="#ctx0" brushRef="#br1" timeOffset="213039.68">26168 16511 755 0,'0'0'90'15,"0"0"82"-15,0 0-80 16,0 0-57-16,0 0-30 16,0 0 3-16,77 16-5 15,-51-3-5-15,-7 3 2 16,-3 4-1-16,-8 4-1 16,-5 8-6-16,-3 1 0 15,0-3-5-15,0-4 6 16,-8-6 3-16,0-6 4 15,3-7 0-15,2-1 3 0,3-6-2 16,0 0 12-16,0-10 18 16,12-15 9-16,11-13-22 15,10-4-13-15,3-1-2 16,-1 11 18-16,-7 8-2 16,-7 10 11-16,-4 8-29 15,-5 6 1-15,-1 0-4 16,0 10-12-16,1 12-2 15,0 12 15-15,-6 6-34 16,-6-1-15-16,0 3-22 16,-8-1-51-16,-19-2-70 15,-10-10-131-15</inkml:trace>
  <inkml:trace contextRef="#ctx0" brushRef="#br1" timeOffset="213737.77">24838 16927 105 0,'0'0'73'0,"0"0"54"15,0 0-44-15,0 0-5 16,0 0 11-16,0 0 13 16,-23-3 32-16,23-2-15 15,0-1-21-15,0 0-63 16,0-3-7-16,9 2-14 0,-2 4-14 16,6 3 0-16,4 0-2 15,2 19-12-15,1 10 4 16,-1 8 9-16,-8 4-1 15,-5 1 3-15,-6-3-1 16,0-3 0-16,0-8-5 16,-7-8 5-16,0-4-2 15,3-12 4-15,2-2-1 16,2-2 4-16,0 0 6 16,0-11 17-16,0-19-7 15,8-12-20-15,11-11 14 16,8 0-13-16,3 4 7 15,0 10 1-15,-8 13 3 0,-5 17-3 16,-5 9-10 0,-1 0-12-16,1 20 4 0,2 10-2 15,-4 6 5-15,-4 4 4 16,-4 1-5-16,-1-3-8 16,-1-4-28-16,0-10-30 15,5-9-18-15,2-13-86 16,10-2-84-16,6-12-65 15</inkml:trace>
  <inkml:trace contextRef="#ctx0" brushRef="#br1" timeOffset="213920.61">25334 16958 342 0,'0'0'93'0,"0"0"62"16,0 0-61-16,0 0 6 15,0 0-50-15,0 0-20 16,-13 0-19-16,26 0-8 15,17 0 8-15,13 0-7 16,9 0-4-16,2-2-42 16,-6 2-154-16,-17 0-52 15,-19 0-89-15</inkml:trace>
  <inkml:trace contextRef="#ctx0" brushRef="#br1" timeOffset="214064.93">25354 17151 100 0,'0'0'95'15,"0"0"106"-15,0 0-95 16,0 0-52-16,0 0-20 0,0 0 71 16,74-3-63-16,-23-20-42 15,9-1-4-15,-1-5-194 16,1-1-165-16</inkml:trace>
  <inkml:trace contextRef="#ctx0" brushRef="#br1" timeOffset="214256.23">25864 16835 706 0,'0'0'169'0,"0"0"15"0,0 0-105 15,0 0-24 1,0 0-43-16,0 0-7 0,4 53-3 16,2-11 0-16,-6 11-2 15,0-2 0-15,-16 8-3 16,-8-1-40-16,2-10-124 15,5-10-207-15,4-26-237 16</inkml:trace>
  <inkml:trace contextRef="#ctx0" brushRef="#br1" timeOffset="-214451.91">25222 15270 428 0,'0'0'190'0,"0"0"65"16,0 0-113-16,0 0-71 16,0 0-37-16,0 0-32 15,-86 21 2-15,67 10-4 16,2 8 0-16,5 0 0 16,6-2-1-16,6-4 4 15,0-11-4-15,0-2 1 16,16-10 0-16,7-3 7 15,5-7-1-15,9 0 17 16,1-20 11-16,2-6-9 16,-1-7 10-16,-5-4-11 0,-1-2-6 15,-5-8 12-15,-1-1-11 16,-6 2 5-16,-3 12-4 16,-6 14-12-16,-6 13 6 15,-2 5-14-15,1 2-11 16,7 20-9-16,1 11 2 15,2 13 17-15,-4-1 1 16,-6-7 0-16,-2-9 0 16,-3-7 0-16,0-7 0 15,0-9 3-15,0-1-2 16,0-3 10-16,-16 0 11 0,-6-11-2 16,-11-11-10-16,-3-12-10 15,-3-8 0-15,0-5 1 16,2 4 0-16,12 10-2 15,1 16 1-15,6 17-14 16,6 4-48-16,2 23-49 16,8 12-18-16,2 4-109 15,17-6-148-15</inkml:trace>
  <inkml:trace contextRef="#ctx0" brushRef="#br1" timeOffset="-213628.76">27616 16133 375 0,'0'0'113'0,"0"0"106"0,0 0-74 16,0 0-49-16,0 0-13 15,0 0-18-15,-13-2-11 16,13 2-5-1,0 0-1-15,0 0-11 0,0 0 9 16,0 0-29-16,3 0-8 16,28 0-4-16,24 0-1 15,24 0 12-15,12-11-7 16,2 2-6-16,-7-1 2 16,-11 3-5-16,-17-2-8 15,-17 8-54-15,-21-2-70 16,-11 3-52-16,-6 0-231 15,-3 3-4-15</inkml:trace>
  <inkml:trace contextRef="#ctx0" brushRef="#br1" timeOffset="-213370.5">27671 16358 485 0,'0'0'154'16,"0"0"81"-16,0 0-129 15,0 0-49-15,0 0-20 16,0 0-7-16,66 0 28 16,-15 3-6-16,13-3-21 15,6 4-15-15,13-4-6 16,8 0 3-16,2 0-13 16,-8 0-1-16,-15-4-2 0,-23-1-3 15,-18 1-32-15,-14 1-73 16,-9 0-95-16,-6-2-102 15,0-1-146-15</inkml:trace>
  <inkml:trace contextRef="#ctx0" brushRef="#br1" timeOffset="-204426.88">27837 18236 468 0,'0'0'112'0,"0"0"-29"16,0 0 58-16,0 0-108 15,0 0-26-15,0 0 9 16,0 0-7-16,-14-5 2 15,14-11 24-15,11-14 4 16,4-14-13-16,6-8-4 16,-2-10-21-16,-2-5 9 15,-3-15-10-15,-8-8 1 16,-6-6 0-16,0-2 3 0,-12 6 2 16,-11 23-5-16,2 22 1 15,4 26 3-15,7 21 8 16,-1 17-13-16,1 37-8 15,3 18-9-15,7 10 17 16,0 1-9-16,14-15 4 16,10-9-1-16,2-11-12 15,-1-18-7-15,2-9 6 16,-2-15 4-16,-2-6 10 16,-2 0 3-16,-2-10 2 15,-3-8 7-15,-5-1-1 16,-4 2-4-16,-5 5 5 0,-1 5-4 15,1 4-2 1,-2 3-1-16,1 0-8 0,2 19-15 16,6 1 14-1,3 4 6-15,6-7 3 0,3-5-20 16,3-9 12-16,3-3 1 16,1 0-1-16,0-12 8 15,2-13 3-15,-2 3-2 16,-4 2 1-16,-6 7 0 15,-5 9-1-15,-2 4-1 16,0 0-7-16,3 0 5 16,3 9 2-16,2 2 0 15,0-5 0-15,4-6-21 0,4 0-156 16,1-12-39-16,-1-15-176 16</inkml:trace>
  <inkml:trace contextRef="#ctx0" brushRef="#br1" timeOffset="-204212.03">28796 17198 387 0,'0'0'361'0,"0"0"-153"16,0 0-26-16,0 0-99 16,0 0-41-16,0 0-28 15,-9-31-9-15,9 43-5 16,0 10-10-16,0 15 8 15,0 21 2-15,0 11-7 0,0 11-96 16,2-1-61-16,5-13-204 16,-1-22-255-16</inkml:trace>
  <inkml:trace contextRef="#ctx0" brushRef="#br1" timeOffset="-204020.49">28690 17694 670 0,'0'0'77'16,"0"0"144"-16,0 0-130 16,0 0-39-16,0 0-27 15,0 0-12-15,29 9 3 16,18-9 7-16,7 0-5 0,6-13-18 16,1-3-11-16,-3 7-100 15,-9 6-169-15,-14 3-114 16</inkml:trace>
  <inkml:trace contextRef="#ctx0" brushRef="#br1" timeOffset="-203599.97">28807 18010 589 0,'0'0'167'0,"0"0"30"15,0 0-85 1,0 0-90-16,0 0-18 0,0 0 3 15,52-16-7-15,-20 16 0 16,-3 0 0-16,-7 0-12 16,-4 6 8-16,-7 8-9 15,-4 3-2-15,-6 4 15 16,-1 0 0-16,0-1 1 16,0-3 0-16,-5-7 0 15,0-4 9-15,4-3 12 16,1-3 16-16,0 0 6 15,0-19-9-15,14-12-8 16,13-16-19-16,8-2 1 16,-1 7 12-16,-1 7-7 15,-6 14 0-15,-4 8 8 0,-4 9-9 16,-2 4-13-16,-3 0-2 16,2 18-5-16,-5 10 7 15,-5 6-2-15,-3 5 2 16,-3 4-1-16,0 0-35 15,-2-1-41-15,-5-1-66 16,1-15-200-16,4-13-207 16</inkml:trace>
  <inkml:trace contextRef="#ctx0" brushRef="#br1" timeOffset="-203113.49">29736 17687 346 0,'0'0'135'15,"0"0"-46"-15,0 0 128 0,0 0-97 16,0 0-26-16,0 0-12 15,-79-13-1-15,77 13-7 16,2 0-26-16,0 0-4 16,0-1-5-16,9 1-23 15,29-8 0-15,21-2 13 16,22-5-2-16,7-2-12 16,-3 0-15-16,-14 5-2 0,-12 5-2 15,-21 1-76 1,-14 4-64-16,-13 2-44 0,-11 0-208 15,-2 8 8-15,-23 9 124 16</inkml:trace>
  <inkml:trace contextRef="#ctx0" brushRef="#br1" timeOffset="-202940.2">29856 17769 609 0,'0'0'176'15,"0"0"67"-15,0 0-138 16,0 0-57-16,0 0-19 15,83-8 35-15,-24-1-24 16,3 0-25-16,-6 2-13 16,-5 3-2-16,-8 1-34 15,-5 3-71-15,-12 0-128 0,-12 0-202 16</inkml:trace>
  <inkml:trace contextRef="#ctx0" brushRef="#br1" timeOffset="-201132.76">30863 17363 355 0,'0'0'81'15,"0"0"-25"-15,0 0 44 16,0 0-62-16,0 0-18 16,0 0 7-16,-72 39 11 0,58-18 12 15,1 5-1 1,-2-3 9-16,0 3 5 0,1 0-25 15,1 4-1-15,-2 0-12 16,6 1-14-16,0-1 8 16,6 4-10-16,3-4 7 15,0 1-1-15,0-2 5 16,12-3-1-16,1-3-9 16,5-3 8-16,-1-3-5 15,2-4-1-15,2-4-7 16,0-1 4-16,3-3-5 15,-2-4 7-15,5-1-5 16,0 0 3-16,-1-5 7 16,2-9-7-16,-2-3 21 15,0-3-9-15,-1-5-5 0,-1-4-1 16,-6-3-12-16,1-1-3 16,-5-1 6-16,-4-5-6 15,-2 0 1-15,-5-1-1 16,-3 0 2-16,0 5 1 15,-5 4-3-15,-10 5 0 16,-4 2 6-16,-7 5-3 16,-2 2 0-16,-3 2-2 15,-2 3 1-15,5 3-3 16,2 6 1-16,4 0 0 16,7 3-2-16,3 0-1 15,-1 3-2-15,4 13 4 16,-5 9-1-16,4 4 0 15,-1 4 2-15,1 0 0 0,2 6 3 16,1-3 0-16,2 4-2 16,1-7 3-16,0-2-3 15,4-6 3-15,0-4-4 16,0-6 0-16,0-4-1 16,4-5 1-16,5-3-5 15,5-3-46-15,5 0-62 16,1-6-68-16,-1-14-285 15</inkml:trace>
  <inkml:trace contextRef="#ctx0" brushRef="#br1" timeOffset="-199667.66">29105 16034 78 0,'0'0'28'0,"0"0"-28"15,0 0-5-15,0 0-18 16,0 0 0-16,0 0 11 16,-2 0 12-16,2 0 17 15,0-3 42-15,0 3 13 16,-1-2 7-16,1 2 6 16,-2-3-3-16,-1-1-6 15,-2-3 0-15,-1-3-33 16,-5-3 4-16,-4 0-4 0,-1 3 4 15,-4 0 17 1,0 10 23-16,-3 0-69 0,-4 27-14 16,0 14-4-16,4 16 0 15,6 7 0-15,8-8 1 16,9-6-2-16,0-11 1 16,15-16-3-16,9-7 2 15,6-16 1-15,2-5 1 16,4-27 8-16,2-14 14 15,-5-12 2-15,-5-2-6 16,-7-6-16-16,-6-1 18 16,-5-8-10-16,-7-5-6 15,-3-2 2-15,0 16-1 0,-9 19 5 16,3 24 16 0,3 23 19-16,-1 7-46 0,-2 32-4 15,0 19-5-15,1 17 8 16,5 1 1-16,0-1 0 15,9-8-1-15,9-14 1 16,4-10-2-16,8-20-1 16,2-7-3-16,5-16 5 15,5 0-4-15,-1-20 4 16,-2-13-13-16,-4-7 3 16,-11-8 8-16,-8-2 3 15,-10 0 0-15,-5 11 3 16,-1 9-3-16,0 20 6 15,0 10-4-15,-1 10-2 0,-5 22-21 16,-2 14 16-16,3 4 5 16,5-3 0-16,0-8-29 15,10-9-90-15,9-10-57 16,7-18-18-16,5-2-18 16,0-26-18-16</inkml:trace>
  <inkml:trace contextRef="#ctx0" brushRef="#br1" timeOffset="-199434.37">29634 15816 94 0,'0'0'147'0,"-10"-135"-67"16,1 88-3-16,2 21 17 16,1 17 6-16,1 9 4 15,-3 13-79-15,0 9-25 16,5 9-2-16,3-9 0 16,0-2 2-16,8-6 0 0,6-8 0 15,1-6 0-15,-5 0 7 16,1-3 10-1,-4-14 6-15,-4-6 33 0,-3-3-22 16,0 0-27-16,-1 6-7 16,-8 11-4-16,1 9-35 15,-1 6-106-15,1 25-40 16,-1 7-56-16</inkml:trace>
  <inkml:trace contextRef="#ctx0" brushRef="#br1" timeOffset="-197569.96">29682 15925 396 0,'0'0'116'16,"0"0"49"-16,0 0-28 15,0 0-35-15,0 0-25 16,0 0-31-16,2-39-46 16,10 52-1-16,11 13-3 15,7 8 4-15,2 2 7 16,0-4-6-16,-6-8 4 15,-7-11-4-15,-7-9 1 16,-7-4-1-16,-1 0 12 16,1-10 35-16,0-19 3 15,1-8-42-15,-1-10-3 0,-1-2-6 16,-2 0-1 0,1 2-20-16,2 8-34 0,5 12-31 15,5 9-28-15,4 7-185 16,8 7 110-16,4 1-32 15,2 3 129-15,-2 0 92 16,-7 0 142-16,-10 0-136 16,-8 3 136-16,-6 0-8 15,0-2 31-15,0 6-37 16,0-4-33-16,0 6-28 16,-3-2-1-16,0-3-24 15,3-1-35-15,0 0-6 16,0-3 7-16,0 0-8 15,9 0 0-15,12-3 12 0,5-10-4 16,1-7-6-16,-3-1-2 16,-4-9-18-16,-6 1 6 15,-8-1-1-15,-6 8 5 16,0 8 8-16,-3 14-8 16,-19 3 6-16,-6 26-15 15,-7 17 4-15,1 8 13 16,9 0-4-16,10-2 3 15,12-2 1-15,3-14-2 16,15-6 1-16,19-15-8 16,12-13-6-16,8-2-12 15,10-24 14-15,0-13-58 16,-6-8 58-16,-7-2-9 0,-12-6 11 16,-18-3 11-16,-11 3 3 15,-10 7 2-15,0 10-2 16,-16 19 37-16,-3 13-1 15,-1 4-13-15,1 10-26 16,5 11-15-16,5 5 8 16,9-7 5-16,0-2-7 15,24-7-7-15,12-2 9 16,12-8 7-16,7 0 4 16,4-11-1-16,-2-6 21 15,-8 5-12-15,-13 2-3 16,-13 6 4-16,-14 4-11 0,-4 0-2 15,-3 0-12-15,-1 10 2 16,4-1 10-16,-2 2-5 16,3-2-7-16,2-8-31 15,6-1-7-15,7 0 20 16,5-14 17-16,5-12 4 16,1-10-2-16,-6-5 6 15,-4-4 8-15,-8-4-3 16,-8 12 1-16,-5 8 4 15,-1 15 58-15,0 11 11 16,-11 3-35-16,-8 3-39 16,-1 13-8-16,-1 7 1 15,7 0 5-15,8-3-5 0,5-4 1 16,1-6 1-16,0-3 2 16,15-7 3-16,10 0 2 15,5 0 8-15,0-9 2 16,-5-2-6-16,-7 5 32 15,-6-1 9-15,-8 4-8 16,-2 3 21-16,-2 0-21 16,0 0-22-16,1 14-15 15,5 19 1-15,3 17 27 16,-3 15 3-16,-3 8-11 16,-3 7 12-16,0 1-26 15,0-2-2-15,0-6-6 0,-10-6 3 16,-5-15-3-1,-7-12 0-15,-5-11 0 0,0-10 8 16,-3-6 0-16,3-11-6 16,5-2 9-16,1-5-6 15,6-20 4-15,6-18-9 16,9-17-2-16,0-19-2 16,29-19-24-16,15-15-13 15,14-6 8-15,12 6-44 16,8 21 22-16,-7 19-9 15,-6 24 10-15,-15 13 51 16,-15 6 0-16,-15 14 3 16,-12 7 5-16,-8 6 13 15,0 3 31-15,0 0-5 16,-2 0-34-16,-9 5 2 0,-3 7-12 16,2 3 0-16,3-3 0 15,9 2 0-15,0-7 0 16,0 3-4-16,14-7 4 15,7-3 2-15,6 0-2 16,-1-3-5-16,-2-14 4 16,-10-7-3-16,-4-2 4 15,-10-10 0-15,0 0 0 16,-9 2 0-16,-9 8 5 16,-3 12-5-16,-4 14 3 15,-6 20-3-15,-4 27-11 16,3 16 10-16,6 3 1 0,14 1 3 15,12-8-3-15,0-10 0 16,24-11-1-16,7-13 2 16,10-13 0-16,2-12 3 15,5-5 1-15,4-25 15 16,-1-11-8-16,2-7-1 16,-2-8-3-16,-11-6 3 15,-8 1 21-15,-15 9 2 16,-8 12-7-16,-9 18 34 15,0 17-2-15,0 5-10 16,0 0-18-16,-3 0-31 16,-6 3-5-16,2 16-8 15,3 12 13-15,4 2-2 0,8 0 2 16,18-1 0 0,8 2 1-16,0-7 1 0,-4-7 1 15,-7-1-3-15,-5-6 0 16,-11-1-3-16,-7-1 3 15,0 6-6-15,-21 4-3 16,-25 14 4-16,-17 2-23 16,-9-1-66-16,3 0-58 15,12-7-72-15,18-12-221 16</inkml:trace>
  <inkml:trace contextRef="#ctx0" brushRef="#br1" timeOffset="-197386.75">32261 15332 1090 0,'0'0'84'15,"0"0"61"-15,0 0 31 16,0 0-102-16,0 0-64 16,0 0-10-16,-34-14-83 15,-6 18-126-15,-20 11-181 16,-22 5-419-16</inkml:trace>
  <inkml:trace contextRef="#ctx0" brushRef="#br1" timeOffset="-194548.59">32379 8075 376 0,'0'0'0'15,"0"0"-10"-15,0 0 10 0,0 0 0 16,0 0-4-16,0 0-95 16,-18-4-41-16</inkml:trace>
  <inkml:trace contextRef="#ctx0" brushRef="#br1" timeOffset="-194330.7">32379 8075 395 0,'84'12'40'16,"-84"-12"-38"-16,0 0 63 15,0 0 3-15,0 0-48 16,0 0-15-16,0 0-5 16,-6 0-59-16,-11 0-101 0,-7 0-118 15</inkml:trace>
  <inkml:trace contextRef="#ctx0" brushRef="#br1" timeOffset="-190918.45">701 10905 1 0,'0'0'3'0,"0"0"10"15,0 0 7-15,0 0 68 16,0 0-71-16,0 0-17 16,7-4 30-16,-7 2 10 15,0 2-20-15,0 0-3 16,0 0 7-16,0 0-9 15,0 0-2-15,0 0 1 16,0 0-3-16,0 0 5 16,0 0-5-16,0 0-8 15,0 0-1-15,0 0-1 0,0 0-2 16,0 0-10 0,0 0-66-16,0 6-98 0</inkml:trace>
  <inkml:trace contextRef="#ctx0" brushRef="#br1" timeOffset="-187935.12">575 10958 251 0,'0'0'4'0,"0"0"43"16,0 0 6-16,0 0-36 16,0 0-1-16,-89 3-14 15,53 14-1-15,-3 6-1 16,-4 6 1-16,0 1 1 16,7 3-2-16,-1 0-4 15,4 6 4-15,5 2 1 16,1-1-1-16,7 6-1 15,4 6 1-15,10 9 1 16,3 10-1-16,3 8 0 16,6 8-1-16,16 8 2 15,2 1-2-15,6 4 2 0,-2 1-1 16,-2-1 0-16,8 3 0 16,-7-4 0-16,0-4 0 15,-2 4 24-15,8 0-19 16,-2 4-4-16,5 2-1 15,-2-5 3-15,-4-4-3 16,-4-4-4-16,-4-4 4 16,-3-7 0-16,-5-3 2 15,-7 0-8-15,2-3 7 16,-3 4-2-16,-3 4 1 16,5 6-1-16,-2 3 0 15,5 1 2-15,-3-1 4 16,1-11-5-16,1-3-3 0,-2-13 2 15,-1-2 1 1,-1-7 0-16,0-6 1 0,-3-1 2 16,0-3-3-16,3-5 0 15,-3 2 0-15,3-1 1 16,3-1-1-16,1 1-2 16,-2-6-1-16,8 0 4 15,-5-6-1-15,-1-3 0 16,2-1 0-16,-6-9-1 15,0 2 1-15,0-5 0 16,-6-2 5-16,4 0-5 16,-2 3 3-16,-1 2 3 0,2 6-2 15,-1 0 5-15,2 6-4 16,1 2 3-16,4 2 2 16,1-7-10-16,-2-1 2 15,1-3-2-15,-1 0 1 16,0-5 6-16,-5-4-7 15,3 3 0-15,-3-2 7 16,-3 6 18-16,3-1-18 16,2 3 2-16,-1 6-9 15,2-2 8-15,0 4-8 16,0-3 0-16,-3 0 2 16,4-2-2-16,-4-2 0 15,0-6 1-15,0-3 2 16,-3-2 3-16,0 1-5 0,0 2 6 15,0-1-1-15,0 3-2 16,0-2 1-16,0 0-5 16,0-1 1-16,0-5-2 15,0-1 2-15,0 1-1 16,-3-2 4-16,3 0-4 16,0 3 1-16,0-4-1 15,0 1 0-15,0-5 1 16,0 0-1-16,15 1-5 15,15-1 5-15,13-2 7 16,18 0-6-16,8 0 4 16,13-7-1-16,-1-2-1 15,2-1-3-15,-1 2 0 0,-7 3-1 16,-4 1 1-16,-4 2 0 16,-17 2 0-16,-10 0 2 15,-19 0-6-15,-11 0 4 16,-2 0 0-16,-8 0 1 15,0 0-1-15,0 0 2 16,0 0 5-16,0 0-6 16,-3-4 15-16,-21-5-15 15,-12-15 0-15,-19-2-1 16,-2-8 0-16,-2 1 0 16,2 4 3-16,15 5 4 15,11 8 47-15,10 9 3 16,9 1 10-16,9 5 5 0,3 1-36 15,0 0-10-15,0-3-13 16,0 3-12-16,0 0-2 16,6 0 1-16,19 0-10 15,14 13 10-15,15 4 2 16,7 3 8-16,0 3-6 16,-9-2 3-16,-7 1-1 15,-18-2-6-15,-5-3-1 16,-5 5 1-16,-7 9 4 15,-4 2 5-15,-6 3 11 16,0 4-9-16,-6 2 7 16,-10-5-18-16,-5-2 0 0,9-4-21 15,7-14-115-15,5-8-169 16,5-9-214-16</inkml:trace>
  <inkml:trace contextRef="#ctx0" brushRef="#br1" timeOffset="-186142.89">3381 15315 286 0,'0'0'8'0,"0"0"90"15,0 0 25-15,0 0-16 16,0 0 17-16,0 0-33 15,-70-7-34-15,70 7-9 16,0 0-23-16,0 0-25 16,27 0-5-16,22 0 3 15,18 0 2-15,11 0 1 16,2 0 2-16,-5 4-1 16,-5-1 1-16,-9 0 3 15,-10-3-3-15,-17 0-3 16,-16 0 0-16,-10 0 2 0,-8 0 0 15,0 0 8 1,-2 1 1-16,-22 5-6 0,-16-2 2 16,-11 1-7-1,-13-2 0-15,-6-2 11 0,-5 2-7 16,-7-3-2-16,2 6 8 16,10 1-4-16,13 2 16 15,21 2-10-15,14-5-1 16,16-3 0-16,6 1-11 15,0 3-7-15,9 7-6 16,24 5 10-16,11 7-2 16,10-2 5-16,0-4 0 0,1-1 6 15,-3 1-5-15,-7-4-1 16,-2-2 0-16,-10-1 0 16,-5-1 1-16,-11 0-1 15,-4-7 0-15,-7 5-3 16,-6 0 3-16,0 10 0 15,0 3 6-15,0 10-4 16,-15 4 10-16,-4-1-12 16,-5 0 2-16,-3 1 6 15,-1-7-5-15,1-2 3 16,3-3 7-16,3-6-7 16,2-5 17-16,5-2-10 15,5-7-2-15,2 0 3 0,4-4-6 16,3-1-2-16,0 0-6 15,0 0 5-15,0 0-13 16,0 0 8-16,0 0-7 16,10 0 3-16,23 0-13 15,25 0 17-15,23 0 10 16,20-3-6-16,4-14-5 16,-5 3 1-16,-6-1-9 15,-12 8-60-15,-15 7-112 16,-24 0-251-16</inkml:trace>
  <inkml:trace contextRef="#ctx0" brushRef="#br1" timeOffset="-184245.19">3757 15334 422 0,'0'0'6'16,"0"0"88"-16,0 0-68 15,-33 96 9-15,30-13 38 16,3 19-14-16,0 8-14 0,0 5 39 16,9-6-44-1,6-14-19-15,6-19-5 16,3-26-13-16,-2-29 2 16,1-16-4-16,2-10 1 0,8-38 32 15,1-27 19-15,-1-16-19 16,-6-7-23-16,-17-2-10 15,-10-5 15-15,-7-9-16 16,-32-2-1-16,-6 15 1 16,5 30 0-16,7 32 2 15,5 34-2-15,1 49-22 16,3 34 16-16,0 30-3 16,11 8-1-16,13-2 9 15,16-9-4-15,14-24 4 16,9-28-3-16,7-27-2 0,-1-25 3 15,1-16 1-15,-4-37 2 16,-6-15 8-16,-11-13-2 16,-16-5-1-16,-9-6 4 15,-12-3-9-15,-27-4 9 16,-10 15-9-16,1 25 0 16,8 28-2-16,12 25 1 15,8 41-20-15,10 22-30 16,10 10-12-16,13 9-133 15,35-9-50-15,12-10-132 16</inkml:trace>
  <inkml:trace contextRef="#ctx0" brushRef="#br1" timeOffset="-183292.31">4786 15783 588 0,'0'0'19'16,"0"0"15"-16,0 0 40 15,0 0 3-15,0 0-35 16,0 0 12-16,-10 21 6 15,13-35 10-15,21-15-4 16,7-17-21-16,12-17-26 16,-4-6 0-16,-8-1-19 15,-10 1 2-15,-9-9 9 16,-12 7-10-16,0 8 8 16,-9 21-9-16,-4 18 1 15,7 21 5-15,-5 12-6 16,-5 38-33-16,4 22 26 0,3 20 1 15,9 1 2-15,3-7 1 16,18-15-6-16,6-18 9 16,1-20-21-16,2-13 0 15,0-11 13-15,1-6 1 16,2-17 7-16,-3-16 7 16,-5-4-5-16,-4-2 8 15,-12 0-9-15,-6 2-1 16,-3 10 11-16,0 12-6 15,0 11-10-15,0 4-3 16,3 19-26-16,7 12 13 16,4 8 14-16,5-2 7 0,2-4 0 15,3-11 0-15,0-8-9 16,-5-8 8-16,2-6-6 16,0 0 7-16,1-16 0 15,1-5 11-15,-4-4-5 16,2 6-4-16,-9 5 4 15,-6 8-6-15,4 4-5 16,2 2 2-16,6 5-20 16,9 7 19-16,0 3 0 15,3-6 4-15,-5-3-36 16,5-1-45-16,-2-5-80 16,-1 0-37-16,-8-20-196 15</inkml:trace>
  <inkml:trace contextRef="#ctx0" brushRef="#br1" timeOffset="-182572.84">5957 15090 528 0,'0'0'38'0,"0"0"160"0,0 0-83 15,0 0-59-15,0 0-38 16,0 0-9-16,15-53-9 16,15 43-3-16,1 8-5 15,5 2-8-15,0 12 11 16,-5 12-13-16,-7 8-12 16,-5-2 2-16,-8 1 0 15,-8-3-7-15,-3-3 25 16,0-11 10-16,0-2 5 15,0-4-3-15,0-8 3 16,0 0 36-16,0 0 24 16,-3-3 0-16,1-16-15 0,1-10-49 15,1-15 5-15,0-2-6 16,1 0 0-16,13 6-2 16,-4 14 2-16,-1 15-2 15,3 11 1-15,3 0-21 16,3 27 10-16,3 16-4 15,1 5 16-15,-1 11-3 16,-9 0 3-16,0-3-5 16,-2-3-76-16,4-9-65 15,2-13-10-15,-4-15-131 16</inkml:trace>
  <inkml:trace contextRef="#ctx0" brushRef="#br1" timeOffset="-182346.84">6539 15159 629 0,'0'0'92'0,"0"0"65"16,0 0-46-16,0 0-78 16,0 0-17-16,0 0-12 15,70-30 4-15,-15 8 9 16,6 1-17-16,2-2 0 15,-12 7-5-15,-8 6-73 16,-15 7-144-16,-16 3-78 0,-12 0-138 16</inkml:trace>
  <inkml:trace contextRef="#ctx0" brushRef="#br1" timeOffset="-181685.42">6612 15031 170 0,'0'0'42'16,"0"0"143"-16,0 0-90 15,0 0 9-15,0 0-7 16,0 0 1-16,-21-76-10 16,21 68 17-16,-3 8-41 15,3 0-3-15,0 0-19 0,0 0-42 16,0 20-14-1,3 21-2-15,12 17 16 0,-3 10 5 16,0 5-5-16,-2-1 0 16,-1-7-4-16,2-11-68 15,8-18-115-15,8-26-147 16,1-10-186-16</inkml:trace>
  <inkml:trace contextRef="#ctx0" brushRef="#br1" timeOffset="-181504.86">7076 14822 840 0,'0'0'48'0,"0"0"38"0,0 0-31 16,0 0-45-16,46 86-7 16,-22-29 12-16,0 9-8 15,-11 3-7-15,-7 3-7 16,-6-1-182-16,-3-16-297 15</inkml:trace>
  <inkml:trace contextRef="#ctx0" brushRef="#br1" timeOffset="-181251.69">6248 15729 725 0,'0'0'48'0,"0"0"129"16,0 0-48-16,0 0-88 16,0 0-23-16,85-25-8 15,18 0 11-15,27-2 15 16,16-2-35-16,-6 1 0 16,-7 2 2-16,-20 2-3 15,-28 8-5-15,-27 6-94 16,-25 10-83-16,-24 0-160 15,-9 14-162-15</inkml:trace>
  <inkml:trace contextRef="#ctx0" brushRef="#br1" timeOffset="-180831.92">6649 15877 681 0,'0'0'26'15,"0"0"210"-15,0 0-137 16,0 0-54-16,0 0-34 16,0 0-6-16,60-20-2 15,-24 20-6-15,-2 9-2 16,3 16-2-16,-4 7 7 16,-9 7 0-16,-6 1-18 15,-6 2-5-15,-5-8 3 16,-7-8 20-16,0-12-6 15,0-8 6-15,0-2 5 16,0-4-3-16,0 0 11 0,0-21 34 16,0-16-22-16,0-14-15 15,0-2-10-15,0 0 0 16,12 9 5-16,9 8-3 16,-6 16 11-16,3 4-7 15,0 9-4-15,1 7-4 16,5 3-7-16,3 17-5 15,-6 14 14-15,-2 7-6 16,-4 13 4-16,-9 6-50 0,-3 2-93 16,-3-3-114-1,-3-15-126-15</inkml:trace>
  <inkml:trace contextRef="#ctx0" brushRef="#br1" timeOffset="-178132.9">7969 15357 120 0,'0'0'110'0,"0"0"-46"16,0 0 115-16,0 0-78 15,0 0-4-15,0 0 21 16,-19 0-25-16,19 0-1 15,0 0-24-15,0 0-14 16,0 0-8-16,0-3-34 16,6 0-6-16,27-4-6 0,22-5 0 15,27-8 21 1,10-1-21-16,-1-2-3 0,-10 3 2 16,-14 8-38-16,-22 8-74 15,-20 4-92-15,-16 9-110 16,-9 19 72-16,-25 11 90 15</inkml:trace>
  <inkml:trace contextRef="#ctx0" brushRef="#br1" timeOffset="-177960.7">8163 15539 89 0,'0'0'36'0,"0"0"144"16,-97 30-25-16,87-30 7 16,10 0 7-16,0 0-67 15,0 0-47-15,7 0-55 16,29 0 1-16,15-10 4 15,19-6 5-15,3 2 3 0,0-3-13 16,-6-3-2-16,-9 1-92 16,-8 0-151-16,-19-1-137 15</inkml:trace>
  <inkml:trace contextRef="#ctx0" brushRef="#br1" timeOffset="-177117.56">8311 14975 398 0,'0'0'3'0,"0"0"63"0,0 0 41 15,0 0-49-15,0 0 0 16,0 0-32-16,-8-8-17 16,8 38-3-16,0 21-4 15,0 24 104-15,0 15-29 16,0 15-29-16,-4 1-11 16,-11 3-26-16,-4 0-6 15,5-15-1-15,8-14-4 16,6-13-9-16,6-17-73 15,24-17-134-15,6-30-68 16</inkml:trace>
  <inkml:trace contextRef="#ctx0" brushRef="#br1" timeOffset="-176755.6">8872 15315 765 0,'0'0'22'0,"0"0"55"16,0 0-8-16,0 0-5 16,0 0-59-16,0 0-4 15,22 79 12-15,-4-39 2 16,3 3 5-16,-1-8-17 16,6-5-2-16,1-6 8 15,-3-11-9-15,0-6 2 0,1-7 4 16,2 0-6-16,-2-20 22 15,-5-7-18-15,-7-3 3 16,-7-2 3-16,-6-9-7 16,-3-1 1-16,-19-8-4 15,-11 5 3-15,0 11-8 16,-3 12 5-16,-1 20-9 16,-3 2 4-16,7 28-15 15,0 15 2-15,11 6-68 16,13 1-134-16,9-8-106 15</inkml:trace>
  <inkml:trace contextRef="#ctx0" brushRef="#br1" timeOffset="-176085.11">10369 15668 664 0,'0'0'2'0,"0"0"128"15,0 0 12-15,0 0-56 16,0 0-12-16,15-78-46 0,15 24-23 16,6-9-5-16,0 1 0 15,4 2 0-15,-12 0 0 16,-8 5 0-16,-13 12 0 16,-7 16-1-16,0 18 4 15,0 9-2-15,-7 0-1 16,-10 13-11-16,-5 16 6 15,1 4-2-15,12 0 5 16,9 0 0-16,0-4 2 16,14-5-4-16,21-1 4 15,10-3 0-15,13-3 12 16,2-3-11-16,-5-2 8 16,-19-2-9-16,-14 1 0 15,-13-5-2-15,-9 10-4 16,-6 6 6-16,-30 12 3 0,-13 3-3 15,-12-1-16-15,-3-3-27 16,8-10-40-16,21-9 10 16,20-14-145-16,15-20-6 15</inkml:trace>
  <inkml:trace contextRef="#ctx0" brushRef="#br1" timeOffset="-175771.77">11084 15199 714 0,'0'0'95'16,"0"0"-42"-16,0 0 14 16,0 92 63-16,0-42-70 0,0 0-25 15,0-5-4 1,9-6-12-16,10-14-15 0,8-12-2 16,6-10 5-16,13-6-7 15,5-23 3-15,-2-17-3 16,-10-7-21-16,-17-3 16 15,-16-6 2-15,-6 0 6 16,-19 8 2-16,-17 8-5 16,-9 23 0-16,-7 20-2 15,-3 3-5-15,4 28 4 16,5 8 1-16,13 5-9 16,27 2 11-16,6 1-93 15,35-9-215-15,18-15-321 0</inkml:trace>
  <inkml:trace contextRef="#ctx0" brushRef="#br1" timeOffset="-175012.52">12914 14766 628 0,'0'0'4'16,"0"0"156"-1,0 0 29-15,0 0-41 0,0 0-61 16,0 0-15-16,-54-12-30 16,54 12-16-16,9 0-18 15,30 0-2-15,27 0 7 16,25 0-2-16,13 0-10 15,-1-8 4-15,-15-1-5 16,-20 2-5-16,-20 0 5 16,-21 2-27-16,-18 4-3 15,-9-3 9-15,0 4-10 16,-18 0 18-16,-28 0-16 16,-25 10-11-16,-20 7 20 15,-11 9 10-15,-1 1 10 16,6 2 0-16,9-5 1 15,19-4-1-15,20-7 0 0,18-4 0 16,14-6 20-16,16-3-6 16,1 0-3-16,3 0-11 15,27 0-10-15,13 1 10 16,15 12 0-16,5 7 4 16,4 5 12-16,-5 2-3 15,0-3 2-15,-13 2-9 16,-17-6-5-16,-6-1 3 15,-14 1-4-15,-11-3 0 16,-1 5 2-16,-4 3 1 16,-21 1 5-16,-8 5 1 0,-12 0-6 15,-7 3 21-15,-3 2-12 16,-4-6 0-16,7 1 16 16,6-3-8-16,4-5 3 15,14-7-5-15,10-5-16 16,12-8 9-16,6-3-11 15,0 0-2-15,0 0-2 16,20 0-1-16,26 0 5 16,15 0 16-16,14-6-12 15,2-11 9-15,2 3-13 16,-11 1 0-16,-6 1-2 16,-14 2-3-16,-5 6-48 15,-8 1-56-15,3 3-94 0,-2 0-260 16,-6 0-127-16</inkml:trace>
  <inkml:trace contextRef="#ctx0" brushRef="#br1" timeOffset="-174134.65">14055 14780 544 0,'0'0'8'0,"0"0"60"16,0 0 75-16,0 0-29 15,0 0-62-15,0 0-15 16,6-37-31-16,1 44-6 15,7 20-16-15,5 11 13 16,-7 10-4-16,-3 5 7 16,-4-2 0-16,-5-4-6 15,0-7 6-15,0-14 0 16,-4-13-1-16,1-9 3 16,3-4 6-16,0 0-8 0,0 0 12 15,0 0 44-15,0-19 25 16,3-12-25-16,14-19-50 15,5-11-5-15,4-3 4 16,7 8-5-16,-8 17 0 16,-4 19 2-16,-2 13-2 15,-7 7-10-15,6 20-6 16,-3 22-4-16,-5 15 17 16,-1 4-17-16,-1 0-26 15,-5-4-44-15,3-12-96 16,7-14-76-16,0-18-45 15</inkml:trace>
  <inkml:trace contextRef="#ctx0" brushRef="#br1" timeOffset="-173954.19">14529 14911 531 0,'0'0'98'16,"0"0"151"-16,0 0-109 15,0 0-57-15,0 0-61 16,0 0-11-16,9-6-8 15,34 0 3-15,19-10 0 16,10-1-6-16,-7 0-30 16,-10 1-153-16,-22 5-184 15,-18 1-113-15</inkml:trace>
  <inkml:trace contextRef="#ctx0" brushRef="#br1" timeOffset="-173757.05">14718 14757 588 0,'0'0'277'0,"0"0"-31"16,0 0-92-16,0 0-62 16,0 0-50-16,0 0-42 15,-10 0 0-15,10 26-3 16,1 10-1-16,2 14 4 16,-3 2 2-16,0 4-2 15,0 1-8-15,0-11-119 16,0-14-72-16,19-21-271 15</inkml:trace>
  <inkml:trace contextRef="#ctx0" brushRef="#br1" timeOffset="-173584.78">15162 14578 844 0,'0'0'150'0,"0"0"30"15,0 0-96-15,0 0-77 16,0 0-1-16,19 115-6 15,-16-51-3-15,-3 11 1 16,-2 5-66-16,-18 6-111 16,-16-8-209-16,-8-25-236 15</inkml:trace>
  <inkml:trace contextRef="#ctx0" brushRef="#br1" timeOffset="-173370.73">14249 15325 783 0,'0'0'101'0,"0"0"142"16,0 0-125-16,0 0-24 15,0 0-34-15,0 0-33 16,104 0 3-16,14-17 15 16,24-3-26-16,-5 0-19 15,-13 0-7-15,-18 4-2 16,-24 7-103-16,-27 9-86 15,-22 0-110-15,-27 18-201 16</inkml:trace>
  <inkml:trace contextRef="#ctx0" brushRef="#br1" timeOffset="-172986.31">14522 15529 680 0,'0'0'120'16,"0"0"138"-16,0 0-171 15,0 0-22-15,0 0-53 16,0 0-12-16,91-17-2 16,-51 17-4-16,-10 21 2 15,-5-1-8-15,-12 9 9 16,-6 1-21-16,-7 0 4 0,0-3 11 16,0-8-10-1,-8-6 17-15,2-9-2 0,4-4 4 16,1 0 9-1,1-7 4-15,0-26 13 0,4-12-26 16,18-9-3-16,10-3-2 16,1 11 5-16,0 9 0 15,-8 18 5-15,-2 10-2 16,0 9-3-16,3 13-5 16,1 20-13-16,-6 15 13 15,-4 5 4-15,-7 5-7 16,-10-3-17-16,0-8-60 15,-16-1-61-15,-13-14-57 16,-20-11-79-16</inkml:trace>
  <inkml:trace contextRef="#ctx0" brushRef="#br1" timeOffset="-172621.15">13929 14651 400 0,'0'0'10'0,"0"0"83"15,0 0-20-15,0 0-20 16,0 0-43-16,0 0 8 15,2-6 11-15,-2 18 40 16,-6 15-10-16,-10 15 67 16,-4 22-23-16,-5 25-40 15,-2 16-18-15,5 20 1 16,6 11-10-16,12 2-1 16,4-2-23-16,20-7-11 15,19-16 2-15,10-12-3 16,18-14-10-16,15-27-89 15,15-31-97-15,24-29-177 16</inkml:trace>
  <inkml:trace contextRef="#ctx0" brushRef="#br1" timeOffset="-172326.4">15643 14485 1019 0,'0'0'6'0,"0"0"62"16,0 0-15-16,0 0 10 15,0 0-48-15,0 0-2 16,8 126 57-16,27-70-47 16,10 7-7-16,7 9 16 15,1 5-24-15,-13 6-3 16,-10 2-5-16,-24 1 3 0,-8 2-3 15,-43 3 0 1,-21 4-15-16,-25-2-26 0,-17 0-39 16,-8-5-56-16,-11-6-122 15,14-21-338-15</inkml:trace>
  <inkml:trace contextRef="#ctx0" brushRef="#br1" timeOffset="-171824.19">16371 15090 649 0,'0'0'67'0,"0"0"187"16,0 0-127-16,0 0-19 16,0 0-54-16,0 0-27 15,-16 0-21-15,25 0 7 16,24 0-12-16,19 0-1 15,15 0 12-15,5-7-12 16,-4 0-32-16,-8 1-50 16,-12 2-52-16,-17 4-97 15,-7 0-116-15,-18 0 3 0</inkml:trace>
  <inkml:trace contextRef="#ctx0" brushRef="#br1" timeOffset="-171627.31">16497 15338 239 0,'0'0'151'0,"0"0"-56"16,0 0 28-16,0 0 11 15,0 0-73-15,88-4 55 16,-27-5-26-16,12-1-30 0,-3-3-25 16,-4 2-13-1,-5-1-16-15,-12 3-6 0,-13 7-41 16,-10 2-204-1,-6-3-444-15</inkml:trace>
  <inkml:trace contextRef="#ctx0" brushRef="#br1" timeOffset="-169911.03">18008 15034 184 0,'0'0'255'0,"0"0"-249"15,-59-87 131-15,37 61-61 16,-2 6-40-16,2 10 20 15,1 5-25-15,1 5-28 16,-4 15-3-16,1 22-12 16,-3 13 2-16,7 10 10 15,6-1-4-15,7-3 4 16,6-6-3-16,0-8 1 16,3-15-1-16,6-11 1 0,4-12-7 15,8-4 9-15,3-14 14 16,13-22 2-16,5-12-5 15,3-10 9-15,-2-5-12 16,-9-3 13-16,-3-9 11 16,-8-4 4-16,-8-1 14 15,-5 4-16-15,-10 16 2 16,0 21-8-16,0 22 16 16,0 17 1-16,-16 17-45 15,-8 34-15-15,-1 27 8 16,-1 21 7-16,10 6 0 15,13-5-5-15,3-15 3 16,6-19 1-16,13-20 0 0,5-22-5 16,3-18 2-1,11-6 2-15,9-27 2 0,6-15 10 16,0-13-10-16,-8-3-3 16,-19-8 0-16,-6-4 3 15,-11-1 8-15,-9 1-8 16,0 21 0-16,0 22 4 15,-3 20-4-15,-11 8-7 16,1 38-22-16,-2 14 16 16,5 11 10-16,10 3-1 15,0-9-13-15,13-12-20 16,12-14-60-16,9-21-26 16,11-11 34-16,7-21-16 15,3-24-8-15,-3-15-99 0,-13-6 35 16,-14-6 126-16,-14-4 51 15,-11-2 62-15,0 0 20 16,-17 6 4-16,-6 19-1 16,7 24 19-16,-3 21 28 15,0 8-5-15,2 16-124 16,-6 14 5-16,8-1 9 16,11-2-1-16,4-7-10 15,3-6-6-15,15-8 0 16,9-6 20-16,-2-3 3 15,0-14 27-15,-7-8 16 16,-11 1-5-16,-7 1-5 16,0 0-23-16,-13 4-24 0,-3 11-9 15,-11 8-11-15,2 27-107 16,1 21-37-16,9 19-15 16,15 2-67-16,0-1-109 15</inkml:trace>
  <inkml:trace contextRef="#ctx0" brushRef="#br1" timeOffset="-169604.73">18585 14947 646 0,'0'0'101'0,"0"0"172"16,0 0-196-16,0 0 3 0,0 0-41 15,0 0-39-15,3-22-18 16,24 72 0-16,4 9 14 15,2-3 8-15,-6-9-11 16,-7-18 4-16,-8-12-9 16,-1-10 11-16,-8-7 2 15,-3-7 5-15,6-22 19 16,-5-16-15-16,4-17 0 16,2-13-10-16,2-6 0 15,2 9-3-15,-2 16 3 16,-1 26-8-16,3 20-38 15,7 7-67-15,6 3-98 16,9 6-92-16,1 11-3 16</inkml:trace>
  <inkml:trace contextRef="#ctx0" brushRef="#br1" timeOffset="-168430.8">19050 14822 37 0,'0'0'372'16,"0"0"-163"-16,0 0-5 15,0 0-56-15,0 0-83 16,0 0-38-16,0 21-14 15,0-6-7-15,6-1-2 16,5 2-3-16,2-8 11 16,3-3-11-16,10-5 0 15,2 0 12-15,3-10-13 16,-2-9-1-16,-6-1-43 16,-9-3 7-16,-6-1 32 15,-8-4-6-15,0 5 9 0,-3 2 1 16,-16 11-2-16,-1 10 0 15,-10 14-1-15,-6 25 0 16,-3 11 2-16,7 16 4 16,3 7 6-16,16-1 4 15,13-9-11-15,0-17-2 16,28-9 0-16,11-16-1 16,7-18-1-16,5-3-3 15,9-25 3-15,-1-11-20 16,2-7-32-16,-6-6 21 15,-12-14 6-15,-8-10 25 16,-11-4 3-16,-12 6 0 16,-9 18 0-16,-3 23 14 0,0 19 82 15,-2 11-36-15,-5 0-60 16,-6 20-6-16,6 4 1 16,7 2 5-16,0 1-2 15,14-7 1-15,8-4 2 16,10-9-2-16,1-4 3 15,5-3-2-15,-2 0 10 16,-3 0-10-16,-7 0 0 16,-3 10 0-16,-8 10-12 15,-4 10 4-15,-1 7-4 16,-7 2 12-16,1 0-1 16,2-13 1-16,2-2 0 0,7-14 0 15,0-7-14-15,10-3-5 16,9-6 5-16,8-18-14 15,-2-9-42-15,-5-11-44 16,-9-5 78-16,-6-9 35 16,-8 1 1-16,-8 1 16 15,-4 14 15-15,0 18 7 16,-4 17 48-16,-17 7-56 16,-5 17-25-16,-4 16-10 15,4 10 10-15,5 2-5 16,13 1 0-16,8-12-3 15,0-7 0-15,6-13-43 16,17-14 7-16,2-5 28 0,1-20 11 16,0-8-1-16,-2-1 0 15,-8-2 1 1,0-1 20-16,-7 4 4 0,-2 7 64 16,-4 13-23-16,-2 9 50 15,-1 4-71-15,0 0-44 16,0 21-18-16,0 15 17 15,-4 30 2-15,4 13 0 16,0 20 4-16,10 10 10 16,10 4-10-16,-8-1 7 15,-11-10-6-15,-1-9 8 16,-22-20-12-16,-20-14 3 16,-12-17-1-16,1-18 2 15,6-14 8-15,10-10-10 0,12-17 1 16,4-26 18-16,15-26-22 15,6-23-1-15,30-24-25 16,26-7-54-16,18-1-3 16,4 11 0-16,-3 20 36 15,-11 16 44-15,-8 19-3 16,-14 15 5-16,-9 14 2 16,-7 11 5-16,-16 9 11 15,-5 9 21-15,-4 0-23 16,-1 4-16-16,0 25-17 15,3 11 17-15,0 10 23 16,-1 5-9-16,-1-6-3 16,-1-8-11-16,0-14 0 0,0-12-5 15,6-12-86-15,11-3-201 16,5-30-144-16</inkml:trace>
  <inkml:trace contextRef="#ctx0" brushRef="#br1" timeOffset="-168314.11">20684 14476 620 0,'0'0'254'0,"0"0"-101"16,0 0-153-16,0 0-18 15,-36 89 13-15,27-29-111 16,9-9-274-16</inkml:trace>
  <inkml:trace contextRef="#ctx0" brushRef="#br1" timeOffset="-167549.18">20770 14855 454 0,'0'0'456'0,"0"0"-279"16,0 0-89-16,0 0-85 16,0 0-3-16,0 0-4 15,1 36-9-15,14-19 13 16,2-7-39-16,4-10 0 15,4 0 10-15,5-10 9 16,-1-12-40-16,0-11 42 0,1-1 18 16,-4 1 2-1,4-3 0-15,2 9 4 0,-10 5 10 16,1 8-2 0,-9 11-14-16,0 3 0 0,0 0-3 15,0 9-11-15,1 9 7 16,0-3 5-16,-4-4-5 15,-1-8 4-15,-3-3 2 16,2 0 1-16,0-7 3 16,5-13-2-16,-8 0-1 15,-2 3 7-15,-4 0-3 16,0 5 40-16,0 7-10 16,0 3-1-16,-10 2-33 15,-10 5-4-15,1 14-3 0,3 5 2 16,5-1-2-16,9-4-3 15,2-6-23-15,0-9-3 16,9-4 34-16,11 0 2 16,2-7 6-16,5-10 9 15,-1 1-3-15,-6-3 29 16,-5 5 5-16,-4 7-1 16,-5-1 28-16,-6 8-24 15,0 0-22-15,0 0-27 16,0 11-4-16,0 27-7 15,9 30 11-15,14 18 5 16,9 17 8-16,5 5-13 16,4 1-1-16,-4-3 0 0,-6-3 2 15,-8-19-3-15,-19-17 2 16,-4-19-1-16,-36-15 1 16,-12-11 1-16,-10-13 4 15,-8-9 20-15,-5 0 4 16,2-6 7-16,8-19-22 15,8-12-9-15,15-27 17 16,22-22-22-16,16-18-5 16,24-12-1-16,46 9-25 15,24 9-1-15,16 12-54 16,10 13-15-16,-10 11-36 16,-16 12-280-16</inkml:trace>
  <inkml:trace contextRef="#ctx0" brushRef="#br1" timeOffset="-159322.15">387 10984 5 0,'0'0'38'0,"0"0"1"16,0 0 7-16,0 0-18 16,0 0-12-16,0 0 1 15,0 0-11-15,0 0-3 16,5-36-3-16,-5 36 1 15,0 0-3-15,0 0 2 16,0 0-2-16,0 0-1 0,-5 13-10 16,-17 10-17-16,-14 8-26 15,-8 4 6-15</inkml:trace>
  <inkml:trace contextRef="#ctx0" brushRef="#br1" timeOffset="-129467.55">1403 12698 280 0,'0'0'0'16,"0"0"0"-16,0 0 12 15,0 0 16-15,0 0-11 16,0 0-2-16,-13 50-12 16,16-50-2-16,9 0 20 15,4-5 48-15,4-16 6 16,-1-5-24-16,0-4-26 16,-7 3-7-16,-7 5-6 15,-5 1-3-15,0 5 21 16,-6 3-27-16,-11 3-1 15,1 6 7-15,-2 4-5 16,0 4-4-16,2 22-11 16,2 6 4-16,5 2 1 0,5-4 4 15,4-11 0-15,0-5-1 16,13-11-15-16,1-3 14 16,-1 0-2-16,2-3 6 15,0-13 18-15,-6-1-17 16,-3-3 13-16,-3 0-2 15,-3 3-8-15,0 4 11 16,-3 4-10-16,-6 5-5 16,4 4 0-16,-1 0-2 0,-1 16-19 15,1 14 17 1,3 4-6-16,3-8 10 0,0-6-2 16,3-10-11-16,5-7 3 15,0-3-4-15,-3 0 10 16,1-3 4-16,0-11 3 15,0-6 3-15,-2 4-6 16,1 0-34-16,-1 9-61 16,1 7-154-16</inkml:trace>
  <inkml:trace contextRef="#ctx0" brushRef="#br1" timeOffset="-128934.91">2522 12289 478 0,'0'0'315'0,"0"0"-292"15,0 0 106-15,0 0-76 16,0 0-53-16,0 0-12 15,-12-34-11-15,63 19 23 16,20-4 11-16,1-1-11 16,-8-1-6-16,-13 8-32 15,-17 3-26-15,-15 7 15 16,-11 3-10-16,-8 0-6 16,-3 0 58-16,-21 3-5 0,-4 10 9 15,-2-3-1-15,0 3 8 16,8-2-4-16,8-2 28 15,5-1 2-15,2 1 16 16,1 4-46-16,3 9 1 16,3 6-1-16,0 1 1 15,0 4-1-15,3 0 0 16,3-7-2-16,1-2-6 16,-2-11-27-16,-4-4 6 15,2-8-11-15,-3-1 8 16,0 0 28-16,0 0-1 0,0 0-7 15,0-6 5 1,0-5-33-16,0 8 31 0,0 0 1 16,0 3-6-1,0 0 7-15,0 0-60 0,0 3-84 16,-3 11-95-16</inkml:trace>
  <inkml:trace contextRef="#ctx0" brushRef="#br1" timeOffset="-126354.58">7984 13597 486 0,'0'0'0'0,"0"0"-17"0,0 0 11 15,0 0-17-15,0 0-90 16,-55 76-7-16</inkml:trace>
  <inkml:trace contextRef="#ctx0" brushRef="#br1" timeOffset="-70144.22">1087 9438 238 0,'0'0'22'16,"0"0"-22"-16,0 0 32 16,0 0-1-16,0 0 6 15,0 0-19-15,0 0 5 16,0 0 2-16,-5 0-1 16,5 0 17-16,0 0-21 15,0 0 0-15,0 0-6 16,17-7-11-16,19-13 16 15,19-11 60-15,19-10-44 16,12-5-7-16,15-4-18 16,12-2-5-16,4 5-2 15,-7 0 0-15,-19 9-3 0,-28 11 0 16,-23 12-12-16,-16 5 0 16,-18 6-58-16,-6 4-70 15,0 16-61 1,-33 18-33-16</inkml:trace>
  <inkml:trace contextRef="#ctx0" brushRef="#br1" timeOffset="-69808.61">1202 9757 498 0,'0'0'44'0,"0"0"-24"16,0 0 107-16,0 0-20 15,0 0-78-15,0 0 1 0,21-104-11 16,10 75-2-16,8-2 0 16,7 5-10-16,12-1-1 15,14-2 0-15,10-1-1 16,6-3 3-16,-2-1-8 16,-9 0 1-16,-16 4 0 15,-12 6 3-15,-18 5-1 16,-13 9 6-16,-9 6 13 15,-9 4 26-15,0 0-6 16,0 0 2-16,0 0-9 16,0 0-22-16,0 0-11 15,0 0-2-15,0 0-59 16,3 0-163-16,18-10-329 0</inkml:trace>
  <inkml:trace contextRef="#ctx0" brushRef="#br1" timeOffset="-68928.41">12286 8872 549 0,'0'0'25'0,"0"0"19"15,0 0 11-15,0 0-17 16,0 0-12-16,0 0-17 15,97-37 59-15,-26 3-18 16,13-2-36-16,10-8 10 16,0-1-24-16,4 1-9 15,-10 13-58-15,-16 9-130 16,-27 13-109-16,-39 9-17 16</inkml:trace>
  <inkml:trace contextRef="#ctx0" brushRef="#br1" timeOffset="-68758.08">12441 9151 365 0,'0'0'102'15,"0"0"142"-15,0 0-115 16,0 0-70-16,52-86-12 16,29 14 9-16,26-10-34 15,23 7-15-15,13 7-7 16,7 16-123-16,-15 9-225 15</inkml:trace>
  <inkml:trace contextRef="#ctx0" brushRef="#br1" timeOffset="-68119.61">18518 8651 575 0,'0'0'8'16,"0"0"3"-16,0 0-8 16,0 0 10-16,0 0-13 15,0 0-4-15,3 0-13 16,3 5-56-16,4 15-49 0,5 3-20 15,3-3-51-15</inkml:trace>
  <inkml:trace contextRef="#ctx0" brushRef="#br1" timeOffset="-57546.09">9285 8556 558 0,'0'0'0'0,"0"0"-14"0,0 0-3 16,0 0-31-16,0 0-186 16,0 0 9-16</inkml:trace>
  <inkml:trace contextRef="#ctx0" brushRef="#br1" timeOffset="-52940.69">32300 8156 31 0,'0'0'18'16,"0"0"32"-16,0 0-48 15,0 0-2-15,0 0 30 16,0 0-11-16,0 0 24 16,0-55-12-16,0 54 5 15,0 1 0-15,0 0-20 16,0 0 3-16,0 0-4 15,0 0-9-15,-3 10-6 16,-8 20-2-16,-3 23 2 16,-3 17 37-16,-2 12-10 15,-1 14-8-15,1 8 1 0,-2 10-4 16,3 4 15-16,5 8-11 16,2-1-8-16,4 4 17 15,1 7-20-15,0-7 11 16,0-7-4-16,-3-13-9 15,0-13 18-15,0-7-7 16,-3-5-15-16,2-3 44 16,1 0-35-16,0-1 19 15,3 0 6-15,1 4-28 16,-1 7 7-16,2 2-16 16,-2 4 2-16,-4-3 13 15,-2-11-15-15,-2-8 1 16,1-5 13-16,-2-9 6 15,1-10 0-15,1-1 6 16,-2 0-22-16,1 0 10 0,1 3-14 16,3 5 0-16,-1-4 3 15,3-2 2-15,-3-6-7 16,0-9 2-16,6-7 0 16,-3 0 2-16,5-11-2 15,0-6 0-15,0-3 0 16,3-7 3-16,0-3-4 15,0 0 1-15,0 0 0 16,-1 3-2-16,-3 2 4 16,3 1-2-16,1-3 1 15,-2 0 0-15,2-3-1 16,-1 0 0-16,-2 0 1 0,-4 0 26 16,-10 0 0-16,-10 0-6 15,-13-6-17-15,-8-8-4 16,-11 1 2-16,-7 3-2 15,-8 4-24-15,-1 6 21 16,8 0-8-16,9 0 11 16,12 0 2-16,14 6-1 15,14-3-2-15,8-2 1 16,8-1 0-16,2 0-6 16,0 0-38-16,6 0 15 15,17-10 24-15,8-9 4 16,6-8 1-16,0-3 0 15,-7 4 5-15,-10 9-4 16,-8 3 2-16,-6 11-3 16,-6 0 8-16,0 3 1 0,0 0 18 15,0 0-8-15,0 0-9 16,0 0 18-16,-12 13-23 16,-5 8-3-16,-5 8 11 15,0 7 5-15,4 0 8 16,3 0-13-16,4 5 2 15,7-7 13-15,2-2-21 16,2-5 0-16,8-5-7 16,25-2-2-16,20-10 2 15,22-10-43-15,7 0-162 0,-3-16-408 16</inkml:trace>
  <inkml:trace contextRef="#ctx0" brushRef="#br1" timeOffset="-51673.66">23455 15891 505 0,'0'0'82'0,"0"0"20"16,0 0 65-16,0 0-88 15,0 0-39-15,0 0 16 16,-11-3-25-16,11 3-11 16,0 0-20-16,0 0 6 15,0 0-13-15,0 0 1 16,0-2 1-16,0-4 3 15,8-2-1-15,-4-5 3 16,-4-6 2-16,0-5-1 16,-10 1 12-16,-21 3-13 15,-13 10-15-15,-12 10 1 0,-10 10 5 16,-3 33-4-16,1 18 8 16,14 11 5-16,17 4-7 15,26 0 7-15,11-7-11 16,35-16 10-16,14-20-11 15,7-23-5-15,4-13-3 16,1-40 20-16,-1-20 2 16,-6-10-2-16,-8-6 3 15,-12 10-3-15,-13 3 0 16,-15 16 0-16,-6 10 2 16,0 14-2-16,-16 13 14 15,-1 13 9-15,-4 7-14 0,2 25-9 16,9 15-12-16,7 5 9 15,3-6-6-15,22-13-3 16,11-13-23-16,-1-12-25 16,1-8 24-16,0-17 30 15,-1-27 4-15,-9-4 2 16,-6-6 8-16,-7 4-6 16,-10 11 32-16,0 10 4 15,0 12 18-15,0 13 36 16,0 4-34-16,0 0-14 15,0 31-44-15,0 24 4 16,6 27-4-16,16 24 10 16,13 11-5-16,8 7 15 15,9 4-5-15,11 3-9 16,1-10 1-16,0-10-4 0,-7-13 21 16,-14-22-18-16,-17-13-1 15,-15-22 17-15,-11-12-21 16,-11-14 15-16,-27-13 10 15,-17-7-8-15,-7-31 4 16,-4-21-22-16,9-12 1 16,18-7 0-16,20-5-1 15,19-3-15-15,3-2-29 16,27 7-80-16,8-1-78 16,-2 5-251-16</inkml:trace>
  <inkml:trace contextRef="#ctx0" brushRef="#br1" timeOffset="-51019.63">23056 16078 396 0,'0'0'123'0,"0"0"-20"15,0 0 28-15,0 0-66 16,0 0-20-16,0 0-15 16,-4-3-6-16,4-2-22 15,2-1-1-15,12-4 15 0,6-6 17 16,-2 0-10-16,1-8-2 15,-4 1-14-15,-3-2 14 16,-5-2-20-16,-2-2 0 16,-5-4 3-16,0 2 0 15,0 5 0-15,-2 5-2 16,-8 8-2-16,0 6 17 16,1 2-13-16,-7 5 15 15,2 0 4-15,-5 7-22 16,-4 21-2-16,1 16-3 15,4 7 4-15,9 10 30 16,9 2-19-16,6 0 4 16,21-7-1-16,5-13-3 15,3-8-8-15,6-15-3 16,3-12 0-16,9-8-9 0,15-33 0 16,7-23-59-16,5-14-73 15,-6-8-212-15,-14-2-170 16</inkml:trace>
  <inkml:trace contextRef="#ctx0" brushRef="#br1" timeOffset="-50660.68">23880 15591 566 0,'0'0'51'0,"0"0"-37"15,0 0 6 1,0 0-6-16,0 0 25 0,0 0-14 16,97-82-6-16,-84 56-11 15,-6-4 0-15,-7 1 28 16,0-1-22-16,0 10 2 16,-5 3 35-16,-1 11 46 15,1 6-11-15,1 0-5 16,1 0-52-16,0 3-6 15,1 30-23-15,2 13-3 16,0 21 3-16,9 4 1 16,8 3-1-16,4-4-3 15,-2-2-22-15,-2-8-48 0,-7-15-82 16,-3-8-69 0,-7-13 10-16,0-15-32 0,-1-9 39 15</inkml:trace>
  <inkml:trace contextRef="#ctx0" brushRef="#br1" timeOffset="-50517.36">24000 15940 84 0,'0'0'208'0,"0"0"21"16,0 0-19-16,0 0-15 16,0 0-78-16,0 0-75 15,-28-10-25-15,28 8-17 16,20-3-4-16,8-2 0 16,7-3 4-16,1-5-54 15,-4 4-105-15,-12 0-161 0,-10 1-106 16</inkml:trace>
  <inkml:trace contextRef="#ctx0" brushRef="#br1" timeOffset="-50246.78">23253 16576 604 0,'0'0'148'0,"0"0"140"15,-82 31-173-15,81-31-3 16,1 0-54-16,0 0-32 16,27-21-25-16,29-25 29 15,35-20 19-15,30-20-18 16,18-7-18-16,7-6-13 16,-3 7 1-16,-13 13-1 15,-26 20-17-15,-30 13-26 0,-30 14-114 16,-24 7-7-16,-20 5-166 15,0-3-335-15</inkml:trace>
  <inkml:trace contextRef="#ctx0" brushRef="#br1" timeOffset="-49130.03">24093 12005 768 0,'0'0'111'0,"0"0"11"0,0 0-22 16,0 0-84-16,0 0-16 15,0 0-11-15,-15 6 9 16,23-6-12-16,14 0 14 16,6-13 10-16,2-6 4 15,0-8-3-15,-6 1-11 16,-12 0 2-16,-11 2 8 16,-1-3-10-16,-15 1 0 15,-11 10 8-15,-10 6-8 16,-3 10-5-16,3 7 0 15,2 22-5-15,6 14 4 16,11 7 0-16,14 5-3 16,3-8 6-16,21-10-9 15,19-15-22-15,8-15-20 16,15-7 27-16,4-22 27 16,1-15-4-16,-5-7-13 15,-9 0 15-15,-17-3-7 0,-10 7 7 16,-12-1-5-16,-12 7 7 15,-3 6 6-15,-3 11-4 16,-15 12-2-16,-8 5 0 16,0 16 0-16,-1 18-9 15,8-2 8-15,10 1 2 16,9-4-3-16,1-12-1 16,20-8 2-16,4-9 0 15,1 0 2-15,1-5 1 16,-2-12 6-16,-6 0-3 0,-7 1 13 15,-3 2 7-15,-2 7 25 16,-4 4 1-16,-1 3-7 16,-2 0-26-16,5 0-18 15,2 24-20-15,12 22 20 16,8 20 9-16,7 17 10 16,1 9-4-16,-2 4-12 15,-7-3-1-15,-9-5-4 16,-14-11 4-16,-3-15 9 15,-21-12-6-15,-15-14 20 16,-5-13 12-16,-3-14-12 16,2-9 1-16,2-15-2 15,6-32-3-15,9-22-10 0,16-13-11 16,9-10-18 0,19 2 13-16,29 12-36 0,16 10 5 15,10 10-26-15,7 14-67 16,-4 12-136-16,-9 5-202 15</inkml:trace>
  <inkml:trace contextRef="#ctx0" brushRef="#br1" timeOffset="-48741.06">24068 12358 642 0,'0'0'176'0,"0"0"45"16,0 0-135-16,0 0-71 0,0 0-4 16,0 0-1-1,139-53 31-15,-38 17-16 0,14 0-25 16,4-1-13-16,1-2-86 15,-9-4-177-15,-15-3-207 16</inkml:trace>
  <inkml:trace contextRef="#ctx0" brushRef="#br1" timeOffset="-48276.93">25322 11536 801 0,'0'0'167'16,"0"0"-12"-16,0 0-104 16,0 0-28-1,0 0-17-15,9-80-12 0,24 51 5 16,6 2-1-16,3 7 1 16,1 11-10-16,-5 6 6 15,-6 3-28-15,-8 12-7 16,-12 13 31-16,-11 9-13 15,-1 10 21-15,-12 3-1 16,-18 12 4-16,-3-4 5 16,-2 2-1-16,1-7 11 15,8-14 35-15,7-9-24 0,10-15 12 16,6-8-10 0,3-4-22-16,0 0-1 0,9 0-7 15,24 0 0-15,19-9 26 16,16-8 1-16,13-7-7 15,-2-5 6-15,-5-1-10 16,-12 2 9-16,-19 8-8 16,-18 8-7-16,-16 6 22 15,-6 6-23-15,-3 0 1 16,0 0-10-16,0 0 0 16,-12 6-66-16,-22 18-91 15,-18 5-114-15,-18 1-213 16</inkml:trace>
  <inkml:trace contextRef="#ctx0" brushRef="#br1" timeOffset="-46760.48">2185 15258 269 0,'0'0'24'0,"0"0"-21"16,0 0 27-16,0 0-14 16,0 0 4-16,0 0 20 0,70-17 5 15,-54-12 15 1,-2-7-23-16,-4-7-11 16,-4 0-15-16,-6 4 2 15,0 2-6-15,-16 10 2 0,-11 5 5 16,-3 9-2-16,-1 13 15 15,1 0-20-15,9 32-7 16,3 12-5-16,9 14-14 16,9 0 3-16,0-9 7 15,27-10 1-15,10-20 5 16,4-15-18-16,5-7 6 16,-1-28 6-16,-1-14 9 15,-8-11 1-15,-3-3-1 16,-11 2-7-16,-11 11 7 0,-8 9-13 15,-3 7 13-15,-8 8 6 16,-11 11-5-16,-2 8 2 16,0 3-3-16,5 17 0 15,7 12-3-15,7 0-9 16,2 2 9-16,5-10-16 16,17-9 6-16,2-12-25 15,0 0-1-15,0-17 33 16,-5-10 6-16,-7-1 6 15,-5 2 20-15,-7-1 17 16,0 4 0-16,0 3 18 16,0 6-20-16,-4 7 60 15,1 7-12-15,3 4-74 0,3 36-8 16,27 22-7-16,10 28 11 16,11 18 1-16,12 15-9 15,-2 11-1-15,-3 0 6 16,-9-6-8-16,-19-20 0 15,-21-17 10-15,-9-22-5 16,-9-23 10-16,-18-19 23 16,-9-17-4-16,-7-10 16 15,-6-34-39-15,-11-30-11 16,2-30 0-16,6-22 0 16,16-3-7-16,19 11-3 15,17 18-48-15,8 21-30 16,23 16-110-16,-1 8-73 15</inkml:trace>
  <inkml:trace contextRef="#ctx0" brushRef="#br1" timeOffset="-46573.93">2373 15780 306 0,'0'0'386'16,"0"0"-321"-16,0 0 140 15,0 0-193-15,0 0-3 16,70-151 13-16,0 45-8 16,6-6-14-16,6 3-7 15,3 3-195-15,-7 3-178 16</inkml:trace>
  <inkml:trace contextRef="#ctx0" brushRef="#br1" timeOffset="-46146.6">2874 14684 554 0,'0'0'22'0,"0"0"198"16,0 0-101-16,0 0-53 16,0 0-66-16,0 0 0 15,3-76-9-15,33 38-2 16,1 11-13-16,-4 13-13 0,-5 7-44 15,-7 7 23-15,0 3 12 16,-9 17 20-16,-6 13 21 16,-6 9 5-16,0 2 10 15,0-1-7-15,0-7 1 16,0-9 11-16,0-7-2 16,0-10-11-16,13-8-2 15,4 1-4-15,5-3 0 16,11 0 8-16,4-8 3 15,5-6 3-15,-2-3 3 16,-7 8 5-16,-8 6-18 16,-14 3 1-16,-8 0 0 15,-3 9 6-15,-6 23 25 0,-21 14 13 16,-12 14-36 0,-10 6-8-16,-2 1-1 0,-1-1-85 15,3-13-100-15,-6-24-223 16</inkml:trace>
  <inkml:trace contextRef="#ctx0" brushRef="#br1" timeOffset="-41398.53">26687 12163 178 0,'0'0'101'0,"0"0"-8"15,0 0 70-15,0 0-38 16,0 0-25-16,0 0-1 0,0 0-10 15,0-6-19 1,12-34-35-16,7-16-3 0,8-21-11 16,1-11-14-16,-2-14-3 15,-10-8-4-15,-7-2 3 16,-9 7-4-16,0 23 1 16,-16 24-10-16,4 23 10 15,0 20-4-15,1 15 3 16,-5 10-5-16,-3 31-9 15,-2 25-10-15,10 11 14 16,11 0 4-16,2-7-6 16,23-9-12-16,8-13 2 15,4-11 2-15,-1-16-13 16,0-15 25-16,-2-6-10 16,0-11 19-16,1-12 6 0,-5-7-2 15,-5 1 2-15,-9 2-2 16,-5 11-3-16,-5 12 7 15,-3 4-8-15,1 14-17 16,5 25-5-16,8 11 22 16,4 3 4-16,7-10-4 15,5-10-1-15,1-16-7 16,0-14 4-16,4-3 4 16,0-23 7-16,1-14 1 15,1-6 7-15,-7-6-11 0,-8 8 18 16,-9 12 34-1,-6 13-32-15,-6 12-11 0,-2 4-13 16,2 4-1-16,7 19-23 16,7 7 20-16,4 3 4 15,4-4-2-15,2-8-24 16,-1-5-14-16,0-10 18 16,-4-6-50-16,1-2-29 15,-4-25-91-15,-3-7-143 16</inkml:trace>
  <inkml:trace contextRef="#ctx0" brushRef="#br1" timeOffset="-40664.6">28105 11035 106 0,'0'0'163'0,"0"0"-54"16,0 0 44-16,0 0-50 15,0 0 15-15,0 0 14 16,11-67 5-16,-11 67-58 15,0 0-27-15,-11 18-33 0,-9 26-15 16,-4 26 7-16,0 12-8 16,6 5 0-16,12-9 3 15,6-8-6 1,0-11-1-16,18-15-64 0,7-11-65 16,8-24-116-16,2-9-83 15</inkml:trace>
  <inkml:trace contextRef="#ctx0" brushRef="#br1" timeOffset="-40497.97">28253 11243 644 0,'0'0'169'0,"0"0"37"16,0 0-177-16,0 0-29 15,0 0-4-15,0 0-63 16,57-28-42-16,-23 9-200 15,-3-4-151-15</inkml:trace>
  <inkml:trace contextRef="#ctx0" brushRef="#br1" timeOffset="-40323.89">28480 11057 563 0,'0'0'75'0,"0"0"143"16,0 0-80-16,0 0-115 0,0 0-23 15,0 0-7-15,18 57 7 16,-8-18 4-16,-2 8-4 16,-7 2-73-16,-1-6-159 15,0-17-131-15</inkml:trace>
  <inkml:trace contextRef="#ctx0" brushRef="#br1" timeOffset="-40129.76">28714 10902 607 0,'0'0'194'0,"0"0"-47"0,0 0-50 15,0 0-84 1,0 0-4-16,83 29 2 16,-42 1-7-16,-1 10 2 0,-5 9-6 15,-13 15-34-15,-18 12-73 16,-5 6-244-16,-39-7 72 15</inkml:trace>
  <inkml:trace contextRef="#ctx0" brushRef="#br1" timeOffset="-39922.81">27982 11807 805 0,'0'0'149'0,"0"0"-17"15,0 0-130-15,86-33 24 16,2 2 17-16,20-14-22 16,11-5-14-16,3 0-7 15,-2 5-12-15,-12 9-50 16,-15 5-163-16,-26 6 62 16,-25 3-224-16</inkml:trace>
  <inkml:trace contextRef="#ctx0" brushRef="#br1" timeOffset="-38991.06">28883 10631 397 0,'0'0'70'0,"0"0"88"0,0 0-64 16,0 0-56-1,0 0 14-15,0 0-23 0,-3-31-25 16,11 20 22-16,6 2-17 16,2 4-3-16,4 5-12 15,4 7 1-15,-4 20-20 16,-3 7 4-16,-8 9-4 16,-8-2 8-16,-1-6 8 15,0-8 9 1,0-11-7-16,-3-5 8 0,1-8-1 15,2 0 15-15,0-3 23 16,0-3 21-16,0-20 13 0,10-13-57 16,6-6-4-1,8-5-5-15,0 7-4 16,-2 8 15-16,-4 11-14 0,-1 11-2 16,-1 10-1-16,5 0-15 15,-2 26 14-15,-7 23-59 16,-9 18-30-16,-3 19-21 15,-25 7-67-15,-14 3-121 16</inkml:trace>
  <inkml:trace contextRef="#ctx0" brushRef="#br1" timeOffset="-38540.11">28342 11969 597 0,'0'0'96'15,"0"0"91"-15,0 0-85 16,0 0-94-16,0 0-8 16,0 0 0-16,60-30-7 15,-27 30 5-15,1 0-7 16,-1 8 5-16,-4 11-32 15,-9 4-8-15,-9 3 10 16,-8 3-12-16,-3-5 34 16,0-5-8-16,0-5 19 15,-5-8 1-15,2-6 3 0,3 0 21 16,0-3 35-16,0-23 9 16,0-18-49-1,17-11-19-15,10-5 1 16,6 10 17-16,0 4 7 0,-4 17 9 15,-5 15-6-15,-3 8-28 16,-5 6 0-16,2 20-10 16,-3 16 3-16,-2 13 4 15,-3 8 3-15,-6 3-7 16,-2-1-54-16,-2-10-79 16,0-16-42-16,0-19-86 15</inkml:trace>
  <inkml:trace contextRef="#ctx0" brushRef="#br1" timeOffset="-38324.04">29403 11325 822 0,'0'0'30'15,"0"0"42"-15,0 0-5 16,0 0-67-16,0 0-10 15,0 0 10-15,67-27 0 16,-7 11 0-16,3-1-41 16,-5 1-82-16,-12 5-70 0,-16 8 1 15,-18 3-111 1</inkml:trace>
  <inkml:trace contextRef="#ctx0" brushRef="#br1" timeOffset="-38166.12">29433 11514 129 0,'0'0'140'15,"0"0"53"-15,0 0-35 16,0 0-45-16,0 0-51 16,0 0-56-16,28 3 4 15,28-34-8-15,2-1-2 16,0-3-59-16,-1-1-116 16,1-3-70-16,0-7-26 15</inkml:trace>
  <inkml:trace contextRef="#ctx0" brushRef="#br1" timeOffset="-37837.38">30203 10855 396 0,'0'0'131'0,"0"0"50"16,0 0-79-16,0 0-61 15,0 0-21-15,0 0-20 16,9 30 3-16,2-1 48 15,1 5-7-15,1 3-24 16,1-5 6-16,0-9-26 16,1-6 3-16,-2-4 0 0,3-10 3 15,0-3 1-15,1 0-3 16,2-9 9 0,-2-12 7-16,-2-11-8 0,-8-4-1 15,-5-8-9 1,-2 1 6-16,-6 1-14 0,-16 9 6 15,-11 16-8-15,-6 17 8 16,-12 20-40-16,-5 32-90 16,-5 11-165-16,1 4-193 15</inkml:trace>
  <inkml:trace contextRef="#ctx0" brushRef="#br1" timeOffset="-36854.46">27230 13201 447 0,'0'0'46'16,"0"0"194"-16,0 0-26 16,0 0-80-16,0 0-33 15,0 0-22-15,-34-13-23 16,34 6-7-16,22-3-41 15,24-10-4-15,26-6 4 16,13-4-4-16,3 7-7 16,-8 4 3-16,-19 5-17 0,-20 4-7 15,-19 4-16-15,-14 6 2 16,-8 0 21 0,0 0 4-16,-20 0-4 15,-21 10-7-15,-16 12-36 16,-13 7 52-16,-8 5-8 0,-1 7 15 15,3-7 0-15,14-1 1 16,15-8 4-16,20-13-4 16,14-4 0-16,12-6-3 15,1-2-2-15,1 0-9 16,21 0 6-16,14 0 8 16,13 0 9-16,6 0-9 15,5 0 0-15,-5 0-3 0,-8 7 3 16,-10 3 0-1,-13 4-2-15,-10 8-4 0,-12 10 5 16,-2 9-2-16,-15 5 3 16,-13 7 18-16,-5 0-10 15,-3-4 10-15,3-6 9 16,8-10-11-16,10-13 7 16,9-7-23-16,6-9-1 15,2-1-5-15,25-3 5 16,13 0 1-16,11-10 0 15,11-17-1-15,8-2-66 16,3-4-128-16,-2-4-234 16</inkml:trace>
  <inkml:trace contextRef="#ctx0" brushRef="#br1" timeOffset="-36350.59">28455 12685 174 0,'0'0'329'16,"0"0"-121"-16,0 0 44 16,0 0-104-16,0 0-28 0,0 0-25 15,-26-34-27-15,20 45-46 16,-4 15-21-16,-4 27 2 16,-2 14-3-16,2 18 0 15,7-2 0-15,7-11-2 16,10-11-22-16,19-16-64 15,7-15-37-15,7-21-39 16,3-9-143-16,-3-25-145 16</inkml:trace>
  <inkml:trace contextRef="#ctx0" brushRef="#br1" timeOffset="-36200.22">28590 12927 611 0,'0'0'66'0,"0"0"101"0,0 0-167 16,0 0-11-16,0 0-167 16,0 0 129-16,124-44-103 15,-73 8-105-15</inkml:trace>
  <inkml:trace contextRef="#ctx0" brushRef="#br1" timeOffset="-35997.74">28869 12682 333 0,'0'0'262'0,"0"0"-54"16,0 0-33-16,0 0-97 15,0 0-36-15,0 0-22 16,-12 30-12-16,12 1 1 0,9 10 5 16,6 5 3-16,2 2-17 15,-5-9-4-15,-5-2-91 16,-6-8-78-16,1-15-66 15,-1-14-63-15</inkml:trace>
  <inkml:trace contextRef="#ctx0" brushRef="#br1" timeOffset="-35778.12">29002 12622 503 0,'0'0'321'0,"0"0"-140"16,0 0-51-16,0 0-84 15,0 0-46-15,0 0 0 16,87 0 10-16,-38 17-6 0,-3 6-4 16,-6 8 0-16,-12 11-6 15,-14 7 0-15,-14 8-26 16,-6 5-47-16,-27-11 39 16,-13-2-81-16,-6-9-97 15,-2-21-74-15</inkml:trace>
  <inkml:trace contextRef="#ctx0" brushRef="#br1" timeOffset="-35376.93">29105 12358 829 0,'0'0'32'0,"0"0"44"16,0 0 37-16,0 0-93 15,0 0-20-15,0 0-8 16,28-26 7-16,-7 23-4 16,6 0 10-16,-2 3-9 15,-1 0 4-15,-5 0-15 16,-7 0-7-16,-7 9-37 16,-2-3-20-16,-3 1 39 15,0 0 27-15,0-4 10 16,0-3 6-16,0 0-1 15,0 0 22-15,0 0 42 0,0-4 18 16,2-15-30-16,9-6-49 16,4-6 7-16,3 12-10 15,2 5 8-15,-1 3 15 16,0 9-22-16,1 2-3 16,1 4-9-16,-4 24-10 15,-11 12-21-15,-6 18-73 16,-6 9-47-16,-28 3-62 15,-11-3-100-15</inkml:trace>
  <inkml:trace contextRef="#ctx0" brushRef="#br1" timeOffset="-35120.73">28259 13497 813 0,'0'0'56'16,"0"0"94"-16,0 0-89 16,0 0-40-16,94-3 91 15,0-29 11-15,25-12-72 16,17-11-12-16,16-1-26 16,5 9-8-16,-5 10-10 15,-18 15-39-15,-35 8-82 16,-36 6-14-16,-38 8-164 0,-25 0 88 15,-25 12-108-15</inkml:trace>
  <inkml:trace contextRef="#ctx0" brushRef="#br1" timeOffset="-34716.75">28690 13690 692 0,'0'0'49'16,"0"0"122"-16,90-50-129 16,-56 39-36-16,-4 8-3 0,-6 3-3 15,-7 3-6-15,-6 14-14 16,-5 10-15-16,-4 4 23 16,-2 0-9-16,0 3 8 15,-2-7 12-15,-4-8 1 16,1-9 0-16,4-6 0 15,1-4 4-15,0 0 10 16,0-13 24-16,4-21 9 16,15-18-23-16,9-11-15 15,5-1 19-15,2 6-12 16,0 11 10-16,-6 18 7 16,-3 12-33-16,-8 10 1 15,-2 7-1-15,-1 13 0 0,0 13-8 16,-1 15 7-16,-3 2-6 15,-5 1-10-15,-4 1-54 16,-2-6-66-16,0-9-97 16,-5-13-144-16</inkml:trace>
  <inkml:trace contextRef="#ctx0" brushRef="#br1" timeOffset="-33396.23">29955 12986 118 0,'0'0'144'0,"0"0"1"16,0 0 40-16,0 0-16 15,0 0-14-15,0 0-27 16,-25 0-30-16,23 0-31 16,2 0-31-16,0 0-7 0,2-3-29 15,34-14-13-15,19-7 10 16,16-2 1-16,4-2-51 16,-11 6-80-16,-12 6-57 15,-16 7-68-15,-19 6-25 16</inkml:trace>
  <inkml:trace contextRef="#ctx0" brushRef="#br1" timeOffset="-33243.7">29930 13247 281 0,'0'0'135'16,"0"0"-99"-16,0 0 12 15,0 0 26-15,106 7-37 0,-38-34-37 16,-1 1-8-1,-12-7-137-15,-14 7-234 0</inkml:trace>
  <inkml:trace contextRef="#ctx0" brushRef="#br1" timeOffset="-31536.31">30846 12642 363 0,'0'0'8'0,"0"0"41"15,0 0-23-15,0 0-26 16,0 0 4-16,0 0 28 16,0-13 18-16,0 13 18 15,0 0 25-15,0 0 12 16,-3 5-60-16,-15 27-33 16,-6 11-1-16,-5 10 2 0,6 3 20 15,8-7-19-15,10-3-11 16,5-9-2-16,2-11-1 15,23-13-5-15,14-13-15 16,10 0-7-16,11-25-1 16,1-12-37-16,-4-7-1 15,-7-9 43-15,-11 0 16 16,-8 2 7-16,-8 4 29 16,-8 10 28-16,-8 17 1 15,-4 10-25-15,-3 10 1 16,0 0 5-16,0 0-39 0,0 14-12 15,0 11 0-15,0 9 12 16,0 3 1-16,6-7-1 16,0-7 3-16,2-8-10 15,-2-8-7-15,2-5 5 16,4-2 8-16,5 0 1 16,1-19 4-16,2-6-3 15,-4-8 7-15,-5 3-15 16,-9-3 7-16,-2 0 0 15,0 7 7-15,-15 6-7 16,3 6-2-16,-1 5 0 16,-1 5-15-16,-2 1 16 0,-2 3-16 15,-3 0-15-15,-1 3-3 16,4 4 11-16,3 0 2 16,7-1-2-16,5-3-27 15,3-3-20-15,0 0 16 16,0 4 19-16,0-4 30 15,8 0 6-15,4 0 2 16,0 0-1-16,-2 0 2 16,-1 0 3-16,-5 0-4 15,-1 0-1-15,-3 0 14 16,0 0 11-16,0 0-8 16,0 0-8-16,0 0-8 15,0 0 3-15,0 0-5 16,0 0 0-16,0 0 0 15,0 0-1-15,0 0-6 0,0 0-5 16,4 0-6-16,-1 0 1 16,3 0 2-16,-3 0 3 15,1 0 9-15,-3 0 3 16,1 0 1-16,-2 0 12 16,3 0 8-16,-2-4 5 15,1 1-16-15,1 0 8 16,-2 0 10-16,1 2-4 15,-1-1 0-15,-1 2-8 16,0 0-10-16,0 0 6 0,0 0-12 16,0 0 0-1,0 0-3-15,0 0-11 0,0 0-56 16,0 0-29 0,3 6-57-16,2 7 64 0,1-3-82 15</inkml:trace>
  <inkml:trace contextRef="#ctx0" brushRef="#br1" timeOffset="-30629.05">31296 12583 25 0,'0'0'25'0,"0"0"-19"0,0 0 41 15,0 0-31-15,0 0 21 16,0 0 35-16,12-19 1 16,-12 19-19-16,2 0-5 15,-1 0-6-15,2 0-8 16,0-4-9-16,0 1 10 16,1-1-36-16,-1 1 2 15,-3 3 32-15,2 0 20 16,-2 0 5-16,0 0 5 15,0 0-13-15,0 0-5 16,0 0-21-16,0 0-10 16,0 3-3-16,1 20-6 15,7 10 27-15,1 12 19 0,-2 10-30 16,-1 8 23-16,0 6-26 16,-3-2 9-16,3 1 14 15,-3-5-26-15,0-1-3 16,-2 1 1-16,-1-6-10 15,0-7 21-15,0-12-19 16,0-8 0-16,-1-3 11 16,-5-10-15-16,2-4-1 15,1-7 1-15,1-6 1 16,1 3 8-16,1-3-9 16,-3 0 3-16,-3 0 11 15,-3-6-11-15,-6-10-3 16,-3-9-4-16,1 0 4 15,5-1-8-15,2-8 6 0,9-5-9 16,1-7 4-16,4-5-18 16,23-5 11-16,9-6-8 15,10-4 5-15,8-7 12 16,4-8-8-16,1 0 11 16,2 0-1-16,-2 4 5 15,-8 6-3-15,-7 7 0 16,-11 11 6-16,-15 13-4 15,-9 13-3-15,-9 8 0 16,0 9 10-16,-12 6-10 0,-9 4 2 16,-9 0-2-16,-1 17-6 15,-3 9 6-15,10-2 0 16,6-2 0 0,7 2 4-16,11-4-4 0,0-3 0 15,0 5 0-15,16-2 1 16,12 0 16-16,6-3-5 15,8-4-4-15,0-1 24 16,0-2-24-16,-4-3 3 16,-5 3-10-16,-8-3 1 15,-10 3-2-15,-6 0 0 16,-9 0-3-16,0 7-4 16,-7 5 12-16,-25 5-5 15,-11 0 0-15,-18 2-33 16,-15 0-68-16,-6-8-103 0,-6-11-273 15</inkml:trace>
  <inkml:trace contextRef="#ctx0" brushRef="#br1" timeOffset="-28632.66">32352 8100 1 0,'0'0'28'16,"0"0"7"-16,0 0-1 16,0 0-27-16,0 0-7 15,0 0-13-15,-61-43-40 16,40 31 14-16,2 2 39 15</inkml:trace>
  <inkml:trace contextRef="#ctx0" brushRef="#br1" timeOffset="-28348.58">32228 7991 1 0,'0'0'43'0,"0"0"-15"0,0 0 5 16,0 0-4-16,0 0 0 16,0 0 13-16,3-22-5 15,3 17-11-15,-1 2 5 16,-1 2-10-16,-1 1 8 15,-3 0 11-15,0 0-20 16,0 0 0-16,3 10-7 16,1 15 33-16,-2 20 19 15,-2 22-19-15,0 25 22 16,-13 19 3-16,-5 15-38 16,-3 5-24-16,2-5-5 15,2-8-1-15,2-12-6 16,5-11-12-16,-1-13-40 0,-2-11-32 15,1-9-2-15,-3-13 4 16,1-6-48-16,0-15-40 16</inkml:trace>
  <inkml:trace contextRef="#ctx0" brushRef="#br1" timeOffset="-23715.03">8757 8808 189 0,'0'0'218'15,"0"0"-209"-15,0 0 40 16,0 0 27-16,0 0-44 16,0 0-4-16,0 0-20 15,-31 0-2-15,56-20-1 16,15-10 55-16,11-13 17 15,7-7-69-15,2 5-8 16,1 6-7-16,-3 9-116 16,-9 13-79-16,-19 11-119 15</inkml:trace>
  <inkml:trace contextRef="#ctx0" brushRef="#br1" timeOffset="-23569.68">8946 9046 383 0,'0'0'44'16,"0"0"-43"-16,0 0-1 16,130-85 8-16,-33 34-8 15,12-4-20-15,-3-6-267 16</inkml:trace>
  <inkml:trace contextRef="#ctx0" brushRef="#br2" timeOffset="213107.23">19128 5098 208 0,'0'0'30'16,"0"0"40"-16,0 0 42 16,0 0-39-16,0 0-32 15,0 0 2-15,-12 0-17 16,12 0 5-16,0 0 9 16,0 0-17-16,0 0-4 0,12 3-12 15,27 0 8-15,22-3 22 16,27 5-9-16,17-5-4 15,22 0 3-15,13 0-18 16,7 0 3-16,8 0-9 16,-7 0-2-16,-5 0 9 15,-6 0-10-15,-10 2 1 16,-17 2 0-16,-16-1-1 16,-27-2 0-16,-27-1 0 15,-19 0 1-15,-12 0 1 16,-9 0 0-16,0 0 1 15,0 0 10-15,0 0-3 16,-9 0 5-16,-15-8-15 16,-5-8-7-16,-6-8 1 15,-1-2 6-15,-7-6-2 0,1-5 0 16,-5 1 4-16,5-1-3 16,11 8 1-16,2 8 0 15,16 6 18-15,6 10-1 16,7 2 8-16,0 1 2 15,0 2-25-15,0-1-2 16,0 1-1-16,7 0-6 16,25 0 7-16,15 14 13 15,13 3 11-15,1 3-9 16,0 4-2-16,-1 4-2 0,-7 1-9 16,-2 1 0-16,-11 3 4 15,-5-2-5-15,-16-3-1 16,-12 2 4-16,-7 0-3 15,-6 8 6-15,-28 4 6 16,-17 1 5-16,-13 3 10 16,-6-4-20-16,2-4-4 15,-1-5 1-15,14-8-4 16,13-3-2-16,14-8-2 16,14-2-54-16,14 1-53 15,20-2-111-15,36-6-65 16,31-5-85-16</inkml:trace>
  <inkml:trace contextRef="#ctx0" brushRef="#br2" timeOffset="214397.54">22302 4461 197 0,'0'0'13'0,"0"0"56"0,0 0 73 16,-84-25-52-1,78 23 21-15,5 2-11 0,1-2-57 16,1-1 4-16,26-2-28 16,18-2 5-16,21-3-9 15,8 1-11-15,5 2 1 16,-1 0-5-16,-17 2 0 15,-16 3-4-15,-22 0-16 16,-13 2-1-16,-10 0 14 16,-20 0 2-16,-32 0-55 15,-25 0-54-15,-18 0 111 16,-9 4-4-16,2 6 14 0,10 1-7 16,11-2 15-16,22 2 9 15,18-4-1-15,18-2 10 16,12-1 11-16,8-1-22 15,3 4-22-15,0 5-4 16,0 3 4-16,0 1 24 16,6 1 13-16,-2-5-8 15,0-1-20-15,-1-4 18 16,-3 2-26-16,0-4 9 16,0 0 1-16,0-1-4 15,0-4 5-15,0 0-10 16,0 0-2-16,0 0 11 15,0 0-10-15,0 0 2 0,0 0 5 16,0 0-7-16,0 0 2 16,0 0-3-16,0 0 0 15,0 0 15-15,0 0-13 16,0 0 3-16,0 0 5 16,0 0-10-16,0 0 9 15,0 0-9-15,0 0 0 16,0 0 14-16,0 0-14 15,0 0 5-15,0 0-2 16,0 0 0-16,0 0 1 16,0 0-4-16,0 0 0 15,0 0-4-15,0 0 4 16,0 1-6-16,0 15 1 16,0 18-8-16,-3 27 7 0,-15 34 6 15,-3 23 0-15,-9 21 11 16,-3 12-1-16,-2 6-4 15,-1-1 4-15,4 3-9 16,1-6 5-16,1-8-6 16,3-7 1-16,4-16 18 15,3-13-17-15,2-9 31 16,5-13-17-16,-5-14 15 16,4-6-18-16,3-11-6 15,0-9 7-15,3-7-1 16,2-16-10-16,1-9-2 15,3-5 3-15,1-7 1 16,1-2 0-16,0-1 2 16,0 0 2-16,0 0 29 0,0 0-17 15,0 2 0-15,0-2 1 16,0 0-15-16,0 0-7 16,0 0 0-16,33 1-23 15,36 2 23-15,47 7 5 16,43 4-5-16,33 8-43 15,22 6-20-15,7 3-117 16,0-14-282-16,-3-17 19 16</inkml:trace>
  <inkml:trace contextRef="#ctx0" brushRef="#br2" timeOffset="-211650.31">31308 4983 188 0,'0'0'29'15,"0"0"36"-15,-95-53 73 16,79 46-7-16,6 3-88 15,9 4 58-15,1 0-75 16,0 0-15-16,34 0 12 16,31 0-7-16,29 0 26 15,20 0-30-15,8 0-7 16,3 0 9-16,-11-3-12 16,-11-2-2-1,-22-2 4-15,-28 5-4 0,-25 0 0 16,-17 2-2-16,-11 0 2 15,0 0-1-15,0 20 1 16,-15 27 0-16,-12 28 10 0,-12 26 26 16,-10 23 7-16,-6 23-13 15,1 9-2-15,2 10 10 16,9-2-31-16,10-8 1 16,12-2 9-16,5-20-12 15,7-17 14-15,-3-19-8 16,0-25 3-16,-6-11 18 15,-9-13-15-15,-16-6 7 16,-15-7 20-16,-26-5-12 16,-22-6-6-16,-31-8-26 0,-23-5 6 15,-25-10-12-15,-9-2-9 16,2-5-37-16,6-16-80 16,15-4-39-1,11-11-158-15,15-9-196 0</inkml:trace>
  <inkml:trace contextRef="#ctx0" brushRef="#br2" timeOffset="-210756.72">23150 4778 266 0,'0'0'16'0,"0"0"124"16,-5-87-76-16,-7 64 43 15,-2 3-26-15,-4 2-34 16,-2 1-3-16,-3 8-1 15,-4 4-11-15,-6 5 1 16,-10 24-29-16,-3 21-8 16,-2 19 4-16,9 0-2 0,11-5 2 15,15-11-2-15,11-12 1 16,2-13-6-16,7-10 0 16,15-9 7-16,6-4 1 15,6-3 10-15,2-17 13 16,-1-8-13-16,1-6 9 15,-6-3-5-15,-1-6-3 16,-13 4 8-16,-3 7 2 16,-7 11 0-16,-4 12 9 15,-2 9 7-15,0 0-37 16,-2 28-1-16,-17 20-38 16,-1 16 38-16,0 3-60 15,8 2-40-15,10-4-65 0,2-8-78 16,6-16-40-1</inkml:trace>
  <inkml:trace contextRef="#ctx0" brushRef="#br2" timeOffset="-210345.8">23295 5005 460 0,'0'0'105'15,"0"0"60"-15,0 0-25 16,0 0-94-16,0 0-42 15,0 0-4-15,-21-16-9 16,26 16-42-16,15 0-62 16,8 7 74-16,6 6 12 15,-2-2 25-15,-3 1-50 0,-8-2 20 16,-6-3-8-16,-8 0-13 16,-4-3-1-16,-3-3 22 15,0 1 6-15,0-2 26 16,0 0 27-16,0 0 31 15,0-18-13-15,0-10-2 16,11-11-9-16,10-2-9 16,7 0-20-16,2 8 18 15,-1 8-15-15,-2 8-2 16,-1 9 7-16,-8 8-13 16,-1 0 0-16,-3 11 0 15,-5 20 0-15,-9 1 16 16,0 11-14-16,-12 1-2 15,-5 2-1-15,4-2-49 16,12-4-67-16,1-9-77 0,30-14-53 16</inkml:trace>
  <inkml:trace contextRef="#ctx0" brushRef="#br2" timeOffset="-210150.18">24245 4813 700 0,'0'0'31'16,"0"0"168"-16,0 0-160 16,0 0 12-16,0 0-51 0,0 0-38 15,31-13-43-15,31 13 73 16,11 0-15-16,1 0-66 16,-7 0-76-16,-11 0 11 15,-22 0-104-15</inkml:trace>
  <inkml:trace contextRef="#ctx0" brushRef="#br2" timeOffset="-210002.8">24250 4984 204 0,'0'0'85'0,"0"0"128"16,-88 28-72-16,83-25-37 16,5-3-95-16,15 0-9 15,40 0-103-15,36 0 94 0,27 0-43 16,15 0-286-1</inkml:trace>
  <inkml:trace contextRef="#ctx0" brushRef="#br2" timeOffset="-209603.2">25546 4621 563 0,'0'0'11'16,"0"0"207"-16,0 0-165 16,0 0 24-16,0 0-10 15,0 0-21-15,-30-35-23 0,9 35-6 16,-3 13-16-16,-5 13 3 16,0 8-4-16,11 6-9 15,8-2 6-15,10-1-6 16,0-6 5-16,12-2-12 15,12-5 8-15,6-4 8 16,1-4-27-16,-1-4 5 16,-5-2 21-16,-7-3 0 15,-11 0-2-15,-4-4-7 16,-3-2 2-16,0 7 2 16,-28 3-26-16,-15 2-16 15,-15 0 48-15,-8 0 0 16,5-2 0-16,10-4-28 15,18 0-61-15,17-4-49 16,16-3-59-16,24 0-135 0</inkml:trace>
  <inkml:trace contextRef="#ctx0" brushRef="#br2" timeOffset="-209156.53">25859 4959 356 0,'0'0'52'0,"0"0"78"16,-92-9-87-16,78 9 80 16,10 0-56-16,4-1-63 0,0 1-4 15,19-2-45-15,14 2 9 16,7 0 36-16,3 0 7 16,-4 2-7-16,-9 8-32 15,-8 6-14-15,-14 2-1 16,-8 2-36-16,0 3 43 15,-19 1 10-15,-3-3 30 16,2-7 9-16,1 0 5 16,6-8 22-16,4-3 26 15,5-3 9-15,3 0 38 16,1-9-21-16,0-19-34 16,21-10-51-16,11-5-3 0,10 2-1 15,4 7-2-15,0 11 3 16,-4 7 21-1,-6 12-15-15,-6 4-2 0,-5 10-4 16,-10 18 2-16,-8 8-3 16,-7 6 1-16,0 6 0 15,-17 5-3-15,-7-2-63 16,4-5-29-16,4-7-72 16,13-14-67-16,3-9 46 15</inkml:trace>
  <inkml:trace contextRef="#ctx0" brushRef="#br2" timeOffset="-208981.35">26511 4992 142 0,'0'0'447'16,"0"0"-298"-16,0 0 26 16,0 0-78-16,0 0-69 15,0 0-21-15,55-18-14 16,8 14-1-16,16 1-75 15,12 3-85-15,6-5-141 16,1-3-111-16</inkml:trace>
  <inkml:trace contextRef="#ctx0" brushRef="#br2" timeOffset="-208620.86">27357 4678 601 0,'0'0'16'0,"0"0"159"15,0 0-90 1,0 0-6-16,0 0-1 0,0 0-36 16,-50-38-16-16,27 52-16 15,-10 15-7-15,-6 10-6 16,6 5 3-16,11-1-5 16,9-2 3-16,9-7-13 15,4-5 4-15,11-6-29 16,13-5 4-16,3-5 19 15,1-6-32-15,-3-2 39 16,-7-1 10-16,-4-3 2 16,-8 1 5-16,-5-2-7 0,-1 0 0 15,0 3 0 1,-21 6 0-16,-13 1 0 0,-14 4 16 16,-9-2-11-16,-1-1-5 15,3 0-39-15,10-3-28 16,14 3-104-16,18-8-76 15,13-3-186-15</inkml:trace>
  <inkml:trace contextRef="#ctx0" brushRef="#br2" timeOffset="-208185.27">27517 5049 378 0,'0'0'59'0,"0"0"85"0,0 0-30 16,0 0 8-16,0 0-82 16,0 0-3-16,-5-27-37 15,32 27 0-15,9 0-10 16,1 3 10-16,-5 15-16 16,-3 3-5-16,-13 3-46 15,-6-3 4-15,-8-1-17 16,-2-4 61-16,0-7 16 15,-9 0-8-15,-1-5 11 16,2-3 17-16,1-1-2 16,4 0 20-16,2 0 48 15,1-8-6-15,0-14-42 0,10-12-32 16,16 0-3-16,7-2-7 16,5 8-26-16,-4 11 33 15,-4 7 6-15,-5 10-2 16,-4 0-4-16,-3 19-10 15,-2 9 8-15,-7 6-4 16,-6 1 12-16,-3 5-6 16,0-1 0-16,-10-2-41 15,-5-2-80-15,5-4-95 16,8-12-115-16</inkml:trace>
  <inkml:trace contextRef="#ctx0" brushRef="#br2" timeOffset="-208021.28">28071 5177 408 0,'0'0'73'0,"0"0"112"15,0 0-101-15,0 0-53 16,0 0-31-16,0 0-36 16,73-9 28-16,-7 8-7 15,7-1-175-15,2-8-161 16</inkml:trace>
  <inkml:trace contextRef="#ctx0" brushRef="#br2" timeOffset="-207773.48">28611 4976 547 0,'0'0'102'15,"0"0"155"-15,0 0-129 16,0 0-33-16,0 0-29 15,0 0-33-15,-18-7-9 16,18 8-24-16,0 18 1 16,0 12 1-16,0 12-2 15,0 8 1-15,-3 1 1 16,-15-2-2-16,0 1-42 16,-1-2-28-16,7-4-60 15,9-7-147-15,3-16-187 16</inkml:trace>
  <inkml:trace contextRef="#ctx0" brushRef="#br2" timeOffset="-204909.6">22491 6171 616 0,'0'0'1'0,"0"0"37"16,0 0 48-16,0 0-42 15,0 0-36-15,0 0 1 0,0 0 50 16,-21-44 5 0,61-7-11-16,11-18-40 0,4-9-12 15,1-6 13-15,-4 2-13 16,-10-1 0-16,-11 6 5 16,-12 9-3-16,-13 17-3 15,-6 20 0-15,0 17 4 16,0 14-3-16,-24 14-1 15,-8 27-82-15,-9 15 67 16,6 11 7-16,17 3 6 16,11-8-4-16,7-6-6 15,11-11 6-15,16-11-6 0,4-11 1 16,5-15 3 0,2-8-16-16,0 0 24 0,-4-15 0 15,-2-7 7-15,-7-2 7 16,-5 2-12-16,-6 3 1 15,-8 5 9-15,-3 7-11 16,-3 7-2-16,0 2-2 16,0 25-81-16,-9 8 8 15,5 7 72-15,4-6 3 16,0-7 1-16,4-9-6 16,15-11 0-16,9-9-4 15,8 0-9-15,4-11 19 16,-1-12 6-16,-4-1-3 15,-8 0 19-15,-6 5 8 16,-7 6 15-16,-6 6-28 0,-3 7-17 16,-1 0-1-16,5 7-15 15,9 15 5-15,3 2-27 16,6-1-46-16,7-6-82 16,9-10-128-16,5-7 171 15</inkml:trace>
  <inkml:trace contextRef="#ctx0" brushRef="#br2" timeOffset="-204586.23">23828 5707 309 0,'0'0'50'0,"0"0"185"16,0 0-141-16,0 0 12 16,-97-36-47-16,54 57-57 15,-1 8 11-15,5 8-11 0,6 1-2 16,10 1 0-16,12-3 0 15,11-4-1-15,0-7-15 16,20-9-1-16,5-11-17 16,6-5 15-16,2-5 19 15,2-22 18-15,-6-4-10 16,0-3-1-16,-4-5-5 16,-4 3 4-16,-8 8 3 15,-5 11-8-15,-7 9-1 16,-1 8 0-16,0 2 0 15,-7 24-51-15,-11 14-9 0,1 17 52 16,11 8-32 0,6 2-96-16,17-3-75 0</inkml:trace>
  <inkml:trace contextRef="#ctx0" brushRef="#br2" timeOffset="-204187.67">24013 5995 459 0,'0'0'11'0,"0"0"161"15,0 0-117-15,0 0-55 0,0 0-24 16,0 0-45-16,40-31 38 16,-16 31-11-16,1 0 10 15,-1 14 5-15,-4 9 2 16,-9 2-3-16,-8 5-9 15,-3 3-22-15,0-4-4 16,-17-5 20-16,0-5 43 16,2-9 3-16,8-10 56 15,4 0 84-15,3 0-20 16,0-25-43-16,9-12-62 16,14-12-17-16,6 0 4 15,4 2 4-15,-4 12-5 16,-3 14 6-16,-4 13 5 15,-4 8-14-15,-2 17-2 16,-5 16-4-16,-5 12 4 0,-6 3 0 16,0 5-87-16,-9 5 15 15,6 5-96-15,3-8 61 16</inkml:trace>
  <inkml:trace contextRef="#ctx0" brushRef="#br2" timeOffset="-204003.18">24894 5954 658 0,'0'0'31'16,"0"0"133"-16,0 0-153 0,0 0-11 16,0 0-71-1,0 0-8-15,126-10 58 0,-65 8-105 16,-3 2-20-16,-11 0-77 15</inkml:trace>
  <inkml:trace contextRef="#ctx0" brushRef="#br2" timeOffset="-203858.8">24929 6148 185 0,'0'0'81'0,"0"0"102"15,0 0-74-15,0 0-104 16,0 0-5-16,0 0-23 15,152 6 12-15,-36-6-6 0,9-6-256 16</inkml:trace>
  <inkml:trace contextRef="#ctx0" brushRef="#br2" timeOffset="-203403.09">25755 6116 423 0,'0'0'40'0,"0"0"128"16,0 0-47-16,0 0-89 16,60-82-27-16,-28 40-5 15,2-3 28-15,-8-5-28 0,-2-5 10 16,-3-2-6 0,-6 2-4-16,-4 12-2 0,-5 15-31 15,-3 13 33-15,-3 15-7 16,-3 9-48-16,-17 21-45 15,-6 16 100-15,4 11 1 16,9 2 6-16,10-4-7 16,3-6 0-16,1-17-4 15,18-7 4-15,3-14 0 16,7-11 12-16,2 0-5 16,5-11 31-16,1-15-14 15,-1-3-16-15,-4 3-1 16,-9 6-2-16,-9 10-3 15,-5 6-2-15,-8 4-3 16,1 0-8-16,2 16-5 0,2 5 16 16,9 5 5-16,0 0-5 15,7-5-5-15,5-5-11 16,5-4-40-16,8-5-21 16,4-7-35-16,3 0-106 15,-1 0 21-15</inkml:trace>
  <inkml:trace contextRef="#ctx0" brushRef="#br2" timeOffset="-203102.75">26699 5822 228 0,'0'0'200'0,"0"0"2"16,0 0-51-16,0 0-10 0,0 0-37 16,0 0-70-1,-48-26-19-15,47 26 0 0,1 9-15 16,0 14-10-16,0 10 10 15,0 6 6-15,0-2-6 16,0-1-2-16,3-3 1 16,1-10-64-16,1-2 37 15,-4-9 6-15,2-4 7 16,-3-8 13-16,0 2 2 16,0-1 0-16,-9 1-2 15,-22-1-11-15,-14-1 13 16,-10 0-6-16,1 0-15 15,5 0-63-15,9 0-51 0,14 3-73 16,20-3-146 0</inkml:trace>
  <inkml:trace contextRef="#ctx0" brushRef="#br2" timeOffset="-202681.15">26897 6096 312 0,'0'0'19'16,"0"0"102"-16,0 0-70 15,0 0-2-15,0 0-27 0,0 0 3 16,-4 0-16 0,38 0 20-16,7 0-23 0,0 0-6 15,-7 3-27-15,-10 7-7 16,-10-3-20-16,-10 0-19 15,-4 1 24-15,0 1 35 16,-7-4 14-16,-7 1 0 16,3-5 32-16,1-1 13 15,1 0 22-15,4 0 7 16,5-1 20-16,0-18 24 16,7-6-65-16,17-5-36 15,4 3-17-15,4 6 0 16,-5 9 5-16,-2 9 4 15,-3 3 14-15,-4 11-23 16,-3 17-4-16,-12 11 4 0,-3 6-3 16,-6 4 3-1,-19 2-47-15,-5-1-79 0,5-10-60 16,8-10-103-16</inkml:trace>
  <inkml:trace contextRef="#ctx0" brushRef="#br2" timeOffset="-202501.94">27627 6039 715 0,'0'0'26'16,"0"0"112"-16,0 0-70 0,0 0-30 16,0 0-38-16,0 0-19 15,79-10 17 1,-12 10-158-16,16 4-190 0,13-1-95 15</inkml:trace>
  <inkml:trace contextRef="#ctx0" brushRef="#br2" timeOffset="-202007.65">28215 6185 491 0,'0'0'64'0,"0"0"172"0,0 0-180 16,0 0-15 0,0 0 20-16,0 0-33 0,41-39-11 15,-1 4-3-15,-1-3-12 16,-3-6 9-16,-5-7-5 16,-3-13-6-16,2-12 11 15,-7 6-11-15,-7 17 0 16,-7 23 5-16,-9 22-1 15,0 8-4-15,-9 25-49 16,-15 25-33-16,-4 16 76 16,3 2 6-16,11-8 0 15,10-11 0-15,4-10-18 0,7-11-9 16,14-11 8-16,2-6-13 16,7-11 3-16,8 0 9 15,2-15 20-15,5-14 6 16,0-3 0-16,-6-2-5 15,-8 1 15-15,-6 8-15 16,-10 11 9-16,-9 6 15 16,-4 8-15-16,-2 0-10 15,0 5-3-15,3 12-4 16,3 5 5-16,1-3-1 16,6 1 3-16,3-6-30 15,12 3-29-15,8-6-27 16,8-2-45-16,4-7-149 15</inkml:trace>
  <inkml:trace contextRef="#ctx0" brushRef="#br2" timeOffset="-201697.66">29390 5816 214 0,'0'0'54'16,"0"0"150"-16,0 0-103 15,0 0 40-15,0 0-76 16,0 0-41-16,-73-61 1 15,61 61-9-15,3 0 8 16,1 19-13-16,1 3-9 16,1 7 10-16,5 3-11 15,1-1-1-15,0-2 0 16,0-1 2-16,13-3-7 0,-1 0 5 16,3-4-7-1,-3-4 6-15,-6-7 2 0,-5-3-1 16,-1-1 0-16,-3 1-11 15,-25 0 10-15,-14-5-33 16,-10-2-2-16,-3 0-42 16,4 0-29-16,5 0-107 15,11 0-90-15</inkml:trace>
  <inkml:trace contextRef="#ctx0" brushRef="#br2" timeOffset="-201287.69">29547 6056 483 0,'0'0'6'0,"0"0"132"15,0 0-81-15,0 0 34 16,0 0-70-16,0 0 0 16,-13-6-21-16,13 6 0 15,6 0-20-15,14 0 12 16,5 10 8-16,1 5 17 15,-3-1-17-15,-6 0-20 16,-8-4-32-16,-5-3 28 16,-2-4 11-16,-2-1 0 15,0-2 13-15,0 0 11 0,0 0-7 16,0 0 16 0,0 0 7-16,10-9 12 0,4-11 14 15,6-3-53-15,7 0 0 16,-4 9 5-16,-1 2-3 15,-6 8 5-15,-7 4 14 16,-1 0-21-16,-2 4 0 16,1 17-8-16,-4 7-2 15,-3 5 7-15,0 1-40 16,-8 0-35-16,-6 0-53 16,3-7-74-16,11-10-51 15</inkml:trace>
  <inkml:trace contextRef="#ctx0" brushRef="#br2" timeOffset="-201114.9">30161 6125 155 0,'0'0'331'16,"0"0"-129"-16,0 0-29 16,0 0-124-16,0 0-49 15,0 0-28-15,24-5-37 16,7 13 31-16,11 2-79 15,6-6-123-15,-1-4-137 16</inkml:trace>
  <inkml:trace contextRef="#ctx0" brushRef="#br2" timeOffset="-200914.66">30518 6031 413 0,'0'0'161'0,"0"0"62"0,0 0-99 15,0 0-77-15,0 0-26 16,0 0-21-16,-5 12-17 16,3 17 17-16,-2 15 10 15,-5 11-10-15,-9 15-3 16,-10 6-145-16,-14-4-103 16,-9-14-257-16</inkml:trace>
  <inkml:trace contextRef="#ctx0" brushRef="#br2" timeOffset="-197859.87">25106 6752 362 0,'0'0'30'0,"0"0"153"16,0 0-100-16,0 0-20 16,0 0 10-16,0 0-34 15,-9-3-9-15,9 3-14 16,9 0-4-16,28 0 30 16,20 0-23-16,16-2-10 15,5-2-1-15,-4 3-8 16,-8 1-22-16,-14 0-74 15,-10 4-98-15,-23 10-39 0,-19 3-85 16</inkml:trace>
  <inkml:trace contextRef="#ctx0" brushRef="#br2" timeOffset="-197678.9">25169 6928 10 0,'0'0'134'0,"0"0"50"16,0 0-60-16,0 0-18 15,0 0-11-15,0 0-48 16,61-9-29-16,-9 4-3 16,6 0-14-16,5 5-1 15,4 0-81-15,3-2-96 16,1-2-67-16,-14-4 12 16</inkml:trace>
  <inkml:trace contextRef="#ctx0" brushRef="#br2" timeOffset="-195819.52">26627 6621 60 0,'0'0'26'16,"0"0"24"-16,0 0-12 0,0 0-5 16,0 0 2-16,0 0 3 15,0-7 3-15,0 5 4 16,0-3-10-16,0 5 5 15,0-3 5-15,0 1 5 16,0 1-4-16,0 1-19 16,0-3-8-16,0 3-4 15,0 0-12-15,0 0 8 16,0 0-11-16,0 0 2 0,0 0 3 16,0 0 6-16,0 0 6 15,0 0 1-15,0 0-10 16,0 0 8-16,0 0-9 15,0 0 0-15,0 0 6 16,0 0-10-16,0 0 0 16,0 0-1-16,0 0 1 15,0 0 2-15,0 0-4 16,0 0-1-16,0 0 9 16,0 0 0-16,0 0 7 15,0 0 2-15,0 0-8 16,0-3 4-16,0-2-14 15,-1 0 0-15,1-2 0 0,-2 0 0 16,2-1 0-16,0-4 0 16,0-5 0-16,0 3-3 15,0-1 3-15,0 2 0 16,0 7 3-16,0-2-1 16,0 2-2-16,0 1 0 15,0 0 1-15,2 4 2 16,-2-1-3-16,0 2 0 15,0 0 5-15,0 0-5 16,0 0-1-16,0 0-6 16,0 0-8-16,0 8 12 15,0 13-6-15,0 6 9 16,0 5 4-16,0 2-1 16,0 2-1-16,-8 0 1 0,1 1-1 15,-2 0 20-15,0-4-18 16,0 0 0-16,-3 1 16 15,2-2-15-15,-2 1 6 16,-2 0 5-16,2-1-9 16,-1-5 9-1,4-8-16-15,3-8 2 0,3-4 8 16,1-4-10-16,2-3 7 16,0 0-2-16,0 0 1 15,0 0 22-15,0 0-14 16,0 0 4-16,0 0-4 15,10 0-12-15,16-1 3 16,15-9 3-16,11 0-7 0,7-1 8 16,3-3-9-16,-1 3 0 15,-8 2 4-15,-11 4-4 16,-13 0 1-16,-16 4-1 16,-6 1 0-16,-7 0-2 15,0 0 2-15,0 0 0 16,0 0-1-16,0 0-1 15,0 0 0-15,0 0-20 16,-1 0-30-16,-8 0-32 16,-1 0-82-16,2 0-31 15,2 6-70-15,6-1-8 16</inkml:trace>
  <inkml:trace contextRef="#ctx0" brushRef="#br2" timeOffset="-194597.23">27443 6919 14 0,'0'0'256'0,"0"0"-175"15,0 0 151-15,0 0-121 0,-80-44 56 16,77 38-53 0,1 6-27-16,2-1-28 15,0-4-24-15,23-2 5 0,22 0-29 16,21 0-10-16,14 4-1 15,3 3-66-15,3 0-67 16,-1 6-79-16,-11-5-165 16</inkml:trace>
  <inkml:trace contextRef="#ctx0" brushRef="#br2" timeOffset="-194297.22">28273 6638 674 0,'0'0'12'0,"0"0"200"16,0 0-77-16,0 0-29 15,0 0-52-15,0 0-40 16,-14-20-14-16,14 43-7 16,0 15 7-16,-3 15-1 15,-10 5 1-15,-7 5 0 16,-5 1-1-16,4-9 7 15,6-10-12-15,6-15 5 16,8-15 1-16,1-5-6 16,0-4 0-16,15-6-24 15,17 0-6-15,16 0-27 16,13-11-63-16,6-6-166 0,7-10-128 16</inkml:trace>
  <inkml:trace contextRef="#ctx0" brushRef="#br2" timeOffset="-194078.49">28868 6766 692 0,'0'0'27'0,"0"0"184"15,0 0-113-15,0 0-37 16,0 0-32-16,0 0-2 15,65-29-16-15,-3 25-11 16,3 4-19-16,2 0-50 16,-10 0-92-16,-9 0-79 0,-19 0-106 15</inkml:trace>
  <inkml:trace contextRef="#ctx0" brushRef="#br2" timeOffset="-193921.19">28918 6846 365 0,'0'0'58'16,"0"0"115"-16,0 0-107 16,0 0-65-16,0 0 16 15,0 0-17-15,90 32 0 0,-19-24-36 16,11-8-122 0,-5 0-142-16</inkml:trace>
  <inkml:trace contextRef="#ctx0" brushRef="#br2" timeOffset="-193585.9">29624 6691 319 0,'0'0'62'16,"0"0"145"-16,0 0-94 15,0 0-21-15,0 0-63 16,0 0-29-16,-74 32 0 15,58-3 7-15,10 2-7 16,6 4-3-16,0 2-1 0,16-6-1 16,9-8-2-16,5-7-28 15,2-13 35-15,-2-3 9 16,0-1-5-16,-6-22 2 16,-6-6 8-16,-6-7-9 15,-9-1 13-15,-3-5-11 16,-9 5-6-16,-15 4 11 15,-4 10-12-15,-4 13-3 16,-2 10-65-16,-2 10-43 16,-2 22-18-16,6 1-125 15</inkml:trace>
  <inkml:trace contextRef="#ctx0" brushRef="#br2" timeOffset="-193322.22">29751 7248 70 0,'0'0'611'15,"0"0"-506"-15,0 0 80 16,0 0-70-16,0 0-53 15,0 0-37-15,95-71-25 16,-32 54-5-16,3 6-1 16,3 8-83-16,-6 1-63 0,-13 2-135 15,-16 0-128-15</inkml:trace>
  <inkml:trace contextRef="#ctx0" brushRef="#br2" timeOffset="-193181.15">29785 7457 401 0,'0'0'31'15,"99"0"-14"-15,-4-8-17 16,12-12-17-16,1-9-302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31:52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10441 5445 17 0,'0'0'0'16</inkml:trace>
  <inkml:trace contextRef="#ctx0" brushRef="#br0" timeOffset="662.82">14549 4716 151 0,'0'0'30'16,"0"0"-11"-16,0 0 4 16,0 0-23-16,0 0-61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24:42.05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7325 2562 394 0,'0'0'9'15,"0"0"-8"-15,0 0 49 16,18-72 44-16,-15 55-35 16,-3 0-10-16,0 2 1 15,0-5-3-15,0-2 18 16,-11-1-30-16,-14-2 2 16,-5 1-6-16,-9 8-31 15,-7 13 0-15,-6 8-4 0,-6 31-7 16,4 21 11-16,8 13 4 15,16 8-2-15,18-3-2 16,12-12 0-16,15-17-4 16,21-20 4-16,10-16 0 15,6-10 5-15,2-3-5 16,-2-25 7-16,-6-9 2 16,-7-6-6-16,-15-3 8 15,-9 0-3-15,-12 3-2 16,-3 8 7-16,0 6-11 15,-3 13 9-15,-3 7 18 16,0 9 6-16,3 3-34 16,-4 28 1-16,4 19-2 15,3 15 0-15,0 10-25 0,3 0-67 16,19-8-147-16,5-16-155 16</inkml:trace>
  <inkml:trace contextRef="#ctx0" brushRef="#br0" timeOffset="180.98">7668 2776 566 0,'0'0'184'15,"0"0"40"-15,0 0-112 16,0 0-68-16,0 0-44 16,0 0-4-16,-6 66-9 0,6 0 12 15,0 18-6-15,0 8-33 16,-6-5-112-16,3-19-203 15,3-32-166 1</inkml:trace>
  <inkml:trace contextRef="#ctx0" brushRef="#br0" timeOffset="656.78">8317 2859 772 0,'0'0'121'0,"0"0"-61"15,0 0 14-15,0 0-69 0,0 0 9 16,0 0-8-16,-60 92 21 16,32-63-25-16,4-14-1 15,9-7-1-15,2-8 0 16,7 0 4-16,1-6-2 16,5-19-2-16,0-9-3 15,0-4 0-15,11 2-13 16,2 14 4-16,-1 10 8 15,-2 9 0-15,4 3-2 16,1 11-16-16,1 15 18 16,-5 4-6-16,-8 1-17 15,-3-3 4-15,0-6 5 16,0-12 17-16,0-3-8 16,0-7 9-16,-3 0 10 15,0-5 21-15,-2-15 19 0,-1-8-40 16,0-3 23-16,3 1-2 15,-1 8-15-15,1 8-4 16,3 11 15-16,0 3-27 16,0 3-2-16,0 26-16 15,16 14 6-15,-2 18 9 16,-4 11-22-16,-10 2-23 16,0 3-1-16,0-7-72 15,-3-14-151-15,3-22-25 16</inkml:trace>
  <inkml:trace contextRef="#ctx0" brushRef="#br0" timeOffset="999.4">9043 2423 632 0,'0'0'18'15,"0"0"144"-15,0 0-90 16,-104-4-46-16,77 24-26 15,3 8 0-15,8 6-7 16,6-4 7-16,10 4-1 16,0-6-5-16,16-4 1 15,9-11 5-15,5-13-35 16,6-1 24-16,-2-26 10 16,-7-10 2-16,0-6 2 0,-8-4 6 15,-7 0 0-15,-3 8 19 16,-6 16-20-16,-3 12 22 15,0 11 50-15,0 0-80 16,-3 28-6-16,-6 20 2 16,-3 19 0-16,3 8 3 15,2 7-43-15,7-2-70 16,0-19-133-16,13-18-171 16</inkml:trace>
  <inkml:trace contextRef="#ctx0" brushRef="#br0" timeOffset="1308.71">9391 2668 513 0,'0'0'11'15,"0"0"179"-15,-78 9-29 16,68-9-28-16,10 0-70 16,0 0-63-16,19-3-6 15,20-11-26-15,13 0 24 16,5-1-36-16,-8 5 6 15,-10 8 0-15,-14 2 11 16,-16 10 14-16,-9 21-27 16,-19 11 32-16,-17 8 8 15,-9 3 7-15,-4-8 66 16,10-7-38-16,11-15 26 16,13-10-9-16,15-11-41 15,0-2-11-15,33 0-36 0,22-7 2 16,24-10-47-16,12-7-187 15,6-1-287-15</inkml:trace>
  <inkml:trace contextRef="#ctx0" brushRef="#br0" timeOffset="1494.27">10159 2825 218 0,'0'0'513'16,"0"0"-419"-16,0 0 114 15,0 0-148-15,0 0-57 16,9 83 7-16,-3-29 14 16,-6 7-19-16,0 6-4 15,-15 5-1-15,0 5-101 0,0-6-216 16,8-19-145-16</inkml:trace>
  <inkml:trace contextRef="#ctx0" brushRef="#br0" timeOffset="1860.33">11015 2464 755 0,'0'0'73'0,"0"0"143"16,0 0-171-16,0 0-16 0,-91-41-20 15,56 44-5-15,3 23-3 16,2 11-2-16,4 9-1 15,15 4 0-15,8-5 1 16,3-7-8-16,21-12-30 16,10-14-6-16,11-12 22 15,7-2 18-15,1-28-18 16,-2-10 18-16,-6-6 5 16,-12-5 4-16,-12 6-1 15,-9 11 17-15,-6 10-18 16,-3 13 33-16,0 11-5 15,0 3-30-15,-8 29-30 0,-5 20 17 16,1 16 13-16,-1 7-9 16,10 4-46-16,3-3-130 15,16-11-135-15,26-17-83 16</inkml:trace>
  <inkml:trace contextRef="#ctx0" brushRef="#br0" timeOffset="2265.9">11440 2718 566 0,'0'0'148'15,"0"0"87"-15,0 0-144 16,0 0-91-16,0 0-5 16,0 0-47-16,45-8 51 15,-12 8-11-15,-6 0-27 0,-5 8 15 16,-9 4-30-16,1 2 22 15,-8 4 15-15,-3-1-3 16,-3-2 16-16,0-3 1 16,-3-3 3-16,-3-4 42 15,0-3 10-15,6-1 10 16,0-1-20-16,0 0-38 16,0 2-4-16,0 5-22 15,15 3 11-15,4 3 10 16,2 3 2-16,0 5-1 15,-7 1 0-15,-4 2 0 16,-10 0 0-16,0 1 1 16,-27 1-1-16,-9-2 17 15,-13-1 3-15,-2-2 21 0,-7-2-41 16,6-6-7-16,13-6-30 16,10-7-107-16,25-7-241 15</inkml:trace>
  <inkml:trace contextRef="#ctx0" brushRef="#br0" timeOffset="2470.36">12538 2877 851 0,'0'0'86'15,"0"0"49"-15,0 0-125 16,0 0-5-16,0 107-5 15,0-53 4-15,-19 6-4 16,-7 15-36-16,-17 8-102 16,-5 2-197-16,5-10-93 15</inkml:trace>
  <inkml:trace contextRef="#ctx0" brushRef="#br0" timeOffset="2673.94">13649 3020 500 0,'0'0'557'0,"0"0"-527"16,0 0-12-16,0 0-18 15,0 0-79-15,91 22-7 16,7-21-60-16,31-1-296 15</inkml:trace>
  <inkml:trace contextRef="#ctx0" brushRef="#br0" timeOffset="2841.38">15581 2894 503 0,'0'0'0'0,"0"0"-96"15,0 0 96-15,118 32 1 16,-35-27-1-16,22-5-80 16,15 0-117-16</inkml:trace>
  <inkml:trace contextRef="#ctx0" brushRef="#br0" timeOffset="2979.58">17225 2859 32 0,'0'0'156'0,"111"-4"54"15,-85 1-2-15,-17 0 14 16,-9 0-44-16,0 1-132 0,0 0-46 16,-12 2-99-16,-31-3-229 15,-22 0-297-15</inkml:trace>
  <inkml:trace contextRef="#ctx0" brushRef="#br0" timeOffset="4697.79">3885 2562 549 0,'0'0'30'16,"0"0"71"0,0 0 84-16,0 0-117 15,45-72-56-15,-18 33-1 16,0 1-10-16,-8 1 12 15,-5 2-13-15,-11 2 0 0,-3 5 12 16,-5 5-10-16,-16 10 3 16,-9 10-5-16,-4 8 3 15,-6 37-3-15,-2 18 0 16,6 13-2-16,9 7 1 16,14-12 2-16,13-7-1 15,0-14 0-15,6-11 3 16,12-7-4-16,-2-8 1 15,-1-3 0-15,-7 0-2 16,-8 6 3-16,0 10-1 0,-23 11 0 16,-11 6 2-16,-8-1-4 15,2-11-17-15,4-12-4 16,9-15 23-16,8-9 4 16,11-3 2-16,4-8 7 15,4-16 5-15,4-5-18 16</inkml:trace>
  <inkml:trace contextRef="#ctx0" brushRef="#br0" timeOffset="4888.24">4237 2675 365 0,'-37'46'71'16,"6"-1"5"-16,19-5-42 15,10 0-7-15,2-5-20 16,11-5 0-16,17-3 1 15,2-12-6-15,3-9-2 16,1-6 0-16,-4-8-20 16,-3-18-21-16,-8-7 37 0,-7-3-8 15,-3-2 6-15,-9 4-69 16,0 12-18-16,-12 12-37 16,-10 10-73-16</inkml:trace>
  <inkml:trace contextRef="#ctx0" brushRef="#br0" timeOffset="5516.63">4324 2630 160 0,'0'0'31'0,"0"0"122"15,0-86-36-15,0 67 5 16,-12 9-15-16,-12 10-107 16,-10 3 74-16,-8 27-62 15,-7 17-3-15,1 16-6 16,3 11 10-16,8 4-3 15,7 3-4-15,14-10 4 16,13-13-10-16,3-18 0 16,6-13-2-16,21-16-2 15,11-11 4-15,7-11 9 16,12-28 20-16,1-11 23 16,-6-4-43-16,-10-2 0 0,-17 0 9 15,-10 0-6-15,-13 6 9 16,-2 13-8-16,0 13 0 15,-3 16 31-15,-3 8 3 16,-2 0-15-16,-2 30-32 16,-2 18-1-16,4 16-2 15,7 7-1-15,1 3-3 16,3 0-60-16,19 1-94 16,8-13-114-16,12-24-249 15</inkml:trace>
  <inkml:trace contextRef="#ctx0" brushRef="#br0" timeOffset="5908.55">4567 3009 514 0,'0'0'37'0,"0"0"111"16,0 0 35-16,0 0-128 15,0 0-55-15,0 0-2 16,-24 3-26-16,48 2-13 15,10 3 40-15,-1 4-3 16,-3 1 3-16,-9 0-32 16,-5 1-25-16,-8-1 27 15,-5-2 14-15,-2-3-3 16,-1-4 20-16,0-4 2 16,0 0 14-16,0 0 46 15,0-3 23-15,0-23-25 16,0-10-49-16,0-14 2 0,5-3-5 15,8 6-5-15,2 11 9 16,4 16-4-16,2 13 19 16,0 7-27-16,3 11-12 15,-2 26 7-15,-5 17 0 16,-10 7-4-16,-7 8 7 16,0 1-44-16,-19-5-72 15,-2-15-153-15,6-17-171 16</inkml:trace>
  <inkml:trace contextRef="#ctx0" brushRef="#br0" timeOffset="6400.17">4919 2383 632 0,'0'0'38'0,"0"0"152"16,0 0-126-16,0 0-64 15,0 0-2-15,0 0 0 16,133-57 4-16,-72 41 1 16,-6 4-3-16,-15 8-4 15,-17 4-16-15,-13 11-37 16,-10 20-10-16,-3 16 32 16,-18 12 35-16,-7 7 4 15,4-3-3-15,6-8 7 0,5-14-8 16,7-16 0-16,6-11 14 15,0-6-8-15,0-4-5 16,6-3 10-16,10-1-1 16,7 0 26-16,-4 0 0 15,-3-5-13-15,-7 3-7 16,-7 2 0-16,-2 0 5 16,0 1-21-16,0 21-7 15,0 17 7-15,0 12 34 16,4 15-23-16,11 5 9 15,3 6-17-15,6-3-1 16,1-5 7-16,5-7-9 16,-10-14 0-16,-7-9 0 0,-7-8 0 15,-6-4 10-15,-15 3-9 16,-25-2 2-16,-8-2-3 16,-9-7-74-16,-4-11-136 15,6-8-174-15</inkml:trace>
  <inkml:trace contextRef="#ctx0" brushRef="#br0" timeOffset="6594.69">5729 2747 747 0,'0'0'51'0,"0"0"-4"15,0 0-21-15,86 0-25 16,-11-12-1-16,7-2-47 16,-6-5-107-16,-22 4-149 15</inkml:trace>
  <inkml:trace contextRef="#ctx0" brushRef="#br0" timeOffset="6753.61">5686 3087 34 0,'0'0'569'0,"0"0"-558"0,0 0 86 16,0 0-82-16,91 0 13 15,-20-18-28-15,-2-1-32 16,-20-5-212-16,-25 7-216 16</inkml:trace>
  <inkml:trace contextRef="#ctx0" brushRef="#br0" timeOffset="7300.44">3724 3110 245 0,'0'0'137'16,"0"0"-23"-16,0 0 56 16,0 0-60-16,0 0-47 15,0 0-13-15,-3 8-21 0,6 20-27 16,17 17 21 0,2 15 27-16,-1 17-41 0,-6 14-7 15,-2 16-2-15,-7 16-58 16,-6-1-192-16,0-18-223 15</inkml:trace>
  <inkml:trace contextRef="#ctx0" brushRef="#br0" timeOffset="8184.42">4676 5352 602 0,'0'0'40'16,"-91"-23"30"-16,64 18 107 15,9 3-69-15,6 2-17 16,11 0-40-16,1 0-43 16,0 0-8-16,28 0-14 15,27 12 12-15,33 0 2 16,21-6 8-16,12-5 13 15,7-1-21-15,-4-9 0 16,-5-11 6-16,-14 0-6 16,-25 4-18-16,-29 4-3 0,-24 7-11 15,-27 5 18-15,-42 0 5 16,-34 6-12-16,-30 17-29 16,-18 8 27-16,-3 7 23 15,-5-1-16-15,11 1 15 16,12-7-3-16,21-7 8 15,28-7 9-15,26-8 18 16,21-6-7-16,13-1-24 16,10-2-1-16,30 0-29 15,23 1 24-15,19 2 6 0,6 1 0 16,0 3 2-16,-9 2 1 16,-16 1-2-16,-17 0-2 15,-25 2 7-15,-11 0-13 16,-10 7 7-16,-7 10 0 15,-24 15 28-15,-14 7 3 16,-18 4-15-16,-7 5 2 16,-3 1-16-16,4-5 22 15,14-9 1-15,21-17-3 16,19-13-11-16,15-7-11 16,10-1-11-16,37-2 4 15,30-5 6-15,29-2-3 16,28-18-7-16,20-14-57 0,19-2-49 15,-3-6-271 1</inkml:trace>
  <inkml:trace contextRef="#ctx0" brushRef="#br0" timeOffset="8610.68">5993 5521 672 0,'0'0'49'16,"0"0"161"-16,0 0-151 15,-94-82 7-15,63 76-37 16,-5 6-21-16,0 1 0 0,-3 29-8 16,-1 15-3-16,6 14-1 15,7 13 3-15,12 4-9 16,15-3 8-16,0-8 0 15,15-16-8-15,15-18 7 16,1-14-6-16,6-17 3 16,2-5 8-16,0-30-2 15,4-7 17-15,-4-8-11 16,-8-4 5-16,-7-1-1 16,-12-1-7-16,-3 5 12 15,-9 13-15-15,0 15 1 16,0 15 8-16,0 8-9 15,0 17 0-15,0 27-19 16,0 20 13-16,13 18-1 16,11 9 3-16,9 13-18 15,4 2-73-15,7-8-124 0,2-21-214 16</inkml:trace>
  <inkml:trace contextRef="#ctx0" brushRef="#br0" timeOffset="9038.24">6235 6036 637 0,'0'0'116'0,"0"0"84"16,0 0-125-16,0 0-61 16,0 0-14-16,0 0-27 15,41-10 27-15,1 10-1 16,4 0-5-16,-4 5-1 15,-9 17-22-15,-6 4-6 16,-11 5-19-16,-10 5 1 16,-6-1 32-16,0-8-24 15,0-6 10-15,-6-9 35 16,-1-7 18-16,4-2 52 16,0-3 19-16,1 0 0 15,1-22-52-15,1-17-37 16,0-11-12-16,12-12 8 15,13-3-3-15,-1 8-8 16,1 14 15-16,-4 18 1 0,-3 14 21 16,0 11-8-16,0 0-13 15,7 25-1-15,-1 16 0 16,3 13 0-16,-9 6 0 16,-2 1-5-16,-8-3-8 15,-8 2-75-15,0-7-85 16,0-14-95-16</inkml:trace>
  <inkml:trace contextRef="#ctx0" brushRef="#br0" timeOffset="9266.86">7573 5514 864 0,'0'0'122'0,"0"0"-38"16,0 0-82-16,0 0-2 16,0 0-3-16,113 2 3 15,-40-2 0-15,0 0-24 16,-1-8-48-16,-7-2-56 16,-17 1-150-16,-24 4-159 15</inkml:trace>
  <inkml:trace contextRef="#ctx0" brushRef="#br0" timeOffset="9416.83">7605 5762 597 0,'0'0'107'16,"0"0"-63"-16,0 0-32 16,78 1-10-16,4-12 27 15,18-11-29-15,19-4-119 16,5-4-266-16</inkml:trace>
  <inkml:trace contextRef="#ctx0" brushRef="#br0" timeOffset="9999.53">9515 5392 655 0,'0'0'4'16,"0"0"97"-16,-84-76 71 16,47 73-88-16,-5 3-71 15,-10 31-11-15,-2 17-2 16,2 10 0-16,16 5 4 15,15 0-4-15,15-5-3 16,6-9 2-16,7-8-6 16,25-15-34-16,7-16-16 15,4-10 29-15,8-22 28 16,-5-16 4-16,-4-8-3 0,-9-8 9 16,-5 5 2-16,-10-4 17 15,-3 0-10-15,-8 14-10 16,-4 11 59-16,0 16-14 15,-3 12 13-15,0 0-58 16,0 9-9-16,0 27-8 16,0 18-8-16,0 12 8 15,0 7-33-15,6 0-65 16,12-4-78-16,3-13-151 16</inkml:trace>
  <inkml:trace contextRef="#ctx0" brushRef="#br0" timeOffset="10208.58">9856 5584 826 0,'0'0'182'0,"0"0"3"16,0 0-100-16,0 0-46 16,0 0-31-16,0 0-8 15,-7 42-6-15,7 5 0 16,4 12 6-16,-4 10-2 15,0 4-2-15,0-3-55 16,0-10-68-16,6-18-92 16,14-32-225-16</inkml:trace>
  <inkml:trace contextRef="#ctx0" brushRef="#br0" timeOffset="10412.44">10320 5495 926 0,'0'0'52'0,"0"0"58"16,0 0 21-16,0 0-124 15,0 0-7-15,0 0 0 16,133-8 4-16,-48-5-1 16,6-5-3-16,-9 1-85 15,-15 2-37-15,-18 2-113 16,-26 4-104-16</inkml:trace>
  <inkml:trace contextRef="#ctx0" brushRef="#br0" timeOffset="10620.84">10483 5225 788 0,'0'0'117'0,"0"0"91"16,0 0-119-16,0 0-37 15,0 0-23-15,0 0-27 16,-23 55 8-16,32-3-1 16,8 18-6-16,-4 6-1 15,2 7-4-15,6 7-61 16,11 0-88-16,16-18-230 0</inkml:trace>
  <inkml:trace contextRef="#ctx0" brushRef="#br0" timeOffset="10997.78">11639 5291 918 0,'0'0'97'16,"-104"3"9"-16,51 19-106 15,5 6 0-15,8 3-3 16,16 0 7-16,4 2-4 15,13 2 0-15,7-3 4 16,0-7-13-16,14-5 9 16,11-10-16-16,14-10-11 0,10-4 15 15,-1-25 12-15,1-10 8 16,-13-5-8-16,-6 1 21 16,-8-1-17-16,-13 3 17 15,-2 12-2-15,-4 12 0 16,-3 12 35-16,0 5-6 15,0 0-41-15,0 14-7 16,-4 26-22-16,-2 18 17 16,0 17 2-16,3 7-5 15,3 0-47-15,0-3-94 0,12-20-224 16,25-18-113 0</inkml:trace>
  <inkml:trace contextRef="#ctx0" brushRef="#br0" timeOffset="11319.52">11958 5581 638 0,'0'0'226'16,"0"0"42"-16,0 0-207 16,0 0-30-16,0 0-31 15,0 0-9-15,64-27 9 16,-12 13-4-16,4 4-19 15,-8 5 21-15,-6 5-22 16,-16 0 1-16,-13 6 3 0,-7 17 4 16,-6 11 15-16,-12 7 0 15,-18 5 1-15,-1-5 18 16,4-7-12-16,5-12-2 16,12-10 9-16,10-7-13 15,5-5-6-15,38 0-31 16,35 0 19-16,23-19-53 15,25-13-41-15,11-7-204 16,-4-11-36-16</inkml:trace>
  <inkml:trace contextRef="#ctx0" brushRef="#br0" timeOffset="11531.06">12805 5297 820 0,'0'0'113'0,"0"0"-18"16,0 0 28-16,0 0-77 16,0 0-44-16,0 0 5 15,109-3 20-15,-36-11-27 16,-8 5-6-16,-10-2-53 16,-17 5-69-16,-20 2-121 15,-18 1-126-15,-27-1 16 16</inkml:trace>
  <inkml:trace contextRef="#ctx0" brushRef="#br0" timeOffset="11722.47">12835 5135 251 0,'0'0'72'0,"0"0"239"15,0 0-86-15,0 0-31 16,0 0-70-16,0 0-43 16,-18-31-27-16,18 38-34 15,0 14-17-15,10 14 16 16,10 16-3-16,-7 11-11 15,-7 11 1-15,-3 5-5 16,-3 5-1-16,0 6-52 16,0-5-110-16,0-16-89 15,21-24-411-15</inkml:trace>
  <inkml:trace contextRef="#ctx0" brushRef="#br0" timeOffset="12099.91">13806 5203 902 0,'0'0'130'15,"0"0"46"-15,0 0-124 16,-105-45-40-16,86 45-12 16,-4 15-3-16,3 16-6 15,-2 11 3-15,8 8 0 16,8 0 3-16,6-4 0 15,0-9-10-15,7-10-39 16,13-11 13-16,-2-10-6 0,6-6 38 16,1-6 3-16,-1-16 4 15,2-12 18-15,0-4-13 16,-8-4 16-16,0 2-16 16,-6 8-2-16,-6 13 36 15,-3 14-9-15,-3 5-14 16,0 0-16-16,0 27-15 15,0 17 3-15,0 15 11 16,-6 7-6-16,0 6-16 16,6-1-77-16,0-10-219 15,28-19-299-15</inkml:trace>
  <inkml:trace contextRef="#ctx0" brushRef="#br0" timeOffset="12501.77">14295 5467 302 0,'0'0'546'15,"0"0"-391"-15,0 0-49 16,0 0-106-16,0 0-15 16,0 0-4-16,91-28-5 15,-35 17-18-15,0 4 30 16,-16 6 1-16,-6 1-1 15,-8 0-15-15,-14 5-28 0,-4 11 9 16,-6 5-12 0,-2 3 56-16,-3 1 2 0,-13-5 1 15,4-3 28 1,3-6 24-16,6-9 15 0,3 1-4 16,0 1-48-16,0 2-13 15,21 4-2-15,10 2 6 16,9 2-7-16,3 3 0 15,-2 2-3-15,-14-2 3 16,-12 3-1-16,-11 1-2 16,-8 1 3-16,-37 6 4 15,-21 2 13-15,-35-1-16 0,-34-4-1 16,-29-11-108 0,-24-14-285-16</inkml:trace>
  <inkml:trace contextRef="#ctx0" brushRef="#br0" timeOffset="12923.42">12711 5390 286 0,'0'0'135'16,"0"0"71"-16,0 0-78 15,-82-22 28-15,73 20-28 16,6 2-60-16,3 0-2 16,0 0-37-16,6 0-29 15,33 0-16-15,25 0 15 0,38 0-36 16,34 2-94-16,23-2-206 15</inkml:trace>
  <inkml:trace contextRef="#ctx0" brushRef="#br0" timeOffset="13174.78">15133 5344 378 0,'0'0'547'0,"0"0"-534"0,0 0 107 15,0 0-60-15,0 0-41 16,0 0-4-16,91 0-10 16,-28 0-2-16,-6 0-6 15,1 0-11-15,-5 0-67 16,-8 0-98-16,-15-5-215 15</inkml:trace>
  <inkml:trace contextRef="#ctx0" brushRef="#br0" timeOffset="13388.64">15319 5099 768 0,'0'0'56'0,"0"0"202"16,0 0-138-16,0 0-12 15,0 0-53-15,0 0-24 16,-26 5-25-16,26 26 3 16,0 18-10-16,0 17 1 15,3 9-2-15,0 9-3 16,0 5-63-16,1-3-115 16,2-17-182-16,7-26-309 15</inkml:trace>
  <inkml:trace contextRef="#ctx0" brushRef="#br0" timeOffset="13795.15">16504 5768 912 0,'0'0'93'16,"0"0"90"-16,0 0-85 16,0 0-17-16,0 0-40 15,0 0-41-15,-32-22-31 16,73 9-144-16,22-13-249 15</inkml:trace>
  <inkml:trace contextRef="#ctx0" brushRef="#br0" timeOffset="13963.34">17141 5724 559 0,'0'0'288'0,"0"0"-257"15,0 0 72-15,0 0-103 16,94 0-19-16,-6-8-135 16,13-12-288-16</inkml:trace>
  <inkml:trace contextRef="#ctx0" brushRef="#br0" timeOffset="14094.72">18070 5680 641 0,'0'0'41'16,"0"0"-24"-16,0 0-17 16,0 0-25-16,154-14-261 15</inkml:trace>
  <inkml:trace contextRef="#ctx0" brushRef="#br0" timeOffset="14253.38">18869 5632 624 0,'0'0'244'0,"0"0"-119"16,0 0 53-16,0 0-178 15,0 0-9-15,0 0-110 16,2-11-257-16,1-6-269 16</inkml:trace>
  <inkml:trace contextRef="#ctx0" brushRef="#br0" timeOffset="14805.95">19515 5461 376 0,'0'0'39'0,"0"0"84"16,0 0 62-16,0 0-11 16,0 0-50-16,0 0-26 15,-65-23-42-15,65 23-27 0,4-2-5 16,37-3-20 0,31-5-2-16,29-5 5 0,9 1-7 15,-1 2-22-15,-6 2-59 16,-21 6-80-16,-19-4-122 15,-29-1-247-15</inkml:trace>
  <inkml:trace contextRef="#ctx0" brushRef="#br0" timeOffset="15011.3">19890 5000 776 0,'0'0'134'15,"0"0"83"-15,0 0-106 16,0 0-46-16,0 0-58 16,0 0-7-16,-18 115-11 0,8-3 11 15,-6 24 0-15,3 9-8 16,7 7-160-16,0-8-143 16,5-23-316-16</inkml:trace>
  <inkml:trace contextRef="#ctx0" brushRef="#br0" timeOffset="17758.59">21334 5245 324 0,'0'0'4'15,"0"0"25"-15,0 0 24 16,0 0-49-16,-36-74 14 15,20 56 10-15,-7 3-26 16,7 5 84-16,-7 6-12 16,3 4-43-16,-10 1-24 15,-3 24-5-15,-1 13-2 0,-4 11 0 16,5 2 0-16,10 2 1 16,3-5-1-16,13-6-1 15,7-11 1-15,0-9-2 16,17-6 2-16,9-8 2 15,7-5 3-15,2-3 17 16,6 0-1-16,2-17 18 16,-3-7-8-16,-2-7-5 15,-2-4-1-15,-8-3 6 16,-4-8 4-16,-4-3 32 0,-7 3-14 16,-7 9-22-16,-3 14 11 15,-3 12 10-15,0 11 4 16,0 0-32-16,0 0-19 15,0 8-5-15,0 17-29 16,-3 12 22-16,-3 10 2 16,1 7 5-16,3-1-3 15,2 2-60-15,0 1-42 16,7-3-85-16,12-11-73 16,4-14-181-16</inkml:trace>
  <inkml:trace contextRef="#ctx0" brushRef="#br0" timeOffset="18236.09">21668 5506 491 0,'0'0'55'16,"0"0"230"-16,0 0-112 15,0 0-63-15,0 0-11 16,0 0-26-16,-13-15-16 16,13 15-33-16,-3 0-12 15,-1 5-12-15,4 19-16 16,-1 17 9-16,-1 18 7 0,1 8 0 15,-2-5 0 1,0-9-7-16,1-10-9 16,2-4-63-16,0-3-28 15,0-7-36-15,9-14-222 0,12-15-86 16</inkml:trace>
  <inkml:trace contextRef="#ctx0" brushRef="#br0" timeOffset="18574.72">22051 5530 787 0,'0'0'81'15,"0"0"93"-15,0 0-39 16,0 0-69-16,0 0-27 0,0 0-33 16,-19 21-6-16,4 17-7 15,3 10 7-15,4 5 2 16,8-7-2-16,0-8-5 15,6-10-32-15,9-11 2 16,3-11 20-16,3-6-9 16,2-7 24-16,6-20 3 15,1-9 1-15,-3-7-4 16,-8-3 3-16,-10-3-4 16,-9 3 1-16,0 9 0 15,-22 12-3-15,-11 12 1 16,-10 13-32-16,-6 2-8 15,-2 21-49-15,5 10-23 0,13 4-88 16,17-8-98-16</inkml:trace>
  <inkml:trace contextRef="#ctx0" brushRef="#br0" timeOffset="18911.8">22521 5516 574 0,'0'0'11'16,"0"0"175"-16,0 0-67 15,0 0-82-15,0 0-18 16,0 0-14-16,-43 43-5 16,35-2 0-16,8 3 2 0,0-1-2 15,14-4-2-15,8-10-1 16,7-13-20-16,2-12 13 15,2-4 3-15,2-21 7 16,-4-12 14-16,-6-6-6 16,-9-3 13-16,-12-3 25 15,-4-2 0-15,-6 0-16 16,-19 8-23-16,-9 11-3 16,-7 18 15-16,-6 10-19 15,-2 21-70-15,-1 28-99 16,7 2-181-16</inkml:trace>
  <inkml:trace contextRef="#ctx0" brushRef="#br0" timeOffset="30762.21">24936 9597 599 0,'0'0'7'0,"0"0"12"15,-94-43 64-15,45 53-81 0,-11 33-4 16,0 20-39-16,10 13 41 16,14-4 0-16,17-5 2 15,17-13-4-15,2-15 0 16,15-17-5-16,15-13 6 16,5-9-3-16,6-22 4 15,2-15 12-15,-4-8-5 16,-9-5 20-16,-11 3 0 15,-10-1 18-15,-8 7 10 16,-1 12 3-16,0 15-7 16,0 14 30-16,0 4-81 15,-6 35-13-15,-2 25-41 0,3 21 35 16,5 7-34-16,9-9-146 16,15-20-111-16</inkml:trace>
  <inkml:trace contextRef="#ctx0" brushRef="#br0" timeOffset="30947.2">25110 9815 1037 0,'0'0'50'0,"0"0"132"16,0 0-88-16,0 0-94 16,0 0-19-16,-18 85 15 15,27-15 3-15,-3 10 1 16,-1-5-62-16,0-7-59 15,3-13-43-15,4-29-147 0,7-26-89 16</inkml:trace>
  <inkml:trace contextRef="#ctx0" brushRef="#br0" timeOffset="31099.1">25431 9723 397 0,'0'0'697'0,"0"0"-572"16,0 0 58-16,0 0-115 15,0 0-65-15,0 0-3 16,5-55-67-16,50 30-78 16,19 3-41-16,5 8-106 15,-7 4-101-15</inkml:trace>
  <inkml:trace contextRef="#ctx0" brushRef="#br0" timeOffset="31243.93">25579 9796 473 0,'0'0'101'15,"-82"39"175"-15,64-32-148 16,15-7-66-16,7 0-62 16,47-1-5-16,39-16 4 15,39-8-3-15,28-9-119 16,1-12-529-16</inkml:trace>
  <inkml:trace contextRef="#ctx0" brushRef="#br0" timeOffset="31450.69">26739 9303 972 0,'0'0'7'0,"0"0"257"15,0 0-166-15,0 0-1 16,0 0-34-16,0 0-50 16,-24 16-13-16,26 32-16 15,11 16 16-15,-4 20-3 16,-6 8 3-16,-3 3-50 15,0-1-75-15,0-12-23 16,0-24-125-16,8-33-181 16</inkml:trace>
  <inkml:trace contextRef="#ctx0" brushRef="#br0" timeOffset="31760.37">27401 9283 866 0,'0'0'40'0,"0"0"183"15,0 0-165-15,0 0-46 16,-105 27-12-16,70 30 0 16,8 7 3-16,12 8 1 15,15-1-4-15,2 1 0 16,29-16 0-16,11-12-1 16,7-24-26-16,-1-20 0 15,1-17 19-15,-7-26 1 16,-7-17 0-16,-12-8 6 15,-14-12 2-15,-9-2 4 0,-13 9-5 16,-16 16 0-16,-8 25 11 16,-10 27-5-16,-6 8-6 15,1 28-6-15,6 16-24 16,19 3-108-16,16-2-170 16,11-11-66-16</inkml:trace>
  <inkml:trace contextRef="#ctx0" brushRef="#br0" timeOffset="32281.79">28031 8778 603 0,'0'0'21'16,"0"0"172"-16,0 0-130 15,0 0-26-15,0 0-29 16,0 0 4-16,-78-13-12 16,69 16-1-16,-1 11 1 15,1 8 0-15,0 5 3 16,-1 9-3-16,2 3 1 16,4-1 17-16,1-1-15 15,3-6 6-15,0-7 0 16,0-4-9-16,0-11 4 0,12-2-4 15,4-4 0-15,5-3 15 16,10 0-10-16,5-10 1 16,0-6 0-16,-5-1-4 15,-9 4 5-15,-7 5-7 16,-8 3 0-16,-6-1 16 16,-1-1-11-16,0-3 12 15,0-1-5-15,-12-8-11 16,-9-2-1-16,0-5 0 15,-3 4 3-15,5 2-7 16,4 3 4-16,3 8 0 16,5 2 0-16,2 7-4 15,4 0 0-15,1 0-35 0,0 0-45 16,0 0-25 0,0 2-55-16,0 7 69 0,0-4-8 15,3 0-14-15,4-5-128 16</inkml:trace>
  <inkml:trace contextRef="#ctx0" brushRef="#br0" timeOffset="33130.53">28028 8758 99 0,'0'0'32'0,"0"0"81"16,0 0-65-16,0 0-26 16,0 0-22-16,0 0 4 15,0 0-4-15,0 0 0 16,0 0 0-16,0 0 6 15,0 0 8-15,0 0 5 16,0 0 0-16,0 0-18 16,0 0-1-16,0 0 0 15,0 0-47-15,0 0-34 16,2 3 36-16,1 1-49 16,4-1-16-16</inkml:trace>
  <inkml:trace contextRef="#ctx0" brushRef="#br0" timeOffset="33424.03">28028 8758 118 0,'-40'33'60'16,"40"-33"68"-16,0 0-15 15,0 0-11-15,1-6 37 16,17-18-34-16,3-2-19 15,6-2 14-15,3-3-20 16,-2 6-26-16,0 6-16 16,-4 2-26-16,-6 8-10 15,-3 2 1-15,-7 4-1 16,-7 3-4-16,-1 0 0 0,0 0-3 16,0 0 1-16,0 0-32 15,0 0-45-15,0 0-61 16,0 3-167-16,-15 4-113 15</inkml:trace>
  <inkml:trace contextRef="#ctx0" brushRef="#br0" timeOffset="34120.08">25646 11407 926 0,'0'0'5'16,"0"0"119"-16,0 0 13 15,0 0-127-15,-99 10-10 0,59 46-5 16,0 21-3-16,9 5 3 15,14-9-12-15,16-5 1 16,1-18 3-16,13-13-16 16,5-14 6-16,3-17 9 15,6-6 8-15,6-29 6 16,7-27 12-16,1-23-9 16,-9-7 10-16,-13 2-12 15,-8 12 16-15,-8 28-9 16,-3 18 1-16,0 18 17 15,0 10-26-15,0 38-16 16,0 27-10-16,0 27 22 16,3 6-5-16,20 3-22 15,12-11-55-15,8-11-85 16,8-21-159-16,-5-32-55 0</inkml:trace>
  <inkml:trace contextRef="#ctx0" brushRef="#br0" timeOffset="34434.18">26023 11768 634 0,'0'0'84'15,"0"0"58"-15,0 0-109 16,0 0-33-16,0 0-3 16,0 0-3-16,65 0 6 15,-24-5 0-15,-4 2-47 16,-4 3 14-16,-9 0-9 0,-6 4 18 15,-8 12 16-15,-8 14 8 16,-2 3 3-16,-8 7 68 16,-14-1 17-16,-5 1-7 15,2-8-24-15,7-8-16 16,5-11-7-16,10-9-17 16,3-4-9-16,3 0-8 15,40-21-18-15,27-14 17 16,34-11-36-16,23-4-28 15,6-7-227-15,-5-5-168 16</inkml:trace>
  <inkml:trace contextRef="#ctx0" brushRef="#br0" timeOffset="34609.78">26860 11385 602 0,'0'0'93'0,"0"0"89"15,0 0-142-15,0 0-38 16,0 0 14-16,115 0-4 16,-48-17-12-16,0 0-12 15,-3-4-198-15,-10-4-172 16</inkml:trace>
  <inkml:trace contextRef="#ctx0" brushRef="#br0" timeOffset="34768.61">27012 11530 92 0,'0'0'582'15,"0"0"-575"-15,0 0 2 16,0 0-4-16,0 0-10 16,130-30-20-16,-63 2-252 15</inkml:trace>
  <inkml:trace contextRef="#ctx0" brushRef="#br0" timeOffset="34953.11">28274 11173 671 0,'0'0'0'15,"88"-20"-13"-15,5-11-22 16,23-4-118-16,9 1-243 16</inkml:trace>
  <inkml:trace contextRef="#ctx0" brushRef="#br0" timeOffset="35162.67">29297 10863 703 0,'0'0'72'15,"0"0"123"-15,0 0-72 16,0 0-66-16,0 0-9 16,0 0 23-16,-7 0-41 15,7 0-15-15,0 0-15 16,0 0-24-16,0 0-37 16,0 0-26-16,0 2-31 15,-13 8-53-15,-12 6-129 16,-18 2 45-16</inkml:trace>
  <inkml:trace contextRef="#ctx0" brushRef="#br0" timeOffset="36281.21">24276 8998 39 0,'0'0'55'16,"0"0"24"-1,0 0-40-15,0 0 10 0,0 0-14 16,0 0 8-16,-47-9-29 16,41 6 5-16,3 3-19 15,1 0 0-15,2 0-2 16,0 0-16-16,0 0-72 16,0 12 39-16,12 2-12 15,14 6 0-15,4-4-22 16</inkml:trace>
  <inkml:trace contextRef="#ctx0" brushRef="#br0" timeOffset="37204.08">24579 9032 173 0,'0'0'2'16,"0"0"4"-16,0 0 2 15,0 0-5-15,0 0 4 16,60-71-6-16,-53 63 2 16,-5 5 12-16,-2-3 43 15,0 1 21-15,-22-4-57 16,-14-1 5-16,-13 4-2 16,-15 5-24-16,-8 1 2 0,-5 1 10 15,3 16-13-15,7 8 0 16,9 11 9-16,6 11-1 15,8 13 8-15,10 18-15 16,13 19 1-16,17 15 19 16,4 14-11-16,23 11 9 15,13 7 5-15,8 10 6 16,3 8 7-16,6 26-7 16,7 18 29-16,5 15-33 15,3 12 20-15,0-5-4 0,-3 12 10 16,0-6-15-16,0-7-5 15,4-12-13-15,-4-17-2 16,-4-6 1-16,-5 0-13 16,-10-1 4-16,-5-14 10 15,-6-15-16-15,-4-9 5 16,-10-11 5-16,-1-7 2 16,-6 1 29-16,-3-10-19 15,0-8-9-15,0-16 7 16,-2-18-20-16,-1-25 0 15,-4-16-3-15,-4-10 0 16,0-13-1-16,0-13 2 16,0-2-1-16,0-1 6 15,0-4-4-15,0 0 9 16,0 3-8-16,0-3-3 0,0 0 7 16,0 0-7-1,0 0-4-15,14 0-1 0,18 0-7 16,20-17 11-16,17 1-23 15,19-1-37-15,20 0-101 16,23-8 8-16,22-11-311 16</inkml:trace>
  <inkml:trace contextRef="#ctx0" brushRef="#br0" timeOffset="37806.37">31275 11836 323 0,'0'0'0'16,"0"0"-139"-16,0 0 114 15,0 0-42-15,0 0 3 16,0 0 60-16,-9-7 4 16,9 4 8-16,0 3 3 15,0 0 43-15,0 0 28 16,0 0-20-16,0 0 21 16,0 0 3-16,0 0-5 15,0 0-4-15,0 0-16 16,0 0-12-16,0 0-2 15,0 0-22-15,0 0-6 0,0 0-4 16,0 0-13-16,0 0-1 16,0 0-1-16,0 0 0 15,0 0-3-15,0 0 3 16,0 0-1-16,0 0-2 16,0 0-10-16,0 0-4 15,0 0-10-15,0 0-23 16,0 0-6-16,0-3-54 15,0-3-115-15</inkml:trace>
  <inkml:trace contextRef="#ctx0" brushRef="#br0" timeOffset="40152.15">11261 8652 903 0,'0'0'7'15,"0"0"-7"-15,0 0 121 16,0 0-71-16,0 0-49 15,0 0-1-15,0 0 0 16,88-56 3-16,3 17-1 16,-3 2 2-16,-13 7-4 15,-17 10-52-15,-28 11-8 0,-24 9-29 16,-12 0 1-16,-42 24 30 16,-25 8-86-16,-18 13 84 15,0 2 51 1,3 0 9-16,15-4 30 0,14-6 15 15,21-8 53-15,17-9-19 16,12 3-26-16,9 7-26 16,6 16-20-16,15 17 17 15,6 12 3-15,0 12-24 16,-2 7-3-16,-1-4-14 16,-5-6-88-16,-2-22-74 15,-8-23 26-15,-5-19 8 0,-4-20 20 16,0-4 76-1,-4-34 38-15,-10-13-3 0,-5-5 11 16,1-3 40-16,3 13-11 16,3 9 42-16,9 11 85 15,3 7-19-15,0 2-52 16,19 0-59-16,20 0-23 16,9-2-3-16,15-4 0 15,5-1-12-15,4-2 1 16,-8-3 11-16,-9 5 0 15,-13 11 7-15,-12 7 13 16,-8 6 25-16,-4 14-2 16,-3 32 4-16,-6 19 34 15,-6 20-48-15,-3 9-18 16,0-12-15-16,0-16-14 0,4-23-30 16,16-30-173-16,8-26 33 15,5-49-16-15</inkml:trace>
  <inkml:trace contextRef="#ctx0" brushRef="#br0" timeOffset="40272.08">11892 8744 514 0,'0'0'61'0,"0"0"97"16,0 0-112-16,0 0-46 16,-43 74-43-16,67-37-105 15,7-8-179-15</inkml:trace>
  <inkml:trace contextRef="#ctx0" brushRef="#br0" timeOffset="40871.21">11852 9184 719 0,'0'0'84'16,"0"0"95"-16,0 0-178 15,91-112 0-15,-24 72-1 16,6 11-4-16,-1 15 3 16,-11 8 0-16,-12 6-7 0,-19 6-4 15,-11 16-17 1,-12 6 15-16,-7 5 6 0,0 2-6 16,-4-7 11-16,-9-9 5 15,7-8-2-15,3-8 7 16,3-3 15-16,0 0 38 15,0-30-3-15,16-16-14 16,10-14-43-16,14 0-2 16,2 5-11-16,-2 12 3 15,0 9 10-15,-10 15 4 16,-9 12-4-16,-3 7-12 16,-6 21 10-16,-1 21 2 15,-3 14 4-15,-3 6-4 0,1-1 4 16,-2-11-4-1,-1-18 0-15,3-13-3 0,0-16-2 16,6-3-3-16,12-26 8 16,9-21-1-16,5-14 5 15,-2-9-8-15,-12 0 6 16,-9 8-2-16,-9 6 9 16,-6 17 10-16,0 20 2 15,0 16 12-15,0 8-24 16,0 37-9-16,-3 15-11 15,-6 18 11-15,6 0 0 16,3-7 0-16,0-5-1 16,9-18-2-16,15-18-65 15,8-26-58-15,13-14-83 16,7-42-199-16,-7-20 104 0</inkml:trace>
  <inkml:trace contextRef="#ctx0" brushRef="#br0" timeOffset="41004.94">13029 8400 644 0,'0'0'295'16,"0"0"-108"-16,0 0-131 16,0 0-56-16,0 0-1 15,0 0-19-15,10 114-51 16,16-61-136-16,-1-5-216 16</inkml:trace>
  <inkml:trace contextRef="#ctx0" brushRef="#br0" timeOffset="41620.25">13403 8543 746 0,'0'0'94'15,"0"0"149"-15,0 0-120 16,0 0-123-16,0 0-3 16,0 128-3-16,6-45 12 15,-6 9-6-15,0 1 0 16,0-3-27-16,-6-8-31 15,2-25-94-15,4-21-9 16,0-30-42-16,0-13 36 16,0-36 70-16,0-16-127 15,-14-6 214-15,-14 2 10 0,-5 9 34 16,-5 18 54 0,9 14 113-16,-4 14 9 0,7 8-56 15,6 0-74-15,8 0-4 16,6 0-43-16,6 0-33 15,3 0-24-15,31 0-8 16,26 0 28-16,16-18-6 16,9-9 10-16,-6-3-22 15,-18 6-18-15,-19 6-20 16,-21 9 44-16,-12 8 16 16,-9 1 5-16,0 1-2 15,0 13 3-15,0 2-6 0,0-2 15 16,0-7-14-16,3 0-1 15,6-5 0-15,4-2 0 16,8 0 7-16,0-2-6 16,6-12 0-16,-7 0-1 15,-1-2-6-15,-9 4-14 16,-7-1 20-16,-3-2 11 16,-13-4 35-16,-13 2 15 15,-3 11-4-15,0 6 9 16,-1 2-21-16,-3 27-13 15,5 10-1-15,8 7-12 16,13 5 13-16,7 0-32 16,24 4 3-16,40-1-7 15,44-8 4-15,41-13-37 0,39-29-181 16,13-17-124-16</inkml:trace>
  <inkml:trace contextRef="#ctx0" brushRef="#br0" timeOffset="42076.36">14856 8933 983 0,'0'0'33'0,"0"0"73"16,0 0-44-16,83-115-62 15,-22 48 2-15,1-2-6 16,-7 0-12-16,-10 3 6 0,-8 6 10 16,-19 14 2-16,-8 20-2 15,-10 17 9-15,0 9-6 16,-25 8 1-16,-15 19-4 16,-5 13 0-16,4 3 0 15,18-5 1-15,15-4-1 16,8-7 0-16,17-4 6 15,26-6-2-15,21-4-2 16,11-3 2-16,-1-3 9 16,-5-2-13-16,-17-1 0 15,-19 4 0-15,-18 4-11 0,-15 10-6 16,-9 8-7-16,-24 7 23 16,-16 5-6-16,-3-4 7 15,4-9-8-15,9-7-10 16,12-12-3-16,17-10-24 15,10-22-46-15,24-31-54 16,25-19-248-16,18-11 163 16</inkml:trace>
  <inkml:trace contextRef="#ctx0" brushRef="#br0" timeOffset="42811.74">15654 8419 32 0,'0'0'287'0,"0"0"-34"16,54-74 22-16,-54 74-105 15,0 4-105-15,0 25-56 0,0 15-7 16,-3 12 37-1,3 2-27-15,0-8-11 0,7-6 10 16,12-13-10-16,10-11-2 16,-3-13 0-16,6-7-1 15,7-19-3-15,1-18-10 16,5-13 5-16,-9-4 0 16,-8 1 10-16,-7 0-18 15,-9 13 12-15,-9 10 12 16,-3 19-3-16,0 11 19 15,0 10-22-15,0 21-11 16,0 9 5-16,0 6 3 16,14-7 1-16,9-6-26 15,1-11-53-15,10-14-14 0,8-8 12 16,10-10 70-16,7-16-79 16,-4-8 92-16,-9-1 2 15,-11-2 0-15,-9-3 100 16,-16 1 10-16,-7 12-77 15,-3 11 68-15,0 10-8 16,0 6-17-16,0 0-9 16,-3 15-61-16,-4 11-5 15,1 5-2-15,3 4 0 16,3-6 11-16,3 0-9 16,7-8-3-16,0-10 0 15,-1-4 5-15,-2-7-7 16,-4 0 6-16,6-7-2 15,5-20 22-15,6-16-14 16,1-13-6-16,3-4-4 0,-5 6-8 16,-1 18 5-1,0 18-19-15,-3 18-19 0,6 11 8 16,2 27-7-16,0 11 3 16,-2 2 16-16,-7-3-13 15,-4-12 20-15,-4-11 1 16,-3-13 13-16,-3-7 3 15,3-5-1-15,1 0 25 16,5-25 41-16,3-13-10 16,9-16-38-16,-1-4-20 15,5 1 3-15,0 17-6 0,-1 11 3 16,-4 22-9-16,2 7 4 16,4 15-11-16,6 19 7 15,-5 13 0-15,-1 2-25 16,-3 4-13-16,0-2-72 15,9-6-78-15,10-12-206 16</inkml:trace>
  <inkml:trace contextRef="#ctx0" brushRef="#br0" timeOffset="43434.32">18281 8478 610 0,'0'0'250'16,"0"0"-232"-16,0 0-18 15,0 0 32-15,0 0 67 16,107 0-34-16,-52-27-41 15,2-9-5-15,0-8-17 16,-5-12-2-16,-10 1-2 16,-16-6-2-16,-6 2-5 15,-17 0 7-15,-3 3 2 16,-3 17-2-16,-7 14 2 0,0 25 2 16,0 13-2-16,-2 33-16 15,0 18 11-15,12 8 5 16,0-2 0-16,24-13 0 15,12-18-5-15,7-19 5 16,5-20-5-16,10-10 5 16,3-33-1-16,5-20-4 15,-8-12 0-15,-9 2 3 16,-13-5 4-16,-17 1 9 16,-10 10-2-16,-6 18 12 15,-3 19 41-15,0 21 20 16,-3 9-17-16,-16 0-34 0,1 22-30 15,-6 5 5 1,11 6-6-16,13 0 3 0,0 0-3 16,29-4 1-16,19 4-1 15,15-3 7-15,8-3-5 16,-2-8 1-16,-17-2-3 16,-16-7-9-16,-30-1 3 15,-9 8-65-15,-49 4-8 16,-23 2 3-16,-23-1-62 15,-19-18-47-15,-3-4-266 16</inkml:trace>
  <inkml:trace contextRef="#ctx0" brushRef="#br0" timeOffset="43578.54">18755 7481 836 0,'0'0'82'15,"0"0"171"-15,0 0-107 16,0 0-87-16,0 0-59 15,0 0-27-15,15-6-203 16,-33 58-75-16,-12 3-308 16</inkml:trace>
  <inkml:trace contextRef="#ctx0" brushRef="#br0" timeOffset="44650.7">16467 9799 233 0,'0'0'455'16,"0"0"-433"-16,-93-33 162 0,54 33-157 16,-4 10-16-1,-5 20-2-15,3 11 3 0,9 6-2 16,8 3 19 0,14-8-19-16,14-5 2 0,0-10-11 15,17-12-1-15,15-15-9 16,4-5-12-16,4-32 21 15,-1-13 10-15,-5-9-4 16,-16 0-5-16,-10 0 11 16,-8 3-6-16,0 5 3 15,-13 11-3-15,0 15-3 16,6 18 34-16,4 7-30 16,0 31-7-16,3 23-15 15,0 16 15-15,16 5 5 16,11-8-5-16,2-13 3 0,6-16-10 15,1-18 1-15,3-20 4 16,4-12-7-16,2-34 2 16,-7-20-4-16,-3-18-14 15,-11-6 22-15,-18-7 3 16,-6-9 2-16,-3-8 7 16,-17 6 18-16,-2 26-16 15,4 29-1-15,7 33 39 16,1 20 11-16,0 40-60 15,-2 29-7-15,4 23 7 16,8 6 6-16,0-3-6 16,17-6 5-16,11-10-5 0,6-10 0 15,11-16-9-15,1-21 8 16,11-18-16-16,3-14-15 16,1-20-36-16,-3-23 39 15,-11-15-24-15,-12-6 34 16,-17 2 19-16,-11 15 5 15,-7 16 19-15,0 15 26 16,0 14 10-16,0 2-34 16,0 15-26-16,-2 18-9 15,2 5 5-15,0 1-1 16,13-6 2-16,9-7-1 16,1-7-21-16,2-12-2 15,5-7-2-15,0-5 27 0,-4-19 0 16,3-10 4-16,-7-2-1 15,2 0 10-15,-9 4 15 16,-3 11 13-16,-4 14-24 16,-1 7-12-16,-4 0-3 15,9 24-19-15,7 3 18 16,8 3 0-16,0-4-12 16,2-10-3-16,12-13-22 15,15-3 22-15,12-20 14 16,-3-15 2-16,-11-3-28 15,-24-8 3-15,-21-2 22 16,-9-10 3-16,-5 5 43 0,-17 5-30 16,-8 15 2-1,-7 19-5-15,1 14 3 0,5 13-13 16,4 20-32 0,12 6-32-16,9 2-40 0,9 2-139 15,39-9-59-15</inkml:trace>
  <inkml:trace contextRef="#ctx0" brushRef="#br0" timeOffset="45484.53">18437 9372 163 0,'0'0'231'15,"-13"-96"220"-15,-29 61-300 16,-7 9-47-16,0 18-52 16,1 8-41-16,2 34-8 15,7 15-6-15,12 11 0 16,18 1-3-16,9-7 0 0,19-5 2 15,18-19-31-15,4-10-26 16,1-17-9 0,-2-3 49-16,-4-25-1 0,-8-14 22 15,-4-8 11-15,-8-4-8 16,-7-5 26-16,-7 0-17 16,-2 12 12-16,0 15-7 15,0 16 35-15,0 13-17 16,-2 8-35-16,1 29-38 15,1 14 16-15,0 11 18 16,24-9-43-16,5-15-17 16,7-16-65-16,7-22 11 0,2 0 52 15,6-36 5-15,-2-12 4 16,-7-7 27-16,-12-5 30 16,-15 1 26-16,-8-4 93 15,-7 13 39-15,0 8-6 16,0 19-17-16,0 13-22 15,0 10-57-15,-12 27-49 16,-1 23-5-16,-4 25 1 16,14 14-3-16,9 6 0 15,40 9 0-15,23-5-2 16,15-17-3-16,4-23-3 16,-5-25-13-16,-2-31 9 15,-8-6 12-15,-15-33 8 16,-13-21-5-16,-18-15-3 0,-18-23-1 15,-6-11 1-15,-3 7-6 16,0 16 10-16,1 30-4 16,-1 26 46-16,0 18 17 15,0 6-6-15,0 3-35 16,0 0-22-16,0 0 10 16,0 0-10-16,0 0-5 15,0 0 4-15,-1 3-4 16,-2 9 5-16,3 11-3 15,-3-2 3-15,3 2-2 16,0-1 2-16,0-8 0 16,0-1 1-16,0-3 2 15,0-5-3-15,0-3 0 16,0-2 1-16,0 0 1 16,0 0-2-16,0 0 0 0,0 0 4 15,0 0 0-15,0 0 4 16,0 0-8-16,0 0 2 15,0 0 15-15,0 0-17 16,0 0-12-16,0 0-34 16,0 0-16-16,0 0-51 15,0 7-127-15,-23 5-368 16</inkml:trace>
  <inkml:trace contextRef="#ctx0" brushRef="#br0" timeOffset="46321.77">18878 9017 744 0,'0'0'181'15,"0"0"-28"-15,0 0-4 16,0 0-98-16,0 0-48 15,0 0-3-15,-1 41 0 16,18 29 21-16,-4 17-13 16,0-3-5-16,7-3-3 0,-4-6 0 15,10-22 0-15,-4-14 0 16,5-22-11-16,1-17-6 16,12-7-6-16,9-30 16 15,13-19-23-15,0-16-13 16,-10-7 30-16,-11-4 1 15,-11-3 12-15,-21 7 5 16,-5 21 6-16,-4 20 28 16,0 22 15-16,0 13 13 15,0 3-58-15,0 22-9 16,0 25-9-16,0 19 9 16,0 17 0-16,6 23 0 15,13 19-1-15,8 20 1 16,2 13 5-16,-4 4-5 15,-1-3 0-15,-8-17 0 0,-4-19 2 16,-12-25-5-16,0-23 3 16,-28-21 0-16,-18-14 21 15,-9-16-17-15,-13-16 0 16,0-8 4-16,0-36-8 16,12-26-7-16,20-30 7 15,23-24-15-15,13-16-3 16,26-17-37-16,39-10-27 15,27-14 5-15,20-9-10 16,6-1 22-16,-12 8 50 16,-15 13 15-16,-21 27 25 15,-25 33 6-15,-23 41 29 0,-16 33-13 16,-6 20 7 0,-16 8-38-16,-26 19-16 0,-10 12 2 15,1 8 1-15,8-2-1 16,14-4-2-16,16-8 10 15,10-5-9-15,3-6 1 16,18 2-2-16,22-2 0 16,18-1 19-16,11-3-18 15,1 1 1-15,-4-2 1 16,-17 1 0-16,-16-3-3 16,-20 3 0-16,-13 6-7 15,0 11 2-15,-27 8 1 16,-22 6-1-16,-18 7-7 0,-20-5-57 15,-8 1-82-15,-2-7-140 16,13-14-87-16</inkml:trace>
  <inkml:trace contextRef="#ctx0" brushRef="#br0" timeOffset="46937.25">21727 8407 441 0,'0'0'27'15,"-13"-89"223"-15,9 37-71 16,1 7-63-16,3 17 6 15,-3 14-29-15,0 14-15 16,0 31-55-16,3 33-20 16,0 34-3-16,10 33 31 15,8 18-19-15,-1 13 5 16,-1 0-17-16,-4 5 4 16,-5-17-13-16,-7-25-35 15,0-32-47-15,-13-40 23 16,-16-33 13-16,-6-20 17 15,-11-20-8-15,-6-38-133 0,10-30-39 16,3-20 124-16,12-17-73 16,16-4 113-16,11 12 36 15,0 20 18-15,24 23 109 16,10 18 34-16,8 15-46 16,12 2-49-16,9 8-43 15,1 0-5-15,8-2-28 16,-8 3 3-16,-8-2 17 15,-13-2 8-15,-13 0 16 16,-10-1 43-16,-9 2 60 16,-4 9-29-16,-4 9-1 15,-3 11-24-15,0 4-21 0,0 19-42 16,-8 24-2 0,3 7 0-16,4 7 2 0,1-6-4 15,1-10 2-15,16-12-21 16,7-12-69-16,12-17-59 15,11-19-12-15,1-25-118 16</inkml:trace>
  <inkml:trace contextRef="#ctx0" brushRef="#br0" timeOffset="47177.74">22350 7906 336 0,'0'0'247'0,"0"0"-17"15,0 0-198-15,0 0-13 16,-80 73 7-16,79-32-15 0,1-7 3 15,9-7-14 1,12-8 0-16,0-15 3 0,6-4 0 16,-1-14 19-16,-2-12 20 15,-9-6-11-15,-10-8-4 16,-5-2-27-16,-9 3-1 16,-9 10-14-16,-6 19-33 15,-2 10-21-15,6 33-72 16,5 14-11-16,9 10-31 15,6 1-54-15</inkml:trace>
  <inkml:trace contextRef="#ctx0" brushRef="#br0" timeOffset="47664.47">22417 8378 556 0,'0'0'93'0,"0"0"226"15,0 0-208-15,0 0-26 16,0 0-29-16,0 0-56 15,13-49-7-15,-2 52 0 16,3 10-5-16,6 3 9 16,4-2-11-16,1-4 6 15,-3-3-1-15,-1-4 7 16,0-3-8-16,1 0-1 16,2-19 11-16,2-5 7 15,-1-7-5-15,-3-4 1 16,-1-2 8-16,-4 1-5 15,-6 9 5-15,-4 11-1 0,-4 11-3 16,-3 5-7-16,3 8-13 16,4 18-23-16,8 10 26 15,2 1 6-15,0-9 1 16,0-10-2-16,-2-11 1 16,-2-4-9-16,5-3 13 15,4-13 8-15,3-12 8 16,1-11-14-16,3-8 1 15,-7-1 8-15,2 0-9 16,-11 10 21-16,-3 14-8 0,-5 18 10 16,-5 3-7-1,0 3-18-15,3 23-33 0,3 13 17 16,9 6 12 0,-3-4-44-16,0-10-13 0,1-11-69 15,2-12-38-15,3-8-47 16,-1-25-40-16</inkml:trace>
  <inkml:trace contextRef="#ctx0" brushRef="#br0" timeOffset="47800.57">23247 7691 211 0,'0'0'174'16,"0"0"188"-16,0 0-158 16,0 0-121-16,0 0-83 15,0 0-32-15,0-20-68 16,2 53-33-16,11 3-147 0,2-7-121 15</inkml:trace>
  <inkml:trace contextRef="#ctx0" brushRef="#br0" timeOffset="48002.86">23473 7682 365 0,'0'0'216'0,"0"0"122"16,0 0-140-16,0 0-151 15,0 0-47-15,0 0-15 16,10 96 15-16,7-24 17 16,-1 3-17-16,-1-1-11 0,-11-2-110 15,-4-5 23 1,0-19-135-16,-4-21-61 0,1-27-23 16</inkml:trace>
  <inkml:trace contextRef="#ctx0" brushRef="#br0" timeOffset="48446.07">23382 7916 41 0,'0'0'170'0,"-87"-11"-43"16,58 11 40-16,13 0-12 15,10 0-30-15,6 0-83 16,5 0-42-16,32 1-51 16,21-1 36-16,20 0-19 15,0 0-62-15,-10-11 11 16,-8-7 15-16,-16 1 44 15,-17 4 24-15,-12 2 4 0,-12 5 69 16,-3 3 21-16,0 3 41 16,0 0-23-16,0 0-96 15,-1 0-14-15,-7 0 0 16,4 9-10-16,4-2 9 16,0-1-13-16,0-2-20 15,3-4 10-15,10 0 8 16,5 0-10-16,0 0-11 15,-5-9 2-15,-3-5 28 16,-9-6 6-16,-1 3 1 0,0 1 29 16,-12 3 41-1,-4 6 4-15,-1 4 9 0,-4 3-17 16,-4 12-3-16,-5 19-42 16,4 12 4-16,6 3 12 15,12 8-32-15,8-5-5 16,6-3-1-16,29-3-45 15,29-11-75-15,24-14-73 16,13-15 60-16</inkml:trace>
  <inkml:trace contextRef="#ctx0" brushRef="#br0" timeOffset="48761.21">24383 7922 671 0,'0'0'33'0,"0"0"149"15,0 0-52-15,0 0-67 16,0 0 0-16,0 0-20 16,-3 1-11-1,7-1-1-15,6-8-16 0,1-2-1 16,-7 0-13-16,-2 1 1 16,-2 5 11-16,0 1-11 15,-9 3-2-15,-16 0-1 16,-8 20-13-16,-2 12 8 15,5 6 1-15,8-1-2 16,13-4 7-16,9-8-4 16,0-8-4-16,14-14-9 0,17-3-4 15,8-9 17-15,-4-17-60 16,-6-5-33-16,-22-4-95 16,-7 2-109-16</inkml:trace>
  <inkml:trace contextRef="#ctx0" brushRef="#br0" timeOffset="49630.08">10168 9634 624 0,'0'0'7'16,"0"0"-7"-16,0 0 65 16,0 0-44-16,0 0-1 15,0 0-4-15,12 56-5 16,-5-57 19-16,3-23 23 16,6-10 10-16,-6-7-31 15,-7-2-23-15,-3 8 3 16,-3 1 12-16,-20 9-19 15,3 8 0-15,-5 9 10 16,5 8 0-16,-9 19-15 16,6 12 0-16,5 9-3 0,6-5-3 15,12-5 6-15,0-9-4 16,3-4-1-16,15-7 1 16,0-10-4-16,6 0 9 15,4-12-1-15,2-14 8 16,-7-3-8-16,-3 0 2 15,-14 6-1-15,-3 5 5 16,-3 5 4-16,0 4-10 16,-16 6-4-16,-1 3 2 15,-8 17-45-15,-5 20-48 16,2 14-33-16,-2 9-80 16,0-4-146-16</inkml:trace>
  <inkml:trace contextRef="#ctx0" brushRef="#br0" timeOffset="52982.1">4701 6595 173 0,'0'0'39'0,"0"0"114"15,0 0-55-15,0 0-3 16,0 0-11 0,0 0-12-16,0 0 31 0,-22-48-37 15,22 43-23-15,0 2-7 16,0 3-20-16,3 0-16 16,16 0-14-16,8 14 12 15,1 11-4-15,-1 4-1 16,-12 9-9-16,0-1 11 15,-12-1-12-15,-3-7 0 16,0-10 11-16,0-8 6 0,0-9 2 16,0-2 4-1,0 0 10-15,0-17 47 0,0-18-9 16,9-15-52-16,6-6-2 16,9-4 1-16,-2 11-2 15,-1 15 1-15,-6 15-3 16,-6 13 2-16,4 6-17 15,1 28 12-15,5 17-14 16,-5 13 0-16,-7 6-33 16,-1-1-68-16,0-7-52 15,0-16-3-15,7-22-101 16</inkml:trace>
  <inkml:trace contextRef="#ctx0" brushRef="#br0" timeOffset="53177.12">5171 6590 547 0,'0'0'16'0,"0"0"4"15,0 0 15-15,0 0-25 16,0 0-10-16,0 0-14 16,24 31 2-16,22-37-16 15,-4-5-97-15,-6 4-29 16,-11 5 37-16,-14 2-8 15,-11 9 72-15</inkml:trace>
  <inkml:trace contextRef="#ctx0" brushRef="#br0" timeOffset="53282.4">5211 6813 61 0,'0'0'51'0,"0"0"26"16,0 0-31-16,0 0-32 0,0 0 3 16,0 0 40-16,81-30-57 15,-26-6-86-15,-6-1-108 16</inkml:trace>
  <inkml:trace contextRef="#ctx0" brushRef="#br0" timeOffset="53424.28">5542 6574 321 0,'0'0'182'0,"0"0"98"15,0 0-132-15,0 0-57 16,0 0-81-16,0 0-10 16,-13 52-18-16,19-7 18 15,3 8 2-15,-6 6-2 0,3 2-70 16,-6-13-183-1,3-23-224-15</inkml:trace>
  <inkml:trace contextRef="#ctx0" brushRef="#br0" timeOffset="53993.75">4577 4813 219 0,'0'0'5'0,"0"0"79"16,0 0-17-16,0 0 16 15,0 0 14-15,0 0 27 16,39-62 7-16,-39 62-64 15,2 4-38-15,4 23-25 16,1 15 26-16,2 14 13 16,-3 3-4-16,-6 2-29 0,0 7-10 15,3-1-17 1,6-11-188-16,9-23-241 0</inkml:trace>
  <inkml:trace contextRef="#ctx0" brushRef="#br0" timeOffset="54294.36">4971 4863 775 0,'0'0'16'16,"0"0"12"-16,-6 101 47 16,6-48-10-16,0-4-47 15,0-11-8-15,3-4-4 16,9-17-6-16,9-10-1 15,10-7-10-15,5-24-29 0,0-15 5 16,-6-6-10-16,-11-1 45 16,-19-3 12-16,0 3-5 15,-25 0 12-15,-8 12-7 16,-6 20 1-16,-4 14-11 16,4 22-2-16,8 21-18 15,10 5-12-15,21-2-80 16,3-7-124-16,30-17-134 15</inkml:trace>
  <inkml:trace contextRef="#ctx0" brushRef="#br0" timeOffset="54564.46">5399 4780 586 0,'0'0'23'15,"0"0"140"-15,0 0-116 16,0 0 2-16,-85 104-38 15,85-54 16-15,0-5-17 16,21-7-4-16,12-7 8 16,4-15-14-16,2-12 0 15,4-4 0-15,-1-28 3 16,-6-12-1-16,-11-10 19 16,-13-5-11-16,-12 5 32 15,-24 7-17-15,-19 10 8 16,-11 22-8-16,-7 12-25 0,0 49-70 15,4 25-102-15,5 10-214 16</inkml:trace>
  <inkml:trace contextRef="#ctx0" brushRef="#br0" timeOffset="55712.24">3545 12743 617 0,'0'0'11'0,"0"0"133"16,0 0-32-16,0 0-17 15,0 0-55-15,0 0-17 16,-10 0-8-16,50 12-11 16,27 8 38-16,24-4-10 15,15-3-15-15,3-9-1 16,-2-4-16-16,-10 0 0 16,-16-4 2-16,-20-6-2 15,-24 3-3-15,-22 2 2 16,-13 5 1-16,-2 0 9 15,-20 0-9-15,-29 0-2 0,-24 0-2 16,-14 0-8-16,-2 5 5 16,1-5 2-16,3 0 5 15,0 0-1-15,0 0 1 16,7 0 0-16,1 0 3 16,11 0-2-16,11 0 11 15,21 0 0-15,14 4-2 16,13-4 16-16,7 0-26 15,0 10-6-15,24 3-2 16,16 11 8-16,18 4 5 16,12-1 0-16,-1 0-4 0,-5 0 6 15,-3-5-5-15,-10 2-2 16,-11-1 0-16,-10 0 3 16,-5-4-4-16,-11-2 1 15,-4-3 0-15,-7 5-7 16,-3 7 7-16,-6 8 0 15,-24 11 5-15,-13 6-5 16,-12 4 10-16,-9 5-10 16,-5-1 3-16,2-3 13 15,10-6 0-15,13-14 11 16,18-12 4-16,13-14-17 16,13-7-4-16,0-3-10 0,3 0 1 15,37 0-10-15,27-8 9 16,24-8 0-1,25-6 0-15,8-5-56 0,6 8-37 16,10 2-78-16,-7 3-224 16,-17-5-211-16</inkml:trace>
  <inkml:trace contextRef="#ctx0" brushRef="#br0" timeOffset="56146.85">4810 12976 916 0,'0'0'12'0,"0"0"173"16,0 0-82-16,0 0-27 16,0 0-48-16,-101-68-21 15,63 93-7-15,-6 18-13 16,2 20 12-16,9 6-6 15,14-1 6-15,11-4 1 16,8-10-17-16,2-15 12 16,14-9-18-16,2-18-13 15,6-8 20-15,10-4 7 16,5-24 9-16,7-9 1 16,-4-9 2-16,-2-4-2 15,-10-1 4-15,-12-2-5 0,-8 3 12 16,-5 12-12-16,-5 17 9 15,0 9 12 1,0 8-9-16,0 0-12 0,0 22-6 16,-9 15-10-16,6 16 13 15,3 6 1-15,0 5-6 16,13 1-45-16,11 1-58 16,12-6-52-16,9-11-209 15,1-23-98-15</inkml:trace>
  <inkml:trace contextRef="#ctx0" brushRef="#br0" timeOffset="56544.37">5186 13326 845 0,'0'0'185'0,"0"0"-6"15,0 0-102-15,0 0-61 16,0 0-16-16,0 0-15 15,73-33-34-15,-40 33 25 16,-3 0-26-16,-8 4-1 16,-1 18-7-16,-9 5-3 15,-6 2 3-15,-6 4 20 16,0-3 26-16,0-6 5 16,-6-7 8-16,3-12-1 0,0-1 28 15,3-4 22 1,0 0 47-16,0-4-7 0,0-21-18 15,15-12-16-15,7-13-56 16,5 2 0-16,3 7 2 16,-2 15-2-16,-4 9 0 15,-6 11-8-15,0 6-3 16,-6 9 6-16,-2 25-37 16,-7 18 0-16,-3 18 15 15,-13 10-68-15,-23 5-50 16,-16 5-68-16,-12-1-188 15</inkml:trace>
  <inkml:trace contextRef="#ctx0" brushRef="#br0" timeOffset="57085.95">3487 14159 429 0,'0'0'234'0,"0"0"-55"16,0 0-4-16,0 0-109 15,-18-83-33-15,33 57-24 16,6 6-8-16,6 6-1 0,3 14-8 16,4 0-26-16,0 24-12 15,-1 15 34-15,-12 4-29 16,-3 6 8-16,-12 1 23 16,-3-6-4-16,-3-9 14 15,0-8-1-15,0-10 2 16,0-7 4-16,0-10 2 15,0 0 33-15,0 0 34 16,-3-7-6-16,1-26-10 16,-1-11-58-16,3-11 3 0,0-4-12 15,11 8 8-15,11 8-1 16,2 11 0-16,1 11 2 16,-5 12-3-16,5 9-20 15,-4 14-20-15,4 22 17 16,-8 10-6-16,-1 14-6 15,-7 9-2-15,-3 3-43 16,-1-5-69-16,0-9-58 16,3-21-39-16</inkml:trace>
  <inkml:trace contextRef="#ctx0" brushRef="#br0" timeOffset="57281.18">4282 14134 723 0,'0'0'89'16,"0"0"126"-16,0 0-148 15,0 0-39-15,0 0-18 16,0 0-10-16,49-12-30 16,-4-5-18-16,7-2-80 15,-10 9-124-15,-12 4-159 16</inkml:trace>
  <inkml:trace contextRef="#ctx0" brushRef="#br0" timeOffset="57414.53">4298 14369 296 0,'0'0'133'0,"0"0"66"16,0 0-47-16,0 0-84 16,0 0-42-16,0 0-26 15,91-55-5-15,-22 18-197 16,6 3-211-16</inkml:trace>
  <inkml:trace contextRef="#ctx0" brushRef="#br0" timeOffset="57605.53">4831 13984 53 0,'0'0'658'0,"0"0"-413"15,0 0-75-15,0 0-97 16,0 0-39-16,0 0-34 15,-12 52-16-15,24 2 15 16,1 7 1-16,-5 9-5 0,-8 3-28 16,0 4-98-16,-24-12-125 15,-15-26-291-15</inkml:trace>
  <inkml:trace contextRef="#ctx0" brushRef="#br0" timeOffset="58436.16">3484 12114 536 0,'0'0'2'0,"0"0"84"16,0 0 45-16,0 0-97 16,0 0-34-16,0 0 0 15,-43 76 0-15,43-33 0 16,0-7 5-16,3-3-2 15,10-9 17-15,2-14-19 16,0-2 0-16,0-6 18 16,6-2 9-16,-2 0 8 15,2-7 8-15,0-6-20 0,3-1 3 16,-6-2-20-16,6-8 1 16,-2-2 6-16,2-4-11 15,-6-6 2-15,1 3-5 16,2 3 4-16,-9 0 2 15,4 11-6-15,-2 2-1 16,2 14-1-16,4 3 1 16,5 10-15-16,8 24 13 15,-2 5 3-15,-4 6 3 16,-8 0-3-16,-5-6 0 16,-8-10 4-16,-6-6-4 15,0-9 9-15,0-4 4 16,-9-5-3-16,-12-5 25 15,-3 0-16-15,-10 0-10 0,-8-15 5 16,-7-9-14-16,-5-6 9 16,-6-5-5-16,-4-6-3 15,3 5 5-15,4 6-5 16,10 12-1-16,9 16 0 16,4 2-2-16,12 4-6 15,1 13-5-15,9 3-29 16,9 2-13-16,3 6-86 15,1-6-79-15,16-10-106 16</inkml:trace>
  <inkml:trace contextRef="#ctx0" brushRef="#br0" timeOffset="59440.59">6588 13409 608 0,'0'0'5'16,"0"0"111"-16,0 0 83 16,0 0-105-16,0 0-44 15,0 0-16-15,-9-7-15 16,67-3-13-16,33 4 6 15,27-1-12-15,7-3 0 16,-7-1-4-16,-15-4 3 16,-24-2-42-16,-25 0 10 0,-24 8-46 15,-20 2-4-15,-10-3 34 16,-30 4 3-16,-28-3-95 16,-13 1 69-16,-1-1 55 15,8 1 17-15,15-1 29 16,13 2 63-16,12 1-15 15,15 3 30-15,6 2 20 16,3-3-75-16,6-1-31 16,21 1-8-16,22-2-12 15,15 6 2-15,8 0-3 16,2 20 4-16,-8 5-6 16,-18 6 2-16,-17 7-1 15,-16 5-6-15,-15 10 5 16,-3 6-17-16,-27 5-43 0,-13-5-63 15,1-3-70-15,3-18-123 16</inkml:trace>
  <inkml:trace contextRef="#ctx0" brushRef="#br0" timeOffset="59859.15">8894 13132 383 0,'0'0'33'0,"0"0"110"0,0 0 22 16,-85-77 11-16,73 61-78 16,-1 0 4-16,7 7-31 15,3 4-2-15,0 2-4 16,3 3-23-16,0 0-18 15,0 0-24-15,-2 0-10 16,2 17 2-16,0 8-7 16,0 11 2-16,11 5-16 15,14 2 10-15,8 2 11 16,3-4-26-16,1-5 8 16,-6 0 14-16,-8-7-7 15,-10-5 3-15,-10-7 7 0,-3 3-11 16,-13-1 18-16,-26 5 2 15,-19-2-10-15,-20 2 2 16,-10-4-36-16,6-8-67 16,15-4 28-16,31-8 6 15,29-20-175-15,17-28-168 16</inkml:trace>
  <inkml:trace contextRef="#ctx0" brushRef="#br0" timeOffset="60624.28">9182 13012 379 0,'0'0'448'0,"0"0"-332"16,0 0-38-16,0 0-51 0,0 0 14 15,0 100-17-15,0-64-6 16,0-3 3-16,0-13-19 16,15-4-2-16,4-12 0 15,4-4 4-15,2 0-9 16,8-14 4-16,0-14-22 15,-5-4-3-15,-10-3 2 16,-12-5 7-16,-6 7 14 16,-9 3 3-16,-15 13-6 15,-6 17 5-15,-7 8-9 16,-3 31 6-16,7 20 8 16,12 7 0-16,9 7 12 0,12-1-12 15,15-9 13-15,27-10-17 16,16-19-4-16,15-18 4 15,12-16 0-15,9-25-19 16,0-23 14-16,-9-8-139 16,-15-7 133-16,-22-2 0 15,-26-5 11-15,-16 4 16 16,-6 13 14-16,-9 17 18 16,-13 19-7-16,-5 17 9 15,-3 7-41-15,2 19-6 16,8 6-3-16,16-1 5 15,4-8-3-15,18-3 1 16,16-6-3-16,9-5 0 16,8-9 4-16,3 0-4 15,4 0 3-15,-3-10 7 0,-7 3-10 16,-8 7 17 0,-14 0-17-16,-7 17 0 0,-13 12-10 15,-6 8 10-15,0 3 0 16,-3 3 3-16,-6-8 1 15,0-11-4-15,5-12-1 16,2-7 1-16,2-5-3 16,0 0 3-16,15-20-8 15,7-14-45-15,5-7-32 16,-2-6 35-16,-5 0 26 0,-4 5 24 16,-7 9 4-1,-5 15 7-15,-4 12 51 0,0 6 18 16,0 23-79-16,-4 17 4 15,-5 13 3-15,-1 7 5 16,7-2 7-16,3-4-20 16,0-8 0-16,6-13-2 15,10-13-41-15,11-20-99 16,9-3-68-16,6-34 25 16</inkml:trace>
  <inkml:trace contextRef="#ctx0" brushRef="#br0" timeOffset="60746.37">10563 12850 553 0,'0'0'153'0,"0"0"124"16,0 0-190-16,0 0-87 0,0 0-1 15,-83 67-74-15,79-21-210 16,4-3-400-16</inkml:trace>
  <inkml:trace contextRef="#ctx0" brushRef="#br0" timeOffset="61329.94">10790 13243 781 0,'0'0'279'16,"0"0"-108"-16,0 0-120 0,0 0-43 15,0 0-8-15,0 0-23 16,-6 21-47-16,22-12 35 15,4-5 5-15,0-4-18 16,3 0-21-16,-1-14 38 16,-8-9 7-16,-5-4 10 15,-9 2 13-15,0-4 2 16,-6-1 5-16,-11 9-6 16,-5 5 0-16,-5 16 16 15,-4 6-16-15,1 28-5 16,3 15 5-16,8 13 1 15,13 4 36-15,6 0-13 16,16-6-17-16,11-16-2 16,12-18-5-16,10-20-4 15,5-6-14-15,4-32 0 0,3-14-9 16,-4-7 5-16,-14-1-24 16,-9-1 46-16,-11 2 8 15,-4 6 4-15,-12 14 20 16,-4 16 38-16,2 14 34 15,-5 3-22-15,0 0-52 16,0 0-18-16,0 10-12 16,0 13 0-16,0 5 0 15,0-3 2-15,3 5-4 16,15-4 2-16,4-3 0 16,-1 1-5-16,-6-12 4 15,-8 1-8-15,-7-2-18 0,0 4-19 16,-29 7 35-16,-25 6-20 15,-25 2-40-15,-12-1-42 16,3-5-158-16,14-7-286 16</inkml:trace>
  <inkml:trace contextRef="#ctx0" brushRef="#br0" timeOffset="62034.3">12253 13554 218 0,'0'0'602'0,"0"0"-531"15,0 0-4-15,0 0-64 16,0 0 26-16,0 0 3 16,15 46-7-16,6-39-11 15,13-7-4-15,12-14 15 16,13-25 8-16,2-10-28 0,-6-9-5 15,-12 3-11-15,-10-1 8 16,-18 7-2-16,-12 9 10 16,-3 14-3-16,0 18-2 15,-15 8-3-15,-11 30 2 16,3 20-22-16,0 10 21 16,16 3 0-16,7-7 1 15,3-17-2-15,18-9 3 16,1-20 0-16,8-10 1 15,15-10 4-15,10-26 27 16,4-11-26-16,3-9 0 0,-4 3-12 16,-13-6-2-1,-8 3 8-15,-13 13 16 16,-14 14 5-16,-9 14 29 16,-1 15 40-16,0 0-62 0,-17 24-20 15,-4 13-8-15,-6 12 0 16,11-2 2-16,10 1-2 15,6-8 1-15,0 1-3 16,12-5 4-16,4-8-4 16,1-7 2-16,-7-11-3 15,-7-4 0-15,-3-3-11 16,-6 4-21-16,-27-3-34 16,-22 2 3-16,-15-6-29 15,0 0-58-15,2-32-169 0,18-26-139 16</inkml:trace>
  <inkml:trace contextRef="#ctx0" brushRef="#br0" timeOffset="62167.13">12784 12858 771 0,'0'0'100'0,"0"0"42"16,0 0-101-16,0 0-41 15,0 0-38-15,0 111-141 16,21-71-353-16</inkml:trace>
  <inkml:trace contextRef="#ctx0" brushRef="#br0" timeOffset="63019.49">14436 13514 678 0,'0'0'77'0,"0"0"16"15,0 0-21-15,0 0-28 16,0 0-19-16,0 0 33 16,86-47 11-16,-37 8-52 15,-7-6-2-15,-5 1-11 16,-9-1-7-16,-11 2 3 16,-11 5 0-16,-6 9 9 15,0 9-6-15,0 10-2 16,0 10-1-16,-15 22-20 15,-5 28-40-15,7 18 40 16,6 7 6-16,7-2 12 0,20-10-37 16,18-20-43-1,11-20 12-15,4-23-1 0,6-13 29 16,-1-31 26 0,-4-8 16-16,-8-5 35 0,-10 1 15 15,-11 1 54-15,-4 1-22 16,-12 7 10-16,-6 13-29 15,-3 12-5-15,0 17 2 16,0 5-9-16,-12 6-45 16,-14 27-5-16,-3 14-2 15,5 8-1-15,5 4-6 16,11-5 8-16,8-5-5 0,0-5 5 16,8-15-5-1,11-9 1-15,-6-14-6 0,7-6 3 16,-1-3 7-16,1-17 3 15,-1-7-1-15,-2-2 8 16,-4-1-8-16,-4 4 0 16,-6 7-2-16,-3 11 6 15,0 5 2-15,0 3-7 16,0 0 0-16,0 0 15 16,0 0-15-16,0 0-1 15,0 0 0-15,0 0 2 16,0 0-4-16,0 0 2 15,0 0 0-15,0 0 1 16,0 0-1-16,0 0-2 16,0 0 2-16,0 0-9 0,0 0 4 15,0 0-6-15,0 10-33 16,-3 3 2-16,-3 3-75 16,3-2-103-16,0-8-183 15</inkml:trace>
  <inkml:trace contextRef="#ctx0" brushRef="#br0" timeOffset="63758.14">15117 13283 334 0,'0'0'56'15,"0"0"158"-15,0 0-49 16,0 0-69-16,0 0 11 16,-22-76-13-16,18 73-14 15,3 3 4-15,-1 0-37 16,-1 0-31-16,2 19-16 15,-2 22-5-15,0 19 5 16,-4 5 14-16,-2 5-11 16,0-4 10-16,-5-18-13 15,5-12 0-15,5-16 5 16,4-12-2-16,0-8-2 0,0 0 33 16,0 0 24-16,0-23 14 15,20-18-9-15,10-15-58 16,14-11-9-16,5 0 4 15,3 8-27-15,0 8-2 16,-6 18 12-16,-14 16 12 16,-9 15-4-16,-1 2-10 15,-6 23-9-15,1 13 3 16,-4 6 6-16,-9 2-5 16,1-2-12-16,5 0 8 15,7-8-20-15,8-13 17 0,15-12 14 16,18-9-63-16,13-13 79 15,5-19-77-15,-2-12-14 16,-6-6 21-16,-10-6 71 16,-15-6 13-16,-18 1 52 15,-14 3 28-15,-8 18-33 16,-3 14 25-16,0 16 9 16,0 10-21-16,-14 6-70 15,-8 27 3-15,-8 20-3 16,2 19 1-16,1 26 5 15,2 20 8-15,5 30-2 16,4 17 8-16,-2 10-23 16,7-2-2-16,5-25 0 0,5-33-46 15,-2-39-22-15,0-33-34 16,-10-33-73-16,-6-16-51 16,-1-41-210-16</inkml:trace>
  <inkml:trace contextRef="#ctx0" brushRef="#br0" timeOffset="64045.92">15696 13614 793 0,'0'0'67'15,"0"0"98"-15,131-97-103 16,-45 61-61-16,17 0-2 16,8-1-27-16,-1-2-113 15,-13-1-95-15,-21 1 65 16,-24 3-61-16,-20-5 151 0,-21 2 81 15,-8 3 140-15,-3 10-6 16,0 9 45-16,-1 14 13 16,-12 3-81-16,-7 26-46 15,-2 20-39-15,-7 24 13 16,6 12 25-16,6 2-45 16,4-5-13-16,8-14-6 15,5-16-29-15,9-33-129 16,27-18-134-16,12-47-198 15</inkml:trace>
  <inkml:trace contextRef="#ctx0" brushRef="#br0" timeOffset="64187.33">16971 12668 1031 0,'0'0'189'0,"0"0"18"0,0 0-160 15,0 0-47-15,0 0-16 16,0 0-110-16,-41 94 5 15,24-49-158-15,5-11-304 16</inkml:trace>
  <inkml:trace contextRef="#ctx0" brushRef="#br0" timeOffset="64906.38">16822 13257 655 0,'0'0'120'0,"0"0"42"16,0 0-8-16,-26-78-88 16,25 75 19-16,1 1-42 0,0 2-32 15,0 0-11-15,0 2-17 16,12 18 8-16,3 10 4 16,2 7 5-16,-1 2 0 15,-13 2 3-15,-3 2-12 16,0-4 7-16,-14-5-21 15,5-12 23-15,3-12-22 16,6-7 17-16,0-3 5 16,0 0 1-16,9-22 32 15,21-12-21-15,15-18-6 16,8-5-12-16,10-4-8 16,3 3-20-16,-11 12 3 15,-12 16 20-15,-14 17 1 16,-10 13 10-16,-7 21-31 0,0 18 21 15,-9 7 2-15,0 4 1 16,-3-8-15-16,0-12-36 16,3-13-7-16,6-14 4 15,14-3-1-15,12-26 19 16,12-13 18-16,7-11-25 16,-2-13 47-16,1-7 3 15,-11-12 28-15,-1-20 39 16,-1-17-4-16,-7-3 17 15,-7 22-60-15,-14 34 66 16,-8 40 18-16,-4 26-28 16,-10 24-73-16,-14 44-3 15,-3 29 0-15,-7 21 2 0,4 7-2 16,9-3-1-16,6-4-14 16,12-11-77-16,3-27-105 15,8-27-125-15,11-39-52 16</inkml:trace>
  <inkml:trace contextRef="#ctx0" brushRef="#br0" timeOffset="65155.1">17569 13043 86 0,'0'0'500'0,"0"0"-376"16,0 0 1-16,0 0-94 15,0 0-31-15,0 0 0 0,9-7-9 16,57 7-4-16,11 0-39 15,-4 0-25-15,-12-14 22 16,-22-2 39-16,-13 3-20 16,-13 3 36-16,-10 3 12 15,-3 3 32-15,0 1 17 16,0 3-41-16,0-3-19 16,-2 3-1-16,-1 0-17 15,-1 3-132-15,0 4-114 16</inkml:trace>
  <inkml:trace contextRef="#ctx0" brushRef="#br0" timeOffset="65712.45">17939 12123 187 0,'0'0'222'16,"0"0"-95"-16,0 0 69 16,0 0-114-16,0 0-53 15,0 0-21-15,-32-2 12 16,28 12 30-16,2-4-34 16,2-3-3-16,0-3 3 15,2 0 2-15,18 0 4 16,9-3 9-16,7-13-30 15,-3-1-1-15,-12 0-1 16,-9 1 1-16,-12-4 8 0,0 4-8 16,-14 6-2-1,-12 10 1-15,-9 0-7 0,-1 6 3 16,4 11 2-16,6 0 3 16,13-7-4-16,10-7 4 15,3 1-6-15,0-4 5 16,6 0 2-16,12 0-1 15,3 0 0-15,-4 0-52 16,-2 0-40-16,-5 15-197 16,-10 8-190-16</inkml:trace>
  <inkml:trace contextRef="#ctx0" brushRef="#br0" timeOffset="66063.48">18375 12506 573 0,'0'0'36'0,"0"0"239"16,0 0-100-16,0 0-122 0,0 0-33 15,-81 136 1-15,39-26 26 16,-1 5-11-16,-3 1-22 16,4-7-8-16,3-10-6 15,11-10-6-15,5-16-4 16,16-21-97-16,7-19-106 15,1-33-92-15,19-13-46 16</inkml:trace>
  <inkml:trace contextRef="#ctx0" brushRef="#br0" timeOffset="66505.42">17989 12993 292 0,'0'0'36'0,"0"0"191"0,0 0-113 15,-83-13-10-15,83 13-94 16,11 0-10-16,35 0-15 15,27 3 10 1,25-3-98-16,10 0-83 0,-8-14-9 16,-15-2 63-16,-29-4 15 15,-18 4 117-15,-24 7 56 16,-14 1 126-16,0 8 51 16,-14 0-111-16,-12 8-68 15,0 17 9-15,1 11-8 16,8 11-22-16,11-1-6 15,6-7-21-15,0-6-3 16,12-13-3-16,8-7-2 0,9-12 2 16,1-1-14-1,-1-14-41-15,3-12 25 0,-7-7 11 16,-11-7-9-16,-8-1 28 16,-6-4 23-16,-12 3 36 15,-14 6 23-15,-4 11-12 16,-2 17 44-16,-4 8-81 15,-7 33-21-15,4 15 2 16,4 15-1-16,15 3 12 16,11 4-24-16,9 0 2 15,20-7-6-15,48-5-44 16,46-12-93-16,45-16-77 16,38-22-405-16</inkml:trace>
  <inkml:trace contextRef="#ctx0" brushRef="#br0" timeOffset="66954.42">20066 13561 859 0,'0'0'3'0,"0"0"24"15,0 0 68-15,0 0-95 16,115-102-22-16,-63 48-8 16,-7-2 30-16,-9-6 18 15,-13-2-16-15,-8 9 19 0,-7 15 8 16,-8 13 0-16,0 21 39 16,-8 6-58-16,-14 0-6 15,-5 20-3-15,2 7 1 16,2 5-2-16,14 4 1 15,9-2-1-15,0 5 8 16,15 2-8-16,15-2 0 16,9 3-6-16,0-2 7 15,0-6-2-15,-8-2-1 16,-13-12-26-16,-11-3-5 16,-7-4 3-16,-7 4 0 0,-25-2 28 15,-8 1-11-15,-6-2-37 16,2-8-3-16,6-6-8 15,15 0-14-15,18-9-36 16,10-24-38-16,40-13-144 16</inkml:trace>
  <inkml:trace contextRef="#ctx0" brushRef="#br0" timeOffset="68732.38">20706 13207 175 0,'0'0'307'15,"0"0"-34"-15,0 0-154 16,0 0-115-16,16 83 60 15,-29-20 4-15,-2 0-62 16,2-4-4-16,8-9 21 0,5-11-13 16,0-13-9-1,5-12 4-15,12-11-5 0,10-3 1 16,12-17 5-16,7-15-6 16,0-12-16-16,-7-6 7 15,-9-5 7-15,-9-1 0 16,-11 10 4-16,-2 10 1 15,-8 12 12-15,0 24 8 16,-9 7-23-16,-5 22-46 16,0 17 46-16,8 5 3 15,6 4 1-15,4-1-8 16,23-12-5-16,7-9-57 16,9-17 14-16,11-16-13 15,9-2 46-15,5-22-20 0,0-5 39 16,-13-7 8-16,-13-1-8 15,-22 1 57-15,-14 3-2 16,-6 8-22-16,0 13 37 16,-6 9 3-16,-11 3-39 15,0 12-23-15,-2 19-11 16,7 1 0-16,9 2 3 16,3-5-3-16,0-5 0 15,0-11-1-15,0-6 2 16,6-7 5-16,3 0 2 15,10-14 25-15,8-13 15 16,9-7-43-16,6-11-4 16,4 3-1-16,-4 5-33 15,-5 11 9-15,-12 13 9 0,-12 13 0 16,-8 13-28-16,-5 20-28 16,0 6 71-16,0 5 0 15,0-13 3-15,0-6 3 16,0-13-5-16,0-7 5 15,0-5 31-15,0 0 14 16,10-12 6-16,10-15 7 16,10-10-60-16,5-7 5 15,6 1-9-15,-1 4 0 16,-7 9-2-16,-12 16 9 16,-10 11-7-16,-1 3 0 0,-3 17-4 15,-848-166-1264 126,602 57 1268-141,-32 9 0 15,-34 11 0-15,-33 15 0 16,-29 15 0-16,-23 11 0 0,-18 29 0 16,-2 2 0-16,13-7 0 15,26 7 0-15,27 0 0 16,46 21 0-16,38-12 0 16,39 14 0-16,49-16 0 15,35 5 0-15,34 5 0 16,21-14 0-16,21-3 0 15,19 0 0-15,30 0 0 16,4 0 0-16,-12 0 0 16,3 0 0-16,2 4 0 15,-7 12 0-15,-11 14 0 16,6-6 0-16,-4 1 0 16,-9 1 0-16,1 1 0 15,-3 0 0-15,-1-1 0 0,1 1 0 16,1-5 0-16,-3 2 0 15,0-1 0-15,-2-6 0 16,-2-1 0-16,2-13 0 16,11 8 0-16,5-9 0 15,11-2 0-15,11-5 0 16,-4-12 0-16,-1-7 0 16,-4-2 0-16,1-4 0 15,-3 1 0-15,-1-1 0 16,-2 0 0-16,-1 1 0 15,1 2 0-15,-4 3 0 16,3 5 0-16,2 16 0 16,15 3 0-16,0-4 0 15,-7 4 0-15,-1 0 0 16,6 7 0-16,4-3 0 0,1-2 0 16,-1-2 0-16,4 0 0 15,0 0 0-15,0 0 0 16,0-2 0-16,7 0 0 15,-1 2 0-15,0 0 0 16,-1 0 0-16,1 0 0 16,-6 0 0-16,0 4 0 15,0 4 0-15,0 1 0 16,0-3 0-16,0-6 0 16,0 0 0-16,-3 0 301 0,3 0-252 15,0 0 63-15,0 0 11 16,0 0-67-16,0 0-37 15,0 0-2-15,-7 24-9 16,7-14 10-16,0-3 4 16,0-4-17-16,4-3 5 15,9 0 18-15,3-10 54 16,7-10-3-16,-8-1-47 16,-8-1-20-16,-7-2 27 15,0 2-24-15,-13 5-1 16,-10 3-10-16,1 11 4 15,-7 3-1-15,-3 24-7 16,2 12 0-16,4 6-8 0,16-5 7 16,10-7-6-1,10-10 5-15,22-11-1 0,10-9 3 16,4-12 6-16,2-21 4 16,-8-11 17-16,-7-1-23 15,-18-2 0-15,-12 1 17 16,-3 3-10-16,-22 4 12 15,-14 5-23-15,0 10 8 16,-3 16-17-16,1 11-17 16,12 39-48-16,15 17-140 15,11 2-72-15,30-13-197 16</inkml:trace>
  <inkml:trace contextRef="#ctx0" brushRef="#br0" timeOffset="69667.78">21840 13386 124 0,'0'0'102'0,"0"0"87"16,0 0-70-16,0 0-24 15,0 0-18-15,0 0-19 0,0-72 29 16,5 65-56-16,6 0 0 15,2 0-9-15,7 1-18 16,0 2 11-16,6 4-15 16,-4 10-3-16,5 13 0 15,-3 14 4-15,-10 6-1 16,-10 0 1-16,-4 6-1 16,-8-3-26-16,-10-2 4 15,1-5-17-15,3-3-83 16,9-18-125-16,5-16-160 15</inkml:trace>
  <inkml:trace contextRef="#ctx0" brushRef="#br0" timeOffset="70052.13">22601 13571 765 0,'0'0'99'16,"0"0"-2"-16,0 0 16 16,0 0-21-16,0 0-84 15,0 0 2-15,61-70 8 16,-58 53-10-16,-3 5 9 16,0 2-14-16,0 10 5 15,-8 0 15-15,-16 13-23 0,-12 23-3 16,-1 7 1-16,6 7 2 15,7-4-2-15,12-9-4 16,9-6-9-16,3-9-4 16,0-10-12-16,12-12 5 15,10 0 8-15,8-17-24 16,4-9 35-16,1-10 5 16,-9 3-12-16,-10 0 1 15,-9 4-14-15,-7 5-43 16,0 14-34-16,-21 10-98 15,-15 1-183-15</inkml:trace>
  <inkml:trace contextRef="#ctx0" brushRef="#br0" timeOffset="93256.22">8563 15408 51 0,'0'0'122'0,"0"0"14"0,0 0-42 16,0 0 12-16,12-89-33 15,-12 68-10-15,0 2 39 16,0-2-45-16,0-1-16 16,-9-1 16-16,-6 6-50 15,-6 3-6-15,-4 8 10 16,-8 6-11-16,-9 23-8 15,-4 26-44-15,1 18 51 16,9 6-8-16,14 0 9 16,19-18-1-16,3-12-2 15,12-14 1-15,12-18-7 16,7-11 1-16,5-9 8 16,6-25 17-16,1-10-14 0,-1-7 2 15,-9-2-1 1,-11 3 3-16,-6 11 1 0,-8 11 3 15,-5 12 15-15,-3 10 7 16,0 6-32-16,0 6-1 16,-8 31-12-16,-5 17 8 15,1 13 2-15,9 4-39 16,3-6-91-16,6-11-60 16,16-19-110-16</inkml:trace>
  <inkml:trace contextRef="#ctx0" brushRef="#br0" timeOffset="93418.4">8906 15500 651 0,'0'0'186'15,"0"0"-178"-15,0 0 37 16,0 0-6-16,0 71-35 16,0-14 19-16,-6 6-23 15,3 7-7-15,-3-4-146 16,3-16-168-16</inkml:trace>
  <inkml:trace contextRef="#ctx0" brushRef="#br0" timeOffset="93638.73">10028 15648 835 0,'0'0'184'16,"0"0"-173"-16,0 0 6 16,0 0 37-16,0 0-54 15,0 0 0-15,-39 90-12 16,30-38 12-16,3 1-91 16,1-5-94-16,5-14-178 15</inkml:trace>
  <inkml:trace contextRef="#ctx0" brushRef="#br0" timeOffset="93989.93">10460 15285 939 0,'0'0'6'16,"0"0"96"-16,0 0-60 15,-101-44-36-15,65 44-3 16,0 4-1-16,5 19-2 15,7 7-7-15,9 6 4 16,11 1-6-16,4-4-10 16,13-4-16-16,14-4-29 15,4-13 16-15,2-9 4 16,3-3 16-16,-8-3 10 16,2-17 14-16,-6-6 4 0,-6-4 5 15,-2 2 4 1,-9 9 52-16,-3 6-25 0,-4 8 28 15,0 5-14-15,0 0-50 16,0 3-1-16,0 19-26 16,0 15 6-16,-4 8 15 15,4 6-117-15,0-5-64 16,10-20-75-16</inkml:trace>
  <inkml:trace contextRef="#ctx0" brushRef="#br0" timeOffset="94306.75">10889 15492 432 0,'0'0'154'0,"0"0"-22"16,0 0 5-16,0 0-45 16,0 0-67-16,0 0-20 15,-44-22-10-15,68 22-30 16,12 0 10-16,4 0-8 15,-6 0-38-15,-7 3-4 16,-12 4 6-16,-8 3 34 16,-7 4 28-16,0 5-13 15,-10 8 20-15,-15 2 16 16,-5 0 62-16,1-3 3 16,6-2-12-16,11-8-29 15,4-6-11-15,8-3-29 0,8 0-16 16,26-7-61-16,20 0-110 15,7-14-133-15</inkml:trace>
  <inkml:trace contextRef="#ctx0" brushRef="#br0" timeOffset="94516.8">11584 15586 670 0,'0'0'165'0,"0"0"-75"15,0 0 64 1,0 0-110-16,0 0-25 0,0 0-17 16,-7 59-2-16,0-16 14 15,-5 14-12-15,-12 8-2 16,2 8-26-16,3 3-122 16,8-13-164-16,8-24-183 15</inkml:trace>
  <inkml:trace contextRef="#ctx0" brushRef="#br0" timeOffset="94740.9">12415 15707 957 0,'0'0'26'15,"0"0"6"-15,0 0 48 16,0 0-72-16,0 0-7 16,0 0-2-16,129 5-21 15,-41 1-111-15,10-6-198 16,2 0-29-16</inkml:trace>
  <inkml:trace contextRef="#ctx0" brushRef="#br0" timeOffset="94900.83">13465 15770 466 0,'0'0'319'16,"0"0"-313"-16,0 0-12 0,0 0-22 16,0 0-2-16,116 10-165 15,-61-10-228-15</inkml:trace>
  <inkml:trace contextRef="#ctx0" brushRef="#br0" timeOffset="95040.7">14176 15820 374 0,'0'0'223'16,"0"0"-40"-16,0 0 79 0,0 0-188 16,0 0-74-1,0 0-31-15,35 0-35 0,-15 0-107 16,-2-7-206-16</inkml:trace>
  <inkml:trace contextRef="#ctx0" brushRef="#br0" timeOffset="95716.87">16708 15866 389 0,'0'0'91'15,"0"0"95"-15,0 0 5 0,0 0 5 16,0 0-92-16,0 0-55 15,-64-43-19-15,71 40-25 16,32-1-5-16,38 1-1 16,31-3 1-16,27 3 12 15,3-7-12-15,-9 3-8 16,-22-7-7-16,-23 2-27 16,-34 2-11-16,-21 3-8 15,-20-2 17-15,-9 1 33 16,-19-4-6-16,-20-2-104 15,-17 4 76-15,-2 0 16 0,3 10 29 16,12 0 0-16,17 0 5 16,11 0 56-1,14 0-2-15,1-3-5 16,0 3-13-16,16 0-38 0,18 0-1 16,16 3-4-16,10 14 4 15,-5 0 6-15,-6 4-8 16,-18 6 0-16,-11 0-1 15,-16 6 0-15,-4 7-2 16,-27 10-11-16,-16 12-54 16,-14 4-68-16,-5-3-140 15</inkml:trace>
  <inkml:trace contextRef="#ctx0" brushRef="#br0" timeOffset="96915.93">19104 15248 280 0,'0'0'24'0,"0"-75"8"15,0 55 106-15,0 4-26 16,0 12 39-16,0 4-9 16,0 7-142-16,-5 29 5 15,-4 26-5-15,-1 25 52 16,-3 12-34-16,-3 0-16 16,2 1-2-16,2-11-23 15,-2-18-123-15,8-17-78 16,2-28 8-16,1-20-2 0</inkml:trace>
  <inkml:trace contextRef="#ctx0" brushRef="#br0" timeOffset="98198.32">18899 15571 59 0,'0'0'148'16,"0"0"-31"-16,0 0-4 16,0 0-69-16,0 0-44 15,0 0-11-15,5-38 6 16,59 50 5-16,15-1-4 15,8-11-28-15,-5 0-22 0,-9-6 12 16,-16-15 33-16,-19-4 9 16,-17 1 14-16,-12-6 62 15,-9-3-23-15,0 3 42 16,-9-3-22 0,-1 13-41-16,-1 8 57 0,2 9-18 15,5 3-71-15,-5 32-5 16,3 17-4-16,3 18 9 15,3-1 0-15,0-1 5 16,6-9-5-16,4-12 0 16,2-17-7-16,2-11 5 15,-11-9-1-15,9-7 3 16,10-7 4-16,8-19 20 0,13-15-24 16,3-5 1-1,-1-6-6-15,0 5-22 0,-6 10 1 16,-13 18-9-16,-6 16 30 15,-14 6-9-15,-5 31-15 16,-1 11 23-16,0 8-3 16,0 0 0-16,3-13-66 15,13-7-32-15,10-16-11 16,10-14 62-16,3-3 40 16,7-24-45-16,-8-8 55 15,4-9 6-15,-4-1 39 16,-3-4 27-16,-9-1 0 15,-10 8-8-15,-11 12-4 16,-5 15 56-16,0 12 57 0,-6 0-140 16,-12 9-27-16,-2 16-1 15,0 2 0-15,10 0 1 16,7-3-5-16,3-6-21 16,0-3-15-16,8-10 9 15,9-5 4-15,2 0 22 16,8-3-6-16,-5-14 10 15,1-2-12-15,-10-7-7 16,-6 0 21-16,-7-1-2 16,0 4 2-16,-7 7 1 15,-15 15 68-15,-7 1-42 16,-5 17-27-16,-2 17 0 16,5 8 29-16,8 1-28 15,16-3 2-15,7-4-3 16,4-10-10-16,25-10-34 0,10-8-2 15,7-8 32-15,2-8 12 16,1-14 4-16,1-6-2 16,1-4 5-16,-2-2-4 15,-8 2 24-15,-11 5-21 16,-14 7-3-16,-10 11 28 16,-6 6 47-16,0 3-54 15,-2 10-22-15,-8 12 0 16,-4 5-2-16,7 0 2 15,5-3-7-15,2-6-3 16,2-3-70-16,19-13 23 0,6-2 37 16,11-10-8-16,4-12 9 15,-1-5 11 1,-1-6 8-16,-4 2 52 0,-10 4 36 16,-7 2-8-16,-9 8 9 15,-10 8 10-15,0 2 7 16,0 6-37-16,0 1-22 15,0 0-15-15,0 0-26 16,0 0-2-16,0 0-4 16,0 0 6-16,0 0-1 15,0 0-5-15,0 0 0 16,0 9 2-16,-10 19 3 0,-9 19 2 16,8 19 23-1,6 22-25-15,5 21 53 0,5 16-58 16,14 14 0-16,3 8 2 15,-1-4-2-15,-4-17 0 16,-11-22-5-16,-6-34 10 16,-27-17-2-16,-26-24-3 15,-20-7 0-15,-14-12 17 16,-12-10-13-16,3-8-2 16,15-20 0-16,18-18 3 15,28-20 9-15,29-24-14 16,19-25-23-16,45-20-13 15,36 5-89-15,30 15-12 16,22 23-56-16,6 23-202 0</inkml:trace>
  <inkml:trace contextRef="#ctx0" brushRef="#br0" timeOffset="99165.81">21804 15591 773 0,'0'0'29'0,"0"0"110"16,-12-79-73-16,2 67-11 16,-4 12-29-16,-8 0-26 15,-14 19-5-15,-5 18-3 16,0 12 4-16,6 5 4 0,14-1-7 15,13-4 5-15,8-13-31 16,0-10 12-16,11-16-12 16,10-10 25-16,9-6 8 15,6-21 12-15,3-12-1 16,3-10-6-16,-8-4-3 16,-3 2 14-16,-7 9-16 15,-11 15 0-15,-7 14 1 16,-6 13-1-16,0 3-18 15,-3 24-9-15,-5 5 27 0,0 8-8 16,8 0 8-16,0-10-29 16,15-4 5-16,7-9-13 15,15-13 18-15,10-4 12 16,8-11 14-16,8-22-8 16,-1-6 1-16,2-8-16 15,-5-2 14-15,-13 5-6 16,-17 9 8-16,-13 12 6 15,-13 12 34-15,-3 8 80 16,0 3-72-16,0 0-43 16,0 0 6-16,0 0-11 15,0 0-10-15,1 0-1 16,11 11 11-16,3 1 4 16,9 5-4-16,4 0 0 15,-3-1 6-15,-2 3-5 0,-5-2-1 16,-9 0 0-16,-2 0 1 15,-7 2-10-15,0 1 9 16,0-4-13-16,0-2-29 16,0-5-50-16,0-9-35 15,17 0-14-15,20 0 84 16,12-23-36-16,8-10-96 16,-5-6 86-16,-3-4 33 15,-7 0 46-15,-13 11 24 16,-13 7 38-16,-12 16 82 15,-4 9 79-15,-3 0-96 16,-16 0-62-16,-4 6 25 0,1 8 0 16,6 3-21-16,7-5-36 15,9 2-5-15,0-4 2 16,7-5-6-16,25-3 0 16,4-2 15-16,9-2-15 15,1-16-22-15,-4-5-8 16,-4-8 30-16,-10 1-4 15,-9 1 9-15,-11-1-2 16,-8 7 25-16,0 10 18 16,-12 7 46-16,-13 6-30 15,-14 16-47-15,-10 16 21 16,-4 8-21-16,4 10-2 16,8 5-1-16,8 6-12 15,14 6-14-15,19 8-142 16,32 0-155-16,41-2-151 0</inkml:trace>
  <inkml:trace contextRef="#ctx0" brushRef="#br0" timeOffset="99534.4">22417 16335 113 0,'0'0'423'16,"0"0"-356"-16,0 0 56 16,0 0-123-16,0 0 3 15,24 98 57-15,-13-30 20 16,-3 0-39-16,1-8-24 15,-3-13 10-15,3-14-25 16,0-19 3-16,-5-11-3 16,7-3 1-16,13-22 53 15,4-16-8-15,15-13-42 16,0-10-12-16,-2-2 6 16,-1 5-42-16,-4 10-61 15,-7 18-42-15,1 16-54 0,2 14-124 16</inkml:trace>
  <inkml:trace contextRef="#ctx0" brushRef="#br0" timeOffset="100578">23016 16441 346 0,'0'0'141'16,"0"0"101"-16,0 0-117 16,0 0-51-16,0 0-51 15,0 0-15-15,0 0-8 16,2 0-20-16,8 7 18 15,4-2 2-15,3 0-7 16,5-5-16-16,1 0-10 0,-2-8-7 16,-4-11-17-16,-7-4 5 15,-10-3 37-15,0-1 5 16,-2-1 7-16,-15 9 2 16,-7 8-1-16,-1 11-2 15,-10 5 4-15,1 28 0 16,1 18 21-16,8 8 14 15,16 0 3-15,9-7-28 16,4-13-7-16,29-16 2 16,13-14-3-16,20-9-2 15,12-17 0-15,5-20-49 16,-3-6-42-16,-12-10 35 16,-18-5 56-16,-19 0 1 0,-15 9-1 15,-15 16 1 1,-1 13 71-16,-4 17-1 15,-20 3-38-15,3 10-33 16,-6 17 0-16,11 2 27 0,13 1-27 16,3-4-1-16,13-2-1 15,20-12 4-15,9-7 8 16,11-5-10-16,4-8 8 16,-3-9-7-16,-7-5-1 15,-12 5 2-15,-12 7 1 16,-12 4-1-16,-9 6-1 15,-2 0-1-15,0 13-23 0,-14 13 20 16,-7 12 1-16,1 4 2 16,4-3 5-16,7-6-5 15,9-9-2-15,0-9-3 16,21-11-19-16,19-4 3 16,10-3-21-16,7-16-21 15,-5-12 43-15,-6-5 3 16,-8-7 17-16,-9-3 1 15,-13 6 5-15,-8 10 10 16,-8 17 63-16,0 8 10 16,-4 5-46-16,-19 18-43 15,-3 12-3-15,1 6 2 16,9 1 2-16,10-3-12 0,6-2 9 16,6-9-74-1,21-13-2-15,13-10 0 0,5 0-2 16,1-16 7-16,-1-13 54 15,-8-3 19-15,-7-4 14 16,-5-3 29-16,-10 0 25 16,-8 11 9-16,-3 13 101 15,-4 8-3-15,0 7-78 16,-8 0-76-16,-13 19-21 16,-10 21 0-16,3 17 17 15,8 23-8-15,14 21 41 16,6 20-26-16,8 15-16 15,10 11 34-15,2 3-40 16,2-10 4-16,-5-15 5 0,-6-37-11 16,-8-30 3-16,-3-25-3 15,-14-20 0-15,-26-13 12 16,-23-24-4-16,-14-24-2 16,5-19 1-16,15-19-5 15,28-17-4-15,29-4-16 16,15 7-24-16,49 14 27 15,29 26-51-15,26 18-90 16,18 11-129-16,6-1-287 16</inkml:trace>
  <inkml:trace contextRef="#ctx0" brushRef="#br0" timeOffset="102218.15">25428 16690 551 0,'0'0'29'0,"0"0"192"16,0 0-107-16,0 0 8 15,18-75-74-15,22 30-43 16,13-8 50-16,8-3-47 15,6-3-5-15,-5 2 4 0,-5 2-7 16,-12 11 0-16,-15 14-5 16,-15 15 5-16,-10 10-4 15,-5 5 4-15,0 0-8 16,0 0 6-16,-10 17-14 16,-3 7 16-16,-5 5 0 15,9 2 0-15,7 1-10 16,2 4 10-16,11 1 0 15,16-3-3-15,7-3 6 16,0-1-3-16,-5-7 0 16,-10-9-21-16,-10-8 15 15,-7 1-26-15,-2-3 8 16,-10 4 13-16,-16-1 8 16,-6 0 3-16,3-4 0 15,6-3 6-15,11 0 9 0,12-17-11 16,3-18 18-16,36-12-20 15,25-2-2-15,15-1-6 16,1 17-4-16,-5 7 10 16,-15 15-7-16,-13 10 7 15,-14 1-6-15,-9 12 5 16,-13 15-8-16,-11 9 2 16,0 1 3-16,-2-1 4 15,-16 0-1-15,5-10 1 16,0-6 0-16,5-10 8 0,7-8-2 15,1-2 20 1,0 0 21-16,1-5 0 0,21-19 15 16,14-5-62-1,10-7 0-15,1 6-4 0,-1 10 2 16,-9 10-2-16,-4 9 4 16,-6 1-6-16,-3 10-2 15,-3 14 5-15,-5 6-8 16,-7-1 9-16,-4 1 4 15,-5-7-5-15,0-7 3 16,1-8 0-16,1-6 1 16,-1-2 6-16,9 0-7 15,13-2 18-15,11-18-6 16,14-7 0-16,5-3-12 16,1 4 0-16,-10 6 1 15,-13 10-1-15,-10 3-4 0,-11 7 2 16,-1 1-11-1,-5 22 5-15,1 2-1 0,-4 10 0 16,-1-3 2-16,0-2-36 16,0-2-44-16,6-11-31 15,15-5-104-15,21-12 96 16,15 0 41-16,5-1 80 16,6-22 5-16,-9-7 1 15,-8-9 20-15,-8-4 38 16,-14 0-13-16,-18 9 35 15,-11 11 55-15,0 10-21 0,-14 10-70 16,-18 3-45-16,-7 0-9 16,-5 11 9-16,5 8-1 15,8 1-2-15,11 0-14 16,10-3-42-16,8-2-3 16,2-5-11-16,8-6 32 15,14-4 37-15,6 0 4 16,2-11 12-16,2-8-1 15,-3-1-7-15,-2 3 26 16,-9 4-30-16,-8 6 6 16,-8 7 0-16,-2 0-6 15,0 7-15-15,0 13-22 16,-8 10 37-16,3 0 6 0,5-4-6 16,0-6-12-1,15-8-11-15,14-7-18 0,12-5 21 16,11-10 3-16,6-17-8 15,-1-8 22-15,1-4 6 16,-9-9 0-16,-1-6 22 16,-5-11 6-16,-1-9-5 15,-6-8 18-15,-7-7-16 16,-3 7 42-16,-13 13-24 16,-4 26 17-16,-7 22 20 15,-2 18-43-15,-3 3-40 16,-20 27-28-16,-12 24 28 15,-7 24 8-15,1 4-7 16,3 10-1-16,5-3 12 16,12-13-10-16,12-11-4 0,9-18 2 15,7-15 0-15,22-19 1 16,10-10 4-16,12 0 0 16,8-24 11-16,6-12-15 15,6-7 7-15,4-12-8 16,2-12 0-16,-2-9-8 15,-7-16 8-15,-14-1 0 16,-9 11 3-16,-17 25 0 16,-15 21 24-16,-11 22 79 15,-2 12-34-15,0 2-26 16,-18 0-46-16,-14 23-9 16,-9 16 6-16,-1 17 6 0,2 15 1 15,3 6-4-15,7 7 2 16,6-5 6-16,4 0-8 15,11-7-5-15,6-8-26 16,3-8-104-16,28-14-25 16,22-15-200-16,2-17-84 15</inkml:trace>
  <inkml:trace contextRef="#ctx0" brushRef="#br0" timeOffset="104949.56">5871 12408 12 0,'0'0'58'0,"0"0"20"16,0 0-48-16,0 0-22 16,0 0 1-16,0 0 10 15,0 0 15-15,98-83-1 16,-53 54-26-16,4 5-1 15,-1-1-12-15,-2 8-27 16,-10 8-71-16,-11 1-23 0</inkml:trace>
  <inkml:trace contextRef="#ctx0" brushRef="#br0" timeOffset="105114.76">6063 12501 5 0,'0'0'2'0,"103"-90"5"16,-51 40-7-16</inkml:trace>
  <inkml:trace contextRef="#ctx0" brushRef="#br0" timeOffset="105609.3">6536 11705 192 0,'0'0'9'15,"0"0"-6"-15,0 0-2 16,0 0 0-16,-39 106 5 15,39-54 10-15,0 1 13 0,6-3-12 16,12-8-5-16,7-11-11 16,2-15 1-16,4-13 5 15,5-6 4-15,6-24 1 16,4-15 5-16,-1-5-15 16,-9 1 6-16,-3-7-4 15,-8 4 15-15,-4-7 14 16,-2 2 4-16,-7 12-20 15,-1 15 3-15,-4 13 17 16,-1 14-29-16,-3 0-8 16,9 20-25-16,6 13 24 15,0 4 1-15,-2 0 1 16,-2-8-1-16,-7-3 0 16,-1-6-1-16,-6-9 1 15,0-3 0-15,-13-4 3 16,-17-1-1-16,-12-3-2 0,-10 0-11 15,-9-9-17-15,-5-11-3 16,5-3-24-16,9 3 18 16,10 6 19-16,12 11 18 15,5 3-18-15,8 36-141 16</inkml:trace>
  <inkml:trace contextRef="#ctx0" brushRef="#br0" timeOffset="107851.65">6057 12494 256 0,'0'0'11'0,"0"0"-9"15,0 0 29-15,131-103-18 16,-62 51 13-16,13-1-5 0,6-6-9 15,9-1-7-15,3 3-1 16,-3 2-8-16,-2 5-33 16,-17 11-27-16,-20 9-33 15,-22 10 7-15</inkml:trace>
  <inkml:trace contextRef="#ctx0" brushRef="#br0" timeOffset="108256.3">6345 12171 80 0,'0'0'94'0,"0"0"-43"16,0 0-47-16,46-89 0 16,-1 52 8-16,10 0 10 15,3 5-1-15,-1 3-15 16,1 4 2-16,-10 6-2 15,-2 5-2-15,-13 1-3 16,-12 3 0-16,-8 4 2 16,-5-1 5-16,-8 4 16 15,0-4 22-15,-11 4-46 16,-20 3-10-16,-17 0 2 16,-16 23-14-16,-9 17-3 0,-9 9 25 15,0 7-7-15,10-6 7 16,17-11 3-16,24-13 1 15,26-15 3-15,16-11-7 16,50-24 0-16,30-31 8 16,33-21-6-16,16-5 1 15,-4 0-3-15,-7 7-8 16,-21 4-14-16,-23 12-50 16,-30 15-37-16</inkml:trace>
  <inkml:trace contextRef="#ctx0" brushRef="#br1" timeOffset="115030.3">8215 17791 318 0,'0'0'9'0,"0"0"4"16,0 0-8-16,0 0 26 16,0 0-23-16,0 0 5 15,-7 0 5-15,7 0 7 16,7-1 22-16,16-13-19 15,10-13 47-15,10-10-26 16,2-10-35-16,1-7-2 16,-5-8-12-16,-2-6 4 15,-16-5 4-15,-7-2-6 16,-13-2-2-16,-3 11 7 16,-6 16-7-16,-10 18 21 15,2 17-19-15,1 15 34 16,1 11-27-16,-9 50-9 15,6 22-13-15,2 18 13 16,13-1 0-16,3-15 0 0,27-15-5 16,5-14 5-16,7-13-7 15,0-22 5-15,-2-9 2 16,-4-12 5-16,-4-1 1 16,-3-22 11-16,-2-5-7 15,-6-3-2-15,-5-2 15 16,-11 3-9-16,-2 10 0 15,-3 8-4-15,0 10 1 16,0 2-11-16,0 17-37 16,0 16 10-16,6 11 24 15,10-2 3-15,5-10-3 16,3-7 0-16,3-15 2 16,4-6 1-16,2-4 2 15,4-7 5-15,-1-14 14 0,-2-5-17 16,-7-1 12-16,-6 7 14 15,-9 8-16-15,-3 5-1 16,-6 7-13-16,0 0-22 16,7 10 8-16,7 14 10 15,5 4 4-15,5-1 5 16,1-3-5-16,2-9 0 16,6-3-16-16,9-9-32 15,4-3-104-15,3-13-174 16</inkml:trace>
  <inkml:trace contextRef="#ctx0" brushRef="#br1" timeOffset="115635.9">9950 17505 340 0,'0'0'15'15,"0"0"14"-15,-67-92 78 16,33 61-86-16,1 1 39 16,-6 3-22-16,5 12-17 15,4 7-8-15,6 8 13 16,-4 5-15-16,4 31-11 15,0 12-8-15,3 10 8 16,12 8-2-16,9-8 2 0,0-3 0 16,15-13 0-16,9-13-8 15,9-16 8-15,6-12 0 16,2-1 0-16,1-19 18 16,0-13-12-16,-5-7 2 15,-7-6 7-15,-6-2-9 16,-9 2 9-16,-9 8-14 15,-3 10 3-15,-3 13 7 16,0 10-11-16,0 4-1 16,0 21-22-16,-6 24-5 15,-1 16 20-15,7 9 3 16,0-1-76-16,7-7-17 16,18-11-111-16,2-16-26 15</inkml:trace>
  <inkml:trace contextRef="#ctx0" brushRef="#br1" timeOffset="116111.68">10168 17673 466 0,'0'0'36'16,"0"0"96"-16,0 0-34 15,0 0-59-15,0 0-26 0,0 0-13 16,15-13-16 0,15 13-14-16,3 0 13 0,2 2-7 15,-5 13 2-15,-12 2 21 16,-3 5-28-16,-9 2 13 16,-6-3 5-16,0 1 6 15,0-3 2-15,-3-3 3 16,-3-7 0-16,0-4 4 15,6-2-4-15,-3-3 4 16,3 0 28-16,0-8 39 16,0-21-17-16,12-13-54 15,6-11 0-15,9-7-4 0,7 4 4 16,-1 10 0 0,-3 15-3-16,-2 13 6 0,-7 14-9 15,-5 4 1-15,-1 10-10 16,-4 21 10-16,-1 13 3 15,-10 11 0-15,0 1 2 16,-6 9-10-16,-15-2 9 16,5-1-96-16,4-5-23 15,-1-12-63-15,8-18-68 16</inkml:trace>
  <inkml:trace contextRef="#ctx0" brushRef="#br1" timeOffset="116962.76">11181 17531 9 0,'0'0'39'16,"0"0"67"-16,0 0-4 15,0 0-24-15,0 0 22 16,0 0-8-16,-6-7-21 16,6 5 12-16,0 2 2 15,0-2-33-15,0 2 1 16,0 0-35-16,0-1-13 16,0 1-5-16,9-2-1 15,16 2-9-15,15 0 10 16,8 0 0-16,4 0 0 15,2 0-4-15,-3 5-88 16,-5 7-65-16,-9 1-11 0,-10-1-65 16,-21-1 5-16</inkml:trace>
  <inkml:trace contextRef="#ctx0" brushRef="#br1" timeOffset="117152.85">11136 17763 139 0,'0'0'60'0,"0"0"80"16,0 0 23-16,0 0-99 16,0 0-19-16,0 0-14 15,70-23-7-15,-20 15-15 16,12 5-9-16,5 3 0 0,5 0-13 16,2 4-80-16,-8 3-130 15,-11-7-100-15</inkml:trace>
  <inkml:trace contextRef="#ctx0" brushRef="#br1" timeOffset="117570.29">12083 17449 426 0,'0'0'9'15,"0"0"42"-15,0 0 10 0,0 0-31 16,0 0-30-16,0 0 3 16,-25 32 0-16,12-1 3 15,6 4-2-15,0 2 20 16,7-5-3-16,0 2 5 16,3-7-15-16,8-1-7 15,8-6 10-15,0-8-14 16,5-1 0-16,2-8 8 15,9-3 1-15,1 0 6 16,3-9 15-16,1-11-4 16,-6-8 15-16,-4-2-18 15,-9-6-2-15,-6-3-7 16,-12-4-12-16,-3-1 0 16,-12 3-2-16,-18 5-1 0,-7 12-4 15,-2 7-1-15,0 14 0 16,2 3 4-16,0 20-18 15,4 15-74-15,12 10-66 16,6-5-128-16</inkml:trace>
  <inkml:trace contextRef="#ctx0" brushRef="#br1" timeOffset="119002.83">8557 16002 70 0,'0'0'42'15,"0"0"-37"-15,0 0 20 16,0 0 21-16,0 0-37 16,0 0-9-16,-6-7-2 15,6 7 0-15,12 0 3 16,7 0-1-16,4 3 9 15,7 1-6-15,8 0 4 16,4 2-7-16,10 1-6 16,5 3 5-16,10 5-30 15,5 5 9-15,5-3-15 16,1 3-6-16,1-6 6 16,6 2 1-16</inkml:trace>
  <inkml:trace contextRef="#ctx0" brushRef="#br1" timeOffset="120899.95">14962 16223 61 0,'0'0'17'16,"0"0"62"-16,0 0 8 16,0 0-23-16,0 0-8 0,0 0-3 15,-8-14-33-15,8 14-4 16,11 0-3-16,11 0-5 15,17 0 32-15,11 2-27 16,13 7-4-16,6-3 2 16,6 5-11-1,-4-8 0-15,-5 3 0 0,-5-6 4 16,0 0-6-16,-6 0 2 16,-9 0 0-16,-14 0-3 15,-19 0-71-15,-13 0-1 16,0 0 15-16,-31 0-28 0,-9 3-13 15,-8-3 28 1,-1 0 23-16,1 0 47 0,2-12 1 16,4-9 2-1,2 1 5-15,12 1 1 16,11-1 24-16,11 8 19 0,6 0-4 16,0 3-8-16,16 5-18 15,13-1 11-15,7 5 10 16,5 0-17-16,2 8 4 15,5 9-1-15,-2 5-6 16,-3 3-1-16,-7-1-17 16,-7 5 0-16,-14-3-2 15,-8 1 0-15,-7 2 2 16,-10 4-2-16,-16 0 0 0,-6 4 13 16,-4 0-13-16,7 2-71 15,6-9-63-15</inkml:trace>
  <inkml:trace contextRef="#ctx0" brushRef="#br1" timeOffset="121390.05">16332 16243 6 0,'0'0'18'15,"0"0"62"-15,0 0-59 16,0 0-20-16,0 0 1 16,0 0 25-16,-23 79 15 15,23-43-16-15,0 1-2 16,3-4-2-16,8-9-15 16,3-6 6-16,4-8 4 0,1-3-9 15,7-7 27-15,0 0-10 16,6-7 10-16,-2-11 2 15,-1-6-21-15,-3-6 7 16,-9-6 8-16,-9-1-27 16,-8-5-4-16,-3-2 0 15,-25 8-11-15,-8 13 3 16,-7 12-8-16,-5 11-29 16,2 20-72-16,4 14-52 15</inkml:trace>
  <inkml:trace contextRef="#ctx0" brushRef="#br1" timeOffset="121929.31">8997 15615 460 0,'0'0'0'15,"0"0"-155"-15,0 0 49 16,0 0 57-16,141 50-31 15,-57-34 28-15</inkml:trace>
  <inkml:trace contextRef="#ctx0" brushRef="#br1" timeOffset="122110.32">10966 15938 261 0,'0'0'0'0,"0"0"-12"16,0 0 12-16,0 0 0 16,85 31 0-16,-46-14-17 15,13-3-59-15,12-2-80 16</inkml:trace>
  <inkml:trace contextRef="#ctx0" brushRef="#br1" timeOffset="122281.19">12847 16143 319 0,'0'0'0'0,"0"0"-177"16,0 0 176-16,116 28 1 15,-69-15-63-15,8-1-15 16</inkml:trace>
  <inkml:trace contextRef="#ctx0" brushRef="#br1" timeOffset="122430.95">13970 16322 69 0,'0'0'76'16,"88"0"-73"-16,-39 5 24 15,-1 3-13-15,4-2-14 16,1 8-8-16,9 0-48 15,-1 2-49-15</inkml:trace>
  <inkml:trace contextRef="#ctx0" brushRef="#br1" timeOffset="126083.68">17423 17578 111 0,'0'0'81'15,"0"0"34"-15,0 0 20 16,0 0-35-16,0 0 6 15,0 0 3-15,-3-24-31 16,3 21-25-16,0 3 0 16,0 0-33-16,0-2-14 0,0 1-6 15,16-3-1-15,20-3 1 16,9-1 2-16,4-1 1 16,-1 1-1-16,-2 4-2 15,-1-4 0-15,-5 6 1 16,-10 2-1-16,-12 0-2 15,-11 0 1-15,-4 0-18 16,-3 0 17-16,0 0-11 16,-6 0-21-16,-24 0 23 15,-19 0-4-15,-22 0-11 0,-9 4 25 16,1 3 1-16,14-1-2 16,10-1 2-16,16-1 0 15,16-4 18 1,13 3-11-16,7-3 10 0,3 0 6 15,0 0-18-15,0 0 4 16,0 0-9-16,0 0-10 16,9 2 6-16,12 9 2 15,10 5 2-15,5 5 0 16,1 3 6-16,-2 1-3 16,-6 6-3-16,-3 2 0 15,-9-3-1-15,-1 2 1 0,-13-4 0 16,-3 0 5-16,0-4-4 15,0 2 24 1,-17-6-13-16,-5 4 7 0,-7-5 3 16,0 1-4-16,0-5 2 15,9-4-7-15,4-4 1 16,9-1 8-16,4-3-22 16,3-3-2-16,0 0-2 15,0 0 0-15,13 3-5 16,20 1-1-16,22 0 10 15,22-4-3-15,14 0-49 16,14 0-86-16,9 0-105 16,-1 0-49-16</inkml:trace>
  <inkml:trace contextRef="#ctx0" brushRef="#br1" timeOffset="126533.83">18482 17741 475 0,'0'0'32'0,"0"0"29"16,-46-79 89-16,31 60-99 15,-2 4-24-15,-2 3 34 16,-7 11-46-16,-6 1-13 15,-11 8-2-15,-5 22-6 16,-2 7 6-16,12 8 2 16,8 6 0-16,14-2-2 0,13-4 0 15,3-4-4-15,10-14 0 16,12-12 4-16,11-13 0 16,9-2 10-16,3-20 7 15,5-11-7-15,-3-9-9 16,-3-2 13-16,-9 0-14 15,-12 4 0-15,-7 12 0 16,-9 12 3-16,-7 7-3 16,0 7 0-16,0 1-21 15,-7 25 0-15,-7 11 6 0,5 9 12 16,3 8-1-16,6 3-39 16,0 1-65-16,21-5-41 15,4-11-40-15,4-15-61 16</inkml:trace>
  <inkml:trace contextRef="#ctx0" brushRef="#br1" timeOffset="126976.53">18749 17983 500 0,'0'0'22'0,"0"0"164"0,0 0-75 16,0 0-103-1,0 0-8-15,0 0-16 16,-3-23-34-16,24 23 23 0,6 10 12 16,-1 10-12-16,-3 4-6 15,-10 6 3-15,-4-1 11 16,-9 4-4-16,0 0 16 16,0-7 4-16,-1-6 2 15,-5-6-5-15,0-7 12 16,3-4-5-16,3-3 42 15,0 0 39-15,0-3 30 16,0-21-10-16,0-16-83 16,6-11-19-16,17-3-8 15,7 1-10-15,5 10 16 16,-5 7 4-16,-5 17-4 0,-9 7 1 16,-2 12-9-16,-8 0 7 15,1 11-13-15,-2 18 2 16,-5 10 10-16,0 12 4 15,0 4 0-15,-2 6 0 16,-4 1-20-16,2 0-34 16,-2-5-87-16,6-16-2 15,0-19-97-15</inkml:trace>
  <inkml:trace contextRef="#ctx0" brushRef="#br1" timeOffset="127202.2">19499 17928 480 0,'0'0'41'16,"0"0"69"-16,0 0-11 16,0 0-98-16,0 0-1 15,0 0-6-15,45-13 6 16,3 14 2-16,8 2-2 15,2-1-45-15,-2 1-65 16,-7-3-90-16,-15 0-105 16</inkml:trace>
  <inkml:trace contextRef="#ctx0" brushRef="#br1" timeOffset="127400.74">19518 18129 358 0,'0'0'143'0,"0"0"-44"0,0 0 28 16,0 0-78-16,0 0-42 15,84-34 7-15,-28 20-14 16,6 3 8-16,-7 5-19 16,0 3-73-16,-6 3-75 15,-10 0-124-15</inkml:trace>
  <inkml:trace contextRef="#ctx0" brushRef="#br1" timeOffset="129005.43">17584 18006 72 0,'0'0'6'0,"0"0"63"16,0 0-4-16,0 0-8 16,0 0-45-16,0 0 5 15,0-26-7-15,0 23-9 0,0 3 2 16,0 0-3-16,0 0 0 15,0 0-4 1,0 0 4-16,0 0-4 0,0 0-12 16,0 0-15-16,0 0 3 15,0 0 4-15,0 0-7 16,0 0-19-16,0 3-65 16</inkml:trace>
  <inkml:trace contextRef="#ctx0" brushRef="#br1" timeOffset="130252.61">20116 18131 143 0,'0'0'23'16,"0"0"4"-16,0 0 37 15,0 0-36-15,0 0-12 16,0 0-16-16,0 0 1 0,-10-12-1 15,10 12 0-15,0 0 0 16,0 0 2-16,0 0-2 16,0 0 1-16,0 0 3 15,0 0-2-15,0 0 5 16,0 0 0-16,0 0 0 16,0 0 8-16,0 0-2 15,0 0-2-15,0 0-5 16,0 0-5-16,0 0 10 15,0 0-11-15,0 0 0 16,0 0-1-16,0 0 1 16,0 0 0-16,0 0-6 15,0 0-20-15,0 0-36 0,-1 10-8 16,1 3 24-16,-2 1-95 16</inkml:trace>
  <inkml:trace contextRef="#ctx0" brushRef="#br1" timeOffset="134170.14">20339 17735 151 0,'0'0'28'0,"0"0"-21"16,0 0 30-16,0 0-37 15,0 0-10-15,0 0-53 16,0 0 20-16,31 41-33 15</inkml:trace>
  <inkml:trace contextRef="#ctx0" brushRef="#br1" timeOffset="137846.56">28742 13089 573 0,'0'0'117'0,"0"0"15"16,0 0-42-16,0 0-11 0,0 0-61 16,0 0-18-16,-13-24 0 15,20 88 0-15,8 37 34 16,3 38 27-16,-4 29-37 15,-1 38-2-15,-2 26 0 16,-2 22-12-16,1 19 2 16,3 12-10-16,13 4 0 15,8 1 20-15,12-2-4 16,7 3-9-16,3-7-3 16,1-13-3-16,5-9-3 15,-2-19 0-15,1-19-17 16,-1-17-14-16,-6-28 19 15,-8-25-33-15,-5-28 1 0,-9-27-6 16,-4-34-66-16,-13-29-98 16,-7-28-48-16,-8-13-21 15</inkml:trace>
  <inkml:trace contextRef="#ctx0" brushRef="#br1" timeOffset="138731.75">29279 13604 738 0,'0'0'72'16,"-35"97"-27"-16,26-19 125 15,4 7-107-15,5-8-35 16,9-14-10-16,15-17-14 15,3-17-2-15,0-15-2 16,4-14 0-16,6-17 25 16,4-33-15-16,2-26 19 15,-6-16-11-15,-7-14-15 16,-9-3 5-16,-9 0-8 0,-6 5 0 16,-6 17-7-16,0 27 7 15,0 28 0-15,-3 21 6 16,-3 11-3-16,-5 14-3 15,-4 32-16-15,0 12 13 16,5 14-7-16,10-4 8 16,0-12-4-16,22-15 4 15,5-10-10-15,6-14-7 16,4-14 4-16,6-3 9 16,1-20 0-16,-2-9-9 15,-7-3-6-15,-12 8-9 16,-10 8 24-16,-7 13 6 15,-4 3-8-15,1 3-10 0,1 26 18 16,6 4 0-16,4 6 4 16,2-6-1-16,2-8 0 15,5-10-6-15,0-10 2 16,3-5 1-16,4 0 6 16,-1-20-5-16,-3 3-1 15,-4 7 6-15,-5 6-3 16,-1 4 4-16,2 1-7 15,3 15 0-15,6 3 6 16,3-2-6-16,4 0-3 16,3-11-24-16,2-6-20 15,-2-13-224-15,-2-19 130 16</inkml:trace>
  <inkml:trace contextRef="#ctx0" brushRef="#br1" timeOffset="139053.43">30501 13302 603 0,'0'0'195'16,"0"0"24"-16,0 0-94 16,0 0-81-16,0 0-26 15,-80 64-16-15,56-21-2 16,6 6 20-16,6-9-20 16,6-4-1-16,6-6 1 15,0-14-25-15,0-9-10 16,0-7-18-16,15-9 2 15,6-24 51-15,6-15-1 16,2-14-22-16,-3 6-5 0,-6 9-2 16,-8 17 30-16,-8 18 37 15,-4 9 44-15,0 3 9 16,0 3-55-16,-2 23-32 16,2 13-3-16,0 11-6 15,0 3 4-15,12 3-82 16,22 3-75-16,13-6-1 15,8-20-291-15</inkml:trace>
  <inkml:trace contextRef="#ctx0" brushRef="#br1" timeOffset="139442.04">30775 13494 599 0,'0'0'232'0,"0"0"-56"16,0 0-81-16,0 0-95 15,0 0-1-15,0 0-30 16,8-3-18-16,20 3 40 16,5 3-19-16,-2 11-39 15,-4 6 24-15,-6 10-13 16,-12 5-7-16,-7 6 27 16,-2-2 11-16,-5 1 19 15,-11-10 6-15,2-11 0 16,4-5 51-16,4-11 5 15,4-3 23-15,2 0 21 0,0-24-12 16,9-21-62 0,15-11-26-16,12-5-1 0,3 2 1 15,0 19 1-15,-4 10 6 16,-6 16-7-16,-7 6-1 16,-7 8-5-16,-3 13 3 15,-3 21-3-15,-2 11 6 16,-1 5 0-16,-6 3-4 15,0-3-69-15,-4-11-109 16,-8-17-118-16</inkml:trace>
  <inkml:trace contextRef="#ctx0" brushRef="#br1" timeOffset="139623.64">31371 13294 949 0,'0'0'146'16,"0"0"-92"-16,0 0-48 16,0 0-6-1,0 0-56-15,0 0-6 0,110-11-100 16,-59-4-134-16,-8 1-41 16</inkml:trace>
  <inkml:trace contextRef="#ctx0" brushRef="#br1" timeOffset="139780.18">31505 13369 125 0,'0'0'252'0,"-82"59"-20"0,55-37 6 16,10-10-101-16,10-5-57 15,7-7-54-15,12 0-19 16,27 0 0-16,22-7-7 16,16-10-18-16,19-3-49 15,7-9-251-15,4-9-215 16</inkml:trace>
  <inkml:trace contextRef="#ctx0" brushRef="#br1" timeOffset="140132.53">32278 13082 538 0,'0'0'224'0,"0"0"-76"15,0 0-8-15,0 0-83 16,0 0-51-16,0 0-1 15,38-14-5-15,-5-6-29 16,-2-5-21-16,-2-5 14 16,-10-7 26-16,-3 1 7 15,-5 4 6-15,-8 8 6 16,-3 10 28-16,0 11 3 16,0 3 26-16,0 0-20 15,0 0-27-15,0 11-8 16,-9 19-10-16,-3 12 19 15,-3 14 18-15,2 11-2 0,1 8-1 16,3 1-20 0,3 3-14-16,6-4-1 0,0-11-56 15,0-17-77-15,0-15-4 16,-2-19-170-16,-2-13 52 16,-3 0-101-16</inkml:trace>
  <inkml:trace contextRef="#ctx0" brushRef="#br1" timeOffset="140282.34">32289 13459 413 0,'0'0'232'0,"0"0"28"16,0 0-92-16,0 0-79 15,0 0-35-15,0 0-54 16,39-12 3-16,19-2 9 16,10-6-12-16,3-1-66 0,-2 4-96 15,-7 4-251 1,-12-3-3-16</inkml:trace>
  <inkml:trace contextRef="#ctx0" brushRef="#br1" timeOffset="141078.18">29925 13389 586 0,'0'0'74'0,"0"0"-64"15,0 0 6-15,0 0-16 0,0 0 4 16,0 0-4-16,42-3 2 16,-26-8-1-16,-1-2 17 15,0-6 11-15,-7 0 23 16,-4-1 1-16,-4 3-21 16,0 3 1-16,-4 4-7 15,-13 7 0-15,1 3-9 16,-5 0-17-16,1 14-4 15,4 14-3-15,4-1 7 16,5-1 11-16,7-2-8 16,0-11-3-16,3-3 5 15,10-4-2-15,-1-6 4 16,3 0 8-16,-3 0-6 0,0-12 20 16,-6-5-13-1,-3 0-7-15,-3-2 1 16,0 8-10-16,0 3-15 0,-11 8-45 15,-3 15-93-15,-2 21-111 16,0 14 103-16,6 6-99 16</inkml:trace>
  <inkml:trace contextRef="#ctx0" brushRef="#br1" timeOffset="147109.34">29576 14928 559 0,'0'0'11'16,"0"0"-5"-16,0 0 0 15,0 0-6-15,29-75 0 16,-13 41-2-16,-3 1 7 16,-1-7-5-16,-4 1 4 15,-5 2 1-15,-3 7-2 16,0 11 0-16,0 13 11 0,0 6 37 15,0 0-13 1,-14 17-22-16,-4 18-11 0,1 9 2 16,5 5 19-1,9-2 9-15,3-2-8 0,0-6-6 16,13 0-13-16,9 2-2 16,2-4-4-16,-2-4-1 15,-2 2-2-15,-10-2-1 16,-8 4-5-16,-2 0 6 15,-9 1-7-15,-14-1 8 16,-5-4 0-16,-2-6 1 16,3-8 2-16,4-5-3 0,4-11 1 15,5-3 7-15,3 0-7 16,6-7 0 0,5-8 5-16,0-2-6 0,5 1 6 15,13 5-1-15,6 11-4 16,8 0 19-16,2 3-18 15,6 21 3-15,2-1-5 16,-3 2 0-16,-3-1-26 16,0-4-59-16,-1-11-70 15,-2-9-51-15,-3-12-117 16</inkml:trace>
  <inkml:trace contextRef="#ctx0" brushRef="#br1" timeOffset="147460.66">29963 14812 447 0,'0'0'66'16,"0"0"58"-16,0 0 27 15,0 0-111-15,0 0-33 16,-82 57-4-16,76-21-2 16,3 4 3-16,3-1-4 15,0-3 0-15,9-2-1 16,7-10-5-16,-3-7-25 15,4-6-3-15,-4-11-13 16,0 0 19-16,1-20 17 16,-4-9 10-16,-4-1-3 15,-3-3 2-15,-3 6-4 16,0 5 4-16,0 13 2 0,0 1 12 16,0 8 42-16,0 0-18 15,0 2-25-15,6 23-7 16,6 4-4-16,6 5 1 15,3 5-1-15,-1-6-77 16,-1 0-39-16,-4-10-76 16,-2-7-104-16</inkml:trace>
  <inkml:trace contextRef="#ctx0" brushRef="#br1" timeOffset="147706.28">30283 15068 662 0,'0'0'234'16,"0"0"-109"-16,0 0-13 15,0 0-65-15,0 0-29 16,0 0 0-16,5 55-7 16,5-12 21-16,-1 4-2 15,1-2-29-15,-2-5-1 16,1-4 0-16,3-9-36 15,0-10-38-15,-2-8 15 16,4-9-209-16,-4-24-3 16,2-17-74-16</inkml:trace>
  <inkml:trace contextRef="#ctx0" brushRef="#br1" timeOffset="147966.07">30383 14754 531 0,'0'0'120'15,"0"0"6"-15,0 0-19 16,-25 75-8-16,25-52-64 16,0-6-16-16,0-7-14 15,3-3-4-15,8-7 1 16,0 0-2-16,1-11 1 16,1-15 6-16,-4-4-7 15,-7-6-6-15,-2-1 4 16,0 8-8-16,-8 8 0 15,-3 13-14-15,0 8 6 0,1 16-34 16,1 17-65-16,6 7-58 16,3-1-68-16</inkml:trace>
  <inkml:trace contextRef="#ctx0" brushRef="#br1" timeOffset="148496.51">30717 14654 449 0,'0'0'253'0,"0"0"-202"16,0 0 30 0,0 0-81-16,0 0-41 0,0 0-11 15,45-59-5-15,-9 32-31 16,-7 4 32-16,-7 7 27 15,-9 9 20-15,-6 7 7 16,-2 14 2-16,-5 25 26 16,0 11 58-16,0 4 16 15,-2-3-32-15,-4-1-15 16,3-5-19-16,2-8-24 16,1-11 1-16,0-12 2 15,0-5-10-15,0-8-5 16,0-1 2-16,7 0 0 0,5-7 13 15,2-7-9-15,-5 5-2 16,-5 6-2-16,-1 3 1 16,4 0 1-16,-1 9 0 15,5 19 57-15,1 6-28 16,1 7 11-16,3 5-4 16,0-3-25-16,4 0-2 15,2-4 6-15,-3-9-17 16,-1-6 2-16,-6-7-1 15,-6-5 0-15,-6 1-2 16,0-1-10-16,-12 3-5 16,-20 5-7-16,-11-3-30 0,-6 2-39 15,-6 1-63-15,1-3-72 16,5-1-95-16</inkml:trace>
  <inkml:trace contextRef="#ctx0" brushRef="#br1" timeOffset="149140.44">30249 15252 241 0,'0'0'118'0,"0"0"14"15,0 0-41-15,0 0-43 16,0 0 24-16,0 0 6 16,-7-53-4-16,7 44-9 15,0 2-2-15,1 6-11 0,2 1-4 16,6 0-29 0,3 0-3-16,10 22 2 0,6 12 11 15,2 7 10-15,-3 7-12 16,-4-1-10-16,-6-1-9 15,-6-5-7-15,-2-8 7 16,-6-5-7-16,-3-11 0 16,0-11 11-16,0-1-3 15,0-5 4-15,0 0 5 16,1-8 0-16,1-25 14 16,2-15-31-16,4-16 2 15,1-1-3-15,3 8 0 16,-2 14-3-16,2 15 2 0,-2 14-4 15,3 11 1-15,3 3 0 16,2 0-9-16,6 14 12 16,2 17 0-16,1 6-4 15,-3 9-7-15,-3-3-40 16,-2 3-23-16,-2-6-45 16,-7-4-125-16,-1-14-189 15</inkml:trace>
  <inkml:trace contextRef="#ctx0" brushRef="#br1" timeOffset="149724.81">31220 15187 649 0,'0'0'237'16,"0"0"-145"-16,0 0-48 16,0 0-29-16,0 0-10 15,0 0-7-15,21-11 2 16,-5 11 0-16,-1 20 0 16,0 3 1-16,-6 6 3 15,-3-2-4-15,-4-3-4 16,-2-1 4-16,0-8-7 15,0-8 7-15,0 0 0 16,0-7 5-16,0 0 0 0,0 0 3 16,0-17-1-1,4-15 1-15,6-12-8 0,1-5-6 16,3-3-3 0,-1 15 1-16,-3 10 6 0,0 17 1 15,-2 10 1-15,1 0 3 16,0 20-2-16,4 14 2 15,1 1 4-15,-1 2-7 16,-1-5-17-16,3-5-75 16,-1-7-91-16,0-13-102 15,0-7-119-15</inkml:trace>
  <inkml:trace contextRef="#ctx0" brushRef="#br1" timeOffset="149890.69">31573 15086 32 0,'0'0'682'16,"0"0"-468"-16,0 0-104 0,0 0-77 16,0 0-31-16,0 0-2 15,17 20-4-15,4-19-30 16,4-1-64-16,5-7-89 16,-5-10-101-16,-4 7-80 15</inkml:trace>
  <inkml:trace contextRef="#ctx0" brushRef="#br1" timeOffset="150024.63">31687 15129 217 0,'0'0'211'0,"0"0"-29"16,-52 75 12-16,41-58-73 0,8-6-43 15,3-7-36-15,2-4-42 16,20-3 0-16,14-14-37 16,4-9-107-16,5-11-200 15,0 0 195-15</inkml:trace>
  <inkml:trace contextRef="#ctx0" brushRef="#br1" timeOffset="150196.88">31927 14905 614 0,'0'0'260'0,"0"0"-113"16,0 0-47-16,0 0-53 16,0 0-16-16,0 0 7 15,0 53-7-15,0-17 1 16,0 7-31-16,0-2-1 15,-2 5-57-15,-2-4-81 0,-3-7-97 16,-2-17-87-16</inkml:trace>
  <inkml:trace contextRef="#ctx0" brushRef="#br1" timeOffset="150761.74">31180 14156 463 0,'0'0'75'0,"0"0"-40"15,0 0 73-15,-11 104 27 16,11-54-58-16,0-1-35 16,0-8-18-16,11-5-10 15,3-15-12-15,2-6 4 16,1-8-5-16,3-7 13 16,1-10-9-16,2-17 25 15,0-7-7-15,-2-8-9 16,-3-4 7-16,-2-2 2 0,-3 1-16 15,-3 7 7-15,-4 14-10 16,-3 12 2-16,-2 8 1 16,2 6-5-1,1 0-4-15,4 26-5 0,2 4 7 16,5 10 9-16,-6 0-9 16,-3-11 0-16,-4-6 1 15,-2-10 0-15,0-9 1 16,0-1-2-16,-8-3 6 15,-14 0 9-15,-5-3-14 16,-6-21-2-16,-4-6-2 16,-4-5-9-16,-2 1-12 0,3 11-24 15,6 10-35-15,8 13-17 16,10 10-80-16,6 26-124 16,5 5-119-16</inkml:trace>
  <inkml:trace contextRef="#ctx0" brushRef="#br1" timeOffset="163149.87">12532 17735 41 0,'0'0'0'16,"0"0"-9"-16,0 0 9 15,0 0-10-15</inkml:trace>
  <inkml:trace contextRef="#ctx0" brushRef="#br1" timeOffset="164103.26">32716 12762 82 0,'0'0'0'0,"0"0"0"16,0 0-3-16,0 0 0 15,0 0-43-15</inkml:trace>
  <inkml:trace contextRef="#ctx0" brushRef="#br1" timeOffset="165068.5">32322 13003 20 0,'0'0'68'0,"0"0"1"15,0 0-13-15,0 0-7 16,0 0-9-16,0 0-17 15,0 3-23-15,0 0-4 16,-3 7 4-16,0 2-4 0,-1 3-27 16,4 0-37-1,0-1 4-15,0-5 11 0,0-1 13 16,3-5 14 0,-2 0 21-16,-1-3 3 0,0 0 2 15,0 0 14-15,0 0 8 16,0 0-11-16,-1 0 19 15,-2 0 12-15,1 0 2 16,2 0-11-16,0 0 20 16,0 0 0-16,0 0-19 15,0 0 3-15,0 0 9 16,0 0 3-16,12-14 8 0,0-2-44 16,6-4-6-1,0 3-1-15,-2 0-5 0,-2 0 0 16,-2-4-1-16,-2-1 0 15,-2 4 7-15,2-2-6 16,-4 1 4-16,0 2-4 16,-3 1 5-16,0 2 0 15,-1 5 9-15,-2 2-12 16,0 7 14-16,0 0 7 16,0 0-10-16,0 0 3 15,0 0-12-15,0 0-5 16,0 13-6-16,-8 14 6 15,-1 2 4-15,-1 10-1 16,4 2-3-16,-2 2 1 16,1 9-1-16,-5 2 0 0,1 1 0 15,1-8 0-15,-2-4 0 16,1-11-3-16,1-5-23 16,0-8-10-16,1-2 3 15,1 0-7-15,4-7-30 16,-2-7-22-16,6 0-5 15,-2 0 2-15,-1-3 18 16,-4 1-13-16</inkml:trace>
  <inkml:trace contextRef="#ctx0" brushRef="#br1" timeOffset="165273.04">32185 13481 26 0,'0'0'72'0,"0"0"-39"16,0 0 33-16,0 0-31 16,0 0-28-16,0 0-7 15,0 0 2-15,0 0 2 16,5 0-1-16,9 0 3 16,6 0-6-16,1 0-28 15,4 0-69-15</inkml:trace>
  <inkml:trace contextRef="#ctx0" brushRef="#br1" timeOffset="165608.15">32256 13497 12 0,'0'0'95'0,"0"0"-15"16,0 0 9-16,0 0-45 15,0 0-9-15,0 0 2 16,32-18 0-16,-8 11-23 16,3-1-14-16,1 2-9 15,-3-2-99-15,-2-4-138 16</inkml:trace>
  <inkml:trace contextRef="#ctx0" brushRef="#br1" timeOffset="167904.36">32094 13208 41 0,'0'0'84'15,"0"0"-20"-15,0 0 24 16,0 0-8-16,0 0-16 16,0 0-3-16,0 0-15 15,0 0 0-15,0 0-3 16,0 0-5-16,0 0 9 16,0 0-7-16,0 0 7 15,0 0-2-15,0 0-8 16,0 0 0-16,0 0-12 15,0 0-8-15,0 0 16 16,0 0-12-16,-1 0-8 16,-4 0-2-16,-6 5-11 0,-2 12 4 15,-2 4-4-15,2 1 1 16,4-5-4-16,4-3 3 16,5-4 0-16,0-2-1 15,0-4-1-15,0 2 2 16,5-5 0-16,4-1 0 15,1 0 14-15,1 0-11 16,1-1 15-16,-2-12 13 16,-1 1-5-16,-4-5 3 15,-2 1-14-15,-3 2-10 16,0 5 11-16,0 2-12 16,-2 6-2-16,-4 1 2 15,-5 0-4-15,0 11-8 16,-1 9-5-16,3 3 10 15,3-4-2-15,6-6-3 0,0-3 0 16,0-6 5-16,0-1-4 16,3-3 5-16,7 0 1 15,2 0 1-15,3-3 13 16,-6-11-11-16,-3 1 5 16,-1-1 7-16,-5-1-5 15,0 1 3-15,0 4-7 16,0 7-3-16,-2 3 15 15,-7 0-17-15,-2 8-6 16,0 11-5-16,2-2 6 0,6 3 2 16,3-8-4-1,0-2-7-15,15-3 12 0,4-5-12 16,3-2 14-16,-2 0 5 16,-4-3 0-16,-5-10 4 15,-3-2 3-15,-3-2 2 16,-5-3 20-16,0 1-21 15,0-2 4-15,-6 8-10 16,-1 6-4-16,1 7 5 16,-2 0-8-16,-5 7-12 15,2 13 8-15,1-1-7 16,7 2 6-16,3-3 0 0,0-6-9 16,0-7 0-1,4-1 7-15,1-4 7 0,-1 0-1 16,-1 0 4-16,-1 0-1 15,1-4 14-15,0-11 2 16,-3-5 6-16,0-1-15 16,0-1-7-16,0 5 3 15,0 6-5-15,-3 11-1 16,-2 0-15-16,-4 7-48 16,-5 17-32-16,0 12-61 15,-2 3-108-15,4 1-116 16</inkml:trace>
  <inkml:trace contextRef="#ctx0" brushRef="#br1" timeOffset="176806.73">29872 16751 375 0,'0'0'38'16,"0"0"67"-16,0 0 41 16,0 0-26-16,0 0-70 0,0 0-15 15,0 0-8-15,-7-6-10 16,12 5-15-16,13-5 1 16,12-1 11-16,10-3-1 15,5-2-1-15,4-1-3 16,-1-1-5-16,-7 2-3 15,-6-2-1-15,-8 4 0 16,-8 7 2-16,-10-3-1 16,-6 5-1-16,-3 1 6 15,0 0-4-15,0 0 12 16,0 0-12-16,-5 0-2 16,-14 0 0-16,-12 0-9 0,-8 13-13 15,-9 8 5-15,0 4 4 16,2-1 7-16,8-5 4 15,8-2 2-15,10-7 7 16,11-4 3-16,6-6 8 16,3 0-7-16,0 0-5 15,0 0 0-15,0 0-6 16,0 0 5-16,0 1 0 16,5 8-5-16,10 1 0 15,4 7 22-15,7 2-6 16,2 1 0-16,2-1-7 15,3 1-8-15,4-8 6 16,-1 3-5-16,-2-4 6 16,-10-8 0-16,-6 3-8 15,-11-6 2-15,-5 0-2 0,-2 3 0 16,0-3 13-16,0 10-13 16,-5 7 5-16,-16 10 14 15,-7 12-8-15,-6 1 11 16,-2 2-15-16,2-2-2 15,2-4 16-15,7-8-6 16,8-9-1-16,7-9-7 16,7-6-3-16,3-4-7 15,0 0 3-15,3 0-4 16,18 0 4-16,12-2 6 16,9-10-1-16,7-5-3 15,1-1-2-15,-2 3-1 16,-2 0-66-16,-4 3-78 15,-6 3-118-15,-6-2-160 0</inkml:trace>
  <inkml:trace contextRef="#ctx0" brushRef="#br1" timeOffset="177264.19">30678 16783 269 0,'0'0'437'0,"0"0"-346"16,0 0 60-16,0 0-87 0,0 0-43 15,-85-39-14-15,53 39-7 16,-7 19 0-16,-1 12-6 16,4 10 5-16,4 1-4 15,10 1 5-15,12-2-6 16,10-7 4-16,0-5-1 15,10-5-8-15,15-10-1 16,7-7 3-16,4-7 9 16,1-4 1-16,0-13 8 15,-4-8 4-15,-5 1 5 16,-8-2 10-16,-7-3-4 16,-10 1-14-16,-3 1 32 0,0 7-21 15,0 8-6 1,-1 4 19-16,-3 8-1 0,3 0-22 15,1 0-11-15,0 5-11 16,-2 18 6-16,2 11-14 16,0 8 12-16,0 2-8 15,11-2-41-15,7-2-33 16,3-11-48-16,7-6-96 16,2-14-22-16,0-9-90 15</inkml:trace>
  <inkml:trace contextRef="#ctx0" brushRef="#br1" timeOffset="177747.47">30899 16980 333 0,'0'0'150'16,"0"0"25"-16,0 0 21 16,0 0-104-16,0 0-31 15,0 0-20-15,-6-7-25 16,6 2-11-16,8 3-5 15,4-3-1-15,6 2-2 16,2 3-2-16,5 0 0 16,1 9 4-16,0 10-8 15,-3 0-52-15,-7 9 55 16,-5-2-30-16,-6-1 32 16,-5-1-7-16,0-4 9 15,0-6 2-15,0-5 5 0,-5-6 12 16,4 0 29-1,1-3 1-15,0 0 24 0,-2-5-14 16,2-22-5-16,0-12-36 16,8-13-14-16,12 1 0 15,5 4 3-15,0 8 0 16,-1 11 17-16,-5 11-14 16,-7 9-3-16,-1 4-5 15,-3 4-4-15,0 0 0 16,2 14 1-16,2 10-2 15,2 7-3-15,-4 7 7 16,-4 5-6-16,-6 1-22 16,0 1-22-16,-7-4-24 0,-4-4-36 15,2-10-45-15,2-12-69 16,2-10-50-16</inkml:trace>
  <inkml:trace contextRef="#ctx0" brushRef="#br1" timeOffset="178585.91">31623 16656 416 0,'0'0'143'0,"0"0"14"15,0 0-38-15,0 0-64 16,0 0-19-16,0 0-33 15,-4 0-2-15,4 0 6 16,0 0-6-16,0 0 7 16,0 0 10-16,0 0 12 0,0 0 20 15,0 0 1-15,0-3-4 16,0 3 3-16,-1 0-5 16,1 0 2-16,-3 0-8 15,2 0-6-15,1 0 4 16,-2 0-21-16,1 0 2 15,-4 0 4-15,-1-4-8 16,0 4-2-16,2-1-12 16,1 1 0-16,0 0-1 15,3 0 1-15,0 0 0 16,0 0 1-16,0 0 1 0,0 0-4 16,0 0-3-1,0 0 1-15,0 0 1 0,0 0 3 16,0 0 0-16,0 0 0 15,0 0 2-15,0 0-3 16,0 0 1-16,0 0-11 16,0 0 11-16,0 0-22 15,0 0-1-15,0 0-2 16,0 0-6-16,0 0 0 16,0 0-5-16,0 0-5 15,7 0 16-15,1 0-14 16,4 8 34-16,-2-5-2 15,1 0-6-15,-2 1 1 16,2-4-2-16,3 0 11 16,4 0-5-16,3 0 10 0,6-4-2 15,3-10 3-15,-1 4-3 16,3 1 4-16,-4 3-4 16,-1-2-2-16,1 5-2 15,0-2-16-15,1 1-11 16,-1 4-15-16,-1-3-20 15,-2 1-2-15,-4 2-29 16,-6 0-36-16,-7 0-15 16,-7 0-98-16</inkml:trace>
  <inkml:trace contextRef="#ctx0" brushRef="#br1" timeOffset="178967.22">31691 16805 95 0,'0'0'39'0,"0"0"1"15,0 0 48-15,0 0-45 16,0 0-16-16,0 0 4 0,0 0 7 16,-49 22 6-1,49-22-2-15,0 0 10 0,0 0-12 16,0 0-10-16,0 0 5 16,19 0-24-16,16 0 60 15,15 0 6-15,16 0-24 16,10-9-13-16,3-8-26 15,-7-3-13-15,-12 4-2 16,-17 3-26-16,-15 6-92 16,-13 5-166-16,-10 0-122 15</inkml:trace>
  <inkml:trace contextRef="#ctx0" brushRef="#br1" timeOffset="180002.64">32820 16673 159 0,'0'0'44'16,"0"0"53"-16,0 0 23 15,0 0-27-15,0 0-50 16,0 0 46-16,-34-37-27 16,25 37-33-16,-6 17-17 15,-4 12-12-15,-5 4 0 16,2 3 10-16,6-6-7 15,5-3 0-15,6-5 0 16,5-5-3-16,0-7-3 16,6-1 2-16,15-4 1 15,4-5 12-15,8 0-3 0,3 0 2 16,-2-14 12 0,2-8-5-16,0-2 2 0,-3-6-2 15,1-6 5-15,2 0 2 16,-2-8-10-16,1 2 4 15,-3 5 3-15,-6 10-4 16,-6 8-5-16,-10 13-12 16,-6 6 1-16,1 0-2 15,5 0-7-15,3 15 4 16,8 9-2-16,-3 1 10 0,-5 3-4 16,-3-5-1-1,-7 1 0-15,-3-5 1 0,0-7-1 16,0 3 0-16,0-8 6 15,-6 0 2-15,-5-2 4 16,-4 0-7-16,-3-4 2 16,-9-1 9-16,-6 0-15 15,-6-1-1-15,-5-13 6 16,-2-3-3-16,3 0-6 16,1-2 2-16,6 5-4 15,5 5 1-15,7 1 4 16,4 3 0-16,3 3 1 15,6 2-1-15,7 0 0 16,1 0-6-16,3 0 2 0,-2 0 0 16,2 0-4-16,0 8-23 15,0 11-61-15,0 6-13 16,0 0-86-16,5-4-61 16</inkml:trace>
  <inkml:trace contextRef="#ctx0" brushRef="#br1" timeOffset="182964.86">32410 17451 112 0,'0'0'436'15,"0"0"-388"-15,0 0 19 16,0 0-15-16,0 0-48 15,0 0-1-15,0 0-3 0,88-32 0 16,-31 15-44-16,4-2-103 16,-6-2-140-16</inkml:trace>
  <inkml:trace contextRef="#ctx0" brushRef="#br1" timeOffset="183452.3">32910 17212 489 0,'0'0'40'0,"0"0"-21"0,0 0 0 16,-22 75-16 0,17-35 2-16,4-1 0 0,1-3-5 15,0-10-3-15,16-13-11 16,8-9-7-16,8-4 19 15,9-4 0-15,4-15 2 16,5-7 21-16,-4-4 6 16,-4-3 5-16,-3-3 25 15,-9 2 2-15,-3 5 11 16,-11 10-34-16,-7 8 2 16,-4 6-11-16,-5 5-25 15,0 0-2-15,0 25-23 16,0 5 23-16,0 9 6 0,0-2-6 15,0-7 0-15,0-8-4 16,-3-10 4-16,0-4 0 16,-2-7 5-16,-7-1-5 15,-6 0 26-15,-12-7-10 16,-11-12-16-16,-4-6 9 16,-4-8-8-16,1 4 3 15,-1 2-4-15,5 12-7 16,6 15-4-16,7 6-34 15,9 33-26-15,5 15-52 16,8 10-22-16,4 3-125 16</inkml:trace>
  <inkml:trace contextRef="#ctx0" brushRef="#br1" timeOffset="184236.41">32080 17246 304 0,'0'0'13'0,"0"0"46"16,0 0 71-16,0 0-71 0,-92-25-17 15,70 28-24-15,-1 14-12 16,5 5-2-16,4 2-2 16,8-1-3-16,4-8 1 15,2-4-1-15,0-3 0 16,5-3-3-16,11-5 4 16,2 0 4-16,4-6-4 15,-1-14-7-15,-4-1 7 16,-6-1 2-16,-8 0 5 15,-3 2-5-15,0 3-1 16,-10 4 4-16,-2 6-5 16,0 7-21-16,-1 0-41 0,2 11-52 15,4 6-92-15,7-2 7 16</inkml:trace>
  <inkml:trace contextRef="#ctx0" brushRef="#br1" timeOffset="184552.72">32060 17191 164 0,'0'0'164'16,"0"0"21"-16,0 0-40 15,0 0-18-15,0 0-52 16,0 0-49-16,3-13-26 16,3 13 0-16,5 0-9 15,5 3 6-15,3 11-5 0,3 1 5 16,-4 2-3-1,-3 0-18-15,-6-7 13 0,-4-6-7 16,-4-1 11-16,-1-1 7 16,0-2 7-16,0 0 35 15,0-5 38-15,-3-16-14 16,-3-9-40-16,4-15-25 16,2-6 0-16,0 2-1 15,2 2-29-15,9 19-26 16,2 14-71-16,-1 14-122 15,-8 0-195-15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29:00.1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14948 4969 13 0,'0'0'21'0,"0"0"-7"16,0 0-1-16,0 0 8 15,0 0-14-15,0 0 1 16,-42-10 5-16,33 10-9 16,1 0 19-16,2 0-6 15,0 0 30-15,0 0-5 16,6 0 2-16,-3 0 20 0,3 0-20 15,0 0-12-15,0 0 4 16,0 0-20-16,0 0-16 16,0 0-1-16,9 0 1 15,10 0 22-15,8 0-11 16,2 5-2-16,7 1 11 16,5-2-18-16,-2 0 12 15,4-3 0-15,-4 4 1 16,-5-3-4-16,-3-2-7 15,1 2 4-15,-7-2 13 16,2 1-20-16,-5-1 8 16,1 0 1-16,-1 0-10 15,2 0 10-15,-1 0-10 16,6 0 3-16,-2 4 1 0,0-1-4 16,0-1 0-16,-5 0 7 15,2-2-7-15,-8 3 0 16,7-1 1-16,-7-1 0 15,-1-1 5-15,0 0-2 16,3 0-4-16,6 0 5 16,1 0 0-16,5 0 0 15,-1 2-5-15,3-2 0 16,-2 0 7-16,-2 0-7 16,2 0 0-16,-9 0 0 15,3 0 2-15,-1 0-2 0,6 0 0 16,1 0 0-1,9 0 3-15,-4-3-1 16,-1 1-2-16,-6-1 0 0,-3 3 1 16,-4 0 0-16,-2 0-1 15,-7 0 0-15,-1 0-4 16,-1 0 4-16,6 0 0 16,13 0 3-16,7 0-2 15,3 0 1-15,2 0-2 16,-4 0 0-16,1 0 0 15,-12 0 0-15,0 0 0 16,-7 0 0-16,-2 0 3 0,2 0-2 16,5 0-1-1,-1 0 0-15,2-2-3 0,1 0 3 16,0 2 0-16,-4-1 0 16,-5 1 4-16,-4 0-5 15,-9 0 1-15,-1 0 0 16,-1 0-3-16,-1 0 3 15,1 0-1-15,4 0-1 16,12 0 2-16,11 0 5 16,9 0-5-16,8 0 1 15,-4 0-2-15,-3 0 1 16,-2 0 0-16,-13-2-3 16,-3 2 7-16,-12 0-9 15,-2 0 5-15,-3 0 0 16,2 0 0-16,10 0 0 0,9 0 0 15,11 0 1-15,10 0 3 16,4 0-5-16,-3 0 1 16,-1 0 0-16,-6 0 0 15,-8 0 0-15,-7 0 0 16,-8 0-2-16,-7 0 5 16,-1 2-2-16,7-2-1 15,7 0 0-15,10 0-1 16,6 0 2-16,2 0-1 15,1 0 1-15,-2 0 6 16,-4 0-2-16,-7 0-2 16,0 0 2-16,-5-2-2 15,-6 1 11-15,2-2-13 16,6 0 4-16,7 1-3 0,1-3 18 16,6 5-18-16,5-3 0 15,-5 1 18-15,-1-2-17 16,-10 4-3-16,-10-1 13 15,-7-1-8-15,-8 2 4 16,0-1-5-16,0 1-3 16,2 0 7-16,0-2-7 15,8 0-1-15,11-1 3 16,3 1 1-16,5-2 1 16,1 1-5-16,-6 0 0 15,-2 1 5-15,-9-1-5 0,-8 1 0 16,-5 2-1-1,-1-1 5-15,-3 1-2 0,4 0-2 16,2-2 0 0,-2 1 1-16,5-2-1 0,0 0 0 15,2 3-1-15,-5 0 4 16,0-2 1-16,-6 2-4 16,0 0 0-16,0 0 6 15,0 0-6-15,0 0 0 16,0 0 0-16,0 0-23 15,0 0-37-15,0 0-72 16,-24 0-39-16,-10 0-131 0</inkml:trace>
  <inkml:trace contextRef="#ctx0" brushRef="#br0" timeOffset="3839.88">27090 2514 256 0,'0'0'15'0,"0"0"54"16,0 0-14-16,0 0-31 15,0 0-10-15,0 0-1 16,0 0-12-16,-8-6 26 16,11-4-6-16,20-7 4 0,6-9 3 15,15-6-25-15,3-2-1 16,-2 3-2-16,3-1 6 16,-8-4-2-1,-7-2-4-15,-8 3 0 0,-7 0 9 16,-9 10-7-16,-6 11 4 15,-3 6 4-15,0 8 17 16,0 3-27-16,-16 21-49 16,-7 10 49-16,0 7-5 15,7-4 2-15,12-4-10 16,4-6 4-16,0-6-3 16,18-9 11-16,12-9-5 15,13-3 6-15,11-17-1 0,7-10 1 16,-1-5-23-1,-8 1-17-15,-10-2 1 0,-8-1 32 16,-12-2 1-16,-5 2 6 16,-10 7 3-16,-4 9 12 15,-3 9 43-15,0 5-15 16,0 4 8-16,-6 0-28 16,-6 0 1-16,-3 0-16 15,3 6 9-15,2 0 8 16,4 3-1-16,-2 6-3 15,-1 13 4-15,-4 14 30 16,-3 22-5-16,-5 20-5 16,-4 20 4-16,-5 12-9 15,-6-4-23-15,0-11-17 0,2-17 6 16,4-18-15-16,8-18-24 16,7-17-36-16,7-15-46 15,4-11-61-15,-1-5-74 16,2-17 25-16</inkml:trace>
  <inkml:trace contextRef="#ctx0" brushRef="#br0" timeOffset="3993.3">27452 2481 294 0,'0'0'23'0,"0"0"176"16,0 0-129-16,0 0-40 15,128-31 18-15,-61 43 4 16,7 4-50-16,2-2-2 15,-6-5-69-15,-9-5-117 16,-18-4-102-16</inkml:trace>
  <inkml:trace contextRef="#ctx0" brushRef="#br0" timeOffset="4196.83">27536 1874 575 0,'0'0'111'16,"0"0"-21"-16,0 0 59 0,0 0-95 15,-66-72-46-15,66 67-8 16,21 2-105-16,18 3-31 16,13 2-102-16,2 18-41 15</inkml:trace>
  <inkml:trace contextRef="#ctx0" brushRef="#br0" timeOffset="5295.66">28822 2198 407 0,'0'0'49'0,"0"0"24"0,0 0 0 16,0 0-26-16,0 0-12 16,0 0-31-16,-106-65 20 15,57 72-19-15,0 17-1 16,7 5-3-16,12-1 8 16,11-2-18-16,15-4-1 15,4-3-3-15,0-7 10 16,17-4-11-16,9-5-5 15,9-3 19-15,2 0 4 16,3-15 2-16,-4-4 1 16,-6-1-5-16,-6-2 11 15,-8 0-4-15,-4 3 6 0,-8 6 4 16,-2 8-1-16,-2 5 14 16,0 0-32-16,0 9-25 15,-6 13 11-15,0 6 9 16,5 0-8-16,1-3 4 15,3-3-29-15,16-10 13 16,6-3 0-16,4-9 7 16,2 0 3-16,3-4-3 15,-1-12 8-15,-4-5 10 16,-4 0 0-16,-6-4 4 16,-7 0 8-16,-6 7 24 15,-3 5 14-15,-3 9 43 16,0 4-43-16,0 0-35 15,0 5-15-15,-3 16-19 16,-4 6 19-16,1-4 3 0,3-3 1 16,3-6-4-16,0-3-2 15,0-5 1-15,7-4 2 16,15-2 9-16,8 0 12 16,6-16-12-16,3-7 7 15,0-7-14-15,-1-1 6 16,-3-1 16-16,-11 8-9 15,-6 9 1-15,-12 11-17 16,-3 4-5-16,-3 5 5 16,0 18-33-16,0 7 24 0,0 1-18 15,7-2-1-15,8-4-6 16,7-4-18-16,10-6 9 16,8-8-4-16,12-7-8 15,6 0 10-15,0-14-14 16,-5-8-46-16,-9-6 52 15,-11-2 45-15,-14-6 8 16,-11-1 77-16,-8 3-10 16,0 7 25-16,-19 11 9 15,-8 10-16-15,-9 6-69 16,-4 10-12-16,-5 18-3 16,8 5 4-16,12 1-4 15,11-3-1-15,11-7-1 0,3-4-14 16,9-5 10-1,19-8-24-15,11-6 29 0,10-1 9 16,3-14-4-16,1-14-3 16,-3-11 5-16,-2-9-1 15,-11-11 6-15,-4-13-6 16,-8-8 0-16,-11 4 42 16,-9 14-36-16,-5 23 56 15,0 25-6-15,-3 14 9 16,-13 7-71-16,-6 26-4 15,-2 12 2-15,6 12-8 16,10 8 7-16,8 11-1 16,19 10-2-16,23 7-44 15,17 1-72-15,14-4-96 0,10-13 32 16,9-21-64-16</inkml:trace>
  <inkml:trace contextRef="#ctx0" brushRef="#br0" timeOffset="6558.89">30768 2187 485 0,'0'0'87'15,"0"0"44"-15,0 0-80 16,0 0 4-16,0 0-55 16,0 0-12-16,-21 43 12 15,13-12 16-15,0 4 8 16,5-1-24-16,3-1-1 15,0-7-5-15,8-6 2 16,3-9-14-16,3-8-5 0,3-3 11 16,4-10 12-1,2-16 0-15,1-10-5 0,-7-5-1 16,-6-6-31-16,-7-6 6 16,-4 5 21-16,0 7 10 15,-1 16 3-15,-17 18-3 16,-11 7-3-16,-3 6-6 15,-4 17-11-15,6 1-18 16,14 0 31-16,7-3-6 16,9-6 13-16,0-2-12 0,24-6 3 15,13-5 9-15,6-2 20 16,5 0 2-16,-3-14-4 16,2-7-8-16,-2-1 8 15,-4 0 8-15,-7 3-8 16,-13 6 15-16,-10 9-24 15,-5 4-9-15,-4 3-3 16,-2 18-14-16,1 6 17 16,1 1 0-16,0-6 4 15,2-7-4-15,1-3 0 16,-2-7 0-16,4-3 2 16,5-2 3-16,9 0 37 15,8-7 12-15,10-13-38 0,2-4 2 16,0-3-14-1,-3-1 1-15,-9 8 3 0,-8 6-4 16,-10 6 2-16,-8 8-6 16,0 0-8-16,1 6-3 15,5 11 1-15,3 2 10 16,0-2-3-16,3-3-4 16,0-4 4-16,0-7-1 15,-2-3 4-15,5 0 2 16,3-6 1-16,-1-15-3 15,2-6 0-15,0-7 3 16,1-7-4-16,1-7 1 16,1-4 0-16,-1 2 2 15,-9 11 0-15,-5 15 12 0,-7 14 16 16,-3 10 32-16,0 5-62 16,-5 22-28-16,-8 12 28 15,4 11-1-15,6 6 3 16,3 0-2-16,0 0 0 15,0-6 1-15,8-12-1 16,5-8 0-16,5-11-3 16,7-9-4-16,4-10 7 15,3 0-1-15,6-12-7 16,1-15-10-16,1-9 17 16,-9-4-16-16,-7 1 17 15,-14 11-2-15,-4 12 5 16,-6 11-3-16,0 5 0 0,-7 7-7 15,-15 15-12-15,-2 7 7 16,9 2-13-16,6-4 15 16,9-7-23-16,0-1 12 15,15-7 4-15,10-5-16 16,3-7 31-16,4 0-1 16,-1-5 3-16,0-14 4 15,-1-3 0-15,-5-5 0 16,-3 1 23-16,-9 0 13 15,-9 6 26-15,-4 9 1 16,0 8-18-16,0 3 13 16,-3 6-62-16,-10 22-17 0,4 17 11 15,1 19 12-15,8 20 5 16,0 24-11-16,0 5 2 16,4 2 7-16,-4-13-7 15,0-26-1-15,-11-20-2 16,-17-19 7-16,-14-15-2 15,-12-10-3-15,-10-12 4 16,-1 0 7-16,7-27-12 16,17-14-26-16,17-14 4 15,21-13-29-15,11-7 2 16,42 0-100-16,22 9-36 16,16 15-56-16</inkml:trace>
  <inkml:trace contextRef="#ctx0" brushRef="#br0" timeOffset="7131.21">32717 2300 145 0,'0'0'157'0,"0"0"-152"16,0 0 32-16,0 0-23 15,0 0-7-15,0 0 4 16,87-2-5-16,-67-8 1 16,0-4 4-16,-5-1-4 15,0-5 10-15,-1-1-13 0,-6 4 7 16,-3 4 9-16,-2 7-17 16,-3 6-3-16,0 0-1 15,-3 16-39-15,-9 5 38 16,2 4 3-16,5-3-2 15,5-5-1-15,0-3-5 16,11-4 1-16,12-3 2 16,9-4 4-16,4-3 15 15,2 0-14-15,1-9 0 16,-2-8 5-16,-4-3-3 0,-3-7 13 16,-2-4 14-1,-5-5 20-15,-5-3 37 0,-7 10-4 16,-8 9-2-16,-3 12 83 15,0 8-120-15,-10 0-42 16,-17 20-2-16,-4 14 0 16,2 12 6-1,4 14-1-15,11 12 11 0,4 15 33 16,6 9-5-16,4 0-11 16,0-8-23-16,0-13-8 15,0-14-1-15,-6-18-1 16,-7-11-7-16,1-15-26 15,-6-11-42-15,-3-6-40 16,-3-9-10-16,-1-25-97 16,2-17-17-16</inkml:trace>
  <inkml:trace contextRef="#ctx0" brushRef="#br0" timeOffset="7252.03">32967 2387 255 0,'0'0'188'0,"0"0"-79"16,86-27-46-16,-39 19-55 15,3 7-8-15,10-2-36 16,-1-4-127-16,-7-3-136 16</inkml:trace>
  <inkml:trace contextRef="#ctx0" brushRef="#br0" timeOffset="7629.04">33067 1860 529 0,'0'0'89'0,"0"0"174"15,0 0-141-15,0 0-42 16,0 0-44-16,0 0-28 16,-14-15 2-16,14 10-10 15,0-2 0-15,9-5 5 16,0 0-5-16,0-3 7 15,-5 1 1-15,-4 3-7 16,0 2 11-16,0 4-12 16,-4 5-9-16,-20 0-12 15,-3 1-44-15,2 14 52 0,7 0 4 16,11 0-11 0,5-3 16-16,2-1-21 0,0-2-53 15,22-4 59-15,5-3 19 16,3-2-6-16,-5 0-2 15,-6-13-74-15,-6-3-50 16,-13 2-47-16,0 3-105 16</inkml:trace>
  <inkml:trace contextRef="#ctx0" brushRef="#br0" timeOffset="8181.71">30347 3137 138 0,'0'0'21'0,"0"0"124"16,0 0 23-16,0 0-64 15,0 0 29-15,0 0-7 16,-3-27-53-16,-1 27-25 16,3 3-24-16,-7 28-22 15,-3 17 1-15,-6 20 34 16,-9 13 17-16,1 5-14 15,-4 4-36-15,3-5 2 0,-1-8-3 16,5-11-2-16,5-17-2 16,5-11 1-16,5-10-31 15,5-13-70-15,2-7-80 16,8-8-86-16,23-20 22 16,8-26-35-16</inkml:trace>
  <inkml:trace contextRef="#ctx0" brushRef="#br0" timeOffset="8445.44">30543 3124 249 0,'0'0'100'15,"0"0"139"-15,0 0-103 16,0 0-10-16,0 0-66 16,0 0-34-16,1-31-20 0,-10 58-3 15,-4 15 6-15,-2 17 43 16,-4 11-14-16,-3 6-2 15,0 16-15-15,-3 2-9 16,1-4 2-16,3-9-12 16,3-17 3-16,5-20-6 15,1-10 1-15,4-13-22 16,5-9-58-16,3-12-67 0,0-2-35 16,0-29 36-1,0-21-373-15</inkml:trace>
  <inkml:trace contextRef="#ctx0" brushRef="#br0" timeOffset="8889.86">30431 3023 325 0,'0'0'32'16,"0"0"119"-16,0 0-57 15,0 0-9-15,0 0 9 16,0 0-33-16,-37-50-4 15,22 50-24-15,-12 0-33 16,-9 12-2-16,-9 15 2 16,0 3 5-16,7 1-5 0,11-6-2 15,9-6-4-15,10-9 6 16,5-7 0-16,3-3-3 16,0 0 3-16,0 0 47 15,19-3-21-15,15-15 4 16,13-7-7-16,6-7-12 15,-5-3 7-15,-2-2 7 16,-9 1-13-16,-7 6 18 16,-13 13-18-16,-9 8 1 15,-5 9 14-15,-1 0-21 16,1 0-6-16,6 21-14 16,8 11 14-16,6 7 5 15,3 4-5-15,-1-4 0 16,-2-1 1-16,1-4 3 15,-7-2-8-15,-4-5-1 0,-4-4-79 16,-9 2-67-16,0 5-146 16,-17-2-7-16</inkml:trace>
  <inkml:trace contextRef="#ctx0" brushRef="#br0" timeOffset="9322.29">29755 3900 225 0,'0'0'14'16,"0"0"85"-16,-1-103-10 15,-1 74 37-15,1 8-50 16,-1 9 29-16,2 4 0 15,0 8-4-15,0 0-28 16,-1 0-45-16,1 0-28 16,0 15-4-16,3 20-7 15,11 15 11-15,0 10 6 16,-3 3-4-16,-1-4 14 16,-1-6-15-16,3-19-1 15,3-9 6-15,1-9 1 0,13-13 5 16,17-3 9-16,19-22-2 15,16-17 13-15,7-15-29 16,-4-4-3-16,-10 3 6 16,-14 3-6-16,-20 16 6 15,-16 12-6-15,-17 15-8 16,-4 6 3-16,-3 3-99 16,0 9-145-16,-10 11-125 15,-14 4 17-15</inkml:trace>
  <inkml:trace contextRef="#ctx0" brushRef="#br0" timeOffset="10207.21">30041 3743 12 0,'0'0'60'15,"0"0"-52"-15,0 0 6 16,0 0-5-16,0 0 4 16,0 0 47-16,-46-30-16 0,40 22 59 15,-3-1-67-15,-4-3 7 16,-1-2-19-16,-5-1-17 15,0 1 2-15,2 2-6 16,1 4 25-16,7 5-27 16,3 3 0-16,4 0-1 15,2 0-1-15,0 7 1 16,0 9 6-16,8 3 43 0,13 5 25 16,4 5-15-1,1 5 15-15,2 10-14 0,0 3-9 16,-4 7-5-16,-3 2-8 15,-4-3-13-15,-1-4-10 16,-3-11-4-16,4-9-1 16,-4-8 5-16,2-8 12 15,2-6 1-15,8-7 6 16,12 0-3-16,17-20 15 16,13-15-27-16,10-14-11 15,5-9 8-15,-2-7-6 16,-1 0-4-16,-11-3-6 15,-10 12 5-15,-17 10-4 16,-19 13-1-16,-10 18 0 16,-8 8 2-16,-2 4-2 0,-1 3-3 15,1 0 0-15,-2 0-27 16,0 0-13-16,0 0-64 16,0 14-92-16,-12 8 0 15,-8 4-70-15,-5-2-67 16</inkml:trace>
  <inkml:trace contextRef="#ctx0" brushRef="#br0" timeOffset="18031.5">29763 5392 185 0,'0'0'21'16,"0"0"23"-16,0 0 51 0,0 0-57 16,0 0 25-16,0 0-1 15,0 0-9-15,-6 0 21 16,6 0 17-16,4-17-1 15,10-3-75-15,1-6-15 16,1 0 22-16,-3-3-13 16,1-4-5-16,-5-3 11 15,-3-6-7-15,-3 0 2 16,-3 2-7-16,0 12-3 16,0 9 46-16,0 13-26 0,0 3 21 15,0 3-26-15,0 0-15 16,-6 18-19-16,-3 17-7 15,-3 8 26-15,4 3 1 16,2-3-1-16,3-8 0 16,3-6-1-16,0-10 1 15,0-7-2-15,0-6-6 16,8-3 7-16,4-3-5 16,4 0 6-16,5 0 0 15,3-15 8-15,-3-4-5 16,0-2-3-16,-8 3-2 15,-1 5-5-15,-7 6 5 16,-5 6-10-16,0 1-19 0,0 0-55 16,0 3-119-1,-2 7-106-15,-3-2 48 0</inkml:trace>
  <inkml:trace contextRef="#ctx0" brushRef="#br0" timeOffset="18532.16">29989 4746 502 0,'0'0'3'0,"0"0"152"16,0 0-5-1,0 0-87-15,0 0 4 0,0 0-45 16,-26-16-21-16,26 16 11 15,0 0-12-15,0 0 0 16,0 0 0-16,0 0 2 16,0 0 19-16,0-8 0 15,9-2-12-15,2-6 15 16,0-5-23-16,-5 0 6 16,-5-1 3-16,-1 7-1 15,0 5-3-15,0 6 7 16,-7 4-11-16,-12 0-2 15,-3 15-13-15,-1 10 2 16,3 0 5-16,11 2-16 16,8-10 12-16,1-5-8 0,0-4 15 15,9-2-2 1,7-5 6-16,1-1-1 0,1 0 4 16,-3-5-1-16,-1-9 6 15,-2-6-5-15,-4-1-3 16,-7 1 15-16,-1 6-16 15,0 7-2-15,-4 7 1 16,-10 4-79-16,-5 30-133 16,-1 17 89-16,1 11-3 15,7 4-49-15,0-8-94 16</inkml:trace>
  <inkml:trace contextRef="#ctx0" brushRef="#br0" timeOffset="19213.98">29578 5461 64 0,'0'0'93'15,"0"0"62"-15,0 0-25 0,0 0-34 16,0 0-9-16,0 0-4 16,-6 0-14-16,6 0-20 15,0 0 9-15,0 0-27 16,0 0-14-16,7-11-1 15,19-3-16-15,5-6 0 16,3-4 0-16,2 1 2 16,-5-2 1-16,-1-3-3 15,-6-5 0-15,-2-4 4 16,-4-2-3-16,-9-2 3 16,-3 3-4-16,-3 9 1 15,-3 11 6-15,0 12-4 16,0 4 9-16,0 2 13 15,0 0-21-15,0 0-4 0,0 8-20 16,-7 15 11-16,1 11 6 16,-2 5 3-16,3 0 0 15,1 2 4-15,1-4-3 16,2-6 4-16,1-6-5 16,0-6 0-16,0-5-5 15,13-7 5-15,7-5 0 16,7-2 11-16,4 0-5 15,2-17 5-15,-2-5-8 16,-6 0-2-16,-7 2 13 16,-7 3-14-16,-5 9 0 15,-6 2 2-15,0 6 2 0,0 0-8 16,0 0-35-16,0 0-94 16,-8 6-44-16,-1 7 66 15,0 1-42-15,2-3-39 16,1-4-37-16</inkml:trace>
  <inkml:trace contextRef="#ctx0" brushRef="#br0" timeOffset="19739.27">29634 5429 11 0,'0'0'130'16,"0"0"-8"-16,0 0-7 15,0 0-30-15,0 0-28 16,0 0-28-16,66-43-4 16,-39 25-10-16,4-4-7 15,-1-4 15-15,1-3-19 0,-2-3-3 16,-2-3 9-16,-7-2-6 16,-3-5-1-16,-5 1 4 15,-6 7 0-15,-3 4 9 16,-3 13 19-16,0 7-6 15,0 7 31-15,0 3-31 16,0 0-29-16,-5 2-9 16,-5 22-13-16,-7 13 21 15,2 11 2-15,1 6 0 16,1 0 5-16,8-6-4 16,5-8-4-16,0-8 1 15,5-12-2-15,17-7-2 16,7-9-32-16,11-4-21 0,5 0-47 15,-4-18-110-15,-7-8-149 16</inkml:trace>
  <inkml:trace contextRef="#ctx0" brushRef="#br0" timeOffset="20189.74">30434 5141 213 0,'0'0'67'15,"0"0"118"-15,0 0-71 16,0 0-1-16,9-75 15 15,-9 65-42-15,0 0-18 16,-12 3 5-16,-3 0-36 16,-6 4-7-16,3 2-9 15,-4 1-4-15,0 0-9 16,-4 17 2-16,0 11-3 16,0 11-1-16,2 12 7 0,3 9-4 15,5 5-2-15,1 3 29 16,4 7-21-16,0 3 0 15,2 1-7-15,-4-4-5 16,3-6 5-16,0-7-8 16,-4-9 0-16,1-9-4 15,1-10-7-15,-1-13-32 16,2-11-40-16,-5-10-44 16,-1-5-170-16,-2-29-70 15</inkml:trace>
  <inkml:trace contextRef="#ctx0" brushRef="#br0" timeOffset="20380.32">30018 5395 513 0,'0'0'89'16,"0"0"143"-16,0 0-146 16,86-49-23-16,-47 44-30 15,4 2-15-15,2 1-18 16,1 1 1-16,2 1-2 15,-1 0-49-15,5 0-130 16,-2 0-80-16,-3-4-116 16</inkml:trace>
  <inkml:trace contextRef="#ctx0" brushRef="#br0" timeOffset="20789.24">30889 5138 235 0,'0'0'79'16,"0"0"121"-16,0 0-114 15,0 0 38-15,22-85-50 16,-20 66 27-16,-2 2-44 16,0 3 18-16,-3 3-9 15,-8 5-21-15,-2-1-7 16,-4 7-5-16,-3 0-33 15,-2 7 4-15,-4 13-4 16,2 10 0-16,-1 12 8 16,4 8-7-16,0 9 13 15,1 8 15-15,3 1-19 0,2 2 23 16,-2-1-4-16,2 1-20 16,2 2 13-16,2-1-14 15,1-4 12-15,-2-4-13 16,-1-6-1-16,-7-7-2 15,2-2-4-15,0-15-10 16,2-9-7-16,0-6-47 16,-7-11-26-16,-3-7-53 15,-2 0-81-15,0-30-92 16,6-20-80-16</inkml:trace>
  <inkml:trace contextRef="#ctx0" brushRef="#br0" timeOffset="21261.89">30437 5461 479 0,'0'0'23'15,"0"0"141"-15,0 0-118 16,0 0-9-16,0 0 12 16,0 0-23-16,1-27-2 15,7 24-4-15,7-3-14 16,10 0 17-16,15-2-20 15,10 1 5-15,11 2 11 16,6-2 4-16,1 1 1 16,-8-2-2-16,-7 3-6 15,-7 0 1-15,-9 0-17 0,-10 3 0 16,-8 0 5-16,-11 1-4 16,-5 1 7-16,-2 0 4 15,-1 0-7-15,0 0 11 16,0 0-12-16,0 0-1 15,0 0 8-15,0 0-1 16,0 0 16-16,0 0-3 16,0 0-6-16,0 0 9 15,0 0-22-15,0 0 1 16,0 0 4-16,0 0-8 16,2 0 0-16,-2 0-1 15,0 0 3-15,0 0-5 16,0 0 2-16,0 0-4 15,0 0 4-15,0 0-35 0,-11 0-41 16,-20 8-90-16,-20 4-193 16,-16 5-79-16</inkml:trace>
  <inkml:trace contextRef="#ctx0" brushRef="#br0" timeOffset="40675.31">6284 5167 214 0,'0'0'6'0,"0"0"-1"15,0 0 2-15,83-55 22 16,-35 31 5-16,0 2-24 16,2 2-7-16,-3 3 0 15,-3 5-6-15,-8 7-16 16,-9 5-70-16,-12 0-83 0</inkml:trace>
  <inkml:trace contextRef="#ctx0" brushRef="#br0" timeOffset="40951.5">6326 5318 145 0,'0'0'25'16,"0"0"44"-16,0 0 7 16,0 0-6-16,0 0-28 15,0 0-20-15,52-44 16 16,-21 20-6-16,2 4-17 15,3-2 2-15,-1 2-15 16,-5 3-2-16,-10 6 5 0,-4 4-3 16,-10 4-2-16,-3 2 2 15,-3 1-2-15,0 0 0 16,0 0-3-16,0 0-12 16,0 0-54-16,0 4-101 15,0 8-47-15</inkml:trace>
  <inkml:trace contextRef="#ctx0" brushRef="#br0" timeOffset="62976.13">14137 5576 91 0,'0'0'3'0,"0"0"-3"16,0 0 17-16,0 0 1 16,0 0 0-16,0 0-5 15,0 0-12-15,0 0 4 16,0 0 8-16,0 0-10 16,0 0 16-16,0 0-14 15,0 0 8-15,0 0 10 16,0 0-2-16,0 0 5 15,0 0-4-15,0 0-12 16,-3 0 6-16,3-2-13 16,0 2 1-16,-4 0 3 15,4 0-3-15,0 0-2 16,0 0 3-16,0 0-4 0,0-3 12 16,-3 3-13-1,3-3 2-15,0 3 8 0,-4-3-6 16,4 3 5-16,-1-1-2 15,1-2-6-15,-2 3 7 16,2 0-8-16,-1 0 0 16,1 0 0-16,0 0 3 15,0 0-3-15,0 0 0 16,0 0 4-16,0 0-4 16,0 0 0-16,0 0-2 15,0 0 2-15,0 0-41 16,-2 0-82-16,1 7-50 0,-1 3 88 15</inkml:trace>
  <inkml:trace contextRef="#ctx0" brushRef="#br0" timeOffset="66257.59">4409 8392 3 0,'0'0'59'0,"0"0"-7"16,0 0 38-16,0 0-18 16,0 0 7-16,0 0-27 15,0 0 4-15,6-16 2 16,-6 11-9-16,0-1 4 0,4-4-6 16,-1 0-18-16,-3-3 34 15,0-4-47-15,0 1 1 16,0-7-2-16,-10 1 1 15,-8 4 6-15,-9 6-20 16,-9 12 3-16,-16 2-10 16,-9 32-2-16,-8 19 1 15,5 16 0-15,12 0-3 16,13 0 9-16,17-10-4 16,14-12 2-16,8-10-4 0,3-18 2 15,20-11 4-15,14-8 5 16,8-27 17-16,10-13 23 15,6-9-27 1,-3 3-11-16,-7 1 9 0,-14 3-15 16,-10 9-1-16,-15 1 12 15,-6 8 18-15,-6 10 5 16,0 8-11-16,0 6 8 16,0 0-20-16,-12 17-12 15,-10 16-9-15,-2 12 7 16,6 6 2-16,9 8-3 15,9 0-7-15,0 4-59 16,21-7-55-16,13-13-129 16,9-19-93-16</inkml:trace>
  <inkml:trace contextRef="#ctx0" brushRef="#br0" timeOffset="66677.85">4601 8651 374 0,'0'0'59'0,"0"0"96"16,0 0-72-16,0 0-9 15,0 0-24-15,0 0-50 16,-10 0-1-16,23 0-14 16,4 0-2-16,2 1 12 15,-1 10 5-15,-3 5-70 0,-6 1 55 16,-9 3-23-16,0 2 12 15,-3-3 24-15,-9-5 3 16,0-3-1-16,6-8 11 16,3-3-4-16,3 0 53 15,0-8 33-15,0-18-42 16,16-10-41-16,7-10-4 16,7-1 5-16,4 1-3 15,6 7-4-15,-7 13 12 16,-6 15 1-16,-9 11-17 15,-5 0 0-15,-4 31-17 16,-9 10 8-16,0 10 8 16,-3 4 2-16,-9-1-3 15,2-8-20-15,7-3-132 16,3-7 25-16,9-16-144 0,28-20-22 16</inkml:trace>
  <inkml:trace contextRef="#ctx0" brushRef="#br0" timeOffset="66991.42">5441 8266 616 0,'0'0'26'16,"0"0"112"-16,0 0-36 16,0 0-48-16,0 0-30 0,0 0-18 15,-15 19-4-15,42 4 3 16,15 4 14-16,13-1-13 15,9-1-1-15,6-4-2 16,-10-6-1-16,-17-6-1 16,-15-4-1-16,-20-2 0 15,-8 3-6-15,-12 10-4 16,-27 13 4-16,-19 9 6 16,-12 5 4-16,-6-1-4 15,9-3-6-15,13 2-39 16,17-8-13-16,20-8-77 15,17-5-42-15,12-9-62 16,30-11-79-16</inkml:trace>
  <inkml:trace contextRef="#ctx0" brushRef="#br0" timeOffset="67171.4">5871 8642 311 0,'0'0'135'15,"0"0"-33"-15,0 0-13 16,0 0-33-16,0 0-30 15,-84 44 17-15,47-18-12 16,1 6-16-16,3 2-15 16,5 4-14-16,10-4-12 15,12-4-120-15,6-13-95 16,21-17-73-16</inkml:trace>
  <inkml:trace contextRef="#ctx0" brushRef="#br0" timeOffset="67471.2">6367 8468 545 0,'0'0'64'0,"0"0"190"15,0 0-115-15,0 0-93 16,0 0-43-16,0 0-6 16,-46 32 0-16,31 4 3 15,5 0 3-15,10-2-3 16,0-1-3-16,19-7 0 15,5-5 5-15,4-12-5 16,5-9 5-16,3-7-2 16,3-22 16-16,-5-10-14 15,-4-10 2-15,-12-2-4 16,-15 4 4-16,-3 2-2 0,-14 7-2 16,-17 9-6-16,-6 17 3 15,-5 12-15-15,0 12-72 16,2 19-171-16,4 2-134 15</inkml:trace>
  <inkml:trace contextRef="#ctx0" brushRef="#br0" timeOffset="68409.11">4000 10291 197 0,'0'0'44'0,"0"0"68"16,0 0-18-16,0 0-26 16,0 0-27-16,0 0-2 15,-3 0 2-15,3 0 27 0,9-6 45 16,10-11-40-16,4-3-33 15,7-6-7-15,-5 2-17 16,-1-1-11-16,-5-2 6 16,-7 4-11-16,-4 3 13 15,-5 6-11-15,-3 11-2 16,0 3 16-16,0 0-9 16,-11 0-3-16,-14 17-4 15,-11 15-13-15,2 6 10 16,4 1-3-16,6 3 6 15,5-2-3-15,11-1 5 16,4 4-2-16,4 0 0 16,0-1 1-16,1 2-9 15,10-4 5-15,-1-3 3 16,-4-2 1-16,-3-9 4 0,-3-1-5 16,0 0 0-16,-6 0 2 15,-15-3-8-15,-7-2 6 16,-8-1-5-16,-1-5 1 15,-2-5-1-15,2-8 5 16,4-1 0-16,8 0 3 16,5-4 9-16,7-6-9 15,10 0-3-15,3-2 0 16,0-3 0-16,13 0-2 16,10 4-1-16,5 3 2 0,2 8-7 15,0 0 3-15,-2 22-1 16,2 11 5-16,-2 7-4 15,-4 15 4-15,-9 2-2 16,0-1 2-16,-6 0-15 16,4-13-97-16,2-9-76 15,6-14 28-15,10-20-218 16</inkml:trace>
  <inkml:trace contextRef="#ctx0" brushRef="#br0" timeOffset="68783.64">4679 10310 641 0,'0'0'106'0,"0"0"101"16,0 0-158-16,0 0-31 16,0 0-8-16,-82-22-10 15,67 22-2-15,0 6 0 16,6 10-6-16,0 2 7 15,6 9-5-15,3 4 6 16,0 10-8-16,0-4 8 16,9-3 0-16,10-7 0 15,-2-3-6-15,5-5 5 16,2 0 1-16,-3-5 0 16,-6-1-3-16,-6-3 3 15,-6 0-4-15,-3-1 3 0,-3 5-8 16,-24 5 7-16,-7-1-1 15,-10 2 3-15,-6-4 5 16,-7 1-5-16,-1 3-30 16,7-1-12-16,5 8-68 15,13-4-91-15,14-8-152 16</inkml:trace>
  <inkml:trace contextRef="#ctx0" brushRef="#br0" timeOffset="69280.37">4880 10735 421 0,'0'0'21'15,"0"0"176"-15,0 0-119 16,0 0 24-16,0 0-65 15,0 0-22-15,9-32-15 16,9 22 0-16,3 4 0 16,3 6 0-16,1 0-11 15,-1 14-21-15,-9 11 13 16,-2 3 15-16,-10 7-14 16,-3-2 8-16,0-4 9 0,0-9 1 15,0-9 2-15,-3-8-2 16,3 0 0-16,0-3 24 15,0 0 16-15,0-8 24 16,0-17 15-16,0-11-78 16,14-9 2-16,8-5-3 15,2 3 1-15,4 10-6 16,-5 11 5-16,-4 13-1 16,-5 12-1-16,-1 1-7 15,-1 10 2-15,1 14-3 16,-7 16-1-16,-6 6 4 15,0 8 6-15,-3 4 0 16,-10-5 1-16,1-7-28 0,0-5-23 16,3-12-98-1,3-12-23-15,6-17-210 0</inkml:trace>
  <inkml:trace contextRef="#ctx0" brushRef="#br0" timeOffset="69888.95">5593 10377 664 0,'0'0'3'16,"0"0"154"-16,0 0-95 15,-9-80-33-15,23 57-27 0,8 3 9 16,2 3-11-1,1 4 0-15,2 10 0 0,-6 3-3 16,0 0-5-16,-2 1-3 16,-2 17 3-16,-7 3 2 15,-4 9-2-15,-6 5 7 16,0 5 1-16,0-1 3 16,-10-2 3-16,7-6-6 15,-2-9 0-15,5-5 1 16,0-7-1-16,0-7-1 15,0 0 0-15,0-3 2 16,8 0 4-16,5 0-1 16,-4-6-3-16,0-1 23 0,-5 3-22 15,-2 4-2-15,-2 0 9 16,0 0-7-16,0 1-2 16,-2 19-23-1,-8 7 23-15,-2 8 1 0,-1 2-1 16,4 3 0-16,1 3 16 15,2-1-14-15,3 1 3 16,3 1-4-16,0-2 7 16,0 4 6-16,9-5-9 15,3-5-4-15,0-4 9 16,-3-8 1-16,-3-4 1 16,-3-4-12-16,-3-2 6 0,0-2 5 15,0 4-9-15,-21 1 5 16,-6 0-2-16,-13-4-5 15,-2-6 0-15,-4-3-63 16,4-4-54-16,5-7-105 16,10-23-230-16</inkml:trace>
  <inkml:trace contextRef="#ctx0" brushRef="#br0" timeOffset="70645.11">5699 10369 63 0,'0'0'72'0,"0"0"-23"16,0 0-1-16,0 0-1 16,0 0 33-16,0 0 10 15,-61-61-18-15,56 43-10 0,1-1-15 16,1-1-7-16,3 4 6 15,0-4-33-15,3 3-11 16,12 1 5-16,-3 2-8 16,-2 7 2-16,-1 5 1 15,2 2-2-15,5 0-9 16,-1 19 0-16,3 8 6 16,-3 9 1-16,-5 10 2 15,-7 7 5-15,-3 7-2 16,0-1 12-16,0 1 1 15,-3-11-11-15,3-8 2 16,0-10-4-16,0-7-3 16,0-11 0-16,6-3 1 0,8-4-2 15,2-6-1 1,-1 0 2-16,3-3 20 0,-2-11-11 16,-7-2 5-16,-6 7-1 15,0 1-5-15,-3 8 61 16,0 0-40-16,-3 0-4 15,-13 5-18-15,-1 11-7 16,-2 10 0-16,4 11 4 16,2 5-3-16,2 5 11 15,8 5-11-15,0-1-1 16,3-2 10-16,0 1-10 16,3-4 0-16,9 0 4 0,-3-13-2 15,-6-3 5-15,-3-7-7 16,0-4 0-16,-10 1 10 15,-13 0-8-15,-17-3 0 16,-11-4-2-16,-19-4-78 16,-12-9-154-16,-9-5-210 15</inkml:trace>
  <inkml:trace contextRef="#ctx0" brushRef="#br0" timeOffset="84766.4">6560 10767 5 0,'0'0'50'0,"0"0"7"15,0 0 4-15,0 0-12 16,0 0 14-16,0 0 26 15,0 0-15-15,-8-11 14 16,8 11-27-16,0 0-8 16,0 0-8-16,0 0-32 15,0 0-13-15,11 0-9 16,23 0 9-16,26 0 30 0,20 0 10 16,16-9-26-16,8-3 9 15,-1-3 0-15,-3 1-21 16,-9-2 1-16,-18 7-3 15,-22-1 6-15,-18 6-6 16,-14 1 0-16,-13 3 2 16,-3 0 2-16,0 0-4 15,-3 0 0-15,0 0 2 16,0 0 0-16,0 0-2 16,0 0 0-16,0 0 1 15,0 0 1-15,0 0-2 16,0 0 3-16,0-4-3 15,-3 1 0-15,-6-3-1 0,-3 2-9 16,3-3 9-16,-3 4-13 16,3-3 4-16,2 3 6 15,1-4-8-15,-3 4 9 16,4-4-4-16,-5 5-3 16,1-6 9-16,0 1-17 15,-4 0-2-15,2 0-4 16,-1-1-10-16,2 1 21 15,4 4-3-15,-2-4 3 16,-1 3 12-16,2 2 2 16,1-2-2-16,-3 1 1 15,-1-4 0-15,-1 0 11 16,-4-2-7-16,2 1 1 16,-4-1 17-16,1-4-15 0,4 0 10 15,-1 3 3-15,5 5-5 16,5 3 27-16,3-1-3 15,0 3-15-15,-3 0 4 16,3 0-17-16,0 0 1 16,0 0-12-16,0 0 1 15,0 0-7-15,0 3-8 16,0 10 3-16,17 4 10 16,5 2 2-16,8 4 5 15,4-5-3-15,2 1 1 16,-2 0 17-16,-5-5-13 15,-4 2-8-15,-1-5 9 16,-8 1-7-16,-4-1 3 0,-3-2-5 16,-4 5 0-1,-5 2 7-15,0 4-5 0,0 7 1 16,-3 5 17-16,-17 2 4 16,-5 2-4-16,-2-6 1 15,-6-2-9-15,2-3 5 16,1-3-17-16,3 2 0 15,5-3 1-15,2 1-1 16,7 4-63-16,13 1-124 16,0-7-125-16,10-14-128 15</inkml:trace>
  <inkml:trace contextRef="#ctx0" brushRef="#br0" timeOffset="89221.18">4334 12511 178 0,'0'0'28'16,"0"0"53"-16,0 0 80 0,0 0-40 16,0 0-12-16,0 0 32 15,3-64-58-15,-16 55-4 16,1 1-20-16,-3 3-19 15,-12 5-15-15,-13 0-17 16,-8 13-3-16,-7 10-10 16,6 7 4-16,10 2-8 15,12-2 7-15,15-7-11 16,12 1 0-16,0-7-15 16,20 3-5-16,15-3 16 15,10-3-17-15,7 3 4 16,-2-4 17-16,-9 1-10 15,-8-4 0-15,-16-3 5 16,-10-1-9-16,-7 7 25 0,0 7-7 16,-30 13 9-16,-13 4 12 15,-18 3-3-15,-5-2 0 16,2-7-9-16,12-5 3 16,13-7 0-16,15-11-3 15,15-6-23-15,9-2-60 16,22-16-131-16,25-14-114 15</inkml:trace>
  <inkml:trace contextRef="#ctx0" brushRef="#br0" timeOffset="89378.6">4470 12787 304 0,'0'0'181'0,"0"0"-67"16,0 0 35-16,0 0-83 15,-18 110 6-15,0-48-10 16,3 8-43-16,-1 0-17 15,10 5-2-15,4-6-3 16,2-12-183-16,2-31-162 16</inkml:trace>
  <inkml:trace contextRef="#ctx0" brushRef="#br0" timeOffset="89562.59">4874 12705 937 0,'0'0'41'16,"0"0"99"0,0 0-61-16,0 0-73 0,0 0-6 15,0 0-26-15,94-9-16 16,-33 9-65-16,5 0-164 16,-8 0-6-16</inkml:trace>
  <inkml:trace contextRef="#ctx0" brushRef="#br0" timeOffset="89715.99">5016 12908 576 0,'0'0'201'15,"0"0"25"-15,0 0-125 0,0 0-27 16,0 0-74 0,0 0-7-16,-6 25-9 0,79-38 16 15,24-4-52-15,12 0-130 16,9-3-230-16</inkml:trace>
  <inkml:trace contextRef="#ctx0" brushRef="#br0" timeOffset="90067.43">6023 12523 173 0,'0'0'448'15,"0"0"-274"-15,-81-22 17 16,54 22-134-16,-4 5-15 15,-2 22-36-15,0 13 2 16,5 9-1-16,15 8-6 0,13-1-2 16,7-4-8-16,26-11-1 15,7-12-26-15,5-20-54 16,4-9 13-16,-7-12 32 16,-2-24 19-16,-7-11 26 15,-8-9 6-15,-11 0 3 16,-5 6 47-16,-9 8-22 15,0 15 17-15,0 15 7 16,0 7 12-16,0 5-23 16,-6 13-47-16,-5 24-24 15,-2 16 17-15,7 17 6 16,6 6-20-16,0 2-84 0,18-6-129 16,10-11-48-16,5-25-172 15</inkml:trace>
  <inkml:trace contextRef="#ctx0" brushRef="#br0" timeOffset="90234.37">6485 12787 911 0,'0'0'127'16,"0"0"6"-16,0 0-96 16,0 0-37-16,-13 77-1 15,10-19 1-15,-2 13-4 16,-1 11-1-16,-4 7-94 15,-5-6-160-15,-6-18-249 16</inkml:trace>
  <inkml:trace contextRef="#ctx0" brushRef="#br0" timeOffset="91293.31">4445 13861 360 0,'0'0'101'15,"0"0"87"-15,0 0-58 16,-9-76-25-16,-8 56-21 15,-5 7-13-15,1 1-29 0,-4 5-14 16,8 4 8 0,4 2-11-16,4 1-11 0,3 0 5 15,-2 0-19-15,-5 9-14 16,-5 18 13-16,-1 16-11 16,-2 3-2-16,6-3 5 15,10-2-25-15,4-19 30 16,1-2-23-16,0-11 5 15,9 2 15-15,9-2-2 16,4 1 9-16,2 1-2 16,3-1 7-16,1 3-5 15,2 0 0-15,-3 0-1 0,-9 4-6 16,-2-1 7 0,-8-2-12-16,-8 5 3 0,0 2 0 15,-27 5 9-15,-18-3 4 16,-19 3 1-16,-15-5 14 15,-3-6-17-15,4-5 4 16,14-6-1-16,12-4-3 16,22 0 5-16,14 0-7 15,16 0-69-15,25-7-269 16,24-7-208-16</inkml:trace>
  <inkml:trace contextRef="#ctx0" brushRef="#br0" timeOffset="91608.64">4607 14221 485 0,'0'0'37'15,"0"0"208"-15,0 0-143 16,0 0-4-16,0 0-87 16,0 0-11-16,12 0-6 15,15 0-19-15,12 0 15 16,-2 0-1-16,-1 0-37 15,-11 10-6-15,-7 7-10 16,-10 5 18-16,-8 9 26 16,-2 8 10-16,-22 4 10 15,-10-1 52-15,1-1 34 16,2-12-18-16,13-10-29 0,6-7-21 16,12-12-7-16,3 0-11 15,43-1-25-15,29-22-12 16,32-7-40-16,14-9-197 15,0-11-268-15</inkml:trace>
  <inkml:trace contextRef="#ctx0" brushRef="#br0" timeOffset="91775.59">5477 14176 794 0,'0'0'115'16,"0"0"67"-16,0 0-153 15,0 0-29-15,0 0 0 16,131-27-2-16,-50 7 2 16,4 0-122-16,-14 1-170 15,-23 5-240-15</inkml:trace>
  <inkml:trace contextRef="#ctx0" brushRef="#br0" timeOffset="91914.46">5545 14400 603 0,'0'0'215'16,"0"0"-37"-16,0 0-178 16,0 0-2-16,105-24-1 15,2-2-21-15,23-4-133 0,16-3-219 16</inkml:trace>
  <inkml:trace contextRef="#ctx0" brushRef="#br0" timeOffset="92265.39">6873 13927 690 0,'0'0'26'16,"0"0"136"-16,-91-6-88 16,57 19-37-16,-5 13 5 15,0 5-28-15,6 4-1 16,11 1-13-16,13 2 9 15,7-6-16-15,2 1 7 0,11-6-10 16,17-10 3-16,5-11-40 16,6-6 4-16,4-1-10 15,-1-21 5-15,-3-8 35 16,-11-3-14-16,-10 0 27 16,-9 7 10-16,-3 6 24 15,-6 9 39-15,0 11-11 16,0 0-41-16,0 11-21 15,0 18-42-15,0 18 31 16,0 12 5-16,10 7-101 16,2-7-45-16,6-12-177 15</inkml:trace>
  <inkml:trace contextRef="#ctx0" brushRef="#br0" timeOffset="92441.86">7107 14225 629 0,'0'0'261'16,"0"0"-116"-16,0 0-108 16,0 0-36-16,-18 79-1 15,18-29 10-15,0-4-10 16,0 0-18-16,6-6-85 16,6-17-239-16,9-23-114 15</inkml:trace>
  <inkml:trace contextRef="#ctx0" brushRef="#br0" timeOffset="92618.85">7295 14151 886 0,'0'0'181'0,"0"0"13"16,0 0-121-16,0 0-72 15,142-51 1-15,-62 37 1 16,1 1-3-16,-11 6-92 15,-13 0-82-15,-20 4-192 16,-25-3-167-16</inkml:trace>
  <inkml:trace contextRef="#ctx0" brushRef="#br0" timeOffset="92814.35">7477 13944 458 0,'0'0'314'0,"0"0"-33"15,0 0-183-15,0 0-15 16,0 0-42-16,0 0-39 16,9 47 14-16,12 1-13 15,0 11-1-15,-9 8-4 16,1 13-19-16,-1 5-78 16,9 5-139-16,4-18-222 15</inkml:trace>
  <inkml:trace contextRef="#ctx0" brushRef="#br0" timeOffset="93151.25">8314 13989 848 0,'0'0'4'16,"0"0"63"-16,-112 25-29 15,70 11-10-15,3 7-21 16,7 6 4-16,12 1-9 15,7 1-4-15,13-7-3 16,4-10-3-16,25-8-44 16,11-19-52-16,5-7-1 15,1-10 12-15,-6-23 29 16,-4-3 6-16,-15-4 58 16,-6 0 28-16,-11 10 103 15,-4 11-13-15,0 12 20 0,0 7-38 16,0 0-71-16,0 10-29 15,-10 17-21-15,4 12 21 16,3 6-9-16,3 2-36 16,0 0-108-16,0-8-98 15,6-19-140-15</inkml:trace>
  <inkml:trace contextRef="#ctx0" brushRef="#br0" timeOffset="93449.54">8599 14294 672 0,'0'0'167'16,"0"0"80"-16,0 0-198 15,0 0-49 1,0 0-16-16,0 0-13 0,94-26 10 16,-61 26-38-16,-5 0 4 15,-7 0-3-15,-9 16-10 16,-5 14-1-16,-7 6 36 15,-3 3 31-15,-13 2 5 16,-2-5 36-16,6-7 12 16,3-10 20-16,6-8-34 15,3-10-19-15,12-1-20 0,30 0 2 16,16 0-4 0,24-12-4-16,3 0-235 0,-6-1 117 15,-6-4-239-15</inkml:trace>
  <inkml:trace contextRef="#ctx0" brushRef="#br0" timeOffset="94013.51">4604 15270 583 0,'0'0'24'0,"0"0"27"16,0 0 142-16,-31-71-98 16,25 68 17-16,3 3-45 15,0 0-44-15,0 0-23 0,-3 25-21 16,-3 19 19-16,2 10-8 15,7 5 6-15,0-7-1 16,7-9-19-16,11-7-6 16,3-6-3-16,1-10 0 15,-4-3 32-15,0-5-12 16,-9-1 13-16,0-2-4 16,-9-2 2-16,0-2-3 15,0 3-17-15,-18 6 22 16,-15 3-2-16,-16 3 2 0,-9-1 0 15,-2 1 0 1,-1 3-74-16,13 1-73 0,20-2-27 16,23-16-151-16</inkml:trace>
  <inkml:trace contextRef="#ctx0" brushRef="#br0" timeOffset="94411.57">4816 15576 599 0,'0'0'8'16,"0"0"180"-16,0 0-143 15,0 0-45-15,0 0-28 0,0 0-28 16,64 10 38 0,-28-1-4-16,-3 1-43 0,-5-3 16 15,-7 1-11-15,-9 0 21 16,-6 1-1-16,-6 6 27 15,0-2 13-15,0 0 26 16,0 0 37-16,0 1 1 16,-3 2 8-16,3-1-30 15,0 3-19-15,0-2-15 16,13-2-6-16,7 2 10 16,5-3-9-16,-1-3 4 15,-6-3 1-15,-5-4-3 16,-10 4-5-16,-3 0-2 15,-3 5 2-15,-22 8 10 16,-11 4-1-16,-7-2-9 0,-2 2 12 16,9-11-12-16,2-6-41 15,10-7-90-15,11-27-151 16</inkml:trace>
  <inkml:trace contextRef="#ctx0" brushRef="#br0" timeOffset="94597.56">5909 15458 565 0,'0'0'146'15,"0"0"91"-15,0 0-88 16,0 0-54-16,0 0-95 16,0 0-14-16,0 0 0 15,91-14-31-15,-43 14-42 0,3 0-95 16,-6 0-141-16,-14 0-76 15</inkml:trace>
  <inkml:trace contextRef="#ctx0" brushRef="#br0" timeOffset="94746.96">6002 15609 334 0,'0'0'85'16,"0"0"117"-16,0 0-37 15,0 0-135-15,0 0-30 16,0 0-11-16,0 20-18 15,70-20 8-15,30 0-112 0,28-1-21 16,5-12-260 0</inkml:trace>
  <inkml:trace contextRef="#ctx0" brushRef="#br0" timeOffset="95048.73">7010 15420 435 0,'0'0'48'16,"0"0"166"-16,-110 5-114 15,80 17-59-15,9 8-23 16,3 6-12-16,9 4 5 16,6 0-11-16,3-1 6 15,6-9-16-15,18-5 5 0,-3-11-63 16,3-11-17 0,4-3 5-16,-1-13 43 0,0-16 17 15,-2-8-23-15,-2-2 32 16,-7 3 11-16,-4 8 0 15,-5 10 22-15,-4 14-1 16,-3 4-17-16,0 9-4 16,0 27-15-16,0 14 10 15,0 17 5-15,0 0-2 16,0 1-55-16,0-15-164 16</inkml:trace>
  <inkml:trace contextRef="#ctx0" brushRef="#br0" timeOffset="95214.17">7316 15777 643 0,'0'0'20'0,"0"0"50"16,0 0-30-16,-49 95-30 16,40-51-8-16,3 9 0 15,6-5-4-15,0 0-138 16,0-15-83-16</inkml:trace>
  <inkml:trace contextRef="#ctx0" brushRef="#br0" timeOffset="95401.68">7589 15787 811 0,'0'0'91'0,"0"0"109"16,0 0-102-16,0 0-90 15,0 0-8-15,0 0-3 16,116-39-31-16,-47 32-25 16,13-3-170-16,4-3-30 15,-2-4-183-15</inkml:trace>
  <inkml:trace contextRef="#ctx0" brushRef="#br0" timeOffset="95625.7">7890 15615 207 0,'0'0'305'0,"0"0"-36"16,0 0 6-1,0 0-166-15,0 0-63 0,0 0-25 16,-16 0-7-16,16 13-9 16,13 11 17-16,1 3-22 15,-4 9 0-15,-4 3 4 16,-6 1-4-16,3 13-4 15,0 11-63-15,3 4-99 16,6-3-193-16,9-22-175 16</inkml:trace>
  <inkml:trace contextRef="#ctx0" brushRef="#br0" timeOffset="95955.75">8632 15545 690 0,'0'0'2'0,"0"0"-2"16,-111 48 46-16,75-16-15 15,4 8-17-15,12-4-14 16,7-1 4-16,13-6-8 16,0-7-11-16,13-12-64 15,20-10 0-15,9 0 15 16,1-20-9-16,-4-9-8 15,-5-7 32-15,-10-2 46 16,-9 6 3-16,-2 5 102 0,-8 10 10 16,-5 9-11-16,0 8 52 15,0 0-153-15,0 9-30 16,3 24-12-16,0 9 38 16,0 9-22-16,3 4-58 15,1-2-59-15,8-16-138 16</inkml:trace>
  <inkml:trace contextRef="#ctx0" brushRef="#br0" timeOffset="96263.21">8973 15823 34 0,'0'0'594'15,"0"0"-395"-15,0 0-21 0,0 0-178 16,0 0-4-16,0 0 1 15,6-19-77-15,18 19 44 16,3 9-24-16,0-2-75 16,-11 6 38-16,-4-3 8 15,-6 4 4-15,-6 1 48 16,0 1 37-16,-6 4 3 16,-15 0 96-16,-3 2 10 15,2 3 51-15,4-8-91 16,12-4-61-16,6-2-8 0,9-5-3 15,36-6 0-15,25 0 2 16,28-16-59 0,19-12-175-16,5-8-108 0</inkml:trace>
  <inkml:trace contextRef="#ctx0" brushRef="#br0" timeOffset="96422.13">9628 15724 395 0,'0'0'32'16,"0"0"3"-16,0 0-8 16,0 0-20-16,0 0-2 15,110-6-5-15,-65 0-12 0,-9-8-169 16,-12 0-124 0</inkml:trace>
  <inkml:trace contextRef="#ctx0" brushRef="#br0" timeOffset="96627.68">9661 15637 448 0,'0'0'107'0,"0"0"152"0,0 0-116 16,0 0-53-16,0 0-47 16,0 0-24-16,-6 11-19 15,12 15-2-15,13 12-5 16,8 11 7-16,1 6-4 15,-1 10-76-15,9 6-173 0,3-6-57 16,10-17-50-16</inkml:trace>
  <inkml:trace contextRef="#ctx0" brushRef="#br0" timeOffset="96975.37">10450 15588 660 0,'0'0'5'0,"0"0"141"16,0 0-101-16,0 0-27 16,-88 10-6-16,61 21-9 15,3 8-3-15,3-3 12 16,12 1-7-16,2-5-8 0,7-1 3 16,7-8-47-1,13-7-36-15,8-15-48 0,5-1 27 16,-3-11 9-16,-5-15 7 15,-4-4 61-15,-6-3 27 16,-5-3 24-16,-7 9 16 16,0 11 92-16,-3 5-57 15,0 11 115-15,0 0-159 16,0 4-31-16,0 17-24 16,3 12 24-16,0 6 18 15,5 3-18-15,-1 2-4 16,-1 5-10-16,3-2-152 0,7-18-145 15</inkml:trace>
  <inkml:trace contextRef="#ctx0" brushRef="#br0" timeOffset="97379.74">10798 15770 658 0,'0'0'84'0,"0"0"25"16,0 0-57-16,0 0-52 16,0 0 0-16,80-25 0 15,-40 25-7-15,-4 0-39 0,-7 0-88 16,-3 6 18 0,-8 6 48-16,-3 2-28 0,-9 2-6 15,-3 1 20-15,-3-4 58 16,0-3 24-16,0 1 34 15,-3-5 68-15,-3 3 25 16,3-6-32-16,3-2-31 16,0 2-6-16,0 3-41 15,12 2 14-15,13 3 40 16,8 4-44-16,3 2-3 16,0 2-22-16,-8 1-2 15,-10 1-18-15,-15 3-1 16,-6 3-6-16,-36 9 4 15,-31 5 7-15,-30 2 11 0,-37-1-78 16,-41-9-84-16,-45-8-190 16</inkml:trace>
  <inkml:trace contextRef="#ctx0" brushRef="#br0" timeOffset="97803.38">4977 16706 767 0,'0'0'4'0,"0"0"53"16,0 0-28-16,0 0-26 16,-19 121-6-16,16-35 0 15,3 6-31-15,0 1-83 16,0-1-58-16,10-9-93 16</inkml:trace>
  <inkml:trace contextRef="#ctx0" brushRef="#br0" timeOffset="97928.35">4952 17726 400 0,'0'0'36'0,"0"0"-36"0,-17 104-7 16,17-52-73 0,0 2-53-16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30:51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8445 10826 167 0,'0'0'24'0,"0"0"132"16,0 0-11-16,0 0-44 15,0 0 14-15,0 0-30 0,0 0-6 16,-15 0-10-16,15 3-23 16,0-3-20-16,0 0-20 15,0 0 6-15,15-10-10 16,18-23 2-16,16-13 13 16,11-10-5-16,-5-10-8 15,-10 3-4-15,-11 3 0 16,-13 4 3-16,-12 11-3 15,-9 14-3-15,0 11 0 16,0 17 2-16,0 3-4 16,-15 43-4-16,-6 23-36 15,9 17 41-15,5 3-2 16,7-11 1-16,16-21 0 0,11-19-9 16,6-18 7-16,-2-13-12 15,5-4 15-15,0-24 4 16,1-12 0-16,-3-11 2 15,-7-2-5-15,-9 2 10 16,-9 2-13-16,-6 9 8 16,-3 10-2-16,0 14 5 15,0 12-5-15,3 5-9 16,0 28-2-16,0 13 6 16,3 10 1-16,3-6 4 15,7-11 0-15,1-9-3 16,-1-13 3-16,-4-7 0 0,3-10 0 15,3 0 2-15,9-20 10 16,7-17 12 0,0-5-12-16,-1-8 3 0,-9-3-13 15,-6 3-2 1,-6 4 16-16,-2 12-9 0,-4 13 10 16,-2 10-12-16,0 8-2 15,-4 3 15-15,0 0-17 16,0 0-2-16,0 0-2 15,0 0 3-15,0 0-4 16,0 0 4-16,0 0 0 16,0 0-2-16,0 0 2 15,0 0 0-15,0 0-1 0,6 0 2 16,-2 0-3 0,2 0 2-16,-3 0 0 0,3 0 8 15,-3 0-6-15,0 0-2 16,0 0 0-16,-3 0 4 15,0 0 4-15,3 0-8 16,-3 0 0-16,0 0 2 16,0 0-2-16,0 0-3 15,0 0 3-15,4 3 0 16,1 0-5-16,1 5 5 16,-3-3 0-16,3 3 0 15,-3-3 0-15,0-1 0 0,1 2 0 16,-4-1 1-1,0-5 2-15,3 0-3 16,-3 0 0-16,0 0 6 0,0 0-5 16,0 0 1-1,0 2-2-15,0-2 4 0,0 0-2 16,0 0-2-16,0 0 0 16,0 0-2-16,0 0 4 15,0 0-2-15,0 0 0 16,0 0 1-16,3 0 3 15,-3 0-4-15,0 0 0 16,0 0-5-16,0 0 5 16,0 0-1-16,3 10-2 15,0-3 3-15,1 5 1 16,3-1-1-16,-4-5 0 16,-3 1 0-16,0-7 2 15,0 0-1-15,0 0 6 0,0 0-6 16,0 0 22-16,0-4-15 15,-11-8-7-15,-11-1 7 16,-1-1-8-16,-2 2 0 16,1 4-2-16,2 4 8 15,7 4-15-15,3 0 7 16,3 17-11-16,0 20-2 16,6 13-5-16,3 12 8 15,0 4 2-15,21-9-1 16,9-12 8-16,7-11-19 15,2-11 6-15,9-16 13 0,7-7-9 16,9-17 12 0,6-20-2-16,6-12 5 0,-7-7-12 15,-11-7-23-15,-18 3 3 16,-22 2 29-16,-13 9 2 16,-5 15 4-16,-17 18 5 15,-11 16-5-15,-5 3 27 16,-6 30-33-16,5 3 0 15,13 1 4-15,11-5-4 16,10-8-2-16,4-5-1 16,20-12-1-16,6-5-2 15,13-2 6-15,5-12 0 0,4-12 11 16,-6 5-10 0,-7 9-2-16,-14 7 0 0,-8 3 1 15,-4 3-1-15,-4 23 1 16,-9 6-2-16,0 6-1 15,0 4 3-15,0-6-2 16,6-8-3-16,6-9-48 16,6-10-50-16,9-9 31 15,14-3-23-15,8-19 71 16,4-11-8-16,-5-7-5 16,-5-3 12-16,-12-3 25 15,-17 0 6-15,-11 5 2 16,-3 12 26-16,-3 16 86 15,-11 9-59-15,1 4 50 0,1 7-83 16,6 20-21-16,3 2-14 16,3 4 6-16,0-10-5 15,18-2 5-15,4-11-9 16,5-7-13-16,-4-3-21 16,6 0-15-16,-3-20 58 15,-4-10-21-15,-9 0 12 16,-8-2 10-16,-5 3 4 15,-9 0 4-15,-15 10 0 16,-6 7 10-16,-5 12 48 16,2 13-57-16,-3 26-5 15,6 14-8-15,12 6 3 16,11 0 1-16,7-2 0 16,19-11-11-16,30-9-37 15,23-11 0-15,19-23-11 0,12-3 27 16,7-22-5-16,2-22 0 15,-9-6-27-15,-15-9 19 16,-27-3 37-16,-31 1 8 16,-27 8 1-16,-9 5 76 15,-27 17-3-15,-10 11-5 16,-5 18 5-16,2 4-20 16,4 32-45-16,11 12-9 15,13 9-1-15,15-1-3 16,3-7 0-16,30-9-8 15,10-12-18-15,5-12-40 0,-4-14 14 16,-2 0 13-16,-6-26 2 16,-9-10 39-16,-6-7 2 15,-9-3 4-15,-5 4 10 16,-4 5 5-16,0 13 23 16,-7 7-19-16,1 15 22 15,3 2 20-15,-3 19-65 16,6 14 0-16,0 17 2 15,0 0 2-15,9-1-4 16,14-13 0-16,12-6-2 16,7-7 0-16,4-16-61 15,6-7 35-15,-4-21-43 0,1-18 57 16,-7-10-30 0,-12-8-13-16,-14 1 57 0,-16 0 13 15,0 10 29-15,-10 10 25 16,-8 17 31-16,0 11 61 15,0 8-18-15,-2 0-100 16,3 13-33-16,8 5-3 16,6 2-4-16,3 2-2 15,16 2 1-15,20-1 0 16,9 2-1-16,13 0 2 16,0 0-1-16,2 1 7 15,-11-2-7-15,-18 2 0 16,-14-2 0-16,-17 4 0 15,-9 0-3-15,-24 8 6 16,-10-2-3-16,-2-9 10 0,9-8-9 16,8-10 1-16,7-7 5 15,12-10-6-15,6-29-2 16,3-19-28-16,9-10-44 16,21-6 3-16,9 9 15 15,3 16-16-15,7 12 71 16,-10 20 1-16,-4 11 22 15,-5 6-15-15,-5 2-2 16,-5 25 2-16,-1 13 6 16,-9 11 20-16,1 3-34 15,-2-1-19-15,-3-10-33 16,3-16-117-16,4-11-7 16,7-16-59-16,5-27 30 15</inkml:trace>
  <inkml:trace contextRef="#ctx0" brushRef="#br0" timeOffset="114.02">12090 10143 73 0,'0'0'246'0,"0"0"-62"16,-6-74-39-16,2 74-135 15,1 17-10-15,3 15-176 16,0 11 39-16</inkml:trace>
  <inkml:trace contextRef="#ctx0" brushRef="#br0" timeOffset="964.2">12216 10410 568 0,'0'0'189'0,"0"0"-11"16,0 0-123-16,0 0-55 15,0 0-42-15,0 0 30 16,79-60-55-16,-40 57 1 15,-5 3 26-15,0 0-21 16,-14 16 25-16,-4 5 2 16,-10 1-6-16,-3 2 22 15,-3-7 7-15,0-5 11 16,0-5 7-16,0-4 16 16,0-3 29-16,0 0 24 0,0-17 28 15,10-18-1-15,13-13-101 16,7 3 6-16,1 2 7 15,2 13-4-15,0 10 10 16,-5 10 0-16,2 10-19 16,-5 0-4-16,-4 20-2 15,-6 10-5-15,-8 9-6 16,4 1-6-16,-2 3 5 16,10-4-12-16,5-7-33 15,10-15-54-15,16-17 33 16,14-12 58-16,12-24 16 15,0-11-11-15,-12 1 5 16,-24-3 14-16,-19-2 0 0,-21 6 59 16,0 9-28-16,-21 12 26 15,-10 15 36-15,-2 9-53 16,-7 9-40-16,-1 21 0 16,9 7-4-16,8 5 2 15,12-5 2-15,12-4-12 16,0-7 2-16,18-6-54 15,12-13-2-15,0-7 49 16,5 0 17-16,1-20-3 16,-9-6 7-16,-3-1 21 15,-6-2 10-15,-9 3 33 16,-2 9-2-16,-4 7-11 16,-3 5 4-16,0 5-26 15,0 17-33-15,0 20-16 0,0 26 16 16,6 26 25-16,10 17-11 15,7 22-7-15,4 8-7 16,1 3 27-16,-7-1-27 16,-9-13-9-16,-12-14 9 15,-6-22 2-15,-27-18 23 16,-16-17-22-16,-19-16 14 16,-13-14 39-16,-10-17-52 15,0-7-2-15,10-36 9 16,9-24-9-16,24-29-2 15,25-13-22-15,23-17-13 0,33-4 19 16,40-2-70-16,29 10-49 16,15 9-26-16,-7 12-105 15,-8 13-119-15</inkml:trace>
  <inkml:trace contextRef="#ctx0" brushRef="#br0" timeOffset="1865.18">8936 9964 416 0,'0'0'3'16,"0"0"44"-16,0 0 39 15,0 0-52-15,0 0-10 16,0 0 1-16,-36 59-3 16,36-56-12-16,0-3-7 15,0 0 12-15,0 0-13 16,0-3 27-16,15-6 49 16,-6-5-26-16,-3 1-28 15,-6-1-3-15,0 5-12 16,0-2 18-16,-3 9-27 0,-12 2 5 15,-3 5 8-15,-1 20-13 16,-1 8-3 0,7 3-3-16,7-10 6 0,6-6-9 15,0-7 9-15,9-10-9 16,12-3 7-16,4-3 2 16,2-20 10-16,-2 1-9 15,-8-2 0-15,-8 0 17 16,-9 5-13-16,0-5 22 15,-9 9-9-15,-15-2-8 16,0 7-10-16,0 10-5 16,2 0-19-16,8 20 7 15,7 12-107-15,7 8-4 0,0-1-51 16,7-5-29-16,10-15-15 16</inkml:trace>
  <inkml:trace contextRef="#ctx0" brushRef="#br0" timeOffset="19358.43">19141 5104 100 0,'0'0'7'15,"0"0"-7"-15,0 0 3 16,0 0-1-16,0 0 8 16,0 0-10-16,0 0-12 15,0 10 11-15,0-6-16 0,4 2-15 16,4 1 0 0</inkml:trace>
  <inkml:trace contextRef="#ctx0" brushRef="#br0" timeOffset="20895.88">17748 9897 22 0,'0'0'8'0,"0"0"-2"15,0 0-1-15,0 0-2 16,0 0 6-16,0 0-7 0,0-5 0 16,0 3 5-16,1 0-1 15,-1-1 3-15,0-1 3 16,2 1 15-16,-2 0-2 15,1-1-12-15,1-3-3 16,1-2 2-16,1-2 8 16,1-1-5-16,-1-5 2 15,7-2 2-15,-8-3 17 16,3-3-15-16,-2 2-9 16,-2-1 32-16,-1 7-17 15,-1 5 14-15,0 7 10 16,0 2-11-16,0 3 6 0,-4 0-28 15,-11 17-14-15,-6 11-1 16,2 2-2-16,3 2 0 16,10-5-1-16,6-1 2 15,0-4-3-15,2 5 1 16,12-7 0-16,5 5 7 16,0-3-7-16,4 1 2 15,-7-4-2-15,-2 1 5 16,-5 0-11-16,-9 7 5 15,0 2 1-15,-22 7 0 16,-18 5 2-16,-12-4 3 16,-6-8-5-16,-3-3 0 15,9-14 6-15,10-7-6 0,12-5 0 16,17 0 3 0,13-4-3-16,0-13-37 0,31-3-123 15,12-3-56-15,6-5 11 16</inkml:trace>
  <inkml:trace contextRef="#ctx0" brushRef="#br0" timeOffset="21487.64">18040 9917 168 0,'0'0'44'0,"0"0"121"16,0 0-48-16,0 0 2 15,0 0 5-15,0 0-16 16,-13-53-47-16,0 53-38 15,-7 0-23-15,-5 14 0 16,-5 5-2-16,8-2-5 0,3 3-4 16,8-6 5-16,8-1-24 15,3-6 4-15,0-5 14 16,0-2-11-16,0 0 21 16,9 0 1-16,9 0 2 15,1 0 10-15,-3-2-11 16,1-5 0-16,-8 6-4 15,-5-3-2-15,-2 4-9 16,-2 0 3-16,0 0 8 16,0 0-3-16,0 0-8 15,0 0 4-15,-3 0 5 16,-3 0 5-16,-3 4 1 0,1 0 0 16,5 0 1-16,0-2-6 15,2 6 5-15,-1-3-3 16,2 2 1-1,0 2 1-15,0 1-4 0,2 0 3 16,7-3 2-16,3 3 3 16,0-1-3-16,-1-1 0 15,0 1 3-15,0-4-1 16,-1 2 6-16,-4-5-8 16,-3 1 2-16,0-3 3 15,-3 0-5-15,0 3 0 16,0-3 0-16,0 4 0 0,-15 6 0 15,-8 0 0-15,-3 2 1 16,-1-1 0-16,8-1-1 16,2-3-3-16,5-1-8 15,6-2-38-15,5-4-39 16,1 0-94-16,0 0-97 16</inkml:trace>
  <inkml:trace contextRef="#ctx0" brushRef="#br0" timeOffset="21914.64">18115 9835 59 0,'0'0'101'15,"0"0"6"-15,0 0-10 16,0 0 2-16,0 0-8 15,0 0-16-15,0-39 29 16,0 39-50-16,-3 0-44 16,0 0-10-16,-4 17-4 15,4 5 4-15,-4 1 0 16,4 0 1-16,0-2 2 16,3-1-3-16,0-8 0 15,0 4-2-15,0-5 5 0,5 5-6 16,9 1 3-1,-1-4-1-15,-1 3-9 0,-1-6 13 16,-1 0-3 0,-4-3 0-16,-6-4 2 0,0 0-7 15,0 1 5-15,-6 5 0 16,-23 1 14-16,-11 6-12 16,-12-2 1-16,1-1-3 15,6 0-39-15,11 4-18 16,15-1-50-16,13-3-78 15,6-12-63-15</inkml:trace>
  <inkml:trace contextRef="#ctx0" brushRef="#br0" timeOffset="22357.22">18416 10023 249 0,'0'0'22'0,"0"0"102"15,0 0-83-15,0 0 28 16,0 0-21-16,0 0-26 16,-68 20 0-16,73-20-19 15,20-7 0-15,10-3-6 16,5 0 3-16,1 5-13 16,-5 5-7-16,-13 0 1 15,-3 0 18-15,-14 0-6 16,-5 9-5-16,-1 8 10 0,-1-1 0 15,-11 0 2-15,-8 1 4 16,8-10 13-16,4-4 7 16,2 0-3-16,6-3 51 15,0-6 23-15,0-20-35 16,0-8-60-16,9-2 0 16,10 0 2-16,5 9-2 15,-2 7 2-15,1 11 2 16,-1 6 0-16,5 3-4 15,-5 15-3-15,1 16 3 16,-10 11-2-16,-12 8-4 16,-1 9 5-16,-14 1-68 15,-25 0 54-15,-13-2-118 16,-20-5-43-16,-16-6-97 16</inkml:trace>
  <inkml:trace contextRef="#ctx0" brushRef="#br0" timeOffset="22973.9">17485 9835 479 0,'0'0'22'0,"0"0"63"0,0 0-60 15,32-78-20 1,-9 49 0-16,3 0-5 0,-3-2 0 16,-7-6-5-16,-6-1 5 15,-7-13 0-15,-3-2 0 16,0 3 4-16,-1 13 0 16,-5 21-1-16,0 12 25 15,0 4-20-15,-8 15-8 16,-4 19-21-16,-2 19 21 15,-1 7 0-15,12 6 0 16,9-3 0-16,0-4 0 16,4-5 2-16,19-8-1 15,-1-7-1-15,5-5 1 16,-5-5 3-16,4-2 6 0,-9-2-7 16,-5-2 3-16,-2-1 13 15,-10 0-11-15,0 4 0 16,-10 1 15-1,-16 2-3-15,-10-3-4 0,-5-2-11 16,-5-7-4-16,4-4 13 16,9-9-13-16,10-2-1 15,11-2 10-15,8 0-8 16,4 0 20-16,0 0-22 16,17 0 8-16,12 0-16 15,5 0 7-15,6 19 0 16,3 15-2-16,-1 13 3 0,3 12-2 15,-2 5 0-15,2-5-3 16,-3-1-10-16,-3-15-42 16,1-9-53-1,8-12 49-15,17-18-110 0,22-8 12 16</inkml:trace>
  <inkml:trace contextRef="#ctx0" brushRef="#br0" timeOffset="23526.31">19047 9597 344 0,'0'0'21'0,"0"0"42"16,0 0-35-16,0 0 5 0,-88-55 24 15,75 33-7-15,10-9-10 16,3-11-16-16,1-6-24 15,23 2 0-15,3 10 0 16,3 12-2-16,-4 17 0 16,3 7-4-16,-4 13 0 15,4 21-1-15,-2 15 7 16,-8 11 0-16,-7 6-7 16,-6 0 11-16,-6-1-4 15,0-5 0-15,0-13 5 0,0-7-2 16,0-11-3-1,0-12 0-15,6-7 1 0,6-8 0 16,4-2 1 0,7 0 12-16,3-19 8 0,3-7 13 15,-10-1-26-15,-5 4-9 16,-8 9 13-16,-2 7 23 16,-4 7 8-16,0 0-44 15,-10 21 2-15,-7 16-2 16,-2 12 10-16,-2 6-4 15,10-1 12-15,7-1-13 16,4-5-1-16,3-4 1 16,21-1 1-16,1-4 3 15,5-5-9-15,-11-4 0 16,-2 0 4-16,-14-4-4 0,-3 4-6 16,-24 6-23-16,-18 3-43 15,-16-2-34-15,-18-1-56 16,-12-3-87-16</inkml:trace>
  <inkml:trace contextRef="#ctx0" brushRef="#br0" timeOffset="24487.43">11989 11679 120 0,'0'0'0'0,"0"0"0"16,0 0 2-16,0 0-2 16,0 0-8-16,0 0-8 15,-3 0 4-15,9 0 8 16,12 2-9-16,0 2-18 16</inkml:trace>
  <inkml:trace contextRef="#ctx0" brushRef="#br0" timeOffset="25552.83">21428 10205 16 0,'0'0'25'16,"0"0"-3"-16,0 0-15 15,0 0 8-15,0 0 26 16,0 0 3-16,3-17-20 16,-3 14-4-16,0 3 22 0,0 0-16 15,0-3-9-15,0 2 1 16,0 1-5-16,0 0 7 15,0 0-8-15,0 0-4 16,0 0 9-16,0 0-14 16,0 0-2-16,0 0 4 15,0 0-4-15,0 0 3 16,0 0-4-16,0 0 0 16,0 0 0-16,0 0 0 15,0 0 0-15,0 0-1 16,0 0-7-16,0 0-26 15,0 0-19-15,0 0-44 0,0 0-79 16</inkml:trace>
  <inkml:trace contextRef="#ctx0" brushRef="#br0" timeOffset="27324.01">23607 9660 0 0,'0'0'6'0,"0"0"8"16,0 0-9-16,0 0 4 15,0 0-1-15,0 0-2 16,-6 3-5-16,5-3-1 0,-2 2 0 16,1-2 5-16,1 3-5 15,1-3 0-15,0 0 3 16,0 0 0-16,0 0 10 15,0 0 0-15,0 0 1 16,0 0 12-16,0 0-7 16,0 0 3-16,0 0-4 15,0 0-9-15,0 0 8 16,0 0-5-16,0 0-7 16,0 0 5-16,0 0-9 15,0 0 7-15,0 0 0 16,0 0-7-16,0 0 7 0,0 0-6 15,0 0-1-15,0 0 3 16,0 0-2-16,0 2-2 16,0-2 0-16,0 0 1 15,0 0-1-15,0 0 0 16,0 0 0-16,0 0-4 16,0 0 4-16,0 0-1 15,0 0-2-15,0 0 1 16,0 0 0-16,0 0-2 15,0 0-3-15,-3 3 6 16,3-3 0-16,0 0 1 16,-4 3 0-16,4-3 1 15,0 0-2-15,0 0 0 16,0 0-2-16,0 0 3 0,-1 0 0 16,1 0 0-16,0 0 0 15,0 0 2-15,0 0-2 16,0 0 0-16,0 0 0 15,0 0-3-15,-3 1 2 16,-2 2-30-16,-1 2-7 16,-5 0-70-16</inkml:trace>
  <inkml:trace contextRef="#ctx0" brushRef="#br0" timeOffset="32409.26">13958 5346 97 0,'0'0'35'16,"0"0"-35"-16,0 0 13 15,0 0-13-15,0 0-23 16,0 0-51-16,0 0 26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31:56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19606 3488 103 0,'0'0'31'0,"0"0"-27"16,-98-58 44-16,73 44 9 15,1 3-4-15,5 2 9 16,2 1 14-16,4 0-17 16,1-1 35-16,-5-2-46 15,7 3-14-15,1 3 6 16,6 2-40-16,3 3 2 16,0 0-2-16,0 0-10 15,0 0-4-15,0 0-1 0,0-1 7 16,0 1 3-16,3-2 5 15,3 2 6-15,0-3-6 16,5 3-16-16,2-3-87 16,-3-4-81-16,-10-11-100 15</inkml:trace>
  <inkml:trace contextRef="#ctx0" brushRef="#br0" timeOffset="1230.04">17888 3239 534 0,'0'0'31'16,"0"0"-31"-16,0 0 56 16,0 0-56-16,0 0-7 15,0 0 7-15,-19 0-13 16,31 0 13-16,10 0 14 16,12-13 26-16,13-14 31 15,6-12-26-15,2-5-28 16,-2-5 3-16,-13-9-18 15,-7-5 1-15,-6-8 4 16,-11-8 0-16,-12-13-7 16,-4 11 1-16,0 13-1 0,-11 25 0 15,2 27 1-15,0 13 3 16,-3 13-8-16,-3 38-15 16,-1 20 6-16,6 17 8 15,10-4 2-15,17-11-3 16,22-16 3-16,9-15-4 15,14-19-4-15,10-15 9 16,-2-5 2-16,-1-23 0 16,-7-13 2-16,-10-7-7 15,-13-3 5-15,-10-2 0 16,-13-8 10-16,-15-5-4 16,-1 7-1-16,0 12 0 15,-1 20 0-15,-2 22 36 0,-3 5-41 16,3 29-27-1,3 12 19-15,0 9 8 0,9-7 0 16,17-9-6-16,7-9-2 16,2-10 4-16,-2-12 0 15,-1-5 4-15,-2-3 4 16,2-14 3-16,-6-9 5 16,3-7-6-16,-10-4-4 15,-7-6 12-15,-7-1-4 16,-5 5 2-16,0 9 12 15,0 13 29-15,0 14 35 16,0 0-85-16,0 2-3 0,0 20-12 16,0 9 3-16,0 3 9 15,0 0 0-15,0-9 5 16,0-6-9-16,0-8 4 16,0-5 0-16,0-4-5 15,0-2 9-15,3 0-4 16,3-2 12-16,8-23 3 15,9-13 17-15,9-13-21 16,1 0-5-16,5 8 1 16,-6 11-7-16,1 18-1 15,2 14-2-15,2 0-15 16,-6 26 10-16,-5 8-19 16,-7 4-18-16,-8-3 17 0,-11-6 4 15,0-5 17 1,0-12 6-16,0-5 2 0,0-6 4 15,0-1-3-15,0-2 11 16,7-23 26-16,8-12-22 16,6-16-11-16,4 2 13 15,5 7-9-15,-5 10 10 16,5 16-20-16,3 12 2 16,-1 6-6-16,4 6-1 15,-1 24-6-15,-5 12 4 16,-10 7-2-16,-14 6 5 15,-6 1-39-15,-14-1-99 0,-30-4-65 16,-12-13-173 0</inkml:trace>
  <inkml:trace contextRef="#ctx0" brushRef="#br0" timeOffset="1423.62">18905 2208 771 0,'0'0'60'0,"0"0"-18"15,0 0 36-15,0 0-67 16,0 0-11-16,0 0-31 16,-31-21-228-16,55 51 57 15,6 2-94-15</inkml:trace>
  <inkml:trace contextRef="#ctx0" brushRef="#br0" timeOffset="1843.89">20431 2464 462 0,'0'0'31'0,"0"0"90"16,0 0-69-16,-6-77 40 15,-11 72-73-15,-9 5-3 16,-8 0-16-16,-7 21-10 16,3 17-1-16,5 10 6 15,10 2 3-15,13-4-3 16,7-10 2-16,3-6 3 15,10-14-8-15,16-9 8 16,10-7 3-16,1-3 5 16,3-22 17-16,0-7-14 15,-7-3-10-15,-4-2 14 16,-14 4 0-16,-4 8-7 16,-5 12 3-16,-6 6-9 0,0 7-4 15,0 7-23-15,0 23-109 16,0 14 27-16,2 12 22 15,22-6-105-15,15-7 59 16</inkml:trace>
  <inkml:trace contextRef="#ctx0" brushRef="#br0" timeOffset="2241.48">20843 2582 427 0,'0'0'29'15,"0"0"172"-15,0 0-111 0,0 0-19 16,0 0-55 0,0 0-16-16,-30-57-7 0,38 55 4 15,12 2-8 1,8 0-6-16,7 8-29 0,-1 8-16 16,-2 2 8-16,-6-1-1 15,-7-4-24-15,-9-3 41 16,-6-6 32-16,-1-4 6 15,-1 0 2-15,1 0 2 16,-2-2 66-16,2-18 69 16,3-15-52-16,8-12-70 15,1-8-3-15,12 2-3 16,1 8 5-16,6 12 1 16,2 12-6-16,0 13-11 15,1 8 0-15,-4 0-4 0,-6 24-7 16,-9 8-4-16,-10 11-4 15,-8 10-4-15,-7 10-54 16,-15 1-28-16,-8-3-83 16,4-17-91-16</inkml:trace>
  <inkml:trace contextRef="#ctx0" brushRef="#br0" timeOffset="2483.13">21743 2176 593 0,'0'0'39'16,"0"0"38"-16,0 0-77 15,0 0-7-15,0 0 7 16,135 0 16-16,-60-5-16 15,5-7-17-15,-5-2-92 16,-11 4-50-16,-19 1-64 16</inkml:trace>
  <inkml:trace contextRef="#ctx0" brushRef="#br0" timeOffset="2640.55">21823 2369 295 0,'0'0'101'15,"0"0"-5"-15,0 0-96 16,0 0 11-16,122 1 47 16,-10-16-2-16,15-4-56 15,6-4-104-15,-6-5-164 16</inkml:trace>
  <inkml:trace contextRef="#ctx0" brushRef="#br0" timeOffset="2937.37">22766 2001 553 0,'0'0'104'0,"0"0"63"0,0 0-99 15,0 0-35-15,0 0-33 16,0 0-31-16,-15 62 31 16,37-21 17-16,5-2 8 15,7-3-25-15,2-8-4 16,1-11 4-16,-6-9 5 15,-2-8-3-15,-3-5 10 16,-7-17 1-16,0-9-2 16,-8-8-11-16,-10-9 2 15,-1-8 6-15,-21 1-8 16,-11 6 0-16,-10 14-2 0,-7 24-4 16,-6 11-8-16,0 29-102 15,6 20-89-15,10 6-78 16</inkml:trace>
  <inkml:trace contextRef="#ctx0" brushRef="#br0" timeOffset="4577.85">24715 1717 430 0,'0'0'49'16,"0"0"150"-16,0 0-41 16,0 0-47-16,0 0-71 15,0 0-40-15,-12 7-26 16,8 51 14-16,-5 22 12 16,0 11-1-16,-2-2-4 15,3-10-111-15,5-13-108 16,3-19-39-16,0-27-14 15</inkml:trace>
  <inkml:trace contextRef="#ctx0" brushRef="#br0" timeOffset="5617.57">24518 2042 266 0,'0'0'5'0,"0"0"151"16,0 0-80-16,0 0-16 15,0 0-60-15,0 0-28 16,8-36-37-16,63 30 44 15,17-9-14-15,8-3 28 16,-4-5-10-16,-13-1-3 16,-19-2 12-16,-20-1 8 15,-14-2 1-15,-17 0 17 16,-9-3 53-16,0-7-10 16,0 8 51-16,-6 7-87 15,0 14 118-15,3 8-50 0,1 2-74 16,2 19-19-16,0 25-40 15,0 18 40-15,0 11 0 16,0-3 8-16,0-14-11 16,3-14 5-16,8-14-2 15,0-11 0-15,-2-7 0 16,4-10 2-16,9 0 5 16,9-24 18-16,7-10 47 15,4-13-54-15,-3-3-8 16,-6 5-2-16,-7 11-8 15,-13 16 0-15,-4 13 0 0,-6 5-16 16,0 23-14-16,3 13-8 16,2 7 24-16,0 1-20 15,4-8-10-15,4-7-54 16,6-10-14-16,3-7 12 16,6-11 15-16,8-1 26 15,4-15-37-15,-4-12 85 16,-3-8-5-16,-11-7 16 15,-7-3 34-15,-7 2 39 16,-8 10 17-16,-3 16 12 16,0 12 47-16,0 5-40 15,-8 5-96-15,-4 15-13 16,0 8-1-16,5 4-5 16,7-5 4-16,0-7-8 15,22-5-9-15,6-10 13 0,2-3-12 16,1-2 7-16,-2-6-8 15,-5-16 14-15,-5-6 5 16,-11-5 2-16,-8 2 0 16,0 2 13-16,-11 10-14 15,-13 9 20-15,-2 10-21 16,-6 10-7-16,2 19 7 16,7 7-16-16,9 6 16 15,14-5-4-15,0-7-7 16,28-6-2-16,14-10 7 15,9-11 6-15,7-3 19 16,6-5-15-16,0-17 5 0,-4-2 4 16,-10-9 2-16,-9-4 5 15,-13-4 38-15,-7-3-24 16,-9 10 2-16,-7 12-14 16,-4 13 13-16,-1 9-9 15,0 0-26-15,3 22-38 16,7 4 17-16,4 4 21 15,10-4 11-15,3-9-10 16,4-6-1-16,3-9 2 16,4-2 1-16,2-9 16 15,0-15-14-15,2-7 0 16,-2-5 8-16,-4 2-13 16,-8 4 8-16,-7 7-8 15,-5 12 4-15,-3 8-9 16,-2 3 3-16,6 3-19 0,11 20 18 15,17 5-7-15,14 7-29 16,13 2-21-16,4-4-201 16,-4-7-86-16</inkml:trace>
  <inkml:trace contextRef="#ctx0" brushRef="#br0" timeOffset="6343.5">25443 2871 467 0,'0'0'202'16,"-103"0"-146"-16,82 0 135 15,17-2-91-15,4-5-92 16,36-8-8-16,34-7-8 16,34-4 8-16,15 1 8 15,-1 6-8-15,-16 2-7 16,-28 9-63-16,-23 2-21 16,-24 5 61-16,-27 1-74 15,-15 3 96-15,-40 17 8 16,-29 8 3-16,-23 6 6 15,-11 4 2-15,-3-1 5 16,8-1 20-16,20-5 3 0,30-8 8 16,25-9-2-16,26-7-45 15,12 0-1-15,31 1-56 16,29 0 56-16,20 0 1 16,11 0 12-16,-1-2-5 15,-14 3-5-15,-18-1-4 16,-22 3 4-16,-18 2-6 15,-18 3-4-15,-9 12 8 16,-39 7 16-16,-16 8-1 16,-15 10 11-16,-3-2 6 15,0-2 1-15,15-10-17 16,19-13 15-16,23-13-17 0,20-7-14 16,10-6-18-1,44 0-20-15,39-2 38 0,43-21 18 16,30-10-18-16,18-5-86 15,2-1-142-15,-17-10-118 16</inkml:trace>
  <inkml:trace contextRef="#ctx0" brushRef="#br0" timeOffset="6695.35">26575 2847 395 0,'0'0'93'0,"0"0"61"15,0 0-15-15,-84-31-65 0,55 31-57 16,-6 9-17-16,-2 16-2 16,3 10-2-16,6 5 0 15,11 5-6-15,8-1 9 16,9-2-20-16,3-5 8 16,17-10 2-16,6-12-9 15,7-11 15-15,6-4 5 16,3-12 0-16,0-17 17 15,-5-7-13-15,-7-6 6 16,-9-3 6-16,-8 8-5 16,-9 8 2-16,-2 14 21 15,-2 10 16-15,0 5-50 0,0 13-17 16,0 19-40 0,0 14 51-16,1 8-29 0,10 3-45 15,4 4-65-15,3-1-31 16,4-14-115-16</inkml:trace>
  <inkml:trace contextRef="#ctx0" brushRef="#br0" timeOffset="7077.1">26878 3139 413 0,'0'0'139'15,"0"0"173"-15,0 0-185 16,0 0-33-16,0 0-93 15,0 0-1-15,12-55-6 16,22 48-8-16,5 7-5 0,4 0-6 16,-4 14-15-16,-8 11 6 15,-8 0-30-15,-11 3 10 16,-9-4-12-16,-3-4 3 16,0-7 63-16,0-5 0 15,0-5 0-15,0-3 17 16,0 0 5-16,0-6 99 15,3-20-3-15,10-11-99 16,8-13-14-16,7-1-5 16,5 7-1-16,0 13-7 15,-8 9 8-15,-4 15-9 16,-2 7 8-16,0 12-13 0,-2 25 0 16,-5 10 6-1,-6 7-2-15,-6 4-13 0,0-3-92 16,0 1-84-16,-4-13-85 15</inkml:trace>
  <inkml:trace contextRef="#ctx0" brushRef="#br0" timeOffset="7532.71">27979 2793 617 0,'0'0'4'16,"0"0"153"-16,0 0-108 16,0 0-49-1,0 0 0-15,0 0-13 16,9-17 11-16,31 12 2 0,8 3 1 16,4 2-1-16,-9 0 0 15,-7 0-28-15,-14 0-9 16,-11 10-27-16,-8-1 22 15,-3 1 22-15,0 1 5 16,0 0 15-16,-5-1 10 16,-2-5-7-16,4-4 5 15,3-1 21-15,0 0 56 16,0-11 12-16,16-18-17 16,17-10-78-16,7-5 3 0,1 6-5 15,-2 9-2-15,-6 10-1 16,-8 9 3-16,-6 10-5 15,-1 0-1-15,-3 21-6 16,-1 11 3-16,-1 4 6 16,-7 4-5-16,-3 2-34 15,-3-3-105-15,3-7 6 16,8-11-111-16,8-18 5 16</inkml:trace>
  <inkml:trace contextRef="#ctx0" brushRef="#br0" timeOffset="8652.99">28953 2585 287 0,'0'0'114'0,"0"0"14"0,0 0-42 16,0 0-26-16,0 0-3 16,0 0-25-16,-33-14 50 15,33 14-59-15,0 0-17 16,0 0 22-16,0 0 32 15,0 0-36-15,0 0 11 16,0-2-14-16,0 2 12 16,0 0-6-16,0-1-9 15,0 1 7-15,0-1-2 16,0-1-5-16,0 1 16 0,0-1-21 16,0 2 4-16,0-1 4 15,0-1-5-15,0-5 1 16,0-3-3-16,0-4-12 15,-3 0 9-15,-6 6-10 16,5 5-1-16,-1 3 4 16,2 0-4-16,1 0 0 15,-2 3-12-15,-3 18-12 16,2 4 24-16,4 4-12 16,1-8-3-16,0-9-2 15,16-3-4-15,4-6 9 16,5-3-4-16,2 0-4 15,1-17 17-15,-4-7-22 0,-3-6-2 16,-6-3 10 0,-9-5-6-16,-6-1 17 0,0 5-7 15,-5 12 1-15,-11 9 9 16,-8 13-13-16,-9 8 7 16,-7 27-7-16,0 13 2 15,5 7 6-15,11-6 2 16,14-1-15-16,10-7-24 15,9-9-55-15,25-6 23 16,20-15-29-16,10-11 50 16,10-3 13-16,6-19-31 15,-4-8-15-15,-9-4 70 16,-9-8-16-16,-18-7 31 0,-13-4 4 16,-13 0 24-16,-7 13 48 15,-7 13-7-15,0 14 25 16,-10 10 32-16,-10 3-77 15,-1 6-42-15,1 15-3 16,7 5-11-16,9-1 7 16,4-2-8-16,0-5-3 15,15-5 10-15,7-7 9 16,4-6-4-16,-1 0 4 16,0-6 2-16,-2-13-6 15,-7-4-12-15,-4-4 12 16,-6-4 4-16,-6-1-3 15,0 2-1-15,-3 2 2 16,-12 9 1-16,-6 7 5 16,-1 7-8-16,-6 5 0 15,-4 0-1-15,5 5-6 0,2 9 2 16,7 1 3-16,6 1-1 16,2-5-1-16,5-2-1 15,2-1 5-15,3-4-4 16,0-1 4-16,0-2-4 15,0 0 3-15,0 1 0 16,0-2 1-16,0 0 2 16,0 0-2-16,-1 0 15 15,-1 5-15-15,1 1 0 16,1 5 1-16,-2 4 7 0,-1 2 4 16,2 7-9-16,-2-1 1 15,0 5 6-15,3 1-7 16,-2 2-2-16,2 1 7 15,0-2-5-15,0-1-3 16,6-1-3-16,14-4-1 16,8-5 1-16,15-6-3 15,15-13-77-15,13 0-5 16,7-18-121-16,3-13-40 16</inkml:trace>
  <inkml:trace contextRef="#ctx0" brushRef="#br0" timeOffset="9087.24">30064 2353 292 0,'0'0'106'0,"0"0"51"0,0 0-83 15,0 0-7-15,0 0-30 16,-91-46-12-16,65 40 11 16,0 1-16-16,-1 3 17 15,-3 2-17-15,0 0-13 16,-3 14-7-16,0 12-3 15,7 12 2-15,2 7-10 16,8 2 3-16,7-2 8 16,9-12-12-16,0-7-1 15,14-13 7-15,16-9 6 16,8-4 0-16,2-9 0 16,3-18 0-16,-4-9-7 0,-6-10 7 15,-5-5 0-15,-7-10 0 16,-6-9-1-16,1-10-2 15,-5-4-18-15,-2 7 21 16,-5 21 10-16,-2 24-3 16,-2 20 34-16,0 12 29 15,0 2-70-15,0 28-30 16,-5 13 11-16,4 16 19 16,1 9-1-16,1 7 1 15,15 2 0-15,3 9-2 16,12-3-55-16,15-8-126 15,18-16-10-15,20-26-131 16</inkml:trace>
  <inkml:trace contextRef="#ctx0" brushRef="#br0" timeOffset="9952.54">30664 2230 501 0,'0'0'24'15,"0"0"12"-15,0 0 92 16,0 0-20-16,0 0-108 16,0 0-4-16,23-11 4 15,29 11 2-15,1 0-2 16,-10 11-2-16,-15 8 0 0,-11 5-14 16,-14 3-33-16,-3-1-2 15,0-3 18-15,-15-3 11 16,-1-6 15-16,2-5 7 15,6-5 5-15,3-1 0 16,5-3 1-16,0-2 24 16,0-18 13-16,13-9-41 15,12-5-2-15,8-3 0 16,5 4-1-16,-1 10 2 16,-1 6-1-16,-6 9 7 15,-7 6 0-15,-3 2-7 16,-5 0 0-16,-2 5-4 15,-2 9-3-15,-4 5 3 0,-4 0-30 16,-3-1-11 0,0 1 10-16,3-2-7 0,4-5-50 15,10-2-19-15,11-10 54 16,11 0 52-16,3-6 5 16,0-13 10-16,-1-3 17 15,-1-4 18-15,-5-6-3 16,-5 6-6-16,-10 4 11 15,-12 11 17-15,-6 10-6 16,-2 1-58-16,-4 19-3 16,-13 10-6-16,-1 12 6 15,1-2 6-15,13-2-6 16,4-4 1-16,0-9 1 16,9-8 0-16,10-7-17 0,3-9 18 15,2 0 0-15,-3-15 0 16,-3-9-2-16,-9-3 2 15,-7-6 7-15,-2-6 1 16,-3-5-7-16,-17 2 15 16,-1 5-16-16,-3 7 20 15,5 8 16-15,7 10-3 16,8 5-14-16,4-2 19 16,9-3-38-16,28-4-1 15,18-5-11-15,11-3-3 16,7-3 4-16,-8 3 11 15,-6 2 4-15,-14 10-2 16,-13 11 17-16,-11 1-3 0,-9 28-16 16,-5 18 0-1,-7 13 32-15,0 8-3 0,0 0 17 16,0-2 3-16,0-6-44 16,3-8-5-16,3-10-1 15,-3-7-9-15,-3-15-79 16,0-16-130-16,-3-3-126 15</inkml:trace>
  <inkml:trace contextRef="#ctx0" brushRef="#br0" timeOffset="10102.2">31784 2148 525 0,'0'0'126'0,"0"0"53"15,0 0-98-15,116-20-66 16,-28 15-15-16,4 3-15 15,-5 2-131-15,-18 0-50 16,-24 0-186-16</inkml:trace>
  <inkml:trace contextRef="#ctx0" brushRef="#br0" timeOffset="11301.56">29682 3286 488 0,'0'0'87'15,"0"0"156"-15,0 0-161 16,0 0 5-16,0 0-52 16,0 0-28-16,-104 5 4 0,76 42-11 15,9 7-2-15,10 3-1 16,9-4-5-16,3-2 5 15,22-9-2-15,10-19-18 16,10-20-35-16,10-8 8 16,6-33 46-16,-1-11 4 15,-7-4 0-15,-12-4 7 16,-10-1-6-16,-7 10 5 16,-10 10 8-16,-8 19-4 15,-4 15 6-15,-2 4-16 16,0 6-3-16,0 20-24 15,0 11 12-15,3 3 15 16,5-3-2-16,5-8 2 0,5-7-30 16,1-9-18-16,0-11-21 15,-2-2 15 1,-3-5 39-16,-2-15 15 0,-5-5 5 16,-7-5-4-16,0-4 5 15,0 0-6-15,-18 4 1 16,-1 10-2-16,-4 8-4 15,-3 12 4-15,-1 2 1 16,3 19 0-16,9 9-8 16,13-2-10-16,2-1-6 15,22-5 3-15,19-11 0 16,7-8 21-16,4-3 3 0,0-7 1 16,-5-14 14-16,0-5 13 15,-5-2 5-15,-3 1 9 16,-14 6 20-16,-5 8-17 15,-13 7 3-15,-5 6-30 16,1 0-21-16,4 10-12 16,5 13-4-16,3 5 16 15,-2 0 0-15,-1-8 0 16,0-7-1-16,-3-7 1 16,0-6 0-16,7 0 1 15,5-13 4-15,5-10 16 16,1-11-19-16,3 1 0 15,-1-2 6-15,-2 8-5 0,-3 8-1 16,-2 8-2-16,-2 9 2 16,5 2-9-16,10 5-2 15,3 19 3-15,1 1 3 16,-3-1-12-16,-8-7-12 16,-7-4-123-16,-11-9 85 15,-1-4 13-15,-1 0 25 16,-1-10 27-16,2-9 6 15,0-3 20-15,4-3 16 16,4 2 31-16,2 3-12 16,-2 7 17-16,-7 8-70 15,-5 4 19-15,2 1 1 16,8 14-28-16,6 16-17 16,9 9 14-16,0 1 3 0,0-4 1 15,-5-11-1-15,-6-11 0 16,-8-9 5-16,3-5-4 15,3-2 12-15,5-19 18 16,4-9 3-16,-4-11 9 16,-4-3-32-16,1-6-6 15,-4-1-10-15,0 7 4 16,-3 9-27-16,3 11-43 16,-1 10-81-16,3 5-83 15,1 9-220-15</inkml:trace>
  <inkml:trace contextRef="#ctx0" brushRef="#br0" timeOffset="11894.98">31603 3162 235 0,'0'0'48'16,"0"0"-4"-16,0 0 26 16,0 0-39-16,0 0-13 15,0 0-10-15,2 57 1 16,11-54 1-16,1-3 0 15,3 0 21-15,3 0-16 16,2-9-15-16,-1-8-15 16,-4-8-27-16,-3-1 19 15,-8-6 23-15,-6 6 1 16,0 6 5-16,0 9 19 0,-16 11 73 16,-15 3-76-16,-11 22-15 15,-7 7-7-15,5 4 7 16,10 3-7-16,15-1-7 15,16-4-9-15,3-3 12 16,33-8-2-16,14-13 5 16,13-10-7-16,9-2-17 15,2-21-37-15,2-8 3 16,-4-6-17-16,-11-4 43 16,-18-4 14-16,-17 7 19 15,-17 7 37-15,-6 11 83 16,-2 9-11-16,-18 5-58 15,-3 4-40-15,-1 2 0 0,8 0-11 16,10 8-10 0,6 1 0-16,0 1-13 0,24 2 20 15,11-4 3-15,10-2 0 16,3-3-2-16,-2-1 1 16,-10 1 1-16,-11 0-2 15,-10 3 2-15,-7 5 0 16,-3 2-5-16,-5 5 3 15,0 1-2-15,0 2 1 16,0-4 3-16,0-5 0 16,0-2-15-16,17-7-50 15,16-3-28-15,17 0-15 16,7-12-166-16</inkml:trace>
  <inkml:trace contextRef="#ctx0" brushRef="#br0" timeOffset="12592.1">32558 2984 162 0,'0'0'149'0,"0"0"-83"16,0 0-48-16,-98 22-18 16,79 5 2-16,9-3-2 15,9-2-1-15,1-5-7 16,1-3 8-16,15-4 0 16,4-7 1-16,1-3 29 15,0 0 5-15,-2-7-16 16,-2-3 22-16,-4 0 44 15,-1 5-2-15,-5 4-35 16,-2 1 18-16,-1 0-57 0,4 23 24 16,-1 15-16-16,2 18 8 15,1 12 0 1,-4 9 29-16,2 18-15 0,-3 8-7 16,-5-1-27-16,0-2 7 15,-11-15-12-15,-17-16 1 16,-13-16 1-16,-6-13-1 15,-8-14-1-15,-2-17 10 16,0-9-2-16,11-18 6 16,10-22 0-16,17-16-13 15,19-21-1-15,14-24-18 16,37-20-27-16,28-15-48 0,18-6-44 16,9 18-1-16,-9 23 59 15,-12 33 79-15,-25 32 2 16,-25 19-2-16,-15 8 0 15,-11 6 0-15,-9 3-3 16,0 0 2-16,0 0-15 16,0 12 16-16,0 0-2 15,0-1 2-15,0-5 0 16,0-1-2-16,12-2 2 16,10-3 23-16,6 0 5 15,4-6-17-15,1-13 6 16,-7-9-17-16,-4-8 11 15,-11-2 4-15,-11 1-7 16,0 9 16-16,-11 11 4 16,-15 17-14-16,-14 0-14 0,-3 30 5 15,-2 7-2-15,6 9 7 16,12-1-6-16,12 0-4 16,12-3-6-16,3-3 6 15,12-7-8-15,26-8 8 16,14-9-3-16,15-10-65 15,12-5-92-15,10-7-264 16</inkml:trace>
  <inkml:trace contextRef="#ctx0" brushRef="#br0" timeOffset="12920.91">33653 3056 337 0,'0'0'71'16,"0"0"148"-16,0 0 7 15,0 0-93-15,0 0-41 16,0 0-33-16,-2-25-22 16,10 14-33-16,-2 4 2 15,-3 3 3-15,-3 4-3 16,0 0-6-16,-5 9-13 16,-14 16-15-16,-5 8 26 15,0 1 2-15,9-7 0 16,6-9-2-16,8-7-5 15,1-6 5-15,0-5-1 16,0 0 3-16,1 0 8 0,10-3 12 16,3-17 40-16,2-7-49 15,-9-5-11-15,-7 0-32 16,-29 5-58 0,-51 6-101-16,-44 4-189 0,-34 2-76 15</inkml:trace>
  <inkml:trace contextRef="#ctx0" brushRef="#br0" timeOffset="13860.58">17095 3191 369 0,'0'0'87'0,"0"0"-80"16,0 0-7-16,0 0 10 0,0 0-5 16,0 0-5-16,-75 69-13 15,75-69 10-15,0 0 3 16,7 0 10-16,9-14 79 16,-2-6-36-16,1-4-28 15,-1-2-13-15,-11 2-7 16,-3 2 20-16,0 8 9 15,0 4 0-15,-6 7 30 16,-5 3-42-16,-2 3-4 16,1 18-18-16,-5 3-9 15,11 1 7-15,6-2-7 16,0-6-14-16,13-7 8 0,3-5-16 16,0-5 11-16,4-4 6 15,-7-18 14-15,2-4 17 16,-8-2-6-16,-7 1-5 15,0 3-6-15,-6 8-23 16,-14 11-132-16,-10 5-143 16</inkml:trace>
  <inkml:trace contextRef="#ctx0" brushRef="#br0" timeOffset="15711.07">2825 6188 14 0,'0'0'4'0,"0"0"54"16,0 0 66-16,0 0-41 15,0 0 2-15,0 0-21 16,-27 0 2-16,27 0 19 16,0 0-6-16,0-6 24 15,0-5-3-15,6-8-34 16,15-12-28-16,4-11-35 0,2-1-1 16,1-1 5-16,-5 3-4 15,-7 5-3-15,-10 2 6 16,-6 7-6-16,0 8-3 15,-12 6-11-15,-4 12-6 16,-8 1 2-16,-6 21 5 16,-4 18-15-16,-2 9 27 15,8 3-4-15,4-6 1 16,12-3 3-16,7-5-5 16,5 1 1-16,0 2-2 15,6 10-4-15,12 1 9 16,2 2 1-16,-1 6 1 15,-7-7 0-15,-2-7 3 16,-7 0 3-16,-3-4-2 16,-6-5-3-16,-13 0 5 0,-5-4-4 15,-6-1 11-15,-1-4-13 16,-2-8 3-16,8-7 11 16,5-6-10-16,4-6 7 15,7 0 29-15,4-10-12 16,2-10-19-16,3 1-9 15,0 4-1-15,0 4-8 16,2 5 4-16,10 6-11 16,7 3 9-16,4 26-4 15,2 14 8-15,-1 18 2 16,-5 6 1-16,-8 11 3 0,-2 2 1 16,-3-8-4-16,4-2 0 15,4-16-1-15,0-13-2 16,6-11-100-1,17-19-110-15,8-11-88 0</inkml:trace>
  <inkml:trace contextRef="#ctx0" brushRef="#br0" timeOffset="16513.5">3587 6107 17 0,'0'0'40'0,"0"0"3"15,0 0-34-15,0 0-9 16,0 0-4-16,0 0-7 16,0 0-7-16,0 3 18 15,0 3 2-15,0-2-2 0,0-3-4 16,0-1 2 0,0 0 2-16,0 0 7 0,0 0 19 15,0 0 24 1,0 0-16-16,0 0-6 0,0 0-19 15,0-1-6-15,0-1 13 16,0 2-5-16,0 0-9 16,0 0-2-16,0 0-3 15,-3 0-55-15,-3 3-111 16</inkml:trace>
  <inkml:trace contextRef="#ctx0" brushRef="#br0" timeOffset="17097.04">3405 6483 142 0,'0'0'33'15,"0"0"88"-15,0 0 59 16,3-84-87-16,-3 62 11 15,-3 2 28-15,-9 4-67 16,-3 2-8-16,0 11-18 16,-7 3 1-16,-5 10-40 15,-12 30-3-15,-1 18-2 16,0 8 2-16,13 0 0 16,15-6 3-16,12-11-11 15,0-11 10-15,9-12 0 16,7-16-14-16,4-7 12 15,5-3 4-15,2-7-1 16,7-16 11-16,-1-10-3 16,0-6-4-16,-6-2-2 0,-8 2 3 15,-10 2 9-15,-6 6-14 16,0 10 2-16,-3 14 15 16,0 7 2-16,0 3-19 15,-3 28-35-15,-9 17 18 16,6 15 6-16,6 7 5 15,0 0-87-15,9-5-145 16,13-14-93-16</inkml:trace>
  <inkml:trace contextRef="#ctx0" brushRef="#br0" timeOffset="18673.52">3584 6710 351 0,'0'0'118'15,"0"0"-18"-15,0 0 92 16,0 0-126-16,0 0-64 16,0 0-2-16,0 0-21 15,3-23 6-15,24 39 9 16,-2 5 3-16,-1 9 3 15,-6 2-63-15,-8 2-1 0,-10-5 22 16,0-3 35 0,0-6 0-16,-7-6 7 0,-2-2 1 15,3-6 14-15,3-5-8 16,3-1 53-16,0 0 29 16,0-12 4-16,0-19-37 15,0-16-56-15,3-8 0 16,19 4-4-16,4 9 3 15,-1 12-8-15,-1 11 8 16,-2 16-9-16,-2 3 2 16,-4 18-8-16,-4 17 2 15,-5 11 12-15,-7 3-10 0,0 3 3 16,-4-4-54 0,-2-6-69-16,5-17-108 0,1-21-93 15</inkml:trace>
  <inkml:trace contextRef="#ctx0" brushRef="#br0" timeOffset="19188.56">4200 6304 562 0,'0'0'23'0,"0"0"74"16,0 0 19-16,0 0-44 15,-31-94-56-15,59 55-16 16,8 8-6-16,10 4-19 0,-1 13 1 16,-2 11 20-16,-4 3-39 15,-5 31-27-15,-13 8 33 16,-6 10 11-16,-9 2 25 16,-6 0-3-16,0-2 4 15,0-12 7-15,-2-10-4 16,1-12-3-16,1-4 0 15,0-8-12-15,0-3 9 16,0 0 3-16,0 0 26 16,0 0 84-16,0-3-33 15,0-1-60-15,0 4 24 16,0 0-33-16,-6 18-8 0,-6 18-36 16,6 21 36-1,0 12 16-15,6 6-16 0,0-2 0 16,0-4 7-16,0-11-7 15,6-7 3-15,0-6-3 16,-3-10 0-16,-3-6 22 16,0-8-18-16,-6-3-4 15,-19-1 20-15,-17 0-12 16,-15 0 8-16,-14-4-16 16,-1-1-42-16,8-1-77 15,12-6-126-15,25-5-212 16</inkml:trace>
  <inkml:trace contextRef="#ctx0" brushRef="#br0" timeOffset="19372.55">5286 6553 786 0,'0'0'49'16,"0"0"182"-16,0 0-141 15,0 0-77-15,0 0-13 16,0 0-14-16,113-16-60 16,-25 4-136-16,-3-5-176 15</inkml:trace>
  <inkml:trace contextRef="#ctx0" brushRef="#br0" timeOffset="19521.45">5344 6800 415 0,'0'0'212'16,"0"0"-27"-16,0 0-106 16,0 0-79-16,100-38-8 15,9 6-78-15,24-5-182 16,16-13-261-16</inkml:trace>
  <inkml:trace contextRef="#ctx0" brushRef="#br0" timeOffset="20060.86">7180 6157 639 0,'0'0'60'16,"0"0"49"-16,61-111-92 15,-22 55-17-15,-3-9-28 16,-3-8-69-16,-11 9 48 15,-13 17-6-15,-9 19 40 16,0 22 8-16,-25 6 7 16,-11 9-5-16,-3 24 5 15,-4 9 1-15,10 9 4 16,5 7 29-16,11 3-21 16,8-1 15-16,9-8 2 15,0-4-18-15,23-3-8 0,7-3-4 16,1-1 0-16,2 1 12 15,-6-6-10-15,-11 4 0 16,-13-1 1-16,-3 4 1 16,-16 0 3-16,-20 4-7 15,-6-4 1-15,-7-1 12 16,-2-4-11-16,5-6 1 16,7-6 7-16,9-13-1 15,11-3 33-15,13-10 3 16,6 0 12-16,0 0-6 15,0-5-33-15,6-9-16 0,13-2-2 16,-2 7-21 0,8 4 20-16,2 5-11 0,1 13 4 15,-1 13 3 1,1 11 1-16,-4 6 3 0,2 3 0 16,2 1-28-16,5-3-119 15,7-10-25-15,8-19-107 16</inkml:trace>
  <inkml:trace contextRef="#ctx0" brushRef="#br0" timeOffset="20249.23">8202 5771 838 0,'0'0'32'0,"0"0"107"16,0 0-139-16,0 0-14 15,-36 96 14-15,27-22 0 16,2 10 0-16,-2 7 0 16,-6 0-113-16,-3-10-222 15</inkml:trace>
  <inkml:trace contextRef="#ctx0" brushRef="#br0" timeOffset="20427.5">7893 6495 603 0,'0'0'205'16,"0"0"-7"-16,0 0-50 15,0 0-98-15,0 0-50 16,0 0-13-16,82-3 12 16,15-3-99-16,24 1-120 15,9 0-224-15</inkml:trace>
  <inkml:trace contextRef="#ctx0" brushRef="#br0" timeOffset="20839.89">8202 6721 114 0,'0'0'414'15,"0"0"-227"-15,0 0 16 0,0 0-120 16,0 0-83-16,0 0-11 15,24-5 8-15,13 5-2 16,-1 0-14-16,-9 11-9 16,-5 12-25-16,-8 6 39 15,-14 4 2-15,0 0-24 16,-3-3 30-16,-11-6-5 16,1-9 10-16,7-10 1 15,3-3 7-15,3-2 19 16,0-2 64-16,0-22-25 0,0-8-45 15,0-9-20-15,19 2 0 16,5-1 14-16,10 7-4 16,2 2 8-1,3 9-18-15,0 8 7 0,-9 9-18 16,-2 5 6-16,-7 2-4 16,-9 23 4-16,-5 12-11 15,-7 4-1-15,-7 9 0 16,-16 3-49-16,-2 3-23 15,-5-5-128-15,2-9-111 16</inkml:trace>
  <inkml:trace contextRef="#ctx0" brushRef="#br0" timeOffset="21397.51">9125 5839 589 0,'0'0'98'0,"0"0"48"16,-16-101-132-16,35 70 20 16,14 3-31-16,6 12-6 15,7 13 1-15,2 3-2 16,-5 17-5-16,-11 22 3 15,-10 13-7-15,-15 10 11 16,-7 5-9-16,0 3 11 0,-13-11 0 16,1-6 0-1,0-9-1-15,9-15 1 0,3-10-6 16,0-8 5-16,0-5-14 16,0-6 13-16,11 0 2 15,11 0 1-15,5-17 32 16,-8 3-28-16,-7 5 10 15,-6 3 5-15,-6 6 17 16,0 0-17-16,-3 10-20 16,-9 26-27-16,-10 14 25 15,-2 16 2-15,3 7 0 16,-3-3 0-16,12-5 1 16,2-3-1-16,5-8 0 15,5 0 0-15,0-4-3 0,15-3 3 16,0-5 0-16,-3-4 1 15,-7-5-1-15,-5-6 0 16,0-4-1-16,-5-1 5 16,-16-2-11-16,-6 5-18 15,-19 3-94-15,-8-4-88 16,-11-7-185-16</inkml:trace>
  <inkml:trace contextRef="#ctx0" brushRef="#br0" timeOffset="22573.06">11165 6488 483 0,'0'0'4'0,"0"0"104"15,0 0 73-15,0 0-60 0,0 0-73 16,0 0-19 0,0 0-20-16,44-21 6 0,41 13 14 15,19 1-19-15,20-3-8 16,9 7 3-16,10-8-2 15,-7 0-3-15,-6-3 0 16,-23 0-10-16,-28 0-45 16,-28 3 14-16,-29 4-9 15,-17 7 42-15,-5 0 8 16,-13 0-38-16,-22 0-59 16,-18 0-52-16,-6 10 69 15,-2 0-22-15,-4-3-17 16,6-5-9-16,7-2-7 15</inkml:trace>
  <inkml:trace contextRef="#ctx0" brushRef="#br0" timeOffset="22895.55">11782 6109 50 0,'0'0'86'0,"0"0"-16"16,0 0 48-16,0 0-7 15,0 0-34-15,0 0 22 16,-24-39-16-16,21 39 14 15,3 0-15-15,0 0-28 16,0 0-13-16,0 0-25 16,0 0-15-16,18 0 3 15,22 3 0-15,26 11 0 16,9 3 21-16,5 6-22 16,-4 7-1-16,-9 1-2 15,-14 5 0-15,-15 1-3 0,-17 4 3 16,-21 3-8-16,-6 5-2 15,-27-2 10-15,-13 3 12 16,-6 0-12-16,-2-5 0 16,8-6-3-16,10-2-10 15,15-6-112-15,19-5-123 16,4-19-100-16</inkml:trace>
  <inkml:trace contextRef="#ctx0" brushRef="#br0" timeOffset="25080.55">14003 6733 489 0,'0'0'25'0,"0"0"1"16,0 0 85-16,0 0-26 15,0 0-48-15,0 0 2 16,0 0-6-16,58-47 35 15,-2 1 8-15,15-7-59 16,0-3-11-16,-2-5 2 16,-11-6-6-16,-13-9 10 15,-12-2-9-15,-19-9-2 16,-8 2 14-16,-6 9-14 16,-4 20 0-16,-8 19 2 0,-4 26-3 15,2 11-1-15,-5 20-2 16,-14 33-18-16,-5 20 2 15,9 16 1-15,8 1 12 16,19-5 5-16,2-10-7 16,26-12 5-16,6-16-33 15,7-17-6-15,7-15 33 16,2-13-2-16,3-2 11 16,6-17 4-16,-6-10-2 15,-5-2 4-15,-10-4 3 16,-11-1-7-16,-12 2 19 15,-2 9-21-15,-11 6 4 16,0 11 10-16,0 6-14 16,0 3-25-16,0 19-2 0,0 6 27 15,9 1-12-15,5-2 7 16,5-8-5-16,3-9-1 16,2-7-2-16,0-3 13 15,6 0 0-15,-4-5 3 16,6-12 10-16,-2-1-12 15,-5 2 3-15,-1 5 2 16,-9 5 3-16,-5 6-9 16,0 0-2-16,0 0-3 15,6 14 0-15,0 3 4 16,1-1 1-16,2-3-2 0,4-5 3 16,0-6-2-16,9-2 0 15,1 0-5-15,-1-6-17 16,0 0-133-16,-7-1-84 15</inkml:trace>
  <inkml:trace contextRef="#ctx0" brushRef="#br0" timeOffset="25474.98">16003 6076 776 0,'0'0'105'0,"0"0"68"16,0 0-104-16,-84-45-52 16,49 45 5-16,-7 2-22 15,-7 24-11-15,1 11 8 16,8 9-1-16,10 7 3 16,15 1-11-16,12-3 1 15,3-8 7-15,6-14-36 16,7-14 6-16,10-11 24 15,5-4 10-15,8-16 14 16,7-13-4-16,-4-10-4 16,0-7 11-16,-8 5-16 15,-7 3 5-15,-8 17 4 16,-9 11-1-16,-7 8 29 16,0 2-38-16,-3 16-15 0,-11 18 12 15,-1 13-6-15,-3 11 7 16,13 5-22-16,5 3-81 15,14 6-60-15,24-9-55 16,6-13-196-16</inkml:trace>
  <inkml:trace contextRef="#ctx0" brushRef="#br0" timeOffset="25867.72">16098 6508 448 0,'0'0'100'15,"0"0"123"-15,0 0-139 0,0 0-30 16,0 0-26 0,0 0-28-16,5-8-17 0,19 8 8 15,12 0 9-15,3 9 0 16,0 2-55-16,-6 1-8 16,-7-2 2-16,-14-3 3 15,-9-2 16-15,-3-3 40 16,0 0 2-16,0-2 2 15,0 0 4-15,0 0 7 16,0 0 66-16,0 0 27 16,0-16-11-16,4-9-43 15,12-1-33-15,10 1 0 16,7 4-19-16,-2 9 0 0,5 4-6 16,0 8 7-16,-6 0-1 15,-4 17 0-15,-6 10 2 16,-14 4-4-16,-6 10-4 15,-6 2 4-15,-21 8-19 16,0-2-111-16,5-9-147 16,16-10-12-16</inkml:trace>
  <inkml:trace contextRef="#ctx0" brushRef="#br0" timeOffset="26046.93">17059 6347 748 0,'0'0'43'16,"0"0"174"-16,0 0-170 15,0 0-47-15,0 0-31 16,94-14 25-16,-6 8-70 16,10-1-266-16,-7-2-57 15</inkml:trace>
  <inkml:trace contextRef="#ctx0" brushRef="#br0" timeOffset="26188">17183 6488 463 0,'0'0'11'16,"0"0"56"-16,0 0-67 0,111 4 0 15,12-4-35-15,29 0-135 16</inkml:trace>
  <inkml:trace contextRef="#ctx0" brushRef="#br0" timeOffset="27200.01">18546 6462 711 0,'0'0'0'16,"0"0"-72"0,0 0 72-16,0 0 5 0,0 0 4 15,130-32-9-15,-75-1-32 16,-5-7 29-16,-11-10 3 16,-7-2 11-16,-15-7 54 15,-4-9 13-15,-4-7-59 16,-2 3 0-16,-6 11 6 15,-1 18-5-15,0 23 58 16,0 19-61-16,-1 5-17 16,-15 36-42-16,-7 21 40 15,4 14-3-15,-2 10 5 16,9-2 0-16,8-4 0 0,4-9-5 16,8-14 5-1,21-18-12-15,6-14 6 0,10-16 6 16,8-8 2-16,5-7-2 15,-3-20-23-15,-6-7 3 16,-6-10 20-16,-11-6 5 16,-9-1-3-16,-4 2 15 15,-9 14-6-15,-7 14 37 16,-3 12-4-16,0 9-23 16,0 7-21-16,-7 22-49 15,-7 10 49-15,5 6 0 16,7 0-5-16,2-5-21 0,11-5-20 15,16-10-11-15,9-9-6 16,10-7 26-16,2-9-51 16,4 0 37-16,-4-14 3 15,-4-8 48-15,-9-5 3 16,-10-6 14-16,-11-6 86 16,-11 10-11-16,-3 9 7 15,0 11 25-15,0 6-25 16,0 3-71-16,0 0-28 15,-10 20-32-15,0 10 29 16,-2 8 3-16,5-2 0 16,1-9 1-16,3-4-1 15,3-10-2-15,0-6-7 16,0-5 9-16,0-2 9 16,0 0-1-16,9-10 7 0,13-19 7 15,9-7-18-15,4 0 0 16,-3 2-4-16,-3 12 0 15,-2 8-6-15,-8 10 5 16,3 4-10-16,5 11-18 16,5 14-19-16,-6 6-42 15,-3-8-5-15,-10-3-22 16,-4-9 67-16,-6-5 23 16,-2-6 27-16,1 0 2 15,1 0 19-15,8-12 105 16,5-10-5-16,11-12-115 15,10-4 36-15,6 1-8 0,3 6-26 16,-2 12 17-16,-4 10-24 16,-3 9-1-16,1 9-2 15,-7 18-2-15,-4 6-4 16,-14 4 4-16,-10 2-2 16,-3 0 1-16,-21-3-13 15,-22-1 1-15,-11-1-73 16,-13-9-86-16,3-15-156 15</inkml:trace>
  <inkml:trace contextRef="#ctx0" brushRef="#br0" timeOffset="27630.62">21437 5679 688 0,'0'0'4'15,"0"0"175"-15,0 0-88 16,0 0-91-16,0 0-26 15,0 0 3-15,-36 125 23 16,11-48 2-16,-4 6-2 16,-2-1-150-16,0-5-160 15,1-21-131-15</inkml:trace>
  <inkml:trace contextRef="#ctx0" brushRef="#br0" timeOffset="27829.41">20755 6411 555 0,'0'0'270'15,"0"0"-202"-15,0 0 76 16,0 0-129-16,0 0-13 16,163 6 44-16,-23-14-39 15,15-5-7-15,3 2-111 16,-13 7-46-16,-23 4-199 15,-33 0 23-15</inkml:trace>
  <inkml:trace contextRef="#ctx0" brushRef="#br0" timeOffset="28245.6">20996 6665 604 0,'0'0'7'15,"0"0"69"-15,0 0-47 16,123-19-22-16,-55 14 15 16,-2 5-21-16,-9 0 1 15,-15 5-2-15,-12 9-3 16,-17 2-1-16,-10 2 2 0,-3 4-5 16,-5 0 7-16,-9-3 1 15,-2-6-1-15,5-6 15 16,3-4-10-16,4-1 14 15,4-2 28-15,0 0 36 16,0-3 45-16,0-19-56 16,13-14-68-16,13-8 5 15,8 2-3-15,9 2 0 16,2 10-6-16,-2 11 1 16,-3 15-7-16,-7 4 6 15,-5 17-2-15,-8 19-2 16,-16 9-7-16,-4 9 7 0,-11 4-12 15,-22-2-39-15,0-5-27 16,5-7-143-16,11-19-16 16,17-17-123-16</inkml:trace>
  <inkml:trace contextRef="#ctx0" brushRef="#br0" timeOffset="28438">22366 6353 595 0,'0'0'2'15,"0"0"104"-15,0 0-78 16,0 0-22-16,0 0-6 16,139-43-20-16,-56 35-135 0,-2 3 33 15,-17 5-44-15,-22 0 39 16</inkml:trace>
  <inkml:trace contextRef="#ctx0" brushRef="#br0" timeOffset="28580.17">22379 6532 38 0,'0'0'151'16,"0"0"31"-16,0 0-31 16,0 0-11-16,0 0-77 15,0 0-61-15,59-20-2 16,25 3-49-16,17-2-118 15,7 2-49-15</inkml:trace>
  <inkml:trace contextRef="#ctx0" brushRef="#br0" timeOffset="28927.57">23386 6165 572 0,'0'0'2'16,"0"0"196"-16,0 0-59 15,0 0-72-15,0 0-67 16,0 0-9-16,-4 26-24 16,-1 15 33-16,1 4 9 15,1 4 4-15,3-3 7 16,0-5-20-16,1-2 0 0,14-15 3 16,8-8-2-16,6-10 7 15,7-6 8-15,7-6-3 16,1-19 11-16,0-12-24 15,-8-8 9-15,-11-9-3 16,-9-5-4-16,-13-3-2 16,-3 4-7-16,-19 9-4 15,-18 13 6-15,-11 12-10 16,-7 17 3-16,-6 7-31 16,5 10-77-16,8 26-107 15,9-2-124-15</inkml:trace>
  <inkml:trace contextRef="#ctx0" brushRef="#br0" timeOffset="29413.67">24569 6618 458 0,'0'0'23'15,"0"0"-17"-15,0 0 101 16,0 0-45-16,0 0-43 16,0 0 47-16,12-11-9 0,-12 11-10 15,0 0 11-15,0 0-14 16,0 0-7-16,0 0 6 15,0 0-23-15,-3 0-2 16,-9 0-18-16,0 0 3 16,-1 0-3-16,7 0 0 15,3 0-2-15,3 0-2 16,0 0-11-16,0 0 15 16,0 0-4-16,0 0 2 15,9 0 2-15,9 0 5 16,1-3 8-16,0-6-3 15,-1-1-9-15,-6-2 15 0,-2 0-6 16,-5 4-10-16,-5 2 16 16,0 4-16-16,0 2-8 15,-15 0-6-15,-10 4-16 16,-8 18-64-16,-4 5-130 16,5 1-153-16</inkml:trace>
  <inkml:trace contextRef="#ctx0" brushRef="#br0" timeOffset="41078.08">26275 5964 37 0,'0'0'81'0,"0"0"-21"16,-38-76-8-16,27 52 5 15,2 2-2-15,0 2-18 16,2-3 39-16,-1-1-39 0,-1 1 19 15,1 3-16-15,0 4 8 16,3 9-20-16,2 2-4 16,0 5 18-16,2 0-42 15,-1 12-20-15,-2 38 4 16,3 38 15-16,-1 41 1 16,2 47 17-16,0 39-3 15,3 49 27-15,27 56 28 16,10 40-26-16,7 33-1 15,0 16 17-15,-11-18-15 16,-11-16-8-16,-11-26-22 16,-13-37 1-16,-1-34-15 15,0-34 0-15,0-28 1 0,0-28-1 16,0-27 0-16,0-21-1 16,0-32-6-16,-1-26-33 15,-1-25-109-15,1-24 14 16,-2-33-155-16,0-62-140 15</inkml:trace>
  <inkml:trace contextRef="#ctx0" brushRef="#br0" timeOffset="41707.18">27393 6285 112 0,'0'0'216'0,"0"0"-161"16,0-90 38-16,0 71 1 15,0 8-22-15,-3 7 22 16,1 4-27-16,-1 0-37 16,-6 0-29-16,-13 25-1 15,-14 21 0-15,-12 13 0 16,2 0 1-16,10-9-1 16,14-14 0-16,14-13-6 0,8-10 6 15,0 1-8-15,21-5-2 16,19-1 4-16,8-3 6 15,4-1 14 1,-4 1-14-16,-14 7 0 0,-12 1-3 16,-11 4-3-16,-11 8-7 15,-8 6 4-15,-31 4 9 16,-16 2 17-16,-13-3-17 16,0-5 0-16,6-8-3 15,13-9-11-15,21-12-70 16,20 0-9-16,12-34-5 15,40-19-160-15</inkml:trace>
  <inkml:trace contextRef="#ctx0" brushRef="#br0" timeOffset="42468.27">27537 6297 11 0,'0'0'52'16,"0"0"108"-16,0 0-38 16,0 0-53-16,0 0-63 15,0 0-3-15,9 16 15 16,-16 7 24-16,2 1-16 15,5-7-24-15,0-5-1 16,9-6 2-16,11-5 3 16,6-1 1-16,3-9 6 15,-1-17-9-15,-7-8-1 16,-8-5-3-16,-11 0 0 16,-2 2 4-16,-11 7-3 15,-14 17 5-15,-9 13-2 0,-8 22 2 16,-3 29-9-16,1 17 3 15,9 6 0-15,19-2-4 16,16-13 4-16,7-13 0 16,29-17-2-16,16-17 2 15,8-12 7-15,4-12-2 16,-1-19-1-16,-4-16 2 16,-11-3-1-16,-8-6-4 15,-11-9-1-15,-14 2 6 16,-12 7-3-16,-3 16-1 15,-5 20 3-15,-19 20 51 16,-4 17-56-16,-2 21-1 16,8 6 0-16,8 2-7 15,14-10 2-15,5-9 0 16,22-8-2-16,10-13 8 0,6-6 1 16,6-4 6-16,-1-20 1 15,-2-2-5-15,-5-8 7 16,-9 7-7-16,-11 5 1 15,-10 10 10-15,-10 10 37 16,-1 2-36-16,0 13-15 16,0 22-28-16,0 9 25 15,0 9 4-15,3-6-1 16,15-12 0-16,0-10 0 16,5-9-1-16,-1-8 1 0</inkml:trace>
  <inkml:trace contextRef="#ctx0" brushRef="#br0" timeOffset="43873.51">28706 5954 0 0,'-32'16'0'16,"3"-11"0"-16,-2-2 0 15,0 5 0-15,-5 3 0 16,0 4 0-16,0-7 0 0,2 3 0 16,3 1 0-16,4-9 0 15,6 6 0-15,14-5 0 16,2-3 0-16,1-1 0 15,0 0 0-15,-6-10 0 16,4-14 0-16,2 24 0 16,4-15 0-16,0 1 0 15,0 12 0-15,13 2 0 16,11-3 0-16,-16 3 0 16,-1 0 0-16,-6 0 0 0,11 22 0 15,-7 23 0-15,-5 16 0 16,0-16 0-16,0 2 0 15,7-1 0 1,-4 3 0-16,2-3 0 0,2-7 0 16,-2-3 0-16,-5-8 0 15,-27-6 0-15,18 0 0 16,3-2 0-16,4 1 0 16,-8-17 0-16,7 0 0 15,10-4 0-15,29 4 0 16,-27 4 0-16,-4-1 0 15,-2-1 0-15,8-2 0 16,-3-1 0-16,-8-2 0 16,0-1 0-16,0 0 0 15,-6-26 0-15,-13-19 0 16,0 17 0-16,8 4 0 0,-6 18 0 16,-2 6 0-16,3 0 0 15,4-1 0-15,4 2 0 16,4 7 0-16,2 17 0 15,2-20 0-15,0 7 0 16,0-3 0-16,3-1 0 16,0-6 0-16,-3 1 0 15,0-3 0-15,0 0 0 16,-1 0 0-16,-4-3 0 16,-2-2 0-16,-1-1 0 15,2 3 0-15,-3-2 0 0,4 5 0 16,0 0 0-16,-1 0 0 15,0 5 0-15,-2 2 0 16,0 4 0-16,0-3 0 16,5 0 0-16,3-3 0 15,0-5 0-15,0 0 0 16,3 0 0-16,3-6 0 16,4-3 31-16,-10 9 61 15,0 0-22-15,0 0 12 16,0 0 30-16,0 0-44 15,0 0 17-15,17-29-24 16,-17 29-42-16,0 0-19 16,0 19-18-16,0 5 18 15,0 1 20-15,2-1-5 16,8-12-8-16,0-1 2 0,7-8-3 16,8-3 14-16,8-10 1 15,13-17 6-15,1-10 6 16,-1-5-31-16,-10-4 3 15,-8-2 0-15,-6-6-4 16,-10 1 3-16,-4-2-3 16,-7 6-1-16,-1 15 26 15,0 14 1-15,0 15 34 16,0 5-36-16,-3 18-25 16,-7 23-17-16,1 16 14 0,4 6 3 15,5-1 5-15,0-7-5 16,17-11 0-16,5-10 0 15,5-12-20 1,6-12-31-16,4-10-103 0,5-15 37 16,-1-19-90-16,-9-14-77 15</inkml:trace>
  <inkml:trace contextRef="#ctx0" brushRef="#br0" timeOffset="44107.16">28887 5927 45 0,'0'0'67'16,"0"0"109"-16,0 0-70 15,0 0-94-15,0 0 15 16,0 0-8-16,-77 48-11 0,77-31 4 16,1-5-11-1,14-9 9-15,0-3 22 0,1 0 21 16,-2-12 17-16,-4-16-31 16,-1-5-17-16,-9-6-2 15,0 5-5-15,0 12-7 16,-10 11-8-1,-5 11-11-15,-5 26-74 0,2 20-65 16,4 15-9-16,4-2-33 16</inkml:trace>
  <inkml:trace contextRef="#ctx0" brushRef="#br0" timeOffset="44694.18">28915 6244 554 0,'0'0'2'15,"0"0"150"-15,0 0-85 16,0 0-67-16,0 0-10 16,0 0 8-1,-22 52 2-15,22-41-8 0,0-8 3 16,12-3 0-16,7 0 5 16,4-6-4-16,-1-15-16 15,-1-5 14-15,-5-6-14 16,-8-2 20-16,-8-5 2 15,0 7 2-15,0 8-3 16,-16 12 34-16,-8 12 1 16,-3 17-36-16,-7 20 2 15,1 11-2-15,10 4 3 16,11-3-3-16,12-9-6 0,0-6 2 16,20-16-4-16,14-12-11 15,15-6 18-15,12-18-3 16,5-19 0-16,-3-8-20 15,-7-6 8-15,-9-5 16 16,-11-4 4-16,-11 5 7 16,-12 13 29-16,-8 16 47 15,-5 14 16-15,0 12-23 16,-21 0-49-16,-9 23-28 16,0 5 1-16,5 1-4 0,11 0 0 15,14-5-10-15,3 2 7 16,29 3-2-16,18 2 5 15,10-6 4-15,-1-1 0 16,-7-7-4-16,-21-5-1 16,-16-1 0-16,-15 2-3 15,-20 7 3-15,-28 3 1 16,-23 5 14-16,-7-3-14 16,4-3-24-16,7-4-68 15,15-5-28-15,16-4-87 16,24-9-147-16</inkml:trace>
  <inkml:trace contextRef="#ctx0" brushRef="#br0" timeOffset="48329.25">30367 6033 631 0,'0'0'41'0,"0"0"114"16,0 0-84-16,0 0-22 15,0 0-38-15,-90-7-2 16,62 44-9-16,-1 13 0 16,6 8-5-16,9 3 5 15,14-5-3-15,2-8 1 16,26-12-2-16,8-14 4 16,10-16-4-16,8-6 0 15,5-14-3-15,1-17-26 0,-2-8 8 16,-7-2 18-16,-8-2 7 15,-12-1 10-15,-8 10-9 16,-10 11 3-16,-10 12 45 16,-3 9-24-16,0 2-25 15,0 22-3-15,0 12-24 16,-1 12 24-16,1 2 3 16,0-9 0-16,15-3-7 15,6-12 7-15,4-6-10 16,2-11 4-16,3-7-8 15,1 0-25-15,-3-22 20 16,-4-12-27-16,-4-5 44 16,-6-7-11-16,-6-5 13 15,-6-3 8-15,-2 7-5 16,-3 8 5-16,-15 15 9 0,-6 14 2 16,-12 10-19-16,-3 10-20 15,2 13 1-15,4 4 19 16,11-2-9-16,10-4 7 15,12-2-1-15,0-5-4 16,12-8 2-16,16 1 2 16,2-7 3-16,0 0 23 15,-5-2 2-15,-4-9 7 16,-3-2-7-16,-9 3-10 16,-3 3 26-16,-5 1-14 0,1 4-2 15,-2 0 4 1,0 2-18-16,0 0 3 0,0 0-11 15,0 0-2-15,0 0 11 16,0 0-12-16,0-2 0 16,0 0 5-16,3-3-5 15,-2 2-1-15,1 3 1 16,-2-2 0-16,0 2-3 16,0 0 3-16,0 0 0 15,0 0 2-15,0 0-1 16,0 0 4-16,0 0-5 15,0 0 0-15,0 0 3 16,0 0-3-16,0 0 0 0,0 0-2 16,0 0 5-1,0 0-6-15,0 0 3 0,0 0 0 16,0 0 4-16,0 0-1 16,0 0 3-16,0 0-6 15,0 0-7-15,0 0 4 16,0 0-1-16,0 0 8 15,0 0 4-15,0 0-8 16,0 0-7-16,0 0 7 16,0 0-10-16,0 0-5 15,0 0-11-15,0 0-1 16,7-1 22-16,9-2-52 16,4-3 45-16,5 1 8 15,1 1-14-15,-3-2 8 0,0-1-23 16,1 0 19-16,0-2 9 15,-2 2 2-15,-4 1 3 16,-3 2-2-16,-5 3 5 16,-4-1-5-16,0 2 2 15,-3 0-14-15,0 17 11 16,-1 12-2-16,-1 5 5 16,-1 4 6-16,0-3-2 15,0-2-1-15,0-4-3 16,0-5 0-16,-3-10 5 15,0-6 2-15,3-5 2 16,0-3 7-16,0 0 4 16,0 0 17-16,6-19 36 15,15-12-24-15,6-10-39 16,7-6-7-16,2-6-3 16,-2-3 4-16,-2 7-2 0,-9 11-1 15,-9 18-1-15,-8 12 0 16,-3 8-7-16,1 6-4 15,-1 24-22-15,3 13 27 16,-3 6 6-16,-1 1 0 16,-2-7 0-16,0-9-17 15,1-7-31-15,1-10-19 16,2-9 4-16,3-5-44 16,7-3 21-16,7-6 33 15,0-18 27-15,4-5 26 16,-5-8 5-16,-5-4-3 0,-4 0 33 15,-5 9 5-15,-3 11 25 16,-3 11 49-16,0 8-27 16,0 2-53-16,0 0-34 15,0 14-24-15,5 13 5 16,4 7 19-16,6-1 0 16,0-4 7-16,0-7-4 15,-3-7 0-15,-2-10 15 16,-4 0-7-16,-2-5 21 15,4 0 54-15,5-25-3 16,4-9-40-16,7-19-37 16,-2-5-3-16,-2 7-1 15,-4 12-2-15,-7 14-1 0,-3 14-1 16,-6 11-1-16,5 0-24 16,6 0-104-16,10 11-144 15,10 9 178-15,2-4-73 16,-2-2 34-16,-11-4 79 15,-7-6 49-15,-7-4 8 16,-6 0 75-16,0 0 88 16,0 0-4-16,0 0-7 15,0 3-51-15,0-3-18 16,0 2-41-16,-4 2-19 16,-2 4-23-16,1 3 0 15,-2 3-3-15,5 0 3 0,2-2-2 16,0-2-3-16,0-4 5 15,8-3-5-15,4-3 3 16,1 0-16-16,0 0 10 16,0-12-11-16,0-13 19 15,-4-5-4-15,-2-4 9 16,-2 2-10-16,-5 13-3 16,0 7 8-16,-12 12-5 15,-19 5 0-15,-10 26-26 16,-5 10 28-16,6 9 2 15,10-2-7-15,12-5 8 16,17-5-9-16,1-6 9 16,17-13-82-16,24-8 50 0,11-11 16 15,7 0-24 1,4-20-5-16,-9-7-24 0,-6-7 3 16,-9-9 49-16,-10-7 1 15,-8 3 2-15,-13 6 14 16,-8 15 2-16,0 15 21 15,-15 9 24-15,-6 2-45 16,0 5 3-16,6 11-3 16,7 4-2-16,8-1-3 15,0-2-1-15,10-5-2 16,16-5 12-16,4-2-6 16,1-4 9-16,-5-1 1 0,-8 0-2 15,-6 4 6 1,-6 0-8-16,-3 7-12 0,-3 6 1 15,0 3 5-15,0 6 6 16,0 0 2-16,0-5-5 16,0-2-3-16,0-5-2 15,7-5-2-15,14-6 0 16,9-3 1-16,10-6 0 16,8-18-37-16,0-5 0 15,-7-4 11-15,-8-10 25 16,-15-2 4-16,-8 0 1 15,-8 8 11-15,-2 15 45 16,-12 15 33-16,-15 7-50 0,-8 17-34 16,2 11 0-1,6 0-7-15,13-4 1 0,11 1-11 16,3-11-15-16,5 0-5 16,19-11 22-16,7-3-5 15,0 0 6-15,1-12 8 16,-4-5 3-16,-3-6-1 15,-5 2 13-15,-5 0 18 16,-8 7 35-16,-5 6 35 16,-2 8-6-16,0 0-78 15,-11 14-19-15,-16 19 0 16,-3 16 19-16,4 14-18 16,6 17 4-16,13 18-3 15,5 13-2-15,2 4 21 16,0 2-21-16,0-10 0 15,0-18 10-15,0-17-4 0,-3-21-5 16,-19-20 12-16,-14-4 0 16,-13-12 45-16,-5-13-24 15,-1-2-32-15,4-16 20 16,11-18-18-16,12-15 7 16,19-14-11-16,9-16 6 15,28-14-15-15,26-13 9 16,23-12-19-16,20-5-15 15,10 1 9-15,3 10 17 16,-9 11-4-16,-17 17 12 16,-16 15 2-16,-23 16-2 0,-18 19 0 15,-20 14 2-15,-7 9 2 16,-6 3-8-16,-24 8 3 16,-10 5-16-16,-8 17 15 15,2 5-7-15,9-1 8 16,10-3-2-16,15-4-5 15,8-7 5-15,4-3-8 16,0-1 3-16,9-4 8 16,14-4 0-16,6 0 2 15,-1 0 22-15,-1-14-15 16,-7 2 9-16,-7-1-12 16,-7 6-1-16,-3 4 21 0,-3 2-19 15,0 1 2-15,0 0 10 16,0 0-12-16,0 0 7 15,0 0-9-15,0-2 0 16,-2 2 3-16,2 0-8 16,0 0 0-16,0 0-4 15,0 0 2-15,0 0 1 16,0 0-6-16,0 0 5 16,0 0-4-16,0 0 2 15,0 0 0-15,0 0 4 16,0 0 0-16,0 0 0 15,0 0-3-15,0 0 3 16,0 0-5-16,0 0 5 16,0 0-3-16,0 0-4 15,0 0 5-15,0 3 2 0,0 5-2 16,0 0 6-16,0-4-14 16,2 3 6-16,7-4 4 15,3 1 0-15,-2-4 0 16,5 0 9-16,-2 0-3 15,4-7-5-15,4-10 18 16,0-2-19-16,-1-5 0 16,-3-2 9-16,-4-2-9 15,-7 0 4-15,-3 6-4 16,-3 7 0-16,0 8 1 16,-10 3-1-16,-17 2-15 15,-8 2-5-15,-4 2-7 0,-3 16 19 16,4 9 3-1,4 7-1-15,1 7-1 0,8 5 7 16,7 10-5-16,10 0 3 16,8 2 0-16,8-8 0 15,20-6-1-15,8-10 3 16,9-9 11-16,4-12-8 16,6-12 2-16,8-1 17 15,4-10-17-15,1-17 7 16,-8-11-8-16,-7-13-2 15,-12-10 11-15,-8-7-10 16,-8-3-2-16,-13 7 0 16,-7 16 2-16,-5 11 4 0,0 18-7 15,-14 10 2 1,-8 6 3-16,-6 3-5 0,-7 4-3 16,7 18-4-16,7 3-2 15,14 4 7-15,7 3-6 16,20 4 8-16,15 2 0 15,11 1 0-15,2 2 0 16,4-2 4-16,-4-3-3 16,-5-2 4-16,-9-10-5 15,-16-7 0-15,-7-12 3 16,-11 0-3-16,-12-1 0 16,-29 5 0-16,-30 0 2 0,-33 0-4 15,-23-1-38-15,-13-2-117 16,1-4-196-16,6-2-255 15</inkml:trace>
  <inkml:trace contextRef="#ctx0" brushRef="#br0" timeOffset="49076.06">29836 6904 191 0,'0'0'19'16,"0"0"130"-16,0 0-29 15,0 0-18-15,0 0-42 16,0 0 3-16,0 0-36 16,-13 0-27-16,8 63-1 15,-3 23 1-15,-4 14 41 16,-7 0-25-16,0-11-16 16,4-11 0-16,6-20-1 0,9-17-88 15,0-21-21-15,21-20-47 16,13 0-110-16</inkml:trace>
  <inkml:trace contextRef="#ctx0" brushRef="#br0" timeOffset="49308.77">30127 6925 480 0,'0'0'123'15,"0"0"94"-15,0 0-145 16,0 0-54-16,0 0-18 15,0 0-22-15,-5 106 22 16,-7-30 20-16,-6 13-15 16,-4 0 7-16,-5-3-6 15,2-4-6-15,-1-15 0 0,6-14-10 16,0-15-81-16,2-14-53 16,2-8 26-16,-5-13-91 15,-1-3-20-15</inkml:trace>
  <inkml:trace contextRef="#ctx0" brushRef="#br0" timeOffset="49679.17">29530 7345 314 0,'0'0'0'0,"0"0"202"16,0 0-116-16,0 0-50 15,0 0-5-15,0 0-31 16,9 5 3-16,15 23 0 15,6 8 32-15,1 4 19 0,-1 1-24 16,-2-3-13-16,-1-6-1 16,1-8-4-16,0-7 10 15,0-10-12-15,3-7 35 16,7 0 7-16,4-14 0 16,7-13-28-16,4-6-2 15,2-6-13-15,3-11 11 16,0-2-20-16,-3-1 0 15,-4 3 10-15,-12 12-8 16,-11 10 3-16,-10 11-3 16,-9 7-2-16,-6 4 7 0,-1 5-7 15,-2-1 4-15,0 2-13 16,0 0-9-16,0 0-61 16,0 5-86-16,-21 10-184 15,-12 5-30-15</inkml:trace>
  <inkml:trace contextRef="#ctx0" brushRef="#br0" timeOffset="83709.67">27967 8794 136 0,'0'0'0'15,"0"0"70"-15,0 0 44 0,0 0-26 16,0 0-8-16,0 0 4 16,0 0 3-16,0 0-13 15,0 0 6-15,0 0-20 16,-30-37-8-16,30 34-6 16,5-5-38-16,33-6 0 15,22-3 2-15,26-2-10 16,14 2 0-16,12 1 0 15,-3-1 0-15,-12 3 6 16,-16 4-6-16,-31 1 0 16,-22 6-1-16,-17 2 5 15,-9 1-2-15,-2 0 0 0,-8 0 3 16,-30 1-10-16,-21 12-2 16,-18 4 0-16,-10-1 6 15,-4 1 1-15,-6-2 0 16,2-4 0-16,8 0 3 15,14-5 5-15,21-1-8 16,16-4 0-16,15 3 3 16,14-3 14-16,5 1-17 15,2 4-5-15,3 7-14 16,21 4 12-16,13 9 8 16,11-1-1-16,9 2 8 15,1-4-5-15,-1-5-1 16,-7 1-2-16,-6-2 0 15,-8-1-2-15,-8 0 2 16,-9-4 0-16,-8-3 0 0,-8 4 1 16,-3 4-1-16,-6 12 1 15,-23 8-1-15,-13 11 18 16,-14 3-17-16,-10 2 6 16,-5 2 4-16,5-2 1 15,11-10 5-15,15-7-9 16,14-16 2-16,14-6 6 15,8-9-16-15,4-4-8 16,4 3 6-16,30-4 2 16,26 0 4-16,24-5 8 0,13-14-9 15,9-7 13-15,2 1-16 16,-6 1 0-16,-9 1 1 16,-18 12-1-16,-24 2-16 15,-22 9-25-15,-13 0-109 16,-10 0 3-16,-6 17-122 15,0 2-30-15</inkml:trace>
  <inkml:trace contextRef="#ctx0" brushRef="#br0" timeOffset="85556.15">29294 8949 298 0,'0'0'38'15,"0"0"96"-15,0 0-76 16,0 0-13-16,0 0 16 16,0 0-22-16,-7-72 12 15,-8 59-11-15,-6 2 13 16,-9 2-41-16,-7 7-5 16,-3 2 1-16,-4 4-8 15,0 22 0-15,0 13-4 16,4 11 3-16,7 8-1 15,11-5 1-15,12-4-1 0,10-8-5 16,0-10 7-16,16-11-9 16,9-12 8-16,6-8 1 15,5 0 7-15,3-18 16 16,2-8 19-16,-4 0-29 16,-5-4 10-16,-3 1-19 15,-8-1 3-15,-6-3 4 16,-9 4 11-16,-5 2 6 15,-1 7-8-15,0 14-17 16,0 6 23-16,-1 0-26 16,-8 26-24-16,-5 18 18 15,4 11 3-15,4 7 2 0,6-2-1 16,0 0-57-16,18-11-45 16,9-5-71-16,6-13-27 15,3-20-49-15</inkml:trace>
  <inkml:trace contextRef="#ctx0" brushRef="#br0" timeOffset="85996.83">29472 9237 400 0,'0'0'80'16,"0"0"42"-16,0 0-73 15,0 0-11-15,0 0-9 16,0 0 14-16,-13-13-13 15,17 7-18-15,12-5 13 0,10 5-22 16,3-2 4-16,1 8-10 16,-5 0 3-16,-3 5-2 15,-6 12-3-15,-9 3 1 16,-7 6-4-16,0 3 5 16,-4 0 2-16,-11-2 1 15,0-8 5-15,6-7-2 16,4-9-3-16,5-3 2 15,0 0 19-15,0-3 6 16,0-21 45-16,8-16-22 16,9-9-45-16,10-5 15 0,4 1-19 15,0 10-1-15,-4 11 24 16,-8 15-23-16,-5 10 4 16,-1 7-5-16,1 7-3 15,-1 20-3-15,-3 12 4 16,-7 12 2-16,-3 2-9 15,0 5 9-15,-9-5-53 16,-4-7-49-16,7-7-125 16,6-18-9-16,2-21-104 15</inkml:trace>
  <inkml:trace contextRef="#ctx0" brushRef="#br0" timeOffset="86207.39">30158 9017 679 0,'0'0'28'0,"0"0"111"16,0 0-67-16,0 0-61 15,0 0-1-15,0 0-10 16,3-14-17-16,42 9 17 16,19-7 3-16,15 2-3 15,0-2-62-15,-5 4-92 16,-14 5 5-16,-20 3-14 15,-22 0-72-15</inkml:trace>
  <inkml:trace contextRef="#ctx0" brushRef="#br0" timeOffset="86372.04">30170 9254 201 0,'0'0'161'0,"0"0"9"15,0 0-75-15,0 0 9 16,0 0-31-16,91-33-27 15,0 6-15-15,12 7-19 16,4 6-12-16,1 2-130 16,-4 2-113-16,-12-2-63 15</inkml:trace>
  <inkml:trace contextRef="#ctx0" brushRef="#br0" timeOffset="87091.03">31566 8695 381 0,'0'0'22'16,"0"0"133"-16,0 0-65 15,0 0 38-15,0 0-38 16,0 0-38-16,-2-66 34 16,2 63-25-16,0 3-14 15,0 0-16-15,0 0-14 16,0 0-4-16,0 0-13 16,0 0-3-16,0 20-5 15,0 16 2-15,-3 17 6 16,0 11 14-16,-1 3-3 15,-2 3 3-15,-1 2-11 0,-2-8 1 16,0-5 10-16,3-16-11 16,0-6-3-16,6-11 11 15,0-11-11-15,0-4 7 16,0-10-7-16,0 1 2 16,0-2 19-16,0 0-18 15,3 0 19-15,15 0 14 16,10-9 17-16,12-5-8 15,8-2-33-15,1 4-9 16,5-2 13-16,-1 3-16 16,-1 2 0-16,-5 2-1 15,-11 1 1-15,-11 3-1 16,-11 2 1-16,-7-1 0 16,-7 2-9-16,0 0 9 0,0 0-13 15,0 0-41-15,0 0-29 16,-2 0-33-16,-27 10-130 15,-17 6-160-15,-19 0-101 16</inkml:trace>
  <inkml:trace contextRef="#ctx0" brushRef="#br0" timeOffset="88261.03">28005 10009 423 0,'0'0'14'0,"0"0"139"15,0 0-51-15,0 0-54 16,0 0-8-16,0 0-33 16,-17-23-7-16,17 23-11 15,7 0-17-15,11 0 22 16,2 14-2-16,-1 5 3 16,-6-1-24-16,-7 2-1 15,-6-1 9-15,0 1-3 16,0-7 20-16,-5-7 3 15,0 1 2-15,3-7 7 16,2 0 7-16,0-10 55 16,6-23 22-16,14-9-89 0,10-12 10 15,1-5 18-15,2 9-11 16,-6 8 34-16,-7 16-32 16,-9 16-14-16,-1 10-8 15,-1 7-5-15,-1 28-9 16,-1 17 7-16,-7 9-2 15,0 4 5-15,0-12-68 16,0-7-30-16,0-15 14 16,7-12 4-16,15-16-48 15,10-3-45-15,10-29-86 16</inkml:trace>
  <inkml:trace contextRef="#ctx0" brushRef="#br0" timeOffset="88437.24">28541 9894 251 0,'0'0'152'15,"0"0"59"-15,0 0-150 0,0 0-51 16,0 0 41-16,0 0-41 16,-64 20 11-16,64-20-21 15,0 0-9-15,25 0 9 16,19-3 6-16,12-11-6 16,9-5-46-16,-6 2-107 15,-8 3-5-15,-15 8-48 16</inkml:trace>
  <inkml:trace contextRef="#ctx0" brushRef="#br0" timeOffset="88590.4">28596 10045 81 0,'0'0'97'0,"0"0"40"16,0 0-33-16,0 0-35 0,0 0-12 15,0 0-33-15,115-46-24 16,-67 30-16-16,0 1-187 15,-5-2-44-15</inkml:trace>
  <inkml:trace contextRef="#ctx0" brushRef="#br0" timeOffset="88771.96">29002 9808 320 0,'0'0'102'15,"0"0"97"-15,0 0-44 16,0 0-56-16,0 0-53 0,0 0-24 15,-6-7-15 1,6 30-7-16,0 14-4 0,10 13 1 16,-1 9 6-16,-3 4-6 15,-6 0-50-15,0-10-216 16,-3-17-122-16</inkml:trace>
  <inkml:trace contextRef="#ctx0" brushRef="#br0" timeOffset="89687.15">27870 8381 14 0,'0'0'98'0,"0"0"-21"15,0 0 30-15,0 0-3 16,0 0-18-16,0 0-2 15,7-66-52-15,-7 73-32 16,0 22-9-16,0 9 4 16,0 4 5-16,2-3 8 15,10-9-7-15,-2-10 6 16,6-12-1-16,4-8 6 16,8-5 63-16,8-21 28 15,10-13-43-15,3-8-21 16,-4-6-6-16,0-12-5 0,-9-4 6 15,-6 2 1-15,-11 14 15 16,-6 23-41-16,-7 20 9 16,0 10-17-16,4 26-1 15,4 23-11-15,4 16 10 16,-3 5 1-16,-6-5 1 16,-2-12-1-16,-7-15 0 15,0-12 3-15,0-12-1 16,0-6 0-16,-5-8-1 15,-12 0 8-15,-14-20 34 16,-14-18-38-16,-14-17-3 16,-9-14-1-16,1 2-1 0,7 15 0 15,11 29-4 1,12 26-16-16,7 39 3 0,8 16-33 16,13 10-32-16,9 5-39 15,10 2-90-15,24-11-45 16</inkml:trace>
  <inkml:trace contextRef="#ctx0" brushRef="#br0" timeOffset="91157.35">26225 5683 179 0,'0'0'14'16,"0"0"89"-16,0 0-34 15,0 0-7-15,0 0-13 0,0 0-5 16,-8-9-4 0,8 9-21-16,1-1-8 0,29-1-2 15,21-3 15-15,27-5 31 16,20-5-31-16,20-3-2 15,34-5-8 1,39-1-13-16,42-1 8 0,35-3 6 16,29 0-11-16,22 0 7 15,25-6-10-15,18 3 1 16,20-3 1-16,14 0-3 16,3-1 9-16,17 0-6 15,1 4 1-15,-17 8 0 16,-12 6 1-16,-37 8-3 0,-43 0-2 15,-33 5 2-15,-40 1-2 16,-30 2 0-16,-20 1 0 16,-14 0 4-16,-24 0-1 15,-34 0-6-15,-44 0 3 16,-41 0 0-16,-19 0 21 16,-9 0 10-16,0 0-10 15,0 0-20-15,0 0 2 16,-2 0 5-16,2 0-8 15,0 0-6-15,0 0 3 16,0 0 3-16,12 0 0 16,6 0 5-16,-3 0-2 0,0 0-1 15,-11 0-2-15,-4 0-58 16,-4 1-83-16,-35 1-109 16</inkml:trace>
  <inkml:trace contextRef="#ctx0" brushRef="#br0" timeOffset="92006.58">26302 10998 98 0,'0'0'5'0,"0"0"27"15,0 0 26-15,0 0-22 16,0 0 27-16,0 0-11 16,0 0-2-16,14-63-3 15,-13 59 1-15,1 1-6 16,-2-3-13-16,1 3-9 15,2-2-19-15,0 2-2 16,3 1-5-16,4 2-61 16,1 0-83-16,4 10-4 15,-5 13 24-15</inkml:trace>
  <inkml:trace contextRef="#ctx0" brushRef="#br0" timeOffset="92614.02">26444 11090 186 0,'0'0'12'16,"0"0"109"-16,0 0-61 15,0 0-26-15,0 0 23 16,0 0 1-16,0-69-20 16,0 69-28-16,0 0-10 15,0 22-8-15,0 15 6 16,3 17-2-16,10 12 8 15,-1 9 12-15,0 8-1 16,0 13-1-16,-1 5 12 0,-1 5-21 16,-1 7 18-1,-2-1-3-15,1-4-20 0,-2-5 19 16,-2 1-15-16,-2-3-4 16,-2-1 23-16,0 9-15 15,0 14 1-15,-2 8-5 16,-2 14 2-16,0 7-1 15,4-4-5-15,0 5 0 16,0 6 29-16,0 3-9 16,0 5-11-16,4 12-3 15,0-8 7-15,2-1 1 16,0 4 2-16,0 4 4 16,4-2-19-16,-2-5 11 15,1 0 4-15,-1-1-15 16,-3-2 4-16,0 14 5 0,-5 12-7 15,0 8-3-15,0 6 5 16,0 0-3-16,0-13 7 16,0-7-9-16,0 7 0 15,0 3 3-15,1 0 6 16,4-13-9-16,1-20 3 16,6-28 1-16,-3-13-4 15,0-8 0-15,-3-13 4 16,-2-17-4-16,0-22 0 15,-2-19-28-15,-2-33-52 16,0-19-92-16,-13-58 35 16,-13-40-235-16</inkml:trace>
  <inkml:trace contextRef="#ctx0" brushRef="#br0" timeOffset="93910.48">26700 6534 396 0,'0'0'21'16,"0"0"129"-16,0 0-66 15,0 0-75-15,0 0 3 16,0 0-12-16,-27 39 0 15,20-24 9-15,7-5-17 16,0-4 8-16,0-3-3 16,6-3 3-16,12 0 5 15,3 0 14-15,3-12 14 16,-6-5-10-16,-5 2 20 16,-7-3-34-16,-6-2 3 0,0-2-6 15,-6 2 12-15,-9 4-18 16,3 6 0-16,2 9 18 15,-4 1-18-15,1 11-10 16,-2 13 1-16,3 2 7 16,10 0-5-16,2-8 4 15,0-4-2-15,8-7-1 16,6-7 1-16,5 0 10 16,3 0 2-16,-1-15 22 15,-1-3-14-15,-10 0 2 16,-6-2-6-16,-4-3-6 15,-5 1 17-15,-15-2-22 16,-1 10 2-16,-1 5-2 0,1 9-2 16,0 0-10-1,2 20-3-15,5 3 6 0,10 6 7 16,4-9-14-16,1-3 10 16,17-8-4-16,8-4 7 15,0-5 3-15,3 0 4 16,-3-6-2-16,-5-10 19 15,-6-1-17-15,-7 0 17 16,-8-2-1-16,0-3-1 16,-6 5-6-16,-12 5-13 15,-3 12-12-15,-4 1-8 16,-2 34-154-16,-3 13-10 16,2 5-160-16</inkml:trace>
  <inkml:trace contextRef="#ctx0" brushRef="#br0" timeOffset="95545.83">27575 12472 343 0,'0'0'97'16,"0"0"44"-16,0 0 28 15,0 0-66-15,0 0-10 16,0 0-43-16,-84-28-9 16,47 61-28-16,7 6 13 15,9 2-9-15,11-5-13 0,10-7 1 16,0-12-5-16,14-7 0 16,7-10 3-16,6 0-2 15,10-23 13-15,-1-7-4 16,-4-9-10-16,-12 5 13 15,-12 5-11-15,-8 7 6 16,0 5 4-16,0 12-8 16,-18 5 13-16,-10 11-17 15,-7 19-12-15,0 9 10 16,9 4-1-16,16-9 2 16,10-7 0-16,0-12-8 15,3-8 6-15,16-7-2 0,5-10 5 16,8-16 14-16,-1-7-5 15,-7-1 1-15,-10 2 0 16,-9 5 1-16,-5 10 15 16,0 7-25-16,0 10-1 15,-15 0-4-15,-5 30-35 16,-3 10-29-16,2 16-60 16,13 2-170-16,7 0-26 15</inkml:trace>
  <inkml:trace contextRef="#ctx0" brushRef="#br0" timeOffset="95897.42">28107 12252 866 0,'0'0'130'0,"0"0"56"15,0 0-160-15,0 0-26 16,-90 34-6-16,52 2 6 15,11 0-2-15,12-6 5 16,14-1-11-16,1-2 8 16,16 1-3-16,20-6 0 15,13 5 6-15,15-1-9 16,3-3 6-16,-10 0-18 16,-15-7 14-16,-23-3-34 15,-18 10 28-15,-1 3 8 16,-26 8 0-16,-20 7 2 0,-13-3 0 15,-5-8 2-15,5-6-4 16,8-12 2-16,11-8-7 16,14-4-31-16,11-7-81 15,15-33-76-15,13-19-47 16,29-16-187-16</inkml:trace>
  <inkml:trace contextRef="#ctx0" brushRef="#br0" timeOffset="96647.47">28317 12383 258 0,'0'0'177'0,"0"0"36"16,0 0-86-16,0 0-113 0,0 0-5 16,0 0 15-1,25 98 38-15,-14-65-29 0,1-4-28 16,1-12 27-16,-2-7-32 16,2-4 0-16,-1-6 12 15,3 0-9-15,3-12 9 16,0-12 0-16,-1-8-10 15,-11-4-4-15,-6-6-6 16,0 4 8-16,-13 12 8 16,-2 8-4-16,-2 18 29 15,-10 3-12-15,-2 26-18 16,-2 19 9-16,4 8-9 16,12 7-3-16,11 2 2 15,4-6 3-15,10-12-5 0,19-13-3 16,11-21 3-16,17-13-1 15,14-13 2-15,4-24-1 16,0-15 0-16,-11-6-40 16,-17-4 37-16,-15-1 0 15,-20 4 1-15,-10 10 2 16,-2 13 2-16,0 16 13 16,-7 14 41-16,-8 6-17 15,-4 0-26-15,2 12-13 16,5 7 2-16,11 1-11 15,1-3 9-15,18-3-4 16,13-1 1-16,6-4 2 16,4-6 0-16,-1 2-49 15,-9 1 23-15,-6 0 23 16,-6 7-12-16,-12 15 8 0,-5 8 7 16,-2 10 2-16,0 4 5 15,-9-6 3-15,-1-7 8 16,6-20 2-16,4-10-19 15,0-7 3-15,6-10 21 16,27-24 9-16,9-12 11 16,13-12-44-16,-8-5-18 15,-14 3 17-15,-9 4-7 16,-15 19 8-16,-4 14 8 16,-5 14-7-16,0 9 44 0,0 0-25 15,0 0-18-15,-5 19-2 16,-7 4-6-16,-1 14 6 15,2 2 1-15,7 4 1 16,4 1-2-16,0-1 0 16,3-7-10-16,12-10-29 15,1-15-112-15,4-11-255 16,2-32-194-16</inkml:trace>
  <inkml:trace contextRef="#ctx0" brushRef="#br0" timeOffset="96803.89">29385 12147 810 0,'0'0'233'15,"0"0"-115"-15,0 0-31 0,0 0-71 16,0 0-16-16,0 0-33 16,-7 26-111-16,14-12-157 15,-2-3-257-15</inkml:trace>
  <inkml:trace contextRef="#ctx0" brushRef="#br0" timeOffset="97691.81">29482 12521 423 0,'0'0'106'15,"0"0"42"-15,0 0-37 16,0 0-57-16,0 0-42 15,0 0-12-15,-1 0-3 16,1 0-2-16,9 0 10 16,13 0 3-16,8-5 5 15,0-10 6-15,1-5-5 16,-4 0-12-16,-8 0-1 16,-8 1 12-16,-8-1-9 0,-3-2 0 15,-2 0 3-15,-14 5-4 16,-5 5 3-16,-3 12-6 15,-3 0 3-15,-6 17-13 16,-2 20 8-16,2 8 2 16,6 8-1-1,13 2 4-15,14-4-3 0,0-12 0 16,22-14 0-16,13-14-3 16,13-11 6-16,10-20-3 15,5-19 13-15,2-11-11 16,-2-2 5-16,-9-5-7 15,-14 1 0-15,-9 3 10 16,-14 3-9-16,-14 11 6 0,-3 14 29 16,0 13 29-1,0 12 16-15,-9 0-44 0,-14 9-31 16,1 10-12-16,4 9 3 16,9 3 3-16,9-5-1 15,12 3 2-15,19-2 4 16,13-8-5-16,6 1 0 15,5-6 9-15,-2-4-9 16,-4 0 1-16,-16-1 4 16,-17-5-4-16,-11 4-1 15,-5 4-6-15,-20 10 3 16,-20 5-4-16,-21 6 10 16,-20-3-6-16,-11-4-26 15,-11-6-71-15,-1-8-134 0,11-12-350 16</inkml:trace>
  <inkml:trace contextRef="#ctx0" brushRef="#br0" timeOffset="98747.68">31257 12383 503 0,'0'0'33'16,"0"0"106"-16,0 0-29 15,0 0-51-15,0 0-6 16,0 0-40-16,-85-68-3 15,39 69-10-15,0 24 13 16,3 6-13-16,11 5 2 16,11-3-6-16,11-7 4 15,7-9-1-15,3-4-4 16,5-10-5-16,28-3 10 16,17-23 12-16,13-16 2 15,9-16 7-15,-6-6-20 0,-8-9 4 16,-11 5 9-1,-13-5-6-15,-12 11 10 0,-9 9-12 16,-9 21 19-16,-4 14 19 16,0 13 3-16,0 4-47 15,-21 30-7-15,-3 17-4 16,-4 18 4-16,10 1 7 16,9-1 0-16,9-4-4 15,0-15 4-15,13-11-4 16,11-18 1-16,7-11-7 15,11-8 9-15,7-20 2 16,1-14 1-16,-4-8-2 16,-10-8-8-16,-11-3 4 0,-11 1 0 15,-8 7 8 1,-5 16 3-16,-1 19-4 0,0 10 34 16,-3 5-37-16,-14 26-6 15,0 13-2-15,2 10 6 16,6 1 4-16,9-6-5 15,0-6 3-15,10-9-22 16,15-11-70-16,8-17-61 16,9-6-55-16,-3-19-66 15</inkml:trace>
  <inkml:trace contextRef="#ctx0" brushRef="#br0" timeOffset="98994.25">31885 11972 229 0,'0'0'92'0,"0"0"125"0,0 0-67 15,0 0-121-15,0 0-19 16,0 0-1-16,-54 36-7 16,54-16-2-16,0-4 3 15,0-5-7-15,9-5 4 16,2-6 0-16,4 0 13 16,-3-3 8-16,1-10 1 15,-5-7-9-15,-8 0-3 16,0 4-10-16,0 6-4 15,-15 10-46-15,-2 12-31 16,-4 22-64-16,5 16 71 16,7 6-46-16,9 2-75 15</inkml:trace>
  <inkml:trace contextRef="#ctx0" brushRef="#br0" timeOffset="99301.1">31955 12310 383 0,'0'0'98'0,"0"0"168"16,0 0-148-16,0 0 21 16,0 0-73-16,0 0-39 15,-10-58-27-15,10 78-19 16,0 13 19-16,0 8 0 0,7-2-4 16,5-10 2-1,3-5 4-15,2-12-5 0,-4-11 3 16,5-1 0-1,4-10 19-15,6-23 5 0,-2-12-5 16,-4-13-18 0,-7 0 5-16,-6 1-12 0,0 14-14 15,-2 13-3-15,-1 17 11 16,-1 10-34-16,1 3-89 16,2 11-169-16,3 11 99 15,3 4-31-15</inkml:trace>
  <inkml:trace contextRef="#ctx0" brushRef="#br0" timeOffset="100091.65">32275 12237 229 0,'0'0'203'0,"0"0"-69"15,0 0-26-15,0 0-52 16,0 0-49-16,0 0-7 16,7 6-10-16,3-3 10 15,5-3 7-15,9 0 38 16,6-3-5-16,3-13-13 15,-3-1-22-15,-7-4-2 16,-6-1-2-16,-7-4-2 16,-7 2-1-16,-3 4-21 15,0 5 21-15,-6 5-5 16,-11 10 5-16,-10 0-2 16,-5 15-6-16,-5 15 8 0,3 7 3 15,8 5-1 1,9-1 9-16,11 1-5 0,6-6-1 15,4-7-3-15,20-10 0 16,6-7-8-16,10-12 8 16,5 0 0-16,7-9-2 15,-3-13-1-15,0-6-19 16,-7-6-16-16,-7-2 16 16,-9-6 10-16,-6 1 12 15,-11 9 4-15,-6 8 40 16,-3 9 6-16,0 8 52 15,0 2-44-15,0 3-41 16,0 2 20-16,0-3-28 16,0 3-9-16,0 0 1 15,0 0-1-15,0 0 0 0,0 0-4 16,0 0 3-16,0 0-9 16,0 0 0-16,0 0 10 15,0 0 3-15,0 0 6 16,0 0-3-16,0 0 10 15,3 0-1-15,4 0 20 16,-3 0-32-16,-2 0-1 16,-1 0 14-16,-1 0-12 15,0 0 0-15,2 0-4 16,4 0 0-16,3 0 3 16,3 0-3-16,-2 3-3 15,-2-1 3-15,-3 0 0 16,0 3-1-16,-2 2 0 15,3 0-5-15,-1 9-4 0,1 1 8 16,1 6 2-16,-1 0-1 16,-2 3 5-16,-2 5-9 15,-1-2 5-15,-1 4 0 16,0 0-6-16,2-4 5 16,-1-5-3-16,6-4-17 15,1-8-12-15,6-1-43 16,8-9-37-16,6-2-96 15,7-13-1-15,2-19-217 16</inkml:trace>
  <inkml:trace contextRef="#ctx0" brushRef="#br0" timeOffset="101306.53">33177 12147 420 0,'0'0'61'16,"0"0"78"-16,0 0-106 16,0 0-15-16,0 0-17 15,0 0-1-15,-110-26 2 16,78 52-2-16,10 3 5 16,2 5 1-16,10-4-6 15,6-4 1-15,4-3 8 16,0-7-18-16,13-9 8 15,11-3 1-15,1-4 7 16,11-4-3-16,0-15-3 16,-3-8-1-16,-4 1 0 15,-5 2 14-15,-6 1-9 0,-5 9 33 16,-10 6 9-16,-3 8-2 16,0 0-41-16,-10 16-4 15,-9 18-21-15,-7 17 19 16,6 18 3-16,8 7-2 15,10 18 2-15,2 2 2 16,0 2-3-16,5-4 0 16,-2-13-9-16,-3-17 5 15,0-22 4-15,0-12-6 16,-8-10 3-16,-17-13 2 0,-13-7 1 16,-5 0 3-1,-3-17-3-15,3-12 5 16,9-4-5-16,11-1 0 15,14-5 2-15,9-8 1 0,16-15-3 16,25-8-4-16,23-5-42 16,21-9-53-16,22-5-48 15,10-9-20-15,-4-2 97 16,-20 18 70-16,-29 19 43 16,-26 29 36-16,-24 19-10 15,-13 11 41-15,-1 4-32 16,-10 0-60-16,-19 4-14 15,-5 11-4-15,-3 2 7 16,13 0-1-16,8-7-2 16,7-1 4-16,6-6-8 0,3-3 0 15,1 4 1-15,20-4 2 16,6 0 16-16,1 0-19 16,-1-6-3-16,-5-12-5 15,-6-4-29-15,-6-7 19 16,-9 2 14-16,-1 0 4 15,-1 10 5-15,-23 12 20 16,-6 5-23-16,-7 19-2 16,-3 17-10-16,2 7 10 15,6 6 17-15,9 1-13 16,7 0-2-16,10-11-4 16,6-9 4-16,1-10 0 0,22-11 1 15,14-9-2 1,9 0 14-16,8-12-6 0,2-15-7 15,0-10-2-15,-7-5-45 16,-6-10 41-16,-10-2-10 16,-8 5 14-16,-13 6 25 15,-9 19 37-15,-3 9 54 16,0 10-50-16,-13 3-33 16,-10 2-10-16,-2 0-23 15,3 12-4-15,7 8 4 16,7 0-9-16,7 4 9 15,1 3-6-15,1-2 6 16,19 5 3-16,4-4-3 16,-2 1 0-16,2 1 1 15,-6-6-1-15,-8 3 2 0,-6-4-2 16,-4 5-8-16,-31 6 4 16,-25 2-105-16,-28-1-152 15,-25-13-86-15</inkml:trace>
  <inkml:trace contextRef="#ctx0" brushRef="#br0" timeOffset="102257.36">30185 13450 271 0,'0'0'59'0,"0"0"112"16,7-84-16-16,-4 64-6 16,0 7-37-16,-3 4-10 15,0 9-46-15,0 0-29 16,0 0-18-16,0 15-9 0,0 29 0 16,0 23 6-1,0 11 29-15,0 3-2 0,0 6-31 16,-3-4 2-1,3-4-4-15,0-10 5 0,0-9-12 16,0-8-27 0,0-8-73-16,9-15-85 0,9-16-79 15,-1-16-1-15</inkml:trace>
  <inkml:trace contextRef="#ctx0" brushRef="#br0" timeOffset="102496.99">30383 13319 388 0,'0'0'115'0,"15"-85"107"16,-9 69-42-16,-6 8-105 0,0 8 4 15,0 0-48-15,0 3-30 16,0 27-2-16,0 17-9 16,0 21 10-16,-2 12 26 15,2 10-15-15,0 6-7 16,0 9-4-16,-2-5 1 15,-1-4-5-15,-3-10-15 16,0-11-107-16,3-12-1 16,0-20-165-16,0-20-26 15</inkml:trace>
  <inkml:trace contextRef="#ctx0" brushRef="#br0" timeOffset="102863.47">30038 14006 549 0,'0'0'65'15,"0"0"172"-15,0 0-141 16,0 0-56-16,0 0-7 16,0 0-26-16,-13 8-7 15,13 24-5-15,18 15 5 16,3 5 18-16,3-2 14 15,1-4-30-15,-1-12-1 16,-4-8 8-16,0-11-7 16,0-10 1-16,3-5 1 15,10-11 7-15,11-31 52 16,11-22-11-16,3-14-35 0,-7 2 11 16,-8 1-18-16,-12 14-4 15,-12 21-6-15,-6 10 4 16,-7 15-10-16,-5 11 0 15,1 1-61-15,-2 3-38 16,0 7-105-16,0 15-174 16,-3 2 46-16</inkml:trace>
  <inkml:trace contextRef="#ctx0" brushRef="#br0" timeOffset="104941.42">28118 15387 22 0,'0'0'19'0,"0"0"21"15,0 0-7-15,0 0-9 16,0-72 76-16,0 59-31 0,0 2 12 15,0 5 31-15,0 6-13 16,0 0 6-16,0 0-23 16,0 0-38-16,0 0 19 15,0 0-44-15,0 0-7 16,20 0 7-16,31-5 1 16,25-5 48-16,18-5-51 15,10-2-12-15,-5 0 4 16,-11 3-9-16,-16 3-1 15,-23 5 1-15,-21 3 1 16,-16-1-1-16,-12 4-7 16,-9 7 0-16,-34 15 1 0,-23 4 4 15,-23 5 2-15,-13-1 4 16,-3-2-4-16,3-4 4 16,13-1-4-16,12-3 4 15,19-3 8-15,18-8-4 16,22-4 26-16,12-4 4 15,6-1-30-15,0 1-8 16,12 5-3-16,30 5 3 16,28-2-6-16,18 2 12 15,6 2-6-15,-10 0 0 16,-13-1 0-16,-15 2 0 16,-14-1 0-16,-12 3 0 15,-11-2-6-15,-11 6 6 16,-8 4-3-16,-5 7 2 15,-20 6 2-15,-11 4 5 0,-4 1-6 16,-2-2 0-16,2-1 2 16,7-6-2-16,9-8 0 15,10-5 4-15,12-6-4 16,2-3 0-16,15-5-6 16,24-3-18-16,22-3-14 15,15-12-86-15,3-15-144 16,0-9-116-16</inkml:trace>
  <inkml:trace contextRef="#ctx0" brushRef="#br0" timeOffset="105470.35">29324 15288 528 0,'0'0'12'16,"0"0"48"-16,0 0 64 15,-69-79-65-15,43 71-28 16,-4 8 5-16,-6 0-7 0,-3 12-29 15,2 18 2 1,3 12 19-16,7 5-17 0,9 8 7 16,9-1 0-1,9-5-11-15,0-6 8 0,12-10-8 16,10-13 0-16,7-11-1 16,2-6 13-16,3-3-8 15,0-16 24-15,-2-10 5 16,-2-11-8-16,-8-2-20 15,-4-8-3-15,-7 1 11 16,-10 3-12-16,-1 14 2 16,0 12 8-16,0 7 14 0,0 10 4 15,0 0-29-15,0 20-20 16,0 13 18-16,0 13-5 16,0 4 7-16,7 0 0 15,4-1-7-15,4-3-49 16,-3-5-72-16,0-10-64 15,2-14-103-15,0-14-96 16</inkml:trace>
  <inkml:trace contextRef="#ctx0" brushRef="#br0" timeOffset="105925.02">29600 15576 487 0,'0'0'35'0,"0"0"145"15,0 0-69-15,0 0-38 16,0 0-71-16,0 0-1 16,96-74-2-16,-67 74-8 15,0 0 7-15,-5 10-12 16,-4 7 10-16,-8 6-2 15,-6 1 0-15,-6 3 2 16,0-5 3-16,0-5 2 0,0-5 3 16,-3-4-4-1,0-5 0-15,3-3 14 0,0 0 30 16,0 0 19 0,0-17 27-16,0-16-50 0,13-9-35 15,10-5-5-15,9 1-1 16,4 10-5-16,2 5 6 15,-5 12 0-15,-5 12-1 16,-5 7 6-16,-5 7-15 16,-4 16 10-16,-8 18-5 15,-6 8 0-15,0 6 4 16,-19 6-33-16,-12 3-14 16,-18 0-127-16,-12-5-44 15,-10-10-218-15</inkml:trace>
  <inkml:trace contextRef="#ctx0" brushRef="#br0" timeOffset="106870.17">28899 16051 69 0,'0'0'74'0,"0"0"-7"0,0 0-22 16,0 0-13-16,0 0 0 16,0 0 6-16,28-65 8 15,-26 62-12-15,-2-5-9 16,0 2 26-16,0-1-24 16,0 3 23-16,0 1-16 15,0 0-9-15,0 1-4 16,0 1-9-16,-3 1-8 15,0-4 4-15,-3 4-8 16,-3 0 0-16,0 0 8 16,-2 0-2-16,-3 0 12 15,-1 0 12-15,-3 0 7 0,-4 4 6 16,-5 2-8-16,-2 1-14 16,-5 3 11-16,-3 4-15 15,-2-5 0-15,1 3-1 16,-1 3-15-16,9-6 26 15,4 1-25-15,5-5 7 16,5 0 10-16,2-2-16 16,0 1 2-16,2-1-4 15,1-3 3-15,-1 0 11 16,2 0-9-16,2 0 9 16,0 0 15-16,0 0-19 15,-1 0-1-15,-3 0-10 16,0 0 4-16,1 0-9 0,1 0 5 15,0 0 0 1,1 0 1-16,-1 3-1 0,5-2 0 16,3-1-1-16,2 0 4 15,0 0 6-15,0 0-8 16,0 0-1-16,0 0 21 16,0 0-10-16,0-4 12 15,0-21-2-15,5-6-14 16,11-12-13-16,5 4 6 15,2 4-10-15,0 6-7 16,1 3-51-16,0 6-74 16,-3 1-131-16,-5 0-50 0</inkml:trace>
  <inkml:trace contextRef="#ctx0" brushRef="#br0" timeOffset="108573.5">30557 15453 62 0,'0'0'60'0,"0"0"86"16,0 0-52-16,0 0-13 15,0 0 8-15,0 0-7 16,-1 0 7-16,1 0-5 16,0 0-10-16,0 0-4 15,0 0-60-15,18-9-8 16,24-9 4-16,19-1-6 16,14 0-6-16,6 5-77 15,-6 3-92-15,-12 5 15 16,-17 6-53-16,-26 0-21 15</inkml:trace>
  <inkml:trace contextRef="#ctx0" brushRef="#br0" timeOffset="108737.9">30647 15648 109 0,'0'0'47'16,"0"0"98"-16,0 0-50 15,0 0-11-15,0 0-55 16,0 0-17-16,57 4 35 15,19-24-41-15,9-3 1 16,3 5-7-16,0 3-92 16,-9-2-161-16</inkml:trace>
  <inkml:trace contextRef="#ctx0" brushRef="#br0" timeOffset="109038.55">31648 15226 580 0,'0'0'62'0,"0"0"98"15,0 0-69-15,0 0-47 16,0 0-10-16,0 0-33 16,58-27 9-16,-6 18-5 15,5-5-5-15,-2 4-39 16,-11 3-95-16,-15 5-107 16,-17-2-9-16</inkml:trace>
  <inkml:trace contextRef="#ctx0" brushRef="#br0" timeOffset="109334">31703 15020 307 0,'0'0'20'15,"0"0"179"-15,0 0 25 16,0 0-96-16,0 0-25 16,0 0-58-16,-9-36-32 15,9 60-13-15,0 22-6 16,0 7 6-16,0 12 10 16,-4-1-10-16,-2-2 0 0,-7 1-1 15,0-11-4 1,6-11-110-16,5-15-112 15,2-26-136-15</inkml:trace>
  <inkml:trace contextRef="#ctx0" brushRef="#br0" timeOffset="109877.68">32151 14982 606 0,'0'0'9'16,"0"0"194"-16,0 0-113 16,0 0-36-16,0 0-29 15,0 0-25-15,0 22-2 0,0 11 2 16,-5 10 7-16,1 6 8 16,-1-6 0-16,5-3-8 15,0-11-5-15,2-8-2 16,16-8 0-16,9-13 9 15,8-3-6-15,8-18 12 16,5-14-4-16,0-2-7 16,-5-5 5-16,-3-5-9 15,-5-6 0-15,-5 3 6 16,-7 5-5-16,-7 15-1 16,-6 17 2-16,-4 6 1 15,-2 7-6-15,2 9-1 16,3 20-10-16,3 8 3 0,-3 7 11 15,-4-4-3-15,-5-1 3 16,0-9 6-16,0-6 0 16,-3-6-6-16,-10-7 0 15,-3-2 15-15,0-1-14 16,-7-8 11-16,-6 0 21 16,-4-14-7-16,-6-9-9 15,-3-13-17-15,3-5 2 16,4 2 4-16,6 3-6 15,7 19-2-15,-2 15-1 16,0 4-81-16,-5 32-52 16,-3 14-31-16,8 9-59 15,2-4-65-15</inkml:trace>
  <inkml:trace contextRef="#ctx0" brushRef="#br0" timeOffset="110514.5">31490 15291 59 0,'0'0'120'0,"0"0"-38"15,0 0 21-15,0 0-1 16,0 0 22-16,0 0-27 0,-9-12-32 15,9 12 1-15,8 0-24 16,23-4-5-16,19-2-15 16,15 5-22-16,3 1-1 15,2 0-169-15,-9-3-194 16</inkml:trace>
  <inkml:trace contextRef="#ctx0" brushRef="#br0" timeOffset="111078.42">31966 15861 601 0,'0'0'2'16,"0"0"118"-16,0 0-74 16,0 0-17-16,0 0-8 15,-84 38-15-15,71-9-6 16,4 9 19-16,5-6-17 16,4-4-2-16,5-3 0 15,15-6 4-15,10-8 6 16,-1-8-7-16,4-3 3 15,2-6 8-15,-5-16 34 16,-2-3-21-16,-7-6 2 16,-14 0-8-16,-7 0-1 15,0-4-18-15,-17 4 1 0,-12 9-6 16,-4 5 2-16,-3 17-23 16,8 0-21-16,5 7-12 15,12 22-44-15,11 8-92 16,0 2 19-16,31-5-113 15</inkml:trace>
  <inkml:trace contextRef="#ctx0" brushRef="#br0" timeOffset="111391.93">32201 15903 454 0,'0'0'82'0,"0"0"177"0,0 0-155 16,0 0-20-16,0 0-76 15,0 0-8-15,6-20-16 16,20 33 13-16,3 7-3 16,1 6-7-1,-6 1-18-15,-9-1 24 0,-4-5-19 16,-6-6 14-16,-2-5 6 16,-3-10 4-16,0 0 2 15,0 0 3-15,0 0 35 16,2-16 61-16,2-21-51 15,9-15-41-15,7-7-7 16,7 5 3-16,3 14-10 16,-5 15 5-16,-7 15-37 15,-4 10-83-15,-14 20-171 16,0 16 17-16</inkml:trace>
  <inkml:trace contextRef="#ctx0" brushRef="#br0" timeOffset="111629.06">31845 16695 416 0,'0'0'331'0,"0"0"-187"0,0 0-23 16,0 0-16-1,0 0-71-15,0 0-24 0,19 0-9 16,20 0-1-16,18 0-40 16,2-10-155-16,-1-5-178 15</inkml:trace>
  <inkml:trace contextRef="#ctx0" brushRef="#br0" timeOffset="112129.32">32307 16615 541 0,'0'0'105'0,"0"0"-36"15,0 0-55-15,0 0 1 0,-40 80-1 16,31-46 15-16,2-1-11 16,4-7-15-16,3-9 6 15,0-4-9-15,0-9 0 16,11-4 5-16,16 0 9 15,6-19 86-15,11-10-54 16,2-4-35-16,-3-9 14 16,-1-4 0-16,-1-1-17 15,-5 7 0-15,-7 8-7 16,-7 9 15-16,-9 13-16 16,-5 6 4-16,-2 4-3 15,0 3-1-15,1 17-15 0,1 11 14 16,-1 5 2-16,-1 4-6 15,-6-2 5-15,0-8 0 16,0-9 1-16,0-11 2 16,0-5-3-16,0-5 0 15,0 0 1-15,0 0 16 16,-12-7-5-16,-9-15 7 16,-10-15 0-16,-5-5-19 15,-1 2-3-15,-2 8 2 16,2 11 1-16,-2 11-7 15,2 10 0-15,-2 10-36 16,3 16 2-16,8 13-36 16,7 3-69-16,12-3-82 15,7-6-176-15</inkml:trace>
  <inkml:trace contextRef="#ctx0" brushRef="#br0" timeOffset="113551.12">28156 16497 275 0,'0'0'74'0,"0"0"146"15,0 0-93-15,0 0-32 0,0 0-26 16,0 0 0-16,-3-10-45 16,11 7-16-16,5 1 0 15,9 2-8-15,2 0-5 16,3 18 1-16,-7 6-2 15,-3 3-3-15,-9 1 7 16,-5-1-1-16,-3-4 2 16,0-6 1-16,0-5 0 15,-2-5 0-15,1-7 1 16,1 0 7-16,0 0-6 16,0 0 7-16,0-9 22 15,0-24 7-15,14-11-38 0,3-4 0 16,4 4-1-16,-4 12-10 15,-3 13 10-15,-5 11-1 16,-2 8 1-16,3 0-18 16,2 17 8-16,4 15 3 15,-2 5-5-15,-2 5 11 16,-2-3-49-16,-4 2-40 16,1-11-66-16,1-6-24 15,2-18-87-15</inkml:trace>
  <inkml:trace contextRef="#ctx0" brushRef="#br0" timeOffset="113718.07">28631 16462 474 0,'0'0'102'0,"0"0"56"16,0 0-124-16,0 0-34 15,0 0-19-15,0 0-27 16,68-7 13-16,-29 2-68 15,-2-4-60-15,-2 1-44 16</inkml:trace>
  <inkml:trace contextRef="#ctx0" brushRef="#br0" timeOffset="113868.97">28778 16514 94 0,'0'0'134'0,"0"0"36"0,0 0-67 15,0 0-37-15,-56 79-15 16,56-79-42-16,28 0-9 15,16-7 59-15,12-18-59 16,7-5-22-16,-5-1-108 16,-8-7-163-16</inkml:trace>
  <inkml:trace contextRef="#ctx0" brushRef="#br0" timeOffset="114042.93">29138 16300 43 0,'0'0'448'0,"0"0"-308"15,0 0 13-15,0 0-82 16,0 0-35-16,0 0-28 16,-14 39-5-16,14 0 28 15,11 7-26-15,-2 2-3 0,-3 4 3 16,-5 0-5-16,-1-2-89 16,-3-17-192-16</inkml:trace>
  <inkml:trace contextRef="#ctx0" brushRef="#br0" timeOffset="114819.5">28050 14916 538 0,'0'0'54'16,"0"0"12"-16,0 0-46 16,0 0 41-16,-20 102 24 15,20-69-55-15,0-6 21 16,0-8-30-16,14-7-17 16,3-9 20-16,10-3-24 0,6 0 44 15,7-25 19-15,1-8-40 16,-3-13-3-16,-5-7-5 15,-6-3-13-15,-8 3 17 16,-4 9-16-16,-3 12-3 16,-8 12 9-16,1 13-7 15,-5 7 2-15,1 0-4 16,7 17-23-16,3 13 18 16,1 9 0-16,2 7 5 15,-8-5-2-15,-5-7 6 16,-1-9-3-16,0-13-1 15,0-8 0-15,0-1 5 16,-14-3-2-16,-9 0 0 0,-9-3 11 16,-9-16-7-1,-4-8-3-15,-9-2-4 0,2 1-2 16,7 12-5-16,5 16-26 16,9 20-28-16,8 38-41 15,6 17-29-15,6 3-76 16,5-5-135-16</inkml:trace>
  <inkml:trace contextRef="#ctx0" brushRef="#br0" timeOffset="124487.15">1205 9307 5 0,'0'0'56'0,"0"0"-5"16,0 0 15 0,0 0-18-16,0 0 18 0,0 0 12 15,0 0-11-15,-15-17-16 16,15 17-11-16,0 0-10 15,0-4-9-15,0 1 0 16,13-6-3-16,17-8 9 16,18-8 12-16,13-4-5 15,5-3-25-15,4 4-7 16,-3 2-2-16,-6 3-7 16,-4 8-29-16,-17 5-7 15,-16 6-5-15,-18 4-47 16,-6 0 15-16,-30 14 49 15,-15 8-40-15,-10 1 21 16,3-9 50-16,16-4 11 0,14-7 40 16,10-2 36-16,7 1 34 15,2-2-16-15,3 3-19 16,-4-3-46-16,4 17-40 16,-6 16-2-16,0 20-2 15,0 20 4-15,0 8 5 16,0 0-1-16,6-2-4 15,0-13-5-15,4-9-82 16,13-19-62-16,13-18-57 16,1-20-2-16</inkml:trace>
  <inkml:trace contextRef="#ctx0" brushRef="#br0" timeOffset="124758.04">1694 9469 85 0,'0'0'66'0,"0"0"108"0,0 0 28 16,0 0-58-16,0 0-63 15,0 0-79-15,-46 20-3 16,46 24 2-16,0 1 0 16,10-9 6-16,20-7-5 15,3-7 3-15,-2-10-5 16,-1-12 0-16,-2 0 18 16,-2-26-12-16,2-11 17 15,-7-10-11-15,-10-5-3 16,-11 1 13-16,-2 5-21 15,-22 8 1-15,-3 16-2 0,-6 22-10 16,2 22-6 0,4 26-56-16,17 18-72 0,10-3-80 15,21-6-83-15</inkml:trace>
  <inkml:trace contextRef="#ctx0" brushRef="#br0" timeOffset="126085.43">2583 9257 520 0,'0'0'84'15,"0"0"121"-15,0 0-17 0,0 0-72 16,0 0-116 0,0 0 2-16,-67 17-4 0,54 19 1 15,10 7 1-15,3-4-19 16,3 0-16-16,19 2 9 15,6-10-17-15,4-2 20 16,-1-10 2-16,-6-6 6 16,-11-3-2-16,-4-3-23 15,-10-5 28-15,0-1 6 16,-6 8 8-16,-19 5-2 16,-11 0 4-16,-4 4-3 15,7-9 2-15,11-9-3 16,8 0 0-16,14-34 0 15,0-27-25-15,24-27-79 0,13-21 16 16,5-4 53 0,-2 8 35-16,-4 25 4 0,-9 22 23 15,-12 24 60-15,-5 20 0 16,-10 9-21-16,0 5-10 16,0 0-46-16,0 19-10 15,9 22 0-15,2 14 1 16,2 14 69-16,2 4-49 15,3 6-3-15,3-6-6 16,-2-11-8-16,2-22 6 16,-6-20-10-16,0-12 0 15,-3-8 5-15,1 0-1 16,8-17 4-16,3-21 12 0,6-11-12 16,-2-7 3-1,-7 3-11-15,-6 12 0 0,0 16-7 16,-9 19 7-16,0 6-7 15,0 3-9-15,7 25-48 16,7 6 56-16,2 10-8 16,2-1-16-16,4-8-1 15,5-12-55-15,6-12 17 16,10-11-2-16,2-4-10 16,7-32 38-16,-9-3-26 15,-10-8 44-15,-12-2 27 16,-11 5 2-16,-13 3 58 15,-3 10 5-15,0 11 49 0,0 13-10 16,0 7-19-16,0 0-76 16,0 13-9-16,0 17-62 15,0 8 62-15,0 0 19 16,15-4-16-16,0-10 7 16,3-12-10-16,3-3 0 15,-2-9 7-15,5-9-4 16,3-15 10-16,-3-10-5 15,-5-7-4-15,-13 1 0 16,-6-5-4-16,-6 5-10 16,-15 7 2-16,-7 9 6 15,-3 18-3-15,-4 6-2 0,-2 13 5 16,4 21-3 0,11 5-9-16,7 0 14 0,15-5-10 15,4-6 8-15,22-6-5 16,11-10 3-16,5-12 4 15,10 0 2-15,-4-23 6 16,4-7 0-16,-3-9 8 16,-7 0-16-16,-6-1 1 15,-11 3 4-15,-9 11-2 16,-11 11 9-16,-2 10-12 16,-3 5-8-16,0 8-10 15,0 14-25-15,0 7 43 16,6 1-4-16,10-5 11 15,1-11-15-15,5-4 2 16,3-10 3-16,10-7 3 0,2-15 1 16,-1-11 9-16,4 3-10 15,-7-6 3-15,-5 6 4 16,-7 4-5-16,-6 10 3 16,-9 8 8-16,0 8-13 15,7 3-18-15,1 18-7 16,8 5 25-16,2 2 0 15,6-2 0-15,7-4 2 16,5-12-5-16,7-10 3 16,-1 0 0-16,-5-22 8 15,-7-12 1-15,-8-7 3 16,-17-4-5-16,-11-5 32 0,-9-3 6 16,-24 0-45-1,-16 14-5-15,-12 18-9 0,-14 21-43 16,-22 21-43-16,-15 28-148 15,-13 5-159-15</inkml:trace>
  <inkml:trace contextRef="#ctx0" brushRef="#br0" timeOffset="126465.54">1445 10011 594 0,'0'0'6'0,"-121"20"59"15,94-14 64-15,14-3-27 16,10 0-36-16,3-3-66 16,21 2-6-16,34-2 6 15,37 0 24-15,49 0 30 16,48-22-27-16,47-12-14 15,44-16 2-15,38-11-15 16,38-9 0-16,13-6-1 16,4 4 8-16,-26-4-7 15,-29 7 0-15,-39 2 4 0,-45 5 3 16,-49 15-6-16,-55 8-1 16,-48 15 0-16,-39 14 0 15,-28 8 5-15,-15 2-5 16,0 0-71-16,-12 0-113 15,-10 0-375-15</inkml:trace>
  <inkml:trace contextRef="#ctx0" brushRef="#br0" timeOffset="127397.73">7101 8993 515 0,'0'0'23'16,"0"0"21"-16,-91-32 130 16,75 27-58-16,7 2-39 15,9 3-21-15,0 0-56 16,16 0-3-16,35 0-3 15,31 0 6-15,28 0 23 0,8 0-5 16,-1 6-18-16,-13-4 0 16,-16 1 2-16,-24-3-1 15,-25 0-2-15,-23 0-3 16,-16 0 4-16,-7 0 13 16,-35 0-13-16,-22 0 7 15,-27 0-17-15,-16 0 10 16,-1 9 0-16,4 4-1 15,7 4 3-15,22-3 3 16,14-5-5-16,28-3 0 16,14-2 16-16,16-4-16 15,3 0-1-15,0 0-3 16,25 3-16-16,17 6 16 16,22 2-3-16,9 5 7 0,2 1 13 15,-11 5-13-15,-15 2-5 16,-16 6 5-16,-18 5 0 15,-15 6-1-15,-3 8 1 16,-30 5 0-16,-18 1 10 16,-14-1-10-16,-10-4 3 15,-5-3 3-15,5-7-5 16,12-9 22-16,17-6-10 16,18-14 0-16,16-6 9 15,12-5-22-15,0 0-4 16,3 3 2-16,34 2-7 15,23-5 9-15,37 0 0 0,24 0 2 16,16 0 4 0,0-5-6-16,-9 2-24 0,-23 3-64 15,-25 0-127-15,-38 14-51 16,-36-3-77-16</inkml:trace>
  <inkml:trace contextRef="#ctx0" brushRef="#br0" timeOffset="127811.16">6566 10135 541 0,'0'0'47'16,"0"0"133"-16,0 0-165 15,0 0 0-15,0 0-10 16,0 0-5-16,77-32-7 15,-53 44-5-15,-3 12 12 16,-3 8-23-16,-9 2 12 16,-6 0-12-16,-3-2 0 15,0-6 22-15,0-7-5 16,-3-9 6-16,3-8 5 16,0-2-3-16,0 0 10 15,0 0 51-15,0-14 4 16,0-9-31-16,10-14-36 15,10-2 0-15,8 2 2 0,-1 5-2 16,-5 15 0 0,-5 6-1-16,-4 11-3 0,-1 0-6 15,-3 21-12-15,3 14 6 16,-6 3-5-16,-3 4-25 16,0 1-34-16,0-10-58 15,7-10-53-15,8-16-55 16</inkml:trace>
  <inkml:trace contextRef="#ctx0" brushRef="#br0" timeOffset="127983.57">7167 10159 483 0,'0'0'87'16,"0"0"178"-16,0 0-154 0,0 0-32 15,0 0-53-15,0 0-26 16,-6-15-26-16,48 6 4 15,16 3-13-15,16 0-111 16,1-2-116-16,-14 2-110 16</inkml:trace>
  <inkml:trace contextRef="#ctx0" brushRef="#br0" timeOffset="128135.47">7300 10251 226 0,'0'0'110'16,"0"0"93"-1,0 0-94-15,0 0-28 16,0 0-81-16,0 0-15 16,0 14 12-16,55-14-12 15,13 0-101-15,10-11-101 0</inkml:trace>
  <inkml:trace contextRef="#ctx0" brushRef="#br0" timeOffset="128320.21">7850 10023 548 0,'0'0'22'16,"0"0"239"-16,0 0-164 15,0 0-61-15,0 0-36 16,0 0-12-16,-15 92 9 0,15-29 6 16,-6 8 1-1,-3 4-4-15,-7 7-99 0,-5-5-86 16,-3-21-132-16</inkml:trace>
  <inkml:trace contextRef="#ctx0" brushRef="#br0" timeOffset="129028.99">7468 8523 220 0,'0'0'12'16,"0"0"6"-16,0 0 47 15,-31 86-48-15,31-69 10 16,3-7-10-16,10-4 16 16,8-6-13-16,9 0 52 15,3-13-13-15,3-13-25 16,2-2 10-16,-2-4-16 16,0-4 2-16,-3 4 30 15,-8 2-16-15,-4 9-14 16,-12 8-18-16,-6 12-3 15,0 1-9-15,0 14-23 16,4 20-2-16,-4 8 25 16,0 5 0-16,-3-8-8 15,0-5 8-15,-3-11 0 0,-7-6 5 16,-2-8-4-16,-3-2 0 16,-3-7 15-16,-4 0-12 15,-2-13 11-15,-3-10-1 16,0-7-11-16,-7-6 4 15,4-7-7-15,3-1 0 16,0 5 2-16,5 15-2 16,6 11-2-16,-1 13-3 15,-5 11-33-15,-5 25-157 16,0 10 18-16,6 3-119 0</inkml:trace>
  <inkml:trace contextRef="#ctx0" brushRef="#br0" timeOffset="129297.47">8784 8702 561 0,'0'0'32'15,"0"0"87"-15,0 0-30 16,0 0-20-16,0 0-69 16,0 0 5-16,10 89-2 15,-7-23-3-15,-3 13 1 16,0 11-2-16,-22 12-85 16,-5-7-88-16,5-21-220 15</inkml:trace>
  <inkml:trace contextRef="#ctx0" brushRef="#br0" timeOffset="129519.87">8366 9382 331 0,'0'0'85'15,"0"0"94"-15,0 0-136 16,0 0-21-16,0 0-9 15,112 6 75-15,-3-6-12 16,13-3-69-16,5-2-7 16,-10 2-7-16,-10 3-61 15,-12 0-134-15,-25 0-29 16,-28 1 4-16</inkml:trace>
  <inkml:trace contextRef="#ctx0" brushRef="#br0" timeOffset="129939.72">8521 9746 374 0,'0'0'24'16,"0"0"147"-16,0 0-139 16,0 0-3-16,0 0 0 15,0 0-29-15,94-34-4 16,-67 40 4-16,-3 16-12 15,0 10 1-15,-11 4-7 16,-7 8-21-16,-6-6 39 16,0-4-27-16,-6-7 24 15,-4-9-3-15,1-6 8 16,2-10-2-16,6 1 8 0,1-3 28 16,0 0 46-16,0-16 13 15,0-7-71-15,0-14-10 16,17-5 4-16,11-5-14 15,5 2-4-15,4 7 2 16,-4 10 1-16,-5 11-3 16,-2 11 1-16,-1 6 23 15,2 3-24-15,-8 19-1 16,-5 12-4-16,-8 9-2 16,-6 12-3-16,-3 3-92 15,-24 4-56-15,-9-6 21 16,-9-9-141-16</inkml:trace>
  <inkml:trace contextRef="#ctx0" brushRef="#br0" timeOffset="138686.84">10159 9307 271 0,'0'0'8'0,"0"0"-2"16,0 0 45-16,0 0-13 15,0 0-5-15,0 0 1 16,0 0-15-16,-15-17 1 15,15 17-14-15,0 0-6 0,9 0 3 16,18 0-3-16,13-4 10 16,11 1 11-16,13-1-14 15,12-2 5-15,6-3-11 16,2 5-1-16,-7 1 0 16,-14 3-14-16,-24 0-71 15,-20 12-64-15,-19 12-14 16</inkml:trace>
  <inkml:trace contextRef="#ctx0" brushRef="#br0" timeOffset="139179.16">10132 9522 220 0,'0'0'9'0,"0"0"41"16,0 0 23-16,0 0-35 15,0 0 19-15,0 0-3 16,-6-8-7-16,6 8-15 16,0 0-4-16,0 0 6 15,0 0-18-15,0 0-5 16,0 0-3-16,0 0-7 16,0 0 5-16,0 0-3 15,0 0-2-15,0 0 19 16,0 0-4-16,0 0 4 0,0 0 3 15,0 0-10-15,0 0 0 16,0 0-13-16,3 0 3 16,19-2-2-16,17-2 2 15,9-1 39-15,12 0-25 16,7 1-10 0,-1-1 1-16,8 5-8 0,-2-3 0 15,-4 3 4-15,-17-4-4 16,-11 0 0-16,-17 0 1 15,-10 2 2-15,-10 2-2 16,-3-3-1-16,0 3 0 16,0 0 11-16,0 0-11 15,0 0-3-15,0 0-7 0,0 0-15 16,0 0-11-16,-3 0-34 16,-10-4-86-16,-7 3-31 15,-2-2-73-15</inkml:trace>
  <inkml:trace contextRef="#ctx0" brushRef="#br0" timeOffset="139470.43">10337 9223 213 0,'0'0'7'16,"0"0"74"-16,0 0 12 16,0 0-54-16,0 0 2 15,0 0-27-15,-11-13-14 16,20 13-7-16,15 0 7 16,16 3 40-16,14 2-23 15,4 0-9-15,8-1-8 16,-5 1-5-16,-3-2-53 15,-12 2-102-15,-16-2-46 16</inkml:trace>
  <inkml:trace contextRef="#ctx0" brushRef="#br0" timeOffset="139676.59">10213 9444 264 0,'0'0'2'0,"0"0"33"16,0 0 8-16,0 0-43 16,0 0-1-16,0 0 1 15,74 0 73-15,-8 0-14 16,9 0-25-16,11 0-22 16,5 0-12-16,3 0-40 15,2 0-159-15</inkml:trace>
  <inkml:trace contextRef="#ctx0" brushRef="#br0" timeOffset="140935.68">11694 9198 407 0,'0'0'16'16,"0"0"-4"-16,0 0-4 15,0 0-8-15,0 0-11 0,0 0 9 16,-36 37 2 0,24-8 6-16,2 4 12 0,3 0-4 15,4-3 12-15,3-5-12 16,0-8-13-16,0-5 9 15,3-4-7-15,11-4-3 16,1-2 25-16,9-2 29 16,4-6 9-16,5-11 12 15,6-8-33-15,0-6-4 16,0-8-14-16,2-2 6 16,-2-4-9-16,-2 3-14 15,-7 7-3-15,-6 12-4 16,-3 8 3-16,-5 10-12 15,-7 5 9-15,0 0-15 0,3 13 1 16,0 8-1-16,-3 12 14 16,-3 0-3-16,-6 0 4 15,0-4 9-15,0-2-5 16,-3-10 3-16,-9-1 6 16,0-6-2-16,-6-3 24 15,2 0-14-15,-4-7-12 16,-2 0 26-16,-5 0-19 15,-1-7-4-15,-2-9 3 16,-2-8-11-16,0-5 10 16,-4-1-14-16,0 1 0 15,4 7 5-15,6 6-5 16,3 7 0-16,7 6-1 16,3 3 1-16,0 0-2 15,5 0-3-15,5 0 3 0,0 0-4 16,0 0 0-16,3 0 0 15,0 0 3-15,0 0 0 16,0 0-3-16,0 0 6 16,0 0 0-16,0 0 6 15,0 0-6-15,0 0 0 16,0 0 0-16,0 0 0 16,0 0 4-16,0 0-4 15,0 0 0-15,0 0-5 16,0 0 7-16,0 0-2 0,0 0 0 15,0 0 1-15,0 0-5 16,0 0 4-16,-6 0 0 16,-3 9-8-16,-1 8 5 15,0 3 2-15,3 6 1 16,-3 0 0-16,7 1-4 16,3 0 3-16,0-5 0 15,0-1-8-15,0-9 9 16,0-2-2-16,10-6 1 15,2-1 2-15,9 0 11 16,7-3-10-16,11 0 3 16,3 0 10-16,8-7-13 15,2-9-1-15,0-3 10 0,-3-2-10 16,-3-9 10 0,-4-3 5-16,-2-1-5 0,1-4 21 15,0 6-31-15,-8 1 0 16,-7 11 5-16,-3 5-3 15,-11 4-1-15,-6 8-2 16,-3 3 0-16,-2 0-8 16,-1 0 5-16,5 0-8 15,-2 10 0-15,0 9 8 16,0 8 2-16,-3 0 1 16,0-1 0-16,-6-6 3 15,-8-4 0-15,1 0-3 16,-6-7 8-16,-5-4-1 15,0-2 10-15,-6-3-8 0,1 0-8 16,3-8 19-16,-4-9-18 16,-6-3-2-16,-10-5-4 15,-3 3-32-15,-2 2-2 16,-1 10-35-16,-3 10-56 16,10 9-24-16,2 21-22 15,10 14 46-15,5-1-149 16</inkml:trace>
  <inkml:trace contextRef="#ctx0" brushRef="#br0" timeOffset="141969.97">11682 9213 14 0,'0'0'11'0,"0"0"81"15,0 0-4-15,0 0-23 16,0 0-24-16,0 0 1 15,12-48 22-15,4 37-5 16,4 2-3-16,-4 2-25 16,-1 6-18-16,3 1-9 15,1 0-4-15,1 0 0 0,5 7 8 16,-1 6-7 0,1-2 4-16,-1 6 16 0,-6-1-8 15,-1 3 1-15,-1 1-3 16,-3 4 3-16,-1 2 15 15,-5 1-18-15,4 3 9 16,-5-2-3-16,-3 2-3 16,3-7 3-16,0 2-13 15,1-9 4-15,0-4 11 16,3-4-17-16,3-6 10 16,2-2 14-16,9 0 29 15,4-9 30-15,5-9-50 16,0-7-28-16,0-5 16 15,-2-7-22-15,5-5 0 0,-6-2-1 16,-5 2 5-16,-7 8-2 16,-9 5-3-16,-9 8 3 15,0 6 0-15,0 5-2 16,-20 6-1-16,-2 1 6 16,-8 3-6-16,-7 0 0 15,3 0-5-15,-2 10 5 16,3 0-3-16,5-1 3 15,4 2 0-15,3 3 0 16,0-2 3-16,-4 12-6 16,-2 2 2-16,-3 4 1 15,2 3-3-15,-2-1 3 16,1-3 0-16,7-8-2 16,0-1 7-16,4-10-6 0,3-3 1 15,2-5 0 1,-4-2 12-16,-2 0-8 0,-5-9 0 15,0-5-3-15,-3-5 4 16,5 0-1-16,1-5-4 16,6 0 0-16,-1 1 1 15,5 1-1-15,8-3-1 16,3 3-3-16,0-1-2 16,17 4 2-16,8 2-11 15,2 4-11-15,2 6-4 16,3 7-53-16,-8 0-52 0,-2 0-48 15,-13 12-37-15,-6 2-94 16</inkml:trace>
  <inkml:trace contextRef="#ctx0" brushRef="#br0" timeOffset="164594.81">3873 11506 74 0,'0'0'12'0,"0"0"72"0,0 0-21 16,0 0-35-16,0 0 3 16,0 0 1-16,0 0 7 15,0 0-15-15,-4 0-7 16,4 0 5-16,0 0-9 15,0 0 3-15,0 0-4 16,0 0-11-16,0 0 13 16,0 0-14-16,0 0 1 15,0 0 4-15,0 0-5 16,0 0 0-16,0 0-1 0,0 0-7 16,0 0 8-16,0 0-18 15,0 0-8-15,0 0 6 16,0 0-5-16,0 0 9 15,0 0 6-15,0 0 4 16,0 0 4-16,0 0 2 16,0 0 0-16,0 0 3 15,0 0-3-15,0 0 3 16,0 0 1-16,0 0-2 16,0 0 4-16,0 0-6 0,0 0 0 15,0 0-2 1,0 0-7-16,0 0-60 0,0 0-59 15,0 0-33-15</inkml:trace>
  <inkml:trace contextRef="#ctx0" brushRef="#br0" timeOffset="183253.13">7495 8411 3 0,'0'0'19'0,"0"0"1"16,0 0 10-16,0 0 7 15,0 0-8-15,0 0 7 16,0 0-16-16,0 0-1 15,-15-5 7-15,12 5 3 16,3 0-3-16,-3 0-8 0,3 0 1 16,0 0 16-16,-3 0-22 15,0 0-7-15,-3 5-4 16,-3 11-2-16,2 5-4 16,4 1 0-16,0 5 4 15,3-7 0-15,0 0 0 16,0-6-7-16,0-4 5 15,6-1 2-15,7-3-1 16,-4 0 0-16,5-4-24 16,2 0-12-16,0-2-45 15,-2 0-19-15</inkml:trace>
  <inkml:trace contextRef="#ctx0" brushRef="#br0" timeOffset="187956.57">1168 12392 147 0,'0'0'7'0,"0"0"40"16,0 0 48-16,0 0-9 0,0 0-33 16,0 0-6-16,0 0-7 15,0-17-8-15,0 17 8 16,0 0-24-16,0 8-16 16,0 21-8-16,0 20 8 15,0 20 13-15,-2 18 11 16,1-6-1-16,1-7-3 15,0-16-14-15,0-21 3 16,0-16 6-16,0-13 2 16,0-8 15-16,0 0 36 15,0 0 30-15,0-5 6 16,-14-15-47-16,-8-13-57 16,-2-18 0-16,6-7 2 0,5-15-1 15,4-10-1-15,6-6 0 16,3 0-7-16,0 4 7 15,17 18-5-15,3 17-5 16,4 20-17-16,1 14-10 16,5 10-5-16,1 6 4 15,-4 0 38-15,-2 16-24 16,-11 11-15-16,-11 12-19 16,-3 14 3-16,-25 12 20 15,-17 8-41-15,-10 4-44 16,-2-4-32-16,6-3-39 15,9-11 47-15</inkml:trace>
  <inkml:trace contextRef="#ctx0" brushRef="#br0" timeOffset="188689.37">1205 12827 443 0,'0'0'16'0,"0"0"64"16,0 0 55-16,0 0-84 16,0 0-39-16,0 0 3 15,4-65-15-15,17 15-59 16,3-13 26-16,0 7-12 16,-5 3-2-16,-7 7-2 15,-7 13 35-15,-5 13 14 0,0 10 2 16,0 10 13-1,-9 0 14-15,-12 3-24 0,1 18-5 16,-2 1-7 0,6 1 7-16,7-7-5 0,6-4 5 15,3-3-5-15,0-3 0 16,16-2 0-16,13-4 5 16,9 0 9-16,1 0-9 15,3 0 17-15,-12 0-13 16,-11 0-1-16,-7 0-3 15,-5 6-10-15,-5 17 5 16,-2 8 3-16,0 4 2 0,0 2-3 16,-5-7 2-16,5-10-44 15,0-11-3-15,0-9-62 16,11-3 45-16,16-23 55 16,1-17 10-16,8-3 5 15,-2-10-2-15,-1 3 9 16,-9 3 35-16,-9 11 13 15,-2 14 28-15,-11 13-46 16,-2 10 59-16,0 2 10 16,0 0-111-16,-2 22-6 15,-7 11 6-15,-1 6 7 16,7-2 1-16,3-11-8 16,0-10-8-16,6-6 7 0,12-9-14 15,7-1-1 1,9-3 16-16,4-18 1 0,-4-8 15 15,-7-1-16-15,-15-3 0 16,-8-1 16-16,-4 5-10 16,-10 7-6-16,-13 7 0 15,-5 10-4-15,-9 5-2 16,3 17-17-16,1 15-68 16,6 11 26-16,18-4-67 15,9-5-48-15,9-15-15 16</inkml:trace>
  <inkml:trace contextRef="#ctx0" brushRef="#br0" timeOffset="188984.13">2073 12247 346 0,'0'0'35'0,"0"0"170"16,0 0-92-16,0 0-85 15,0 0-28-15,0 0-6 16,-81 75 3-16,81-43 2 15,2-3-19-15,19-10 20 16,6-7-56-16,1-9 37 16,2-3 11-16,4-5-6 15,-7-16-3-15,-5-9 8 16,-8 1 9-16,-11-7 18 16,-3 2-8-16,-6 2 20 15,-17 3 3-15,-5 4-18 0,-2 16-6 16,5 9-9-16,-2 0-11 15,6 26-26-15,9 8-59 16,9 1-39-16,3-1-77 16</inkml:trace>
  <inkml:trace contextRef="#ctx0" brushRef="#br0" timeOffset="189239.59">2531 12039 328 0,'0'0'223'0,"0"0"-103"16,-42-77 116-16,33 71-101 0,2 6-42 16,4 0-41-16,0 23-52 15,0 23-13-15,3 26 9 16,0 27 5-16,0 15-1 16,6 7 5-16,13 12-5 15,0-1 0-15,-2-14 0 16,-8-22-23-16,-5-26-43 15,-4-24-50-15,-19-17-31 16,-20-16-22-16,-13-13-86 16,-9-22-136-16</inkml:trace>
  <inkml:trace contextRef="#ctx0" brushRef="#br0" timeOffset="189374.33">2055 12583 163 0,'0'0'305'0,"0"0"-253"16,0 0 43-16,128-96-75 15,-38 56-14-15,13 1 3 16,7 3-8-16,0 3-2 16,-24 6-89-16,-30 8-262 15</inkml:trace>
  <inkml:trace contextRef="#ctx0" brushRef="#br0" timeOffset="189725.06">495 13366 695 0,'0'0'21'16,"0"0"18"-16,0 0 149 15,0 0-152-15,0 0 0 16,209-126-26-16,-32 54 7 15,29-12 20-15,37-7-29 16,39-5-5-16,24-7-3 16,10 5 7-16,-16 7-13 15,-30 7 8-15,-48 13-2 16,-40 6 3-16,-49 12 2 16,-42 10-5-16,-42 14 0 15,-25 12 2-15,-20 9 21 0,-4 3-23 16,-10 2-1-16,-20 3-37 15,-12 0-88-15,-11 13-116 16,-1 7-70-16</inkml:trace>
  <inkml:trace contextRef="#ctx0" brushRef="#br0" timeOffset="193625.67">6030 12176 370 0,'0'0'25'0,"0"0"-6"16,0 0 86-16,0 0-59 16,0 0-5-16,0 0-22 15,0 0-6-15,-3-16 11 16,12 6-22-16,3-3 11 15,9-10-6-15,9-1-7 0,1-2 2 16,2-3-2 0,-5 2 0-16,-7 5 7 0,-6-2-7 15,-6 1 0-15,-6 3 9 16,-3 4-9-16,0 6 0 16,-18 6-6-16,-7 4 3 15,-11 7-3-15,-6 15-9 16,2 10 14-16,1 7 1 15,11 0 0-15,7 5-4 16,9-2 0-16,12 4 4 16,0-2-7-16,0-2 7 15,9-6 0-15,4-2 1 16,-2-4 1-16,-5-4-2 0,-6-1 0 16,0 0 0-1,-9 0 13-15,-15 3 4 0,-12-2-3 16,-6-1-8-16,-4-4-3 15,-6-1 6-15,4-7-9 16,-1-6 0-16,10-7 10 16,14 0-7-16,13-11 8 15,10-5 38-15,2-7-46 16,11 2-3-16,14 5-2 16,8 0 2-16,9 13 16 15,1 3-14-15,2 8 6 16,1 19 4-16,-7 10-5 15,-5 10 6-15,-4 2-13 16,-5 0 0-16,-4 1-7 0,-3-8-78 16,3-14-80-16,4-16-97 15</inkml:trace>
  <inkml:trace contextRef="#ctx0" brushRef="#br0" timeOffset="193966.28">6530 12193 617 0,'0'0'21'16,"0"0"36"-16,0 0 40 15,-106-9-78-15,69 35-6 16,1 7-13-16,6 3 4 0,12 4 1 16,11-1-5-16,7-2-2 15,0-4-2 1,22-10 8-16,5-10-2 0,1-10-2 15,5-3 0 1,3-16 22-16,0-13-20 0,1-8 6 16,-9 0 1-16,-8 4-4 15,-7 7 7-15,-7 13 0 16,-6 6 45-16,0 7-8 16,0 7-49-16,-19 22-25 15,-1 14 15-15,1 14 2 16,4 5-61-16,15-1-90 15,6-2-136-15,22-12-42 0</inkml:trace>
  <inkml:trace contextRef="#ctx0" brushRef="#br0" timeOffset="194353.37">6764 12523 708 0,'0'0'22'0,"0"0"209"15,0 0-144-15,0 0-46 16,0 0-34-16,0 0-7 16,-3-17-18-16,18 17 1 15,6 12-11-15,1 7-9 16,-5 8-5-16,-4-1-52 16,-10 4 21-16,-3-4 36 15,0-6 12-15,0-7 19 0,0-7-1 16,0-6 7-16,0 0 25 15,0 0 34-15,0-12 61 16,0-19-32-16,15-18-86 16,18-11-2-16,7 2 0 15,2 5 0-15,0 16 14 16,-2 13-13-16,-9 18 7 16,-4 6-8-16,-6 23-11 15,-8 16 11-15,-13 16-4 16,-3 6 4-16,-22 11-11 15,-2-6-31-15,2-5-107 16,4-16-93-16,12-25-66 16</inkml:trace>
  <inkml:trace contextRef="#ctx0" brushRef="#br0" timeOffset="194885.36">7456 12173 593 0,'0'0'145'0,"0"0"46"16,0 0-88-16,0 0-51 15,0 0-6-15,0 0-37 16,12-42 1-16,18 21-9 16,9-2 1-16,1 8-4 0,-9 8-5 15,-1 7-15-15,-6 3 19 16,-6 21-28-1,-9 14 17-15,-9 5 10 0,0 10 0 16,-12 0 4-16,-1 0 0 16,2-13 2-16,2-4-3 15,6-14 1-15,3-11-5 16,0-2 5-16,0-8-5 16,0-1-3-16,0 0-1 15,0-10 9-15,12-17 23 16,-1 4-19-16,-1 0-4 15,-7 6 8-15,-3 12 1 0,0 5 28 16,0 0-23 0,-9 20-14-16,-15 16-7 0,2 13 6 15,1 11 1-15,12-1 10 16,9 5 1-16,0 0-4 16,3-4-6-16,3-11-1 15,1-12 10-15,-7-10-8 16,0-7-2-16,-7-3 6 15,-14-3-4-15,-9 1 3 16,-6-5-5-16,-7-7-15 16,-5-3-20-16,-1 0-113 15,3-3-124-15,13-11-111 0</inkml:trace>
  <inkml:trace contextRef="#ctx0" brushRef="#br0" timeOffset="195105.62">8446 12506 701 0,'0'0'330'0,"0"0"-201"16,0 0-23-16,0 0-59 15,0 0-47-15,133-45-8 16,-55 39-11-16,-2 6-77 15,-12 0-50-15,-16 0-161 16,-24 0-269-16</inkml:trace>
  <inkml:trace contextRef="#ctx0" brushRef="#br0" timeOffset="195253.95">8450 12755 563 0,'0'0'122'0,"0"0"146"15,0 0-208-15,0 0-59 16,110-23 15-16,-10 6-16 16,15 4-13-16,7 4-168 15,2 1-261-15</inkml:trace>
  <inkml:trace contextRef="#ctx0" brushRef="#br0" timeOffset="195987.49">10356 12358 801 0,'0'0'82'0,"0"0"-4"15,0 0 6-15,0 0-43 16,0 0-41-16,82-96 0 15,-45 67-6-15,5 2 6 16,-5-6-4-16,-7 3 3 16,-12 4-10-16,-8 1 8 15,-10 4 2-15,0 5-16 16,-16 5 17-16,-9 6-19 16,-5 5 7-16,-6 2 6 15,0 22 3-15,-2 12 3 0,9 10 0 16,8 8 5-16,5 2 1 15,10 3-6-15,6 0 0 16,0-3 2-16,3-3-1 16,4-7 0-16,-1 0-1 15,-3-5 0-15,-3-2 0 16,-6 3 0-16,-19 1 0 16,-14-2 1-16,-7-2 0 15,-3-6 5-15,4-7-6 16,6-9 0-16,6-9 0 15,11-8 6-15,4 0-6 16,15-12 13-16,3-14-13 16,6-3-19-16,24 2-16 15,0 7 31-15,1 11-4 0,-1 9 8 16,-3 2 0-16,-2 22 13 16,-4 15 0-16,-3 7 16 15,-2 8-16-15,-2 5-12 16,-4 0 12-16,2-3-13 15,0-6-4-15,9-13-14 16,4-18-57-16,17-19-132 16,25-9-117-16</inkml:trace>
  <inkml:trace contextRef="#ctx0" brushRef="#br0" timeOffset="196167.91">11512 12022 897 0,'0'0'16'0,"0"0"112"16,0 0-96-16,0 0-32 15,0 0-5-15,-15 78 5 16,6-15 3-16,-6 11-3 16,-12 8-111-16,-10-4-261 15</inkml:trace>
  <inkml:trace contextRef="#ctx0" brushRef="#br0" timeOffset="196380.65">10936 12676 741 0,'0'0'139'15,"0"0"124"-15,0 0-193 16,0 0-42-16,0 0 4 15,154-44-7-15,-44 21-25 16,2 4 0-16,-9 2-113 16,-12 10-67-16,-24 7-186 15,-21 0-124-15</inkml:trace>
  <inkml:trace contextRef="#ctx0" brushRef="#br0" timeOffset="196800.29">11084 12867 198 0,'0'0'417'0,"0"0"-237"15,0 0-55-15,0 0-116 16,0 0 1-16,94-33-10 16,-48 26 7-16,-4 7-13 15,-14 0 6-15,-7 20-8 16,-12 7 7-16,-9 9-10 15,0 4 3-15,-9-1-4 16,-12-5 12-16,2-6-7 16,2-11 7-16,8-7 0 15,-1-6 10-15,10-4 4 0,-3 0 46 16,3-7 15-16,0-20-41 16,19-12-26-16,14-14-8 15,12 2-4-15,1 3 2 16,2 9 3-16,-11 15-1 15,-1 12 22-15,-8 7-10 16,-4 5 5-16,-3 14-17 16,-3 13 0-16,-9 2 0 15,-9 12 0-15,0 7-2 16,-23 2 1-16,-6 3-68 0,-7 0-35 16,6-8-178-16,5-14-162 15</inkml:trace>
  <inkml:trace contextRef="#ctx0" brushRef="#br0" timeOffset="197382.83">12307 12213 295 0,'0'0'355'0,"0"0"-304"0,4-93 9 16,22 65-50 0,5 0 37-16,3 8-26 0,-4 4 0 15,-3 10-11-15,3 6-6 16,4 0-8-16,-9 17 4 16,-2 16-9-16,-14 12 5 15,-9 9-5-15,-9 5-3 16,-18 4 10-16,-4-5 4 15,-5-4-1-15,6-8-1 16,8-13-2-16,6-9 1 16,9-9 1-16,7-8 0 15,0-4-8-15,0-3-13 16,23-3 21-16,8-16 6 16,13-8-6-16,-3 1 0 15,-11 9 0-15,-11 6 0 0,-13 9 24 16,-6 2 35-16,-5 13-17 15,-18 21-35-15,-10 17 41 16,-6 13 1-16,2 2-19 16,6 0 11-16,8-6-31 15,4-4-3-15,10-3 3 16,6 0-10-16,3 0 0 16,0-9 5-16,0-7-2 15,6-3 0-15,-3-12 1 16,0-5-2-16,-3-4 13 15,0-3-15-15,-9 0 0 16,-18 4 13-16,-19-2-13 16,-18 1-3-16,-24-2-48 15,-22-11-186-15,-10 0-328 0</inkml:trace>
  <inkml:trace contextRef="#ctx0" brushRef="#br0" timeOffset="199693.97">2307 14310 245 0,'0'0'28'0,"0"0"82"15,0 0-15-15,0 0-19 16,0 0-8-16,0 0-44 16,-89-67-6-16,50 99-18 15,-10 17 3-15,4 13-6 16,6 7 3-16,18 1 0 16,14-8-6-16,7-7 3 15,19-10-3-15,17-12 6 16,21-20 0-16,4-13 6 15,6-10-6-15,3-25 2 16,-9-3 13-16,-10-4-13 0,-11-1-2 16,-12 7 4-1,-14-1 4-15,-8 11 8 0,-6 7-1 16,0 11 4-16,0 8-7 16,-3 13-12-16,-9 24-33 15,-1 13 29-15,7 9-6 16,6-3 1-16,4-6-27 15,17-17 3-15,3-10 25 16,-3-13-19-16,4-7 25 16,2-3 2-16,0-19 1 15,-2-15 6-15,-4-4-7 16,-12-7 0-16,-9-1 13 0,0 3-11 16,-9 0 2-16,-15 10-1 15,2 11-1-15,-2 11 7 16,3 11-9-16,-3 24-11 15,3 13 5-15,9 4-1 16,11-1 6-16,1-6 0 16,15-7 1-16,16-10 5 15,5-6-4-15,10-11 23 16,-1 0 84-16,1-13-33 16,-4-12 3-16,1-3-7 15,-4 2-21-15,-2 3-1 16,-13 7-13-16,-9 9-12 15,-6 7-4-15,-8 0-20 0,7 2-13 16,8 17 6 0,4 3 7-16,2 4 13 0,0-2-13 15,-5-9 4-15,-1-5 2 16,-5-3-6-16,-2-5 0 16,1-2 5-16,2 0-1 15,6 0 10-15,-3-5-8 16,7-9-6-16,-1 2 13 15,-6 2-13-15,-7 4-2 16,-3 6-2-16,0 0-12 16,1 16-2-16,3 13 0 15,4 5 4-15,2-2 13 16,0-9-19-16,3-6-3 16,3-10 7-16,7-7-11 0,8 0 19 15,10-27-19-15,2-8-4 16,-2-3 0-16,-7-2 8 15,-8 1 18-15,-10-4 5 16,-7 9 5-16,-10 12 7 16,-4 9 15-16,0 9 31 15,0 4 10-15,-9 0-53 16,-10 14-10-16,1 9-10 16,-3 4 6-16,12-1-2 15,6 4 0-15,3 0 1 16,6 2-5-16,19-2 5 15,8-4 0-15,3-2-3 16,3-4 8-16,-6-1-7 0,-8-9 2 16,-9-3-22-16,-10-3 9 15,-6-1 9-15,-3 6-5 16,-25 4-11-16,-15 4 12 16,-11 2-32-16,2-2-43 15,1-6-48-15,11-11-28 16,13-3-203-16</inkml:trace>
  <inkml:trace contextRef="#ctx0" brushRef="#br0" timeOffset="199959.05">4094 14561 687 0,'0'0'66'15,"0"0"120"-15,0 0-97 16,0 0-63-16,0 0-25 16,0 0 12-16,0 21-13 15,0 15 0-15,-3 10 36 16,-10 8-8-16,-4-2-7 16,1-6-21-16,1-7 3 15,9-8-8-15,3-16-10 16,3-15-94-16,7-5-122 15,16-36-107-15</inkml:trace>
  <inkml:trace contextRef="#ctx0" brushRef="#br0" timeOffset="200105.22">4291 14290 236 0,'0'0'392'15,"0"0"-293"-15,0 0-22 16,0 0-77-16,0 0-13 15,0 0-64-15,-18 67-135 16</inkml:trace>
  <inkml:trace contextRef="#ctx0" brushRef="#br0" timeOffset="201201.12">4558 14783 280 0,'0'0'16'16,"0"0"94"-16,-52-101 45 15,28 76-41-15,-3 8-20 16,0 11-21-16,-4 6-51 0,-5 25-21 16,-7 17-2-16,4 14 1 15,11-1 0-15,10-5-3 16,15-4 2 0,3-16-8-16,22-16 3 0,19-14 6 15,17-16 7-15,10-32-7 16,4-11-27-16,-5-7-27 15,-7-6 5-15,-8-1 23 16,-12-9 19-16,-7 1 7 16,-12 17 11-16,-12 17 12 15,-6 23 52-15,-3 20-9 16,0 8-62-16,-11 30-4 0,-8 17-14 16,1 13 14-16,8 6-3 15,10-5 6-15,0-2-6 16,10-7-9-16,15-16-47 15,8-16 15-15,6-16-25 16,6-8 20-16,4-12 19 16,3-17-44-16,-4-12-17 15,-5-5-31-15,-10-1 38 16,-18 9 84-16,-8 17 5 16,-7 11 44-16,0 10 87 15,-10 0-96-15,-10 19-29 16,-2 9 23-16,6 2-10 15,8-1-5-15,8-4-19 0,0-9 3 16,2-1 1-16,14-8-2 16,2-4 5-16,3-3-7 15,-2 0 3-15,1-12-9 16,-7-11 5-16,-7-1 1 16,-6-6 9-16,0-3 9 15,-9 0 8-15,-10 8 12 16,1 8-20-16,3 16 55 15,-9 2-53-15,-1 31-19 16,-8 18-1-16,6 12 6 16,9 5 14-16,11 3-20 15,7-5 4-15,13-9-1 0,23-17-3 16,16-19-3 0,6-20 2-16,8-10-9 0,-2-29-25 15,-4-11 8 1,-8-9 27-16,-10-4 1 0,-8-5-1 15,-13 7 0-15,-9 11 9 16,-12 21 1-16,0 12 61 16,-17 15 11-16,-5 2-69 15,0 2 5-15,2 15-18 16,10 3-4-16,4 0 3 16,6 0-6-16,0-4 6 15,19 0-1-15,4-2 2 16,11-2 4-16,3-1-3 15,2-5-1-15,3 2 10 16,-5 2-8-16,-7-1-3 0,-6 1 1 16,-5 3 0-16,-8 4 13 15,-7 3-8-15,-4 5-5 16,0 6 13-16,-7 2-10 16,2-6-3-16,5-1-9 15,0-1-94-15,39-5-78 16,34-8 102-16,27-9-361 15</inkml:trace>
  <inkml:trace contextRef="#ctx0" brushRef="#br0" timeOffset="201896.91">7001 15044 423 0,'0'0'24'16,"0"0"135"-16,0 0-42 15,0 0-46-15,0 0-22 16,0 0-1-16,69-69 31 16,-8 12-72-16,9-6-4 15,0 1 3-15,-9 2-2 16,-13 3 2-16,-12 6-6 16,-15 8 11-16,-15 16-3 0,-6 15-8 15,0 10 0-15,0 2 0 16,-17 17-5-16,-8 16-13 15,-2 8 9-15,11 1 4 16,7-5-2-16,9-8 2 16,0 1 2-16,13-5 0 15,11-5 3-15,6 1-2 16,7-5 2-16,2 1 0 16,-6-3 0-16,-8-1 0 15,-10-4 0-15,-12-3-2 16,-3 1 2-16,0 3-2 15,-15 7-7-15,-15 3 9 16,-11 3 2-16,-4 0-2 0,3-9-27 16,5-5-15-16,14-6-16 15,13-3-52-15,10-26-13 16,24-18-131-16</inkml:trace>
  <inkml:trace contextRef="#ctx0" brushRef="#br0" timeOffset="203001.28">7647 14707 0 0,'0'0'149'15,"0"0"40"-15,0 0 21 16,0 0-65-16,0 0-38 16,0 0-68-16,63-6-13 15,-63 45 63-15,0 11-29 16,0 3-47-16,0 3 17 0,0-8-30 16,0-8 0-16,9-13 5 15,4-14-5-15,10-13 0 16,5 0-5-16,12-30-1 15,8-12 2-15,-2-12-28 16,-1-1 12-16,-9 4 19 16,-8 6-34-16,-10 13 23 15,-6 15 8-15,-12 12 8 16,0 5-10-16,0 12-14 16,-12 17-96-16,3 14 116 15,-3 3 4-15,12 0-4 16,0-2 0-16,18-13-68 15,10-11 9-15,5-15 6 16,12-5-6-16,1-27 31 16,2-13-45-16,1-7 46 0,3-4 17 15,-10-6 10-15,1-5 8 16,-13-1 31-16,-12-7 36 16,-8 4 14-16,-10 7 33 15,0 12-7-15,-10 14 2 16,-5 13-31-16,5 14-3 15,2 2-13-15,8 4-52 16,-3 0-18-16,3 0-6 16,0 0-6-16,-3 10 4 15,3 7 8-15,0 10-6 0,-3 7 6 16,3 8 0 0,0 8 2-16,-3 8-1 0,0 4-1 15,-7 0 0 1,-2-11 2-16,4-11 1 0,-2-11-3 15,4-6-1-15,3-15-3 16,3-2 6-16,0-6-2 16,0 0 7-16,0 0-6 15,0 0 28-15,0-10-23 16,0-14-1-16,16-8-5 16,7-1-16-16,10 1-19 15,8 11-11-15,7 13-17 16,0 8 36-16,4 5-31 15,-7 22 11-15,-8 2 3 16,-13 4-5-16,-12-4-1 0,-12 2 2 16,-3 2 12-16,-30 0 36 15,-7-4 0-15,-14-2 2 16,-1-5 18-16,1-11-9 16,5-5-3-16,13-3 23 15,17-3-22-15,10 0 35 16,9-6-14-16,0-10-22 15,28-7-8-15,20-4-54 16,15-6 17-16,14-1-3 16,2 2-38-16,-1-1 14 15,-1 0 21-15,-11 3 15 16,-11 1 28-16,-16-1 4 0,-17-1-1 16,-11 3 7-16,-11 7 19 15,0 5 54-15,-5 9 0 16,-8 4-13-16,1 3-8 15,0 0-51-15,-3 5 7 16,6 16-12-16,0 6-3 16,9 2 9-16,0 6-12 15,15 0 0-15,18 2 10 16,3-4-8-16,4 2 1 16,-9-5-3-16,-8-3 2 15,-10-4-7-15,-13 0 5 16,0-3-1-16,-22 2-1 15,-14-2 4-15,-6 1-4 16,-4-9-4-16,1-4-33 16,11-5-37-16,10-3-139 0,16-30-80 15</inkml:trace>
  <inkml:trace contextRef="#ctx0" brushRef="#br0" timeOffset="203789.81">9382 14684 539 0,'0'0'76'0,"0"0"-24"16,0 0 38-16,0 0-44 15,0 0-28-15,0 0-10 16,9 9-2-16,7-6 1 16,8-3-7-16,5 0 6 0,9-14-6 15,-2-11-52-15,-9-4 23 16,-8-4-26-16,-10-1 50 15,-9 7 1-15,0 5 8 16,-16 15 25-16,-14 7-23 16,-12 9 0-16,-10 25 9 15,-3 16 18-15,7 6-3 16,5 3 10-16,13 4-10 16,15-3-11-16,12-8-19 15,3-4 1-15,30-17-14 16,12-14 13-16,13-17-22 15,12 0-5-15,3-19-43 16,3-16-32-16,-7-4 51 0,-11 0 48 16,-10 9 3-16,-11 10 0 15,-19 8 45-15,-9 12 61 16,-6 0-37-16,0 5-29 16,-21 26-39-16,-9 9 83 15,-10 2-30-15,-2 2-33 16,6-8 3-16,2-7 9 15,10-9-24-15,11-13 8 16,7-7-16-16,6 0 0 16,0-13 41-16,0-20-29 15,9-18-12-15,18-14-2 16,7-5-7-16,9 1 1 0,2 14-19 16,-5 17 25-16,-10 16-11 15,-12 12 12-15,-5 10-8 16,-9 10-5-16,3 21-3 15,-7 17 13-15,0 18-2 16,-14 16 5-16,-14 18 0 16,-2 2 0-16,-3 3 0 15,5-5 2-15,7-8 0 16,5-5 1-16,7-21-3 16,6-14 0-16,3-20-5 15,0-15 9-15,0-7-4 16,0-10 6-16,0 0 7 15,3-19 43-15,10-21 2 16,6-15-56-16,13-16 5 16,4-13-7-16,13-3-9 0,3 4-21 15,-1 11-23-15,-5 19 8 16,-7 13-80-16,-6 8-128 16,-5 2-186-16</inkml:trace>
  <inkml:trace contextRef="#ctx0" brushRef="#br0" timeOffset="205679.54">10356 14696 214 0,'0'0'35'0,"0"0"129"0,0 0-37 16,-12-78 7-16,9 75 20 15,-1 3-100-15,-1 0-50 16,-7 27-8-16,-4 15 13 16,-7 14 2-16,4 9 14 15,10-4-22-15,9-9-5 16,0-5 2-16,6-18 0 15,22-12-1-15,5-14 6 16,6-3-5-16,10-27 16 16,-1-18-16-16,4-6 0 15,-3-8-6-15,-7 3 6 16,-6 7-4-16,-14 15 4 0,-7 17 0 16,-12 11-5-16,-3 6 0 15,0 21-42-15,0 25-63 16,-3 12 110-16,-1 9-7 15,4-8 7-15,0-9-1 16,13-13-4-16,5-14-35 16,3-7 14-16,4-16-11 15,5 0 26-15,3-13 4 16,1-13 7-16,5-10-17 16,-5-3 13-16,2-6 1 15,-8 3 1-15,-5 3 2 16,-10 15 0-16,-7 14 23 15,-6 7 53-15,0 3-28 16,0 0-48-16,0 6-3 16,-6 11 2-16,3-3 1 0,3 1 0 15,0-1-6-15,9-4 6 16,12-7 0-16,8-3 15 16,3 0-7-16,-2-3 5 15,-2-11-10-15,-8-9-1 16,-1 0 13-16,-10-3-11 15,-5-4 0-15,-4 4 2 16,0 1-4-16,-4 8 4 16,-17 12-6-16,-9 5 2 15,-10 13-10-15,-7 21-3 16,0 12 11-16,10 13-3 0,10 4 3 16,18-2-1-16,9-10-6 15,32-15-14-15,27-15 4 16,11-15-6-16,9-6 2 15,-1-20 12-15,-11-13 9 16,-9-3 2-16,-8-6 14 16,-9-2 43-16,-14-6 23 15,-8 8-23-15,-12 5 6 16,-3 14 2-16,-4 11 6 16,0 11 4-16,-4 1-52 15,-12 6-18-15,-3 14-14 16,-2 10 6-16,9 7-6 15,6-1 4-15,6 0 3 16,0 0-4-16,3-11 4 0,12-11 0 16,9-6-6-16,12-8 6 15,6-8-1-15,7-21-3 16,3-7-5-16,-3-7-1 16,2-1-7-16,-5 9-10 15,-10 8 23-15,-14 12-28 16,-16 14 29-16,-3 1-17 15,-3 13-36-15,0 17 6 16,0 12 39-16,0 5 11 16,0-5-6-16,0-8 6 15,21-12-24-15,0-11 9 16,6-11 13-16,2 0 2 0,9-22 0 16,5-13 2-16,-1-3 3 15,1-3-5-15,5-4 0 16,7 1 2-16,-6 7-2 15,-10 8-10-15,-12 12 2 16,-18 12 8-16,-3 5-2 16,-6 0-10-16,0 9-7 15,0 13 15-15,0 0-4 16,-6 0 6-16,-3-5-3 16,-5-4-8-16,7-6 10 15,-2-1-12-15,-4-6 14 16,0 0-2-16,0 0 6 15,0-9-6-15,4-8 0 0,0 6 3 16,3 3-5 0,1 3 5-16,1 5-5 0,-8 5-4 15,-1 17-14-15,-4 14 17 16,4 4 4-16,13 2-8 16,0-1 2-16,14-12-74 15,18-10 14-15,10-11 54 16,4-8 6-16,15 0 4 15,5-14-5-15,1-5 0 16,-9-7 18-16,-15-4-4 16,-7-7-2-16,-16-6 2 15,-4 3 1-15,-7 7 13 0,-6 8 20 16,-3 16 60 0,0 6-21-16,0 3-78 0,0 0-9 15,-9 15 1-15,0 1 6 16,5 0-8-16,4 1-15 15,0-7-29 1,16 0 25-16,11-4-1 0,1-6 0 16,5 0-15-16,-3-9 0 15,-5-8-18-15,-5 0 28 16,-4-2 11-16,-7-6 18 16,-6 0 12-16,-3 1-3 15,0 9 41-15,-15 4 22 16,-12 11-24-16,-12 7-28 15,-12 22 12-15,-5 13 73 16,1 9-22-16,4 6 3 0,11-1-18 16,16-1-55-16,15-11-1 15,9-12-6-15,24-11-10 16,28-15-7-16,21-6-74 16,26-3-128-16,17-16-94 15,14-8 141-15</inkml:trace>
  <inkml:trace contextRef="#ctx0" brushRef="#br0" timeOffset="206615.22">14701 14532 527 0,'0'0'18'16,"0"0"12"0,0 0 117-16,0 0-73 0,0 0-62 15,88-60-1-15,-49 38 10 16,-2-3-17-16,-5-4 4 15,-6-1 3-15,-14-6 0 16,-12 3-2-16,0 1-9 16,-12 5 5-16,-18 10-1 15,-12 14 3-15,-9 3-7 16,-8 30 0-16,-3 16-6 16,7 7 6-16,12 5 0 15,17 0 4-15,9-2 0 16,14-5-4-16,3 0 0 15,3-2 1-15,14-8 0 16,-1-5-2-16,-3-6 1 0,-2-5 0 16,-11-5 4-16,0-1-4 15,-17 6 0-15,-12 1 7 16,-13 0-3-16,-10-2-1 16,4-5-3-16,-5-8 5 15,11-4-3-15,9-4-2 16,10-3 0-16,13 0 15 15,7-5-10-15,3-10 11 16,14-2-16-16,21-7 3 16,10 8-6-16,4 12 3 15,-4 4 0-15,-5 20 6 16,-10 14-3-16,-9 8 9 16,-7 8 10-16,-4 3-9 15,-7 0 23-15,3-2-36 0,1 0 0 16,5-7-2-16,9-9 2 15,5-8-25-15,12-11-62 16,14-16-71-16,11 0-120 16,1-26-224-16</inkml:trace>
  <inkml:trace contextRef="#ctx0" brushRef="#br0" timeOffset="207074.94">15478 14637 590 0,'0'0'3'15,"0"0"220"-15,0 0-139 16,-100-56-14-16,70 50-35 0,-4 6-26 16,3 3 12-16,-5 23-21 15,0 15 3-15,-5 7 6 16,8 9 0-16,7 5 2 15,10-2-6-15,8-4 1 16,8-13 0-16,0-10-6 16,18-17 0-16,7-5 10 15,11-11-4-15,6 0 22 0,3-14-8 16,-2-12-19 0,-4-7 19-16,-8-7-20 0,-1-6 0 15,-6-4 8-15,-2 4-7 16,-9 7 1-16,-3 10 3 15,-3 14-4-15,-7 9 60 16,0 6-12-16,0 0-35 16,0 0-14-16,-12 20-11 15,-2 6 8-15,-3 11 0 16,4 5 6-16,0 12-9 16,6-2 6-16,4 1-19 15,3-6-68-15,0-8-31 16,6-9-108-16,27-8-136 15</inkml:trace>
  <inkml:trace contextRef="#ctx0" brushRef="#br0" timeOffset="207613.37">15678 15097 346 0,'0'0'93'16,"0"0"65"-16,0 0-67 15,0 0 17-15,0 0-36 16,0 0 9-16,-18 0-29 16,18 0-19-16,12-4-6 15,15-6-14-15,5 3 0 16,3-1-13-16,-5 6 0 16,-7 2-6-16,-6 0 6 15,-5 10-3-15,-9 11-3 16,-3 6 5-16,-6 8-8 15,-23 5 9-15,-8-1 0 0,-8 3 6 16,-3 0-3 0,-1-7 0-16,3-5 1 0,6-4-4 15,12-9 36 1,11-3-27-16,9-11-7 0,8 0 8 16,0-3-9-16,0 0-2 15,19 0 1-15,10 0 0 16,20 0 0-16,7 0 0 15,5-3-38-15,-7-3-14 16,-1-5-100-16,-5-3-131 16,-6-2-57-16</inkml:trace>
  <inkml:trace contextRef="#ctx0" brushRef="#br0" timeOffset="208105.68">16100 14899 408 0,'0'0'114'16,"0"0"71"-16,0 0-82 16,0 0-43-16,0 0-22 15,0 0-31-15,40-47 6 16,-27 47-13-16,4 3-10 15,-5 17 4-15,-3 6 4 16,-2 3-6-16,-7 2 6 0,0-5-10 16,0 1 5-16,-10-4-9 15,4-6 13-15,0-8-7 16,3-6 10-16,0-1 0 16,3-2 7-16,0 0 4 15,0 0 30-15,0-11 11 16,6-12-31-16,12-10-10 15,12-7-11-15,7-5 0 16,5 1 3-16,-3 11 0 16,-7 10 10-16,-3 12 8 15,-7 11-9-15,-1 0 7 16,-6 10-19-16,-1 14 0 16,-1 9-1-16,-13 3 2 15,0 1-6-15,0 2 3 0,-23 2-4 16,1-3-5-16,-5-1-77 15,2-3-46-15,1-11-132 16,15-18-183-16</inkml:trace>
  <inkml:trace contextRef="#ctx0" brushRef="#br0" timeOffset="208827.6">16926 14224 381 0,'0'0'35'0,"0"0"167"15,0 0-105-15,0 0 31 0,0 0-58 16,33-85-42 0,6 71 10-16,3 4-32 0,10 0-5 15,-3 8 7-15,-1 2-8 16,-8 0-1-16,-11 22 1 15,-10 15-2-15,-16 10 2 16,-3 9-8-16,-12 9 8 16,-18 2 1-16,-6 2 2 15,3-6-3-15,5-10 7 16,2-10-5-16,12-14 21 16,5-9-23-16,3-7 8 15,6-4-3-15,0-4-5 16,0-5 0-16,16 0 9 15,16 0 1-15,1-14 4 16,0-6-14-16,-8-2 5 0,-9 2 7 16,-9 7-10-16,-7 9 0 15,0 0 42-15,-3 4-18 16,-17 4-26-16,-6 18-2 16,-8 7 2-16,3 13 1 15,2 11 1-15,7 9-2 16,4 8 5-16,6-1-4 15,6 1 5-15,2-9-6 16,4-4 0-16,0-4 13 16,0-11-12-16,-6-5-1 15,-7-4 10-15,-4-7-4 16,-12-3 8-16,-3 0-14 16,-10 1 0-16,-7-4-7 15,1-3-8-15,-14-5-55 16,-4-4-70-16,-12-8-221 0,4 0-204 15</inkml:trace>
  <inkml:trace contextRef="#ctx0" brushRef="#br0" timeOffset="209991.37">16061 14961 56 0,'0'0'67'0,"0"0"14"16,0 0-2-16,0 0 8 15,0 0 2-15,0 0-19 16,-5 0-13-16,5 0 0 0,0-3-8 16,2-3 14-16,9-1-49 15,-1-2-6-15,0-2-4 16,-2 4-4-16,-2 0 0 16,-1 4 7-16,-1 0-7 15,-4 3 10-15,3-3-4 16,3 3-5-16,0-1 3 15,8 1-4-15,5 0 0 16,-3 0-1-16,-1 0 2 16,0 0-2-16,-3 0 1 15,-2 0 0-15,-7 0-6 16,1 0 6-16,-1 7-8 0,0 1 7 16,-1 1-5-1,-2 4 5-15,0-1 1 0,0 5 0 16,0-2 1-16,0 0-1 15,-5 2 0-15,-4-4 5 16,-2 1-5-16,2-1 5 16,1-1-1-16,-1-2-3 15,6-6 17-15,-1 2-18 16,2-5 0-16,1 2 4 16,1-3-2-16,0 0 2 15,0 0-4-15,0 0 3 16,0 0 27-16,0 0-10 15,0 0 12-15,0 0 4 0,0 0-10 16,10-10 6 0,10-9-26-16,0-5 1 0,9-2-1 15,-5-6-6-15,6-5 0 16,-3 0 0-16,-4 4 3 16,0 10-5-16,-8 6 2 15,-1 10 0-15,-2 1-3 16,2 2 3-16,-5 4-4 15,0 0 2-15,1 0-2 16,1 0-3-16,-2 11 1 16,1 4 6-16,-4 6-11 15,0-1 11-15,0 3 0 0,-2 0 4 16,0 1-3 0,-4-1 8-16,0-1 1 0,0-1-5 15,0-2 12-15,-7 1-17 16,0-4 1-16,-1 1 1 15,0-4-2-15,-1 4-21 16,-4-3-94-16,2-2-151 16,-1-5-92-16</inkml:trace>
  <inkml:trace contextRef="#ctx0" brushRef="#br0" timeOffset="-210539.95">17511 15416 642 0,'0'0'4'16,"0"0"-8"0,0 0 3-16,0 0-15 0,-30 76 15 15,22-39-3 1,3 0-26-16,5 2-88 0,-3-10-104 15</inkml:trace>
  <inkml:trace contextRef="#ctx0" brushRef="#br0" timeOffset="-209899.67">17355 15458 327 0,'0'0'50'0,"0"0"94"0,0 0-24 16,0 0-58-16,0 0-28 15,0 0-17-15,42-34-17 16,-19 34-8-16,-7 20 7 16,1 6-7-16,-5 8 8 15,-12 5 0-15,0 1 0 16,0-5-7-16,-12-4 7 16,-3-9 0-16,7-9 6 15,4-6-4-15,2-7 4 16,2 0 28-16,0 0 10 15,0-12 39-15,11-18-45 16,13-10-36-16,5-7 2 0,6-2-2 16,-2 11-2-16,-7 7 0 15,-3 14 2-15,-11 14-13 16,1 3 8-16,1 9-15 16,-8 21 15-16,-2 14-6 15,-4 8 5-15,0-2-21 16,-4 3-69-16,1-11-41 15,3-12-37-15,0-13-20 16,7-17-25-16</inkml:trace>
  <inkml:trace contextRef="#ctx0" brushRef="#br0" timeOffset="-209732.22">17855 15464 98 0,'0'0'260'15,"0"0"-96"1,0 0-9-16,0 0-52 0,0 0-103 15,0 0-22-15,39-20-5 16,-6 26 5-16,9-2-39 16,7-4-29-16,-1 0-52 15,-5 0-27-15,-16 0-2 16</inkml:trace>
  <inkml:trace contextRef="#ctx0" brushRef="#br0" timeOffset="-209587.84">17966 15569 24 0,'0'0'120'15,"-82"54"-9"-15,53-32 0 0,14-9-15 16,11-6-39-16,4-7-35 16,22 0-21-16,31 0 27 15,17-20-28-15,15-2-28 16,3-6-107-16,-10 3-53 16</inkml:trace>
  <inkml:trace contextRef="#ctx0" brushRef="#br0" timeOffset="-209388.81">18370 15444 408 0,'0'0'145'0,"0"0"71"16,0 0-115-16,0 0-85 0,0 0-16 16,0 0 33-16,39 72 4 15,-31-32-4-15,-8 9-17 16,0 4-16-16,-19 4 0 15,-4-7-9-15,1-8-152 16,5-16-129-16,8-26-152 16</inkml:trace>
  <inkml:trace contextRef="#ctx0" brushRef="#br0" timeOffset="-208658.36">17787 13851 323 0,'0'0'35'16,"0"0"110"-16,0 0-19 15,0 0-84-15,0 0-32 16,0 0-2-16,-49 66 13 16,40-28 7-16,5 1 11 15,4-3-10-15,0-7-19 16,10-9 5-16,7-1-13 16,9-12 22-16,3-7 11 15,12 0 8-15,5-19 1 16,6-17-27-16,7-10 7 15,-4-8-2-15,1-13-18 0,-6-4 28 16,-6 2-31-16,-12 15-1 16,-10 19 9-16,-13 18-6 15,-6 17 5-15,-3 0-8 16,0 33-19-16,0 13 15 16,0 7 4-16,0 0 0 15,-2-11 3-15,-5-11-3 16,-3-5 0-16,4-9 0 15,-3-8 5-15,-9-1 4 16,0-5-8-16,-9-3 7 16,-4-3 19-16,-5-18-23 15,-4-5-3-15,1-8-1 16,3-4 4-16,5 4-14 0,-4 8 2 16,5 18-29-16,4 8-6 15,-4 34-85-15,8 19 17 16,1 19 12-16,12 7-61 15,3 1-81-15</inkml:trace>
  <inkml:trace contextRef="#ctx0" brushRef="#br0" timeOffset="-205917.64">18664 14766 204 0,'0'0'75'16,"0"0"29"-16,0 0-5 16,0 0-30-16,0 0 7 15,0 0-6-15,0 0-14 0,-24-26 2 16,22 26-13 0,2 0-9-16,0 0 10 0,0 0-14 15,0 0-5-15,0 0 27 16,0 0-30-16,0 0 5 15,0 0-1-15,0 0-17 16,0 0 1-16,23 0-12 16,19-3 1-16,26-4 6 15,23 0-3-15,13 4-4 16,3 1 0-16,-9 2-10 16,-14 0-33-16,-23 0-30 15,-21 0-55-15,-22 0-33 16,-18 0-57-16,-5 0-27 15,-32 2 23-15</inkml:trace>
  <inkml:trace contextRef="#ctx0" brushRef="#br0" timeOffset="-205750.09">18797 14836 62 0,'0'0'127'0,"0"0"23"16,0 0 16-16,0 0-40 15,0 0-20-15,0 0-71 16,-29 26-23-16,92-26 25 15,28 0 16-15,18 0-36 16,7 0-17-16,5 0-21 16,0-13-118-16,-11-7-272 15</inkml:trace>
  <inkml:trace contextRef="#ctx0" brushRef="#br0" timeOffset="-205203.13">21379 14086 74 0,'0'0'55'16,"0"0"42"0,0 0 47-16,0 0-44 0,0 0 25 15,0 0-6-15,13-36 5 16,-13 36-51-16,0 0-30 15,0 0-31-15,0 9-12 16,0 25 2-16,0 12-2 16,-13 16 26-16,-14 5-23 15,-3 5 2-15,-1 1-5 16,5-7-83-16,8-6-106 16,14-18-80-16,4-19-147 15</inkml:trace>
  <inkml:trace contextRef="#ctx0" brushRef="#br0" timeOffset="-204956.99">20836 14839 594 0,'0'0'86'15,"0"0"124"-15,0 0-84 16,0 0-88-16,0 0-28 15,114 10 41-15,29-10 25 16,41-3-45-16,15-10-23 16,0 2-7-16,-15 4-2 15,-28-3-15-15,-30 0-40 16,-40 1 38-16,-32-1-70 0,-30 7-59 16,-24 3-178-1</inkml:trace>
  <inkml:trace contextRef="#ctx0" brushRef="#br0" timeOffset="-204589.11">20905 15308 800 0,'0'0'97'0,"0"0"59"0,0 0-111 15,97-23-43-15,-34 18 3 16,-2 5-4-16,-7 0-2 16,-14 8 0-16,-13 6-21 15,-13 6 16-15,-14 5-32 16,0 8 14-16,-24 7 23 16,-19 3 1-16,-5 1 4 15,-11-6-4-15,7-1 4 16,9-7 29-16,11-8-11 15,12-11-1-15,12-4 20 16,7-7-35-16,1 0 3 16,22 0-9-16,26 0-2 15,18-18-9-15,9-1-28 16,-3-1-55-16,-4-2-104 16,-12-1-175-16</inkml:trace>
  <inkml:trace contextRef="#ctx0" brushRef="#br0" timeOffset="-204153.32">21490 15159 644 0,'0'0'81'15,"0"0"120"-15,0 0-122 16,0 0-68-16,0 0-11 15,0 0 4-15,71-36-4 0,-49 36-2 16,2 2-1-16,-11 17-21 16,-5 7 20-16,-8 0-25 15,0 4 17-15,-5-1 11 16,-8-5 2-16,2-5 3 16,1-9-4-16,4-3 0 15,4-7 11-15,2 0 2 16,0 0 33-16,0 0 22 15,11-13-10-15,16-21-10 16,14-8-48-16,6-2 1 16,2 2 0-16,-7 11-1 15,-8 15 0-15,-4 9-2 16,-9 4 2-16,-6 3-6 16,-2 12-11-16,-9 13-4 15,-4 12 20-15,-4 5-32 0,-24 4-28 16,-8 0-30-16,-9-3-94 15,-8-6-83-15,-5-11-83 16</inkml:trace>
  <inkml:trace contextRef="#ctx0" brushRef="#br0" timeOffset="-203447.46">20485 14234 587 0,'0'0'30'16,"0"0"-19"-16,0 0 0 15,0 0 95-15,133 11-46 16,-60-11-19-16,-2-20-33 16,-9-4-7-16,-10-9 8 15,-13-3-2-15,-19-6-5 0,-9-2 0 16,-11-1 9 0,-6 4-4-16,-19 11-3 0,-14 14 14 15,-7 16-14-15,-9 11 1 16,-8 28-4-16,2 16 5 15,10 9-6-15,9 12 25 16,14 3-24-16,13-1 6 16,10 6 16-16,5 5-12 15,0 0-1-15,9 0 4 16,5-6-8-16,-2-4 25 16,-9-6-21-16,-3 0-3 15,-11-11 15-15,-17-4-16 16,-12 0 10-16,-8-10-6 15,-7-1-8-15,-5-4 10 0,-3-9-12 16,4-10 0-16,4-10 8 16,13-8-7-16,13-6 4 15,15 0 1-15,11 0-4 16,3 0 15-16,0 0-17 16,13-6-5-16,12 4 3 15,12 2-2-15,2 0 4 16,0 30-2-16,0 12 2 15,-12 15 15-15,-8 12-14 16,-11 9 6-16,-8 1 2 16,0 2-9-16,0-8 2 15,0-7-2-15,11-14-11 16,11-15 9-16,24-17-66 16,21-20-54-16,30-14-92 15,21-39-227-15</inkml:trace>
  <inkml:trace contextRef="#ctx0" brushRef="#br0" timeOffset="-202759.1">22704 14270 422 0,'0'0'15'0,"0"0"89"16,0 0 20-16,0 0-42 15,0 0-20-15,-55-75-16 16,42 48-2-16,3-4 38 16,7-10-36-16,3-12-33 15,14-6-10-15,21 5 1 16,0 12 5-16,3 20-9 15,-5 20 0-15,-3 4 0 16,2 36 0-16,-5 18-6 16,-8 23 4-16,-11 14 2 15,-8 4 0-15,-5-2 0 16,-17-6 0-16,-5-7-3 16,2-12 4-16,2-10-1 0,9-18 0 15,9-13 4-15,5-8-9 16,0-8 5-16,21-6 0 15,13-7 6-15,8 0-1 16,7-24 0-16,-3-7-5 16,-7-4-6-16,-11 3 4 15,-11 9-10-15,-10 12 12 16,-7 8 9-16,0 3-3 16,-20 4-6-16,-22 22-9 15,-7 11 9-15,-5 9 5 16,5 13-5-16,4 10 0 15,8 3 1-15,7 4 3 0,7-9-3 16,10-4-1 0,6 2 3-16,4-8 4 0,3-1-6 15,-2-6-1-15,-4-6 28 16,-6-2-26-16,-12-6 14 16,-12 0 12-16,-14 0-21 15,-16 1 16-15,-11-2-23 16,-4 3 3-16,-4-2-4 15,5-3 1-15,5 0-40 16,0-3-56-16,10-14-188 16,14-13-186-16</inkml:trace>
  <inkml:trace contextRef="#ctx0" brushRef="#br0" timeOffset="-202091.03">22698 15586 479 0,'0'0'102'0,"0"0"93"16,0 0 13-16,0 0-127 16,0 0-43-16,0 0-23 15,-3-17-15-15,18 17-2 16,8 10 0-16,4 10 4 16,-9 9-6-16,-4 1 4 0,-8 7-5 15,-6-1 0-15,0-4 5 16,-6-1 0-16,-7-12 0 15,4-2 3-15,5-10-2 16,1-4-1-16,0-3 0 16,3 0 19-16,0 0-7 15,6-17 23-15,17-16-24 16,16-12 2-16,12-2-18 16,1-3 5-16,-1 14 0 15,-11 10-3-15,-4 10 4 16,-13 15-1-16,-7 1 0 15,-4 0-12-15,-8 19 4 0,0 8 2 16,-4 7 1-16,0 5 0 16,-16 7 5-16,-4-5-46 15,0-3-41-15,5-4-115 16,11-15-122-16,4-11-170 16</inkml:trace>
  <inkml:trace contextRef="#ctx0" brushRef="#br0" timeOffset="-201911.26">23386 15645 764 0,'0'0'192'15,"0"0"-34"-15,0 0-107 16,0 0-30-16,0 0-21 0,0 0-13 16,82-5 6-1,-13-1 1-15,2 4-45 0,-7-2-84 16,-20 4-21-16,-20 0-55 15,-21 0-66-15</inkml:trace>
  <inkml:trace contextRef="#ctx0" brushRef="#br0" timeOffset="-201790.44">23437 15763 104 0,'0'0'144'0,"0"0"2"16,0 0-57-16,0 0-72 15,0 0-16-15,0 0 3 16,44 30-4-16,30-48-127 0,4-3-142 15</inkml:trace>
  <inkml:trace contextRef="#ctx0" brushRef="#br0" timeOffset="-201588">24114 15550 266 0,'0'0'442'16,"0"0"-341"-16,0 0 57 15,0 0-95-15,0 0-32 16,0 0-23-16,-28 53 43 16,10-16-22-16,-11 10-29 15,-10 7 0-15,-5 12-7 0,-6 6-117 16,-2 1-180-16,5-13-177 16</inkml:trace>
  <inkml:trace contextRef="#ctx0" brushRef="#br0" timeOffset="-200787.64">23315 13537 128 0,'0'0'330'16,"0"0"-295"-16,0 0-13 15,0 0 15-15,-94 87 14 16,65-40 17-16,16-2-30 16,2-9-15-16,11-9 8 15,0-7-21-15,24-11 9 16,15-9 52-16,16-3 3 0,9-26-29 15,5-14-18-15,-1-6-5 16,-3-6 15 0,-7 4-19-16,-5-2-16 0,-11 16 26 15,-13 8-26-15,-13 17 3 16,-9 10 11-16,-5 2-16 16,-2 22-6-16,0 19-14 15,0 15 20-15,-15 6 3 16,2-8 1-16,-7-8-4 15,7-17 0-15,0-15 1 16,-1-7 8-16,-5-7-8 16,-7 0 20-16,-5-21 21 15,-5-11-37-15,-1-11 2 16,2-8-2-16,3-3-3 16,-1 7-3-16,4 10 1 0,3 23-12 15,-9 14 9-15,-6 34-101 16,-7 35-65-16,2 10-62 15,14-3-289-15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36:57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6260 13089 422 0,'0'0'6'0,"0"0"5"16,0 0 58-16,0 0-17 16,0 0-40-16,85-58 32 15,-6-7 9-15,36-23 9 16,41-18 9-16,29-12-8 15,24 1-44-15,2 8-1 16,-13 13-18-16,-25 14 0 16,-34 19 4-16,-32 16-1 15,-37 19-3-15,-37 13-27 16,-33 15-90-16,-36 26-42 16,-41 22-176-16</inkml:trace>
  <inkml:trace contextRef="#ctx0" brushRef="#br0" timeOffset="229.46">6745 13208 560 0,'0'0'19'16,"0"0"-17"-16,119-71 172 15,-25 15-76-15,27-11-27 16,16-11-29-16,9-11-5 15,6 0-12-15,-10 2-19 16,-5 12-5-16,-10 15 1 0,-27 15-2 16,-27 14-42-1,-28 12-125-15,-39 12-120 0,-15 7-55 16</inkml:trace>
  <inkml:trace contextRef="#ctx0" brushRef="#br0" timeOffset="408.34">7401 12910 710 0,'0'0'17'15,"64"-99"-3"-15,24 23 123 16,33-10-69-16,25 1-32 0,18 5-8 16,2 10-26-16,-5 11-2 15,-22 14-46-15,-23 11-174 16,-37 8-160-16</inkml:trace>
  <inkml:trace contextRef="#ctx0" brushRef="#br0" timeOffset="969.78">10119 13009 527 0,'0'0'5'0,"0"0"35"16,0 0 159-16,0 0-72 15,0 0-87-15,0 0-4 16,-17-9-25-16,92-32 8 16,52-25 71-16,42-23-34 15,42-14-13-15,23-5-43 16,12-1 9-16,5 8-20 15,-5 11 2-15,-25 10-9 16,-32 14-28-16,-50 19-38 0,-57 18-19 16,-53 16-110-16,-30 13 8 15,-57 14-138-15</inkml:trace>
  <inkml:trace contextRef="#ctx0" brushRef="#br0" timeOffset="1187.83">10808 13125 657 0,'0'0'89'0,"61"-74"-77"16,39-4 119-16,43-17-50 0,27-12-29 16,18-1-9-16,12 9-30 15,0 15-10-15,-6 15 0 16,-18 13-3-16,-30 17-30 15,-39 12-35-15,-49 20-153 16,-41 7-105-16</inkml:trace>
  <inkml:trace contextRef="#ctx0" brushRef="#br0" timeOffset="1398.59">11340 13217 556 0,'0'0'171'0,"0"0"-71"16,0 0-8 0,139-105-43-16,-15 32 20 0,25-3-40 15,15 4-16-15,3 5-7 16,-10 3-5-16,-14 13-2 16,-27 13-27-16,-31 18-101 15,-37 15-171-15,-35 5-20 16</inkml:trace>
  <inkml:trace contextRef="#ctx0" brushRef="#br0" timeOffset="1615.16">11999 13290 528 0,'0'0'201'0,"0"0"-83"15,0 0-1-15,108-106-34 16,-11 31-26-16,17-5-13 15,15-2-6-15,4 6-27 16,-12 2-11-16,-20 20 6 16,-27 9-6-16,-24 20-37 15,-25 14-49-15,-22 11-88 16,-13 0-103-16,-35 20-128 16</inkml:trace>
  <inkml:trace contextRef="#ctx0" brushRef="#br0" timeOffset="3279.95">15098 12008 110 0,'0'0'18'15,"0"0"80"-15,0 0-10 16,0 0-26-16,0 0 23 16,0 0 12-16,26-3-23 15,-26-4 19-15,2 3-10 16,-2-1-20-16,0-3-24 16,0 2-9-16,-2-3-11 15,-17 2-3-15,-10 4-16 16,-8 3-11-16,-3 0 10 0,-4 19 1 15,5 4 0-15,3 10-2 16,10 0 2-16,13-3-7 16,7-3 6-16,6-1 1 15,0-2-3-15,13-5 2 16,16-3 1-16,3-1 7 16,11-3-7-16,2-2 13 15,1-1-11-15,-5 1 2 16,-11 0 7-16,-14 0-11 15,-9 4-1-15,-7 0 0 16,-13 11 1-16,-21 1 13 0,-17 5-12 16,-8-1 6-16,2-5-2 15,-1-8-3-15,4-4-1 16,12-9 2-16,10-4 0 16,12 0-6-16,12-4-3 15,8-15-93-15,22-8-147 16,21-2-251-16</inkml:trace>
  <inkml:trace contextRef="#ctx0" brushRef="#br0" timeOffset="3798.1">15267 12397 154 0,'0'0'387'15,"0"0"-336"-15,0 0 208 16,0 0-139-16,0 0-61 16,0 0-20-16,29-36-36 15,-7 21-3-15,1 8 0 16,-4 3 1-16,2 4-5 16,-3 0 2-16,-1 4-8 15,-4 18 7-15,-7 5-9 16,-6 10 9-16,0-1 1 15,-3 4 2-15,-13-8 3 16,2-1-3-16,2-8 0 16,0-7 7-16,3-10-6 0,6-3 7 15,1 0 6-15,2-3 6 16,0 0 38-16,0-22-4 16,20-11-24-16,3-13-25 15,12-4 0-15,4-2-5 16,0 8 8-16,-4 12 2 15,1 11 19-15,-6 5-16 16,-11 13-8-16,-2 3-5 16,-8 0 0-16,0 9-5 15,1 22 3-15,-6 5 2 16,-4 9 5-16,0 5-5 16,0-1 0-16,-11-8 4 0,2-5-4 15,0-7-10 1,3-9-29-16,6-6-75 0,0-11-62 15,29-3-293-15</inkml:trace>
  <inkml:trace contextRef="#ctx0" brushRef="#br0" timeOffset="4962.42">14344 12025 99 0,'0'0'46'0,"0"0"22"15,0 0 89 1,0 0-60-16,0 0 50 0,0 0-20 15,94-69-58-15,-61 32-25 16,-3 4-20-16,-12-4-2 16,-8 5-12-16,-9 2-1 15,-1 6 20-15,0 5-10 16,-17 10-4-16,-13 9 4 16,-12 9-18-16,-10 32 2 15,-6 17-3-15,6 8 0 16,13 4-3-16,12-1 3 15,16-7 0-15,11-9 1 16,0-3 0-16,16-8 1 0,9-1-2 16,2-1 0-16,1 2 4 15,-4 2 3-15,-12 1-7 16,-12 2 7-16,-3-1-6 16,-26 3 4-16,-10 1-5 15,-3-7 0-15,-3 1 7 16,3-13-5-16,9-11-2 15,9-10 1-15,11-10 2 16,4-6 9-16,6-27-2 16,3-9-9-16,0-8-1 15,20 11-7-15,5 11 7 16,5 15 12-16,-2 10 0 0,5 3-8 16,4 33-1-16,-2 23 0 15,1 10 19-15,-4 13-10 16,-7 2-11-16,2-6-1 15,0-3 4-15,-2-9-8 16,14-17-43-16,9-17-72 16,11-24-101-16,16-16-346 15</inkml:trace>
  <inkml:trace contextRef="#ctx0" brushRef="#br0" timeOffset="5560.46">16079 11836 873 0,'0'0'16'16,"0"0"87"-16,0 0-43 15,0 0-46-15,0 0 18 16,-37-89 1-16,31 67 17 15,6-5 0-15,0 0-28 16,6-2-20-16,18 5 0 16,4 4-2-16,5 11-6 15,3 9-1-15,-1 0-8 0,-2 33-3 16,-6 13-1 0,-12 11 5-16,-14 9 13 15,-1 3-13-15,-4 1 13 0,-12-9 0 16,-1-4-7-16,4-15 8 15,4-11 0 1,6-11 0-16,3-10-8 0,0-4-1 16,16-6 5-16,7 0 4 15,6-16 3-15,3-11 6 16,-2-2-8-16,-11 2 1 16,-9 10 13-16,-7 11-13 15,-3 6 33-15,0 0 2 16,-13 16-37-16,-14 18-6 15,-4 12 4-15,1 7 2 16,4 6 13-16,11 0-13 0,11-3 6 16,4 0 4-16,0-9 2 15,13-2-9-15,13-4-3 16,-8-8 5-16,0-4-8 16,-9-4 3-16,-9-3 0 15,0 5-1-15,-29 2-6 16,-16 0-8-16,-14-2-37 15,-22-11-54-15,-13-3-98 16,-13-13-346-16</inkml:trace>
  <inkml:trace contextRef="#ctx0" brushRef="#br0" timeOffset="8156.52">13890 9372 689 0,'0'0'56'0,"0"0"41"16,0 0 54-16,0 0-69 15,0 0-36-15,0 0-4 0,0-3-18 16,16 3-16-16,20 0-4 16,25-4 4-1,24-5-3-15,15-4 7 16,4 3-12-16,-4-4-18 0,-14 5-58 16,-25 6-52-16,-25 3-64 15,-30 0-79-15,-13 12-88 16,-40 19 179-16</inkml:trace>
  <inkml:trace contextRef="#ctx0" brushRef="#br0" timeOffset="8333.99">13831 9668 245 0,'0'0'88'16,"0"0"224"0,0 0-126-16,0 0-110 0,0 0-32 15,97-28-21-15,-12 12 6 16,12-4-25-16,11 3 4 15,2 4-3-15,-7 3-5 16,-15-1-38-16,-23 0-102 16,-20 1-132-16,-24-2-76 15</inkml:trace>
  <inkml:trace contextRef="#ctx0" brushRef="#br0" timeOffset="8658.24">14192 9022 566 0,'0'0'27'0,"0"0"126"16,0 0 52-16,0 0-134 15,0 0-34-15,0 0-22 16,-7-41-14-16,53 46-1 16,24 17 15-16,12 9-3 15,3 12 8-15,-4 3-20 16,-10 3 1-16,-5 6 5 15,-15-4-4-15,-14 5 2 16,-19-1 5-16,-15-1-3 16,-6 4 22-16,-33 0 13 15,-16-1 1-15,-15 2-15 16,-5 1-26-16,-4-4 13 16,9-8-14-16,6-7-7 15,25-15-30-15,16-13-116 0,20-13-182 16,29-22-404-16</inkml:trace>
  <inkml:trace contextRef="#ctx0" brushRef="#br0" timeOffset="9672.33">16364 9029 531 0,'0'0'51'0,"0"0"46"16,0 0 58-16,0 0-119 15,0 0-6-15,0 0 5 16,76-53 10-16,-12 17-11 15,-5-1 0-15,-9 6-31 16,-17 3 1-16,-12 9 1 16,-15 5 0-16,-6 2 16 15,-3 0 16-15,-27 3-33 16,-8 6-1-16,-9 3-1 16,-1 10-2-16,-1 23 0 15,4 10 4-15,6 9-8 0,17 1 4 16,15-2-1-16,7-6-10 15,10-6 9-15,11-6 0 16,3-10 0-16,-5-6 4 16,-6-3-3-16,-2-8 1 15,-11 4 0-15,0 4-6 16,0 5 6-16,-21 7 0 16,-10 4 6-16,-5 1-6 15,-4-6 0-15,5-9 0 16,13-6 1-16,5-5-1 15,11-5 0-15,6 0 0 0,0 0 11 16,0 0-10 0,8 0-2-16,16 0-3 0,9 0-1 15,9 9-1-15,-1 28-1 16,-2 9 7-16,-6 5 0 16,-3 0 1-16,-10-1-1 15,-2-6 0-15,2-10-60 16,2-13-59-16,8-21-151 15,9-5-94-15</inkml:trace>
  <inkml:trace contextRef="#ctx0" brushRef="#br0" timeOffset="10013.84">17072 8917 639 0,'0'0'98'0,"0"0"137"16,0 0-67-16,0 0-106 15,0 0-16-15,-80-20-31 16,47 36 0-16,-2 4-13 16,9 8 4-16,9 4-7 15,16 7 1-15,1-2-6 16,18 0 6-16,11-8-4 16,9-9-8-16,-2-3-1 15,0-7-3-15,-7-4 12 16,-6 0-4-16,-11-2 6 15,-8-4-2-15,-4 3 5 16,0 3-2-16,-13 8 1 0,-23 6 0 16,-10 3 6-16,-12 3-6 15,-4-6 0-15,7-4 6 16,4-3-6-16,12-6-26 16,16-3-85-16,9-4-140 15,14 0-199-15</inkml:trace>
  <inkml:trace contextRef="#ctx0" brushRef="#br0" timeOffset="10436.06">17192 9237 559 0,'0'0'49'15,"0"0"110"-15,0 0-83 0,0 0-45 16,0 0-15-16,0 0-16 15,-33 20-4-15,67-14 0 16,11 5 8-16,3 1-8 16,-2 12-13-16,-10 2-29 15,-11 6-4-15,-11 5-8 16,-14-3-22-16,0-8 80 16,-10-2 0-16,-6-7 11 15,3-8 36-15,4-4 22 16,2-5-6-16,6 0 9 15,1-9 19-15,0-24-19 0,14-14-67 16,9-12-5-16,12 6 0 16,1 7 0-16,-8 16-4 15,-4 14 2-15,-6 16-1 16,-3 0-7-16,0 27-12 16,-7 12 18-16,-3 7-9 15,-5 7 0-15,0-1 4 16,0-2-36-16,-2-7-41 15,-5-7-53-15,-3-12-37 16,7-11-93-16</inkml:trace>
  <inkml:trace contextRef="#ctx0" brushRef="#br0" timeOffset="10961.51">17732 8913 768 0,'0'0'102'0,"0"0"137"16,0 0-199-16,0 0-33 16,37-80-5-16,-6 55-2 15,8 2-7-15,3 3 3 16,-3 9-9-16,-3 11 7 16,-7 0-4-16,-6 24-15 15,-7 19 13-15,-15 3 2 16,-1 7 10-16,-1-1-1 15,-18-5 2-15,5-4 11 16,1-9-12-16,4-9 0 0,6-11 6 16,3-5-6-16,0-8-4 15,0-1 2-15,18-1 2 16,19-15 13-16,11-6-10 16,-5-2-2-16,-4 4-1 15,-19 7 1-15,-12 6-1 16,-8 7 4-16,0 0-3 15,-22 23 5-15,-13 9-6 16,-2 9 0-16,6 2 8 16,2 3-5-16,12 3 3 15,6-1-5-15,8 0 1 16,3-1 8-16,11-4-10 16,18 3 0-16,6-4 14 15,-5-8-12-15,-11-8 0 0,-15-2-2 16,-4-5 1-16,-23 5 5 15,-22-2-6-15,-14 5 3 16,-9-7-7-16,-8-4-51 16,-8-6-99-16,-3-10-236 15</inkml:trace>
  <inkml:trace contextRef="#ctx0" brushRef="#br0" timeOffset="11954.26">19521 9422 23 0,'0'0'62'0,"0"0"-23"0,0 0-29 16,0 0-9-16,0 0-1 15,0 0-9-15,0-6-41 16,0 4 24-16,0-1 25 15,0 3 1-15,0 0 6 16,0-2 9-16,0 2 8 16,0 0-3-16,0 0-5 15,0 0 6-15,0 0-7 16,0 0 5-16,0 0-3 16,0 0-4-16,0 0 11 15,0 0 7-15,0 0-4 16,0 0 4-16,0 0-16 15,0 0-3-15,0 0-11 0,0 0 0 16,0 0 0 0,0 0-2-16,0 0 2 0,0 0-3 15,0 0 3-15,0 0 0 16,0 0 0-16,0 0 1 16,0 0-1-16,0 0 0 15,0 0 0-15,-3 0-1 16,3 2 1-16,0-2-3 15,0 0-15-15,0 0-32 16,0 3-30-16,0-3 2 16,0 0-29-16</inkml:trace>
  <inkml:trace contextRef="#ctx0" brushRef="#br0" timeOffset="14134.19">19492 9281 17 0,'0'0'51'16,"0"0"-5"-16,0 0 40 16,0 0-19-16,0 0 3 15,0 0 0-15,52-58 19 16,-49 58-12-16,-3 0-15 16,0 0-4-16,0 0-7 15,0 0 1-15,0-2-15 16,-19-1 8-16,-13-2-16 15,-4-1-27-15,-3 2 9 16,-4 4 6-16,1 0-17 16,0 12 1-16,0 20-1 15,9 14-5-15,7 11 0 0,14 2 2 16,12-4 2-16,0-11-6 16,17-17-1-16,14-12 6 15,11-15-7-15,10-6 9 16,3-24 14-16,4-15-9 15,-10-10 0-15,-7-3-2 16,-10-5-2-16,-3 5 11 16,-10-6-12-16,-5-1 0 15,-7-2 9-15,-7 9-7 16,0 13 0-16,0 19 32 0,0 13-30 16,-7 13 38-16,-4 20-42 15,-1 22-17-15,-1 18 17 16,7 13 0-1,6-8 1-15,0 1-1 0,3-10 0 16,11-11-8-16,8-16 7 16,3-13-15-16,8-8 11 15,-1-8-6-15,11-17 6 16,-1-19 5-16,-3-9-26 16,-7-2 8-16,-10-4 3 15,-7 4 15-15,-9 9 2 16,-3 11 2-16,-3 16 6 15,0 9 31-15,0 2-36 16,-3 23-5-16,-6 13-13 16,-2 13 13-16,5 2-2 0,6-2 1 15,0-10-9-15,17-3-48 16,5-19-85-16,13-15-1 16,8-4-25-16,-4-35-137 15</inkml:trace>
  <inkml:trace contextRef="#ctx0" brushRef="#br0" timeOffset="14386.5">20155 8850 262 0,'0'0'161'15,"0"0"44"-15,0 0-118 16,0 0-56-16,0 0 25 16,0 0-34-16,-80 83-20 0,80-66 6 15,0-6-6-15,15-6 0 16,1-5 15-16,7 0-6 15,-4-2 19-15,-3-15-9 16,-2-3-6-16,-8-4 4 16,-6-2-9-16,0 6-4 15,-15 7-6-15,-3 13-21 16,-4 2-72-16,-5 26-16 16,4 15-35-16,8 6-73 15,8 0-53-15</inkml:trace>
  <inkml:trace contextRef="#ctx0" brushRef="#br0" timeOffset="14702.78">20164 9213 670 0,'0'0'83'0,"0"0"184"16,0 0-173-16,0 0-47 15,0 0-3-15,0 0-35 16,-10-22-9-16,20 55-7 15,14 17 4-15,3 5 3 16,-2-4 3-16,-4-12 0 16,-1-11-3-16,-6-13 0 15,-3-5 0-15,-7-10 5 16,6-3 0-16,6-27 12 0,4-23 35 16,3-16-51-16,3-8 2 15,-12 1-3-15,1 9-5 16,-2 19-18-16,0 18-10 15,-1 18-55-15,7 12-59 16,5 0-138-16,9 12-11 16,1 8-54-16</inkml:trace>
  <inkml:trace contextRef="#ctx0" brushRef="#br0" timeOffset="15874.13">20710 9137 212 0,'0'0'175'0,"0"0"-61"16,0 0 20-16,0 0-9 0,0 0-20 15,0 0-22-15,-7 45-41 16,7-43-11 0,0-2-15-16,0 0-12 0,0 0 5 15,12 0-9-15,9-13 0 16,5-7 15-16,1-7-15 16,-3-8-17-16,-7 2-11 15,-10 3 10-15,-4 11 18 16,-3 10 1-1,0 9 17-15,-16 2 5 0,-14 20-23 16,-9 15 0-16,-4 11-1 16,7 2 2-16,8 8 7 15,11-4-8-15,11-7 0 16,6-10-10-16,17-12 9 16,14-14-3-16,16-11 1 0,8-1 0 15,13-27 2-15,7-8-38 16,2-7 7-16,-7-6-82 15,-15-9-31-15,-16 2 14 16,-20 7 131-16,-14 9 23 16,-5 14 89-16,-13 13 52 15,-11 6-94-15,-9 7-33 16,-1 0-10-16,6 3-19 16,8 13-6-16,11-6-1 15,6 6-1-15,3-5-16 16,18-1 16-16,16 3-8 15,11-6 11-15,-2-4-3 16,-1 1 4-16,-6-1-3 16,-14 3 0-16,-4 1-1 0,-7 7 3 15,-7 6-8-15,-4 8 5 16,0 6 0-16,0 1 6 16,-7-1-6-16,0-8-6 15,6-7-34-15,1-11-20 16,33-5 20-16,23-3 12 15,16-6 25-15,12-27-121 16,-13-9-32-16,-9-6 70 16,-19-8-15-16,-22 0 101 15,-16 9 34-15,-5 11 98 16,-5 13 36-16,-16 10-9 0,-6 13-71 16,-5 0-52-16,-5 13-36 15,2 11 4-15,7 5-8 16,11 1 2-1,11-3-2-15,6-4-7 0,3-7-28 16,22-5 11-16,8-9-1 16,4-2 19-16,1-10 10 15,-4-7-15-15,-6-5 15 16,-6-1 5-16,-2-1-1 16,-5 4 18-16,-2 6 30 15,-5 8-29-15,-5 6 20 16,-3 0 31-16,0 20-74 0,-13 24 5 15,2 21-2-15,2 34 18 16,6 14 8 0,3 12-24-16,-2 7 12 0,-1-12-15 15,-5-9-2-15,-12-15 9 16,-8-23-7-16,-15-18 5 16,-5-21 2-16,-12-14 30 15,2-20 6-15,0-3-43 16,9-33 10-16,11-25 3 15,17-27-14-15,21-22-2 16,14-18-24-16,41-8-21 16,23 7-25-16,13 23 14 15,6 22 18-15,2 23 32 16,-6 15-9-16,-8 14 14 16,-17 12-48-16,-18 7 33 0,-18 6 16 15,-15 7-4-15,-6 0-2 16,-7 14 7-16,-4 15 1 15,0 15 23-15,0 4-2 16,0 2-4-16,0 0-2 16,0-11-16-16,0-9 0 15,0-15-3-15,0-10-34 16,4-5-34-16,17-24-60 16,8-16-128-16</inkml:trace>
  <inkml:trace contextRef="#ctx0" brushRef="#br0" timeOffset="16006.98">22399 8785 382 0,'0'0'200'16,"0"0"114"-16,0 0-173 15,0 0-111-15,0 0-30 0,0 0-24 16,0 0-90-16,1 30-3 16,-4 12-161-16,-1-5-157 15</inkml:trace>
  <inkml:trace contextRef="#ctx0" brushRef="#br0" timeOffset="16848.9">22314 9053 791 0,'0'0'141'0,"0"0"69"15,0 0-165-15,0 0-45 16,0 0-6-16,0 0-31 15,-3 39 18-15,13-13 19 16,3-1-31-16,3-11 9 16,1 0 12-16,1-11 0 15,5-3 6-15,4 0 0 16,4-14 4-16,3-9 0 16,2-5 0-16,3-6 0 15,-2-2 8-15,0 5-5 16,-1 6-2-16,-3 11-1 15,-3 11 4-15,-2 3-9 0,4 7 4 16,-4 18 1 0,-1 2-6-16,-4-3 6 0,-2-1-22 15,-4-10-26-15,4-4-2 16,1-9 20-16,8 0-2 16,12-15 13-16,3-11 7 15,4-8-17-15,-7 1 29 16,-9-6 7-16,-13-5 26 15,-10 1 17-15,-10 7-3 16,0 9-11-16,-8 12-2 16,-24 11-6-16,-8 4-26 15,-11 21-2-15,6 11-9 16,9 9 2-16,14 0 2 16,15-5-35-16,7-4-18 0,3-10-13 15,23-13 32-15,10-9 29 16,5 0 10-16,1-12 7 15,-4-7 2-15,-5-6-5 16,-5 0 44-16,-2-3-9 16,-10 2 34-16,-3 9-14 15,-7 4-15-15,-3 12 19 16,-3 1-2-16,0 0-61 16,0 15-16-16,-3 21 4 15,-3 20 12-15,4 20 10 16,2 26 8-16,0 14-9 15,10 12-5-15,1 3-4 16,-2-10 3-16,-2-8-2 0,-7-18 1 16,0-20-2-16,-24-21 0 15,-15-19 6-15,-15-14-2 16,-11-10 4-16,-10-11 3 16,-2-8-8-16,-1-18 9 15,10-20 7-15,9-13-18 16,20-20 24-16,23-15-25 15,16-1-5-15,32-1-13 16,32 10-7-16,24 11-16 16,16 8-46-16,8 14-15 15,3 9-40-15,-6 9-231 16</inkml:trace>
  <inkml:trace contextRef="#ctx0" brushRef="#br0" timeOffset="17381.82">23987 8970 532 0,'0'0'145'16,"0"0"20"-16,0 0 1 15,0 0-98-15,0 0-55 16,0 0-13-16,6-6 0 15,-6 6-1-15,2 0 1 0,-2 0-1 16,0 0-3-16,0 0 4 16,0 0 4-1,0-3-4-15,0 3 0 0,0 0 6 16,2 0-5-16,-2 0 0 16,2 0 5-16,-2-2-2 15,0 2 20-15,0 0-18 16,0 0-1-16,0 0 7 15,0 0-11-15,0 0 7 16,0 0-3-16,0 0-2 16,0 0-6-16,0 0-1 15,0 0-9-15,0 2 13 16,0 1-2-16,0-1 0 16,1-2 1-16,7 0 1 0,4 0 12 15,3 0-8-15,2 0 1 16,-4-10 15-16,-4 1-12 15,-3-2 9-15,-3 2 20 16,-3 2-2-16,0 4-3 16,0 3-25-16,0 0-7 15,-3 0-1-15,-21 6-37 16,-9 20-53-16,-7 8-30 16,-4 2-132-16,1 1-250 15</inkml:trace>
  <inkml:trace contextRef="#ctx0" brushRef="#br1" timeOffset="23911.99">15757 10439 208 0,'0'0'257'0,"0"0"-211"16,0 0 124-16,0 0-21 15,0 0-42-15,0 0-25 16,-27 8-18-16,27-8 6 0,0 0-34 15,0 0-6 1,0 0-12-16,24 0-17 0,15 0 7 16,16 0 15-1,13 0-22-15,4-8 6 0,-11 2-7 16,-10-2-23-16,-11 0-38 16,-17 6-18-16,-7 2-53 15,-16 0-102-15,0 4-40 16,-22 16 95-16,-17 2 3 15</inkml:trace>
  <inkml:trace contextRef="#ctx0" brushRef="#br1" timeOffset="24091.97">15871 10568 35 0,'0'0'82'15,"-81"36"42"-15,51-23 3 0,6-6 12 16,12 0-1 0,9-7-15-16,3 0-26 0,0 3-88 15,33-3 1-15,16 0 15 16,16 0 7-16,12-8-19 15,-5-4 0-15,0-1-13 16,-8 2-4-16,-5-1-79 16,-17-4-102-1,-13 3-68-15,-15-4-172 0</inkml:trace>
  <inkml:trace contextRef="#ctx0" brushRef="#br1" timeOffset="24392.02">15936 10224 103 0,'0'0'399'0,"0"0"-273"16,0 0 115-16,0 0-132 15,0 0-55-15,0 0-13 16,6-19-15-16,37 19 6 16,11 0 0-16,5 2-32 15,3 22 20-15,-7 5-20 16,-3 8 0-16,-13 9 6 15,-17 8-4-15,-16 8 5 16,-6 1-6-16,-25 5-1 16,-14-7 23-16,-13-5-19 15,-3-3 0-15,-3-10 8 16,5-7-12-16,11-10-2 16,20-9-50-16,12-11-101 15,10-6-196-15,20-30-337 0</inkml:trace>
  <inkml:trace contextRef="#ctx0" brushRef="#br1" timeOffset="27100.66">13254 10545 416 0,'0'0'25'0,"0"0"50"15,0 0 51-15,-40-86-18 16,20 74-67-16,-5 9 23 16,-5 3-37-16,-3 11-15 15,-1 20-12-15,1 15-6 16,0 1 1-16,14-2 5 15,10-2-3-15,9-9-5 16,0-9 8-16,3-11-9 16,15-7-2-16,9-7 11 15,5-1 0-15,6-25 13 0,2-7-13 16,-4-3 18 0,-7-1-17-16,-3 1 6 0,-8 3 3 15,-3 10-3-15,-9 6 11 16,-3 10-3-16,-3 7-6 15,0 5-9-15,0 24-20 16,0 14 10-16,-6 13 6 16,6 3-43-16,0-2-46 15,6-11-121-15,14-17-137 16</inkml:trace>
  <inkml:trace contextRef="#ctx0" brushRef="#br1" timeOffset="27491.46">13412 10720 443 0,'0'0'83'0,"0"0"-29"15,0 0 67-15,0 0-100 16,0 0-18-16,0 0-3 16,-13 0-22-16,32 0 0 15,8 10 21-15,-4 0-41 16,3 7-4-16,-11 5 22 15,-8 2-9-15,-4 2 11 16,-3-2 20-16,0-5 0 16,-1-6 2-16,-8-6 17 15,3-2 20-15,0-5 36 16,3 0 20-16,-1-12-8 0,4-18-28 16,0-6-46-1,16-9 6-15,8 6-17 0,-3 5 6 16,3 9 7-1,-5 9-5-15,-9 13-2 0,2 3-6 16,-4 7-11-16,-2 16 6 16,-6 16-6-16,0 2-26 15,0 2-18-15,0-10-81 16,0-11-72-16,6-16-83 16</inkml:trace>
  <inkml:trace contextRef="#ctx0" brushRef="#br1" timeOffset="27766.54">13854 10511 446 0,'0'0'164'0,"0"0"132"15,0 0-170-15,0 0-83 16,0 0-21-16,0 0-22 16,0-8-8-16,10 8-3 15,9 12 6-15,17 2 2 16,9-1 3-16,7-4-1 15,-7-2-16-15,-12-3 15 16,-14-1-64-16,-15 4 53 16,-4 6-2-16,-7 6 12 15,-21 11 2-15,-8 7-2 16,-7 2 3-16,4 0-17 16,3 1-63-16,8-3-78 0,7-12-48 15,12-11-104-15</inkml:trace>
  <inkml:trace contextRef="#ctx0" brushRef="#br1" timeOffset="27962.72">14211 10687 718 0,'0'0'40'0,"0"0"29"15,0 0-17-15,0 0-50 16,-65 102 8-16,38-55 5 15,5-3-9-15,7-5-3 0,7-10-3 16,8-9-97-16,0-11-68 16,27-9-67-16,12-22-75 15</inkml:trace>
  <inkml:trace contextRef="#ctx0" brushRef="#br1" timeOffset="28235.02">14516 10555 355 0,'0'0'219'15,"0"0"-64"-15,0 0-47 16,0 0-105-16,-91 59 37 16,65-25-5-16,10-5-14 15,10-2 5-15,6-7-26 16,0-4 0-16,10-7-1 0,19-9-7 16,0 0 2-16,4-9-22 15,-4-17-3-15,-9-4 13 16,-12-6 18-16,-8-1 4 15,0 4 2-15,-19 0-3 16,-13 10 19-16,-3 16-22 16,-4 7-9-16,-1 27-18 15,-2 18-59-15,3 11-104 16,7 2-57-16</inkml:trace>
  <inkml:trace contextRef="#ctx0" brushRef="#br1" timeOffset="28518.98">13497 11198 824 0,'0'0'89'0,"0"0"79"15,0 0-45-15,0 0-111 16,0 0-2-16,133-27 22 15,-6 2 4-15,25-4-3 16,24 2-22-16,12 1-9 16,0-1-1-16,-6 8-1 15,-33-1 0-15,-42 3-23 0,-41 8-18 16,-35 5-15 0,-27 4-32-16,-4 0 13 0,-29 0-119 15,-13 13-243-15</inkml:trace>
  <inkml:trace contextRef="#ctx0" brushRef="#br1" timeOffset="31067.93">17721 10449 506 0,'0'0'0'16,"0"0"0"-16,42-80 9 16,-18 51-2-16,-5 0 3 15,-5-2 19-15,-5-5 2 16,-6 2 12-16,-3 9-12 16,0 5 53-16,-3 14-43 0,-11 6 16 15,-8 0-49-15,-8 12-8 16,-4 15-4-16,-2 7 2 15,6 4 4-15,8 0-2 16,9 1 10-16,6 7-1 16,7 0 1-16,0 1-10 15,7-5 2-15,6-2 3 16,0-4-3-16,-7-2-2 16,-6-4 0-16,0 3 2 15,-6-4-2-15,-20 3 0 16,0-1 5-16,-6-8 0 15,6-6-2-15,3-4-3 0,13-9 8 16,1-4-2 0,5 0 15-16,4-17 11 0,0-11-26 15,19-1-6-15,8 9-3 16,4 4-1-16,2 16 4 16,0 0-5-16,-5 27 1 15,-1 18 0-15,-8 6 4 16,-5 4-2-16,-2-5 2 15,2-7-38-15,9-10-86 16,-2-17-124-16,12-16-65 16</inkml:trace>
  <inkml:trace contextRef="#ctx0" brushRef="#br1" timeOffset="31397.45">18245 10430 686 0,'0'0'56'0,"0"0"165"16,0 0-122-16,0 0-83 16,0 0-16-16,-94 12 15 15,74 10-15-15,5 3 0 16,8 1-2-16,7 4 2 16,0-3-1-16,24 0-3 15,9-5 4-15,7-3-2 16,-4-5 2-16,-10-8-10 0,-3 2 10 15,-14-5-19-15,-6 0 17 16,-3 0 0-16,0 5-5 16,-12 1 2-16,-25 4 0 15,-11 7 5-15,-18 0 9 16,-1 0-9-16,8-1-1 16,8-2-22-16,11 2-76 15,14-5-82-15,16-7-211 16</inkml:trace>
  <inkml:trace contextRef="#ctx0" brushRef="#br1" timeOffset="31854.22">18424 10786 413 0,'0'0'42'0,"0"0"130"15,0 0-75-15,0 0-28 16,0 0-34-16,0 0-26 16,71-26-9-16,-32 20-1 15,-3 6-2-15,-5 0-1 16,-7 0-28-16,-9 13-12 16,-4 6-9-16,-11 0 45 15,0 9-6-15,0-6 14 16,0-2 3-16,-11-6 0 15,3-4 12-15,4-7 12 16,2 0 1-16,2-3 21 16,0 0 0-16,0 0 40 0,2-20-2 15,16-10-53-15,10-15-34 16,10-1 0-16,2 2 2 16,-5 9 3-16,1 10-2 15,-10 13-3-15,-7 7 0 16,-5 5-1-16,-11 17-11 15,0 16 7-15,-3 9 1 16,0 6-1-16,-16 2-12 16,-3-1-37-16,3-6-36 15,-4-11-151-15,6-12 130 16,11-19-326-16</inkml:trace>
  <inkml:trace contextRef="#ctx0" brushRef="#br1" timeOffset="32385.98">19016 10357 642 0,'0'0'28'16,"0"0"231"-16,0 0-157 16,0 0-87-16,0 0 3 15,9-89-10-15,10 70-8 16,10 2 0-16,2 6 0 0,-1 8-1 15,0 3-9-15,-7 14 4 16,-3 14-5-16,-8 9 11 16,-9 4-1-1,-3 4 0-15,0-1-1 0,-3-7 4 16,-3-9-2-16,0-12 0 16,6-5-3-16,0-8 1 15,0-3 2-15,0 0-6 16,0 0 5-16,12-7 2 15,7-6 0-15,1-6-1 16,-3 5-6-16,-9 4 4 16,-7 7 2-16,-1 3 0 15,0 0-2-15,-6 20-6 16,-7 12 8-16,-10 9 1 16,6 2 3-16,5-1 16 0,3 1-11 15,3-2 2-15,6-2 1 16,0 3-4-16,9 5 6 15,12-5-10-15,3-8 10 16,-8-8-2-16,-7-13-12 16,-8-6 2-16,-1 2-2 15,0-1 0-15,-16 2-7 16,-14-4 2-16,-9-1-29 16,-7-5-35-16,-9 0-115 15,3-5-226-15</inkml:trace>
  <inkml:trace contextRef="#ctx0" brushRef="#br1" timeOffset="33144.06">20079 10684 614 0,'0'0'44'0,"0"0"114"16,0 0-128-16,0 0-30 15,0 0 0-15,0 0 6 16,0 76 11-16,11-63-11 16,-1-7-2-16,9-6 8 15,10 0-7-15,13-15 18 16,7-19-22-16,-1-6-1 0,-5-2-1 15,-10-6-10-15,-14-3 11 16,-7 0 5-16,-8 8 0 16,-4 11 17-16,0 19 5 15,0 9 23-15,-1 4-30 16,-11 30-20-16,-3 10-10 16,5 6 5-16,10 0 3 15,0-10 1-15,6-6-3 16,16-7 4-16,8-9 0 15,9-9 2-15,3-5-2 16,0-5 11-16,2-15-10 16,-1-7 5-16,-6-3-6 15,-2-2 2-15,-10 5 8 16,-11 7-10-16,-7 13 25 16,-7 4 14-16,0 3-4 0,0 7-31 15,-1 20-4-15,-5 9 0 16,6 7 3-16,0-4-3 15,0-6 0-15,7-3 2 16,3-10-1-16,-4-6-1 16,-4-8 0-16,-2-2 0 15,0-4-5-15,-3 0 3 16,-25 0-27-16,-11 0-8 16,-16-2-53-16,-2-17 10 15,0-11-119-15,5-16-94 16</inkml:trace>
  <inkml:trace contextRef="#ctx0" brushRef="#br1" timeOffset="33313.6">20645 10065 826 0,'0'0'70'16,"0"0"134"-16,0 0-46 15,0 0-95-15,0 0-41 16,0 0-22-16,-30-8-28 15,27 8-87-15,1 12-143 16,2 5-189-16</inkml:trace>
  <inkml:trace contextRef="#ctx0" brushRef="#br1" timeOffset="34329.94">21509 10495 520 0,'0'0'36'0,"0"0"214"15,0 0-119-15,0 0-53 16,-10-73-17-16,15 57-25 16,10 6-27-16,5 0 5 15,8 10-14-15,0 0-4 16,5 17 0-16,-3 12 0 15,-5 12-12-15,-7 5 0 16,-12-3-14-16,-6-4 25 16,0-6-14-16,-6-7 16 15,-5-10 0-15,4-7 6 16,4-7 1-16,3-2 1 16,0 0 16-16,0-6 27 0,6-18-27 15,18-16-20-15,12-15-2 16,7-5-3-16,8-3 4 15,-2 10-8-15,-10 20 8 16,-13 18-9-16,-10 13 1 16,-6 2-11-16,-4 24-15 15,2 13 21-15,-3 5 1 16,-1 2-17-16,-1-5-26 16,3-10-13-16,4-8-25 15,1-8 7-15,6-11 6 16,8-2 33-16,3-2 27 15,7-15 1-15,-2-9 19 0,0-1 7 16,-8-5 5-16,-5 2 41 16,-6 7 21-16,-5 7 27 15,-8 8-15-15,1 8 0 16,-2 0-82-16,1 17-4 16,7 15-26-16,7 8 26 15,-2-3 3-15,6-1-3 16,0-14 0-16,-6-8-20 15,-3-4-12-15,-1-6 25 16,-1-4-17-16,-2 0 21 16,-3-8 3-16,-3-13 2 15,0-6 15-15,-15-6-15 16,-8-3 3-16,-5-8 15 0,0 5-20 16,2 3 28-16,9 8 12 15,14 3-13-15,3 1-2 16,10-3-25-16,26-2 3 15,9 7-11-15,7 1 5 16,0 8 0-16,-7 6 3 16,-8 7 7-16,-6 0 7 15,-2 15-3-15,-2 10-1 16,-8 11 23-16,-7 11-12 16,-8 7 2-16,-4 10 0 15,-3 0-8-15,-18 2-7 16,-4-8-8-16,1-8-11 0,6-13-20 15,8-8-69-15,5-15-51 16,5-8-56-16,0-6-69 16,3-16-35-16</inkml:trace>
  <inkml:trace contextRef="#ctx0" brushRef="#br1" timeOffset="34472.25">22578 10532 178 0,'0'0'171'15,"0"0"75"-15,0 0-17 16,0 0-74-16,0 0-44 15,0 0-73-15,-29-34-26 16,67 28-8-16,20-8-4 16,19 2 0-16,9 2-58 15,-3-2-156-15,0-7-377 16</inkml:trace>
  <inkml:trace contextRef="#ctx0" brushRef="#br1" timeOffset="36001.85">23546 10207 475 0,'0'0'60'0,"0"0"218"16,0 0-135-16,0 0-57 15,0 0-38-15,0 0-32 16,-27-39-16-16,27 66-16 15,-2 15 16-15,2 12 7 16,-3 8 5-16,-4 2 0 16,0-3-10-16,-3-7 7 15,1-14-9-15,1-18 0 16,3-7 5-16,2-13-4 0,3-2 5 16,0 0 17-16,0-11 37 15,2-21 13-15,15-14-73 16,12-7 0-16,7 3-2 15,6 11 0-15,7 9-12 16,-1 20-13-16,-1 10-11 16,-6 0 19-16,-15 17-16 15,-10 10 4-15,-12 6 18 16,-4-3 1-16,-23 4 9 16,-16-4 3-16,-5-6 0 15,-3-1-4-15,3-9 4 16,10-6-20-16,11-6 9 15,13-2-41-15,10-12 16 0,6-16-66 16,25-16-146-16,14 1 102 16,3-2-27-16,1 4 103 15,-4 10 70-15,-9 7 9 16,-10 7 57-16,-8 10 54 16,-7 5 4-16,-4 2-40 15,-1 2-55-15,0 16 5 16,-2 10 3-16,1 3 6 15,2 2-6-15,-2-3-6 16,4-5-27-16,7-4 10 16,0-5-8-16,7-6 5 0,3-9 4 15,4-1-15 1,2-1-4-16,1-20-25 16,-7-5-35-16,-7-7 57 0,-15-9-47 15,-4 0 54 1,0-2 1-16,-20 8 2 0,-5 10 8 15,-6 13 26-15,-4 12-24 16,-1 1-1-16,1 17-12 16,4 13-6-16,13 9-2 15,8 4 8-15,10-1-3 16,7 1 3-16,21-11-8 16,11-10 8-16,11-6-38 15,6-16 36-15,4 0-2 16,-4-13 5-16,-2-10-1 15,-4-7 0-15,-9-3 3 0,-7-3 5 16,-10 2 1-16,-11 2 5 16,-2 8 42-16,-10 8-22 15,-1 12 34 1,0 4-21-16,-3 4-47 0,-10 22-14 16,2 11 6-16,4 11 6 15,7-1-4-15,0-5 3 16,18-8-13-16,6-10-23 15,-1-11 10-15,3-6 23 16,2-7 7-16,3-14-1 16,5-9 16-16,-1-13-14 15,-4-3 9-15,-6-4 1 0,-8-1 35 16,-4 11-24-16,-5 11-6 16,-5 11-10-16,-3 11 31 15,0 0-38-15,0 14-21 16,0 14 7-16,-2 9 9 15,2-1-8-15,0-3-30 16,12-6-26-16,14-7 21 16,5-13 15-16,3-7-44 15,3 0 4-15,-5-10 73 16,-3-12 4-16,-3-5-1 16,-14-4 57-16,-3-5 8 15,-6 7-6-15,-3 7 30 16,0 8-29-16,0 7-9 15,0 6 0-15,0 1-54 16,0 0-10-16,0 14 3 0,0 9-5 16,0 6 10-16,0-5 1 15,12-2-2-15,-3-8 0 16,1-11 1-16,3-3 2 16,1 0 12-16,5-9-11 15,3-16 4-15,1-7 5 16,1 2-8-16,-3 5 2 15,-5 8-4-15,-6 7 0 16,-2 10-10-16,-2 0 5 16,0 16-37-16,1 18 3 15,-2 5-27-15,-1 0-44 16,5-3-102-16,8-11 36 0,5-6-11 16,18-12 10-16</inkml:trace>
  <inkml:trace contextRef="#ctx0" brushRef="#br1" timeOffset="36999.01">25542 10340 333 0,'0'0'12'16,"8"-75"217"-16,-25 49-108 16,-15 9 37-16,-10 14-49 15,-8 3-55-15,-5 29-30 16,0 11-18-16,11 10 12 16,11 1-18-16,19 2-4 15,12-12 2-15,2-13-48 16,30-14-4-16,13-11 8 15,5-3 20-15,2-25 23 0,-2-14-47 16,-8-8 50-16,-5-13 4 16,-5-6 7-16,-7-10 13 15,1-10-8-15,-3-6 18 16,-3 16 37-16,-7 20-52 16,-8 32 90-16,-3 24-6 15,-8 7-103-15,-17 27-6 16,-8 17 3-16,0 13 3 15,9 2-6-15,14 2 6 16,10 2-5-16,0 7-6 16,22-12-76-16,5-18 7 15,3-22-51-15,4-25-51 0,6-2 100 16,1-32-57-16,-1-8 96 16,-9-14-69-16,-10-4 112 15,-5 11 31-15,-6 15 37 16,-6 21 79-16,-4 10 31 15,0 3-89-15,0 0-62 16,0 14-27-16,-3 8-9 16,3 4 9-16,0 1 0 15,10-4-7-15,16-6 6 16,4-7-34-16,1-7-36 16,0-3 0-16,-5-3-4 15,-3-13 29-15,-3-8 8 16,-8-2 25-16,-6-7 9 0,-6-1 8 15,0 1 8 1,0 11 30-16,-11 8 50 0,-5 14 23 16,-7 0-69-16,-6 24-32 15,-1 14 29-15,0 8-11 16,11 12-23-16,11-2-9 16,8 0-24-16,12-6-110 15,36-8 29-15,25-18 2 16,17-14 101-16,8-10-57 15,-3-14-43-15,-20-26 55 16,-14-12 23-16,-20-7 24 16,-19-8 67-16,-16 3 2 15,-6 13 34-15,-2 10-16 16,-19 18 60-16,-9 17-42 0,-8 6-63 16,-7 15-28-1,2 16 9-15,7 8-19 0,15 2 6 16,9-2-10-16,12 1-4 15,5-5-37-15,26-11-26 16,15-14-37-16,9-10 83 16,3-13-25-16,-5-20 42 15,-4-11-13-15,-6-11 17 16,-4-9 16-16,-5-13 22 16,-4-16 8-16,-6-10 32 15,-9 10 11-15,-6 18-21 16,-8 30 46-16,-1 31 9 15,0 14-28-15,-19 12-95 0,-10 27-9 16,0 19 6-16,5 14 3 16,15 13-3-16,9 15 3 15,9 18-9-15,19 12-67 16,-1 2-48-16,-13-14-236 16,-14-33-40-16</inkml:trace>
  <inkml:trace contextRef="#ctx0" brushRef="#br1" timeOffset="37966.9">23088 11249 485 0,'0'0'7'15,"0"0"137"-15,-117-3-51 16,76 9-57-16,3 14 21 16,4 9-28-16,7 5-24 15,11 2-2-15,12 0 1 16,4-4-4-16,17-4 0 15,16-12-13-15,8-16-36 16,2 0 48-16,-2-20-5 16,4-13 6-16,-9-3 8 15,-8 0-1-15,-4-4 0 16,-10 1-1-16,-8 6-4 0,-5 5 18 16,-1 12-12-1,0 12 22-15,0 4 6 0,-3 12-36 16,-4 17-32-16,-1 14 30 15,8 3 2-15,0-3-6 16,21-7-42-16,15-10-14 16,2-16-57-16,7-10 30 15,4-9-8-15,1-20 49 16,-13-12-4-16,-6-2 52 16,-8-6 67-16,-10-5 58 15,-4-5-27-15,-2-3 21 0,-5 5-27 16,-2 14 8-1,0 14 4-15,0 18-11 0,0 9-1 16,0 2-92-16,-6 23 0 16,-7 17-13-16,-4 18 13 15,8 8 15-15,6 2-15 16,3-3 17-16,0-10-15 16,5-12-1-16,7-19 4 15,-6-14-5-15,-2-7 4 16,1-3 9-16,5-10 8 15,6-19 67-15,7-15-71 16,7-8-16-16,-1 6-2 16,3 10-2-16,1 8-13 15,-1 16-4-15,3 10-13 0,-1 2 8 16,1 5-40-16,-9 18 10 16,-3 0 27-16,-11 4-8 15,-12-1 17-15,0 1 12 16,-24-4 7-16,-13 2 0 15,-15-4 0-15,-4-1 0 16,1-6-3-16,6-6-76 16,14-7-90-16,15-1-103 15,20-14-93-15</inkml:trace>
  <inkml:trace contextRef="#ctx0" brushRef="#br1" timeOffset="38277.03">23913 11210 389 0,'0'0'373'15,"0"0"-141"1,0 0-107-16,0 0-121 0,0 0 1 16,0 0-1-1,21 108 19-15,-8-62 12 0,2-3-23 16,1-6-8-16,-1-10-1 16,5-9-3-16,-1-10-6 15,4-8-2-15,5-7-18 16,5-22 15-16,-3-13-10 15,-5-6 9-15,-11-8 9 16,-14 1 3-16,0 1 4 16,-16 10 8-16,-15 16 5 0,-6 13 9 15,-11 15-26-15,2 4-9 16,1 26 3-16,8 13-42 16,10 4-44-16,15 2-121 15,12-6-89-15,0-14-73 16</inkml:trace>
  <inkml:trace contextRef="#ctx0" brushRef="#br1" timeOffset="38897.18">24195 11252 426 0,'0'0'143'0,"0"0"167"16,0 0-128-16,0 0-85 15,0 0-23-15,0 0-16 16,17-70-58-16,-5 94-15 15,8 8 15-15,1 7 5 0,3 5-3 16,-2-4-2-16,-5-11 1 16,-4-6-5-16,-6-11-2 15,-4-12-12-15,0 0 15 16,7-3 6-16,6-22 9 16,4-14-4-16,6-12-4 15,-4-8 2-15,4 0-6 16,-3 6-10-16,-2 14 9 15,-3 12-22-15,1 14-25 16,2 10-39-16,2 3-87 16,4 0-83-16,-5 13 14 15,-3 3 2-15,-8-2 99 0,-8-1 119 16,-3-4 23-16,0 1 112 16,0-3 63-16,-3 0 9 15,-2-2-38-15,1 0-5 16,2 2-29-16,1-4-40 15,-2-1-35-15,3 4-22 16,0-4-8-16,6-2 7 16,10 0-4-16,11 0 5 15,5-8 10-15,0-11-22 16,0-4-3-16,-7-3-1 16,-6-4-14-16,-10 0 1 15,-9 4-1-15,0 9 11 16,-13 7-4-16,-20 10 5 0,-7 1 0 15,-7 22 3 1,-3 12 5-16,5 6 17 0,11 4-5 16,6 2 0-16,16-1 7 15,12-6-24-15,0-6-1 16,28-12-3-16,17-5 3 16,23-8-6-16,22-9-47 15,14 0-73-15,6 0-316 16</inkml:trace>
  <inkml:trace contextRef="#ctx0" brushRef="#br1" timeOffset="39268.35">25498 11206 752 0,'0'0'101'15,"0"0"119"-15,0 0-81 16,0 0-55-16,0 0-76 16,0 0 28-16,61-50-36 15,-61 50-1-15,-1 0-5 16,-14 15-6-16,-2 4 7 16,0 3 5-16,5-2 0 15,3 0-6-15,3-7 6 16,4-9 0-16,2-1-3 15,0-3-9-15,0 0 5 0,18-3-2 16,3-9 9-16,3-7-5 16,-5-4-3-16,-5 1-8 15,-7 5 9-15,-5 6-11 16,-2 9-9-16,-5 2-37 16,-23 8-95-16,-14 13-112 15,-7-1-90-15</inkml:trace>
  <inkml:trace contextRef="#ctx0" brushRef="#br1" timeOffset="40246.37">20800 10146 343 0,'0'0'32'16,"0"0"79"-16,0 0 41 15,0 0-94-15,0 0 23 16,0 0-49-16,-33-11-15 15,31 11 12-15,2-3-5 0,-1 0 14 16,-2 0-8-16,1-5-8 16,-4-1-7-16,-1-4-6 15,0 3-5-15,-2-1 20 16,-5 3-24-16,2 1 0 16,-1 7-2-16,-5 0 2 15,-4 0 0-15,-5 9-11 16,3 11 1-16,1 0-4 15,13-3 12-15,6-4-8 16,4-3 9-16,0-5-6 16,1-3 3-16,17-2-3 15,6 0 7-15,6-13 15 0,-2-5-11 16,-1-1 6-16,-9-1 1 16,-5 1 1-16,-10 2 17 15,-3 3 13-15,0 1-12 16,-10 4 8-16,-4 6-30 15,-3 3-6-15,-8 0-4 16,2 15-10-16,0 9 9 16,10 2-6-16,10 4-20 15,3-1-28-15,7-2-79 16,20-7-41-16,1-4-58 16,7-7-83-16</inkml:trace>
  <inkml:trace contextRef="#ctx0" brushRef="#br1" timeOffset="67767.59">15631 14578 73 0,'0'0'71'0,"0"0"-5"15,0 0 22 1,0 0-34-16,0 0-11 0,0 0 1 16,0 0-15-16,-4-8-3 15,1 8 4-15,3 0 0 16,-3 0-3-16,-1 0 17 16,1 0-3-16,3 0 14 15,0 0 11-15,-3 0-14 16,3 0-8-16,-3-2-14 15,0-4-21-15,-4 2 2 0,3 1-5 16,-1-4-6 0,0 0 7-16,-1-5-4 0,0-1 4 15,-3-1-4-15,-5-5 15 16,1 2-1-16,0 1 2 16,-3 2-7-16,0 5 2 15,3 4-11-15,-7 3 2 16,-3 2-5-16,-3 0-1 15,-5 16-1-15,-6 7-3 16,1 7 0-16,4 0 5 16,9 2-2-16,3-5 2 15,7-1 0-15,7-2 0 16,3-7-4-16,3-3 4 16,0 3 0-16,0-5 4 0,3 1-3 15,10-1 6-15,1-2-3 16,1 0 0-16,5-3 6 15,3-1 0-15,0-2-5 16,2 3 8-16,-3-4 0 16,2 3-6-16,-1 1-1 15,-1-3-5-15,-5 2 5 16,0 4-6-16,-8-3 0 16,-3 5-2-16,0 2 4 15,-6 9-2-15,0 0 6 16,0 6-4-16,-12 0 5 15,-11 2-2-15,-3-4-2 16,-7 2 8-16,-8-9-3 0,-5 0-6 16,-3-7 5-1,-3-3-5-15,0-7 6 0,4-3-8 16,2 0 1-16,7-10 10 16,0-9-7-16,9-1 6 15,8-3 3-15,6 6-6 16,6 0-1-16,7 11-6 15,2 0 3-15,1 6-6 16,0 0 3-16,0 0-2 16,1 0-3-16,15 0-4 15,3 0 8-15,5 2-3 16,4 10 4-16,2 0 0 16,-4 1 0-16,4 0 0 0,-1 1 0 15,0-4 0-15,-1 0 1 16,-1-4-1-16,-2-6 0 15,5 0 3-15,-5 0-3 16,2-6 4-16,-2-8-1 16,-2-3-1-16,-1-2 1 15,-1 0-3-15,-6-2 0 16,-2 1-3-16,-5 1-2 16,-5 5 2-16,-3-3-1 15,0 5 3-15,0-1 1 16,-13-1-5-16,-1 1 2 15,-4 3-1-15,-3-4 3 0,-1 1 1 16,-7 1-2 0,3-2 3-16,3-5-1 0,1-1 0 15,2-4 1-15,7 2-3 16,0-2 2-16,5-3 0 16,3 5 1-16,4 2 0 15,1 3 0-15,0 4-1 16,0-2 0-16,3 1 3 15,18-3-3-15,1 1 0 16,11 2 2-16,3 1 0 16,0 6-2-16,-4 4-2 15,0 3 0-15,-2 0-1 16,-7 0 1-16,3 7 1 16,-11 2 0-16,-2-5 1 15,-2 2-1-15,-8-6-2 0,0 0 3 16,-3 0 0-16,0 0 0 15,0 0 1-15,0 0 6 16,0 0-4-16,0 0 5 16,0 0 2-16,-10 0-6 15,-7 0-3-15,-4-6-1 16,-9 6-5-16,1 0 0 16,-3 0-4-16,-5 17 3 15,4 6 1-15,-2 3 4 16,9 3-2-16,3 5 0 15,7-5 0-15,7 0 1 16,9-1 1-16,0-6 1 16,0-1-6-16,6-2 6 15,9 1 0-15,6-6 2 0,2 1-2 16,6-4 5-16,-1 2-2 16,5-3 1-16,-3-4-4 15,-5 5 1-15,1-5 1 16,-9 4-2-16,0-1-2 15,-5 1 2-15,-6 1 0 16,-2 2 0-16,-2 3-2 16,-2 1 2-16,0 0 7 15,-9 2-5-15,-15 1 7 16,-4 0 3-16,-11-3-5 0,-3-5-1 16,-4 1-5-16,-6-9 0 15,7-1 6-15,-4-3-7 16,7 0 2-16,1-17-1 15,4-1 3 1,12-2 0-16,4 3-4 0,5 3 0 16,10 4 2-16,0 7-2 15,6 3-3-15,0 0-14 16,0 0-27-16,0 0-35 16,0 13-92-16,9 7-80 15,-3 4-146-15</inkml:trace>
  <inkml:trace contextRef="#ctx0" brushRef="#br1" timeOffset="71834.48">19062 14819 419 0,'0'0'11'0,"0"0"7"15,0 0 22-15,0 0-34 16,96-32 59-16,12-1 8 15,47-14-18-15,46-15-5 16,42-11 8-16,47-4-20 16,51-10 13-16,36-5-24 15,27 5-16-15,17-5-8 0,-10 5 1 16,-21 4 6 0,-29 7-3-16,-39 10 10 15,-46 13-9-15,-46 11 4 16,-56 16-11-16,-62 6 1 0,-53 12-2 15,-54 8-11-15,-32 0-43 16,-58 25-94-16,-42 26-73 16,-39 22 14-16,-36 16-93 15</inkml:trace>
  <inkml:trace contextRef="#ctx0" brushRef="#br1" timeOffset="72129.35">20525 15363 301 0,'0'0'276'0,"0"0"-250"16,0 0 126-16,0 0-54 16,87-72-54-16,24 13 23 15,42-20 3-15,29-13-31 16,26-8-6-16,39-3-16 15,29 2 3-15,18 6-20 16,8 11 0-16,-11 8-1 16,-27 13-3-16,-43 10 2 15,-47 14-28-15,-54 16-32 16,-61 10-65-16,-56 13-27 0,-39 22-89 16,-63 21-20-16</inkml:trace>
  <inkml:trace contextRef="#ctx0" brushRef="#br1" timeOffset="72352.28">21037 15628 63 0,'0'0'659'16,"0"0"-641"-16,170-116 21 15,-36 37 95-15,33-7-39 16,33-3-30-16,28 4-15 15,14 9-29-15,7 4-17 16,-12 9-4-16,-19 12 0 16,-30 12-8-16,-44 19-34 0,-48 11-98 15,-57 9-53-15,-41 29-241 16</inkml:trace>
  <inkml:trace contextRef="#ctx0" brushRef="#br1" timeOffset="72534">22044 15886 586 0,'0'0'34'0,"132"-53"31"15,9-10 77-15,41-12-77 16,29-8-11-16,20 10 1 16,10 7-54-16,-10 6-2 0,-18 10-22 15,-32 12-107-15,-44 11-148 16,-56 9-129-16</inkml:trace>
  <inkml:trace contextRef="#ctx0" brushRef="#br1" timeOffset="72697.86">23139 16015 686 0,'0'0'130'15,"0"0"-92"-15,155-56 23 16,3-12 66-16,33-13-93 15,26-5-13-15,4 4-21 16,-23 6-45-16,-41 4-130 0,-58 3-274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1T04:38:30.2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3812 1569 524 0,'0'0'7'16,"0"0"36"-16,0 0 22 15,0 0-54-15,0 0 4 16,0 0-10-16,78-75 2 16,-62 58-3-16,-4 0 2 15,3-2 1-15,-3-3 0 16,-6-8-5-16,-3-3 9 0,-3-6-2 15,0 5 8 1,-12 6 30-16,-1 8-33 0,5 15 64 16,2 5-30-16,0 0-47 15,-7 25-1-15,-2 16-7 16,-3 12 3-16,9 6 2 16,6 1 0-16,3-2-3 15,0-7 5-15,6-7 0 16,6-11-2-16,3-7 2 15,-3-4 0-15,-2-5 0 16,-4-3 0-16,-6-1 0 16,0 1-1-16,-6 6 3 0,-18 3 10 15,-7 0-12 1,-2-4 2-16,-3-3 5 0,2-6-6 16,7-6 2-16,9-4 3 15,9 0-4-15,2 0 12 16,7-6-4-16,0-3 4 15,0-1-8-15,16 2-6 16,5 8-1-16,7 0 1 16,7 15 0-16,-1 14 6 15,2 10-1-15,-3 2-2 16,-5 0 8-16,-7-2-11 16,0 2-4-16,-2-7-109 15,-1-13-181-15,9-20-286 16</inkml:trace>
  <inkml:trace contextRef="#ctx0" brushRef="#br0" timeOffset="321.77">4483 1441 797 0,'0'0'25'15,"0"0"162"-15,0 0-100 16,0 0-50-16,0 0-34 15,-101 101-3-15,77-57 0 16,9 0-1-16,9-1-6 16,6-4 5-16,14-7-12 15,24-8-19-15,6-7 1 16,5-10 17-16,-4-7 13 16,-11 0 1-16,-10 0 2 0,-15 0 0 15,-9 0-1-15,0 11 0 16,-21 7 15-16,-22 3-3 15,-20 9-11-15,-7-1 2 16,-6 0-3-16,7-3-12 16,14-9-78-16,19-9-161 15,24-8-151-15</inkml:trace>
  <inkml:trace contextRef="#ctx0" brushRef="#br0" timeOffset="766.65">4728 1884 519 0,'0'0'84'0,"0"0"76"16,0 0-81-16,0 0-50 15,0 0-22-15,85-29 7 16,-37 18-14-16,-2 7-4 15,-6 4-6-15,-10 0-4 16,-6 7-17-16,-12 10 17 16,-6 3-7-16,-6 5 20 0,0-1 0 15,-12-4 1-15,-3-6 5 16,3-8 3-16,6-1 26 16,3-5 12-16,3 0 0 15,0-2 15-15,0-20 12 16,3-12-60-16,14-6 0 15,5-5-4-15,5 4 8 16,-2 12-13-16,2 12 3 16,-6 10-1-16,3 7-6 15,-5 5-6-15,-1 22-7 16,-9 13 9-16,-6 11 2 16,-3 3-2-16,-3 6-27 15,-15-1-62-15,0-9-23 16,3-11-195-16,3-19-30 15</inkml:trace>
  <inkml:trace contextRef="#ctx0" brushRef="#br0" timeOffset="1311.44">5313 1374 636 0,'0'0'35'15,"0"0"239"-15,0 0-199 16,0 0-26-16,4-72-34 0,23 49-12 16,9 1-1-1,7 8-2-15,-1 10-2 16,4 4 1-16,-4 13-11 16,-9 16-4-16,-11 9 10 0,-16 9-12 15,-6 1 6-15,0 1 11 16,0-8-7-16,-3-11 1 15,3-13-3-15,0-9 6 16,0-5 4-16,0-3-13 16,0 0-3-16,0 0 16 15,12-3 5-15,6-13 20 16,-6-1 1-16,-2 3-4 16,-7 8 24-16,-3 6-2 15,0 0-10-15,0 5-29 16,-10 22-5-16,-7 8-4 0,-2 12 2 15,4 2 4-15,8 1-2 16,7 3 1-16,0 2-1 16,16-2 0-16,11-6 3 15,7-7-1-15,-1-7 2 16,-3-8 0-16,-11-8 10 16,-5-8-12-16,-10-4-2 15,-4-4 6-15,0 5 0 16,-12 3 10-16,-16 1 10 15,-11 4-18-15,-13 1-3 16,-2-3-5-16,-1 3-87 16,10-4-91-16,14-8-212 0</inkml:trace>
  <inkml:trace contextRef="#ctx0" brushRef="#br0" timeOffset="2894.59">6836 1794 538 0,'0'0'1'16,"0"0"90"-16,0 0 95 15,0 0-119-15,0 0-52 16,0 0-11-16,113-8 20 0,-25 2 14 15,3-2-30-15,3-4-5 16,-3-2-3-16,-3-1-13 16,-15-2-42-16,-21 3-73 15,-28-1-35-15,-24 6 28 16,-13 1 76-16,-35-4-43 16,-18 2 23-16,-5-2 79 15,8-2 52-15,18 2 108 16,17 5-11-16,15 2-33 15,11 2 39-15,2-3-55 16,21 0-75-16,21-4-10 16,19 6-9-16,9 4-6 0,-3 3 0 15,-15 23-4 1,-19 8-8-16,-21 13 11 0,-12 15-3 16,-33 15 4-16,-25 5 0 15,-15 3-34-15,3-15-75 16,12-19-95-16,28-26-107 15</inkml:trace>
  <inkml:trace contextRef="#ctx0" brushRef="#br0" timeOffset="3218.42">8587 1460 902 0,'0'0'4'15,"0"0"81"-15,-118 40-19 0,76-9-20 16,12-2-22-16,11-2-24 16,10-4 0-16,9-1-4 15,6 0 4-15,21 0-2 16,13-2 2-16,12 0 0 16,2-2 13-16,3-1-12 15,-11-2-1-15,-10-4-12 16,-17-2-5-16,-13-3-8 15,-6 4 18-15,-31 7 7 16,-26 5 0-16,-26 6-9 16,-13-3-29-16,5-6-31 15,18-10-35-15,27-9-27 0,34-21-33 16,18-28-97-16</inkml:trace>
  <inkml:trace contextRef="#ctx0" brushRef="#br0" timeOffset="3861.77">8963 1537 331 0,'0'0'143'16,"0"0"34"-16,0 0-30 15,0 0-63-15,0 0-46 16,0 0-12-16,-20 34-23 16,20-28-3-16,0-2-4 15,14-1 4-15,11-3 2 16,2 0 3-16,4-10 2 0,-1-11-7 15,-9-4 1-15,-6-6-1 16,-6 1 0-16,-9 4 0 16,0 9 0-16,-24 15 1 15,-10 2-1-15,-11 31-10 16,-1 16 8-16,4 4-4 16,12 2 4-16,18-5-2 15,12-5-6-15,12-9-1 16,33-11-34-16,28-9 4 15,21-11 11-15,16-3-2 16,1-11 12-16,-7-12-122 16,-20 2 129-16,-32 6 6 0,-24 6 14 15,-25 9 0-15,-6 2 87 16,-34 20-71-16,-16 10-19 16,-9 4 44-16,4-7-31 15,13-7 8-15,15-13 10 16,17-7 22-16,13-2-10 15,10-25-22-15,23-17 6 16,9-13-31-16,10-5 0 16,3 2-3-16,-1 4 3 15,-5 10 0-15,-10 19-2 16,-9 20-3-16,-11 14-6 16,-10 43-15-16,-9 24 26 15,0 27 9-15,-25 14 10 16,-11 9 10-16,-6 7 23 15,2-12-36-15,6-17 2 0,14-27-7 16,13-30-7-16,7-26 18 16,0-21-19-16,20-6 8 15,21-34 38-15,11-25-34 16,8-27-15-16,-5-22-44 16,0-22-119-16,-7-1-231 15</inkml:trace>
  <inkml:trace contextRef="#ctx0" brushRef="#br0" timeOffset="5661.81">9965 1646 106 0,'0'0'561'16,"0"0"-416"-16,0 0 65 15,0 0-98-15,0 0-79 16,0 0-33-16,-3 30-9 15,-3 6 9-15,0 8 13 16,0 2-7-16,6-4-6 16,0-5 1-16,12-10-5 15,12-13-27-15,10-14-13 16,11-5 25-16,12-26-3 16,-2-10-6-16,-3-3-22 15,-13-2 9-15,-13 3 40 16,-6 7 1-16,-14 12 0 15,-3 10 16-15,-3 11 13 0,0 3-29 16,0 10-11-16,0 18-24 16,0 6 33-16,3 5 2 15,6-8-3-15,3-5 1 16,0-8-28-16,10-11-1 16,2-7-8-16,12 0 0 15,19-17 8-15,15-9 3 16,5-7 7-16,1-3-27 15,-15-4 27-15,-16-4 21 16,-19 13 3-16,-15 6 33 16,-11 13 105-16,-4 12 0 0,-16 0-117 15,-5 5-22-15,-2 10-1 16,8 2-1-16,9-5-5 16,9-2-5-16,1-3 8 15,1-2-10-15,22-2 12 16,0-3 6-16,9 0-2 15,1 0 2-15,-1-15-4 16,0-1-2-16,-8-1 8 16,-6-3-6-16,-12 1 5 15,-6-2 1-15,0 0-4 16,-6 7 6-16,-9 8 6 16,-6 6-10-16,-7 3-6 15,-2 17-5-15,-3 6 5 16,2 0 3-16,1 1 2 15,4-1 4-15,7 1 5 16,3 0-7-16,10 2 0 0,6 5-7 16,0 1 0-16,25 1-1 15,17-6-8-15,19-4-8 16,18-12-42-16,18-12 8 16,6-2-3-16,0-22-13 15,-12-12-100-15,-15-5 112 16,-24 0 55-16,-16-2 8 15,-24 4 100-15,-12-1 74 16,0 9-30-16,-2 7-47 16,-5 8 1-16,4 8 4 15,0 5-1-15,3 1-29 0,0 0-43 16,0 0-16-16,0 0 2 16,0 0-17-16,0 0 3 15,0 0 5-15,0 0-3 16,0-2-6-16,0 1-4 15,0 0 0-15,0 0 6 16,0-1-5-16,0 2-2 16,0 0 6-16,0 0-4 15,0 0-2-15,0 0-3 16,0 16-11-16,-9 18-2 16,-9 13 2-16,6 5 8 15,-1-11-7-15,10-11-15 16,3-12-13-16,0-12 9 0,0-4-3 15,0-2 21 1,0 0 2-16,22-22 11 0,5-9-3 16,12-13 4-16,3-8-12 15,4-4-6-15,-7 1-11 16,-5 10 7-16,-4 20-6 16,-8 23-9-16,2 8-17 15,2 37-23-15,6 10 42 16,1 4 18-16,-7-9 7 15,3-15 7-15,-10-9-22 16,-2-15 16-16,-2-6 9 16,-1-3 1-16,9-9 13 15,-2-18 4-15,9-13-9 0,0-7 17 16,-1-8-12-16,3-4-14 16,-5 6 5-16,-8 16-5 15,-6 14-1-15,-2 20-1 16,-2 3-18-16,3 10-4 15,4 12 9-15,4 0-15 16,-1-2 21-16,-10-9 7 16,0-4-13-16,-6-6 6 15,-3-1 9-15,0 0 12 16,0-11-1-16,-17-10-11 16,-2-1-7-16,-8 0 3 15,2 9 4-15,-5 13-1 16,1 5-11-16,3 32 5 15,-1 21-4-15,9 13 0 0,8-1 10 16,10-8-3 0,13-15-3-16,23-9-82 0,16-18 36 15,5-14 25-15,13-6-67 16,0-26 88-16,-4-15-100 16,-14-5 37-16,-10-6 41 15,-17-5 29-15,-7-15 13 16,-6-1 59-16,-9 13 19 15,0 16-5-15,-3 27 98 16,0 15-60-16,0 4-100 0,-12 27-24 16,-2 12-11-1,4 8 8-15,10-1 0 16,0-7-4-16,13-11 1 0,10-10-10 16,0-12 12-16,3-8 2 15,4-2 0-15,-5-21-3 16,2-12 3-16,-6-9-22 15,-3-5 21-15,-12-5 1 16,-6 7 2-16,0 14 2 16,-16 13-2-16,-7 20 46 15,-13 6-46-15,-7 30-2 16,-2 21 2-16,3 11 7 16,17 5-5-16,7-3 1 15,18-12-3-15,18-7-1 16,43-11-10-16,30-13-19 0,26-15 6 15,20-12-206-15,12-14-266 16</inkml:trace>
  <inkml:trace contextRef="#ctx0" brushRef="#br0" timeOffset="6591.48">16527 1289 724 0,'0'0'39'0,"0"0"-24"16,0 0 95-16,0 0-37 15,0 0-70-15,0 0 2 0,-14 0-4 16,14 0 3-16,14-13 28 16,2-8 8-16,-3-8-32 15,0 0 6-15,-6 6-8 16,-7 6-2-16,0 6 19 15,-7 6 10-15,-12 5-17 16,-8 0-16-16,-5 24-14 16,-1 12 7-16,4 7 0 15,13 2 1-15,3 3 2 16,13 4 3-16,0 3-1 16,0-2-2-16,10-5 4 15,-1-7-3-15,1-9-2 16,-3-9 2-16,-3-1 2 0,-4-3 2 15,0-1 1-15,-18-2-2 16,-7-2 0-16,-8-3 7 16,-3-3-5-16,5-5-2 15,4-3 4-15,3 0 2 16,9-4-5-16,5-8-1 16,7 3 0-16,3-1-2 15,0 3-8-15,10 2 5 16,13 5 0-16,3 2-7 15,9 24 6-15,-2 12 4 16,-2 7 1-16,-1 8-1 16,-8 0 4-16,5-4-4 15,3-6 2-15,4-11-81 16,13-15-106-16,9-17-161 0</inkml:trace>
  <inkml:trace contextRef="#ctx0" brushRef="#br0" timeOffset="6943.42">17306 1252 828 0,'0'0'66'16,"0"0"142"-16,0 0-90 16,0 0-44-16,0 0-61 15,0 0-9-15,-56 11-4 0,28 12-7 16,-5 10 6-1,6 4-9-15,12 2 10 16,2 0-6-16,10-1 0 16,3-4-5-16,17-5-5 0,24 0 0 15,8 0 12-15,6-7-27 16,-9-3 17-16,-14-9-26 16,-16-5 31-16,-13 0 4 15,-3 0 2-15,-13 2-2 16,-23 3 5-16,-19 2 6 15,-12-1-4-15,-8-3-2 16,-6-1-13-16,10 1-38 0,8 1-70 16,17-2-111-1,21-2-203-15</inkml:trace>
  <inkml:trace contextRef="#ctx0" brushRef="#br0" timeOffset="7311.69">17459 1771 295 0,'0'0'57'0,"0"0"103"16,0 0-58-16,0 0-34 15,0 0-57-15,0 0 11 16,97-19-18-16,-57 18 0 0,-12 1-1 15,-2 0-3-15,-10 12-5 16,-7 7 2-16,-8 8-8 16,-1 4 11-16,-12 4 1 15,-17 2 6-15,-7-3 9 16,-4 1 22-16,2-6 11 16,7-5 14-16,9-7-14 15,10-6 1-15,9-8-25 16,3 0-25-16,9-1-7 15,22-2 7-15,20 0 6 16,16-5-6-16,15-9-50 16,3-3-118-16,-6-10-256 15</inkml:trace>
  <inkml:trace contextRef="#ctx0" brushRef="#br0" timeOffset="7724.37">17849 1553 528 0,'0'0'33'0,"0"0"124"16,0 0-44-16,0 0-84 16,0 0-26-16,0 0 12 15,58-6-5-15,-29 6-8 16,-2 6-4-16,-8 8 2 15,-6 3-13-15,-8 3-12 16,-5-3 2-16,0 0 7 16,0-6-2-16,-6-4 12 0,3-3 5 15,1-4 2-15,2 0 5 16,0 0 27-16,0-4 40 16,0-18-1-16,19-11-70 15,7-4-1-15,9-6 6 16,1 7-6-16,0 11 6 15,-6 11 5-15,-8 14-12 16,-2 5-4-16,-6 26-12 16,1 10 2-16,-9 6 14 15,-6 1-22-15,0-3-23 0,-3 1-36 16,-14-6-123-16,7-12-187 16</inkml:trace>
  <inkml:trace contextRef="#ctx0" brushRef="#br0" timeOffset="8241.83">18560 1196 711 0,'0'0'25'0,"0"0"177"15,0 0-100-15,0 0-61 16,20-73-39-16,15 46 2 0,11 2-4 15,2 3 0-15,5 10-4 16,-4 12-7-16,-8 0 5 16,-11 22-25-16,-13 14-19 15,-11 7 15-15,-6 7 12 16,-1 1 14-16,-15-5-1 16,-4-6 10-16,5-9-1 15,8-7 3-15,4-10-2 16,3-6 0-16,0-5-19 15,0-3 4-15,13 0 15 16,8-8 17-16,3-11 10 16,-6 0-19-16,-6 7 3 15,-6 4 45-15,-6 8 7 16,0 0-19-16,-9 20-44 0,-15 21 1 16,-2 17-1-16,4 14 7 15,9 4 2-15,7 1-4 16,6 0 9-16,9 1-3 15,17-6-7-15,7-9-1 16,-1-13 5-16,-13-16-8 16,-7-17-3-16,-12-10-7 15,-24-7-23-15,-29 0 23 16,-22-18-64-16,-12-3-35 16,5-2-48-16,11 1-82 15,13 3-145-15</inkml:trace>
  <inkml:trace contextRef="#ctx0" brushRef="#br0" timeOffset="8699.86">19878 1531 624 0,'0'0'29'0,"0"0"113"15,0 0 43-15,0 0-104 16,0 0-81-16,0 0 12 0,97-33-12 16,12 15 8-1,6-3-8-15,0 0-15 0,-11 4-30 16,-13 1-2-16,-21-1-21 16,-21 0-37-16,-26 2 31 15,-23 1 74-15,-9-1 10 16,-36 4-10-16,-4 1-15 15,-3 5 15-15,10 0 40 16,9 5 22-16,13-2 16 16,13 1 7-16,7 1-6 15,0-2-34-15,0 0-14 16,24 1-8-16,15 1 5 16,14 0-15-16,7 5-6 15,-6 17-7-15,-7 5 1 16,-12 7-3-16,-21 9 1 0,-14 6-2 15,-25 6 2-15,-28 3 1 16,-16 0 0-16,-12-1-32 16,-11 0-53-16,-10 0-87 15,-2-12-218-15</inkml:trace>
  <inkml:trace contextRef="#ctx0" brushRef="#br0" timeOffset="10935.63">21844 1095 608 0,'0'0'21'0,"0"0"227"15,0 0-122-15,0 0-39 0,-95-39-56 16,57 45-12-16,-1 20-8 16,5 10-5-16,6 5-6 15,11 2 1 1,17 1-2-16,0 0 1 0,30-3-2 16,15 2 2-16,10-4 0 15,4-10-1-15,-1-5 1 16,-15-7-5-16,-20-4-6 15,-14-6 7-15,-9-1-17 16,-7 2 9-16,-32 6 11 0,-15 1 1 16,-12 0 3-1,0-1-3-15,6-8 0 0,12-2-3 16,14-4 2 0,16 0-5-16,14 0 4 0,4 0-16 15,26-5-23-15,19-7 0 16,20-2 10-16,10 4 2 15,12-2-16-15,1 2 12 16,-6 0 4-16,-12-4 11 16,-21-1 7-16,-19 3 1 15,-12-2 10-15,-10-1 1 16,-8-2 21-16,0-3 23 16,0-2-17-16,0 6 6 15,-8 6-3-15,2 6 10 0,-3 4-41 16,-3 12-3-16,-2 23-22 15,3 12-8-15,8 6 16 16,3-4-27-16,9-11 0 16,15-14-27-16,9-14 42 15,6-10 18-15,0 0 0 16,2-23 11-16,-1-8 5 16,-3-8-5-16,-2-10 7 15,-4-2-7-15,-3 2 5 16,-3 6 3-16,-8 18-8 15,-8 18 0-15,-3 7-5 16,-6 29-33-16,0 15 22 16,0 7 6-16,4 4 8 0,9-12-1 15,7-11-17 1,12-12-3-16,3-15 17 0,7-5 1 16,6-16 3-16,-1-20-13 15,-2-12 15-15,-6-5 7 16,-9-5 8-16,-8 0 26 15,-7-1 9-15,-9-3 51 16,-6 3-2-16,0 9 7 16,0 19-13-16,-4 14-10 15,0 17-17-15,-3 0-66 16,3 23-4-16,-2 22-6 16,1 19 9-16,4 12 1 0,1 7 0 15,0 9 11-15,10-3-11 16,3-14 7-16,-2-22-7 15,-5-26 2-15,-3-19-2 16,-3-8 1-16,2 0 4 16,-2-17 29-16,1-20 6 15,2-22-37-15,4-13-3 16,6 6-7-16,4 16-16 16,3 20-13-16,5 19-19 15,7 11-8-15,-1 9-5 16,5 23-6-16,-2 11-28 15,-2 6-10-15,-18 1 24 16,-11-4 15-16,-3-9 39 16,-28-8 34-16,-14-7 0 15,-9-6 58-15,2-5 24 0,9-7 3 16,15-2-2-16,16-2-10 16,9 0-13-16,0 0-18 15,26-9-35-15,21-15-7 16,24-5 0-16,16-7-13 15,4-3-3-15,3-7-7 16,-6-1 10-16,-17-3 11 16,-16 4-19-16,-22 14 21 15,-19 7 8-15,-14 11 34 16,0 6 32-16,-17 4-43 16,-8 4-21-16,0 0 14 15,4 0-24-15,6 10-2 16,7 7-2-16,7 10 0 0,1 4 4 15,7 8 1-15,22 3-1 16,13 5 9-16,13 2-7 16,0-3-4-16,-7-9 2 15,-14-11 0-15,-18-10-2 16,-16-3-8-16,-6 4-15 16,-30-3 12-16,-11-2-27 15,-7-5-33-15,2-7 21 16,7 0-42-16,15-24-23 15,21-12 37-15,9-4-106 16,38 0 66-16,14 5 93 16,9 4-6-16,0 3 33 0,-4 6 19 15,-8 5 8 1,-7 8 67-16,-9 3 9 0,-14 2-13 16,-6 4 52-1,-8 0-38-15,-4 0-50 0,-1 0-31 16,0 0-18-16,5 0-5 15,3 0 0-15,5 0 6 16,5 0-2-16,4 0 5 16,3 0 5-16,4-8-8 15,-6-7 0-15,-6-4-2 16,-5 0 0-16,-11-1 5 16,-1 4-9-16,0 6 0 0,-13 5-2 15,-12 5-4-15,-6 8-4 16,-4 21-9-1,1 9 14-15,10 4 1 0,10 1-2 16,14-4-14-16,0-7-23 16,27-8 12-16,21-7 30 15,10-10 1 1,7-7 0-16,-10 0 0 0,-8-12-4 16,-5 0 0-16,-12 5-1 15,-12 6 2-15,-12 1 3 16,-6 0 11-16,-20 0-2 15,-14 4 1-15,-6 2-3 16,2-4 15-16,11-2 15 16,10-5-7-16,11-18 9 15,6-12-23-15,4-8-14 0,25-6 3 16,6 1-5-16,10 9 0 16,1 13-1-16,-1 9 3 15,-9 7-4-15,-6 10 2 16,-12 10-6-16,-7 24 6 15,-4 24-12-15,-7 24 12 16,-8 19 12-16,-17 18 7 16,-7 7 9-16,-2-3-14 15,0-16-12-15,1-22 2 16,7-29-4-16,10-25 0 16,9-17 15-16,4-11 15 15,3-3-6-15,0-18 23 0,20-27 32 16,8-16-73-1,7-19-6-15,6-15-49 0,-1-1-62 16,7 2-61-16,1 2-171 16,-3 15-30-16</inkml:trace>
  <inkml:trace contextRef="#ctx0" brushRef="#br0" timeOffset="12509.74">24776 1250 574 0,'0'0'47'0,"0"0"35"16,0 0 103-16,0 0-151 16,0 0-20-16,-6 96 71 15,6-40-2-15,3 2-48 16,2-6-22-16,-1-7-10 0,4-9-3 16,-2-14 0-16,3-10-1 15,4-7-8-15,3-5 8 16,11-5 1-16,8-24 5 15,4-13-4-15,1-14 0 16,-3-8-2-16,-3 4-2 16,-7 11 3-16,-12 23 0 15,-6 16 1-15,-8 10-1 16,1 0-1-16,-1 22-25 16,4 17 2-16,4 11 23 0,6-1-16 15,4-6-4-15,8-9-3 16,6-11-24-1,10-15 16-15,12-8 2 0,8-3 23 16,6-18-82-16,-4-10-21 16,-10-5 51-16,-7-7 59 15,-18-2 8-15,-20 7 58 16,-10 6 2-16,-1 16 42 16,-17 7-43-16,1 9-10 15,-2 0-41-15,4 9-16 16,-1 12-6-16,7 3 4 15,6 0-3-15,3-2-2 16,0-5 3-16,19-7-3 16,10-5 6-16,7-5-4 15,7-3-6-15,-4-14-3 0,-7-6-25 16,-9-7 27-16,-13-4 11 16,-8-2 1-16,-2 3 0 15,-5 11 5-15,-13 12 9 16,-9 10-8-16,-10 12-6 15,0 19-2-15,0 15-2 16,8 3 2-16,16 2-3 16,10-4 3-16,3-10-10 15,19-10 12-15,19-10 1 16,12-17 4-16,8 0 7 16,2-20-7-16,-3-10 6 15,-5-10-10-15,-7-5 0 16,-5 3 13-16,-6 3 2 15,-7 10 7-15,-12 15 11 16,-9 10-17-16,-6 4-14 0,0 6-3 16,0 21-41-16,0 4 41 15,1 3 1-15,7-4 1 16,7-7-4-16,0-9 5 16,6-8-2-16,7-6 2 15,6-5 6-15,8-19 6 16,6-5-13-16,-1-5-2 15,-3-5 2-15,-7 5-1 16,-10 8 9-16,-9 12-9 16,-12 8-1-16,-5 6 0 0,-1 0-7 15,0 21-30 1,0 7 15-16,0 6 22 0,0-4 6 16,6-5-6-16,2-8-1 15,3-7 1-15,2-7 1 16,4-3 0-16,9-6 12 15,3-18-9-15,7-5 3 16,0-9-7-16,2-6 0 16,-3 0 1-16,-6 9-1 15,-9 12 3-15,-10 13 5 16,-7 9-3-16,-3 1-5 16,0 7-17-16,0 14-15 15,0 6 28-15,0-3 7 16,0-7-3-16,0-6 0 0,0-5 0 15,0-4 2-15,0-2-2 16,0 0 0-16,0 0 22 16,-5-6-2-16,-4-9-14 15,-3 3-6-15,-4 3-2 16,-4 9-3-16,-4 0-9 16,-4 13-8-16,-2 14 19 15,2 7-13-15,9 4 14 16,11-1-7-16,8-4-15 15,15-6 0-15,28-4 23 16,20-9-1-16,15-11-2 16,11-3-45-16,-2-8-282 15,-12-21 167-15,-17-6 69 0,-20-8-62 16,-14-8 121-16,-15-3 36 16,-8 7 75-16,-1 10 69 15,0 16 69-15,-9 13-60 16,-7 8-62-16,-5 0-52 15,0 18-39-15,2 9-1 16,8-1-2-16,7 0 3 16,4-5-16-16,10-6 6 15,16-7 5-15,3-6 5 16,3-2 0-16,-1 0-11 16,-3-9-9-16,-2-11-2 15,-8-6 6-15,-4-4 7 0,-6-6 9 16,-8 3 6-1,0 6-3-15,-4 12 44 0,-20 11 12 16,-6 4-31-16,-7 21-20 16,-8 18 4-16,6 12 10 15,5 4 3-15,8 1-15 16,19-3-9-16,7-5-1 16,11-4-8-16,30-7 1 15,22-9-51-15,16-12-27 16,15-16-357-16</inkml:trace>
  <inkml:trace contextRef="#ctx0" brushRef="#br0" timeOffset="12735.2">28050 1405 800 0,'0'0'11'16,"0"0"160"-16,0 0-34 15,0 0-108-15,0 0-15 16,0 0-14-16,-12 0-11 16,-10 0-101-16,-11 0-285 0</inkml:trace>
  <inkml:trace contextRef="#ctx0" brushRef="#br0" timeOffset="15575.93">4188 4138 51 0,'0'0'109'0,"0"0"-20"16,0 0-21-16,0 0-4 15,0 0-4-15,0 0-9 0,0 0 1 16,0-1-7-16,0 1 5 15,0 0 23-15,0 0-13 16,0 0-4-16,0-3-5 16,0 3-4-16,0-7 1 15,0 0-12-15,0-1-28 16,0-2 13-16,0-1-14 16,0-1 3-16,0 0 2 15,-3-1-6-15,-10 4 0 16,-1 2-6-16,-5 3 0 15,4 4 4-15,-3 0-4 16,-3 3-5-16,-6 19 0 0,2 7-7 16,1 4 11-1,5-1-1-15,8-5-2 0,7-5-1 16,4-3-1-16,0 2 3 16,0-3-1-16,12 2 4 15,7 3 1-15,2 2-1 16,0-1 0-16,1 1 3 15,-1-4-3-15,-3 1 0 16,0-5 2-16,-6 2 2 16,-5-5 5-16,-4 0-3 15,-3 2-1-15,0-2 13 16,-19 6-8-16,-11-4 34 16,-9 1-14-16,-7-7-9 0,-2-3-2 15,-1-7-9 1,4 0-4-16,8 0 20 0,6-14-25 15,1-10 4-15,7 1-5 16,7-2-31-16,7 5-39 16,9 6-46-16,14 1-169 15,14 5-209-15</inkml:trace>
  <inkml:trace contextRef="#ctx0" brushRef="#br0" timeOffset="18260.43">1041 4488 483 0,'0'0'9'16,"0"0"165"-16,0 0-14 15,0 0-96-15,0 0 3 16,0 0-19-16,0 0-11 0,-36-45-31 16,39 45-6-16,13 0-17 15,8 8 5-15,5 16-15 16,-1 5 13-16,-6 5-2 15,-10 0-3-15,-12-2 16 16,0-3-6-16,0-3 5 16,-13-10 2-16,4-5 4 15,3-9-1-15,4-2 18 16,2 0 24-16,0 0 22 16,0-20 7-16,0 0-9 15,11-11-48-15,4-4-12 0,10 3 3 16,2 2-5-1,0 7-1-15,-2 9 0 0,-7 9-2 16,0 5-6 0,-2 0 0-16,-4 22-7 0,-1 6 3 15,-8 6 4-15,1 3-18 16,-4-3-4-16,0-1-36 16,0-4-25-16,0-8-32 15,0-8-73-15,9-13-68 16,15-4-77-16</inkml:trace>
  <inkml:trace contextRef="#ctx0" brushRef="#br0" timeOffset="18434.34">1532 4542 487 0,'0'0'107'0,"0"0"97"16,0 0-93-16,0 0-67 15,0 0-33-15,0 0-11 16,-17 11-12-16,23-4-19 15,18 0-57-15,10-2-55 16,5-4 43-16,1-1-93 16,-4 0-62-16</inkml:trace>
  <inkml:trace contextRef="#ctx0" brushRef="#br0" timeOffset="18573.89">1615 4630 153 0,'0'0'180'15,"-94"53"-39"-15,60-31-11 16,10-6-20-16,15-7-11 0,9-7-58 15,0-2-40-15,25 0 0 16,20 0-1-16,18-8 0 16,13-6-83-16,7-3-116 15,-8-1-133-15</inkml:trace>
  <inkml:trace contextRef="#ctx0" brushRef="#br0" timeOffset="18778.5">1998 4487 552 0,'0'0'76'16,"0"0"208"-16,0 0-135 0,0 0-35 15,0 0-45 1,0 0-41-16,-28-3-28 0,25 30-8 16,0 15-3-16,-4 14 11 15,-4 11 1-15,-1 8-1 16,2-2-96-16,7-8-141 15,0-21-146-15</inkml:trace>
  <inkml:trace contextRef="#ctx0" brushRef="#br0" timeOffset="19062.95">811 5071 217 0,'0'0'12'15,"0"0"40"-15,0 0-9 16,0 0-40-16,0 0 8 15,0 0 4-15,-18 0-8 16,17 0-7-16,-1 0-23 0,2 0-54 16,0 0-142-16</inkml:trace>
  <inkml:trace contextRef="#ctx0" brushRef="#br0" timeOffset="19977.68">2453 4902 529 0,'0'0'79'0,"0"0"14"16,0 0 37-16,0 0-63 15,0 0-33-15,0 0-14 0,-4 0-16 16,-5 0 12-16,0 0-9 15,-3 0 3-15,-4 1-6 16,2-1-3-16,1 0 13 16,4 0-10-16,1-11-1 15,7-3-3-15,1-1-8 16,0 2 5-16,0 1-5 16,6 7-2-16,0 2 5 15,0 3-9-15,4 0-7 16,-4 13-5-16,0 7 9 15,-6 3 7-15,0 2 5 16,0-6 5-16,0-7 2 0,-3-4-1 16,0-4 2-16,3-4 6 15,0 0 29-15,0 0 8 16,0 0 5-16,0-4-7 16,6-12 4-16,6-5-39 15,3-3-6-15,-3 7 1 16,-6 9-3-16,-2 8 0 15,-4 0-1-15,0 6-3 16,0 26-12-16,-13 15-1 16,-7 13 16-16,-12 9 0 15,-1-2-23-15,-3 1-62 16,5-1-93-16,14-15-128 16,13-18-163-16</inkml:trace>
  <inkml:trace contextRef="#ctx0" brushRef="#br0" timeOffset="20864.56">4701 4780 232 0,'0'0'295'0,"0"0"-288"0,0 0 91 16,0 0 27-16,0 0-58 16,0 0-13-16,-55 25-1 15,52-23-10-15,3-2-1 16,0 0 11-16,0 0 12 15,0-11-18-15,0-7-18 16,0-9-14-16,6 0-10 0,12 1 0 16,-3 3-5-16,1 7 3 15,-7 9-6-15,-3 4 2 16,-4 3-8-16,1 0-1 16,1 10-45-16,-1 19 11 15,-3 8 37-15,0 7 3 16,-10 6 4-16,-20-2 0 15,-9-2 0-15,-6-5 12 16,-4-7-12-16,0-7 1 16,1-8 7-16,2-8-3 15,10-6 14-15,6-4-3 16,8-1-10-16,10 0 26 16,3-19 4-16,9-7-15 15,0-4-5-15,4 1-11 16,16 7-4-16,4 10-1 15,1 7-4-15,2 5-1 0,1 6-3 16,-1 17-1-16,-3 7 4 16,-3 3 3-16,-2 1 0 15,-5 0 2-15,-1-3-12 16,-1-1-46-16,3-5-72 16,3-6-122-16,9-15-186 15</inkml:trace>
  <inkml:trace contextRef="#ctx0" brushRef="#br0" timeOffset="21293.2">4540 4676 198 0,'0'0'129'0,"0"0"-15"16,0 0-2-16,0 0-38 15,0 0 31-15,0 0-15 16,57-70-18-16,-41 64-31 16,2 5-29-16,3 1-12 15,3 0-2-15,-2 18-16 16,2 10-2-16,-9 6-53 15,-6 9-36-15,-6 3-88 16,-3-7-139-16</inkml:trace>
  <inkml:trace contextRef="#ctx0" brushRef="#br0" timeOffset="21809.46">5896 4303 357 0,'0'0'99'0,"0"0"132"0,0 0-38 16,0 0-60 0,0 0-40-16,0 0-41 0,-18-7-14 15,18 7-4-15,12 0-13 16,30 0 1-16,26 0 4 16,20 5-12-16,9-5-7 15,0 0-7-15,-9 0-22 16,-16 0-17-16,-20 0-25 15,-22 0-43-15,-18 1-66 16,-12 8-96-16,-23 1 52 16,-24 1 7-16</inkml:trace>
  <inkml:trace contextRef="#ctx0" brushRef="#br0" timeOffset="22045.94">5951 4458 305 0,'0'0'132'16,"0"0"37"-16,0 0 9 15,0 0-62-15,0 0-71 16,0 0-8-16,55 17 5 16,11-5 28-16,13-1-32 15,2-2-19-15,-1-4-8 16,-8-3-9-16,-8-2-2 16,-12 0 7-16,-16 0-7 15,-15 0 0-15,-15 0 0 16,-6 0-48-16,0 0-19 15,0 0-23-15,-14 0-88 16,-14 0-110-16,-8 0-198 0</inkml:trace>
  <inkml:trace contextRef="#ctx0" brushRef="#br0" timeOffset="47020.3">7477 4356 18 0,'0'0'44'15,"0"0"-27"-15,24-81 21 0,-18 55 21 16,1 1 19-16,-4 0 15 16,5 1 2-16,-5 3 11 15,-3 1-39-15,0 3 29 16,0 0 33-16,0 4-45 16,0 0-14-16,0 3 3 15,0 5-18-15,0 1-2 16,0 4 4-16,-2 0-36 15,2 0-4-15,-1 0-17 16,1 2-10-16,-2 19 5 16,-1 18-14-16,0 12 19 15,-4 8 0-15,-5 2 5 16,0-4 0-16,-6-7-5 0,3-4 0 16,-1-7-3-16,8-10-41 15,8-7-69-15,0-10-75 16,14-10-109-16,17-2 14 15</inkml:trace>
  <inkml:trace contextRef="#ctx0" brushRef="#br0" timeOffset="47284">7802 4356 383 0,'0'0'105'15,"0"0"16"-15,0 0 88 16,0 0-56-16,0 0-67 0,0 0-24 16,0 5-10-16,2-5-33 15,14 0-11-15,20 0-2 16,19 0-6-16,18 0 11 16,6 0-11-16,-7-2-2 15,-17 0-40-15,-13 1-38 16,-14 0-39-16,-13 1-152 15,-15-2-41-15,0-2-77 16</inkml:trace>
  <inkml:trace contextRef="#ctx0" brushRef="#br0" timeOffset="47517.21">8126 4188 602 0,'0'0'57'0,"0"0"212"15,0 0-96-15,0 0-53 16,0 0-42-16,0 0-34 16,-24-28-34-16,24 36-10 15,-6 15-9-15,3 12 5 16,-7 16-1-16,-4 10 5 16,-5 1-21-16,2 4-33 15,4-8-76-15,13-8-104 16,0-15-120-16,33-21-179 15</inkml:trace>
  <inkml:trace contextRef="#ctx0" brushRef="#br0" timeOffset="47767.23">9173 3988 954 0,'0'0'60'16,"0"0"82"-16,0 0-47 16,0 0 7-16,0 0-66 15,0 0-35-15,-22-9-1 0,22 17-12 16,0 18-8-16,-3 20-1 16,-3 18 12-16,-11 12-68 15,-2 4-72-15,-8-4-107 16,2-14-97-16</inkml:trace>
  <inkml:trace contextRef="#ctx0" brushRef="#br0" timeOffset="47966.82">8748 4562 643 0,'0'0'205'16,"0"0"16"-16,0 0-145 15,0 0-38-15,0 0-38 16,94 0 3-16,-9-2 6 0,12-1-9 16,7 2-19-16,1 1-75 15,-1 0-48-15,-20 0-189 16,-26 0-3-16</inkml:trace>
  <inkml:trace contextRef="#ctx0" brushRef="#br0" timeOffset="48378.17">8878 4831 614 0,'0'0'56'0,"0"0"142"16,0 0-178-16,0 0-18 0,0 0 6 16,0 0-14-16,116 0 12 15,-73 2-2-15,-10 3-4 16,-12 2 0-16,-9 1-4 15,-9 2-2-15,-3 4 0 16,0 5-9-16,-18 5 15 16,-10 6 26-16,-8-1 28 15,-3 0-18-15,6-5 48 16,8-8-38-16,10-5 4 16,10-6-27-16,5-2-13 15,0-2 5-15,32 4-9 16,11 0-6-16,21-4 36 15,11-1-24-15,16 0 26 0,4 0-22 16,-8-1 32-16,-17-4-34 16,-33 0-8-16,-23 3 1 15,-10 2-1-15,-4 0 1 16,0 0 6-16,0 0-13 16,-7 0-42-16,-16 0-58 15,-14 0-174-15,-8 0-402 16</inkml:trace>
  <inkml:trace contextRef="#ctx0" brushRef="#br0" timeOffset="49428.46">1011 6595 216 0,'0'0'86'0,"0"0"143"16,0 0-60-16,0 0 1 16,0 0-43-16,0 0-25 15,-30-28-28-15,30 24-12 16,0 0-35-16,0-4-15 15,21 0-12-15,7 1-7 16,7 3 2-16,-1 4-7 16,-4 7 1-16,-8 13-25 15,-7 9-7-15,-8 7 25 0,-7 5-11 16,-1 1 15-16,-15-6 10 16,-5-5 4-16,7-12 0 15,5-7 0-15,2-5 0 16,4-6 10-16,3-1-4 15,0 0 20-15,0-5 20 16,3-17 0-16,15-15-37 16,7-10-9-16,8-3 0 15,4 5-1-15,-7 16 1 16,-9 14-3-16,-6 10 0 16,-2 5-4-16,-4 3-7 15,-1 23-8-15,-1 11-10 16,-4 6 25-16,-3 11-41 15,0-1 4-15,0-5-81 16,0-9-129-16,0-11 16 0,6-15-127 16</inkml:trace>
  <inkml:trace contextRef="#ctx0" brushRef="#br0" timeOffset="49602.07">1521 6723 288 0,'0'0'194'0,"0"0"66"15,0 0-102-15,0 0-67 16,0 0-40-16,0 0-51 16,0-12-4-16,33 8-44 0,16 0-36 15,18-3-49-15,9 4-87 16,-9 0-40-16,-17 3-10 16</inkml:trace>
  <inkml:trace contextRef="#ctx0" brushRef="#br0" timeOffset="49742.27">1739 6783 10 0,'0'0'197'0,"-106"46"-4"16,70-30-24-16,15-8-27 16,12-5-41-16,9-1-65 15,0-2-36-15,33 0-13 16,30-12 6-16,23-9-30 16,14-5-103-16,5-10-194 15,-11-3 72-15</inkml:trace>
  <inkml:trace contextRef="#ctx0" brushRef="#br0" timeOffset="50031.11">2083 6578 394 0,'0'0'161'0,"0"0"64"16,0 0-70-16,0 0-63 16,0 0-66-16,0 0-26 15,0-7-1-15,26 7-3 16,8 0-3-16,2 7 7 15,-8 5-17-15,-7 5-28 16,-12 2-27-16,-9 5 22 16,0 3 22-16,-12 4 28 15,-13-1 4-15,-1-5-4 16,1-2 13-16,6-6 23 0,8-8-6 16,8-6-16-16,3 2-14 15,12 2-24-15,31-2-9 16,20 5-7-16,26-3-53 15,7-7-221-15</inkml:trace>
  <inkml:trace contextRef="#ctx0" brushRef="#br0" timeOffset="50216.63">2935 6815 577 0,'0'0'95'0,"0"0"159"16,0 0-113-16,0 0-40 0,0 0-38 15,0 0-40 1,-30 63-9-16,17-20-9 0,-7 14 4 16,-5 10-9-16,-8 8-8 15,-4 3-82-15,0-4-161 16,10-18-299-16</inkml:trace>
  <inkml:trace contextRef="#ctx0" brushRef="#br0" timeOffset="50837.65">4874 6357 261 0,'0'0'57'16,"0"0"114"-16,0 0-42 15,0 0-1-15,-22-79-8 16,7 69-44-16,0 3-12 16,-4 4-12-16,-11 3-32 15,-9 0-13-15,-10 25-3 16,-5 12 5-16,3 10-5 15,11 3-4-15,19 0 0 16,12-2 1-16,9-7-1 16,20-2 0-16,17-6-1 15,17 1 2-15,4-6 10 16,3-5-11-16,-9-6 0 16,-16-4 4-16,-14-2-4 0,-14-3-1 15,-8-1 0-15,-2 6-9 16,-29 7 10-16,-15 3 7 15,-15 4-4-15,-11-1 10 16,5-5-9-16,-2-1-4 16,14-8-1-16,15-5-48 15,13-7-41-15,18 0-169 16,9 0-145-16</inkml:trace>
  <inkml:trace contextRef="#ctx0" brushRef="#br0" timeOffset="51430.81">4988 7009 85 0,'0'0'112'0,"0"0"28"15,0 0-47 1,0 0 12-16,0 0-25 0,0 0 20 16,-2-27 19-16,-1 22-22 15,3-5 15-15,0 1-35 16,0-5-31-16,0-2-23 15,12 0-20-15,3 3 1 16,9 6-4-16,-2 4-5 16,4 3 4-16,-1 6-14 15,-4 18 0-15,-9 10 1 16,-5 17-9-16,-7 7-5 16,-7 2 9-16,-23-3-6 15,-9-7 20-15,-3-4-13 16,-4-8 18-16,4-8-6 15,5-9 9-15,7-7-3 0,9-9 8 16,8-5-7-16,4 0 26 16,3-9 14-16,3-13-12 15,3-2-12-15,0 1-14 16,9 6-4-16,9 7 2 16,0 6 1-16,9 4-2 15,-2 0-4-15,5 11 0 16,1 15-3-16,2 2 0 15,-6 2-52-15,-2-5-56 16,-4-5-130-16,0-14-2 16,0-6-64-16</inkml:trace>
  <inkml:trace contextRef="#ctx0" brushRef="#br0" timeOffset="51864.1">5305 6737 319 0,'0'0'70'15,"0"0"102"-15,0 0-64 16,0 0 42-16,0 0-48 16,0 0-8-16,-16-24-39 15,16 15-38-15,13-1 5 16,7-2-22-16,5 1-2 0,2 3 0 15,-2 2 0 1,-4 6-1-16,-6 0-3 0,3 0-9 16,-9 8 15-16,-3 9-40 15,-6 4 15-15,0 5 4 16,-3 2 18-16,-18 1-1 16,0 0 3-16,-6-5 1 15,2-4 9-15,7-4-2 16,6-5-2-16,9-8 21 15,0 0-5-15,3-3 7 16,0 0-22-16,0 0-5 16,6 3-2-16,12 1 8 0,9 1-7 15,7 2 8 1,5-4-8-16,3 2-85 0,1-5-170 16,-9 0-168-16</inkml:trace>
  <inkml:trace contextRef="#ctx0" brushRef="#br0" timeOffset="52322.58">6609 6699 125 0,'0'0'183'15,"0"0"-21"-15,0 0-16 16,0 0-1-16,0 0-18 15,0 0-31-15,3 0-1 16,-3 0-3-16,0 0-33 16,0 0 6-16,0 3-18 15,0-3-25-15,0 0 6 16,12 0-19-16,10 1-7 16,11-1 30-16,16 0-31 0,12 0 3 15,2 0-4-15,7-4 0 16,-4-1-3-16,-8 2-37 15,-12 2-28-15,-13 1-25 16,-12 0-112-16,-11 0 55 16,-10 0-168-16,-13 12 59 15,-18-1-45-15</inkml:trace>
  <inkml:trace contextRef="#ctx0" brushRef="#br0" timeOffset="52554.54">6609 6912 255 0,'0'0'195'0,"0"0"-43"16,0 0-22-16,0 0-51 16,0 0-44-16,0 0 7 15,86 16 78-15,-17-11-66 16,19-5-2-16,3 0-1 16,0 0-32-16,-13 0-19 15,-20-5 1-15,-15 1 2 16,-15-1-3-16,-17 3-10 15,-8 1 4-15,-3-1-61 16,0 2-26-16,-27 0-73 16,-18 0-124-16</inkml:trace>
  <inkml:trace contextRef="#ctx0" brushRef="#br0" timeOffset="56049.62">8514 6520 70 0,'0'0'94'0,"0"0"-40"15,0 0 13 1,0 0-13-16,0 0-6 0,0 0-2 16,4-39 20-16,-1 30-6 15,-3 4-11-15,0-3 6 16,0 2 12-16,0 2-28 15,0-3 2-15,0 7 1 16,0 0 17-16,0 0-29 16,0 0 1-16,0 0 0 15,0 0-17-15,0 0 0 16,0 0-14-16,0 0 1 16,0 0-4-16,0 0 3 15,0 0-7-15,0 8 5 16,0 9 2-16,6 7 4 15,0 2 0-15,-3 6 2 16,2 4 19-16,-5 5-23 16,0 3 12-16,0-1 7 0,0-2-8 15,0-9-4-15,-5-5-4 16,2-8-5-16,3-7 11 16,-3-4-10-16,3-4-1 15,0-1 3-15,0-1-3 16,0 2 0-16,0 0 0 15,0 2 0-15,0 2 1 16,0 1-1-16,0 3 0 16,0 0 4-16,0-4-3 15,0-4-1-15,0 1 0 0,0-5 0 16,0 0 0-16,0 0 1 16,0 0-1-16,0 0 0 15,0 0-3-15,0 0-8 16,0 0-15-16,0 0-34 15,0 0-32-15,0 0-90 16,0 0-95-16,0 0-55 16</inkml:trace>
  <inkml:trace contextRef="#ctx0" brushRef="#br0" timeOffset="58099.36">8982 6690 413 0,'0'0'10'0,"0"0"102"16,0 0 49-16,0 0-32 15,0 0 7-15,0 0-62 16,0 0-15-16,-19-2-10 16,19 2-28-16,0 0-3 15,0 0-17-15,0 0 4 0,25 0-5 16,21 0 1-1,17 0 24-15,19 0 8 16,9 0-33-16,-9 0 0 16,-6-4-1-16,-22-3-69 0,-17 6 7 15,-19-1-61-15,-12 2-94 16,-6 0-72-16,-24 0-71 16</inkml:trace>
  <inkml:trace contextRef="#ctx0" brushRef="#br0" timeOffset="58355.39">9258 6496 501 0,'0'0'33'0,"0"0"181"16,0 0-32 0,0 0-54-16,0 0-60 0,0 0-34 15,-3-10 10-15,0 10-37 16,3 9-4-16,0 16-6 15,0 13 8-15,0 11 9 16,-3 11 10-16,-10 3-23 16,2-5 7-16,-2-7-8 15,4-4-11-15,6-11-37 16,3 3-77-16,0-16-161 16,9-20-188-16</inkml:trace>
  <inkml:trace contextRef="#ctx0" brushRef="#br0" timeOffset="58794.98">10378 6238 250 0,'0'0'93'16,"0"0"92"-16,0-72 39 15,0 68-50-15,0 4-55 16,-3 0-65-16,3 0-40 16,0 6-14-16,0 17-12 15,0 18 12-15,0 18 8 16,0 13-8-16,0 7 0 15,-6 4-6-15,-7-1-157 0,-6-7-113 16,5-24-127 0</inkml:trace>
  <inkml:trace contextRef="#ctx0" brushRef="#br0" timeOffset="58999.68">10092 6904 562 0,'0'0'111'16,"0"0"121"-16,0 0-111 0,0 0-42 16,0 0-72-1,85-7-4-15,9-2 38 0,27-1-31 16,6 7-10-16,2 3-43 16,-5 0-55-16,-21 0-172 15,-30 10 10-15</inkml:trace>
  <inkml:trace contextRef="#ctx0" brushRef="#br0" timeOffset="59338.59">10341 7193 577 0,'0'0'41'15,"0"0"220"-15,0 0-198 16,0 0-39-16,0 0-24 0,109-49 0 15,-60 45 0 1,-7 4-18-16,-9 0 5 0,-8 9-15 16,-16 7 0-16,-9 9 12 15,0 9 3-15,-27 0 13 16,-13 10 0-16,-5-4 3 16,-7-4 14-16,7 0-16 15,5-9 31-15,13-10 1 16,12-5 33-16,9-8-21 15,6-4-18-15,0 0-20 16,18 0-7-16,28 0 8 16,26-1-21-16,28-8 11 15,13-5-106-15,11-3-129 16,-12-6-181-16</inkml:trace>
  <inkml:trace contextRef="#ctx0" brushRef="#br0" timeOffset="59599.49">11249 6892 658 0,'0'0'137'15,"0"0"95"-15,0 0-103 0,0 0-57 16,0 0-32-1,0 0-40-15,84-63 9 0,-32 59-9 16,4 1-8-16,9 3 2 16,-4 0-63-16,-3 0-19 15,-13 0-29-15,-11 0-125 16,-21 0-7-16,-13 0-44 16</inkml:trace>
  <inkml:trace contextRef="#ctx0" brushRef="#br0" timeOffset="59814.01">11486 6657 508 0,'0'0'62'0,"0"0"185"0,0 0-38 16,0 0-98-16,0 0-45 16,0 0-25-16,-13-23-40 15,13 29-1-15,0 21-18 16,6 14 18-16,0 14 4 15,-5 11-2-15,-1 9-4 16,0 2-25-16,0-5-102 16,7-18-153-16,18-25-124 15</inkml:trace>
  <inkml:trace contextRef="#ctx0" brushRef="#br0" timeOffset="60032.61">12675 6128 34 0,'0'0'916'0,"0"0"-765"15,0 0-5-15,0 0-107 16,0 0-32-16,0 0-7 16,3-10-20-16,-3 66 16 15,0 19 4-15,0 12-17 16,-10 10-73-16,1-1-92 15,0-8-155-15,-5-21-14 16</inkml:trace>
  <inkml:trace contextRef="#ctx0" brushRef="#br0" timeOffset="60228.67">12428 6800 621 0,'0'0'135'0,"0"0"162"15,0 0-177-15,0 0-54 16,0 0-52-16,0 0-14 16,95 0 0-16,2 0-7 15,12-3-28-15,3 2-116 16,-9-2-91-16,-18 1-69 16,-21-6-177-16</inkml:trace>
  <inkml:trace contextRef="#ctx0" brushRef="#br0" timeOffset="60646.78">12571 7023 560 0,'0'0'21'0,"0"0"53"16,0 0-74-16,0 0 0 15,0 0 4-15,130 0-4 16,-84 0-8-16,-12 0 6 15,-10 1 4-15,-15 3 2 16,-6-1-4-16,-3 4-20 16,0 6 20-16,-12 6 0 15,-8 1 28-15,4-1 1 0,-3-2-10 16,5-6 41-16,7-2-34 16,4-6 15-16,3-3-8 15,0 8-30-15,13 1 9 16,17 4 31-16,9 4 1 15,3 0-8-15,1-2-2 16,-15-5-30-16,-8 1 7 16,-13-4-11-16,-7-5-1 15,-4 8-1-15,-28 7 2 16,-14 0 16-16,-18 2-15 16,-8-5 9-16,1-2-8 15,2-2-2-15,8-4-28 16,18-5-56-16,16-1-121 0,27-21-149 15</inkml:trace>
  <inkml:trace contextRef="#ctx0" brushRef="#br0" timeOffset="60867.37">13530 6759 407 0,'0'0'203'0,"0"0"52"16,0 0-112-16,0 0-68 16,0 0-51-16,0 0-18 15,142-36-4-15,-65 33-4 16,2 3-61-16,-10 0-67 0,-14 0-87 16,-24-4-60-16,-17-2-149 15</inkml:trace>
  <inkml:trace contextRef="#ctx0" brushRef="#br0" timeOffset="61089.46">13767 6587 491 0,'0'0'174'16,"0"0"90"-16,0 0-134 15,0 0-12-15,0 0-48 16,0 0-15-16,-7-31-51 15,7 38-4-15,7 22-3 0,8 17 0 16,-2 10 3-16,-5 10-1 16,-8 10 1-16,0 4-69 15,0-5-96-15,0-12-31 16,3-27-231-16</inkml:trace>
  <inkml:trace contextRef="#ctx0" brushRef="#br0" timeOffset="61316.57">14698 6053 961 0,'0'0'69'0,"0"0"-47"15,0 0-22-15,0 0 0 16,0 0-11-16,6 70 10 15,4-5 1-15,-9 13-10 16,-1 3-59-16,-14 9-95 16,-16-12-126-16,9-15-94 15</inkml:trace>
  <inkml:trace contextRef="#ctx0" brushRef="#br0" timeOffset="61523.96">14334 6720 179 0,'0'0'380'16,"0"0"-182"-16,0 0-107 15,0 0-14-15,0 0-41 16,124 0 11-16,-14 0-1 16,5-4-42-16,1-2-4 15,-10-2-3-15,-14 2-84 16,-14 6-46-16,-30 0-123 15,-21 0 19-15</inkml:trace>
  <inkml:trace contextRef="#ctx0" brushRef="#br0" timeOffset="62027.56">14533 6869 485 0,'0'0'95'15,"0"0"41"-15,0 0 1 16,0 0-88-16,0 0-45 16,0 0 6-16,-3 73 13 15,3-37-10-15,-7 3-9 16,-6-2 14-16,-10-5-10 16,0-3-4-16,3-4 4 15,4-9-1-15,4-9 6 0,9-4-13 16,3-3 0-16,0 0 8 15,0 0-3-15,6 0-5 16,17 2-6-16,12 0 6 16,7 3-6-16,4-3-5 15,-7-1-8-15,-6-1 14 16,-5 0-5-16,-7 0 0 16,-6 0 10-16,-2-5 0 15,-4-8 24-15,-1-3-11 16,-2-6 9-16,1-4 6 15,-4 1 3-15,-3 2 2 16,0 6 11-16,0 7 22 0,0 7 27 16,0 3-35-1,0 0-25-15,0 0-23 0,0 13-10 16,-3 20-21-16,-7 20 18 16,-3 17 3-16,1 11 2 15,-5 5-2-15,-3 1-92 16,1-3-47-16,-8-16-192 15,2-27-231-15</inkml:trace>
  <inkml:trace contextRef="#ctx0" brushRef="#br0" timeOffset="75825.36">16009 6571 35 0,'0'0'60'0,"0"0"-4"15,0 0 10-15,0 0-21 16,0 0 10-16,0 0-3 15,0 0 2-15,-5 0-12 16,4 0 1-16,-1 0-7 16,1 0-8-16,-1 0 1 15,1 0-9-15,1 0-9 0,0 0 6 16,0 0-1-16,0 0 11 16,0 0-15-16,-3 0-4 15,3 0 9-15,0 0-8 16,0 0-5-16,0 0 1 15,0 0-5-15,0 0 10 16,0 0-6-16,0 0-4 16,0 0-46-16,0 0 46 15,0 0 98-15,0 0-98 16,0 0 1-16,0 0 3 16,0 0-4-16,0 0 0 15,0 0-4-15,0 0 4 16,0-3-11-16,0 3-14 0,3 0-17 15,-3 0 3-15,0 0-21 16,0 0-10-16,0-3 2 16,0-3-60-16,0 1-52 15,0 0 38-15</inkml:trace>
  <inkml:trace contextRef="#ctx0" brushRef="#br0" timeOffset="79398.93">16133 6293 72 0,'0'0'76'0,"0"0"-27"15,0 0 14-15,0 0-6 16,0 0 22-16,0 0-9 0,0 0-8 16,0 0 21-16,-28-61-19 15,28 61-13-15,-2 0-24 16,2 0-15-16,0 0-12 16,0 0 0-1,0 0-8-15,0 0 4 0,5 10-1 16,14 3 5-16,4 0 15 15,6-3 6-15,7 4-1 16,3-2 2-16,4-2-1 16,-5 0 3-16,0 0-18 15,-5 0-5-15,-3-4 3 16,-7 1-2-16,-4-1-2 16,-3-2 0-16,-5 1 2 0,-3 0-5 15,-4 0 3-15,-1 0-4 16,-3 7 4-16,0 2 0 15,0 10 1-15,-13 1 3 16,-17 4 0-16,-7 0 8 16,-9-4-7-16,4-2 1 15,-4-1 5-15,7-1-4 16,4-6-1-16,9-1-6 16,3-4 2-16,10-3-6 15,6 1-56-15,7 3-76 16,0-1-35-16,16-2-25 15,17-3-73-15</inkml:trace>
  <inkml:trace contextRef="#ctx0" brushRef="#br0" timeOffset="79773.57">16662 6653 123 0,'0'0'55'16,"0"0"5"-16,0 0 84 16,0 0-70-16,0 0-18 15,0 0-10-15,0 0 11 16,0 0 12-16,0 0-7 16,0 0-7-16,0 0-27 15,0 0-21-15,0 0 2 16,-2 0-6-16,-4 0-3 15,-8 20 0-15,-12 11 0 0,-6 12 24 16,-4 3-2-16,-6-1-4 16,2-5 3-16,4-2 5 15,8-9-1-15,6-7-5 16,9-8-4-16,9-8-5 16,1-2-11-16,3-4-3 15,0 0 3-15,0 0-26 16,7 0-83-16,25 0-84 15,7-17-32-15</inkml:trace>
  <inkml:trace contextRef="#ctx0" brushRef="#br0" timeOffset="80367.53">18330 6141 17 0,'0'0'97'0,"0"0"55"0,0 0-15 16,0 0 23-16,0 0-51 16,0 0 43-16,-43-69-30 15,40 67-2-15,0 2-28 16,-1 0-11-16,1 0-37 15,2 0-27-15,-2 3-13 16,0 11-4-16,0 12-16 16,1 15 16-16,2 13 0 15,0 6 0-15,0-1-2 16,0-2-6-16,2-8-53 16,2-1-88-16,2-9-143 15,1-14-151-15</inkml:trace>
  <inkml:trace contextRef="#ctx0" brushRef="#br0" timeOffset="81082.08">18370 6171 180 0,'0'0'11'15,"0"0"105"-15,0 0-16 16,0 0-12-16,0 0-7 15,0 0 12-15,0 0 13 16,39-61-30-16,-39 61-36 16,0 0-15-16,0 6-22 0,0 18 2 15,-5 12 4-15,-2 15 36 16,1 9-10-16,-3 6 3 16,-5 3-7-16,4-8-7 15,0-12-7-15,4-10-5 16,3-13-10-16,0-9 1 15,3-7-3-15,0-6-2 16,0-1 2-16,0-3-38 16,0 0-54-16,0 0-45 15,16-20-141-15,10-13-308 16</inkml:trace>
  <inkml:trace contextRef="#ctx0" brushRef="#br0" timeOffset="81357">18729 6403 847 0,'0'0'5'0,"0"0"116"15,0 0-20-15,0 0-48 16,0 0-27-16,0 0-11 15,33 0-9-15,22 0 31 16,19-1-14-16,11-9-21 16,-5-1 5-16,-2 0-7 0,-5 2-37 15,-14 1-20 1,-14 1-33-16,-17 2-87 0,-18 0-99 16,-10 3-49-16</inkml:trace>
  <inkml:trace contextRef="#ctx0" brushRef="#br0" timeOffset="81613.05">19092 6171 804 0,'0'0'8'0,"0"0"164"0,0 0 12 15,0 0-80 1,0 0-30-16,0 0-29 0,-9-6-12 15,6 12-28-15,-1 14-5 16,-2 21-5-16,-2 15 5 16,-3 13 5-16,-2-4-5 15,3-9-8-15,4-8-56 16,-2-7-54-16,4-7-16 16,-4-7-135-16,-4-7-101 15</inkml:trace>
  <inkml:trace contextRef="#ctx0" brushRef="#br0" timeOffset="82054.03">18310 6152 51 0,'0'0'61'16,"0"0"64"-16,0 0-3 16,0 0 11-16,0 0-30 15,0 0 1-15,-6-25 16 16,5 25-26-16,-1 0-45 16,2 0-44-16,0 24-5 15,3 16 0-15,8 18 20 16,-7 10-14-16,-4 2-6 15,0-1 0-15,0-8-20 16,-7-4-101-16,7-13-139 16,0-14-157-16</inkml:trace>
  <inkml:trace contextRef="#ctx0" brushRef="#br0" timeOffset="82585.48">19999 5992 426 0,'0'0'46'16,"0"0"90"-16,0 0 109 15,3-89-144-15,-3 72-7 16,0 9 0-16,0 4-19 16,0 4-1-16,0 0-22 15,0 0-52-15,0 29-3 16,-9 22-9-16,-6 19 12 15,-3 10 4-15,2 4 5 16,-2-11-3-16,7-10-1 16,7-20-5-16,1-18 1 15,3-15-4-15,0-6 4 0,0-4-1 16,0 0 18 0,0 0 3-16,0-17 21 0,7-19-6 15,8-20-30-15,2-9-10 16,-1-13 4-16,-1 0-11 15,0 5 0-15,-9 19-25 16,-2 25-5-16,-2 26 0 16,-2 13-95-16,0 30-116 15,0 24 37-15,0 12-56 16,-2-1-159-16</inkml:trace>
  <inkml:trace contextRef="#ctx0" brushRef="#br0" timeOffset="82842.1">19671 6746 818 0,'0'0'75'0,"0"0"49"16,0 0 1-16,0 0-90 15,0 0-23-15,0 0-5 16,84-14 0-16,-3 2 12 15,7-1-19-15,-1 2-35 16,-5 6-58-16,-14 2-45 0,-17 3-16 16,-20 0-37-16,-22 2-28 15,-9 12 79-15,-16 11 52 16,-23 6-41-16</inkml:trace>
  <inkml:trace contextRef="#ctx0" brushRef="#br0" timeOffset="83141.89">19999 6878 24 0,'0'0'98'0,"-84"34"68"0,57-27 13 15,14-4-23-15,7-1 32 16,6-2-60-16,0 0-66 16,15 0-59-16,19-5-2 15,12-5 6-15,1 5-6 16,-1 5 0-16,-9 0-1 16,-9 0 0-16,-8 15-6 0,-13 4-4 15,-7 10 6-15,-3 6 4 16,-24 5 1-16,-8 2 8 15,-5-4 0-15,-2-11-8 16,7-1 7-16,8-9 25 16,11-7-8-16,9-5 11 15,7-5-16-15,0 0-12 16,4 0-8-16,32 0 0 16,24 0 6-16,25 0-6 15,17-8-5-15,11-4-111 16,-3-12-155-16,-6-10-237 15</inkml:trace>
  <inkml:trace contextRef="#ctx0" brushRef="#br0" timeOffset="83441.7">21046 6561 962 0,'0'0'22'15,"0"0"157"-15,0 0-71 16,0 0-78-16,0 0-11 16,0 0-19-16,0 0 2 15,100-14 15-15,-33 10-9 0,11-3 0 16,-1-1-8-1,-1 0-4-15,-4-3-21 0,-17 2-51 16,-16-2-36 0,-21 1-91-16,-18 0-164 0,-5-6-107 15</inkml:trace>
  <inkml:trace contextRef="#ctx0" brushRef="#br0" timeOffset="83673.89">21366 6278 623 0,'0'0'125'0,"0"0"81"16,0 0-5-16,0 0-95 15,0 0-25-15,0 0-20 16,-13-4-34-16,13 23-24 16,4 15 2-16,11 13 9 15,-2 11-5-15,-5 2-9 16,-6 1 0-16,-2 3-17 15,-2-2-91-15,-12 2-67 16,-3-11-98-16,-4-17-374 16</inkml:trace>
  <inkml:trace contextRef="#ctx0" brushRef="#br0" timeOffset="86710.76">16224 6357 308 0,'0'0'16'16,"0"0"115"-16,0 0-54 0,0 0 2 16,0 0 17-16,0 0-2 15,0 0-13-15,-18-50-31 16,18 50-9-16,0 0-2 16,0 0-13-16,0 0 0 15,0 0-5-15,0 10-12 16,18 7 17-16,16 6 23 15,14 6-5-15,7 7-1 16,3 1-15-16,8 4 7 16,-1 0-16-16,7-4-13 15,-8-3 13-15,-6-8-16 16,-10-7-2-16,-12-5 8 16,-16-8 4-16,-7 1-7 15,-9-5 0-15,-1-1-4 16,-3-1 6-16,0 3-6 0,0 1 2 15,-7 9 12-15,-23 8-2 16,-15 10 11-16,-16 9-9 16,-7 0-13-16,-1 6 15 15,-5 0-12-15,6 1 4 16,0-1 8-16,9 1-10 16,4-8 9-16,9-9-8 15,10-4-6-15,11-10 10 16,9-6-13-16,8-6 0 15,8-4-3-15,0 0 3 0,0 0-21 16,0 0-42 0,0 0-26-16,14-9-40 0,15-19-27 15,10-16-56 1,4-14-164-16</inkml:trace>
  <inkml:trace contextRef="#ctx0" brushRef="#br0" timeOffset="87383.54">16261 6433 232 0,'0'0'19'0,"0"0"0"15,0 0 85-15,0 0-54 0,0 0 17 16,0 0-11-16,-40-41 12 15,34 35 14-15,3 4 21 16,-3 0-22-16,2 1-4 16,1 1-29-16,2 0-14 15,-1 0-8-15,0 0-16 16,2 0 7-16,-2 0-1 16,2 0-3-16,0 0 8 15,0 0-7-15,0 0 3 16,0 0 9-16,0 0-2 15,0 0-6-15,0 0-4 16,0 0-14-16,0 0 0 0,4 5-17 16,21 20 3-16,12 6 14 15,17 10 3-15,7 2-3 16,12-1 1-16,3-3 3 16,1-1 1-16,-6-7-5 15,-10-5 0-15,-12-7 0 16,-16-7 0-16,-15 2 0 15,-8-7-2-15,-7-1 0 16,-2 0-1-16,-1 2 3 16,0 4 0-16,0 5 7 15,-14 1-2-15,-10 3-1 16,-6 0 7-16,-12 4-11 16,-3-1 15-16,-1 5-4 15,0 2 0-15,-6 1 6 16,0 9-1-16,-6-4 5 0,0 3-5 15,2-5-10-15,4-2 13 16,6-4-16-16,10-10-1 16,11-1 5-16,11-11-7 15,9-5-1-15,5-2 0 16,0 0-8-16,0 0-7 16,2 0-72-16,19 0-35 15,11-8 12-15,13-4-95 16,3-6-302-16</inkml:trace>
  <inkml:trace contextRef="#ctx0" brushRef="#br0" timeOffset="88913.49">16285 6357 24 0,'0'0'68'16,"0"0"-11"-16,0 0-14 15,0 0 10-15,0 0-6 16,0 0-15-16,-18-13 7 16,15 12 6-16,0-1-10 15,3 2 3-15,-3 0 6 16,3 0 4-16,-4-5-11 15,4 5 6-15,0 0 3 16,-3 0 4-16,3 0 1 0,0 0-20 16,0 0-9-16,0 0-4 15,0 0-18-15,0 0-8 16,16 0 5-16,14 14 3 16,10 8 1-16,11 8 1 15,7 1 10-15,0 7 5 16,-6 0-8-16,-1-2-4 15,-7-6-4-15,-6-3 0 16,-8-5-1-16,-7-6 0 16,-1-3 0-16,-6-1 0 15,-9-7 0-15,1 1 0 16,-4 0-3-16,4-4 6 16,-5 1-4-16,0 0 1 15,0 0 0-15,0-2-4 16,0 4 4-16,-3 0 0 0,3 4 0 15,-3 6 2-15,0 0 0 16,0 8 0-16,-9 4-1 16,-17 2 7-16,-6 4-8 15,-7 1 0-15,-10 5 0 16,-5 0 7-16,-2 5-14 16,0-2 7-16,7-5 0 15,7-7 0-15,12-7-18 16,12-10 4-16,17-3-66 15,4-2-99-15,33-8-59 0,19-11-142 16</inkml:trace>
  <inkml:trace contextRef="#ctx0" brushRef="#br0" timeOffset="89658.42">22819 5835 476 0,'0'0'16'0,"0"0"85"15,0 0 168-15,0 0-170 16,0 0-8-16,0 0-11 16,0 0-15-16,-8-46-9 15,8 46-26-15,0 0-30 16,0 16-3-16,-3 24-24 16,0 22 27-16,-2 14 0 15,-7 8 1-15,-4-2-2 16,-8-2-30-16,4-2-132 15,1-13-127-15,7-24-293 16</inkml:trace>
  <inkml:trace contextRef="#ctx0" brushRef="#br0" timeOffset="89866.2">22470 6534 182 0,'0'0'642'0,"0"0"-598"16,0 0 126-16,0 0-138 16,0 0-30-16,0 0 11 15,153 0 30-15,-51-19-17 16,6-4-26-16,0 3-36 16,-3 5-86-16,-14 5-145 15,-27 5 74-15</inkml:trace>
  <inkml:trace contextRef="#ctx0" brushRef="#br0" timeOffset="90375.54">22636 6690 503 0,'0'0'105'0,"0"0"-48"16,0 0 124-16,0 0-120 15,0 0-22-15,0 0-18 16,58-8-13-16,-58 36-4 16,0 14 30-16,-18 9-8 0,-9 9 14 15,-6 4-30-15,-1-7-1 16,6-1-5-16,6-17 0 16,9-15 1-16,9-10-5 15,4-11-4-15,0-3-1 16,14 0 10-16,14 0 1 15,11-17 3-15,5-12 2 16,0-3-9-16,-3 1-2 16,-6 4-2-16,-7 5-2 15,-8 4 1-15,-7 2 3 16,-7 5 4-16,-3 1-3 16,-2 0 6-16,1-1 1 15,-2-2 34-15,0 1 13 16,0 4-14-16,0 4 22 15,0 4 20-15,0 0-25 0,0 0-21 16,0 0-35-16,0 3-2 16,0 20-3-16,0 23-12 15,0 17 15-15,0 15 0 16,0 0-3-16,0-3-36 16,0-12-97-16,0-8-56 15,0-19-159-15,11-28-305 16</inkml:trace>
  <inkml:trace contextRef="#ctx0" brushRef="#br0" timeOffset="90580.33">23580 6556 1137 0,'0'0'14'0,"0"0"61"15,0 0-48-15,133-41-27 16,-48 21-3-16,3 1-26 16,-3 0-56-16,-11 4-80 15,-18 3-119-15,-30-1-141 16</inkml:trace>
  <inkml:trace contextRef="#ctx0" brushRef="#br0" timeOffset="90796.52">23822 6288 298 0,'0'0'601'0,"0"0"-452"15,0 0 14-15,0 0-114 16,0 0-24-16,0 0-23 16,-14 48 2-16,14 3 3 15,2 12-1-15,-2 7 1 16,-2 5-7-16,-13-3-20 15,1-1-80-15,4-9-69 16,9-18-191-16,1-27-240 16</inkml:trace>
  <inkml:trace contextRef="#ctx0" brushRef="#br0" timeOffset="90998.5">24699 5871 1173 0,'0'0'3'0,"0"0"100"16,0 0-11-16,0 0-90 15,0 0-2-15,0 0-19 16,-20 130 14-16,7-39-4 16,-10 8-81-16,-2 7-63 0,-6-3-93 15,3-14-306 1</inkml:trace>
  <inkml:trace contextRef="#ctx0" brushRef="#br0" timeOffset="91201.97">24272 6707 719 0,'0'0'67'15,"0"0"175"-15,0 0-95 16,0 0-116-16,0 0-18 15,0 0-4-15,167-8 2 16,-47-1-11-16,5-2-2 16,-3 3-106-16,-13 0-29 0,-21 1-228 15,-39-1 13-15</inkml:trace>
  <inkml:trace contextRef="#ctx0" brushRef="#br0" timeOffset="91673.69">24506 6846 665 0,'0'0'12'0,"0"0"155"16,0 0-118-16,0 0-34 16,0 0 69-16,0 0-45 15,33 70-14-15,-33-33 8 0,-4 4-24 16,-17 5 11-16,-8 3-16 15,1-9-3-15,1-6 6 16,8-10-7-16,7-13 0 16,7-6-1-16,5-5-3 15,0 0 2-15,0 0-4 16,18 0 4-16,12-7 2 16,8-6 7-16,2 0-7 15,-1-1 0-15,-4-2-16 16,-2-1 1-16,-6-3 7 15,-5 1 8-15,-3-6 3 16,-5 0 0-16,-3 4 8 0,-4 3 25 16,-6 7 17-1,1 9 31-15,-2 1 1 0,0 1-18 16,0 0-15-16,0 0-28 16,0 11-15-16,0 25-9 15,0 18 0-15,0 17 0 16,0 4 0-16,0-1-6 15,0-2-75-15,-7-7-84 16,-8-4-34-16,-9-13-232 16</inkml:trace>
  <inkml:trace contextRef="#ctx0" brushRef="#br0" timeOffset="93691.89">22516 5791 53 0,'0'0'54'16,"0"0"6"-16,0 0-13 15,0 0-10-15,0 0 1 16,0 0 4-16,0 0-11 15,0-5 2-15,0 5 0 16,-4 0-2-16,-8 0-2 16,-1 13-11-16,-13 13-4 15,0 16 26-15,-10 15-6 16,-2 14 10-16,0 16 17 16,3 19 11-16,6 16-17 15,2 20-10-15,10 13-10 0,10 12-4 16,7 3-18-16,6-2-11 15,28-9-2-15,20-16-5 16,14-25-36-16,22-22-97 16,17-29-121-16,14-34-190 15</inkml:trace>
  <inkml:trace contextRef="#ctx0" brushRef="#br0" timeOffset="94246.5">25127 5782 475 0,'0'0'64'0,"0"0"66"15,0 0 20-15,0 0-109 16,0 0-18-16,0 0-16 15,33 89 49-15,1-19 7 0,9 15-21 16,6 26 24 0,5 13-39-16,-3 23-9 0,-3 10 17 15,-13 7-19-15,-14 2-4 16,-21 0-12-16,-16-3-9 16,-50-4-2-16,-32-6-189 15,-23-10-333-15</inkml:trace>
  <inkml:trace contextRef="#ctx0" brushRef="#br0" timeOffset="97306.01">14565 7817 371 0,'0'0'44'16,"0"0"-31"-16,0 0 46 15,0 0 21-15,0 0-74 16,0 0-4-16,-10-1 15 15,10-1-9-15,10 2 24 16,0-1 11-16,7-2-22 16,-2 3-8-16,-1 0-13 15,5 0 0-15,0 0-2 16,-4 0-9-16,-3 0-47 16,-3 0-19-16,-6 0 7 0,-3-3 51 15,0 0 19 1,-12-2 4-16,-11 1-4 0,-3-1 7 15,-1 5 4-15,-6 0 4 16,2 0-2-16,4 6 21 16,1-2 3-16,10 3-21 15,3-4 9-15,10 0-17 16,3-3-8-16,0 0-3 16,3 0-16-16,23 0 5 15,11 0 14-15,7-3 1 16,3-10 7-16,-2 2-8 15,-7 3 2-15,-8 1-1 16,-11 4 11-16,-12 0 14 16,-4 3-2-16,-3 0 27 0,0 0 12 15,-7 0-29-15,-15 0-9 16,-14 9-23-16,-3 0-2 16,1 1 1-16,9-3-1 15,5 0 0-15,11-4 0 16,10-3-2-16,3 0-7 15,0 0-89-15,22 0-79 16,11 0 36-16,9-3-47 16,1-7-53-16</inkml:trace>
  <inkml:trace contextRef="#ctx0" brushRef="#br0" timeOffset="97400.13">14731 7781 13 0,'0'0'0'15,"0"0"-2"-15</inkml:trace>
  <inkml:trace contextRef="#ctx0" brushRef="#br0" timeOffset="98055.18">14766 7839 99 0,'0'0'87'0,"0"0"-80"16,0 0 94-16,0 0-42 15,0 0-57-15,0 0-2 16,0 0-78-16,-55 0-161 16</inkml:trace>
  <inkml:trace contextRef="#ctx0" brushRef="#br0" timeOffset="99975.87">12762 7757 93 0,'0'0'0'16,"0"0"-2"-16,0 0-7 15,0 0 5-15,0 0-10 16,0 0-11-16,0-5 15 0,0 5 6 16</inkml:trace>
  <inkml:trace contextRef="#ctx0" brushRef="#br0" timeOffset="100648.9">12850 7690 257 0,'0'0'75'0,"0"0"-43"16,0 0 84-16,0 0-71 15,0 0-45-15,0 0-32 16,-6 0-99-16,6 0-164 15</inkml:trace>
  <inkml:trace contextRef="#ctx0" brushRef="#br0" timeOffset="100807.9">12850 7690 528 0,'104'-26'65'15,"-104"27"-52"-15,0 2 5 16,12 3-18-16,18 3-48 16,6 3-172-16</inkml:trace>
  <inkml:trace contextRef="#ctx0" brushRef="#br0" timeOffset="103847.75">25937 6478 147 0,'0'0'60'15,"0"0"66"-15,0 0 21 16,0 0-78-16,0 0 9 15,0 0 26-15,0 0-18 16,0 0-13-16,0-6 3 16,0 6-14-16,0 0-5 15,-2 0 2-15,-1 0-14 16,3 0-8-16,-1 0-11 16,1 0-18-16,0 0-2 15,0 0-6-15,3 0-4 16,27 0 2-16,19 0 2 15,12-1 4-15,5-8-4 16,-5 4-5-16,-9 1-9 0,-12 1-42 16,-13 3-28-16,-15 0-48 15,-8 0-47-15,-4 0-79 16,-14 12 4-16,-19 5 78 16</inkml:trace>
  <inkml:trace contextRef="#ctx0" brushRef="#br0" timeOffset="104020.03">25932 6657 274 0,'0'0'35'15,"0"0"98"-15,0 0-20 16,0 0-78-16,0 0 33 16,85 0 28-16,-36-9-52 15,1 1-20-15,2 0-18 0,2 2-6 16,-1 1-73-16,-8-4-255 15</inkml:trace>
  <inkml:trace contextRef="#ctx0" brushRef="#br0" timeOffset="104965.78">27117 6396 422 0,'0'0'41'0,"0"0"166"16,23-89-6-16,-18 69-91 16,-3 8-16-16,-1 5-4 15,-1 7-17-15,0 0-26 16,0 0-38-16,0 3-9 15,0 22-14-15,0 20-9 0,0 14 23 16,0 13 1 0,0 3 1-16,0-5-4 0,0-8-27 15,0-8-106-15,12-8-93 16,6-20-173-16</inkml:trace>
  <inkml:trace contextRef="#ctx0" brushRef="#br0" timeOffset="105161.97">27384 6607 947 0,'0'0'24'0,"0"0"153"16,0 0-84-16,0 0-63 16,0 0-27-16,0 0 4 0,68-19-4 15,-3 13-3-15,7-5-2 16,0 1-52-16,-5 3-92 15,-12 0-116-15,-19 1-201 16</inkml:trace>
  <inkml:trace contextRef="#ctx0" brushRef="#br0" timeOffset="105370.49">27570 6386 948 0,'0'0'22'15,"0"0"208"-15,0 0-163 16,0 0-29-16,0 0-20 0,0 0-18 16,-12 17-21-16,15 20 19 15,8 14 1-15,-3 12 1 16,-3 4-9-16,-4 3-68 16,2-4-89-16,0-16-145 15,5-25-324-15</inkml:trace>
  <inkml:trace contextRef="#ctx0" brushRef="#br0" timeOffset="105567.02">28344 6024 991 0,'0'0'10'15,"0"0"95"-15,0 0-66 16,0 0-39-16,0 0-20 15,0 83 20-15,0-14 2 16,0 12-2-16,0 6-23 16,-9-1-128-16,-4-13-241 15</inkml:trace>
  <inkml:trace contextRef="#ctx0" brushRef="#br0" timeOffset="105769.05">28053 6690 767 0,'0'0'38'0,"0"0"130"15,0 0-140-15,0 0-28 16,0 0-18-16,0 0-1 16,75 6 19-16,9-23 0 15,10-2-51-15,1 5-89 16,-13 6-139-16,-12 4-42 15</inkml:trace>
  <inkml:trace contextRef="#ctx0" brushRef="#br0" timeOffset="106092.4">28241 6886 407 0,'0'0'85'15,"0"0"130"-15,0 0-146 16,0 0-68-16,0 0 8 15,81 2 14-15,-34-12-15 16,-5 7 2-16,-9 0-9 16,-11 3-1-16,-11 0 0 15,-8 0-6-15,-3 6 5 16,-8 18 2-16,-18 8 19 16,-10 6 28-16,-7 3 1 15,-2 0-1-15,6-6 2 16,9-9-26-16,11-12 11 15,13-6-28-15,6-6-7 16,19-2-12-16,27-2 12 0,32-15 9 16,16-11-9-16,13-3-26 15,8-2-201-15,-5-4-41 16,-14-6-256-16</inkml:trace>
  <inkml:trace contextRef="#ctx0" brushRef="#br0" timeOffset="106317.42">28962 6534 672 0,'0'0'100'0,"0"0"100"16,0 0-42-1,0 0-111-15,0 0-25 0,0 0 9 16,133-25-9-16,-64 14-14 15,-1 2-8-15,-6 1-14 16,-4-1-70-16,-9 6-99 16,-19-4-182-16,-22 4-138 15</inkml:trace>
  <inkml:trace contextRef="#ctx0" brushRef="#br0" timeOffset="106533.81">29169 6355 579 0,'0'0'209'16,"0"0"-57"-16,0 0 57 15,0 0-129-15,0 0-23 0,0 0-20 16,-9-8-34-16,9 18-3 16,0 18-16-16,6 12 16 15,1 14-4-15,-5 6 0 16,-2 3-54-16,0 0-81 15,0-8-100-15,0-21-271 16</inkml:trace>
  <inkml:trace contextRef="#ctx0" brushRef="#br0" timeOffset="109375.58">29921 6152 150 0,'0'0'92'0,"0"0"102"15,-20-82-84-15,17 58 28 16,-1 12 30-16,1 4-46 15,0 4-28-15,-1 4-8 16,2 0-33-16,1 0-33 16,-1 0-20-16,-1 7-1 15,0 23-20-15,-1 17 11 16,-1 15 2-16,-1 10-9 16,2-1-95-16,2-1-77 15,2-18-127-15,0-18-170 16</inkml:trace>
  <inkml:trace contextRef="#ctx0" brushRef="#br0" timeOffset="109578.89">29676 6585 636 0,'0'0'29'15,"0"0"82"-15,0 0 13 16,0 0-93-16,0 0-31 15,0 0-6-15,31 5 6 16,23-5 8-16,21 0-8 16,11-12-76-16,1-3-135 15,-10 1-84-15</inkml:trace>
  <inkml:trace contextRef="#ctx0" brushRef="#br0" timeOffset="109939.77">29696 6839 499 0,'0'0'50'16,"0"0"-31"-16,0 0 42 16,0 0-59-16,99-26 8 15,-45 12-9-15,-6 1 1 16,-12 6 4-16,-11 5-5 15,-13 2 3-15,-5 0-4 16,-7 19 0-16,0 14 3 16,-16 11 12-16,-14 4 8 15,-4-2 6-15,-5 1-13 16,2-4 47-16,6-8-28 0,9-12 8 16,9-9-13-16,10-11 8 15,3 1-38-15,15-4-1 16,24 0 1-16,16 0 18 15,11-9-6-15,2-3-11 16,3 3-1-16,1 1-65 16,-3 0-163-16,-9-4-165 15</inkml:trace>
  <inkml:trace contextRef="#ctx0" brushRef="#br0" timeOffset="110422.86">30538 6459 360 0,'0'0'128'0,"0"0"5"16,0 0 66-16,0 0-100 15,0 0-24-15,0 0-21 16,-17 0-19-16,17 0-17 16,11 0-13-16,19 0 6 0,14-2-6 15,12-6 1-15,7-1-6 16,-4 1-33-16,-2-1-90 15,-12 6-66-15,-13 3-34 16,-18 0-74-16</inkml:trace>
  <inkml:trace contextRef="#ctx0" brushRef="#br0" timeOffset="110577.05">30625 6571 141 0,'0'0'140'0,"0"0"73"16,0 0-93-16,0 0-54 15,0 0-32-15,0 0-27 16,26 26 61-16,37-35-18 0,7-11-50 16,6 1-41-1,-4-2-163-15,-9-2-122 0</inkml:trace>
  <inkml:trace contextRef="#ctx0" brushRef="#br0" timeOffset="110892.02">31445 6043 734 0,'0'0'63'15,"0"0"57"-15,0 0 27 16,0 0-106-16,0 0-24 16,0 0-17-16,0 29 0 15,0 8 0-15,0 11 13 16,0 10 12-16,0 2-23 16,0 1-2-16,-3-1-1 15,-3-4-15-15,2-8-88 16,4-9-101-16,0-15-137 15</inkml:trace>
  <inkml:trace contextRef="#ctx0" brushRef="#br0" timeOffset="111094.56">31611 6367 576 0,'0'0'255'16,"0"0"-119"-16,0 0 67 15,0 0-152-15,0 0-37 16,0 0-10-16,73-43-3 16,-17 29-2-16,8 4-1 15,4-2-47-15,-3 2-73 16,-16 3-206-16,-22-1-147 16</inkml:trace>
  <inkml:trace contextRef="#ctx0" brushRef="#br0" timeOffset="111305.99">31749 6145 639 0,'0'0'153'15,"0"0"1"-15,0 0 51 16,0 0-127-16,0 0-17 16,0 0-8-16,-13 7-31 15,13 20-22-15,0 16 0 16,0 13 4-16,-3 10-4 15,-1 3-1-15,-1 1-84 16,4-4-51-16,1-11-131 0,0-23-255 16</inkml:trace>
  <inkml:trace contextRef="#ctx0" brushRef="#br0" timeOffset="111677.98">32369 5907 740 0,'0'0'4'16,"0"0"200"-16,0 0-172 0,0 0-32 16,0 0-5-16,94-53 2 15,-39 41 1-15,-2 8-5 16,-8 4-3-16,-9 0 4 15,-15 4-28-15,-11 14-2 16,-10 8-11-16,-3 5 41 16,-27 3 6-16,-10 2 4 15,-6-3 7-15,1-7 32 16,8-2 2-16,13-12-13 16,12-2-1-16,9-7-24 15,3-2-7-15,21-1-19 16,25 0 19-16,14 0 20 15,10 0-20-15,1-6-48 0,-2-5-104 16,-9 2-110 0,-15-2-123-16</inkml:trace>
  <inkml:trace contextRef="#ctx0" brushRef="#br0" timeOffset="111874">32281 6403 567 0,'0'0'39'0,"0"0"-6"16,80 8 105-16,2-8 17 15,12-3-108-15,-3-14-17 16,-6-4-19-16,-12 1-11 16,-12 6-35-16,-15 2-97 0,-20 5-202 15,-17 6-141-15</inkml:trace>
  <inkml:trace contextRef="#ctx0" brushRef="#br0" timeOffset="112203.74">32434 6581 590 0,'0'0'42'15,"0"0"111"-15,0 0-23 16,107 0-84-16,-65 0-30 15,-6 0-6-15,-9 0-7 16,-6 7-6-16,-12 6 1 0,-5 4-11 16,-4 13 4-1,-15 4 5-15,-18 7 4 0,-7-1 7 16,-1 2-5-16,3-5 3 16,10-6-4-16,11-9 15 15,9-8 8-15,8-7-12 16,14-6-7-16,24-1 19 15,12 0 4-15,7-18-12 16,0-3-15-16,-5 1-1 16,-6-2-34-16,-12 1-111 15,-11-1-184-15,-11 6-263 16</inkml:trace>
  <inkml:trace contextRef="#ctx0" brushRef="#br0" timeOffset="115043.74">762 9399 478 0,'0'0'46'0,"0"0"16"16,0 0 91-16,0 0-56 16,0 0-26-16,0 0-7 15,0 0-22-15,-9-7-7 16,9 4 3-16,0-1-20 15,9-3-9-15,15-2-7 16,4 3 0-16,6 6-4 16,-1 0 1-16,-3 9-12 0,0 18 11 15,-11 2-4-15,-7 12 0 16,-9 2 3-16,-3-1-1 16,-4-3 3-16,-14-8-3 15,6-12 4-15,4-9 5 16,5-6-3-16,3-4 4 15,0 0 9-15,0 0 8 16,0-26 2-16,11-12-25 16,8-15 10-16,11-3-20 15,4 8 10-15,2 9-1 16,-3 11-2-16,-3 17-1 16,-5 11-2-16,2 7-17 15,-6 27-7-15,-2 12 11 16,-8 10-19-16,-7 0-20 0,-4 1-40 15,0-11-84-15,3-9 2 16,6-16-96-16</inkml:trace>
  <inkml:trace contextRef="#ctx0" brushRef="#br0" timeOffset="115234.22">1482 9472 330 0,'0'0'445'0,"0"0"-267"15,0 0-14-15,0 0-82 16,0 0-29-16,0 0-23 16,-4-3-19-16,4 3-11 15,13 0-12-15,17 0-22 0,13 0-26 16,10 0-96-16,2 5-111 16,-6 2-177-16</inkml:trace>
  <inkml:trace contextRef="#ctx0" brushRef="#br0" timeOffset="115373.5">1575 9643 293 0,'0'0'195'16,"0"0"24"-16,0 0-58 15,0 0-61-15,0 0-56 16,0 0-37-16,-24 36-7 16,73-50-5-16,30-2-3 15,21-7-274-15,3-10-97 16</inkml:trace>
  <inkml:trace contextRef="#ctx0" brushRef="#br0" timeOffset="115802.09">2055 9286 819 0,'0'0'112'15,"0"0"37"-15,0 0-95 16,0 0-42-16,0 0-11 15,0 0-2-15,84-15 0 16,-38 15-18-16,-6 0-47 16,-7 10-11-16,-9 9-9 15,-8 0 31-15,-7 8 32 16,-7-4 14-16,-2 0 9 0,0-1 10 16,-8-8-5-16,-5 0 32 15,2-8 21-15,5 1-8 16,5-6-3-16,1-1-23 15,0 0-19-15,0 0-5 16,6 0-4-16,13 5-16 16,11 6 20-16,9 3 0 15,-8 3 5-15,-4-2-5 16,-12-1 2-16,-12 1-6 16,-3 2 8-16,-15 9-3 15,-24 1 21-15,-10-1-18 0,-6 1 9 16,0-4-13-1,4-6 2-15,8-8-5 0,7-9-41 16,19 0-80-16,15-13-154 16</inkml:trace>
  <inkml:trace contextRef="#ctx0" brushRef="#br0" timeOffset="116273.63">2704 9646 583 0,'0'0'37'16,"0"0"143"-16,0 0-78 15,-82 53-31-15,70-46-24 0,6-4 8 16,3-3-19-16,3 0-11 16,0 0 7-16,3-10-13 15,15-12-14-15,9-2-5 16,4 2-4-16,-1 9 2 15,-5 5-6-15,-4 5 4 16,-7 3-19-16,-7 0-9 16,-1 10-8-16,-6 7 18 15,0 2 20-15,0 1 1 16,-6-3 2-16,-3-5 1 16,0-2 8-16,3-7-6 15,3-2 9-15,3-1 6 16,0 0 9-16,0-4 27 15,0-12-15-15,0-10-38 16,0 4 5-16,3 1-6 0,3 8 6 16,0 9-7-16,-1 4 3 15,-1 0-7-15,2 7-8 16,0 19 7-16,-3 13 4 16,-3 17 2-16,0 2-2 15,-18 1-11-15,-10 5-53 16,-2-6-48-16,-3-9-191 15,2-15-346-15</inkml:trace>
  <inkml:trace contextRef="#ctx0" brushRef="#br0" timeOffset="116914.04">3982 9319 260 0,'0'0'42'0,"0"0"152"16,0 0-70-16,0 0 12 15,0 0-28-15,0 0-21 16,-15-12-20-16,8 12-35 16,1 0 5-16,-9 0-26 15,-12 17-11-15,-1 9 0 0,-2 4 1 16,3 4-2 0,8 0 1-16,8-1 0 0,8-3-1 15,3-4 1-15,5 1-9 16,23-7 6-16,11 3 6 15,7-4-5-15,-1 1 2 16,-5-3 0-16,-16 0 3 16,-9-1-3-16,-12-2-4 15,-3 2 3-15,0 7 2 16,-21 7-1-16,-16 6 8 16,-14-4-2-16,-10-1-1 15,0-9-5-15,0-8 2 16,5-4-5-16,10-7-4 15,13-3-42-15,17-3-102 0,16-19-178 16</inkml:trace>
  <inkml:trace contextRef="#ctx0" brushRef="#br0" timeOffset="117369.75">4075 9924 372 0,'0'0'251'15,"0"0"-99"-15,0 0-38 16,0 0-29-16,0 0-33 16,0 0-46-16,94-49-4 15,-48 46-4-15,2 3-3 16,-2 0 4-16,-9 20 1 15,-7 10-12-15,-6 9 7 16,-12 3-3-16,-9 5 8 16,-3-1 9-16,-20 0-5 15,-14-6 0-15,-6 0 0 16,-5-11-2-16,6-9 5 16,2-6-3-16,9-11 0 0,8-3 17 15,4 0 12 1,7-11-10-16,3-5-6 0,4-1-11 15,2 4 1-15,0 3-7 16,14 1-7-16,8 9 5 16,11 0-7-16,3 12 3 15,10 15 5-15,5 2-6 16,-5 1 2-16,-1 0-43 16,-5-3-63-16,-4-10-149 15,-11-17-141-15</inkml:trace>
  <inkml:trace contextRef="#ctx0" brushRef="#br0" timeOffset="117910.24">4634 9604 466 0,'0'0'92'16,"0"0"126"-16,0 0-95 15,0 0-28-15,0 0-38 16,0 0-37-16,3-47-18 16,9 37-1-16,4 5-1 15,4-2-4-15,5 7-5 0,2 0-33 16,1 2-9-16,-7 15-10 15,-4 2 11 1,-10 1 4-16,-7 4 11 0,0-1 27 16,-4 0 8-16,-13 1 5 15,1-4 9-15,-1-4 7 16,4-7 23-16,4-1-7 16,6-8-6-16,3 3-14 15,0-3-7-15,0 0-8 16,3 6-4-16,12 5 4 15,9 3-2-15,6 3 10 16,-2-2-9-16,-6-3 10 16,-8-2-9-16,-7-3-1 0,-4 0 5 15,-3-2-4-15,-3 6 0 16,-24 5 40-16,-16-2-22 16,-8-5-2-16,-7 1-8 15,0-3-10-15,6-2 0 16,10-2-4-16,15-3-47 15,14 0-100-15,13-3-219 16</inkml:trace>
  <inkml:trace contextRef="#ctx0" brushRef="#br0" timeOffset="118134.64">5741 9492 489 0,'0'0'468'0,"0"0"-299"16,0 0-79-16,0 0-49 15,0 0-41-15,0 0-5 16,85-6 5-16,-5 6 4 16,7 0-4-16,-2 0-108 15,-12 0-114-15,-25-2-111 16,-23 2-228-16</inkml:trace>
  <inkml:trace contextRef="#ctx0" brushRef="#br0" timeOffset="118299.97">5796 9712 620 0,'0'0'136'0,"0"0"122"0,0 0-155 15,0 0-63-15,0 0-36 16,0 0-4-16,130 4 11 15,-48-8-11-15,7-2-43 16,4-1-208-16,-2-3-243 16</inkml:trace>
  <inkml:trace contextRef="#ctx0" brushRef="#br0" timeOffset="118905.75">7540 9475 392 0,'0'0'84'0,"0"0"90"0,0 0 26 15,0 0-70-15,0 0-30 16,0 0-8-16,0-6-4 16,0 6-23-16,0 0-19 15,0 0-10-15,0 0-27 16,0 6-9-16,-3 17-7 16,-6 19-2-16,-2 19 7 15,-5 18 2-15,1 4 0 16,0-2-29-16,15-6-87 15,0-13-77-15,15-24-236 16</inkml:trace>
  <inkml:trace contextRef="#ctx0" brushRef="#br0" timeOffset="119132.5">7826 9803 389 0,'0'0'650'16,"0"0"-569"-16,0 0 69 16,0 0-65-16,0 0-51 15,0 0-32-15,12 5-2 16,40-5-4-16,33-9 4 0,12-5-2 16,2-2-101-1,-5 2-54-15,-27 2-112 0,-27-2-85 16</inkml:trace>
  <inkml:trace contextRef="#ctx0" brushRef="#br0" timeOffset="119372.32">8099 9587 755 0,'0'0'109'0,"0"0"92"15,0 0-72-15,0 0-36 16,0 0-46-16,0 0-19 16,-24 20-28-16,24 10 4 15,0 15-4-15,0 16 0 0,0 4-9 16,0 2 0-16,0-1-96 16,11-10-58-16,-1-16-133 15,8-27-290-15</inkml:trace>
  <inkml:trace contextRef="#ctx0" brushRef="#br0" timeOffset="119597.6">9239 9165 1183 0,'0'0'24'0,"0"0"32"15,0 0 20-15,0 0-59 16,0 0-17-16,0 0-10 16,-23 106 6-16,23-38 4 15,0 12-54-15,-4 12-45 16,-11-2-172-16,-6-12-249 16</inkml:trace>
  <inkml:trace contextRef="#ctx0" brushRef="#br0" timeOffset="119800.24">8930 9864 894 0,'0'0'69'16,"0"0"107"-16,0 0-123 15,0 0-53-15,0 0 5 16,113 11 13-16,-25-11-18 15,14 0-10-15,5 0-109 16,-1-4-217-16,-24-3-101 16</inkml:trace>
  <inkml:trace contextRef="#ctx0" brushRef="#br0" timeOffset="120145.89">9067 10135 70 0,'0'0'732'0,"0"0"-618"16,0 0 28-16,0 0-132 15,0 0-8-15,0 0 4 16,84-20 3-16,-41 18-8 16,-9 1-1-16,-7 1 0 15,-15 0 0-15,-2 0-6 16,-10 11-5-16,0 12 2 15,-16 7 9-15,-17 6 6 16,-7 1 1-16,-3-1-6 16,1-7 1-16,15-5 9 0,8-12-7 15,13-2 11 1,6-7 12-16,0 1-20 0,22-2-4 16,23-2 3-16,21 0-6 15,23 0-2-15,14 0-152 16,3 0-140-16,-8-2-175 15</inkml:trace>
  <inkml:trace contextRef="#ctx0" brushRef="#br0" timeOffset="123853.73">10151 9872 180 0,'0'0'84'0,"0"0"2"16,0 0 98-16,0 0-75 15,0 0-6-15,0 0 6 16,0 0-34-16,-22 0-11 16,22 0-15-16,0 0-19 15,0 0 0-15,0 0-20 16,6 0-10-16,24 0 0 15,15 0 14-15,16-4 23 16,12-6-13-16,3-1-19 16,0 2-3-16,-8-1-2 0,-12 3-31 15,-19 1-80-15,-16 4-59 16,-15 2-85-16,-6 0-14 16,-9 0-9-16</inkml:trace>
  <inkml:trace contextRef="#ctx0" brushRef="#br0" timeOffset="124225.45">10389 9640 448 0,'0'0'113'0,"0"0"126"16,0 0-76-16,0 0-64 15,0 0-14 1,0 0-24-16,-14-4-25 0,14 4-3 15,0 0-10-15,0 0-23 16,0 13 0-16,0 15-14 16,0 14 14-16,0 15 7 15,0 5-6-15,0 0 2 16,0-9-3-16,0-6 3 16,-3-10-5-16,0-10 2 15,3-9-1-15,-4-7 1 16,4-3 0-16,0-3 0 0,0-5 0 15,0 0-6-15,0 0 5 16,0 0-9-16,0 0-6 16,0 0 2-16,0 0-28 15,0 0-22-15,0 0-36 16,0 0-98-16,4 0-186 16</inkml:trace>
  <inkml:trace contextRef="#ctx0" brushRef="#br0" timeOffset="129090.59">12274 9128 70 0,'0'0'80'16,"0"0"-16"-16,0 0 96 15,0 0-69-15,0 0-12 16,0 0-10-16,0 0-8 15,-2-36-6-15,1 33-6 16,-2 3-14-16,3-2-5 16,-3 2-14-16,0 0-4 15,3-2 1-15,-3 2-9 16,0 0-3-16,3-3-1 16,0 3 1-16,0 0-2 15,-3 0 1-15,3 0 0 16,0 0-3-16,0 0 0 15,-3 0-3-15,3 0 6 0,-4 0 0 16,4-3 0-16,-3 3 0 16,3 0-12-16,0 0-35 15,-3 0-113-15,-3 17-113 16,-5 4-34-16</inkml:trace>
  <inkml:trace contextRef="#ctx0" brushRef="#br0" timeOffset="129502.99">11853 9126 372 0,'0'0'43'0,"0"0"163"0,0 0-78 16,0 0-25-16,0 0-23 16,0 0-58-16,-16-8-22 15,16 42-2-15,0 17 2 16,6 15 18-16,-6 8-18 16,0 2-4-16,0-3-62 15,-3-11-161-15,-3-15-86 16</inkml:trace>
  <inkml:trace contextRef="#ctx0" brushRef="#br0" timeOffset="129704.53">11623 9726 397 0,'0'0'77'0,"0"0"32"0,0 0 76 15,0 0-47-15,0 0-49 16,0 0-47-16,-44 26 11 15,65-26-53-15,34 0 0 16,27 0 12-16,18 0-12 16,6-9-43-16,3 1-126 15,-15 2-144-15,-17 0-73 16</inkml:trace>
  <inkml:trace contextRef="#ctx0" brushRef="#br0" timeOffset="130109.48">11860 9961 450 0,'0'0'119'16,"0"0"65"-16,0 0-57 15,0 0-79 1,0 0-47-16,0 0-1 0,98-30 6 16,-58 27-6-16,-7 3-8 15,-12 0 7-15,-5 0-28 16,-13 11 26-16,-3 3-10 15,0 6 13-15,-3 6 12 16,-13-5-7-16,3-4-1 16,5-7 10-16,-1-4-3 15,9-6 4-15,0 0-10 0,0 0-2 16,0 4 0-16,6 6-3 16,15 7 0-16,4 2 3 15,2 1-1-15,-3-1 1 16,-6-5-3-16,-6-5 0 15,-12 0 0-15,0 2 3 16,-26 2 8-16,-20 7 9 16,-18 1-14-16,-12-6 6 15,0 2-12-15,10-7-6 16,17-4-15-16,24-6-60 16,25-16-134-16,19-24-303 15</inkml:trace>
  <inkml:trace contextRef="#ctx0" brushRef="#br0" timeOffset="130306.03">12594 9786 909 0,'0'0'62'0,"0"0"87"16,0 0-75-16,0 0-37 15,0 0-14-15,0 0-23 16,32-1-10-16,26 1 8 15,27-2 2-15,15-2-76 16,5 1-51-16,-10-4-133 16,-31-7-258-16</inkml:trace>
  <inkml:trace contextRef="#ctx0" brushRef="#br0" timeOffset="130522.76">12844 9590 243 0,'0'0'396'0,"0"0"-171"16,0 0-30-16,0 0-79 16,0 0-60-16,0 0-44 15,-9-9-5-15,15 42-7 16,3 16 7-16,1 11-3 16,-4 3-3-16,-6 3-2 15,1-4-9-15,5-6-76 16,4-9-75-16,9-27-184 0,14-20-209 15</inkml:trace>
  <inkml:trace contextRef="#ctx0" brushRef="#br0" timeOffset="130702.01">13694 9056 364 0,'0'0'686'16,"0"0"-622"-16,0 0-27 15,0 0-35-15,-22 108 8 16,16-29-1-16,-4 2-9 0,6 4-28 16,2 1-96-1,1-11-215-15,1-21-297 0</inkml:trace>
  <inkml:trace contextRef="#ctx0" brushRef="#br0" timeOffset="130886.4">13464 9716 797 0,'0'0'131'15,"0"0"46"-15,0 0-105 16,0 0-72-16,0 0-3 16,114 10 0-16,-39-10 2 15,5 0-125-15,-7 0-207 16,-18-3-79-16</inkml:trace>
  <inkml:trace contextRef="#ctx0" brushRef="#br0" timeOffset="131332.91">13653 9852 461 0,'0'0'135'0,"0"0"140"15,0 0-139-15,0 0-72 16,0 0-56-16,0 0-8 15,-7 48 0-15,7-17-3 16,0 6 7-16,0-2 3 16,-13 2-6-16,-3-3-1 0,2-9 1 15,5-9 0-15,3-9-1 16,6-6 0 0,0-1 0-16,0 0-2 15,0 0-1-15,9 0-12 0,6 0 9 16,12-5 6-16,3 2-2 15,-1-3-22-15,3 3-18 16,-5-7 19-16,-5 0 16 16,-6-2 7-16,-2-2 11 15,-8 1 3-15,-3-1 22 16,-3 0 28-16,0 2-23 16,0 5 43-16,0 6-6 15,0 1 0-15,0 0-44 16,0 0-9-16,0 15-25 15,0 16-16-15,-3 13 16 0,3 11-5 16,-3-1 5-16,0-1-13 16,0 4-86-16,-4-10-55 15,6-13-92-15,1-18-196 16</inkml:trace>
  <inkml:trace contextRef="#ctx0" brushRef="#br0" timeOffset="132455.68">11385 9174 63 0,'0'0'85'15,"0"0"43"-15,0 0-35 16,0 0-19-16,0 0 2 16,0 0 5-16,0-17-7 15,0 17 16-15,-3 0-10 16,-3 7-26-16,-4 33-45 16,4 30-7-16,-4 31 36 15,7 27 57-15,3 17-34 16,0 13-9-16,0 6-18 15,5-2-15-15,16-4 0 16,9-13-19-16,11-15 0 0,15-18-3 16,17-22-47-1,25-24-70-15,29-36-172 0,28-30-278 16</inkml:trace>
  <inkml:trace contextRef="#ctx0" brushRef="#br0" timeOffset="133058.04">14173 9062 321 0,'0'0'101'0,"0"0"60"16,0 0-50-16,0 0 8 16,0 0-31-16,0 0-31 15,9 7-22-15,27 30-9 0,19 31 35 16,9 34-12-16,2 21-22 16,-5 18-1-16,-15-1-13 15,-23-5-13-15,-23-6 0 16,-7-6-2-16,-41-5-7 15,-17-2-14-15,-11-7-47 16,2-14-61-16,12-15-111 16,10-31-26-16</inkml:trace>
  <inkml:trace contextRef="#ctx0" brushRef="#br0" timeOffset="133537.2">14999 9673 232 0,'0'0'170'0,"0"0"-91"16,0 0 72-16,0 0-16 15,0 0-22-15,0 0-25 16,-9 0 6-16,9-3-31 15,0 3-18-15,0 0-5 16,0 0-13-16,0 0 5 16,0 0-18-16,0 0-2 15,4 0 8-15,25 0-19 16,19 0 22-16,14-2 0 16,7-1-15-16,-2 1-6 15,-1-4-2-15,-8 0-9 16,-9 1-29-16,-10-1-63 15,-16 2-80-15,-13-5-162 0,-10-1-95 16</inkml:trace>
  <inkml:trace contextRef="#ctx0" brushRef="#br0" timeOffset="134091.76">15241 9418 211 0,'0'0'119'0,"0"0"51"15,0 0 16-15,0 0-24 16,0 0-48-16,0 0-44 15,0 0-29-15,0 7-28 16,6 33-9-16,7 23 32 16,-3 16-12-16,-7 13-19 15,-3 3-5-15,0-4-51 0,-3-15-250 16,3-28-248-16</inkml:trace>
  <inkml:trace contextRef="#ctx0" brushRef="#br0" timeOffset="135552.94">16422 9072 81 0,'0'0'111'16,"0"0"-1"-16,0 0-23 15,0 0-13-15,0 0-9 16,0 0-3-16,0 0-7 16,-6-16 4-16,-4 16-16 15,-8 13-12-15,-12 27-30 16,-8 28 1-16,-2 36 37 0,1 26 9 16,10 23 26-1,0 2-9-15,13 1-53 0,12-17-7 16,4-21-5-16,10-26-7 15,19-22-12-15,15-26-101 16,13-35-92-16,5-16-162 16</inkml:trace>
  <inkml:trace contextRef="#ctx0" brushRef="#br0" timeOffset="135764.26">17007 9131 892 0,'0'0'39'0,"0"0"52"15,0 0 17-15,0 0-64 16,0 0-44-16,0 0-12 16,-33 126 8-16,33-47 4 15,0 7-64-15,0-10-142 16,0-13-190-16</inkml:trace>
  <inkml:trace contextRef="#ctx0" brushRef="#br0" timeOffset="135941.28">16731 9712 627 0,'0'0'76'0,"0"0"81"16,0 0-80-16,0 0-62 15,107 4-8-15,-15-8-7 16,12-6-89-16,-14-5-259 16,-12-2-174-16</inkml:trace>
  <inkml:trace contextRef="#ctx0" brushRef="#br0" timeOffset="136269.54">16935 9841 558 0,'0'0'127'0,"0"0"79"16,0 0-59-16,0 0-81 15,0 0-54-15,0 0-11 16,-34 44 3-16,31-15-4 16,3 10 5-16,0 5 2 15,0-1-5-15,15 3 11 16,1-3-13-16,4-4 2 15,-3-6-2-15,-2-7 1 16,-1-9 1-16,-11-7-2 16,-3-3 0-16,0-3 3 15,0 1 1-15,-17-1-3 16,-12 3 13-16,-16-3-4 16,-7-2-8-16,-5-2-2 15,6 0-21-15,9-2-38 16,16-15-56-16,20-16-128 0,6-14-227 15</inkml:trace>
  <inkml:trace contextRef="#ctx0" brushRef="#br0" timeOffset="136438.06">16962 9844 635 0,'0'0'193'0,"0"0"-9"16,0 0-77-16,0 0-58 0,0 0-32 15,0 0-17 1,91-6-4-16,-29 3-87 0,9-4-182 16,1-6-316-1</inkml:trace>
  <inkml:trace contextRef="#ctx0" brushRef="#br0" timeOffset="136631.21">17620 9752 905 0,'0'0'93'0,"0"0"-25"16,0 0 5-16,0 0-35 0,125-3-38 16,-60-3-27-16,-6-1-146 15,-17 0-116-15,-17-4-87 16</inkml:trace>
  <inkml:trace contextRef="#ctx0" brushRef="#br0" timeOffset="136832.97">17738 9557 646 0,'0'0'180'15,"0"0"72"-15,0 0-150 16,0 0-74-16,0 0-28 15,-13 74-1-15,13-12 1 0,0 5 18 16,0 1-16-16,-19 4-4 16,-3-2-2-16,-7 7-99 15,5-15-125-15,7-22-332 16</inkml:trace>
  <inkml:trace contextRef="#ctx0" brushRef="#br0" timeOffset="137012.73">18206 10079 1007 0,'0'0'0'15,"0"0"-20"-15,0 0-10 0,0 0-188 16,101 10-133-16</inkml:trace>
  <inkml:trace contextRef="#ctx0" brushRef="#br0" timeOffset="137178.01">18598 10053 636 0,'0'0'0'0,"0"0"-15"16,0 0-52-16,0 0-189 16</inkml:trace>
  <inkml:trace contextRef="#ctx0" brushRef="#br0" timeOffset="138250.94">18658 9264 288 0,'0'0'46'0,"0"-90"112"15,0 64 80-15,0 12-69 16,0 8-30-16,0 6-39 16,0 0-75-16,0 19-25 15,0 25-7-15,0 17 7 16,0 11 0-16,0 1 2 16,-3-1-7-16,-8 3-78 15,4-2-145-15,-1-20-96 16</inkml:trace>
  <inkml:trace contextRef="#ctx0" brushRef="#br0" timeOffset="138436.51">18421 9796 593 0,'0'0'43'16,"0"0"115"-16,0 0-51 15,0 0 4-15,0 0-98 16,0 0 8-16,158 7 26 15,-48-7-35-15,1 0-12 16,-13 0-143-16,-17 0-268 16,-26 0-140-16</inkml:trace>
  <inkml:trace contextRef="#ctx0" brushRef="#br0" timeOffset="138747.75">18762 9986 610 0,'0'0'123'16,"0"0"96"-16,0 0-142 16,0 0-47-16,-104 86-4 15,55-40 0-15,4 4 0 16,5-3 1-16,13 3-16 16,16-7-10-16,11-4-1 15,3-6-6-15,26-13 0 16,10-7 0-16,-1-13-1 0,1-3 3 15,-6-21-17-15,-13-5 14 16,-10 0 7-16,-10 5 2 16,0 5 0-16,-27 11-2 15,-9 8-9-15,-6 0 6 16,0 20-29-16,10 7-44 16,18 2-84-16,14-13-143 15,17-11-177-15</inkml:trace>
  <inkml:trace contextRef="#ctx0" brushRef="#br0" timeOffset="138932.38">19310 9907 703 0,'0'0'263'0,"0"0"-132"15,0 0-24-15,0 0-65 16,0 0-33-16,88-22-9 15,-18 15-1-15,3 3-66 16,-11-2-110-16,-11-1-185 16,-17 0-107-16</inkml:trace>
  <inkml:trace contextRef="#ctx0" brushRef="#br0" timeOffset="139130.2">19517 9685 719 0,'0'0'106'0,"0"0"158"16,0 0-176-16,0 0-58 16,0 0-30-16,0 0-3 15,-15 109 1-15,15-51 2 16,-3-3 3-16,-10 2-3 16,-5-2-24-16,1-5-72 15,10-10-120-15,7-23-171 16</inkml:trace>
  <inkml:trace contextRef="#ctx0" brushRef="#br0" timeOffset="139330.79">20336 9109 657 0,'0'0'345'0,"0"0"-307"16,0 0-6-16,0 0-8 15,0 0-23-15,4 135 9 16,-4-55-10-16,-1 7 2 16,-18 5-5-16,-7-2-72 15,1-3-156-15,2-15-166 16</inkml:trace>
  <inkml:trace contextRef="#ctx0" brushRef="#br0" timeOffset="139528.81">20138 9841 410 0,'0'0'294'0,"0"0"-124"15,0 0 1-15,0 0-93 16,0 0-32-16,0 0-43 16,91-9 2-16,0-5 8 15,8 4-13-15,4-2-53 16,-7 2-136-16,-13 3-36 15,-19-3-293-15</inkml:trace>
  <inkml:trace contextRef="#ctx0" brushRef="#br0" timeOffset="139924.37">20103 10076 793 0,'0'0'79'15,"0"0"128"-15,0 0-119 16,0 0-34-16,0 0-47 15,0 0-7-15,49 0 1 0,8 0 3 16,9 0-3-16,-4-1 1 16,-13-5-2-16,-16 6-3 15,-16 0 2-15,-11 0 0 16,-6 7-16-16,0 26 14 16,-6 10-4-16,-15 12 7 15,-8 8 4-15,-1-3-4 16,2-1-3-16,1-1-26 15,5-12-90-15,9-14-82 16,4-12-182-16,7-20-49 16</inkml:trace>
  <inkml:trace contextRef="#ctx0" brushRef="#br0" timeOffset="140080.73">20203 10281 753 0,'0'0'129'15,"0"0"77"-15,0 0-132 16,0 0-54-16,97-20-18 16,-11 19-2-16,16 1-27 15,7-3-215-15,-5-13-329 16</inkml:trace>
  <inkml:trace contextRef="#ctx0" brushRef="#br0" timeOffset="140263.24">21092 9851 409 0,'0'0'509'0,"0"0"-390"16,0 0-43-16,86-13-51 16,-15 7-20-16,0-1-5 15,-6 3-109-15,-13-2-175 16,-16-6-177-16</inkml:trace>
  <inkml:trace contextRef="#ctx0" brushRef="#br0" timeOffset="140472.63">21285 9618 778 0,'0'0'144'0,"0"0"53"16,0 0-121-16,0 0-49 15,0 0-21-15,0 0 0 16,6 111-2-16,2-51 5 16,-8-5-9-16,0 6-8 15,-8-2-25-15,-14-3-97 16,-1-9-138-16,14-25-309 16</inkml:trace>
  <inkml:trace contextRef="#ctx0" brushRef="#br0" timeOffset="140660.18">22146 9109 1008 0,'0'0'49'0,"0"0"17"16,0 0-52-16,0 111-1 15,0-28 9-15,0 3-12 16,0-3-10-16,-8-5-25 15,-24-4-113-15,-6-13-247 16</inkml:trace>
  <inkml:trace contextRef="#ctx0" brushRef="#br0" timeOffset="140841.31">21743 9824 911 0,'0'0'58'0,"0"0"21"16,87 14-4-16,6-8-50 16,16-6-11-16,0 0-14 15,-8-6-102-15,-17-8-141 16,-20-2-227-16</inkml:trace>
  <inkml:trace contextRef="#ctx0" brushRef="#br0" timeOffset="141310.34">21936 10031 596 0,'0'0'233'16,"0"0"-190"-16,0 0 52 16,0 0-34-16,-19 78-16 15,14-28 10-15,-2 1-22 16,0 4-12-16,5-2-14 15,2-8-5-15,0-8-2 16,9-10 1-16,7-12-7 16,10-10 5-16,4-5-18 15,1-8-20-15,2-14 2 0,-11-9-31 16,-10-8 55 0,-7-4 12-16,-5-7 1 0,0 3 1 15,-2 4 0-15,-18 4 29 16,-6 0 2-16,-7 6-15 15,0 0 5-15,8 7-2 16,7 2 13-16,12 5-10 16,6 2-17-16,14 5-6 15,15 0-2-15,10 4-2 16,3 8-1-16,0 0-1 16,-2 5 4-16,-9 18 2 15,-11 3-11-15,-12 8 3 16,-8 7 1-16,0-3 3 15,-14 2-10-15,-12-3-36 0,-7-5-39 16,-5-3-50 0,2-9-199-16,10-15-131 0</inkml:trace>
  <inkml:trace contextRef="#ctx0" brushRef="#br0" timeOffset="141627.51">22904 8886 891 0,'0'0'36'0,"0"0"63"16,0 0-13-16,0 0-1 15,0 0-72 1,0 0-10-16,64 120 38 0,-25-29 1 15,0 16 8-15,-4 18-25 16,-9 4-10-16,-16 6 4 16,-10 1-19-16,-28 3 1 15,-29-4-1-15,-26 1-5 16,-20-5 4-16,-13-15-65 16,-8-16-39-16,-2-14 2 15,-3-18-65-15,-4-14-135 16</inkml:trace>
  <inkml:trace contextRef="#ctx0" brushRef="#br0" timeOffset="167332.47">6472 11771 197 0,'0'0'28'15,"0"0"72"-15,0 0 21 16,0 0-48-16,0 0-22 15,0 0-13-15,0 0-5 16,0 0 0-16,-3-17 1 16,3 17 12-16,0 0 22 15,-2-3-21-15,2 3 1 16,-3-4 8-16,0-3-13 16,-3 4-21-16,-1-4-9 15,1 2-8-15,3 1 12 16,-3-2-15-16,3 5 8 15,0-5 3-15,0 3 3 0,-3-1 7 16,0-1-3-16,0-3-12 16,0 4 18-16,0-1-15 15,3-1 4-15,-1 1 3 16,-2 2-12-16,6 2 6 16,-3-2-12-16,3 3 2 15,0 0-3-15,0 0 1 16,0 0-4-16,0 0 4 15,0 0-3-15,0 0 0 16,0 0 3-16,0 0 0 0,0 0-2 16,0 0 2-16,0 0 0 15,0 0-2-15,0 0 5 16,0 0-6-16,0 0 3 16,0 0 0-16,0 0-4 15,0 0 4-15,0 0-2 16,0 0 0-16,0 0-2 15,0 0 4-15,0 0-8 16,0 0 0-16,0 0 4 16,0 0-5-16,-2 0 4 15,2 0 4-15,0 0-2 16,0 0 1-16,0 0-1 16,0 0 3-16,0 0-7 0,0 0 7 15,0 0-3 1,0 0 2-16,0 0-6 0,0 0 3 15,0 0-10-15,0 0-6 16,0 0 2-16,0 0-40 16,0 3-41-16,8 9-52 15,14 0-91-15,-1-4-153 16</inkml:trace>
  <inkml:trace contextRef="#ctx0" brushRef="#br0" timeOffset="168625.87">23965 9316 219 0,'0'0'9'16,"0"0"21"-16,0 0 42 15,0 0-68-15,0 0 26 16,-82-40 4-16,69 37-8 15,-1-4 20-15,1 5-21 0,2-2 22 16,4 1-4-16,-1 3-4 16,2 0 7-16,3 0 20 15,3 0-2-15,0 0 4 16,0 0-24-16,0 0-17 16,0 0-4-16,0 0-11 15,0 0-9-15,3 7-3 16,15 15 0-16,9 5 16 15,4 7 4-15,2-1-11 16,3-4-1-16,-2 4-7 16,-2-10 0-16,-2 1-1 15,-11-5 3-15,-6-9-3 16,-4-3 0-16,-4-1 0 0,-5-2 4 16,0 3-2-16,0 8 0 15,-7 11 8-15,-13 8 6 16,-9 9 19-16,-5 7-18 15,-5-3-5-15,-2 0 20 16,2-7-15-16,1 1 0 16,5-7-1-16,7-9-14 15,3-2 8-15,10-7-10 16,4-5-10-16,6-2 3 16,3-5-67-16,8-4-95 15,30 0-126-15,10-24-32 16</inkml:trace>
  <inkml:trace contextRef="#ctx0" brushRef="#br0" timeOffset="169368.5">24963 9399 78 0,'0'0'45'15,"0"0"71"-15,0 0-41 16,0 0-11-16,0 0 24 0,-42-80-1 16,36 68 22-16,1 1 8 15,1 5 4-15,1 2-11 16,2 4-33-16,-1 0-15 15,1 0-31-15,-1 4-30 16,-1 30-1-16,-1 14-6 16,-2 19 6-16,-8 9 20 15,1 6-18-15,-3 0 0 16,-1-1-2-16,4-9-13 16,5-7-72-16,8-12-124 15,0-22-148-15</inkml:trace>
  <inkml:trace contextRef="#ctx0" brushRef="#br0" timeOffset="169580.9">25084 9660 472 0,'0'0'593'0,"0"0"-535"15,0 0 89-15,0 0-85 16,0 0-13-16,0 0-40 15,0-24-4-15,44 14-7 16,20-2 2-16,11 5-13 16,4 4-89-16,-6 3-41 15,-12 0-82-15,-21 0-223 16</inkml:trace>
  <inkml:trace contextRef="#ctx0" brushRef="#br0" timeOffset="169776.4">25357 9448 741 0,'0'0'107'16,"0"0"154"-16,0 0-146 15,0 0-52-15,0 0-49 16,0 0-14-16,-23 14-15 16,19 30 9-16,-2 17 1 15,-2 12 5-15,2 5-17 16,5-5-93-16,1-10-132 15,1-25-163-15</inkml:trace>
  <inkml:trace contextRef="#ctx0" brushRef="#br0" timeOffset="169964.64">26162 9069 949 0,'0'0'77'15,"0"0"-6"-15,0 0-67 16,0 0-2-16,-9 116 4 16,-12-27-6-16,-6 12 0 15,4 5-106-15,6-9-194 0,7-24-177 16</inkml:trace>
  <inkml:trace contextRef="#ctx0" brushRef="#br0" timeOffset="170173.14">25916 9818 990 0,'0'0'25'16,"0"0"152"-16,0 0-105 16,0 0-45-16,0 0-23 15,0 0-1-15,149 7-1 16,-34-17-2-16,3-2-59 15,-11 0-98-15,-21 7-139 16,-27 5-26-16,-31 0-99 0</inkml:trace>
  <inkml:trace contextRef="#ctx0" brushRef="#br0" timeOffset="170484.14">26080 10115 449 0,'0'0'158'0,"0"0"65"15,0 0-102-15,0 0-109 16,0 0-6-16,0 0 0 16,104-2-3-16,-70 2-1 0,-5 0-2 15,-11 2-11 1,-3 12 3-16,-9 6-12 0,-6 9 20 16,0 8 0-16,-18 2 0 15,-10 6 10-15,-5-4-9 16,0 3 16-16,6-11 22 15,11-11 5-15,8-12 0 16,8-7-21-16,4-2-12 16,35-1-9-16,33 0 13 15,31 0-8-15,19-4-7 16,-1-3-29-16,-13 0-147 16,-25-3-160-16,-31-2-170 15</inkml:trace>
  <inkml:trace contextRef="#ctx0" brushRef="#br0" timeOffset="173433.18">27205 9689 10 0,'0'0'475'0,"0"0"-421"0,0 0 149 15,0 0-86 1,0 0-79-16,0 0-16 0,-33-16-14 16,37 16-8-16,26 0 0 15,18 7 51-15,13-5-4 16,6 3-42-16,-1-5-5 15,-7 0-9-15,-8 2-120 16,-17-1-86-16,-14 2-30 16,-19-3-99-16</inkml:trace>
  <inkml:trace contextRef="#ctx0" brushRef="#br0" timeOffset="173628.46">27455 9491 520 0,'0'0'129'0,"0"0"155"0,0 0-149 16,0 0-76-16,0 0-30 16,0 0-29-16,-7 10 1 15,7 31-3-15,0 18 4 16,0 13-2-16,-2 10 0 16,-7 1-64-16,6-4-107 15,3-15-152-15,0-22-164 16</inkml:trace>
  <inkml:trace contextRef="#ctx0" brushRef="#br0" timeOffset="173919.52">28199 9121 830 0,'0'0'12'0,"0"0"38"16,0 0 76-16,0 0-97 16,0 0-18-16,0 0-10 15,-53 39 14-15,29 38-11 16,-6 29 39-16,-1 25-16 16,0 16 18-16,-4 1-22 15,4-3-19-15,6-19 7 16,9-20-11-16,15-25-3 0,1-21-15 15,18-23-63-15,22-21-84 16,10-16-206-16</inkml:trace>
  <inkml:trace contextRef="#ctx0" brushRef="#br0" timeOffset="174112.56">28645 9174 574 0,'0'0'440'16,"0"0"-412"-16,0 0 82 16,0 0-110-16,0 0-4 0,0 0-7 15,-11 102 7-15,11-28-17 16,-3 4-100-16,-3-8-178 16,-5-14-177-16</inkml:trace>
  <inkml:trace contextRef="#ctx0" brushRef="#br0" timeOffset="174298.31">28319 9715 900 0,'0'0'43'0,"0"0"160"16,0 0-176-16,0 0 0 15,0 0-20-15,101 3 1 16,-22-3-3-16,1-8-5 15,-3 0-106-15,-14 8-117 0,-17-3-130 16,-22 3-121-16</inkml:trace>
  <inkml:trace contextRef="#ctx0" brushRef="#br0" timeOffset="174713.49">28510 9832 643 0,'0'0'53'0,"0"0"177"15,0 0-205-15,0 0-13 16,0 0-4-16,0 0-6 0,-39 90 26 16,26-52-4-1,-4-4-20-15,-2 3 0 0,-1-4-4 16,2-8-5-16,6-5 2 16,7-11-8-16,3-5 7 15,2-4-2-15,0 0-6 16,10-7 12-16,10-9-5 15,4-4 11-15,3 5-7 16,-4 1 1-16,-2 4-15 16,-1 3 9-16,-4 0 6 15,-4 0 3-15,-1-1 2 16,0 0-5-16,-3 2 43 16,-4-1-15-16,0 7 21 15,-4 0 16-15,0 0-21 16,0 0-14-16,0 0-22 0,0 16-3 15,-7 15-5-15,-5 8 0 16,-2 10 13-16,2-6-12 16,2 1-1-16,5-5-10 15,5 0-93-15,0-11-108 16,11-20-192-16</inkml:trace>
  <inkml:trace contextRef="#ctx0" brushRef="#br0" timeOffset="174932.36">29067 9769 816 0,'0'0'200'0,"0"0"-103"0,0 0 51 16,0 0-83-16,0 0-34 15,0 0-22-15,25-12-9 16,22 7 0-16,13-1-2 15,-1 0-53-15,-3 4-59 16,-8 0-38-16,-16-2-176 16,-12 0-201-16</inkml:trace>
  <inkml:trace contextRef="#ctx0" brushRef="#br0" timeOffset="175142.43">29230 9587 576 0,'0'0'235'16,"0"0"-28"-16,0 0-53 16,0 0-70-16,0 0-22 0,0 0-42 15,-16-3-20-15,17 33 0 16,11 13 0-16,-7 10-1 16,-5 3-2-16,0 3-12 15,-2 1-79-15,-5-4-90 16,2-16-172-16,5-24-237 15</inkml:trace>
  <inkml:trace contextRef="#ctx0" brushRef="#br0" timeOffset="175342.57">29945 9128 1028 0,'0'0'25'0,"0"0"80"15,0 0-101-15,0 0-3 16,0 90-1-16,-3-15 3 16,-5 4 5-16,-5 5-16 15,-7 2-63-15,0-1-113 16,-7-10-188-16</inkml:trace>
  <inkml:trace contextRef="#ctx0" brushRef="#br0" timeOffset="175533.2">29625 9872 810 0,'0'0'44'0,"0"0"161"16,0 0-163-16,0 0 0 16,0 0-42-16,82 0 0 15,-7 0 12-15,8 0-12 16,-3 0-114-16,-9 0-122 15,-19 0-75-15,-23 0-171 16</inkml:trace>
  <inkml:trace contextRef="#ctx0" brushRef="#br0" timeOffset="176012.03">29763 10020 623 0,'0'0'93'0,"0"0"77"15,0 0-128-15,0 0-10 16,0 0-31-16,0 0 6 16,-17 52 3-16,11-28-4 15,-4 3 2-15,-4-4-5 16,-3-1 4-16,-2-5-7 16,3-1 0-16,6-10 6 15,2-1-6-15,7-2 0 0,1-3-2 16,0 0-6-1,0 0-4-15,0 3-11 0,16 0 1 16,10-2 13 0,8 1-23-16,10-2-54 0,0 0 32 15,-4 0-22-15,-3-9 61 16,-14-1 10-16,-7 0 5 16,-8-3 24-16,-5 2 36 15,-3-1 6-15,0 4 25 16,0 1-22-16,0 2 2 15,0 1-4-15,0 4-4 16,-5 0 15-16,4 0-41 0,-4 0-24 16,-2 11-13-1,-5 14 2-15,0 11-5 0,-3 14 3 16,3 3-1-16,1 6-3 16,4 2-20-16,7-8-91 15,0-8 39-15,0-22-350 16,12-19-7-16</inkml:trace>
  <inkml:trace contextRef="#ctx0" brushRef="#br0" timeOffset="176363.41">30619 8961 779 0,'0'0'1'0,"0"0"164"16,0 0-46-16,0 0-48 15,0 0-32-15,0 0-30 16,-3-17-5-16,10 59 7 16,17 31-3-16,6 36 41 15,6 20-14-15,-10 16-2 16,-6 3-13-16,-11-6-20 15,-9 7 13-15,0-7-13 16,-26-6 0-16,-12-8-3 16,-11-19 5-16,-13-19-5 15,-2-15-7-15,1-18-1 16,2-8-1-16,0-13-38 0,0-9-36 16,-4-10-135-16,1-10-318 15</inkml:trace>
  <inkml:trace contextRef="#ctx0" brushRef="#br0" timeOffset="181789.54">31153 9858 423 0,'0'0'4'15,"0"0"85"-15,0 0 26 16,0 0-22-16,0 0 30 15,0 0-10-15,0 0-7 16,-48-43-32-16,48 43-12 0,0 0 15 16,0 0-31-16,0 0-13 15,1 0-24-15,32-7-4 16,25 3-3-16,23-4-2 16,16-2-1-16,-2 0-2 15,-2 0-12-15,-11 4-57 16,-18-5-28-16,-22 7-25 15,-21 2-62-15,-21-1-138 16,-14 3 60-16</inkml:trace>
  <inkml:trace contextRef="#ctx0" brushRef="#br0" timeOffset="181986.9">31341 9581 529 0,'0'0'43'0,"0"0"165"16,0 0-11-16,0 0-107 0,0 0-3 15,0 0-41-15,-6-63-17 16,16 76-14-16,8 17-1 16,4 19 1-16,-5 18 0 15,-10 13-15-15,-7 5 7 16,0 4-7-16,-14 6-70 16,-3-6-118-16,-5-14-301 15</inkml:trace>
  <inkml:trace contextRef="#ctx0" brushRef="#br0" timeOffset="182727.37">29206 11546 72 0,'0'0'15'0,"0"0"-13"15,0 0 3-15,0 0 8 16,0 0 25-16,35-90 8 16,-32 73 24-16,-2-3-4 15,-1 1 10-15,0 4 23 0,0 1 3 16,-1 4 48 0,-7 3-27-16,-1 0-20 15,-3 7 12-15,-4 0-43 16,-10 24-20-16,-12 32-26 0,-10 36 15 15,-1 24 26-15,1 29-9 16,12 5-8-16,9-2-4 16,20 4-44-16,7-14-2 15,37-12-1-15,32-15-63 16,25-24-117-16,18-36-67 16,2-46-346-16</inkml:trace>
  <inkml:trace contextRef="#ctx0" brushRef="#br0" timeOffset="188389.76">29736 11394 312 0,'0'0'85'0,"0"0"25"16,0 0-14-16,0 0-5 16,0 0-9-16,0 0-4 0,0 0-12 15,0-47-8-15,0 47-2 16,0-3-15-16,0 3 0 15,0 0 7-15,0 0-17 16,0 0-7-16,0 0-11 16,0 0-13-16,0 7 0 15,0 20-19-15,-7 9 19 16,0 13 2-16,1 2 2 16,0-3-8-16,0 2 4 15,2-1-21-15,1 0-92 16,3-5-130-16,0-21-240 0</inkml:trace>
  <inkml:trace contextRef="#ctx0" brushRef="#br0" timeOffset="188622.29">29457 11936 794 0,'0'0'60'0,"0"0"61"16,0 0-55-16,0 0-54 16,119-10 46-16,-21-13-1 0,12-1-53 15,-5-2 10 1,-9 3-14-16,-21 4-70 0,-17 8-61 16,-22 5-104-16,-22 6-82 15,-14 0-116-15</inkml:trace>
  <inkml:trace contextRef="#ctx0" brushRef="#br0" timeOffset="189252.94">29761 12112 4 0,'0'0'522'16,"0"0"-435"-16,0 0 100 15,0 0-84-15,0 0-53 16,0 0-34-16,-9 45-13 15,-1-13 10-15,-7 6 12 16,5 0 3-16,3-1-23 16,2 0-3-16,7-10 7 15,0-2-9-15,0-11 0 16,13-5-1-16,6-1 2 16,7-8-3-16,7 0-7 0,3-11 7 15,2-9-21 1,-6-3-15-16,-8 1-6 0,-9 2 18 15,-8-1 17-15,-7-2 9 16,0 1 0-16,-9-3 2 16,-16 0 7-16,-6 2-8 15,-2 3 2-15,-2 0 2 16,6 3 7-16,5 4 3 16,10 3-2-16,6-3 13 15,8-3-3-15,0-7-23 16,13-4 0-16,12-3-1 0,6 8-1 15,-2 8 0-15,-7 7 2 16,-2 7 0-16,-6 1-3 16,-3 22 3-16,-5 6 0 15,-6 11 15-15,0 4-6 16,-5 1-7-16,-12-2-2 16,-2 0-12-16,2-6-64 15,5-4-135-15,9-14-111 16</inkml:trace>
  <inkml:trace contextRef="#ctx0" brushRef="#br0" timeOffset="191368.43">30447 11939 549 0,'0'0'139'0,"0"0"-26"15,0 0 105-15,0 0-102 16,0 0-54-16,0 0-6 16,-42-9-39-16,42 4-17 15,25-2-5-15,24-2 5 16,16-4-10-16,13 3 1 16,-8 0-112-16,-10 3-133 15,-23-2-128-15</inkml:trace>
  <inkml:trace contextRef="#ctx0" brushRef="#br0" timeOffset="191565.01">30573 11696 961 0,'0'0'58'0,"0"0"126"15,0 0-127-15,0 0-57 16,0 0 4-16,0 91-5 15,19-35 1-15,-1 1-1 16,-2-1-6-16,1-7-95 16,5-3-102-16,3-15-178 0</inkml:trace>
  <inkml:trace contextRef="#ctx0" brushRef="#br0" timeOffset="191734">31175 11268 963 0,'0'0'42'16,"0"0"33"-16,0 0-34 15,0 0-35-15,25 105-6 16,-18-34 0-16,-7 8-18 16,0 3-164-16,0-8-267 15</inkml:trace>
  <inkml:trace contextRef="#ctx0" brushRef="#br0" timeOffset="191914.42">31032 11866 1028 0,'0'0'100'0,"0"0"62"16,0 0-90-16,0 0-30 15,0 0-42-15,110-3 16 16,-35-7-16-16,1 3-55 15,-6 1-123-15,-9 6-118 16,-12 0-7-16</inkml:trace>
  <inkml:trace contextRef="#ctx0" brushRef="#br0" timeOffset="192374.03">31236 12114 768 0,'0'0'66'0,"0"0"97"15,0 0-121-15,0 0-30 16,-13 90 12-16,13-44 3 16,0 3-1-16,1 6-25 15,7-4 0-15,2-5-1 16,10-6-1-16,3-10-38 16,7-18-10-16,8-8-76 15,4-4 15-15,1-21-21 16,-6-8 104-16,-13-8-13 0,-15-5 40 15,-9-3 33-15,-8 1 12 16,-22 1-4-16,-11 7-6 16,-6 6-4-16,0 7 38 15,2 7-4-15,5 2-29 16,14 0 13-16,13 1-21 16,13-10 0-16,2-6-21 15,27-8-7-15,13 1-1 16,1 6 1-16,-2 7 0 15,-7 10 2-15,-7 10-2 16,-5 3-8-16,-7 14 7 16,-6 17-12-16,-9 13 13 0,0 13 10 15,-12 2-7-15,-10 1-3 16,-2-6-2-16,5-10-58 16,11-7-48-16,8-15-134 15,0-19-159-15</inkml:trace>
  <inkml:trace contextRef="#ctx0" brushRef="#br0" timeOffset="192568.58">31891 11797 940 0,'0'0'66'15,"0"0"71"-15,0 0-87 16,0 0-44-16,0 0-6 15,0 0-14-15,54 0-2 16,-6 0-8-16,1 0-59 16,-7-7-91-16,-8-6-133 0,-13 0-63 15</inkml:trace>
  <inkml:trace contextRef="#ctx0" brushRef="#br0" timeOffset="192761.73">32064 11575 614 0,'0'0'135'0,"0"0"155"16,0 0-153-16,0 0-36 16,0 0-48-16,0 0-53 15,-19 17-1-15,19 23-11 0,9 16 12 16,1 7 8-16,-5-7-8 16,-1-3-32-16,-1-10-53 15,5-7-91-15,4-16-176 16,10-20-174-16</inkml:trace>
  <inkml:trace contextRef="#ctx0" brushRef="#br0" timeOffset="192924.62">32501 11232 899 0,'0'0'71'15,"0"0"49"-15,0 0-114 16,0 0-6-16,-1 98 0 0,-7-31-11 15,2 8-18 1,-4 6-155-16,-6-2-146 0</inkml:trace>
  <inkml:trace contextRef="#ctx0" brushRef="#br0" timeOffset="193093.57">32258 11922 727 0,'0'0'166'0,"0"0"15"16,0 0-137-16,149-39-39 15,-68 28-5-15,1 11-27 16,-7 0-173-16,-16 0-358 0</inkml:trace>
  <inkml:trace contextRef="#ctx0" brushRef="#br0" timeOffset="193558.05">32519 12045 587 0,'0'0'63'0,"0"0"96"16,0 0-74-16,0 0-53 15,-36 72-15-15,23-26 11 0,0 1-3 16,3 5-13-1,7-4 0-15,3-3-8 16,0-8-3-16,13-7-2 16,9-8-6-16,6-11-42 0,0-8 20 15,-1-3-55-15,-6-14 34 16,-6-5 49-16,-10-9 1 16,-5-3-1-16,-9-6 1 15,-18 4-19-15,-8-3 12 16,-5 9-6-16,2 3 13 15,2 2 21-15,6 5 7 16,9-3 32-16,12-4-34 0,9 2-17 16,8-4-8-1,23-7-1-15,10 6-3 0,1 5 3 16,-4 7 1-16,-7 9-1 16,-9 6 0-16,-4 0 0 15,-7 14 3-15,-7 12-3 16,-4 10 0-16,0 5 2 15,-3 1-2-15,-13 3 0 16,1-3-59-16,4-6-163 16,6-11-162-16</inkml:trace>
  <inkml:trace contextRef="#ctx0" brushRef="#br0" timeOffset="193746.03">32859 11893 783 0,'0'0'233'16,"0"0"-142"-16,0 0 12 15,0 0-93-15,0 0-10 16,0 0-8-16,106-10-76 16,-70 7-99-16,-3-5-103 15,-9 2-36-15</inkml:trace>
  <inkml:trace contextRef="#ctx0" brushRef="#br0" timeOffset="193939.59">32954 11721 606 0,'0'0'125'0,"0"0"148"16,0 0-148-16,0 0-71 15,0 0-42-15,0 0-11 16,-13 59 3-16,13-10-1 15,0-2-3-15,2-1-7 16,-2 1-20-16,0-5-92 16,0-5-118-16,1-17-242 15</inkml:trace>
  <inkml:trace contextRef="#ctx0" brushRef="#br0" timeOffset="194125.83">33409 11311 839 0,'0'0'131'16,"0"0"-1"-16,0 0-41 0,0 0-89 15,0 0-3-15,0 0-11 16,-5 96 10-16,3-31-33 16,1 9-103-16,-4 5-124 15,-5-3-245-15</inkml:trace>
  <inkml:trace contextRef="#ctx0" brushRef="#br0" timeOffset="194292.49">33192 11950 900 0,'0'0'151'0,"0"0"-38"16,0 0-113-16,115-20-19 15,-54 12-134-15,-7 2-208 16,-11-2-90-16</inkml:trace>
  <inkml:trace contextRef="#ctx0" brushRef="#br0" timeOffset="194757.73">33257 12112 403 0,'0'0'26'0,"0"0"43"16,-53 106 51-16,48-64-68 15,5-6-49 1,9-3 1-16,13-8-4 0,10-11-5 16,5-10 5-16,4-4-56 15,3-4 27-15,-6-13-45 16,-15-2 24-16,-9-3 46 15,-11-2-5-15,-3-5 9 16,-12-2 6-16,-16 1 5 16,-7 1 1-16,-4 3 33 15,-2 6 28-15,3 3-10 16,5 5-9-16,11 2 9 0,10 3-15 16,9-3-16-16,3-4 21 15,12-6-44-15,23-6-2 16,8 0-12-16,2 3 5 15,-1 6 0-15,-13 4 5 16,-12 9 10-16,-9 4 2 16,-6 0-17-16,-4 20-1 15,0 10 1-15,0 9 7 16,-13 5-3-16,-5-2 1 16,-7 1-5-16,1-7-36 15,-1-6-76-15,6-9-154 16,12-11-139-16</inkml:trace>
  <inkml:trace contextRef="#ctx0" brushRef="#br0" timeOffset="195092.04">33759 10952 624 0,'0'0'1'0,"0"0"240"16,0 0-135-16,0 0-6 15,0 0-47-15,0 0-34 0,-14 12-19 16,35 29 4-16,16 24 23 16,-4 18 39-16,-9 16-50 15,-11 4 11-15,-7 5-23 16,-6 1 4-16,0 4 8 15,0 3-8-15,0 1-8 16,-19-4 0-16,-14-4 0 16,-13-9-37-16,-11-11-31 15,2-13-105-15,2-14-158 16,0-18 109-16</inkml:trace>
  <inkml:trace contextRef="#ctx0" brushRef="#br0" timeOffset="197271.07">19626 13352 281 0,'0'0'53'16,"0"0"129"-16,0 0-59 15,0 0 26-15,0 0-31 16,0 0-30-16,-78-9-31 16,74 9 49-16,2 0-41 15,1 0-8-15,1 0-20 16,0 0-14-16,0 0-21 15,22 0-1-15,24 0 19 16,22 0 22-16,17 0-23 16,9 0 3-16,3 0-21 15,4 0-1-15,-6-7 0 0,-8 4-14 16,-17-1-54-16,-16 1-39 16,-28 3-11-16,-14-2-16 15,-12 2-73-15,-10 0 73 16,-30 9-37-16,-20 13-175 15</inkml:trace>
  <inkml:trace contextRef="#ctx0" brushRef="#br0" timeOffset="197562.44">19732 13597 100 0,'0'0'204'0,"0"0"-82"16,0 0 125-16,0 0-40 15,0 0-70-15,0 0-47 16,-69 3-32-16,69-3-18 0,0 0-5 15,5 0-17 1,24 0-13-16,19 0 26 0,21-3-8 16,5-1-10-16,10 4-3 15,5 0-9-15,5 0 1 16,-4-3-2-16,-11-3 1 16,-22 2 2-16,-20-3-3 15,-18 5-4-15,-10 2 3 16,-9 0 1-16,0 0-1 15,0 0-7-15,0 0-26 16,-4 0-19-16,-4 0-87 16,1 9-130-16,2-2-255 15</inkml:trace>
  <inkml:trace contextRef="#ctx0" brushRef="#br0" timeOffset="198155.7">21450 13227 383 0,'0'0'17'15,"0"0"92"-15,0 0 70 16,0 0-56-16,0 0 12 15,0 0-40-15,0-29-9 16,-2 29 4-16,-2 0-13 16,1 0-6-16,2 0-31 15,-2 6-18-15,-2 16-2 16,-2 16-16-16,-8 22-4 16,0 18 5-16,2 4-1 15,7 2-4-15,6-9-7 16,0-12-66-16,13-7-81 15,9-13-101-15,7-26-207 0</inkml:trace>
  <inkml:trace contextRef="#ctx0" brushRef="#br0" timeOffset="198365.86">21774 13551 1034 0,'0'0'44'15,"0"0"126"-15,0 0-41 16,0 0-72-16,0 0-18 16,0 0-27-16,77-3 0 0,-4-8-1 15,11-1-11 1,-2-2-9-16,-7 4-84 0,-17 6-87 16,-19 4-66-1,-25 0-161-15</inkml:trace>
  <inkml:trace contextRef="#ctx0" brushRef="#br0" timeOffset="198553.96">22139 13293 518 0,'0'0'111'0,"0"0"126"16,0 0-22-16,0 0-112 16,0 0-33-16,0 0-47 15,-4-3-21-15,8 42 21 16,5 18-15-16,-9 15-5 15,0 4-3-15,0 13-4 0,-6-2-80 16,6-1-90-16,0-21-267 16</inkml:trace>
  <inkml:trace contextRef="#ctx0" brushRef="#br0" timeOffset="198759.23">23092 12936 1090 0,'0'0'15'16,"0"0"193"-16,0 0-159 15,0 0-40-15,0 0-9 0,-41 122 3 16,26-46-3-16,-2 13-8 16,1 7-129-16,-4 3-106 15,0-12-241-15</inkml:trace>
  <inkml:trace contextRef="#ctx0" brushRef="#br0" timeOffset="198935.06">22792 13676 801 0,'0'0'165'15,"0"0"38"-15,0 0-76 16,0 0-52-16,0 0-67 15,0 0 4-15,145-6-7 16,-43-10-5-16,6 5-86 0,-2 11-150 16,-16 0-153-16</inkml:trace>
  <inkml:trace contextRef="#ctx0" brushRef="#br0" timeOffset="199257.47">23071 13905 785 0,'0'0'93'0,"0"0"138"16,0 0-174-16,0 0-49 0,0 0-6 15,88-34-3 1,-43 34 1-16,-2 0-9 0,-8 12-3 16,-12 10-36-16,-10 3 14 15,-12 6 13-15,-1 8 16 16,-18 0 4-16,-13 1 1 15,-15 3 0-15,-3-6 21 16,7-4-7-16,3-10 29 16,13-9 6-16,16-8 3 15,6-3 16-15,4-3-24 16,0 0-27-16,30 0-6 16,16-17-11-16,21-3-17 15,13 1-98-15,13 3-63 16,2 4-191-16</inkml:trace>
  <inkml:trace contextRef="#ctx0" brushRef="#br0" timeOffset="199474.42">24010 13522 938 0,'0'0'131'15,"0"0"-16"-15,0 0-4 16,0 0-94-16,0 0 10 16,103-21-9-16,-41 14-14 15,5 1-4-15,-3-1-13 16,-6 5-78-16,-14 2-83 0,-20 0-249 16</inkml:trace>
  <inkml:trace contextRef="#ctx0" brushRef="#br0" timeOffset="199686.47">24230 13309 862 0,'0'0'79'0,"0"0"165"16,0 0-133-16,0 0-42 15,0 0-8-15,0 0-36 16,-12 74 9-16,12-18 18 15,-3 13-47-15,-10 7-5 16,-2 11-12-16,-3 7-103 0,3-1-117 16,0-17-289-16</inkml:trace>
  <inkml:trace contextRef="#ctx0" brushRef="#br0" timeOffset="202602.17">25528 13053 263 0,'0'0'26'15,"0"0"135"-15,0 0-29 0,0 0-22 16,0 0 9-16,0 0-20 16,0 0-14-16,-16-17-15 15,14 17-1-15,1 0-27 16,1 0-28-16,-3 10-14 15,-2 26-1-15,-1 16 1 16,0 15 0-16,-1 3 1 16,5-5-1-16,2-9 0 15,0-3-15-15,0-10-38 16,9-9-79-16,6-8-105 16,1-13-97-16</inkml:trace>
  <inkml:trace contextRef="#ctx0" brushRef="#br0" timeOffset="202864.95">25234 13789 542 0,'0'0'75'16,"0"0"143"-16,0 0-138 15,0 0-13-15,91-43 47 16,-30 15-53-16,12 0-15 16,8 5 3-16,1-1-29 15,-5 5-6-15,-14 7-14 16,-16 9-21-16,-12 3-68 0,-9 11-121 16,-16 19-164-16,-10 4-71 15</inkml:trace>
  <inkml:trace contextRef="#ctx0" brushRef="#br0" timeOffset="203201.47">25536 13958 742 0,'0'0'66'16,"0"0"115"-16,0 0-131 15,0 0-45-15,0 0 6 16,0 0 0-16,119-20-10 15,-76 20-1-15,-6 0 0 0,-7 0-13 16,-10 12-13-16,-6 8 7 16,-11 10 4-16,-3 3 10 15,0 4 5-15,-19 2 5 16,-9 3 5-16,-5 2 31 16,-4-1 5-16,1-4 7 15,4-9-3-15,9-7-19 16,9-9-9-16,13-8-13 15,1-2-9-15,25-4-4 16,23 0 0-16,13-17 2 16,8-4-32-16,10-4-74 15,4-1-132-15,1-1-135 16</inkml:trace>
  <inkml:trace contextRef="#ctx0" brushRef="#br0" timeOffset="203451.43">26556 13633 403 0,'0'0'685'0,"0"0"-596"16,0 0 89-16,0 0-83 15,0 0-45-15,0 0-11 0,86-33 12 16,-16 16-35-16,9 5-15 15,2-1-1-15,-4 3-29 16,-14 6-59 0,-18 1-56-16,-17 3-71 0,-14 0-7 15,-14 0-316-15</inkml:trace>
  <inkml:trace contextRef="#ctx0" brushRef="#br0" timeOffset="203667.68">26829 13280 882 0,'0'0'103'0,"0"0"172"0,0 0-149 15,0 0-55-15,0 0-29 16,0 0-31-16,-29 27-6 16,38 19-3-16,11 20 8 15,-5 16-1-15,-4 4-9 16,-3 3-26-16,0 4-84 15,3-8-88-15,0-14-164 16,-1-25-359 0</inkml:trace>
  <inkml:trace contextRef="#ctx0" brushRef="#br0" timeOffset="213465.54">27898 13115 702 0,'0'0'2'15,"0"0"47"-15,0 0 68 16,0 0-30-16,0 0-34 16,0 0-11-16,0 0-18 15,-4-43-13-15,4 43-3 16,-2 0 12-16,1 6-20 15,-5 17-3-15,-8 18 3 16,-2 13 22-16,-3 4 5 16,-4 2-27-16,4-8 2 15,5-2-8-15,7-4-109 0,7-17-188 16,0-19-249-16</inkml:trace>
  <inkml:trace contextRef="#ctx0" brushRef="#br0" timeOffset="213704.18">27580 13689 506 0,'0'0'310'16,"0"0"-230"-16,0 0 108 15,0 0-119-15,0 0-39 0,0 0-27 16,72 12 55-16,7-26-25 15,9-10-28-15,2 1-5 16,-11 3-92-16,-17 9-71 16,-21 11-103-16,-24 0-28 15,-17 8-59-15</inkml:trace>
  <inkml:trace contextRef="#ctx0" brushRef="#br0" timeOffset="214209.52">27771 13894 189 0,'0'0'203'0,"0"0"63"16,0 0-14-16,0 0-136 16,0 0-39-16,0 0-57 15,44-40-18-15,-11 27-2 16,-5 11 1-16,-3 2-2 0,-6 0-1 16,-6 10 0-16,-7 5-5 15,-6 9 0-15,0 5 3 16,-6 4 4-16,-14 1 1 15,-7 1 8-15,-1-1-9 16,-1 3 1-16,3-5 15 16,6-5 0-16,10-5 8 15,5-11 3-15,5-5-10 16,3-6-12-16,27 0-3 16,12 0 6-16,18-12 9 0,4-8-17 15,2-2-10 1,-3 0 0-16,-9 3-1 0,-8 2 8 15,-11 0 3-15,-13 8 0 16,-13 5 7-16,-6 4-7 16,-3 0 12-16,0 0 0 15,0 0-9-15,0 0-3 16,0 0-2-16,0 0 2 16,0 0-3-16,0 0 3 15,0 0 0-15,0 0-2 16,0 0 3-16,0 0-5 15,0 0 3-15,0 0-19 16,0 0 10-16,0 0-32 16,0 0-18-16,0 0-21 15,-3 0-84-15,-15 0-109 0,-4 0-173 16</inkml:trace>
  <inkml:trace contextRef="#ctx0" brushRef="#br1" timeOffset="-208464.7">7498 4189 42 0,'0'0'57'0,"0"0"3"15,0 0 7-15,0 0-6 16,0 0-1-16,0 0-12 16,0 0-11-16,0-38 23 15,0 25-26-15,0-4 3 16,0-4-18-16,-6-8 17 16,0-3-9-16,-3 2 2 15,3 5-16-15,0 13 18 16,3 7 48-16,3 5-54 15,0 0-25-15,0 5-4 0,0 21-29 16,0 15 32-16,0 20 2 16,0 13 0-16,0 10 9 15,0 7-10-15,-6-4 1 16,-1-14 7-16,4-19-8 16,0-24 13-16,3-14 2 15,0-12 8-15,0-4 10 16,0 0 24-16,0-14 12 15,6-22 13-15,10-15-66 16,5-11-2-16,-6-5-9 16,-2-8-3-16,-7-9 11 15,-3-3-13-15,-3 9 0 16,0 22 0-16,0 26 3 16,-6 20 0-16,6 10-3 15,-7 12-11-15,-2 29-13 0,0 18 11 16,-3 19 13-16,3-1 0 15,3-6 7-15,0-15-10 16,6-16 3-16,0-17 0 16,0-12-4-16,0-8 8 15,0-3-4-15,0 0 7 16,3-14-5-16,12-17 20 16,3-11-12-16,4-12-7 15,-8-6 12-15,-1-10-6 16,-10-2-1-16,-3 2-7 15,0 16 6-15,-3 21-5 16,-4 20-2-16,4 13-5 0,-3 25-5 16,3 30-18-16,-2 25 25 15,-1 17 3-15,6 2 0 16,0-8 3-16,0-10-3 16,0-23-5-16,6-19 2 15,5-18-12-15,-2-12-7 16,1-9-26-16,8 0-76 15,6-17-50-15,-5-18-171 16</inkml:trace>
  <inkml:trace contextRef="#ctx0" brushRef="#br1" timeOffset="-207999.05">7907 4461 1 0,'0'0'60'15,"0"0"-11"-15,0 0-12 0,0 0 13 16,0 0 10-1,0 0 0-15,-20-15 5 0,7 12-2 16,-2 1-7-16,0 2-3 16,-3 0-5-16,-1 0 0 15,2 0 40-15,1 0-5 16,7 1-16-16,3 2-2 16,6-3-17-16,0 0-25 15,0 0-23-15,15 0 6 16,34 0-1-16,23-13 53 15,20-8-6-15,10-4-5 16,-1-2-25-16,-4-2-3 16,-9 5-17-16,-18 3 3 15,-19 7-6-15,-20 6 1 16,-22 5-14-16,-9 3-63 16,0 6-51-16,-15 13-104 15,-18 5-76-15,-10-8-172 0</inkml:trace>
  <inkml:trace contextRef="#ctx0" brushRef="#br1" timeOffset="-207502.69">8232 4052 248 0,'0'0'92'0,"0"0"123"15,0 0-44-15,0 0-15 16,0 0-75-16,0 0-41 0,-27-24-19 15,27 41-21-15,-3 16-8 16,0 21 8-16,-6 18 14 16,-1 12 26-16,-4 6-8 15,-2-2-9-15,-2-12 7 16,7-17-16 0,-2-18-3-16,10-17 3 0,3-11-9 15,0-9 6-15,0-4-11 16,0 0 1-16,0-7 29 15,3-20 3-15,10-15-3 16,-2-15-20-16,-8-9-6 16,-3-11-1-16,0-9-3 0,-18-9 0 15,-3 7 1-15,-3 21 3 16,5 27-4-16,10 25 0 16,6 15-1-16,0 2-1 15,3 30-34-15,0 16 20 16,0 17 11-16,3 10 5 15,0 3 0-15,0 3-2 16,-3-10 4-16,0-13-2 16,0-14 0-16,3-18 0 15,0-11-7-15,0-9-25 16,4-5-56-16,-1-1-20 16,11-12-7-16,-1-21-107 15,6-16-217-15</inkml:trace>
  <inkml:trace contextRef="#ctx0" brushRef="#br1" timeOffset="-206792.94">9131 4017 50 0,'0'0'82'0,"0"0"25"16,0 0-41-16,0 0-11 15,0 0 26-15,0 0-14 16,-10-30 25-16,7 19 22 0,0-1 11 15,0 3-19 1,0 4-34-16,0 1-28 0,0 4 32 16,-3 0-62-1,0 18-14-15,-3 22-23 0,-3 20 23 16,-4 10 10 0,2-4-9-16,4-11 0 0,4-14 3 15,3-16-4-15,3-13 0 16,0-7 2-16,0-4-2 15,0-1 10-15,0 0 4 16,9-20 10-16,9-11 35 16,4-11-34-16,-1-11-14 15,-3-3 2-15,-6-7-5 0,-5-3 7 16,-4 6-13-16,-3 17 0 16,0 18 10-16,0 17-11 15,0 8-1-15,-3 6-3 16,-7 25-26-16,1 19 15 15,0 19 8-15,0 2 6 16,3 4-6-16,3 0-75 16,3-6-61-16,0-8-93 15,0-12-142-15,0-21-53 16</inkml:trace>
  <inkml:trace contextRef="#ctx0" brushRef="#br1" timeOffset="-206349.12">8848 4596 218 0,'0'0'23'16,"0"0"190"-16,0 0-111 15,0 0 14-15,0 0-21 16,0 0-5-16,-67-19-17 15,56 9 0-15,-2-4 0 16,1 3-30-16,-3 2-9 16,0 0 1-16,0 5-7 15,2-2-1-15,-4 6-14 16,4-2-7-16,4 1 13 16,6 1-11-16,3 0 1 0,0 0-7 15,0 0-2-15,0 0-6 16,15 0-19-16,28 0 25 15,26 1 11-15,28 1 19 16,25-2-2-16,24 0-7 16,11-7-17-16,-2-11 7 15,-9 0-11-15,-31 0 0 16,-33 2-9-16,-37 10 9 16,-23 3-37-16,-22 3-63 15,-10 6 5-15,-29 21-68 16,-22 9-121-16,-14 6-6 0,-13 1-106 15</inkml:trace>
  <inkml:trace contextRef="#ctx0" brushRef="#br1" timeOffset="-205877.19">8878 4945 191 0,'0'0'27'0,"0"0"182"16,0 0-85-16,0 0 18 0,0 0 7 15,0 0 6-15,-36 0-56 16,33-3-7-16,3-3-17 16,0-5-33-16,0-5-9 15,9-7-33-15,15-2-5 16,4 2 2-16,5 4-4 15,3 9 5-15,-8 10-1 16,2 0-16-16,-6 25 2 16,-8 12-9-16,-4 6 14 15,-9 9 7-15,-3 2 0 16,-9 1 1-16,-13-5 4 16,-8 0 0-16,-3-5 4 15,5-15-4-15,1-4 2 16,15-11 15-16,3-10-15 15,4-4 33-15,5-1-5 0,0 0-14 16,0 0-9-16,29-3-7 16,20-14 0-16,23-3 12 15,16-4-12-15,9 4-2 16,1 1-2-16,-7 4 3 16,-10 10-72-16,-17 5-128 15,-24 0-294-15</inkml:trace>
  <inkml:trace contextRef="#ctx0" brushRef="#br1" timeOffset="-204299.05">31429 6229 42 0,'0'0'64'0,"0"0"-10"16,0 0 19-16,0 0-7 0,0 0-23 16,0 0 0-1,0 0 35-15,7-61 5 0,-7 45-36 16,-2-1-9-1,-6-2 10-15,-3-1-18 0,2 0 15 16,-1 0 3-16,1 5-11 16,3 0 15-16,0 5-23 15,2 1 8-15,1 5 10 16,3 2-12-16,-2 2 2 16,1 0-35-16,-2 0 2 15,-2 20-8-15,1 15-8 16,-6 18 12-16,-1 19 12 15,-6 10-7-15,-4 12 17 0,-4 1-7 16,-2-13 0 0,4-18 21-16,7-14-33 0,6-19 15 15,4-11 15-15,5-11-26 16,1-6 11-16,0-3-12 16,0 0 4-16,0 0 28 15,0-12-8-15,13-16 10 16,8-12-25-16,4-16-13 15,1-7 1-15,0-16-3 16,1-18 0-16,0-7 0 16,-3-8 0-16,-6 9 0 15,-6 32 1-15,-6 28-1 0,-5 26 1 16,-1 17-1 0,0 11-18-16,0 28 9 0,0 22-16 15,-6 17 25-15,-2 9 3 16,-3 9-1-16,-7 1-1 15,-1-5-1-15,1-17-10 16,6-16-24-16,6-14-72 16,6-11-20-16,0-8-120 15,7-18-130-15</inkml:trace>
  <inkml:trace contextRef="#ctx0" brushRef="#br1" timeOffset="-203877.89">31478 6532 130 0,'0'0'71'15,"0"0"80"-15,0 0-9 16,0 0-19-16,0 0 16 15,0 0-15-15,0-10 18 16,0 10-58-16,0 0-2 16,0 0-14-16,0 0-26 15,0 0-5-15,0 0-22 16,0 0-8-16,0-2 17 16,11-3-24-16,15-2 0 0,17-3 2 15,17-2 1 1,13 1-5-16,9 2 2 15,8-4 0-15,-1 2 2 0,-14 6-2 16,-20 0-3-16,-27 1 2 16,-19 4 2-16,-7 0-5 15,-2 0-34-15,-5 0-63 16,-20 0-2-16,-9 0-145 16,-17 0-30-16,0 0-14 15,-1 0-20-15</inkml:trace>
  <inkml:trace contextRef="#ctx0" brushRef="#br1" timeOffset="-203305.7">31765 6225 186 0,'0'0'132'0,"0"0"-24"16,0-73-12-16,0 53-14 15,-2 4 17-15,-3 4 33 16,1 1-27-16,-1 0-16 15,2 1-36-15,0 0-4 16,0 4-3-16,-1 0-11 16,3 2-2-16,-1 4-4 15,1 0-20-15,1 0-8 0,-2 0-1 16,2 24-19 0,0 17 8-16,0 24 11 0,-1 14 4 15,-4 7-3-15,-2 1 4 16,-4-17 10-16,1-12-13 15,4-16-2-15,0-14 10 16,1-9-4-16,4-11 2 16,-2-4-3-16,3-1-2 15,0-3 12-15,0 0-12 16,0 0 18-16,0-3 22 16,0-16 4-16,13-15-4 15,8-16-43-15,3-12 2 16,5-7-3-16,0-13 1 15,0-2 0-15,-4 15 1 16,-4 16 2-16,-12 28-2 16,-5 16-1-16,-4 9 0 0,0 0-5 15,0 10-21-15,0 27-9 16,-10 19 31-16,-5 17 4 16,-5 10 5-16,-8-1-5 15,-5 4 0-15,0-10-1 16,5-13 1-16,6-12-4 15,4-12 1-15,10-13-41 16,7-7-63-16,1-9-49 16,16-10-134-16,14-9-29 15</inkml:trace>
  <inkml:trace contextRef="#ctx0" brushRef="#br1" timeOffset="-202529.22">32609 5971 20 0,'0'0'75'0,"0"0"-31"16,0 0-13-16,0 0-3 16,0 0-21-16,0 0 5 15,-69-37 25-15,63 32 16 16,0 0-5-16,0 1 16 16,2-5-8-16,-2-2 8 0,1 5-9 15,1-2 41-15,1 0-14 16,3-1 7-16,0-3-22 15,0-3-18-15,7-5-35 16,15 0 12-16,8 2-23 16,6 4 9-16,1 2-3 15,-2 6-8-15,-4 6-2 16,-7 0 1-16,-9 0-1 16,-5 2-8-16,-5 11-2 15,-5 5-6-15,0 10 16 16,-3 8 1-16,-21 6 3 15,-7 3-2-15,-8-3 1 16,-4-8 10-16,7-7-11 16,3-4 0-16,9-6 5 0,8-4-4 15,5-6 2-15,7 1-4 16,4-5 0-16,0-2-6 16,4 1 6-16,26 1 0 15,15-3 22-15,11 0-12 16,9 0-2-16,0 0-8 15,1-3 1-15,-9 0 5 16,-10-1-6-16,-17 2 0 16,-15 1-2-16,-7 1 1 15,-8 0-73-15,0 0-122 16,-17 17-127-16,-16 4 107 0</inkml:trace>
  <inkml:trace contextRef="#ctx0" brushRef="#br1" timeOffset="-201988.9">32424 6512 14 0,'0'0'53'0,"0"0"3"16,0 0 22-16,0 0-21 15,0 0 18-15,0 0-6 16,-21-12 5-16,21 10 10 15,0 2-10-15,0 0 4 16,0-2 24-16,-2 2-15 16,1 0 3-16,-2 0-15 15,0-4-29-15,-2 4-3 16,-2-3-25-16,2 0-15 16,4 0 11-16,1-1 3 0,0 1-5 15,10-4-4-15,28-6-3 16,23-4-1-16,24-2-4 31,7 2 0-31,10 8 3 0,-1 1-3 0,-9 1 1 16,-8 2-1-16,-15 1 0 15,-23 1 2-15,-19 0-2 16,-18 3-6-16,-9 0-2 16,-3 0-73-16,-25 2-19 15,-14 10-103-15,-16 5-66 16,-5 1-20-16</inkml:trace>
  <inkml:trace contextRef="#ctx0" brushRef="#br1" timeOffset="-201372.61">32506 6650 119 0,'0'0'56'16,"0"0"63"-16,0 0-34 15,0 0 11-15,0 0-9 16,0 0 25-16,-6 0 20 16,4 0-25-16,-2 0-7 15,2-2-41-15,1-1-19 16,-1-4-3-16,2 1-8 0,0-2-11 16,0 1-11-1,0-6-3-15,15 4-7 0,3 1 3 16,8 2-7-1,-1 3 6-15,0 3-2 0,-1 0 2 16,-4 4-4-16,-4 11-4 16,-7 2 4-16,-3 7-1 15,-6 3-7-15,0 4 11 16,-20 2-5-16,-10 1 7 16,-4 0 0-16,-6 1 0 15,-2-4 1-15,2-5-1 16,3-3 0-16,8-7 8 15,13-8-8-15,7-3 0 16,6-4 0-16,3-1 1 16,0 0-9-16,3 0-1 0,21 0 4 15,17 0 5-15,13 0 29 16,12-6-13-16,1-2-3 16,2 5-5-16,-1 0 15 15,-8 0-12-15,-9 0-4 16,-20-1 18-16,-12 1-4 15,-11 3-3-15,-7-2-6 16,-1 2-6-16,0 0 16 16,0 0-22-16,0 0 0 15,0 0 7-15,0 0-7 16,0 0-3-16,0 0-27 16,-7 0-63-16,-8 5-39 0,-6 10-125 15,-12 2-187-15</inkml:trace>
  <inkml:trace contextRef="#ctx0" brushRef="#br1" timeOffset="-199890.56">29090 13699 453 0,'0'0'100'0,"0"0"160"16,0 0-98-16,0 0-44 15,0 0-28-15,0 0-16 16,0 0-22-16,-61-23 4 16,61 23-25-16,0 0-7 0,0 0 2 15,0 0-26 1,1-3-4-16,26 1 1 0,18-2 3 15,16-4 8-15,12 3-8 16,-3-3-6-16,-3 5 4 16,-13 3-55-16,-11 0-38 15,-14 0-34-15,-16 0-94 16,-13 16-74-16,0 12 87 16,-31 1-57-16</inkml:trace>
  <inkml:trace contextRef="#ctx0" brushRef="#br1" timeOffset="-199733.65">29070 13977 26 0,'0'0'256'16,"0"0"-101"-16,0 0 54 0,0 0-87 15,0 0-81-15,0 0 1 16,63-7-7-16,12-5-13 16,14 4-14-16,4 2-8 15,-4 6 0-15,-7 0-259 16,-15 0-201-16</inkml:trace>
  <inkml:trace contextRef="#ctx0" brushRef="#br1" timeOffset="-199224.79">30441 13501 501 0,'0'0'31'16,"0"0"208"-16,0 0-73 15,0 0-39-15,0 0-7 16,0 0-29-16,-22-42-32 15,20 42 1-15,1 0-23 16,1 0-12-16,-3 0-24 16,1 13 0-16,2 20-2 15,-3 13-4-15,0 17 5 16,-5 12 10-16,-4-2-10 16,-1 4 0-16,2-8-3 15,2-10-77-15,6-10-49 16,3-9-73-16,0-17-224 0,18-23-136 15</inkml:trace>
  <inkml:trace contextRef="#ctx0" brushRef="#br1" timeOffset="-199006.68">30704 13822 288 0,'0'0'693'16,"0"0"-627"-16,0 0 133 15,0 0-111-15,0 0-48 0,0 0-14 16,52-14-22 0,21 5 28-16,22-5-32 0,9-2-1 15,-3 6-1-15,-10-1-24 16,-17 6-97-16,-25 2-5 16,-27 3-224-16,-22 0-246 15</inkml:trace>
  <inkml:trace contextRef="#ctx0" brushRef="#br1" timeOffset="-198781.86">31102 13604 710 0,'0'0'95'0,"0"0"175"16,0 0-131-16,0 0-25 15,0 0-16-15,0 0-22 0,-4-60-17 16,4 60-46-16,0 10-13 15,-2 16-10-15,1 17 3 16,-5 14-2-16,-5 15 8 16,-4 8-16-16,-1-1-62 15,-2-6-80-15,4-18-61 16,10-18-201-16</inkml:trace>
  <inkml:trace contextRef="#ctx0" brushRef="#br1" timeOffset="-198263.75">31943 13464 747 0,'0'0'42'0,"0"0"178"16,0 0-110-16,0 0-43 15,24-78-24-15,0 58-3 16,3 3-28-16,4 4-10 16,2 9-4-16,3 1 1 15,-2 3-1-15,-4 3 1 16,-9 11-15-16,-9 6 9 16,-6 3-7-16,-6 1-1 15,0 1 12-15,-12 1 0 16,-12-2-2-16,0-4 4 0,3-3 2 15,0-5 6-15,8-1-7 16,4-5 0-16,5 1 0 16,2-4 0-16,2-2-6 15,0 5 0-15,2 1 4 16,17 5 0-16,6 1 2 16,2-2 0-16,-3-1 9 15,-3-1-9-15,-6-5 0 16,-11 2-1-16,-4-3-8 15,0 5-10-15,-16 8-5 16,-15 1 24-16,-14 5 7 16,-9-2-7-16,-4-3-8 0,0-4-1 15,6 0-13-15,7-3-52 16,10 4-102-16,9-5-108 16,11-6-133-16</inkml:trace>
  <inkml:trace contextRef="#ctx0" brushRef="#br1" timeOffset="-198016.17">31781 13987 709 0,'0'0'161'15,"0"0"-23"-15,0 0 74 0,0 0-122 16,0 0-36-16,0 0-54 15,15 0 3-15,43 0 10 16,25-16-12-16,14 0-1 16,-1 2-5-16,-8-2-59 15,-12 5-2-15,-14 8-31 16,-17 3-45-16,-18 0-153 16,-21 10-255-16</inkml:trace>
  <inkml:trace contextRef="#ctx0" brushRef="#br1" timeOffset="-197663.06">31867 14225 569 0,'0'0'48'0,"0"0"129"0,0 0-24 15,0 0-126-15,99-20-7 16,-63 16-19-16,-5 4 5 15,-4 0-11-15,-7 0 5 16,-6 14-11-16,-8 9-1 16,-6 7-34-16,0 6 12 15,-15 7 27-15,-12 1 7 16,-7-5 4-16,-4 0-3 16,3-6 5-16,2-6 16 0,14-15 41 15,8-5-28 1,11-7-19-16,0 0 3 0,26 0 11 15,12 0-23-15,10-12 8 16,3-5-8-16,-5 0-6 16,2-2-2-16,-6 2-51 15,-4 3-110-15,-4-2-248 16</inkml:trace>
  <inkml:trace contextRef="#ctx0" brushRef="#br0" timeOffset="-191199.82">820 15216 57 0,'0'0'77'0,"0"0"50"0,0 0-9 16,0 0-37-16,0 0 12 16,0 0-1-16,-45-23-3 15,35 22 25-15,2-1-38 16,1-1-15-16,2 3 1 16,1-4-24-16,3 3-8 15,1 1-9-15,0-3-21 16,0 3-10-16,1 0 7 15,15 0-17-15,5 14 16 16,7 12 4-16,0 6-3 16,-6 12-6-16,-3 2 5 15,-10 4 0-15,-7-4 1 16,-2-3 3-16,0-7-6 0,-11-13 5 16,5-9 1-16,3-8-2 15,-1-6 6-15,4 0-1 16,0 0 9-16,0-7-10 15,0-22 16-15,13-11-18 16,4-17 0-16,5-6-5 16,2 5 7-16,-2 11-2 15,-1 15 0-15,-6 15 0 16,-6 12-7-16,0 5 5 16,1 9-23-16,1 21 18 15,5 12-11-15,-5 11 8 16,-2 9-3-16,2 5-44 0,0-8-56 15,8-12-121-15,1-15-7 16,2-22 0-16</inkml:trace>
  <inkml:trace contextRef="#ctx0" brushRef="#br0" timeOffset="-191018.18">1250 15420 122 0,'0'0'229'16,"0"0"-46"-16,0 0-21 15,0 0-95-15,0 0-67 16,0 0 0-16,34-23-2 16,9 3 2-16,15-3 8 15,0-4-8-15,-5 5-61 16,-10 8-112-16,-18 11-60 0,-19 3-65 16</inkml:trace>
  <inkml:trace contextRef="#ctx0" brushRef="#br0" timeOffset="-190883.85">1360 15642 87 0,'0'0'91'16,"0"0"100"-16,0 0-47 16,0 0-57-16,0 0-65 15,0 0 7-15,51-54 2 16,14 8-31-16,7 1-37 16,14 1-87-16,2 6-255 15</inkml:trace>
  <inkml:trace contextRef="#ctx0" brushRef="#br0" timeOffset="-190512.72">1934 15017 518 0,'0'0'29'0,"0"0"110"15,0 0 14-15,0 0-81 16,0 0-72-16,0 0-3 15,-31 99 3-15,31-49 4 16,0-3 6-16,7-5-6 16,7-9-4-16,5-9-4 0,-5-11 2 15,5-9-18-15,-1-4 14 16,3-4-4-16,6-19 10 16,1-9-1-16,-1-2 6 15,-8-6-5-15,-2 3 2 16,-9 7 2-16,-3 10 13 15,-5 14-9-15,0 6 35 16,0 3-43-16,0 28-10 16,0 11 9-16,0 12-1 15,0 12 2-15,0 6-7 16,9 7-6-16,15 4-159 16,7-8-44-16,5-15-102 15</inkml:trace>
  <inkml:trace contextRef="#ctx0" brushRef="#br0" timeOffset="-189993.35">2932 15480 687 0,'0'0'25'15,"0"0"134"-15,0 0-25 16,0 0-68-16,0 0-47 15,0 0-15-15,-13 0-1 16,11 0-3-16,1 0 0 16,-1 0 0-16,1 3-10 0,1-3-2 15,0 0-36 1,0 0 26-16,0-6 2 16,0-17-3-16,3-4-18 0,4 0-41 15,2 7 68-15,-3 14 8 16,-3 3-7-16,0 3 3 15,0 6-7-15,0 14 9 16,3 3 0-16,-3 1-15 16,-3-1 1-16,0-3 13 15,0-7-5-15,0-6 9 16,0-5 5-16,0-2 0 16,0 0 22-16,0 0 3 15,0-19 44-15,0-8-41 0,0-6-22 16,4 0 5-16,4 7 10 15,-2 12 8-15,-6 8 12 16,0 6-36-16,3 0-5 16,0 18-7-16,0 13-14 15,0 19 21-15,-3 9 6 16,0 8-5-16,-12 2 0 16,-3 1-1-16,3-1-136 15,12-3 22-15,6-10-259 16</inkml:trace>
  <inkml:trace contextRef="#ctx0" brushRef="#br0" timeOffset="-189545.11">4161 14921 493 0,'0'0'53'0,"0"0"37"16,0 0 41-16,0 0-42 15,0 0-6-15,0 0-58 16,-67-72 5-16,61 72 2 16,-1 0-20-16,-4 0 7 15,-4 9-19-15,-7 16-5 16,1 10 3-16,6 12-4 0,5-1 5 15,10 1-5-15,0-5 0 16,13-8 1-16,17-5 1 16,12-5 4-16,7-10 3 15,-1-3-2-15,1-4 6 16,-12 0-7-16,-16-1 0 16,-6-2-6-16,-12 1 6 15,-3 5-10-15,-9 8-12 16,-24 12 22-16,-16 8 6 15,-8 2-6-15,-4-4-6 16,6-5-2-16,6-2-30 16,10-8-20-16,12-6-100 0,11-5-86 15,16-10-161-15</inkml:trace>
  <inkml:trace contextRef="#ctx0" brushRef="#br0" timeOffset="-189064.72">4516 15512 340 0,'0'0'102'0,"0"0"58"0,0 0-47 16,0 0 2-16,0 0-76 15,0 0-12-15,30-51-24 16,-3 34-3-16,4 14 0 16,8 3-6-16,-3 0 6 15,-3 20-5-15,-8 11 1 16,-9 6-7-16,-13 5 3 16,-3 10 8-16,-10-4 6 15,-20 2 0-15,-4-3 7 16,-5-5-12-16,0-12 2 15,6-8 10-15,5-10-11 16,4-7 1-16,8-5 21 0,1 0-15 16,0-10 16-16,9-6-11 15,3 3-12-15,3 0-2 16,0 6-2-16,21-3 2 16,4 7 0-16,8 3-3 15,1 0 2-15,2 16-7 16,0 4 8-16,0 6-6 15,1 1 3-15,-6 2-48 16,-1-2-134-16,-9-7-80 16,-3-9-77-16</inkml:trace>
  <inkml:trace contextRef="#ctx0" brushRef="#br0" timeOffset="-188652.63">4874 15044 520 0,'0'0'8'0,"0"0"74"16,0 0 16-16,0 0-73 16,0 0-25-16,0 0 0 15,-13 79 1-15,13-40 7 16,0-2 8-16,6-3-13 15,7-5-2-15,-4-9-1 16,3-4-4-16,0-12-1 16,0-4 2-16,6 0 6 0,0-14 11 15,1-6-8 1,2-12-4-16,-6-3 8 0,-2 4-2 16,-2-2 1-1,-8 8-1-15,-3 10 43 0,0 8 18 16,0 7-4-16,0 0-44 15,3 3-21-15,0 20-32 16,4 11 28-16,2 8 4 16,-3 4 0-16,2 7 3 15,0 7-3-15,3 4-77 16,-5-6-162-16,0-24-216 16</inkml:trace>
  <inkml:trace contextRef="#ctx0" brushRef="#br0" timeOffset="-188003.3">5777 15473 247 0,'0'0'92'0,"0"0"82"15,0 0-62-15,0 0 20 16,0 0-35-16,0 0-3 15,-45-39-39-15,45 38-23 16,0-2-14-16,0 0-18 16,25 0-1-16,17-10 1 0,19-1 4 15,15-9-1 1,2 3-3-16,-1 3-89 0,-14 7-112 16,-18 5-79-16,-23 5-58 15</inkml:trace>
  <inkml:trace contextRef="#ctx0" brushRef="#br0" timeOffset="-187850.3">5884 15665 302 0,'0'0'114'16,"0"0"-61"-16,0 0 55 16,0 0-106-16,0 0 14 15,106-36 6-15,-21 10-22 0,15-4-6 16,12 2-106-16,4 2-101 15</inkml:trace>
  <inkml:trace contextRef="#ctx0" brushRef="#br0" timeOffset="-187519.82">7150 14930 531 0,'0'0'36'15,"0"0"178"-15,0 0-70 16,0 0-47-16,0 0-25 15,0 0-50-15,-22-19-10 16,22 38-12-16,-3 26-19 16,0 17 19-16,-7 21-2 15,-1 13-1-15,8 10 1 16,3 2-159-16,3-15-173 16,18-30-89-16</inkml:trace>
  <inkml:trace contextRef="#ctx0" brushRef="#br0" timeOffset="-187321.46">7410 15332 741 0,'0'0'47'16,"0"0"102"-16,0 0-55 15,0 0-66-15,0 0-27 16,143-80 22-16,-68 51-23 15,-7 5-24-15,-7 4-130 0,-22 4-170 16,-15 7-177 0</inkml:trace>
  <inkml:trace contextRef="#ctx0" brushRef="#br0" timeOffset="-187129.73">7638 15008 616 0,'0'0'49'0,"0"0"218"16,0 0-187-16,0 0-33 16,0 0-34-16,0 0-13 15,-16 39-2-15,16 0 2 16,9 15 4-16,1 7-4 16,5 13-31-16,3 2-139 15,-9-7-238-15</inkml:trace>
  <inkml:trace contextRef="#ctx0" brushRef="#br0" timeOffset="-186934.34">8394 14570 873 0,'0'0'94'16,"0"0"13"-16,0 0-107 15,0 0-6-15,-43 128 5 16,40-46-5-16,3 17-63 0,0 9-128 16,0-8-283-16</inkml:trace>
  <inkml:trace contextRef="#ctx0" brushRef="#br0" timeOffset="-186753.59">8218 15347 625 0,'0'0'19'16,"0"0"163"-16,0 0-80 15,0 0-90-15,0 0-1 16,130-35 6-16,-28 8-17 16,5 4-68-16,-13 2-191 15,-24 9-131-15</inkml:trace>
  <inkml:trace contextRef="#ctx0" brushRef="#br0" timeOffset="-186431.84">8481 15566 538 0,'0'0'51'0,"0"0"3"15,0 0-54-15,0 0-1 16,0 0 1-16,128-33 9 15,-80 22-7-15,-12 5 5 16,-11 6-10-16,-7 0 3 16,-9 0-16-16,-6 13 16 15,-3 10-2-15,0 8 2 0,-12 11 7 16,-15 4 5-16,-6 1 11 16,2-2-7-16,4-8 14 15,14-13 16-15,7-8-8 16,3-9-12-16,3-4-26 15,0-3-9-15,22 0 9 16,20-10 14-16,13-14-14 16,21 5-124-16,8-10-178 15</inkml:trace>
  <inkml:trace contextRef="#ctx0" brushRef="#br0" timeOffset="-186188.88">9233 15199 907 0,'0'0'10'16,"0"0"127"-16,0 0-70 15,0 0-60-15,0 0 0 16,107-17 1-16,-33 5-6 15,4-5-4-15,-6 1-9 16,-14 4-157-16,-22 7-176 16,-20 1-188-16</inkml:trace>
  <inkml:trace contextRef="#ctx0" brushRef="#br0" timeOffset="-185988.14">9385 14982 637 0,'0'0'25'0,"0"0"242"16,0 0-170-16,0 0-36 15,0 0-53-15,0 0-3 16,-16 91-5-16,20-21 0 16,-1 16 4-16,3 17-4 0,-3 15-95 15,3-6-240 1,7-20-229-16</inkml:trace>
  <inkml:trace contextRef="#ctx0" brushRef="#br0" timeOffset="-185502.17">10602 14447 313 0,'0'0'13'0,"0"0"164"15,0 0-41-15,0 0 36 0,0 0-56 16,0 0-61-16,-48-27-22 15,23 66-31-15,-8 28 1 16,0 25 29-16,5 23-23 16,1 21 39-16,11 9-25 15,6 7-10-15,10-3-6 16,26-6-7-16,35-6-3 16,30-14-31-16,30-21-151 15,25-48-207-15</inkml:trace>
  <inkml:trace contextRef="#ctx0" brushRef="#br0" timeOffset="-185072.6">13020 14341 643 0,'0'0'50'15,"0"0"183"-15,0 0-99 16,0 0-50-16,0 0-70 16,0 0-14-16,-15 39-11 15,52 20 11-15,17 24 25 16,13 6-1-16,-6 11-23 16,-7 4 12-16,-11 2-13 15,-19 4 0-15,-24-1-4 16,-9-1 4-16,-42 1-51 15,-23-2-50-15,-30-2-135 0,-13-20-71 16,-16-15-204 0</inkml:trace>
  <inkml:trace contextRef="#ctx0" brushRef="#br0" timeOffset="-183671.91">13740 15176 360 0,'0'0'67'15,"0"0"151"-15,0 0-29 16,0 0-48-16,0 0-34 16,0 0-41-16,-7-17-24 15,7 17-30-15,8 0-9 0,30 0 4 16,23 0-6-16,27 0 8 15,10-2-4-15,6-5-5 16,0 0-21-16,-16 4-91 16,-23 3-83-16,-24 0-132 15,-31 0-171-15</inkml:trace>
  <inkml:trace contextRef="#ctx0" brushRef="#br0" timeOffset="-183401.69">14013 14888 554 0,'0'0'34'0,"0"0"118"16,0 0 4-16,0 0-30 16,0 0-58-16,0 0-44 15,-16-16 1-15,16 35-25 16,0 15 0-16,0 16 17 15,6 16 20-15,-6 13-15 16,0 8-11-16,-6-3-7 16,-11 2-3-16,1-9-1 15,4-9-29-15,5-8-70 16,4-13-115-16,3-22-226 16</inkml:trace>
  <inkml:trace contextRef="#ctx0" brushRef="#br0" timeOffset="-182734.92">15293 14543 268 0,'0'0'166'0,"0"0"24"16,0 0-18-16,0 0-44 15,0 0-54-15,0 0-13 0,-52 32-60 16,10 38 10 0,-10 28 17-16,0 34 11 0,2 20 0 15,15 13-22-15,12 4-16 16,21 3 1-16,16-1-2 16,55-1-8-16,36-13-65 15,51-28-127-15,38-39-168 16,31-57-95-16</inkml:trace>
  <inkml:trace contextRef="#ctx0" brushRef="#br0" timeOffset="-182382.98">17969 14659 512 0,'0'0'36'0,"0"0"13"16,0 0 155-16,0 0-44 15,0 0-74-15,0 0-69 16,45-47-9-16,-14 92-2 15,23 24 14-15,7 31 20 16,1 15-5-16,-3 7-18 16,-13 8-3-16,-20-8-14 15,-18-3 0-15,-10 0-10 0,-51-4 10 16,-37-3-33-16,-24-4-124 16,-22-8-84-16,-18-20-173 15</inkml:trace>
  <inkml:trace contextRef="#ctx0" brushRef="#br0" timeOffset="-181404.01">11109 14601 413 0,'0'0'85'15,"0"0"-85"-15,0 0 82 16,0 0-82-16,0 0-14 16,-42 100 13-16,35 1 2 15,1 13-2-15,3-2-64 16,3-7-159-16</inkml:trace>
  <inkml:trace contextRef="#ctx0" brushRef="#br0" timeOffset="-181233.37">10891 15262 10 0,'0'0'468'0,"0"0"-426"15,0 0 69-15,0 0-11 16,0 0-55-16,0 0-45 16,-6 0 0-16,75-10-3 15,19 1-12-15,6 2-144 16,-6 3-65-16</inkml:trace>
  <inkml:trace contextRef="#ctx0" brushRef="#br0" timeOffset="-180860.6">11076 15502 301 0,'0'0'39'15,"0"0"102"-15,0 0-52 0,0 0-89 16,0 0 10-16,0 0-10 15,72-25 0-15,-42 21-8 16,-5 1-1-16,-4 3-34 16,-6 0 9-16,-9 5 6 15,1 10 9-15,-7-1 17 16,0 4 0-16,0-7 2 16,0-1 7-16,0-3-4 15,0-7-1-15,0 0 11 16,0 0-3-16,0 0-2 15,7 2-5-15,13 5-3 16,-2 0 22-16,6 6-11 0,-9-1-7 16,-5 5-3-16,-9 3 2 15,-1 0-1-15,-7 3 6 16,-18 4-1 0,-5-1 1-16,-3-5-8 0,-1-3-11 15,4-8-50-15,6-10-72 16,11-3-74-16</inkml:trace>
  <inkml:trace contextRef="#ctx0" brushRef="#br0" timeOffset="-180676.09">11454 15282 552 0,'0'0'115'0,"0"0"106"15,0 0-81 1,0 0-39-16,0 0-78 0,0 0-19 15,71-41 1-15,-20 29-5 16,9 4-3-16,1 3-88 16,-3 1-152-16,-15-1-181 15</inkml:trace>
  <inkml:trace contextRef="#ctx0" brushRef="#br0" timeOffset="-180491.86">11664 14975 582 0,'0'0'12'0,"0"0"224"16,0 0-128-16,0 0-72 0,0 0-36 15,0 0-16-15,-6 79 16 16,19-33 0-16,7 7 2 16,-4 3-2-16,4 7-36 15,2-3-180-15,5-23-193 16</inkml:trace>
  <inkml:trace contextRef="#ctx0" brushRef="#br0" timeOffset="-180327.28">12192 14701 574 0,'0'0'92'0,"0"0"96"15,0 0-172-15,0 0-16 16,0 0-6-16,18 125 4 15,-15-50 2-15,4 8-23 0,-7-1-184 16,0-11-126-16</inkml:trace>
  <inkml:trace contextRef="#ctx0" brushRef="#br0" timeOffset="-180153.52">12058 15251 568 0,'0'0'40'0,"0"0"181"15,0 0-87-15,0 0-31 16,0 0-86-16,0 0 14 0,120-39-24 16,-45 23-7-16,-4 7-53 15,-6 4-106-15,-19 5-165 16,-25 5-75-16</inkml:trace>
  <inkml:trace contextRef="#ctx0" brushRef="#br0" timeOffset="-178559.31">12259 15363 422 0,'0'0'78'16,"0"0"180"-16,0 0-137 15,0 0-98-15,0 0-23 16,0 0-25-16,-3 52 14 16,12-17 9-16,0 2 2 0,3-1 0 15,-3-3 1-15,0-10 3 16,-2-7-7-16,-1-12 3 15,-2 0-11-15,6-4 11 16,3-8 0-16,2-14 17 16,9-9 16-16,-2-4-32 15,-2-2 4-15,-1 8-3 16,111 404-915 78,22-314 913-79,-43-55 0-15,30-6 0 16,17-2 0-16,10-26 0 16,6-15 0-16,6-16 0 15,4-11 0-15,9 1 0 16,0 0 0-16,-11 10 0 15,-15 9 0-15,-28 7 0 16,-29 6 0-16,-25 8 0 16,-31 6 0-16,-49 16 0 15,-2 3 0-15,12-7 0 16,-27 6 0-16,-19 0 0 16,-1 5 0-16,4 0 0 15,21 0 0-15,-8 0 0 16,13 0 0-16,4 0 0 15,4 0 0-15,16 0 0 0,-1 0 0 16,1-2 0-16,-14-4 0 16,3-4 0-16,-1 6 0 15,-5-3 0-15,-1 4 0 16,-1-2 0-16,2 1 0 16,0 1 0-16,1 0 0 15,6 1 0-15,5 0 0 16,6 2 0-16,0 0 0 15,6 0 0-15,1 0 0 16,12 0 0-16,2-3 0 0,7-4 0 16,3-1 0-1,10-1 0-15,6-1 0 0,-1 7 0 16,9-4 0-16,2-3 0 16,-2 5 0-16,-3 1 0 15,-22 1 0-15,-8-1 0 16,-10 4 0-16,-8 0 0 15,-14 0 0-15,-5 0 0 16,1 0 0-16,5 11 0 16,-9-2 0-16,-3 7 0 15,-22 9 0-15,-49-3 0 16,-11-15 0-16,-25 0 0 16,-27 1 0-16,-11 16 0 0,-14 3 0 15,-4 8 0 1,-15-9 0-16,-17 8 0 0,-30-1 0 15,-18 0 0-15,-8-4 0 16,2 1 0-16,9-7 0 16,0 1 0-16,9-17 0 15,13-1 0-15,21 0 0 16,27 1 0-16,24 6 0 16,13-1 0-16,19-3 0 15,22-6 0-15,40 7 0 16,40-10 0-16,12 0 0 15,49-13 0-15,9-25 0 16,-2-27 0-16,-4-3 0 16,-9 18 0-16,-16 5 0 0,-27 7 0 15,52-12 0-15,0-4 0 16,-9-8 0-16,6-2 0 16,-2 3 0-16,4-2 0 15,-2-9 0-15,-4-8 0 16,-4 18 0-16,-5 78 0 15,-36-32 0-15,0 78 0 16,4 40 0-16,-4 2 0 16,-40-13 0-16,18-17 0 15,16-16 0-15,-1-8 0 16,4-7 0-16,0-4 0 16,-4 5 0-16,7-5 0 15,0 0 0-15,26-8 0 16,-14-2 0-16,-5 4 0 15,4-3 0-15,11-3 0 0,-7 5 0 16,3-1 0-16,-6 5 0 16,0 3 0-16,6-2 0 15,4 5 0-15,14 8 0 16,13 14 0-16,23 9 0 16,-20 8 0-16,-10-5 0 15,-8 1 0-15,-22-9 0 16,-3 2 0-16,-6-1 0 15,3-5 0-15,4-7 0 16,0-10 0-16,-6-13 0 0,2-34 0 16,-3 0 0-16,-3 0 0 15,0 0 0-15,0-7 0 16,0-36 0-16,0-11 0 16,-6 18 0-16,-7-3 0 15,-7 3 0-15,14 4 0 16,-12 4 0-16,3 3 0 15,-10-2 0-15,13 27 0 16,3-37 0-16,-26 4 0 16,-4 33 0-16,-7-29 0 15</inkml:trace>
  <inkml:trace contextRef="#ctx0" brushRef="#br0" timeOffset="-175977.66">15958 15407 0 0,'33'-7'0'0,"9"-15"0"15,-36 7 0-15,46-11 0 16,-3 16 0-16,9-55 0 16,14-15 0-16,16 14 0 15,12-2 0-15,15 7 0 16,5 61 0-16,20-62 0 15,-2 62 0-15,9-42 0 16,9 34 0-16,-4 2 0 0,18-1 0 16,-9-2 0-16,2-5 0 15,-14 1 0-15,-15 3 0 16,-22-1 0-16,-13 8 0 16,-15 1 0-16,-6 2 0 15,-17 0 0-15,-12 22 0 16,-52 25 0-16,3 14 0 15,9 20 0-15,-24-12 0 16,-70-33 0-16,8-9 0 16,-14-27 0-16,-11 0 0 15,-14 7 0-15,-17-4 0 16,-13 10 0-16,-20-3 0 16,-2-4 0-16,-8-1 0 0,0-2 0 15,-2-3 0-15,5 0 0 16,14 0 0-16,13-8 0 15,19-12 0-15,24 12 0 16,9 0 0-16,12-4 0 16,6 1 0-16,9 0 0 15,9 8 0-15,7 1 0 16,14 2 0-16,37 0 0 16,0 0 0-16,0 0 0 15,0 0 0-15,-6 0 0 16,-4 0 0-16,6 0 0 15,1 0 0-15,-7-4 0 16,-20-2 0-16,-14 2 0 16,-8 1 0-16,20 3 0 0,-4 0 0 15,3 0 0-15,1 0 0 16,9 0 0-16,23 0 0 16,0 0 0-16,-3 0 0 15,-9 0 0-15,4 0 0 16,5 0 0-16,3 3 0 15,0-1 0-15,0 3 0 16,2 1 0-16,7-5 0 16,-3 1 0-16,0 1 0 15,0 1 0-15,-3-4 0 16,-2 1 0-16,-1 2 0 16,0-3 0-16,0 3 0 15,-1-1 0-15,-5 2 0 0,-3-4 0 16,-3 4 0-1,1-4 0-15,-2 0 0 0,0-4 0 16,2-13 0-16,1-5 0 16,4-7 0-16,-3 22 0 15,3 4 0-15,0-1 0 16,-2-6 0-16,-2 1 0 16,4 9 0-16,-4-1 0 15,1 1 0-15,-4-2 0 16,0 2 0-16,6-7 111 15,7 7-102-15,0 0 27 16,0 0 81-16,0 0-50 0,0 0 9 16,0 0-3-16,0 0-27 15,-42-68-1-15,39 59 17 16,-1 4 22-16,1-1 16 16,3 1-49-16,-3 1-13 15,0 4 8-15,3 0-6 16,0 0 0-16,0 0-28 15,0 1-12-15,-3 35-1 16,-4 14-14-16,-2 18 15 16,1 6 8-16,2-8-3 15,0-12-4-15,6-9 0 16,0-22 1-16,0-10 8 16,0-10-9-16,0-3 3 0,0-5 29 15,9-22 15-15,5-10 7 16,5-16-32-16,-3-3-20 15,-4-8 14-15,-4-4-17 16,-4 1 0-16,-4 15 12 16,0 23-9-16,0 21 0 15,0 8-3-15,0 11-5 16,0 26-4-16,-12 15-3 16,3 17 12-16,0-6 0 15,2-13 0-15,7-13-3 16,0-18 2-16,0-9 2 15,0-8-5-15,0-2 5 16,0 0-1-16,0-15 17 16,0-12-11-16,7-10-6 0,-4-6 0 15,-3-5 6-15,0-3-8 16,0 11 2-16,0 13-17 16,-3 22 4-16,-4 10-25 15,-2 33-104-15,1 22-103 16,-2 15-22-16,1 3-140 15</inkml:trace>
  <inkml:trace contextRef="#ctx0" brushRef="#br0" timeOffset="-175730.5">15290 15536 623 0,'0'0'87'0,"0"0"128"16,0 0-36-16,0 0-108 16,0 0-25-16,0 0-32 15,18 0-8-15,35-10 3 16,31-4 4-16,17-8-1 16,13-1-12-16,-8 0-10 15,-15 5-57-15,-27 9-73 16,-26 9-132-16,-29 0-122 15</inkml:trace>
  <inkml:trace contextRef="#ctx0" brushRef="#br0" timeOffset="-175145.04">15523 15695 696 0,'0'0'50'0,"0"0"231"16,0 0-217-16,0 0-48 15,0 0 7-15,82-53-18 16,-45 36 4-16,-4 4-9 16,-6 6 0-16,-11 5-10 15,-9-2-39-15,-5 4-56 16,-2 0 3-16,-5 13-11 16,-18 7 72-16,-13 0 10 0,-6-1 2 15,-7-3 23-15,7-5 6 16,3-5 16-16,13-2 54 15,10 0 11-15,9-1-1 16,4-3 0-16,3 0-39 16,0 0-25-16,0 3-16 15,0 6-15-15,0 5 10 16,0 8 5-16,3-1 0 16,1 5 9-16,-2-6-9 15,1-3 3-15,-3-7-3 16,1-6 0-16,-1-3 20 15,0-1-6-15,2 0 25 16,-1 0 11-16,5 0-7 16,11-5 3-16,5-9-14 15,14-2-15-15,3 2-8 16,7 5-9-16,-1 9-3 0,-3 0 0 16,-5 0 0-16,-9 9-2 15,-8 11-2-15,-14 0-11 16,-6 6 12-16,0 1 0 15,-19 3 6-15,-13 0 0 16,-8 2-2-16,-5-3-12 16,3-5-12-16,6-10-3 15,14-9-6-15,8-5-25 16,14-14-41-16,2-23-185 16,28-13-194-16</inkml:trace>
  <inkml:trace contextRef="#ctx0" brushRef="#br0" timeOffset="-174672.63">16138 15569 391 0,'0'0'124'15,"0"0"140"-15,0 0-49 16,0 0-76-16,0 0-34 16,0 0-40-16,-14 0-20 15,14 0-8-15,6 0-37 16,24 0 1-16,19-3 16 0,12-7-9 15,1-1-5-15,0-1-3 16,-16-2-64-16,-17 7-50 16,-13 2-100-16,-16 0-188 15,0 3-68-15</inkml:trace>
  <inkml:trace contextRef="#ctx0" brushRef="#br0" timeOffset="-174491.76">16315 15334 666 0,'0'0'110'0,"0"0"187"16,0 0-220-16,0 0-41 0,0 0-19 15,0 0-17 1,-12 40 0-16,12 3 0 0,0 13 1 16,0 10 2-16,0 10-3 15,0 0-131-15,3-9-234 16</inkml:trace>
  <inkml:trace contextRef="#ctx0" brushRef="#br0" timeOffset="-174297.14">16728 15783 1088 0,'0'0'6'0,"0"0"56"16,0 0-62 0,0 0-7-16,0 0-103 0,0 0-67 15,110-15-266-15</inkml:trace>
  <inkml:trace contextRef="#ctx0" brushRef="#br0" timeOffset="-174132.18">17068 15698 524 0,'0'0'168'0,"0"0"-127"0,0 0 177 15,0 0-174-15,0 0-42 16,0 0-4-16,10 0-29 16,7 0-164-16,2 0-267 15</inkml:trace>
  <inkml:trace contextRef="#ctx0" brushRef="#br0" timeOffset="-173675.92">17225 15529 636 0,'0'0'120'16,"0"0"168"-16,0 0-145 15,0 0-21-15,0 0-37 16,0 0-29-16,-66-13-49 15,66 9-7-15,18-1-3 16,13-8-35-16,15 2-52 16,8-2-100-16,-3 1-113 15,-13-2-228-15</inkml:trace>
  <inkml:trace contextRef="#ctx0" brushRef="#br0" timeOffset="-173471.79">17368 15337 646 0,'0'0'109'16,"0"0"153"-16,0 0-93 15,0 0-104-15,0 0-5 16,0 0-52-16,-17 32-4 16,17-1-4-16,-2 5 0 15,-3 8-2-15,3 5-37 16,2 4-93-16,0-3-76 15,0-17-261-15</inkml:trace>
  <inkml:trace contextRef="#ctx0" brushRef="#br0" timeOffset="-173278.7">17752 14967 850 0,'0'0'125'0,"0"0"28"16,0 0-73-16,0 0-79 16,0 0 0-16,-14 113-1 15,1-49-1-15,-6 13-53 16,0 7-94-16,-4-9-279 16</inkml:trace>
  <inkml:trace contextRef="#ctx0" brushRef="#br0" timeOffset="-173097.8">17596 15542 739 0,'0'0'21'0,"0"0"208"16,0 0-96-16,0 0-78 16,0 0-15-16,0 0 18 15,125-45-44-15,-71 25-14 16,-6 4-72-16,-10 8-110 15,-14 8-270-15</inkml:trace>
  <inkml:trace contextRef="#ctx0" brushRef="#br0" timeOffset="-172648.79">17687 15681 441 0,'0'0'121'16,"0"0"-66"-16,0 0 109 15,0 0-100-15,-37 74 26 16,31-42-33-16,3 1-41 16,0-3-4-16,3 0-8 15,0-4-4-15,0-9-5 16,12-4-41-16,-1-7-25 16,4-6-22-16,5 0 32 0,-1-12-49 15,1-5 39-15,-7-8 53 16,-6-1 18-16,-7-3 20 15,0 0 19-15,-3-7 19 16,-14 3 6-16,-3 3-22 16,1 6-4-16,-4 5 4 15,8 5-3-15,7 0-2 16,2 5-11-16,6 2 21 16,0-3-29-16,3-3-15 15,16-3-3-15,5 3-1 16,2-1 1-16,3 4 5 15,-7 4-4-15,1 6 16 16,-10 0-17-16,-3 0 1 0,-3 9-2 16,-7 12 1-16,0 8 0 15,-14 8-1-15,-11 9-73 16,-7 0-161-16,-1-7-167 16</inkml:trace>
  <inkml:trace contextRef="#ctx0" brushRef="#br0" timeOffset="-172242.54">18531 15477 704 0,'0'0'52'0,"0"0"256"15,0 0-172-15,0 0-22 0,0 0-26 16,0 0-50 0,-27 3-2-16,27-3-14 0,20 0-17 15,16 0 15 1,19-3-18-16,12-7-2 0,3 1-29 16,-11-5-63-1,-12 6-79-15,-17 5-112 0,-20-5-323 16</inkml:trace>
  <inkml:trace contextRef="#ctx0" brushRef="#br0" timeOffset="-172038.59">18746 15298 749 0,'0'0'121'15,"0"0"112"-15,0 0-133 16,0 0-44-16,0 0-17 15,0 0-11-15,-11 43-28 16,7-4 20-16,-5 11-16 16,-4 7-4-16,-6 9-55 15,2 6-119-15,2-6-214 16</inkml:trace>
  <inkml:trace contextRef="#ctx0" brushRef="#br0" timeOffset="-171605.84">19248 14679 496 0,'0'0'73'16,"0"0"169"-16,0 0-64 15,0 0-79-15,0 0-62 16,0 0-36-16,-44 121 27 16,21-22 29-16,0 27-31 15,-6 19 25-15,-5 14-36 16,-1 2-3-16,6-6-9 16,8-20 1-16,21-15-8 15,7-22-67-15,38-28-69 16,21-34-48-16,10-36-253 15</inkml:trace>
  <inkml:trace contextRef="#ctx0" brushRef="#br0" timeOffset="-171380.25">20002 14800 522 0,'0'0'406'16,"0"0"-316"-16,0 0 72 16,0 0-78-16,0 0-54 15,0 0-30-15,-32 58-11 16,22 14 8-16,-3 23-21 16,-3 4-58-16,3 0-150 0,6-14-256 15</inkml:trace>
  <inkml:trace contextRef="#ctx0" brushRef="#br0" timeOffset="-171191.22">19683 15483 631 0,'0'0'160'0,"0"0"-94"16,0 0 30-16,0 0-80 15,110-6 8-15,-33-7-24 16,6 2-61-16,-9 2-216 0,-11-2-93 16</inkml:trace>
  <inkml:trace contextRef="#ctx0" brushRef="#br0" timeOffset="-170702.81">19930 15603 558 0,'0'0'128'16,"0"0"-10"-16,0 0 65 15,0 0-118-15,-91 0-22 16,66 0-20-16,-2 9-23 16,2 7 1-16,-2 8-4 15,9 2 3-15,7 3-5 0,11-1 0 16,0-2-32-16,23-7-26 15,10-6-15-15,1-13 27 16,3 0 21-16,0-20 23 16,-2-8 5-16,-7 1 4 15,-5 0 15-15,-9 1 6 16,-5 1 19-16,-6 5-3 16,-3 8 16-16,0 7-16 15,0 1 9-15,0 4-4 16,0 0-36-16,-4 0-6 15,-4 19-2-15,-1 8 0 16,1 7-5-16,8 8 5 16,0 2 0-16,0 4 3 0,3 1-2 15,8-3 25-15,0-5-18 16,-10-12-2-16,-1-5 12 16,-4-9-16-16,-21-1 12 15,-14-4-5-15,-7-6-9 16,-8-3-2-16,2-1-46 15,2 0-61-15,15-15-44 16,9-11-274-16</inkml:trace>
  <inkml:trace contextRef="#ctx0" brushRef="#br0" timeOffset="-170435.9">20346 15542 565 0,'0'0'287'16,"0"0"-223"-16,0 0 122 16,0 0-113-16,0 0-45 15,0 0-25-15,52-13 12 16,4 10 2-16,8-4-16 15,3 0-1-15,-3 2-31 16,-12-2-60-16,-13-1-99 0,-20 0-138 16,-19 1-180-16</inkml:trace>
  <inkml:trace contextRef="#ctx0" brushRef="#br0" timeOffset="-170226.36">20583 15305 718 0,'0'0'51'0,"0"0"164"16,0 0-100-16,0 0-60 15,0 0-32-15,0 0 15 16,-28 86 38-16,18-43-27 0,-5 13-21 16,-2 4-27-1,3 8-1-15,-2 5-37 0,6-1-106 16,6-8-99-16,4-17-310 15</inkml:trace>
  <inkml:trace contextRef="#ctx0" brushRef="#br0" timeOffset="-169850.61">21153 15804 1020 0,'0'0'28'0,"0"0"119"16,0 0-96-16,0 0-40 0,0 0-11 15,0 0-36-15,58 0-66 16,-10 0-165-16,6 0-306 15</inkml:trace>
  <inkml:trace contextRef="#ctx0" brushRef="#br0" timeOffset="-169535.57">21928 15715 512 0,'0'0'109'0,"0"0"115"16,0 0-30-16,0 0-107 15,0 0-10-15,0 0-11 16,0 0-62-16,0-3-4 16,7 3-6-16,6-4-61 15,13 1-47-15,-1-1-223 16,-2 1-244-16</inkml:trace>
  <inkml:trace contextRef="#ctx0" brushRef="#br0" timeOffset="-169377.69">22015 15715 456 0,'0'0'46'16,"0"0"29"-16,0 0 57 16,0 0-132-16,0 0-31 15,0 0-166-15</inkml:trace>
  <inkml:trace contextRef="#ctx0" brushRef="#br0" timeOffset="-169000.39">22218 15453 528 0,'0'0'62'0,"0"0"153"16,0 0-8-16,0 0-93 15,0 0-28-15,0 0-37 16,-53-12-21-16,53 12-1 16,9 0-25-16,21 0-2 15,15 0 4-15,14-4-4 16,3 0-31-16,-2-3-64 16,-10 5-70-16,-11-6-211 15,-18 3-179-15</inkml:trace>
  <inkml:trace contextRef="#ctx0" brushRef="#br0" timeOffset="-168777.85">22364 15302 618 0,'0'0'131'0,"0"0"72"15,0 0-5-15,0 0-95 16,0 0-27-16,0 0-12 15,-8-7-27-15,8 7-22 16,0 7-11-16,0 16-4 16,0 15 0-16,0 19-1 15,-6 6-26-15,0 4-109 16,-5 1-95-16,4-12-315 0</inkml:trace>
  <inkml:trace contextRef="#ctx0" brushRef="#br0" timeOffset="-164450.96">23107 15146 131 0,'0'0'148'0,"0"0"-118"0,0 0 37 15,0 0 19-15,0 0-21 16,0 0 31-16,30-80-4 15,-24 55-10-15,1 1 38 16,-4 11-9-16,-1 6-43 16,-2 4 5-16,0 3-44 15,0 0-8-15,0 23-21 16,-8 14 0-16,1 4 11 16,0 4 7-16,4-3-4 15,3-5-14-15,-5-1 3 16,-1-3-2-16,-9 6-1 15,-1 0-51-15,-4-7-124 16,3-6-259-16,8-16-137 0</inkml:trace>
  <inkml:trace contextRef="#ctx0" brushRef="#br0" timeOffset="-164215.68">22902 15559 551 0,'0'0'113'0,"0"0"87"16,0 0-23-16,0 0-111 15,0 0-22-15,0 0 38 16,134 7 5-16,-45-28-66 0,7-5-5 16,1 1-16-1,-14 1-13-15,-16 7-40 0,-22 8-82 16,-26 9-50-16,-19 0-155 15,-10 3-260-15</inkml:trace>
  <inkml:trace contextRef="#ctx0" brushRef="#br0" timeOffset="-163975.1">23071 15684 376 0,'0'0'514'0,"0"0"-392"15,0 0 83-15,0 0-100 0,0 0-38 16,0 0-32 0,-17 3-13-16,14 14-22 0,-2 15 0 15,-5 15 1-15,-5 10-1 16,1 6-1-16,0 3-50 16,4-4-22-16,6-9-50 15,2-14-21-15,2-19-40 16,8-20-160-16,19-3-99 15</inkml:trace>
  <inkml:trace contextRef="#ctx0" brushRef="#br0" timeOffset="-163670.62">23302 15797 562 0,'0'0'195'0,"0"0"14"15,0 0-43-15,0 0-101 16,0 0-25-16,0 0-21 0,-56 53-12 15,27-12 2-15,3 6-3 16,10 4 5-16,6-2-11 16,10-2 0-16,2-9-4 15,19-11-4-15,2-10-11 16,6-14-17-16,-3-3 8 16,-3-8 23-16,-4-9 1 15,-6-4 4-15,-10 4 11 16,-3 4-8-16,0 3 3 15,-16 7-1-15,-7 3-5 16,-12 6 0-16,2 18-11 0,2 2-4 16,7-3-35-16,18-6-132 15,6-7-223-15</inkml:trace>
  <inkml:trace contextRef="#ctx0" brushRef="#br0" timeOffset="-163278.03">23798 15037 802 0,'0'0'90'16,"0"0"121"-16,0 0-63 15,0 0-63-15,0 0-24 16,0 0-37-16,0-26 3 16,6 26-27-16,16 14 2 15,15 18-2-15,16 17 2 16,2 17 15-16,-3 13-14 16,-10 7 0-16,-14 4 8 15,-14 2-10-15,-14 1-1 16,-3-1 3-16,-24 1-2 15,-5 1-1-15,0 1-1 0,2-11-12 16,0-9 10 0,3-18-30-16,5-16 19 0,4-15-33 15,2-9-60-15,-1-6-77 16,2-8-316-16</inkml:trace>
  <inkml:trace contextRef="#ctx0" brushRef="#br0" timeOffset="-157750.68">6251 17022 100 0,'0'0'118'15,"0"0"13"-15,0 0-40 16,0 0-23-16,0 0-2 15,0 0 9-15,0 0 3 16,-6-32 6-16,3 28-35 0,3 4-6 16,0 0-1-16,0 0-10 15,0 0-1 1,0 0 2-16,0 0-9 0,-3 0 0 16,3 0-9-16,0 0-2 15,0 0 7-15,0 0-20 16,0 4-4-16,21 20-14 15,15 14 18-15,10 13 5 16,9 3-5-16,3 1 3 16,2-4 2-16,-6-12-4 15,-5-8-1-15,-13-12 2 16,-14-8 1-16,-13-5-3 16,-6-3 1-16,-3-3-1 0,0 2 19 15,-3 6 13-15,-15-1 8 16,-9 7-20-16,-13 5-12 15,-2 4 1-15,-4 2-9 16,0 7-1-16,2 3 1 16,6-2 0-16,8 1-6 15,6-1 3-15,9-5-10 16,6-1-39-16,9-4-34 16,3-6-86-16,27-9-102 15,9-8-83-15</inkml:trace>
  <inkml:trace contextRef="#ctx0" brushRef="#br0" timeOffset="-157256.5">7969 16874 67 0,'0'0'478'0,"0"0"-302"16,0 0 100-16,0 0-142 0,0 0-61 15,0 0-22-15,-16 0-34 16,16 29-16 0,0 18 7-16,0 17 21 0,0 11-11 15,0 3-18-15,0 1-5 16,0-9-53-16,19-12-101 16,17-19-176-16,9-27-264 15</inkml:trace>
  <inkml:trace contextRef="#ctx0" brushRef="#br0" timeOffset="-157052.28">8342 17082 896 0,'0'0'20'16,"0"0"92"-16,0 0 44 0,0 0-104 15,0 0-28-15,0 0-12 16,139-20 16-16,-57-6-15 15,3-1-13-15,-11-2-65 16,-12 7-101-16,-22 8-230 16,-22 3-283-16</inkml:trace>
  <inkml:trace contextRef="#ctx0" brushRef="#br0" timeOffset="-156860.12">8593 16798 865 0,'0'0'16'16,"0"0"251"-16,0 0-115 0,0 0-56 16,0 0-50-16,0 0-34 15,-21 17-8-15,31 22-2 16,1 15 2-16,-5 11 6 16,-3 14-10-16,4 6-18 15,5 2-117-15,6-12-108 16,6-30-368-16</inkml:trace>
  <inkml:trace contextRef="#ctx0" brushRef="#br0" timeOffset="-156660.18">9534 16576 144 0,'0'0'961'16,"0"0"-921"-16,0 0 116 15,0 0-83-15,-52 100-65 16,40-38-5-16,6 8-3 16,1 5-21-16,5 8-73 15,0-6-120-15,8-9-311 16</inkml:trace>
  <inkml:trace contextRef="#ctx0" brushRef="#br0" timeOffset="-156465.02">9233 17305 372 0,'0'0'484'15,"0"0"-386"-15,0 0 123 0,0 0-110 16,0 0-76-16,0 0-25 16,110-28 20-16,-25 2-25 15,6-1-5-15,3 4-78 16,-3 13-155-16,-3 10-90 15,-24 0-186-15</inkml:trace>
  <inkml:trace contextRef="#ctx0" brushRef="#br0" timeOffset="-156156.92">9519 17486 254 0,'0'0'541'0,"0"0"-489"16,0 0 126-16,0 0-151 15,0 0-18-15,0 0 3 16,106-37-2-16,-57 26-6 16,-7 7-4-16,-12 4-5 15,-11 0-8-15,-10 11-14 16,-9 14 6-16,0 13 18 16,-16 5 3-16,-14 7 4 15,-4-3 5-15,-2-3 26 16,6-10 18-16,5-11 2 15,11-9-3-15,8-8-18 16,6-6-26-16,0 0-8 0,20-10-3 16,26-9-36-16,24-15-21 15,24 1-112-15,21-7-21 16,4 1-466-16</inkml:trace>
  <inkml:trace contextRef="#ctx0" brushRef="#br0" timeOffset="-155951.09">10384 17178 918 0,'0'0'41'0,"0"0"132"16,0 0-63-16,0 0-66 15,0 0-32-15,0 0 13 0,151-27-17 16,-71 7-8-16,-5 1-17 15,-9 1-65-15,-22 5-123 16,-20 5-209-16</inkml:trace>
  <inkml:trace contextRef="#ctx0" brushRef="#br0" timeOffset="-155749.65">10596 16864 653 0,'0'0'157'0,"0"0"1"16,0 0 27-16,0 0-118 0,0 0-33 16,0 0-34-16,9 52 17 15,9-5 29 1,-6 12-41-16,-2 13-5 0,-7 12-6 16,0 6-138-16,0-6-113 15,3-23-300-15</inkml:trace>
  <inkml:trace contextRef="#ctx0" brushRef="#br0" timeOffset="-155294.9">11667 16534 687 0,'0'0'22'0,"0"0"209"16,0 0-118-16,-88 69-59 15,61 10-13-15,0 30 4 16,5 33 15-16,8 23-3 15,13 7-24-15,1 3-10 16,30-19-23-16,22-28-2 16,14-33-36-16,14-34-95 15,12-41-51-15,4-21-250 16</inkml:trace>
  <inkml:trace contextRef="#ctx0" brushRef="#br0" timeOffset="-154677.21">12107 16508 407 0,'0'0'124'15,"0"0"157"-15,0 0-100 16,0 0-93-16,0 0-51 16,0 0-30-16,-6-11-7 15,6 15-7-15,0 9 7 0,0 4-2 16,0 1-3 0,0-3-10-16,0-6-7 0,0-3-9 15,0-2 17-15,0-4 12 16,0 0 2-16,0 0 3 15,0 0 0-15,0 0 22 16,-3 0-2-16,-3 0-13 16,4 0-2-16,1 0-4 15,-1 0 8-15,2 0-12 16,0 0 0-16,0 0 5 16,-1 3-5-16,-5 6 0 15,0 11 0-15,-4 8 0 16,1 4 6-16,3 5-6 15,1-1 0-15,0 4-5 16,5-6 1-16,0-2-81 0,0-7-99 16,10-7-150-16,-1-12-141 15</inkml:trace>
  <inkml:trace contextRef="#ctx0" brushRef="#br0" timeOffset="-154467.15">11901 17059 41 0,'0'0'621'0,"0"0"-557"15,0 0 214-15,0 0-184 16,0 0-59-16,0 0-20 16,91 6 53-16,-9-17-31 15,9-10-35-15,-3-7-2 0,-10 9-10 16,-14 1-90-16,-24 16-88 15,-25 2-180-15</inkml:trace>
  <inkml:trace contextRef="#ctx0" brushRef="#br0" timeOffset="-154145.78">12130 17251 610 0,'0'0'96'16,"0"0"12"-16,0 0-20 0,0 0-71 15,-8 82 33-15,8-46-11 16,0-3-19-16,0-3-3 16,8-7-14-16,1-6 1 15,4-3-8-15,0-12 0 16,3-2-20-16,13-13 12 16,1-13 12-16,1-15 9 15,-1-2-9-15,-3 1 1 16,-8 6 11-16,-6 15-9 15,-7 11-3-15,-4 10 20 16,-1 14-20-16,-1 26-8 16,0 12 7-16,5 14 2 15,-2 1-4-15,3-3-9 16,6-7-174-16,2-19-86 16,5-22-216-16</inkml:trace>
  <inkml:trace contextRef="#ctx0" brushRef="#br0" timeOffset="-153952.66">12659 17184 715 0,'0'0'311'16,"0"0"-263"-16,0 0 160 16,0 0-139-16,0 0-69 15,0 0 0-15,110-39 0 16,-56 22 0-16,-2 2-94 15,-16 5-74-15,-15 5-138 0,-12 0-399 16</inkml:trace>
  <inkml:trace contextRef="#ctx0" brushRef="#br0" timeOffset="-153778.48">12811 16990 785 0,'0'0'130'16,"0"0"35"-16,0 0-42 15,0 0-75-15,0 0-36 16,0 0-10-16,6 94 30 16,7-43-19-16,-2 4-13 15,1 1-20-15,-5-3-99 16,-1-7-196-16,3-19-322 0</inkml:trace>
  <inkml:trace contextRef="#ctx0" brushRef="#br0" timeOffset="-153597.93">13390 16632 868 0,'0'0'244'16,"0"0"-240"-16,0 0 62 16,0 0-41-16,0 0 2 15,0 130-21-15,0-62-6 16,0 9-68-16,-7 6-198 0,1-4-359 15</inkml:trace>
  <inkml:trace contextRef="#ctx0" brushRef="#br0" timeOffset="-153409.93">13282 17254 908 0,'0'0'97'16,"0"0"166"-16,0 0-97 15,0 0-65-15,0 0-69 16,0 0-8-16,111-50-23 16,-31 17-1-16,2 2-48 15,-7 9-115-15,-20 10-112 16,-28 12-272-16</inkml:trace>
  <inkml:trace contextRef="#ctx0" brushRef="#br0" timeOffset="-153036.95">13380 17343 353 0,'0'0'498'15,"0"0"-452"-15,0 0 116 16,0 0-110-16,0 0-48 16,0 0-4-16,-11 73 7 15,15-37 4-15,-4 7-8 16,0-1 1-16,0-6-4 15,0-5-10-15,0-15 1 0,1-8-56 16,7-8 21-16,6 0-12 16,8-17 41-16,2-7 14 15,4-14-10-15,-1 4 6 16,-5 0 3-16,-2 8 4 16,-14 12 2-16,-3 9 38 15,-3 5 36-15,0 0-7 16,0 6-40-16,0 21-13 15,0 12 44-15,0 7-29 16,3 11-5-16,4-6-19 16,2 3-9-16,5-1-5 15,2-14-117-15,-1-12-6 16,0-21-613-16</inkml:trace>
  <inkml:trace contextRef="#ctx0" brushRef="#br0" timeOffset="-152788.28">13892 16656 1085 0,'0'0'68'16,"0"0"-44"-16,0 0 166 15,0 0-104-15,0 0-64 16,96 129 44-16,-23-40-9 0,6 17-38 15,-1 17-17-15,-13 8 9 16,-20 9-11-16,-25-6-49 16,-20-9-53-16,-29-9-80 15,-31-10-2-15,-11-28-293 16</inkml:trace>
  <inkml:trace contextRef="#ctx0" brushRef="#br0" timeOffset="-152533.58">14410 17251 1041 0,'0'0'95'16,"0"0"-44"-16,0 0 104 15,0 0-112-15,0 0-39 16,0 0 2-16,133-5-5 16,-63-7-1-16,3-7-27 15,-6-8-98-15,-12-1-112 16,-16 3-184-16</inkml:trace>
  <inkml:trace contextRef="#ctx0" brushRef="#br0" timeOffset="-152321.46">14584 16983 734 0,'0'0'186'0,"0"0"-127"16,0 0 122-16,0 0-105 16,0 0-40-16,0 0 48 15,20 128 7-15,-7-61-65 16,-7 4-12-16,-6 10-1 15,0 2-13-15,0 12-117 16,-10 3-122-16,-2-5-351 16</inkml:trace>
  <inkml:trace contextRef="#ctx0" brushRef="#br0" timeOffset="-151820.65">15909 16636 586 0,'0'0'67'0,"0"0"160"16,0 0-42-16,0 0-86 15,0 0-65-15,0 0-25 16,-51 59-6-16,21 20 6 16,-2 36 27-16,-7 29-1 0,6 18 1 15,5 6-2 1,8-2-29-16,20-16-2 0,16-21-3 15,43-26-62-15,29-37-86 16,15-37-137-16,17-29-235 16</inkml:trace>
  <inkml:trace contextRef="#ctx0" brushRef="#br0" timeOffset="-151415.78">16342 16729 156 0,'0'0'319'0,"0"0"-205"15,0 0 167-15,0 0-129 16,0 0-86-16,0 0-11 15,0 7-54-15,-7 29 10 16,-5 19-10-16,-2 12 0 16,-2 7-2-16,0 11-41 15,6-3-132-15,4-10-294 16</inkml:trace>
  <inkml:trace contextRef="#ctx0" brushRef="#br0" timeOffset="-151214.36">16137 17319 599 0,'0'0'118'15,"0"0"18"-15,0 0 92 16,0 0-159-16,0 0-19 16,0 0-40-16,81 0 11 15,-6-15 3-15,13-6-24 16,3 1-45-16,-10 3-101 15,-12 8-115-15,-28 9-167 16</inkml:trace>
  <inkml:trace contextRef="#ctx0" brushRef="#br0" timeOffset="-150748.62">16331 17541 535 0,'0'0'161'0,"0"0"-35"16,0 0 36-16,0 0-92 16,0 0-51-16,0 0-3 15,-28 90 21-15,22-47-2 16,-1 6-7-16,7-3-28 16,0-4 1-16,13-9-1 15,9-8-15-15,8-12-22 16,6-10-23-16,-1-3 19 15,3-16-32-15,-5-13 0 16,-8 0 0-16,-10-3 59 16,-15-4 14-16,0 2 9 0,-30-5 4 15,-6 2-1-15,-7-1 15 16,-1 7-12-16,5 4 12 16,3 0 14-16,6 6 0 15,15-2-6-15,15-5-4 16,0 1-28-16,19-2-3 15,18 0-1-15,4 12-1 16,-2 8 0-16,-7 9 4 16,-5 0 3-16,-4 17-1 15,-11 8-3-15,-5 5 6 16,-7 5-1-16,0 9-3 0,-4 2-3 16,-8 0-40-1,4-1-122-15,5-7-176 0</inkml:trace>
  <inkml:trace contextRef="#ctx0" brushRef="#br0" timeOffset="-150528.68">16799 17319 1035 0,'0'0'133'0,"0"0"-106"15,0 0 55-15,0 0-82 16,147-36 11-16,-66 19-11 16,-4-3-31-16,-11-2-57 15,-17 6-37-15,-20 6-215 16,-19 7-222-16</inkml:trace>
  <inkml:trace contextRef="#ctx0" brushRef="#br0" timeOffset="-150324.03">17013 17052 679 0,'0'0'165'0,"0"0"-12"16,0 0-44-16,0 0-71 16,0 0-13-16,0 0-9 0,-9 76 38 15,12-25 5-15,-3 9-46 16,0 6-10-16,0 8-3 15,0 5-118-15,0 2-69 16,0-13-375-16</inkml:trace>
  <inkml:trace contextRef="#ctx0" brushRef="#br0" timeOffset="-150137.71">17569 17541 1061 0,'0'0'60'15,"0"0"-49"-15,0 0-11 16,0 0-60-16,0 0-128 16,134-63-247-16</inkml:trace>
  <inkml:trace contextRef="#ctx0" brushRef="#br0" timeOffset="-149985.18">17904 17500 793 0,'0'0'27'0,"0"0"92"16,0 0-94-16,0 0-25 15,0 0-15-15,110-42-178 16,-78 20-193-16</inkml:trace>
  <inkml:trace contextRef="#ctx0" brushRef="#br0" timeOffset="-149436.8">18455 16798 916 0,'0'0'77'0,"0"0"104"15,0 0-24-15,0 0-52 16,0 0-58-16,0 0-16 16,-9-19-15-16,7 19-7 15,2 0 0-15,-1 0-9 16,1 0-1-16,0 0 0 15,0 0-32-15,0 0-8 16,0 0-19-16,0 0 9 16,0 0-3-16,0 0 2 15,0 0 27-15,0 0 23 16,0 0 2-16,0 0 5 16,0 0-5-16,0 0 0 0,0 0 3 15,0 0-3-15,0 0 0 16,0 0 5-16,0 0-3 15,0 0 20-15,0 0 0 16,0 0 3-16,0 0 14 16,0 0-14-16,0-5 2 15,0 3-6-15,0 1-14 16,0-2 0-16,0 3-7 16,0 0 2-16,0 0-6 15,0 3 0-15,-4 24-18 16,-2 15 14-16,0 15 8 15,3 4 0-15,0 3 0 0,3-5-48 16,0-3-80 0,0-6-144-16,3-18-136 0</inkml:trace>
  <inkml:trace contextRef="#ctx0" brushRef="#br0" timeOffset="-149224.15">18219 17305 589 0,'0'0'195'15,"0"0"-173"-15,0 0 176 16,81 0-87-16,-14-6-30 0,12-6-50 16,2-5-26-1,-2 1-5-15,-8 3-20 0,-10 3-93 16,-19 6-162-16,-19 4-360 15</inkml:trace>
  <inkml:trace contextRef="#ctx0" brushRef="#br0" timeOffset="-148769.39">18449 17573 840 0,'0'0'2'0,"0"0"59"15,0 0 71 1,-13 82-78-16,13-43-3 0,0 7-29 16,4 0-14-16,14-3-3 15,6 0-5-15,6-10-18 16,-1-7-23-16,6-16-31 16,-2-10-54-16,-4 0 26 15,0-10-79-15,-7-15 98 16,-11 1 57-16,-8-3 24 15,-3-4 11-15,-11 2 18 16,-13-7-14-16,-9-3-4 16,-4-2 2-16,-1-4 15 15,-1 5 31-15,7 0 14 16,12 3 63-16,7 6-47 16,13 3-48-16,0 6-8 0,23 2-20 15,10 3-13-15,4 7-3 16,2 7-4-16,-6 3 7 15,-8 3-2-15,-7 14 2 16,-9 10 1-16,-8 9 3 16,-1 10 9-16,-4 3-7 15,-11 1-5-15,-8 1-2 16,3-4-64-16,-3-10-188 16,11-17-259-16</inkml:trace>
  <inkml:trace contextRef="#ctx0" brushRef="#br0" timeOffset="-148507.21">18990 16820 1010 0,'0'0'47'0,"0"0"19"16,0 0 47-16,0 0-70 15,102 107 34-15,-41-39-44 16,-1 13-15-16,-15 8-3 16,-14 2-7-16,-13 13-7 15,-18-6 6-15,-6 2-7 16,-33 2-17-16,-16-10-74 16,-11 0-28-16,-5-10-58 15,-9-13-243-15</inkml:trace>
  <inkml:trace contextRef="#ctx0" brushRef="#br0" timeOffset="-148204.89">19353 17406 710 0,'0'0'163'0,"0"0"-59"16,0 0 82-16,0 0-66 16,0 0-85-16,0 0-13 15,123-44 2-15,-57 39-24 16,0 1-4-16,-3 3-12 15,-8 1-91-15,-13 0-140 16,-14 0-214-16</inkml:trace>
  <inkml:trace contextRef="#ctx0" brushRef="#br0" timeOffset="-147988.3">19654 17160 805 0,'0'0'134'16,"0"0"17"-16,0 0 28 16,0 0-108-16,0 0-35 15,0 0-15-15,-9 35-20 16,9 11 9-16,2 12-5 16,-2 15-3-16,0 7-4 15,0 8-105-15,0 3-111 16,-3-13-331-16</inkml:trace>
  <inkml:trace contextRef="#ctx0" brushRef="#br0" timeOffset="-147544.16">20937 16524 866 0,'0'0'11'16,"0"0"133"-16,0 0-30 16,0 0-75-16,-113 35-26 15,64 33 5-15,-3 36 1 16,-1 29 17-16,1 25 4 0,11 15-19 15,9 4-3 1,14-5-18-16,18-22-6 0,24-9-41 16,28-31-76-16,19-28-113 15,10-39-233-15</inkml:trace>
  <inkml:trace contextRef="#ctx0" brushRef="#br0" timeOffset="-147320.66">21476 16762 1085 0,'0'0'34'16,"0"0"9"-16,0 0 97 0,0 0-96 15,0 0-38-15,0 0-6 16,-20 23-10-16,5 24 4 15,-1 18-5-15,-4 13-107 16,4 9-68-16,3-7-185 16</inkml:trace>
  <inkml:trace contextRef="#ctx0" brushRef="#br0" timeOffset="-147126.08">21152 17352 366 0,'0'0'565'0,"0"0"-545"16,0 0 97-16,0 0-70 15,88-3-17-15,-15-6 2 16,7-7-25-16,-3 5-7 16,-8-3-68-16,-16 5-145 15,-22 2-269-15</inkml:trace>
  <inkml:trace contextRef="#ctx0" brushRef="#br0" timeOffset="-146906.78">21343 17438 686 0,'0'0'29'15,"0"0"54"-15,0 0 15 16,0 0-58-16,-21 106 30 15,13-52-30-15,-2 1-36 16,-3 1 7-16,4-4-6 16,-1-3-5-16,7-9-34 15,3-13-141-15,2-17-100 16,18-10-121-16</inkml:trace>
  <inkml:trace contextRef="#ctx0" brushRef="#br0" timeOffset="-146576.53">21630 17508 398 0,'0'0'454'15,"0"0"-391"-15,0 0 139 16,0 0-113-16,0 0-44 16,0 0-13-16,-30 56-11 15,10-14 28-15,1 6-24 16,6-3-23-16,7-4 5 15,6-5-7-15,0-12-1 16,9-5-16-16,14-9-43 16,5-4-14-16,3-6-7 15,-2-5-30-15,-7-10 26 16,-8-2 7-16,-11-1 57 16,-3 7 19-16,-8 2 4 15,-17 8 11-15,-7 1-12 0,-4 10 4 16,0 9-6-16,6 8 1 15,12-2-55-15,11-4-231 16,7-8-231-16</inkml:trace>
  <inkml:trace contextRef="#ctx0" brushRef="#br0" timeOffset="-146275.42">22105 17319 761 0,'0'0'118'15,"0"0"-3"-15,0 0 40 16,0 0-90-16,0 0-26 16,0 0-37-16,41-17 8 15,4 17-10-15,10-3-36 16,4 0-107-16,-11 0-250 0</inkml:trace>
  <inkml:trace contextRef="#ctx0" brushRef="#br0" timeOffset="-146099.05">22269 17111 753 0,'0'0'45'16,"0"0"74"-16,0 0-91 16,0 0-27-16,-7 104 50 15,7-43 4-15,0 3-51 16,0 4-4-16,-2 5-85 15,-2-5-285-15</inkml:trace>
  <inkml:trace contextRef="#ctx0" brushRef="#br0" timeOffset="-145909.41">22927 17626 519 0,'0'0'443'16,"0"0"-443"-16,0 0-25 15,0 0-118-15,102-62-289 0</inkml:trace>
  <inkml:trace contextRef="#ctx0" brushRef="#br0" timeOffset="-145761.15">23280 17529 734 0,'0'0'37'0,"0"0"4"16,0 0-41-16,0 0-58 16,0 0-140-16,84-37-326 15</inkml:trace>
  <inkml:trace contextRef="#ctx0" brushRef="#br0" timeOffset="-145542.68">23406 17237 1025 0,'0'0'30'15,"0"0"61"-15,0 0-6 16,0 0-85-16,94-47-6 16,-47 35-69-16,0 1-97 15,-13 1-178-15,-13 1-248 16</inkml:trace>
  <inkml:trace contextRef="#ctx0" brushRef="#br0" timeOffset="-145356.65">23486 17098 334 0,'0'0'413'16,"0"0"-372"-16,0 0 109 15,0 0-127-15,0 0-14 16,0 0-1-16,6 100 23 16,3-54-21-16,-3 0-3 15,-3 4-7-15,-3-1-86 16,0-6-246-16,4-13-235 15</inkml:trace>
  <inkml:trace contextRef="#ctx0" brushRef="#br0" timeOffset="-145107.3">24136 16623 847 0,'0'0'49'0,"0"0"75"16,0 0-57-16,0 0-50 16,0 0-16-16,-3 73 1 15,3-7-2-15,-1 9-20 16,-11 15-132-16,-7-2-215 0</inkml:trace>
  <inkml:trace contextRef="#ctx0" brushRef="#br0" timeOffset="-144910.8">23799 17344 1012 0,'0'0'58'0,"0"0"-19"16,0 0 23-16,121-14-44 16,-51 8-18-16,0 1-22 15,-9 2-173-15,-17 3-294 16</inkml:trace>
  <inkml:trace contextRef="#ctx0" brushRef="#br0" timeOffset="-144686.56">23954 17449 305 0,'0'0'713'0,"0"0"-703"0,0 0 106 16,0 0-48-1,0 0-54-15,0 0-5 0,-12 98 26 16,4-50-25-16,-3 7-10 15,1-1-8-15,-4 2-67 16,7-1-96-16,5-15-170 16,2-18-164-16</inkml:trace>
  <inkml:trace contextRef="#ctx0" brushRef="#br0" timeOffset="-144385.78">24175 17594 252 0,'0'0'618'16,"0"0"-617"-16,0 0 92 0,0 0-29 16,-98 54-31-16,74-18-19 15,3 4 10-15,8 2-23 16,7 0 1-16,6-6-4 16,1-3-52-16,21-8-55 15,7-16-131-15,4-9 39 16,-5 0-8-16,-7-16 71 15,-9-5 138-15,-12 2 134 16,-2-1 16-16,-19 3-8 16,-7 4-47-16,-3 6 15 15,-2 7-45-15,3 0-26 0,6 4-39 16,11 9-1 0,11-4-148-16,2 2-137 0</inkml:trace>
  <inkml:trace contextRef="#ctx0" brushRef="#br0" timeOffset="-144095.75">24796 16590 918 0,'0'0'91'15,"0"0"47"-15,0 0-42 0,0 0-70 16,0 0-16-16,61 119-2 16,-15-34 24-16,2 15-23 15,-8 11 1-15,-5 4 0 16,-13 2-3-16,-15-1-4 16,-7 0-3-16,-19-8 1 15,-32-1-5-15,-19-5-22 16,-17-2-90-16,-10-6-95 15,-10-10-209-15</inkml:trace>
  <inkml:trace contextRef="#ctx0" brushRef="#br0" timeOffset="-139475.65">25382 17079 655 0,'0'0'92'0,"0"0"25"16,0 0 1-16,0 0-27 15,0 0-34-15,0 0-34 16,0 0 5-16,-42-17 2 15,42 17-4-15,0 0-24 16,0 0 39-16,1 0-2 16,16 0-11-16,8 7-3 15,10-4-8-15,8-2 5 16,6-1-22-16,8 0 3 16,7 0-7-16,3-8-21 15,-4-1-57-15,-11-2-55 0,-19 8-61 16,-17 0-100-16,-16 3-59 15</inkml:trace>
  <inkml:trace contextRef="#ctx0" brushRef="#br0" timeOffset="-139296.15">25489 17270 188 0,'0'0'262'0,"0"0"-96"15,0 0 70-15,0 0-51 16,0 0-106-16,0 0-40 0,20 7-24 15,30-18 22-15,15-4-27 16,2 3-10-16,-5 4-13 16,-5 4-87-16,-14 4-201 15,-19 0-371-15</inkml:trace>
  <inkml:trace contextRef="#ctx0" brushRef="#br0" timeOffset="-138928.85">26510 16673 498 0,'0'0'160'0,"0"0"-100"16,0 0 150-16,0 0-49 15,0 0-76-15,0 0 4 16,0-61-31-16,0 61-19 16,0 0-17-16,-2 8-11 15,-2 18-6-15,-4 20-5 16,-4 20 15-16,0 13 6 15,0 4-20-15,2 2-2 16,10-11-2-16,0-13-78 0,7-11-61 16,13-19-68-16,2-15-269 15</inkml:trace>
  <inkml:trace contextRef="#ctx0" brushRef="#br0" timeOffset="-138712.62">26738 17002 983 0,'0'0'129'0,"0"0"-60"16,0 0 67-16,0 0-74 16,0 0-46-16,0 0-10 15,95-12-5-15,-35 5 2 0,4-3-6 16,-3 0-63-16,-7-7-70 15,-15 1-96-15,-16 2-202 16</inkml:trace>
  <inkml:trace contextRef="#ctx0" brushRef="#br0" timeOffset="-138484.89">26966 16723 848 0,'0'0'82'16,"0"0"81"-16,0 0-62 0,0 0-52 16,0 0 9-16,0 0-40 15,-11 0-10-15,10 25-6 16,-5 15-1-16,-4 16 8 16,-4 11-9-16,-1 5-14 15,2 4-56-15,5-4-99 16,7-13-236-16</inkml:trace>
  <inkml:trace contextRef="#ctx0" brushRef="#br0" timeOffset="-138194.28">27836 16540 587 0,'0'0'330'16,"0"0"-289"-16,0 0 102 16,0 0-35-16,0 0-78 15,0 0-30-15,13-49-10 16,-13 85-2-16,-3 20 12 15,-9 17-4-15,-4 12-28 0,-1 1-84 16,1-4-172-16,1-11-313 16</inkml:trace>
  <inkml:trace contextRef="#ctx0" brushRef="#br0" timeOffset="-138000.83">27610 17089 850 0,'0'0'143'16,"0"0"-107"-16,0 0 132 16,0 0-99-16,0 0-44 15,0 0-20-15,114 0 4 16,-32 0-9-16,3-15-72 16,-5 3-62-16,-11-5-229 0,-20 8-253 15</inkml:trace>
  <inkml:trace contextRef="#ctx0" brushRef="#br0" timeOffset="-137692.79">27762 17290 398 0,'0'0'421'16,"0"0"-393"-16,0 0-5 15,0 0-23-15,0 0-17 16,0 0-14-16,112-27-30 0,-88 22 1 15,-8 5 47-15,-7 0-2 16,-6 12 6-16,-3 11 9 16,0 7 0-16,-13 2 17 15,-8 2 29-15,-4 0 4 16,1-5 17-16,3-3-10 16,6-12 14-16,8-6 11 15,4-3-32-15,3-5-21 16,0 0-23-16,10 0-6 15,23-10-2-15,15-7-40 16,6-10-93-16,2-2-170 16,-5-4-90-16</inkml:trace>
  <inkml:trace contextRef="#ctx0" brushRef="#br0" timeOffset="-137501.58">28176 17015 565 0,'0'0'398'0,"0"0"-366"16,0 0 98-16,0 0-100 15,0 0-25-15,0 0-7 16,105-20 2-16,-58 8-69 16,-8-3-81-16,-11 3-160 15,-15 0-84-15</inkml:trace>
  <inkml:trace contextRef="#ctx0" brushRef="#br0" timeOffset="-137316.95">28231 16869 568 0,'0'0'159'0,"0"0"-29"16,0 0 29-16,0 0-114 15,0 0-31-15,0 0-11 16,3 47 3-16,11-7 3 15,-1 3-8-15,-6 6-2 16,2 1-66-16,-6 3-187 16,-3-6-166-16</inkml:trace>
  <inkml:trace contextRef="#ctx0" brushRef="#br0" timeOffset="-137114.53">28739 16573 802 0,'0'0'195'16,"0"0"-114"-16,0 0 23 15,0 0-59-15,0 0-37 16,0 0 8-16,32 80-15 16,-32-31-2-16,-12 4-14 15,-9 5-98-15,-3-2-129 16,2-14-330-16</inkml:trace>
  <inkml:trace contextRef="#ctx0" brushRef="#br0" timeOffset="-136870.37">28769 17015 806 0,'0'0'73'15,"0"0"88"-15,0 0-66 16,0 0-40-16,0 0-21 16,0 0 3-16,12-3-8 0,29-7-1 15,11 3-2-15,6-2-26 16,2-2-7-16,-5 2-61 16,-7 1-71-16,-10 6-131 15,-20 2-327-15</inkml:trace>
  <inkml:trace contextRef="#ctx0" brushRef="#br0" timeOffset="-136559.05">28829 17239 623 0,'0'0'279'0,"0"0"-200"15,0 0 35-15,0 0-93 16,0 0-5-16,0 0-16 15,76-2 0-15,-45-1 0 0,-7 3-16 16,-6 0 11-16,-8 0-6 16,-5 12-17-16,-5 11 20 15,0 7-3-15,-11 11 11 16,-11-2 0-16,-2 4 2 16,5-6-2-16,1-1 18 15,6-12 9-15,3-9 20 16,6-5-20-16,3-7-4 15,0-3-8-15,15 0-8 16,19-13-7-16,13-11-81 16,8-8-133-16,-3-5-211 15</inkml:trace>
  <inkml:trace contextRef="#ctx0" brushRef="#br0" timeOffset="-135135.21">29500 16920 406 0,'0'0'161'15,"0"0"-82"-15,0 0 62 16,0 0 9-16,0 0-70 16,0 0-27-16,-41-12-5 15,41 12-5-15,0 0-28 16,0-1 17-16,0 1-20 15,0 0-8-15,0 0-4 0,19 0 0 16,11-4-7 0,12 4-17-16,5-5-33 0,-5 1-48 15,-11-2-74-15,-8 1 1 16,-12 1 23-16,-5 2-13 16,-6 2 15-16,0-3 24 15</inkml:trace>
  <inkml:trace contextRef="#ctx0" brushRef="#br0" timeOffset="-132996.33">29648 16600 41 0,'0'0'515'16,"0"0"-450"-16,0 0-29 15,0 0 83-15,0 0-90 16,0 0-9-16,-14 82 64 16,14-35-14-16,0 3-18 15,0 1-22-15,-1-2-21 16,-4 1-1-16,-2-2-5 16,-5-3-3-16,5-5-54 15,2-4-123-15,5-19-142 16</inkml:trace>
  <inkml:trace contextRef="#ctx0" brushRef="#br0" timeOffset="-132800.78">29961 16640 413 0,'0'0'629'0,"0"0"-554"15,0 0 38-15,0 0-41 16,0 0-53-16,0 0-19 15,0 22-8-15,2 18 6 16,1 6-17-16,-3 8-77 16,0 1-67-16,0-5-162 15,0-11-179-15</inkml:trace>
  <inkml:trace contextRef="#ctx0" brushRef="#br0" timeOffset="-132635.15">29795 17101 568 0,'0'0'265'0,"0"0"-178"16,0 0 78-16,0 0-51 16,0 0-47-16,0 0-38 15,57-7-11-15,12-11-18 16,2 1-16-16,-5 0-115 16,-12 8-135-16,-21 9-237 15</inkml:trace>
  <inkml:trace contextRef="#ctx0" brushRef="#br0" timeOffset="-132328.18">29790 17377 1048 0,'0'0'66'0,"0"0"42"16,0 0-62-16,0 0-46 15,0 0 1-15,108-15-3 16,-69 13-38-16,-10-3-47 15,-10 5 19-15,-7 0-13 16,-11 7 18-16,-1 20 24 16,-10 7 39-16,-15 12 1 15,-7 2 19-15,2-1 43 16,4-7 19-16,3-10-12 0,10-10 7 16,7-12-34-16,6-5-24 15,0-3-2-15,13 0-17 16,22-15-1-16,14-11-60 15,7-8-103-15,2-9-206 16,-2-6-305-16</inkml:trace>
  <inkml:trace contextRef="#ctx0" brushRef="#br0" timeOffset="-132139.98">30225 17091 949 0,'0'0'125'0,"0"0"-51"0,0 0 58 16,0 0-89 0,0 0-14-16,0 0-28 0,82-15 4 15,-28-2-5-15,-2 0-58 16,-9-3-60-16,-10 0-123 16,-11 4-188-16</inkml:trace>
  <inkml:trace contextRef="#ctx0" brushRef="#br0" timeOffset="-131937.78">30353 16961 555 0,'0'0'253'0,"0"0"-116"0,0 0 32 16,0 0-109-16,0 0-21 16,0 0 8-16,-6-3-40 15,6 18-3-15,0 9 7 16,0 8-2-16,3 1-3 15,-3 11-6-15,0 1-34 16,-7-1-56-16,-10-2-123 16,7-13-255-16</inkml:trace>
  <inkml:trace contextRef="#ctx0" brushRef="#br0" timeOffset="-131722.89">30823 16646 1043 0,'0'0'108'0,"0"0"-64"15,0 0 118-15,0 0-128 16,0 0-30-16,0 0-8 16,0 13-11-16,-7 27 1 15,-15 13-25-15,-7 13-89 16,-4 2-52-16,-1-1-283 15</inkml:trace>
  <inkml:trace contextRef="#ctx0" brushRef="#br0" timeOffset="-131539.78">30547 17162 702 0,'0'0'192'15,"0"0"-57"-15,0 0 39 16,0 0-52-16,0 0-47 15,0 0-38-15,84-54-35 16,-31 27-4-16,2 8-12 16,0-1-76-16,-9 4-104 15,-9 6-198-15,-18 8-295 16</inkml:trace>
  <inkml:trace contextRef="#ctx0" brushRef="#br0" timeOffset="-131074.83">30596 17234 827 0,'0'0'98'15,"0"0"-46"-15,0 0 50 16,0 0-64-16,0 0-13 16,0 0 2-16,65-36-8 15,-53 25 3-15,1 2-8 16,-3 2-7-16,-2 3 7 15,-2 2-11-15,-2-1 0 16,-2 3 5-16,2-2-6 16,4 1 0-16,3-1-2 15,3-1 1-15,-2 1 7 0,1 1-8 16,-5 1-3-16,0 0 2 16,-1 9-4-16,-6 18-4 15,-1 10-1-15,0 8 2 16,-18 2 5-16,-4-1-11 15,-1-6 14-15,1-10 1 16,5-10-1-16,4-6 0 16,6-8 4-16,5-3 2 15,1-3 26-15,1 0-1 16,0 0 19-16,0 0 6 16,9-5-21-16,15-7-16 15,12-5-19-15,7-2-5 16,6 0-1-16,6 7-50 0,8 7-13 15,7 5-65-15,9 3 8 16,2 14-146-16</inkml:trace>
  <inkml:trace contextRef="#ctx0" brushRef="#br1" timeOffset="-119746.7">31497 16894 238 0,'0'0'75'0,"0"0"52"16,0 0-33-16,0 0-31 16,0 0 26-16,0 0-2 15,-21-6-14-15,18 6-2 16,3 0-5-16,-1 0 9 16,1 0-31-16,0 0-6 15,0 0-6-15,0 0-9 0,0-2-4 16,0 2-11-16,0 0-5 15,0 0-6-15,11 0 1 16,12 0-2-16,12 0 4 16,7 5 5-16,2 1-2 15,-5-3-6-15,-3 4-22 16,-6-7-38-16,-7 1-32 16,-5 2-71-16,-7-1-92 15,-4-2 26-15,-5 3-1 16</inkml:trace>
  <inkml:trace contextRef="#ctx0" brushRef="#br1" timeOffset="-119549.64">31570 16987 123 0,'0'0'253'16,"0"0"-39"-16,0 0 13 16,0 0-72-16,0 0-67 15,0 0-35-15,-28 3-27 16,37-1-25-16,21 1 7 15,16 1 2-15,15 2-3 16,6-2-7-16,9 2-3 16,-1-2-104-16,-2-4-172 15,-6 0-216-15</inkml:trace>
  <inkml:trace contextRef="#ctx0" brushRef="#br1" timeOffset="-119206.72">32366 16709 546 0,'0'0'56'16,"0"0"150"-16,0 0-52 15,0 0-44-15,0 0-27 16,0 0-8-16,-20-36-30 15,17 36-7-15,0 0-5 16,2 0-21-16,-2 2-7 16,-5 25-5-16,-1 19 0 0,-6 17 18 15,0 12-5-15,1 2-8 16,-2-1 7-16,2-7-9 16,2-3 1-16,-2-13-4 15,5-11 1-15,6-14-5 16,3-9-48-16,0-8-98 15,9-8-44-15,15-3-170 16,3-14-99-16</inkml:trace>
  <inkml:trace contextRef="#ctx0" brushRef="#br1" timeOffset="-118950.52">32516 17042 671 0,'0'0'244'16,"0"0"-27"-16,0 0-112 16,0 0-21-16,0 0-36 15,0 0-28-15,3-3-10 16,37-3-8-16,23-1 17 16,13 0-2-16,6-6-13 15,-7 6-4-15,-17 3-1 16,-14-1-37-16,-12 2-47 15,-14-1-66-15,-8-2-80 16,-10-1-177-16,0 0-51 0</inkml:trace>
  <inkml:trace contextRef="#ctx0" brushRef="#br1" timeOffset="-118718.89">32840 16744 600 0,'0'0'102'0,"0"0"157"16,0 0-75-16,0 0-82 16,0 0-34-16,0 0-19 15,-26-23-9-15,25 23-39 16,-4 12-1-16,-1 20-10 0,-8 14 10 16,-6 17 5-1,-2 9-5-15,1 4-20 16,6 3-66-16,9-6-55 15,6-10-131-15,13-20-159 0</inkml:trace>
  <inkml:trace contextRef="#ctx0" brushRef="#br1" timeOffset="-118178.96">33293 16588 581 0,'0'0'122'16,"0"0"114"-16,0 0-75 16,0 0-99-16,0 0-16 0,0 0-35 15,-4 7-10-15,-2 24 3 16,0 8 17-16,-3 8 15 16,-2-1-26-16,-2-3-7 15,4-4 4-15,0-8-7 16,2-5 0-16,7-10-4 15,-2-10 4-15,2-5-13 16,0-1-3-16,0 0 9 16,3 0 3-16,13-4-5 15,5-5 6-15,9 0-5 0,1-1-10 16,5 1-9 0,3-1 3-16,-3 1 2 15,-2-4 19-15,-7 1-6 0,-3-3 9 16,-5-3 8-16,-5-2-6 15,-4 0 8-15,-1-1 5 16,-7 3 2-16,-2 7 22 16,0 1-4-16,0 4 17 15,0 6 14-15,0 0-6 16,0 0-20-16,-2 0-21 16,-1 0-10-16,0 3-9 15,-3 13-3-15,0 10 2 16,-3 15-3-16,3 12 6 15,-4 1-5-15,-1 7-1 16,1 3-66-16,-3 3-65 16,2-3-52-16,-1-5-174 0,5-14-151 15</inkml:trace>
  <inkml:trace contextRef="#ctx0" brushRef="#br1" timeOffset="-117887.08">33114 17432 703 0,'0'0'213'0,"0"0"0"0,0 0-85 16,0 0-51-16,0 0-17 15,0 0-21 1,-19 0-13-16,40 0-8 15,32 0 1-15,22-7 10 0,21 1-3 16,2-5-26-16,-10 6 0 16,-7 1-2-16,-14-1-17 15,-15 5-51-15,-13 0-37 16,-14 0-74-16,-12 0-45 16,-13 0-135-16,0 9-38 15</inkml:trace>
  <inkml:trace contextRef="#ctx0" brushRef="#br1" timeOffset="-117455.42">33371 17653 149 0,'0'0'350'15,"0"0"-241"-15,0 0 102 16,0 0-71-16,0 0-51 15,0 0-1-15,-8 0-31 16,8 0-6-16,0 0-8 16,6 0-15-16,17-8-4 15,7 0-19-15,4 4-2 0,-4 4-6 16,-4 0 2 0,-5 0-7-16,-7 17-8 0,-7 6-7 15,-5 7 7-15,-2 3-12 16,-15 4 19-16,-14 5 1 15,-8-2 5-15,-3-7-2 16,4-2 2-16,6-12 3 16,12-7 2-16,10-9 7 15,6-1 12-15,2-2 4 16,0 0-19-16,15 0-6 16,18-2 2-16,12-10-2 15,10-4 5-15,1-1-5 16,-5 3-31-16,-8 0-38 15,-7 2-80-15,-10 2-233 16,-16 1-206-16</inkml:trace>
  <inkml:trace contextRef="#ctx0" brushRef="#br1" timeOffset="-110560.95">5010 4620 16 0,'0'0'39'0,"0"0"-19"16,0 0 21-16,0 0-41 15,0 0 16-15,0 0-5 16,0 0 26-16,-9-65 2 15,6 60-21-15,3 5 37 16,0-4-28-16,-3 1-4 16,3 1 12-16,-3-3-10 15,3 3 15-15,-1-4 9 16,1 1-33-16,0-1-2 16,0 0-9-16,0 4-4 15,-2 2 16-15,2 0 4 0,0 0-3 16,-1 0-18-1,1 0-9-15,-2 0 5 0,2 9-10 16,0 7 14-16,0 0 0 16,0 4 0-16,0-4 2 15,0-1-2-15,0-3 0 16,0-1-2-16,0-5 4 16,0-4-2-16,0-1 0 15,0-1 1-15,0 0-1 16,0 0 0-16,0 0 0 15,0 0 4-15,0 0-1 16,0 0-2-16,0 0 4 0,0 0-3 16,0 0 5-1,0 0-2-15,0-5 3 0,0-10 0 16,0-5-6-16,3 0-2 16,3 2 0-16,3 2 0 15,-6 1 5-15,0 9-5 16,-3 2 0-16,0 2 7 15,0 2-7-15,0 0 0 16,0 0-1-16,0 0 0 16,0 0-4-16,0 0-1 15,0 2-8-15,0 10 13 16,0 10-14-16,0 4 15 16,-3 4 4-16,-3-2-4 15,0-1 4-15,3-7-4 16,0-6 0-16,3-7-1 0,-1-4 1 15,1-3 0-15,0 0 5 16,0 0 0-16,0 0 34 16,0 0 27-16,0-12 14 15,0-4-17-15,0-8-62 16,0-3 2-16,1 3-3 16,5 0 1-16,-3 4 0 15,0 6-1-15,0 7 0 16,-3 3-1-16,0 4 1 15,0 0-13-15,0 7-90 16,0 22-76-16,0 17 77 16,0 9-81-16,0-5-80 0</inkml:trace>
  <inkml:trace contextRef="#ctx0" brushRef="#br1" timeOffset="-108969.75">5860 6402 18 0,'0'0'25'0,"0"0"-8"15,0 0-13-15,0 0 10 16,0 0 7-16,0 0-9 16,0 0-7-16,0-3-1 15,0 0-2-15,0-1-2 16,0-1-13-16,0 2-32 15,8 0 4-15</inkml:trace>
  <inkml:trace contextRef="#ctx0" brushRef="#br1" timeOffset="-106171.96">32366 13943 26 0,'0'0'81'16,"0"0"3"-16,0 0-70 15,0 0-5-15,0 0 16 16,0 0 18-16,0 0-18 16,53-9-19-16,-53 9-1 15,0 0-4-15,0 0-1 16,2 0 6-16,-2 0 9 16,0 0 24-16,0 0-4 15,0 0-8-15,1 0 5 16,-1 0-24-16,0 0 20 0,0 0-3 15,0 0-6-15,2 0-4 16,-2 0-15-16,0 0-3 16,0 0-30-16,-8 0-86 15,-16 0-194-15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B8E-ACD6-432D-BFBB-9B828366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A258-15C8-452A-8A94-A0424E3E3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3182-6F11-410E-B558-270451B9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0AFA-2261-4420-9C8C-A6838AC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F3B-E164-437A-9CA8-511B307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3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F7E1-D381-4171-AA6F-269FB832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20C1-1688-44C5-B154-A3995FBFD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A54D-29C7-4533-B1E2-35ABB7E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8291-D206-4A2A-960A-8F5FB13E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901E-4574-482E-8E8C-3CFCDCF6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D4625-AAD3-41DC-8D2B-EF948010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610CB-587E-41D5-997D-1721AECD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2FE8-C4F1-460B-92B5-FD9FF5CE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4A6D-B1AC-4FFE-9DA4-1CB9C8A7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FCEC-4C7D-4AE5-9045-CCE8B59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E98-CCFE-4893-9B99-AFBB797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2D08-935D-4BC1-ADF7-3E8BA7E8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665D-9BC2-441A-AD4E-15C5FF5F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9775-13B9-449A-90F2-78E1F88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6195-E424-4B32-BA61-9E1BDB6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4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BAB1-9775-4E5B-BEB4-5D1490A9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18B0-3B12-4B8C-A479-5DF4E18C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4454-72B0-43F7-A0C0-AC19A885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F6EE-E37B-485D-81C4-EC9099D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211B-F404-48AA-8CED-4B331000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09FC-A8EC-4E04-AD16-49B026A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8345-3D7D-49D1-A14A-18A31BF27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84D8-D068-4611-A503-CF28BCFE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8415-CE19-4698-90C1-7CB7142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D60F-4165-437E-AC04-D684D46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21DB-98F5-44E3-91C7-6F3B3C9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AEC-01CB-4AF0-B017-664736F1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739F-0DB0-41CF-A3CF-F02B235B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9D60-2362-4DD4-AF20-FAEEA48F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88BF6-DF61-4AF6-942A-B3FB68DD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BD104-487A-4909-9895-C0577710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EE684-C204-4D64-A0B2-6CF88856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8AA8-559F-4178-93FB-3AEF4368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06B25-31ED-4DDF-83F7-B1928262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CC92-48F7-4B1F-A385-754F2C5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74EE2-0503-4102-BF07-C336A457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D970-1CD5-45CE-9036-6E17B78B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5F91C-46B7-432D-9FF7-062F1CB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39ED0-FE0A-460B-8754-B8007D05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F4942-1EA0-45C7-B78E-9EB2C0C0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FC85-B573-4F30-8E17-3A2CFB59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5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E4B9-0362-4249-96C5-880998D3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F78A-8BCA-4DA4-A1AF-8C3A9A2B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442F-D502-45F1-AA2A-07CB193F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7F55-52F8-4FF5-AE06-7409441A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129A-F95C-467C-9C9D-236BA5B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3023-1664-4753-A641-483BB51A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4F45-1780-4012-ADB7-AE7F45AD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A29ED-F9CB-4A06-ABF9-21F02610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EEC14-6BD4-45D5-A7EF-9A805617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14B55-8C15-4C6C-A0A1-508108AA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9A02-13C6-42CA-89A1-1F60B886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D725-3423-4957-A499-C93CC450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8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35E2F-D8E8-4F8E-B2FD-D654D393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35CAC-6AC5-4B00-81EB-2F26CF58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3510-9DA6-4D3F-B74A-94C618233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1741-525D-4AE5-9E05-4E82EEE6F475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2957-FEB0-42EA-84FE-77975C74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C995-307D-4F60-A191-E09043DD6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A2A9-34CE-4699-97B2-A3AE703D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C252A-4660-4670-A2F0-82DA0177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1" y="844062"/>
            <a:ext cx="10002393" cy="1959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564C75-A30E-4344-AB51-2F98B1736CA4}"/>
                  </a:ext>
                </a:extLst>
              </p14:cNvPr>
              <p14:cNvContentPartPr/>
              <p14:nvPr/>
            </p14:nvContentPartPr>
            <p14:xfrm>
              <a:off x="406440" y="1848240"/>
              <a:ext cx="11723760" cy="500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564C75-A30E-4344-AB51-2F98B1736C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1838880"/>
                <a:ext cx="11742480" cy="50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4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D1C1E7-903C-4EAC-81E4-A90E8F40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9" y="731521"/>
            <a:ext cx="6439931" cy="1401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12494-9124-4987-BB21-611FE8F17EB1}"/>
                  </a:ext>
                </a:extLst>
              </p14:cNvPr>
              <p14:cNvContentPartPr/>
              <p14:nvPr/>
            </p14:nvContentPartPr>
            <p14:xfrm>
              <a:off x="42840" y="467640"/>
              <a:ext cx="12011400" cy="621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12494-9124-4987-BB21-611FE8F17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80" y="458280"/>
                <a:ext cx="12030120" cy="62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F5C88-D486-4323-98E0-CB2D6C349D3A}"/>
                  </a:ext>
                </a:extLst>
              </p14:cNvPr>
              <p14:cNvContentPartPr/>
              <p14:nvPr/>
            </p14:nvContentPartPr>
            <p14:xfrm>
              <a:off x="3758760" y="1697760"/>
              <a:ext cx="1479240" cy="2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F5C88-D486-4323-98E0-CB2D6C349D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9400" y="1688400"/>
                <a:ext cx="149796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2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547764-B21B-46C8-B151-D3B59DB4CC3E}"/>
                  </a:ext>
                </a:extLst>
              </p14:cNvPr>
              <p14:cNvContentPartPr/>
              <p14:nvPr/>
            </p14:nvContentPartPr>
            <p14:xfrm>
              <a:off x="1200600" y="806760"/>
              <a:ext cx="10789200" cy="580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547764-B21B-46C8-B151-D3B59DB4C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240" y="797400"/>
                <a:ext cx="10807920" cy="58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4775AD-0ED2-4B1E-BA5C-A91F5D990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5" y="886265"/>
            <a:ext cx="8317111" cy="16677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1E1300-00A5-415A-992B-335C37409DAA}"/>
                  </a:ext>
                </a:extLst>
              </p14:cNvPr>
              <p14:cNvContentPartPr/>
              <p14:nvPr/>
            </p14:nvContentPartPr>
            <p14:xfrm>
              <a:off x="1335960" y="628560"/>
              <a:ext cx="10659960" cy="582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1E1300-00A5-415A-992B-335C37409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600" y="619200"/>
                <a:ext cx="10678680" cy="58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D8BDC-DCA6-4E7E-9335-E5C0595896E2}"/>
                  </a:ext>
                </a:extLst>
              </p14:cNvPr>
              <p14:cNvContentPartPr/>
              <p14:nvPr/>
            </p14:nvContentPartPr>
            <p14:xfrm>
              <a:off x="3034800" y="1837440"/>
              <a:ext cx="5464080" cy="236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D8BDC-DCA6-4E7E-9335-E5C059589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5440" y="1828080"/>
                <a:ext cx="5482800" cy="23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5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31879C-2541-40B2-AFA4-23723B172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3" y="531611"/>
            <a:ext cx="3948887" cy="13535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C82C2C-6492-44AC-8F15-D75D384518BF}"/>
                  </a:ext>
                </a:extLst>
              </p14:cNvPr>
              <p14:cNvContentPartPr/>
              <p14:nvPr/>
            </p14:nvContentPartPr>
            <p14:xfrm>
              <a:off x="178200" y="601560"/>
              <a:ext cx="12002400" cy="608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C82C2C-6492-44AC-8F15-D75D38451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0" y="592200"/>
                <a:ext cx="12021120" cy="61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51991-F549-4656-8C72-995D6D959146}"/>
                  </a:ext>
                </a:extLst>
              </p14:cNvPr>
              <p14:cNvContentPartPr/>
              <p14:nvPr/>
            </p14:nvContentPartPr>
            <p14:xfrm>
              <a:off x="2253600" y="3151440"/>
              <a:ext cx="7367400" cy="261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51991-F549-4656-8C72-995D6D9591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4240" y="3142080"/>
                <a:ext cx="7386120" cy="26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0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9EF07A-475A-4B44-BDFB-C54416EEDA3A}"/>
                  </a:ext>
                </a:extLst>
              </p14:cNvPr>
              <p14:cNvContentPartPr/>
              <p14:nvPr/>
            </p14:nvContentPartPr>
            <p14:xfrm>
              <a:off x="266400" y="373320"/>
              <a:ext cx="11930400" cy="613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9EF07A-475A-4B44-BDFB-C54416EED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040" y="363960"/>
                <a:ext cx="11949120" cy="61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3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A9502D-70CE-4F24-9A20-C5E1E0E069DA}"/>
                  </a:ext>
                </a:extLst>
              </p14:cNvPr>
              <p14:cNvContentPartPr/>
              <p14:nvPr/>
            </p14:nvContentPartPr>
            <p14:xfrm>
              <a:off x="901800" y="768600"/>
              <a:ext cx="11253240" cy="600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A9502D-70CE-4F24-9A20-C5E1E0E06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759240"/>
                <a:ext cx="11271960" cy="60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24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C68A16-E031-448B-987A-7CA4927C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8" y="731520"/>
            <a:ext cx="9359733" cy="17424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0691F-F937-4211-8F22-8ACDB25D8677}"/>
                  </a:ext>
                </a:extLst>
              </p14:cNvPr>
              <p14:cNvContentPartPr/>
              <p14:nvPr/>
            </p14:nvContentPartPr>
            <p14:xfrm>
              <a:off x="976680" y="361800"/>
              <a:ext cx="11181960" cy="640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0691F-F937-4211-8F22-8ACDB25D8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320" y="352440"/>
                <a:ext cx="11200680" cy="64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3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71FF0-8576-495A-A84A-706A0727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" y="576775"/>
            <a:ext cx="8592178" cy="3683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9C905B-23A8-4ED2-B9FF-154B4C9112A0}"/>
                  </a:ext>
                </a:extLst>
              </p14:cNvPr>
              <p14:cNvContentPartPr/>
              <p14:nvPr/>
            </p14:nvContentPartPr>
            <p14:xfrm>
              <a:off x="1459800" y="1551960"/>
              <a:ext cx="10635120" cy="481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9C905B-23A8-4ED2-B9FF-154B4C9112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440" y="1542600"/>
                <a:ext cx="10653840" cy="48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9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5</cp:revision>
  <dcterms:created xsi:type="dcterms:W3CDTF">2020-11-10T20:13:00Z</dcterms:created>
  <dcterms:modified xsi:type="dcterms:W3CDTF">2020-11-11T10:04:27Z</dcterms:modified>
</cp:coreProperties>
</file>