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7" r:id="rId9"/>
    <p:sldId id="264" r:id="rId10"/>
    <p:sldId id="265" r:id="rId11"/>
    <p:sldId id="266" r:id="rId12"/>
    <p:sldId id="27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14:26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28560 4631 145 0,'0'0'28'0,"0"0"-17"16,0 0 93-16,0 0-45 15,0 0 2-15,0 0 14 16,0 0 9-16,0 0-13 16,54-49 8-16,-53 37-18 15,1-5-26-15,-2 2 21 0,0-3-20 16,0-2-15-16,-12 0-5 15,-3 1-8-15,-1 6 4 16,-2 2 3-16,-1 8-13 16,2 1-2-16,-4 2-5 15,-7 9 1-15,-5 25 3 16,-3 17-6-16,3 13 6 16,8 8 0-16,12 4-9 15,11 0 6-15,2-8-12 16,12-13-1-16,11-18-10 15,7-15-8-15,6-12 21 16,8-10 5-16,8-3 9 16,5-25-3-16,4-10 5 15,-6-10-2-15,-6-3 3 16,-8-4-3-16,-8 4 4 0,-10 4-4 16,-6 11 2-16,-8 15 6 15,-6 13-8-15,-3 8 4 16,0 0-4-16,0 3-5 15,0 25-16-15,0 14 12 16,0 11 8-16,3 0-3 16,11-9-7-16,3-10-19 15,1-12-21-15,-2-8 30 16,-1-11 15-16,2-3-2 16,-1-7 8-16,0-18-3 15,-4-12 3-15,-4-5-11 16,-8-4-14-16,0-3 24 0,-12 1 1 15,-9 7 0 1,-3 12 0-16,2 13 24 0,1 14 10 16,-1 2-34-16,3 19-5 15,5 12-12-15,6 7 4 16,8-1 8-16,0-4-12 16,18-2 11-16,6-11-8 15,6-7 9-15,1-10 5 16,5-3 14-16,1-3 20 15,0-13-3-15,-1-7 13 16,-1-4 17-16,-4-1-35 16,-1 1-7-16,-9 7-2 15,-8 7 1-15,-6 4 1 0,-5 9-3 16,-2 0-11-16,0 0-2 16,0 0-3-16,1 12-13 15,2 2 13-15,3-2 0 16,4-4 0-16,4-2-3 15,4-6 3-15,9 0 5 16,9-6-5-16,2-14 8 16,4-6-2-16,-4 4-4 15,-7 1 2-15,-7 7-2 16,-8 8-1-16,-5 3-2 16,-4 3 1-16,5 6-8 15,2 11 3-15,2 4 0 0,-1 0 4 16,1-4-15-16,1-7-4 15,2-4 13-15,5-6-4 16,2-2 11-16,5-18 3 16,4-3-2-16,0-4 4 15,-4 1-5-15,-6 5 0 16,-7 6 13-16,-3 7-1 16,-7 5-9-16,-2 3-3 15,0 0-6-15,4 4 6 16,4 8-5-16,2 2-3 15,5 1-2-15,7-4-38 16,9-3 1-16,2-6 40 16,2-2-45-16,-6-6-6 15,-6-14-72-15,-9-2 108 16,-6-4 11-16,-8-2 11 0,-6-5 50 16,0-4 47-16,0-4 16 15,0 1 12-15,-3 8-44 16,2 13 6-16,1 12-10 15,-2 7-39-15,2 0-38 16,0 18-5-16,10 25 5 16,13 26 11-16,4 21 8 15,0 18-11-15,-5 21 7 16,-5 0-13-16,-4-4-2 16,-6-19 0-16,-7-27-8 15,0-21-25-15,-3-20-8 16,-12-17 13-16,-1-12 14 15,-3-9 4-15,2-26 9 0,-1-25-13 16,2-24 0 0,4-22 11-16,4-12-3 0,8 1 6 15,0 14 16-15,9 19 5 16,14 24 3-16,5 17-23 16,2 12-1-16,6 12-2 15,7 8-6-15,2 2-2 16,-1 7 3-16,-5 16-11 15,-12 5-14-15,-18 3 3 16,-9 5 1-16,-21 4 19 16,-19 4-13-16,-12 0-16 15,-1-6 0-15,4-7-18 0,9-12-29 16,14-14 0-16,23-5-69 16,8-28-58-16</inkml:trace>
  <inkml:trace contextRef="#ctx0" brushRef="#br0" timeOffset="789.67">30859 4535 359 0,'0'0'222'0,"0"0"72"15,0 0-220-15,-106 7-18 16,63 21-49-16,1 8-4 16,15 0-3-16,15-3 0 15,12-3-7-15,5-3 4 16,26-10-8-16,8-8-6 0,9-9 4 15,-2-3-12-15,-4-20 10 16,-7-7-1-16,-9-9 15 16,-11-3 1-16,-7-2 3 15,-8 6 2-15,0 10 5 16,0 12 1-16,-1 9 46 16,-6 7-54-16,-1 16-3 15,2 22-18-15,6 12 11 16,0 0 7-16,11-6-1 15,14-9-10-15,3-13 1 16,1-6-27-16,-2-12 15 16,1-4 12-16,-1-21-1 15,-5-13 11-15,-1-9-3 16,-8-6-1-16,-7 0 3 0,-6 5 1 16,0 13 0-16,0 12 8 15,-6 12 0-15,-5 7-8 16,-2 1-11-16,3 19-16 15,6 5 23-15,4 2-18 16,1 1-4-16,19-6-12 16,3-7 19-16,6-3 11 15,-1-8 5-15,3-4 6 16,1 0 6-16,-6-3 4 16,-1-7 4-16,-8 2 11 15,-5 2-9-15,-3 6-13 16,-4 0-6-16,-1 8-4 0,-2 21 3 15,-1 9 2 1,1 4-1-16,1-3 2 0,4-8-2 16,5-9-3-16,6-5-28 15,7-12-5-15,5-5 26 16,5-10 9-16,-3-21-27 16,-2-6 28-16,-4-7 0 15,-7-4 21-15,-6-5 35 16,-2-3-24-16,-7 6 36 15,-2 11-11-15,-2 17 4 16,0 15 19-16,0 7-18 16,-3 5-54-16,-11 24-8 15,-1 13 0-15,1 10-6 0,9 3 6 16,5-3-4-16,0-2 2 16,12-5-34-16,10-11-39 15,10-14 20-15,9-20-207 16,1-11 30-16,-3-30-11 15</inkml:trace>
  <inkml:trace contextRef="#ctx0" brushRef="#br0" timeOffset="926.41">31831 4264 414 0,'0'0'149'16,"0"0"2"-16,0 0-113 15,0 0-38-15,0 0-20 0,-76 74-9 16,76-46-79-16,8 1-98 15,13-3-53-15</inkml:trace>
  <inkml:trace contextRef="#ctx0" brushRef="#br0" timeOffset="1823.52">32038 4471 184 0,'0'0'308'15,"0"0"-165"-15,0 0 50 16,0 0-109-16,0 0-26 15,0 0-20-15,-81-8-15 16,76 8-23-16,1 8-1 16,3 13-8-16,1 8 6 15,0 3 1-15,1 5 2 16,12-6-6-16,1-3 0 0,2-3-29 16,-4-11 15-16,-2-3 11 15,-7-5 6-15,-3-4 6 16,0 1-2-16,-10 3 12 15,-18 0-9-15,-11 4 0 16,-5-3-4-16,5-3-25 16,7-1-6-16,17-3-65 15,15 0-76-15,15-24 80 16,36-7-147-16,14-8 50 16,11 3 94-16,-7 2 95 0,-12 2 57 15,-14 6 105 1,-18 9 30-16,-10 6-18 15,-10 4 54-15,-5 7-51 16,0 0-103-16,0 0-56 0,0 0-18 16,0 17-2-16,0 12-6 15,0 6 8-15,0 2 3 16,0-6-3-16,0-10 0 16,4-2-8-16,5-9 3 15,6-3-33-15,5-7 5 16,2 0 1-16,5-21-2 15,-5-11-43-15,-8-7 14 16,-11-2 30-16,-3 2 31 16,-5 3 4-16,-17 12-1 15,-8 14 20-15,-3 10-14 0,0 3-7 16,5 21-6-16,8 5 6 16,12 1-3-16,8-2 0 15,0-3-8 1,19-8 3-16,11-8 8 0,4-7 4 15,3-2 11-15,2-9 3 16,-5-10 22-16,-1-6-15 16,0-3-12-16,0-2-3 15,-2 1-9-15,0 7 0 16,-7 6-1-16,-7 11 0 16,-2 5-4-16,-3 6 4 15,-2 17 0-15,2 6 7 0,-1-1-5 16,2-1 0-1,-1-7-2-15,1-8 1 0,-2-5 1 16,-2-7 0-16,5 0 15 16,6-12 59-16,7-12-27 15,7-8-14-15,2-1-21 16,-1 3-6-16,-2 4-2 16,-6 11-6-16,-9 9-3 15,-5 6 2-15,-3 3-11 16,0 22 5-16,5 9 0 15,0 2-2-15,1 1-2 16,1-4-79-16,-1-8-59 16,-1-5-139-16</inkml:trace>
  <inkml:trace contextRef="#ctx0" brushRef="#br0" timeOffset="2481.27">29979 5540 375 0,'0'0'138'0,"0"0"103"15,0 0-75-15,0 0-36 0,0 0-67 16,0 0-33-16,-61-15-17 16,79 15-13-16,28-8-4 15,21-1 4-15,21-7 0 16,4-2-2-16,-2-1-74 15,-12 3-37-15,-17 2-26 16,-23 8-47-16,-21 3 61 16,-17 3 11-16,-17 3 76 15,-23 12 38-15,-6 4 13 16,-2-2 31-16,8-3 42 16,7-3-3-16,9-2 13 15,8 3-12-15,9 6-39 0,2 7-15 16,5 11-11-16,0 9 0 15,2 2-6-15,8 2-12 16,2-6-1-16,-3-6-14 16,2-4-86-16,2-13-34 15,0-12-3-15,3-8-69 16,5-6-14-16</inkml:trace>
  <inkml:trace contextRef="#ctx0" brushRef="#br0" timeOffset="3073.53">30425 5683 10 0,'0'0'153'0,"0"0"-24"15,0 0 3-15,0 0-29 16,0 0-44-16,0 0-34 16,3-3-21-16,-9 35 9 15,5-3-13-15,1-5 0 16,0-7 0-16,6-5-5 0,7-5 2 16,2-7-28-16,4 0 16 15,2-10 13-15,-3-13-7 16,-2-7-15-16,-8-4 19 15,-8-2 5-15,0 4 0 16,0 11 1-16,-11 10 17 16,-10 11 42-16,-4 13-17 15,-5 24-30-15,1 16-4 16,5 7 2-16,10 3-1 16,13-5-10-16,1-4 1 15,10-12-5-15,19-14-4 16,13-16-1-16,11-12-6 0,14-27 15 15,9-20 6-15,-1-12-6 16,-5-11-28-16,-18 2 27 16,-12 2 2-16,-20 11 1 15,-13 16 31-15,-7 17 83 16,-12 16 40-16,-16 6-83 16,-5 5-41-16,-3 16-5 15,8 9-25-15,10 0 3 16,11-1-5-16,7-5 0 15,10-2-8-15,21-2 2 16,14-4 6-16,12-6 5 16,5 0-5-16,4-6-3 15,-9 4 3-15,-17-3 0 0,-16 0 0 16,-15-1-1-16,-9 6-7 16,-17 10 7-16,-19 8-18 15,-14 6-11-15,-2-2-5 16,5-6-28-16,10-9-42 15,15-11-61-15,17-6 4 16,7-25 90-16,35-20-160 16,18-14 68-16</inkml:trace>
  <inkml:trace contextRef="#ctx0" brushRef="#br0" timeOffset="3231.7">31318 5484 37 0,'0'0'245'0,"69"-73"9"15,-54 61-43-15,-8 8-29 0,-7 4-128 16,2 21-53-16,1 21 6 15,1 17-7-15,-1 12 23 16,-3 2-23-16,0 2 4 16,0 0-4-16,0-6-39 15,0-10-152-15,0-23-106 16,11-25-71-16</inkml:trace>
  <inkml:trace contextRef="#ctx0" brushRef="#br0" timeOffset="3413.02">31266 5762 480 0,'0'0'165'16,"0"0"103"-16,0 0-186 0,0 0-40 16,0 0-4-16,130-43-16 15,-60 19-22-15,0 0-52 16,-7-1-190-16,-11-1-319 15</inkml:trace>
  <inkml:trace contextRef="#ctx0" brushRef="#br0" timeOffset="4190.72">27871 4864 327 0,'0'0'161'0,"0"0"-108"16,0 0 108-16,0 0-131 16,0 0 1-16,-43 109 18 15,25-67-24-15,9-9-11 16,5-8-1-16,4-6-13 0,0-9 0 15,0-3-1-15,0-4-3 16,0-3 4-16,3 0 4 16,4-14 15-16,2-16 17 15,0-9-25-15,-8-2 5 16,-1 0-13-16,0 11 1 16,0 13 2-16,-4 12 27 15,-6 5-12-15,-4 8-21 16,-2 22-18-16,2 7 9 15,7 5 6-15,7-3 1 16,0-5-1-16,3-5-2 16,12-8-1-16,3-7 6 0,-5-8-8 15,0-3 3 1,-4-3 5-16,-1-4 4 0,-3-18 24 16,-5-11 12-1,0-5-13-15,-5 2-1 0,-12 6-26 16,0 14 0-16,-4 16 0 15,-2 9-91-15,-1 31-69 16,1 11-98-16,7 5-199 16</inkml:trace>
  <inkml:trace contextRef="#ctx0" brushRef="#br0" timeOffset="4987.68">27991 7629 520 0,'0'0'14'0,"0"0"107"15,0 0 36-15,0 0-87 16,0 0-34-16,0 0-15 15,-39-8-18-15,37 11-3 0,2 4 4 16,0 2-4-16,0-4-4 16,0-5 4-16,5 0 0 15,7 0 3-15,4 0-2 16,-1-10 0-16,0-10 13 16,-7-2-12-16,-5-6 6 15,-3 2-1-15,0 7-5 16,-5 5 11-16,-7 8 2 15,-6 6 8-15,-1 0-19 16,-1 20-4-16,3 8-8 16,7 0 3-16,10-2-5 0,0-7 1 15,7-5-10 1,12-4 14-16,3-10-2 16,7 0 9-16,2-5-2 0,0-17 7 15,-4-4-2-15,-8-7 10 16,-9 2 1-16,-10-2 11 15,0 7 0-15,-16 7-15 16,-10 13 3-16,-9 6-15 16,-2 20-11-16,-3 19-47 15,7 11-31-15,11 5-83 16,11-9-81-16,11-11-214 16</inkml:trace>
  <inkml:trace contextRef="#ctx0" brushRef="#br0" timeOffset="6998.56">28807 7219 388 0,'0'0'634'0,"0"0"-614"16,0 0 125-16,0 0-103 15,0 0-4-15,-96-27-38 16,60 67-2-16,-4 16 1 15,4 19 2-15,8 11-2 16,13 4 1-16,13 6-2 16,2-7 0-16,30-13-8 15,18-13-50-15,15-23-9 0,10-24-9 16,7-16-9-16,13-24-34 16,4-24-26-16,-8-9 45 15,-17-9 56-15,-26 3 46 16,-25-2 7-16,-19 8 49 15,-2 8 85-15,-19 17 5 16,-7 18-5-16,-6 11-93 16,-3 6-38-16,-3 27-10 15,4 16 0-15,4 4-5 16,9 1 1-16,15-3-1 16,6-7-10-16,5-10-27 15,17-11 1-15,7-12 2 16,3-8 36-16,6-8-1 15,3-21 4-15,1-13 2 0,1-5 2 16,-5-4 1-16,-10-2-5 16,-10 9 0-16,-11 13 19 15,-5 11 18-15,-2 15 21 16,0 5-8-16,0 7-50 16,-7 22-5-16,-1 13-9 15,5 6 9-15,3-3 4 16,14-10-24-16,12-6-17 15,4-10 2-15,5-10-6 16,0-9 25-16,-1 0 0 16,-1-23-3-16,0-11 23 0,-3-7-6 15,-5-7 7 1,-5-4 7-16,-4 1-6 0,-7 11 18 16,-4 13-1-1,-2 15 8-15,-3 12 28 0,0 0-54 16,0 9-1-16,2 22-13 15,4 5 14-15,5 4 0 16,5-6 0-16,1-9-37 16,5-4 4-16,0-9-10 15,3-12 13-15,3 0-8 16,3-12 17-16,1-16 1 16,-4-4-38-16,-6-4 52 0,-4-2 6 15,-9 5 9 1,-3 10 21-16,-5 7 8 0,-1 15-6 15,0 1-13-15,2 7-19 16,1 17-10-16,4 10 10 16,2 2 1-16,6-5-1 15,8-4-5-15,9-7-55 16,10-9 40-16,1-11 12 16,5-4-40-16,-3-25 3 15,-3-8 23-15,-2-5 22 16,-10-2 10-16,-9 0 55 15,-7 6 32-15,-6 11 2 16,-5 10 18-16,-1 9-32 16,-2 7-5-16,0 1-56 15,0 0-24-15,3 3-23 0,5 14 10 16,3 3 11-16,1-1 2 16,3-5 0-16,-6-4 0 15,1-5-3-15,-6-3 0 16,-2-2 0-16,-2 0 2 15,0 0 2-15,0-13 9 16,0-8-7-16,-10-2-3 16,-2 6-1-16,1 4-3 15,-1 11 4-15,-3 2-4 16,-2 4-21-16,-3 21-9 16,-1 11 25-16,5 7-13 15,4 3-13-15,9-2-30 16,3-5-40-16,3-6 21 15,28-7-19-15,18-9 43 0,15-11 47 16,19-6 4-16,2-12-39 16,-6-19-117-16,-21-13 165 15,-22-10 6-15,-23-6 97 16,-13-16 85-16,0-8 16 16,-13-5-67-16,-4 14-33 15,2 20-16-15,6 27-29 16,2 18 13-16,4 10-25 15,1 0-24-15,1 6-23 16,-2 28-19-16,1 21 19 16,2 15-2-16,3 5 4 0,20-5-3 15,5-9 1 1,3-7-2-16,-2-19-2 0,-4-13 2 16,-10-12-17-16,-4-10 7 15,0 0 12-15,4-25 12 16,6-13-9-16,8-10-3 15,2-2-1-15,-1 12-33 16,-5 13 10-16,-5 12 8 16,-3 13-7-16,1 5 7 15,-1 19-32-15,-1 10 27 16,1 6 8-16,-1-5-18 16,0-2-13-16,2-9-38 0,0-10 23 15,0-9-52 1,4-5 84-16,2-9 0 0,3-15 20 15,0-9-2-15,-2-6 9 16,-2-4 5-16,-10 6 12 16,-3 5 32-16,-5 12 3 15,-5 12-2-15,0 8-6 16,0 0-41-16,-2 22-3 16,-9 11-9-16,0 6 3 15,7 1 3-15,4-8-31 16,0-3-52-16,7-9-19 15,14-10 25-15,7-10 20 16,4 0-3-16,6-13 12 16,-2-9 20-16,0-9 28 15,-7-8 6-15,-10-6 38 0,-7-6 30 16,-5 2 27-16,-7 12 57 16,0 11-37-16,0 15 27 15,0 8-66-15,-7 3-31 16,-11 27-45-16,-6 23 0 15,-3 22-6-15,10 18 2 16,13 18 1-16,4 15 13 16,15 6-13-16,10 3 0 15,1-6 0-15,-5-8 0 16,-5-14 0-16,-8-33 0 16,-8-21 0-16,-3-23 7 15,-38-22-1-15,-27-5 16 16,-19-25-9-16,-10-25-8 15,10-20 4-15,16-13-9 0,26-7 2 16,29-4-5-16,16 1 3 16,52-2-3-16,28 5-14 15,25 8-37-15,13 14-23 16,9 18-55-16,-5 13-167 16,-16 10-214-16</inkml:trace>
  <inkml:trace contextRef="#ctx0" brushRef="#br0" timeOffset="8482.99">28863 8632 98 0,'0'0'88'16,"-28"-126"89"-16,9 76-28 15,0 14-3-15,3 18 7 0,4 13-32 16,-6 5-49-16,-7 33-68 16,-6 24-4-16,-2 18-1 15,6 9 1-15,17-4-2 16,10-12 0-16,0-12-6 15,23-13-6-15,12-19-36 16,8-14 31-16,12-10 6 16,8-21 11-16,4-21-1 15,-2-14 3-15,-11-11-4 16,-9-3 6-16,-15-5-2 16,-15 12 11-16,-6 15-7 15,-9 21-1-15,0 17 3 0,0 10-6 16,-11 30-4-1,-4 20-20-15,1 12 20 0,9 4 2 16,5-7-1-16,8-13 2 16,12-13-8-16,7-9-34 15,0-14 22-15,3-10-3 16,4-2 15-16,-3-25 8 16,-2-7 1-16,-11-13 4 15,-11-8-1-15,-7-2 0 16,-12 8 9-16,-14 9 0 15,-6 20 3-15,-4 20 18 16,-1 14-27-16,1 29-6 16,8 13-2-16,13 5-10 0,15-6 2 15,4-10-29 1,23-15 15-16,15-13 19 0,6-14 5 16,7-3 29-16,3-10 6 15,0-16-13-15,-3-10 18 16,-7-1-27-16,-6-7-2 15,-11 2 0-15,-7 2-6 16,-9 15 2-16,-7 9-1 16,-5 14-5-16,-3 2 10 15,0 11-11-15,0 19-11 16,0 6 11-16,0 0 0 16,5-6 0-16,7-9-2 15,1-7 2-15,4-11-6 16,4-3 7-16,6-2-1 0,4-21 10 15,5-8-6-15,3-7 2 16,0-3-6-16,-4 5 0 16,-9 6 9-16,-7 11-9 15,-11 12 16-15,-5 7 7 16,-2 0-23-16,1 34-7 16,2 9 7-16,-1 9 0 15,3 0 1-15,2-8-1 16,6-9-5-16,1-10-13 15,2-8-4-15,2-15-13 16,8-2-19-16,6-14 32 16,5-19-12-16,-2-11-1 15,-6-7 13-15,-9-12 22 0,-5-5 8 16,-3-2 48-16,-6 10 37 16,-6 11-15-16,-1 15 12 15,0 15-23-15,0 9-21 16,0 7 6-16,0 3-14 15,0 0-15-15,0 0-22 16,0 0 6-16,0 0-14 16,0 0 2-16,0 0 1 15,0 0 1-15,0 0-4 16,0 3 7-16,0 4-1 16,0-4 1-16,0 0-3 15,0-3 5-15,0 0-2 0,0 0 4 16,0 0 1-1,0 0-5-15,0 0-2 0,0 0-23 16,0 0-1-16,0 0-31 16,0 4-24-16,0 13-52 15,0 8-83-15,0 11-5 16,0-2-210-16</inkml:trace>
  <inkml:trace contextRef="#ctx0" brushRef="#br0" timeOffset="9817.94">30362 8582 167 0,'0'0'405'16,"0"0"-364"-16,-1-92 79 0,-7 66-40 16,-5 6-38-16,-4 7 25 15,-6 10-23-15,-10 3-26 16,-8 17 6-16,-5 23-24 15,1 15 6-15,7 8-12 16,15 5 6-16,12-7-4 16,11-8-2-16,5-17 1 15,21-11-10-15,9-18-3 16,9-7 9-16,5-22 7 16,2-21 2-16,-1-13 0 0,-9-13 0 15,-8-8 1 1,-9-12 12-16,-11-6 5 0,-7-8-13 15,-6 11 21-15,0 23 4 16,-5 28 9-16,-3 28 28 16,0 13-32-16,-3 13-30 15,-3 30-5-15,0 23-7 16,4 14 2-16,8 6 3 16,2 3 0-16,2-3-3 15,14-7-43-15,6-12-58 16,5-21-16-16,9-20-85 15,12-23 89-15,16-6-40 16,11-30-62-16,-4-14 150 16,-8-15 66-16,-20-4 4 15,-22-5 83-15,-14 13 63 16,-7 18 18-16,0 17 0 0,-17 19 3 16,0 4-84-16,-2 4-56 15,0 23-11-15,5 6-16 16,6 9 0-16,8-2-1 15,0 0 1-15,11-11-3 16,14-2-1-16,3-15-3 16,4-7 5-16,2-5-14 15,-2-8 13-15,-4-18-3 16,-4-7 5-16,-9-9 1 16,-11 1 6-16,-4 7-1 15,-3 5 11-15,-13 12 9 0,-5 15 8 16,-4 2 7-1,-4 22-33-15,1 16-6 0,7 11-2 16,8 10-1-16,10-3-2 16,3-7 3-16,6-8-1 15,14-14-7-15,6-8 6 16,-1-16 3-16,5-3 2 16,1-5-2-16,2-19 13 15,0-13 4-15,-2-6-8 16,-4-7 16-16,-4 5-17 15,-7 9-3-15,-7 15 3 16,-5 12 2-16,-2 6 10 16,-2 3-20-16,4 16-14 0,2 13 9 15,5 8 0 1,5-4 0-16,2 0-11 16,4-13-12-16,-1-6 5 0,-3-11 5 15,3-3 10-15,1-7 7 16,1-17 2-16,2-5 1 15,2-7-2-15,1 2 3 16,-2 1-1-16,-4 11-2 16,-8 8 0-16,-7 8-1 15,-4 6 1-15,0 9-6 16,-2 19-4-16,1 8 10 16,1 3 0-16,3-6 0 0,3-7-8 15,4-6-11 1,4-9-34-16,3-8 17 0,6-3 6 15,5-12-55-15,3-16 76 16,2-6-52-16,-3-8 61 16,-6-8 0-16,-8-6 14 15,-5 0 16-15,-7 3 46 16,-5 14-4-16,-2 18 28 16,0 9-15-16,-11 12-50 15,-2 0 5-15,-7 6-40 16,-3 19-2-16,3 4 1 15,5 2 1-15,12 0-5 16,3 2 1-16,9 0 4 16,23 0-5-16,9 2 6 15,10-4-1-15,1-6 0 16,-11-7-14-16,-16-7 13 16,-16-9-9-16,-9 1 10 0,-20 0-4 15,-27 0 4-15,-16 0-26 16,-7 5 4-16,1 1-33 15,8 5-52-15,10 0-69 16,13 2-36-16,17-6-107 16</inkml:trace>
  <inkml:trace contextRef="#ctx0" brushRef="#br0" timeOffset="10400.79">32170 8375 271 0,'0'0'234'0,"0"0"66"15,0 0-134-15,0 0-116 16,0 0-41-16,-93-14-9 16,59 48-4-16,3 4 4 15,5 4-2-15,12 0-1 16,9-3-3-16,5-5-1 16,2-4 4-16,15-11-15 15,9-9-5-15,1-8 6 16,4-2-5-16,3-19 9 15,-4-10 9-15,-3-9 4 16,-3-7-1-16,-3-2 1 16,-3-2 0-16,-8 10 0 0,-4 12 2 15,-3 14 4 1,-3 10 7-16,0 3-11 0,0 9-2 16,-9 12-70-16,-1 13 69 15,2 1-3-15,7-3-7 16,1-2 1-16,0-2-41 15,18-12 4-15,4-2 17 16,5-11 3-16,6-3 4 16,-1-10-13-16,3-13-25 15,-4-8-4-15,-6-5 12 16,-5-13 47-16,-5-14 6 16,-6-6 10-16,0-7 52 15,1 2 3-15,-2 12 12 16,-4 20 85-16,-1 16-99 0,-3 17 33 15,0 7-36-15,0 2-40 16,0 8-20-16,-9 24-12 16,-7 17 12-16,-1 18 9 15,4 11-9-15,4 2 0 16,4-4-8-16,5-5-28 16,0-10-92-16,2-15-111 15,17-16-37-15,4-17 92 16,2-13 80-16</inkml:trace>
  <inkml:trace contextRef="#ctx0" brushRef="#br0" timeOffset="10701.22">32330 8325 103 0,'0'0'94'16,"0"0"51"-16,0 0 6 15,0 0-43-15,0 0-82 16,0 0-7-16,26-15 59 15,37 1-48-15,10-2-11 16,0-1-12-16,-4 0 4 16,-9 6 19-16,-13 5 13 15,-12 3 5-15,-14 3-7 16,-7 0-30-16,-8 20-6 16,-4 8-3-16,-2 9-1 15,0 4 8-15,-8 2-9 0,-2-2 0 16,0-9-1-1,2-3-26-15,4-9-61 0,4-6-55 16,0-8 15 0,0-6-96-16,15-6-29 0</inkml:trace>
  <inkml:trace contextRef="#ctx0" brushRef="#br0" timeOffset="10838.85">32932 8025 251 0,'0'0'248'15,"0"0"-62"-15,0 0-138 16,0 0-45-16,0 0-3 16,0 0-156-16,-27 22-1 0,27 12-90 15</inkml:trace>
  <inkml:trace contextRef="#ctx0" brushRef="#br0" timeOffset="11558.77">33062 8352 644 0,'0'0'123'16,"0"0"37"-16,0 0-142 16,0 0-18-16,0 0-10 15,0 0-14-15,-42 70 23 16,32-35-2-16,6 2 3 0,4-5-6 15,0-4-4-15,0-6-13 16,10-9-16-16,6-6-3 16,10-7 39-16,3 0-2 15,7-20-2-15,-4-9-41 16,-6-4 8-16,-12-8 38 16,-14-2 4-16,0-2 2 15,-17 5 45-15,-8 8-14 16,-3 10 17-16,-1 16-4 15,0 6-48-15,2 11-2 16,1 18-6-16,8 7 7 16,9 3-3-16,8-3 1 15,1-4 1-15,9-6 0 16,15-6 2-16,5-11 3 16,3-4 9-16,7-5 2 0,1-4 5 15,0-13 8-15,2-7-3 16,-5-6 5-16,-2-4-3 15,0-7 3-15,-11 8-23 16,-7 9-1-16,-8 9 4 16,-8 12 7-16,-1 3 1 15,0 0-17-15,0 19-22 16,0 11 19-16,5 3 0 16,6-4 2-16,3-4-1 15,-1-11-2-15,-2-6-1 0,1-2 3 16,3-6 2-1,0 0 2-15,7-6 3 0,3-10-3 16,1-4 9-16,-3 1-10 16,-4 2 5-16,-8 6 6 15,-3 5 3-15,-5 6 14 16,-3 0-21-16,1 0-8 16,2 6-9-16,6 14 2 15,5 4 6-15,-1 2-17 16,5-6-47-16,-6-5-3 15,3-11-107-15,-6-4-98 16,-3 0-91-16</inkml:trace>
  <inkml:trace contextRef="#ctx0" brushRef="#br0" timeOffset="12195.51">32819 8071 61 0,'0'0'55'16,"0"0"-29"-16,0 0 83 16,0 0-30-16,0 0 0 15,0 0-12-15,55-26 1 16,-55 26 5-16,0 0 17 16,0 0-4-16,-6 0-23 0,-12 0-38 15,-1 13-7-15,1 0-18 16,6 0 0-16,6-2-3 15,6-5 3-15,0-3-2 16,0 0-2-16,2-3 4 16,12 0 9-16,6 0 10 15,-1 0 2-15,4-17 4 16,-4 1-10-16,-6-4 3 16,-3-2 5-16,-7 5 3 15,-3 5 15-15,0 3-28 0,0 4 3 16,0 5-12-1,-11 0-4-15,-8 10-62 0,2 19-75 16,-2 4-153-16,4 1-102 16</inkml:trace>
  <inkml:trace contextRef="#ctx0" brushRef="#br0" timeOffset="26151.7">13613 4451 23 0,'0'0'14'15,"0"0"-7"-15,0 0-1 16,0 0-6-16,0 0 0 15,0 0 13-15,0 0-3 0,-32-9 6 16,29 8 0 0,-3 1 1-16,-4-2 8 0,-1 0-16 15,-4 2 20-15,-2 0-13 16,1 0-9-16,3 0 7 16,4 0 12-16,-1 0 19 15,6 0-26-15,1 0-5 16,-1 0 19-16,4 0-5 15,0 0-5-15,0 0 2 16,0 0-10-16,0 0-12 16,0 0 6-16,0 0-9 15,0 0 0-15,5 0 0 0,17 0 31 16,10 0 11-16,10 0 4 16,6 0-13-16,9 0 12 15,-2 0-26-15,6-3 7 16,-3-3 3-16,2 2-10 15,-2-3-6-15,-6 4-6 16,-1 3-2-16,-8-2 4 16,-4 2-8-16,3 0 4 15,4 0 0-15,9 0 1 16,-1 0 18-16,2 2-16 16,0 1-5-16,-7-3 13 15,-7 3-16-15,-5-1 2 16,1 1 4-16,0-1-5 15,4-1 1-15,4 0-2 16,5 2 1-16,2-1 5 0,4 1-6 16,0 1 0-1,-5-3 2-15,-1 0 3 0,-5-1-5 16,-1 2 0-16,-2-2 3 16,2 0-1-16,1 0-2 15,-4 0 0-15,0 0 9 16,-4 0-9-16,1-2 7 15,0-2-7-15,-3 1 1 16,1 1 4-16,-2-1-5 16,-2 0 0-16,2 0 2 0,1 0-2 15,-4-2 0 1,3 2 0-16,-1 1 0 0,-9 1 1 16,1-2-1-16,1 0 0 15,-5-2 3-15,5 3-3 16,-2-2 3-16,-2 2-3 15,3-1 0-15,0 2-3 16,2-3 3-16,2 1 0 16,0 0 3-16,-5 2-3 15,2-1-2-15,-8 0 2 16,1 0 0-16,-1-1 4 16,-1 1-4-16,0 0 0 15,-2-1 1-15,-3 3-1 16,-3-1 0-16,-7 1 0 15,0 0 1-15,-3 0-2 0,0 0 1 16,0 0 0-16,3 0 0 16,-3 0 1-16,0 0-2 15,0 0 1-15,0 0 0 16,0 0 2-16,0 0-2 16,0-1 0-16,-20-1-13 15,-18 2-131-15,-27 0-87 16,-19 4 0-16</inkml:trace>
  <inkml:trace contextRef="#ctx0" brushRef="#br0" timeOffset="27187.89">13506 4509 3 0,'0'0'40'0,"0"0"30"16,0 0-23-16,0 0 4 15,0 0 13-15,0 0 0 16,-49-14 0-16,46 14-5 16,3 0-20-16,0 0-26 15,0 0-11-15,0 0-4 16,0 0-10-16,14 0 12 15,18 0 12-15,13 0 29 0,10 0 3 16,11 2-14-16,8 2-3 16,7-2 14-16,10-1-14 15,7-1-19-15,5 0 8 16,9 0-11-16,-3-1 4 16,6-7-6-16,-2-1-3 15,-10 1 14-15,-6 1-13 16,-6 3-1-16,-9 4 1 15,-13 0 4-15,-5 0-5 16,-9 0 0-16,0 0 1 16,-2 0 5-16,-1 4-6 15,-3 3 0-15,3-4 5 0,-1 0 0 16,5 0-2 0,4 2 0-16,0-2-1 0,-2 2 12 15,-3-4-14-15,-3 1 2 16,-1-2 4-16,6 0-5 15,1 0 3-15,4 0 0 16,0 0-3-16,-7 0 7 16,-6 0-8-16,-13 0 0 15,-8 0 4-15,-8-2-2 16,-7 1 1-16,-10 1-3 16,0 0 0-16,-3 0 3 15,0-2-3-15,0 2 0 16,0-1 0-16,-9 1-6 15,-24 0-75-15,-16 0-86 16,-21 4-12-16,-18 4-72 16</inkml:trace>
  <inkml:trace contextRef="#ctx0" brushRef="#br0" timeOffset="27869.29">13530 4521 119 0,'0'0'10'0,"0"0"45"15,0 0-1-15,0 0 26 16,0 0-17-16,0 0-5 16,-40-20 3-16,40 19-14 15,0-1-17-15,0 1-30 16,13-4 5-16,26-1-5 16,16-2 15-16,24 0-13 15,15 2 9-15,19 1-7 16,23 2 5-16,24 3-2 15,11 0-6-15,8 0 5 0,0 12-5 16,-19-2-1-16,-8-1 0 16,-19-1 0-16,-13-6 3 15,-9 1-3-15,-11-3 1 16,-9 0 3-16,-6 0-4 16,-12 0 0-16,-13 0 3 15,-14 0-3-15,-12 0 1 16,-7 0-1-16,-15-2 1 15,-5 1 8-15,1 1-9 16,-8 0 7-16,0 0 3 16,3 0-8-16,0-1-1 15,3 1-1-15,0 0 0 16,5 0 4-16,1 0-1 16,1 0-3-16,0-1 6 0,-1-2-4 15,3 3 7-15,0-4-3 16,-4 4-2-16,-3-2 12 15,-4 0-15-15,-1 2 1 16,1 0 3-16,-4 0-5 16,0 0 0-16,0 0 0 15,0 0-9-15,-8 0-30 16,-14 0-63-16,-8 13-58 16,-9-6-106-16</inkml:trace>
  <inkml:trace contextRef="#ctx0" brushRef="#br0" timeOffset="53979.47">14634 7939 13 0,'0'0'69'15,"0"0"-20"-15,0 0 83 16,0 0-52-16,0 0-22 16,0 0-11-16,0 0-14 15,0 0 6-15,0 0-14 16,9-24-10-16,31 14 35 0,14-1-17 15,11-4 1 1,10 0-10-16,2-2-11 0,2-1 3 16,-1-1-10-16,-16 8-6 15,-15 2 5-15,-17 7-5 16,-16 2 0-16,-9 0-2 16,-5 0-22-16,-6 12-56 15,-22 15 20-15,-15 6-22 16,-12 1-8-16,-6-5-39 15,-5 0 33-15,-3-6-1 16,2 1 36-16,-1-8 41 16,12 0 20-16,7-7 0 15,13-4 26-15,14-3 26 16,13-2 11-16,4 0 39 0,5 0-14 16,0 0-27-16,11-2 2 15,20-12-24-15,18-6 22 16,14-2-1-16,7-2-18 15,6 8-9-15,-8 2-8 16,0 2-14-16,-10 5-11 16,-9 2 0-16,-7 5-2 15,-12 0-29-15,-8 3-113 16,-13 6-119-16</inkml:trace>
  <inkml:trace contextRef="#ctx0" brushRef="#br0" timeOffset="55379.88">20570 7582 188 0,'0'0'19'0,"0"0"92"16,0 0-6-16,0 0-46 15,0 0 54-15,0 0-50 16,-7-46-14-16,5 46 8 15,1 0-20-15,1 0-29 16,0 0-8-16,0 3-16 0,0 20-5 16,13 4 17-16,7 5 4 15,2-4 1-15,2-6-1 16,-2-3-5-16,4-7 3 16</inkml:trace>
  <inkml:trace contextRef="#ctx0" brushRef="#br0" timeOffset="56800.35">20811 7695 0 0,'-11'-13'0'16,"0"-7"0"-16,-3-4 0 15,-12-6 0-15,-8 4 0 16,-13-3 0-16,15-4 0 15,-7-1 0-15,0 1 0 16,32 0 0-16,-3 2 0 0,0-4 0 16,-25 6 0-16,9 6 0 15,19 23 0-15,-2-3 0 16,6-4 0-16,-2 0 0 16,-1-22 0-16,-1 22 0 15,7-4 0-15,3 0 0 16,3 2 0-16,6 1 0 15,-6 2 0-15,-2 1 0 16,-2 5 0-16,-4 0 0 16,-34 11 0-16,-17 17 0 0,-12 16 0 15,27-7 0 1,3 4 0-16,27-3 0 0,2 0 0 16,-2-4 0-1,-8-7 0-15,10-4 0 0,6-11 0 16,0 32 0-16,3-5 0 15,24 11 0-15,2 3 0 16,-21-3 0-16,-2-4 0 16,-3-3 0-16,0-5 0 15,6-8 0-15,-2-10 0 16,-4-12 0-16,0-7 0 16,0 1 0-16,3 3 0 15,1-5 0-15,10 0 0 16,5 0 0-16,8-5 0 15,-4-12 0-15,-1-6 0 0,5-7 0 16,-2 11 0-16,-3 1 0 16,-16 12 0-16,24-1 0 15,-15 4 0-15,2-10 0 16,0 3 0-16,-1 3 0 16,-12 1 0-16,-4-1 0 15,0 3 0-15,6-3 0 16,-9 5 0-16,0-1 0 15,0 0 0-15,0-2 0 16,0 0 0-16,0-2 0 16,0-1 0-16,0 0 0 15,0-1 0-15,0-5 0 0,-6 1 0 16,-3 6 0 0,-1-6 263-16,10 13-250 0,0 0 93 15,0 0-41-15,0 0-37 16,0 0 3-16,0 0 18 15,-17-34-23-15,17 34 18 16,0 0-3-16,0 0 2 16,-2 0-4-16,1 0-26 15,1 0-13-15,0 6-13 16,0 14-10-16,12 13 23 16,6 1 9-16,-6-4-7 15,2-6 4-15,2-9-6 16,1-8 0-16,10-7 11 15,10 0-7-15,18-27 28 16,16-9 10-16,8-14-22 0,5-3-10 16,-3-6-8-16,-3-4 6 15,-6 4 27-15,-13 3-13 16,-5 12-7-16,-12 9-6 16,-12 13-4-16,-10 11-5 15,-8 8-5-15,-7 3-15 16,0 0-109-16,-5 16-121 15,0 2-56-15</inkml:trace>
  <inkml:trace contextRef="#ctx0" brushRef="#br0" timeOffset="58866.35">30309 9154 629 0,'0'0'6'0,"0"0"117"16,0 0 68-16,0 0-88 16,0 0-42-16,0 0 2 15,0 0-14-15,-5-28-14 16,4 28 5-16,1 0-21 15,-2 0-8-15,2 0 6 16,-1 0-17-16,1 0 0 16,0 2-5-16,0 18-6 15,0 14 3-15,0 16 4 16,0 11 4-16,-5 6 6 16,-1-5-6-16,-2-3-2 0,-2-12 1 15,3-8 2 1,-2-2-2-16,0-7 1 0,2-4 0 15,-1-4-3-15,2 2 3 16,1-7-3-16,1-4-24 16,4-3-35-16,0-4-28 15,0-1-66-15,0-5-119 16,4-8 9-16,7-18 30 16</inkml:trace>
  <inkml:trace contextRef="#ctx0" brushRef="#br0" timeOffset="59067.88">30131 9406 498 0,'0'0'96'15,"0"0"187"-15,0 0-126 16,0 0-68-16,0 0-19 16,0 0-31-16,-42-67-32 15,82 45-1-15,14-5-6 16,12 1-6-16,7 6 6 15,0 6-72-15,5 4-71 16,-7 8-104-16,-11 2-115 16</inkml:trace>
  <inkml:trace contextRef="#ctx0" brushRef="#br0" timeOffset="59703.17">30518 9626 772 0,'0'0'100'0,"0"0"-93"16,0 0 2-16,0 0-9 15,0 0-5-15,0 0 5 16,14 34 3-16,19-31 8 16,3-3-9-16,1-3 10 15,-1-14-12-15,-7-2-34 16,-9-1-3-16,-9 0-15 15,-7 0 43-15,-4 0 9 16,0-1 6-16,-21 4 3 0,-10 6 8 16,-8 10-7-16,-6 1 14 15,-5 14-7-15,2 22 2 16,5 13-12-16,7 7 4 16,11 5 17-16,14-2-28 15,11-7 2-15,0-12-6 16,25-13 4-16,19-15-3 15,19-12 3-15,14-12 3 16,6-25-3-16,4-10-34 16,-3-8-38-16,-7-1 41 15,-8-3 27-15,-13-2 5 16,-18 8-1-16,-16 14 27 16,-16 16 85-16,-6 12 17 0,-9 6-26 15,-21 5-54 1,-7 0-28-16,-2 16-15 0,5 4-1 15,13 0-3-15,11 0-4 16,10-1 1-16,3 8-8 16,26-1 8-16,16 2 2 15,10-3 0-15,2-5-1 16,0-1-4-16,-2-2 4 16,-16-4-19-16,-14-2 14 15,-13-5-6-15,-12 3-2 16,-27 2-1-16,-19 6 9 15,-17 2-13-15,-9-8-8 16,1-3-52-16,7-4-42 16,11-4-38-16,18-2-154 0</inkml:trace>
  <inkml:trace contextRef="#ctx0" brushRef="#br0" timeOffset="59973.21">31481 9109 990 0,'0'0'26'0,"0"0"100"16,0 0-34-16,0 0-68 15,0 0-21-15,0 0 1 16,40-3 4-16,-26 35-4 16,-4 20 10-16,-4 15 10 15,-4 15-2-15,-2 7-4 0,-5 6-18 16,-7-11 2-16,3-11-2 15,6-15 0 1,3-17-6-16,0-12-3 0,11-12-51 16,8-14-45-16,14-3-54 15,-1-32-136-15,3-15-164 16</inkml:trace>
  <inkml:trace contextRef="#ctx0" brushRef="#br0" timeOffset="60150.3">31353 9465 575 0,'0'0'71'0,"0"0"224"15,0 0-210-15,0 0-84 16,0 0-1-16,126-46 25 16,-41 19-22-16,3 0-3 15,-7 5-213-15,-10-2-216 16</inkml:trace>
  <inkml:trace contextRef="#ctx0" brushRef="#br0" timeOffset="90138.95">8232 8526 1 0,'0'0'18'0,"0"0"-9"16,0 0 6-16,0 0-5 15,0 0-6-15,0 0 3 16,0 0 1-16,0 0 0 16,-3-23-7-16,0 23 2 15,0 0 0-15,3 0-2 16,0 0 0-16,-3 0-1 15,3 0 3-15,0 0 0 0,0 0-3 16,0 0 0-16,0 0-6 16,0 0 3-16,0 0 3 15,0-3 0 1,0 3-1-16,0 0 1 0,0 0 0 16,0 0-5-16,0 0-11 15,0 0-39-15</inkml:trace>
  <inkml:trace contextRef="#ctx0" brushRef="#br0" timeOffset="93820.09">20624 7621 13 0,'0'0'35'16,"0"0"22"-16,0 0-20 15,0 0-6-15,0 0-20 16,0 0 3-16,0 0 21 15,0 0-4-15,0 0 6 16,0 0 9-16,0 0 15 0,0-7-14 16,-2-3-28-16,-1 1 31 15,2 0 16-15,-2 2-40 16,3 4 6-16,-2 3-7 16,1 0-9-16,1 0-11 15,-2 0-5-15,2 0-1 16,-1 0-5-16,1 0-7 15,0 3 1-15,0 13 3 16,0 4 9-16,4 5-2 16,5-1 2-16,5-3 0 15,-5 1 0-15,5-5 0 16,-2-3 0-16,4-3 0 16,-2-6 2-16,1-1-2 0,5-2 2 15,8-2-2-15,9-3 23 16,15-19-9-16,20-10-2 15,15-11 3-15,11-11-11 16,6-3 3-16,-4 3-5 16,-4 3 2-16,-8 7 14 15,-12 8-16-15,-14 7 4 16,-15 9 1-16,-14 9-7 16,-14 6 0-16,-8 1-1 15,-11 4 1-15,0 0-6 16,0 0-6-16,0 0-65 15,-22 20-58-15,-12 8 69 0,-12 10-38 16,-9 1-19-16,-9-1-91 16</inkml:trace>
  <inkml:trace contextRef="#ctx0" brushRef="#br0" timeOffset="94989.7">20538 7662 11 0,'0'0'55'16,"0"0"-3"-16,0 0-9 15,0 0 0-15,0 0-12 16,0 0-11-16,-5 0-20 16,3 3-5-16,1 17 5 15,-1 3 12-15,1 4 1 16,-1-1-6-16,2-4 0 15,0-1 4-15,0-5-3 16,2-3-3-16,9-3 14 0,5-7-6 16,10-3 36-1,13 0 25-15,12-10-16 0,9-12-11 16,-2-4-32-16,6-4 5 16,2-4 37-16,4-2-32 15,9-3-4-15,0-2-2 16,-2 3-8-16,1-3 0 15,-10 11-7-15,-3 0-4 16,-9 2 15-16,-7 7-14 16,-10 1 4-16,-7 6-2 15,-14 6 3-15,-7 4 0 16,-6 1-5-16,-4 2 0 16,-1 1 15-16,0 0-16 0,0 0 2 15,0 0 3-15,0 0-4 16,0 0 1-16,0 0-2 15,0 0 0 1,0 0-2-16,0 0 2 0,0 0 0 16,0 0 0-16,0 0 0 15,0 0 0-15,0 0 0 16,0 0 0-16,0 0-4 16,0 0 4-16,0 0 0 15,0 0-2-15,0 0 4 16,0 0-4-16,0 0 2 15,0 0 0-15,0 0 0 0,0 0 0 16,0 0-1-16,0 0 1 16,0 0 0-16,0 0-2 15,0 0 2-15,0 0 0 16,0 0 2-16,0 0-2 16,0 0 0-16,0 0 1 15,0 0-1-15,0 0 0 16,0 0 0-16,0 0 0 15,0 0-2-15,0 0 2 16,0 0 0-16,0 0 0 16,0 0 0-16,0 0-2 15,0 0-2-15,0 0 4 16,0 0-3-16,0 0 3 16,0 0-3-16,0 0 2 0,0 0 0 15,0 0 1-15,0 0-3 16,0 0 3-16,0 0-4 15,0 0 4-15,0 0-1 16,0 0 0-16,0 0 1 16,0 0-2-16,0 0 1 15,0 0 1-15,0 0 0 16,0 0 0-16,0 0-1 16,0 0-1-16,0 0 2 15,0 0 0-15,0 0-3 16,0 0 3-16,0 0-6 0,0 0 2 15,0 0-6 1,0 0 0-16,0 0-5 0,0 0 0 16,0 0-11-1,0 0-22-15,0 0 4 0,0 4-69 16,-15 8-36-16,-13 5 19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40:57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3997 2862 26 0,'0'0'110'0,"0"0"23"15,0 0 32-15,0 0-31 16,-49-77-29-16,37 71 52 16,5-1-38-16,2 6-8 15,5 1-71-15,0 0 31 16,0 0-53-16,15-2-18 16,30-4-2-16,26-5 2 15,13 1 0-15,4-2 0 16,-9 3-3-16,-12 0-30 15,-21 3-20-15,-20 5-17 16,-19 1-12-16,-7 0 28 16,-18 0 26-16,-24 1 15 0,-8 5 2 15,-1 3-2-15,8 0 13 16,13-1 29-16,9 0 4 16,6-2 21-16,2 6-33 15,4 5-4-15,-2 11-5 16,-2 13 1-16,1 9 2 15,-1 13-12-15,-4 5 0 16,1-3-6-16,5-2-14 16,5-17-115-16,6-9-116 15,0-13-84-15</inkml:trace>
  <inkml:trace contextRef="#ctx0" brushRef="#br0" timeOffset="780.65">4212 3124 344 0,'0'0'117'0,"0"0"49"15,0 0 37-15,0 0-46 16,0 0-100-16,0 0-43 16,9-35-14-16,-3 37-14 15,7 10 7-15,2 2 5 16,3-1 0-16,6-4-40 16,-6-4 8-16,1-5 3 15,-4 0 5-15,-3 0 12 16,-6-3 14-16,0-10 8 15,-6-2-2-15,0-4 27 0,0 2-15 16,-3 4 6 0,-6 6-2-16,-1 7-3 15,-7 0-5-15,-5 19-14 0,-2 15 1 16,-1 10-7-16,10 2 6 16,10-5-8-16,5-7-24 15,3-12-3-15,21-9-6 16,12-13 25-16,9 0 16 15,13-19 3-15,9-14 2 16,-3-6-5-16,-3-1 0 16,-16 0 1-16,-12 2 7 15,-17 4 3-15,-13 2 49 16,-3 11 25-16,-10 8-26 16,-7 9 7-16,-5 4-38 15,4 0-8-15,0 16-15 0,9 4-5 16,9 2-4-16,0 0 2 15,14 1-4-15,20-2 6 16,12-4-2-16,9-1 2 16,5-4 4-16,-6 0-4 15,-11-2 1-15,-18-3-6 16,-14-2 5-16,-11 0 0 16,0 9 0-16,-24 5 2 15,-12 6-1-15,-3 4-1 16,-2-7 0-16,5-6-2 15,15-8-15-15,9-5-29 16,12-3-5-16,6-32-13 16,24-14-86-16,13-17-38 0,8-14 96 15,4-9 38-15,3-3 54 16,-4 15 31-16,-9 20 63 16,-14 23 92-16,-10 19-47 15,-15 7-49-15,0 5-60 16,1 24-23-16,2 19-7 15,0 23 43-15,-6 10-19 16,-3 6-21-16,0 0-3 16,0-5-26-16,0-11-58 15,15-19-142-15,7-18-37 16,8-23 94-16,0-6-63 16,-3-29 71-16</inkml:trace>
  <inkml:trace contextRef="#ctx0" brushRef="#br0" timeOffset="918.27">5302 3091 153 0,'0'0'156'0,"-82"-41"74"16,35 38-100-16,2 3-23 0,12 0-23 16,12 3-15-16,18-1-31 15,3-1-38-15,30 2-38 16,19-3 24-16,20 0-91 16,7 0-74-16,0 0-108 15</inkml:trace>
  <inkml:trace contextRef="#ctx0" brushRef="#br0" timeOffset="1319.89">5383 3352 520 0,'0'0'238'0,"0"0"-221"15,0 0 74-15,0 0 22 16,0 0-14-16,137-58-75 15,-79 27-23-15,-1-5-1 16,-14-3-4-16,-13 5 4 16,-11 0-2-16,-14 5 3 15,-5 9-1-15,0 8 11 16,-2 6 3-16,-8 6 16 16,-2 0-20-16,3 0-3 15,-1 7-4-15,2 10-3 0,5 6-3 16,3 1 2-16,0 3 1 15,18 0-3-15,10 0 3 16,5 2 0-16,3-3-3 16,0-2 5-16,-11-7-2 15,-10-5 0-15,-13-1-4 16,-2 3 4-16,-30 0 2 16,-15 5-2-16,-16-1 0 15,-15-1-50-15,-8-1-97 16,-4-7-153-16,17-9-153 15</inkml:trace>
  <inkml:trace contextRef="#ctx0" brushRef="#br0" timeOffset="2078.85">7553 2956 176 0,'0'0'87'16,"0"0"142"-16,69-97 12 0,-56 73-18 15,-10 5-72 1,0 8-58-16,-3 9-9 0,0 2-32 16,0 7-52-16,0 38-18 15,0 34 18-15,0 35 11 16,0 23-6-16,-10 12 2 16,-10 2-7-16,-2-1-5 15,-2-14-46-15,6-22-47 16,-1-32 8-16,1-32-29 15,0-25 24-15,-9-22 32 16,-6-9 22-16,-11-34-82 16,-3-22 30-16,-5-25 31 0,-3-16 62 15,4-9 0-15,5 2 35 16,19 15 33-16,18 15 21 16,9 21-13-16,21 12-39 15,21 8-34-15,13 5-6 16,15 8-5-16,9 2-14 15,6-1-2-15,2 2 1 16,-8-2 16-16,-12 0-8 16,-12 0 7-16,-22 7 8 15,-11 5 0-15,-14 6 31 16,-8 7 44-16,0 0 4 16,0 13-53-16,-5 23-18 15,-7 10-4-15,-1 6 21 0,7-4-22 16,3-10-3-16,3-12 4 15,0-10-4-15,9-12-1 16,10-4-7-16,8-15-7 16,6-21 12-16,1-8-42 15,-7-7-4-15,-15-5 45 16,-12 0-1-16,0 9 10 16,-25 15 6-16,-8 22-8 15,-9 10-3-15,-7 22-41 16,7 12-61-16,6 7-67 15,14-2-120-15</inkml:trace>
  <inkml:trace contextRef="#ctx0" brushRef="#br0" timeOffset="2415.77">8114 2944 838 0,'0'0'70'15,"0"0"111"-15,0 0-143 16,0 0-37-16,0 0-1 16,0 0-23-16,43 57 23 15,-7-20 1-15,6 2-1 16,-6 0-18-16,-8-4 4 16,-7-4-9-16,-12-6 9 0,-9-6-8 15,0-7 22 1,0-4 2-16,-9-5 2 0,-2-3 8 15,-2 0 23 1,4-25 16-16,6-16-16 0,3-17-35 16,9-11-1-16,24 0 1 15,13 10 0-15,2 12-4 16,10 13-67-16,0 10-58 16,-7 10-158-16,-6 7-201 15</inkml:trace>
  <inkml:trace contextRef="#ctx0" brushRef="#br0" timeOffset="3615.98">9819 2998 426 0,'0'0'24'16,"0"0"99"-16,-51-73-14 15,29 57-15-15,-2 9 26 0,-8 7-64 16,-3 15-25-16,-14 23-27 15,-7 12-1-15,10 5-3 16,6-2 0-16,16-6-1 16,18-7-5-16,6-9 0 15,12-10 0-15,24-14-5 16,13-7 11-16,6-18 1 16,3-18 1-16,-5-10 6 15,-7-6-2-15,-12-5-2 16,-7-5-3-16,-12 3 6 15,-8 13 0-15,-4 18-6 16,-3 17-1-16,0 11 0 16,-3 25-22-16,-10 15-4 15,-2 14 17-15,5 3-4 0,10-7-4 16,0-7-22-16,16-12-75 16,10-13 32-16,6-12 46 15,7-6 28-15,0-12 1 16,4-21 7-16,-4-14 7 15,-8-8-6-15,-4-7-1 16,-11-6 26-16,-10-7 62 16,-6 1 28-16,0 6-4 15,0 20-40-15,-10 23 24 16,7 21-41-16,-6 6-38 16,3 33-17-16,-8 15-11 0,4 15 11 15,4 5 0 1,0 0 0-16,3-1 4 0,3-9-4 15,0-11 0-15,0-13 0 16,0-15 3-16,0-11 3 16,6-6-2-16,-3-4-3 15,6 0 16-15,9-15 5 16,13-18 35-16,5-9-16 16,6-2-34-16,1 7-7 15,-4 15-1-15,-3 15-7 16,-2 7 4-16,-4 7-8 15,-3 15-3-15,-11 6-23 0,-10 5 11 16,-6 1-1-16,-12 0 15 16,-22 0 7-16,-11 1 2 15,-7-7 4-15,1-7-1 16,5-8 0-16,13-9 2 16,14-4 5-16,13 0-1 15,6-14 4-15,19-15-9 16,23-7-13-16,16-6-3 15,14-4 1-15,13 2-39 16,1-4 31-16,2 0 10 16,-13 7-5-16,-14 5 0 15,-24 12 10-15,-24 14 8 16,-10 5 20-16,-3 5 31 16,-19 0 3-16,-18 8-46 15,-5 11-7-15,-4 8 13 0,4 0-10 16,14-2-2-16,7 0 7 15,18-6-9-15,3 0-1 16,21-1 1-16,18 1 2 16,16-3 3-16,6-3-5 15,-2-1 0-15,-3-3 6 16,-18-3-6-16,-12 0-3 16,-20-5 0-16,-6 6 1 15,0 3-6-15,-21 6 10 16,-13 6-6-16,-5 1-3 15,0-5-53-15,1 0-75 16,12-9-108-16,6-9 0 16,20-1-26-16,7-29 60 15</inkml:trace>
  <inkml:trace contextRef="#ctx0" brushRef="#br0" timeOffset="4607.62">11030 2857 156 0,'0'0'201'15,"0"0"39"-15,91-48 6 16,-85 48-80-16,-6 0-39 15,0 7-95-15,-6 19-32 16,-6 13 10-16,-7 8 22 16,6 0-32-16,6-1-11 15,4-8-6-15,3-4-17 16,0-9 1-16,10-6-20 16,6-11-23-16,3-8 75 0,5 0-12 15,-6-17 11-15,3-15-10 16,-8-12 7-16,-10-11 4 15,-3-5-1-15,0 0 4 16,-26 8-4-16,0 16 5 16,-7 13 18-16,4 9-5 15,6 9-14-15,11 2 7 16,6 2-9-16,6 0-4 16,3-1-66-16,25-3-35 15,11-7 66-15,9-5 10 16,1-5 9-16,-3-4 20 15,-4-6 4-15,-9-6 0 0,-7-5 40 16,-3-4 24-16,-11 10-10 16,-3 11 31-16,-9 14-32 15,0 10 38-15,0 2-62 16,0 0-25-16,0 30-8 16,-9 24 3-16,-3 22 3 15,2 14 12-15,0 3 7 16,7 2-5-16,3-6-20 15,0-11 3-15,20-15-6 16,1-22 3-16,-3-15-18 16,4-16 3-16,1-10-19 15,-1-10 20-15,8-23 3 16,-2-19-28-16,2-10-1 16,-3-9 7-16,-5-1-9 15,-9 12 25-15,-3 21 17 0,-3 19 3 16,-7 20-3-16,0 5-11 15,0 23-13-15,0 10 23 16,0 3 1-16,0-3 0 16,0-4 1-16,12-7-4 15,0-8-2-15,3-7-12 16,3-6 9-16,5-6-9 16,9-3 13-16,4-22-4 15,1-8-40-15,-8-6 40 16,-4-1 5-16,-8 4 6 15,-8 13 13-15,-1 9 6 16,-8 14 7-16,0 0-29 16,0 16-20-16,0 11 6 0,0 10 8 15,3-2 6-15,12-1-7 16,12-5-18-16,8-9-10 16,8-12 10-16,2-8-103 15,6-11 53-15,-3-18 10 16,-5-10-19-16,-7-7 27 15,-9-11 57-15,-9-9 89 16,-1-21-8-16,6-17-1 16,-2-7 16-16,3 7 32 15,-5 30-65-15,-8 31 40 16,-5 28-6-16,-6 15-70 16,0 32-27-16,-9 24 0 0,-12 21 35 15,0 23-22-15,3 9-10 16,12 2 9-16,3-2-12 15,3-14-120-15,3-24-162 16,10-29 12-16,7-31 42 16</inkml:trace>
  <inkml:trace contextRef="#ctx0" brushRef="#br0" timeOffset="5077.87">12192 2581 274 0,'0'0'20'0,"0"0"17"0,0 0-3 16,0 0-34-16,0 0-12 16,0 0 12-16,103 31 0 15,-24-34-15-15,1-18-40 16,-2 0 9-16,-14-1 32 16,-10 3 14-16,-19 7 12 15,-12 8 57-15,-17 4-24 16,-6 0-23-16,0 25-1 15,-16 11 26-15,-4 5 5 16,7-2-31-16,4-6-14 16,9-5 1-16,0-7 0 15,0-7-8-15,22-4 0 16,5-8 7-16,5-2 0 16,7-9 4-16,-1-15-11 15,-5-8-5-15,-7-8-1 0,-9-9 6 16,-11-2 2-16,-6 5 9 15,0 11 37-15,-23 21 46 16,-6 14 19-16,-10 20-101 16,-10 29 12-16,1 15 15 15,2 7-5-15,16-1 6 16,15-7-16-16,15-6-24 16,6-8-4-16,36-7 1 15,29-13 3-15,17-14-30 16,23-14 29-16,6-3-265 15,-3-34 55-15</inkml:trace>
  <inkml:trace contextRef="#ctx0" brushRef="#br0" timeOffset="6495.64">13997 2680 835 0,'0'0'28'0,"0"0"122"16,0 0-63-16,0 0-82 15,0 0-1-15,0 0-4 16,-68 113 10-16,48-56-10 15,3 0 1-15,14-9-7 16,3-6 6-16,4-14-19 16,22-14-8-16,7-14-1 15,15-6 22-15,13-32-3 16,8-12-1-16,6-11-8 16,-4-5-15-16,-7-3 21 15,-18 5 12-15,-22 20 4 0,-15 20 14 16,-9 21 34-16,0 8-52 15,-12 29-9-15,-6 12 9 16,6 7 1-16,5-5-1 16,7-9-26-16,10-8-14 15,9-13-41-15,14-9 28 16,12-9 46-16,0-5 2 16,4-17 0-16,-10-12-32 15,-9-8 3-15,-14-6 31 16,-10-9 2-16,-6 3 2 15,-9 14 10-15,-18 13 8 16,-4 27 18-16,-9 11-21 0,1 31-13 16,6 14-3-1,18 2 0-15,15-7-7 0,12-10-4 16,27-11-16-16,10-13 7 16,7-13 17-16,9-4 6 15,2-9 7-15,-1-18 17 16,-8-5 4-16,-6-2 12 15,-10-7 27-15,-6 3-25 16,-10 9 10-16,-9 12-34 16,-11 9 4-16,-6 8-3 15,0 0-22-15,0 17-13 16,0 12-1-16,3 6 14 16,6-4 0-16,5-9 0 0,6-6-2 15,-2-10-7 1,9-5 9-16,1-1 13 0,8-4-11 15,3-20 14-15,4-5-8 16,-1-8 3-16,-6-4-5 16,-5 7 6-16,-4 9-3 15,-14 11 6-15,-9 10-15 16,-1 4-2-16,-1 21-17 16,5 11 3-16,7 7 11 15,1-1-24-15,15-7-49 16,1-8-11-16,7-9 81 15,0-7-228-15,-8-7 236 0,-7-5 3 16,2-14 4-16,-8-7 18 16,6-1 28-16,3-5 7 15,2-4 15-15,1 2-18 16,-3 8-37-16,-10 9 43 16,-9 15-39-16,-3 2-24 15,-4 12-4-15,3 21-1 16,10 10 5-16,5 9 10 15,12-2-1-15,6-10-7 16,4-7 1-16,-8-13-3 16,-3-13-1-16,-8-7 1 15,-3 0 17-15,-1-23 8 16,-3-11 16-16,4-8-19 16,-9-12 1-16,3-9-21 15,-1-1-2-15,-1 10 0 16,-7 17-5-16,3 18 3 15,-6 14-26-15,3 5-42 0,1 3-105 16,6 16-197-16,6 5 211 16,6 3-18-16,8-5 26 15</inkml:trace>
  <inkml:trace contextRef="#ctx0" brushRef="#br0" timeOffset="8715.6">16388 2588 19 0,'0'0'111'16,"0"0"45"-16,0 0 13 15,0 0 13-15,0 0-41 16,0 0-111-16,12 39 7 15,-15-20 51-15,0 0-23 16,0-2-51-16,3-5-13 0,0-1 1 16,0-6-2-1,15-3 0-15,7-2 4 0,11 0-4 16,10-15 19-16,2-8-19 16,-2-8-6-16,-7-9-11 15,-13-2 15-15,-7 6 2 16,-10 9 5-16,-6 13 9 15,-6 14 35-15,-21 4-30 16,-12 23-17-16,-6 17-3 16,3 4 1-16,13 3 0 15,6-4 0-15,16-8-8 16,7-7 3-16,4-10-24 16,28-10 10-16,14-9 12 0,16-3-2 15,9-4-10 1,-1-19 19-16,0-8-35 0,-15-11-15 15,-16-13 50-15,-14 2 0 16,-11 9 20-16,-11 13 53 16,-3 16-1-16,0 9-46 15,-7 5 13-15,-10 1-39 16,5 0-6-16,-4 6-3 16,9 7 7-16,7-1-9 15,0 3-17-15,20-1 19 16,11-3 9-16,9-2-2 15,6 0 4-15,-2-1 1 0,-3 1-3 16,-2 3 0-16,2 3 16 16,-5 4-14-16,-3 1 1 15,-4 2 1-15,-7-3-4 16,-5-7-15-16,-7-7 1 16,-5-3-56-16,-2-2 48 15,0 0 2-15,9 0-6 16,7-13 23-16,17-8-1 15,12-8-22-15,7-10-10 16,-3-7-19-16,-9-4 25 16,-17 11-23-16,-14 14 53 15,-12 14 178-15,-6 11-61 16,-23 0-84-16,-5 25-33 16,0 6 1-16,4 5-2 15,15-2 1-15,4-4-10 16,11-7 7-16,0-6-29 15,2-6 16-15,19-5 12 0,1-6 4 16,8 0 6-16,3-5 1 16,-2-12-3-16,2-4 16 15,-3 3 16-15,-8 0-23 16,-8 9 32-16,-11 5 9 16,-3 4-14-16,0 2-38 15,0 31-2-15,0 19 0 16,0 25 1-16,0 20 6 15,0 16 3-15,6 15-3 16,1 11-2-16,-4-7-2 0,-2-6 3 16,-1-11-5-16,0-18-1 15,-11-22 0-15,-15-24-2 16,-13-26 2-16,-13-22-4 16,-13-3-4-16,-10-32-33 15,1-23 31-15,11-19-33 16,22-16-24-16,28-19 40 15,13-9-16-15,46-13-8 16,29-7-11-16,25 4 24 16,13 11-4-16,8 20-104 15,-11 20 85-15,-13 17 54 16,-19 16 7-16,-25 15 21 16,-21 18 3-16,-20 11 29 0,-12 6 13 15,0 0-58-15,-6 17 1 16,-10 9 7-16,0 7-1 15,6-1-4 1,3-6-8-16,5-5 1 0,2-5 1 16,0-5-5-16,10-5 0 15,9-3 7-15,-2-3-6 16,12 0 8-16,-8-22-9 16,3-10-24-16,-8-7 22 15,-16-1-23-15,0 8 25 16,-6 15 9-16,-18 14 12 15,-4 3-6-15,-8 23-15 16,-1 20-7-16,13 8 6 16,4 0-4-16,17-7 1 0,3-8-20 15,15-10 2-15,15-9 15 16,6-7 7-16,3-10 0 16,3 0 17-16,-4-12-13 15,4-12 13-15,-6-9-1 16,-3-7-15-16,-5-7 14 15,-4 2-15-15,-9 12 2 16,-5 13 12-16,-5 17-10 16,-5 3-4-16,0 23-19 15,0 12 15-15,0 2 3 16,0-1 1-16,0-10-4 16,12-6-5-16,2-7 3 15,5-7 1-15,1-6 5 16,9 0 0-16,0-14 11 15,7-10-4-15,2-2 0 0,-5-1 13 16,-13 7 12-16,-5 6-16 16,-11 10 23-16,-2 4-39 15,-1 8-1-15,3 18-16 16,2 7 17-16,3-2-4 16,1-6 6-16,2-7-2 15,3-6 4-15,-5-5-3 16,5-7 1-16,5 0 11 15,5-4-10-15,5-14 11 16,-1-5-12-16,3-6 2 0,4-9 8 16,0-11-10-1,-2 0 8-15,-7 8-4 0,-11 18-4 16,-8 15 42-16,-8 8-37 16,0 0-7-16,0 14-18 15,0 16-11-15,0 4 27 16,0-1 0-16,3-8 2 15,0-8 0-15,0-8 0 16,1-2 0-16,-1-6 0 16,-3-1 2-16,1 0 4 15,4-3 6-15,-1-14-4 16,1-8 8-16,-2-3-16 16,-3 2-4-16,0 8 2 0,0 9-3 15,-3 9-8 1,-12 4 3-16,-6 20-12 0,-6 13 16 15,5 4-7-15,5-1 9 16,10-2-4-16,7-7-35 16,0-5 15-16,16-9 17 15,13-5-23-15,10-11-46 16,1-1 80-16,5-5-87 16,1-17 34-16,-8-6-27 15,-5-9 41-15,-1-7 21 16,-10-12 18-16,-5 5 3 15,-4 10 16-15,-9 16 26 16,-4 19 75-16,0 6-56 16,-3 8-64-16,-8 15-10 0,-2 7-6 15,7-4-5-15,5 0-29 16,1-9 1-16,0-7 23 16,17-4 15-16,0-6-2 15,5 0-4-15,0-9-71 16,0-10-23-16,-4-7-5 15,-6-2 116-15,-6-7 1 16,-6 3 42-16,0 4 21 16,0 10 22-16,-8 9 52 15,-5 9-35-15,-14 4-42 16,-1 22-57-16,-5 14 25 16,6 8 17-16,8 1-19 15,7-4-20-15,7-3-6 16,5-6-1-16,14-6-1 15,32-7-23-15,19-10-80 0,16-9-115 16</inkml:trace>
  <inkml:trace contextRef="#ctx0" brushRef="#br0" timeOffset="9151.79">20394 2257 414 0,'0'0'117'0,"0"0"-85"16,0 0 95-1,0 0-96-15,0 0-30 0,0 0 2 16,-8 3-2-16,8-3 6 16,2 0 4-16,5 0 18 15,3 0 44-15,0-11-27 16,-3-3-33-16,-2 0 11 15,-4 6-2-15,-1 2 36 16,0 6-8-16,-6 3-47 16,-16 14-3-16,-5 11 2 15,2 2-1-15,10-7-1 16,7-4 3-16,7-5-6 16,1-6 3-16,0-2 0 0,7-1 2 15,7-5 0 1,4 0 2-16,-2 0 14 0,5-15-5 15,-2-6-6-15,-4 2-7 16,-3-1-40-16,-4 11 24 16,-8 7-20-16,0 2-19 15,-3 14-190-15,-17 19 85 16,-6 10 3-16,-7 9-146 16</inkml:trace>
  <inkml:trace contextRef="#ctx0" brushRef="#br0" timeOffset="9479.52">20249 2822 582 0,'0'0'31'16,"0"0"228"-16,0 0-93 15,0 0-106-15,0 0-39 16,0 0-18-16,-104 20 4 15,68 6-1-15,14-2-1 16,8 1-7-16,10-5 2 16,4-6 0-16,0-2-1 15,3-7-1-15,15-3 2 16,1-2 2-16,4 0 0 16,-1-11 11-16,2-7-13 15,-6-6 1-15,-1-4-3 0,-1 1 2 16,-6 3-12-1,-7 4-15-15,-3 8-12 0,-9 11-87 16,-27 1-189-16,-10 0-86 16</inkml:trace>
  <inkml:trace contextRef="#ctx0" brushRef="#br0" timeOffset="13072.12">6105 5305 37 0,'0'0'51'16,"0"0"-14"-16,0 0-19 0,0 0-16 16,0 0 0-16,0 0-4 15,0 0 1-15,22-12-9 16,-19 12-30-16,0 0-31 15</inkml:trace>
  <inkml:trace contextRef="#ctx0" brushRef="#br0" timeOffset="13731.88">5711 5495 513 0,'0'0'7'16,"0"0"40"-16,0 0-5 0,0 0-1 16,-58 86 15-16,52-58-7 15,3-8-16-15,3-3-8 16,0-7-11-16,3-6 5 16,13-3-11-16,7-1 13 15,5 0 16-15,2-12-13 16,3-11-4-16,-5-3-4 15,-7 0-15-15,-9-1 11 16,-5 0 7-16,-7 2-1 16,0 0 25-16,-16 10-23 15,2 8 7-15,-5 7-18 16,-3 5-7-16,-5 17-4 16,4 6 1-16,4 0-4 15,13-2 5-15,6-9-12 16,0-2 11-16,15-4-7 0,3-8 3 15,0-2 2-15,3-1 5 16,1 0-2-16,-4-11 8 16,0-3-4-16,-6-4 0 15,-2-1 9-15,-7 2-12 16,-3 0 27-16,0 5-8 16,0 7-3-16,-3 5 12 15,-3 0-21-15,-4 0-8 16,-2 13-10-16,-3 6-4 15,9 3 4-15,6 0-74 0,0-3-38 16,22-5-135 0,17-14-92-16</inkml:trace>
  <inkml:trace contextRef="#ctx0" brushRef="#br0" timeOffset="15729.96">7231 4930 722 0,'0'0'30'16,"0"0"174"-16,0 0-72 15,0 0-72-15,0 0-60 16,0 0 0-16,-85 36 0 0,40 32 2 16,-1 9-1-1,7 3 8-15,5 3-4 0,10-8-2 16,18-8 0-16,6-8-3 16,9-18-3-16,24-15 3 15,7-14-19-15,11-12 8 16,14-12-6-16,4-21 2 15,6-11 2-15,-4-9 1 16,-7-4-4-16,-11 1 7 16,-15 7 9-16,-11 19 12 15,-18 14 0-15,-6 16-3 16,-3 1-9-16,0 32-24 16,-3 13 19-16,-3 12 5 15,3-1 1-15,3-11 2 16,3-4-2-16,15-9-2 0,6-11-1 15,3-13-5-15,4-9-6 16,2 0 12-16,0-20 1 16,-5-5-6-16,-7-6-5 15,-12-6 11-15,-9-6 8 16,0-2-8-16,-15-2 33 16,-12 4-31-16,5 12 12 15,-2 15 28-15,9 11-22 16,-3 5-12-16,3 10-8 15,-4 17-6-15,5 4 4 16,7 1-4-16,7-5-2 0,7-6 7 16,19-4 0-16,7-8 0 15,11-8 1-15,5-1 2 16,-2-8 3-16,2-11-3 16,-1-6-1-16,-5-2 10 15,-6-1-10-15,-4-1 14 16,-12 7-8-16,-12 8 40 15,-6 7-8-15,-3 7-11 16,0 0-20-16,0 0-8 16,0 16-11-16,0 5 2 15,3 7 7-15,10 0 1 0,4-5-1 16,2-5-5 0,3-7-16-16,1-7 19 15,4-4-8-15,4-1 7 0,8-19 4 16,-2-7 2-16,2-4-2 15,-2-2 1-15,-7 5 0 16,-6 5 4-16,-9 12 2 16,-5 7-3-16,-1 4-6 15,-1 4-12-15,5 16 13 16,5 5 0-16,6 0 2 16,4-3-4-16,11-5 5 15,1-8-2-15,-1-6-5 16,0-3-25-16,-8-6-6 15,-4-14 30-15,-3-7-7 16,-5 0 9-16,-4-5 5 0,6-3 0 16,-3-3 12-16,3 4 2 15,-5 2 20-15,-7 9 4 16,-3 7 3-16,-6 6 14 16,0 6 17-16,0 3-10 15,0 1 9-15,0 0-19 16,0 0 11-16,0 0-13 15,0 0-26-15,0 0 29 16,0 0-2-16,0 0-40 16,0 0-8-16,0 0-2 15,0 0 3-15,0 0-4 16,0 0 0-16,0 0-4 16,0 0 4-16,0 0-2 15,0 0 0-15,0 0 2 16,0 0-4-16,0 0 4 0,0 0 0 15,0 0 7-15,0 0-6 16,0 0 2-16,0 0-3 16,0 0 3-16,0 0 1 15,0 0-4-15,0 0 0 16,0 0 1-16,0 0 1 16,0 0-2-16,0 0 0 15,0 0 0-15,0 0-9 16,0 0 7-16,0 0-10 15,0 0 7-15,0 0-12 0,0 0 5 16,0 0 0 0,0 0-1-16,0 0 9 0,0 0-4 15,0 0 4-15,0 0 2 16,0 0 2-16,0 0 0 16,0 1 0-16,0-1 0 15,0 0 1-15,0 0-1 16,0 0 0-16,0 0 3 15,0 0-3-15,0 0 3 16,0 0-3-16,0 0 4 16,0 0-7-16,0 2 3 15,0 3-7-15,6 9 5 16,9 8-1-16,3 9 3 16,6 3 0-16,1 10 0 15,-1-1-3-15,-3 3 3 0,-5-6 0 16,-5-4-2-16,-1-8 0 15,-1-8-29-15,-3-8-16 16,5-7-14-16,8-5-5 16,14-3 16-16,13-23 15 15,12-10-1-15,-4-13-6 16,-2-8-1-16,-16-7 18 16,-6-6 15-16,-11-5 9 15,-7 0-3-15,-5 5 4 16,-6 13 2-16,-1 18 11 15,0 20 23-15,0 13 17 16,0 6-8-16,-1 0 12 0,-3 0-45 16,1 6-12-16,-9 31-3 15,0 22 3-15,-6 29 4 16,2 22 11-16,7 11-2 16,0 6 24-16,1 4-37 15,-11-5 0-15,-3-6 0 16,-2-3-5-16,0-11-36 15,9-19-71-15,3-18-96 16,6-29-126-16,2-30-261 16</inkml:trace>
  <inkml:trace contextRef="#ctx0" brushRef="#br0" timeOffset="16005.75">9216 5150 368 0,'0'0'437'15,"0"0"-307"-15,0 0 42 16,0 0-130-16,0 0-42 16,0 0-3-16,103-35-1 15,-31 35 2-15,4 0-6 16,-6 16-7-16,-15 3 12 16,-19 2-16-16,-15 4 13 15,-21-1-3-15,0 3 8 16,-33 3 1-16,-13 0 18 15,-9-1-1-15,-5-4 1 0,3-6-18 16,8-4-9 0,16-6-33-16,20-7-131 0,13-2-148 15,40-16-188-15</inkml:trace>
  <inkml:trace contextRef="#ctx0" brushRef="#br0" timeOffset="16799.75">9980 5042 763 0,'0'0'64'16,"0"0"95"-16,0 0-133 16,-121 9-24-16,72 24-1 15,4 2 2-15,8 1-1 16,16-1 5-16,8-7-7 16,13-3 0-16,0-5-6 15,19-6-1-15,11-5 0 0,4-9 3 16,8-6 4-16,1-17 5 15,-4-11-4-15,-6-5 3 16,-11-2 4-16,-9 7 4 16,-5 9-7-16,-5 14 10 15,-3 9 14-15,0 2-29 16,0 14-3-16,0 19-10 16,0 9 11-16,6 3 2 15,6-3 0-15,5-6 0 16,6-9-4-16,4-8 1 15,0-9-7-15,7-10-6 16,5 0 14-16,3-22-47 0,1-9 27 16,-2-8-27-16,-3-4-62 15,-14-6 45-15,-8 5 58 16,-13 8 8-16,-3 15 71 16,0 12 55-16,0 7-3 15,-3 2-82-15,-7 0-40 16,1 0-1-16,3 2 0 15,6 3-5-15,0 4 2 16,0 2-6-16,6 4 9 16,13 4 0-16,4 2 2 15,-1-1 7-15,-1 6-9 16,-3 2 0-16,-2 0 2 16,1 2 4-16,-7 1 4 0,-1 1-5 15,-3-3-4 1,4-5 4-16,1-5-5 0,1-8 0 15,4-8 4-15,1-3-3 16,8 0 8-16,5-16-2 16,3-8-4-16,1-10 3 15,-7-5-6-15,-5-11 0 16,-4-6 8-16,-3-6-4 16,-1 1-2-16,-1 12 1 15,-7 17 5-15,-6 16 60 16,0 13-19-16,0 3-2 15,0 2-47-15,0 20-8 0,-9 12 0 16,-6 11 3 0,9 3 5-16,6 7 2 0,6 2-2 15,21-1-3-15,-1-10-16 16,6-14-107-16,-5-18 32 16,4-14-138-16,2-22 52 15,0-20-218-15</inkml:trace>
  <inkml:trace contextRef="#ctx0" brushRef="#br0" timeOffset="16933.18">11115 4663 129 0,'0'0'305'15,"0"0"-114"-15,0 0 58 0,0 0-237 16,0 0-12 0,0 0-7-16,0 30-19 15,0 11-197-15,21 0-160 0</inkml:trace>
  <inkml:trace contextRef="#ctx0" brushRef="#br0" timeOffset="17386.56">11063 5257 803 0,'0'0'117'15,"0"0"-51"-15,0 0 6 16,0 0-31-16,82-58-41 16,-36 21-5-16,-4-4 2 0,-3 1 1 15,-8-2 4-15,-4 1 6 16,-10 9-2-16,-7 11-4 16,-7 10 29-16,-3 10 20 15,0 1-28-15,0 0-9 16,-8 0-14-16,-4 7 0 15,-4 7-10-15,7-1 10 16,1-1-4-16,8 5 4 16,0 2-3-16,8 2 3 15,13 4 0-15,9 4 7 16,-1 0-6-16,7 1 3 0,-10-2-3 16,-7-1 5-16,-7-4-4 15,-11-3 0-15,-1 4-1 16,-19-2 5-1,-17 2-4-15,-10-2 3 16,-6-5-10-16,4-4-2 0,9-7-32 16,11-6-43-16,17 0-99 15,11-19-172-15,29-15-159 16</inkml:trace>
  <inkml:trace contextRef="#ctx0" brushRef="#br0" timeOffset="18046.43">11633 4969 421 0,'0'0'208'0,"0"0"5"0,0 0-84 16,0 0-57 0,0 0-62-16,0 0-8 0,3 51-2 15,-3-3 16-15,0 8-6 16,0-1 20-16,10-2-22 16,2-8-8-16,4-11 0 15,1-11 0-15,5-11-2 16,-1-9 2-16,6-3-8 15,0-17 3-15,3-15-26 16,-5-5-7-16,-11-10 33 16,-7-3 5-16,-7-7 1 15,0 4-1-15,-12 9 0 0,-6 15 27 16,-6 16-26 0,-4 13-2-16,-2 16-3 15,-2 15 4-15,9 11-1 0,8 1 0 16,15 0 0-16,0-9-5 15,12-6 4-15,16-10 2 16,16-6 4-16,11-11 30 16,10-1-10-16,-1-8 13 15,2-14-16 1,-8-2 6-16,-10-6-14 0,-5 4 8 16,-13 2-10-16,-12 12-8 15,-8 8 3-15,-9 4-6 16,-1 0-5-16,2 7 2 15,2 13-6-15,6 3 9 16,0-4 1-16,2-3 1 16,-3-5 0-16,6-8-2 15,0-3 0-15,5 0 14 0,9 0-3 16,1-14 4-16,2-6-2 16,0-5 6-16,4-8 2 15,-6 2 0-15,-2 4-11 16,-7 7 8-16,-9 11-14 15,-9 6-2-15,-3 3-2 16,0 0-9-16,3 18-6 16,-3 10 10-16,0 9 5 15,3 3-7-15,8 2 7 16,8 1-39-16,6 1-5 16,11-13-115-16,1-14-199 0,-1-17-98 15</inkml:trace>
  <inkml:trace contextRef="#ctx0" brushRef="#br0" timeOffset="18644.91">13588 4930 737 0,'0'0'24'0,"0"0"99"15,-101-24 48-15,91 24-96 16,6 0-16-16,4 0-23 16,0 0-36-16,24 0-8 0,27-4 8 15,28-3 15-15,15-6-8 16,0-2-7-16,-12 3-19 15,-21-2-15-15,-22 4-18 16,-19 3 14-16,-11 4 24 16,-9 3-9-16,0 0 22 15,-16 0-4-15,-20 13-4 16,-6 8 5-16,-1 5 8 16,5 1-1-16,11-1 19 15,9-1-9-15,1 5-4 16,13 1-2-16,1 7-5 15,3 3 11-15,0 8-13 16,0 2 1-16,0 0-6 16,0 6 3-16,0-5-50 0,0-8-90 15,0-14-128-15,3-15-13 16,21-15 73-16</inkml:trace>
  <inkml:trace contextRef="#ctx0" brushRef="#br0" timeOffset="19453.66">13973 5305 4 0,'0'0'156'0,"40"-76"-20"15,-27 46 9-15,-3 15-4 16,-7 5-29-16,1 7 62 16,-4 3-91-16,0 0-67 15,0 0-16-15,0 13-8 16,6-1 6-16,3 2 2 16,0-4 6-16,9-5-5 0,-2-5 3 15,5 0-1-15,3-5 3 16,-2-14-12-1,-2-5 4-15,-1-1-8 0,-5-3 5 16,-4 3 3-16,-10 8 2 16,0 10 1-16,0 7 9 15,-18 0 1-15,-13 27-10 16,-8 16-1-16,0 8 7 16,6 2-3-16,14-6-5 15,13-11 1-15,6-9-4 16,6-11-3-16,19-8 5 15,8-8 2-15,9-3 14 0,14-22-4 16,15-10-10-16,8-5 0 16,1-7-1-16,-8-4-15 15,-14-6 6-15,-19 5 10 16,-12 13 23-16,-18 13 45 16,-9 13 14-16,0 7 9 15,-19 6-33-15,-7 0-38 16,-4 9-19-16,1 5-1 15,12 0 1-15,8-3-1 16,6 1 0-16,3 0-8 16,16 5 8-16,20 0-10 15,19 3 14-15,14 0-4 16,5 0 2-16,1 0-2 16,-24-4-7-16,-18-4 6 0,-23-2-10 15,-10 4 6-15,-32 5-5 16,-15 9 10-16,-14-2-4 15,-8-2 4-15,5-6-2 16,12-7-42-16,13-8-29 16,17-3 30-16,15-10-7 15,7-23-47-15,32-16-64 16,17-14-18-16,13-13 28 16,16-7 75-16,9-9 25 15,1-3 51-15,-3 9 2 16,-20 17 113-16,-13 23 9 15,-20 22-11-15,-17 14 50 16,-11 10-35-16,0 0-108 16,3 25-15-16,-1 21 7 15,3 18 36-15,-6 14-5 0,-3 8 2 16,0 1-15-16,-9 2-9 16,-7-2-21-16,2-12 0 15,12-12-88-15,2-14-26 16,23-23-131-16,12-15 69 15,6-11-178-15</inkml:trace>
  <inkml:trace contextRef="#ctx0" brushRef="#br0" timeOffset="19628.64">15199 5046 421 0,'0'0'47'0,"-79"0"87"0,60 0 70 16,13 0-148-16,6 0-25 15,19 0-31-15,29-6 6 16,20-5-11-16,16-3 5 16,7-5-182-16,-2-4-64 15,-2-3-178-15</inkml:trace>
  <inkml:trace contextRef="#ctx0" brushRef="#br0" timeOffset="20759.64">5754 6716 300 0,'0'0'62'15,"0"0"17"-15,0 0 47 16,0 0-40-16,0 0-2 16,0 0 23-16,9 0-33 15,-9 0-22-15,0 0-29 16,0 2 4-16,0 0-10 16,0 1-12-16,0-2-3 15,0 5-2-15,0 1 0 16,6-2 10-16,0-1-10 15,-1-1 0-15,5-3 5 0,-1 0-3 16,-3 0 6-16,4 0-4 16,-4 0-2-16,-1-3 18 15,-5-3-10-15,0-1 19 16,0 2 9-16,0 0-25 16,0 2-4-16,0 3-6 15,0 0 0-15,0 4-6 16,-15 19-12-16,0 12 8 15,-4 5 5-15,8 1 3 16,5-9-2-16,6-8-3 16,0-9-7-16,0-7 11 15,9-5-14-15,2-3 8 16,-1 0 6-16,5-12 5 16,-5-4 4-16,-4-6-1 0,-3 2-8 15,-3-3 24-15,0-1-11 16,-16 1 0-16,-2 4 3 15,2 7-15-15,-4 1-2 16,4 11 1-16,-5 0-17 16,3 17-24-16,-1 15-102 15,8 0-188-15,11-4-171 16</inkml:trace>
  <inkml:trace contextRef="#ctx0" brushRef="#br0" timeOffset="22363.37">7189 6621 260 0,'0'0'130'16,"0"0"-98"-16,0 0 164 16,0 0-45-16,0 0-24 15,0 0-80-15,-25-24-47 16,25 62 8-16,0 18-6 15,9 16 30-15,-2 14 0 0,-4 9-3 16,-3-2-25 0,0-7 0-16,0-17 3 0,-7-23-3 15,1-19 4-15,3-17-3 16,0-3 11-16,0-7 38 16,-5 0 19-16,-2-24 4 15,-5-15-39-15,2-17-37 16,8-23 1-16,5-10-2 15,2-11-2-15,26-2-13 16,8 16-15-16,16 14 6 16,3 24-2-16,5 20-12 15,1 23-16-15,-3 5 8 16,-10 28-1-16,-11 11 6 16,-11 7 14-16,-16 0 15 0,-10-2 5 15,-12-2-1-15,-25-5 8 16,-8-1-3-16,-9-6 3 15,-1-5 11-15,10-8-9 16,10-8 7-16,18-5-9 16,14-4 10-16,3 0 2 15,3-4-12-15,18-5-10 16,10 3 6-16,5 6-5 16,3 10 1-16,0 20 7 15,4 9-10-15,-1 1 2 16,1-4-61-16,5-6 16 15,7-16-28-15,9-12 18 16,5-2 38-16,2-22-8 0,-8-6-36 16,-18 0 27-1,-14-2 28-15,-19 1 15 0,-12 1 41 16,0-2 35-16,-21 5-31 16,2 10 22-16,-4 10 22 15,-2 5-23-15,-2 18-65 16,2 18 1-16,1 13-4 15,9 2-1-15,12-4 1 16,3-7-1-16,3-15-16 16,22-12-22-16,5-13 4 15,9-4 24-15,3-26 13 16,1-11 8-16,-9-3-4 0,-7-1 5 16,-9 3-4-16,-6 1 14 15,-6 7 5-15,-3 10-15 16,-3 10 7-16,0 13 16 15,0 1-32-15,0 20-8 16,0 18 3-16,0 4 2 16,0 2 2-16,9-6-6 15,10-6-3-15,5-11-17 16,1-8 11-16,8-13-2 16,3-3 6-16,12-26 6 15,4-8 4-15,3-6-50 16,-10-9 40-16,-8-5 12 15,-11-6 9-15,-10-2 71 0,-7 1-6 16,-9 9 27-16,0 19 2 16,0 18-19-16,0 12 19 15,0 6-70-15,-3 9-33 16,-6 25-13-16,0 12 12 16,-3 15-4-16,3 1 5 15,6 6-5-15,3 1 4 16,0-9-17-16,0-7-33 15,9-19-63-15,6-18-6 16,0-16-48-16,-3-6 40 16,0-24 23-16,-6-13-58 15,-6-1 95-15,0-4 67 16,-18 7 1-16,-6 8 6 16,-6 10 53-16,-10 18 5 0,1 5 12 15,5 0-21-15,1 10 25 16,14-1-13-16,8-3-38 15,8-3-27-15,3-3-2 16,20 0-3-16,26 0 3 16,21-13 36-16,9-4-36 15,3-2 5-15,-9 2 6 16,-13 4 35-16,-8 7 37 16,-16 6-39-16,-6 0-23 15,-5 14 2-15,-10 12-22 16,-6 6 5-16,-5 5-5 15,-1 5 0-15,0 0-1 16,-7 0-26-16,-2-6-110 16,9-14-64-16,0-18-43 15</inkml:trace>
  <inkml:trace contextRef="#ctx0" brushRef="#br0" timeOffset="22514.79">9106 6699 688 0,'0'0'128'0,"0"0"158"16,0 0-218-16,0 0-68 16,0 0-8-16,0 0-52 15,-30 61-63-15,30-24-156 16,0-2-158-16</inkml:trace>
  <inkml:trace contextRef="#ctx0" brushRef="#br0" timeOffset="22823.28">9106 6892 629 0,'0'0'57'15,"0"0"239"-15,0 0-240 16,0 0-56-16,0 0-8 16,-18 86 8-16,18-41 10 15,0-4-4-15,3-7-5 16,15-12 2-16,7-13 0 15,5-9-3-15,6-6 0 0,0-24 0 16,-5-9-14 0,-7-4 6-16,-12-6 1 0,-12 3 7 15,0-1 6-15,-18 7-2 16,-12 14 9-16,0 13 15 16,-4 13-28-16,-6 6 0 15,7 23-19-15,3 11-112 16,12 4-44-16,5-5-77 15</inkml:trace>
  <inkml:trace contextRef="#ctx0" brushRef="#br0" timeOffset="23227.58">11039 6817 982 0,'0'0'48'0,"0"0"93"15,0 0-46-15,0 0-71 16,0 0-24-16,0 0-19 16,128-84 12-16,-26 64-41 15,-8 6-23-15,-17 2 41 16,-24 7-16-16,-18 2-4 15,-21 3-5-15,-14 0-87 16,-10 14 0-16,-19 6 135 0,-13 9 7 16,-1-1 4-16,4 1 43 15,6 4 22-15,2 3 9 16,7 5-39-16,2 8 7 16,5 7-16-16,7 2-24 15,1-3 0-15,6-8-6 16,3-8-3-16,0-7-39 15,6-14-68-15,16-13-16 16,8-5-25-16,6-11-160 16</inkml:trace>
  <inkml:trace contextRef="#ctx0" brushRef="#br0" timeOffset="23991.82">11489 7009 125 0,'0'0'218'16,"0"0"21"-1,0 0 13-15,0 0-100 0,0 0-112 16,0 0-40-16,4-18-10 15,-4 38 9-15,7 0-2 16,5-6-5-16,4-2 2 16,4-10-5-16,2-2 2 15,-1-2 4-15,1-15-8 16,-7-6-7-16,0 0-13 16,-6-7-15-16,-6-1 43 15,-3 0-7-15,0 7 12 16,-6 11 4-16,-10 11 33 15,-8 2-27-15,-2 22-10 16,-2 15 7-16,-2 13-1 16,11 9-5-16,6-2 1 0,13-5-2 15,0-13-2-15,25-8-2 16,15-17-15-16,8-14 19 16,13-5-5-16,9-21 5 15,7-7-17-15,4-10 6 16,-6-4-3-16,-11-10 11 15,-21-3 3-15,-16 6 31 16,-12 14 40-16,-12 13 7 16,-3 16 26-16,0 7-15 15,-15 4-57-15,-6 0-6 16,6 0-26-16,2 11 5 16,4 3-10-16,9 0 5 0,0 5-3 15,3 1 1-15,19-1 4 16,8 1-2-16,1 2 0 15,5-1 0-15,0-1-1 16,-6 1 1-16,-8-1-3 16,-12-1 2-16,-7 3 0 15,-3 2-4-15,-16 2 4 16,-17 5-6-16,-10-6 6 16,6-7-20-16,7-9-58 15,4-9-22-15,19-2-4 16,7-30-21-16,18-17-33 15,23-16 42-15,18-12 9 16,11-11-22-16,9-4 122 0,2 5 8 16,-9 15 128-16,-10 19 51 15,-14 22-47-15,-22 16 47 16,-9 12-59-16,-8 3-41 16,-6 13-58-16,3 20-11 15,-2 16 18-15,-4 14-16 16,0 4 14-16,-10 7-13 15,-5 3-7-15,1 5-6 16,13-5-95-16,1-18-81 16,18-22-92-16,7-27 48 15</inkml:trace>
  <inkml:trace contextRef="#ctx0" brushRef="#br0" timeOffset="24135.33">12614 6853 252 0,'0'0'101'15,"-82"-7"60"-15,63 6-17 16,12 1-78-16,7-6-23 16,29-1-35-16,26-8-8 15,23-3-33-15,10-7-209 16</inkml:trace>
  <inkml:trace contextRef="#ctx0" brushRef="#br0" timeOffset="24832.18">6266 8313 555 0,'0'0'79'16,"0"0"-12"-16,0 0 24 15,0 0-67-15,0 0 44 16,-15 109-4-16,6-78-25 16,2-6 3-16,4-6-12 15,3-12-9-15,0-4-20 16,0-3 2-16,0 0 10 15,0 0-10-15,0 0 17 16,0-4-6-16,1-9 32 16,1-2 3-16,-2-3-38 15,0 0 0-15,0 9 6 16,-2 4-7-16,-7 5 11 0,0 0-21 16,-7 11-16-16,4 9 0 15,0 5-38-15,6 1-31 16,6 7-72-16,6-2-170 15,18-12-173-15</inkml:trace>
  <inkml:trace contextRef="#ctx0" brushRef="#br0" timeOffset="25704.95">7153 8308 1129 0,'0'0'33'16,"0"0"36"-16,0 0 48 16,0 0-96-16,0 0-19 0,-77 73-2 15,56-3 0-15,3 16 0 16,2 0 0-16,5 3-1 16,2-10-1-16,-4-13 2 15,4-20-3-15,3-22 3 16,1-12 0-16,5-9 5 15,0-3-4-15,0-9 8 16,0-23 12-16,0-17-21 16,3-21 0-16,8-16-3 15,5-14-22-15,5-11 16 16,3 4-25-16,3 15 2 16,4 27 24-16,-1 29-24 15,3 24 2-15,4 12-15 16,-1 23 5-16,4 17-13 0,-7 10-2 15,-15-1-21-15,-18-2 3 16,-6-2-24-16,-39-4 66 16,-13-2 28-16,-8-6 3 15,2-2 8-15,12-13 20 16,16-8 26-16,14-6-8 16,17-4 13-16,5 0 12 15,0 0-17-15,8-10-46 16,17 3-6-16,2 7-2 15,6 0-11-15,-2 17 8 16,-1 12 1-16,3 10 1 0,-5 2-3 16,5 1 8-16,0-5-14 15,1-3 8-15,5-9-49 16,7-11-8-16,6-12-66 16,4-2 10-16,6-13-2 15,-5-12-4-15,-5-4 93 16,-13-12 28-16,-15 1 52 15,-18-5 116-15,-6 2 8 16,0 14-61-16,-6 12 19 16,-5 9-47-16,-2 8-44 15,-5 8-43-15,-3 21-7 16,-4 7 5-16,8 8-2 16,11 1 1-16,6-6 0 15,0-8 3-15,14-6-8 0,11-11-2 16,5-9-7-16,1-5 9 15,5-9-10-15,-6-16-13 16,-5-5-12-16,-11-7 26 16,-8-2 17-16,-6-8 0 15,0 4 3-15,-20 5 1 16,-2 15 2-16,-8 16 19 16,-6 7-25-16,-1 13-2 15,1 16-3-15,12 1-31 16,11 3-132-16,13-6-40 15,3-3-102-15</inkml:trace>
  <inkml:trace contextRef="#ctx0" brushRef="#br0" timeOffset="26212.15">8129 8579 614 0,'0'0'59'15,"0"0"201"-15,0 0-224 16,-109-32-24-16,81 57-12 15,1 13-1-15,9 8 1 16,10 3 2-16,8-3-2 16,3-3 0-16,20-11-2 15,7-11-16-15,8-11-31 0,1-10 4 16,-3-2 16 0,0-22-18-16,-6-6-27 15,-11-6 60-15,-16-2 14 16,-3-7 23-16,-3-1 19 0,-19-1-17 15,-5 5 10 1,0 9 4-16,3 14 49 0,9 9-55 16,9 6-30-16,6 1-3 15,0 0-7-15,14-5-24 16,17-6 10-16,12-3 12 16,9-8 6-16,1-4 3 15,-1-4 0-15,0-5 11 16,-4-1 50-16,-8 3 17 15,-9 10 9-15,-14 10-7 16,-8 12 10-16,-2 4-40 0,2 23-50 16,2 21 2-16,5 17 7 15,-4 9 10-15,-6 3-7 16,-6 3-7-16,0 2 3 16,0-3-8-16,0-9-28 15,0-21-35-15,0-15-109 16,0-25-12-16,4-5-170 15,4-21 55-15,-2-12-5 16</inkml:trace>
  <inkml:trace contextRef="#ctx0" brushRef="#br0" timeOffset="26354.89">8548 8511 164 0,'0'0'246'0,"0"0"-47"0,0 0-71 16,0 0 72-16,0 0-66 15,0 0-62-15,-63-25-70 16,86 25-2-16,20 0-79 15,24-5-16-15,11-6-239 16,13-1-156-16</inkml:trace>
  <inkml:trace contextRef="#ctx0" brushRef="#br0" timeOffset="26619.54">10056 8358 1071 0,'0'0'10'16,"0"0"-10"-16,0 0 37 15,0 0-8-15,0 0-29 16,118-38 1-16,-30 24-6 15,12 4 5-15,10 3-15 16,2 0-71-16,-9-1-121 16,-21 0-141-16,-34 2-65 15</inkml:trace>
  <inkml:trace contextRef="#ctx0" brushRef="#br0" timeOffset="26836.62">10414 8303 222 0,'0'0'159'0,"-82"19"14"0,64-9 0 15,8-7-38-15,7 1-47 16,3 6-54-16,0 6-16 16,0 11 46-16,0 8 1 15,0 8 9-15,0 11-34 16,0 4-7-16,-6 3-9 16,-2 1-19-16,2-6-5 15,3-9-11-15,3-11-69 16,6-16-29-16,21-17-51 15,9-3-122-15,2-17-25 16</inkml:trace>
  <inkml:trace contextRef="#ctx0" brushRef="#br0" timeOffset="27452.25">10602 8596 226 0,'0'0'319'16,"0"0"-171"-16,0 0-19 15,0 0-122-15,0 0 6 16,0 0-5-16,-61 75-1 15,58-64 15-15,3 0-20 16,0-8 0-16,13-1 5 16,13-2-4-16,5 0 13 15,3-17-16-15,2-5 0 16,-10-5-15-16,-1-2 2 0,-9-4 0 16,-5 3 0-16,-8 10 13 15,-3 11 14-15,0 9 17 16,-11 0 14-16,-11 13-42 15,-11 17-1-15,-6 8 6 16,5 2-5-16,4 1 3 16,11-4-2-16,11-6-4 15,8-7-3-15,4-11 2 16,25-3 2-16,10-10 2 16,13 0-2-16,9-13 0 15,2-11-1-15,-2-3-16 16,-3-7-30-16,-9-7 46 15,-4-9 1-15,-9 1 3 16,-15 6 15-16,-12 14 30 16,-9 9 55-16,0 13-5 0,-14 4-41 15,-8 3-35-15,-4 0-13 16,4 8-4-16,3 4-3 16,4 3-2-16,12 2 2 15,3 3-3-15,3 0 0 16,24 7-2-16,16-2 6 15,8 3-3-15,4-2-1 16,-3 4 2-16,-16-7-7 16,-13-4 5-16,-13-5-2 15,-10 2 2-15,-20 1 0 0,-20 5-6 16,-15-2 5 0,-2-2-17-16,2-5-6 0,6-8-40 15,13-5-36-15,15-1-67 16,21-27-38-16,15-15-79 15</inkml:trace>
  <inkml:trace contextRef="#ctx0" brushRef="#br0" timeOffset="27699.41">11440 8197 423 0,'0'0'150'0,"0"0"98"16,0 0 4-16,0 0-109 15,0 0-84-15,0 0-33 16,45-23-20-16,-27 53 7 15,1 11 41-15,1 7-13 16,-1 4 13-16,-7 5-11 0,-9 11-14 16,-3 7-15-16,-6 3-14 15,-12 1 0-15,-3-3 0 16,-4-8-12-16,7-13-75 16,9-12-25-16,3-21-51 15,6-15 8-15,6-7-104 16,15-23 10-16,1-14-153 15</inkml:trace>
  <inkml:trace contextRef="#ctx0" brushRef="#br0" timeOffset="27861.84">11485 8586 593 0,'0'0'104'16,"0"0"176"-16,0 0-183 15,0 0-46-15,0 0-51 16,0 0 0-16,53-5 0 15,9-1-8-15,12-4-13 16,13-2-101-16,4-4-107 16,4-7-87-16</inkml:trace>
  <inkml:trace contextRef="#ctx0" brushRef="#br0" timeOffset="32902.11">19479 2630 31 0,'0'0'29'0,"0"0"41"16,0 0 28-16,0 0-31 16,0 0 12-16,0 0 10 0,-8-20-18 15,8 20-9-15,0 0-5 16,0 0-16-16,0 0 17 16,0 0-27-16,-2 0-14 15,1 0-7-15,1 0-6 16,0 0-4-16,0 0 0 15,0 0-2-15,0 0-4 16,0 0 6-16,15 0 0 16,8 0 12-16,12-3-8 15,-2-6 11-15,-5-4-2 16,-4-1-7-16,-8 2 16 16,-5-3-14-16,-3-4 3 0,-5-5 10 15,-3-1-21-15,0 4 0 16,0 5 0-16,-1 7 7 15,-11 2-6-15,-4 3-1 16,-10 4-2-16,-6 0 2 16,-7 24-12-16,-4 11 12 15,-1 9-4-15,4 3 4 16,9 1-3-16,10-5 3 16,5-6-2-16,16-5-1 15,0-9 1-15,3-3 2 16,19-4 4-16,14-5-3 15,10-5 22-15,12-6-11 0,4 0 2 16,3-6-9-16,-6-7-5 16,-9 1-4-16,-10 2-50 15,-13 1-89-15,-17 6-3 16,-7 3-67-16,-3 0-37 16</inkml:trace>
  <inkml:trace contextRef="#ctx0" brushRef="#br0" timeOffset="33511.98">20067 2948 323 0,'0'0'54'0,"0"0"-44"16,0 0 57-16,0 0-29 16,0 0-9-16,0 0 4 15,0 2 2-15,12-2 10 16,5 0 38-16,2-9-29 15,-5-1-19-15,-1 3 7 0,-6-3-11 16,-1 1 2 0,-1-2-14-16,-4 2-7 0,-1 5 17 15,0 1-15-15,0 3 8 16,0 0 0-16,-9 2-22 16,-11 18 0-16,-9 5-5 15,5 8 5-15,9-3-8 16,8-1 5-16,5-6-1 15,2-4 2-15,0-8-2 16,0-4 3-16,6-5-4 16,5-2 5-16,4 0 10 15,1-8-6-15,0-8 3 0,0-5 12 16,-8-1 4 0,-5-6 1-16,-3-1 3 0,0 0-18 15,0 3 10-15,-3 9-17 16,-2 7 2-16,-1 6-3 15,3 3-1-15,-2 1-4 16,2 0-45-16,1 0-70 16,2 0-60-16,0 2-41 15,16-1-12-15,10-1-38 16</inkml:trace>
  <inkml:trace contextRef="#ctx0" brushRef="#br0" timeOffset="33974.48">20563 2244 159 0,'0'0'268'16,"0"0"-263"-16,0 0 63 16,-103 27-29-16,64-2 12 15,4 3 17-15,9-3-4 16,5-5-29-16,12-5-27 15,6-5-4-15,3-5-4 16,3-4-1-16,19-1 1 16,12 0 8-16,-1-8 0 15,-5-8 4-15,-9 0 0 16,-6-5 18-16,-7-2 3 0,-3-3-24 16,-3 0 5-1,0 8-12-15,0 9-2 0,-3 6 10 16,-6 3-10-16,-7 0-13 15,-7 17 0-15,1 3 11 16,1 0-3-16,9-1 2 16,6-7-7-16,6-3-22 15,0-4-10-15,0-3-12 16,3-2 22-16,9 0 21 16,-2 0 6-16,4 0-1 15,-5-7-5-15,0-3-13 16,-2-3-20-16,-1 2-2 0,-5-1-35 15,-1 7 1 1,0 5-7-16,-11 0-75 0</inkml:trace>
  <inkml:trace contextRef="#ctx0" brushRef="#br0" timeOffset="40033.89">28326 2036 288 0,'0'0'37'0,"0"0"-15"15,0 0 104-15,0 0-68 16,0 0-15-16,0 0 21 16,0 0-21-16,-9 7 1 15,9-6-5-15,-1-1-16 0,1 2-1 16,0-2-5-16,0 0-8 15,0 0 15-15,0 0-14 16,0 0 4-16,0 0 8 16,0 0-15-16,16 0-3 15,14 5-4-15,15-2 12 16,11 0 1-16,2-3-4 16,7 0-7-16,3 0 3 15,-2 0-2-15,-3 0-6 16,-11 0 3-16,-13 0-6 0,-14 0 5 15,-11 0 0 1,-9 0 1-16,-5 0 5 0,0 0-2 16,0 0 4-16,0 0-7 15,-16 0 0-15,-15 0-2 16,-16 0 2-16,-11 5-12 16,-6 1 9-16,-6 3-9 15,4 3 12-15,5-3-4 16,9 2 8-16,9-4-2 15,4 3-2-15,6-3 0 16,11 0 20-16,7-2-9 16,10-4 2-16,5-1-12 15,0 0 4-15,0 5-10 16,0 3 2-16,2 5 3 16,13 6 8-16,1 0 8 0,7 1 7 15,0-1-8-15,3-2-9 16,3 0 8-16,4 0-14 15,5 0 1-15,4 0 8 16,-1-2-8-16,-3-1 1 16,-7 0-2-16,-7-2 1 15,-8 2-7-15,-6 2 6 16,-5 6-3-16,-5 9 3 16,0 7 1-16,-16 7 5 15,-11 3-5-15,-4 0-1 16,-7-5 14-16,-2-2-4 15,-2-4-9-15,0-1 20 0,5-5-7 16,3-6 1-16,5-4-8 16,7-4 2-16,4-5 9 15,9-5-14-15,6-3 1 16,2-3 6-16,1 1-11 16,0-2 5-16,0 0-5 15,0 0 0-15,0 0-5 16,6 1 2-16,18 1 3 15,10 1 8-15,13-3-8 16,6 0 20-16,7 0-13 16,4-5-6-16,-1-3 5 15,-2-1-6-15,-5-1 0 16,-5 3 4-16,-9 1-4 0,-9 1 0 16,-11 2 0-16,-7 3 5 15,-11-1-6-15,-1 1 1 16,-3 0 0-16,0 0 3 15,0 0-2-15,0 0 1 16,0 0-2-16,0 0 1 16,0 0-4-16,0 0 3 15,0 0-1-15,0 0 0 16,0 0 0-16,0 0 0 16,0 0-4-16,0 0 5 15,0 0-7-15,0 0 7 16,0 0-3-16,0 0 2 15,0 0-7-15,0 0 2 16,0 0-7-16,0 0-12 0,0 0 7 16,0 0-21-16,0 0-7 15,0 0-27-15,2 0-13 16,-2 0-89-16,0-5 9 16,0 1-87-16</inkml:trace>
  <inkml:trace contextRef="#ctx0" brushRef="#br0" timeOffset="43140.16">29365 2189 302 0,'0'0'96'0,"0"0"55"16,0 0 14-16,0 0-43 15,0 0-19-15,0 0-28 16,0 0-8-16,-2-54-14 15,2 54-13-15,0 0 5 16,-1 0-19-16,-3 0-9 0,4 3-5 16,0 14-8-16,15 12-3 15,6 17 9-15,-1 5 24 16,-1 12 21-16,-4 2-36 16,-4 2-10-16,-4-4 10 15,-4-9 1-15,-3-9-13 16,1-12-7-16,1-10 2 15,-1-5-4-15,-1-6 2 16,0-1-5-16,0-2-35 16,2-1-36-16,2 0-39 15,2 1-54-15,8 1-186 0,1-5-70 16</inkml:trace>
  <inkml:trace contextRef="#ctx0" brushRef="#br0" timeOffset="43620.44">29939 2431 527 0,'0'0'89'16,"0"0"108"-16,0 0-35 15,0 0-86-15,0 0-18 0,0 0-21 16,-39-78-5-1,20 71-17-15,0 4-5 0,-4 3-1 16,-4 0-8-16,-1 8-2 16,-1 17-8-16,3 8 9 15,6 6-5-15,10 2 3 16,5-4-6-16,5-8 7 16,0-11-20-16,19-9 7 15,7-9 14-15,3 0 1 16,4-9 20-16,-1-9-13 15,-1-7 10-15,-4 1 3 16,-4-3-4-16,-1 1 4 16,-5 4-10-16,-3 4-4 15,-4 5 14-15,-5 5-5 16,-5 5 9-16,0 3 8 0,0 0-20 16,0 0-13-16,0 3-10 15,0 11-5-15,0 13 10 16,-2 4 5-16,2 6-2 15,0 1-11-15,0-1-68 16,0-3-24-16,0-7-89 16,5-7-159-16,10-12-40 15</inkml:trace>
  <inkml:trace contextRef="#ctx0" brushRef="#br0" timeOffset="44102.78">30191 2627 511 0,'0'0'10'15,"0"0"230"-15,0 0-124 16,0 0-14-16,0 0-36 16,0 0-59-16,44-71 11 15,-17 57 2-15,-1 4-12 16,-1 9-1-16,-4 1-7 15,-3 1-5-15,-5 21 3 16,-4 3-8-16,-9 5-4 16,0 1 13-16,-4-3-1 15,-11-4 2-15,0-7 8 16,5-8-7-16,5-6 0 16,3-3 4-16,2 0 30 0,0 0 38 15,0-3-1-15,8-21 10 16,13-15-61-1,3-7-21-15,7-1 3 0,-3 10-1 16,-2 10 0-16,-4 10 11 16,-9 11-13-16,-7 6 0 15,-3 0-3-15,2 4-9 16,0 18 4-16,-2 8 2 16,-3 10 4-16,0 6-4 15,0 0-14-15,-7-4-12 16,-3-3-49-16,-3-6-2 15,4-7-25-15,-2-10-167 0,6-10-41 16,5-6-80-16</inkml:trace>
  <inkml:trace contextRef="#ctx0" brushRef="#br0" timeOffset="44392.42">30629 2014 580 0,'0'0'6'16,"0"0"125"-16,0 0 112 16,0 0-157-16,0 0 16 15,0 0-24-15,-4-68-30 16,-2 68-19-16,6 0-20 0,0 21-8 16,7 18 8-16,17 18 9 15,4 18 12-15,-2 5-11 16,-5 2-14-16,-5 0-4 15,-10 0 3-15,-6 3-8 16,0 1 3-16,0-5-3 16,-16-6-18-16,-5-9-85 15,-15-9-37-15,-7-13-176 16,-6-19-303-16</inkml:trace>
  <inkml:trace contextRef="#ctx0" brushRef="#br0" timeOffset="46739.97">28159 3451 492 0,'0'0'100'0,"0"0"23"15,0 0 23-15,0 0-110 16,0 0 16-16,0 0-9 15,0-21-17-15,0 21 4 16,0 0-21-16,0 0-9 16,2 0-4-16,7 9-16 15,4 15 18-15,2 6 0 16,-6 6-1-16,-6-2 2 16,-3-5 2-16,0-5-2 15,0-11-5-15,0-4 6 0,-1-6 3 16,-1-3 4-16,2 0 6 15,0 0 16-15,0 0 4 16,0-6 12-16,0-15-30 16,0-15-11-16,12-11-8 15,7-3 4-15,7 2 0 16,-1 10 0-16,-3 14-1 16,-5 13 1-16,-1 9-12 15,-2 2 1-15,2 14-6 16,-4 15 0-16,-3 9 7 0,-3 7-11 15,-6 1-23-15,0-1-35 16,-4-6-117-16,-4-11-16 16,6-18-122-1</inkml:trace>
  <inkml:trace contextRef="#ctx0" brushRef="#br0" timeOffset="46915.68">28546 3445 385 0,'0'0'181'0,"0"0"-105"16,0 0 88-16,0 0-143 16,0 0-9-16,0 0-12 15,30-8-6-15,-7 5-2 0,12-4-3 16,6-3-93 0,1-1-74-16,-6 0-86 0</inkml:trace>
  <inkml:trace contextRef="#ctx0" brushRef="#br0" timeOffset="47061.53">28670 3493 301 0,'0'0'94'0,"0"0"91"15,0 0-119-15,0 0-6 16,-59 78-25-16,59-74-35 16,15-1 7-16,13-3 5 15,10 0-12-15,5-11-68 16,-1-13-211-16</inkml:trace>
  <inkml:trace contextRef="#ctx0" brushRef="#br0" timeOffset="47235.31">29063 3271 746 0,'0'0'136'0,"0"0"47"16,0 0-70-16,0 0-113 15,0 0-4-15,0 0-16 16,-3 86 20-16,5-23 10 15,-2 9-10-15,0 11 0 16,-15 1-98-16,-9-5-216 16,0-19-206-16</inkml:trace>
  <inkml:trace contextRef="#ctx0" brushRef="#br0" timeOffset="47841.47">28361 1730 376 0,'0'0'2'0,"0"0"96"15,0 0-78-15,0 0-18 16,0 0 32-16,-48 88 0 16,46-71 24-16,2-7-13 15,0 0 1-15,0-7-5 16,8 0-21-16,7-3 15 15,10 0 22-15,8 0 1 16,7-17-18-16,5-6-17 16,2-12-10-16,1-7-2 15,-3-10-4-15,-6-3-3 0,-6 8 1 16,-10 13-1 0,-6 17-5-16,-7 13 1 0,1 4-10 15,2 10 0-15,2 18-7 16,4 6 17-16,-3 3-1 15,-5-4 3-15,-3-5-2 16,-7-11 0-16,-1-3-1 16,0-4 0-16,-3-5 2 15,-14-4 12-15,-10-1 0 16,-8 0-1-16,-5-16-4 16,-6-6-8-16,-2-7 2 15,0-2-5-15,3 4-47 16,9 8-10-16,8 17-28 15,3 2-70-15,4 24-81 0,9 19-142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42:09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10651 5071 120 0,'0'0'0'16,"0"0"0"-16,0 0 5 15,0 0 12-15,0 0-5 16,0 0-10 0,0 0-2-16,0 0 30 0,72 7-5 15,-36-7-10-15,10 0 6 16,9 0-10-16,9 0 2 15,11 0-13-15,0 0 3 16,5 1-10-16,-1 1 7 16,3-2-6-16,-6 0-4 15,-3 0-8-15,-9 0-7 16,-19 0-8-16,-12 0-23 16,-20 0 51-16,-13 0-30 0,-3 0 29 15,-29 0-24-15</inkml:trace>
  <inkml:trace contextRef="#ctx0" brushRef="#br0" timeOffset="373.72">10763 5115 24 0,'0'0'6'0,"-112"-4"34"15,74 4 10-15,15 0 12 16,14 0-6-16,2 0 5 15,7 0-35-15,0 0-12 0,0-2-11 16,13 2-2 0,16 0 3-16,12 0 9 0,9 0 3 15,15 0-3-15,8 0-2 16,18 2 8-16,15-1-11 16,6 1 7-16,9-1-11 15,-2 8-4-15,-1-1 6 16,3 1-5-16,-8 0 0 15,-7-2 1-15,-15-1-2 16,-21-3-1-16,-31-2-4 16,-17-1 8-16,-13 0-3 15,-9 0 7-15,0 0 1 16,-22 0 23-16,-17 0-31 0,-16 0-39 16,-14 0 2-16,-4 3-28 15,-6 2-88-15</inkml:trace>
  <inkml:trace contextRef="#ctx0" brushRef="#br0" timeOffset="10034.27">27555 5313 809 0,'0'0'31'16,"0"0"62"-16,0 0 27 15,0 0-76-15,0 0-15 16,0 0 5-16,0 0-24 16,-2-5-7-16,34 5-4 15,26 0 10-15,27-5-5 0,23-5 14 16,14-3-9 0,11-3 0-16,4-3-9 0,4-2 0 15,-2-4-5-15,-16 0 15 16,-19 0-10-16,-32 4 0 15,-32 2 0-15,-21 2 4 16,-16 3-1-16,-3-5 1 16,-12-1-8-16,-21 1-19 15,-14-1-2-15,-10 8 13 16,-4 0-5-16,6 6 16 16,14 5-4-16,18-2 5 15,14 3 10-15,9 0-5 16,0-2 4-16,0 2 0 15,0 0-7-15,6 0-2 0,19 0-8 16,12 2 8-16,17 8 18 16,2 7-10-16,-2 5 0 15,-9 2-5-15,-12 4-2 16,-17 3-2-16,-16 9-1 16,-19 7 2-16,-32 9-7 15,-19 6 7-15,-13-2-36 16,-5 0-36-16,-2-5-119 15,3-8-143-15,1-15-232 16</inkml:trace>
  <inkml:trace contextRef="#ctx0" brushRef="#br0" timeOffset="10707.25">29839 3955 536 0,'0'0'27'16,"0"0"66"-16,0 0 129 16,0 0-111-16,0 0-6 15,0 0-14-15,31-38-38 16,-31 38-14-16,0 0-9 16,0 0-21-16,-12 11-9 0,-15 20-11 15,-9 14 11-15,-2 10 0 16,6-1 0-16,16-7-14 15,11-8 7-15,5-5-17 16,0-5 10-16,11-5 8 16,10-2-3-16,1-2 4 15,4-6 5-15,-7 0 0 16,-9-6-10-16,-5-4 10 16,-5 1-5-16,0 1-9 15,-25 9-2-15,-13 2 16 16,-11 4 0-16,-8-2-15 15,2 0-1-15,8-2-55 0,15-6-16 16,19-6-42-16,13-5-69 16,22 0-17-16,27-20 39 15,23-10 33-15,10-6 26 16</inkml:trace>
  <inkml:trace contextRef="#ctx0" brushRef="#br0" timeOffset="11782.06">29992 4289 50 0,'0'0'188'15,"126"-68"32"-15,-93 47-41 16,-19 13-92-16,-12 7 72 15,-2 1-22-15,-9 0-66 16,-17 11-35-16,-14 11-30 16,-2 6 7-16,4 2-13 15,8-1 0-15,12-4 2 16,12-4-2-16,6-5-1 16,8-5-10-16,24-7-5 15,14-4 16-15,10-10 0 16,-2-15 0-16,-7-3 10 0,-9-1-8 15,-15 0 2-15,-11 4 3 16,-7 7-5-16,-3 7 8 16,-2 10-10-16,0 1-9 15,0 1 6-15,-11 20-17 16,-1 8 12-16,6 4 8 16,6-1-33-16,7-7-16 15,20-7-26-15,9-8 43 16,6-7 31-16,5-3 2 0,0-1 0 15,-4-18 9-15,-7-3-9 16,-9-2 41-16,-8-3-26 16,-10 4 47-16,-8 5 1 15,-1 9-5-15,0 3-12 16,0 6-3-16,0 0-22 16,0 0-21-16,0 7-1 15,0 9-10-15,0 6 8 16,-1-1 2-16,1-6 0 15,0-6 0-15,0-2 0 16,0-7 0-16,3 0 0 16,18 0 0-16,16-19 28 15,14-12 16-15,7-7-15 0,0-2-8 16,-7 4-14 0,-15 11 9-16,-11 14-16 0,-13 8-6 15,-5 3 3-15,-2 5-12 16,1 17 5-16,-3 5 4 15,0 3-12-15,-3-5 16 16,0-8-13-16,1-8 3 16,1-5 10-16,1-4-2 15,10 0 3-15,12-4 1 16,14-16 2-16,15-11 11 16,4-4-13-16,-1 0 0 15,-3 6 0-15,-11 11 2 16,-15 10-4-16,-13 8-1 15,-7 8-16-15,-8 19 18 0,0 7-23 16,0 2-23-16,0-2-17 16,0-6-70-16,1-12-44 15,18-8-46-15,8-8 100 16,6-8 2-16,2-17-11 16,-3-9 19-16,-3-5 114 15,-6-2 7-15,-6-3 80 16,-5 10 83-16,-8 8-11 15,-2 15 18-15,-2 7-15 16,0 4-60-16,0 0-86 16,0 0-16-16,0 4-17 15,0 7 15-15,7 0 2 16,7 1 8-16,2-6-8 0,3-6-10 16,2 0 9-1,0-2-6-15,-3-11-6 0,-3-6 5 16,-2-4 8-16,-5-1 15 15,-4 1-10-15,-4 3-2 16,0 5 41-16,0 9-8 16,-16 6-6-16,-12 0-20 15,-11 25-2-15,-1 14-8 16,1 10 0-16,12 0-2 16,16-3 2-16,11-6 0 15,22-7-7-15,22-8 4 16,23-5-29-16,20-11-49 0,7-9 9 15,0-12-386-15</inkml:trace>
  <inkml:trace contextRef="#ctx0" brushRef="#br0" timeOffset="12724.68">30179 5006 714 0,'0'0'9'0,"0"0"215"16,0 0-119-16,0 0-66 15,0 0 9-15,0 0-42 16,-91-27 0-16,49 57 5 15,-4 9-11-15,7 5 2 16,11-4-2-16,14-5 3 16,13-9-9-16,1-8-7 15,16-11-26-15,20-7 14 0,15-10 16 16,5-23 9 0,-1-8 8-16,-8-8-2 15,-11 3 8-15,-11 5-12 0,-9 12-1 16,-10 13 22-16,-6 10-10 15,0 6-13-15,0 7-2 16,-1 23-10-16,-7 9 4 16,4 5 8-16,4-7-4 15,0-6-7-15,18-12-21 16,10-8 6-16,10-11 12 16,9-7 14-16,8-23-2 15,1-13 0-15,-1-8 2 16,-5-4 0-16,-9 8 4 0,-11 2 33 15,-16 16 29-15,-9 16-27 16,-5 11 36-16,0 2-20 16,-8 0-22-16,-11 12-28 15,-2 4-2-15,5 4-6 16,6-2-2-16,10 3-1 16,1-1 1-16,31-1 1 15,13-2 2-15,17-3 0 16,2-2 2-16,-8-4-1 15,-14-6 0-15,-18 1 1 16,-15-2 0-16,-9 2 1 16,-16 7-2-16,-35 4-4 0,-25 6-3 15,-25 6-27-15,-7 4-21 16,-5 1-96 0,-1-6-254-16</inkml:trace>
  <inkml:trace contextRef="#ctx0" brushRef="#br0" timeOffset="14566.34">29314 5629 113 0,'0'0'450'15,"0"0"-376"-15,0 0 101 16,0 0-52-16,0 0-53 16,0 0-48-16,-20-61-22 15,20 93-7-15,14 21-8 16,4 15 15-16,-4 12 0 15,-5 3-16-15,-4-6-26 16,-5-12-44-16,0-16-58 16,0-23 27-16,0-16 0 15,0-10-13-15,0-27 60 16,0-21-26-16,-5-13 15 16,-15-3 81-16,-9 13 74 0,-2 13 42 15,1 18-8-15,3 12-6 16,6 8-47-16,5 0-43 15,7 0-3-15,4 12-9 16,5 0 0-16,3-2-1 16,29 0 3-16,13-9 0 15,13-1 10-15,9-7-9 16,3-14 22-16,-6-5 25 16,-10 1 6-16,-14-2 0 15,-12 3-26-15,-9-3 24 16,-9 4 21-16,-6 4-16 0,-2 8 7 15,-2 8-19 1,0 3-17-16,0 0-25 0,0 10-5 16,-3 15-2-16,-5 7 2 15,1 4 3-15,7-10-3 16,0-2-6-16,0-7 4 16,12-4-2-16,3-6-1 15,4-4 3-15,6-3 2 16,8 0 0-16,5-20 15 15,2-4-15-15,-2-2 0 16,-8 1 11-16,-9 10-11 16,-9 5 2-16,-7 7-2 15,-4 3-9-15,2 0 0 0,5 19-35 16,3 2 26-16,5 1 18 16,1-5-46-16,3-8 4 15,4-9 7-15,4 0 14 16,2-14-1-16,1-10-20 15,-1-3-19-15,-6-2 3 16,-6 0 26-16,-5 2 32 16,-7 10 2-16,-3 6 2 15,-3 5 6-15,0 6-10 16,0 0-14-16,0 13-24 16,0 3 27-16,6 4 11 15,6-6 0-15,2-4-5 16,2-8 5-16,0-2 0 15,5 0 0-15,-2-9 3 16,0-6 0-16,-6-4-3 16,-6 0 6-16,-5 1-3 0,-2-1 29 15,-2 4 26-15,-17 5-42 16,-2 10 37-16,-4 0-53 16,-5 23 4-16,0 13-4 15,8 7 1-15,10 3 3 16,12-2-4-16,0-5 0 15,26-5-3-15,18-11-6 16,11-12-12-16,9-11-36 16,3 0-65-16,-6-22-133 15</inkml:trace>
  <inkml:trace contextRef="#ctx0" brushRef="#br0" timeOffset="16478.08">31157 5433 690 0,'0'0'22'0,"0"0"3"15,0 0 6-15,0 0-7 16,-6 78-22-16,6-3 59 15,0 16-25-15,0 11-5 16,-12 5-22-16,-7-6 11 16,-2-13-20-16,5-26 0 15,4-25 5-15,4-15-2 16,5-16-3-16,2-4 3 16,1-2-1-16,0-28 37 0,0-25-30 15,4-24-6-15,4-11-6 16,-4-9 6-16,-1 7-3 15,2 12 0-15,2 14 1 16,5 21-12-16,5 14 11 16,5 12-43-16,6 8-14 15,6 9-8-15,4 0 3 16,2 14 26-16,-3 9-7 16,-10 5 29-16,-13 5-9 15,-14 6-9-15,0 2 29 0,-27 2 3 16,-12-4 11-1,-7-5 17-15,-1-5 3 0,6-9 33 16,14-8-17 0,12-7-2-16,12-5-12 0,3 0-12 15,15-24 4-15,22-13-25 16,16-11 0-16,8-2-29 16,6 0-20-16,-2 4 15 15,-5 6 12-15,-11 5 7 16,-9 9 4-16,-14 7 4 15,-16 4 7-15,-10 8 14 16,0-1 2-16,-17 4 5 16,-12 4-10-16,-4 0-11 15,1 7 0-15,3 10-1 16,11 2 1-16,13-2-2 0,5-2-4 16,11-1-3-16,20-4 9 15,7-5 8-15,8-3-7 16,-1-2 1-16,-1 0 2 15,-6-4 8-15,-8-1-11 16,-7 5 12-16,-6 0-2 16,-5 7-11-16,-5 10 0 15,-1 1-1-15,-3 2 4 16,2-4-1-16,-4-5-2 16,1-5-2-16,1-5-1 15,1-1 3-15,2 0 0 16,6 0 0-16,9-14 1 0,6-8 9 15,2-8-10-15,1-8 2 16,-3 1-1-16,-6-1 0 16,-5 6 6-16,-8 7-3 15,-5 14 8-15,-3 6 35 16,0 3-18-16,0 2-6 16,0 0-19-16,0 3-4 15,-6 11-7-15,0 3 6 16,3 0 1-16,3-3-1 15,0-2 1-15,0-6-1 16,4 1-1-16,10-4 4 16,4-1-2-16,3-2 2 15,-2 0-1-15,4-3 14 16,-4-11-15-16,-4-4 0 16,-4-2 10-16,-6-2-7 0,-5 7 3 15,0 2-1-15,-4 5-3 16,-11 4 15-16,-10 4-17 15,-7 0-8-15,-4 15 6 16,-1 13-2-16,3 5 1 16,8 3 3-16,10 1-5 15,12 0 3-15,4-5-5 16,12-3-5-16,22-7 6 16,12-11-16-16,9-8 8 15,5-3 4-15,-2-9-34 16,2-15-1-16,-8-5-32 15,-4-6 16-15,-11-5 9 16,-13 4 36-16,-12 2 16 0,-8 9 8 16,-4 11 49-16,0 6 73 15,0 4-50-15,0 4-32 16,-3 0-16-16,2-1-14 16,-1 1 13-16,1 0 2 15,1 0 0-15,-2 0 8 16,2 0-22-16,0 0-5 15,0 0 6-15,0 0-12 16,0 0-1-16,0 0-2 16,0 0-1-16,0 0 21 15,0 0-14-15,0 0 5 16,-1 0 7-16,1 0-8 0,0 0 0 16,0 0-1-16,0 0-9 15,0 0 16-15,0 0-18 16,0 0-1-16,0 0 7 15,-2 0-7-15,2 0 7 16,0 0-8-16,-1 0 1 16,1 0 8-16,0 0-10 15,0 0-3-15,0 0 2 16,0 0-10-16,0 0 10 16,0 0-1-16,0 0 4 15,0 0-11-15,0 0 9 16,0 0-12-16,0 11 2 15,0 11-9-15,13 11 19 16,1 3 0-16,2 0 1 0,-3-4-7 16,-2-5 6-16,1-8-8 15,-6-9 7-15,-3-5-9 16,0-3 8-16,-3-2 2 16,3 0 0-16,3-5 20 15,7-19-17-15,4-12 2 16,2-13-2-16,0-1-2 15,-5-6 0-15,-4 5-1 16,1 4-19-16,-5 14 18 16,-2 16-28-16,-2 9-15 15,-2 8-13-15,1 0-96 16,1 20-232-16,1 9 86 16,2-2-27-16</inkml:trace>
  <inkml:trace contextRef="#ctx0" brushRef="#br0" timeOffset="16681.12">32681 5423 502 0,'0'0'86'15,"0"0"143"-15,0 0-166 16,0 0 4-16,0 0-47 16,0 0-20-16,0 0-17 15,5 68 17-15,-5-28 13 0,0-1-13 16,0-9-28-1,2-4-83-15,1-9-56 0,4-14 10 16,6-3-83 0,1-17 2-16</inkml:trace>
  <inkml:trace contextRef="#ctx0" brushRef="#br0" timeOffset="16804.93">32858 5182 267 0,'0'0'85'0,"0"0"-2"15,0 0-71-15,0 0-12 16,0 0-72-16,-23 72-64 0,23-46-87 16</inkml:trace>
  <inkml:trace contextRef="#ctx0" brushRef="#br0" timeOffset="17689.02">32866 5445 519 0,'0'0'5'0,"0"0"50"16,0 0-33-16,0 0-7 15,-64 89-4-15,60-66-7 16,4-4 11-16,0-4-13 16,6-2-2-16,10-2 8 15,2-6-7-15,6-5-1 16,-3 0-4-16,1-14-68 15,-1-11 58-15,-10-6-17 16,-5-8 31-16,-6-2 2 0,0 0-2 16,0 7 27-16,-12 8 33 15,-1 12-21-15,-6 14 26 16,-1 3-65-16,-1 22-5 16,4 12 0-16,10 1-4 15,7 0 8-15,0-3-11 16,16-5-13-16,8-10 16 15,3-5-18-15,0-11 26 16,-1-4 0-16,3 0 1 16,-2-21 0-16,0-4-13 15,-6-6 13-15,-4-5 9 16,-8 2 0-16,-6 6 9 0,0 9 15 16,-3 13 11-16,0 6 0 15,0 0-44-15,0 19-48 16,0 7 40-16,0 5 2 15,0-4 4-15,8-2-9 16,8-8-5-16,-2-8 14 16,5-4-6-16,2-5 8 15,-2 0 2-15,10-5-1 16,-4-9 0-16,0-6 10 16,1-4-7-16,-7 2 18 15,-3 3-21-15,-6 9-1 16,-7 7 57-16,-3 3-48 15,0 0-9-15,3 0-20 0,8 14-4 16,3 0 23-16,7-2-12 16,-1-5 7-16,3-7 1 15,1 0 8-15,4-2-3 16,-3-11 6-16,-1-8-5 16,-4-4 11-16,-5-8 26 15,-3-1-18-15,-6-2 17 16,-2 5 32-16,-4 11-2 15,0 6 15-15,0 11-18 16,0 3-19-16,0 0-45 16,0 3-14-16,-4 17 8 15,2 3-4-15,1 5 10 0,1-3-2 16,0 1 5-16,0-2-1 16,8-2-2-16,9 0 0 15,1-2-7-15,-6-3 7 16,-5-4-3-16,-4-4-1 15,-3 0-29-15,-27 3-19 16,-31 0 20-16,-30 0-96 16,-30-2-49-16,-17-3-141 15</inkml:trace>
  <inkml:trace contextRef="#ctx0" brushRef="#br0" timeOffset="19273.06">30186 6604 645 0,'0'0'21'15,"0"0"220"-15,0 0-192 16,0 0-23-16,0 0 18 15,0 0-44-15,-82 52 1 16,61-14 4-16,9 6-3 16,7-3-2-16,5-5 0 15,0-7-1-15,14-10 0 16,13-9-9-16,9-10 10 16,6 0 3-16,7-21-3 15,-2-13 0-15,-2-7 0 0,-6-8 5 16,-10-3-5-1,-10 7 3-15,-10 9-2 0,-6 16 15 16,-3 13-14-16,0 7 21 16,0 0-23-16,0 16-7 15,-1 15-9-15,-4 10 9 16,5-1 3-16,0-6 2 16,12-7-18-16,10-7-12 15,2-11 8-15,4-9 6 16,5 0 15-16,0-12-12 15,-5-16 7-15,-7-5 4 16,-13-3-12-16,-8-1 16 0,-5-1 1 16,-17 7 5-1,-8 9-2-15,-3 16 19 0,0 6-20 16,1 16-1-16,3 13-2 16,7 4 0-16,14 2-1 15,8-7 1-15,0-5-2 16,24-7-4-16,11-9 6 15,11-7 7-15,12 0-2 16,5-9 4-16,1-13 12 16,-7 0 14-16,-10 1 7 15,-6-1-17-15,-12-5-3 16,-2 5 9-16,-9 2-6 16,-7 8-9-16,-7 5-7 15,-4 7-8-15,0 0-2 16,0 0-5-16,2 3-14 0,2 13 15 15,5 4-7 1,4-3 12-16,7-7-2 0,3-4 5 16,6-6 0-16,8 0-3 15,0-11 1-15,2-6 8 16,-1 0-7-16,-7 2-2 16,-7 4 0-16,-11 6 5 15,-7 5-13-15,-3 0 6 16,2 1-20-16,2 15 21 15,5 0-4-15,2-1 5 16,-1-4-5-16,2-8-9 16,6-3 8-16,5 0 5 0,3-14 1 15,4-8 8 1,-2 0-5-16,-3 2 0 0,-8 6 0 16,-5 7 2-16,-11 5 5 15,-2 2-10-15,-1 0-11 16,2 9 11-16,2 10-5 15,3-1 5-15,1-3-2 16,4-5 9-16,1-6-13 16,7-4 7-16,3 0-1 15,6-15 0-15,1-11-3 16,-2 0-15-16,-3-7 12 16,-6-3 6-16,-5-3 1 15,-5-1 1-15,-2-2 6 0,-4 9 38 16,-4 13-16-1,0 10 24-15,0 10 15 0,0 0-31 16,0 0-12-16,0 13-26 16,-9 20 0-16,-3 16 3 15,0 18 0-15,3 11 6 16,2 11 2-16,2 11-10 16,2 3 14-16,3-5-15 15,-1-14-2-15,-2-16-4 16,1-24 10-16,1-15-5 15,-1-16 1-15,2-13 0 16,-4 0 5-16,-3-28-4 16,-2-19-1-16,0-22-17 15,2-11 0-15,6-9-2 0,1 0 9 16,1 5-20-16,16 12 23 16,8 19-4-16,4 16-10 15,-1 16 5-15,0 13-15 16,4 8 16-16,1 1-3 15,1 20-1-15,-3 4 19 16,-7 5-18-16,-13 3 1 16,-11-2 17-16,-5 5-11 15,-28-5 5-15,-10 3 6 16,-6-5-13-16,-3-7 10 16,5-7-59-16,7-5-15 15,13-8 10-15,17-2-69 16,10-20-15-16,18-9-68 0,25-4-102 15</inkml:trace>
  <inkml:trace contextRef="#ctx0" brushRef="#br0" timeOffset="20076.62">32213 6478 288 0,'0'0'142'0,"0"0"94"16,0 0-115-16,0 0-12 15,0 0 4-15,0 0-58 16,-29 1-41-16,-9 32-11 15,4 2 6-15,9 2-9 16,12-4 0-16,8-7-5 16,5-4 1-16,1-10-7 0,19-7-5 15,6-5 16-15,6-5-4 16,-2-12 4-16,-2-9-7 16,-4-6 6-16,-8-5 0 15,-1-3 1-15,-6 3 1 16,-4 10 2-16,-4 11 17 15,-1 13-1-15,0 3-19 16,0 11-18-16,-9 19 10 16,-2 7 6-16,6 4 2 15,5-4 0-15,0-4-3 16,5-10 3-16,11-6-8 16,1-9 7-16,4-8-2 15,5 0-10-15,4-14 3 0,1-15-13 16,0-9 21-1,-2-4-7-15,-9-6 0 0,-8 6 8 16,-6 9 2-16,-6 13 11 16,0 13 23-16,0 4 9 15,0 3-28-15,-7 3-16 16,-4 10-2-16,2 4-3 16,4 0 2-16,5-1 1 15,0-2-1-15,0-1 3 16,14-1 0-16,3-3 2 15,2 0-2-15,0-3 12 16,-2 4-4-16,-2-3-6 0,-5 3-2 16,1 2 2-1,-1 2-2-15,-4-1 0 0,0 0 0 16,-1-3 1-16,-1-3-1 16,2 0 0-16,4-6-1 15,3-1 1-15,3 0 7 16,0-12-6-16,4-8 9 15,-3-6 4-15,0-10-1 16,-2-6-6-16,-5-2-7 16,-2-1 4-16,-4 9 7 15,0 11-10-15,-4 11 23 16,0 14 19-16,0 0-14 16,0 0-23-16,0 17-6 15,-8 16 0-15,-3 9-7 16,2 5 7-16,5-5 0 15,1-5-1-15,3-6 1 16,0-9-35-16,6-5-33 0,12-9-68 16,13-8-117-16,4-11-70 15,3-25 70-15</inkml:trace>
  <inkml:trace contextRef="#ctx0" brushRef="#br0" timeOffset="20210.99">33045 6096 602 0,'0'0'6'0,"0"0"119"16,0 0-125-16,0 0 0 0,0 0-89 15,0 0-43 1,-31 75-120-16</inkml:trace>
  <inkml:trace contextRef="#ctx0" brushRef="#br0" timeOffset="20577.46">32989 6367 580 0,'0'0'55'16,"0"0"208"-16,0 0-147 15,0 0-15-15,0 0-47 16,0 0-47-16,-9 11-7 15,9 0-9-15,-1 8 5 0,1 3 4 16,0 4-7-16,0-4-17 16,0-2-14-16,0-3 30 15,5-1-3-15,1-4 7 16,0-1 2-16,-1-1 2 16,-4-1-5-16,-1-4 5 15,0 4-6-15,-6 1 5 16,-16 0-8-16,-8-2 9 15,-3-2-10-15,1-3-19 16,5-3 12-16,7 0-38 16,8-6-34-16,12-17-88 15,17-11-75-15,19-5-156 0</inkml:trace>
  <inkml:trace contextRef="#ctx0" brushRef="#br0" timeOffset="21199.62">33162 6364 186 0,'0'0'133'0,"0"0"39"15,0 0-104-15,0 0-4 16,0 0-14-16,0 0 34 16,24 75-3-16,-24-48-47 15,0-2-17-15,0-7-13 16,0-2-3-16,5-7 4 16,3-2-5-16,4-6 0 15,4-1-1-15,7 0-16 16,2-16-11-16,1-7-22 15,-4-10 14-15,-8-4 29 16,-8-2-6-16,-6 2 11 0,0 6 2 16,-11 12 1-16,-10 8 28 15,-4 11-11-15,-8 0-8 16,-1 11-9-16,6 12-1 16,11 0 0-16,8-2 0 15,9-3 0-15,0-2-2 16,3-5 1-16,18-5 1 15,7-3 7-15,7-3-4 16,6 0 6-16,-5-15-1 16,1-4 21-16,-2-5-14 0,-7 4-4 15,-3 4 21-15,-8 6 22 16,-11 6-38-16,-5 4 18 16,-1 0-18-16,0 0-16 15,0 4-8-15,0 8-3 16,5 5 11-16,1-4 17 15,-2-5-16-15,3-5-1 16,-1-3 7-16,2 0-4 16,3 0 10-16,6 0-5 15,6-13 24-15,5-5-3 16,3-4-22-16,-1 2-3 16,1 3 6-16,-5 4-5 15,-10 7-3-15,-5 6-2 0,-6 0-8 16,-3 3 6-1,0 13-9-15,-1 4-29 0,-1-1 4 16,0-2-7-16,2-5-62 16,2-4-78-16,1-5-41 15,1-3-141-15</inkml:trace>
  <inkml:trace contextRef="#ctx0" brushRef="#br0" timeOffset="22047.37">30856 7456 302 0,'0'0'86'0,"0"0"31"16,0 0 112-16,0 0-79 15,0 0 1-15,0 0-44 16,-62 8-44-16,62-8-4 16,35-20-43-16,19-7-2 15,19-7-6-15,5 5-8 16,-6 13-2-16,-13 3-24 16,-17 7-22-16,-19 6-11 15,-14 0-36-15,-9 0-28 16,-10 16 31-16,-22 3 57 15,-11 4 5-15,-2-6 16 0,4 0 14 16,7-4 7-16,9-6 22 16,12-2 36-16,7-4 4 15,5 1 0-15,1 5-25 16,0 11-26-16,0 13-10 16,0 13 31-16,0 6-18 15,0 1-14-15,0 0-5 16,-2-1-2-16,-1-5-10 15,2-11-101-15,1-14-112 16,1-16-6-16,19-4-199 16</inkml:trace>
  <inkml:trace contextRef="#ctx0" brushRef="#br0" timeOffset="22657">31169 7608 324 0,'0'0'159'15,"0"0"66"-15,0 0-59 16,0 0-128-16,0 0-26 15,0 0-12-15,0 0 30 16,0 41-26-16,0-28-4 16,12-4 5-16,4-6-5 15,3-3-1-15,0 0-26 16,2-3-28-16,-5-14-12 16,-3-3 16-16,-4-6 27 15,-6-3 24-15,-3 3 6 16,0 6 7-16,0 7 26 15,-6 10 16-15,-8 3 10 16,-6 12-36-16,-4 18-29 0,-1 13 11 16,3 0-9-16,10 0 2 15,7-7-4-15,5-6-2 16,8-5-1-16,17-9 0 16,11-14-5-16,10-2 5 15,5-14-8-15,2-17-35 16,-2-6-2-16,-6-9 46 15,-8-3 2-15,-8-1 9 16,-10 7 30-16,-10 13 15 16,-7 14 2-16,-2 13 64 0,0 3-48 15,-11 0-42-15,-10 12-11 16,1 10-19-16,3 2 0 16,8-2 0-16,9-1 0 15,0-4-2-15,9 2-4 16,15-2 6-16,8 0-2 15,4-2 2-15,0-1 0 16,-7-1-3-16,-7 0-2 16,-13 1 0-16,-6-3 4 15,-3 4 1-15,-9 5 1 16,-18-1-1-16,-12 1 0 16,-4-3-2-16,1-4-22 15,6-6-11-15,9-7-41 0,15 0-62 16,12-30-26-1,9-15-82-15,30-16-142 0</inkml:trace>
  <inkml:trace contextRef="#ctx0" brushRef="#br0" timeOffset="22850.69">31823 7407 113 0,'0'0'174'16,"0"0"106"-16,0 0-22 16,0 0-79-16,82-44-52 15,-78 45-104-15,1 18-16 16,-1 15 35-16,2 7-25 15,-6 8 7-15,0 3-8 16,0 10-13-16,-2-1 2 16,1-5-5-16,-2-6-24 15,3-18-75-15,0-12-65 16,3-13 52-16,19-7-176 0,2-14-1 16</inkml:trace>
  <inkml:trace contextRef="#ctx0" brushRef="#br0" timeOffset="23007.92">31952 7628 175 0,'0'0'73'16,"0"0"119"-16,-95-13-59 16,77 13-16-16,10 0 47 15,7 0-94-15,1 0-8 16,3-2-46-16,31-5-12 16,20-4 7-16,13-8-11 15,8-1-5-15,-4 3-126 16,-10-2-180-16</inkml:trace>
  <inkml:trace contextRef="#ctx0" brushRef="#br0" timeOffset="23345.5">32515 7614 616 0,'0'0'115'15,"0"0"57"-15,0 0-59 16,0 0-64-16,0 0 0 16,0 0-30-16,71 0-14 15,-54-12 0-15,-5-1 8 16,-5 6-11-16,-7 4 33 0,0 0-16 16,0 3 5-16,-22 3-14 15,-10 14-8-15,-4 5-2 16,4 5 0-16,6-1 0 15,10-7-2-15,7-5 2 16,7-7-13-16,2-3 7 16,0-4-45-16,17 0 24 15,2-20-7-15,-2-4-114 16,-10-7-78-16,-7-6-40 16</inkml:trace>
  <inkml:trace contextRef="#ctx0" brushRef="#br0" timeOffset="24267.46">30311 6459 106 0,'0'0'18'0,"0"0"63"16,0 0-29-16,0 0 4 16,0 0 31-16,0 0 20 15,2-17-8-15,-2 17 13 16,0 0 15-16,0 0-48 15,-13 0-12-15,-8 8-41 16,-2 4-13-16,-5 12-3 16,-2 2-5-16,-3 11 12 0,3 2-15 15,5 4 0 1,6-3 17-16,10-4-10 0,9-6-6 16,0-4 0-16,6-3-2 15,16-2 10-15,8-6-10 16,1-5-1-16,5-4 12 15,2-5-11-15,-6-1 1 16,-5 0-1-16,-9 0 2 16,-9 0 3-16,-6 0-5 15,-3 0-1-15,0 0 16 16,0 0 1-16,0 0 2 16,-6 0-1-16,-13 0-14 15,-7 5 7-15,-8-4-11 16,1 0 0-16,2-1 3 15,4 0-2-15,7 0 3 0,4-14 2 16,6-10-3-16,4-7 11 16,6-13-14-16,0 1 0 15,3 3-2-15,9 8 2 16,2 9 0-16,0 3-7 16,2 6-29-16,-4 6-4 15,2 4-43-15,-1 4-54 16,1 7-90-16,-3 8-119 15</inkml:trace>
  <inkml:trace contextRef="#ctx0" brushRef="#br0" timeOffset="40426.61">21714 5291 28 0,'0'0'61'15,"0"0"-7"-15,0 0-8 16,0 0-7-16,0 0-1 16,0 0-5-16,0 0 0 15,0 0-5-15,2 0 0 16,-2 0-8-16,0 0 2 0,0 0-7 16,0 0 9-1,0 0-5-15,0 0-18 0,0 0 1 16,0 0-4-16,0 0 2 15,0 0-22-15,0 0-50 16,0 0-44-16,-12 0-122 16</inkml:trace>
  <inkml:trace contextRef="#ctx0" brushRef="#br0" timeOffset="41633.17">19356 4361 147 0,'0'0'23'15,"0"0"40"-15,0 0 42 16,0 0-37-16,0 0-9 15,0 0 20-15,-3 6-10 16,3-6-15-16,0-7 23 16,0-8-54-16,7-7 7 15,5-2 11-15,5-4-1 16,-1-8-3-16,8-6-14 0,7-11-9 16,7-13 25-1,9-12-36-15,17-15 17 0,17-19-13 16,14-12 6-16,7-3-5 15,1 9-8-15,-9 17 0 16,-11 14 4-16,-10 13-4 16,-13 15 0-16,-12 8 8 15,-8 15-6-15,-10 9-1 16,-15 13-1-16,-5 6 0 16,-6 6-4-16,-4 2 4 15,0 0-9-15,0 0 5 16,0 0-7-16,-4 0-28 0,-18 2 32 15,-17 8-19 1,-7 3 20-16,-5 0-21 0,6-5 19 16,5-3 3-16,7-4 9 15,12-1-4-15,7 0 0 16,4 0 0-16,9 0 9 16,1 0-9-16,0 0-2 15,0 0 0-15,0 0-3 16,11 0 1-16,9 0 3 15,15 0 1-15,7 0 20 16,7-10-4-16,3-6-2 16,-4 2 11-16,-5-1-13 15,-7 3 8-15,-14 3-19 0,-5 4 1 16,-7 2 15 0,-10 3-17-16,3 0-5 0,-3 6 4 15,3 13 1-15,-2 10 0 16,-1 9 0-16,0 8 0 15,-1 1 10-15,-12-3-10 16,-1-2 3-16,1-7 0 16,1-9 0-16,3-4-1 15,1-8-2-15,5-6 0 16,2-2-7-16,1-5 6 16,0-1-48-16,0 0-14 15,0 0-68-15,24-18-53 16,2-10-203-16</inkml:trace>
  <inkml:trace contextRef="#ctx0" brushRef="#br0" timeOffset="42555.49">20223 3294 125 0,'0'0'23'16,"0"0"74"-16,0 0-8 16,0 0-8-16,0 0-3 0,0 0 9 15,3-20-49-15,10 1 30 16,3-2-5-16,10-4-20 15,2-5 13-15,3-4-18 16,4-2-17-16,5-9 24 16,-1-4-20-16,3-6-8 15,2-3 10-15,-1-5-8 16,-1 3 12-16,-2 2-16 16,-5 4-8-16,-5 11 7 15,-11 14-7-15,-9 10-1 16,-4 12 9-16,-6 6-13 0,0 1 4 15,0 0-6-15,0 0-5 16,0 0-4-16,0 0 5 16,0 0-2-16,0 0 1 15,0 0 5-15,0 0-5 16,0 0 2-16,0 0 6 16,0 0-7-16,0 0 4 15,0 0 0-15,0 1-3 16,0 6 3-16,-4-2 0 15,-2 2-2-15,-6 3 6 16,-5 6-4-16,-12 8 0 16,-10 12 0-16,-13 6-2 15,-6 8 2-15,-2 3-14 16,3-1-10-16,7-6-11 16,8-10 27-16,3-8-6 0,5-6 12 15,5-5 2-15,7-6 0 16,7-4 1-16,11-6-2 15,2-1 4-15,2 0 13 16,0 0-16-16,0 0 7 16,0-18 32-16,6-9-36 15,14-8-3-15,5-5 0 16,11-4 1-16,7 2 9 16,2 0-10-16,5 3 0 15,4 3 15-15,4 4-12 0,4 1 2 16,-6 5-5-1,-11 9 2-15,-16 6 6 0,-13 4-8 16,-12 5 0-16,-2 2 1 16,-2 0-1-16,0 0 0 15,0 13-3-15,0 15 3 16,0 14 0-16,0 6 0 16,0 0 0-16,-6 5 6 15,0-6-4-15,-4-5 2 16,0-5-4-16,3-8 0 15,1-3-12-15,3-6-10 16,3-6-141-16,4-11-124 16,25-3-48-16</inkml:trace>
  <inkml:trace contextRef="#ctx0" brushRef="#br0" timeOffset="43364.64">21393 2428 80 0,'0'0'94'15,"0"0"56"1,0 0-32-16,0 0 3 0,0 0-26 16,0 0 10-16,0 0 16 15,-17-22-16-15,17 22-43 16,0 0-24-16,0 0-7 16,0 0-26-16,0 0 4 15,22 0-9-15,18-2 0 16,17-3 14-16,6-2-14 15,-5 4 0-15,-6-2 4 16,-13 1-2-16,-10 1-1 16,-9 2-1-16,-13 1 5 15,-5 0-9-15,-2 0 4 0,0 0-1 16,-5 0-5 0,-19 0 4-16,-14 4 2 0,-21 8 0 15,-11-1 1-15,-6 3-5 16,-3 2 4-16,8-1 0 15,16-1 1-15,13 0 0 16,13-6-1-16,19-2 0 16,6-3 5-16,4-3-14 15,0 5 9-15,4 5-10 16,17 5 10-16,13 7 4 16,14 2-2-16,7-1 0 15,5-1 4-15,-12-5 3 0,-2 3-9 16,-12-3 0-1,-9-3-1-15,-7 0 3 0,-7-4-2 16,-11 2 0-16,0 0 1 16,-5 7 0-16,-23 4 2 15,-14 5-3-15,-9 4 23 16,-8-1-15-16,-6 0 5 16,6 0-8-16,7-6 1 15,14-5 8-15,16-9-14 16,14-5 0-16,7-6 1 15,1 0 0-15,23 0 0 16,24 0 4-16,25-12-1 16,19-5 14-16,12-2-18 15,4 1-3-15,5 2 1 16,-4 2-37-16,-12 1-29 16,-18 3-74-16,-21-6-179 15,-28-3-119-15</inkml:trace>
  <inkml:trace contextRef="#ctx0" brushRef="#br0" timeOffset="43741.65">22199 2327 549 0,'0'0'53'15,"0"0"24"-15,0 0 48 16,0 0 25-16,0 0-80 16,0 0 7-16,-5-42-9 15,5 42-27-15,0 0-11 16,0 0-19-16,-1 0-5 16,1 20-12-16,0 16 7 15,0 20-1-15,0 20 31 16,0 6-15-16,0-3 16 15,-5-9-20-15,-4-11-6 16,-1-9 5-16,0-13-11 16,3-9 0-16,4-8-4 15,2-7-6-15,1-7-47 0,0-6-28 16,0 0-68 0,23-3-47-16,14-22-137 0,3-14-158 15</inkml:trace>
  <inkml:trace contextRef="#ctx0" brushRef="#br0" timeOffset="44154.24">22737 2445 562 0,'0'0'67'0,"0"0"188"16,0 0-130-16,0 0-54 15,0 0-29-15,0 0-21 16,-82-12-15-16,47 34-6 15,-3 11 0-15,8 4-3 0,10-1 3 16,7-7 0-16,9-2-1 16,4-10-4-16,0-7 5 15,1-3-1-15,15-7 4 16,4 0-2-16,9 0-1 16,0-13 0-16,0-8 2 15,-4-8-1-15,-5-5 7 16,-6-2-8-16,-5 7 0 15,-2 9 18-15,-7 9-8 16,0 9 19-16,0 2 1 16,0 0-30-16,0 11-6 15,-4 15-3-15,-3 8 9 16,-1 4-7-16,3 0 7 16,2 0-31-16,3 1-31 15,0-6-32-15,0-6-52 0,3-4-80 16,10-10 19-16,6-7-18 15,8-3 29-15</inkml:trace>
  <inkml:trace contextRef="#ctx0" brushRef="#br0" timeOffset="44838.56">22825 2749 3 0,'0'0'148'0,"0"0"29"16,0 0-7-16,0 0-32 16,0 0 3-16,0 0-9 15,0-20-40-15,0 20-36 16,0 0-29-16,0 0 9 0,0 0-33 15,0 0-3 1,0 0-2-16,0 6-5 0,0 11 5 16,0 7-3-16,0 2 10 15,0-1-8-15,0 0 6 16,-4-7-3-16,-1-3 0 16,0-3 3-16,5-7-3 15,-3-2 0-15,3-3 1 16,0 0 5-16,0 0-2 15,0 0-2-15,0 0 28 16,0 0 1-16,0 0 5 16,0 0-13-16,0 0-7 15,0 0 19-15,0 0-29 0,0 0 3 16,0 0 10 0,0 0-16-16,0 0 9 0,0 0-6 15,0 0-5-15,0 0 18 16,0 0-13-16,0 0-5 15,0-10 12-15,0-5-12 16,0-10-1-16,7-10-2 16,2-4 2-16,1-12-12 15,3-9 9-15,1-18-8 16,4-16-1-16,-2-5-7 16,1-2 1-16,-7 21 7 15,-2 24 11-15,-7 20-6 16,1 22 6-16,-2 8 0 15,0 6 0-15,0 0-1 0,0 0 1 16,0 0-8-16,0 5-7 16,2 17 11-16,3 16-3 15,3 16 7-15,-4 15 3 16,-2 17-3-16,-2 10 5 16,0-1-4-16,-5-6-1 15,-7-14 28-15,-3-12-28 16,2-12 0-16,3-12 8 15,0-13-7-15,6-9-1 16,1-6 0-16,1-5-11 16,1-4-3-16,1-2-78 15,0 0-56-15,0-5-193 16,0-26-187-16</inkml:trace>
  <inkml:trace contextRef="#ctx0" brushRef="#br0" timeOffset="46703.48">24003 2682 410 0,'0'0'24'16,"0"0"103"-16,0 0-43 15,0 0-33-15,-41-84-11 16,10 76-11-16,-7 8 11 16,-4 0-17-16,-2 17-6 15,6 11-8-15,9 5-9 16,9 1 0-16,13-1-2 15,7-5 3-15,3-5-2 0,22-4 0 16,14-11-6-16,13-8 6 16,9 0 1-16,7-15 0 15,0-9-8-15,-7-1-2 16,-5-3 4 0,-14-1-5-16,-9 0 11 0,-9 0 3 15,-9 4-3-15,-7 8 2 16,-4 7 14-16,-4 10-7 15,0 0-9-15,0 11-12 16,-9 13-1-16,0 7 10 16,3 1 3-16,6-7 0 15,0-6-8-15,0-5-5 0,12-8 7 16,7-3 0 0,8-3 6-16,3-1-4 0,-2-13 4 15,-5-6-10-15,-7-3 9 16,-10-3 1-16,-6-6 0 15,0 2-1-15,-12 0 7 16,-7 10 0-16,-2 11 12 16,0 9-18-16,-3 3 0 15,2 20-15-15,5 4 10 16,9-2 2-16,8-2-1 16,1-6-5-16,23-7 6 15,14-7 3-15,8-3 11 16,3-3-5-16,2-14 6 15,-8-2 2-15,-1-3 17 0,-8-2 16 16,-7 7-20-16,-5 2-12 16,-11 8 11-16,-8 6-6 15,-3 1-14-15,0 0-6 16,1 11-3-16,5 8-3 16,3-2 6-16,3-2 0 15,3-5 4-15,-3-6-3 16,4-2 3-16,2-2-2 15,6-2 0-15,4-13 19 16,3-6-18-16,4-3-1 16,-2-1 26-16,1 0-6 15,-4 6-7-15,-9 8-2 16,-9 8-9-16,-9 3-8 16,-2 0 4-16,2 12-18 15,0 7 17-15,1 1-15 0,1-4-7 16,3-3-13-16,-1-5-18 15,3-4-7-15,5-4 16 16,5 0 10-16,9 0 32 16,3-14-24-16,-1-1 27 15,-1-6 0-15,-8-1 4 16,-5-1 12-16,-4 7 13 16,-7 7 32-16,-3 8 10 15,-3 1-42-15,0 1-29 16,0 19-7-16,0 8 6 0,2 6 1 15,5-4 0-15,3-5 1 16,-1-5-2-16,0-6 2 16,3-4 4-16,-1-10-3 15,5 0 1-15,5-4 23 16,1-16 1-16,4-8-19 16,-4-5 18-16,1-4-24 15,-3-3 1-15,-3 9-3 16,-2 9 0-16,-9 9-8 15,-2 11 1-15,-1 2-42 16,-1 2-101-16,3 15-33 16,3 7 67-16,1 0-60 15,3-2 33-15,-3-2 12 0</inkml:trace>
  <inkml:trace contextRef="#ctx0" brushRef="#br0" timeOffset="48277.65">25577 2535 7 0,'0'0'168'15,"0"0"14"-15,0 0-69 16,0 0-31-16,0 0 53 15,0 0-86-15,0 0-35 16,15 29-6-16,-15-17 52 16,2 2-32-16,4-2-15 15,2-2 3-15,1-5-13 16,5-3-1-16,4-2 14 16,9 0-9-16,4-5-1 15,0-8-6-15,-1-6 0 16,-6 1-7-16,-7-4 7 15,-10 0 0-15,-4 0 5 16,-3 5-5-16,-13 7 2 0,-17 10-4 16,-9 8 3-16,-6 23-3 15,2 10 2-15,8 6 0 16,13 1 0-16,12-3 0 16,10-4 0-16,0-7-5 15,21-7 5-15,13-12-8 16,6-10 3-16,7-5-1 15,2-7 2-15,4-14-12 16,2-4-7-16,-5-6-10 16,-4-9-4-16,-12-8 31 15,-12-5 5-15,-8 4 1 0,-6 15 9 16,-8 13 31-16,0 12 52 16,0 9-46-1,0 0-24-15,0 0 16 0,-6 0-38 16,1 6-11-1,1 3 7-15,4-1 3 0,0 0 1 16,7-1-2-16,18 0 4 16,7 0 15-16,5 0-15 15,-1 4 2-15,-3 0 6 16,-9 4-10-16,-5 1-1 16,-5 0 0-16,-6 0 1 15,0-1-12-15,-2-1 7 16,-3-2-42-16,0-5 9 0,1-4-23 15,6-3-11-15,6 0 39 16,6 0 17-16,3-5 12 16,5-12-31-16,0-5 8 15,-3-5 16-15,-5-1 11 16,-9 11 2-16,-9 5-1 16,-4 7 13-16,-2 5 29 15,-17 0-43-15,-5 2-7 16,0 14 6-16,3 0 1 15,6 1-3-15,11-2 1 16,4-4-11-16,0-1 11 16,7-4-11-16,11-2 13 15,3-4 4-15,3 0-3 0,-6-3 5 16,-4-7 0 0,-1-1-4-16,-9 2 60 0,1 0-6 15,-4 4 19-15,-1 3 1 16,0 2-65-16,0 0-11 15,0 16 0-15,0 20 0 16,3 26 3-16,-2 19 2 16,-1 12 13-16,0 9-6 15,-8 2-3-15,-21-1 5 16,-13-10-14-16,-19-10 6 16,-19-14-3-16,-11-11 1 15,-2-13-1-15,7-13 13 16,16-19-8-16,18-13 9 15,16-8-5-15,18-34 9 0,18-24 9 16,9-21-30 0,43-22-6-16,32-17-13 0,29-6-16 15,14 15-37-15,7 20 31 16,-15 30 20-16,-22 25 19 16,-24 15-16-16,-24 12-5 15,-23 9 20-15,-17 6 1 16,-8 0 1-16,-1 0-6 15,0 0-6-15,-1 12 13 16,-10 5-8-16,1 0 8 16,4-3 1-16,4-2 3 15,2-5-4-15,0-1 0 0,8-4 1 16,13-2 13 0,4 0-12-16,2 0 0 0,0-12 4 15,-6-6-5-15,-4-6 2 16,-7-3-3-16,-9 1 1 15,-1 5 1-15,0 9-2 16,-20 10-8-16,-11 2 8 16,-6 16-2-16,0 18 1 15,2 11 1-15,7 5 0 16,9 2 1-16,13-6-1 16,6-9 0-16,6-8-1 15,22-12 4-15,12-8 1 16,4-9 0-16,8 0 13 0,4-17 8 15,1-10-25-15,1-7 0 16,-2-8 4-16,-6-10 3 16,-5-10-5-16,-11 1 13 15,-11 10-1-15,-10 18 48 16,-12 18 2-16,-1 10-25 16,0 5-1-16,0 0-28 15,-7 11-10-15,-5 10-6 16,0 8 6-16,6 2 1 15,6 2-1-15,0 0 0 16,15-2 5-16,10 0-3 16,5 1 6-16,2-1-8 15,-1-2 0-15,-4-4 9 0,-12-6-9 16,-8-2-1-16,-7-3 0 16,-12 3-4-16,-27 3 5 15,-22 1-1-15,-25 0-27 16,-29-1-40-16,-16-1-160 15,-15-6-170-15</inkml:trace>
  <inkml:trace contextRef="#ctx0" brushRef="#br0" timeOffset="49508.38">23978 5241 125 0,'0'0'0'0,"0"0"-45"16,0 0-15-16</inkml:trace>
  <inkml:trace contextRef="#ctx0" brushRef="#br0" timeOffset="49944.73">26244 5160 3 0,'0'0'82'16,"0"0"-10"-16,0 0-19 16,0 0-8-16,0 0 12 15,0 0-9-15,0 0 0 16,0 0 9-16,0 0-22 15,0 0-8-15,1 0-22 16,-1 0-5-16,2 0-17 16,-2 0-65-16,0 0-49 0,-9 0-53 15</inkml:trace>
  <inkml:trace contextRef="#ctx0" brushRef="#br0" timeOffset="53288.03">10863 6686 4 0,'0'0'18'0,"0"0"4"15,0 0 0-15,0 0 5 0,0 0-6 16,0 0 0-16,0 0 6 16,3 0-17-16,-3 0 0 15,0 0 3-15,0 0-8 16,0 0 2-16,0 0-4 15,0 0-1-15,0 0 10 16,0 0-11-16,0 0 4 16,0 0 2-16,0 0-3 15,0 0 6-15,0 0-6 16,0 0-1-16,0 0 6 16,0 0-9-16,0 0-1 15,0 0 1-15,0 0 0 16,0 0-2-16,0 0 0 15,3 0-22-15,6 0-38 0,1 0-17 16</inkml:trace>
  <inkml:trace contextRef="#ctx0" brushRef="#br0" timeOffset="54436.43">12799 6783 97 0,'0'0'0'0,"0"0"0"16,0 0 8-16,0 0 3 15,0 0 12-15,0 0-7 16,0 0-5-16,0 0 2 16,0 0-3-16,0 0-5 15,0 0 15-15,0 0-9 16,0 0 1-16,0 0 1 15,0 0-2-15,0 0 7 16,0 0-5-16,0 0-1 16,0 0 12-16,0 0-13 0,0 0 2 15,0 0 9-15,0 0-12 16,0 0 7-16,0 0-15 16,0 0 2-16,0 0 9 15,0 0-12-15,0 0 1 16,0 0 3-16,0 0-1 15,0 0 5-15,0 0-8 16,0 0-1-16,0 0 10 16,0 0-6-16,0 0 1 15,0 0 2-15,0 0 1 16,0 0 3-16,0 0-9 16,0 0-2-16,0 0 5 15,0 0-4-15,0 0-1 16,0 0 0-16,0 0 1 15,0 0-3-15,0 0-4 0,0 0-42 16,9 0-34-16,4 3 12 16,7 2-34-16</inkml:trace>
  <inkml:trace contextRef="#ctx0" brushRef="#br0" timeOffset="55734.27">14273 6802 9 0,'0'0'51'16,"0"0"-23"-16,0 0-6 16,0 0 10-16,0 0-4 15,0 0 2-15,-3 0 5 16,3 0-7-16,-3 0 7 15,3 0-5-15,0 0-12 16,0 0 6-16,0 0-16 0,0 0-2 16,-4 0 0-16,4 1-6 15,0-1 0-15,0 0 0 16,-1 0 2-16,1 0-3 16,0 0 1-16,0 0 0 15,0 0 0-15,0 0 5 16,0 0-7-16,0 0 2 15,0 0 0-15,0 0 1 16,0 0-1-16,0 0 0 16,0 0-1-16,0 0 3 0,0 0-1 15,0 0-1-15,0 0-10 16,0 0-7-16,0 0-55 16,-2 0-37-1</inkml:trace>
  <inkml:trace contextRef="#ctx0" brushRef="#br0" timeOffset="56881.7">4503 5114 603 0,'0'0'19'0,"0"0"43"16,0 0 60-16,0 0-69 0,0 0-21 15,0 0 2-15,0 0 13 16,64 0 20-16,-34 0-30 16,7 0 0-16,5 0 2 15,4-10-9-15,11 1 2 16,8-8-15-16,7-1-4 15,0-2 14-15,-4 2-25 16,-14 1 7-16,-8 4-1 16,-19 4-7-16,-12 1 1 15,-5 7-2-15,-10 0-2 16,0 1 1-16,0 0-54 16,0 0-37-16,-19 0-70 0,-8 2-140 15,-4 6 13 1,-8-3-101-16</inkml:trace>
  <inkml:trace contextRef="#ctx0" brushRef="#br0" timeOffset="57423.4">4667 4735 519 0,'0'0'26'16,"0"0"72"-16,0 0 57 16,0 0-78-16,0 0-40 15,0 0-3-15,0 0 16 0,0 2-28 16,-12 16-7-16,-3 15 11 16,-7 10-3-16,-5 8 11 15,0 4-10-15,3-4-13 16,0-7 15-16,8-13-10 15,4-10 10-15,6-10-8 16,3-5-1-16,3-5-1 16,0-1-2-16,0 0-13 15,0 0 18-15,0 0-18 16,0 0-1-16,7 2 10 16,17 5 1-16,9 3 17 15,9 4-3-15,4 4-10 0,-1 0 8 16,-3-1-20-1,-1-1-2-15,-8 0 8 0,-3-4-6 16,-12-3 5-16,-5-3-3 16,-8-3-4-16,-2 1 8 15,-3-4-9-15,0 3 0 16,0-3 3-16,3 0-1 16,-3 0-1-16,0 0-1 15,0 0 1-15,0 0-5 16,0 0 4-16,0 0-22 15,0 0-32-15,0 0-57 16,0 0-80-16,-15 0-362 16</inkml:trace>
  <inkml:trace contextRef="#ctx0" brushRef="#br0" timeOffset="61297.6">735 2585 423 0,'0'0'58'16,"0"0"37"-16,0 0 28 16,0 0-49-16,0 0-52 15,0 0-16-15,0 0-6 16,27-33 0-16,4 13 11 16,5-2-11-16,1 0-4 15,-4 3-15-15,-7 5-46 16,-9 7-4-16,-9 4 14 15,-8 3-3-15,0 0 51 0,-6 3-26 16,-9 8 30-16,-3 3 0 16,3-3 6-16,5-5 1 15,5-3 28-15,4-1 23 16,1 1-20-16,0 5-24 16,0 12-10-16,6 13 22 15,7 18 19-15,-1 13-30 16,-3 4-12-16,-2-4 0 15,-4-6-52-15,-3-11-91 16,0-13-61-16,0-14 2 16</inkml:trace>
  <inkml:trace contextRef="#ctx0" brushRef="#br0" timeOffset="61457.55">844 2912 64 0,'0'0'156'15,"0"0"-12"-15,0 0 4 0,0 0-60 16,0 0-38-16,0 0-12 15,-6-10-29-15,27 3-9 16,10 0 19-16,11-7-12 16,3-1-7-16,2-5-37 15,-2-4-129-15,-2-5-141 16</inkml:trace>
  <inkml:trace contextRef="#ctx0" brushRef="#br0" timeOffset="61687.28">1220 2492 526 0,'0'0'82'0,"0"0"156"16,0 0-138-16,0 0-14 15,0 0-49-15,0 0-28 16,-9 16-9-16,9 18 4 16,4 22 4-16,11 17 29 15,5 18-24-15,-1 9-3 16,-7 0 3-16,-2-6-13 15,-4-13 0-15,-4-16-37 16,-2-19-42-16,0-10-75 16,0-16-84-16,-18-14-54 15</inkml:trace>
  <inkml:trace contextRef="#ctx0" brushRef="#br0" timeOffset="61892.94">1087 3100 582 0,'0'0'83'0,"0"0"109"16,0 0-76-16,0 0-67 16,72-87 2-16,-22 51-3 15,7 0-11-15,7 2-11 16,-6 4-16-16,-8 6-5 16,-12 6-10-16,-12 2-20 15,-10 7-59-15,-8 5-65 16,-8 4-184-16,0 0-139 15</inkml:trace>
  <inkml:trace contextRef="#ctx0" brushRef="#br0" timeOffset="62386.01">2164 2080 383 0,'0'0'67'0,"0"0"134"15,0 0 7-15,0 0-66 16,0 0-23-16,0 0-48 15,-23-26-14-15,21 26-23 0,2 0-19 16,0 13 4-16,0 18-16 16,10 20 1-16,8 18 30 15,3 11-20-15,-5 4-3 16,2-7-11 0,-3-10-3-16,0-17-14 0,1-12-64 15,-2-18-47-15,2-17-132 16,1-5-163-16</inkml:trace>
  <inkml:trace contextRef="#ctx0" brushRef="#br0" timeOffset="62769.14">2497 2152 793 0,'0'0'9'0,"0"0"149"16,0 0-42-16,0 0-59 15,0 0-20-15,-91 19-24 16,74 8-13-16,1 9-6 16,8 4 3-16,8 0 3 15,0-6-3-15,2-6 0 16,13-8-5-16,1-7 2 16,2-11-15-16,0-2 5 15,4-5 14-15,-1-19 2 16,-1-7 7-16,-7-4-4 15,-7-3-1-15,-6 2 2 0,0 4-1 16,0 4 5-16,0 12-4 16,-3 9 14-16,0 5 13 15,3 2-24-15,-2 0-7 16,2 20-5-16,0 10-11 16,0 9 9-16,5 3-18 15,7 1-63-15,4-5-120 16,-4-10-159-16,-1-12-119 15</inkml:trace>
  <inkml:trace contextRef="#ctx0" brushRef="#br0" timeOffset="63182.3">2671 2307 629 0,'0'0'88'16,"0"0"116"-16,0 0-131 15,0 0-39-15,0 0-32 16,0 0-2-16,-3 9-4 16,17-1 3-16,2 2 1 15,2 5 0-15,1 2-3 16,-8 3-17-16,2-2 10 16,-7-2-14-16,-1-2-2 15,-4-6 25-15,-1-3-10 16,0-2 9-16,0-3 1 0,2 0 2 15,-2 0 6-15,0 0 25 16,0-20 19-16,0-10-32 16,1-7-16-16,6 1 10 15,1 5 12-15,1 9-6 16,0 9 7-16,-5 9 1 16,2 4-14-16,2 0-13 15,1 4-2-15,4 15 2 16,-1 3 1-16,1 6-1 15,-5 5 0-15,1 0-45 16,-3 1-48-16,-6-3-153 16,0-11-138-16</inkml:trace>
  <inkml:trace contextRef="#ctx0" brushRef="#br0" timeOffset="63467.73">2905 1848 814 0,'0'0'56'15,"0"0"131"-15,0 0-41 16,0 0-61-16,0 0-40 16,0 0-20-16,-22-7-14 15,22 26-10-15,22 16 3 16,11 17 32-16,9 15 4 15,1 8-13-15,-7 2-20 0,-11-4 3 16,-5-7-10-16,-7-8-13 16,-1-15-20-16,-1-7-85 15,0-11-41-15,0-13-251 16,2-12-273-16</inkml:trace>
  <inkml:trace contextRef="#ctx0" brushRef="#br0" timeOffset="64036.02">3532 1665 916 0,'0'0'47'0,"0"0"87"16,0 0-31-1,0 0-29-15,0 0-39 0,0 0-14 16,0-6 3-16,0 6-13 15,-3 0 11-15,3 0-11 16,0 0-8-16,0 0 12 16,0 0-15-16,0 0 3 15,0 0-3-15,0 0 5 16,0 0 0-16,0 0-5 16,0 0 0-16,0 0 7 15,0 0-6-15,0 0-1 16,0 0 0-16,0 0 2 0,0 0-2 15,0 0 0-15,0 0 0 16,0 0-6-16,0 0 6 16,-3 6-4-16,0 9-4 15,-2 7 8-15,-4 9-9 16,-7 1 7 0,-2 5-19-16,-3-1 8 0,-1-3-7 15,1-6 12-15,3-7 1 16,8-7 2-16,2-5 1 15,5-8 4-15,3 3 0 16,0-3 2-16,0 0-2 16,0 0-1-16,0 0-1 0,0 0-6 15,2 0 7 1,17 0-10-16,6 0 11 16,5 4-2-16,3-2 3 0,0 1-1 15,-8 0 0-15,-1-1-10 16,-6 3-58-16,-6 1-42 15,-3 0-148-15,-9 1-205 16</inkml:trace>
  <inkml:trace contextRef="#ctx0" brushRef="#br0" timeOffset="64254.37">3402 2135 256 0,'0'0'586'16,"0"0"-580"-16,0 0 129 0,0 0-64 16,0 0-45-16,0 0 80 15,85 28-67-15,-49-24 0 16,3-1-28-16,-5-1-11 16,6-2-27-16,-10 0-76 15,-5 0-63-15,-8-5-468 16</inkml:trace>
  <inkml:trace contextRef="#ctx0" brushRef="#br0" timeOffset="64569.1">3684 1538 6 0,'0'0'873'0,"0"0"-735"16,0 0 60-16,0 0-88 16,0 0-13-16,0 0-52 15,-15-12-22-15,15 12 1 16,0 2-24-16,0 13-1 16,22 15-3-16,11 12 4 15,3 9 33-15,-2 4-27 16,-10-1-3-16,-12-2 6 0,-4-1-8 15,-7-6-2-15,-1-7-51 16,0-2-59-16,3-10-60 16,-2-7-154-16,4-18-385 15</inkml:trace>
  <inkml:trace contextRef="#ctx0" brushRef="#br0" timeOffset="64870.07">4149 1538 812 0,'0'0'49'0,"0"0"135"16,0 0-52 0,0 0-52-16,0 0-20 0,0 0-17 15,-30-7-18-15,20 7-11 16,-2 11-11-16,0 14-2 15,-1 9-2-15,2 6 2 16,5 2-1-16,2-3 0 16,4-8 0-16,4-4-3 15,14-11-1-15,6-9-34 16,6-7-35-16,7-4-8 16,1-23-37-16,-7-9-231 15,-4-1-158-15</inkml:trace>
  <inkml:trace contextRef="#ctx0" brushRef="#br0" timeOffset="65325.28">4331 1676 628 0,'0'0'59'0,"0"0"102"16,0 0-24-16,0 0-67 15,0 0-61-15,0 0-2 16,6 0-7-16,6 0-1 16,6 0 0-16,-3 3 1 15,3 6-2-15,-6 5 0 16,1 3-5-16,-4 0 6 0,-4-1-13 16,-2-5-36-16,-3-5 49 15,0-4-11-15,0-1 10 16,0-1-4-16,0 0 6 15,0 0 17-15,0 0 22 16,0-16 12-16,0-10-43 16,7-5 7-16,2-3-2 15,3 3-8-15,4 7-5 16,-5 7 20-16,2 8-8 16,-4 6 1-16,3 3-7 15,3 0-6-15,-3 5-1 16,4 10 0-16,-5 5 2 0,-2 1 0 15,1 6-1 1,-4 0-5-16,-6-1-30 0,0 1-79 16,0-8-109-16,0-10-88 15,0-6-167-15</inkml:trace>
  <inkml:trace contextRef="#ctx0" brushRef="#br0" timeOffset="65611.03">4618 1177 597 0,'0'0'74'0,"0"0"156"16,0 0-77-16,0 0-60 16,0 0-33-16,0 0-11 0,-2 0-4 15,2 5-13-15,21 12-26 16,15 8 56-16,4 10-18 15,0 7-15-15,2 9-2 16,-3 8-19-16,4 7 9 16,-7 4-12-16,-9-9 3 15,-12-7-16-15,-9-11-2 16,-6-2-63-16,0-2-56 16,-12-3-76-16,-9-12-279 15</inkml:trace>
  <inkml:trace contextRef="#ctx0" brushRef="#br0" timeOffset="67057.25">665 4330 271 0,'0'0'23'16,"0"0"116"-16,0 0-10 16,0 0-35-16,0 0 53 0,-76-78-58 15,48 70-72-15,2 8 9 16,-4 0-2-16,0 11-19 16,2 20-5-16,3 8-6 15,10 7-1-15,12-3 5 16,3-7 1-16,0-8-2 15,18-8-5-15,-3-9 6 16,13-11-14-16,-4 0 9 16,4-3 7-16,-1-17 3 15,-3-5 6-15,-9-4-7 16,-2 0-1-16,-5-1 20 0,-8-1-18 16,0 8 3-1,0 6 7-15,0 8-13 0,0 7 23 16,0 2-23-16,0 0-15 15,0 12 0-15,0 10-27 16,13 6 39-16,8-2-12 16,-2-7-38-16,1-9-37 15,4-6 10-15,-5-4 39 16,4 0 39-16,-1-14-11 16,-6-5 11-16,-1 1 2 15,-6-2 1-15,-6-2 5 16,-3-1 0-16,0-1 18 0,0-1 20 15,0-1 29-15,-3 9-15 16,-1 4-9-16,1 7-1 16,1 6-26-16,2 0-22 15,0 17-34-15,0 10 31 16,0 4 2-16,9-5 1 16,0-3 6-16,0-7-6 15,2-6 1-15,-4-6 3 16,-1-2-3-16,3-2 22 15,4 0-12-15,5-9 20 16,0-10 5-16,2-6 1 16,-1-6-15-16,-3-2 0 15,-4 1-10-15,-3 8 18 16,-2 9-19-16,-5 8-5 16,-2 7-6-16,0 0-1 0,6 0-15 15,0 12-6-15,6 7-5 16,6 0 21-16,-2-2-81 15,4-3 5-15,2-6-76 16,0-5-9-16,5-3-46 16,-1-9 23-16</inkml:trace>
  <inkml:trace contextRef="#ctx0" brushRef="#br0" timeOffset="67448.78">1278 4070 37 0,'0'0'117'15,"0"0"23"-15,0 0 22 0,0 0-33 16,0 0-49-1,0 0-34-15,-66 6 7 16,47 24-9-16,1 2-12 16,11-3 7-16,2-3-38 0,5-6 7 15,0-3-8-15,0-6 0 16,10-6-2-16,4-5-12 16,5 0 11-16,-2-11 3 15,2-9 0-15,-2-8-5 16,-7-6 10-16,-4-5-2 15,-3-4 3-15,-3-3 4 16,0-3-1-16,-6-2 0 16,-10 1 4-16,-1 6 48 15,1 13-37-15,7 14 58 0,3 10-31 16,3 5 7-16,0 2-8 16,1 0-30-16,2 0-18 15,0 0-1-15,0 17-1 16,0 8-7-16,14 12 7 15,8 12 1-15,5 5 1 16,-3 7-2-16,3 4-9 16,1 4-57-16,-1-10-253 15,1-17-282-15</inkml:trace>
  <inkml:trace contextRef="#ctx0" brushRef="#br0" timeOffset="68513.09">1858 3796 325 0,'0'0'35'0,"0"0"190"16,0 0-50-16,0 0-18 15,0 0-56-15,0 0-31 16,-22 0-22-16,22 0-19 15,0 0-16-15,0 0 3 16,10 0-16-16,14-5 0 16,10-10 5-16,7-2 6 15,1-3-7-15,-1 2-4 16,-2-1 0-16,-6 4 5 0,-9 4-5 16,-11 6-5-16,-7 4 2 15,-6 1 0-15,0 0 3 16,0 0-2-16,-4 0 2 15,-19 7-8-15,-8 8 6 16,-8 6 2-16,-1 7-1 16,1-1 5-16,6-1-5 15,5-4 1-15,7-6 0 16,12-5 6-16,3-5-6 16,6-3-4-16,0 0-1 15,0 2-6-15,15 4 2 16,9 0 8-16,1 0 1 0,2-1-6 15,-1-1 6-15,-4 0 0 16,-6 1 0-16,1-1 1 16,-7 0-1-16,-1 3-1 15,-3 2 1-15,-3 2-2 16,-3 7 2-16,0 4 0 16,-3 4 2-16,-12 7-1 15,-3-1 4-15,2-2-3 16,1-4-1-16,7-9 22 15,4-8-23-15,2-9 7 16,2-3-4-16,0 0-3 16,2 0-2-16,19-3-3 15,15-12 5-15,10-10 13 16,1-5-12-16,0 0 1 16,-5-1-2-16,-2 3-33 0,-6 1-32 15,-10 4-73-15,-9 1-142 16,-9 2-121-16</inkml:trace>
  <inkml:trace contextRef="#ctx0" brushRef="#br0" timeOffset="68874.43">2467 3523 730 0,'0'0'75'16,"0"0"145"-16,0 0-111 15,0 0-51-15,0 0-16 16,0 0-1-16,-9-1-9 16,9 1-8-16,0 0-12 15,0 0-6-15,0 9 0 16,9 16 1-16,19 15 16 15,2 14 12-15,-3 9-9 16,-5-2 3-16,-4-4-27 0,-6-13-1 16,-3-7 1-1,-3-14-2-15,0-8 0 0,1-4-1 16,1-5-43-16,-2 0-56 16,3-6-66-16,1 0-214 15,4-14-170-15</inkml:trace>
  <inkml:trace contextRef="#ctx0" brushRef="#br0" timeOffset="69149.5">2856 3534 577 0,'0'0'80'15,"0"0"200"-15,0 0-94 16,0 0-66-16,0 0-47 0,0 0-17 15,-33-11-34-15,14 11-20 16,4 14 2-16,0 6-8 16,3 7 2-16,3 4 0 15,6 4-1-15,3 0 4 16,0-3-2-16,6-7-6 16,11-7-14-16,8-11-9 15,8-7-36-15,16-10-15 16,9-20-58-16,5-10-141 15,-8-4-303-15</inkml:trace>
  <inkml:trace contextRef="#ctx0" brushRef="#br0" timeOffset="69599.53">3104 3621 678 0,'0'0'31'16,"0"0"176"-16,0 0-116 16,0 0-66-16,0 0-24 15,0 0 0-15,19-9-2 16,-4 9 0-16,0 0-6 16,0 0 6-16,1 4-14 15,-2 12-5-15,-4 4-13 16,-1 0-2-16,-6-1-29 15,0-6 57-15,-3-7-1 0,0-3 5 16,0-3 4-16,0 0-1 16,0 0 14-16,0 0 32 15,0-13 34-15,0-11-55 16,0-6-17-16,0-4 18 16,3 2-17-16,10 5-1 15,-2 8 4-15,1 7 0 16,1 7-5-16,2 2-7 15,0 3 0-15,0 6-2 16,9 11-1-16,-2 9 3 16,2 3 4-16,-9 4-4 15,-6 1 0-15,-5 0-61 0,-4 0-100 16,0-14-99-16,0-12-6 16</inkml:trace>
  <inkml:trace contextRef="#ctx0" brushRef="#br0" timeOffset="69869.25">3360 3198 631 0,'0'0'196'0,"0"0"32"16,0 0-125-16,0 0-33 15,0 0-29-15,0 0 16 16,-10-2-31-16,17 11-14 0,19 12 44 15,9 7 0-15,1 7-15 16,0 9-6-16,6 10-15 16,1 5-3-16,-1-2-15 15,-3-3 0-15,-11-10-4 16,-7-4-16-16,-9-2-73 16,-5 3-65-16,-7-5-69 15,0-18-468-15</inkml:trace>
  <inkml:trace contextRef="#ctx0" brushRef="#br0" timeOffset="71176.73">4024 3033 606 0,'0'0'76'0,"0"0"44"15,0 0 8-15,0 0-67 16,0 0-40-16,0 0-13 16,-21 54-9-16,15-9 4 15,-1 5-3-15,7-2 2 16,0-3-1-16,0-7 3 16,7-10-4-16,8-9-9 15,3-15 8-15,7-4-13 16,5-9 6-16,6-23 4 15,4-9-9-15,2-7 2 0,-5-3-23 16,-7-2 7-16,-9 3 20 16,-8 4-5-16,-8 13 7 15,-2 15 5-15,-3 12 2 16,0 6-2-16,0 0-11 16,0 21-8-16,0 7 19 15,6 6 0-15,10-4-1 16,8-7-1-16,0-9-6 15,6-7-3-15,-2-7-9 16,-1 0-64-16,3-21 77 16,4-5-19-16,-7-5 19 0,-8-2-67 15,-14-2 12 1,-5 0 60-16,-15-1-8 0,-16 7-18 16,-2 0 28-1,-3 12 5-15,6 10 24 0,5 7 18 16,8 3-45-16,1 18-2 15,10 4 0-15,3 2 0 16,3-4 2-16,6-6-2 16,15-4-2-16,7-10-7 15,2-3 7-15,3-5 2 16,4-16 0-16,-1-6 1 16,0-2 4-16,-6 0-5 15,-5-2 17-15,-6 2 13 16,-8 4 5-16,-1 6 1 15,-7 9 8-15,-3 6 2 0,0 4-13 16,0 0-33-16,6 0-14 16,6 14-7-16,3 3 21 15,3-1 8-15,0-1-8 16,-6-5-8-16,1-4 3 16,-1-3-9-16,-3-3 10 15,0 0-3-15,3 0 7 16,-3-14 9-16,6-6-2 15,-3-5 6-15,-2-8 33 16,2-5 0-16,-1-5-7 16,-1 7 20-16,-1 7-30 15,-3 12-1-15,0 9-27 0,-2 8-1 16,2 0-10-16,5 0-5 16,2 15 7-16,2 6 2 15,3 1-6-15,-6-2-2 16,0-6-42-16,-2-2-12 15,-1-5-23-15,-1-3-31 16,5-4-29-16,-4-4-104 16</inkml:trace>
  <inkml:trace contextRef="#ctx0" brushRef="#br0" timeOffset="71493.08">5117 2453 279 0,'0'0'148'16,"0"0"42"-16,0 0-21 15,0 0-94-15,0 0-40 0,0 0-18 16,0 6-17-16,9 7 3 16,8 5 33-16,2 5-10 15,5-1-13-15,-2 2 3 16,1-1-13-16,-1-7-1 16,-4-4-2-16,-3-5 1 15,-9-7-2-15,-3 0 1 16,1 0 0-16,-1-10 14 15,0-12 0-15,0-8-7 16,-1-5 2-16,-2-4-4 16,0-3 0-16,0 3-5 0,0 6-13 15,0 11-13-15,0 11-35 16,0 9 2-16,0 2-108 16,0 2-57-1,0 12-116-15</inkml:trace>
  <inkml:trace contextRef="#ctx0" brushRef="#br0" timeOffset="72195.95">5374 2448 267 0,'0'0'166'16,"0"0"-152"-16,0 0 22 15,0 0 20-15,0 0-30 0,0 0-2 16,9 55-13-1,-6-50-5-15,4-5 1 0,-1 0-4 16,3 0 22-16,-1 0-17 16,-1-3 8-16,2-9 1 15,-3-2 1-15,0-6-14 16,-6-1-4-16,0-1 2 16,0 2 1-16,0 6 0 15,-9 7 30-15,0 5 47 16,-7 2-30-16,2 7-17 15,-5 16-28-15,7 7-5 16,0 4 24-16,6 2-20 16,6 0-3-16,0-2-2 15,12-1 1-15,6-9-3 0,9-8-3 16,1-11-13-16,5-5 12 16,0-8 6-16,1-16-10 15,-1-7-13-15,0-1-16 16,-2-4-15-16,-7 0-4 15,-11 3 51-15,-7 3-4 16,-6 11 12-16,0 4 7 16,-6 11 95-16,-4 4-36 15,-5 0-22-15,3 0-18 16,0 0-11-16,6 4 8 16,3 1-23-16,3-1-8 15,0 0 6-15,0 2-3 16,3-1 5-16,12 1 2 15,3 0-1-15,1-3 13 16,-1 2-13-16,0-2 23 0,-3 2 10 16,0 1-16-16,-3 4-7 15,-3 2 4-15,1 5-8 16,1 5 19-16,-7 3-17 16,1 0-1-16,-1 1 11 15,2-5-18-15,0-7 0 16,0-4-2-16,0-6 3 15,10-4-8-15,8 0 3 16,18-22-21-16,10-11-55 16,3-6 1-16,-13 0-285 0,-21 5-201 15</inkml:trace>
  <inkml:trace contextRef="#ctx0" brushRef="#br0" timeOffset="72835.64">1005 5875 400 0,'0'0'6'0,"0"0"123"15,0 0 105-15,0 0-101 16,0 0-28-16,0 0-27 15,-22 0-20-15,22 0-28 16,0-1-18-16,3-7-12 0,19-9-14 16,18-10-4-16,8-4-152 15,7-11-192-15,2-8-259 16</inkml:trace>
  <inkml:trace contextRef="#ctx0" brushRef="#br0" timeOffset="73913.02">1506 5344 779 0,'0'0'43'15,"0"0"80"-15,0 0-86 16,0 0-27-16,-71 85 5 16,57-47-12-16,4 1 7 15,7-7-10-15,3-6-4 16,0-9-10-16,10-7-45 15,7-5 16-15,-3-5 24 16,0 0 19-16,1-17 5 16,-2-11-1-16,2-3-2 15,-6-5 11-15,-3 0-8 16,0 2 20-16,-4 9 17 16,-2 11 7-16,0 8 13 15,0 6-23-15,0 0-23 0,0 0-16 16,5 17-5-1,6 16-10-15,14 12 12 0,5 11 6 16,6 5 4-16,6 7-7 16,-4 4 0-16,-8-8-3 15,-12-7 3-15,-13-8-2 16,-5-13-4-16,0-9 0 16,-8-6-2-16,-4-10 1 15,-7-11-8-15,-2 0 15 16,0-23 0-16,-3-18-24 15,8-14-9-15,4-10-1 16,12-2 34-16,0 0-9 16,9 11 5-16,13 8-1 15,8 7 5-15,0 5-1 0,0 7 0 16,-2 0-10-16,-3 6 9 16,-8 7-15-16,-1 4 7 15,-8 6 10-15,-4 4-3 16,-1 1 3-16,-1 1-4 15,-1 0 4-15,2 0-6 16,3 0 6-16,-3-1 0 16,3-4 3-16,3-2-1 15,-3-3 0-15,3-5 7 16,-6-3-3-16,-2-2 17 16,-1 1-2-16,0-1-16 15,-9 7 38-15,-7 5-8 16,0 4 1-16,2 4-18 15,-2 0-17-15,4 20-2 16,1 10-6-16,7 9-2 0,4 2 6 16,0-1 2-16,15-8-4 15,9-5 2-15,1-11-2 16,2-11 2-16,-3-5-11 16,6-7 4-16,-2-23 4 15,2-10-13-15,1-12-10 16,-4-4-19-16,-11-1 4 15,-8-1 37-15,-8 4-3 16,0 10 10-16,-12 12 17 16,-6 12-12-16,6 16 53 15,0 4 5-15,0 3-41 16,-1 20-12-16,4 5-10 0,3 5 0 16,6-4-4-16,0-7 7 15,6-6-7-15,10-2 4 16,7-8 0-16,2-2 4 15,2-4-4-15,4 0 0 16,-1 0 0-16,-5-4 3 16,-4 1-3-16,-7 3 0 15,-7 0 3-15,-4 0 0 16,-3 0-3-16,0 0 0 16,0 17 3-16,-12 7 3 15,-10 5 1-15,-1-1-4 16,-5 0-3-16,-2-4-27 15,-3-7-106-15,1-7-123 0,9-10-207 16</inkml:trace>
  <inkml:trace contextRef="#ctx0" brushRef="#br0" timeOffset="74223.86">2823 4414 646 0,'0'0'287'0,"0"0"-253"16,0 0 86-16,0 0-79 15,0 0-30-15,0 0-7 16,-1 25 5-16,26 11 12 15,8 13 8-15,3 6-23 16,-5 8 6-16,-1 2-12 16,-6 3-9-16,-9-9 9 15,1-11-84-15,-7-17-64 16,0-14-91-16,-6-17-95 16</inkml:trace>
  <inkml:trace contextRef="#ctx0" brushRef="#br0" timeOffset="75422.6">2801 4749 38 0,'0'0'478'15,"0"0"-445"-15,0 0 74 16,0 0-96-16,0 0-11 16,0 0 0-16,46 31 6 15,5-40 7-15,4-11-10 16,-3-4 2-16,-4-4-5 15,-8-3 0-15,-10 1 0 16,-5-1-7-16,-11-3 7 16,-11 3 6-16,-3 1-5 0,0 5 14 15,0 8 18-15,-9 8 52 16,6 6 7-16,1 3-15 16,1 0-29-16,1 0-22 15,0 1-26-15,0 18-11 16,0 10 11-16,9 10 1 15,7 4 7-15,2-5-3 16,0-6-2-16,-3-8 5 16,0-9-8-16,-3-8 0 15,-3-5 0-15,1-2 7 16,1 0-2-16,2 0 4 16,-1-14 3-16,0-11 25 15,9-5-16-15,-2-5-2 16,1 6-1-16,-4 10-6 15,-7 10-12-15,-3 8 0 0,1 1-10 16,2 0 9-16,2 17-14 16,8 3 13-16,-1 2-2 15,0-3 0-15,-6-4-11 16,3-5-26-16,-6-6 2 16,4-2 1-16,-1-2-71 15,6-12-27-15,3-14 6 16,6-11-58-16,-2-4 16 15,-7-1 141-15,-9 2-78 16,-6 8 109-16,-3 8 93 16,0 12 43-16,0 7 36 15,0 5 9-15,0 0-69 0,-3 0-56 16,3 1-56-16,0 12 0 16,0 2-1-16,0 0 1 15,0-1 0-15,9-5 1 16,7-3-4-16,-5-4 1 15,2-2-6-15,-1 0-8 16,-3-9-1-16,0-9 17 16,-6-4-1-16,-3 1-3 15,0-4 4-15,0 3 2 16,0 4 0-16,-9 8 25 16,3 8 12-16,-3 2 28 15,3 2-32-15,-4 18-34 16,1 11-1-16,3 10 0 0,4-1 0 15,2-4 3 1,5-3-1-16,10-8-4 16,10-9 1-16,-1-9-32 15,4-7 6-15,-1-5 19 0,3-18 8 16,0-13 0-16,-5-4 1 16,-1-7 1-16,-9-1 4 15,-6-2 4-15,-6 7 27 16,-3 8 22-16,0 15 7 15,0 12 28-15,0 8 3 16,0 0-48-16,0 0-35 16,0 0-14-16,0 6-10 0,0 11 0 15,7 3 10-15,8 0-1 16,0-2 1-16,0-5 0 16,1-5-1-16,-5-4 0 15,-2-4 0-15,4 0 0 16,2-10 1-16,0-11 14 15,0-9-13-15,3-10 2 16,-6-4 5-16,-3 3-7 16,1 9 2-16,-1 12-3 15,-6 13 0-15,-1 6-3 16,1 1 3-16,4 0-11 16,5 9 0-16,9 8 11 15,0 2 0-15,1-2-7 0,-1-5-38 16,-6-2-11-1,1-1-43-15,-2-9-73 0,-4 0-215 16,-4-11 7 0</inkml:trace>
  <inkml:trace contextRef="#ctx0" brushRef="#br0" timeOffset="76199.75">2301 5987 419 0,'0'0'88'16,"0"0"-29"-16,0 0 191 15,0 0-133-15,0 0 6 16,0 0-40-16,0 0-6 16,-16-7-26-16,16 7 1 15,0 0-2-15,0 0-26 16,0 7-7-16,0 20-17 16,10 14 0-16,11 15 65 15,3 4-33-15,1-2-14 16,-4-7-8-16,0-4-8 15,-3-7 1-15,-6-8-3 0,3-6-21 16,-5-6-35-16,1-4-73 16,-1-8-48-16,-1-8-168 15,-4-3-247-15</inkml:trace>
  <inkml:trace contextRef="#ctx0" brushRef="#br0" timeOffset="76620.62">2668 6016 749 0,'0'0'57'0,"0"0"177"16,0 0-146-16,0 0-44 16,0 0-5-16,0 0-8 0,-79-2-10 15,61 17-9-15,2 9-4 16,2 5-8-16,1 10-2 15,7 1 2-15,6-3-3 16,0-6 3-16,3-8-7 16,10-7 2-16,2-9-8 15,3-7 5-15,3 0-9 16,3-9 17-16,-2-11 0 16,-5-8 5-16,-4-2-5 15,-7-6 8-15,-3-3-4 16,-3 5 3-16,0 5-4 0,-3 12 1 15,-3 8 14 1,3 7-3-16,3 2-4 0,0 0-11 16,0 7-14-16,0 17 0 15,3 10 7-15,11 7-14 16,2 0-1-16,6 0-55 16,-2-7-101-16,-1-10-164 15,2-14-75-15</inkml:trace>
  <inkml:trace contextRef="#ctx0" brushRef="#br0" timeOffset="77009.12">2880 6162 539 0,'0'0'149'0,"0"0"-51"16,0 0 24-16,0 0-73 15,0 0-17-15,0 0-30 16,3 6 3-16,9 8-5 15,6 3 16-15,4 4 2 16,-2 0-2-16,-1-1 0 16,-4 2-5-16,-5-5-11 15,-4-6 1-15,-4-5 6 16,-1-6-7-16,-1 0 0 16,0 0 4-16,0 0 2 15,0 0 15-15,2-1 17 0,1-20 1 16,0-13 3-1,0-7-31-15,1-1-1 0,2 2-6 16,-3 11 4-16,-3 9-8 16,3 10-4-16,-3 10 4 15,3 0-3-15,-3 0-8 16,6 0-30-16,3 11-7 16,3 6 25-16,3 3-24 15,0 4-82-15,-6-4-120 16,-6-3-38-16</inkml:trace>
  <inkml:trace contextRef="#ctx0" brushRef="#br0" timeOffset="77574.34">3077 6096 430 0,'0'0'25'16,"0"0"66"-16,0 0-13 0,0 0-16 15,0 0 0-15,0 0 3 16,0 0-30-16,25 3-8 16,-10 8 30-16,0 4 0 15,0 6-14-15,-3 4-11 16,-3 0-15-16,-2 0-9 15,-4 0 1-15,0-5-9 16,-3-1-1-16,0-4-24 16,0-5-120-16,0-10-154 15,0 0-117-15</inkml:trace>
  <inkml:trace contextRef="#ctx0" brushRef="#br0" timeOffset="77848.93">3141 5660 836 0,'0'0'61'0,"0"0"104"16,0 0-58-16,0 0-60 16,0 0-11-16,0 0-16 15,-6 8 0-15,18 15-15 16,9 7 66-16,10 11-9 15,2 1-34-15,4 4-11 16,-4 1 9-16,1-3-22 16,-7-4-3-16,0-4-1 15,-9-7-4-15,1 4-35 16,-11 1-146-16,-5-9-114 16,-3-11-365-16</inkml:trace>
  <inkml:trace contextRef="#ctx0" brushRef="#br0" timeOffset="79336.73">2829 6740 481 0,'0'0'2'15,"0"0"201"-15,0 0-33 16,0 0-170-16,0 0 4 16,-22 82-4-16,22-16 1 15,4 2 8-15,16-1-9 16,5-6 0-16,5-9-1 15,1-13 2-15,2-18-2 0,-3-14-7 16,1-7 6-16,-1-11 2 16,0-16 0-16,-5-9 1 15,-4-1 2-15,-9-2-1 16,-6-1 4-16,-3 5 3 16,-3 4 0-16,0 11 30 15,0 10-21-15,0 7-7 16,0 3-11-16,0 3-4 15,7 16-39-15,10 10 15 16,10 1 28-16,1-2-7 16,2-9 1-16,-2-7-25 15,-1-5 5-15,-2-7 6 16,-5 0-33-16,-7-4 47 16,-1-8 6-16,-6-5 7 0,-6-3-3 15,0-4 1-15,-1 4 19 16,-19-3-20-16,-1 3-4 15,-4 6-14-15,6 6-2 16,2 8 16-16,1 0-21 16,2 17-13-16,5 3 20 15,5 2 1-15,4 2 8 16,0-9 1-16,4-3 4 16,10-7 1-16,2-5 0 15,7 0 3-15,5-11 41 16,2-10 11-16,0-4-10 0,-5-4-10 15,-3-2 8-15,-5-3 18 16,2 3-8-16,-7 1-6 16,-3 8 1-16,-3 9-19 15,-6 8-24-15,3 5-6 16,-3 0-10-16,6 4-1 16,3 10-21-16,7 3 29 15,2 1-8-15,-3-5 10 16,-3-5-7-16,-3-2-3 15,-3-4-7-15,-3-2 18 16,3 0-6-16,4-2 6 16,1-13 12-16,-2-7-6 0,4-4 1 15,-1-4 2-15,-3 4-4 16,-3 6 11-16,-3 8-16 16,0 9 0-16,-3 3-1 15,6 0-12-15,3 0-10 16,6 14 16-16,3-3-1 15,4 5-18-15,-4-5-59 16,0-8-42-16,0-3 10 16,-6 0-16-16,4-10-19 15,-4-7-9-15,-4-3 32 16,-3 0 54-16,-3-3 75 16,-2-2 44-16,0-1 47 15,0 2 18-15,0 9 16 16,0 5 29-16,0 6-15 15,0 4 47-15,0 0-110 0,0 0-68 16,0 0-8-16,3 9-12 16,12 6 12-16,9 4 14 15,1 1 1-15,-3-4 3 16,-5-3-18-16,-1-2 0 16,-5-6 4-16,-5-5-2 15,-3 0 2-15,4 0-1 16,-4-4-1-16,6-17 18 15,-3-7-16-15,0-9-1 16,0-5 9-16,-6-4-12 16,0 7 0-16,0 8-5 15,0 13-61-15,0 13-45 0,-15 5-183 16</inkml:trace>
  <inkml:trace contextRef="#ctx0" brushRef="#br0" timeOffset="80325.03">1667 6457 403 0,'0'0'11'16,"0"0"168"-16,0 0 26 15,0 0-78-15,0 0-1 16,0 0-50-16,-79-5-32 16,79 5 4-16,0 0-31 15,0 0-9-15,0-2-6 16,12-3-2-16,21-4 0 16,18-7 7-16,17-8-2 15,4-5 7-15,-2 3-12 16,-13-2 4-16,-11 7-4 15,-15 6 0-15,-13 4 0 0,-9 8-7 16,-9 3 7-16,0 0 0 16,0 0 0-16,-3 0-6 15,-16 12 4-15,-11 9-16 16,-6 9 5-16,-7 7 9 16,-2 2 4-16,6 1-9 15,-1-6 9-15,10-7 0 16,12-10 5-16,8-8-5 15,7-6 0-15,3-3 0 16,0 0-10-16,0 0 10 16,7 0-17-16,14 0 14 15,12 5-2-15,3 3 10 0,7-2-4 16,-4 4-1-16,-2 2 3 16,-1-1-7-16,-9 0 4 15,-6-2 0-15,-8 1-3 16,-7-3 3-16,-3 3 0 15,-3 0-2-15,0 5 5 16,-6 3 5-16,-7 2-8 16,-4 2 0-16,-2 2 7 15,4-4-4-15,0 0-2 16,6-7-1-16,3-3 8 16,6-8-16-16,-4 0 7 15,4-2-6-15,0 0 4 16,4 0-7-16,14 0 10 0,15-4 0 15,10-9 0-15,2-10 3 16,10-2-3-16,0-6-36 16,6-3-71-16,-1-2-131 15,-18 2-135-15</inkml:trace>
  <inkml:trace contextRef="#ctx0" brushRef="#br0" timeOffset="82919.23">4055 6492 308 0,'0'0'23'0,"0"0"16"0,0 0 46 15,0 0-60-15,0 0-3 16,0 0 1-16,-7-4 11 16,7 4 3-16,0-2-12 15,0-1-2-15,0 1-10 16,0-1 2-16,0 0-7 15,0 0-8-15,0 0 0 16,0-4-11-16,0-2-28 16,0-2 3-16,0 2-18 15,0-1-3-15,0-2 29 16,0 4 19-16,0 2 9 16,0 5 2-16,0 0 4 15,0 1 25-15,0 0-2 16,0 0 12-16,0 0 7 0,0 0-16 15,0 0-10 1,0 0-22-16,7 0-4 0,2 4 2 16,8 8-3-16,5 0 5 15,2-2 4-15,1-3-1 16,-5-5-1-16,2-2 1 16,-4 0-3-16,-3 0 6 15,-2-14-5-15,-5-3 4 16,-4-3 4-16,-4-1-8 15,0 1 3-15,0 4 0 16,-12-1 14-16,-7 7 34 16,5 0-8-16,-5 10-8 15,7 0 8-15,2 3-37 0,2 18-7 16,2 13-7-16,3 7 7 16,3 3-3-16,0-5 3 15,17-6-1-15,2-6-3 16,3-10 4-16,1-10 0 15,4-7-2-15,-2 0 4 16,8-17-2-16,3-17 0 16,4-6-3-16,-6-2 3 15,-7-2-15-15,-12 4-24 16,-9 1 18-16,-6 7 11 16,0 6 10-16,-6 9 2 15,-9 10 20-15,-1 7 18 16,-1 0-28-16,4 2-8 0,4 6-4 15,3-2-2-15,4-1-1 16,2-2-6-16,0 0-24 16,17 0 12-16,8-1 3 15,5-2 14-15,3 0 3 16,1 0 2-16,-7 0-1 16,-2 0 0-16,-8 1-1 15,-4 9-1-15,-2 0 2 16,-1 3 0-16,-4-2 0 15,-3-2-4-15,3-3-1 16,0-2-30-16,4-4-49 16,1 0 15-16,4-10 34 15,1-13 19-15,2-7-22 0,-6-3 3 16,-6-4 24-16,-6 0 4 16,0 2 7-16,0 8 7 15,-12 11 48-15,-1 13 30 16,-4 3-21-16,1 5-22 15,-1 15-7-15,4 3-34 16,4 0-1-16,6-5 0 16,3-3-2-16,0-7-1 15,0-2-1-15,6-3-14 16,10-3 12-16,1 0-3 16,5-12 9-16,-5-5 1 15,-4 3-1-15,-4-2 5 16,-6 7 4-16,-3 4 48 0,0 5 51 15,0 0-20-15,0 0-20 16,0 0-30 0,6 0-38-16,7 14-18 0,8 16 18 15,15 16 2-15,9 12 13 16,7 12-15-16,3 14 1 16,-4 5 6-16,-5 0-7 15,-10 0-1-15,-17-5 1 16,-19-3-1-16,0-11-2 15,-31-8-12-15,-5-13 14 16,-1-14-9-16,6-17 16 16,1-16-12-16,7-6 0 15,4-42-13-15,7-25-21 0,8-21-7 16,4-20-29-16,0-13-52 16,0-8 26-16,0-5 66 15,0-2 6-15,0 17 30 16,0 26 6-16,0 34 22 15,0 33-5-15,0 16 5 16,0 14 12-16,0 0 11 16,0 0-51-16,0 17-9 15,0 8 5-15,0 3 8 16,7-3-4-16,-1-6 0 16,0-9 1-16,0-8-4 15,0 1 3-15,-2-3 0 16,4 0 0-16,-4-3 0 0,-2-11 0 15,-2-6-3-15,0-6-2 16,-3 1-10-16,-15 4-16 16,3 9 15-16,2 12 11 15,-1 0 2-15,2 23-6 16,2 13 6-16,7 11 2 16,3-2 1-16,3-8 0 15,19-6 2-15,2-16-10 16,4-9 8-16,2-6 0 15,0-11 0-15,1-16 3 16,-4-11-1-16,-4-3-2 16,-4-4 3-16,-4-2-1 15,-3 5-2-15,-8 1 3 16,-4 10 1-16,0 10 10 0,0 9 35 16,-3 9 54-16,0 3-49 15,-3 0-54-15,2 15-1 16,1 3-3-16,3 1 2 15,0-3-3-15,10-2 3 16,7 1 2-16,8-1 0 16,-1 3-1-16,4-2 1 15,-8-2 0-15,-1 0 1 16,-10-4 1-16,-6 7-2 16,-3 2-1-16,0 6 1 15,-12 6 5-15,-10-3-5 16,-1 0-18-16,-2-8-27 15,4-7-25-15,-1-12-13 16,11 0-54-16,2-30-123 0</inkml:trace>
  <inkml:trace contextRef="#ctx0" brushRef="#br0" timeOffset="83438.12">5578 5713 729 0,'0'0'99'15,"0"0"90"-15,0 0-146 16,0 0-30-16,0 0-11 16,0 0 7-16,0 0-9 15,-28 71 0-15,28-61-1 16,0-5-2-16,0-2 2 0,3-3-7 15,3 0 3-15,3 0-2 16,1 0 7-16,-4-10 0 16,-1-5 7-16,-5-4-1 15,0 2 4-15,0-3-10 16,-8 9 0-16,-1 5 21 16,-1 4-10-16,1 2-5 15,1 0-6-15,-2 11-15 16,4 6 15-16,3 2-7 15,3-2-27-15,0-4-14 16,0 0-66-16,6-6-67 16,6-7-1-16,-6 0-91 15</inkml:trace>
  <inkml:trace contextRef="#ctx0" brushRef="#br0" timeOffset="113703.05">11048 10011 57 0,'0'0'32'0,"0"0"34"0,0 0 4 15,0 0 9-15,0 0-15 16,0 0-10-16,0 0-16 15,0 0-24-15,-9-5 1 16,9 5 1-16,0 0-9 16,0-3 3-16,12-1-10 15,24-5 5-15,22-3 26 16,18-2-4-16,15 0-1 16,9-2-16-16,3 6-8 15,11 5 6-15,6 0-8 16,-2 2 0-16,-8 2 6 15,-10-2-6-15,-18 1-5 16,-21-1 4-16,-19-2-15 0,-29 5-51 16,-13 0-103-16,-16 0 94 15,-33 5-59-15</inkml:trace>
  <inkml:trace contextRef="#ctx0" brushRef="#br0" timeOffset="113889.59">11333 10056 116 0,'0'0'0'0,"0"0"-5"0,0 0 0 16,0 0-44-16</inkml:trace>
  <inkml:trace contextRef="#ctx0" brushRef="#br0" timeOffset="127240.53">14774 11893 45 0,'0'0'3'0,"0"0"-2"15,0 0-1-15,0 0-4 16,0 0 4-16,0 0-4 15,0 0-3-15,0 0 3 0,18-4 2 16,-18 4 2-16,0 0 1 16,0 0 1-16,0 0-1 15,0 0-1-15,0 0 0 16,0 0 0-16,0 0 0 16,0 0-12-16,0 0-8 15</inkml:trace>
  <inkml:trace contextRef="#ctx0" brushRef="#br0" timeOffset="141886.25">11570 17132 176 0,'0'0'2'15,"0"0"20"-15,0 0-15 16,0 0 8-16,0 0 6 0,0 0-10 16,0 0-11-16,0 0 0 15,-6-12 0-15,6 12 0 16,0 0 0 0,0 0 2-16,0 0-1 0,0 0 6 15,0 0 3-15,0 0-8 16,0 0 23-16,0 0-20 15,0 0-3-15,0 0 9 16,0 0-7-16,0 0-2 16,0 0-2-16,0 0 2 15,0 0 1-15,0 0-3 16,0 0 0-16,0 0 1 0,0 0 0 16,0 0 1-16,0 0-2 15,0 0 0-15,0 0 2 16,0 0-2-16,0 0 0 15,0 0 3-15,0 0-2 16,0 0 2-16,0 0-3 16,0 0 1-16,0 0-1 15,0 0 0-15,0 0 0 16,0 0 3-16,0 0-3 16,0 0 5-16,0 0-5 15,0 0 1-15,0 0 10 16,0 0-10-16,0 0-1 15,0 0 11-15,0 0-8 16,0 0 0-16,0 0-3 16,0 0 2-16,0 0 4 0,0 0-6 15,0 0 0-15,0 0 2 16,0 0-2-16,-3 0 0 16,0 0-1-16,0 0-31 15,-4 0-66-15,-3 5-24 16,0 5-14-16</inkml:trace>
  <inkml:trace contextRef="#ctx0" brushRef="#br0" timeOffset="146706.51">11636 15736 283 0,'0'0'23'0,"0"0"-23"16,0 0-31-16,0 0 10 16,0 0-40-16,0 0-56 15,0 0 77-15,-20 22 4 16</inkml:trace>
  <inkml:trace contextRef="#ctx0" brushRef="#br0" timeOffset="151323.06">8830 16005 48 0,'0'0'49'0,"0"0"43"15,0 0-7-15,0 0-34 16,0 0 31-16,0 0-14 16,0 0-7-16,0 0-14 15,-18-5-14-15,18 5-20 16,0 0-13-16,0-2-13 16,12-1 11-16,12 0-1 15,6-1 3-15,7-1 2 16,-3-3 1-16,-1 2-6 15,-3-1-4-15,-5 3-59 16,-8 4 1-16,-1 0-63 16,-10 0 30-16,-6 0-28 15,0 0 35-15</inkml:trace>
  <inkml:trace contextRef="#ctx0" brushRef="#br0" timeOffset="151576.57">8845 16133 24 0,'0'0'56'0,"0"0"-14"16,0 0 3-16,0 0-9 15,0 0 3-15,0 0 12 16,21-9 8-16,1 3-8 16,5-5-24-16,1 2 3 15,2-5 1-15,0 5-19 0,-3-2-1 16,3 3-11-16,-2 0 0 15,-1 1 0-15,-8 3 0 16,-5 1-46-16,-7 3-27 16,-1 0-30-16,-6 0 3 15,0 0-44-15</inkml:trace>
  <inkml:trace contextRef="#ctx0" brushRef="#br0" timeOffset="162069.87">16406 13921 203 0,'0'0'28'16,"0"0"58"0,0 0 13-16,0 0-20 0,0 0 13 15,0 0-24-15,0 0 8 16,-23-36 45-16,21 34-40 15,-1 2-12-15,-1 0 11 16,3 0-30-16,1 0-20 16,0 0-25-16,0 0 1 15,7-3-12-15,26-6 3 16,16-1 3-16,16-7 7 16,6 2-7-16,1-6 1 15,3 4-1-15,-4 5 0 0,-12 1-4 16,-15 2 4-16,-17 5-8 15,-17 4-20-15,-10 0-61 16,0 0-24-16,-20 21-120 16,-18 5-2-16,-13 6-43 15</inkml:trace>
  <inkml:trace contextRef="#ctx0" brushRef="#br0" timeOffset="162368.67">16472 14023 371 0,'0'0'56'0,"0"0"135"16,0 0-59-16,0 0 18 15,0 0-78-15,0 0-43 0,-23-9-8 16,23 9-15-16,0 0-6 16,0 0-3-16,16 0 3 15,13 0 9-15,8 0 1 16,8 0 3-16,1-8 10 15,5-4-20-15,1-1 3 16,-3 2-6-16,-4 1 2 16,-9 3-10-16,-8-2 8 15,-7 6-48-15,-12 0-12 16,-6 3-29-16,-3 0-45 16,0 0 5-16,-6 0-40 15,-14 0-144-15</inkml:trace>
  <inkml:trace contextRef="#ctx0" brushRef="#br0" timeOffset="162765.22">16628 13580 453 0,'0'0'59'15,"0"0"91"-15,0 0-48 16,0 0 18-16,0 0-29 15,0 0-46-15,-46-32-39 16,46 32 1-16,0 0-14 16,0 0 6-16,3 6 1 15,16 4 1-15,8 1 2 16,5 1 11-16,7 1 2 0,7 4-15 16,1 0 27-1,-1 6-28-15,-3 4 0 0,-7 5 2 16,-4 0 3-16,-10 9-5 15,-7 4 0-15,-15 1 0 16,0 1 16-16,-18-3-15 16,-10 1 9-16,-11-5 25 15,-7 4-10-15,1-5-9 16,2-3-14-16,7-2 7 16,15-5-13-16,4-5 4 15,16-2-23-15,5-2-69 0,44-10-85 16,18-10-282-16</inkml:trace>
  <inkml:trace contextRef="#ctx0" brushRef="#br0" timeOffset="167523.09">18268 13620 93 0,'0'0'63'0,"0"0"23"16,0 0 0-16,0 0 0 15,0 0-7-15,0 0 1 16,0 0-24-16,-13-8-5 15,13 8 21-15,-1 0-40 16,1 0-20-16,0 0-12 16,10 0-11-16,17 0 11 15,15 0 0-15,13 2 3 16,3-2 6-16,4 0-5 16,-3 0-4-16,-14-10 2 15,-13 3-1-15,-12 3-2 16,-13 4-6-16,-7-3 7 15,0 0 30-15,-10-4-30 0,-23 5-9 16,-15-1-3 0,-11 3-2-16,-10 0 11 0,-1 15 1 15,0-1 4-15,9 2-2 16,10-2 1-16,8-2-1 16,19-4 6-16,12-5-5 15,10-1-1-15,2-2 0 16,2 4-21-16,18 3 10 15,9-4 11-15,7 4 0 16,3 2 14-16,0 3-8 16,-4 3-2-16,1-1-1 15,-9 4 2-15,-9-1 0 0,-4 0-5 16,-7 3 0-16,-7 3 8 16,0 6 0-16,-20 5 13 15,-6 2 3-15,-13-2-7 16,0 5 30-16,-7-3-26 15,4-3-9-15,6-3 15 16,11-11-15-16,13-9 10 16,9-3-22-16,3-7 5 15,0 2-17-15,24-2 11 16,12 0 1-16,13 0 25 16,10-5-18-16,7-9 4 15,3 2-11-15,-1-1-10 0,-2 2-51 16,-7 5-111-16,-12-1-199 15</inkml:trace>
  <inkml:trace contextRef="#ctx0" brushRef="#br0" timeOffset="167883.6">19016 13684 476 0,'0'0'40'15,"0"0"48"-15,0 0-6 16,0 0 79-16,0 0-61 0,0 0 6 16,-8-58-4-16,4 56-44 15,1 2 34-15,1 0-40 16,-1 0-16-16,2 0-3 15,-1 0-20-15,-2 5-7 16,0 20-6-16,-5 17 0 16,-2 14 8-16,-2 11-8 15,1 2 0-15,0-7 3 16,-5-6-3-16,8-9-5 16,5-10-61-16,4-7-32 15,0-8-23-15,9-8-117 16,15-14-146-16</inkml:trace>
  <inkml:trace contextRef="#ctx0" brushRef="#br0" timeOffset="168303.16">19310 13789 427 0,'0'0'262'16,"0"0"-130"-16,0 0-20 15,0 0-38-15,0 0-10 16,0 0-31-16,-62-43 20 16,40 43-49-16,-5 6 1 15,2 21 1-15,-7 9-3 0,9 7-5 16,2-1 2-16,10-1 0 16,10-7-6-16,1-9 6 15,4-9 0-15,14-9-3 16,9-7 0-16,9 0 3 15,0-14 0-15,-2-11 2 16,-4-4-10-16,-7-5 8 16,-4-2 0-16,-6 0 7 15,-6 2-5-15,-5 10 1 16,-2 12-3-16,0 5 1 16,0 7 19-16,0 0-20 15,-3 24-22-15,-6 5 21 16,-3 10-3-16,8 1 3 0,4-3-3 15,0-1-62-15,0-4-47 16,7-2-157-16,6-10-74 16</inkml:trace>
  <inkml:trace contextRef="#ctx0" brushRef="#br0" timeOffset="168805.3">19524 14000 156 0,'0'0'136'15,"0"0"42"-15,0 0-83 16,0 0-17-16,0 0-34 15,0 0 21-15,4-20-40 16,6 17-7-16,2 3 0 16,0 0-15-16,3 10 3 15,-3 4-6-15,-5 4 4 16,-3 3 8-16,-2 1-12 16,-2-5 0-16,0 2 2 15,-2-8 0-15,-2-5 10 16,0-1-4-16,4-5-2 15,0 0 41-15,0-5-5 0,1-20 5 16,17-12-43 0,9-7 0-16,3-1-3 0,-4 6 5 15,3 9 2-15,-13 10 24 16,0 11-31-16,-3 9-1 16,-2 0-7-16,1 22-3 15,1 4 9-15,-6 10 1 16,-4 3 0-16,-3 2-13 15,0-5 3-15,-3-2-62 16,-4-5-75-16,2-9-52 16,5-15-93-16</inkml:trace>
  <inkml:trace contextRef="#ctx0" brushRef="#br0" timeOffset="169037.42">20181 13564 902 0,'0'0'88'0,"0"0"118"16,0 0-109-16,0 0-9 15,0 0-40-15,0 0-48 16,0-13 0-16,22 35 4 16,8 12 3-16,-5 18-2 15,-4 19-5-15,-9 18 5 16,-6 9-13-16,-6 15 6 0,-12-1-72 15,-24-3-145 1,-17-16-303-16</inkml:trace>
  <inkml:trace contextRef="#ctx0" brushRef="#br0" timeOffset="173676.07">21294 13701 339 0,'0'0'25'0,"0"0"26"16,0 0 48-16,0 0-66 0,0 0 12 15,0 0-45-15,-91 17 2 16,66 27 15-16,5 6-1 16,8 2-1-16,3-5-15 15,9-11 9-15,0-6-17 16,16-10 8-16,6-11-7 16,6-6 7-16,9-3 1 15,8-12 3-15,7-15-4 16,3-5-5-16,0-9 0 15,-7-1-3-15,-4-1 8 0,-8-4 0 16,-8 5 4 0,-9 12-1-16,-6 7 2 0,-7 15 8 15,-6 5 57-15,0 3-30 16,0 0-40-16,0 14-2 16,0 12 2-16,0 4 15 15,0 0-10-15,0-1 2 16,0-5-4-16,4-4-3 15,9-6 0-15,3-5 0 16,1-6 2-16,-1-3-1 16,1 0-1-16,2-9 3 15,-6-11 9-15,-4-7-12 16,-3-6 1-16,-6-3-3 16,0 2-1-16,-2-2-3 15,-13 13 4-15,-4 6 2 16,0 6-9-16,1 11 2 15,-6 0-4-15,5 14 10 0,-3 14-10 16,8-2 11-16,9 3-1 16,5-5-13-16,5-7 5 15,21-8 7-15,10-6 2 16,9-3 5-16,1-7-3 16,3-10 1-16,-4-3 0 15,-5 1-1-15,-7 0 33 16,-12 6-24-16,-4 3 6 15,-11 7 28-15,-5 3-20 16,1 0-11-16,-1 3-14 0,4 16 0 16,2 4 12-16,-1 1-12 15,3-4 2-15,3-8 2 16,-5 1-4-16,1-5 3 16,1-8-3-16,4 0 5 15,2 0 13-15,7-4-14 16,4-9 9-16,0-6 1 15,-2 0-10-15,0 2 1 16,-3 2-5-16,-7 5 5 16,-3 7-12-16,-4 3 7 15,-4 0-18-15,0 13 11 16,1 11 6-16,3 3 1 16,1-2-3-16,1-2-20 0,6-9 2 15,-5-8-20 1,6-2-8-16,0-4 30 0,-2-7 11 15,3-13 7-15,1-3 0 16,-5-1 1-16,2-1 12 16,-5 1-11-16,1 2-1 15,-4 5 36-15,-1 10-13 16,-4 4 28-16,-1 3-46 16,1 0-5-16,2 23-5 15,4 10-4-15,7 6 9 16,-2 2 16-16,3-9-14 15,0-6 0-15,-5-9-2 16,-2-10 0-16,0-7 0 16,5 0 4-16,-1-17 0 0,6-12 27 15,3-7-14-15,-2-5 12 16,3 2-29-16,-7 2 7 16,-1 12-8-16,-8 8 1 15,0 9 0-15,-7 8-1 16,0 0-9-16,3 3-80 15,2 14-81-15,6 7 80 16,2-4-116-16,5-4-54 16</inkml:trace>
  <inkml:trace contextRef="#ctx0" brushRef="#br0" timeOffset="175286.98">22816 13709 110 0,'0'0'201'16,"0"0"-7"-16,0 0-21 15,0 0-21-15,0 0-15 0,0 0-57 16,3-16-46-1,-3 16-34-15,0 0-3 0,3 0-3 16,3 3-5-16,6 7 11 16,5-3 7-16,2-4-5 15,-1-3-4-15,4 0 2 16,7 0-29-16,-4-10 22 16,-1-6-21-16,-6-1-31 15,-9-2 59-15,-8-1 0 16,-1 6 2-16,0 1-2 15,-13 9 4-15,-6 4 40 16,-3 1-44-16,-5 19 3 0,2 13 5 16,1 3-4-1,8 4 0-15,6 3-4 0,8-7 0 16,2-7-7-16,10-9 7 16,18-10-23-16,11-10 17 15,13 0-5-15,3-13-11 16,3-11-8-16,-3-2-25 15,-8-3 42-15,-6-2 1 16,-13 6 12-16,-13 6 3 16,-10 5 11-16,-5 11 71 15,0 0-4-15,-9 3-41 16,-9 0-24-16,-8 12-16 16,7-2-1-16,7 0-1 0,9-3 2 15,3-1-4 1,4-5-3-16,25-1 7 0,10 0 15 15,10 0-14-15,-1-1-1 16,-2-7 12-16,-10 3-10 16,-14 5 1-16,-8 0-3 15,-11 0-7-15,-3 13-4 16,0 10 6-16,0 4 5 16,-7-1 4-16,0-6-2 15,4-4-3-15,3-3 1 16,0-9-4-16,14-1-5 15,21-3-5-15,14 0 4 16,10 0 3-16,-8-17-43 16,-7-5-37-16,-10-9 31 0,-10-1 20 15,-10-1 30-15,-8 6 12 16,-6 7-4-16,0 11 82 16,-8 6-15-16,-11 3-19 15,-8 6-40-15,-1 17-7 16,-2 4 8-16,14 0-11 15,6-1-5-15,10-11 1 16,0-1-8-16,24-7 4 16,8-7-3-16,3-4 11 15,1-13 5-15,-3-2-5 16,-5-3 0-16,-5 2 10 16,-10 3-4-16,-4 8 23 15,-8 4 29-15,-1 5-8 16,0 0 7-16,0 17-57 15,-11 19-10-15,-6 20 9 0,-2 14 2 16,5 10 13-16,1 5-14 16,4 1 2-16,-2 3 2 15,-2-7-4-15,-2-8 0 16,-7-18-3-16,-8-11 9 16,-3-15-3-16,-4-13 8 15,0-7 3-15,4-10 26 16,3 0-36-16,7-13 2 15,4-14 6-15,6-13-9 16,13-12-3-16,6-18-2 0,30-5-23 16,20-5 20-16,18 1-40 15,9 2 5-15,8 8 21 16,-2 10-10-16,-9 9 12 16,-12 11-1-16,-18 16 4 15,-19 3 3-15,-7 7 9 16,-11 5 2-16,-7 5 0 15,-5 3 3-15,-1 0-2 16,0 0-1-16,0 0-13 16,-4 15 10-16,-8 4-1 15,6 0 4-15,3-5 2 16,3-8-2-16,0 2-1 16,2-5 1-16,10-3 0 0,4 0 13 15,5-11-13 1,-2-8 0-16,1-8 1 0,-7-5 0 15,-4 1-2-15,-6 3-3 16,-3 7 4-16,0 11 3 16,-9 7 2-16,-15 3-9 15,-9 22 4-15,-5 15-8 16,2 13 8-16,11 0 0 16,9-5 2-16,10-6-4 15,6-8 2-15,9-9 0 16,18-11-3-16,12-11 6 15,9 0 0-15,6-17-3 16,4-13 6-16,-2-3-4 16,-5-9-2-16,-9-8 0 0,-9 4 1 15,-9 7 0-15,-11 9 4 16,-9 13 12-16,-4 6 21 16,0 11 34-16,-16 0-71 15,-6 5 3-15,1 11-8 16,4 4 6-16,8 3-5 15,9 0 2-15,0 4 1 16,12-2 2-16,14 3-2 16,4-2 0-16,-1-2 4 15,0-2-3-15,-9-7-1 16,-6 2 0-16,-6-6 0 16,-8 3-11-16,0 2 10 15,-32 3 0-15,-16 5 0 16,-19 1 1-16,-12-4-43 15,0-1-70-15,11-4-113 0,16-9-120 16</inkml:trace>
  <inkml:trace contextRef="#ctx0" brushRef="#br0" timeOffset="176189.42">25431 13941 465 0,'0'0'70'16,"0"0"82"-16,0 0-129 16,0 0-2-16,0 0-7 15,0 0 10-15,-2 50 27 16,2-37-50-16,0-8 4 16,7 0 7-16,8-5-10 15,8 0 32-15,6-10-7 16,2-10-23-16,-4-3 13 15,-3 0-17-15,-2-4 0 16,-5-4 6-16,-3 2-4 16,0 3 0-16,-7 9-2 0,1 5 5 15,-7 7 5-15,-1 5-10 16,0 5-15-16,0 21 0 16,0 6 11-16,-7 5 4 15,5-3 0-15,2-9 0 16,0-5-8-16,12-6 8 15,6-7-16-15,8-7 11 16,5 0-9-16,2-7-3 16,3-16-6-16,-1-4 10 15,-1-7 6-15,-2-5 9 16,-1-7-2-16,-1-4 9 16,-5 6 30-16,-5 7 12 15,-5 12 16-15,-6 12 9 16,-6 7 21-16,-3 6-52 0,0 0-27 15,0 3-18-15,0 25 5 16,-9 19-5-16,-5 14 18 16,5 11-4-16,0 7 35 15,6 5-45-15,2 2 9 16,1 2 3-16,0 1-12 16,-3-7-3-16,-9-8-2 15,-6-15 2-15,-11-10-14 16,-6-15-29-16,-4-8-12 15,-1-12-5-15,5-14-29 16,6 0-33-16,9-20-40 0,14-20-66 16,6-9-102-16</inkml:trace>
  <inkml:trace contextRef="#ctx0" brushRef="#br0" timeOffset="176368.08">26005 14019 485 0,'0'0'154'16,"0"0"3"-16,0 0-71 16,0 0-4-16,102-39-77 15,-47 29-4-15,6 0 8 16,2 3-7-16,-4-3-4 16,-5-3-23-16,-15-3-217 0,-14-4-242 15</inkml:trace>
  <inkml:trace contextRef="#ctx0" brushRef="#br0" timeOffset="176841.84">25890 13363 802 0,'0'0'1'0,"0"0"166"16,0 0-90-16,0 0 3 16,0 0-80-16,0 0-11 0,-56-8 7 15,50 22 8-15,3-4-6 16,3-3 2-16,0-7 0 16,0 3-13-16,0-3 13 15,0 0-5-15,0-3 5 16,7-11 7-16,1-3 6 15,-4 1-13-15,-4 1 6 16,0 5 1-16,0 5-7 16,-4 5-9-16,-16 0-2 15,-4 13-8-15,1 4 17 16,6-3-6-16,13-1-18 16,4-4 23-16,0-4-30 15,3-2 18-15,13-3 13 0,5 0 4 16,-1-4-1-1,-1-12 5-15,-3-1 0 0,-2-3 30 16,-4 3-32-16,-5 5-4 16,-1 5 0-16,-4 7-1 15,0 0-51-15,-16 19-269 16,-5 8-31-16</inkml:trace>
  <inkml:trace contextRef="#ctx0" brushRef="#br0" timeOffset="177622.42">27140 13484 337 0,'0'0'83'0,"0"0"107"16,0 0-77-16,0 0 77 15,0 0-89-15,0 0-19 16,2-59-15-16,-2 56-4 16,0 3-2-16,0-3-10 0,0 3-32 15,0 0 23-15,0 0-42 16,0 0-8-16,0 23 4 16,0 12 0-16,-9 13 4 15,-6 5 17-15,0 6-10 16,-6 0 40-16,2 0-46 15,-4-6 1-15,4-3 11 16,2-11-11-16,4-11 0 16,4-10-2-16,5-8 6 15,2-5-4-15,2-5-2 16,0 0 0-16,0 0 14 16,0 0-7-16,0 0 20 15,0 0-12-15,0 0-13 0,9 0 16 16,14-5-18-16,5-1 0 15,3 6-8-15,4-3 11 16,0 3-6-16,0 0 3 16,-2 0 0-16,-5 0-16 15,-4 0 14-15,-5 3-68 16,-2 0-22-16,-3 0-51 16,-2-1-41-16,-2-2-192 15,-2 0-138-15</inkml:trace>
  <inkml:trace contextRef="#ctx0" brushRef="#br0" timeOffset="178113.23">28000 13534 556 0,'0'0'40'16,"0"0"109"-16,0 0-32 16,0 0 10-16,0 0-99 15,0 0 14-15,37-33 11 16,-37 33-35-16,0 0 9 16,-18 7-13-16,-12 7-9 0,-9 5 47 15,-10 4-44-15,0-4 1 16,-5 1 14-16,5 0-11 15,9-6-5-15,13-1-7 16,11-6 10-16,10-5-11 16,3-2 1-16,3 0 0 15,0 0 1-15,0 3-1 16,0 5 0-16,13 2-2 16,8 6 5-16,7 4 15 15,5-1-18-15,5 5 0 16,0-4 11-16,-1-3-11 15,-2-1 2-15,-7-3-2 16,-4-2 4-16,-6-3-4 16,-6-3 0-16,-6 0-2 0,-2-4-7 15,-2 2 1-15,2 0-58 16,3 2-39-16,4 3-87 16,-2-8-138-16,4 0-218 15</inkml:trace>
  <inkml:trace contextRef="#ctx0" brushRef="#br0" timeOffset="178759.44">28538 13593 719 0,'0'0'83'0,"0"0"141"0,0 0-127 16,0 0-46-16,0 0-51 15,0 0 4-15,0-20-7 16,15 15 3-16,6-2 0 16,4-6 7-16,1-1-5 15,-6-2 3-15,-3-4-5 16,-4 1 2-16,-2-5 7 16,-5-1-5-16,-2 4-4 15,-2 8 39-15,-2 3-14 16,0 4 18-16,0 5-1 15,0-3-28-15,0 4 9 16,0 0-23-16,-5 5-14 0,-8 23 7 16,-10 11 7-16,-3 12 2 15,-3 5-2-15,1 4 6 16,3 2-4-16,2-3-2 16,5-9-3-16,6-13 0 15,4-8-30-15,2-9-21 16,-1-8-24-16,4-1-50 15,0-10-25-15,-4 1-123 16,-8-2 59-16,-3 0 26 16,-6 0-10-16,-3 0 190 15,1 0-8-15,-1-3 19 16,2 0 56-16,8 0 49 16,7 3 41-16,7 0 17 15,3 0-10-15,0-3-11 16,0 1-25-16,1 2-37 0,21 0 6 15,14 0-18-15,15 0-23 16,7 0-6-16,5 0-18 16,1 2 1-16,-3 1-22 15,-9-3 6-15,-13 0-3 16,-14 0-3-16,-11 0-7 16,-4 0-36-16,-5 0-74 15,-4 0-129-15,-1 0-105 16,0 0-123-16</inkml:trace>
  <inkml:trace contextRef="#ctx0" brushRef="#br0" timeOffset="179475.06">29317 13914 346 0,'0'0'189'0,"0"0"-3"16,0 0 12-16,0 0-69 16,0 0-39-16,0 0-13 15,3-14-25-15,-3 14 16 16,0 0-49-16,0 0-4 15,0 0 8-15,0 0-18 16,0 0 5-16,0 0-10 0,0 0 4 16,0 0 7-16,0 0-8 15,0 0-3-15,0 0 19 16,0 0-11-16,0-5 12 16,0-2 3-16,0-6-22 15,0 4 14-15,0 1-15 16,-3 4 0-16,-6 1-5 15,-3 3 0-15,-9 0-4 16,-5 7-8-16,0 13 17 16,2-1-12-16,8-2 12 15,8-1-12-15,6-2 2 16,2-3-7-16,0-2 8 16,17-3 1-16,4-6 8 15,4 0-1-15,2 0 1 16,-3-9 0-16,-8-5 7 0,-4-3-3 15,-7-2 4-15,-5-1-8 16,0 3 5-16,0 7-5 16,-17 7 0-16,-9 3-24 15,-16 7-49-15,-13 25-78 16,-11 6-118-16,-9-1-365 16</inkml:trace>
  <inkml:trace contextRef="#ctx0" brushRef="#br0" timeOffset="180801.04">15864 15519 358 0,'0'0'61'0,"0"0"83"15,0 0-11-15,0 0 1 16,0 0-4-16,0 0-53 16,0 0-25-16,0 0 17 0,-19-19-34 15,19 13-7-15,23 2-14 16,16-6-10-16,18 0 2 16,9 1-6-16,1-2 0 15,-1-3 1-15,-11 4-1 16,-12 1-2-16,-7 5-9 15,-14 2-82-15,-12 2-69 16,-10 0-173-16,0 14-70 16</inkml:trace>
  <inkml:trace contextRef="#ctx0" brushRef="#br0" timeOffset="181038.67">15845 15625 375 0,'0'0'177'0,"0"0"-21"0,0 0-60 16,0 0-17-16,0 0-47 16,0 0-32-16,-6 0-13 15,44 3 13-15,21-3 33 16,6 0 0-16,10-13-29 16,-7-7 7-16,0 1 2 15,-10-4-8-15,-13 3-10 16,-11 6-44-16,-10-1-61 15,-6 3-71-15,-12 4-97 16</inkml:trace>
  <inkml:trace contextRef="#ctx0" brushRef="#br0" timeOffset="181335.99">16021 15255 620 0,'0'0'79'15,"0"0"119"-15,-21-76-31 16,21 67-63-16,0 1-59 16,0 5-11-16,17 3-34 15,15 0 3-15,11 13-9 16,12 14 0-16,-1 10 6 16,-4 6-2-16,-11 5 2 15,-7 2-1-15,-9-2 0 16,-4 7 2-16,5 1-2 0,1-1 0 15,2 2 1-15,-9-7 2 16,-18-4-2-16,-3-6-18 16,-35 6-49-16,-12 5-39 15,-11 4-188-15,-11-8-239 16</inkml:trace>
  <inkml:trace contextRef="#ctx0" brushRef="#br0" timeOffset="182054.01">18024 15265 9 0,'0'0'20'0,"0"0"-6"16,0 0-3-16,0 0-10 0,0 0-1 15,0 0 0 1,-19 0 0-16,15 0-14 0,1 0-23 16</inkml:trace>
  <inkml:trace contextRef="#ctx0" brushRef="#br0" timeOffset="182975.01">18127 15245 340 0,'0'0'151'0,"0"0"-1"15,0 0 5-15,0 0-25 16,0 0-23-16,0 0-29 15,-47-26-40-15,47 26-7 0,0 0-31 16,3 0-10-16,30 0 10 16,21 0 0-16,18 0 13 15,8 0 6-15,4-7-17 16,1-4 8-16,-6 3-10 16,-18 2 0-16,-19 1 2 15,-18 2 1-15,-18 3-3 16,-6 0 0-16,0 0 0 15,-17 0 0-15,-22 0-14 16,-12 3 3-16,-11 5 6 16,-3 1 5-16,-1 1 0 15,2 0-4-15,6-3 10 0,1-1-5 16,9 0-1-16,8-3 0 16,19-1 6-16,2-2-4 15,12 0 11-15,7 0-12 16,0 2 7-16,0 4-16 15,0 5 2-15,10 2 6 16,12 7 0-16,8 3 4 16,2-4-3-16,4 1 7 15,-1 0-7-15,2-3 8 16,-9-4-9-16,-1 0 0 16,-5-3 1-16,-5-4-1 15,-11 2 0-15,-5-5-1 16,-1 4 4-16,0 6 3 15,-1 7-3-15,-20 5 4 0,-4 5 32 16,-10 1-17-16,-2 4-5 16,0-3-5-16,-3-1-10 15,7-4 20-15,6-9-21 16,12-3 0-16,9-10 12 16,3-3-12-16,3-2-1 15,0 0 0-15,0 0 1 16,13 0-6-16,22 0 8 15,8-7-3-15,8-3 15 16,4-4-14-16,1 2-1 16,3-2 0-16,-4 4-9 0,-4 1-23 15,-8 5-61 1,-7 4-54-16,-7 0-158 0,-9 4-235 16</inkml:trace>
  <inkml:trace contextRef="#ctx0" brushRef="#br0" timeOffset="183552.98">19099 15190 205 0,'0'0'50'0,"0"0"140"16,0 0-47-16,0 0 2 15,0 0 0-15,0 0-43 16,-7-47-7-16,5 47-37 15,1 0-14-15,1 0-12 16,0 7-30-16,0 15 20 16,0 15 9-16,0 12-5 15,0 8 19-15,-5 5-16 16,1-6-7-16,-3-2-12 16,1-8-6-16,-2-9 4 15,3-8-8-15,1-3 0 16,1-9-9-16,3-5-13 0,0-4-53 15,0-2-39-15,12-6-104 16,9 0-75-16,1 0-143 16</inkml:trace>
  <inkml:trace contextRef="#ctx0" brushRef="#br0" timeOffset="184003.46">19557 15411 635 0,'0'0'44'16,"0"0"114"-16,0 0-79 0,0 0 13 15,0 0-47 1,-19-79 4-16,5 69-17 0,-1 6 20 16,-2 4-25-16,-12 0-16 15,-5 9-7-15,0 13-1 16,-2 9-4-16,6 2 1 15,8 1 0-15,9-1-2 16,8-6 2-16,5-8 0 16,4-3-7-16,17-6 7 15,8-9-2-15,2-1 0 16,5 0 2-16,-2-14-3 16,-6-6 3-16,-1-2 0 15,-5-5 0-15,-2-6 0 16,-4 0 0-16,-3 0 0 15,-3 6 5-15,-4 10 0 0,-6 12-5 16,0 2 0 0,0 3 11-16,0 0-11 0,0 15-10 15,0 12-1-15,0 6 11 16,4 3-11-16,3-3-15 16,1 1-51-16,2-8-67 15,4-4-137-15,-2-8-57 16</inkml:trace>
  <inkml:trace contextRef="#ctx0" brushRef="#br0" timeOffset="184475.22">19754 15533 11 0,'0'0'397'0,"0"0"-222"16,0 0-13-16,0 0-8 15,0 0-38-15,0 0-40 16,0-33-21-16,0 33 10 15,0 0-54-15,0 0-5 16,0 0-9-16,0 0 3 16,5 0-14-16,1 7 5 15,0 8 9-15,1 6-5 16,-3 2 5-16,1-3-3 16,-4-1-2-16,-1-6 2 15,0-3 2-15,0-4 0 16,0-3 1-16,0-3 3 0,2 0-2 15,-1 0-1-15,2 0 21 16,3-5-5-16,8-15 14 16,5-9-30-16,13-9 5 15,-3 2 1-15,4 4-6 16,-3 5 0-16,-6 7 4 16,-6 10-2-16,-11 5 5 15,1 5-7-15,-1 0-9 16,-1 9 1-16,2 8 3 15,-2 6 5-15,-3 7-7 16,-3 2 9-16,0-2-2 16,-6 0 0-16,-4-4-45 15,0-6-1-15,6-7-67 0,4-6-80 16,0-7-110-16,1 0-113 16</inkml:trace>
  <inkml:trace contextRef="#ctx0" brushRef="#br0" timeOffset="184811.11">20349 15196 325 0,'0'0'137'16,"0"0"93"-16,0 0-69 16,0 0 4-16,0 0-48 15,0 0-50-15,-9-46 6 0,8 46-53 16,-1 0 5-1,2 0-4-15,-3 12-21 0,-1 16 0 16,-2 11 20 0,-4 11 4-16,2 5 20 0,0-2-32 15,-2 1-3-15,3-3 12 16,1-1-14-16,0-6-4 16,3-7-3-16,-3-6 2 15,3-4-4-15,1-4 2 16,2-11-11-16,0-3 9 15,0-5-55-15,-1-2-17 16,-4-2-24-16,-11 0-45 16,-14 0-175-16,-13-2-299 15</inkml:trace>
  <inkml:trace contextRef="#ctx0" brushRef="#br0" timeOffset="186680.59">25631 15715 228 0,'0'0'111'0,"0"0"74"15,0 0-44-15,0 0-3 16,0 0-29-16,0 0-37 16,-12-14-16-16,12 14-1 15,0 0-49-15,0 0-4 16,0 0 2-16,0-3 0 16,5 0-2-16,17-5-2 15,8-5 0-15,5-3 12 0,0-8-12 16,-7-1 0-1,-3-5 7-15,-2 1-7 0,-8-2 4 16,-5 2-4 0,-2 9 0-16,-7 8 4 0,-1 7-4 15,0 5 0-15,0 0 0 16,0 5-5-16,-18 17-15 16,3 10 18-16,1 1-14 15,11-2-17-15,3-4-45 16,6-7 2-16,17-11-18 15,6-7 14-15,5-2 37 16,3-6 6-16,2-13 12 16,-3-2 24-16,-3-5-1 15,-2-3 2-15,-4 3 44 0,-8-4 48 16,-4 6 42-16,-10 4-24 16,-2 7-32-16,-3 6 18 15,0 5-24-15,0 2-32 16,0 0-4-16,0 5-36 15,-6 29 2-15,-8 16 7 16,-1 16 8-16,6 10 28 16,2 6-27-16,0 1-12 15,-4-2 4-15,-7 0-7 16,-3-16-6-16,-4-14-2 16,1-13-71-16,5-18 19 15,5-12-50-15,3-8-11 0,3-8-32 16,3-24-117-16,5-15 13 15,0-12 98-15,6-4 71 16,12-2 64-16,3 8 21 16,-3 10 45-16,0 10 89 15,-6 13-8-15,-2 10 8 16,-4 4-17-16,2 6 10 16,8 1-31-16,7 0-57 15,16-4-13-15,14 4 6 16,7 0-27-16,4-4-2 15,3-2-3-15,-6-3-16 16,-7 0-82-16,-10-5-167 16,-15-12-163-16</inkml:trace>
  <inkml:trace contextRef="#ctx0" brushRef="#br0" timeOffset="187048.83">26113 15066 738 0,'0'0'59'0,"0"0"157"15,0 0-146-15,0 0-20 16,0 0-44-16,0 0 22 16,-57 50-28-16,57-37 0 0,0-2-1 15,0-5 2 1,3-2-2-16,9-4 1 15,0 0 0-15,3-4 10 16,-5-13-10-16,-4-6 0 16,-4 0 1-16,-2 1 3 0,0 5-4 15,-14 4 0-15,-8 13-8 16,-3 0 3-16,-1 6-5 16,7 8 4-16,7 1 3 15,9-1-6-15,3-1 4 16,2-3-18-16,17-4-33 15,6 1-11-15,6-6-144 16,1-1-65-16,-5 0-119 16</inkml:trace>
  <inkml:trace contextRef="#ctx0" brushRef="#br0" timeOffset="187663.81">27624 15140 434 0,'0'0'147'0,"0"0"88"16,0 0-77-16,0 0-21 15,0 0-39-15,0 0-15 16,0-40-36-16,0 40-14 16,0 3-33-16,0 20 11 15,-2 21-3-15,-7 15 8 16,-6 7 8-16,-4 2 13 0,-5 2-11 16,0-11-5-16,2-6-16 15,7-10 3-15,3-13 1 16,8-14-9-16,2-8 0 15,2-8 8-15,0 0-6 16,0 0 14-16,0 0 0 16,16-5-2-16,13-7 22 15,8-5-36-15,3 2 0 16,2 4-1-16,-6 2 6 16,-2 6-10-16,-4 2 4 0,-2 1-21 15,1 0-17-15,-1 0-74 16,0 0-46-1,-1 7-46-15,-1-1-224 0,-4-5-143 16</inkml:trace>
  <inkml:trace contextRef="#ctx0" brushRef="#br0" timeOffset="188060.6">28225 15183 669 0,'0'0'73'0,"0"0"217"16,0 0-155-16,0 0-25 15,0 0-25-15,0 0-30 0,-29-37-26 16,29 37-1-16,0 0-28 16,0 4 6-16,21 12-18 15,14 10 12-15,5 3 0 16,0 2-4-16,-1-4 10 15,-8-4-7-15,-4-6 1 16,-7-4 0-16,-6-4-12 16,-6-3 12-16,-7 1-22 15,-1 0 12-15,0 6-7 16,-19 7 17-16,-9 2-2 16,-8 6 7-16,-6-2 2 15,-2-2-7-15,3 1 0 16,4-5 1-16,8-3-1 0,7-3 0 15,10 2-37 1,7-4-89-16,5 5-8 0,11-4-207 16,20-4-140-16</inkml:trace>
  <inkml:trace contextRef="#ctx0" brushRef="#br0" timeOffset="188503.19">28904 15285 575 0,'0'0'59'0,"0"0"206"15,0 0-139 1,0 0-28-16,0 0-46 0,0 0-5 16,-11-23-31-16,12 19-1 15,15-6-3-15,7-5-10 16,4-2-1-16,0 0-1 15,-2-3 0-15,-4 0-10 16,-1-2 6-16,-4 1 2 16,-9 0-4-16,-2 9 12 15,-3 5-4-15,-2 4-2 16,0 3 2-16,0 0 26 16,0 0-28-16,0 0 0 15,0 0-4-15,-4 14 8 16,-8 15-4-16,-7 9 14 0,-3 9-6 15,0 0 20-15,-1 0-28 16,1 2 0-16,1-6 5 16,4-5-5-16,6-5-8 15,3-8-32-15,7-6-46 16,1-9 0-16,0-3-103 16,0-4-64-16,0 1 16 15,-2-1 10-15,-9-3 86 16</inkml:trace>
  <inkml:trace contextRef="#ctx0" brushRef="#br0" timeOffset="188679.13">28790 15533 114 0,'0'0'161'0,"0"0"23"15,0 0-9-15,0 0 13 0,0 0-15 16,0 0-63-16,-25 0-34 16,25 0-28-16,19 0-32 15,17 0-1-15,15 0 4 16,1 0-17-16,-1-4 1 15,-2-2-3-15,-9 5-72 16,-1-2-133-16,-11-7-311 16</inkml:trace>
  <inkml:trace contextRef="#ctx0" brushRef="#br0" timeOffset="189185.3">29548 15400 641 0,'0'0'115'0,"0"0"138"16,0 0-107-16,0 0-51 16,0 0-42-16,0 0-24 15,30-26-24-15,-30 26 4 16,0 0-12-16,-9 3 3 15,-3 7 0-15,-1 0 6 16,6-3-4-16,4 0-1 16,3-5-1-16,0 0 0 15,0-1-6-15,5 0 6 16,11-1 0-16,4 0 5 0,2 0-1 16,-3-6-8-16,-5-7 1 15,-5 2 3-15,-3-2-6 16,-6 2 6-16,0 6 0 15,0 4-2-15,-12 1-4 16,-3 0 1-16,-1 0-4 16,0 9 9-16,5 2-15 15,5-1 15-15,3 0-14 16,3-3 1-16,0-4-6 16,3 1 13-16,7-2-4 0,2-2 10 15,-4 0-10 1,-1 0 10-16,-2 0-1 15,-3-2-3-15,-2-9-9 0,0 5-30 16,-20 0-53-16,-16 6-218 16,-10 0-143-16</inkml:trace>
  <inkml:trace contextRef="#ctx0" brushRef="#br0" timeOffset="199260.16">11437 14162 9 0,'0'0'14'0,"0"0"-8"16,0 0 16-16,0 0-3 15,0 0 3-15,0 0-1 16,0 0-11-16,0 0-4 16,0 0-6-16,0 3-1 15,0 0 1-15,0 4-53 16,0 2-19-16</inkml:trace>
  <inkml:trace contextRef="#ctx0" brushRef="#br0" timeOffset="202671.22">21379 13696 7 0,'0'0'10'0,"0"0"3"16,0 0 2-16,0 0 28 15,0 0-1-15,0 0-6 16,0 0 5-16,-13-39 10 15,7 35 6-15,-4-3-8 16,1 4-28-16,-1 0 21 16,-1 0-23-16,1 3 10 15,1 0 11-15,-1 0-27 16,-9 0-12-16,2 13 8 16,-1 4-9-16,-3 5 20 0,2 2-13 15,2 3 2-15,-1 2 11 16,5 1-15-16,-1-4 5 15,5 0-8-15,2-2 1 16,1-2 20-16,2-2-23 16,4 1 5-16,0-4 2 15,0-5-5-15,0 1 5 16,8-4-7-16,7 2 0 16,5-5 9-16,2-3-9 15,4-1 7-15,3-2 3 16,1 0-8-16,-1 0-2 15,-6-7-43-15,-6 4-91 0,-11 2-79 16,-6-2-83 0</inkml:trace>
  <inkml:trace contextRef="#ctx0" brushRef="#br0" timeOffset="-208908.97">21617 15539 53 0,'0'0'26'16,"0"0"2"-16,0 0 2 15,0 0-3-15,0 0 4 16,0 0-4-16,0 0 1 16,0 0 2-16,3-20-18 0,-3 13 15 15,0-1-3-15,0 1-9 16,0 0 18-16,0 0-15 16,0 1 0-16,-7-4 11 15,-7 4-20-15,-4-2 6 16,-5 5-10-16,-6 3-1 15,-2 0 13-15,0 3-14 16,-5 14 0-16,1 7-3 16,2 8 3-16,4 4 4 15,-3 1-3-15,12 1-4 16,6-4 8-16,5-7-8 0,9-9 1 16,0-3-1-1,3-11 0-15,17-4 0 0,3 0 3 16,12-20 13-16,4-11 19 15,4-5-18-15,-5-4-8 16,-5-2-9-16,-4-5 1 16,-7 1 7-16,-5-1-8 15,-6-1 0-15,-3 2 1 16,-5-1-1-16,-3 7 0 16,0 14 4-16,0 11 15 15,0 10 23-15,0 5-7 16,0 0-20-16,0 0-15 0,-2 0-4 15,-7 14-6-15,-2 14 9 16,-5 10 2-16,5 8 5 16,2 0-6-16,6 3 0 15,3-5 7-15,0-1-6 16,0-8 1-16,6-7-2 16,8-5 3-16,5-8-6 15,-2-5 3-15,5-5 0 16,3-5 7-16,5 0-3 15,1-15 3-15,0-5-5 16,1-6 1-16,-6-3 5 16,0-2-8-16,-7-4 0 15,-6-2 4-15,-2 7-2 16,-8 7-2-16,-2 9 1 0,-1 9 2 16,0 5 32-16,0 0-25 15,0 3-10-15,-11 23-1 16,-5 11 1-16,-3 3 1 15,9 5-1-15,0-2 3 16,10-4-4-16,0-2 1 16,2-6-4-16,19-6-39 15,14-8-80-15,11-13-42 16,3-4-99-16</inkml:trace>
  <inkml:trace contextRef="#ctx0" brushRef="#br0" timeOffset="-208609.14">22126 15182 419 0,'0'0'2'0,"0"0"91"15,0 0 6-15,0 0-73 16,0 0-14-16,0 0-4 16,-66-16-8-16,66 16-6 15,0 0-1-15,0 0 4 16,0 0-1-16,3-4 4 15,11-5 7-15,3-4 35 16,2-4-22-16,-9-3-13 16,-6 3 16-16,-4 1-12 15,0 7-4-15,0 2 14 16,-3 7-13-16,-12 0-8 0,-1 14-8 16,-3 11-12-16,0 6-5 15,11 7-80-15,8 1-23 16,0-4-154-16</inkml:trace>
  <inkml:trace contextRef="#ctx0" brushRef="#br0" timeOffset="-208249.18">22179 15383 528 0,'0'0'18'0,"0"0"139"0,0 0-36 16,0 0-83-16,0 0-38 16,0 0-9-16,-28 4-2 15,28 26 11-15,0 11 8 16,0 1-8-16,1-6 0 16,6-10-2-16,-1-2 2 15,-5-15-3-15,4-6 2 16,-2-3 1-16,4 0 15 15,8-10 38-15,13-19-3 16,7-8 18-16,5-8-60 16,-9-6-1-16,-7 5-7 15,-6 4 5-15,-8 12-5 16,-2 10 0-16,-8 12-13 0,6 8-14 16,0 0-131-16,7 11-227 15,7 10 128-15</inkml:trace>
  <inkml:trace contextRef="#ctx0" brushRef="#br0" timeOffset="-206575.65">22540 15377 421 0,'0'0'71'16,"0"0"191"-16,0 0-78 16,0 0-116-16,0 0-33 15,0 0-26-15,0-19-5 16,0 19-8-16,0 3-7 15,5 2 11-15,7 0-8 0,6-2 8 16,3-3-3-16,3 0-6 16,-1-11-15-16,-1-5 13 15,-3-4-12-15,-3-2-17 16,-2-4 35-16,-8 2-6 16,-4 5 5-16,-2 2 6 15,-5 7-5-15,-18 8 4 16,-6 2-14-16,-7 9 15 15,-2 18 1-15,4 9 0 16,6 3 3-16,7 4-2 16,13 0 3-16,8-3-10 15,0-7 1-15,19-6-1 16,10-9 1-16,8-7-3 0,7-8 1 16,11-3 0-16,9-17-4 15,6-8 1-15,3-6-49 16,-1-5 27-16,-7-3 19 15,-12-2 12-15,-17-1-2 16,-20 6 2-16,-16 12 0 16,0 8 18-16,-26 8 36 15,-4 6-40-15,1 2 27 16,3 0-37-16,8 13 2 16,8 0-6-16,10 0-6 15,0 1 5-15,9-1-7 16,14 0 8-16,9-6-2 0,7 0 5 15,3-1-2-15,2-2 2 16,-3 3-3-16,-6 2 2 16,-2 7-2-16,-7-1 0 15,-9 3-8-15,-6 2-1 16,-1-1-22-16,2-1 1 16,-1 1 19-16,0-7-19 15,1-4-40-15,12-8 14 16,15 0 34-16,16-3 9 15,12-14 9-15,4-9-3 16,-5-4-34-16,-11-8 14 16,-12-9 14-16,-15 0 13 15,-18 8 6-15,-8 4-5 16,-2 16 65-16,-9 7-7 16,-12 8-15-16,-9 4-27 0,-3 10-17 15,1 15 0-15,0 6 0 16,12-1 0-16,7-1-2 15,12-2 2-15,1-7-7 16,4-4 6-16,20-7-5 16,8-9 6-16,-1 0 11 15,3-5-9-15,-4-12 0 16,-5-5 5-16,-5-2-1 16,-4-2 27-16,-5 2 43 15,-3 11-13-15,-5 2 49 0,-3 9-46 16,0 2-17-1,0 0-49-15,0 24-8 0,-11 18 5 16,-4 17 3 0,2 14 0-16,2 12 24 0,5 12-23 15,0 5 6-15,-3-3-2 16,0-8-5-16,-5-13 0 16,-5-21 0-16,-8-8 0 15,-8-20 12-15,-4-13-4 16,-6-16 25-16,2 0 0 15,0-22-13-15,8-22-8 16,13-15-12-16,18-17 0 16,4-6-6-16,29-7-22 15,19 6-11-15,13 6-3 16,9 11 4-16,2 11-2 0,-1 8-9 16,-9 7 14-16,-7 11 18 15,-13 7-36-15,-10 8 26 16,-11 4 27-16,-12 4 0 15,-6 6 0-15,-3 0 0 16,0 0-15-16,0 0 1 16,0 9 5-16,0 8 9 15,0-5 8-15,0-5-6 16,2 0 1-16,8-4-3 16,4-3 1-16,3 0 23 15,5 0-22-15,-3-13 6 16,3-6 3-16,-4-5-7 0,-3-6 0 15,-8 0-4-15,-7 1 0 16,0 10 13-16,0 5-10 16,-10 10-1-16,-11 4 14 15,-9 7-12-15,-9 26-8 16,-2 10-3-16,3 10 7 16,10 2 8-16,11-3-8 15,12-9 0-15,5-9-1 16,12-10-1-16,19-7-3 15,8-14 5-15,8-3 0 16,3-17 26-16,3-12-26 16,3-11 1-16,-10-6 5 15,2-7-2-15,-13-3 2 16,-5 6-6-16,-12 9 0 0,-14 13 20 16,-4 11 64-1,0 8-21-15,-10 5-5 0,-8 4-24 16,-4 0-27-16,-2 7-7 15,4 12 0-15,4 2-2 16,9 5 2-16,7 3-1 16,0 2-2-16,12 2 6 15,10-1-6-15,5 1 3 16,1 1 0-16,-3-4-1 16,-5-7 2-16,-7-3-1 15,-8-4 0-15,-5-4-6 16,-5-1 4-16,-32 5-14 15,-24-2-40-15,-23 2-27 0,-24-16-168 16,-27-3-264-16</inkml:trace>
  <inkml:trace contextRef="#ctx0" brushRef="#br0" timeOffset="-201922.65">16563 16818 271 0,'0'0'14'0,"0"0"91"16,0 0 17-16,0 0-74 16,0 0-48-16,0 0-2 15,0 0-12-15,19-27 14 16,27 24 4-16,5 3-3 15,4 0 2-15,-3 0-3 16,0 0-77-16,-7 6-27 16,-12 3-10-16,-17 1-12 15,-16-1 15-15</inkml:trace>
  <inkml:trace contextRef="#ctx0" brushRef="#br0" timeOffset="-201746.67">16701 16897 56 0,'0'0'81'0,"-91"32"10"16,57-17-21-16,10-3 16 15,12-5-27-15,9-4-37 16,3-3-22-16,15 0-20 16,28 0 20-16,11-3 9 15,16-14 11-15,4-2-20 16,1 1-5-16,-16 3-58 16,-12-2-18-16,-17 1 3 15,-14 4 7-15,-16 3-21 16</inkml:trace>
  <inkml:trace contextRef="#ctx0" brushRef="#br0" timeOffset="-201505.66">16599 16709 93 0,'0'0'100'0,"0"0"-6"16,0 0-30-16,-44-80 31 16,52 58-49-16,14 3-30 15,7 4 34-15,4 8-28 16,6 7 2-16,3 3-14 15,4 21-4-15,-4 19 13 16,-3 13-1-16,-14 14 0 16,-16 3 7-16,-9 5-24 15,-9 6 14-15,-23 1-15 16,-3 2 0-16,-1-2-1 0,3-9-50 16,14-7-86-16,10-19-98 15</inkml:trace>
  <inkml:trace contextRef="#ctx0" brushRef="#br0" timeOffset="-202415.65">11734 15891 10 0,'0'0'0'0,"0"0"18"15,0 0 10-15,0 0 3 16,0 0-4-16,0 0 3 15,0 0-2-15,0 0-15 16,0 0-12-16,0 0 4 16,0 0-5-16,0 0-17 15,0 0-44-15,0 0-52 16</inkml:trace>
  <inkml:trace contextRef="#ctx0" brushRef="#br0" timeOffset="-201613.17">11197 15028 156 0,'0'0'79'15,"0"0"-50"-15,0 0 41 16,0 0 6-16,0 0-7 16,0 0-27-16,0 0-9 15,0 0-7-15,0 0-5 16,0 0 1-16,0 0-4 15,0 0-2-15,0 0 7 16,0 0-14-16,0 0 5 16,0 0-3-16,0 0-4 15,0 0-3-15,0 0-4 16,0 0 4-16,0 0-1 0,0 0-3 16,0 0 0-16,0 0 0 15,0 0 0-15,0 0 0 16,0 0 0-16,0 0 0 15,0 0 1-15,0 0-1 16,0 0 0-16,0 0-1 16,0 0 6-16,0 0-6 15,0 0 1-15,0 0 0 16,0 0-3-16,0 0 3 16,0 0 0-16,0 0-1 15,0 0 3-15,0 0-4 16,0 0 1-16,0 0 1 15,0 0-1-15,0 0 3 0,0 0-2 16,0 0 0-16,0 0 0 16,0 0-1-16,0 0 1 15,0 0 0-15,0 0-2 16,0 0 2-16,0 0-2 16,0 0 0-16,0 0 2 15,0 0-1-15,0 0 0 16,0 0-1-16,0 0-3 15,0 0-1-15,0 0 2 16,0 0-3-16,0 0 1 16,0 0 1-16,0 0-3 15,0 0-9-15,0 0 0 0,0 0-22 16,0 0-14 0,0 0-34-16,0 0-31 0,6 0 18 15,0 0 24-15,3 0-48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49:20.94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3832 2891 838 0,'0'0'62'0,"0"0"-14"15,0 0 74-15,0 0-30 16,0 0-19-16,0 0-73 16,0 0 2-16,77-49-1 15,1 30 2-15,8-2-2 16,1 0-1-16,-10 4-28 15,-8 5-24-15,-17 4-29 16,-25 4-17-16,-20 4-14 16,-7 0 91-16,-34 0 7 0,-6 0 14 15,-8 3 0 1,8 6 3-16,10-1 31 0,12-2 15 16,8 0 7-16,4 7-9 15,6 15-30-15,0 18-5 16,0 20 15-16,0 9 25 15,3 4-40-15,0 1-9 16,-3-4-3-16,0-7 0 16,-6-13-67-16,-8-16-39 15,-2-10-75-15,-1-13 64 16,-2-10 42-16,0-7 75 16,1 0 4-16,-6-9 29 0,-3-6 93 15,-1-2 21 1,1 3-9-16,9 6-34 0,5 1-29 15,8 7-7-15,5 0-27 16,0 0-41-16,18 0-6 16,25 0-9-16,20 7 10 15,19 0 3-15,18-4-102 16,10 1 29-16,-5-4-185 16,-7-5-87-16,-28-17 9 15</inkml:trace>
  <inkml:trace contextRef="#ctx0" brushRef="#br0" timeOffset="196.01">4692 3171 144 0,'0'0'271'0,"0"0"-68"16,-46-84 88-16,37 74-112 15,3 7-47-15,2 3-50 0,4 0-45 16,0 20-18-16,0 25-15 16,0 25 27-16,0 25 20 15,0 23-31-15,0 16 1 16,-11 3-21-16,-8 1-1 15,1-19-24-15,-3-22-92 16,-1-23-42-16,-1-24-150 16,-2-32-279-16</inkml:trace>
  <inkml:trace contextRef="#ctx0" brushRef="#br0" timeOffset="354.45">4172 3757 969 0,'0'0'146'0,"0"0"-4"0,74-77-70 16,4 39-33-16,23 0-30 16,8 9-9-16,9 4 0 15,9 5-109-15,4 0-155 16,0-1-441-16</inkml:trace>
  <inkml:trace contextRef="#ctx0" brushRef="#br0" timeOffset="742.48">6400 2953 1225 0,'0'0'10'0,"0"0"139"15,0 0-61-15,0 0-46 16,0 0-18-16,0 0-24 15,-97-25-6-15,67 70-5 16,-1 16 7-16,1 3-3 16,11-6 7-16,11-12-12 15,8-16-5-15,0-11-5 16,8-11 8-16,11-8-5 16,5 0 13-16,6-24 0 0,4-11 8 15,-4-10-2 1,-3-7 9-16,-6 4-9 0,-8 10-2 15,-7 13 1-15,-3 17 1 16,-3 8-2-16,0 8-6 16,-3 23-27-16,-10 15 8 15,-4 15-4-15,1 5-47 16,4 6-49-16,3 1-128 16,5-6-197-16</inkml:trace>
  <inkml:trace contextRef="#ctx0" brushRef="#br0" timeOffset="1162.41">6549 3325 470 0,'0'0'493'0,"0"0"-472"16,0 0 99-16,0 0-43 15,0 0-39-15,0 0-35 16,-31 0-3-16,52 0-7 15,13 8 7-15,2 7 7 16,-2 4-7-16,-1 3-7 16,-11 3 1-16,-11 3-21 15,-11-3 8-15,0-1 2 16,-11-5 16-16,-8-6-2 16,7-5 3-16,-1-2 0 15,7-6 11-15,-2 0-2 16,8-6 26-16,0-22-11 0,8-12-21 15,20-10 12 1,8 1-12-16,3 8 3 0,1 17 25 16,-6 11-10-16,-4 12-1 15,-5 1-20-15,-5 17 0 16,-4 15-3-16,-5 11 3 16,-8 5-1-16,-3 2 0 15,0 0-30-15,0 0-64 16,-5-4-61-16,5-8-269 15,0-18-79-15</inkml:trace>
  <inkml:trace contextRef="#ctx0" brushRef="#br0" timeOffset="1462.6">7446 2898 1106 0,'0'0'7'16,"0"0"99"-16,0 0 28 15,0 0-63-15,0 0-35 16,0 0-36-16,52-18 4 16,9 32-4-16,11 3 0 15,7 3-3-15,-12-1-1 16,-12-2-33-16,-16-3 15 16,-20-1 3-16,-14 2-11 15,-7 10 12-15,-32 5 10 16,-26 10 8-16,-17 2-3 15,-17 0 3-15,-3 2-43 0,12-2-4 16,19-7-9-16,27-6-1 16,23-9-86-16,16-11-124 15,33-9-174-15</inkml:trace>
  <inkml:trace contextRef="#ctx0" brushRef="#br0" timeOffset="1637.67">8041 3256 980 0,'0'0'14'16,"0"0"10"-16,-82 71 65 15,40-31-35-15,-4 7-52 0,1 3-2 16,6-1 6-16,11-2-6 16,13-3-86-16,12-16-143 15,3-18-183-15</inkml:trace>
  <inkml:trace contextRef="#ctx0" brushRef="#br0" timeOffset="1957.88">8488 2994 967 0,'0'0'68'0,"0"0"22"15,0 0-29-15,0 0-47 16,-55 97 13-16,33-43-3 0,11 1-7 15,8-1-17-15,3-4 1 16,11-7-5-16,23-10 1 16,12-17-8-16,7-16-23 15,-1-2-14-15,-10-31 39 16,-7-15 16-16,-12-13-7 16,-13-8 11-16,-10-1-8 15,-10 5 14-15,-23 15 7 16,-9 17 8-16,-4 18-22 15,4 13-10-15,3 2-7 16,11 17-2-16,7 12-37 16,6 5-77-16,8-2-211 0,7-3-199 15</inkml:trace>
  <inkml:trace contextRef="#ctx0" brushRef="#br0" timeOffset="2654.43">10359 3207 1026 0,'0'0'17'16,"0"0"1"-16,0 0 77 15,0 0-63-15,0 0 8 16,-45 87-21-16,39-69-10 0,6-7-4 16,0-4-5-16,0-3 2 15,0-4-1-15,6 0 3 16,6 0-4-16,6-9 14 15,-3-10-5-15,-2-7 3 16,-4-2-4-16,-6 0-8 16,-3 6 2-16,0 8-2 15,0 8 0-15,0 6-2 16,-9 0-10-16,-7 13-2 16,1 8 2-16,3 0 9 15,9 0-4-15,3-4-1 16,0-4 1-16,3-5 1 0,12-3-4 15,-3-5 8-15,7 0 1 16,-2 0 2-16,-1-13 8 16,-4-7-9-1,0-2 6-15,-9-3 2 0,-3 4-6 16,0 6-3-16,0 6 1 16,-15 9-13-16,0 0 0 15,-4 17-71-15,-5 9-127 16,3 3-141-16,9-5-204 15</inkml:trace>
  <inkml:trace contextRef="#ctx0" brushRef="#br0" timeOffset="3616.29">13854 2900 453 0,'0'0'15'16,"0"0"106"-16,-84-48 160 15,58 35-104-15,9 4-72 16,5 2-9-16,1 4-19 16,8 3-28-16,3 0-14 15,0 0-35-15,14 0-2 16,24 2 0-16,33 6-2 16,24-3 4-16,14-5 6 15,6 0-5-15,-5 0-2 0,-18 0-26 16,-21-5-18-16,-29 2 30 15,-29 1-15-15,-13 0 30 16,-33-1 9-16,-31 2-9 16,-27 1-10-16,-24 0 5 15,-1 13 5-15,-2 4-6 16,12 2 6-16,21-6 0 16,27-2 2-16,29-5 13 15,22-2-15-15,7 3-4 16,23 8-14-16,26 3 15 15,18 7 3-15,12 0 0 16,-4 0 4-16,-11 0-3 16,-12 0-2-16,-16 1-2 0,-14-1-10 15,-18 1 12 1,-4 3-9-16,-13 5 8 0,-26 7 2 16,-6 2 2-16,-11 4 3 15,1-4 8-15,-3-4-8 16,10-3 32-16,15-9-32 15,10-10-4-15,17-7-1 16,6-3 0-16,35-7-4 16,27 0 0-16,34-12 8 15,28-13-8-15,23-1-27 16,15 3-23-16,0 1-22 16,-16-6-403-16</inkml:trace>
  <inkml:trace contextRef="#ctx0" brushRef="#br0" timeOffset="3921.93">14935 2744 1034 0,'0'0'70'15,"0"0"21"-15,0 0 98 16,0 0-108-16,0 0-30 16,0 0-21-16,0-12-10 15,7 32-20-15,10 21 0 0,-2 19 5 16,-1 18-4 0,-5 9 4-16,-2-2-5 0,-7-5 5 15,0-8-12-15,3-10-33 16,4-12-100-16,2-9-49 15,0-16-129-15,9-21-354 16</inkml:trace>
  <inkml:trace contextRef="#ctx0" brushRef="#br0" timeOffset="4290.28">15578 2919 1018 0,'0'0'24'0,"0"0"115"15,0 0-32-15,-84-42-68 16,50 42-28-16,-6 6-11 16,-2 18-5-16,5 7 1 15,12 6-2-15,11 2 0 16,14-3 0-16,0-2-1 16,7-12-8-16,16-7 3 15,2-8-10-15,5-7 2 16,-5 0 16-16,2-12-2 15,-1-15 3-15,-1-10 3 16,2-6 0-16,-4-2 3 16,-8 7-3-16,-1 12 2 0,-11 11 36 15,0 11-8-15,-3 4-4 16,0 7-26-16,0 24-23 16,-6 15 19-16,-3 12 0 15,3 3-12-15,6-3-62 16,1-2-84-16,22-15-217 15,7-12-126-15</inkml:trace>
  <inkml:trace contextRef="#ctx0" brushRef="#br0" timeOffset="4694.42">15727 3146 962 0,'0'0'10'0,"0"0"178"15,0 0-128-15,0 0-33 16,0 0-26-16,0 0-1 16,112-7 6-16,-64 17-5 15,-12 3-2-15,-4 1 1 16,-12 1-23-16,-7-1 6 16,-13 3 3-16,0-1-4 15,0-3 14-15,-10-1-7 16,-3-6 4-16,6-6 2 15,0 0 5-15,4 0 8 16,3-14-3-16,0-17-3 16,11-10-4-16,21-4-1 15,4 3 3-15,3 9 15 16,-2 12 16-16,-3 9 12 16,-4 12-9-16,-6 0-33 0,0 17-1 15,-10 15 0-15,-6 7-1 16,-8 8 0-16,0 1-8 15,-16 2-22-15,-3-4-56 16,0-8-57-16,9-15-180 16,4-18-24-16</inkml:trace>
  <inkml:trace contextRef="#ctx0" brushRef="#br0" timeOffset="4913.49">16458 2658 678 0,'0'0'182'16,"0"0"16"-16,0 0-36 16,0 0-85-16,0 0-38 15,0 0-24-15,19 41-12 16,-5 20 10-16,3 18 12 16,-2 16-6-16,5 10-19 15,-8 4 0-15,-2-3-11 16,-2-5-95-16,-8-14-77 15,0-16-373-15</inkml:trace>
  <inkml:trace contextRef="#ctx0" brushRef="#br0" timeOffset="5252.3">17985 2823 618 0,'0'0'93'0,"0"0"58"16,0 0 91-16,0 0-153 0,0 0-50 15,0 0 6-15,-29-5-34 16,48 5 5-16,24 5 10 16,21 2 8-16,20-7-20 15,8 0-14-15,-4 0-28 16,-10-5-54-16,-17-2-83 16,-22-2-182-16,-25 2-110 15</inkml:trace>
  <inkml:trace contextRef="#ctx0" brushRef="#br0" timeOffset="5407.88">17842 3093 560 0,'0'0'58'0,"0"0"-13"16,0 0 131 0,91 17-28-16,4-17-39 0,18 0-69 15,7-14-40-15,1-6-23 16,-3-4-174-16,3-7-230 15</inkml:trace>
  <inkml:trace contextRef="#ctx0" brushRef="#br0" timeOffset="5940.45">19046 2448 707 0,'0'0'297'15,"0"0"-288"-15,0 0 132 16,0 0-41-16,112-29-82 16,-22 19-10-16,15 3 2 15,-7-1-10-15,-8 3 0 16,-25 3-43-16,-24-1 7 16,-17 2-10-16,-21 0 8 15,-3-1 22-15,-42 2 6 16,-27 0-19-16,-23 2-33 15,-10 16 48-15,4 8 12 16,8 3-3-16,22 0 5 16,15-3 21-16,27-8-6 0,17-4 5 15,9 5-18 1,15-1-2-16,21 5 37 0,10-1-12 16,3-3-1-16,-4-2-11 15,-9-2-11-15,-5-2 4 16,-7 1-6-16,-8 0-2 15,-10 5 1-15,-6 9-3 16,-2 5 2-16,-21 3 1 16,-12 3 1-16,-8 1 12 15,-2-3-8-15,-2-1-1 16,3-3 11-16,11-8-6 16,11-8 7-16,15-9-5 15,7-2-6-15,6-2 4 16,30-1-8-16,26-3 0 0,34 0 0 15,35 0-24-15,18-18-19 16,14-10-182-16,-7-18-183 16</inkml:trace>
  <inkml:trace contextRef="#ctx0" brushRef="#br0" timeOffset="6368.37">20324 2476 660 0,'0'0'4'0,"0"0"275"16,0 0-118-16,0 0-38 15,0 0-63-15,0 0-19 16,-69-37-30-16,34 67-11 16,-16 14 0-16,3 8 3 0,6 2 3 15,11 0-6-15,11-6 0 16,10-2-7-16,10-10 7 15,0-9-1-15,12-10-2 16,6-7 0-16,7-10 3 16,5 0 0-16,2-15 1 15,2-14 2-15,-3-7-3 16,2-8-1-16,-6-2-3 16,-5 5 8-16,-7 9 5 15,-6 10-3-15,-9 15 19 0,0 7 19 16,0 0-40-16,0 0-4 15,0 14-11-15,0 11 9 16,0 9-7-16,0 7 9 16,0 0-7-16,0 1 6 15,1 1-62-15,6-2-25 16,-4-5-57-16,5-4-204 16,4-11-208-16</inkml:trace>
  <inkml:trace contextRef="#ctx0" brushRef="#br0" timeOffset="6782.48">20447 2911 596 0,'0'0'84'0,"0"0"210"0,0 0-120 16,0 0-91-16,0 0-63 15,0 0 14-15,55-52-30 16,-30 52-2-16,2 0-2 15,1 0-5-15,0 16 5 16,-7 7-31-16,-4 5-25 16,-6 1 22-16,-9-3-3 15,-2-2-9-15,0-4 16 16,-6-6 3-16,-4-3 15 16,1-8-5-16,-3-1 17 15,4-2 11-15,4 0-8 16,4-16 37-16,0-10 0 0,7-9-17 15,22-4 3-15,7 0 1 16,6 2-22-16,-1 9 27 16,-5 9-26-16,-8 12 5 15,-3 7-2-15,-4 7-9 16,-3 23-4-16,-1 12 0 16,-14 7 4-16,-3 6-9 15,-10 1-31-15,-26 3-41 16,-30-4-131-16,-21-5-195 15</inkml:trace>
  <inkml:trace contextRef="#ctx0" brushRef="#br0" timeOffset="7641.76">13890 3842 719 0,'0'0'25'15,"0"0"119"-15,0 0-23 16,0 0-62-16,0 0-23 16,0 0-20-16,0 10-16 15,7-3-5-15,-1 6-14 16,6 7 10-16,1 6 9 0,-4 4-2 15,-4 0 0-15,-2-5-20 16,-3-5 8-16,0-8 2 16,0-2 11-16,0-7-2 15,-3 0 3-15,3-3 6 16,0 0-4-16,0 0 5 16,0-1 8-16,0-19-12 15,0-11-3-15,13-9-8 16,8-1 4-16,9 3 4 15,0 7 0-15,-5 10 1 16,-1 9 3-16,-2 10-1 16,-2 2-3-16,2 16-7 15,-3 14 7-15,1 12 6 0,-10 4-5 16,-7 5 0-16,-3 2-2 16,0 1-18-1,-16-6-125-15,-1-11-149 0,5-19-74 16</inkml:trace>
  <inkml:trace contextRef="#ctx0" brushRef="#br0" timeOffset="7830.76">14328 3916 575 0,'0'0'152'0,"0"0"-147"15,0 0 102-15,0 0-78 0,0 0-4 16,0 0-25-16,55-3 0 15,-13-1 13-15,10-2-13 16,1-2-42-16,-3-2-140 16,-9 3-21-16,-16 4-142 15</inkml:trace>
  <inkml:trace contextRef="#ctx0" brushRef="#br0" timeOffset="7983.17">14484 4003 99 0,'0'0'155'16,"0"0"-15"-16,-81 59 56 15,74-53-72-15,7-4 9 16,0-1-67-16,17-1-30 16,15 0-31-16,15-6 20 0,7-8-25 15,-5-2-102 1,-7-2-172-16,-4-1-188 0</inkml:trace>
  <inkml:trace contextRef="#ctx0" brushRef="#br0" timeOffset="8138.58">14828 3850 761 0,'0'0'36'16,"0"0"138"-16,0 0-110 15,0 0-62-15,0 0-2 16,20 109 2-16,-15-45 11 16,-5 6-13-16,0 0 0 15,-6 1-109-15,-19-16-275 16</inkml:trace>
  <inkml:trace contextRef="#ctx0" brushRef="#br0" timeOffset="8835.44">13578 2169 330 0,'0'0'236'16,"0"0"-226"-16,0 0 36 16,0 0 4-16,0 0 4 15,-45 85-3-15,42-49 23 0,3 0-35 16,0-7-7-16,9-4-15 15,10-11 1-15,4-5 16 16,0-6-29-16,9-3 16 16,4-6 10-16,4-17-22 15,0-8 14-15,0-7-3 16,-1-2-5-16,-9-1 10 16,-9 10-13-16,-3 11-10 15,-9 11 1-15,-6 9-3 16,0 0-5-16,7 15-24 15,-3 16 19-15,6 2 3 16,-6-1 6-16,-4-5 1 16,-3-8-4-16,0-9 2 15,0-5 2-15,0-3 1 16,-13-2 1-16,-10 0 11 0,-10-13-10 16,-2-10-2-16,-7-6-1 15,-4-6-1-15,-2-4-5 16,-5 7-7-16,4 10-10 15,3 17 14-15,1 5-89 16,7 28-32-16,8 18 45 16,15 11-26-16,15 10 65 15,0 3-236-15</inkml:trace>
  <inkml:trace contextRef="#ctx0" brushRef="#br0" timeOffset="9869.94">18973 3509 613 0,'0'0'8'16,"0"0"85"-16,0 0 155 15,0 0-186-15,0 0-4 16,0 0-39-16,26-64-18 16,3 56 4-16,-7 7-1 0,1 1-4 15,-4 6-7 1,-4 23-6-16,-3 12 8 15,-9 10 2-15,-3 7 3 0,0-3 0 16,-6-9 2-16,-11-9-4 16,4-13 0-16,3-9 2 15,4-6 3-15,3-6-3 16,3-3 0-16,0 0 11 16,0-10 6-16,3-19 7 15,16-12-24-15,5-15 1 16,0 3 0-16,3 2 4 15,-7 15-5-15,-6 16 24 16,-5 12-23-16,-6 8-2 16,0 0-10-16,3 28-23 15,-5 13 31-15,1 10-3 0,-2 5-39 16,0 1-61-16,-3-8-144 16,-6-10-30-16</inkml:trace>
  <inkml:trace contextRef="#ctx0" brushRef="#br0" timeOffset="10064.45">19372 3589 830 0,'0'0'38'16,"0"0"170"-16,0 0-127 15,0 0-60-15,0 0-18 0,0 0-3 16,61-9-18-16,-8 4 0 15,5 0-73-15,-5 2-80 16,-6 2-77-16,-11 1-75 16</inkml:trace>
  <inkml:trace contextRef="#ctx0" brushRef="#br0" timeOffset="10215.73">19444 3727 23 0,'0'0'288'16,"0"0"-201"-16,0 0 95 15,0 0-131-15,0 0-32 16,0 0 3-16,91 0-1 16,-36-10-21-16,6-2-120 15,-3-3-195-15</inkml:trace>
  <inkml:trace contextRef="#ctx0" brushRef="#br0" timeOffset="10394.85">20035 3419 829 0,'0'0'23'16,"0"0"213"-16,0 0-180 15,0 0-56-15,0 0-5 16,0 0 1-16,3 127 4 16,-3-52 0-16,-13 0 0 15,-4-3-5-15,-1-9-131 16,-5-19-255-16</inkml:trace>
  <inkml:trace contextRef="#ctx0" brushRef="#br0" timeOffset="11145.35">19236 1976 744 0,'0'0'2'0,"0"0"223"0,0 0-178 16,0 0-45-16,0 0-3 16,0 0 2-16,-17 87 7 15,17-58-6-15,3-10 2 16,11-4 13-16,2-6-13 16,3-6-3-16,8-3 26 15,2 0-9-15,9-15 14 16,7-12-4-16,1-10-19 15,-3-8 8-15,-1-6-4 16,-6 2-8-16,-11 13 11 16,-8 13-10-16,-7 12 9 15,-7 11 2-15,0 0-17 16,0 20-15-16,3 17-14 0,0 12 29 16,1 4 9-16,-6-5-9 15,-1-10 0-15,0-6-2 16,-4-15 5-16,-5-6-7 15,-1-5 4-15,-6-6 0 16,-10-3 21-16,-7-18-19 16,-7-9 1-16,-8-8-3 15,-4-6-16-15,-6-2-5 16,0 4-17-16,6 14-40 16,-1 20-29-16,8 8-45 15,4 28-115-15,-2 10 42 0,13 3-118 16</inkml:trace>
  <inkml:trace contextRef="#ctx0" brushRef="#br0" timeOffset="14562.79">22336 2917 189 0,'0'0'0'16,"0"0"0"-16,0 0 2 15,0 0 0-15,0 0-4 16,0 0-9-16,0 0-21 15,-52 11 25-15,73-5-20 16,-2-1-6-16,1 0-23 16</inkml:trace>
  <inkml:trace contextRef="#ctx0" brushRef="#br0" timeOffset="15326.26">21684 3192 285 0,'0'0'129'15,"0"0"-128"-15,0 0 5 16,0 0 51-16,0 0-24 16,0 0-17-16,0 32 23 15,0-17-20-15,0-5-17 16,3-3 17-16,8-3-17 15,-2-4 3-15,10 0 7 0,1 0-6 16,3-8 11-16,3-5-12 16,-13 0-1-16,0-1 19 15,-5-2-23-15,-5 3 1 16,-3 5 21-16,0 2-3 16,0 6 26-16,-11 0-40 15,-15 16 6-15,-13 11-19 16,2 5 8-16,11-1 0 15,10-5-3-15,11-8 3 16,5-7-1-16,0-6-7 0,5 1 8 16,11-6-2-16,1 0 10 15,6-3-8-15,3-14 17 16,-3-2-15-16,-3-3 19 16,-5 1 5-16,-8 1 12 15,-7 5 28-15,0 4-13 16,0 5 1-16,-19 6-22 15,-9 2-32-15,-11 23-9 16,-1 12-47-16,-10 9-106 16,5 1-68-16,-7-6-141 15</inkml:trace>
  <inkml:trace contextRef="#ctx0" brushRef="#br0" timeOffset="52528.54">3289 6601 604 0,'0'0'68'0,"0"0"112"16,0 0-49-16,0 0-31 15,0 0-45-15,0 0-27 16,0 0-13-16,16-9-6 0,9 5-6 16,11 0 20-16,12-2-23 15,4-4 1-15,-3 1 3 16,-10 4-4-16,-15 2-5 16,-12 1-12-16,-9 2-35 15,-3 0 42-15,-12 0-12 16,-27 0 1-16,-19 10-31 15,-15 5 24-15,0 3 22 16,7-3 6-16,8 6 0 16,12-9 20-16,22-2 3 15,6-4 16-15,12-5-1 16,6 2-22-16,0 2-3 0,0 7-13 16,0 13 1-1,0 13 9-15,0 15 7 0,0 9-7 16,0 10 29-16,-3 9-20 15,-10 4 1-15,-4-1 9 16,-5-12-25-16,4-16 9 16,3-16-13-16,9-11 0 15,3-10 2-15,3-9-2 16,0 0-5-16,26-6-1 16,15-4-16-16,16-3-5 15,13-20-38-15,9-8-111 16,-9-4-80-16,-15-8-29 0</inkml:trace>
  <inkml:trace contextRef="#ctx0" brushRef="#br0" timeOffset="52678.73">2914 7140 561 0,'0'0'6'15,"0"0"69"-15,0 0-51 16,0 0-20-16,127-18-8 15,-28-1-21-15,5-3-144 16,-7-2-108-16</inkml:trace>
  <inkml:trace contextRef="#ctx0" brushRef="#br0" timeOffset="53196.09">3593 6922 595 0,'0'0'91'0,"0"0"-22"16,-94 52 12-16,70-17-53 16,9 4 6-16,9 2-30 15,6-3-4-15,3-5 0 16,15-10-6-16,3-10-4 16,4-7-25-16,-1-6 3 15,0-3 30-15,0-17 4 16,0-10 1-16,-2-2 18 15,-5-6-7-15,-4-1 58 16,-4 7-19-16,-3 8 29 0,-6 10 0 16,0 11-9-16,0 3-12 15,0 0-53-15,0 27-8 16,-9 29-5-16,3 23 5 16,0 27 0-16,3 13 9 15,3 5-8-15,0 1-1 16,-4-1 0-16,-5-12 1 15,-2-16-3-15,-2-22 2 16,-7-22 0-16,-2-16 1 16,-8-15 0-16,-3-11 12 15,-4-10 8-15,-6 0-11 16,1-27 15-16,3-20-22 0,9-13-2 16,11-14-1-1,19-6-1-15,3 4-1 0,36 5-5 16,19 12-29-16,15 4-6 15,9 12-37-15,5 4-27 16,-4 6-91-16,-11 5-134 16,-17 6-205-16</inkml:trace>
  <inkml:trace contextRef="#ctx0" brushRef="#br0" timeOffset="53413.93">2959 7744 1100 0,'0'0'7'0,"0"0"19"15,0 0 6-15,109 2-32 16,-9-2 37-16,22-9 20 16,-4-7-31-16,-3-3-10 15,-15-1-16-15,-9 0-63 16,-11-2-72-16,-20-3-218 15,-18-8-225-15</inkml:trace>
  <inkml:trace contextRef="#ctx0" brushRef="#br0" timeOffset="53774.61">4345 6869 1 0,'0'0'1024'16,"0"0"-960"-16,0 0 75 16,0 0-85-16,0 0-39 15,0 0-15-15,-3-20-14 16,4 30 13-16,4 9 1 16,1-2 0-16,4-3 0 15,-4-4 0-15,3-5-9 16,0-4 9-16,-3-1 0 15,3 0 7-15,0-9-5 16,4-15 6-16,1-13 3 0,-8-5-11 16,-6 6 10-1,0 9-10-15,0 14 0 0,-5 9-5 16,-10 8 0-16,-10 28-59 16,-5 14-23-16,2 14-38 15,1 7-135-15,0-1-66 16,9-3-90-16</inkml:trace>
  <inkml:trace contextRef="#ctx0" brushRef="#br0" timeOffset="54002.62">4434 7253 824 0,'0'0'213'15,"0"0"-69"-15,0 0-35 0,0 0-38 16,0 0-15-16,0 0-31 15,2-1-10-15,-1 1-15 16,1 0 2-16,-1 0-4 16,1-3 2-16,1-1-17 15,7-6-12-15,-1-7-29 16,-3-3-47-16,-3 1-38 16,-3 10-154-16,-18 9-287 15</inkml:trace>
  <inkml:trace contextRef="#ctx0" brushRef="#br1" timeOffset="59316.25">6215 6718 336 0,'0'0'15'16,"0"0"88"-16,0 0-13 0,0 0 3 15,0 0-30 1,0 0-42-16,0 0-9 0,0 0 0 16,24 3-3-16,21 3 79 15,19-5-13-15,18-1-30 16,9 0 10-16,3 0-39 16,-3-7 1-16,-8-1-11 15,-17 5-1-15,-14 0-4 16,-26 0-1-16,-13 3 0 15,-10 0-2-15,-3 0 3 16,0 0-1-16,-33 0 0 16,-22 0 3-16,-24 0-5 15,-15 7 2-15,-9 0-1 0,-4 2-9 16,1-3 9 0,4 4-6-16,19-3-2 0,17-3 9 15,26-1-1-15,19-3 1 16,14 0 0-16,5 0 29 15,2 0-20-15,0 0-9 16,0 0 0-16,15 10-3 16,15 6 2-16,10 9 1 15,11 2 0-15,4 7 31 16,3 3-28-16,3 4 5 16,-7-1-1-16,-2 1-4 15,-10-10-1-15,-12-4-2 16,-9-7 0-16,-12-6-1 15,-2-5 1-15,-7-1 0 16,0 4-1-16,0 4 2 0,-16 7 10 16,-17 4 2-16,-9 6-5 15,-10 4 20-15,-6 3-24 16,-5 2-4-16,8-2 1 16,7-6 0-16,11-5 3 15,10-4-4-15,9-10 0 16,9-3 5-16,5-5-2 15,4-7-3-15,0 3 0 16,0 1 6-16,7-1-6 16,16 3 1-16,18-3-1 15,16-3 38-15,16 0-8 16,12-2-7-16,6-8-4 0,0-1-17 16,-3-2 8-1,0 1-10-15,0 1 0 0,-4-3 2 16,-13 6-2-1,-13-1 0-15,-19 1 0 0,-15 4 3 16,-12-1-2-16,-6 3-1 16,-6 0 0-16,0 2 0 15,0 0 4-15,0 0-4 16,0 0 0-16,0 0 0 16,0 0-4-16,0-1-2 15,0 1-17-15,0 0 21 16,0 0-27-16,0 0-13 0,-12 0-20 15,-12 5-81 1,-10 10-126-16,-5-1-34 0,-4-1-146 16</inkml:trace>
  <inkml:trace contextRef="#ctx0" brushRef="#br1" timeOffset="60247.25">5696 8000 168 0,'0'0'163'16,"0"0"-74"-16,0 0 78 15,0 0-33 1,0 0-7-16,0 0-43 0,-18 0-34 15,18 0-17-15,0-2 13 16,3-2-28-16,12-4-13 16,3 1-5-16,6 3 3 15,1 4-5-15,-4 0 2 16,-6 4-6-16,-3 12-6 16,-2 7 10-16,-5 4-5 15,-5 9 7-15,0 1 0 16,0-4 2-16,-11-5-2 0,-2-4 1 15,4-12-2 1,6-4 6-16,0-5-5 0,3-3 4 16,0 0 3-16,0 0 21 15,0-19 11-15,9-14-15 16,16-13-13-16,5-7-11 16,3 6 0-16,0 11 0 15,-5 14 2-15,-13 12-4 16,-3 8-1-16,-3 2-8 15,0 7 8-15,3 22-12 16,-6 9 15-16,-3 8 0 16,-3 5 1-16,-3 2-2 15,-8-4-25-15,1-10-47 16,4-10-24-16,6-13-91 16,0-11-6-16,6-5-106 0</inkml:trace>
  <inkml:trace contextRef="#ctx0" brushRef="#br1" timeOffset="60449.28">6136 8087 243 0,'0'0'311'16,"0"0"-206"-16,0 0 64 16,0 0-25-16,0 0-57 15,0 0-34-15,3-9-23 16,24 2-25-16,12-3 16 15,10 0-21-15,3 4-33 16,-7 1-71-16,-5 5-114 16,-14 0-142-16,-16 0-82 0</inkml:trace>
  <inkml:trace contextRef="#ctx0" brushRef="#br1" timeOffset="60598.75">6215 8249 327 0,'0'0'73'15,"0"0"56"-15,0 0-34 16,0 0-11-16,0 0-8 16,88-4-35-16,-40-5-41 15,4 2-71-15,-7-6-210 16,-2 1-162-16</inkml:trace>
  <inkml:trace contextRef="#ctx0" brushRef="#br1" timeOffset="60786.25">6643 7972 737 0,'0'0'56'16,"0"0"176"-16,0 0-110 15,0 0-66-15,0 0-49 16,0 0-7-16,8 77 0 16,-5-6 3-16,-3 8-3 15,-2 12 1-15,-23 1-12 16,-2-4-73-16,-4-13-217 0,1-31-247 15</inkml:trace>
  <inkml:trace contextRef="#ctx0" brushRef="#br1" timeOffset="61545.99">6072 6346 421 0,'0'0'24'16,"0"0"139"-16,0 0-54 15,0 0-33-15,0 0-76 0,0 0 1 16,-3 54 1 0,0-17 13-16,3-2 1 0,0-4 10 15,0-8-15-15,9-7-5 16,4-9-4-16,7-7 3 16,8 0 25-16,8-17 9 15,10-10-8-15,-4-8-14 16,-2-5-2-16,-7-4 5 15,-5-1 6-15,-2 1-8 16,-10 10 24-16,-2 15-35 16,-10 12 22-16,-1 7-11 15,0 0-18-15,6 17-16 16,7 12 10-16,-4 8 6 0,-1 0 1 16,-8-3-1-1,-3-8-1-15,0-7-2 0,0-6 6 16,0-5-3-16,-9-4 1 15,-12-4-1-15,-5 0 29 16,-12-2-26-16,-1-15-3 16,-6-8 8-16,-1-10-7 15,-6-6 1-15,4 4-2 16,5 8 3-16,13 15-15 16,6 14 12-16,9 0-35 15,6 27-37-15,6 12 2 16,3 11-26-16,3 1-120 0,17-3-42 15,2-4-170-15</inkml:trace>
  <inkml:trace contextRef="#ctx0" brushRef="#br1" timeOffset="62796.34">7862 6836 159 0,'0'0'48'15,"0"0"70"-15,0 0 22 16,0 0-53-16,0 0 4 16,0 0-15-16,0 0 65 15,0 0-28-15,0-4-32 16,0-6-46-16,3 1 11 15,3-1-13-15,4 0-7 16,-1 0-13-16,2 1-12 16,2 4 11-16,2-1-12 15,0 6-4-15,-3 0-2 16,4 4 6-16,4 15-2 16,-4 5 0-16,-1 8 4 0,-3 4-14 15,-9 3 12-15,-3 1-4 16,0-5-2-16,0-6 5 15,0-8-1-15,-5-6 0 16,-2-8 4-16,7-3 0 16,0-4-2-16,0 0 0 15,0 0 9-15,0 0 5 16,0-15 24-16,0-15 0 16,7-11-31-16,7-10-5 15,11-2-2-15,5 7 0 16,0 4 4-16,1 9-1 15,-10 9 2-15,-6 14-5 0,-6 7 0 16,-2 3-9 0,7 1 6-16,5 21 0 0,1 12-1 15,-1 10 5-15,-7 4-1 16,-8 8 0-16,-4 3 2 16,0-9-9-16,-4-6 7 15,-5-12-35-15,3-13-1 16,3-5-44-16,3-14-89 15,0-11-143-15,0-25-52 16</inkml:trace>
  <inkml:trace contextRef="#ctx0" brushRef="#br1" timeOffset="63277.33">8251 6399 555 0,'0'0'15'0,"0"0"226"16,0 0-98-16,0 0-54 15,0 0-18-15,0 0-34 16,-6-49-33-16,15 35 38 16,5 5-41-16,-1 3 1 15,5 2 3-15,0 4-5 16,4 0-6-16,-2 10 3 0,-1 9 1 15,-3 2-7 1,-8 4 5-16,-5-1-7 0,-3-1 6 16,0-5-2-16,0-5 4 15,0-5 0-15,0-3 6 16,0-5-8-16,0 0 5 16,0 0 0-16,0 0 19 15,0-11 3-15,12-12 21 16,10-13-43-16,8 2 5 15,-3 2-4-15,-2 9-1 16,-5 6 0-16,-7 7 20 16,-1 6-15-16,1 4-3 15,1 0-2-15,2 9 0 16,-1 13-8-16,-7 1 6 16,-8 9-1-16,0 2-6 0,-8 3-29 15,-17 1-41-15,-8 0-109 16,-6-10-207-16</inkml:trace>
  <inkml:trace contextRef="#ctx0" brushRef="#br1" timeOffset="63703.97">7622 7487 544 0,'0'0'50'15,"0"0"26"-15,0 0 16 16,0 0 56-16,0 0-94 16,0 0-9-16,116 2 37 15,-13-22-8-15,40-5-40 16,30-2-22-16,26 4 35 0,24 6-33 16,-2 1-13-16,-9 0 3 15,-24-1 2-15,-27 0 0 16,-40 5-6-16,-45-2-11 15,-42 7 2-15,-31 4-36 16,-9 3 9-16,-46 0-139 16,-26 10-280-16,-20 7-35 15</inkml:trace>
  <inkml:trace contextRef="#ctx0" brushRef="#br1" timeOffset="64235.88">7904 7982 585 0,'0'0'40'0,"0"0"151"15,0 0-76-15,0 0-36 16,0 0-24-16,0 0-29 16,16-24-16-16,-1 24-10 15,6 6-7-15,1 16-2 16,2 7 6-16,-9 7 3 16,-2 1-6-16,-8-1 10 0,-2-6-8 15,-3-5-11-15,0-8 9 16,0-7-4-16,0-6 7 15,0-4 3-15,0 0 12 16,0 0-6-16,-3-14 45 16,1-19-18-16,2-16-31 15,0-11 14-15,17 4-12 16,13 3-4-16,1 16 24 16,2 11 7-16,-3 8 5 15,1 7-19-15,-1 11-7 16,0 0 8-16,-2 4-18 15,-4 18-2-15,-5 7 0 0,-4 8 0 16,-10 0-2-16,-5 6 3 16,0 3-23-16,-11 3-1 15,-8-4-54 1,4-11-40-16,7-12-144 0,8-22-126 16</inkml:trace>
  <inkml:trace contextRef="#ctx0" brushRef="#br1" timeOffset="64456.97">8757 7573 906 0,'0'0'149'16,"0"0"8"-16,0 0-64 0,0 0-11 16,0 0-54-16,0 0-26 15,40 6 20-15,-20 21-22 16,-1 12 11-16,-3 9-8 15,-6 8-2-15,-6 8-2 16,-4 8-62-16,-14 3-90 16,-11 0-103-16,1-13-318 15</inkml:trace>
  <inkml:trace contextRef="#ctx0" brushRef="#br1" timeOffset="65008.94">8894 8487 481 0,'0'0'39'16,"0"0"54"-16,0 0 39 15,0 0-21-15,0 0-9 16,0 0-17-16,0 8-2 15,0-8-27-15,6-8 10 16,-3-4-42-16,1-5 10 16,1 6-29-16,-5 3-5 15,0 5 9-15,0 3-4 16,0 0-5-16,0 0 0 16,-6 12-7-16,-6 13-7 15,0 2 13-15,2 4 1 16,4-5-1-16,1-4 4 0,5-5-4 15,0-7 1-15,0-4-1 16,0-5-11-16,8-1-17 16,11 0 9-16,5-17 4 15,0-5-29-15,0-7 15 16,-8-5-10-16,-7 6 13 16,-3 6 22-16,-6 12-13 15,0 7 13-15,0 3 4 16,-9 5-6-16,-7 15 6 15,-1 4 2-15,1 5 1 0,7-5 16 16,6-4-17-16,0-6-1 16,3-6 0-16,0-4-2 15,0-4 1-15,6 0-38 16,9-3-19-16,3-16-32 16,-2-5-131-16,-7-6-39 15,-3 0 5-15</inkml:trace>
  <inkml:trace contextRef="#ctx0" brushRef="#br1" timeOffset="67692.5">10490 7292 739 0,'0'0'19'16,"0"0"104"-16,0 0 6 16,0 0-83-16,0 0-27 15,0 0-15-15,0 0-4 16,-10 16 0-16,10-16-9 16,0 3 9-16,0-3-4 0,0 0-20 15,0 0-33 1,0 0 0-16,0 2-15 0,0 4-30 15,-8 0-13-15,-4 2-6 16,-4-3-108-16,-2-5-60 16</inkml:trace>
  <inkml:trace contextRef="#ctx0" brushRef="#br1" timeOffset="68110.2">10654 7113 415 0,'0'0'121'16,"0"0"-95"-16,0 0 136 16,0 0 0-16,0 0-39 15,0 0-51-15,-19-1-5 16,19 1-39-16,0 0-7 16,0 0-1-16,16 3-18 15,20 5 4-15,22-2 24 16,14 2-10-16,2-6-1 15,4-2-19-15,-8 0-2 0,-16 0-15 16,-14 0-49-16,-15-7-34 16,-19 7-42-16,-6 0-62 15,-34 0 31-15,-23 7-110 16,-14 8 85-16,-7 5 89 16</inkml:trace>
  <inkml:trace contextRef="#ctx0" brushRef="#br1" timeOffset="68245.13">10602 7278 101 0,'0'0'160'0,"-81"37"22"15,71-27-36-15,10-4-21 16,0-2-2-16,33 6-43 0,22 2 48 16,21 0-60-16,5-1-27 15,2-2-41-15,2-1-1 16,-3-2-18-16,-12-6-155 16,-7 0-316-16</inkml:trace>
  <inkml:trace contextRef="#ctx0" brushRef="#br1" timeOffset="68964.6">12405 6852 350 0,'0'0'199'0,"0"0"38"15,0 0-41-15,0 0-74 16,0 0-43-16,0 0-3 15,0-3-38-15,7 3-10 16,31 0-20-16,15 0-1 16,24 0 24-16,5 3-31 0,0 1 1 15,-6 1-4-15,-13 0 3 16,-17-2-12-16,-18 1-27 16,-16-4-7-16,-12 0 35 15,-9 0-7-15,-37 0 6 16,-27 5-2-16,-31 6 1 15,-13 7 13-15,-10 6-1 16,8 3 2-16,17 2 6 16,34-5 2-16,29-2 1 15,26-4-10-15,13 3-2 16,25 3 2-16,28 6 0 16,21 3 1-16,14-2 4 15,-3 3-5-15,-8-2 0 0,-11-3 3 16,-15 1-1-1,-17-5-3-15,-16-5 1 0,-15 0 0 16,-3 3-7-16,-31 10 12 16,-25 6-5-16,-15 6 7 15,-14 0 4-15,-9-2 10 16,3-3-5-16,9-5-11 16,25-10 19-16,23-9-5 15,22-5-16-15,12-6-6 16,30-4-2-16,37 2 5 15,24-3-1-15,20-3 0 16,6-14-13-16,-4-3-34 0,-2 5-10 16,-11 0-75-16,-9 1-235 15,-12-8-250-15</inkml:trace>
  <inkml:trace contextRef="#ctx0" brushRef="#br1" timeOffset="69392.43">13588 7175 740 0,'0'0'24'0,"0"0"119"15,0 0 32 1,16-77-60-16,-16 71-53 0,-19 4-24 15,-18 2-19-15,-8 13-19 16,-10 21 0-16,3 8-5 16,7 7 5-16,12-2-1 15,11 2 1-15,12-9-4 16,10-4-2-16,2-9-13 16,22-10-8-16,9-11 19 15,7-6 0-15,2 0 7 16,4-9-10-16,-7-12 11 15,-9 1 1-15,-11-2-1 16,-8 1 0-16,-8 6 10 16,-3 5-7-16,0 6 17 0,0 4-20 15,0 5-6-15,-11 22-2 16,-2 13-4-16,-2 10-2 16,1 7-34-16,7 1-123 15,4-8-165-15,3-11-154 16</inkml:trace>
  <inkml:trace contextRef="#ctx0" brushRef="#br1" timeOffset="69796.47">13604 7570 712 0,'0'0'72'0,"0"0"149"0,0 0-96 16,0 0-30-16,0 0-88 15,0 0-6-15,108-55 3 16,-74 50-4-16,-1 5-2 16,-6 0-3-16,-5 5-5 15,-12 9 2-15,-4 3-36 16,-6 2 7-16,0 2 29 16,-7-1-4-16,-6-5 4 15,1-4 5-15,3-5 3 16,1-4-3-16,7 1 7 15,1-3-4-15,0 0 38 16,9-9 14-16,16-14-12 0,11-9-29 16,3 2-1-16,0 3 22 15,-5 5-12-15,-7 12-6 16,-8 7 5-16,-5 3-19 16,-4 2-2-16,-4 17-5 15,-3 9-10-15,-3 6 7 16,-3 4-50-16,-24-1-28 15,-4 1-85-15,-11-10-219 16</inkml:trace>
  <inkml:trace contextRef="#ctx0" brushRef="#br1" timeOffset="70163.73">13649 7136 76 0,'0'0'54'16,"0"0"32"-16,0 0-1 15,0 0-24-15,0 0 22 16,0 0 4-16,9-7-10 16,-9 7 24-16,0 0-7 15,0 0-12-15,0 0-8 16,0 0-28-16,0 3-21 0,-6 14-25 16,-10 11 0-16,-8 7 0 15,0 7 0-15,-2 8-2 16,0 0-107-16,-4-1-175 15,5-13-252-15</inkml:trace>
  <inkml:trace contextRef="#ctx0" brushRef="#br1" timeOffset="70930.06">12080 8000 590 0,'0'0'90'15,"0"0"99"1,0 0-15-16,0 0-85 0,0 0-51 15,0 0-26-15,-3-5-12 16,16 16-5-16,7 12 3 16,-1 9 2-16,-10 7 0 15,-4 4-1-15,-5 0 2 16,-4-5-5-16,-10-8-2 16,2-8-8-16,0-7 14 15,1-6 0-15,7-6 0 16,2-3 0-16,2 0 0 15,0 0 19-15,0-4 2 0,5-21 14 16,13-14-26 0,10-9-4-16,5 1-8 0,3 7 3 15,-6 11 0 1,-5 12-1-16,-10 14 0 0,0 3-13 16,-3 16 10-16,1 18-10 15,-10 13 4-15,-3 2 5 16,0 7-29-16,-13-3-37 15,1-8-200-15,0-11-65 16,12-19-134-16</inkml:trace>
  <inkml:trace contextRef="#ctx0" brushRef="#br1" timeOffset="71124.57">12519 8148 391 0,'0'0'446'0,"0"0"-358"15,0 0 66-15,0 0-67 16,0 0-56-16,0 0-16 16,7-10-15-16,29 10 0 15,6-2-9-15,7-3 8 16,-4 3-84-16,-11 2-66 16,-13 0-157-16,-18 4-88 15</inkml:trace>
  <inkml:trace contextRef="#ctx0" brushRef="#br1" timeOffset="71259.92">12474 8378 383 0,'0'0'56'15,"0"0"24"-15,0 0-14 16,0 0 22-16,123-17-69 16,-64 1-19-16,-1-1-109 15,-3-1-127-15</inkml:trace>
  <inkml:trace contextRef="#ctx0" brushRef="#br1" timeOffset="71419.36">12981 8131 330 0,'0'0'330'0,"0"0"-142"16,0 0-50-16,0 0-78 16,0 0-49-16,-15 76 0 15,6-23 15-15,-4 2-20 16,-5 8-6-16,-3 0-87 0,-12-7-242 15,-1-17-341-15</inkml:trace>
  <inkml:trace contextRef="#ctx0" brushRef="#br1" timeOffset="72116.72">12377 6151 250 0,'0'0'160'15,"0"0"4"-15,0 0-56 16,0 0-7-16,0 0-36 16,0 0-38-16,-15 31-18 15,0 3 13-15,-1 4-2 0,3 0 29 16,9-4-19-16,4-7-9 15,0-5-9-15,3-6-7 16,14-7 13-16,8-3-3 16,8-6 16-16,3 0 19 15,10-9-37-15,-4-10 6 16,1-6-4-16,-3-4-10 16,-4-7 10-16,-3 2-12 15,-6 2-3-15,-8 10 10 16,-7 13-9-16,-9 6-2 15,-3 3-2-15,3 16-10 16,-2 18 0-16,-1 10 11 0,0 0 2 16,0-3 2-16,-4-5-2 15,-8-7 0-15,0-9 1 16,-3-11-1-16,0-8 0 16,-7-1 0-16,-5 0 2 15,-6-13-2-15,-1-13 0 16,1-3-9-16,-4-8-2 15,-2-7-2-15,3-3 2 16,5 2-10-16,4 12 4 16,8 13 5-16,-1 17-6 15,-2 3-30-15,-4 31-76 16,7 17-47-16,3 10-39 16,5 3-142-16</inkml:trace>
  <inkml:trace contextRef="#ctx0" brushRef="#br1" timeOffset="76314.25">3708 11642 382 0,'0'0'74'15,"0"0"21"-15,0 0-3 16,0 0 20-16,0 0-43 16,0 0-15-16,0 0-36 15,0 0-4-15,0 2 9 16,0-2-9-16,0 0 5 16,0 0-2-16,3 0-4 15,19-12 29-15,14-19-1 16,10-8-1-16,-1-13-15 0,4-4-19 15,-10-5 10 1,-3-5 1-16,-8-4-16 0,-7-5 18 16,-12-7-16-16,-9-4-3 15,0 3 3-15,-9 17-2 16,-3 27 6-16,3 18 2 16,0 19 1-16,6 2-8 15,-3 2-2-15,-4 35-24 16,-4 22 13-16,-2 24 4 15,7 16 5-15,6 0 2 16,3-9 0-16,12-15-11 16,15-15-2-16,4-17-13 0,12-20 17 15,2-13-1-15,7-10 10 16,8-16 0-16,-2-17 6 16,-7-4 0-16,-8-2-6 15,-10-8 0-15,-15-2 7 16,-11-1-5-16,-7 11 6 15,0 12-8-15,0 15 0 16,0 12 13-16,-13 8-13 16,-2 23-20-16,-3 15 12 15,6 4 6-15,12-5 2 16,0-8-8-16,12-13-14 16,12-6 20-16,9-11-9 15,1-7 11-15,2 0 4 0,-3-10 2 16,2-9 13-16,-5-8-3 15,-4 4-11-15,-1-4 18 16,-9 8-22-16,-8 4 12 16,-5 10 1-16,-3 5-7 15,0 0-7-15,0 7-20 16,0 13 2-16,6 6 8 16,4 4 10-16,-1-7 0 15,3-6 2-15,0-7-1 16,-3-4-1-16,0-3-1 15,4-3 1-15,1 0 14 16,8 0-12-16,2-3 1 16,1-1 12-16,-2-1-12 0,-1 5-3 15,2 0-2-15,-2 0 1 16,-2 3-4-16,-1 3 5 16,-2 0 0-16,-4-3-8 15,-1-1 6-15,1-2-36 16,-2 0-12-16,-2-5-40 15,1-12-41-15,-10-2-71 16,0-8-27-16,-3-9-117 16</inkml:trace>
  <inkml:trace contextRef="#ctx0" brushRef="#br1" timeOffset="76484.97">4728 10888 655 0,'0'0'24'16,"0"0"185"-16,0 0-91 0,0 0-49 16,0 0-42-16,0 0-27 15,-13-13-23-15,13 18-124 16,0 20-249-16,-14 8 74 16</inkml:trace>
  <inkml:trace contextRef="#ctx0" brushRef="#br1" timeOffset="77013.02">3717 12187 556 0,'0'0'166'15,"0"0"-68"-15,0 0 50 16,0 0-57-16,0 0-7 16,0 0-62-16,-3-33-2 15,22 30-20-15,5 3 4 0,4 0-17 16,-1 16 9-16,-3 13 0 15,-6 8-3-15,-3 2 7 16,-11 1 0-16,-4-4-1 16,0-4 1-16,0-7-7 15,-4-13 7-15,-2-4 0 16,6-5 3-16,0-3 1 16,0 0 14-16,0-16 12 15,0-16-16-15,0-9-6 16,3-2-8-16,12 9-1 15,-3 12-1-15,1 8 3 16,-4 9-2-16,5 5-2 16,-1 0-14-16,9 16 9 15,-2 9-2-15,-4 12-2 0,1 3 8 16,-9 4-49-16,-3-2-29 16,1-6-73-16,0-10-66 15,0-16-70-15</inkml:trace>
  <inkml:trace contextRef="#ctx0" brushRef="#br1" timeOffset="77461.78">4230 12289 802 0,'0'0'86'0,"0"0"-14"15,0 0 16-15,0 0-40 16,0 0-16-16,0 0 2 0,-12 0-34 15,24 0 2 1,21 0 1-16,19-10-3 0,18-3 13 16,0-1-13-16,-6 5-4 15,-19 1-27-15,-15 3-12 16,-14 2-5-16,-10 2-26 16,-6 1-4-16,0 0 53 15,0-3-9-15,-15 1-1 16,-9-3 21-16,-7-2-19 15,4-4 33-15,2 2 6 16,10-1-6-16,3 1 50 16,6-1-32-16,6 1 37 0,0 1-13 15,0 2 15-15,0 3-8 16,0 0-25-16,6 3-17 16,13 0 4-16,5 6-11 15,2 14 0-15,-1 7-9 16,-7 7 12-16,-12 5-3 15,-6 6 0-15,0 4-8 16,-3 5-19-16,-12-8-69 16,0-13-72-16,6-16-20 15,9-17-173-15</inkml:trace>
  <inkml:trace contextRef="#ctx0" brushRef="#br1" timeOffset="77954.25">4931 12055 979 0,'0'0'47'16,"0"0"11"-16,0 0-26 15,0 0-11-15,0 0-21 16,0 0 3-16,0 82 39 16,4-48-42-16,4-9 2 15,-2-3 6-15,3-10-3 16,-2-9-2-16,2-1-3 15,5-2 7-15,5 0 21 16,11-17-23-16,1-11 6 16,5-8 4-16,-6-1-10 15,-5 7 1-15,-4 8-6 0,-9 11 3 16,-6 5-10-16,-3 6 7 16,4 0-20-16,7 16 9 15,2 10 5-15,5 5 5 16,0 5 0-16,-9-3 1 15,-2-5-3-15,-7-6 3 16,0-10 0-16,-3-2-1 16,0-6 3-16,-3-1-2 15,-13-3 2-15,-11 0-1 16,-7-12 22-16,-5-15-23 16,-3-7 0-16,-4-8 12 15,4 0-11-15,5 8 2 16,7 11-3-16,9 13 1 0,2 10-9 15,2 0-20 1,1 23-44-16,4 10-14 0,9 9-58 16,3 8-108-16,0-3-67 15</inkml:trace>
  <inkml:trace contextRef="#ctx0" brushRef="#br1" timeOffset="80460.1">6102 10604 64 0,'0'0'58'16,"0"0"28"-16,0 0 12 15,0 0-12-15,0 0-15 16,0 0-13-16,0 0-7 16,12-12-7-16,-12 12 6 15,4 0 0-15,-4 0 12 16,3 0 12-16,-3 0-15 15,0 0 5-15,0 0 2 0,0 0-22 16,0 0-14 0,0 0-30-16,0 22-12 0,3 32 12 15,3 35 44-15,0 29 4 16,-6 30-21-16,0 14 5 16,-12 17 2-16,-13 5-13 15,-8-5-20-15,3-8 18 16,8-34-19-16,1-29-2 15,9-33-2-15,6-31-5 16,3-17-19-16,3-17-46 16,0-10-99-16,12-20-93 15,7-24-304-15</inkml:trace>
  <inkml:trace contextRef="#ctx0" brushRef="#br1" timeOffset="80894.42">6573 10998 554 0,'0'0'68'0,"0"0"26"15,3-70 81-15,-3 53-79 16,0 8-15-16,-10 1-11 15,-4 8-31-15,-5 0-23 16,-8 24-16-16,-1 13 12 16,-2 11-15-16,6-1 3 0,9-4 0 15,9-10-3 1,6-8 0-16,0-13 1 0,12-10-12 16,12-2 14-16,6-3 1 15,4-19 3-15,-1-8 1 16,-3-7-4-16,-2 0 4 15,-4-5 1-15,-5 3-6 16,-5 9 0-16,-8 13 11 16,-6 10-10-16,0 7 13 15,0 0-14-15,0 21-25 16,0 18 16-16,0 15 8 16,0 4-32-16,0 3-44 15,3-6-156-15,13-12-64 16,-4-13-28-16</inkml:trace>
  <inkml:trace contextRef="#ctx0" brushRef="#br1" timeOffset="81300">6891 11080 512 0,'0'0'97'15,"0"0"16"-15,0 0 28 16,0 0-56-16,0 0-43 15,0 0-42-15,-3-4-6 16,18 4 4-16,7 11 1 16,-1 6 1-16,-6 2-6 0,0 1 3 15,-9 5-20-15,-3 0-21 16,-3-3-19-16,0-2 48 16,-9-3-11-16,1-7 3 15,1-3 20-15,4-7 3 16,3 0 1-16,0 0 23 15,0-21 31-15,16-15-55 16,11-5 1-16,3-7-1 16,4 9 10-16,-4 5-2 15,-6 12 60-15,-6 11-18 16,-5 5-36-16,-2 6-7 16,-2 6-7-16,1 17 0 15,-1 10 2-15,-6 8 0 0,-3 4-2 16,0-2-49-16,0-2-94 15,0-12-68-15,3-14-134 16</inkml:trace>
  <inkml:trace contextRef="#ctx0" brushRef="#br1" timeOffset="81495.69">7528 11112 82 0,'0'0'784'0,"0"0"-697"15,0 0 49-15,0 0-87 16,0 0-10-16,0 0-38 0,-33-2-1 16,55 2-9-1,8 0 7-15,9 0-34 0,0-3-51 16,0-4-83 0,-4-6-75-16,-12-1-56 0</inkml:trace>
  <inkml:trace contextRef="#ctx0" brushRef="#br1" timeOffset="81696.37">7595 10986 590 0,'0'0'160'0,"0"0"124"16,0 0-149-16,0 0-58 16,0 0-26-16,0 0-17 0,-12 3-29 15,12 19-5 1,0 14 0-16,0 17 3 0,0 10-3 15,-10 3-1-15,2-6-80 16,8-12-75-16,0-21-188 16,0-23-146-16</inkml:trace>
  <inkml:trace contextRef="#ctx0" brushRef="#br1" timeOffset="81875.48">7890 10928 903 0,'0'0'63'0,"0"0"18"16,0 0-47-16,0 0-25 0,0 83 31 15,0-21-32-15,-16 16-8 16,-5 10-42-16,-12 3-180 16,-10-2-104-16</inkml:trace>
  <inkml:trace contextRef="#ctx0" brushRef="#br1" timeOffset="82172.25">6348 11673 831 0,'0'0'120'16,"0"0"-70"-16,0 0 81 0,0 0-105 15,0 0 0-15,0 0-15 16,121 0 54-16,10 0 15 16,39 0-21-16,34-14-41 15,26 1-11-15,15-1 2 16,-2 4-3-16,-18-3-4 16,-31-4-2-16,-48 0-5 15,-47-3 0-15,-44 8-65 16,-43-2-31-16,-15 8 27 15,-55 6-161-15,-29 6-320 16</inkml:trace>
  <inkml:trace contextRef="#ctx0" brushRef="#br1" timeOffset="82650.48">7021 12075 436 0,'0'0'75'16,"0"0"125"-16,0 0-57 0,0 0-25 15,0 0-26-15,0 0-72 16,-96-30 29-16,56 53-44 16,-3 9-4-16,4 5 14 15,9 2-13-15,12-5-4 16,11-4 1-16,7-8 0 16,0-12-8-16,22-6 8 15,8-4 1-15,6-7 7 16,5-15-2-16,-2-7 6 15,-6 0-5-15,-6 0-3 16,-12 3 32-16,-5 9-6 16,-7 7-4-16,-3 4 4 0,0 6 0 15,0 0-16-15,0 0-13 16,0 11-25-16,0 11 17 16,0 15-33-16,0 2-33 15,0 1-22-15,0-5-198 16,12-15-127-16</inkml:trace>
  <inkml:trace contextRef="#ctx0" brushRef="#br1" timeOffset="83061.89">7255 12196 798 0,'0'0'13'16,"0"0"58"-1,0 0-61-15,0 0-10 0,0 0-6 16,0 0 6-16,45 14-5 16,-23-1 5-16,2 7-96 15,-5 3 57-15,-7 7-7 16,-6 0 21-16,-6-1-14 16,0 1 0-16,-6-7 27 15,-6-6-3-15,2-8 11 16,4-5 1-16,6-4 3 15,0 0 13-15,3-13-2 16,16-15 2-16,11-8 4 0,3 0-4 16,1 0 17-1,-1 4 21-15,0 10 42 0,-5 8-15 16,-4 6-58-16,-5 8-16 16,-2 0 7-16,-8 14-10 15,1 11 3-15,-7 12-4 16,-3 6 2-16,0 5-10 15,-3 0-34-15,-16-4-83 16,-2-10-56-16,3-12-184 16</inkml:trace>
  <inkml:trace contextRef="#ctx0" brushRef="#br1" timeOffset="83414.62">8639 10575 587 0,'0'0'58'16,"0"-82"-57"-16,0 61 192 15,0 8-26-15,0 3-53 16,0 10-24-16,0-2-26 15,0 2-54-15,3 12-7 16,9 34 4-16,7 29 19 16,4 30 44-16,-4 22-39 0,-4 18 18 15,-9 12-32 1,-6 8 0-16,0 6-3 0,0-9-9 16,0-1-10-16,0-16 5 15,-3-22-68-15,-4-21-15 16,-1-24-91-16,-4-37-150 15,9-24-195-15</inkml:trace>
  <inkml:trace contextRef="#ctx0" brushRef="#br1" timeOffset="83656.67">9570 11344 1137 0,'0'0'31'0,"0"0"-7"16,0 0 59-16,0 0-3 15,0 0-50-15,110-23-8 16,-19 13 1-16,9 0-18 16,3-2-5-16,-9 0-26 15,-24 4-31-15,-25 4-62 16,-24 4-54-16,-21 0-249 15</inkml:trace>
  <inkml:trace contextRef="#ctx0" brushRef="#br1" timeOffset="83827.11">9537 11585 874 0,'0'0'71'0,"0"0"-20"16,0 0 65-16,112-23-52 15,-25 1-31-15,11-1-33 16,-4 3-6-16,-7 6-19 16,-6 0-194-16,-12-1-279 15</inkml:trace>
  <inkml:trace contextRef="#ctx0" brushRef="#br1" timeOffset="84742.42">11522 11589 509 0,'0'0'209'0,"0"0"-195"15,0 0 143-15,-55 84-44 16,52-64-30-16,3-3-34 16,0-4-32-16,9-6-3 15,11-7 14-15,15 0 0 16,10-20 20-16,8-22-3 15,3-17-40-15,-4-11 19 0,-4-13-24 16,-5-9 0-16,-15-7 6 16,-2-10-6-16,-10-3-1 15,-16 16-12-15,0 30 13 16,0 27-7-16,-9 32 7 16,-13 14-5-16,-11 41-13 15,-7 22 4-15,1 19 13 16,17 7-1-16,11 1-1 15,11-5-5-15,11-13-7 16,17-13-16-16,15-20 20 0,2-17-3 16,1-16 13-16,2-13-4 15,1-18 5-15,0-18 0 16,-3-9 0-16,-1-5-2 16,-12 6-3-16,-6 6 5 15,-12 12-5-15,-6 13-1 16,-2 13-2-16,-7 3 4 15,3 24-32-15,3 9 30 16,5 3 0-16,5-3 10 16,2-6-7-16,9-6 3 15,3-8-6-15,1-8 2 16,2-8 4-16,-3 0 0 16,2-11 2-16,4-9-1 0,-3 3 2 15,-5 2-2 1,-2 5-1-16,1 5 31 0,-2 5-31 15,2 0 0-15,-2 0 2 16,5 12 0-16,0-3-3 16,4 0 1-16,2-2-7 15,-3-3-15-15,-10-4-20 16,0 0-143-16,-8 0-33 16,-11-4-62-16</inkml:trace>
  <inkml:trace contextRef="#ctx0" brushRef="#br1" timeOffset="85351.26">11073 12160 551 0,'0'0'100'0,"0"0"146"0,0 0-164 16,0 0-10-1,0 0-19-15,0 0-35 0,27-39-6 16,-6 39-12-16,6 0 1 16,0 2 0-16,-2 25-1 15,-7 7 0-15,-6 5 13 16,-9 4-12-16,-3 1 2 16,0-6-3-16,-6-8 2 15,-3-6 3-15,0-9-5 16,3-7 0-16,6-5 7 15,0-3-6-15,0 0 6 16,0-23 0-16,21-10-1 0,4-13-4 16,8-4-2-16,3-8 0 15,3 3-2-15,-2 6 4 16,-4 15-3-16,-9 15 1 16,-5 9 0-16,-10 10-8 15,-3 0 8-15,1 14-11 16,1 13 9-16,-5 4 2 15,-3 9 0-15,0-2-1 16,0 1-8-16,0 3 2 16,-6-5-72-16,-6-5-76 15,6-11-46-15,0-8-37 16,6-13-68-16</inkml:trace>
  <inkml:trace contextRef="#ctx0" brushRef="#br1" timeOffset="85987">11636 12198 755 0,'0'0'127'16,"0"0"-6"-16,0 0-51 15,0 0-1-15,0 0-56 16,0 0-8-16,58 3 0 15,10-3 12-15,22 0 10 16,6-12-12-16,8-1-15 16,-10 4 5-16,-13 2-5 15,-19 1 0-15,-23 2-4 16,-20 1-24-16,-13-1 27 16,-6 2-41-16,0-2 2 15,-22 1-2-15,-8-5-60 0,-6 2 68 16,-2-2 11-1,6-4-25-15,5-1 46 0,5 1 1 16,8 5 1-16,7-3 27 16,4 7 6-16,0 2 26 15,3-2-6-15,0 3-27 16,0 0-12-16,20 0-5 16,12 0-5-16,4 13 24 15,3 3-18-15,4 5 11 16,-9 4 4-16,-7 3-22 15,-12 2 16-15,-14 4-19 16,-1 5 0-16,-19 0 2 0,-17 6-2 16,-7-3-30-16,2-8-39 15,9-4-33-15,5-10-44 16,11-12-127-16,13-8-107 16</inkml:trace>
  <inkml:trace contextRef="#ctx0" brushRef="#br1" timeOffset="86490.34">12671 12034 889 0,'0'0'54'0,"0"0"10"16,0 0-3-16,0 0-16 0,0 0-32 15,-25 80 21 1,15-40-30-16,9-1 13 0,-2-2-17 15,3-7 0-15,0-11 0 16,6-5 3-16,12-8-3 16,7-6 0-16,5 0 3 15,6-13 16-15,2-13-19 16,4-1 0-16,-3-5 8 16,-3-2-6-16,0 1-2 15,-8 3 0-15,-1 11 6 16,-11 6-11-16,-2 9 5 15,-8 4-5-15,0 0 2 16,1 19-3-16,-1 6 6 16,-6 4 0-16,0 1 0 15,0-5-5-15,-3-3 5 0,-10-7 0 16,1-2 5-16,-3-9-3 16,-3-4-1-16,-5 0 6 15,0-4-6-15,-4-16 35 16,0-5-32-16,0-5-2 15,-3-4 9-15,-1 4-11 16,-2 3 0-16,-3 9-3 16,7 11-9-16,-1 7-6 15,1 6-30-15,7 18-37 16,2 5-68-16,10 4-172 16,4-9-189-16</inkml:trace>
  <inkml:trace contextRef="#ctx0" brushRef="#br1" timeOffset="87089.93">13837 11090 583 0,'0'0'26'16,"0"-98"49"-16,0 64 30 15,-3 18 3-15,-10 13-1 16,-10 3-82-16,-12 9 75 16,-13 24-89-16,-12 14 12 15,2 8-22-15,9 4 0 16,13-1 8-16,18-6-9 0,11-10-1 15,7-8 0-15,22-15 1 16,20-8-5-16,11-11 5 16,12-7 0-16,-1-19 9 15,-8-10-7-15,-5-4 5 16,-12 0-5-16,-12-6 0 16,-8 6 20-16,-12 14-18 15,-4 9-3-15,-3 10 24 16,0 7-25-16,0 20-7 15,-4 16-8-15,-8 11 15 16,2 6-9-16,7-3-9 16,3-5-65-16,0-8-48 0,13-10-170 15,3-15-59-15</inkml:trace>
  <inkml:trace contextRef="#ctx0" brushRef="#br1" timeOffset="87486.49">14119 11260 139 0,'0'0'548'16,"0"0"-372"-16,0 0-55 15,0 0-54-15,0 0-14 16,0 0-52-16,-12-11-2 16,27 11 0-16,9 0 1 15,9 0 4-15,-2 0 1 0,-1 6-5 16,-10 7 0-16,-4 1-18 15,-9 2 14-15,-7 4-22 16,0-3-1-16,-7-1 24 16,-10-3-10-16,4-4 13 15,4-4 0-15,0-3 1 16,9-2 15-16,0 0 5 16,0-2 10-16,12-18 12 15,10-10-41-15,12-4-2 16,4 2 0-16,-2 9 1 15,-3 6 23-15,-8 7-24 16,-4 10-2-16,-9 0-3 0,-2 14 1 16,-4 12-3-16,-6 11-6 15,0 1-27-15,-6 3-42 16,-7-4-131-16,4-12-108 16</inkml:trace>
  <inkml:trace contextRef="#ctx0" brushRef="#br1" timeOffset="87675">14581 11279 415 0,'0'0'202'15,"0"0"45"-15,0 0-73 16,0 0-80-16,0 0-69 16,0 0-13-16,46-17-9 15,1 12-3-15,13-3 0 0,1 2-3 16,0-5 2-16,-4 1-122 15,-16 0-113-15,-15 4-10 16</inkml:trace>
  <inkml:trace contextRef="#ctx0" brushRef="#br1" timeOffset="87877.03">14765 11139 607 0,'0'0'171'16,"0"0"69"-16,0 0-130 15,0 0-40-15,0 0-25 16,0 0-34-16,-3 24-9 16,3 13 8-16,0 9 4 0,0 0-2 15,0 0-12 1,0-1-10-16,0-9-39 0,0-8-94 16,0-19-199-16,12-9-159 15</inkml:trace>
  <inkml:trace contextRef="#ctx0" brushRef="#br1" timeOffset="88056.51">15199 10931 917 0,'0'0'128'0,"0"0"-23"16,0 0-81-16,0 0-24 15,0 0 7-15,0 106 0 0,0-46-7 16,0 5-4-16,-27 2-45 15,-15 1-160-15,-13-7-138 16,-13-14-232-16</inkml:trace>
  <inkml:trace contextRef="#ctx0" brushRef="#br1" timeOffset="88356.31">13704 11684 1024 0,'0'0'30'16,"0"0"25"-16,0 0-3 15,0 0 26-15,0 0-29 16,163 0 44-16,-42-5-38 16,34-6-20-16,24 2 13 15,21-2-36-15,15 5-8 16,-5-4-5-16,-10 0 4 15,-25 0-3-15,-32-4 0 16,-39-2-29-16,-37 2 3 16,-31 1-55-16,-36 1 14 15,-15 5 16-15,-44 7-154 16,-19 0-220-16,-19 19-9 16</inkml:trace>
  <inkml:trace contextRef="#ctx0" brushRef="#br1" timeOffset="88867.53">14568 12130 318 0,'0'0'134'16,"0"0"-35"-16,-9-75 43 0,-7 61 21 16,-8 8-81-16,-5 6-22 15,-6 0-24-15,-4 23-20 16,-7 11-8-16,7 8 2 15,6 3-10-15,14-1 12 16,13-5-12-16,6-12 0 16,0-4-4-16,13-13 4 15,9-6 0-15,11-4 9 16,9-7-9-16,0-16 14 16,-3-4-14-16,-5-5 0 15,-5-1 0-15,-4-4 0 0,-3 4 0 16,-1 6-6-16,-12 12 6 15,-3 10-2-15,-6 5 2 16,0 7-12-16,0 25 8 16,-12 15 4-16,-6 10 0 15,3-1 0-15,5-1-41 16,4-4-36-16,6-13-230 16,0-10-9-16</inkml:trace>
  <inkml:trace contextRef="#ctx0" brushRef="#br1" timeOffset="89294.1">14753 12341 767 0,'0'0'53'0,"0"0"56"0,0 0-10 15,0 0-58-15,0 0-34 16,0 0-2-16,61 0 4 15,-31 0-9-15,0 0 0 16,-8 10-6-16,-5 7-2 16,-4 7-9-16,-13 5-10 15,0-3-42-15,0 2 13 16,-7-6 24-16,-6-5 22 16,3-5 2-16,3-8 4 15,4-1 4-15,3-3 6 16,0 0 0-16,0-10 42 0,17-13-24 15,12-16-14-15,10-1 23 16,10-6-24-16,2 6 12 16,1 4 49-16,-6 13-7 15,-13 9 13-15,-8 9-53 16,-5 5-20-16,-7 0-1 16,-10 19-2-16,-3 7-5 15,-3 11-7-15,-16 7-53 16,-11 1-30-16,-3 2-109 15,-8-6-107-15,-6 0-135 16</inkml:trace>
  <inkml:trace contextRef="#ctx0" brushRef="#br1" timeOffset="100875.92">15085 7282 793 0,'0'0'9'16,"0"0"16"-16,0 0 77 15,0 0-29-15,0 0-11 16,0 0-28-16,0 0-28 15,29-7-1-15,41 0 30 0,19-3-4 16,8-3-24-16,5-3 5 16,-14 0-12-16,-11 5-4 15,-18 4-41-15,-28 4-76 16,-22 3-39-16,-9 0-82 16,-31 11-8-16,-31 10-48 15</inkml:trace>
  <inkml:trace contextRef="#ctx0" brushRef="#br1" timeOffset="101049.38">15053 7522 243 0,'0'0'74'0,"0"0"32"15,0 0 74-15,0 0-53 16,0 0-20-16,0 0-16 16,76 31-7-16,-9-28-17 0,6-1-39 15,2-2 0-15,1 0-28 16,-3 0-12-16,12 0-118 15,0 0-148-15,-3-5-177 16</inkml:trace>
  <inkml:trace contextRef="#ctx0" brushRef="#br1" timeOffset="101722.17">17124 6909 690 0,'0'0'27'15,"0"0"165"-15,0 0-69 16,0 0-8-16,-77-14-37 15,73 14-36-15,4 0-3 16,0-3-27-16,16 3 0 16,34-6-12-16,30-2 4 15,21-2 15-15,5-5-19 0,-9 1 0 16,-15 3 1-16,-13 4-1 16,-23 1-4-16,-20 4-18 15,-17 2-14-15,-9 0 28 16,-17 0-3-16,-30 0 0 15,-25 15 8-15,-26 6-6 16,-9 2 9-16,-6 8-3 16,2 0 6-16,19 0 3 15,22-5-6-15,28-9 0 16,24-7 14-16,18 0-14 16,5 2-4-16,37 2 2 15,23 6 2-15,19-6 15 16,7-4-15-16,0-2 0 15,-10 3-4-15,-13 1 8 0,-16 8-4 16,-22-4 0-16,-21 6 1 16,-9 4-4-16,-19 10 3 15,-27 14 0-15,-18 5 9 16,-14 8-2-16,-10-2 4 16,4-3-1-16,5-9-1 15,21-14 20-15,25-15-21 16,21-12-3-16,12-7-5 15,48-1 1-15,40-9-1 16,37-16 0-16,30-4-5 16,6-4-8-16,-4 2-41 0,-8 1-26 15,-13 5-143 1,-29-6-254-16</inkml:trace>
  <inkml:trace contextRef="#ctx0" brushRef="#br1" timeOffset="102008.43">18222 6919 63 0,'0'0'878'16,"0"0"-767"-16,0 0 103 0,-15-87-96 15,15 76-18 1,5 5 11-16,-2 4-62 0,-2 2-15 15,2 0-30-15,6 7 5 16,14 22-17-16,0 19 8 16,3 25 0-16,-14 16-4 15,-11 9 4-15,-1-2-18 16,0-6-73-16,0-9-62 16,0-10-37-16,2-27-162 15,16-24-357-15</inkml:trace>
  <inkml:trace contextRef="#ctx0" brushRef="#br1" timeOffset="102374.4">18817 6972 928 0,'0'0'1'0,"0"0"77"15,-111-19 14-15,63 27-33 16,2 22-9-16,1 10-41 15,8 3-2-15,11 6-4 16,11-2-3-16,12-7-5 16,3-7 2-16,11-9 1 15,13-9-2-15,4-12-5 16,3-3 7-16,7-3-5 16,-1-21 5-16,-2-2 2 15,-6-7-2-15,-6-6 7 16,-10 1 1-16,-9 0-6 15,-2 13 3-15,-2 11 16 0,0 9 10 16,0 5-10-16,0 0-18 16,0 24-1-16,-2 15-8 15,1 11 7-15,1 7-8 16,0 4-33-16,10 1-72 16,13-2-201-16,3-16-182 15</inkml:trace>
  <inkml:trace contextRef="#ctx0" brushRef="#br1" timeOffset="102779.98">18982 7328 674 0,'0'0'74'0,"0"0"108"15,0 0-44-15,0 0-25 16,0 0-82-16,0 0-14 15,91-17-16-15,-56 17 6 16,-1 0-7-16,-9 11 0 16,-9 6-9-16,-7 4-9 15,-9 2-12-15,0-3 3 16,-3-3-5-16,-11 0 4 16,0-7 23-16,0-7 1 0,2-3 4 15,5 0 4 1,1-1 3-16,3-17 41 0,3-6-25 15,0-9-3-15,16-6 9 16,10 6-28-16,0 5 9 16,3 11-7-16,-4 9 4 15,0 8-7-15,-2 4-2 16,-2 15 2-16,-5 11-9 16,-9 3 4-16,-7 3-16 15,0 7-16-15,-22 1-69 16,-9-2-81-16,-4-3-241 15</inkml:trace>
  <inkml:trace contextRef="#ctx0" brushRef="#br1" timeOffset="103080.28">19460 6752 574 0,'0'0'417'0,"0"0"-327"16,0 0 89-16,0 0-76 16,0 0-4-16,0 0-59 15,-3-36-32-15,35 60 22 16,7 15-26-16,7 17-1 15,-8 20 7-15,-8 16-10 0,-14 14-3 16,-16 9-31-16,0 6-95 16,-23-10-20-16,-12-14-374 15</inkml:trace>
  <inkml:trace contextRef="#ctx0" brushRef="#br1" timeOffset="103771.92">16813 8140 191 0,'0'0'381'0,"0"0"-269"15,0 0 115-15,0 0-96 16,0 0-79-16,0 0-35 16,55-66 12-16,-19 56-26 15,-4 7-2-15,-3 3 8 16,-9 7-9-16,-4 15-3 15,-7 12 3-15,-6 10 1 16,-3 1-1-16,-2-1-6 16,-8-8-7-16,-2-8 7 15,0-8 1-15,4-9 5 0,4-5 0 16,4-6 1-16,0 0 11 16,0 0-12-16,0-17 4 15,13-13 8-15,10-12-12 16,2-8 0-16,6 1 8 15,1 8 4-15,-7 13 12 16,-5 14-10-16,-3 14-13 16,-3 0 0-16,1 17 3 15,-6 19-8-15,-3 11 4 16,-6 2-13-16,0 1-12 16,0-4-41-16,-3-6-39 15,3-10-84-15,0-12-127 0,4-16 1 16</inkml:trace>
  <inkml:trace contextRef="#ctx0" brushRef="#br1" timeOffset="103970.21">17465 8115 655 0,'0'0'178'15,"0"0"-55"-15,0 0 55 16,0 0-62-16,0 0-76 15,0 0-26-15,64-37-4 16,-15 20-10-16,3 5-16 16,-2 5-78-16,-9 2-9 0,-13 5-173 15,-16 0-140 1</inkml:trace>
  <inkml:trace contextRef="#ctx0" brushRef="#br1" timeOffset="104120.6">17553 8254 274 0,'0'0'168'0,"0"0"-66"16,0 0 61-16,0 0-68 16,0 0-41-16,0 0 10 15,127-2-64-15,-69-18-55 16,0-5-98-16,-5-5-103 16,-11 1-12-16</inkml:trace>
  <inkml:trace contextRef="#ctx0" brushRef="#br1" timeOffset="104268.58">17976 7956 336 0,'0'0'249'16,"0"0"-40"-16,0 0-41 16,0 0-42-16,0 0-103 15,0 0-23-15,-10 33 1 16,10 10-1-16,-3 10 7 16,0 13-7-16,-12 7-52 15,-3-4-173-15,-8-11-422 16</inkml:trace>
  <inkml:trace contextRef="#ctx0" brushRef="#br1" timeOffset="104864.57">16962 6452 439 0,'0'0'63'0,"0"0"62"0,0 0-77 16,0 0-35-16,0 0 78 15,-10 94-43-15,10-77-15 16,0-6 13-16,7-7-31 16,3-1 7-16,6-3-6 15,6 0 40-15,8-17-3 16,1-6-42-16,6-9-1 16,5-5 0-16,0-7-9 15,1-5 11-15,-4 0-12 16,-10 7 3-16,-6 15-2 15,-8 15-1-15,-6 12-4 16,6 3-3-16,0 25-11 16,4 12 18-16,5 6 0 15,-6-4 3-15,-3-8-4 16,-9-5 1-16,-6-9 0 0,0-11-2 16,0-1 4-16,-17-5-1 15,-8-3-1-15,-11 0 3 16,-4-3 6-16,-5-13-6 15,-1-4-3-15,-1-2 0 16,1-3 0-16,9 3-7 16,6 11-15-16,4 10-16 15,8 1-17-15,2 28-107 16,9 12 5-16,8 9-16 16,0-1-96-16</inkml:trace>
  <inkml:trace contextRef="#ctx0" brushRef="#br1" timeOffset="111336.27">16449 11490 648 0,'0'0'132'16,"0"0"15"-16,0 0-15 15,0 0-26-15,0 0-38 16,0 0-10-16,0 0-22 15,-27 0-17-15,27 0 28 16,0 0-33-16,0 0-3 16,0 0 12-16,0 0-17 15,9-4 2-15,19-2-8 16,18-10 3-16,11 3 5 16,6-4-8-16,1 5-3 15,-2-3-6-15,6 2 4 0,-9-3-21 16,-7 2-15-16,-11 1-38 15,-17 3 20-15,-12 7-35 16,-12 3-76-16,-6 0-37 16,-29 6-37-16,-21 18-46 15,-16 8 123-15</inkml:trace>
  <inkml:trace contextRef="#ctx0" brushRef="#br1" timeOffset="111532.45">16406 11651 11 0,'0'0'113'16,"0"0"-1"-16,0 0 34 15,0 0 42-15,0 0-44 16,0 0-28-16,-39 42-11 16,69-42-30-16,16 0 13 15,15-12-51-15,8-4-24 0,12-3 13 16,10 2-26-16,3 0 0 16,-4 0-5-16,-18 1-2 15,-20 6-42-15,-22 1-117 16,-27 7-121-16,-3 2-225 15</inkml:trace>
  <inkml:trace contextRef="#ctx0" brushRef="#br1" timeOffset="113046.7">18391 11609 682 0,'0'0'60'0,"0"0"-22"0,0 0 92 15,0 0-32 1,0 0-51-16,0 0 9 0,-29 6-49 16,49-32 3-16,7-13 30 15,10-18-19-15,3-9 5 16,-5-6-13-16,-6-8-12 16,-6-13 24-16,-14-13-23 15,-6-6-2-15,-3 11 17 16,0 24-16-16,-6 31 8 15,3 29-6-15,-6 17 0 16,-1 14-3-16,-7 38-6 16,-2 24 3-16,5 20-3 0,7 3 6 15,7-8 0-15,12-13-3 16,17-10-1-16,9-21 0 16,8-13-13-16,2-22 0 15,2-12 14-15,0-5 3 16,-3-25-5-16,-3-7-6 15,-7-4 10-15,-10-1-11 16,-12 3 12-16,-6 6 0 16,-5 13 3-16,-1 11-3 15,-3 9-1-15,0 9-10 16,0 21-3-16,0 7 5 16,0 1 9-16,14-7-5 15,5-9 2-15,3-5-5 0,5-7-1 16,2-10-1-16,-4 0-2 15,-1 0 10-15,-2-13-7 16,1-4 9-16,-7 1 2 16,-3-1 1-16,1 4 1 15,-8 0-4-15,0 9 2 16,-2 4-11-16,2 0 6 16,6 8-15-16,5 4 17 15,0 5 2-15,9-2-2 16,0-5 1-16,7-6-4 15,-1-4-9-15,-1 0 13 16,-1-4-3-16,-4-8 3 16,-3-1 8-16,3 3-1 15,-3 5 8-15,3 5-3 0,-7 0 5 16,4 5-17-16,-1 8 0 16,1 1 3-16,1-5-3 15,-7-6-7-15,-5 0-34 16,-3-3-20-16,-6-8-137 15,-3-16-47-15,0-5-160 16</inkml:trace>
  <inkml:trace contextRef="#ctx0" brushRef="#br1" timeOffset="113264.77">19258 10668 897 0,'0'0'9'0,"0"0"168"16,0 0-56-16,0 0-31 16,0 0-15-16,0 0-59 15,-33-25-1-15,33 25-15 16,0 0-28-16,0 0-42 16,-2 11-64-16,-5 20-109 15,-11 14-62-15,-9 8-178 16</inkml:trace>
  <inkml:trace contextRef="#ctx0" brushRef="#br1" timeOffset="113792.54">18570 11869 618 0,'0'0'124'15,"0"0"71"-15,0 0-27 0,0 0-104 16,0 0-44-16,0 0-12 15,26-40-7-15,-1 40 1 16,1 7-2-16,-2 17 0 16,-6 5-3-16,-10 8 3 15,-8 6 0-15,0-1-4 16,-5-5 1-16,-11-5 2 16,4-12 1-16,6-8 0 15,-1-7 7-15,7-5-1 16,0 0-6-16,0-16 6 15,7-17-6-15,12-13-8 16,10-7 6-16,0 3 4 16,3 7 2-16,-5 13 0 15,-8 13-4-15,-7 11 5 16,0 6-5-16,-3 13-9 0,-2 20 3 16,-2 7 4-16,-5 10-7 15,0 5-15-15,0-4-45 16,0-6-57-16,0-12-163 15,3-16-86-15</inkml:trace>
  <inkml:trace contextRef="#ctx0" brushRef="#br1" timeOffset="114225.77">19062 11913 636 0,'0'0'189'15,"0"0"-8"1,0 0-40-16,0 0-59 0,0 0-45 15,0 0-31-15,-16-10-4 16,50 3-4-16,15-3 1 16,29-4-1-16,9 2 2 15,4-8-2-15,-8 6-43 16,-16-1-14-16,-25 4-13 16,-22 2 20-16,-15 3-27 15,-5-2 58-15,-22 2-3 16,-16-5-11-16,-6 2 15 15,-4 2 20-15,-1 3 0 0,8 1 4 16,10 3-3 0,13-2 16-16,11 1 44 0,7-3 8 15,0-3-29-15,10-2-3 16,19-4-19-16,9 0 13 16,10 6-27-16,-2 7 1 15,-4 0 21-15,-5 20-16 16,-5 9 1-16,-12 9-11 15,-7 4 2-15,-13 1 0 16,0 4-2-16,-19 5-7 16,-7-6-29-16,0 0-58 15,6-12-42-15,6-15-122 16,9-15-79-16</inkml:trace>
  <inkml:trace contextRef="#ctx0" brushRef="#br1" timeOffset="114682.73">19939 11648 521 0,'0'0'240'16,"0"0"-92"-16,0 0-70 15,0 0-1-15,0 0-34 16,-19 106 16-16,14-63-47 16,5-7-6-16,0-9 5 15,5-4-11-15,8-10 4 16,4-9-4-16,3-4 1 15,6 0 9-15,3-21-10 16,3-12 2-16,4-6 15 0,-4-11-15 16,1-3 4-1,0 0-6-15,-4 14 1 0,-9 12-6 16,-5 14 5 0,-1 13 0-16,-8 0-7 0,1 10-2 15,2 20 9-15,0 6 0 16,-2 4 2-16,-5-1-1 15,-2-3-1-15,0-8 0 16,0-8 0-16,-12-5 1 16,-6-8 6-16,-3-7-4 15,-3 0-1-15,-7-7 26 16,-6-18-27-16,0-8 1 16,-2-10 4-16,-4-1-4 0,4 5-4 15,3 9-1 1,3 19-1-16,2 11 2 15,-7 24-47-15,1 19-95 0,-2 12-91 16,-3 2-162-16</inkml:trace>
  <inkml:trace contextRef="#ctx0" brushRef="#br1" timeOffset="116130.45">21205 10664 501 0,'0'0'7'16,"0"0"103"-16,0 0 117 0,0 0-97 15,0 0 25-15,0 0-75 16,0 0-33-16,-35-40 10 16,35 40-17-16,0 0-17 15,0 0-23-15,5 0 8 16,14 0-20-16,4 13 12 16,6 7 0-16,-4 13 1 15,-5 4-1-15,-9 5-1 16,-9 2-6-16,-2-4-4 15,-2-2 8-15,-12-10-19 16,0-8 22-16,2-7 0 0,6-7 1 16,3-6 7-1,2 0 9-15,1-10 1 0,0-16 14 16,0-14-29 0,22-13 0-16,11-9 5 0,10-7-7 15,8 2 4-15,1 4-5 16,-6 17 0-16,-7 19 3 15,-13 18-3-15,-9 9-9 16,-5 26 1-16,2 13 5 16,-8 11 1-16,-6 6-1 15,0 5-21-15,-13 0 14 16,-4-4-65-16,-2-4-52 16,6-14-64-16,12-10-123 15,1-19-75-15</inkml:trace>
  <inkml:trace contextRef="#ctx0" brushRef="#br1" timeOffset="116332.48">21771 10732 532 0,'0'0'197'0,"0"0"-20"16,0 0-12-16,0 0-46 15,0 0-51-15,0 0-62 16,4-25 14-16,54 11-20 15,14-2 2-15,-3 3-7 16,-11 0-60-16,-15 5-50 16,-15 3-94-16,-14 1-147 0,-14 1-123 15</inkml:trace>
  <inkml:trace contextRef="#ctx0" brushRef="#br1" timeOffset="116526.49">21936 10597 249 0,'0'0'277'15,"0"0"-22"-15,0 0-18 16,0 0-65-16,0 0-90 16,0 0-64-16,-19 3-8 15,19 25-8-15,7 15-2 16,5 13 30-16,-7 10-19 16,-5 2-11-16,-2-1-14 15,-14-6-55-15,4-15-68 16,2-17-233-16,10-23-186 15</inkml:trace>
  <inkml:trace contextRef="#ctx0" brushRef="#br1" timeOffset="116724.52">22340 10444 1024 0,'0'0'105'16,"0"0"-61"-16,0 0-4 15,0 0-33-15,7 98 18 16,0-40-6-16,2 2-12 0,-3 6-14 16,-2-3 2-1,-2-3-92-15,-2-15-228 0,0-25-250 16</inkml:trace>
  <inkml:trace contextRef="#ctx0" brushRef="#br1" timeOffset="116946.61">22522 10397 943 0,'0'0'201'15,"0"0"-79"-15,0 0-26 16,93 3-7-16,-30 27-45 16,5 12-19-16,-1 8 7 0,-14 8-32 15,-17 0-1 1,-25 10-8-16,-11 5-14 0,-36 3-54 15,-26 7-19-15,-23-7-16 16,-19-7-48-16,-22-10-257 16,-14-16-160-16</inkml:trace>
  <inkml:trace contextRef="#ctx0" brushRef="#br1" timeOffset="117210.82">20817 10383 851 0,'0'0'38'15,"0"0"81"-15,0 0 71 16,0 0-91-16,0 0-42 16,0 0-49-16,-25 34-3 15,-3 38 20-15,-10 24-2 16,-1 13-6-16,6 0-17 15,18 2 5-15,15-8-12 16,25-20-51-16,31-20-52 16,27-33-10-16,26-30-112 15,25-28-231-15</inkml:trace>
  <inkml:trace contextRef="#ctx0" brushRef="#br1" timeOffset="117675.05">22637 9890 724 0,'0'0'23'16,"0"0"121"-16,0 0 33 15,0 0-99-15,0 0-33 16,0 0-16-16,25-15-20 15,-3 15 13-15,4 0-22 16,3 10 0-16,-2 7-8 0,-7 8 8 16,-8 1-19-1,-5 4-1-15,-7 1-15 0,0-5 33 16,-13-2-30-16,-3-9 24 16,0-1 8-16,1-8 0 15,4-4 9-15,5-2 0 16,2 0 3-16,2-2 35 15,2-18-27-15,5-9-11 16,21-12 12-16,15-4-12 16,4 0-6-16,1 11-3 15,-4 10 4-15,-8 14 17 16,-2 10-21-16,-9 3-6 16,-7 24 2-16,-6 9 0 15,-10 5 2-15,0 4-4 16,-6-1-56-16,-17 1 17 0,3-2-108 15,0-10-145-15,7-16-89 16</inkml:trace>
  <inkml:trace contextRef="#ctx0" brushRef="#br1" timeOffset="117863.05">23064 9997 314 0,'0'0'366'0,"0"0"-163"15,0 0-20-15,0 0-59 16,0 0-89-16,0 0-12 16,116-46-23-16,-52 34 8 0,0-3-22 15,-7 2-40-15,-13 4-104 16,-19-3-93-16,-21 3-188 16</inkml:trace>
  <inkml:trace contextRef="#ctx0" brushRef="#br1" timeOffset="118088.66">23179 9832 700 0,'0'0'248'0,"0"0"-52"16,0 0-60-16,0 0-56 16,0 0-22-16,0 0-20 15,-17 23-27-15,30 7 52 16,4 7-47-16,-3 8-8 15,-6 5 0-15,-8 9-5 0,0 4-6 16,-10 3-38-16,-6-3-74 16,3-13-8-16,2-18-189 15,11-16-269-15</inkml:trace>
  <inkml:trace contextRef="#ctx0" brushRef="#br1" timeOffset="118424.37">23741 9699 810 0,'0'0'63'16,"0"0"125"-16,0 0-40 16,0 0-40-16,0 0-31 15,0 0-59-15,-7-12 8 16,7 10 13-16,0-1 0 15,0 3 2-15,0 0-19 16,0 0-14-16,0 0 24 16,0 0-30-16,0 0-2 15,0 0 0-15,0 0 0 16,0 0-6-16,3 20-5 16,3 10 11-16,0 14 0 0,-3 12 0 15,-3 4-1 1,0 8 1-16,-6 9-75 0,-5 1-64 15,-13 5-13-15,-13-13-379 16</inkml:trace>
  <inkml:trace contextRef="#ctx0" brushRef="#br1" timeOffset="118972.1">20639 11785 88 0,'0'0'367'15,"0"0"-259"-15,0 0 38 0,0 0 37 16,0 0-69-1,0 0-35-15,-63 6-11 0,109-12-53 16,33-15 24-16,44-6 14 16,46-12-26-16,51-11 13 15,53-3 3-15,42-6-33 16,25-4 3-16,6 7-13 16,-15 3-15-16,-30 4 4 15,-41 3 3-15,-42 6 5 16,-49 1-2-16,-46 5 5 15,-47 10 5-15,-34 6 1 16,-32 4-6-16,-10 1 9 0,-30 2-9 31,-26 8-42-31,-19 3-58 0,-22 0-74 0,-19 11-233 16</inkml:trace>
  <inkml:trace contextRef="#ctx0" brushRef="#br1" timeOffset="119604.42">21296 12210 570 0,'0'0'114'0,"0"0"49"16,0 0 35-16,0 0-90 16,0 0-71-16,0 0-1 0,17-30 4 15,4 30-21-15,1 0-12 16,1 10 8-16,0 21-12 16,0 0 2-16,-13 6-5 15,-7 6 2-15,-3-3-9 16,0 0 4-16,-9-8-4 15,-3-9-1-15,2-9 6 16,5-8 2-16,4-6 0 16,1 0 2-16,0-12 7 15,0-19-9-15,21-16-9 16,4-9 9-16,11-6 1 16,6 1 0-16,0 10 6 15,-6 15-6-15,-6 17 25 0,-8 11-26 16,-8 8 0-1,0 8 0-15,-3 17-3 0,-1 9-2 16,-7 8 5-16,-3 0-16 16,0 2 3-16,0-4-85 15,0-7-62-15,0-10-131 16,0-16-191-16</inkml:trace>
  <inkml:trace contextRef="#ctx0" brushRef="#br1" timeOffset="119783.57">21909 12230 848 0,'0'0'203'15,"0"0"-135"-15,0 0 34 0,0 0-23 16,0 0-46-16,124-50-25 16,-60 37-5-16,1 3-6 15,-9 0-51-15,-7 0-163 16,-22 4-82-16,-16-2-308 15</inkml:trace>
  <inkml:trace contextRef="#ctx0" brushRef="#br1" timeOffset="119988.29">22139 12008 677 0,'0'0'186'0,"0"0"11"15,0 0-45 1,0 0-41-16,0 0-66 0,0 0-7 15,-9 36-17-15,9 2 14 16,2 14 27-16,-1 4-62 16,-1 4 0-16,0 0-5 15,0-4-53-15,-6-10-83 16,2-14-67-16,4-18-239 16</inkml:trace>
  <inkml:trace contextRef="#ctx0" brushRef="#br1" timeOffset="120173.46">22585 11913 1041 0,'0'0'91'16,"0"0"-88"-16,0 0 51 16,-22 83 23-16,22-28-48 15,0 1-25-15,0 4-4 16,8 0-32-16,-1-8-88 15,-7-12-134-15,0-23-594 16</inkml:trace>
  <inkml:trace contextRef="#ctx0" brushRef="#br1" timeOffset="120396.11">22822 11863 506 0,'0'0'634'15,"0"0"-501"-15,0 0-3 0,0 0-34 16,0 0-26 0,119 23-26-16,-70 17-20 0,-7 13-20 15,-13 9-4-15,-22 9-5 16,-10 7-8-16,-38 4-52 16,-25 7-8-16,-15-6-27 15,-17-4-77-15,-17-12-80 16,-17-20-166-16</inkml:trace>
  <inkml:trace contextRef="#ctx0" brushRef="#br1" timeOffset="120674.46">20918 12134 804 0,'0'0'74'16,"0"0"10"-16,0 0 72 15,0 0-32-15,0 0-47 16,0 0-7-16,-3-69-35 16,3 89-1-16,-3 21-23 15,-11 23 38-15,5 18 22 16,5 12-43-16,4 4-9 16,13 5-12-16,29-2-5 0,19-9-4 15,22-14-32 1,19-20-43-16,25-27 20 0,22-21-115 15,21-10-48-15,6-24-388 16</inkml:trace>
  <inkml:trace contextRef="#ctx0" brushRef="#br1" timeOffset="120944.13">23653 11414 958 0,'0'0'101'15,"0"0"-33"-15,0 0 49 16,0 0 11-16,0 0-75 16,0 0-27-16,82-63-26 15,-67 90 4-15,1 17 19 16,-3 17-21-16,-12 4-4 15,-1 9 2-15,-9 0-32 16,-15 4-71-16,-3 3-101 16,-1-1-318-16</inkml:trace>
  <inkml:trace contextRef="#ctx0" brushRef="#br1" timeOffset="121403.39">23762 12305 1031 0,'0'0'132'0,"0"0"-121"15,0 0-11-15,0 0 68 16,0 0-64-16,0 0 9 16,46 0-4-16,-32 0-8 15,-4-9 43-15,1-5-40 16,-6 1 6-16,-3 6 9 15,-2 5-12-15,0-1 20 16,-9 3-27-16,-15 3 9 0,-7 16-18 16,-6 12 14-16,5 0-5 15,10 0 0-15,9-6 2 16,5-1-4-16,8-11-3 16,0-3-18-16,4-4-2 15,17-6-19-15,4-3 10 16,5-14 15-16,-5-5 4 15,-6-3 15-15,-6 0 0 16,-7 3 2-16,-5 8 8 16,-1 4-4-16,0 8 6 15,-7 2 7-15,-9 0-16 16,-3 2-3-16,0 12-2 16,3-1 1-16,6-1-10 15,7 0-20-15,3-3-98 16,0-6-163-16,12-3-248 0</inkml:trace>
  <inkml:trace contextRef="#ctx0" brushRef="#br1" timeOffset="122011.65">25020 10939 430 0,'0'0'208'0,"0"0"-78"16,0 0 7-16,0 0-55 15,0 0-15-15,-71 88-1 16,52-61-29-16,8-5 0 16,7-5-18-16,2-7-12 15,2-6-5-15,0-1 3 0,11-3-7 16,10 0 2-16,0-3 0 15,1-11 7-15,-3-6-4 16,-6-3-3 0,-6-2 5-16,-3 1-5 0,-4 7 0 15,0 5-7-15,0 7 7 16,-5 5-8-16,-14 1 3 16,-1 20-6-16,-3 4 9 15,7-2-1-15,7 0 2 16,5-3-10-16,4-7-14 15,0-2 16-15,10-8-20 16,3-3-14-16,4 0 17 0,-5 0 26 16,1-14 11-16,-4-6-11 15,-2 4 7-15,-3-4-14 16,-4 6-35-16,0 6-23 16,-4 8-75-16,-16 0-81 15,-1 6-239-15</inkml:trace>
  <inkml:trace contextRef="#ctx0" brushRef="#br1" timeOffset="122744.06">26147 10278 501 0,'0'0'155'0,"0"0"16"16,0 0 33-16,0 0-74 16,0 0-93-16,0 0 7 15,29-8-29-15,-7 8-4 16,8 0-4-16,-1 4-1 16,1 23-6-16,-6 5-3 15,-9 11-5-15,-12 0 0 0,-3 2-7 16,-6-7 0-16,-9-11 4 15,-1-8 0-15,4-8 9 16,6-8 1 0,0-3 1-16,6 0 17 0,0-13-11 15,0-17-2-15,13-16-4 16,17-10-1-16,10-4-6 16,5 7 7-16,-2 9 0 15,-5 16 7-15,-7 15 6 16,-4 12 8-16,-2 1-1 15,-3 11-10-15,-2 14-3 16,-8 12-7-16,-9 10 0 0,-3 1 1 16,-6 2-1-16,-17 0-32 15,-2-8-26-15,1-11-42 16,11-12-75-16,10-15-142 16,3-4-181-16</inkml:trace>
  <inkml:trace contextRef="#ctx0" brushRef="#br1" timeOffset="122935.07">26960 9999 625 0,'0'0'44'0,"0"0"183"16,0 0-56-16,0 0-95 16,0 0-72-16,0 0 17 15,2 75-4-15,1-24 15 16,10 2-29-16,-1 9-3 0,1 6 0 15,-2 7-142-15,-11-2-159 16,0-10-260-16</inkml:trace>
  <inkml:trace contextRef="#ctx0" brushRef="#br1" timeOffset="123383.59">27145 10769 857 0,'0'0'44'0,"0"0"35"15,0 0 58-15,0 0-83 16,0 0-52-16,0 0 8 0,-5 7 3 16,7-7-4-16,7-2-9 15,1-10 24-15,2-1-22 16,-4 4 9-16,-3 4-11 15,-3 5 2-15,-2 0-3 16,0 0 1-16,0 0-14 16,-13 12 6-16,-1 8 2 15,-5 2 1-15,7-1 5 16,3-5 0-16,8-6-6 16,1-7 10-16,0 1-8 15,0-4 3-15,16 0 1 0,3-4 7 16,2-13-7-16,2-2 0 15,-6-1 15-15,-3 1-15 16,-8 4 0-16,-3 6 0 16,-3 4 3-16,0 5-4 15,-14 0 1-15,-9 9-23 16,-7 14 7-16,-2 6-59 16,3 1-59-16,-3-1-138 15,-1-2-193-15</inkml:trace>
  <inkml:trace contextRef="#ctx0" brushRef="#br1" timeOffset="123703.97">25652 11354 921 0,'0'0'58'0,"0"0"24"16,0 0 4-16,0 0-46 16,149-26 12-16,-16 2-30 15,32-8-10-15,29-1 19 16,34 0-19-16,26 0 0 16,16-4-12-16,0 1 2 15,-16 0-6-15,-40 7 1 16,-47 5-2-16,-46 5 4 0,-52 5-25 15,-36 4-14-15,-33 3-25 16,-29 7 14-16,-36 0-138 16,-25 17-216-16,-20 6 137 15</inkml:trace>
  <inkml:trace contextRef="#ctx0" brushRef="#br1" timeOffset="124232.89">26292 11913 168 0,'0'0'453'0,"0"0"-380"15,0 0 208-15,0 0-113 16,0 0-95-16,0 0-23 15,3-5-10-15,24 2-19 16,1 3 1-16,-1 1-22 16,-1 23 0-16,-2 12 3 15,-4 9 1-15,-8 12-4 16,-11-4 0-16,-1 2-16 16,-3-4 7-16,-12-12-7 15,2-9 8-15,4-16 3 0,5-8 9 16,4-6-4-16,0 0 17 15,0-20-5-15,11-16 11 16,12-8-23-16,7-12 0 16,7-4 8-16,5-1-4 15,3-2-4-15,-2 17 3 16,-4 9 0-16,-10 16 21 16,-3 12-24-16,-6 6 0 15,-1 3-1-15,-2 9 1 16,-2 18 0-16,0 10 0 15,-7 6 1-15,-8 6-6 16,0-2 5-16,-11 1-40 0,-8-8 0 16,0-10-46-16,6-10-22 15,4-12-82-15,8-8-190 16,1-8-171-16</inkml:trace>
  <inkml:trace contextRef="#ctx0" brushRef="#br1" timeOffset="124702.13">26981 11517 938 0,'0'0'124'16,"0"0"38"-16,0 0-82 16,0 0-13-16,0 0-22 15,0 0-26-15,-5-57-7 16,19 53-12-16,8 4 10 0,3 0-13 15,5 4 3-15,-3 12-2 16,-3 8-10-16,-6 2 10 16,-7 6-6-16,-10 2-6 15,-1-1-2-15,-3-3 13 16,-14-4-16-16,0-6 17 16,3-7-2-16,4-9 8 15,5-1-3-15,4-3 4 16,1 0-4-16,0 0 27 15,0-25-7-15,14-16-21 16,15-9 14-16,8-9-12 16,11 6-1-16,4 7 0 0,-1 13 1 15,-5 9 22 1,-7 12-24-16,-10 9 0 0,-6 3 2 16,-5 5-2-16,-6 20 0 15,-3 9 0-15,-8 10 1 16,-1 3-1-16,-1 5 0 15,-15 1-22-15,-7-4-26 16,-2-8-58-16,-2-5-48 16,-3-10-198-16,-1-9-308 15</inkml:trace>
  <inkml:trace contextRef="#ctx0" brushRef="#br1" timeOffset="129128.1">16617 14472 230 0,'0'0'91'0,"0"0"18"15,0 0-17-15,0 0-25 16,0 0 28-16,0 0-3 16,-13-9-11-16,13 9-10 15,0 0-24-15,0 0 12 16,-2 0-11-16,2 0-10 16,0 0 24-16,0 0-33 0,-1 0-4 15,1 0 16-15,0 0-18 16,-2 0 6-16,-1 0-9 15,2 0-16-15,-6 0 22 16,4 0-24-16,0 0 2 16,3 0 5-16,0 0-7 15,-3 0 3-15,3 0-5 16,0 0 1-16,-3 0-2 16,3 0 1-16,0 3 0 15,0-3-1-15,0 0 6 16,0 0-5-16,0 0 0 15,0 0 0-15,0 0 3 16,0 0-3-16,0 0 0 16,0 0-1-16,0 0 2 15,0 0-2-15,0 0-1 0,3 6 2 16,23-2-2-16,18 3 5 16,14-1-3-16,15-6 11 15,-1 0-10-15,-5 0 0 16,-6 0-1-16,-7 0-13 15,-10 0 2-15,-8 0-64 16,-9 0-6-16,-15 0-21 16,-6 0-87-16,-6 0-66 15,-3 0 104-15,-19 3-8 16,-14 11 43-16,-12 6 54 0,-7-1-8 16,-13 4 32-16,-4 0 17 15,-2 1 14-15,9-2 7 16,5-5 24-16,12 3 53 15,13-7-5-15,5-2 45 16,14-2 5-16,6-8 3 16,9-1 32-16,1 0-29 15,0 0-40-15,0 0 19 16,0 0-57-16,24 0-11 16,18 0 41-16,16 0-34 15,10 0-12-15,13-4 1 16,1-9-25-16,-1-2 29 15,-9 3-39-15,-7-1 0 16,-13 7 3-16,-10-2-3 16,-14 5-2-16,-10-1-15 0,-9 4-34 15,-6 0 8 1,-3 0-61-16,0 0-45 0,-6 7-101 16,-18 3-64-16,-1-3-144 15</inkml:trace>
  <inkml:trace contextRef="#ctx0" brushRef="#br1" timeOffset="131625.43">18353 14869 298 0,'0'0'97'16,"0"0"-30"-16,0 0 27 0,0 0-18 16,0 0 10-1,0 0 15-15,0 0-32 0,-5 49 11 16,6-51-7-16,25-23-13 15,13-11 2-15,13-14-30 16,0-8-24-16,-6-5 13 16,-8-6-19-16,-6-10-1 15,-5-10 3-15,-15-8 0 16,-5-2 0-16,-7 13-4 16,0 24 0-16,-3 25 11 15,-7 24-9-15,-6 13-3 16,-9 26 1-16,-10 34-8 15,1 25 6-15,7 7-1 0,15 2 3 16,12-4-10 0,12-15 8-16,25-10-20 0,11-14 6 15,10-15-2-15,4-17 17 16,0-15-2-16,-4-4 3 16,-5-24 2-16,-6-6 2 15,-7-7-4-15,-10-1 3 16,-9 1 2-16,-7 6-2 15,-4 10-3-15,-7 14 0 16,-3 7-5-16,0 4 1 16,0 25-6-16,0 11 9 15,0 2 2-15,11-3-3 16,7-7 1-16,8-6-16 16,4-9 9-16,2-11-5 0,10-6 13 15,1 0-3-15,2-6 10 16,0-11-4-16,-6 0-3 15,-11 4 1-15,-7 4 1 16,-6 7-2-16,0 2-5 16,-6 0 4-16,0 8-7 15,2 5-12-15,-2 3-54 16,-2 1-42-16,-7-1-55 16,0-2-65-16,-16 3-66 15</inkml:trace>
  <inkml:trace contextRef="#ctx0" brushRef="#br1" timeOffset="132066.1">18276 15325 916 0,'0'0'50'16,"0"0"66"-16,0 0-104 15,0 0 14-15,0 0-15 16,0 0-7-16,115-77 1 16,-76 77 2-16,-7 0-11 15,-3 4 4-15,-8 19 0 16,-9 10-1-16,-9 0 2 16,-3 9-1-16,-6-1 0 0,-14-7-4 15,4-5-6-15,4-9-2 16,1-11 12-16,7-3-10 15,4-6 10-15,0 0 0 16,1-15 4-16,22-15-2 16,2-10 0-16,3 1-2 15,1 4 2-15,-8 9 20 16,-4 8-13-16,-4 14-2 16,-7 4-7-16,1 0-5 15,-3 17-3-15,-1 14 3 16,-1 10-7-16,-2 2-1 15,0 0-71-15,3 0-54 0,1-14-106 16,7-9-139 0,1-12 120-16</inkml:trace>
  <inkml:trace contextRef="#ctx0" brushRef="#br1" timeOffset="132443.1">18794 15424 334 0,'0'0'197'0,"0"0"-2"16,0 0-16-16,0 0-109 15,0 0-19-15,0 0-51 16,32-13 5-16,4 13-4 16,15 0-1-16,12 0 2 15,-4 0-6-15,-2 0-25 16,-12-3 13-16,-15-5-76 16,-16 2-21-16,-11-5 32 15,-3 5 68-15,-9-5 2 0,-16 2 10 16,-9 3-4-16,-2-1 5 15,0 4 11-15,6 0 32 16,9 2 19-16,10-2-33 16,8 1 17-16,3-1 2 15,0-1-41-15,22-3-3 16,11-3 22-16,0 7-5 16,2 3-3-16,0 0-16 15,-8 17-2-15,-7 5 15 16,-8 8-15-16,-4 0 0 15,-8 7-3-15,0-1-4 16,-12 3-60-16,-3-5-165 0,2-8-141 16</inkml:trace>
  <inkml:trace contextRef="#ctx0" brushRef="#br1" timeOffset="132944.94">19541 15196 1090 0,'0'0'58'0,"0"0"22"16,0 0-72-16,0 0-5 15,-82 92 11-15,67-51-2 16,1-4-12-16,11 1 2 0,3-12-2 16,10-3 0-1,12-13-9-15,11-6 8 0,3-4-3 16,-1-17 2-16,5-13 2 15,-1-7 2-15,0-8-2 16,6 2 0-16,0 3 3 16,1 6-3-16,-7 12 0 15,-13 13 0-15,-6 6 1 16,-11 3-2-16,1 9-12 16,-4 14 9-16,-2 6-6 15,-4 2 10-15,0 2-2 16,-1-4 2-16,-9-7-2 15,1-5-2-15,0-3-1 0,-3-11 5 16,0-3 11 0,-4 0-9-16,-1-10 3 0,-4-16 1 15,1-3-4-15,-5-8 9 16,-2-3-11-16,2 8 0 16,-2 10 2-16,1 13-2 15,-1 9-3-15,-1 7 1 16,-2 20-5-16,3 9 3 15,7 4-26-15,6-4-59 16,7 0-75-16,7-6-172 16,0-10-158-16</inkml:trace>
  <inkml:trace contextRef="#ctx0" brushRef="#br1" timeOffset="134506.59">21146 14391 218 0,'0'0'225'15,"0"0"-160"-15,0 0 77 16,0 0-47-16,0 0-12 16,0 0 9-16,-15 0-14 15,15-5-18-15,0-1-48 16,6 0 16-16,6 3-28 16,-2 3 5-16,6 0-10 15,3 12 3-15,0 21-5 16,-3 10 7-16,-2 10 0 15,-11-4-6-15,-3-6 5 16,0-10-26-16,-9-6 23 16,-2-9-6-16,4-9 10 0,1-7 1 15,4-2 0-15,2 0 24 16,0-11 6-16,3-17-30 16,20-8 11-16,6-12-11 15,9 3 1-15,2-4 3 16,1 10-3-16,-8 12 32 15,-7 13-33-15,-7 14 3 16,-1 0-4-16,-6 17-3 16,0 17 3-16,-4 8 0 15,-8 8 2-15,0-5-7 0,0-1-17 16,0-5-81 0,0-8-68-16,-4-12-101 0,4-13-93 15</inkml:trace>
  <inkml:trace contextRef="#ctx0" brushRef="#br1" timeOffset="134708.63">21687 14483 693 0,'0'0'138'0,"0"0"116"16,0 0-199-16,0 0-26 15,0 0 6-15,84-26-14 16,-15 19 10-16,15-1-31 15,4-1-13-15,-7 3 8 16,-12 1-38-16,-17 3-61 0,-20-2-126 16,-22 1-166-16,-10 0-69 15</inkml:trace>
  <inkml:trace contextRef="#ctx0" brushRef="#br1" timeOffset="134924">21947 14383 170 0,'0'0'150'0,"0"0"91"15,0 0-2-15,0 0-100 16,0 0 12-16,0 0-52 16,-16-63-36-16,16 63 3 15,0 0-46-15,0 10-15 16,7 24 7-16,-3 12 1 0,-4 10 5 16,0 4-11-1,-11 5-2-15,-19 1-10 0,2-6-6 16,5-7-81-16,5-11-34 15,16-22-130-15,2-19-228 16</inkml:trace>
  <inkml:trace contextRef="#ctx0" brushRef="#br1" timeOffset="135126.53">22447 14307 1072 0,'0'0'48'0,"0"0"56"16,0 0-104-16,0 0 3 16,0 84 16-16,0-33-6 0,0 2-10 15,0 5 2-15,-5 0-5 16,1-2-41-16,-4-6-62 16,3-17-155-16,1-17-284 15</inkml:trace>
  <inkml:trace contextRef="#ctx0" brushRef="#br1" timeOffset="135456.54">22773 14198 873 0,'0'0'84'16,"0"0"123"-16,0 0-115 0,0 0-33 15,0 0 28-15,0 0-38 16,-7-14 10-16,7 14-29 16,0-2-10-16,0 2 12 15,0 0-24-15,6 0-6 16,10 0 1-16,11 0 3 16,9 16 8-16,-1 11-14 15,4 10 0-15,-3 12 8 16,-4 14-2-16,-7 2-8 15,-7 8 2-15,-18-1-16 16,-8 1-25-16,-37-4-85 0,-22-2-45 16,-22-5-73-16,-18-6-289 15</inkml:trace>
  <inkml:trace contextRef="#ctx0" brushRef="#br1" timeOffset="136471.04">21061 14162 86 0,'0'0'99'0,"0"0"22"15,0 0 29-15,0 0-34 16,0 0 15-16,0 0-7 0,-17 0-44 16,4 22-26-16,-6 25-10 15,-5 19 35-15,3 20-13 16,-3 16-22-16,9 0-6 15,11 2-17-15,4-12-12 16,14-6-9-16,27-14-9 16,20-19 7-16,18-20-93 15,16-32-81-15,14-15-216 16</inkml:trace>
  <inkml:trace contextRef="#ctx0" brushRef="#br1" timeOffset="136994.07">22967 13844 397 0,'0'0'112'16,"0"0"121"-16,0 0-93 15,0 0-55-15,0 0-27 16,0 0-21-16,12-10-30 16,2 10-3-16,2 0 3 0,1 12-7 15,2 10 0-15,-5 4-4 16,-6 5 4-16,-5 2 0 15,-3-2 0-15,0-1 0 16,-6-10 3-16,-4-6-3 16,5-8 0-16,4-3 1 15,1-3 1-15,0 0 5 16,0 0 8-16,3-12 18 16,17-12 10-16,12-13-38 15,8-5 3-15,11 0 4 16,1-2-9-16,-3 12 2 15,-7 11-5-15,-14 15 0 16,-8 6-1-16,-9 23-2 0,-6 16 3 16,-5 8-2-1,0 0 4-15,-18-1-4 0,-1-4-41 16,-2-2-78-16,7-11-158 16,9-15-178-16</inkml:trace>
  <inkml:trace contextRef="#ctx0" brushRef="#br1" timeOffset="137206.31">23555 13895 773 0,'0'0'149'16,"0"0"78"-16,0 0-132 0,0 0-74 16,0 0 4-1,0 0-14-15,23-24-9 0,22 19 2 16,14 0-4-16,8-5-6 15,-6-2-2-15,-8 2-56 16,-14 0-56-16,-15-1-82 16,-18 1-125-16,-6-3-89 15</inkml:trace>
  <inkml:trace contextRef="#ctx0" brushRef="#br1" timeOffset="137406.31">23776 13716 378 0,'0'0'156'0,"0"0"179"15,0 0-123-15,0 0-79 16,0 0-41-16,0 0-16 16,-14-7-28-16,14 7-20 0,0 7-28 15,0 23 5-15,0 12 1 16,0 9-6-16,0 1 0 16,0 1 0-16,-10-6-22 15,-4-2-57-15,4-8-64 16,-2-14-110-16,10-16-153 15</inkml:trace>
  <inkml:trace contextRef="#ctx0" brushRef="#br1" timeOffset="137595.29">24171 13609 892 0,'0'0'122'0,"0"0"37"16,0 0-127-16,0 0-30 15,0 84-2 1,0-25 19-16,0 5-18 0,-3 3-1 16,3-3-7-16,0-2-94 15,0-5-100-15,0-16-293 16</inkml:trace>
  <inkml:trace contextRef="#ctx0" brushRef="#br1" timeOffset="139216.34">21058 15387 636 0,'0'0'108'16,"0"0"72"-16,0 0-87 0,0 0-80 15,0 0-1-15,0 0-6 16,97 0 50-16,-6-10-16 15,32-10-21-15,30-5 10 16,41-2-21-16,37 4 16 16,33 9 8-16,25 4-26 15,12 7 9-15,2 3-15 16,-5-4-6-16,-15-6 5 16,-27-10-12-16,-26-11 11 15,-31-9 1-15,-39-4 1 16,-37 4 1-16,-46 5-1 15,-35 8 0-15,-23 10 8 16,-16 7-8-16,-3 8 0 0,-30 2-38 16,-25 9-100-16,-25 24-129 15,-26 4-211-15</inkml:trace>
  <inkml:trace contextRef="#ctx0" brushRef="#br1" timeOffset="139904.16">21334 15813 541 0,'0'0'65'0,"0"0"121"16,0 0-30-16,0 0-87 15,0 0 12-15,0 0-18 16,-11-20-21-16,11 17-11 0,8 0-12 16,8 3-17-16,13 0 8 15,2 6-10-15,5 25-1 16,-3 11-1-16,-7 11 4 15,-9 3-3-15,-11 3 1 16,-6-2-27-16,0-5 16 16,-9-13-20-16,-6-10 13 15,3-11 16-15,4-10 2 16,5-8 0-16,3 0 4 16,0-11-1-16,0-21 12 0,0-14-15 15,17-11 0-15,7-3 0 16,1-2 3-16,2 12 1 15,1 8-4-15,-4 9 0 16,-6 16 13 0,-4 10-13-16,-3 7-3 0,0 20-6 15,2 12 7-15,1 12 0 16,-7 6 2-16,-2 1 0 16,-4 2-5-16,-1 0-42 15,0-6-59-15,0-16-107 16,0-12-137-16,0-16-117 15</inkml:trace>
  <inkml:trace contextRef="#ctx0" brushRef="#br1" timeOffset="140101.19">21914 15995 928 0,'0'0'128'15,"0"0"0"-15,0 0-113 16,0 0 0-16,91-16 15 15,-25 9-2-15,4-3-14 16,4 3-14-16,-11 2-19 16,-10 0-34-16,-15 0-82 15,-14 1-105-15,-21 1-106 16,-3-2-115-16</inkml:trace>
  <inkml:trace contextRef="#ctx0" brushRef="#br1" timeOffset="140294.2">22217 15879 398 0,'0'0'224'0,"0"0"6"16,0 0-73-16,0 0-18 16,0 0-46-16,0 0-31 15,-9-20-37-15,9 31-25 16,0 18 18-16,0 14 1 16,0 15-1-16,-11 10 3 15,-5 4-20-15,-3-3-1 16,-4-8-22-16,10-9-100 15,4-18-92-15,9-18-287 16</inkml:trace>
  <inkml:trace contextRef="#ctx0" brushRef="#br1" timeOffset="140500.75">22737 15780 1200 0,'0'0'28'15,"0"0"107"-15,0 0-124 16,0 0-7-16,0 0-3 16,0 89 25-16,0-33-14 15,-3 7-8-15,-11 3-8 16,1 3-5-16,1-8-80 16,4-8-62-16,0-20-259 0</inkml:trace>
  <inkml:trace contextRef="#ctx0" brushRef="#br1" timeOffset="141200.1">25553 14975 851 0,'0'0'37'15,"0"0"23"-15,0 0 52 0,-91 79-61 16,78-63-13-16,9 0-12 15,4-2-24-15,0-7 1 16,6-2-3-16,16-5 0 16,8 0 0-16,0-9 0 15,-5-8-5-15,-7-6 5 16,-11-3 0-16,-7-3 8 16,0 3-8-16,-6 5 0 15,-18 5 6-15,-7 16-6 16,-6 0-4-16,-5 20 2 15,5 12 2-15,7 5-1 0,9-5 0 16,12-5 1 0,9-4-11-16,0-6 9 0,9-7 2 15,7-7-2 1,1-3 5-16,2 0-1 0,-1-9 0 16,-1-12 3-16,-3-5 11 15,-3-3-13-15,-5-1-1 16,-3-3-2-16,-2 12-4 15,-1 6 3-15,0 11-29 16,0 4-37-16,-1 4-83 16,-4 11-207-16,5-1-176 15</inkml:trace>
  <inkml:trace contextRef="#ctx0" brushRef="#br1" timeOffset="141434.74">26544 14316 1070 0,'0'0'56'0,"9"-75"-24"16,-6 65 88-16,1 10-104 15,2 10-16-15,3 29-12 16,3 25 12-16,-7 22 1 15,-5 10-1-15,-14 8-61 16,-23 3-104-16,-11-8-270 0</inkml:trace>
  <inkml:trace contextRef="#ctx0" brushRef="#br1" timeOffset="141657.99">26144 15137 1014 0,'0'0'130'0,"0"0"-5"15,0 0-84-15,152-17-9 16,-43 6-14-16,12-1-6 16,3 1-12-16,-5-2-14 15,-11 3-55-15,-23 8-8 0,-27 2-60 16,-33 0-166-16,-25 2-130 15</inkml:trace>
  <inkml:trace contextRef="#ctx0" brushRef="#br1" timeOffset="142086.57">26077 15566 892 0,'0'0'169'0,"0"0"-30"15,0 0-28-15,0 0-109 0,0 0 31 16,118-24 0 0,-82 24-25-16,-8 17-6 0,-7 7-2 15,-14 8 0-15,-7 5-4 16,-3-1 4-16,-21 7 0 16,-2-6-2-16,-1-11-3 15,6-4 2-15,6-11-11 16,6-5 9-16,6-6-3 15,3 0 14-15,0-13-6 16,21-17 7-16,10-9-7 16,11-8 6-16,4 1-6 15,2 0 1-15,-3 7 22 0,-5 11-10 16,-10 16 2 0,-9 2 3-16,-5 10-9 0,-5 0-6 15,-1 16-3-15,-3 11 0 16,-5 5-1-16,-2 2 1 15,0 2-3-15,-12 0-6 16,-11-4-49-16,0 0-46 16,-3-10-64-16,8-5-228 15,7-14-195-15</inkml:trace>
  <inkml:trace contextRef="#ctx0" brushRef="#br1" timeOffset="142523.28">26796 15369 953 0,'0'0'113'15,"0"0"55"-15,0 0-149 16,0 0 6-16,0 0-25 16,0 0-1-16,10-11-15 15,11 14 16-15,0 10-2 16,0 4 2-16,-5 5-7 15,-7-1 2-15,-6 3-11 16,-3-2 11-16,0-2-25 16,0-8 7-16,-6-1 15 15,2-1-7-15,1-10 12 16,3 0 3-16,0 0 3 16,0 0 1-16,0 0 14 15,9-17 9-15,16-7 2 0,9-7-17 16,8-6 12-16,6 1-4 15,1 5-14-15,-4 6 10 16,-8 11-8-16,-7 11-7 16,-8 3 2-16,-6 4-3 15,-5 21-2-15,-8 5-1 16,-3 3 5-16,-4 4-6 16,-20-4-37-16,-9 2-38 15,-6-4-69-15,-4-3-246 16,-5-8-149-16</inkml:trace>
  <inkml:trace contextRef="#ctx0" brushRef="#br1" timeOffset="146439.01">22008 16256 3 0,'0'0'3'15,"-132"96"5"-15,71-54 13 16,8-3 6-16,7-5-14 16,11-4 4-16,9-7-3 15,1-3-8-15,8-4-6 16,-1-6 0-16,6-3 0 0,4-1 2 16,2-2-2-1,1-4 0-15,2 0 4 0,3 0 7 16,-3 0-6-16,-2 3-5 15,2-3-4-15,1 1-1 16,2-1-22-16,0 0-27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51:56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8726 4204 486 0,'0'0'115'0,"0"0"150"0,0 0-79 15,0 0-98 1,0 0-9-16,0 0 11 0,0 0-78 15,-8 3 78-15,8-1-64 16,0-2 15-16,0 0-33 16,0 0-5-16,15 1-3 15,24-1 0-15,22 0-2 16,18-3 2-16,6-9-2 16,-6-1 1-16,-10 2-54 15,-14 6-38-15,-16 2-58 16,-17 3-54-16,-22 4-80 15,-19 18-68-15,-29 7 183 16,-15 8-2-16</inkml:trace>
  <inkml:trace contextRef="#ctx0" brushRef="#br0" timeOffset="127.33">8903 4368 66 0,'0'0'138'0,"-125"69"-11"16,89-47 64-16,16-11-62 0,19-8 53 16,1-3-91-16,21 0-40 15,37-2-22-15,30-18 40 16,30-3-44-16,18 0-25 15,10 1-11-15,9 0-170 16,0-1-330-16</inkml:trace>
  <inkml:trace contextRef="#ctx0" brushRef="#br0" timeOffset="931.23">11191 4411 1167 0,'0'0'3'16,"0"0"8"-16,0 0 16 16,0 0 9-16,0 0-6 15,0 0-2-15,30-40 3 16,-2-1-27-16,5-7 0 15,-3-5 2-15,-6-3-3 16,-7-8-1-16,0-11-2 16,-14-14 2-16,-3-15-3 0,0-10 1 15,-21 12-7 1,-1 19 4-16,7 32 2 0,0 30 1 16,9 18 0-16,-6 9-12 15,-4 41 9-15,-5 29-21 16,6 27 23-16,6 3-3 15,9-2 4-15,6-13-2 16,19-13 0-16,11-15-22 16,6-16 9-16,7-20-15 15,-1-16 11-15,1-11 18 16,0-11 0-16,-4-21 1 16,-6-10 0-16,-9-8 0 0,-8-6-4 15,-13 2 4 1,-4 8 0-16,-5 17 5 0,0 18 1 15,0 11-6-15,0 5-5 16,-5 20-15-16,2 13 16 16,3 3-3-16,0-3 3 15,8-6-1-15,14-8-11 16,8-9-2-16,1-8 6 16,2-7 12-16,10 0-13 15,-1-17 13-15,4-7 0 16,-4-7-1-16,-10 6 1 15,-3 3 0-15,-12 10-1 16,-7 12-1-16,-7 0-2 16,-3 29-63-16,3 12 47 15,3 7 20-15,4-4 0 16,2-6-4-16,9-9-2 16,1-9-7-16,4-8 10 0,-1-10-25 15,8-2 27-15,4-10 1 16,2-14 5-16,3-2 4 15,1-3-5-15,2 3-2 16,-7 6 23-16,-6 8-25 16,-15 9-6-16,-10 3 0 15,-7 15-33-15,0 18-81 16,-17 5-97-16,-5 1-160 16</inkml:trace>
  <inkml:trace contextRef="#ctx0" brushRef="#br0" timeOffset="1400.77">10902 5012 1014 0,'0'0'12'0,"0"0"64"16,0 0-31-16,55-104-6 16,-16 74 8-16,-4 7-27 0,-3 11-16 15,-2 12-4 1,-1 4 1-16,0 26-17 0,-2 9 14 16,-8 9 0-16,-13 3-2 15,-6 1-5-15,0-5-9 16,-6-8 0-16,-7-10-10 15,4-12 25-15,1-6-1 16,6-8 4-16,2-3 4 16,0-3-1-16,7-23 11 15,12-17-14-15,3-6 2 16,10-3 17-16,-2 5-12 16,-2 11 10-16,-1 13 5 15,-7 14-18-15,0 9-4 16,-5 12-5-16,3 20 4 0,-6 8-13 15,-3 10 14-15,-6 0-31 16,1-1-18-16,-1-3-93 16,0-13-156-16,3-16-61 15</inkml:trace>
  <inkml:trace contextRef="#ctx0" brushRef="#br0" timeOffset="1799.68">11713 5032 732 0,'0'0'48'0,"0"0"203"16,0 0-162-16,0 0-17 15,0 0-60-15,0 0-12 16,39-15-8-16,40 7 8 16,9-5 6-16,-4 1-6 0,-10-2-30 15,-16 3-12-15,-16-1-45 16,-18-1 40-16,-21-2-21 15,-6-8 43-15,-30-1-59 16,-13 0-33-16,1 6 117 16,-1 5 0-16,4 5 42 15,17 4 66-15,9 3-15 16,11 1 0-16,5 0-37 16,0 0-44-16,21 0-12 15,13 5 1-15,10 13 10 0,1 5 8 16,0 8-19-16,-9 1 0 15,-9 5 21-15,-12-1-19 16,-15 7 2 0,0 1-4-16,-29 2-9 0,-3 2-24 15,-7-5-110-15,12-8-162 16,5-16-92-16</inkml:trace>
  <inkml:trace contextRef="#ctx0" brushRef="#br0" timeOffset="2256.55">12500 4847 428 0,'0'0'152'0,"0"0"96"0,0 0-50 15,0 0-127-15,0 0-54 16,0 0-16-16,-1 66-1 16,1-25 5-16,0-6 1 15,11-1-2-15,11-7-4 16,5-9 0-16,1-7-3 15,5-8 8-15,0-3-4 16,-2-7 0-16,2-17 2 16,6-7 11-16,-6-6-14 15,-2-4 0-15,-4 2 6 16,-11 11-6-16,-10 13 11 16,-3 10 12-16,-3 5-15 15,0 2-8-15,0 23-12 16,0 10 9-16,0 7-1 0,0-1 8 15,-5-12-4-15,-2-4 0 16,-3-9 2-16,1-8 3 16,-4-8 1-16,-4 0-6 15,-12-10 18-15,0-12-11 16,-7-12 1-16,-6-9-8 16,-4-10 0-16,-3-5-8 15,1 9 8-15,-4 14-27 16,7 22 4-16,2 13-24 15,7 27-44-15,14 16-72 16,16 7-44-16,6-6-69 16</inkml:trace>
  <inkml:trace contextRef="#ctx0" brushRef="#br0" timeOffset="2916.09">14507 3649 532 0,'0'0'26'0,"0"0"278"16,0 0-149-16,0 0 0 15,0 0-89-15,0 0 15 16,-21-81-56-16,42 70-17 16,5 0 1-16,9 2-9 0,4 6-1 15,0 3 0 1,1 0-7-16,-8 16-5 0,-3 7 9 16,-16 5-33-16,-3 6 18 15,-10-3-11-15,0-1 14 16,0-8-1-16,-8-10 12 15,-1-3-7-15,6-6 12 16,0-3 0-16,0 0 13 16,0-12 3-16,3-18 4 15,0-15-10-15,6-6-1 16,21-7-3-16,4 5 0 16,5 13-6-16,-3 12 18 15,-4 15-17-15,0 13-1 16,-6 2-2-16,6 29-1 0,-3 9-7 15,-6 12 10-15,-4 3-2 16,-6 5-1-16,-10 1-36 16,0-10-39-16,0-10-104 15,0-15-136-15,6-15-10 16</inkml:trace>
  <inkml:trace contextRef="#ctx0" brushRef="#br0" timeOffset="3113.9">15159 3523 674 0,'0'0'103'0,"0"0"93"15,0 0-79-15,0 0-53 0,0 0-56 16,0 0-4 0,98-6 30-16,-49 3-34 0,2-1-1 15,-5 0-1-15,-4-2-73 16,-12-1-100-16,-15-2-145 15,-14-4-78-15</inkml:trace>
  <inkml:trace contextRef="#ctx0" brushRef="#br0" timeOffset="3316.62">15335 3321 472 0,'0'0'103'0,"0"0"147"15,0 0-58-15,0 0-105 0,0 0-31 16,0 0-56-16,-6 49 1 15,15-6 32-15,4 11 32 16,-4 6-26-16,-3 8-10 16,-5 0-29-16,-1 1 0 15,0-7 0-15,-6-10-91 16,0-18-51-16,6-22-204 16,0-12-299-16</inkml:trace>
  <inkml:trace contextRef="#ctx0" brushRef="#br0" timeOffset="3528.29">15790 3214 1014 0,'0'0'71'0,"0"0"-4"0,0 0 27 16,0 0-81-16,0 0-3 15,22 83 16-15,-4-25-3 16,0 6-4-16,-9 5-17 15,-9 7 1-15,0 2-3 16,-3-7-73-16,-12-10-83 16,-2-24-215-16,8-24-191 15</inkml:trace>
  <inkml:trace contextRef="#ctx0" brushRef="#br0" timeOffset="3764.56">16121 3145 1073 0,'0'0'30'0,"0"0"59"15,0 0 48-15,0 0-72 16,91 1-15-16,-33 22 4 16,7 10-46-16,3 13 11 15,-10 11-19-15,-9 5 0 16,-25 8-7-16,-24 13-12 15,-40 9-48-15,-41 3-43 16,-32 0-41-16,-20-14-244 16,-22-23-332-16</inkml:trace>
  <inkml:trace contextRef="#ctx0" brushRef="#br0" timeOffset="4034.28">14237 3163 924 0,'0'0'19'0,"0"0"183"16,0 0-110-16,0 0-72 16,0 0 0-16,-85 143-8 15,40-40 17-15,-1 22 2 0,10 12-25 16,17 2-1-16,16-10-5 15,10-21-9-15,38-23 7 16,22-29-66-16,36-32 1 16,30-24-16-16,31-32-243 15,22-30-343-15</inkml:trace>
  <inkml:trace contextRef="#ctx0" brushRef="#br0" timeOffset="4452.39">16206 2689 899 0,'0'0'3'16,"0"0"103"-16,0 0-2 16,0 0-59-16,0 0-26 15,0 0-12-15,55-21 4 16,-16 21-6-16,6 0-2 15,1 12 2-15,-9 4-5 16,-6 2-4-16,-8 3-7 16,-11-1-19-16,-9-3 0 15,-3 0 3-15,0-1-6 16,-6-3 32-16,-11-4-13 16,2-4 14-16,2-5 3 15,3 0 3-15,2-16 32 16,8-12-7-16,0-10-15 0,18-7 6 15,18-3-21-15,5 8 12 16,4 11-6-16,0 12 1 16,-4 15 1-16,-2 2-9 15,-7 26 3-15,-10 17-15 16,-15 18 12-16,-7 17-20 16,-26 13-36-16,-35 9-90 15,-27 2-167-15</inkml:trace>
  <inkml:trace contextRef="#ctx0" brushRef="#br0" timeOffset="4730.09">14049 4470 1060 0,'0'0'31'15,"0"0"-29"-15,0 0 44 16,143-9-7-16,-10-15 53 16,46-6-40-16,37-6-28 15,32 1 24-15,25 2-47 16,6 7-1-16,-14 2 0 16,-29 3-1-16,-51-1-22 15,-59 7-54-15,-55 2-23 0,-54 8-42 16,-37 5-41-16,-55 0-310 15</inkml:trace>
  <inkml:trace contextRef="#ctx0" brushRef="#br0" timeOffset="5136.92">14913 4755 580 0,'0'0'274'0,"0"0"-203"15,0 0 115-15,0 0-146 16,0 0-21-16,0 0 0 16,86 14-11-16,-56 6 0 0,-3 5-8 15,-8 9-8-15,-6 2-7 16,-6 0-35-16,-7-2 7 16,0-4-43-16,-4-11 36 15,-5-5 34-15,2-11 0 16,0-3 16-16,1 0 16 15,6-22 62-15,0-17-45 16,17-12 4-16,21-14-21 16,11-3 28-16,5 8-33 15,-1 13 16-15,-5 21-11 16,-12 15-7-16,-6 11-6 16,-8 0-3-16,-5 24 0 15,-4 12 0-15,-7 10 0 16,-6 8 0-16,0 2-2 15,-6-3-18-15,-10-4-46 0,-2-12-84 16,3-14-174-16,3-15-165 16</inkml:trace>
  <inkml:trace contextRef="#ctx0" brushRef="#br0" timeOffset="5559.96">15675 4480 753 0,'0'0'51'0,"0"0"108"16,0 0-48-16,0 0-78 15,0 0-13-15,0 0-18 0,49-2 16 16,-25 5-14 0,-6 5 1-16,-4 4-4 0,-1 4-1 15,0 3 0-15,-7 2-2 16,-5 4 0-16,-1-3-4 15,0-3-3-15,-1-5 9 16,-5-8-7-16,3-1 10 16,3-5-3-16,0 0 6 15,0 0 5-15,0-3 35 16,0-17-3-16,9-12-35 16,15-8 6-16,4-6-14 15,8 3 2-15,0 8 2 0,-5 11-3 16,-1 13 1-16,-6 8-2 15,-3 3-4-15,-1 9-2 16,0 15 1-16,-8 10 2 16,-6 0 1-16,-5 7-27 15,-1-2-46-15,0 0-59 16,-3-4-198-16,-1-6-4 16</inkml:trace>
  <inkml:trace contextRef="#ctx0" brushRef="#br0" timeOffset="5767.02">17332 4118 56 0,'0'0'1117'15,"0"0"-1114"-15,0 0 60 16,0 0-56-16,149-27 1 15,-58 20-8-15,-3 4-2 16,-13 1-42-16,-23 2-148 16,-29 0-295-16</inkml:trace>
  <inkml:trace contextRef="#ctx0" brushRef="#br0" timeOffset="5917.92">17287 4409 664 0,'0'0'90'0,"0"0"-17"16,0 0 67-16,133-21-102 16,-29-4-3-16,26-5-35 15,9-2-67-15,13-6-275 16</inkml:trace>
  <inkml:trace contextRef="#ctx0" brushRef="#br0" timeOffset="6718.55">19674 4258 472 0,'0'0'35'16,"0"0"72"-16,0 0 100 16,0 0-121-16,0 0 42 15,0 0-45-15,-13 38-10 0,13-38 0 16,19-21-31-16,18-20-4 15,11-16-14-15,4-18-22 16,0-9-2-16,-10-17-1 16,-6-19-24-16,-14-10 20 15,-10-3-29-15,-9 24 3 16,-3 39 26-16,0 31-2 16,-21 37 3-16,-15 19-9 15,-4 41-16-15,-5 29 21 16,7 24-5-16,16 6 13 15,14-4-3-15,8-9 3 16,20-19-1-16,25-20-15 16,7-15 13-16,4-22-1 15,-1-24 1-15,1-4 3 16,-2-29 5-16,-2-10-5 0,-3-11 2 16,-10-4-2-16,-7 1-17 15,-9 11 12-15,-6 15-11 16,-13 17 13-16,-4 10 3 15,0 21-24-15,0 15-19 16,6 8 38-16,5 1 5 16,10-10-7-16,7-8 7 15,6-10-5-15,5-10 4 16,4-7 2-16,8 0-3 16,7-19 7-16,-1-9-5 0,3-3 9 15,-14 4 4 1,-11 7 3-16,-9 10 3 15,-13 6-13-15,-3 4-6 16,-7 4-6-16,5 17 6 0,4 3 0 16,4 2 2-16,4-1-2 15,7-5 2-15,6-8 0 16,5-8-4-16,7-4-5 16,4 0-27-16,1-14 20 15,-7 0-99-15,-16 1-269 16,-24 7-49-16</inkml:trace>
  <inkml:trace contextRef="#ctx0" brushRef="#br0" timeOffset="7146.19">19694 4662 906 0,'0'0'102'15,"0"0"47"-15,0 0-55 16,0 0-28-16,81-62-55 16,-23 39-5-16,-9 8-6 15,-13 9 7-15,-14 6-15 16,-6 0 8-16,-5 21-10 16,-8 11 5-16,-3 5 2 15,0 5 3-15,-7-1 0 0,-9-7-8 16,3-6 7-16,3-9-27 15,4-10 22-15,5-7 4 16,1-2 4-16,0-10 1 16,14-18-3-16,15-12 7 15,10-4-10-15,3 0 3 16,-4 7 0-16,-2 11 5 16,-9 11-5-16,-14 11-2 15,-5 4 0-15,-5 11-12 16,-2 16 9-16,-1 11 1 15,0 6-13-15,0 2-26 16,2 2-60-16,10-8-20 16,3-12-292-16,9-19-47 15</inkml:trace>
  <inkml:trace contextRef="#ctx0" brushRef="#br0" timeOffset="7550.27">20451 4603 834 0,'0'0'54'16,"0"0"120"-16,0 0-93 16,0 0-42-16,0 0-39 15,0 0-6-15,68-14 6 16,-4 5 15-16,7-4-15 16,-3-1-4-16,-8 0-10 15,-18 3-24-15,-19 1-1 16,-9-1-10-16,-13-4 36 15,-1 1 3-15,-6-1 10 16,-17 0-17-16,-10 1 17 0,-6 4-9 16,-3 0 2-16,0 7 7 15,13-1 0-15,6 2 5 16,14 2 0-16,8 0 27 16,1 0-11-16,3-2-11 15,21 2 25-15,8 0-12 16,6 0-6-16,2 4 12 15,-6 13-14-15,-3 4-4 16,-5 5-11-16,-3 6 11 16,-7 3-18-16,-9 0 7 15,-7 1-38-15,-7-5-95 0,-23-3-118 16,-1-8-186-16</inkml:trace>
  <inkml:trace contextRef="#ctx0" brushRef="#br0" timeOffset="8408.74">21369 4429 907 0,'0'0'97'0,"0"0"13"16,0 0-61-16,0 0-44 15,0 0 2-15,0 0-7 0,24 82 11 16,-19-57-9-16,-2-4 0 15,-2-4-2-15,2-7 2 16,-1-4-1-16,-2-3-1 16,1-3 0-16,-1 0 7 15,0 0-2-15,2 3 3 16,-1 4-4-16,2 1-1 16,1 4 15-16,0-2-18 15,-1 2 0-15,0-5 16 16,-3 0-8-16,1-7 4 15,1 0-5-15,-2 0-2 16,0 0 23-16,0 0-10 16,0 0-1-16,0 0 9 15,0 0-14-15,0 0-3 16,0 0-9-16,0 0 2 0,0 0-5 16,0 0 3-16,0 0-2 15,0 0-5-15,0 0 7 16,1 0-1-16,-1 0 0 15,0 0 1-15,2 0-2 16,1 0 2-16,1 0 0 16,-1 4-1-16,4-1 2 15,-1-1-1-15,4 4 0 16,-4-5 0-16,5 0-2 16,1-1 2-16,8 0 0 0,2-2 4 15,7-13-3 1,-1-4-2-16,2-4 1 0,3-4-4 15,-1-4-3 1,-3-2 7-16,1 4 0 0,-5 0-2 16,-1 7 4-16,-5 5-3 15,-4 5 1-15,1 6 0 16,-1 4-11-16,5 2 9 16,-2 0-8-16,1 5 5 15,-1 15 1-15,-9 2 4 16,-8 5-3-16,-1 1 3 15,-4-1-9-15,-19-3 9 16,-3-6 0-16,-4-5 1 16,2-3-1-16,-2-7 0 0,-2-3-2 15,0 0 6-15,-4-13-10 16,1-7 6-16,1-5 0 16,3-3-4-16,2-4 4 15,5 8-5-15,5 8 5 16,6 7 0-16,-1 9-10 15,-5 0-3-15,0 22-40 16,-3 12 16-16,5 2-70 16,4 0-115-16,6-4-118 15,7-6-194-15</inkml:trace>
  <inkml:trace contextRef="#ctx0" brushRef="#br0" timeOffset="8766.58">23201 3003 827 0,'0'0'30'0,"0"0"132"16,0 0-61-16,0 0-66 16,0 0-32-16,-64 95-3 15,27-15 96-15,-4 17-46 0,0 22 3 16,-4 21-9-16,-1 10-21 16,-4 18 0-16,-2 5-23 15,3-2 6-15,10-1-9 16,19-10 3-16,20-8-12 15,14-21-31-15,46-23-42 16,23-37 0-16,20-47-103 16,12-28-301-16</inkml:trace>
  <inkml:trace contextRef="#ctx0" brushRef="#br0" timeOffset="9000.44">23656 3629 805 0,'0'0'227'16,"0"0"-140"-16,0 0 77 0,0 0-61 15,0 0-65-15,0 0-17 16,-9 0-21-16,14 58-3 16,8 21 2-16,4 14 2 15,-8-2 14-15,-2-2-15 16,-4-7-8-16,-2-11-28 15,-1-11-111-15,0-21-127 16,5-25-399-16</inkml:trace>
  <inkml:trace contextRef="#ctx0" brushRef="#br0" timeOffset="9194.79">23975 3963 139 0,'0'0'915'0,"0"0"-825"15,0 0 51-15,0 0-44 16,0 0-81-16,0 0 9 16,123-13-16-16,-47 5-7 15,1-1-4-15,-7-1-12 16,-7-1-58-16,-14-5-62 16,-19-2-121-16,-22-5-227 15</inkml:trace>
  <inkml:trace contextRef="#ctx0" brushRef="#br0" timeOffset="9411.24">24182 3752 791 0,'0'0'158'16,"0"0"63"-16,0 0-122 16,0 0-22-16,0 0-40 15,0 0-23-15,-7 36-8 16,7 8-1-16,10 13 24 15,-7 12-14-15,-3 4-13 16,0 3 6-16,-6-1-8 16,-7-8-89-16,1-14-51 15,1-19-162-15,8-21-354 0</inkml:trace>
  <inkml:trace contextRef="#ctx0" brushRef="#br0" timeOffset="9731.11">25094 3185 1173 0,'0'0'42'16,"0"0"94"-16,0 0-22 15,0 0-64-15,0 0-50 16,0 0-5-16,24 36-7 0,-6 20 12 15,-2 17 2-15,-8 8-2 16,-8 11-3-16,-12 1-67 16,-18-5-98-16,-4-24-210 15,5-27-449-15</inkml:trace>
  <inkml:trace contextRef="#ctx0" brushRef="#br0" timeOffset="9869.75">24695 3991 1043 0,'0'0'111'0,"0"0"-28"16,0 0 17-16,126 10-53 16,-22-10 9-16,17-1-42 15,-3-15-12-15,-8-1-2 16,-11-2-86-16,-20 2-44 15,-28 3-161-15,-31 2-588 16</inkml:trace>
  <inkml:trace contextRef="#ctx0" brushRef="#br0" timeOffset="10333.23">24933 4191 618 0,'0'0'155'16,"0"0"-47"-16,0 0 105 16,0 0-136-16,0 0-34 15,82 0-28-15,-22-11 7 16,1 1-13-16,-6 0-9 16,-7 6-22-16,-8-2-89 15,-16-1-297-15,-17 1-299 16</inkml:trace>
  <inkml:trace contextRef="#ctx0" brushRef="#br0" timeOffset="11090.74">24939 4234 466 0,'0'0'54'0,"0"0"119"0,0 0-2 16,0 0-56-16,0 0-56 16,0 0-19-16,51-56-7 15,-29 55-13-15,2 1 2 16,-3 0-18-16,1 11-1 16,0 10 8-16,-6 5-11 15,-5 7 0-15,-6 2 2 16,-5-2 3-16,0-1 2 15,0-5-7-15,-8-5 0 16,-3-5 0-16,3-5 5 16,2-7-5-16,3-3 5 15,1-2 3-15,1 0 20 0,1 0 21 16,0-5 4-16,0-15 7 16,4-11-47-16,22-9-11 15,13-4-2-15,10-3 4 16,3 7 1-16,0 7-5 15,-7 14 2-15,-6 12 0 16,-10 7-2-16,-6 0 0 16,-2 18-4-16,-6 12-1 15,-8 7 4-15,-5 3-1 16,-2 1 2-16,-5 0-9 16,-14-3-15-16,-5-4-77 15,-3-7-36-15,0-13-214 16,3-14-210-16</inkml:trace>
  <inkml:trace contextRef="#ctx0" brushRef="#br0" timeOffset="11390.31">25864 3148 460 0,'0'0'534'15,"0"0"-455"-15,0 0 56 0,0 0-26 16,0 0-80 0,0 0-26-16,70 1-3 0,-7 74 33 15,20 25-3-15,11 25 17 16,-5 13-38-16,-10 12 0 16,-19 8 0-16,-24-8-6 15,-27-3-2-15,-14-7-1 16,-48-11-3-16,-27-8-5 15,-22-17-85-15,-16-15-63 16,-10-19-58-16,-2-20-156 16,7-23-69-16</inkml:trace>
  <inkml:trace contextRef="#ctx0" brushRef="#br0" timeOffset="11917">26189 2671 540 0,'0'0'212'16,"0"0"-193"-16,0 0 141 15,0 0-40-15,0 0-86 16,0 0-12-16,78-40 0 0,-50 40-17 16,2 0-2-1,-2 0 3-15,-3 12-6 0,-4 3-1 16,-6 1-3-16,-3 1 2 16,-6-2-13-16,-6 0-17 15,0-4-12-15,0-3 20 16,0-1 13-16,0-5 10 15,0-2 1-15,0 0 6 16,0 0 30-16,0 0 20 16,9-11 10-16,15-17 20 15,12-9-83-15,16-9-2 16,6 1 8-16,0 8-9 16,-6 9 2-16,-9 16-2 15,-13 12 0-15,-9 5-7 16,-7 24-1-16,-7 11 4 0,-5 7 3 15,-2 1-5-15,-3 1 6 16,-17 0-10-16,-5 4-20 16,-14 0-9-16,-10-2-115 15,-8-13-230-15,2-13-229 16</inkml:trace>
  <inkml:trace contextRef="#ctx0" brushRef="#br0" timeOffset="12819.11">27264 3846 339 0,'0'0'179'16,"0"0"-87"-16,0 0 127 15,0 0-70-15,0 0-74 16,0 0 9-16,-6 9-36 16,6-8-3-16,0 1-7 15,0-2-10-15,0 0 4 16,11 0-32-16,33 0 1 15,24 0 6-15,21 0-6 16,5 0-1-16,-3 0 0 16,-11 0-4-16,-11 0-1 0,-14 0-41 15,-14 0-43-15,-16 0-39 16,-13 0-137-16,-10 0-98 16,-2 0-74-16</inkml:trace>
  <inkml:trace contextRef="#ctx0" brushRef="#br0" timeOffset="13138.75">27203 4170 200 0,'0'0'331'0,"0"0"-289"15,0 0 156-15,0 0-47 16,0 0-72-16,0 0-6 15,49 10-7-15,9-10-12 0,16-6-16 16,14-1-22-16,7 3 13 16,2 1-29-16,-3 3 0 15,-12 0 0-15,-13 0 4 16,-20 0-4-16,-22 0 0 16,-14 0 7-16,-10 0-4 15,-3 0-3-15,0 0 0 16,0 0 0-16,0 0 0 15,0 0-18-15,0 0-27 16,0 0-46-16,0 0-56 0,-18 0-197 16</inkml:trace>
  <inkml:trace contextRef="#ctx0" brushRef="#br0" timeOffset="25345.12">25167 9003 686 0,'0'0'56'15,"0"0"-56"-15,-85-17 95 16,78 17-27-16,5-3 17 16,2 3-44-16,0 0-20 15,9-7-21-15,39-3 7 16,28-9-7-16,33-9 1 16,22-5 5-16,5 4 6 15,-8 3-12-15,-13 2-3 16,-33 5-1-16,-28 9-1 15,-28 7-41-15,-26 3 0 16,-23 0 24-16,-43 16 16 16,-33 14-70-16,-21 6 41 0,-7 10 35 15,-4 4 0-15,2 7 0 16,7 2 0-16,4 0 1 16,20-13 25-16,29-10-5 15,29-16 31-15,25-6-24 16,15 3-24-16,0 12-3 15,3 14 15-15,18 13-3 16,1 16 36-16,5 14-19 16,0 16-7-16,-3 21 27 15,-7 12-28-15,-6 18 16 16,-6 8-1-16,-5 7-16 16,0 4 14-16,-6-3-25 15,-12-10 5-15,1-13 8 0,0-13-8 16,-3-12 5-16,4-10-5 15,3-11-6-15,3-11 8 16,10-14-17-16,0-21 0 16,14-15-3-16,17-16 3 15,24-12 0-15,29-11-1 16,31-37 1-16,34-27-9 16,24-8 4-16,12-3-46 15,3 12-36-15,-14 5-123 16,-26 4-256-16</inkml:trace>
  <inkml:trace contextRef="#ctx0" brushRef="#br0" timeOffset="26539.43">26020 10452 853 0,'0'0'25'0,"0"0"36"16,0 0 58-16,0 0-68 16,0 0-33-16,0 0-7 15,-16 1-6-15,17-1-4 0,14-6 16 16,15-24-15-16,15-20 39 15,9-20-5-15,1-12-22 16,-6-7-6-16,-15-4-4 16,-12-12-2-16,-14-12 12 15,-8-9-14-15,-9-5 0 16,-19 13-1-16,-2 31 3 16,5 31-1-16,5 37-1 15,4 26 0-15,-4 51-6 16,-2 31-2-16,4 30 8 15,12 7-2-15,6-6 6 16,17-13-7-16,15-17 3 0,13-18 0 16,3-22-6-1,7-19 6-15,0-18 0 0,-1-13 0 16,-5-4 0-16,-3-26 0 16,-5-13-1-16,-7-3 7 15,-7-7-9-15,-8-3 3 16,-10 6 0-16,-4 8 1 15,-4 16 0-15,-1 16 0 16,0 10-1-16,0 15-13 16,5 18 8-16,5 8-6 15,2-2 11-15,9-10-2 16,7-4 0-16,5-14-7 0,7-10 3 16,3-1 6-1,1-7-1-15,-1-15 1 0,-3-8 0 16,-2-1-4-16,-7-1 10 15,-7-1-5-15,-8 13-1 16,-5 4 3-16,-7 10-6 16,-1 6 3-16,2 0-6 15,4 13-4-15,7 9 10 16,6 1 2-16,8-6-2 16,3-4 0-16,6-11 3 15,4-2-2-15,2-5-1 16,4-18 2-16,-1-7-2 15,-4 1 2-15,-6-2-2 16,-10 6-14-16,-13 8-2 16,-3 6-70-16,-11 8-9 0,-1 3-28 15,-8-3-178-15</inkml:trace>
  <inkml:trace contextRef="#ctx0" brushRef="#br0" timeOffset="26724.84">27023 9218 847 0,'0'0'0'0,"0"0"-10"0,0 0-200 16,0 0-65-16</inkml:trace>
  <inkml:trace contextRef="#ctx0" brushRef="#br0" timeOffset="27974.94">26283 10964 241 0,'0'0'511'0,"0"0"-455"16,0 0 115-16,0 0-85 15,0 0-46-15,0 0 12 16,-36 3-19-16,36-3-14 16,1 0 4-16,13-3-19 15,5-4 6-15,-2 2 13 16,-2 1-23-16,-8 4-2 15,1 0 1-15,-1 10 2 16,-1 9-2-16,0 2 1 0,-2 2 0 16,-1 3 3-1,0-6-2-15,1-3-1 0,0-4 0 16,-3 0 1 0,1-6 0-16,-2-2-1 0,1-1 0 15,1 2 0-15,-1-2 0 16,-1 3 0-16,2 1 0 15,-1-3 3-15,1 1-1 16,-1-3-2-16,1 4 0 16,-1-6-4-16,-1-1 4 15,2 0 0-15,-1 0 5 16,-1 0-5-16,3 0 13 0,3-11-8 16,8-17 5-16,2-13 28 15,5-2-32-15,0-4-4 16,-6 8 2-16,-1 6-2 15,0 7 1-15,-2 9-3 16,0 4 0-16,-1 9-7 16,2 4 5-16,0 0-8 15,5 20 9-15,-1 3 1 16,0 5-6-16,-5 5 6 16,-3-2-30-16,-4 6-2 15,-4 0-51-15,2 0-94 16,0-14-176-16,3-12-132 15</inkml:trace>
  <inkml:trace contextRef="#ctx0" brushRef="#br0" timeOffset="28404.58">26857 10878 721 0,'0'0'161'0,"0"0"8"15,0 0-72-15,0 0-48 16,0 0-7-16,0 0 6 15,33-36-26-15,16 7-8 16,9 2 3-16,5-2-17 16,7 2-1-16,-7 3-2 15,-11 4-39-15,-18 5 2 16,-20 8-65-16,-14 3 38 16,-5 1 64-16,-23 3-62 0,-10-3 8 15,-2 0 36-15,6-1 18 16,6-3-3-16,10 4 12 15,6-3 0-15,7 3 41 16,5-1 12-16,0-3-3 16,0-1-15-16,14-7-29 15,7 6 31-15,16 2-34 16,6 7-7-16,5 0 23 16,-3 9-24-16,-6 14-1 15,-10 5 0-15,-9 10 2 16,-14 6 2-16,-6 12-4 15,-16 4 0-15,-13 3 0 16,-4-7-35-16,8-10-38 0,10-19-64 16,15-19-165-16,0-14-161 15</inkml:trace>
  <inkml:trace contextRef="#ctx0" brushRef="#br0" timeOffset="28870.33">27597 10343 862 0,'0'0'54'16,"0"0"71"-16,0 0-112 16,0 0 4-16,0 0 28 15,-18 113-6-15,18-74-18 16,3-2 12-16,16-7-20 16,7-12-1-16,5-8-9 0,5-10 1 15,2 0 19-15,0-28-22 16,-1-12 15-16,1-9 19 15,-4-7-24-15,-3 5-6 16,-4 3-5-16,-5 11 1 16,-11 13 1-16,-1 11-2 15,-8 9 0-15,-2 4-3 16,0 4-7-16,0 17 0 16,1 8 4-16,1 3 6 15,-2-1 6-15,0-2-6 16,0-1-1-16,-8-7-1 15,-8-7 4-15,-6-4 3 16,-7-5-5-16,-8-5 2 16,-7-8 0-16,-6-13-2 0,-2-8 0 15,1-1-3-15,8-3-9 16,8 8 0-16,12 8 8 16,11 10-12-16,7 7 8 15,5 10-50-15,0 19-85 16,0 12 73-16,6 4-128 15,13-8-62-15,1-15-139 16</inkml:trace>
  <inkml:trace contextRef="#ctx0" brushRef="#br0" timeOffset="29220.76">27931 9008 740 0,'0'0'65'15,"0"0"217"-15,0 0-156 16,0 0-25-16,0 0-47 0,0 0-25 16,-17-8-21-16,25 37-1 15,20 21-7-15,11 19 6 16,3 18-4 0,-5 5-4-16,-9 0-4 0,-9-5-70 15,-6-15-6-15,-3-11-137 16,1-27-207-16</inkml:trace>
  <inkml:trace contextRef="#ctx0" brushRef="#br0" timeOffset="29430.82">28293 9194 932 0,'0'0'60'0,"0"0"103"16,0 0-71-16,0 0-50 15,0 0 0-15,78-85-42 16,-24 55-1-16,9 4-3 16,3-5-24-16,-6 6-42 15,-14 4-67-15,-17 9-51 16,-20 7-107-16,-9 2-120 16</inkml:trace>
  <inkml:trace contextRef="#ctx0" brushRef="#br0" timeOffset="29641.92">28417 8953 390 0,'0'0'223'0,"0"0"96"16,0 0-170-16,0 0-33 0,0 0-33 15,0 0-31-15,-15 0 1 16,15 3-44-16,17 17-8 16,14 14 25-16,4 9 2 15,0 13-12-15,-8 9-16 16,-9 12 8-16,-9 2-18 15,-6-7-13-15,-3-12-77 16,4-24-50-16,8-16-57 16,9-20-202-16</inkml:trace>
  <inkml:trace contextRef="#ctx0" brushRef="#br0" timeOffset="30142.51">28917 8554 572 0,'0'0'364'0,"0"0"-334"15,0 0 93-15,0 0-113 16,0 0 35-16,0 0 0 16,-26-26-27-16,50 18-9 15,14 5-9-15,11 2 5 16,2 1-4-16,-11 4-1 15,-10 16-10-15,-14 5 10 16,-11 3-14-16,-5 1 8 0,0-2 1 16,-14 2 5-1,-7-6-13-15,1-3 13 0,1-9-2 16,3-2-5-16,7-4 6 16,6-5 1-16,3 0 0 15,0-8 0-15,0-23-7 16,15-11 5-16,9-13-3 15,1-8 1-15,2-1 7 16,-2 3-3-16,-6 10 1 16,-5 15 0-16,-5 21 26 15,-6 10-15-15,-3 5 5 16,0 0-14-16,0 23-1 0,0 10-2 16,0 7 10-16,0 5-3 15,0-1 17-15,3 1-24 16,6-1 0-16,6-4-1 15,6-8-7-15,9-5-40 16,13-8-79-16,12-4-113 16,0-8-78-16</inkml:trace>
  <inkml:trace contextRef="#ctx0" brushRef="#br0" timeOffset="30371.46">29133 9069 501 0,'0'0'216'0,"0"0"-51"16,0 0-3-16,0 0-87 0,0 0-5 15,0 0 4-15,154-96-42 16,-48 42-17-16,7-1-15 16,-10 9 0-16,-19 10-11 15,-23 15-31-15,-24 11-54 16,-19 10-47-16,-18 5-161 15,-11 21-70-15,-26 8 57 16</inkml:trace>
  <inkml:trace contextRef="#ctx0" brushRef="#br0" timeOffset="30772.74">29362 9235 63 0,'0'0'413'15,"0"0"-229"-15,0 0 11 16,0 0-52-16,0 0-35 0,0 0-39 15,65-58-23-15,-36 46-30 16,-9 4 18-16,-2 3-31 16,-4 5-3-16,0 0 0 15,0 13-2-15,-2 13 0 16,3 15 2-16,-8 6 0 16,-2 1 3-16,-4-6-3 15,-1-6 0-15,0-19 0 16,0-8 4-16,0-9-4 15,0 0 5-15,5 0-4 16,10-26 57-16,4-19-9 0,9-15-25 16,5-5 2-16,3-5-10 15,6 11-7-15,-1 11-8 16,-2 15 6-16,-8 16-7 16,-5 12 0-16,-5 5-8 15,1 16 3-15,-3 18-3 16,-3 9 7-16,-6 12-17 15,-10 14-41-15,0 8 21 16,-18 6-29-16,-19-1-156 16,-23-7-13-16,-14-11-273 15</inkml:trace>
  <inkml:trace contextRef="#ctx0" brushRef="#br0" timeOffset="31208.67">27770 8866 269 0,'0'0'2'15,"0"0"110"-15,0 0 3 16,0 0-58-16,0 0 32 16,0 0-4-16,-75-6-36 15,72 40-10-15,3 19 16 16,11 19 13-16,23 27 52 15,14 27-40-15,9 12-22 16,4 17-10-16,6 1-6 16,6-8-8-16,6-9-28 15,14-13-1-15,11-20-10 16,10-17 5-16,10-30-29 16,5-39-50-16,-2-23-122 0,-10-50-174 15,-14-32-258 1</inkml:trace>
  <inkml:trace contextRef="#ctx0" brushRef="#br0" timeOffset="31574.53">29746 7754 559 0,'0'0'43'0,"0"0"-16"16,0 0 117-16,0 0-7 15,0 0-66-15,0 0-24 16,82-43 13-16,-21 76 4 16,16 13 3-16,11 14-28 15,10 15-17-15,8 20 27 16,3 18-35-16,-3 14 2 15,-9 8 5-15,-20 1-21 16,-24-7 16-16,-31-1-16 16,-22-2 0-16,-42-1-5 15,-31 1-18-15,-18-1-44 16,-6-13-85-16,3-16 10 0,9-20-21 16,13-26-96-16,19-31-19 15</inkml:trace>
  <inkml:trace contextRef="#ctx0" brushRef="#br0" timeOffset="32349.75">29986 7338 217 0,'0'0'1'16,"0"0"159"-16,0 0-31 0,0 0-60 15,0 0-14-15,0 0 3 16,35-44 6-16,-32 38 43 15,-2 3-27-15,-1 3-43 16,3 0-10-16,5 0-27 16,8 3-6-16,5 13 6 15,6 5 7-15,-3 4 9 16,-3 5-15-16,-8-2 6 16,-3-5 12-16,-4-4-19 15,-4-5 10-15,-1-5 1 16,-1-4-4-16,0-5 21 15,0 3 7-15,0-3 8 16,0 0 28-16,0-3-18 0,2-18 4 16,5-12-38-16,8-14-15 15,7-8 2-15,4-9-6 16,4 4 0-16,2 6 6 16,-48 475-1404 124,-30-428 1398-124,-11 2 0-16</inkml:trace>
  <inkml:trace contextRef="#ctx0" brushRef="#br0" timeOffset="33522.72">27206 10086 0 0,'-16'43'0'0,"-5"21"0"16,18-50 0-16,-5 59 0 15,0-17 0-15,3-15 0 16,-7-13 0-16,6-23 0 16,3-5 0-16,0 3 0 15,2 3 0-15,1 2 0 16,-3-8 0-16,-2 3 0 15,1 2 0-15,-1 2 0 16,2-2 0-16,3-3 0 0,0-2 0 16,0 3 0-16,0-3 0 15,0 0 0-15,0 0 0 16,-1 0 0-16,-1-13 0 16,0-1 0-16,1 8 0 15,-3-7 0-15,-1 3 0 16,-1-10 0-16,-1 1 0 15,-11 0 0-15,6-8 0 16,4-3 0-16,-18-10 0 16,3-3 0-16,-2-11 0 15,-3-6 0-15,-2-5 0 16,-1-3 0-16,1 0 0 0,1 3 0 16,-2 7 0-16,-2 4 0 15,-1 8 0-15,6 17 0 16,14 19 0-16,-26-18 0 15,19 25 0-15,14 3 0 16,1-3 0-16,-10 3 0 16,8 0 0-16,5 6 0 15,1 11 0-15,-1-10 0 16,3 10 0-16,-1-14 0 16,-2 0 0-16,1 0 0 15,-1 0 0-15,0-3 0 16,0 0 0-16,3 0 0 15,0 0 0-15,0 0 0 16,3 0 0-16,17-6 0 16,-2 2 0-16,-2-1 0 0,-1-2 0 15,0 4 0-15,-5 3 0 16,-1 0 0-16,-3 0 0 16,-3 0 0-16,-3 3 0 15,0-3 149-15,0 0-136 16,0 0-5-16,0 0 27 15,0 0 28-15,0 0 38 16,0 0 3-16,0 0 0 16,63-17-12-16,-54 7-29 15,-3-3-28-15,0-1 7 16,-6-2-11-16,0 6 11 16,0 3-2-16,0 3-10 0,-6 4 30 15,-6 2-30-15,-8 20-27 16,-2 8-3-16,4 7 1 15,5-5-1 1,7-9 0-16,6-9 1 0,0-5-8 16,0-9 5-16,3 0 2 15,17-12 6-15,7-15 5 16,2-5-8-16,-7-6-2 16,-4 2 0-16,-9 2 7 15,-7 5-8-15,-2 7 0 16,0 6 6-16,-10 15-5 15,-9 1-1-15,-2 23-2 16,-1 17 0-16,3 3-10 0,6-3 12 16,12-10-2-1,1-10-4-15,0-8 7 0,6-7-1 16,6-5 0-16,6-5 0 16,3-15 7-16,-3-5-7 15,-2-6 0-15,-7 1 0 16,-3 1 0-16,-6 2-5 15,0 4-27-15,0 9-31 16,0 8-5-16,2 6-84 16,11 0-152-16,6 6 19 15</inkml:trace>
  <inkml:trace contextRef="#ctx0" brushRef="#br0" timeOffset="34834.46">30206 7371 110 0,'0'0'18'16,"0"0"71"-16,0 0-70 15,0 0 43-15,0 0 19 16,0 0-21-16,-69-17 19 16,56 15 0-16,-1-1-27 15,-2 1 22-15,2 0-29 16,-3 2 15-16,0-2-13 16,2 2-21-16,3-1 16 15,6 1-24-15,5 0 0 0,1 0 27 16,0-2-17-16,0 2-4 15,0-1 17-15,0 1-15 16,0-4-1-16,4 4-2 16,8-2-11-16,6 2 10 15,0 0-22-15,3 7 0 16,1 16 7-16,0 8-4 16,-3 8 4-16,-3 6 2 15,-7 4-6-15,-6-3 22 16,-3-4-23-16,0-3 3 15,0-10 11-15,0-10-12 16,0-10 17-16,0-5-8 16,0-4-5-16,0 0 35 0,0 0-11 15,0 0 15 1,0-16 19-16,0-15-27 0,0-14-32 16,0-13-7-16,12-7 1 15,7-7-4-15,6-11 3 16,4-4 0-16,1 8 0 15,2 10 0-15,-3 21 0 16,-2 19 0-16,-4 14 0 16,-1 11-18-16,3 4 17 15,5 7-3-15,-1 17 0 16,0 13 4-16,-7 8-1 16,-11 7-3-16,-8 5 4 0,-3-5 2 15,-2 0-2-15,-8-11-1 16,-1-9-2-16,7-14 5 15,1-5-4-15,3-10 2 16,0-3 0-16,0 0-4 16,0 0 4-16,0 0-11 15,0 0-1-15,7-10-26 16,7-3-29-16,-1-1-33 16,-1 4-11-16,-5 4-53 15,-7 3-239-15,0 3-214 16</inkml:trace>
  <inkml:trace contextRef="#ctx0" brushRef="#br0" timeOffset="39182.71">31196 8194 334 0,'0'0'19'16,"0"0"41"-16,0 0 27 16,0 0 8-16,0 0-19 15,0 0 0-15,0 0 21 16,0 3-22-16,0-3-5 16,0 2-1-16,0-2-20 15,0 0 20-15,0 0-25 16,4 0-8-16,13-2 5 15,11-10-22-15,14-5-7 0,4 0-11 16,3-3 9-16,-4 6-20 16,-2-2 3-16,-11 5-55 15,-13 5-23-15,-10 3-82 16,-9 3-122-16,-13 0-88 16</inkml:trace>
  <inkml:trace contextRef="#ctx0" brushRef="#br0" timeOffset="39347.46">31211 8402 342 0,'0'0'66'15,"0"0"98"-15,0 0 20 0,0 0-29 16,103-26-71-16,-52 1-55 16,2-5-11-16,4-1-18 15,-4 1-73-15,-9 3-133 16,-8 1-223-16</inkml:trace>
  <inkml:trace contextRef="#ctx0" brushRef="#br0" timeOffset="39844.1">32027 7824 913 0,'0'0'18'0,"0"0"20"16,0 0 43-16,0 0-47 15,0 0-23-15,0 0-11 16,24-4 0-16,2 3 3 16,6-5-3-16,2-7 0 15,4 1-3-15,-1-5-13 16,-3-2 6-16,-4-1 0 15,-6-1-1-15,-8 1 6 16,-10 0-3-16,-6-2-13 16,0 4 20-16,-13 2-6 0,-11 7-6 15,-5 9 11 1,1 0 2-16,1 0 12 0,-1 18 5 16,3 9-16-16,-2 10 9 15,4 12 1-15,4 4 23 16,4 10-13-16,6-1 7 15,8-3 19-15,1-8-32 16,17-9 4-16,13-9-1 16,8-12-13-16,7-7 30 15,7-11-32-15,4-3 4 16,-2-10 5-16,-5-14-12 16,-1-9-19-16,-11-3-39 15,-8-8-97-15,-10-8-149 16,-13-8-115-16</inkml:trace>
  <inkml:trace contextRef="#ctx0" brushRef="#br0" timeOffset="40554.36">32239 7199 236 0,'0'0'5'0,"0"0"65"0,0 0 17 16,0 0-11-16,0 0 8 16,0 0-7-16,-2 0 0 15,2 0-1-15,0 0-20 16,0 0 8-16,0 0-33 15,2 0-1-15,14 0 14 16,2 0-14-16,4 0-8 16,1 0-12-16,-1 0-9 15,2 0 1-15,-2 16-2 16,1 1 0-16,-7 4-5 16,-1 1 6-16,-9 7-2 15,-6-1 0-15,0-3 1 16,-2-1-13-16,-11-5 13 0,1-5 0 15,0 1 3-15,2-7 1 16,5-4 2-16,4-1-5 16,1-3-1-16,0 0 26 15,0 0-23-15,0 0 22 16,0-11 10-16,6-5-6 16,10-15-26-16,4-3-1 15,1-10 2-15,4-7-2 16,-1-4-2-16,-2-3 0 15,1 3 9-15,-6 11-3 16,-5 12 4-16,-4 13-6 16,-4 9 0-16,-4 7 43 0,0 3-36 15,0 0-3 1,0 0-8-16,0 3-2 0,0 21-4 16,-7 15 6-16,-4 14 0 15,4 7 19-15,2-1-15 16,5-4 1-16,0-10 13 15,8-10-17-15,8-6 5 16,5-5-6-16,3-11 3 16,1-2-14-16,5-9-1 15,-2-2-64-15,2-5-45 16,-10-20-157-16,-4-8-256 16</inkml:trace>
  <inkml:trace contextRef="#ctx0" brushRef="#br0" timeOffset="41296.8">32353 6503 509 0,'0'0'4'0,"0"0"82"16,0 0-29-16,0 0 19 15,0 0 36-15,97 3 26 0,-28-3-77 16,6-11-31-16,-7-1-28 16,-5-4 18-16,-11 2-20 15,-10-3 0-15,-8 0 6 16,-11 4-3-16,-10 3 0 15,-6 6 3-15,-5 4-5 16,-1 0 10-16,7 4-11 16,7 20-3-16,1 15 3 15,7 8 3-15,3 12 9 16,1 14 7-16,-1 16-7 16,1 9 29-16,-5 15-33 15,3 19 8-15,-3 8-1 16,3 13-2-16,0-1-4 0,-6-6-9 15,-1-12 0-15,-3-13 5 16,-3-8 2-16,1-6-7 16,-7-3 11-16,-1-9 9 15,-5-8 11-15,0-3-11 16,0-8 6-16,0-2 6 16,0 2-31-16,0-7 14 15,3-3-4-15,3-3-9 16,4-10-1-16,-4-10-1 15,0-7 1-15,-1-9 1 16,-5-5-2-16,4-2 0 16,-4 1 9-16,3-5-5 15,-3-2 2-15,0-2-6 16,0 9 0-16,-22 1 12 0,-11 7-9 16,-16 7-2-16,-14 1 8 15,-7 1-1-15,-12 4-1 16,-14 4-7-16,-9 0 0 15,-3-3-6-15,4-4 6 16,14-5-1-16,17-1 1 16,15-6-43-16,18-5-40 15,14-8-46-15,17-5-95 16,9-5-224-16</inkml:trace>
  <inkml:trace contextRef="#ctx0" brushRef="#br0" timeOffset="46067.82">28921 3972 186 0,'0'0'38'0,"0"0"53"16,0 0 24-16,0 0-19 16,0 0-36-16,0 0-16 15,0 0 33-15,-4-41-15 16,0 40 28 0,1 1-19-16,1 0-5 0,1 0-15 15,-4 1-48-15,-4 21 7 16,-1 6-6-16,1 7-3 15,6-4-1-15,3-7 5 16,4-2-3-16,19-3 7 16,8-7-7-16,8-7 0 15,8-5 26-15,0 0-22 16,-4-11 6-16,-9-4-6 16,-9-1-5-16,-6-6 7 15,-6-1-8-15,-7-3 0 0,-6-3 1 16,0-2-1-16,-2 5-3 15,-15 2 2-15,-3 10-7 16,-5 9 4-16,-8 5 2 16,-5 2-5-16,-3 18-1 15,0 6 7-15,4 6 1 16,4 4 2-16,3 3 1 16,4 4-5-16,2 4 2 0,3 3 0 15,6 0 20 1,2-2-20-16,5-3 18 0,5-9-2 15,3-3-9-15,0-7 14 16,15-7-12-16,11-4-3 16,8-3 23-16,12-7-13 15,12-5 11-15,8 0-5 16,3-3-7-16,-5-11 14 16,-6-3-24-16,-8 1 6 15,-8-5 26-15,-5 5-25 16,-12 0 7-16,-8 4 0 15,-9 3-12-15,-4 4 9 16,-2 4-16-16,-2-1 0 16,0 2-9-16,0 0 6 15,0 0-24-15,0 0-34 0,0 0-35 16,-2 0-15-16,-17 10-126 16,-10 1-198-16</inkml:trace>
  <inkml:trace contextRef="#ctx0" brushRef="#br0" timeOffset="51731.53">5777 7484 25 0,'0'0'89'0,"0"0"-12"16,0 0-6-16,0 0-22 16,0 0-4-16,0 0 1 15,0 0-19-15,0 2 3 16,0-2-2-16,0 0-2 16,0 0 22-16,0 0-5 15,0 1 2-15,-2 1 22 16,2-1-23-16,-1 4-1 15,-2 7-36-15,-2 8 5 16,-1 6-1-16,6 3-11 16,0-1 0-16,0-4 11 15,6-6-10-15,12-5 2 16,3-4 0-16,6-9 1 0,9 0 20 16,2 0-20-16,-2-14 6 15,-3-1 15-15,-6-5-22 16,-9 8 9-16,-8-5-9 15,-4 3 1-15,-6-3 10 16,0 0-14-16,-6-3 0 16,-16 2-4-16,-5-2 3 15,-3 8 0-15,-4 3-1 16,-2 9 4-16,0 0-17 16,2 17 15-16,0 11-1 15,7 6-4-15,4 4 9 0,-2 8-4 16,9 4 0-16,-1 3 1 15,4 2 13-15,7 4-14 16,0-3 0 0,6-7 16-16,0-8-14 0,9-4 5 15,10-11-3-15,5-3-4 16,4-6 35-16,8-5-19 16,6-8 2-16,16-4 37 15,8 0-21-15,10-10-3 16,-9-7-20-16,-3-2-9 15,-12 0 31-15,-13 5-33 16,-9-1 0-16,-14 6 17 16,-4 1-9-16,-7 0 17 0,-2 2-6 15,0-4-16-15,-3 1 10 16,3 0-13-16,-3 1-1 16,0 4-2-16,0 0-44 15,0 4-25-15,0 0-58 16,0 0-103-16,0 0-200 15</inkml:trace>
  <inkml:trace contextRef="#ctx0" brushRef="#br0" timeOffset="58749.4">2428 8531 35 0,'0'0'0'0</inkml:trace>
  <inkml:trace contextRef="#ctx0" brushRef="#br0" timeOffset="59364.5">2817 8003 37 0,'0'0'37'0,"0"0"113"16,0 0-11-16,-3-78-8 15,0 61-30-15,-4 8 3 16,4 7-12-16,-3 2 6 16,0 0-82-16,-7 35-9 15,-7 22-7-15,-5 28 9 16,-5 15-4-16,3 5 0 15,2-9-5-15,5-20 0 16,7-20 10-16,7-26-10 16,3-16 0-16,3-12 5 15,0-2 0-15,0-2 42 16,0-23 50-16,3-16-23 0,6-19-55 16,7-16-17-16,4-13-2 15,4-14 3-15,1-9 0 16,2 0 0-16,-5 9-3 15,-2 19 0-15,-7 33-3 16,-4 25 3-16,-3 22-5 16,4 7-3-16,13 24-10 15,11 19 14-15,14 13-2 16,2 13 6-16,-2 5-10 16,-9 9-3-16,-15 7-40 15,-8-5-6-15,-8-8-96 16,-2-15 0-16,4-19-97 15,-4-22 1-15,-6-16 61 16</inkml:trace>
  <inkml:trace contextRef="#ctx0" brushRef="#br0" timeOffset="59516.25">2773 8306 339 0,'0'0'16'0,"0"0"128"15,0 0-74-15,0 0-22 16,0 0-30-16,0 0-16 15,138-57 43-15,-30 24-45 16,8 3-69-16,-7-2-138 16,-18 7-125-16</inkml:trace>
  <inkml:trace contextRef="#ctx0" brushRef="#br0" timeOffset="59896.16">3317 8345 525 0,'0'0'74'16,"0"0"125"-16,0 0-48 16,0 0-65-16,94-122-80 15,-37 56-2-15,-2 7 26 16,-6 6-20-16,-13 2 9 16,-11 6-2-16,-10 7 6 15,-12 12 0-15,-3 11-13 16,0 12 28-16,-9 3 25 0,-10 0-63 15,-2 12 3-15,-3 11-6 16,5 7 6-16,8 3-12 16,11 5 6-16,0 4 3 15,24-2-8-15,15 3 10 16,10-1-2-16,8-5 0 16,1-1 2-16,-12-13 1 15,-16-4-3-15,-15-11 0 16,-15 7-9-16,-15 5 5 15,-34 7-14-15,-32 8-19 16,-26 5-89-16,-20 0-27 16,-13 7-126-16,-9 1-131 15</inkml:trace>
  <inkml:trace contextRef="#ctx0" brushRef="#br0" timeOffset="60189.78">2343 8993 692 0,'0'0'84'16,"0"0"-60"-16,0 0 136 15,0 0-85-15,154-27 28 16,-32 3-44-16,33-5-28 16,27-4 9-16,18 0-35 15,16 2 1-15,-4 0 8 16,-18 4-9-16,-24 4-1 0,-37 0-4 15,-35 6 3-15,-40 7-3 16,-28 4 0-16,-24 5 0 16,-6 1 9-16,0 0-9 15,0 0-21-15,0 0-37 16,-6 0-62-16,2 0-142 16,4-9-176-16</inkml:trace>
  <inkml:trace contextRef="#ctx0" brushRef="#br0" timeOffset="61023.28">6664 7652 56 0,'0'0'4'16,"0"0"98"-16,0 0-40 15,0 0 48-15,0 0-2 16,0 0-21-16,-16-42 14 15,14 42-8-15,2 0 8 16,-3 0-15-16,0 0-17 16,3 0-15-16,-3 0-25 15,3 0 14-15,0 5-43 16,3 11 0-16,24 5 0 16,15 9 2-16,13-1 2 15,12 4-4-15,9-2 7 16,8-6 2-16,-2-5-9 15,-9-4 0-15,-13-5 0 0,-22-5 1 16,-21-3 1 0,-11-2-2-16,-6 6 2 15,0 11-3-15,-23 11 5 0,-20 13 26 16,-12 8 29-16,-2-2-39 16,-8 5 6-16,2 0-17 15,9-11-5-15,11-5 6 16,13-13-10-16,18-10-5 15,9-5 1-15,3-2-29 16,23-4-78-16,20 3-27 16,9-6-134-16,5-3-178 15</inkml:trace>
  <inkml:trace contextRef="#ctx0" brushRef="#br0" timeOffset="61638.68">7647 7839 768 0,'0'0'1'15,"0"0"132"-15,0 0-30 16,0 0-49-16,0 0-22 16,0 0-20-16,27-78-2 15,-15 58 12-15,-2-3-21 0,4-2 1 16,-2-4 21-1,-2-7-19-15,-4-6 8 0,-3 2 5 16,0 6-16-16,-3 12 47 16,0 13-32-16,0 6 4 15,0 3-3-15,0 0-17 16,0 14-1-16,0 21-8 16,-3 14 9-16,0 15-1 15,0 6 1-15,3 5 0 16,0 0 0-16,0-3 3 15,0-1-3-15,0-13 0 16,3-1-38-16,-3-12 5 16,0-11-89-16,0-7-30 15,0-11-55-15,0-10 46 16,0-6-72-16,-9 0 139 0,-12 0-85 16,-1-10 133-16,-2 0 46 15,0 7 30-15,0-4 97 16,2 7 8-16,7-1 48 15,6 1-16-15,3 0-14 16,6-1 4-16,0 1-101 16,0-1-4-16,24-2-9 15,18-1-20-15,22-3 27 16,18 2-11-16,18-2-27 16,10 2 22-16,2-4-34 15,-9-1 0-15,-27 0-5 16,-28 3-1-16,-20 1-15 15,-23 6-87-15,-5 0-4 0,-20 6 13 16,-29 11-188-16,-23 2-45 16</inkml:trace>
  <inkml:trace contextRef="#ctx0" brushRef="#br0" timeOffset="62056.3">5644 8794 397 0,'0'0'6'16,"0"0"110"-16,0 0 35 16,0 0-21-16,0 0-29 15,0 0-30-15,-57 7-18 16,93-7-35-16,27-4-6 15,41-8 42-15,29-2-50 16,38-1 15-16,28-2-5 16,35-3-11-16,30-3 1 15,18 3-4-15,13-4 11 16,-4 2-18-16,-6-2 7 16,-24-1 0-16,-30 1-5 15,-40 4 14-15,-57 3-8 16,-56 8-1-16,-39 2 0 0,-29 3 16 15,-10 4-5-15,0-3 39 16,-13 0-28-16,-4-4-18 16,4 3-8-16,7 2-28 15,6 2-62-15,0 0-70 16,0 0-192-16,0 0-97 16</inkml:trace>
  <inkml:trace contextRef="#ctx0" brushRef="#br0" timeOffset="62787.04">10775 7790 618 0,'0'0'13'0,"0"0"87"16,0 0-25-16,0 0 49 15,0 0-70-15,-64-72-14 0,49 69 2 16,-3 3-21 0,-12 0-10-16,-13 20-11 0,-8 6 0 15,-4 10-4-15,12 3 4 16,13-3-4-16,18-2 3 15,12-1-9-15,0-2 1 16,33-1-20-16,13 2 1 16,5 4 22-16,-5-3-31 15,-7-3-26-15,-17-8 57 16,-16-5-5-16,-6 3 9 16,-22 0-9-16,-26 2 11 15,-22 0 25-15,-12 0-14 16,-9-5-4-16,-3 0 4 0,9-5-10 15,16-2 4-15,23-10-5 16,27 3-15-16,19-3 14 16,28-7-189-16,39-18-73 15,17-12-1-15</inkml:trace>
  <inkml:trace contextRef="#ctx0" brushRef="#br0" timeOffset="63114.46">10842 8006 112 0,'0'0'304'15,"0"0"-93"-15,0 0-27 16,0 0-68-16,0 0-3 16,0 0-84-16,-3 29-7 0,-9 7-4 15,2 10 1 1,10 0 7-16,0-3-26 0,19-6 3 16,17-10 7-1,19-7-9-15,20-11-1 0,10-9 10 16,3-3-8-16,-11-21 4 15,-17-8-6-15,-23-2 0 16,-23-7 12-16,-14-3-7 16,-14-2-1-16,-29 0 6 15,-11 3 1-15,-14 10 19 16,-7 11-23-16,-10 11-6 16,6 11 7-16,3 0-8 0,15 22 0 15,16 8-8 1,8 10-64-16,10 15-52 0,15-2-215 15,3-5-150-15</inkml:trace>
  <inkml:trace contextRef="#ctx0" brushRef="#br0" timeOffset="65366.07">8587 10086 416 0,'0'0'4'0,"0"0"59"16,0 0 76-16,0 0-20 15,0 0-5-15,0 0-6 16,-66-50-6-16,66 47-35 16,-3 3-5-16,3 0-12 15,0 0-19-15,0 0-11 16,0 0 17-16,0 0-29 15,0 0 1-15,6 0-9 16,33 0 9-16,25 0-5 16,24 0 9-16,18-2-9 15,3-9 8-15,-2 0-12 0,-13-1-4 16,-22-2 4-16,-20 9 2 16,-25 0 2-16,-18 2-4 15,-9 3 0-15,-9 0 12 16,-27 0-12-16,-16 0-7 15,-21 3 4-15,-8 14 0 16,-10 2-2-16,-3 3 5 16,-4-3 0-16,4 0 3 15,6-2-3-15,15-2 0 16,13-3 7-16,20-7-7 16,19 2 5-16,12-6-2 15,9-1-2-15,0 0 1 16,0 0-2-16,9 6-10 15,15 4 7-15,7 0 6 0,8 3 1 16,4 4-4-16,2-1 1 16,1 1 5-16,-1-1-6 15,1-3 0-15,-4 4-8 16,0 0 10-16,1 2-2 16,-9-2 0-16,-7-3 0 15,-12-2-4-15,-12-2 4 16,-3 7-4-16,0 2 4 15,-21 17 5-15,-12 6 1 16,-7-1-6-16,-8 5 3 16,-10 2 3-16,-6-4-6 15,-3 3 0-15,3-5 10 16,10-5 0-16,14-10 6 0,17-7-5 16,13-14-9-16,7-2 6 15,3-4-8-15,21 0 0 16,22 0 6-16,17-4 20 15,14-15 1-15,4-5-16 16,7 2-10-16,3-3 12 16,6 3-13-16,0-1 0 15,-6 7-1-15,-18 2-13 16,-21 0-16-16,-16 5-10 16,-18 6-8-16,-9 0 2 0,-6 3-31 15,0 0 18 1,0 0-12-16,-18 0-77 0,-4 3-159 15,-1 0-29-15</inkml:trace>
  <inkml:trace contextRef="#ctx0" brushRef="#br0" timeOffset="85041.89">9977 10047 22 0,'0'0'82'0,"0"0"-2"16,0 0 49-16,0 0-16 15,0 0 17-15,0 0 8 16,0 0-37-16,-24-77 33 16,24 75-46-16,0-2 13 15,0 1-3-15,0 3-39 16,-3 0-18-16,3 0 6 16,0 0-47-16,0 22-10 0,0 21 6 15,0 23 4-15,0 7 9 16,0 6-3-16,0 3-2 15,0-3-4-15,0-6 0 16,0-9-7-16,0-12-60 16,0-15-37-16,12-14-102 15,12-13-153-15,9-10-150 16</inkml:trace>
  <inkml:trace contextRef="#ctx0" brushRef="#br0" timeOffset="85392.32">10453 10129 445 0,'0'0'368'16,"0"0"-200"-16,0 0-12 15,0 0-119-15,0 0 8 16,-106-26-30-16,73 38-9 16,-3 22-6-16,-1 5-2 15,6 8 1-15,11-4 1 16,13-5-13-16,7-8 11 15,13-9-37-15,14-11 12 16,9-10 14-16,3 0 3 16,0-24 8-16,-1-1 1 15,1-9 1-15,-6 1 4 16,-8 3-4-16,-7-3 0 0,-12 3 11 16,-6 8 7-1,0 11 12-15,0 8-4 0,0 3-13 16,-10 7-13-16,0 27-16 15,0 12-12-15,4 12-14 16,2 5-73-16,4 2-144 16,4-6-131-16</inkml:trace>
  <inkml:trace contextRef="#ctx0" brushRef="#br0" timeOffset="85798.4">10672 10389 865 0,'0'0'23'15,"0"0"128"-15,0 0-114 0,0 0-29 16,0 0-4-16,0 0-1 16,84-12-3-16,-42 18 0 15,-4 7-9-15,-5-3 9 16,-14 7-47-16,-5-4 13 15,-11 0 13-15,-3-1 19 16,0-1 2-16,0-7 1 16,0-2 0-16,-3-2 17 15,3 0-6-15,0-22 11 16,0-15-8-16,6-10 6 16,22-4-15-16,12 4-1 0,-1 8 18 15,0 16 20-15,0 13-17 16,-2 10-18-16,-6 0-8 15,-4 25-3-15,-9 16 2 16,-15 9 0-16,-3 9 1 16,-9 8-5-16,-13-3-29 15,-5-7-109-15,6-11-108 16,3-19-160-16</inkml:trace>
  <inkml:trace contextRef="#ctx0" brushRef="#br0" timeOffset="86014.97">11336 9791 956 0,'0'0'81'15,"0"0"97"-15,0 0-95 16,0 0-25-16,0 0-55 16,0 0 10-16,58 84 4 15,-25-8-3-15,-6 16-6 16,-8 14-8-16,-10 13 0 15,-5-1-12-15,7-1-106 16,-5-16-112-16,3-28-141 16,-3-30-221-16</inkml:trace>
  <inkml:trace contextRef="#ctx0" brushRef="#br0" timeOffset="87681.09">13448 10330 245 0,'0'0'97'16,"0"0"41"-16,0 0 18 15,0 0-4-15,0 0-16 0,0 0-48 16,-63-29-28-16,38 13 6 16,-5-1-37-16,-1-7-7 15,-5-1-11-15,3-12-3 16,0-6 4-16,8-12-12 16,13-15 6-16,8-13-6 15,4-4 2-15,13 9-4 16,6 19 0-16,4 20-7 15,-7 19 9-15,-6 12-25 16,-1 8-14-16,2 0 14 16,-2 30-27-16,-6 12 31 15,-3 12 21-15,-9 5 0 16,-24 4 2-16,-16-1-2 16,-18-1 0-16,-5-3 10 15,-3-5-8-15,13-11 10 0,17-13 9 16,16-12-4-16,21-9 10 15,8-8-27-15,40 0-13 16,51-25 13-16,48-12-1 16,53-10-32-16,29 3-24 15,17-1-42-15,9 2-104 16,-14-4 12-16,-23-5-349 16</inkml:trace>
  <inkml:trace contextRef="#ctx0" brushRef="#br0" timeOffset="88166.74">14640 9550 884 0,'0'0'82'0,"0"0"129"16,0 0-164-16,0 0-3 16,0 0-26-16,159-59-1 15,-42 37-1-15,-3 5-10 16,-15 4 4-16,-26 5-10 15,-28 5-2-15,-25 3-1 16,-18 0-20-16,-10 0-14 16,-42 20 24-16,-28 7 6 15,-25 4-1-15,-14 5 8 16,-1 0 0-16,9 3 2 16,15-3 0-16,31-9 3 0,26-8-5 15,26-6 2-15,11 1-4 16,35 0 2-16,21 1 0 15,22-4 13-15,6-5-12 16,-9-2 2-16,-10-1-3 16,-20 3 0-16,-19-2-1 15,-12 1 1-15,-14 5-9 16,0 7 8-16,-24 9 1 16,-18 12 6-16,-13 1-5 15,-9 1 0-15,2-4 8 16,9-3-9-16,15-9 0 15,21-9 3-15,17-8-3 0,9-4-6 16,47-3-1-16,38 0 7 16,36-17-1-16,16-8-66 15,11-6-149-15,-12-9-177 16</inkml:trace>
  <inkml:trace contextRef="#ctx0" brushRef="#br0" timeOffset="88714.84">15819 9464 446 0,'0'0'8'0,"0"0"-6"0,0 0-2 16,0 0 10-16,0 0 0 15,0 0 15-15,81 31 41 16,-81-31-2-16,0 0 89 16,0 0 41-16,0 0-46 15,0 0-15-15,0 0-26 16,0 0-15-16,-3-9-29 16,-13-2-33-16,-5 1 18 15,0 3-34-15,-9 7-10 16,-6 0-2-16,-7 23-2 0,-1 14-8 15,1 15 4 1,11 7 1-16,8-1-6 0,21-5 7 16,3-4-9-16,16-13 11 15,15-10-13-15,7-13-1 16,5-13 8-16,2 0 6 16,-3-22-7-16,1-9 0 15,-12-8 6-15,-4-7-2 16,-11-4 6-16,-2 3-3 15,-8 11 0-15,-6 14 4 16,0 15 0-16,0 7-4 16,0 0-16-16,0 23-4 15,-3 17-3-15,0 12 17 16,3 4-27-16,0 2-53 16,15-4 8-16,7 6-63 0,2-3-76 15,-1-18-308-15,2-14 148 16</inkml:trace>
  <inkml:trace contextRef="#ctx0" brushRef="#br0" timeOffset="89090.25">16273 9875 694 0,'0'0'197'16,"0"0"11"-16,0 0-124 15,0 0-23-15,0 0-15 16,0 0-46-16,-19-20-8 15,50 20 8-15,9 9-13 0,3 8 10 16,-1-1-28-16,-12 4 11 16,-12 2-24-16,-11 0 7 15,-7-2-38-15,0-1 49 16,-6-3 5-16,-4-6 4 16,-3-3 14-16,6-7 3 15,4 0 2-15,3 0 14 16,0-22 3-16,26-11-15 15,7-14 23-15,16-3-19 16,2 4 10-16,1 5 5 16,3 13 1-16,1 19-2 15,-6 9-15-15,-3 0 0 16,-12 22-14-16,-17 10 3 16,-15 4-3-16,-3 7 0 15,-23-2-53-15,-7-2-65 0,4-6-183 16</inkml:trace>
  <inkml:trace contextRef="#ctx0" brushRef="#br0" timeOffset="89772.52">18430 9564 614 0,'0'0'52'0,"0"0"113"16,0 0-33-16,0 0-31 15,0 0-59-15,0 0-12 16,-111-56 11-16,69 56-34 15,-8 27-2-15,-6 21-2 16,1 12-2-16,8 7-1 16,12-5 0-16,22-9-1 15,13-14-8-15,6-11-1 16,36-26-7-16,13-2 15 16,11-23 2-16,2-23 0 0,-4-10-8 15,-8-7 6-15,-4-12-7 16,-6-6 9-16,-4-13 0 15,-10-6 7-15,-5 7-4 16,-12 18 0-16,-5 31 0 16,-3 26 12-16,-7 18 5 15,0 21-20-15,-21 33-21 16,0 26 21-16,1 8 2 16,10-1-1-16,8-8-1 15,2-13 1-15,12-11-4 16,20-12 3-16,10-13-6 15,5-14-2-15,7-16-33 0,-2-16 30 16,-1-20-1-16,-5-9 6 16,-10-13-2-16,-6-4 4 15,-11-2 4-15,-6 8 4 16,-3 16 10-16,-7 19 21 16,-3 17 17-16,0 4-35 15,0 34-17-15,-3 14-21 16,-3 9 21-16,2 1 0 15,4-8-1-15,7-6-34 16,19-5-72-16,10-13-59 16,6-13-87-16,-3-13-75 15</inkml:trace>
  <inkml:trace contextRef="#ctx0" brushRef="#br0" timeOffset="89911.2">19258 9101 548 0,'0'0'105'15,"0"0"136"-15,0 0-193 16,0 0-48-16,0 0-2 16,0 0-42-16,-80 67-131 15,82-20-104-15</inkml:trace>
  <inkml:trace contextRef="#ctx0" brushRef="#br0" timeOffset="90230.39">19271 9431 242 0,'0'0'710'16,"0"0"-699"-16,0 0-1 16,0 0-1-16,18 94 12 15,6-49 17-15,1-5-20 16,-1-4-16-16,-8-12 3 15,1-7-5-15,-8-14 0 16,2-3 10-16,11-8-4 16,0-21 16-16,5-10-8 15,1-14-12-15,-1-10 7 16,-5-7-9-16,4 2-9 16,-4 11 8-16,-1 20-60 0,-9 20-22 15,1 12-24-15,1 5-131 16,2 10 2-16,5 12 3 15</inkml:trace>
  <inkml:trace contextRef="#ctx0" brushRef="#br0" timeOffset="91880.42">19833 9377 217 0,'0'0'248'16,"0"0"-39"-16,0 0 37 16,0 0-88-16,0 0-78 15,0 0-16-15,0 0-43 16,0 0-10-16,2 0-11 15,3 1 0-15,5 3-4 0,2-1 5 16,5-3-1 0,6 0 1-16,-1-5-1 0,4-15-1 15,-1-7-16-15,-4-6 4 16,-6-3 4-16,-8 2-10 16,-7 7 2-16,0 9 11 15,-7 14 5-15,-14 4-4 16,-12 17-4-16,-4 25 4 15,-1 17 5-15,6 9 2 16,11-4 2-16,13-6-4 16,8-12 4-16,11-11-8 15,22-12 3-15,10-6-6 16,5-17-3-16,5 0-6 16,5-10-15-16,-1-19-41 15,0-7-1-15,-9-7-13 0,-8-13-3 16,-11-11 70-16,-7 5 19 15,-14 7 10-15,-8 18 61 16,0 15 43-16,-1 13-17 16,-12 2-29-16,0 7-53 15,3 0-12-15,6 11-6 16,4 5-1-16,1 7 4 16,25-1 0-16,9 0 5 15,10-3 4-15,7 1-9 16,8 0 1-16,-5 0 12 15,-3 2-1-15,-13-5-10 0,-15 3-2 16,-13-3 0-16,-11 2-2 16,0 1-3-16,-10 4 5 15,-6-7-4-15,3-3-14 16,4-6-14-16,9-4-15 16,0-4-7-16,28 0 5 15,21 0 40-15,20-17 9 16,-1-12-8-16,0-15-168 15,-12-13 138-15,-7-9 10 16,-14-1 18-16,-16 8 10 16,-13 14 39-16,-6 15 120 15,-15 11-17-15,-16 14-82 16,-7 5-18-16,-4 12-26 16,3 17-10-16,9 8-1 0,12 4-5 15,4-3 0-15,14-3-6 16,0-4 6-16,7-9-4 15,16-8 2-15,12-11 2 16,1-3 0-16,2-9 0 16,1-14 0-16,-5-8 8 15,-2-5-4-15,-6-3-1 16,-6 2 12-16,-8 8 9 16,-8 11 38-16,-1 12 9 15,-3 2-14-15,0 4-54 16,0 14-3-16,-7 30 0 15,-1 21 2-15,4 18 6 16,4 13 6-16,0 13-14 16,0 7 1-16,0 5 10 0,6-1-10 15,-3-6-1-15,-3-21 3 16,0-16-3-16,-21-22 0 16,-13-18 0-16,-14-17 0 15,-14-14 12-15,-3-6-12 16,3-9 8-16,2-27 0 15,13-15-6-15,24-12-4 16,23-22-1-16,29-12-18 16,43-15 2-16,32-13-28 15,25-8-7-15,23-19-16 16,11 4 10-16,-10 12 37 0,-25 18 7 16,-34 36 16-1,-37 29 3-15,-29 20 0 0,-20 14-1 16,-8 8 22-1,-5 8 7-15,-22 3-31 0,-5 0-3 16,-3 18 3-16,5 2-2 16,13-3 4-16,8-3-2 15,9 0 0-15,0-3 0 16,13 0 3-16,19-4-3 16,6-3 3-16,7-4 13 15,2-2-12-15,-5-17-4 16,-7-7 0-16,-11-7-5 15,-15-3 1-15,-9-1-2 16,-9 11 2-16,-24 10-3 0,-13 16 7 16,-5 7-10-16,-4 34 4 15,4 14 6-15,14 6-3 16,11-1 3-16,19-4 0 16,7-3-2-16,9-7 2 15,24-9 0-15,13-9 5 16,6-14-2-16,9-10 6 15,8-4-9-15,-1-21 0 16,1-12-4-16,-3-13-4 16,-7-6-4-16,-3-14-4 15,-13-4 7-15,-9 4 5 16,-16 8 6-16,-15 17-2 16,-3 15 47-16,-10 12-23 0,-19 8-2 15,-1 6-5-15,1 3-14 16,5 17 7-16,10 3-10 15,13 7 0-15,1 7 8 16,18 1-5-16,17 2 9 16,10 1 3-16,4-4-13 15,-2 1 21-15,-4-8-22 16,-13-3 2-16,-12-7 11 16,-10-5-14-16,-8 2-1 15,-16-1 1-15,-26 5 1 16,-26 2-1-16,-22-1-16 15,-23-2-51-15,-26-3-41 0,-17-4-199 16,-17-7-325 0</inkml:trace>
  <inkml:trace contextRef="#ctx0" brushRef="#br0" timeOffset="92516.15">23611 8906 575 0,'0'0'33'0,"0"0"8"16,-80 5 81-16,52 7-22 15,6 4-19-15,8-2-50 16,8-1-13-16,4-3 6 16,2-3-20-16,0 2 10 15,6-8-11-15,12-1 9 16,8 0 18-16,0 0-11 15,3-17 0-15,-6-3-11 16,-3-4-6-16,-8-2 12 16,-5 4-14-16,-5 5 1 15,-2 7 16-15,0 8 12 16,-2 2-23-16,-8 0-6 16,-2 0-4-16,2 9-6 0,7 1 10 15,3 0-2-15,0 3-2 16,4-4 8-16,15 2-7 15,4-5 3-15,-5 3-37 16,-4-5-78-16,-9 0-201 16,-5-4-212-16</inkml:trace>
  <inkml:trace contextRef="#ctx0" brushRef="#br0" timeOffset="94589.17">22502 8877 64 0,'0'0'106'16,"0"0"6"0,0 0 30-16,0 0 44 0,0 0 10 15,0 0-63-15,0 0-76 16,-45-27-50-16,-12 87 10 16,-19 20 36-16,-2 12-10 15,6 0-12-15,11 0-15 16,11-11 6-16,17-19-21 15,17-19 5-15,16-21-1 16,0-15 0-16,27-7-4 16,13-12 17-16,11-29 18 15,5-12 3-15,-1-15-28 16,-5-4-6-16,-3-9 19 0,-5-4-21 16,-3 2-2-16,-11 8 5 15,-11 21-4-15,-10 25 12 16,-7 19 39-16,0 10-22 15,-35 29-31-15,-24 21-4 16,-15 22 4-16,-5 12 0 16,7 1 3-16,8 4-2 15,12-6-1-15,16-18 2 16,18-21-9-16,18-18 7 16,8-16 0-16,32-10 0 15,16-24 13-15,15-25-2 16,-3-20-8-16,-1-14 1 0,-3-13 14 15,-8-10-18-15,-4 5 3 16,-15 18 2-16,-11 30-5 16,-19 30 9-16,-7 23-9 15,-4 3-7-15,-40 37-2 16,-16 23-23-16,-18 27-7 16,-7 18-56-16,2 11-52 15,-6 0-219-15,-7-4-333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54:12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18861 6370 275 0,'0'0'21'0,"0"0"9"15,0 0 135-15,0 0-95 0,0 0 11 16,0 0 9 0,0 0-35-16,0 0 31 0,0 0-43 15,-21-23-11-15,21 23 16 16,0 0-17-16,0 0-4 15,0 0-7-15,0 0-16 16,0 0 11-16,0 0-15 16,12-3-5-16,24-5 5 15,13-1 5-15,12-1-1 16,8-3-3-16,-1 0 3 16,4 0 1-16,-10 1-5 15,-14 4-51-15,-16 7-72 16,-22 1-85-16,-10 1-28 15,-29 19 2-15,-17 6 43 16</inkml:trace>
  <inkml:trace contextRef="#ctx0" brushRef="#br0" timeOffset="234.8">18840 6511 262 0,'0'0'95'15,"0"0"80"-15,0 0-43 16,0 0-31-16,0 0-11 15,0 0-49-15,19-11 2 16,16 3-28-16,8 2-5 16,9-2 24-16,0 1-23 15,6-2-3-15,1 3-8 16,-1-3 5-16,-5 2-18 0,-12 0-57 16,-13-3-111-16,-13 3 20 15,-15-6 0-15,-7 2-39 16,-22-3 5-16</inkml:trace>
  <inkml:trace contextRef="#ctx0" brushRef="#br0" timeOffset="524.64">19084 6202 44 0,'0'0'11'15,"-59"-91"133"-15,36 57 29 16,11 10-24-16,7 7-17 16,2 7-5-16,3 6 3 15,0 2-55-15,0-1-38 16,13 0-32-16,20 0-1 15,19 3 33-15,9 0-30 16,8 1 8-16,-4 16 17 16,-1 10-26-16,-8 6 2 15,-11 7-8-15,-13 9 9 16,-12 8-2-16,-16 5-7 0,-4 2 0 16,-4-5 12-16,-23-7-9 15,-9-7 0-15,-4-3-3 16,-13-6 2-16,0-3 2 15,3-7-4-15,10-7-37 16,18-6-58-16,12-12-149 16,10-1-127-16</inkml:trace>
  <inkml:trace contextRef="#ctx0" brushRef="#br0" timeOffset="1642.47">20739 5981 332 0,'0'0'27'0,"0"0"134"0,0 0 6 16,0 0-60 0,0 0 2-16,0 0-64 0,-35-17-29 15,35 17-9 1,16 0-5-16,20 0 11 16,18 0 30-16,12-5-21 0,2-5 11 15,0-2-32-15,-6 3-1 16,-13-2 11-16,-14 5-9 15,-15 3-1-15,-12 0-1 16,-8 3 4-16,0-2 23 16,0-1-13-16,-19-3 11 15,-23 3-13-15,-21 3-10 16,-14 0-4-16,-7 16-1 16,4 6 3-16,9 0 2 0,15-6-2 15,21-3 0-15,18-7 1 16,14-5-1-16,3-1-8 15,0 5-2-15,22 4-1 16,18 1 4-16,15 1 7 16,10 1 0-16,2-4 2 15,1 3-1-15,-2-2-1 16,-14 1 0-16,-12 0 3 16,-20-3-4-16,-12-1 1 15,-8 2-4-15,0 7 1 16,-25 13 6-16,-19 11 9 15,-14 8 4-15,-11 4-14 16,-1-1 26-16,4-2-28 0,11-9 1 16,15-7 15-1,20-13-3-15,12-9-12 0,8-5-1 16,7-2 0-16,22-1-2 16,19-2 2-16,21 0 0 15,12-5 24-15,4-11-24 16,-1-1 0-16,1 4-2 15,-8 3-36-15,-10 8-59 16,-21 2-218-16,-28 0-144 16</inkml:trace>
  <inkml:trace contextRef="#ctx0" brushRef="#br0" timeOffset="2004.09">21623 5934 401 0,'0'0'23'15,"0"0"81"-15,-3-73 28 16,3 57 29-16,0 3-35 15,0 9 47-15,-1 1-74 16,1 3-17-16,-2 0-3 16,1 0-38-16,-1 0-8 15,2 5-26-15,0 14 1 16,5 10-4-16,12 13-4 0,2 13 0 16,-6 4 9-16,-10 0-6 15,-3 5-6-15,0-3-7 16,0-2-97-16,0-9-42 15,0-7-137-15,12-21-225 16</inkml:trace>
  <inkml:trace contextRef="#ctx0" brushRef="#br0" timeOffset="2363.36">22100 5978 763 0,'0'0'25'0,"0"0"220"15,0 0-169-15,0 0-17 16,-78-24-39-16,46 48-8 16,1 9-12-16,0 9 3 15,6-2-14-15,12-2 11 16,9-7-6-16,4-11 4 16,0-3-25-16,13-11 14 15,6-4-4-15,7-2 1 16,4-8 5-16,-1-17 7 15,0-7 4-15,-4-4 4 16,-8-3 0-16,-4 5 9 0,-9 2-8 16,-2 14 10-16,-2 8 21 15,0 7-14-15,0 3-20 16,0 8-2-16,-3 17-25 16,-6 14 23-16,3 6-12 15,5 0-64-15,1 4-75 16,0-9-164-16,16-4-39 15</inkml:trace>
  <inkml:trace contextRef="#ctx0" brushRef="#br0" timeOffset="2782.07">22290 6207 434 0,'0'0'128'15,"0"0"13"-15,0 0-11 16,0 0-53-16,0 0-40 16,0 0-13-16,83-39-24 15,-60 39 0-15,-8 0-2 16,-2 3-7-16,-6 17 7 16,-3 4-14-16,-4 1-10 15,0 1 19-15,-10-4-21 16,0-3 12-16,4-10 15 15,3-8 2-15,3-1-1 16,0 0 8-16,0 0 0 16,2-20 82-16,17-9-67 0,6-10-14 15,3 1 7 1,2 4 7-16,-4 5-1 0,-4 11 1 16,-2 7-22-16,-7 8 13 15,0 3-14-15,-2 10-12 16,-3 16 12-16,-4 10-8 15,-4 4 6-15,0 4-46 16,0 8-59-16,-11-6-115 16,1-10-128-16,1-13 72 15</inkml:trace>
  <inkml:trace contextRef="#ctx0" brushRef="#br0" timeOffset="3006.35">22867 5716 662 0,'0'0'255'16,"0"0"-63"-16,0 0-115 15,0 0-35-15,0 0-24 16,0 0-17-16,18 52 6 16,4-4 67-16,-1 11-56 15,-1 10-7-15,-10 4-6 16,-1 5-5-16,3 1-1 15,-1 8-89-15,-4-4-74 16,-6-14-424-16</inkml:trace>
  <inkml:trace contextRef="#ctx0" brushRef="#br0" timeOffset="6232.28">24016 5903 486 0,'0'0'86'0,"0"0"129"16,0 0-53-16,0 0-44 15,0 0-50-15,0 0-5 16,-88-51-46-16,55 83-8 15,-2 13-8-15,6 10-1 0,9 0-3 16,16-5-2 0,4-7 2-16,11-10-2 0,19-12 0 15,9-11-21 1,12-10 23-16,8-10-32 0,0-22-1 16,-1-6-1-16,-6-8 5 15,-10 0 3-15,-9-3 17 16,-11 5 12-16,-9 10 4 15,-5 11 0-15,-8 16-4 16,0 7 22-16,0 7-22 16,-6 22-14-16,-7 12 6 15,1 7 8-15,6-4-1 16,6-13 1-16,0-3-6 16,13-12 5-16,11-9-11 0,6-5 9 15,4-2-6-15,1-13-10 16,-6-12 11-16,-6-7-16 15,-13-4 24-15,-8-3-4 16,-2-2 8-16,-11 5 1 16,-10 9-5-16,0 12 6 15,-3 15 18-15,-2 4-24 16,-1 22-12-16,5 10 12 16,10 0 0-16,12-4 0 15,0-10-7-15,15-5-1 16,20-10 0-16,9-7 8 15,5 0 0-15,5-16 17 16,1-12 4-16,-5-8-9 0,-5 0 3 16,-6 0-2-1,-9 8 33-15,-12 11-36 0,-8 6 25 16,-6 11-6-16,-4 0-26 16,2 8-3-16,2 20-21 15,3 8 21-15,0 3 4 16,8-8-2-16,-3-11-2 15,4-10 0-15,1-6 0 16,5-4 7-16,9-7-3 16,8-15 6-16,3-12 21 15,1-4-24-15,-5 2 1 16,-9 4 17-16,-3 6-14 0,-12 13 6 16,-6 5-17-1,-5 8 2-15,-2 0-9 0,2 11-6 16,4 15 4-16,1 8 7 15,6 2-33-15,10-3-7 16,2-8-58-16,6-11 65 16,2-14-141-16,-1 0 6 15,-2-21 107-15,5-10-17 16,-8-4 44-16,-4-3 36 16,-3 0 29-16,-10 4 73 15,-5 7 42-15,-3 8 22 16,-2 10-1-16,-1 3-55 15,0 4-19-15,0 2-20 16,0 0-17-16,0 0-19 16,0 0 26-16,0 0-23 0,0 0 10 15,0 0-6-15,0 0-26 16,0 0-11-16,0 0-5 16,2 0 0-16,2 0-6 15,0 2 7-15,1 2-1 16,-1 2 0-16,-1-1 6 15,0-5-9-15,-3 0 3 16,2 0 0-16,-2 0 2 16,0 0-2-16,0 0 0 15,0 0 0-15,0 0 3 16,0 0-8-16,0 0-1 16,0 0 6-16,-2 0-13 0,-1 0 12 15,0 0-6-15,-3 2 2 16,2-2-2-16,1 3 3 15,0-3 1-15,3 0 3 16,0 0-4-16,0 0 6 16,0 0-2-16,0 0 0 15,0 0 5-15,0 0-9 16,0 0 4-16,0 0 0 16,0 0-10-16,0 7 3 15,9 11-8-15,7 13 3 16,11 14 12-16,2 6-1 15,-4-1 1-15,-3-14-13 16,-8-11 5-16,-4-10-31 0,-4-11 19 16,-5-3 10-16,-1-1 10 15,5-8 13-15,7-23-6 16,4-17-5-16,4-13 4 16,-2 1-6-16,-5 1-7 15,0 10-4-15,-5 16-22 16,-2 14-5-16,0 15-33 15,3 4-39-15,4 9-78 16,13 15-88-16,2 5 81 16,5 2-22-16,3-4 24 15,-3-5 68-15,-5-10 125 16,-7-7 0-16,-14-5 48 16,-5 0 173-16,-2 0 29 15,0 0-10-15,0 0-37 16,-3 0-86-16,0 0-70 0,-2 0-5 15,2 0-32-15,0 2-10 16,0 10-6-16,3 3 3 16,0-1-10-16,0-2 11 15,12-5-31-15,9-4-20 16,3-3 14-16,1-5-37 16,4-16 47-16,-6-4-1 15,-6-6 21-15,-8 2 6 16,-9 0 3-16,0 5 0 15,0 11 14-15,-18 9 11 16,-10 4 8-16,-7 21-33 16,-4 16 0-16,8 8-3 0,10 8 3 15,15-4-5-15,6-3-1 16,18-10-44-16,16-14-8 16,13-11 10-16,6-11-26 15,10-8 18-15,1-23 24 16,-1-6-40-16,-5-9 30 15,-12 3 36-15,-15-1 6 16,-15 3 17-16,-15 9 36 16,-1 7 31-16,-12 14 11 15,-13 9-20-15,-7 2-44 16,0 8-30-16,2 11-1 16,11 0 0-16,11-2 0 0,8 0-3 15,0-3-15-15,22-6 18 16,13-7-1-16,12-1 3 15,6-2 7-15,0-14 7 16,1 2-15-16,-14 6 16 16,-8 3-16-16,-13 5-1 15,-10 0 0-15,-8 12-9 16,-1 14 4-16,0 6 3 16,-13 6 4-16,-2-3-4 15,6-5-1-15,6-10-43 16,3-7 2-16,5-10-23 15,29-3 23-15,16-6 24 16,10-23 5-16,3-9-39 0,-4-7-55 16,-11 1 39-16,-8-3 60 15,-14 2 10-15,-19 10 21 16,-7 10 26-16,-6 9 105 16,-21 16-58-16,-11 0-30 15,-2 24-29-15,-1 11-17 16,8 7-18-16,14 2-1 15,13-5 1-15,6-1 0 16,4-9-5-16,22-9-9 16,10-14-20-16,4-6 12 15,6-11-21-15,1-14 43 16,0-6 14-16,-6-3-8 0,-7 3 42 16,-6-5-22-1,-13 3 33-15,-8 8 39 0,-2 10 6 16,-5 8-19-1,0 7-38-15,0 10-41 0,-11 24-9 16,-2 23 9-16,6 23-4 16,4 17 20-16,3 12-18 15,0 12-4-15,0 0 1 16,4 1 5-16,1-7-7 16,-5-16 1-16,0-19 0 15,-3-17-3-15,-14-23 7 16,-7-17-4-16,-3-15 10 15,-4-8-10-15,0-7 28 16,3-28-28-16,8-21 0 16,20-17-6-16,4-17 6 0,31-16-29 15,17-11-5-15,12-12-10 16,11-7 6-16,5 10-14 16,-5 18-13-16,-9 26 65 15,-13 23-11-15,-17 16 11 16,-12 16 0-16,-12 13 5 15,-10 7 17-15,-2 7-14 16,0 0-8-16,-7 10-2 16,-9 13-6-16,-5 6 8 15,6-2 0-15,5-8 5 16,10-2-13-16,0-6 8 16,0-5 0-16,13-3 2 0,8-3 0 15,9 0 2-15,3-17-2 16,1-8 2-16,-10-8-8 15,-9-1-9-15,-9 2 8 16,-6 4-1-16,0 10 10 16,-11 15-8-16,-16 3 0 15,-9 23 0-15,-4 15-1 16,5 10 5-16,11 4 0 16,18-4-10-16,6-9 10 15,9-8 0-15,22-9 0 16,11-16 0-16,7-6 11 15,6-4-6-15,0-22-5 16,-1-6 11-16,-8-7-8 16,-6-3-3-16,-11-3 5 0,-11 7-1 15,-11 9 21-15,-7 9 7 16,0 11 17-16,-4 9 12 16,-14 0-51-16,-4 15-8 15,1 11-4-15,10 3 4 16,8 0-11-16,3-3 9 15,12 3 0-15,14-4-3 16,5 1 8-16,2-3-4 16,-5-1-1-16,-10-7 6 15,-9-4-11-15,-9 0 5 16,0 5-1-16,-24 4-1 0,-18 5 4 16,-18-1-4-16,-15-1-51 15,-15-2-83-15,-10-6-171 16,-3-8-218-16</inkml:trace>
  <inkml:trace contextRef="#ctx0" brushRef="#br0" timeOffset="7075.52">28938 5724 394 0,'0'0'98'15,"0"0"2"-15,0 0-84 16,0 0 8-16,0 0 14 15,0 0-18-15,0 0-3 16,-18 46-8-16,18-44 20 16,13-2-9-16,8 0 32 15,6-2 38-15,1-14-61 16,-4-5-1-16,0-3-26 16,-6-5 6-16,-6 0-8 15,-4 2 0-15,-4 6 0 16,-4 7 1-16,0 9 4 15,0 5-5-15,-4 5-5 16,-12 23-60-16,-3 11 63 16,3 4 2-16,8-1 0 15,5-6-9-15,3-8 9 0,12-8-6 16,13-7 5-16,8-12-22 16,6-1 10-16,9-17-29 15,4-9-18-15,0-5 13 16,0-8 32-16,-8-2 10 15,-10-5 5-15,-4 0 19 16,-9 4 99-16,-9 14-58 16,-7 13 65-16,-5 7 0 15,0 8-42-15,0 0-47 16,-11 16-36-16,-11 18 5 0,-1 14-10 16,5 10 5-1,12 2 0-15,6 6 6 0,8 8-4 16,18 4-1-1,6 2-1-15,-7-12 0 0,-10-12-3 16,-15-13 3-16,0-12-5 16,-23-5 1-16,-15-7-53 15,-10-10-37-15,-9-9-51 16,-1-3-99-16,3-28 8 16,7-15-190-16</inkml:trace>
  <inkml:trace contextRef="#ctx0" brushRef="#br0" timeOffset="7228.92">29514 5699 545 0,'0'0'73'16,"0"0"135"-16,0 0-181 16,107-22-24-16,-76 22-6 15,-6 0-12-15,-5 0-166 16,-7-2-195-16</inkml:trace>
  <inkml:trace contextRef="#ctx0" brushRef="#br0" timeOffset="7687.15">29154 5325 609 0,'0'0'15'16,"0"0"208"-16,0 0-149 16,0 0-12-16,0 0-5 15,0 0-37-15,-39-8 24 16,39 8-44-16,0 0 3 16,0-1 1-16,0-1-2 15,0-1 3-15,9-3-5 16,3-2 2-16,2-3 27 15,-3-1-25-15,-6-2 4 16,-2 8 7-16,-3-1-9 16,0 6-2-16,-2 1-4 15,-17 0-20-15,0 4 0 0,-4 10-4 16,6-1 23-16,9-4-5 16,5-4 6-16,3 0-4 15,0-4-6-15,3-1-8 16,13 0 14-16,2 0-24 15,3-4 27-15,-4-9 1 16,-4 2 4-16,-6-1 7 16,-2 2-11-16,-5 4-3 15,0 6-22-15,0 0-91 16,-17 16-277-16,-5 3 32 0</inkml:trace>
  <inkml:trace contextRef="#ctx0" brushRef="#br0" timeOffset="8309">30700 5336 396 0,'0'0'38'16,"0"0"218"-16,0 0-82 16,0 0-43-16,0 0-26 0,0 0-15 15,11-52-76-15,-11 52-12 16,0 4 8-16,0 21-5 15,0 14-5-15,0 15 18 16,0 7 3-16,-16 2 35 16,-2-2-42-16,-4-6-9 15,1-8 15-15,6-8-6 16,2-16 0-16,9-10-8 16,3-7 0-16,1-5 8 15,0-1-14-15,0 0 0 16,0 0 20-16,21 0-13 15,13 0 9-15,13 0-1 16,6-5-8-16,2 1-5 16,-3 1-2-16,1 3-29 15,2 0-43-15,-1 0-63 0,-7 5-59 16,-11-2-250-16</inkml:trace>
  <inkml:trace contextRef="#ctx0" brushRef="#br0" timeOffset="8676.86">31672 5356 630 0,'0'0'73'16,"0"0"213"-1,0 0-179-15,0 0-1 0,0 0-48 16,0 0-12-16,0-20-19 15,0 20-26-15,-12 2 26 16,-12 15-25-16,-13 6-2 16,-12 5 17-16,-2 2-7 15,-1-1-5-15,7-2-5 16,8-5 3-16,11-5-4 16,13-3 1-16,5-5-4 15,8 2-3-15,0-2 5 16,0 6 1-16,18 2 0 15,12 1 1-15,10 1-4 0,4-1 4 16,8 0-7 0,0-1-33-16,3 0-39 0,-3-4-27 15,-10-3-109-15,-12-8-389 16</inkml:trace>
  <inkml:trace contextRef="#ctx0" brushRef="#br0" timeOffset="9051.94">32119 5492 756 0,'0'0'208'0,"0"0"-41"16,0 0-115-16,0 0 11 0,0 0-35 15,0 0 3-15,36-42-31 16,-10 28 7-16,-3-3-10 15,-3-3 3-15,-5-4 0 16,-5 1 7-16,-3-2-6 16,-4 6 5-16,-3 5-6 15,0 8 5-15,0 4 9 16,0 2-14-16,0 0-10 16,-3 10 6-16,-8 18-18 15,-1 11 22-15,-2 9 0 16,7 0 4-16,1 2-8 15,0 0 4-15,0-5-8 16,-3-3 8-16,2-5-85 16,-1-7-19-16,-1-7-87 15,-1-7-148-15,-2-6 71 0,-5-6-43 16</inkml:trace>
  <inkml:trace contextRef="#ctx0" brushRef="#br0" timeOffset="9206.81">32057 5768 113 0,'0'0'199'16,"0"0"29"-16,0 0-79 15,0 0-3-15,0 0-18 16,0 0-46-16,-15 0-21 16,25 0-27-16,23 0-24 15,16-2 44-15,12-1-54 16,5 0-29-16,1-2-63 0,0 3-110 16,-2-2-213-1</inkml:trace>
  <inkml:trace contextRef="#ctx0" brushRef="#br0" timeOffset="9597.95">32828 5726 607 0,'0'0'108'16,"0"0"181"-16,0 0-155 15,0 0-51-15,0 0 9 16,0 0-40-16,0-10-12 15,13 3 4-15,2 0-32 16,-1-2-6-16,-4 6-6 16,-7 0 2-16,0 3 7 15,-3 0-8-15,0 0-1 0,0 0 0 16,0 0-4-16,-4 8-8 16,-10 10-2-16,-4 5 14 15,3-1-2-15,4-6 2 16,6-5-2-16,5-4-1 15,0 0-4-15,0-5 4 16,8-2-6-16,9 0 9 16,4 0-6-16,-3-12 6 15,1-5 0-15,-6-3-6 16,-5-2 5-16,-8 4-11 16,0 2-56-16,-16 13-28 0,-33 3-53 15,-24 6-283-15,-26 10-76 16</inkml:trace>
  <inkml:trace contextRef="#ctx0" brushRef="#br0" timeOffset="10462.04">18949 7606 51 0,'0'0'109'0,"0"0"-53"15,0 0 97-15,0 0-73 16,0 0 37-16,0 0-14 16,-94-67-16-16,82 64 40 15,-3-4-27-15,1 5-31 16,3-3 19-16,5 3-46 16,0 2-11-16,6 0 21 0,0 0-37 15,0 0-15-15,9 0-3 16,31 0 3-16,19 7 12 15,18-5 3-15,3-2-3 16,2 0-2-16,3 0-8 16,-1-7-2-16,-13-3-29 15,-16 2-22-15,-22 4-11 16,-20 4-98-16,-13 0-68 16,-14 6 40-16,-30 15-13 15,-18 5-30-15</inkml:trace>
  <inkml:trace contextRef="#ctx0" brushRef="#br0" timeOffset="10658.07">18859 7740 382 0,'0'0'118'0,"0"0"76"0,0 0-82 16,0 0-30-16,0 0-37 16,0 0-35-16,35 1 15 15,5 4 36-15,15-2-31 16,-3-3-3-16,5 0-27 15,-1 0-2-15,3 0-29 16,-4-11-95-16,-6 0-101 16,-13-5-31-16,-18 0-159 15</inkml:trace>
  <inkml:trace contextRef="#ctx0" brushRef="#br0" timeOffset="10964.05">19005 7431 614 0,'0'0'63'16,"0"0"208"-16,0 0-165 15,0 0-7-15,0 0-41 16,0 0-8-16,3-41-47 16,35 41-3-16,11 4 0 15,6 19 0-15,5 7 3 16,-4 9-3-16,-3 3 0 15,-10 3 0-15,-13 0 4 0,-18 1-6 16,-12 1 2 0,-12 3 0-16,-31-1 3 0,-13 5-3 15,-8-7-3-15,6-2 1 16,6-2-43-16,9-10-25 16,11-1-98-16,13-12-201 15,16-20-130-15</inkml:trace>
  <inkml:trace contextRef="#ctx0" brushRef="#br0" timeOffset="11878.02">21089 7084 409 0,'0'0'158'15,"0"0"-23"-15,0 0 88 16,0 0-102-16,0 0-14 16,0 0-33-16,-63-34-39 15,63 34-17-15,0 0-17 16,18 0-1-16,24 0 0 0,24 0 9 16,22 0-8-1,10-3 9-15,1-13-2 0,-10-1-7 16,-22 5 0-16,-21 2-1 15,-23 5-19-15,-16 5 17 16,-7 0-2-16,0 0 4 16,-25 0 7-16,-20 0-7 15,-23 8-7-15,-13 8-2 16,-9 6 9-16,-2 2-13 16,2 3 13-16,9-5 0 15,15-2 1-15,20-6 2 16,17-1-5-16,17-6 2 15,8-4-4-15,4 4-7 0,3 1 0 16,24 4 10 0,9 1-1-16,16 3 4 0,6-2-2 15,0-1 0-15,-7-1 3 16,-7 2-2-16,-11-1-1 16,-7 4-2-16,-11 0-1 15,-6 4 6-15,-9 6-7 16,0 6 4-16,-11 8 0 15,-17 7 8-15,-8 2-6 16,-4 0-2-16,-6-4 1 16,-3 1 4-16,7-11 0 15,7-10-5-15,16-9 0 16,14-10 5-16,5-6-5 16,3-1-6-16,30 0 4 0,19-5 2 15,19-18-2 1,20-3-5-16,8-4-52 0,9 5 33 15,8 3-177-15,-6 4-189 16</inkml:trace>
  <inkml:trace contextRef="#ctx0" brushRef="#br0" timeOffset="12697.72">22146 7173 6 0,'0'0'50'0,"0"0"61"16,0 0-66-16,0 0-7 15,0 0 1-15,0 0-3 16,13-47 7-16,-10 36 4 16,0 5 25-16,-3 0 8 15,1 6 18-15,-1 0 1 16,0 0 5-16,0 0-55 0,0 7-49 15,0 23 0-15,0 12 0 16,0 14 10-16,0 8 20 16,0-2-29-16,0 2 3 15,0-3-4-15,0-8-55 16,12-10-143-16,6-17-95 16,4-19-123-16</inkml:trace>
  <inkml:trace contextRef="#ctx0" brushRef="#br0" timeOffset="13673.14">22567 7245 480 0,'0'0'20'0,"0"0"152"16,0 0-95-16,0 0-18 15,0 0 1-15,0 0-20 16,-13-52 15-16,5 46-2 15,0-2-27-15,-1 6-6 16,-1-1 22-16,3 2-37 16,-2-2 7-16,3 3-6 15,0 0-3-15,3 0-1 16,2 0-2-16,1 0 0 0,-3 0-3 16,3 0 3-1,0 0 0-15,0 0-1 0,0 0 3 16,-6 0-1-16,3 0-1 15,-2 0 0-15,2 0 2 16,0 0 1-16,0 0-3 16,-1 0 0-16,1 0 1 15,0 0-3-15,-1 0 2 16,2 0 0-16,1 0-5 16,-1 0 5-16,1 0 0 15,1 0-1-15,0 0 2 16,0 0-4-16,0 0 3 15,-3 0 0-15,3 0-8 16,0 0 7-16,-3 0-10 16,-1 0-9-16,-2 4 3 0,0 1 14 15,-1 1-5-15,0-1 7 16,1 1-10-16,3-3 11 16,-3 2 0-16,1-2-3 15,4 0 3-15,-1 2-4 16,1-2 1-16,-1 0 3 15,-1 4-6-15,2 0 7 16,-2 1-2-16,0 2 1 16,1 0 0-16,1-1-3 15,1 1 3-15,-2-1 0 16,2 2-2-16,-1-2 2 16,1 5 0-16,0-4-1 15,0 4 3-15,0-2-2 16,0 1 0-16,0 2 0 0,0-4-5 15,0 0 5-15,0-5 0 16,0 1 0-16,0-3 0 16,1-3-5-16,5 1 2 15,2 0 1-15,7-2-7 16,-3 0 9-16,7 0-12 16,-1 0-6-16,3-9 14 15,0-2 1-15,-5-8 3 16,-1-1 0-16,-1 0 11 15,-5-6-11-15,-1 0 3 16,-3-5-2-16,-2-2 8 0,-2 10-4 16,-1 3-5-16,0 10 10 15,0 4 32-15,0 5-24 16,0 1 1-16,0 0-19 16,0 0 4-16,0 0-8 15,0 20-11-15,0 9 6 16,0 9 5-16,0 5 8 15,5-2 1-15,2 1-5 16,4-5 1-16,-1-4-8 16,3-8-6-16,2-5-120 15,11-9-157-15,4-11-152 16</inkml:trace>
  <inkml:trace contextRef="#ctx0" brushRef="#br0" timeOffset="14184.51">22842 7391 535 0,'0'0'65'15,"0"0"74"-15,0 0-28 16,0 0-54-16,0 0-11 16,0 0-10-16,-24 0-31 15,24 0 2-15,0 0-14 16,7 0 11-16,5-1-4 15,2 0 10-15,-4 1-9 16,-1 0 2-16,1 2-3 16,-5 14-9-16,-2 1-1 0,-3 3 9 15,0 2-9-15,0-4 0 16,0-2 2-16,-6-6 2 16,0-1 6-16,2-6 0 15,2-1 10-15,1-2-9 16,1 0 16-16,0 0 29 15,0-18-2-15,1-10-20 16,15-11-21-16,7-6-3 16,-1 5 22-16,5 5-20 15,-8 8 7-15,-3 10 7 16,-6 9-16-16,-4 6 13 16,-5 0-13-16,4 2-10 15,-1 0 8-15,6 9-3 0,3 7 5 16,-1 9 0-16,2 1 0 15,-1 4 3-15,0 1-3 16,-9 0 0-16,-4 2-12 16,0-7 10-16,0 3-71 15,-3-9-61-15,2-1-126 16,-4-7-61-16</inkml:trace>
  <inkml:trace contextRef="#ctx0" brushRef="#br0" timeOffset="14526.41">23311 6967 357 0,'0'0'156'16,"0"0"-2"-16,0 0-16 15,0 0-16-15,0 0-57 16,0 0 16-16,-3-48-21 16,3 48-11-16,-1 0-24 15,1 0-16-15,-2 0 7 16,2 3-16-16,0 19-13 0,2 12 13 16,10 19 0-1,6 8 16-15,-2 3-5 0,4-2-11 16,-3-5 17-16,-1-4-17 15,-4-1 0-15,5 1-8 16,3 0-72-16,-10-6-91 16,-5-15-218-16</inkml:trace>
  <inkml:trace contextRef="#ctx0" brushRef="#br0" timeOffset="15336.57">24207 7249 92 0,'0'0'306'0,"0"0"-162"15,0 0 85 1,11-81-104-16,-11 72-23 0,0 3-10 15,-11 2-44-15,-9 4-16 16,-8 14-32-16,-8 21 6 16,-6 8-18-16,8 7 12 15,6-1 0-15,12-3-1 16,10-8 1-16,6-9-5 16,0-12-1-16,22-9-26 15,11-8 32-15,8-8-17 16,9-25 2-16,-1-7-9 15,-3-8-11-15,-1-6 13 16,-7-5 8-16,-5-7 4 0,-7-11 0 16,-10-2 5-16,-6 10 5 15,-8 16 3-15,-2 20-2 16,0 26 64-16,0 7-23 16,-14 7-34-16,-6 29-8 15,-3 14-14-15,7 16 14 16,10 4-7-16,6-2 11 15,7-2-6-15,17-14 2 16,12-11-12-16,4-11 3 16,-1-14-58-16,4-16-5 15,1 0 18-15,2-21-52 16,-1-13 21-16,-11-11-1 0,-9-6 34 16,-9-6 42-16,-7-5 9 15,-2 6 1-15,-7 15 28 16,0 16 39-16,0 16 58 15,0 9-3-15,-4 14-122 16,-8 23-1-16,-1 13-6 16,7 9 7-16,6-6 3 15,0-6-3-15,19-7-21 16,11-11-127-16,5-12 28 16,3-11-5-16,6-6-163 15,-3-13 139-15</inkml:trace>
  <inkml:trace contextRef="#ctx0" brushRef="#br0" timeOffset="15606.29">24990 6730 294 0,'0'0'112'16,"0"0"-30"-16,-87 37-38 16,72-11-34-16,12-1-10 15,3-7 12-15,11-5-11 16,12-7 9-16,3-6 7 15,0 0 25-15,-1-13 12 16,-1-8-40-16,-10-4 8 16,-6-4 20-16,-8 2 7 15,0 5-27-15,-3 7-22 16,-12 11-2-16,-6 4-11 16,-4 25-100-16,-5 11 77 0,1 11 16 15,7 5-64-15,4 5-100 16,5-1-148-16</inkml:trace>
  <inkml:trace contextRef="#ctx0" brushRef="#br0" timeOffset="15928.14">25121 7054 604 0,'0'0'88'0,"0"0"162"15,0 0-159-15,0 0-62 0,0 0-29 16,0 0-17-16,-11 52 15 16,31-12 2-16,-1-1 0 15,-1-9 4-15,-6-7-3 16,-2-12-1-16,-4-7 0 16,-3-4 6-16,5 0-1 15,5-21 51-15,1-15-8 16,5-11-47-16,-2-9 16 15,-4 0-17-15,-1 3-14 16,1 14-8-16,-2 15-43 16,2 12-24-16,7 10-110 15,2 2-6-15,3 5 28 16,2 11-69-16</inkml:trace>
  <inkml:trace contextRef="#ctx0" brushRef="#br0" timeOffset="17570.1">25561 6982 441 0,'0'0'161'16,"0"0"-21"-16,0 0-28 16,0 0-77-16,0 0-31 15,0 0 3-15,3 17-5 16,3-5-2-16,1-6 11 16,1 0-6-16,-2-6 2 15,0 0-6-15,1 0 3 16,8-5 17-16,0-10-15 15,4-11 0-15,1-9 0 16,-7 0-6-16,-5 3 0 0,-3 10-2 16,-5 11 6-16,0 8 22 15,-1 3-15-15,-24 10-3 16,-5 19-6-16,-5 12 1 16,9 7 0-16,8 6-3 15,10-4 0-15,8-9-7 16,0-9 7-16,2-13-1 15,17-7-3-15,8-9-2 16,15-3-13-16,6-4-37 16,2-21-10-16,-4-4 5 15,-10-12-17-15,-10-4 31 16,-10 3 17-16,-10 8-6 16,-6 12 36-16,0 11 12 0,-6 10 33 15,-10 1 33-15,-4 0-54 16,1 9-3-16,4 3-8 15,6 1-9-15,5 1-2 16,4-2-2-16,4-2 0 16,19-2 19-16,11-6-4 15,9 3 27-15,0-3-3 16,0 0-33-16,-8 3 4 16,-7 1-10-16,-10 10 0 15,-3 1-5-15,-8 5 5 16,-3 6 0-16,-4 2 2 15,0 6 0-15,-4-2-2 0,0-8-12 16,4-3-71 0,0-12 16-16,15-7 1 0,16-4-69 15,9 0 21-15,4-19 37 16,2-9-169-16,-9-9 220 16,-5-11-15-16,-10-10 41 15,-7 0 70-15,-6 10 24 16,-9 11 62-16,0 20 29 15,-6 12-51-15,-12 5-10 16,-9 0-72-16,-1 22-32 16,-2 7-20-16,6 8 1 15,12-1-5-15,6-2 4 16,6-5-6-16,0-10 4 0,15-9-22 16,12-5 6-16,6-5-30 15,1-5-5-15,0-12 46 16,-5-8-1-16,-5-4 8 15,-7-4 8-15,-5 2-3 16,-7 4 86-16,-4 10-28 16,-1 8 48-16,0 9-3 15,0 0-52-15,0 12-56 16,-6 19-25-16,-6 22 25 16,7 14 32-16,5 16-25 15,0 12 3-15,19 3 4 16,0 14-10-16,1-3-4 15,-1-5 0-15,-4-13 2 16,-8-20 0-16,-7-19-2 0,-11-18 0 16,-22-11 7-1,-12-11-7-15,-10-11 8 0,-5-1-7 16,2-11 4-16,7-20 9 16,17-13-14-16,19-12-4 15,15-19 2-15,25-12-23 16,28-12 1-16,21-4-23 15,11 0-13-15,3 5 32 16,-1 17-13-16,-11 14 29 16,-12 11 10-16,-18 12 3 15,-16 15-1-15,-12 8 0 16,-15 18 5-16,-3 3 2 16,0 0-7-16,-18 25-17 0,-8 6 17 15,1 3 1-15,3 1 5 16,10-7-6-16,7-6 2 15,5-8-10-15,0-5 8 16,0-1 0-16,15-8 0 16,9 0 0-16,4 0 8 15,2-17-8-15,-4-10-6 16,-8-7-4-16,-8-7-9 16,-9 4 8-16,-1 7 3 15,0 13 1-15,-16 17 5 16,-9 0 2-16,-5 31-20 15,2 15 8-15,1 13 9 0,9 0 3 16,9-3 6-16,9-6-2 16,0-10-4-16,16-8 0 15,14-11 0-15,9-12 18 16,10-9-15-16,8-9 3 16,5-18 20-16,-2-6-26 15,-3-6 0-15,-11-7-17 16,-3-7 17-16,-5-4-9 15,-9 5 9-15,-6 9 0 16,-11 16 14-16,-11 17 49 16,-1 3 12-16,0 7-25 15,0 0-34-15,0 0-12 16,-3 17-4-16,-1 3 0 16,4 1-1-16,3 2 6 15,24 1-5-15,11-1 7 0,10-2-5 16,-2-3 17-16,-7-2-16 15,-9-3-3-15,-12 0 5 16,-14 1-4-16,-4 3-2 16,-16 2-2-16,-29 6 3 15,-16 6-10-15,-15 2-11 16,-14 3-71-16,-12 0-126 16,-9-14-210-16</inkml:trace>
  <inkml:trace contextRef="#ctx0" brushRef="#br0" timeOffset="18440.09">29017 7127 415 0,'0'0'104'16,"0"0"-36"-16,0 0 74 15,0 0-92-15,0 0 17 0,0 0-49 16,-33 46-17-16,41-45 25 16,14-1-15-16,9-4 9 15,11-22 25-15,6-9-37 16,-3-10-5-16,-4-2-3 16,-7-3 0-16,-8 7-6 15,-11 7 8-15,-6 7-2 16,-9 15 21-16,0 8-7 15,0 6 33-15,-3 0-47 16,-14 22-14-16,-2 9 10 16,0 11 4-16,10-2-7 15,9-3 1-15,0-8 7 16,14-7-8-16,15-10 1 16,11-9-35-16,17-3 37 15,5-16-21-15,3-12 22 0,-4-6 1 16,-11-7-20-16,-9 5 22 15,-11-1 6-15,-13 1 10 16,-14 5 66-16,-3 9 3 16,0 9-26-16,0 7 17 15,-5 6-17-15,3 0-14 16,1 0-45-16,-4 23-7 16,1 15-3-16,4 19 12 15,0 15-2-15,0 6 19 16,6 6-13-16,-2-6 3 0,-4-3-9 15,0-3 2-15,-15-2 1 16,-9-5-3 0,-1-15-2-16,-2-7-1 0,3-15-51 15,-3-13-14-15,0-8-77 16,1-7-74-16,2-19-113 16</inkml:trace>
  <inkml:trace contextRef="#ctx0" brushRef="#br0" timeOffset="18616.82">29618 7112 707 0,'0'0'230'0,"0"0"-47"0,0 0-157 16,0 0 3 0,119-42-28-16,-68 34-1 0,3 3 0 15,-2 1-38 1,-7-2-94-16,-12-4-180 0,-16-7-246 15</inkml:trace>
  <inkml:trace contextRef="#ctx0" brushRef="#br0" timeOffset="19097.38">29401 6638 570 0,'0'0'94'16,"0"0"153"-16,0 0-118 16,0 0-80-16,0 0-37 15,0 0-9-15,-28-17-2 16,23 24 7-16,2 6-8 16,0-2 22-16,1-6-20 15,2-5 6-15,0 0-8 16,0 0 0-16,0 0 15 15,0 0-14-15,0 0 8 16,2-3 19-16,4-10-1 16,1-2-15-16,-4 3-12 15,-2 2 5-15,-1 7 4 16,0 3-9-16,0 0-5 16,0 0-1-16,0 0-20 15,0 0-3-15,0 3 7 0,0 4 1 16,0-3 13-16,0-2-28 15,9-2 18-15,4 0 9 16,3 0 2-16,-2-5 7 16,-5-6 5-16,-4-2-1 15,-5 3 14-15,0 0-18 16,0 7-7-16,0 3-19 16,-8 3-121-16,-3 17-121 15,9 10 67-15,2-3-138 16</inkml:trace>
  <inkml:trace contextRef="#ctx0" brushRef="#br0" timeOffset="19520.24">31186 6571 696 0,'0'0'61'15,"0"0"186"-15,0 0-149 16,0 0-10-16,0 0-32 16,0 0-8-16,0-35-48 0,0 35 10 15,0 20-18-15,0 12 12 16,-2 15-4-16,-5 9 13 15,-5 2-11-15,-6-2 6 16,3-5-8-16,0-10 3 16,6-10 2-16,3-6-5 15,3-11 0-15,3-7 5 16,0-4-4-16,0-2 2 16,0-1-3-16,6 4 0 15,17-2 14-15,11 5-13 16,4-3-1-16,10-4 0 15,3 0-40-15,1 0-10 0,-1-3-78 16,-3-8-185-16,-11-6-226 16</inkml:trace>
  <inkml:trace contextRef="#ctx0" brushRef="#br0" timeOffset="19873.99">31739 6615 703 0,'0'0'150'0,"0"0"162"16,0 0-212-16,0 0 16 15,0 0-22-15,0 0-33 16,-25-42-40-16,25 42-21 16,7 5-9-16,23 15-1 15,13 8 12-15,11 2-2 0,0 0 5 16,-11-5-2-16,-9-3-6 15,-11-6-7-15,-10-3-23 16,-7-5 29-16,-6-4-25 16,0 5 15-16,-2 4 9 15,-21 6 5-15,-10 4 4 16,-8 4-4-16,-5-3 0 16,4 4-8-16,5-3 8 15,12 0-61-15,8 2-31 16,14-4-47-16,3-3-99 0,32-12-119 15,17-8-101 1</inkml:trace>
  <inkml:trace contextRef="#ctx0" brushRef="#br0" timeOffset="20098.12">32460 6551 628 0,'0'0'125'16,"0"0"195"-16,0 0-188 15,0 0-24-15,0 0-11 16,0 0-50-16,0-29-19 16,0 29-4-16,0 17-18 15,0 8 2-15,0 13 0 0,0 8-3 16,-5 8 7 0,-4-2-12-16,-6 4-2 0,-9 7-80 15,-19 0-137-15,-17-4-312 16</inkml:trace>
  <inkml:trace contextRef="#ctx0" brushRef="#br0" timeOffset="31952.69">2155 11269 723 0,'0'0'63'16,"0"0"25"-16,0 0 66 15,0 0-64-15,0 0-50 16,0 0-10-16,0 0-30 15,-3-20-11-15,39 26 1 0,16 4 10 16,17-3 13-16,1-4-13 16,-12-3-11-16,-15 0 11 15,-23 0-35-15,-13 0 17 16,-7 0 13-16,-9 0 3 16,-27 0-3-16,-23 2-18 15,-21 13 14-15,-9 7 7 16,4 1-4-16,19-5 6 15,17-9 5-15,21-2-4 16,16-3 35-16,7-4-16 0,5 0 2 16,0 0 12-1,0 0-23-15,0 0-7 0,0 5-4 16,0 9-14-16,0 11 13 16,-4 19 1-16,1 12 4 15,-6 10 5-15,0 4 3 16,-1 0-8-16,1-8 2 15,1-9 2-15,5-10-5 16,3-7-3-16,0-11-2 16,0-7-5-16,6-8 3 15,15-6-41-15,9-4-34 16,15-14-52-16,7-18-53 16,-1-9-65-16,-10 2-89 15</inkml:trace>
  <inkml:trace contextRef="#ctx0" brushRef="#br0" timeOffset="32111.17">2070 11705 139 0,'0'0'156'0,"-97"3"8"16,55 7-65-16,14-1-2 15,10-6 33-15,15-3-69 16,3 0-37-16,19 0-24 16,29 0-7-16,36-12 3 15,24-10 4-15,9-3-155 16,-2 0-20-16,-11 4-121 15</inkml:trace>
  <inkml:trace contextRef="#ctx0" brushRef="#br0" timeOffset="32583.7">2671 11530 511 0,'0'0'49'16,"0"0"35"-16,0 0 2 15,-80 71-13-15,69-44-38 16,11-7-29-16,0-3-3 15,0-1-3-15,0-9-4 16,18-2 0-16,0-5 7 16,10-3-3-16,-1-16 8 15,3-8-3-15,-3-5 19 16,-5-5-23-16,-7 1 3 16,1 3 58-16,-8 10-15 15,-5 7 32-15,-3 13 32 16,0 3-57-16,0 0-47 15,0 26-7-15,0 34-18 0,0 29 18 16,0 26 22-16,-6 20-18 16,-4 4-1-16,-7 4-2 15,1-4 14-15,-2-19-15 16,0-27 0-16,3-20 3 16,0-30 0-16,3-14 5 15,-4-15 18-15,2-14-20 16,-8 0 37-16,-3-23-43 15,-2-19 0-15,9-11 0 16,6-14-6-16,12-5-7 0,10 1-2 16,26 3-12-16,21 12 8 15,10 5-23-15,13 6-39 16,7 5 6-16,-5 11-101 16,-6 5-144-16,-25 5-80 15</inkml:trace>
  <inkml:trace contextRef="#ctx0" brushRef="#br0" timeOffset="32867.58">1742 12402 781 0,'-106'32'93'16,"49"-11"139"-16,38-9-131 0,16-12-24 15,10 0 8-15,54-6-84 16,47-21 22-16,44-6 40 15,33-10-37-15,13 4-11 16,-8 2-4-16,-5 5-9 16,-6 9 4-16,-18 5-6 15,-30 5 0-15,-37 4 0 16,-46 2-1-16,-29 6 0 16,-16 1-12-16,-3 0-20 15,0 0-5-15,-16 0-45 16,-11 0-67-16,-12 10-147 15,2-1-310-15</inkml:trace>
  <inkml:trace contextRef="#ctx0" brushRef="#br0" timeOffset="34922.6">6718 11612 163 0,'0'0'43'15,"0"0"77"-15,0 0 22 16,0 0-38-16,0 0 17 15,0 0-6-15,-12-3-15 16,6 3-6-16,3 0-21 16,3 0 10-16,-6 0-39 15,6 0-16-15,0 0 6 0,0 0-19 16,0 0-3-16,18 9-12 16,24 8 1-16,23-1 46 15,13-3-25-15,10-9-17 16,-3-4 8-16,-9 0-12 15,-10 0-1-15,-17-3 0 16,-21-3 1-16,-14 1 2 16,-14-1-1-16,-3-3 1 15,-33-4 9-15,-24-1-8 16,-16 8-6-16,-15 6 2 16,-3 0 0-16,3 6 5 15,3 11-5-15,12 2 0 0,18-2 13 16,19 2-8-16,14-10-1 15,14-4-4-15,11-2 1 16,0 0-13-16,6 3 9 16,21 9 3-16,15 0 0 15,10 8 2-15,6-1 9 16,2-3-2-16,-5 0-8 16,-7-2 13-16,-11 3-14 15,-16-4-1-15,-11-3-6 16,-10 7 7-16,0 6 0 15,-31 5-1-15,-15 11 4 16,-17 1 11-16,-10 3-14 0,-12 0 0 16,0 1 16-16,3 0-4 15,9-8 4-15,21-5-3 16,22-15-8-16,21-9 7 16,9-1-12-16,25 1 0 15,29-5 2-15,31-2 5 16,33-3 2-16,19-5-9 15,5-10 5-15,-5 1-18 16,-21-2 3-16,-35 5-50 16,-23 2-21-16,-34 2-77 15,-24 4-94-15,-24 3-357 16</inkml:trace>
  <inkml:trace contextRef="#ctx0" brushRef="#br0" timeOffset="35371.97">6163 12654 1109 0,'0'0'16'16,"0"0"65"-16,0 0-29 15,0 0-18-15,0 0-24 16,0 0-10-16,103-20 8 15,-57 20-13-15,-10 20 5 16,-14 11-7-16,-14 10 3 16,-8 5-13-16,-5 0 17 15,-17-3-5-15,-5-4 5 16,3-6-7-16,5-13 7 0,4-7 0 16,6-7 5-16,6-6-3 15,3 0 12-15,0 0 18 16,3-22 3-16,21-20-23 15,7-12-12-15,8-6 0 16,1 12 8-16,-7 7-8 16,-5 18 16-16,-8 9-14 15,-4 14 7-15,-4 0-18 16,1 17 5-16,-2 16-13 16,-5 11 15-16,-3 5-25 0,-3-2-20 15,0 0-27-15,0-5-51 16,-6-6-65-16,-3-10-162 15,6-12-51-15</inkml:trace>
  <inkml:trace contextRef="#ctx0" brushRef="#br0" timeOffset="35558.97">6618 12837 620 0,'0'0'297'15,"0"0"-130"-15,0 0-49 16,0 0 3-16,0 0-86 15,0 0-22-15,34-13 6 16,-4 7-18-16,16-1-2 0,-1 3-8 16,1-2-60-1,-4 4-26-15,-12 2-52 0,-11 0-177 16,-16 5-31-16</inkml:trace>
  <inkml:trace contextRef="#ctx0" brushRef="#br0" timeOffset="35718.4">6718 12936 43 0,'0'0'383'16,"0"0"-147"-16,0 0-34 16,0 0-56-16,0 0-60 15,0 0-69-15,0 11-11 16,37-11 7-16,11-10-10 16,10 0-3-16,3 3-122 15,-4-3-194-15,-8-3 43 0</inkml:trace>
  <inkml:trace contextRef="#ctx0" brushRef="#br0" timeOffset="35888.85">7192 12743 921 0,'0'0'71'0,"0"0"63"16,0 0-54-16,0 0-39 15,0 0-21-15,-16 71-12 16,7-14 0-16,-5 5-3 15,-2 5-5-15,-2 5-94 16,-3-10-55-16,-1-17-287 16</inkml:trace>
  <inkml:trace contextRef="#ctx0" brushRef="#br0" timeOffset="36497.47">6855 11008 515 0,'0'0'34'0,"0"0"106"15,0 0 25-15,0 0-74 16,0 0-27-16,0 0-57 16,-46 49 22-16,34-22 31 15,9 3-33-15,3-8 5 16,0-5-29-16,0-5 2 16,3-1 7-16,12-5-9 15,6-3-3-15,7-3 19 16,11 0-10-16,7-12 18 15,2-13-17-15,4-9-6 16,0-7 10-16,-7-2-14 0,-5 8 0 16,-14 8 10-1,-10 14-8-15,-7 6 3 0,-2 7-5 16,4 9-21-16,4 18 19 16,4 10-6-16,-1 6 7 15,-3-3-4-15,-9-8 8 16,1-8-3-16,-7-11 0 15,0-6 2-15,0-5-3 16,-7-2 8-16,-18 0-7 16,-14-11 18-16,-13-14-14 15,-7-4 2-15,-9-4-6 16,-1-4 6-16,-4 8-13 16,6 9 7-16,13 14-19 15,5 6 5-15,7 19-48 0,5 24-25 16,13 13-32-16,9 6-199 15,12-5-131-15</inkml:trace>
  <inkml:trace contextRef="#ctx0" brushRef="#br0" timeOffset="37433.96">8038 11744 195 0,'0'0'336'0,"0"0"-198"15,0 0 73-15,0 0-71 16,0 0-43-16,0 0-27 16,25-30-14-16,-2 14-29 15,8 2-18-15,-1 6 6 16,3 0-15-16,-1 8-1 15,-6 0-6-15,-4 13 3 16,-4 11-1-16,-9 8 0 16,-9 8-10-16,0 4 9 15,-16 1-4-15,-10-2 7 16,1-2 0-16,-2-10 4 16,8-7-1-16,8-11 0 15,2-6 3-15,9-4 6 0,0-3-6 16,0 0 1-16,0-10 18 15,15-19-20-15,9-16-2 16,9-10 0-16,4-4 0 16,3-7 8-16,-4 7-8 15,-3 8 0-15,-11 15 15 16,-11 19 8-16,-5 11 9 16,-6 6-11-16,0 0-14 15,0 11-14-15,-3 22 1 16,-8 13 6-16,-5 12 15 15,1 3-13-15,3 1-2 16,3-6 0-16,6-2-14 16,3-12-8-16,0-12-50 0,24-13-7 15,18-17-22 1,16-4-163-16,9-32-173 0</inkml:trace>
  <inkml:trace contextRef="#ctx0" brushRef="#br0" timeOffset="37884.24">8642 11279 734 0,'0'0'0'0,"0"0"195"0,0 0-93 15,0 0-19-15,0 0-7 16,0 0-58-16,-3-44-7 15,24 35-11-15,9 2 6 16,1 6-14-16,5 1 8 16,-6 1-8-16,-5 19 5 15,-7 6-16-15,-6 5 5 16,-6 0 3-16,-6-3-14 16,0-3 20-16,0-8-13 15,-6-4 15-15,3-9-5 16,0-1 14-16,0-3-6 15,3 0 28-15,0 0 12 16,0-23 38-16,0-7-71 0,19-16-6 16,14-7 10-1,6 0-6-15,0 14 1 0,-8 9 11 16,-7 16-4-16,-12 8 8 16,1 6-21-16,-2 17-16 15,-1 19 11-15,-1 17-6 16,-9 7-29-16,0 15-29 15,-30 15-53-15,-19 4-140 16,-18-3-187-16</inkml:trace>
  <inkml:trace contextRef="#ctx0" brushRef="#br0" timeOffset="38138.33">7868 12348 1079 0,'0'0'25'0,"0"0"67"16,0 0-36-16,0 0-34 15,0 0 5-15,162 13 65 16,-21-19 8-16,30-13-65 16,8-2-21-16,-13 2 0 15,-14 5-11-15,-31 8-6 16,-38 6-10-16,-33 0-73 15,-28 0-27-15,-22 0-67 16,-24 13-125-16,-19 10-134 16</inkml:trace>
  <inkml:trace contextRef="#ctx0" brushRef="#br0" timeOffset="38596.06">8180 12712 843 0,'0'0'138'0,"0"0"48"16,0 0-102-16,0 0-44 16,0 0-27-16,0 0-13 15,65-50 2-15,-39 50-13 16,-4 1 11-16,2 21-14 16,-9 8 12-16,-2 13-16 0,-10 3 14 15,-3 0-11-15,0-3 1 16,-9-6 8-16,-4-13-5 15,7-9 11-15,3-8-1 16,0-3 3-16,3-4 1 16,0 0 20-16,0-24 5 15,6-15 10-15,16-12-37 16,5-11 7-16,9-1 13 16,-2 5-17-16,2 7 9 15,-3 15-12-15,-5 16 5 16,-7 11-4-16,-6 9-2 15,3 0-2-15,1 9-2 16,2 15 4-16,-3 13-3 0,-6 8 1 16,-6 2 2-1,-6-1 3-15,0-7-3 0,0-6-4 16,-12-9-1-16,3-4-36 16,-1-6-36-16,-1-6-47 15,-1-8-165-15,-1 0-165 16</inkml:trace>
  <inkml:trace contextRef="#ctx0" brushRef="#br0" timeOffset="42722.53">10502 12412 621 0,'0'0'21'0,"0"0"73"15,0 0 31-15,0 0-58 16,0 0-38-16,0 0-9 15,0 0-10-15,0 0-8 16,-6 2 7-16,3 6-3 16,-7 4-5-16,-4-2 16 0,1 1-11 15,-5-2 5-15,6-1-4 16,3-5-1-16,6-3 30 16,3 0-13-16,-3 0 3 15,3-17-2-15,0-3-24 16,0-6-1-16,0 2-3 15,12 4 4-15,-5 10-2 16,-2 3 2-16,-2 7-5 16,0 0 4-16,0 0-10 15,3 15 10-15,-3 4-1 16,-3 4 2-16,0 0 3 0,-6 1-3 16,-6-4 0-1,-3-4 6-15,0-3-6 0,2-3 3 16,2-8 0-16,8 0-1 15,3-2 31-15,0 0-19 16,0-7 0-16,0-10 1 16,0-5-14-16,0-6-1 15,0 9 0-15,3 5 2 16,0 5 9-16,-3 9-11 16,1 0-3-16,6 0 2 15,0 15-10-15,5 9 11 16,3-1 0-16,-3 2 1 15,-3-3 4-15,-3-3-5 0,-6-6 0 16,0 0 6-16,0-2-6 16,-6 5 7-16,-15 6-4 15,-3 7 4-15,-13 8-7 16,4 10 0-16,-1 3-13 16,7 3-42-16,15-7-77 15,9-13-220-15,3-20-127 16</inkml:trace>
  <inkml:trace contextRef="#ctx0" brushRef="#br0" timeOffset="43607.41">11791 12104 532 0,'0'0'21'0,"0"0"81"16,0 0 38-16,0 0-22 15,0 0-28-15,0 0-5 16,-18 3-8-16,18-3-27 0,0 0 2 16,0 0-3-1,0-10-25-15,0-2 7 0,0-2-28 16,0-2 4-16,0 6 8 15,3-1-15-15,6-1-1 16,7 4-4-16,4 2-2 16,-1 6 0-16,1 0-3 15,2 17-1-15,-2 12 11 16,-3 7-7-16,-8 5 1 16,-9 1-2-16,0 3 4 15,-12-8-5-15,-6-6 8 16,-1-7 1-16,4-9 5 0,4-11-3 15,7-1 1 1,4-3 3-16,0 0-4 0,0-17 15 16,0-19-17-16,18-13-12 15,7-11 12-15,11-9-3 16,3 3 2-16,4 7 0 16,-1 9 2-16,-8 17-4 15,-7 9 3-15,-10 15 0 16,-9 9-2-16,-3 0 2 15,-2 0-1-15,-3 16 0 16,0 16 1-16,0 16 26 16,0 11-15-16,-10 11-1 15,3-4 11-15,0-7-20 16,7-7-1-16,0-9 0 16,24-12-14-16,22-12-27 0,18-16-55 15,14-6-27-15,7-30-305 16,-1-10-262-16</inkml:trace>
  <inkml:trace contextRef="#ctx0" brushRef="#br0" timeOffset="43922.75">13217 11725 769 0,'0'0'68'0,"0"0"119"16,0 0-90-16,0 0-4 16,0 0-2-16,0 0-3 15,-36-54-22-15,24 54-12 16,-11 5-37-16,-6 27-2 16,-7 17-15-16,-3 15 0 15,10 8 2-15,15-3 4 16,14-3-8-16,0-9 2 15,27-16-5-15,16-7-4 16,11-18-19-16,7-8-33 16,0-8-48-16,-1-17-37 15,-11-13-46-15,-20-7-415 16</inkml:trace>
  <inkml:trace contextRef="#ctx0" brushRef="#br0" timeOffset="44090.18">13146 12008 413 0,'0'0'207'16,"0"0"15"-16,0 0 7 16,0 0-148-16,0 0-33 15,0 0-48-15,-3 20 9 16,71-40-18-16,17-7 9 16,1-2-121-16,-11-1-226 15,-14 1-119-15</inkml:trace>
  <inkml:trace contextRef="#ctx0" brushRef="#br0" timeOffset="44326.82">13792 11626 984 0,'0'0'173'0,"0"0"-18"15,0 0-71-15,0 0-7 16,0 0-22-16,0 0 9 15,-10 16-55-15,13 18-5 16,10 20 11-16,1 16-2 16,-8 6-9-16,-6 4-4 15,0-1-21-15,0-7-48 16,0-19-53-16,0-20-73 16,3-22-25-16,10-11-191 0</inkml:trace>
  <inkml:trace contextRef="#ctx0" brushRef="#br0" timeOffset="44528.36">14016 11710 603 0,'0'0'162'15,"0"0"132"-15,0 0-137 16,0 0-70-16,0 0-20 16,0 0-40-16,-35 58-7 15,28 0 13-15,0 16-24 16,1 5 7-16,3 3-16 15,3-2-9-15,0-8-52 0,0-19-124 16,0-23-72 0,3-30-104-16,3-7-113 0</inkml:trace>
  <inkml:trace contextRef="#ctx0" brushRef="#br0" timeOffset="44921.9">13776 11685 740 0,'0'0'200'16,"0"0"49"-16,0 0-167 16,-26-87-11-16,39 64-17 15,22-2-54-15,18 5 3 16,11 4-9-16,2 8 6 0,2 8 0 16,-10 0-3-1,-16 14-15-15,-12 12 8 0,-14 10-19 16,-13 11 2-16,-3 5 19 15,-25 4-2-15,-11-2 10 16,-4-5-1-16,-2-6 5 16,4-7-7-16,12-11 3 15,5-10 0-15,12-8 14 16,6-4 1-16,3-3-5 16,0 0-9-16,9 0 5 15,21 7-2-15,4 1-3 16,9 4-1-16,5 7 8 0,6 5-8 15,1 2 0 1,0 3-1-16,-13 0-13 0,-9 2-37 16,-20-1-67-16,-13-4-209 15,-10-6-141-15</inkml:trace>
  <inkml:trace contextRef="#ctx0" brushRef="#br0" timeOffset="45145.5">13834 12383 942 0,'0'0'47'0,"0"0"79"15,0 0-60-15,95-22-19 0,-57 15-3 16,-2-1-30-16,-7 1-14 15,-3 3-6-15,-12-2-84 16,-4 2-106-16,-7-2-270 16</inkml:trace>
  <inkml:trace contextRef="#ctx0" brushRef="#br0" timeOffset="45727.99">15007 12075 978 0,'0'0'2'0,"0"0"65"16,0 0 22-16,0 0 34 0,0 0-52 16,0 0-29-1,-10 66-8-15,10-64-18 0,0-2-5 16,0 0-11-16,0 0 3 15,10 0 6-15,6-9-9 16,-6-4 0-16,-1-4 0 16,-5 0 0-16,-4 2 6 15,0 5-6-15,0 3 4 16,-1 7-3-16,-14 0-1 16,-1 3-9-16,-4 14 7 15,3 5-2-15,5 2 3 16,6-4-2-16,2-4 1 0,4-3-7 15,0-7 9-15,7-3-6 16,2-3 1-16,5 0 5 16,1-6 0-16,2-10-1 15,-4-4-1-15,-4-5-3 16,-5 0-6-16,-4 3-29 16,0 8-16-16,-20 14-19 15,-19 0-43-15,-22 29-143 16,-24 8-112-16</inkml:trace>
  <inkml:trace contextRef="#ctx0" brushRef="#br0" timeOffset="48310.21">25862 10773 403 0,'0'0'33'16,"0"0"-6"-16,0 0 70 16,-92-66-18-16,83 63 6 15,1 0-37-15,7 3-8 16,1 0-30-16,16-5-10 16,36-5-1-16,31-12 1 15,30-4 9-15,15-3-9 16,3-1-1-16,-9 6-1 15,-21 4-31-15,-28 10-34 16,-32 7 0-16,-32 3-30 16,-19 10-30-16,-50 17 91 15,-31 6 17-15,-24 3 7 0,-12-4 12 16,-2 2 21-16,4-1 48 16,8 4-29-16,11-2 1 15,14 5-28-15,22-4 19 16,14-2-6-16,24 1-7 15,14 6 6-15,9 10-20 16,7 13-1-16,2 18 43 16,0 21 11-16,3 26 8 15,2 22-23-15,-4 21-2 16,-1 10-4-16,0 0-8 16,0 2-1-16,0-5 24 15,0-1-26-15,0-6 4 16,0-3-9-16,0-14-6 15,0-3 5-15,0-14-11 0,0-2-6 16,0-11 12-16,-1-9-14 16,-4-16-1-16,2-11 9 15,3-21-3-15,-1-10 3 16,1-16-8-16,0-12 0 16,0-10 8-16,0-7-8 15,0-3-1-15,0 3 1 16,6-1 2-16,16 12-3 15,14-1 0-15,18 7 0 16,14-3 6-16,23-8-6 16,24-9-5-16,21-10 3 15,21-13-52-15,14-17-52 0,-4-10-221 16,-12-8-231-16</inkml:trace>
  <inkml:trace contextRef="#ctx0" brushRef="#br0" timeOffset="50803.01">27473 10952 135 0,'0'0'85'0,"0"0"55"15,0 0-27-15,0 0 3 16,0 0-16-16,0 0 30 15,0 0-34-15,-47 0-20 16,47 0-10-16,0 0-27 16,0 0-12-16,0 0-22 15,0 0-5-15,5 0 0 16,28 0 4-16,17 0-4 16,18 0 8-16,8-8-8 15,0-1 5-15,-7-1-5 0,-13 4 0 16,-15-2-1-16,-19 6 1 15,-13 2-1-15,-9 0 0 16,0 0 1-16,-22 0-3 16,-19 0-2-16,-18 9-6 15,-12 1 7-15,-7 4 4 16,0 2 0-16,0 3-1 16,4-2 2-16,4-3 6 15,13-1-6-15,14-4 1 16,14-3 29-16,16-5-25 15,6 2 2-15,7 0 1 16,0 1-9-16,13 6-3 0,15 6 1 16,11 1 2-16,7 0 22 15,1 2-16 1,-1 3 1-16,-3 1-7 0,-2-1 1 16,-6-3 0-16,-5-2-1 15,-11 0 0-15,-7-6 0 16,-9-3 0-16,-3 2 0 15,0 4 4-15,-19 8-1 16,-14 8 10-16,-9 4-8 16,-7 1 0-16,-6 8 18 15,-3 4-20-15,1-1 4 16,5 0 0-16,10-6-4 16,14-13 11-16,17-15-14 15,10-4 0-15,1-3-2 16,19-5 6-16,32 0-4 0,28-5 17 15,22-26 12-15,11-8-11 16,-3-1-18-16,-5 4-13 16,-11 6-12-16,-10 7-75 15,-12-3-82-15,-21 6-238 16</inkml:trace>
  <inkml:trace contextRef="#ctx0" brushRef="#br0" timeOffset="51350.47">28280 11146 935 0,'0'0'2'0,"0"0"145"15,0 0-70-15,0 0-51 16,0 0 13-16,0 0-25 15,-3-36-6-15,30 29-8 16,7 1-2-16,0 2-4 16,-2 4 6-16,-4 0-4 15,-5 14 3-15,-3 1 0 16,-7 5-2-16,-6 1 0 16,-7 6 1-16,0 1-8 15,-7 0 9-15,-12-2 1 0,0-6 0 16,2-1 6-1,6-9-12-15,5-3 5 0,4-7 1 16,2 0-1 0,0 0 2-16,15-14-2 0,16-15 0 15,10-10 1-15,4-9 8 16,-1 1-8-16,-3-4 0 16,-7 8 11-16,-7 7-2 15,-8 13 6-15,-10 9 1 16,-7 8 2-16,-2 6 0 15,0 0-18-15,0 14-13 16,-10 17 11-16,-6 13-1 16,1 11 3-16,4-1 0 0,6-4 3 15,5-7-7-15,0-8 3 16,10-11-24-16,11-8-8 16,14-9-50-16,6-7-88 15,1-16-186-15,0-21-195 16</inkml:trace>
  <inkml:trace contextRef="#ctx0" brushRef="#br0" timeOffset="51814.21">28908 10676 761 0,'0'0'15'0,"0"0"120"16,0 0 23-16,0 0-110 0,0 0 12 15,0 0-1-15,-33-55-41 16,43 45-9-16,12 0-9 16,6 3 1-16,3 5-6 15,-1 2 3-15,-3 0-3 16,-8 7-2-16,-5 5 5 16,-5 8-5-16,-5 0 6 15,-4 0-3-15,0 3-7 16,-2-3 11-16,-6-4 0 15,2-6 1-15,1-4 3 16,4-5-4-16,1-1 3 16,0 0 0-16,0 0 22 15,0-10 2-15,13-13 9 16,13-10-18-16,6-11-15 16,4-6 3-16,4-2 2 0,-7 6-4 15,-8 13 12-15,-8 12-15 16,-11 13-1-16,-2 8 3 15,-1 3-3-15,2 26-17 16,-1 15 13-16,1 8 4 16,-4 4-6-16,-1 7-7 15,0-2-54-15,-12 0-29 16,-18-2-113-16,-13-6-256 16</inkml:trace>
  <inkml:trace contextRef="#ctx0" brushRef="#br0" timeOffset="52434.35">27260 12210 377 0,'0'0'68'0,"0"0"107"15,0 0-88-15,0 0 30 16,0 0-8-16,0 0-52 16,13-63-9-16,13 47-6 15,0 5-15-15,3 5-14 16,-2 6-13-16,-2 6-3 16,-3 17-3-16,-5 5 6 15,-8 7-7-15,-5 2 4 16,-4-1 1-16,0-3-6 0,-13-4 7 15,-1-9 2-15,2-6-4 16,5-9 3-16,5-2 0 16,2-3 9-16,0-22-3 15,9-13-6-15,12-15 0 16,4-3 0-16,4 3 1 16,-2 8-1-16,-6 15 0 15,-2 10 5-15,-5 15-5 16,-1 2-5-16,-3 12-10 15,2 17 15-15,-3 8-1 16,-3 4 1-16,-4-2-6 16,-2-3 5-16,0-3-61 15,0-9-49-15,1-9-93 16,5-15-64-16,7 0-168 0</inkml:trace>
  <inkml:trace contextRef="#ctx0" brushRef="#br0" timeOffset="52631.88">27842 12022 38 0,'0'0'715'0,"0"0"-575"16,0 0 0-16,0 0-114 16,0 0-1-16,0 0-18 15,50-21 21-15,-12 6-28 0,8-5-1 16,-1 6-101-16,-1 1 4 15,-10 7-174-15,-17 6-81 16</inkml:trace>
  <inkml:trace contextRef="#ctx0" brushRef="#br0" timeOffset="52787.28">27940 12141 387 0,'0'0'114'0,"0"0"73"16,0 0-69-16,0 0-4 15,0 0-60-15,0 0-9 16,95-21-45-16,-44-2-9 16,6 1-126-16,-4-5-189 0,-11 4-93 15</inkml:trace>
  <inkml:trace contextRef="#ctx0" brushRef="#br0" timeOffset="52974.78">28371 11800 643 0,'0'0'83'0,"0"0"101"16,0 0-145-16,0 0-31 15,0 0 20-15,3 93 16 16,6-44-31-16,-5 7-3 16,-4 4-9-16,0-1-2 15,-1-6-155-15,-10-17-131 16,-3-16-173-16</inkml:trace>
  <inkml:trace contextRef="#ctx0" brushRef="#br0" timeOffset="53642.99">27329 10285 251 0,'0'0'126'16,"0"0"-41"-16,0 0-75 15,0 0 16-15,-14 120 53 16,14-72-19-16,0-6 28 16,4-12-45-16,9-10-25 15,3-10 15-15,3-6-31 0,2-4 11 16,9-8 50-1,4-18-18-15,3-6-25 0,1-9-13 16,-4-5-6-16,-3 0 23 16,-4 2-24-16,-5 8 2 15,-6 10 11-15,-7 12-9 16,-4 9 1-16,0 5-5 16,1 6-10-16,1 18 8 15,5 2 0-15,-3 2 2 16,-4-7 0-16,-4-4 1 15,-1-5-1-15,0-5 0 16,0-3 4-16,-12-4 5 0,-9 0-7 16,-7 0-2-16,-8-3 13 15,-7-11-13-15,-2 1 2 16,-5-4-2-16,0 2 0 16,0 1-8-16,5 7-7 15,5 7-20-15,5 7 7 16,10 25-28-16,11 12-65 15,14 9 12-15,0 7-30 16,30 5-29-16,8-9-93 16</inkml:trace>
  <inkml:trace contextRef="#ctx0" brushRef="#br0" timeOffset="54632.85">30317 11578 334 0,'0'0'99'16,"0"0"24"-16,0 0-7 16,0 0-4-16,0 0-5 15,0 0-62-15,-47-3 2 0,35-3-18 16,-1-3-20-16,2-1 11 15,5 0-16-15,1-4-2 16,5-2 10-16,0-4-11 16,0 2 0-16,2 2-1 15,5 7 8-15,-2 1-7 16,0 8 2-16,-1 0-4 16,3 0 1-16,2 15-7 15,-1 4 4-15,-2 8 3 16,-5-1 0-16,-1 1 5 15,0-2-5-15,-7-5 0 16,-5 0 5-16,0-9-4 0,5-5 4 16,0-6 1-1,6 0-1-15,-1 0 34 0,1-3-10 16,-1-17-11-16,2-3-2 16,0-11-11-16,0 5 2 15,8 9-7-15,0 4 2 16,-4 9 6-16,-2 7-8 15,-2 0-7-15,1 0 6 16,3 6-19-16,1 8 18 16,-4 3 0-16,1-1 2 15,-1-2-5-15,-1-9 5 16,0 0 0-16,0-5 4 16,0 0-4-16,0 0 11 15,0 0-5-15,0 0-5 16,0-10 16-16,-6-4-17 0,2-2 0 15,4 5 15-15,0 2-8 16,0-1 3-16,0 10 23 16,0 0-27-16,1 0-6 15,10 16-7-15,1 18 6 16,-3 11-4-16,-9 12 10 16,0 2-3-16,-24 4-2 15,-14 3 1-15,-8 0-5 16,-9 0-8-16,1-3-41 15,4-10-28-15,11-17-126 16,15-19-188-16</inkml:trace>
  <inkml:trace contextRef="#ctx0" brushRef="#br0" timeOffset="55202.48">30901 10984 737 0,'0'0'332'0,"0"0"-263"15,0 0 41-15,0 0-62 16,0 0-8-16,0 0-20 16,39-26-20-16,32 16 4 15,16 0-4-15,-1 0 0 0,-16 4-26 16,-20 2-6-16,-25 0-25 15,-15 4 36-15,-10-3 7 16,-15 3 14-16,-29-2-6 16,-19 2-15-16,-15 0 13 15,-8 13 7-15,-1 9 2 16,4 2-1-16,11 0 0 16,14-2 1-16,21-6 29 15,16-6-26-15,15 3-2 16,6-2-4-16,18 1 6 15,21 5-4-15,10-6 10 16,6 2-6-16,0-7 16 0,-6 5-16 16,-8-3-4-16,-13 1 12 15,-10-4-12-15,-12 10 0 16,-6-1-2-16,-5 16 2 16,-25 4 10-16,-11 9-7 15,-9 2 0-15,-5-2 13 16,2-4-1-16,8-5 3 15,13-11-3-15,12-9-14 16,14-4 9-16,6-10-10 16,16 0-5-16,29 0 5 15,19-3 0-15,17-21-18 16,10-5-69-16,4-10-87 16,-3-11-194-16,-6-9-269 15</inkml:trace>
  <inkml:trace contextRef="#ctx0" brushRef="#br0" timeOffset="55428.61">32021 10328 921 0,'0'0'88'15,"0"0"105"-15,0 0-122 16,0 0 0-16,0 0-45 15,0 0-19-15,-6 41-10 0,15 29 6 16,-3 13-2 0,-6 13-1-16,0 4-6 0,-15-2-96 15,-18-3-84-15,-10-11-301 16</inkml:trace>
  <inkml:trace contextRef="#ctx0" brushRef="#br0" timeOffset="55667.27">31699 11252 897 0,'0'0'163'16,"0"0"-21"-16,0 0-25 15,0 0-82-15,0 0 35 0,95-26-24 16,6 12-30-16,9 0-9 15,1 1-7-15,-11 1-17 16,-15 2-39-16,-17 3-41 16,-24 7-22-16,-23 0-103 15,-21 0-255-15</inkml:trace>
  <inkml:trace contextRef="#ctx0" brushRef="#br0" timeOffset="56094.62">31895 11490 722 0,'0'0'157'15,"0"0"82"-15,0 0-162 0,0 0-51 16,133-76 7-16,-76 67-3 16,-2 4-8-16,-10 5-7 15,-11 0-15-15,-7 17 0 16,-11 5-11-16,-13 12 11 15,-3 3-11-15,-6 3 10 16,-14-1-11-16,-3-3 11 16,5-13-2-16,5-3 3 15,4-9-1-15,6-6 1 16,3-5 0-16,0 0 9 16,0-3 5-16,5-17 25 15,15-12-29-15,10-8-2 16,9-3-9-16,4 3 1 15,5 3 0-15,-5 11-1 0,-1 8 1 16,-8 7-2-16,-5 10 0 16,-7 1 2-16,-5 4-12 15,-3 15 12-15,-8 14-7 16,-6 8 4-16,-7 17-12 16,-26 9-35-16,-10 6-76 15,-14 4-221-15,-8-13-448 16</inkml:trace>
  <inkml:trace contextRef="#ctx0" brushRef="#br0" timeOffset="56612.23">30838 11976 450 0,'0'0'28'0,"0"0"180"16,0 0-67-16,0 0-9 16,0 0-12-16,0 0-49 15,-15-40 3-15,15 34-50 0,14-2-5 16,-1 4-3-16,6 2-13 15,1 2-1-15,-4 0-2 16,0 9-3-16,-6 13-8 16,-4 7 8-16,-6 6-5 15,0 2-5-15,-3-3-17 16,-11-9 9-16,1-6 2 16,1-5 17-16,2-11-3 15,3 1 8-15,3-4-3 16,4-6 15-16,0-18-1 15,0-8-4-15,16-9-10 16,12-9 0-16,7 0-6 0,4 6 6 16,-5 13-4-1,-9 15 1-15,-9 9-2 0,-6 7 1 16,-3 4-11-16,-1 18-6 16,-3 9 14-16,-1 5-4 15,-2 4-32-15,0-5-41 16,0-4-127-16,0-11-129 15</inkml:trace>
  <inkml:trace contextRef="#ctx0" brushRef="#br0" timeOffset="56810.34">31304 11823 685 0,'0'0'172'0,"0"0"60"15,0 0-171-15,0 0-28 16,0 0-33-16,0 0-1 0,74-26-32 16,-35 20-60-16,-2 2-115 15,-8 2-17-15,-12 2-66 16,-12 0 22-16</inkml:trace>
  <inkml:trace contextRef="#ctx0" brushRef="#br0" timeOffset="56934.06">31398 11869 95 0,'0'0'167'15,"0"0"-1"-15,0 0-27 16,0 0-56-16,0 0-22 16,0 0-34-16,-51 49-24 0,80-49-3 15,7-5-41-15,5-8-150 16,-4-7-157-16</inkml:trace>
  <inkml:trace contextRef="#ctx0" brushRef="#br0" timeOffset="57126.2">31700 11705 673 0,'0'0'158'15,"0"0"-9"-15,0 0-113 16,0 0 0-16,0 0-31 16,-9 85 44-16,6-45-18 15,-1 2-31-15,-6 5 0 0,-3 0-40 16,-4-8-144-1,-4-3-140-15,-8-16-246 0</inkml:trace>
  <inkml:trace contextRef="#ctx0" brushRef="#br0" timeOffset="57680.55">30838 10551 474 0,'0'0'324'0,"0"0"-88"0,0 0-61 16,0 0-93-16,0 0-13 16,0 0-45-16,-39-22-17 15,38 44-6-15,1 9-1 16,0-3 16-16,4-7-16 15,10-4 0-15,2-8 2 16,4-9-2-16,9 0 10 16,10-19-5-16,6-15-3 15,2-12 12-15,-6-17-14 16,-7 0 0-16,-7-3-1 16,-6 14 6-16,-8 12-9 15,-5 20 4-15,-2 14 0 16,-5 6-8-16,4 3 5 15,-1 24-30-15,5 16 29 16,-1 5 4-16,-1 8-3 0,-3-8 3 16,-2-10 0-16,-2-10-7 15,0-16 7-15,0-1 0 16,-9-11 2-16,-12 0 0 16,-7-7 10-16,-7-19-12 15,-6-10 4-15,1-8-4 16,-1 1 0-16,4 9-3 15,5 9 2-15,7 18-2 16,3 7 2-16,3 27-47 16,4 23-54-16,1 16 6 0,11 6-95 15,3-6-132-15,0-6-156 16</inkml:trace>
  <inkml:trace contextRef="#ctx0" brushRef="#br0" timeOffset="58475.25">32785 10082 587 0,'0'0'2'0,"0"0"123"15,0 0 39-15,0 0-63 16,0 0 26-16,-14-76-69 16,57 64-42-16,23-1-1 15,22 5-11-15,25 5 5 16,14 3-9-16,-1 0 0 16,-21 0-1-16,-32 0 1 15,-29 0 0-15,-23 0-1 16,-14 0-2-16,-7 16 2 0,0 21-9 15,0 19 10 1,-6 21 12-16,-15 18-8 0,-6 23-1 16,-11 21 10-16,-12 17-6 15,-3 6-3-15,-7-10-4 16,0-4 0-16,10-5-3 16,12 2 7-16,15 3-4 15,12-2 0-15,5-4 0 16,-7-11-5-16,-2-11 5 15,-11 0 0-15,-3-12-2 16,-9-6 4-16,-8-12-2 16,-9-11 11-16,-14-8-11 0,-17-4 15 15,-17-1-15-15,-13 4 0 16,-11-11-4-16,-6-3 4 16,-18-6-42-16,-11 3-49 15,-4-3-265-15,-14-8-183 16</inkml:trace>
  <inkml:trace contextRef="#ctx0" brushRef="#br0" timeOffset="74197.92">4185 11814 489 0,'0'0'0'16,"0"0"49"-16,0 0 61 15,0 0 3-15,0 0-15 16,0 0-15-16,0 0-52 15,0 0-15-15,-9-3 47 16,9 3-57-16,0 3-6 0,15 6-8 16,24 8 8-16,19-2 12 15,12 2-12-15,0-3 0 16,-7-7 5-16,-11 0-2 16,-19-4-3-16,-15-3 0 15,-8 2 3-15,-10-2-2 16,0 1-1-16,-3-1 0 15,-31 3 13-15,-20 1-11 16,-22 8-2-16,-13 5 0 16,-2 5 1-16,3 5-2 15,19-3 1-15,14-4 0 16,22-4 12-16,11-9-9 0,16 0 4 16,6-7-7-1,0 3 4-15,0 1-14 0,10 9 0 16,14 2 10-1,6 6 7-15,7 1-3 0,2 2 2 16,-2-1-6-16,-7 0 2 16,-3 1 0-16,-15 1-2 15,-5 2 0-15,-7 10-2 16,-13 5 8-16,-20 7-5 16,-9 6 8-16,-10-6-7 15,6-3 29-15,4-10-25 16,17-13 3-16,11-7 17 15,8-12-24-15,6-4 1 16,0 0-2-16,18-4 8 16,20-16-3-16,17-6-6 0,19-3-1 15,7-1-35-15,1 1-63 16,-5 8-104-16,-14 6-136 16,-21-2-140-16</inkml:trace>
  <inkml:trace contextRef="#ctx0" brushRef="#br0" timeOffset="74582.45">4646 12201 527 0,'0'0'2'0,"0"0"78"0,0 0-24 15,-33-75 82-15,27 72-52 16,3 3-59-16,-7 0-7 15,-5 18-20-15,-6 12 0 16,3 3-6-16,-3 3 6 16,8 0-1-16,7-10-1 15,6-9 2-15,0-7-2 16,0-4-5-16,0-6 4 16,16 0 0-16,4-3 3 15,5-13 0-15,-1-4 9 16,1-4-8-16,-4 2 10 15,-9-1-11-15,-3 6 3 16,-3 8 11-16,-6 4-1 16,0 5-2-16,0 0-11 0,0 10-7 15,0 17-17-15,-6 9 20 16,3 10-45-16,3 0-65 16,0-5-106-16,0-5-98 15</inkml:trace>
  <inkml:trace contextRef="#ctx0" brushRef="#br0" timeOffset="75016.11">4765 12385 545 0,'0'0'16'15,"0"0"107"-15,0 0-40 0,0 0-19 16,0 0-40-16,0 0-18 15,18 0 14-15,-3 3-20 16,3 4 2-16,-6 3-5 16,-3 6 3-16,1 1-7 15,-7 0 2-15,-3 0-8 16,0 0 8-16,0-5-1 16,-1-5 6-16,-4-1-1 15,1-4 2-15,4-2 3 16,0 0 11-16,0 0 38 15,0-2 49-15,0-18-29 16,18-7-66-16,4-6 12 16,-1 1-16-16,3 5 8 0,-5 10 11 15,-8 7-8-15,-1 8 8 16,-1 2-22-16,-3 5-15 16,6 19 14-16,0 6 1 15,-6 6-5-15,-3 4 4 16,-3 2-22-16,0 2-36 15,-3-4-85-15,-3-8-140 16,3-15 67-16,3-17-210 16</inkml:trace>
  <inkml:trace contextRef="#ctx0" brushRef="#br0" timeOffset="75244.7">5234 12286 749 0,'0'0'81'0,"0"0"79"16,0 0-38-16,0 0-70 15,0 0-10-15,0 0-35 16,65-24 7-16,-20 14 1 16,7-2-15-16,2 5-3 15,-9 4-26-15,-8 3-70 16,-10 0-71-16,-18 0-172 15,-9 7-18-15</inkml:trace>
  <inkml:trace contextRef="#ctx0" brushRef="#br0" timeOffset="75518.59">5256 12477 34 0,'0'0'603'0,"0"0"-545"16,0 0 103-16,0 0-36 15,0 0-36-15,94-10-34 16,-34 1-7-16,4-5-2 16,9 1-19-16,0 4 18 15,-7-2-42-15,-8 2 4 16,-18 2 4-16,-16 4-9 0,-9 2 4 16,-12 1-6-1,-3 0 0-15,0 0 13 0,0 0-13 16,0 0-7-1,-2 0 6-15,-11 0-56 0,-8 4-39 16,-6 3-148-16,-6 3-191 16</inkml:trace>
  <inkml:trace contextRef="#ctx0" brushRef="#br0" timeOffset="76644.92">14452 13162 89 0,'-85'17'0'16</inkml:trace>
  <inkml:trace contextRef="#ctx0" brushRef="#br0" timeOffset="88568.08">3663 15221 307 0,'0'0'18'15,"0"0"48"-15,0 0 50 0,0 0-29 16,0 0-50 0,0 0-8-16,0 0-1 15,0 0-8-15,-7 15 5 0,7-15-1 16,0 0-4-1,0 0 20-15,0 0-7 0,13-7 16 16,17-23 35-16,7-12-22 16,5-15-33-16,-5-6-22 15,-4-2-4-15,-8 1 6 16,-8 2-9-16,-11 2 0 16,-6 1 3-16,-6 2-1 15,-21 5 2-15,-3 9-4 16,2 13 5-16,5 21 3 15,7 9-6-15,2 3-2 16,1 39-2-16,4 27-11 0,6 21 11 16,3 16 1-16,18 0 1 15,19-11-10-15,8-18 8 16,7-25-14-16,2-21-8 16,-3-22 16-16,4-9 3 15,-6-17 5-15,-4-19 0 16,-6-7 11-16,-14-4-11 15,-10 1 7-15,-12-4 7 16,-3 3-2-16,-5 9 3 16,-8 15-15-16,4 9 0 15,3 14 13-15,6 3-13 16,0 30-20-16,0 14 17 16,3 2-2-16,18 1 5 15,6-17-24-15,3-8-13 16,7-11 32-16,-6-11 1 0,5-3 4 15,-6-6 4-15,4-14-4 16,-7-9 8-16,0-1 0 16,-9 0-3-16,-5 4 31 15,-4 2-23-15,-6 13 0 16,-3 5-1-16,0 6-2 16,0 0-10-16,5 11-14 15,2 13 8-15,5 5-4 16,0-3 11-16,4-5-1 15,-5-8 0-15,2-6 0 0,-4-5-4 16,0-2 2 0,3 0 2-16,0 0 15 0,4-15-7 15,-2-2 12 1,2-3 4-16,-7 3-10 0,0 7 0 16,-6 8-14-16,-1 2 5 15,1 0-14-15,4 0-1 16,5 0 1-16,4 5 8 15,1 5 2-15,-4-3-1 16,-7-3 0-16,0 2-8 16,-3-6 7-16,-3 0-56 15,0 0-22-15,3 0-38 0,-3 3-74 16,0-3-25 0,-9 0-157-16</inkml:trace>
  <inkml:trace contextRef="#ctx0" brushRef="#br0" timeOffset="89046.36">4182 14618 651 0,'0'0'106'0,"0"0"110"16,0 0-116-16,0 0-67 15,0 0-18-15,0 0-8 16,-3-3-4-16,3 3-6 15,0 0 0-15,0 0 3 16,0 0-2-16,0 0 6 16,0 0-4-16,0-3 5 15,0 2-1-15,0-2 12 16,0-4-10-16,0-7 4 16,-3 5 0-16,-4 1-6 15,4 6-4-15,3 2 1 0,0 0 0 16,0 0-2-16,0 0-9 15,0 0-11-15,-2 7-4 16,2 9-30-16,0 4-50 16,0 3-65-16,12 7-23 15,9-1-64-15</inkml:trace>
  <inkml:trace contextRef="#ctx0" brushRef="#br0" timeOffset="89627.9">4406 15017 494 0,'0'0'173'16,"0"0"-65"-16,0 0-18 16,0 0-55-16,0 0 12 15,0 0-32-15,-9 0-11 16,12 0-4-16,3 10 0 15,3 7-2-15,1 5 7 16,-2 5-3-16,-2 0 8 16,-3-3-9-16,-3-2 7 15,0-6-8-15,0-6 0 16,0-6 14-16,0-4-14 16,0 0 8-16,0 0 27 0,3 0 15 15,1-4 15-15,2-16-23 16,0-12-33-16,6-2 5 15,3-2-11-15,-3 13-3 16,-2 4 3-16,-4 16 0 16,0 3-6-16,-1 0-5 15,4 6-6-15,1 10 7 16,-1 3 6-16,0-2-9 16,-2-3 2-16,-4-4-1 15,-1-5 2-15,-2-5 4 16,1 0 3-16,1 0 5 15,1 0-1-15,3-6 4 16,10-17 13-16,5-9-10 0,3-5 3 16,-2 7-14-16,-5 8 0 15,-7 10 15-15,1 7-12 16,2 5-3-16,-1 2-5 16,3 18 2-16,3 10-2 15,-2 4 2-15,-7 8-17 16,0 1-31-16,-7 0-102 15,-2-3 7-15,-8-6-293 16</inkml:trace>
  <inkml:trace contextRef="#ctx0" brushRef="#br0" timeOffset="90122.78">3699 15731 485 0,'0'0'33'15,"0"0"171"-15,0 0-97 16,0 0-19-16,0 0-19 15,12-77-12-15,4 68-27 0,1 1-21 16,2 8-9 0,0 0-11-16,1 11 7 0,-1 9-2 15,-5 10 6-15,-6-1-3 16,-6 2-13-16,-2 1 15 16,0-6-9-16,-2-5 10 15,-6-8-5-15,3-6 9 16,2-7-4-16,3 0 12 15,0-10 17-15,0-17 32 16,5-13-61-16,11-6 1 16,2 3 8-16,3 10-5 15,-5 9 13-15,-7 15 3 16,5 9-19-16,-1 0-2 16,5 24-13-16,1 14 12 0,-1 11-8 15,-6 8-25-15,-1 2-52 16,-3-3-113-16,0-12-58 15,1-18-68-15</inkml:trace>
  <inkml:trace contextRef="#ctx0" brushRef="#br0" timeOffset="90535.5">4146 15721 575 0,'0'0'64'0,"0"0"99"16,0 0-88-16,0 0 9 15,0 0-30-15,0 0-54 16,-46 30 0-16,82-30 5 0,22 0 16 16,8-13 13-1,5-10-29-15,-5-5-5 0,-11 6-2 16,-13-1-60-16,-17 9-19 16,-13 6 7-16,-12 6-7 15,0 2 81-15,-21 0-49 16,-16 0-3-16,0 0 48 15,-2 5 0-15,6 1 4 16,9-1 19-16,8-5 28 16,10 0 20-16,6 0 35 15,0 0-29-15,0-2 9 16,6-7-27-16,13-6-45 16,2 6 22-16,4 5-29 15,5 4-2-15,3 0-2 0,3 17 4 16,-8 8-5-1,-1 16 2-15,-15 8-11 0,-9 7-8 16,-3-2-69-16,0-3-66 16,0-9-100-16,-6-14-78 15</inkml:trace>
  <inkml:trace contextRef="#ctx0" brushRef="#br0" timeOffset="90984.99">4767 15559 734 0,'0'0'291'0,"0"0"-177"16,0 0-83-16,0 0-29 0,0 0 28 15,-21 99-29-15,15-56 0 16,6-3 11-16,0-4-8 16,3-6-4-16,10-14 0 15,-2-6 0-15,1-10-3 16,7 0 5-16,5-20-2 15,6-16 22-15,-2-7-9 16,-1-7-1-16,-6 0 0 16,0 4-12-16,-5 14 9 15,-4 9-5-15,-1 16-4 16,-4 4 0-16,2 3-4 16,3 10-10-16,7 16 9 0,-5 3 5 15,-1 3-9-15,-4 0 9 16,-6-6-5-16,-3-6 1 15,0-6 5-15,-3-2-1 16,-12-2 1-16,-9-3 1 16,-10-7 18-16,-6 0-20 15,-5 0 1-15,-1-10 8 16,1-3-8-16,2 3-2 16,10 3 0-16,12 7-15 15,8 3 2-15,8 24-86 16,5 5-133-16,0 5-143 15</inkml:trace>
  <inkml:trace contextRef="#ctx0" brushRef="#br0" timeOffset="93114.63">5987 14743 82 0,'0'0'112'0,"0"0"22"16,0 0-35-16,0 0 32 0,0 0-32 15,-58-73 77-15,49 57-30 16,3-1-40-16,-6 5 7 16,3-1-40-16,3 5-1 15,0 5 5-15,6 0-14 16,-3 3-18-16,3 0-30 15,0 0-7-15,0 17-16 16,0 18-4-16,0 19 12 16,0 12 5-16,0 13-2 15,0 2 2-15,-7 3-5 16,-4-8 0-16,5-13-10 16,3-15 6-16,3-16-70 0,0-10-31 15,14-15-39-15,11-7-78 16,11-21-85-16,7-19-133 15</inkml:trace>
  <inkml:trace contextRef="#ctx0" brushRef="#br0" timeOffset="93512.35">6324 14766 518 0,'0'0'159'0,"0"0"128"16,0 0-139-16,0 0-54 15,0 0-3-15,0 0-41 16,-79-26-26-16,39 49-9 16,-2 7-10-16,0 9 1 15,9 4-6-15,5 3 2 0,10 0-1 16,18-5-1-16,0-12-7 16,8-5 5-16,20-12-10 15,5-9-10-15,10-3 3 16,2-15 2-16,1-18 15 15,-9-4-21-15,-10-4 13 16,-9 2 10-16,-9 0 0 16,-6 6 7-16,-3 3-5 15,0 14 0-15,0 9 41 16,0 4-22-16,-6 3-2 0,3 0-19 16,-3 19-1-1,0 20-8-15,3 16 4 0,3 10-21 16,0 5-15-16,3-4-59 15,15-1-68-15,3-6-169 16,-2-15-125-16</inkml:trace>
  <inkml:trace contextRef="#ctx0" brushRef="#br0" timeOffset="93956.05">6527 15133 772 0,'0'0'111'0,"0"0"88"0,0 0-123 16,0 0 5 0,0 0-47-16,0 0-32 0,-9-10 4 15,21-1-6-15,4 2-8 16,4 1 3-16,-1 3-3 16,-7 5-12-16,0 0-12 15,-3 5 2-15,-3 12 28 16,-6 5-22-16,0 1 10 15,0-4 12-15,0-3 4 16,-6-1-2-16,3-10 0 16,0-4 0-16,3-1 18 15,0 0-8-15,0-4 37 16,0-26 10-16,12-12-40 16,10-12-12-16,2-2-5 0,4 11 0 15,-5 8 42-15,-1 17-29 16,-7 7-8-16,-3 13-5 15,-3 0-5-15,3 16-1 16,0 17-1-16,-3 7 7 16,-2 10-13-16,-7 2-1 15,0-5-39-15,0-4-33 16,0-7-109-16,0-14 56 16,0-18-173-16,0-4-143 15</inkml:trace>
  <inkml:trace contextRef="#ctx0" brushRef="#br0" timeOffset="94208.43">7019 14555 913 0,'0'0'189'0,"0"0"-4"16,0 0-92-16,0 0 10 15,0 0-73-15,0 0-12 16,-6 20-6-16,6 17-11 15,6 18 29-15,6 11-1 16,3 20-18-16,9 13 26 16,10 8-37-16,8-3 4 15,7-4-1-15,-7-21-3 16,-5-10-1-16,-14-13-81 16,-13-12-110-16,-10-12-82 15,0-15-537-15</inkml:trace>
  <inkml:trace contextRef="#ctx0" brushRef="#br0" timeOffset="95626.37">5319 14393 377 0,'0'0'53'16,"0"0"145"-16,0 0-41 16,0 0-33-16,0 0-77 15,-69 107-30-15,66-15 37 0,3 33 1 16,0 33 3-16,9 21-25 16,18 12-26-16,9 0 6 15,16-15-13-15,18-20-3 16,21-21-1-16,16-23-78 15,11-33-156-15,12-36-206 16</inkml:trace>
  <inkml:trace contextRef="#ctx0" brushRef="#br0" timeOffset="96008.39">7365 14238 700 0,'0'0'1'16,"0"0"74"-16,0 0 90 15,0 0-50-15,0 0-39 16,0 0-50-16,42-26-1 15,-3 59 53-15,10 9-13 0,6 15 10 16,6 12-56 0,5 13 14-16,1 18-2 0,-7 12-24 15,-8 14-1 1,-21 12-6-16,-20-2 1 0,-11 2-2 16,-30-9 1-16,-18-11-11 15,-13-17-28-15,-9-16-29 16,0-18-36-16,1-15-49 15,11-22-200-15,12-30-141 16</inkml:trace>
  <inkml:trace contextRef="#ctx0" brushRef="#br0" timeOffset="96294.15">7793 13854 711 0,'0'0'28'0,"0"0"131"16,0 0-41-16,0 0-33 16,0 0-4-16,0 0-25 15,-10 0-13-15,10 1-13 16,10 15-30-16,10 7 6 15,2 8-2-15,-1 8-4 16,1 6-2-16,-5 2 0 0,5 4-62 16,-4-4-44-1,3-9-177-15,-5-15-194 0</inkml:trace>
  <inkml:trace contextRef="#ctx0" brushRef="#br0" timeOffset="96513.23">8166 13933 694 0,'0'0'211'15,"0"0"-26"-15,0 0-82 16,0 0-46-16,0 0-44 0,0 0-12 16,-16 76 2-16,7-23 2 15,-6 14-5-15,-3 2 0 16,-1 5-6-16,5-6-34 15,5-11-122-15,9-15-188 16,0-22-131-16</inkml:trace>
  <inkml:trace contextRef="#ctx0" brushRef="#br0" timeOffset="96992">8332 14300 719 0,'0'0'65'0,"0"0"128"15,0 0-130-15,0 0 24 16,0 0-36-16,0 0-25 16,-3 0-6-16,3 0-5 15,7 0-14-15,2 0 4 16,2 0-5-16,5 10-3 15,-1 7-1-15,3 6 0 16,-6 7 2-16,-2 0-2 16,-7-1-4-16,-3-2-2 15,0-10 5-15,0-5 4 16,0-5-4-16,0-4 10 16,0-3-2-16,0 0 15 0,0 0 14 15,0-10 41 1,3-16-17-16,14-10-42 0,5-11 3 15,5-9-3-15,4 6 16 16,-4 5-9-16,-5 11-15 16,-5 17 42-16,-11 9-40 15,1 8-8-15,-1 0-3 16,6 25-12-16,3 12 10 16,-9 15 1-16,-3 8-6 15,-3 7 9-15,-6 8-82 16,-18 3-86-16,-10-1-83 15,-17-11-448-15</inkml:trace>
  <inkml:trace contextRef="#ctx0" brushRef="#br0" timeOffset="98177.99">9846 15073 334 0,'0'0'42'16,"0"0"102"-16,0 0-23 15,0 0-2-15,0 0 34 16,0 0-44-16,-72-19-20 0,69 19-6 16,3 0-20-1,-3 0 0-15,3 0-16 0,0 0-9 16,-3 0 13-16,3 0-29 15,0 0-3-15,0 0-2 16,0 0-13-16,3 0-3 16,24 0-1-16,21 0 0 15,19 0 23-15,15 0-22 16,6 0 5-16,3 0-5 16,-6 0 2-16,-4-7-2 15,-4 1-1-15,-18-1-12 16,-10 4 10-16,-17-1-30 15,-19 4-6-15,-6 0-8 16,-7 0-14-16,0 0 1 16,-14 1-43-16,-20 15-57 0,-20 6-147 15,-7 5-9-15,-6-4-36 16</inkml:trace>
  <inkml:trace contextRef="#ctx0" brushRef="#br0" timeOffset="98454.57">9925 15270 131 0,'0'0'317'0,"0"0"-227"16,0 0 91-16,0 0-36 15,0 0-29-15,0 0-34 16,-24 9-26-16,24-9-10 16,0 0-13-16,0 0-17 15,0 0-8-15,24 0 13 16,19 0-21-16,27 0 33 0,18 0 1 15,6 0-21-15,-3-11 4 16,0 5-17-16,-7-5 0 16,-10 5-3-16,-14-1 3 15,-22 5-7-15,-18 2-36 16,-14 0-35-16,-6 0-76 16,0 2-132-16,-9 8-84 15</inkml:trace>
  <inkml:trace contextRef="#ctx0" brushRef="#br0" timeOffset="99336.04">11773 15347 192 0,'0'0'403'0,"0"0"-389"16,0 0 91-16,0 0-39 15,0 0-1-15,0 0-8 16,0 16-24-16,0-13 9 16,0-3 6-16,0 0-36 15,18-3 3-15,25-26 18 16,12-14 22-16,14-12-14 15,-2-9-41-15,-9-13 2 16,-11-4 28-16,-6-8-21 16,-11-3 9-16,-11 2-2 0,-15-3-16 15,-4 11 9-15,0 20-9 16,-8 25 1-16,-1 23 12 16,-3 14-10-16,-9 31-3 15,-4 31-7-15,-5 22 7 16,4 21-9-16,13 4 9 15,13-5 0-15,0-7-3 16,30-21 3-16,12-20-5 16,10-19 5-16,9-20 0 15,-3-17 3-15,-1 0-3 16,-2-26 0-16,-13-15 16 16,-6-8-15-16,-11-5 2 15,-12-1 3-15,-5 12-2 16,-5 14-1-16,-3 14-3 0,0 15-1 15,0 7-3-15,0 27-18 16,3 12 20-16,9 7 0 16,5-11 2-16,9-8-4 15,4-12-9-15,1-8 9 16,2-8-2-16,-3-6 10 16,-2 0-4-16,-4-7 4 15,-3-6-1-15,-7 0 14 16,2 4-13-16,-6 5 0 15,3 4-8-15,10 0 0 16,-1 7 0-16,14 10 0 0,0-1 4 16,9 1-3-1,-2-6-52-15,-4-3 25 0,-10-5-32 16,-9-2-41-16,-17-1-106 16,-3 3-53-16,-17 2-221 15</inkml:trace>
  <inkml:trace contextRef="#ctx0" brushRef="#br0" timeOffset="99768.33">11646 15891 1012 0,'0'0'64'0,"0"0"26"16,0 0 18-16,0 0-47 15,0 0-7-15,0 0-54 16,71-87 5-16,-23 70-9 16,-3 10 4-16,-3 7-1 15,-8 0-9-15,-12 20 4 16,-5 10-5-16,-8 3 2 16,-9 7-6-16,0-5 8 15,-15-1-19-15,0-11 9 16,3-3 10-16,2-13 10 15,7-3-3-15,3-4 1 16,0 0 3-16,0-19 13 16,16-10-12-16,8-16 0 0,10-8 1 15,5 6 1-15,0 4-7 16,-6 16 8-16,-10 12-7 16,0 12-2-16,-4 3-3 15,1 25-6-15,-4 15 3 16,-7 7 0-16,-5 7-16 15,-4 4-28-15,0 7-54 16,0-8-126-16,0-14-187 16</inkml:trace>
  <inkml:trace contextRef="#ctx0" brushRef="#br0" timeOffset="100217.6">12353 15906 210 0,'0'0'681'0,"0"0"-570"15,0 0-12-15,0 0-26 16,0 0-12-16,0 0-45 16,-61-3-9-16,90 3-7 15,27-4 0-15,17-7 12 16,9 0-11-16,0-5 0 16,-15-1-1-16,-18 3-26 15,-7 0 6-15,-18 5-20 16,-15 2-2-16,-9 0 13 15,-6-6 17-15,-24 1 4 16,-10-2-33-16,-7 1 7 0,7 6 28 16,8 2 6-1,9 1 0-15,13 3 13 0,4-2 1 16,6-3 44-16,0-1-19 16,13-3-11-16,13-4-4 15,2 4-19-15,9 1 17 16,-4 6-2-16,3 3-12 15,-5 0 12-15,-1 9-20 16,-11 15 0-16,-2 5 2 16,-11 8-2-16,-6 6 0 15,0 0 0-15,-9 1 0 16,-9 3-4-16,0-2-57 0,-2-3-44 16,7-6-85-1,0-13-221-15,10-20 22 0</inkml:trace>
  <inkml:trace contextRef="#ctx0" brushRef="#br0" timeOffset="100683.56">13039 15691 206 0,'0'0'715'0,"0"0"-654"16,0 0-35-16,0 0-15 15,-10 77 28-15,4-38 4 16,3-2-17-16,3-4 2 15,0-11-25-15,6-8 2 16,0-4 3-16,7-10-5 16,7 0 3-16,12-17 40 0,10-15-27 15,-3-9 15-15,4-12-34 16,-1 4 1-16,-9 9 10 16,-2 11-7-16,-10 12-4 15,-3 9 0-15,-2 8-4 16,1 0 4-16,2 15-12 15,-1 12 12-15,-3 6-6 16,-2-4 6-16,-9 0-5 16,-4-2 3-16,0-8-4 15,0-2 1-15,-1-7 4 16,-12-9 1-16,-10-1 4 16,-5 0-4-16,-9-14 7 0,-8-9-5 15,-7-11 1-15,4-1-3 16,-1 1 0-16,10 9 0 15,10 11 4-15,12 11-4 16,-1 3-2-16,-3 25-9 16,-1 12-11-16,1 12-1 15,9 8-71-15,3-1-155 16,6-6-171-16</inkml:trace>
  <inkml:trace contextRef="#ctx0" brushRef="#br0" timeOffset="101304.21">14432 14551 305 0,'0'0'153'0,"0"0"11"16,0 0-34-16,0 0 14 16,0 0-27-16,0 0-18 0,10-65-9 15,-10 64-23-15,0 1-5 16,0 0-8-16,0 0-18 16,0 0-5-16,0 24-31 15,0 18 0-15,-1 25 2 16,-5 11 3-16,-4 9 5 15,-2 2-10-15,-5-9 7 16,4-7-11-16,4-15 4 16,5-17-54-16,4-11-36 15,0-14-57-15,20-14-128 16,9-2-130-16</inkml:trace>
  <inkml:trace contextRef="#ctx0" brushRef="#br0" timeOffset="101792.43">14672 14790 587 0,'0'0'182'0,"0"0"-41"16,0 0-78-16,0 0 10 16,0 0-52-16,0 0-18 15,40 3 7-15,-11 4-9 16,-4 5 1-16,4 2-2 15,-12 1 0-15,-4 2 0 16,-6 4 0-16,-7 2 0 0,0 5 4 16,-18 3-2-16,-1-8-2 15,-6 1 1-15,8-7 3 16,1-11 0-16,10 0-4 16,3-6 0-16,3 0 16 15,0-3-5-15,3-23 18 16,13-7-23-16,7-12 3 15,7 3-9-15,2 3 0 16,-7 5 0-16,1 6 16 16,-7 7 6-16,-5 9 10 15,-7 4-7-15,-4 8-10 16,-3 0-2-16,0 0-13 0,0 20-2 16,0 11 2-16,0 5 5 15,-7 6 4-15,4 4-2 16,3-2-5-16,0-8-2 15,0-3 0-15,10-9-18 16,8-9-22-16,9-10-48 16,9-5-58-16,10-12-175 15,-1-20-143-15</inkml:trace>
  <inkml:trace contextRef="#ctx0" brushRef="#br0" timeOffset="102256.6">15299 14601 560 0,'0'0'93'16,"0"0"171"-16,0 0-97 0,0 0-54 15,0 0-9 1,0 0-16-16,-27-43-12 0,25 40 5 16,2 3-29-16,-1 0-19 15,1 0-30-15,-2 0 5 16,2 0-16-16,0 0 8 15,0 20-13-15,0 13 9 16,0 10 8-16,0 13-4 16,-1 3 6-16,-8 11-3 15,-4-1 11-15,-1 1-14 16,-1-4 0-16,2-14 3 16,3-11 0-16,7-12-3 0,-2-9 0 15,5-10 1-15,0-7-4 16,0 0 3-16,0-3 0 15,0 0 11-15,0 0-7 16,0 0 8-16,0 0-2 16,0 0-9-16,0 0 20 15,0 0-21-15,0 0 0 16,0 0-2-16,0 0 2 16,0 0-1-16,0 0-3 15,0 0-35-15,0 0 16 16,0 0-68-16,0 0-34 15,0 0-23-15,0 0-83 16,0 0-240-16</inkml:trace>
  <inkml:trace contextRef="#ctx0" brushRef="#br0" timeOffset="103472.27">15548 14397 204 0,'0'0'200'15,"0"0"-42"-15,0 0-20 16,0 0 16-16,0 0-40 15,0 0-4-15,-2 3-40 16,2-3-16-16,0 0 6 16,0 0-26-16,0 0-3 15,0-7-11-15,9-10-17 16,11 0-4-16,0 2 1 16,-1 1 0-16,-3 8-6 15,-9 3 6-15,1 3-6 0,1 16-6 16,0 21-2-16,-3 14 4 15,-6 9 7-15,0-4 2 16,-6-2-6-16,-6-15 8 16,-2-9-1-16,7-12 0 15,4-12 1-15,3-6 3 16,0 0-1-16,0-1 12 16,3-27 53-16,13-6-38 15,13-16-15-15,1 1-6 16,7-5-7-16,-2 4 20 15,0 8-22-15,-8 12 1 16,-8 13-2-16,-3 14 1 16,-3 3-2-16,3 10-6 15,-1 19 5-15,3 5-11 16,-3 9 14-16,-10 3-11 0,-5 3-18 16,0 8-49-16,-20 2-29 15,-19 1-138-15,-19-1-183 16</inkml:trace>
  <inkml:trace contextRef="#ctx0" brushRef="#br0" timeOffset="103947.54">14221 15454 384 0,'0'0'57'0,"0"0"38"16,0 0 26-16,0 0-10 15,-87 0 10-15,80 0 9 16,7 0-34-16,-4 0-22 15,4 0-4-15,0 0-24 16,0 0-8-16,0 0-5 0,11 4-22 16,34-1 14-16,33-1-5 15,39-2 22-15,28 0-6 16,25 0-29-16,21-13 3 16,13 4-10-16,11 1 1 15,0-1 6-15,-21 2-7 16,-21 5 0-16,-37 0-6 15,-32 2 6-15,-42 0-1 16,-24 0-15-16,-28 0-40 16,-10 2 14-16,-22 10-12 15,-24 5-36-15,-20 9-19 16,-4-2-117-16,-9 4-162 16,-2 2-43-16</inkml:trace>
  <inkml:trace contextRef="#ctx0" brushRef="#br0" timeOffset="105187.83">14977 15925 161 0,'0'0'113'15,"0"0"-9"-15,0 0-17 16,0 0 22-16,0 0-13 15,0 0 30-15,-22 5-12 16,22-5-5-16,-1 0 11 16,1 0-29-16,0 0-15 15,0 0-5-15,0 0-30 16,0-7-4-16,5-3-37 16,7 0 0-16,4 3-4 15,1 2 4-15,2 2-2 0,1 3-2 16,2 0 4-16,-3 18-10 15,-2 9 10-15,-1 6-2 16,-10 7-5-16,-3 8 7 16,-3 2 0-16,0-3 0 15,-2-7 3-15,-8-5-6 16,1-11 3-16,-1-8 0 16,5-9 4-16,3-4-1 15,2-3-2-15,0 0 7 16,0 0-4-16,0-7 36 15,0-22-21-15,0-10-18 0,17-14 6 16,1-11-6 0,9-4 4-16,2 4 0 0,6 8-2 15,-2 10 9 1,0 12-12-16,-7 11 0 0,0 7 7 16,-7 12-6-16,0 4-2 15,4 0-3-15,0 7 4 16,0 10-7-16,-4 9 7 15,1 1 0-15,-8 2-6 16,1 5 11-16,-5 3-5 16,-5 2 0-16,-3 3 3 15,0-3-3-15,0 2 0 0,0-11 0 16,0-1 10 0,-7-15-9-16,4-4 7 0,2-5-8 15,1-5 4-15,0 0-2 16,0 0-2-16,0 0 0 15,0 0 0-15,0 0 0 16,0 0-1-16,0 0-18 16,0 0-36-16,0 0 3 15,0 0-58-15,0-12-32 16,0-18-178-16,0-14-359 16</inkml:trace>
  <inkml:trace contextRef="#ctx0" brushRef="#br0" timeOffset="109178.39">14195 14198 39 0,'0'0'75'16,"0"0"12"-16,0 0-5 15,0 0 9-15,0 0 10 16,0 0-13-16,0 0-1 15,0-39 4-15,0 39 14 16,-3 0-26-16,-7 16-41 16,-9 18 3-16,-4 19-32 0,-7 18 12 15,5 16 18-15,-2 12-10 16,12 12 5-16,0 25-15 16,10 23 10-16,5 19 20 15,0 21-31-15,16 1-5 16,10 5 3-16,16 13-12 15,6-10-3-15,10-9-1 16,5-20 0-16,1-34-3 16,3-27-17-16,0-26-52 15,5-25-83-15,2-34-179 16,4-33-159-16</inkml:trace>
  <inkml:trace contextRef="#ctx0" brushRef="#br0" timeOffset="109619.74">16406 14327 416 0,'0'0'133'16,"0"0"-64"-16,0 0 109 16,0 0-48-16,0 0-43 15,0 0-35-15,40 52 2 16,2-6 27-16,7 24-26 15,-1 16-11-15,4 20 21 16,-6 29-47-16,-7 15 10 16,-16 18-6-16,-17 4-10 15,-6-1 7-15,-29-2-19 16,-20-1 0-16,-20-2 8 16,-13-9-7-16,-4-14-2 0,2-18-5 15,8-28-43-15,15-26-6 16,16-24-51-16,8-28-78 15,5-19-256-15</inkml:trace>
  <inkml:trace contextRef="#ctx0" brushRef="#br0" timeOffset="110058.02">16719 13706 353 0,'0'0'138'0,"0"0"55"15,0 0-8-15,0 0-42 16,0 0-58-16,0 0-24 0,0-13-16 16,0 13-14-1,0 0-5-15,3 11-26 0,9 20 0 16,2 13 34-16,5 9 2 15,-5 3-10-15,-2-3-12 16,2-5-14-16,-8 3 1 16,3-5-1-16,-6-6-69 15,3-7-45-15,8-10-171 16,2-17-162-16</inkml:trace>
  <inkml:trace contextRef="#ctx0" brushRef="#br0" timeOffset="110277.09">17068 13897 281 0,'0'0'316'15,"0"0"-113"-15,0 0-44 16,0 0-51-16,0 0-66 16,0 0 26-16,-42 112-25 15,20-55-3-15,-8 11-2 16,-1 7-33-16,-8-4-5 15,3 3 0-15,3-11-19 16,11-5-108-16,16-11-184 16,6-21-183-16</inkml:trace>
  <inkml:trace contextRef="#ctx0" brushRef="#br0" timeOffset="110745.83">17065 14502 434 0,'0'0'330'0,"0"0"-121"16,0 0-75-16,0 0-39 16,0 0-52-16,0 0-21 15,7-39-4-15,13 26-14 16,-4 2-2-16,-1 8 5 15,3 3-7-15,-3 0 0 0,3 3-11 16,-6 17 10 0,2 6-10-16,-6 3 11 0,-7 2-2 15,-1-1 1-15,0-4-3 16,-1-9 1-16,-5-5-3 16,0-8 6-16,5-4 4 15,1 0 1-15,0 0-3 16,0 0 16-16,0-4 12 15,5-15 22-15,14-10-51 16,9-8-1-16,8 1 15 16,7-1-15-16,-7 4 0 15,-4 14 3-15,-6 9 2 16,-8 10-10-16,0 0 0 0,-6 15-8 16,1 12 9-16,-4 6 0 15,-8 7 3-15,-1 0-17 16,-6 7-45-16,-23 5-52 15,-10-9-214-15</inkml:trace>
  <inkml:trace contextRef="#ctx0" brushRef="#br0" timeOffset="112920.93">17975 15461 59 0,'0'0'54'15,"0"0"58"-15,0 0-10 16,0 0 26-16,0 0-35 16,0 0-18-16,0 0 24 15,-15 0 23-15,11 0-20 16,0 0-2-16,3 0-30 0,-2 0-24 16,1 0 11-1,1 0-32-15,1 0-3 0,0 0-4 16,0 0-13-16,0 0 1 15,0 0-6-15,0 0 0 16,0 0 2-16,0 0-1 16,0 0-1-16,0 0 4 15,4 0-2-15,16 0 0 16,8 0 6-16,14 0-6 16,11 0 10-16,12 0-11 15,-3-3-1-15,3-5 0 16,-10 2-7-16,-3-2-27 15,-13 5-11-15,-14 3-36 0,-11 0-50 16,-14 0-131-16,0 14 61 16,-26 6 79-16,-17 5-70 15,-12-1-11-15</inkml:trace>
  <inkml:trace contextRef="#ctx0" brushRef="#br0" timeOffset="113083.86">17997 15634 4 0,'0'0'127'16,"0"0"10"-16,0 0 1 15,0 0-26-15,0 0-5 16,0 0-16-16,-31 11-11 16,37-11-22-16,27 0-24 15,16 0 29-15,13-11-34 16,12 0-29-16,3-4 0 16,4-3-160-16,4-2-136 15,-6-5-180-15</inkml:trace>
  <inkml:trace contextRef="#ctx0" brushRef="#br0" timeOffset="113780.34">18992 15780 879 0,'0'0'43'15,"0"0"-22"-15,0 0-13 0,0 0 27 16,0 0 20-16,0 0-42 16,75-42 22-1,-17 5-22-15,-5-5-10 16,1-5 17-16,-8-3-19 0,-11-8 3 16,-10-9 18-16,-10-7-6 15,-15-10-10-15,0-8-6 16,-10 5 6-16,-13 18 5 15,7 25-8-15,-1 28 11 16,2 16 5-16,-2 40-19 16,-6 25-2-16,4 21-3 15,2 14 5-15,16-8-9 16,1-5 9-16,15-9 0 0,22-11-2 16,17-19 0-16,5-11 1 15,7-17-7-15,-3-13 8 16,-10-7-3-16,-2-20 8 15,-2-16-5-15,-4-8 9 16,-6-4-3-16,-10-2 5 16,-9 3-2-16,-7 14-5 15,-7 17 13-15,-4 12-17 16,-1 4-8-16,1 20 2 16,7 18-2-16,1 4 6 15,5 0 2-15,8-8 0 16,-1-5-1-16,5-9 1 0,1-3 0 15,2-11 1-15,0-6 1 16,-2 0-1-16,3-6 0 16,4-8 2-16,-4-2 9 15,-3-1-12-15,-4 8 0 16,-1 5-3-16,0 4 6 16,3 0-8-16,4 0 5 15,-1 6 0-15,6 4-1 16,2 0 1-16,8-3-1 15,6-2-34-15,7-2 17 16,5-3-50-16,-11 0-74 16,-21 0-176-16,-23-5-186 15</inkml:trace>
  <inkml:trace contextRef="#ctx0" brushRef="#br0" timeOffset="114230.85">18973 16428 912 0,'0'0'55'16,"0"0"75"-16,0 0-58 16,0 0 23-16,0 0-60 15,0 0-7-15,49-91-23 16,-18 76 1-16,-1 5-6 15,-8 10-4-15,1 0 1 0,-4 23-3 16,-5 11 6-16,-4 5-8 16,-7 6 8-16,-3 2-6 15,0-3-3 1,0-9 3-16,-10-11 5 0,7-12 1 16,0-4 0-16,3-8 0 15,0 0 0-15,0 0 0 16,0-20 3-16,17-13-2 15,12-10 6-15,-4-4 7 16,8 8-12-16,-8 12 20 16,1 8-22-16,-7 12 0 15,-2 7 0-15,-1 6-11 16,-1 19-3-16,3 8 5 16,-5 8-20-16,-1 3 8 15,2 2-73-15,-1-3-62 0,0-13-240 16,7-10 205-16</inkml:trace>
  <inkml:trace contextRef="#ctx0" brushRef="#br0" timeOffset="114658.29">19660 16480 455 0,'0'0'204'0,"0"0"123"16,0 0-167-16,0 0-76 15,0 0-45-15,0 0-4 16,0-7-33-16,0 7-2 15,17 0-5-15,19 0 5 16,16 0-1-16,4-3 1 0,2-9-3 16,-4-3 0-16,-11 3-13 15,-11 0-12-15,-12 4-3 16,-10 1 10-16,-10 5 16 16,0-5-3-16,-8 3-15 15,-16-2 15-15,-3-4 4 16,-2 7 2-16,5 0 4 15,9 3 8-15,6 0 19 16,1-3-16-16,7 3 11 16,1-1 6-16,0 1-13 15,0-4-1-15,0 4-13 16,15 0-1-16,7 0 25 16,8 4-21-16,6 9-2 15,-1 8 4-15,1 4-4 16,-7 6-4-16,-12 1-1 0,-8 8-11 15,-9-1-14-15,0 2-54 16,-1 0-59-16,-7-7-73 16,3-12-117-16,5-14-80 15</inkml:trace>
  <inkml:trace contextRef="#ctx0" brushRef="#br0" timeOffset="115107.78">20360 16339 706 0,'0'0'188'0,"0"0"-109"16,0 0-51-16,0 0 19 16,-11 75-10-16,11-47-5 15,0 0-20-15,6-4 12 16,8-4-24-16,2-4 0 16,7-12 7-16,2-4-4 15,11-4 12-15,8-25-2 16,10-5-2-16,8-8 9 15,4 2-20-15,-9 1 0 16,-12 10-1-16,-18 14 5 16,-10 13-8-16,-6 2-1 15,-5 10-16-15,-2 16 16 16,-4 10 0-16,0-4-3 0,0-3 3 16,-6-4 2-16,-4-9 3 15,-3-3 0-15,-3-7 0 16,-1-6 12-16,-5 0-9 15,-7-13 1-15,-4-12 16 16,-2-5-8-16,-4-7 8 16,-2-6-15-16,-3-2-2 15,2 5 6-15,3 17-9 16,5 15-9-16,7 8 6 16,1 30-4-16,3 8-7 15,3 6-37-15,8 6-53 16,8-8-239-16,4-8-207 15</inkml:trace>
  <inkml:trace contextRef="#ctx0" brushRef="#br0" timeOffset="115576.93">21628 14977 283 0,'0'0'134'16,"0"0"46"-16,0 0-1 16,0 0 7-16,0 0-36 15,0 0-24-15,-15-36-45 16,12 36-7-16,3 0-19 15,-3 6-40-15,3 24-15 0,0 20-3 16,0 16 3 0,0 11 11-16,-5 1-11 0,-4 3-2 15,2-2-11-15,1-7-87 16,6-13-59-16,0-19-95 16,4-14-178-16</inkml:trace>
  <inkml:trace contextRef="#ctx0" brushRef="#br0" timeOffset="116018.71">21872 15280 771 0,'0'0'178'0,"0"0"-42"0,0 0-70 16,0 0 0-16,0 0-56 15,0 0-10-15,56-32 0 16,-28 32-5-16,5 3 0 15,0 15-3-15,-11 4-27 16,-8 5 23-16,-9-4-31 16,-5 2 0-16,0 0 20 15,-12-5 16-15,-4-4 7 16,-1-6 0-16,5-3 4 16,5-7 18-16,5 0-13 15,2 0 21-15,0-11 13 16,9-15 2-16,14-12-36 15,6-4-6-15,1 0-1 16,2 5 23-16,-10 8-22 0,-2 9 9 16,-11 11 9-16,-4 2-11 15,-5 7-9-15,0 7-1 16,0 16-6-16,0 15 0 16,0 6 6-16,0-2 0 15,0-2-2-15,0-6-17 16,8-12-33-16,12-8-16 15,11-11-62-15,9-3-87 16,5-17-66-16,1-12-77 16</inkml:trace>
  <inkml:trace contextRef="#ctx0" brushRef="#br0" timeOffset="116196.11">22484 15140 125 0,'0'0'195'16,"0"-126"17"-16,0 84 28 15,-12 17-7-15,4 16-88 16,2 4-33-16,3 5-33 0,0 3-55 15,-2 23 0-15,2 20-24 16,0 12 0-16,3 13 8 16,0 4-7-16,-3 4-1 15,-8 10 0-15,-7 6-61 16,-7-1-125-16,-12-5-135 16,-8-20-314-16</inkml:trace>
  <inkml:trace contextRef="#ctx0" brushRef="#br0" timeOffset="116480.37">21398 15908 984 0,'0'0'119'15,"0"0"28"-15,0 0-103 16,0 0 15-16,0 0-7 15,100-17-39-15,9 3 25 16,27-6-5-16,17 0-25 16,15-1-6-16,13 5-2 15,5 6 0-15,6 7-1 16,-21 3 1-16,-24-3-3 0,-36 3-23 16,-41 0-27-1,-34 0-64-15,-36 0-114 0,-24 13-184 16,-36 10-104-16</inkml:trace>
  <inkml:trace contextRef="#ctx0" brushRef="#br0" timeOffset="117104.86">22074 16375 189 0,'0'0'461'16,"0"0"-281"-16,0 0 29 15,0 0-99-15,0 0-47 0,0 0-23 16,-6-28-31 0,26 26-4-16,5 2-5 0,3 1-1 15,-1 22-9 1,-4 7 10-16,-6 12 0 0,-13 8-2 15,-4-1 7-15,-4 1-9 16,-17-8 4-16,2-9 0 16,5-13-2-16,2-10 2 15,8-3 0-15,2-7 7 16,2 0-2-16,0-17 8 16,10-19 9-16,15-13-14 15,8-11-1-15,3-6-3 16,3 3 0-16,-3 4 32 15,-4 14-9-15,-10 14-2 0,-12 18-5 16,-4 9-19-16,-1 4 1 16,-2 7-2-16,6 20-14 15,0 7 14-15,1 8 0 16,-3-3-1-16,0-2-23 16,-1-2-48-16,-2-7-2 15,5-6-81-15,1-12-158 16,2-10-131-16</inkml:trace>
  <inkml:trace contextRef="#ctx0" brushRef="#br0" timeOffset="117310.02">22657 15995 507 0,'0'0'235'16,"0"0"12"-16,0 0-64 15,0 0-81-15,0 0-28 16,0 0-50-16,0-29-24 15,0 49-6-15,7 6 6 16,4 6 4-16,-4 8-4 16,3 4-38-16,-2 0-60 15,-2 0-119-15,2-10-121 16,-5-18-156-16</inkml:trace>
  <inkml:trace contextRef="#ctx0" brushRef="#br0" timeOffset="117458.99">22902 16115 701 0,'0'0'214'0,"0"0"-117"16,0 0-31-16,0 0-49 15,-32 84-8-15,13-34-9 16,-8 6 5-16,1-3-14 16,1 8-138-16,3-10-332 15</inkml:trace>
  <inkml:trace contextRef="#ctx0" brushRef="#br0" timeOffset="117876.6">22948 16355 891 0,'0'0'60'0,"0"0"79"15,0 0-107-15,0 0 27 16,0 0-59-16,0 0 12 15,28-33-20-15,-10 26 8 16,0 4-9-16,-2 3 8 16,-2 0-28-16,-7 10-11 15,0 9-4-15,-5 9-5 16,-2 5 15-16,0-2-15 16,-10-3 0-16,4-8 48 15,0-4 0-15,1-12 1 16,3-2 2-16,2-2 16 15,0-3 76-15,10-20 3 0,12-11-62 16,8-7 2-16,4-6 7 16,2 4-2-16,0 7 0 15,-6 10-14-15,-10 13 21 16,-6 9-49-16,-4 4 0 16,-2 0-4-16,-4 23-5 15,-1 7 6-15,-3 11-13 16,0 1-52-16,-12-3-34 15,-4-2-137-15,2-12-278 16</inkml:trace>
  <inkml:trace contextRef="#ctx0" brushRef="#br0" timeOffset="118124.76">23989 15794 843 0,'0'0'223'16,"-83"-4"-134"-16,64 4-16 15,10 0-11-15,9 0-40 16,5 0-22-16,31 0-1 16,19 0 1-16,15 0 2 15,7 0-2-15,-2 0-80 16,-9-10-27-16,-10 5-81 15,-15 3-115-15,-23-1-140 16</inkml:trace>
  <inkml:trace contextRef="#ctx0" brushRef="#br0" timeOffset="118283.68">23922 16026 524 0,'0'0'148'15,"0"0"101"-15,0 0-116 16,0 0-80-16,0 0-37 15,0 0 7-15,108 5-23 16,5-24-12-16,19-1-104 16,7 3-214-16,-1 0-352 15</inkml:trace>
  <inkml:trace contextRef="#ctx0" brushRef="#br0" timeOffset="118707.81">25561 15358 765 0,'0'0'172'0,"0"0"9"16,0 0-21-16,0 0-66 15,0 0-20-15,0 0-49 16,-27 5-17-16,27 45-3 16,2 17 2-16,-1 12-4 15,-1 7 4-15,-1 0-7 16,-16 3-2-16,-2-6-61 0,-1-11-86 16,8-16-90-1,8-23-255-15</inkml:trace>
  <inkml:trace contextRef="#ctx0" brushRef="#br0" timeOffset="119182.08">25809 15645 1035 0,'0'0'77'0,"0"0"76"15,0 0-93-15,0 0 11 16,0 0-47-16,0 0-24 0,-13-25-5 15,40 25-6 1,8 0 0-16,0 5 1 0,-5 12-24 16,-9 3 23-1,-12 5-21-15,-7 3 13 0,-2 2-7 16,-9 2 9-16,-12-5 11 16,-1-4-4-16,2-6 10 15,5-8 2-15,8-3-2 16,4-6 3-16,3 0 0 15,0 0 11-15,0-15 31 16,15-13-22-16,7-8-23 16,8 0 17-16,1-1-8 15,-1 8 16-15,-5 5 21 16,-7 10-12-16,-6 6 21 16,-7 5-12-16,-5 3-26 0,0 0-14 15,0 13-3-15,0 16 0 16,-8 12 1-16,-4 5 1 15,3 0 2-15,3-6-4 16,6-5-14-16,0-8-37 16,26-10-40-16,9-12-28 15,19-5-49-15,10-5-300 16,-4-27 118-16</inkml:trace>
  <inkml:trace contextRef="#ctx0" brushRef="#br0" timeOffset="119406.17">26483 15407 918 0,'0'0'175'0,"0"0"-26"16,0 0-28-16,0 0-27 15,0 0-45-15,0 0 13 16,-20-3-34-16,19 32-5 16,-1 18 50-16,-1 15-22 15,-1 8-28-15,-1 9 2 16,-2 5-24-16,-2-2 1 15,-4-3-2-15,-1-9-66 16,-1-6-68-16,3-11-83 16,2-19-152-16,1-20-519 15</inkml:trace>
  <inkml:trace contextRef="#ctx0" brushRef="#br0" timeOffset="120837.96">27056 15945 168 0,'0'0'74'15,"0"0"67"-15,0 0 16 16,0 0-25-16,0 0 8 16,0 0 23-16,22 33-49 15,9-39-37-15,14-14-3 16,7-7-52-16,8-7-11 16,1-7-2-16,-6-2-6 15,-6-6 12-15,-8-5-12 16,-12-5-1-16,-8-7 24 15,-9-4-26-15,-9 2 22 0,-3 4-4 16,0 19-4-16,-7 15 13 16,1 16-4-16,1 14-7 15,-2 0-9-15,-4 27-7 16,-2 19-3-16,0 18 2 16,3 11 2-16,9 1 3 15,1-4-4-15,0-5 0 16,15-9 0-16,7-8 0 15,8-12-2-15,6-13 0 16,2-15-13-16,4-10 11 16,0-10-20-16,1-19 16 15,-4-12 4-15,-6-5-11 16,-5-3 13-16,-7-1 2 16,-4 2 0-16,-8 11 10 15,-2 10-10-15,-5 13 0 0,-2 11 28 16,0 3-28-16,0 0 0 15,0 17-7-15,0 10 3 16,0 5 0-16,0 4 4 16,0-3 0-16,0-2-5 15,0-1 5-15,0-8-9 16,0-2-27-16,4-6-32 16,10-8-5-16,5-3-27 15,5-3-11-15,-2-9 45 16,2-11 5-16,0-3 61 0,-2-9 5 15,-4-2 21 1,0 1 38-16,-6 3-10 0,-3 10 17 16,-8 11 22-1,-1 4-22-15,0 5 9 0,0 0-34 16,0 0-24-16,0 0-15 16,0 17-7-16,-4 8 0 15,-8 9 2-15,3-1 0 16,0 1-2-16,3-5 1 15,3-6 0-15,2-9-1 16,-1-8 0-16,2-6 0 16,0 0 11-16,0 0-9 15,3-9 27-15,20-20 17 16,11-11-30-16,10-4-2 16,-2 5-14-16,-1 10 1 0,-11 11-11 15,-5 8 6-15,-6 10-3 16,-2 0-5-16,1 23-14 15,-2 4 16-15,-3 9-6 16,-7-2-9-16,-4-5 24 16,-2-5-17-16,0-8 15 15,0-3 2-15,0-6 2 16,0-7 7-16,0 0-5 16,0-4 9-16,21-19 27 15,12-10-35-15,12-10 5 16,5-4 5-16,-1 11-3 15,-7 8 16-15,-8 14-17 0,-7 7-7 16,-3 7-3-16,-6 7 0 16,-3 20 0-16,-5 7-4 15,-10 7-6-15,0-1-17 16,-19 3-32-16,-17 0-37 16,-9-7-24-16,-5-10-201 15,-10-13 15-15</inkml:trace>
  <inkml:trace contextRef="#ctx0" brushRef="#br0" timeOffset="121041.87">28206 15176 1147 0,'0'0'26'0,"0"0"161"0,0 0-113 16,0 0-20-16,0 0-54 15,0 0-6-15,-4-51 3 16,4 51-91-16,0 19-47 16,-13 16-68-16,-17 7-105 15,-13 5-218-15</inkml:trace>
  <inkml:trace contextRef="#ctx0" brushRef="#br0" timeOffset="121597.03">27105 16315 580 0,'0'0'117'16,"0"0"129"-16,0 0-72 16,0 0-79-16,0 0-35 0,0 0-30 15,6-17-5-15,13 24-5 16,1 10-19-16,2 6 12 15,-3 7-13-15,-4-1 0 16,-9 5-1-16,-6-2 0 16,0-2 1-16,-12-3-17 15,-9-7 17-15,6-8-5 16,5-5 7-16,3-7-2 16,5 0 15-16,2-17-5 15,0-21-3-15,18-11-7 16,16-5 2-16,14 2-3 15,1 11 1-15,0 9 0 0,-11 15 11 16,-12 11-11-16,-5 6 0 16,-7 10-5-16,-5 17 5 15,-5 11-10-15,-4 2 10 16,0 1-11-16,-9 1-41 16,-6-7-27-16,3-4-74 15,6-11-140-15,6-15-84 16</inkml:trace>
  <inkml:trace contextRef="#ctx0" brushRef="#br0" timeOffset="122037.96">27734 16327 803 0,'0'0'249'16,"0"0"-79"-16,0 0-77 0,0 0-28 15,0 0-36-15,0 0-14 16,-7-11-15-16,45 10 0 15,19 1 0-15,21 0 1 16,13-3-1-16,4 3-1 16,-8 0-12-16,-19 0-32 15,-25-5-36-15,-23 3-13 16,-18-1 33-16,-2-1 30 16,-32-1-17-16,-11-8 29 15,-14-1-15-15,-1-3 31 16,3 1 6-16,13 3-3 15,12 2 14-15,15 3 22 0,11 1 20 16,4 0-8-16,0-6-14 16,18-1-1-16,7 2-28 15,3 4 22-15,2 5-1 16,-2 3-8-16,1 13-6 16,-4 14-1-16,-4 9-6 15,-5 7 22-15,-10 3-24 16,-6 4 2-16,-3 0-2 15,-22-4-3-15,-3 3-10 16,-4-6-58-16,6-5-38 16,9-13-67-16,11-13-227 15,6-12-78-15</inkml:trace>
  <inkml:trace contextRef="#ctx0" brushRef="#br0" timeOffset="122518.09">28576 16134 645 0,'0'0'232'0,"0"0"33"16,0 0-166-16,0 0-23 16,0 0-43-16,0 0-31 15,0 31 9-15,-10 3-4 16,7-3 2-16,3-5-9 16,0-6 0-16,8-6 1 15,16-6 1-15,7-6-2 16,11-2 8-16,9-14-7 15,-1-12 5-15,1-8-6 16,-2-1 4-16,0 1 5 0,-4 8-9 16,-9 8-3-16,-8 12 2 15,-11 6-4-15,-8 13 1 16,-3 18-7-16,-3 12 11 16,-3 3-9-16,0-3 8 15,-12-7-10-15,-6-9 9 16,3-8 4-16,-3-9 2 15,0-10 0-15,-3 0-3 16,-3-3 35-16,-2-22-28 16,-3-7 4-16,-2-10 2 15,0-8-13-15,-2-6 6 16,1 2-7-16,1 9 0 16,4 18 1-16,3 13-1 0,0 14-5 15,-1 7-1-15,-2 24-12 16,2 15-7-16,3 5-24 15,7 7-49-15,7-2-43 16,6-7-274-16,2-9-156 16</inkml:trace>
  <inkml:trace contextRef="#ctx0" brushRef="#br0" timeOffset="123589.81">29949 15044 300 0,'0'0'153'0,"0"0"40"16,0 0 15-16,0 0-45 0,0 0-36 16,0 0-16-16,-16-24-39 15,16 24-8-15,0 0-1 16,-2 0-22-16,1 0 2 16,-1 0-17-16,1 0-23 15,1 5 0-15,0 21-3 16,0 13 0-16,0 14 12 15,0 5-3-15,-3 6 4 16,-9-4-11-16,-2-5 2 16,0-8 1-16,2-11-5 15,2-9-6-15,4-8-22 16,-1-5-48-16,4-4-24 16,2-7-46-16,1-3-41 0,-6 0-156 15,-3-3-124-15</inkml:trace>
  <inkml:trace contextRef="#ctx0" brushRef="#br0" timeOffset="123907.06">29478 15687 558 0,'0'0'108'0,"0"0"85"16,-90 34-9-16,77-24-74 15,4-6-20-15,8 2-22 0,1-3-25 16,7 1 14-16,42-1-21 16,36-3 41-16,37 0-6 15,32-3-41-15,19-9-6 16,9 7-17-16,1 3-6 16,-10 2 13-16,-23 0-14 15,-37-4-4-15,-37-3-2 16,-37 4-49-16,-29-5 0 15,-10 2-30-15,-25 6-32 16,-30 0-84-16,-24 0-163 16,-18 11 30-16,-12 12-81 15</inkml:trace>
  <inkml:trace contextRef="#ctx0" brushRef="#br0" timeOffset="124561.43">29560 16399 185 0,'0'0'29'15,"0"0"72"-15,0 0-63 16,0 0 29-16,0 0-20 16,0 0 8-16,-8 0 23 15,8 3-8-15,0-3 21 16,-2 0 8-16,2 0-10 15,0 0 3-15,-2 0-46 16,2 0-13-16,0 0 1 16,0 0-10-16,0 0 3 15,0 0-6-15,0 0-11 16,0 0 18-16,0 0-27 16,0 0 1-16,0 0 10 0,0 0-11 15,0 0 3-15,0 0-4 16,0 0 2-16,0 0 2 15,0 0-4-15,0 0 0 16,0 0 9-16,0 0-3 16,0 0 7-16,0 0 3 15,0 0-7-15,0 0 23 16,0 0-31-16,0 0-1 16,0 0 5-16,0 0-2 15,0 0-2-15,0 0-1 16,0 0 0-16,0 0-4 15,0 0 4-15,0 0-5 0,0 0 4 16,0 2-34-16,0-1-26 16,0 5-36-16,0-3-51 15,0 4-64-15,0-4-95 16,12-3-109-16</inkml:trace>
  <inkml:trace contextRef="#ctx0" brushRef="#br0" timeOffset="125420.28">29718 16472 388 0,'0'0'182'0,"0"0"-18"15,0 0 8-15,0 0-37 16,0 0-43-16,0 0-29 0,-11-2-15 16,22-10-32-16,3 4 15 15,2-1-27-15,-1 6 7 16,0 3 3-16,-3 0-14 15,-1 20-2-15,-2 13 1 16,-7 10 1-16,-2 6 4 16,0 4-4-16,-9-7-3 15,-7-4 2-15,2-8-2 16,2-11 3-16,6-10 0 16,2-6 4-16,2-5 6 15,2-2-8-15,0 0 17 16,0-18 31-16,12-12-16 15,11-10-13-15,8-9-7 16,6-5-10-16,6-2 21 0,2 0-24 16,0 8 6-16,-9 15 5 15,-8 13-6-15,-11 9 3 16,-4 9-9-16,-4 2 5 16,-2 13-10-16,4 19 5 15,-7 7 0-15,-4 11 3 16,0-1-1-16,-3-3-4 15,-13-3-2-15,-1-5-35 16,0-10-1-16,4-7-49 16,5-8-33-16,8-9-39 15,0-4-217-15,0-11-98 0</inkml:trace>
  <inkml:trace contextRef="#ctx0" brushRef="#br0" timeOffset="125759.19">30291 15940 538 0,'0'0'54'16,"0"0"73"-16,0 0 79 16,-3-87-88-16,7 71-27 15,5 3-10-15,3 5-15 16,-6 5 2-16,-2 3-5 0,-1 0-17 15,-3 0 4 1,0 0-31-16,2 0-12 0,4 20 6 16,3 9-5-16,0 5 13 15,-2 6-18-15,-2-1 2 16,-2-2 1-16,-3-5-6 16,0-1-6-16,0-11 5 15,0-4-50-15,0-7-22 16,0-1-34-16,0-8-45 15,0 0-42-15,3 0-149 16,6-8-32-16</inkml:trace>
  <inkml:trace contextRef="#ctx0" brushRef="#br0" timeOffset="126049.96">30582 16006 607 0,'0'0'174'15,"0"0"18"-15,0 0-106 16,0 0-6-16,0 0-32 16,0 0-1-16,0 0-9 15,0 0-11-15,0 0 27 16,0 0-33-16,0 10-6 16,-11 12 10-16,-3 10 5 15,-2 5-10-15,-3 6-8 16,1-2-12-16,-3 5 18 15,3-7-18-15,-1 0-1 0,3-9-5 16,5-9-25 0,2-5-30-16,4-7-41 0,5-6-55 15,0 2-154-15,0-5-170 16</inkml:trace>
  <inkml:trace contextRef="#ctx0" brushRef="#br0" timeOffset="126658.58">30631 16293 197 0,'0'0'452'15,"0"0"-390"-15,0 0 87 16,0 0-76-16,0 0-4 15,0 0-14-15,14-14 9 16,-6 8 15-16,0-1-5 16,1 1-37-16,1 2 11 15,-1 2-34-15,0-3-4 16,1 5 2-16,1 0-8 16,1 0-8-16,-1 0 2 15,0 14-5-15,-3 3 0 16,-5 5 7-16,-3 3-4 0,0 3-1 15,-2-5-1 1,-8 1 5-16,-1-7 0 0,2-8 1 16,3-1 6-16,3-6-4 15,0 1-2-15,3-3 16 16,0 0-4-16,0 0 9 16,0 0 12-16,0-13-3 15,14-10 22-15,11-7-52 16,7-6 11-16,0 2 7 15,4 2-12-15,-9 5 12 16,-3 7-11-16,-8 10-3 16,-4 3 7-16,-4 4-11 15,0 3-2-15,0 0-2 16,-1 10-2-16,1 14 6 0,-2 5 0 16,-5-1 1-16,-1 4 4 15,0 0-5-15,-7-2 0 16,-7-2-7-16,2-6-13 15,-4-2-36-15,2-4-20 16,1-6-84-16,-2-4-5 16,-6-6-275-16,-2 0-239 15</inkml:trace>
  <inkml:trace contextRef="#ctx0" brushRef="#br0" timeOffset="137397.21">24451 17665 511 0,'0'0'225'0,"0"0"-48"15,0 0-10-15,0 0-55 16,0 0-33-16,0 0-11 16,0 0-26-16,0 0-7 15,-15 5-21-15,43-1-9 16,22 1 27-16,15-5 1 16,15 0-5-16,5-2-15 15,-7-10-12-15,-7 0-2 16,-16-1-26-16,-18 6-49 15,-13 5-31-15,-13 2-43 16,-11 0-84-16,-17 9-130 0,-20 11-45 16</inkml:trace>
  <inkml:trace contextRef="#ctx0" brushRef="#br0" timeOffset="137579.17">24460 17894 437 0,'0'0'195'0,"0"0"3"15,0 0 22-15,0 0-79 16,0 0-49-16,0 0-44 16,42-9 5-16,25-15-12 15,10 1-27-15,-2 0-13 16,-2 7-1-16,-7 7-73 16,-14 2-89-16,-21 3-293 0</inkml:trace>
  <inkml:trace contextRef="#ctx0" brushRef="#br0" timeOffset="138748.41">26098 17428 482 0,'0'0'120'16,"0"0"-23"-16,0 0 79 15,0 0-11-15,0 0-47 16,0 0-19-16,0 0-8 15,-9-12-23-15,8 12 12 16,-2 0-25-16,3 12-12 16,0 22-19-16,14 23 11 15,1 19 13-15,-6 8-29 16,-6 0-11-16,-3-3 4 16,0-9-12-16,0-8-4 15,0-12-45-15,0-15-62 0,8-16-29 16,8-21-53-16,3-7-216 15,4-34-319-15</inkml:trace>
  <inkml:trace contextRef="#ctx0" brushRef="#br0" timeOffset="139227.04">26452 17667 1133 0,'0'0'84'15,"0"0"21"-15,0 0-19 16,0 0-6-16,0 0-51 0,0 0-15 16,53-44-11-16,-17 28-3 15,2 5 0-15,-3 9-6 16,-7 2 1-16,-7 0-11 16,-6 10 3-16,-7 9-2 15,-8 11 11-15,0 7 1 16,-10-1 3-16,-13 1 0 15,-3-5 1-15,3-7-1 16,3-4 3-16,5-7-1 16,9-8-3-16,3-6 1 15,3 0 0-15,0-3-5 16,14-28 5-16,11-8 0 16,2-9 0-16,1-2 3 0,-1 5 4 15,-6 11-5-15,-6 10 12 16,-6 10 17-16,-3 8-12 15,-5 6-2-15,-1 0-11 16,0 12-3-16,2 23-3 16,-2 5 2-16,0 10 2 15,0-5 5-15,0-1-9 16,0-10-4-16,0-6-28 16,0-11-41-16,15-12-26 15,10-5-53-15,8-19-72 16,0-17-226-16</inkml:trace>
  <inkml:trace contextRef="#ctx0" brushRef="#br0" timeOffset="139466.54">27015 17403 258 0,'0'0'632'16,"0"0"-448"-16,0 0-43 16,0 0-14-16,0 0-8 15,0 0-32-15,-6-26 7 16,5 26-38-16,1 0-3 15,0 5-12-15,0 21-16 16,10 15 5-16,1 12-7 16,-3 15-15-16,-8 5 7 15,3 4-15-15,6 1-1 16,9-7-23-16,2-9-46 16,4-10-71-16,-2-15-81 0,-1-17-116 15,1-20-247-15</inkml:trace>
  <inkml:trace contextRef="#ctx0" brushRef="#br0" timeOffset="140350.94">27654 17650 1189 0,'0'0'224'16,"0"0"-118"-16,0 0 21 16,0 0-36-16,0 0-41 15,0 0-49-15,-21-26 7 16,21 26-16-16,0 0-25 16,0 0-64-16,0 0-55 15,0 0-51-15,11 0-59 16,-1 4-508-16</inkml:trace>
  <inkml:trace contextRef="#ctx0" brushRef="#br0" timeOffset="140770.06">28225 17573 1051 0,'0'0'144'16,"0"0"-51"-16,0 0-14 15,0 0-30-15,0 0-46 16,-8-87 8-16,17 56-11 15,9-2 0-15,6-10 6 16,1 4-1-16,-4 3 15 16,-7 12 1-16,-8 13 25 15,-5 8 33-15,-1 3-40 16,0 0-16-16,0 3-23 16,-4 21-2-16,-8 16-5 15,-3 6 7-15,1 9-2 16,-2 3-4-16,3 4-39 15,-5-2-43-15,4-1-36 0,4-8-54 16,3-12-126-16,7-14-327 16</inkml:trace>
  <inkml:trace contextRef="#ctx0" brushRef="#br0" timeOffset="140951.04">28140 17791 882 0,'0'0'240'15,"0"0"-127"-15,0 0-38 16,0 0 15-16,0 0-61 16,0 0-29-16,27-18 2 15,16 4-2-15,9-2-31 16,-1 2-80-16,-6-3-72 16,-11 4-217-16,-9-2-220 0</inkml:trace>
  <inkml:trace contextRef="#ctx0" brushRef="#br0" timeOffset="141400.74">29527 17716 805 0,'0'0'299'16,"0"0"-207"-16,0 0 46 0,0 0-59 15,0 0-11-15,0 0-43 16,70-13-20-16,-21 2-5 15,-2 1-7-15,-3 1-65 16,-5 6-51-16,-8-2-96 16,-14 5-269-16</inkml:trace>
  <inkml:trace contextRef="#ctx0" brushRef="#br0" timeOffset="141566.68">29570 17869 1084 0,'0'0'126'0,"0"0"-7"16,0 0-68-16,0 0-25 16,0 0-20-16,96-20-6 15,-33 1-1-15,-1-1-125 16,-2-4-112-16,-8-3-242 16</inkml:trace>
  <inkml:trace contextRef="#ctx0" brushRef="#br0" timeOffset="141794.28">30213 17413 1172 0,'0'0'98'16,"0"0"29"-16,0 0-74 15,0 0 13-15,0 0-15 16,0 85-5-16,0-27-11 0,0 14-24 15,-6 3 2-15,-10-2-13 16,-1-8-29-16,-2-2-88 16,1-12-47-16,2-12-84 15,7-20-379-15</inkml:trace>
  <inkml:trace contextRef="#ctx0" brushRef="#br0" timeOffset="142242.99">30376 17673 1169 0,'0'0'104'16,"0"0"22"-16,0 0-61 15,0 0-23-15,0 0-12 16,0 0-30-16,65-45-9 16,-35 45-12-16,0 0-21 15,-6 0-6-15,-6 9-9 16,-7 8-2-16,-11 8 33 15,0 1 2-15,-8 5 11 16,-16 2 12-16,3-7 2 16,-1-3 3-16,2-6-1 15,10-8 13-15,4-5 11 0,4-4-13 16,2 0 3-16,0-4 5 16,17-22-7-16,11-9-8 15,8-8-7-15,6-5 0 16,-5 6 9-16,-6 8 7 15,-7 12 4-15,-10 6 14 16,-6 11-6-16,-5 5 5 16,-3 0-33-16,0 8 3 15,0 15-2-15,-10 6 2 16,0 3-3-16,0-5 0 16,4-3-3-16,-1 0-15 15,6-5-48-15,1-5-39 16,0-6-26-16,3-6-163 15,16-2-302-15</inkml:trace>
  <inkml:trace contextRef="#ctx0" brushRef="#br0" timeOffset="142473.41">30999 17319 1038 0,'0'0'110'0,"0"0"84"16,0 0-98-16,0 0 5 15,0 0-22-15,0 0-27 16,-12-9-4-16,12 43-23 16,2 16 25-16,7 14 8 15,0 9-36-15,-1 7-16 0,-3 1-6 16,-5-2-1-16,0-6-34 16,-15-6-95-1,-9-4-77-15,-13-14-53 0,-5-13-531 16</inkml:trace>
  <inkml:trace contextRef="#ctx0" brushRef="#br0" timeOffset="175902.84">31114 18173 593 0,'0'0'188'0,"0"0"-42"16,0 0-42-16,0 0-63 16,0 0-20-16,0 0 4 15,0 0 18-15,0 0-20 16,18-25 4-16,9 9 19 16,7-1-23-16,-3 2-7 0,1 1-10 15,-1-3-3-15,0 4 1 16,1-1-4-16,-6 4-16 15,-4 5-19-15,-11 3-65 16,-6 2-86-16,-5 0-168 16,-2 5-45-16</inkml:trace>
  <inkml:trace contextRef="#ctx0" brushRef="#br0" timeOffset="176097.78">31125 18260 142 0,'0'0'165'0,"0"0"1"15,0 0-3-15,0 0-32 16,0 0-20-16,0 0 3 0,14 17-3 16,16-29-21-16,4-8-41 15,5-1-16-15,3-4-9 16,-2 1-24-16,-2 0 0 16,-8 5-8-16,-8 8-38 15,-16 5-55-15,-6 3-272 16</inkml:trace>
  <inkml:trace contextRef="#ctx0" brushRef="#br0" timeOffset="182540.47">31827 17633 185 0,'0'0'66'0,"0"0"41"16,0 0 5-16,0 0-22 16,0 0-16-16,0 0 10 15,0 0 0-15,-16-5-9 0,16 5-3 16,0 0-20-16,0 0 2 16,0 0-18-16,0 0-14 15,0 0 8-15,7 0-27 16,17 0 0-16,10 0 12 15,11 0-14-15,0 0-1 16,-3 0-28-16,-4 0-72 16,-10 0-40-16,-9 0-118 15,-12 0-86-15</inkml:trace>
  <inkml:trace contextRef="#ctx0" brushRef="#br0" timeOffset="182707.13">31878 17795 245 0,'0'0'213'0,"0"0"-53"16,0 0-14-16,0 0-41 16,0 0-74-16,0 0-21 15,50 3 5-15,1-3-11 16,6-8-4-16,-2 1-68 16,-3 3-131-16,-8-6-137 15</inkml:trace>
  <inkml:trace contextRef="#ctx0" brushRef="#br0" timeOffset="183260.1">32704 17340 747 0,'0'0'17'0,"0"0"67"15,-30-72 130-15,27 65-136 16,3 4-23-16,0 3 3 16,-1 0-27-16,1 0 2 15,-2 0-10-15,1 3-7 16,-1 19-16-16,1 14 2 16,-2 22 16-16,-5 14-5 15,-5 3 15-15,-2 2 13 16,-3-5-20-16,1-5 1 15,3-12-10-15,3-11-11 0,5-9 20 16,2-7-21-16,4-11 0 16,0-8 6-16,0-4-4 15,0-5 6-15,0 0-2 16,10 0-3-16,8 0 27 16,11 0-7-16,11-8 3 15,5-2-6-15,8 0-19 16,2 4 6-16,-1 2-7 15,-3 3 0-15,-7-2-2 16,-5 3 2-16,-4 0 0 16,-5 0-3-16,-10 0 4 15,-6 0-2-15,-8 0 0 0,-4 0-1 16,-2 0-9-16,0 0 5 16,0 0-10-16,0 0 0 15,0 0-18-15,0 0-19 16,1 0-23-16,-1 0-40 15,0 3-15-15,0-2-111 16,-14 6-221-16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56:38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23001 3231 157 0,'-71'-108'21'15,"13"8"48"1,14 16 22-16,10 16-54 0,10 19 49 16,7 11-25-16,4 6 5 15,4 6 20-15,0 7-12 16,4 8 64-16,-3 4-61 16,3 7-15-16,2 0-5 15,0 0-28-15,3 5-29 16,0 39-11-16,0 43 10 15,6 43 1-15,12 43 13 16,3 37 7-16,6 37-6 16,8 38-9-16,4 36 17 15,9 34-7-15,8 19-9 16,3 16 16-16,1 7-13 16,-8 0-5-16,-13-1 13 0,-9 3-8 15,-12 1 8-15,-7-8 1 16,-4-2-13-16,-7-20 11 15,0-17-16-15,-7-20 0 16,-6-26-1-16,-2-22 1 16,-3-20-6-16,2-27-21 15,-3-21 5-15,0-28 6 16,0-31-85-16,-2-29 42 16,0-43-161-16,-4-37-99 15,-3-49-123-15</inkml:trace>
  <inkml:trace contextRef="#ctx0" brushRef="#br0" timeOffset="1254.43">24023 4524 94 0,'0'0'543'15,"0"0"-407"-15,0 0 61 16,0 0-87-16,0 0-56 15,0 0-36-15,-52 43-6 16,42-21-8-16,6-2 23 16,4-11-27-16,0-4 0 15,0-4 8-15,8-1-6 16,20-11 9-16,9-20 17 16,5-13-8-16,-3-10 1 15,-7-8-21-15,-13-5 0 16,-9-11 10-16,-10-16-8 15,-3-8-1-15,-23 0-1 0,-9 12 0 16,2 33 0 0,10 25 0-16,0 32 0 0,4 20 0 15,1 35-13-15,4 29 11 16,11 16-6-16,3-1 8 16,17-4-6-16,16-13 6 15,8-17-6-15,4-15-20 16,7-17-7-16,3-20-9 15,-1-13 35-15,-2-8-6 16,-2-21 9-16,-15-9-19 16,-8-4 13-16,-12 1 9 15,-11-1 2-15,-4 10 9 16,0 11-6-16,0 10 4 0,-1 11 39 16,1 0-47-1,0 17-11-15,0 11 4 0,6 3 4 16,12-4-2-16,6-7-16 15,1-9 7-15,0-6 7 16,2-5 6-16,3 0 1 16,3-12 4-16,1-9-2 15,4-4 2-15,-4 1-4 16,-4 3 7-16,-8 8-2 16,-11 8-5-16,-3 5-1 15,0 0-3-15,1 10-3 16,4 9 7-16,4 1 0 0,2-3 4 15,-2-5-5 1,2-5 1-16,0-7 0 0,2 0 7 16,5-10-6-16,3-9 8 15,1-3-9-15,0 2-2 16,-6 6-5-16,-9 7-21 16,-2 7-84-16,-10 0-133 15,-3 1-137-15</inkml:trace>
  <inkml:trace contextRef="#ctx0" brushRef="#br0" timeOffset="1770.84">23917 5316 693 0,'0'0'32'0,"0"0"174"16,0 0-28-16,0 0-120 15,0 0 2-15,0 0-31 16,-27-28-22-16,36 23 0 15,8 2-7-15,2 3-3 0,7 3-2 16,-3 14 2-16,3 12 3 16,-7 5-9-16,-6-2-16 15,-7-2 19-15,-2-5-29 16,-4-10 16-16,0-6 14 16,0-7 5-16,0-2 2 15,0 0 8-15,0-6 24 16,0-22 33-16,1-12-62 15,17-13 3-15,9-2 7 16,2 6 3-16,4 11 5 16,-1 15-11-16,-7 14-6 15,0 9-12-15,-1 13-1 16,2 20-6-16,-1 12 13 16,-6 7-27-16,-4 0-30 0,-2-3-29 15,0-10-109-15,0-15-75 16,2-20-142-16</inkml:trace>
  <inkml:trace contextRef="#ctx0" brushRef="#br0" timeOffset="2178.48">24555 5208 696 0,'0'0'190'0,"0"0"-16"15,0 0-117-15,0 0 15 16,0 0-71-16,0 0 4 0,4-12-2 15,45-5 5 1,13-7 25-16,8-3-27 0,1 0 4 16,-10 4-15-16,-12 5 5 15,-19 7-21-15,-15 5 5 16,-14 5-3-16,-1-4 19 16,-12 0-2-16,-18-2-20 15,-7-3 19-15,-2 3-4 16,2 2 7-16,9 2 2 15,10-1 0-15,10 3 19 16,8-1-12-16,0 1 0 16,0-2-7-16,11 3-2 15,16-1 0-15,11 1 1 16,7 0 0-16,-2 12-1 16,-4 11 0-16,-7 5 0 15,-12 5 0-15,-10 8 0 0,-10 9 0 16,0 3-11-16,-17 2-34 15,-7-3-39-15,-1-2-115 16,1-16-164-16</inkml:trace>
  <inkml:trace contextRef="#ctx0" brushRef="#br0" timeOffset="2604.19">25292 4934 643 0,'0'0'319'0,"0"0"-271"0,0 0 15 16,0 0-41-16,-16 81-20 16,16-56-2-16,0-6 4 15,9-7 0-15,5-5 2 16,3-4-6-16,4-3 1 16,6-3 25-16,4-22-6 15,5-8 2-15,0-8-7 16,1-1-13-16,-2 4 8 15,-4 6-10-15,-7 15 0 16,-7 11-10-16,-4 6 6 16,-4 11-6-16,1 16 4 15,0 8-2-15,-5 2 7 16,-5-5-6-16,0-3-10 0,0-8 11 16,-8-6-3-1,-11-5 9-15,-9-4 7 0,-8-6-5 16,-6 0 5-16,-3-14-7 15,4-10 2-15,-1-5-4 16,-1-4 2-16,1-1-13 16,4 5-22-16,7 19-38 15,6 10-23-15,7 9-83 16,10 18-75-16,8-4-115 16</inkml:trace>
  <inkml:trace contextRef="#ctx0" brushRef="#br0" timeOffset="3098">26208 3632 507 0,'0'0'18'0,"0"0"116"16,0 0 73-16,0 0-84 15,0 0-37-15,0 0-5 16,0-37-26-16,0 48-15 16,0 25-17-16,0 23-14 15,-4 31 31-15,-2 24-4 16,3 23-2-16,0 17 15 15,3 13-31-15,0 5-6 0,9-2-7 16,22-15-4-16,17-26-2 16,14-23-12-16,10-33-54 15,10-31-32 1,6-39-103-16,3-25-204 0</inkml:trace>
  <inkml:trace contextRef="#ctx0" brushRef="#br0" timeOffset="3354.19">26920 3993 601 0,'0'0'445'16,"0"0"-355"-16,0 0 55 0,0 0-72 16,0 0-8-16,0 0-28 15,-33-5-12-15,31 5 4 16,1 12-29-16,-1 23-10 15,2 22 8-15,0 19 2 16,0 11 2-16,0-1-2 16,0-7-11-16,0-10-12 15,0-13-146-15,11-21 3 16,10-22-280-16,3-13-175 16</inkml:trace>
  <inkml:trace contextRef="#ctx0" brushRef="#br0" timeOffset="3544.19">27169 4210 1096 0,'0'0'41'0,"0"0"108"16,0 0-96-16,0 0-30 16,0 0-19-16,127-40 0 15,-74 23-5-15,2 1 1 16,2 3-58-16,-6 3-70 15,-7 2-120-15,-17-2-214 16</inkml:trace>
  <inkml:trace contextRef="#ctx0" brushRef="#br0" timeOffset="3746.23">27397 4025 655 0,'0'0'220'16,"0"0"17"-16,0 0-78 0,0 0-81 15,0 0-35-15,0 0-34 16,-15 17-7-16,15 19-4 16,0 16-6-16,0 14 8 15,0 2 0-15,-1 0 0 16,-7-3-50-16,5-8-89 16,3-16-148-16,0-27-180 15</inkml:trace>
  <inkml:trace contextRef="#ctx0" brushRef="#br0" timeOffset="4209.46">27922 3760 913 0,'0'0'70'0,"0"0"73"15,0 0-117-15,0 0-25 16,0 0-1-16,0 0-4 15,22 3 0-15,5 10 4 16,3 2-1-16,0 1 1 16,-6-1-2-16,-6 2 0 15,-9 2-18-15,-9-2-18 16,0 7 15-16,-12-3-2 0,-11 0 23 16,3-3-22-1,1-5 5-15,8-4 3 0,5-6 3 16,6-3 12-16,0 0 2 15,1-14 1-15,20-18 45 16,7-11-46-16,5-6 26 16,0 3 19-16,0 6-2 15,-6 7 18-15,-8 13-12 16,-9 9-9-16,-7 6 15 16,-3 5-53-16,0 0-2 15,0 25-1-15,0 11 0 16,0 12 12-16,-4 4-1 15,-4-2-10-15,1 1 7 16,7 2-8-16,0-7-36 0,3-7-30 16,13-12-85-16,10-13-156 15,5-12-243-15</inkml:trace>
  <inkml:trace contextRef="#ctx0" brushRef="#br0" timeOffset="4411.5">27991 4342 693 0,'0'0'116'0,"0"0"107"15,0 0-152-15,0 0-26 16,0 0-8-16,83 11-7 16,14-39 19-16,13-6-35 15,3-2-14-15,-8 8-13 16,-14 8-66-16,-24 10-7 0,-29 10-192 15,-35 0-187-15</inkml:trace>
  <inkml:trace contextRef="#ctx0" brushRef="#br0" timeOffset="4778.46">28132 4593 776 0,'0'0'92'16,"0"0"48"-16,0 0-31 15,0 0-68-15,88-26-10 0,-55 19-17 16,-3 7-13-16,-5 0-2 16,-5 5-2-16,-4 12 3 15,-7 4-13-15,-6 3 0 16,-3-5-26-16,0 0 32 16,0-9-19-16,0-3 19 15,0-6-1-15,-1-1 8 16,1 0 13-16,0-15 5 15,0-15 1-15,6-12-7 16,16-1 6-16,6-3-1 16,5 9-6-16,1 12 2 15,-2 9 24-15,-2 14-37 16,-2 2-4-16,-3 12 3 16,-3 19-3-16,-9 10 1 0,-7 5-8 15,-6 3-69-15,0-1 44 16,-9-2-167-16,-12-8-188 15</inkml:trace>
  <inkml:trace contextRef="#ctx0" brushRef="#br0" timeOffset="5042.18">28607 3696 1061 0,'0'0'59'15,"0"0"53"1,0 0-46-16,0 0-49 0,92 14-16 16,-22 32 32-16,9 20-17 15,0 18-3-15,-7 16 6 16,-18 17-15-16,-28 12-2 16,-26 5-2-16,-23 4-18 15,-32 0-9-15,-14-7-54 16,-4-20-26-16,-2-22-34 15,5-31-80-15,6-31-79 16</inkml:trace>
  <inkml:trace contextRef="#ctx0" brushRef="#br0" timeOffset="5498">28654 3345 998 0,'0'0'5'0,"0"0"9"15,0 0 23-15,0 0-34 16,0 0 0-16,0 0 7 16,9-10-1-16,11 10 5 15,11 3-13-15,8 6-1 16,-3 4 0-16,-8-1 5 15,-9 0-13-15,-10 0 7 0,-7 1-21 16,-2-2 13-16,0-1-8 16,-2-1 17-16,-1-6 2 15,2-3 0-15,1 0 23 16,0 0 20-16,0-25 29 16,0-14 14-16,18-14-85 15,4-3 7-15,12 6 6 16,-1 10 4-16,-3 16 4 15,-4 13-24-15,-6 11 1 16,1 5-11-16,-1 24 4 16,-1 6 6-16,-4 7-5 15,-6 0 4-15,-8 5-9 16,-1 3-29-16,-6 1-67 0,-13-1-25 16,-5-8-250-16,5-12-221 15</inkml:trace>
  <inkml:trace contextRef="#ctx0" brushRef="#br0" timeOffset="5742.68">29552 3867 1004 0,'0'0'101'15,"0"0"-93"-15,0 0 90 16,102-8-31-16,-31-9-26 0,5-3-32 16,-2-2-9-16,-9 5 0 15,-11 1-8-15,-18 9-70 16,-14 6-45-16,-13 1-180 16,-9 1-154-16</inkml:trace>
  <inkml:trace contextRef="#ctx0" brushRef="#br0" timeOffset="5911.64">29667 4106 734 0,'0'0'184'16,"0"0"-47"-16,0 0-40 16,0 0-68-16,0 0-3 0,154-36 10 15,-56 8-35-15,11 0-1 16,12 1-76-16,4-4-156 15,-4-7-406 1</inkml:trace>
  <inkml:trace contextRef="#ctx0" brushRef="#br0" timeOffset="6398">31162 3485 549 0,'0'0'479'16,"0"0"-477"-16,0 0 73 15,0 0-17-15,0 0-56 16,0 0 2-16,32 32 4 16,-12-26-7-16,1-3 12 15,3-3-13-15,1 0 2 16,-1 0 11-16,3-9-10 15,-5-5-3-15,-1-1 6 16,-7-2-1-16,-7-1 1 16,-7-2-6-16,0 1 0 15,-7 4-10-15,-16 4 10 16,-3 4-4-16,-6 7 4 0,-5 0 0 16,-2 18-6-16,-6 8 4 15,6 8 2-15,2 7 15 16,4 5-13-16,5 7 8 15,6 7 11-15,8-2-6 16,11-4 15-16,3-5-12 16,11-9-13-16,18-3 31 15,7-6-25-15,6-9-5 16,0-8 3-16,4-11-8 16,5-3-1-16,-2-14-16 15,-4-13-76-15,-8-10-38 16,-5-9-212-16,-6-13-172 0</inkml:trace>
  <inkml:trace contextRef="#ctx0" brushRef="#br0" timeOffset="6998.37">31639 3110 741 0,'0'0'145'0,"0"0"82"16,0 0-123-16,0 0-33 16,0 0-7-16,0 0-37 15,0-14-1-15,13 8-20 16,7 0-1-16,8-1-10 16,4 7 3-16,5 0 0 0,-9 7-5 15,-2 9 0-15,-10 5-8 16,-12 3-3-16,-4 2-9 15,0 5 24 1,-17-1-18-16,-5-2 18 0,-3-2-10 16,6-6 12-16,5-7 1 15,7-7-4-15,3-4 10 16,4-2-6-16,0 0 1 16,0 0-1-16,0 0 51 15,1-13-19-15,18-12-5 16,10-10-27-16,2-3 0 15,5-2-2-15,0 1 2 0,-5 3 0 16,-6 8 7-16,-7 8-7 16,-12 10 0-16,-6 7 17 15,0 3-2-15,0 0-6 16,0 0-9-16,-6 13-14 16,-13 14 11-16,-5 6 6 15,1 10-3-15,9-3 5 16,6-1-1-16,8-2 2 15,0-5-6-15,15-6 0 16,14-6 4-16,8-8-4 16,8-7 0-16,4-5 0 15,-1 0-3-15,-1-12 2 16,-9-5-50-16,-15 0-29 0,-12 1-17 16,-11 5-165-1,-14 3-296-15</inkml:trace>
  <inkml:trace contextRef="#ctx0" brushRef="#br0" timeOffset="8588.4">23655 8104 871 0,'0'0'32'15,"0"0"148"-15,0 0-100 16,0 0-45-16,0 0 11 0,0 0-8 15,6-23-9 1,21-4 22-16,9-9-39 0,6-10-10 16,-4-1 1-1,-4-8 2-15,-2-5-3 0,-10-6-1 16,-6-13 5-16,-8-10-1 16,-8-4-5-16,-3 10 0 15,-14 23 2-15,-1 25-2 16,-1 25 6-16,-5 10-6 15,-9 18-4-15,-1 30-3 16,0 24-2-16,10 15 6 16,15 7-3-16,9-4 6 15,0-4-1-15,13-12 1 16,16-13-4-16,15-12-5 16,10-17-12-16,13-18-18 0,3-14 37 15,-1-8-21-15,-3-18-4 16,-10-11 15-16,-13-6 12 15,-13 1 1-15,-16-2-1 16,-14 1 4-16,0 4 13 16,-3 9-16-16,-8 13 12 15,2 14 11-15,3 3-10 16,-1 19-14-16,2 18-12 16,4 9 2-16,1 0 2 15,10-5-2-15,14-10-15 16,11-7-25-16,-1-13-4 15,9-11 50-15,5 0-10 0,-5-18 14 16,-1-10 10-16,-9-2-10 16,-7-1 1-16,-7 2 10 15,-8-3-2-15,-8 3 28 16,-3 10-20-16,0 7 6 16,0 8 11-16,0 4-34 15,0 7-1-15,8 13-15 16,8 7 16-16,4 1-9 15,4-5 9-15,1-6 0 16,0-6-7-16,0-6 6 16,1-5 1-16,2 0 4 15,8-16-3-15,0-7 8 16,1-4-2-16,4 2-7 16,-3 4 5-16,-5 5-1 0,-5 10-4 15,-7 6 0-15,0 0 1 16,3 3-10-16,1 11 9 15,-1-2 0-15,0 1-4 16,-3-6 4-16,-4-3-21 16,-4-4-26-16,-6 0-150 15,-7-10-73-15,0-10-267 16</inkml:trace>
  <inkml:trace contextRef="#ctx0" brushRef="#br0" timeOffset="8740.83">24691 7308 686 0,'0'0'234'16,"0"0"-67"-16,0 0-141 15,0 0-26-15,0 0-95 16,0 0-3-16,-9 119-123 16,12-56-141-16</inkml:trace>
  <inkml:trace contextRef="#ctx0" brushRef="#br0" timeOffset="9174.94">23906 8707 1003 0,'0'0'45'16,"0"0"67"-16,3-75-67 15,14 56-40-15,1 2-2 16,-1 10-3-16,0 4-6 16,-2 3 2-16,3 17-7 15,0 12 0-15,-5 12 10 16,-3 2-17-16,-10-2-2 16,0-4-1-16,0-6-13 15,-4-13 20-15,0-8 6 16,1-6 8-16,3-4 6 15,0 0 7-15,0-26 63 0,3-11-51 16,16-16-23-16,4-6 22 16,7 7-18-16,0 6 5 15,-5 16 18-15,-4 13-12 16,-8 17-13-16,2 0-4 16,-2 28-8-16,1 16 3 15,-5 8 1-15,-3 2-19 16,0-1-20-16,-1-7-50 15,6-7-150-15,8-15-114 16,11-18-31-16</inkml:trace>
  <inkml:trace contextRef="#ctx0" brushRef="#br0" timeOffset="9578.08">24582 8623 826 0,'0'0'94'16,"0"0"68"-16,0 0-100 15,0 0-19-15,0 0-25 16,0 0-10-16,-10-10-8 16,56-7 0-16,17-7-5 15,6-3 5-15,-4-1-30 16,-8 1-9-16,-16 4-9 16,-14 4 42-16,-15 2-31 15,-12 6 21-15,-7 2 15 16,-23 4-41-16,-12 4 5 0,-1 1 34 15,-2 0 3 1,8 1 5-16,10 3 4 16,14-3 33-16,7-1 21 15,6 0-13-15,0 0-11 0,19-4-13 16,17-6-13-16,10 2 17 16,9 7-30-16,0 1 0 15,-5 4 13-15,-6 19-7 16,-11 10 5-16,-16 9-11 15,-12 8 5-15,-5 6-10 16,-20 4 5-16,-12-4-73 16,0-10-21-16,0-13-158 15,10-19-86-15</inkml:trace>
  <inkml:trace contextRef="#ctx0" brushRef="#br0" timeOffset="10014.52">25312 8320 890 0,'0'0'4'0,"0"0"41"15,-38 82 6-15,38-53-35 16,0-2 10-16,15-4-2 16,12-9-8-16,6-9 9 15,3-5-15-15,4 0 4 16,0-25 7-16,5-9-20 15,1-7 11-15,1-8-11 0,-3-6 1 16,-5 2 16-16,-9 7-16 16,-9 14 8-16,-11 18 6 15,-2 14-14-15,2 3-2 16,4 29-12-16,3 8 12 16,-1 10-2-16,-3-5 4 15,-7-11-4-15,-3-4 1 16,-3-13 1-16,0-8-8 15,-18-1 8-15,-6-8 0 16,-12 0 14-16,-5-21-7 16,-7-8-2-16,-9-8-5 15,0 1 10-15,1 3-14 16,5 15 4-16,6 18-12 16,2 8-1-16,9 35-57 15,9 10-18-15,14 4-42 0,6-5-228 16</inkml:trace>
  <inkml:trace contextRef="#ctx0" brushRef="#br0" timeOffset="10736.73">25956 7469 622 0,'0'0'47'0,"0"0"192"15,0 0-64-15,0 0-102 16,0 0 5-16,0 0-27 15,2-8-19-15,7 5 3 16,7 3-23-16,6 0-3 16,2 3-17-16,5 22 8 15,-1 9-4-15,-6 9 0 16,-7 4 3-16,-9-3 1 16,-6-3 0-16,0-8-6 15,0-9-6-15,0-10 7 16,-2-6 3-16,1-5 2 15,1-3 0-15,0 0 15 0,-2-11 9 16,1-17 5-16,1-15-6 16,0-7-23-16,11-13 0 15,12 1 9-15,9 3-7 16,4 5 4-16,1 11 0 16,2 14-1-16,-4 13 5 15,-2 12-10-15,-3 4 0 16,0 13-3-16,-7 23 1 15,-4 13 2-15,-9 5-1 16,-8 7 2-16,-2-3-11 16,0-4 10-16,-9-11-50 15,0-11-27-15,4-15-24 16,4-12-35-16,1-5-157 16,1-22-88-16</inkml:trace>
  <inkml:trace contextRef="#ctx0" brushRef="#br0" timeOffset="11189.94">26459 6713 224 0,'0'0'170'15,"0"0"50"-15,0 0-54 16,0 0-17-16,0 0 8 16,0 0-60-16,0-56-7 15,0 56-15-15,0 0-25 16,0 0-42-16,6 0 3 16,7 19-11-16,10 9 0 0,3 8 22 15,1 3-8-15,-7-1-13 16,-2-3-1-16,-8-4-34 15,-1-5-2-15,-3-7-66 16,-2-5-99-16,2-12-143 16,-1-2-129-16</inkml:trace>
  <inkml:trace contextRef="#ctx0" brushRef="#br0" timeOffset="11402.51">26772 6732 724 0,'0'0'101'16,"0"0"55"-16,0 0-58 16,0 0-74-16,0 0-7 15,0 103 69-15,-5-60-25 16,-2 0-40-16,-5 6-16 16,0 4-5-16,2-2-2 15,2-2-53-15,5-7-105 16,3-12-206-16,0-15-130 15</inkml:trace>
  <inkml:trace contextRef="#ctx0" brushRef="#br0" timeOffset="11909.85">26905 7096 542 0,'0'0'289'15,"0"0"-163"-15,0 0 20 16,0 0-93-16,0 0-11 16,0 0-23-16,0-42 9 15,12 22 23-15,3 0-35 16,4 5-6-16,-1 0-3 16,1 9-4-16,-1 3-6 15,-3 3-1-15,1 0-2 16,-2 6-6-16,-1 13 4 0,-1 5-1 15,-6 6 9 1,-4 2-16-16,-2-3 11 0,0-4 0 16,0-5 3-16,-2-10-4 15,-1-3 6-15,2-5 0 16,1-2 7-16,0 0-4 16,0 0 27-16,0-13 14 15,3-13-8-15,11-11 4 16,5-12-37-16,3 3 9 15,2 0 16-15,-3 12-6 16,0 13 0-16,-8 9-18 16,-6 9 5-16,1 3-16 15,3 0 7-15,5 14-13 16,6 11 12-16,1 9-5 16,-4 4 3-16,-7 4-21 0,-6-3-48 15,-6 4 7-15,-3 3-39 16,-26-3-74-16,-8-7-369 15,-3-13 259-15</inkml:trace>
  <inkml:trace contextRef="#ctx0" brushRef="#br0" timeOffset="14932.29">28807 7089 180 0,'0'0'173'0,"0"0"-164"16,0 0 97-16,0 0-2 16,0 0 17-16,0 0 36 15,-8 14-67-15,6-14 13 16,2 0-30-16,0 0-22 15,0 0-11-15,0 0-22 16,0 0 11-16,0 0-28 16,0 0 3-16,0 0 10 15,8 0-12-15,11 0 12 16,14 0 19-16,15 0-1 0,15-17 3 16,13-2-35-16,1-3-2 15,-1 1-7-15,-9 1-2 16,-16 8-37-16,-18 4-18 15,-19 5-54-15,-14 3-75 16,-10 3-101-16,-25 17-38 16</inkml:trace>
  <inkml:trace contextRef="#ctx0" brushRef="#br0" timeOffset="15239.8">28827 7311 447 0,'0'0'111'0,"0"0"68"16,0 0 29-16,0 0-101 16,0 0-28-16,0 0-33 0,5 4-2 15,23-4-10-15,13-2 13 16,14-6 3-16,7 2-29 16,6-5-5-16,7 1 9 15,0-3-24-15,1-3 8 16,-6 0-9-16,-12 2 8 15,-16 2-7-15,-18 4-1 16,-15 4 0-16,-6 1 9 16,-3 1-4-16,0 2-7 15,0 0 2-15,0-2-60 16,0 1-22-16,-9 1-87 0,-12 0-208 16,-1 0-167-16</inkml:trace>
  <inkml:trace contextRef="#ctx0" brushRef="#br0" timeOffset="19012.43">30547 7077 437 0,'0'0'70'15,"0"0"43"-15,0 0-24 16,0 0 5-16,0 0 8 15,0 0-53-15,0 0 11 16,-7 0-1-16,7 0-17 16,0 0-8-16,0 0-12 15,0-3-8-15,0-7 12 16,0-7-26-16,7-6 0 16,5-2-1-16,2-7 3 15,-1 1-1-15,-3 1-1 16,1-1 0-16,-2 0 9 0,-2 0 0 15,-1 1-2-15,-3 7 14 16,0 6-7-16,-1 12 8 16,-2 4-3-16,0 1-13 15,0 0-4-15,0 0-2 16,1 3-6-16,2 19 1 16,3 15 5-16,2 13 1 15,-2 8 10-15,-2 9 2 16,-1-1 19-16,-3 4-20 15,0-5 0-15,0-8 2 16,0-11-14-16,0-6 3 16,0-8-3-16,0-5 0 15,0-4-12-15,0-3 11 16,0-7-39-16,0-2-13 0,0-5-6 16,0-3 5-1,0 0 6-15,0-1-5 0,-9 4 33 16,-7 0-5-16,-4 2-16 15,-2 0 8-15,1 1 3 16,2-1 20-16,1-1 0 16,7 2 10-16,4-4 5 15,0-2-3-15,4-2 39 16,-1 0 42-16,3-1-3 16,-1 0 2-16,2 0-14 15,0 0-5-15,0 0 11 16,0 0-37-16,0 0 5 15,13 0-12-15,25-1-10 0,22-10 23 16,14-2-14-16,5-1-24 16,-2 2 11-16,-5-2-12 15,-7 0 0-15,-10 3 4 16,-7 1-5-16,-12 1 21 16,-11 3-19-16,-7 3 0 15,-8 0 18-15,-5 2-16 16,-2-3 4-16,-3 4 1 15,0 0-9-15,0 0 3 16,0 0-6-16,0 0 0 16,0 0-4-16,1 0 4 15,-1 0-16-15,0 0-7 0,0 0-28 16,0 0-12-16,0 0-37 16,0 0-17-16,0 0-22 15,-12 0-107-15,-10 0-329 16</inkml:trace>
  <inkml:trace contextRef="#ctx0" brushRef="#br0" timeOffset="20146.96">22707 2864 430 0,'0'0'29'0,"0"0"1"16,0 0 76-16,0 0 29 15,0 0-62-15,0 0-36 0,36-15-17 16,36-4 16-16,34-9 24 16,31-8-20-16,30-14-27 15,39-13 15-15,37-17-15 16,45-4 1-16,52-2-5 16,46 2-9-16,48 2 6 15,44-6-6-15,33-4 0 16,35-9 7-16,22-10-7 15,13 1 0-15,-3 2-1 16,-21 7 2-16,-23 6 11 16,-43 8-12-16,-40 12 0 0,-49 11 3 15,-64 16-1 1,-71 10 1-16,-82 4-3 16,-77 13 5-16,-60 3 0 15,-44 3-5-15,-16 1-73 0,-42 0-154 16,-17 1-271-16</inkml:trace>
  <inkml:trace contextRef="#ctx0" brushRef="#br0" timeOffset="21408.41">23061 11163 31 0,'0'0'13'15,"0"0"40"-15,0 0-7 16,0 0-38-16,0 0 1 16,0 0 23-16,-5 0-2 15,5 0 9-15,0 0 14 16,0 0-18-16,0 0 8 15,0 9 4-15,8 1 38 16,16 4-7-16,21-4 6 16,22-4 24-16,37-6 23 15,35 0-58-15,40-22-23 0,40-15-8 16,47-4-37-16,54-11 28 16,52-7-30-16,59-7 1 15,46-8 16-15,41-5-20 16,37-9 1-16,26-12 5 15,20-8-5-15,5-1 3 16,-11 3-4-16,-29 13 0 16,-34 21-2-16,-46 9 4 15,-58 10-3-15,-58 16 2 16,-79 6 6-16,-88 6-7 16,-75 9 0-16,-67 3-2 15,-46 6-6-15,-15-3-28 16,-25-6-94-16,-28-8-281 15,-25-8-176-15</inkml:trace>
  <inkml:trace contextRef="#ctx0" brushRef="#br0" timeOffset="52267.93">3934 2988 330 0,'0'0'44'16,"0"0"141"-16,0 0-18 16,0 0-19-16,0 0-45 15,0 0 0-15,0 0-70 16,0 0-29-16,-22-30-4 15,64 35-1-15,19 4 1 16,15-4 0-16,5-2 5 16,2-2 0-16,-4-1-5 15,-13 0-13-15,-21 0 0 0,-23-3-37 16,-19 2 18-16,-3-1 32 16,-42 2 10-16,-25 0 0 15,-24 0-10-15,-13 20 0 16,1 6 0-16,4 5 1 15,14-2 10-15,18-3-10 16,27-9 1-16,22-7 10 16,18-3-12-16,6-2-14 15,28 3 11-15,17 0 6 16,10-4-7-16,3 1 4 16,-9 2 0-16,-13 0-7 15,-18 6 6-15,-12 2-10 0,-12 7 9 16,-9 9 2-16,-30 13 2 15,-13 6 24-15,-15 3-6 16,0 0 25-16,13-9-25 16,14-8-8-16,16-9 3 15,17-12-14-15,7-4-2 16,31-8-8-16,39-3 9 16,30-17-3-16,28-18 3 15,14-8-85-15,-3-1-139 16,-10-5-355-16</inkml:trace>
  <inkml:trace contextRef="#ctx0" brushRef="#br0" timeOffset="52628.43">4792 3070 839 0,'0'0'17'0,"0"0"187"15,0 0-150-15,0 0-24 16,-83 14-30-16,50 25-7 16,0 9 3-16,9 5 3 15,9-2-1-15,12-7 0 16,3-11-20-16,3-11 13 16,18-12-44-16,6-10 24 15,3 0 20-15,4-24 9 16,-1-8 8-16,-6-4 0 15,-8-5-6-15,-11 4 39 0,-8 5-30 16,0 9-2-16,0 15 31 16,0 8-26-16,-2 3-14 15,-10 28-14-15,-1 15-8 16,4 15 20-16,6 4-49 16,3 1-58-16,0-4-137 15,12-10-124-15</inkml:trace>
  <inkml:trace contextRef="#ctx0" brushRef="#br0" timeOffset="53018.25">4955 3500 646 0,'0'0'12'0,"0"0"208"15,0 0-120-15,0 0-36 16,0 0-61-16,0 0 7 15,52-5-10-15,-13 1-3 16,-2 2 2-16,-3 2-36 16,-8 0-8-16,-4 0-23 15,-9 4-39-15,-8 6 16 16,-5 4 19-16,0-2 41 16,0-1 23-16,-12-5 4 15,3-1 4-15,3-3 5 0,3-2 39 16,3-7 86-16,0-19-52 15,20-14-77-15,11-7 9 16,12 1-6-16,5 9-3 16,-2 12 4-16,-10 14 19 15,-5 11 4-15,-10 9-27 16,-9 25-2-16,-9 14-2 16,-3 10-3-16,-15 9 4 15,-7 7-88-15,-2-8-137 16,9-12-210-16</inkml:trace>
  <inkml:trace contextRef="#ctx0" brushRef="#br0" timeOffset="54293.5">6816 3179 629 0,'0'0'235'0,"0"0"-43"15,0 0-85-15,0 0-40 16,0 0-58-16,0 0-7 16,-116 95-2-16,80-42 0 15,9 0-3-15,14-8 3 16,13-7-9-16,0-9-12 15,16-12-34-15,17-12-9 16,15-5 1-16,17-19 19 16,1-20 12-16,4-5-65 15,-10-8-29-15,-5-2 50 0,-16 3 56 16,-11 9 20-16,-10 14 4 16,-12 18 0-16,-6 10 78 15,0 7-63-15,0 24-18 16,-3 11 11-16,3 8-5 15,0-7-6-15,15-4-1 16,12-12-9-16,10-8 7 16,3-10-37-16,2-9 13 15,-3-6-31-15,-2-18 43 16,-8-7-23-16,-10-6 21 16,-10 0 16-16,-9-1 26 15,-9-1 0-15,-18 5 30 16,-7 7-7-16,1 12 11 15,-3 15 8-15,5 0-64 0,4 22 5 16,8 7-17-16,11 0 8 16,8-3-9-16,8-2 7 15,20-11-8-15,5-5 7 16,13-8 3-16,2-1 1 16,4-21 16-16,3-5 7 15,-6-2-18-15,-7-2 13 16,-6 4-7-16,-14 7 0 15,-8 7-2-15,-7 8-6 16,-7 5 1-16,3 9-5 16,3 14-4-16,0 3 4 0,8 2 0 15,-1-6 4 1,6-6-4-16,-2-7 0 16,-1-6-2-16,5-3 6 15,3-3-4-15,6-16 12 0,7-8-11 16,9-5 8-16,-1-5 2 15,4-1-8-15,-10 8 29 16,-9 9-26-16,-11 12-1 16,-8 9-5-16,-8 12-15 15,0 19 4-15,7 8 10 16,-4 5 1-16,6-4 0 16,3-5 0-16,0-9-37 15,4-9 29-15,2-12-109 16,3-5 97-16,9-5-21 0,4-18-34 15,5-10 72-15,-3-7-48 16,-8-9 41-16,-7 0 10 16,-5 6 9-16,-10 14 54 15,-5 16 41-15,0 12 32 16,-4 1-62-16,0 17-74 16,0 14 11-16,13 11-2 15,9 3-4-15,14-2 2 16,3-6-7-16,6-10 6 15,-8-9-1-15,-6-12-5 16,-4-6 0-16,-9-6 10 16,3-22 4-16,-6-11 16 15,1-9-28-15,-5-10 1 0,-1 0 5 16,-1 7-8-16,-3 18 0 16,0 16-5-16,-1 13 5 15,2 4-29-15,8 0-83 16,4 15-11-16,5 7-82 15,1-5-76-15,4-3-29 16</inkml:trace>
  <inkml:trace contextRef="#ctx0" brushRef="#br0" timeOffset="55868.18">9057 3026 242 0,'0'0'191'16,"0"0"12"-16,0 0-42 15,0 0-75-15,0 0-41 16,0 0-11-16,0 45 20 15,0-32-50-15,7-6 1 0,-1-2 2 16,3-5-4-16,3 0-5 16,3 0 2-16,4-9-9 15,1-11-9-15,2-9-43 16,-7-8 13-16,-3 1-21 16,-9 10-2-16,-3 11 71 15,-9 15 18-15,-18 7 19 16,-9 29-25-16,-7 11 1 15,4 6 18-15,8 3 2 16,10-6-21-16,15-9-12 16,6-9-1-16,12-7-13 0,34-10 8 15,11-12-13 1,13-3-60-16,6-17-33 0,-6-17-123 16,-13-4 70-1,-16-6 15-15,-15-2 99 0,-26 5 51 16,0 3 55-16,-27 12 133 15,-7 13-7-15,1 8-63 16,3 5-19-16,11 0-10 16,10 0-58-16,9 5-23 15,0 3-5-15,9 1-3 16,21 0 10-16,11-2 13 16,5-1 23-16,7-2-26 15,-5 1-11-15,-10 5 8 16,-11 2-17-16,-8 3 0 0,-8 6-3 15,-8 5 8-15,-3 2-3 16,0 2-2-16,-3 0 1 16,3-1-11-16,3-4-4 15,28-6-2-15,15-8-39 16,19-11-37-16,10 0-26 16,9-16 7-16,-9-13-190 15,-17-8 272-15,-19-8-114 16,-23-4 143-16,-16-2 90 15,0 10 47-15,-16 11 21 16,-11 16 30-16,-4 13-60 16,-2 1-54-16,0 20-59 15,5 11-7-15,8 4-1 0,10 0-5 16,10-2-2-16,0-7 0 16,13-6-13-16,10-4 6 15,5-10-26-15,5-6 29 16,1 0 2-16,-4-9 2 15,-6-8 11-15,-3-6-9 16,-9-1 18-16,-2 5 61 16,-4 2 4-16,-6 11 9 15,0 6-2-15,0 0-46 16,0 13-13-16,0 26-33 16,0 21 0-16,0 22 15 15,-3 18-15-15,-3 26 12 16,-7 19-7-16,-1 11-3 15,-5-4-4-15,1-15 0 0,0-25 1 16,-4-28-9-16,-2-27 1 16,-9-22-1-16,-4-23 9 15,-11-12 1-15,-6-3-4 16,5-31 4-16,5-16-31 16,21-25 25-16,23-23-45 15,12-24-1-15,51-30-19 16,28-29-22-16,28-6 16 15,18 5-141-15,2 25 133 16,-8 32 42-16,-10 28 38 16,-31 29 5-16,-28 26 0 0,-26 23 5 15,-27 14 18 1,-9 5 7-16,-24 15 20 0,-18 16-4 16,-7 9 6-1,1 2-1-15,10-1-21 0,18-8-21 16,11-7-3-16,9-7-6 15,0-5 1-15,24-8 13 16,16-6-12-16,8 0 8 16,4-18 2-16,-5-11-12 15,-9-7-9-15,-11-1-17 16,-15 4 5-16,-12 13 17 16,-9 12 8-16,-34 8-10 15,-11 13 8-15,-9 19-2 16,2 9 12-16,9 7-11 0,19-4 2 15,14-1 9-15,16-2-9 16,3-9-6-16,28-3 3 16,14-7 0-16,18-10 4 15,14-7-4-15,1-5 2 16,-1-10-5-16,-5-15-1 16,-5-12-17-16,-7-10 11 15,-13-11-8-15,-12-3 3 16,-19 3 12-16,-13 12 3 15,-2 18 59-15,-21 18-8 16,-4 10 7-16,-4 3-24 16,1 23-8-16,3 5-3 15,15 2-6-15,9 1-8 0,3-2 10 16,24-3-12 0,13 1 9-16,12-2 17 0,10-3-25 15,-1 1 19-15,-3-6-15 16,-9-1-7-16,-13-5 8 15,-15-4-13-15,-14-3-1 16,-4 3 1-16,-22 5 0 16,-27 6 6-16,-26 2-4 15,-20-2 2-15,-14-2-8 16,-9-5-5-16,2-4-104 16,19-10-236-16,25-4-276 15</inkml:trace>
  <inkml:trace contextRef="#ctx0" brushRef="#br0" timeOffset="56717.89">12850 3249 569 0,'0'0'110'0,"0"0"77"15,0 0-104-15,0 0-74 16,0 0-6-16,0 0-6 16,0 0-4-16,0 14 7 15,17-14 12-15,12 0-11 16,1-21 9-16,1-5 2 15,-1-5-8-15,-11-5 10 16,-5-3-11-16,-8 3-3 16,-6 10 28-16,0 9-10 15,0 11 29-15,0 6-40 0,-13 14-7 16,-1 17-6-16,8 9-7 16,6 1-5-16,0-9-19 15,22-10-16-15,11-8 13 16,6-14 15-16,4 0 9 15,5-17 16-15,-2-10-17 16,-4-9 17-16,-3-3 1 16,-10-4 10-16,0-5 12 15,-13 1 38-15,-5 10 11 16,-8 14 9-16,-3 16-2 16,0 7-3-16,-7 16-59 15,-10 24-16-15,-1 21-1 16,0 14 1-16,15 11-1 15,3 7 11-15,0-1-11 0,12 6 0 16,-9 2 1-16,-3 3-1 16,-14-3-12-16,-21-11-126 15,-10-19-72-15,-8-30-242 16</inkml:trace>
  <inkml:trace contextRef="#ctx0" brushRef="#br0" timeOffset="56865.06">13227 3319 1098 0,'0'0'74'0,"0"0"50"15,0 0-106-15,109-22 10 16,-24 11-28-16,10-3-27 0,2-4-81 16,-9-10-290-16</inkml:trace>
  <inkml:trace contextRef="#ctx0" brushRef="#br0" timeOffset="57044.92">13026 2464 1119 0,'0'0'8'16,"0"0"43"-16,0 0-51 0,0 0-44 15,0 0-299-15,0 0-133 16</inkml:trace>
  <inkml:trace contextRef="#ctx0" brushRef="#br0" timeOffset="57412.43">14916 2759 621 0,'0'0'32'0,"0"0"328"16,0 0-203-16,0 0-36 16,0 0 20-16,0 0-71 15,0-35-49-15,0 49-21 16,0 22 1-16,0 20-1 16,7 21 0-16,-7 8 7 15,0 0-10-15,-10-2 3 16,-10-4-111-16,1-13-81 15,2-21-187-15,14-31-337 0</inkml:trace>
  <inkml:trace contextRef="#ctx0" brushRef="#br0" timeOffset="57832.65">15095 2988 933 0,'0'0'39'16,"0"0"194"-16,0 0-158 15,0 0-2-15,0 0-52 16,0 0-15-16,71-74-12 16,-32 69 2-16,-3 5-13 15,-5 0-13-15,-4 16-29 16,-15 7 1-16,-5 2 3 0,-7 5-3 16,0 1 40-16,-16-5-19 15,-3-2 15-15,-3-8 21 16,11-6 1-16,5-7 0 15,3-3 9-15,3 0 19 16,0-4 46-16,16-18-15 16,10-15-35-16,5-7 4 15,6-2-20-15,-4 3 22 16,-7 7 2-16,-4 11-10 16,-12 11 13-16,-6 11-20 0,-4 3 4 15,0 5-19 1,0 22-11-16,0 10 10 0,2 13-4 15,5 1 10-15,3 2-2 16,6 2-3-16,3-1-45 16,7-6-49-16,0-9-127 15,3-20-211-15</inkml:trace>
  <inkml:trace contextRef="#ctx0" brushRef="#br0" timeOffset="58051.67">15799 2646 830 0,'0'0'161'16,"0"0"86"-16,0 0-164 15,0 0 1-15,0 0-55 0,0 0-22 16,-16 86 6-16,26-13 13 16,0 14-11-16,-7 8 3 15,0 2-17-15,-3-5-2 16,0-5-36-16,0-12-81 15,0-14-63-15,15-21-288 16,12-29-55-16</inkml:trace>
  <inkml:trace contextRef="#ctx0" brushRef="#br0" timeOffset="58350.07">16527 2744 528 0,'0'0'504'15,"0"0"-315"-15,0 0-64 0,0 0-46 16,0 0-9-16,0 0-50 16,19-43-14-16,-19 44-6 15,0 16 0-15,-15 10 10 16,-12 9-1-16,-12 4-7 16,2-3 15-16,3-2-14 15,1-5-4-15,10-6 1 16,10-7 0-16,7-2-3 15,2-1 3-15,4 4-13 16,4 3 9-16,14 5 1 16,9 5-18-16,9 0-13 15,4-1-57-15,14 1-48 16,8-4-90-16,10-12-290 0</inkml:trace>
  <inkml:trace contextRef="#ctx0" brushRef="#br0" timeOffset="58694.45">17222 2891 942 0,'0'0'172'0,"0"0"-6"16,0 0-91-16,0 0-18 0,0 0-40 15,110-73-9 1,-64 53-4-16,-1 1-4 0,-9-5 0 15,-8 2-6-15,-4-4 8 16,-12-1-4-16,-4 1-1 16,-3 7 3-16,-5 10 3 15,0 7-1-15,0 2-2 16,0 0 0-16,-16 17 0 16,-6 15-5-16,-4 13 4 15,0 8 1-15,4 6-4 16,2 2 4-16,-2 1-2 15,5-1-2-15,-6-5-65 16,7-6-62-16,-2-11-107 16,7-18-107-16,7-16-79 15</inkml:trace>
  <inkml:trace contextRef="#ctx0" brushRef="#br0" timeOffset="58856.99">17241 3155 351 0,'0'0'255'0,"0"0"46"16,0 0-132-16,0 0-11 15,0 0-85-15,0 0-11 16,-32-10-28-16,61 9-32 16,24-1 11-16,27 2-13 15,21 0-17-15,11 0-109 16,7 0-94-16,1-10-646 16</inkml:trace>
  <inkml:trace contextRef="#ctx0" brushRef="#br0" timeOffset="59324.47">19476 1889 296 0,'0'0'132'0,"0"0"130"16,0 0-36-16,0 0-62 15,0 0-69-15,0 0-56 16,-7-29-39-16,-32 89 5 16,-19 34 62-16,-16 38-24 0,-11 38-16 15,-3 26 12 1,4 18-29-16,22 4-7 0,27-18-3 15,35-11-3-15,35-15-8 16,43-18-33-16,45-28-70 16,29-44-82-16,17-53-240 15</inkml:trace>
  <inkml:trace contextRef="#ctx0" brushRef="#br0" timeOffset="60224.52">20279 2433 296 0,'0'0'111'15,"0"0"123"-15,0 0-42 16,0 0 21-16,0 0-89 0,0 0-35 15,0-34-2-15,0 34-28 16,0 0-17-16,0 0-42 16,0 0 9-16,0 7-21 15,0 25 2-15,-1 22 10 16,-8 19 24-16,-8 8-4 16,-1-6-2-16,-1-7-13 15,1-15 0-15,5-10 6 16,7-14-11-16,6-9 0 15,0-10-4-15,3-4 2 16,23-5 0-16,19-1-7 16,13-5-23-16,11-19-5 15,-1-1-103-15,-5-3-18 16,-10 1-198-16,-10 3-192 16</inkml:trace>
  <inkml:trace contextRef="#ctx0" brushRef="#br0" timeOffset="60570.75">21034 2506 446 0,'0'0'19'16,"0"0"155"-16,0 0-30 15,52-75 32-15,-48 72-63 0,-2 3 2 16,-2 0-21-1,0 0-16-15,0 0-28 0,-6 6-29 16,-22 16-17-16,-12 10 20 16,-8 7-22-16,-1 1-2 15,4-4 15-15,10-5-15 16,8-11 3-16,14-6-3 16,7-5 0-16,5-6-14 15,1 2 12-15,4 2-6 16,22 3 1-16,5 0 8 15,12-1-2-15,11 0-50 16,6 3-57-16,2-2-7 16,1 1-196-16,-6-7-259 0</inkml:trace>
  <inkml:trace contextRef="#ctx0" brushRef="#br0" timeOffset="60922.54">21558 2467 689 0,'0'0'133'15,"0"0"142"-15,0 0-163 16,0 0-33-16,0 0-61 16,0 0-1-16,67-85-17 15,-34 66 0-15,-1 2 14 16,-6 1-13-16,-3-3 7 0,-6 4 2 15,-8 4-5-15,-5 6 36 16,-4 3-12-16,0 2-4 16,0 0-20-16,0 5-5 15,-6 22-9-15,-11 12 2 16,-2 18 7-16,-1 9-6 16,0 6 6-16,2-2-1 15,1-4-1-15,-2-8-54 16,2-7-35-16,1-7-52 15,2-9-125-15,0-15 22 16,0-16-169-16</inkml:trace>
  <inkml:trace contextRef="#ctx0" brushRef="#br0" timeOffset="61058.97">21487 2859 118 0,'0'0'197'0,"0"0"145"16,0 0-119-16,0 0-60 0,0 0-91 15,0 0-50-15,42-23-15 16,15 14 9-16,17 1-15 15,5-1-1-15,6 1-34 16,-4-5-250-16,-9-7-327 16</inkml:trace>
  <inkml:trace contextRef="#ctx0" brushRef="#br0" timeOffset="61282.07">22100 1923 939 0,'0'0'206'0,"0"0"-78"16,0 0-23-16,0 0-45 15,0 0-33-15,156 128 68 16,-62-47-54-16,-6 17-17 16,-14 16-16-16,-34 17-8 15,-38 6-3-15,-37 13-19 16,-69 2-107-16,-52 1-29 15,-50-3-242-15</inkml:trace>
  <inkml:trace contextRef="#ctx0" brushRef="#br0" timeOffset="65998.5">3839 4899 585 0,'0'0'21'0,"0"0"142"15,0 0-17-15,0 0-122 16,0 0-21-16,151-3 11 15,-50-4 10-15,5-2-17 16,-5-1-2-16,-26 3-5 16,-26 1-24-16,-26 4-34 15,-23 2 39-15,-5-2 19 16,-41 2 10-16,-30 2-5 0,-21 15-5 16,-9 10 3-1,-6 4-3-15,12-2 18 0,9-4 2 16,21-4 10-16,25-6 20 15,23-9-19-15,16-3 1 16,6 2-32-16,22 0-5 16,23 5-2-16,18 5 7 15,7 2 8-15,-5 4-8 16,-17 1 2-16,-15 4-4 16,-15 8 2-16,-18 3-2 15,0 8 2-15,-33 6 2 16,-19 0 25-16,-11 1 20 0,-10-5-3 15,3-5 11-15,12-9-25 16,16-11-9 0,23-12 0-16,16-6-21 0,16-4-3 15,51 0-28-15,41 0-3 16,38-14-7-16,31-8-177 16,8-6-129-16,-7-5-234 15</inkml:trace>
  <inkml:trace contextRef="#ctx0" brushRef="#br0" timeOffset="66342.03">4853 5061 903 0,'0'0'3'16,"0"0"190"-16,-107-27-88 0,65 27-45 15,3 11-19-15,-2 22-41 16,2 20 9-16,6 7-13 15,17-1 4-15,14-1-7 16,2-13 0-16,27-12-18 16,13-10-16-16,5-18 14 15,4-5-6-15,-1-15 20 16,-2-15 3-16,-10-8 10 16,-8-5 14-16,-11-4-6 15,-10-1 22-15,-7 9-10 16,0 16-4-16,0 13 29 15,0 10-25-15,-7 11-20 16,-5 24-14-16,3 19-8 16,0 9 3-16,9 8-36 15,0-1-50-15,7 1-134 0,10-13-185 16</inkml:trace>
  <inkml:trace contextRef="#ctx0" brushRef="#br0" timeOffset="66717.67">5022 5503 689 0,'0'0'210'0,"0"0"-140"16,0 0 67-16,0 0-62 0,0 0-65 16,0 0-8-16,76 0-4 15,-21 3-2-15,-4 8 3 16,-11 3-53-1,-7 2-13-15,-18-2-37 0,-8-1 8 16,-7 1 36-16,0-6 47 16,0-4 13-16,-7 0 6 15,1-4 24-15,0 0 47 16,3-8 22-16,3-20-33 16,6-12-46-16,24-4-20 15,12 2 0-15,8 9 24 16,10 14-24-16,4 12 13 15,-1 7 0-15,-11 12-1 16,-16 16-12-16,-20 10-2 16,-13 12-8-16,-3 9 5 0,-24 10-34 15,-7-1-130-15,-5-12-357 16</inkml:trace>
  <inkml:trace contextRef="#ctx0" brushRef="#br0" timeOffset="67465.95">7796 5350 579 0,'0'0'34'0,"-22"-93"172"16,-2 64-76-16,-1 17-42 15,-8 12-28-15,-12 19-38 16,-7 26-22-16,-6 11 24 16,7 7-18-16,11-6 10 0,13-9-6 15,18-10-5-15,9-13-3 16,13-13-2-16,29-12 0 16,21-11 8-16,17-32-4 15,11-15 1-15,0-14-5 16,-7-15-11-16,-8-10 1 15,-15-10 2-15,-16-11 8 16,-15 4 0-16,-23 27 2 16,-7 27-1-16,0 40 18 15,-24 22-13-15,-10 42-6 16,-6 26-25-16,-2 22 25 0,9 12 8 16,11 0-8-1,8-4 2-15,14-13 6 0,0-15-8 16,30-18 0-16,12-18-2 15,13-20-4-15,9-16-22 16,2-10 3-16,8-28 15 16,-11-11 7-16,-9-13-67 15,-14-8 28-15,-18-2 30 16,-11 8 12-16,-11 18 0 16,0 20 9-16,-5 23 50 15,-14 7-27-15,0 36-30 16,2 18-2-16,1 10 4 15,13 4-2-15,3-8 1 0,13-12-3 16,14-11-5 0,12-11-76-16,6-19-87 0,7-11 7 15,3-22 38-15,-10-22-175 16</inkml:trace>
  <inkml:trace contextRef="#ctx0" brushRef="#br0" timeOffset="67608.64">8681 5028 185 0,'-8'-109'212'16,"-14"14"48"-16,-2 20-81 15,2 31 74-15,7 27-148 16,4 11-48-16,1 6-29 16,1 0-28-16,3 20-17 15,6 10 6-15,0 9-47 16,6 7-39-16,13-3-161 16,4-12-111-16</inkml:trace>
  <inkml:trace contextRef="#ctx0" brushRef="#br0" timeOffset="67963">8681 5115 972 0,'0'0'25'15,"0"0"138"-15,0 0-110 16,0 0-47-16,0 0 41 15,100 96-30-15,-54-48-1 16,-11 0-12-16,-6-9-3 16,-8-7-2-16,-9-15 1 0,-6-10-7 15,-6-6 6-15,0-1 2 16,0-18 19-16,0-18 2 16,0-14-21-16,0-11-2 15,3-9 1-15,3 1 0 16,4 7-5-16,1 14-6 15,5 18-12-15,2 16-39 16,12 11-40-16,6 3-18 16,10 17-34-16,9 10-92 15,0 4-3-15,-4-2-30 16</inkml:trace>
  <inkml:trace contextRef="#ctx0" brushRef="#br0" timeOffset="69535.92">9327 5104 205 0,'0'0'317'0,"0"0"-64"16,0 0-58-16,0 0-67 15,0 0-41-15,0 0-50 16,-48 0-15-16,48 11-22 16,0 3 2-16,9 2 8 15,13 1-8-15,5-6-2 16,-3-5 0-16,-3-6 0 16,1 0-36-16,-5-9 14 15,-4-12 15-15,-10-7 5 16,-3-5-8-16,0 3-19 15,-9 4 11-15,-6 11 18 16,-4 13 0-16,-2 2 12 16,-6 30-10-16,0 13 1 0,2 12 3 15,13 3-6-15,12 0 8 16,0-7-6-16,25-9-2 16,14-14-4-16,13-13-6 15,2-15-14-15,6 0-12 16,-2-25 10-16,-3-9-25 15,-6-6 3-15,-13-9 16 16,-8-5 32-16,-14 2 0 16,-11 6 7-16,-3 18 12 15,-16 17 46-15,-10 11-9 16,-4 0-35-16,5 11-3 16,8 6-15-16,10 0 2 0,7-3 1 15,7-1-3-15,19 0 9 16,17-5 12-16,9-2 6 15,5 2-6-15,-2 0-6 16,-4 5-14-16,-14 2 11 16,-10-1-15-16,-11 3-1 15,-10 3-2-15,-6 4 6 16,0 1-8-16,0-4-14 16,-10 0-40-16,7-7 19 15,3-6-42-15,13-3-22 16,26-5 42-16,13 0-84 15,11-22 127-15,4-11-93 16,-12-9 88-16,-10-13-51 16,-18-6 75-16,-14 5 17 15,-10 11 43-15,-3 17 62 0,-19 19 53 16,-11 9-99-16,-9 6-35 16,-4 22-28-16,12 9-11 15,11 4-2-15,14 0 0 16,6-6 0-16,6-7-5 15,21-11-18-15,6-10-14 16,4-7 19-16,2 0 4 16,-3-17 14-16,-9-7 8 15,-2-4-6-15,-7-2 10 16,-3 0 11-16,-5 6 42 0,-7 10 11 16,-3 8-5-1,0 6-9-15,0 14-62 0,-7 29-3 16,-5 29 3-16,-1 23 39 15,5 22-8-15,-1 25-1 16,-3 24-24-16,-6 12-6 16,-1 12 0-16,-2-11-1 15,-6-26-3-15,-6-23-21 16,-7-37 1-16,-4-29 23 16,-6-30-6-16,-4-26 5 15,-1-11 2-15,9-36-10 16,16-28 9-16,24-23-23 15,12-26-5-15,44-24 7 16,31-32 7-16,23-17 0 16,22-12 3-16,17-6 8 0,4 18 0 15,-4 33 4-15,-14 34 0 16,-35 39 8-16,-31 32-2 16,-31 18-2-16,-19 16 26 15,-13 12 11-15,-27 5-19 16,-21 9-22-16,-13 17 5 15,-5 11 0-15,11 5-5 16,17-4 0-16,18-4 0 16,17-7-3-16,3-10 2 15,33-8-6-15,16-9-1 16,15 0-4-16,8-26 12 16,-2-5-1-16,-8-5-4 0,-12-4 1 15,-22-3 0-15,-15 7 4 16,-13 7 0-16,0 7 10 15,-25 17-10-15,-18 5 0 16,-9 8 0-16,1 18 2 16,8 7-1-16,13 1-1 15,9-2 0-15,14-1-4 16,7-5 7-16,4-1-3 16,17-3 0-16,15-3 2 15,7-7-6-15,12-2-2 16,3-6 6-16,5-4 11 15,-2 0-9-15,-3-4 1 0,-4-15-2 16,-7-5-1-16,-3-4 0 16,-14 0-7-1,-13 5 7-15,-7 7 7 0,-10 9 1 16,0 7 12-16,0 0 6 16,-7 0-11-16,-6 6-3 15,-3 11-12-15,-1 3 0 16,13 4-1-16,4 1 3 15,0 1-2-15,15 4 3 16,10-2 0-16,8 1 15 16,3 3-11-16,-4-1-5 15,-3-6 14-15,-10-5-15 16,-11-6-2-16,-8-3 0 0,-7 1 1 16,-25 4 0-1,-17 1 0-15,-17-1-14 0,-18-6-21 16,-3 1-68-16,-1-11-179 15,16 0-332-15</inkml:trace>
  <inkml:trace contextRef="#ctx0" brushRef="#br0" timeOffset="70166.1">13521 5310 847 0,'0'0'35'0,"0"0"60"15,0 0 19-15,0 0-58 16,0 0-32-16,0 0-22 16,60-22 12-16,-14-7-13 15,3-9-2-15,-1-9 0 16,-2-2-8-16,-7-1 4 16,-11 4 2-16,-11 17-8 15,-10 12 11-15,-7 17 3 0,0 1-3 16,-10 32-46-16,-13 13 46 15,-2 6 7-15,4 1-7 16,15-8-9-16,6-12-14 16,9-12-22-16,27-12-2 15,19-9 33-15,17-12 14 16,6-19 5-16,3-8-5 16,-6-6 0-16,-17-2 2 15,-9-4-1-15,-16 3 22 16,-18 9 37-16,-7 11 5 15,-8 14 27-15,0 14-4 16,-5 0-48-16,-13 27-25 0,-6 17-14 16,2 22 7-16,5 13 5 15,15 13 14 1,2 10 13-16,10 4-26 0,12 4 10 16,1-2 0-16,-1-6-24 15,-16-8 0-15,-6-12-26 16,-33-13-67-16,-14-22-50 15,-9-21-78-15,1-26-271 16</inkml:trace>
  <inkml:trace contextRef="#ctx0" brushRef="#br0" timeOffset="70328.53">14182 5402 853 0,'0'0'107'16,"0"0"48"-16,140-47-67 15,-59 30-45-15,8 1-25 16,-6-1-18-16,-5 0-70 16,-23-7-144-16,-19-5-419 15</inkml:trace>
  <inkml:trace contextRef="#ctx0" brushRef="#br0" timeOffset="70535.08">13955 4427 945 0,'0'0'35'0,"0"0"250"16,0 0-136-16,0 0-86 16,0 0-28-16,0 0-35 15,-24-54-46-15,35 70-77 16,14 24-106-16,8 17 33 15,-1 3-197-15</inkml:trace>
  <inkml:trace contextRef="#ctx0" brushRef="#br0" timeOffset="70779.73">15348 4613 1291 0,'0'0'7'16,"0"0"111"-16,0 0-64 16,0 0 20-16,0 0-67 15,0 0-4-15,6 78-3 16,7-3 7-16,1 12-1 16,-11 5-6-16,-3-3-35 15,-3-8-67-15,-18-9-87 16,5-27-238-16,7-30-261 15</inkml:trace>
  <inkml:trace contextRef="#ctx0" brushRef="#br0" timeOffset="71201.42">15461 4799 1028 0,'0'0'32'15,"0"0"178"-15,0 0-176 16,0 0 27-16,0 0-60 15,87-65-1-15,-24 65 0 16,1 0-18-16,-11 17-13 16,-15 7-31-16,-14 1 7 15,-18 3 18-15,-6 2 7 16,-6-2 4-16,-18-1 15 0,-8-7-18 16,3-4 27-1,9-6-8-15,4-5 10 0,13-3 7 16,3-2 6-16,6-7 18 15,21-15-14-15,8-15-9 16,10-8 4-16,-2-11 6 16,0-1 3-16,-5 3 17 15,-11 17-13-15,-12 14 14 16,-9 15 13-16,-6 8-16 16,0 1-36-16,0 30-6 15,-9 15 6-15,-6 8 10 16,1 4-9-16,4-3-1 15,7-4-2-15,3-8-30 16,0-4-44-16,18-14-18 0,17-14-178 16,10-11-117-16,9-14-104 15</inkml:trace>
  <inkml:trace contextRef="#ctx0" brushRef="#br0" timeOffset="71410.86">16285 4463 697 0,'0'0'42'15,"0"0"280"-15,0 0-155 16,0 0-55-16,0 0-46 16,0 0-37-16,-27-42-27 15,27 84-2-15,0 19 83 16,3 19-32-16,6 11-1 16,-3 5-41-16,-5 2-6 15,-1-8-3-15,0-2 0 0,0-17-44 16,-3-13-142-16,-4-22 9 15,-2-22-309-15</inkml:trace>
  <inkml:trace contextRef="#ctx0" brushRef="#br0" timeOffset="72094.02">17098 4565 485 0,'0'0'130'15,"0"0"80"-15,0 0 37 16,-87-32-125-16,80 28 12 16,1 4-46-16,3 0-26 15,0 0-27-15,3 0-20 16,0 0-8-16,0 6-7 15,3 12-18-15,22 9 18 16,15 6 7-16,15 2-4 0,10-4-3 16,0-7 7-16,-1-3-14 15,-8-4 7-15,-21-7-15 16,-12-3 9-16,-16-4 3 16,-7 7 6-16,0 7-6 15,-23 12 7-15,-22 12 9 16,-18 4-7-16,-4 5-6 15,-6 0 9-15,6 0-7 16,12-5-3-16,16-8 1 16,15-9-39-16,22-7-49 15,8-11-87-15,39-10-180 16,15-10-270-16</inkml:trace>
  <inkml:trace contextRef="#ctx0" brushRef="#br0" timeOffset="72426.95">17796 4845 882 0,'0'0'121'15,"0"0"49"-15,0 0-56 16,0 0-16-16,0 0-23 16,0 0-30-16,30-57-40 15,-1 24 2-15,3-1-7 16,1-1 0-16,-10 0 0 15,0 0 2-15,-10 1 4 0,-4 5 0 16,-6 10-5-16,-3 9 23 16,0 7-9-16,0 3 2 15,0 3-17-15,-9 26-20 16,-4 14 19-16,-2 20-5 16,3 10 12-16,1 6-10 15,3-1 4-15,2-8-7 16,0-7-79-16,-1-7-25 15,3-6-50-15,1-12-73 16,0-17-260-16</inkml:trace>
  <inkml:trace contextRef="#ctx0" brushRef="#br0" timeOffset="72592.67">17767 5184 625 0,'0'0'127'0,"0"0"131"16,0 0-142-16,0 0-4 15,0 0-55-15,0 0-38 16,108 0 43-16,-23-2-62 16,15-1-12-16,7-1-95 15,10-5-181-15,-6-12-386 16</inkml:trace>
  <inkml:trace contextRef="#ctx0" brushRef="#br0" timeOffset="73060.55">19890 4209 819 0,'0'0'103'16,"0"0"119"-16,0 0-79 16,0 0-56-16,0 0-51 15,0 0-24-15,-69 57 2 16,13 29 54-16,-9 26-12 16,0 25-15-16,0 11-2 15,6 6-33-15,14-1 5 16,26-18-11-16,19-15-14 15,32-25-4-15,40-23-78 0,28-33-34 16,27-28-35-16,7-22-319 16</inkml:trace>
  <inkml:trace contextRef="#ctx0" brushRef="#br0" timeOffset="73616.02">20418 4424 461 0,'0'0'152'16,"0"0"82"-16,0 0-27 15,0 0-83-15,0 0-31 16,0 0-17-16,-13-27-19 16,9 27-19-16,3 0-3 15,1 0-25-15,-2 14-3 16,-1 23-7-16,-1 19 1 15,-6 16 19-15,-2 7 5 16,-5 3-17-16,-2-5 11 0,0-9-18 16,3-11 2-16,3-18 12 15,6-11-15-15,4-12 0 16,3-10 9-16,0-5-6 16,0-1 5-16,0 0 7 15,0 0-8-15,0 0 26 16,10 0-20-16,14 0 7 15,10-3 2-15,9-3-20 16,4-2 3-16,2 2-5 16,-3 0-10-16,0 4 5 15,-5 0-47-15,-8 2-45 16,-11 0-43-16,-8 0-79 16,-14 0-221-16,0-1-279 0</inkml:trace>
  <inkml:trace contextRef="#ctx0" brushRef="#br0" timeOffset="75317.9">21015 4497 144 0,'0'0'48'16,"0"0"54"-16,0 0-26 15,0 0-25-15,0 0-3 0,0 0-4 16,-9-19 15-16,9 16-1 16,-5 1 15-16,2-1 8 15,0 1-10-15,1 1 3 16,1 0-22-16,-2 1 8 16,2 0-7-16,-1 0-15 15,2 0-4-15,-1 0-7 16,1 0-17-16,0 0 23 15,-2 0-26-15,2 0 5 16,0 0-2-16,0 0-7 16,0 0 1-16,0 0-4 15,0 0 5-15,0 0-11 16,0 0 6-16,0 0 0 0,0 0 1 16,0 0-1-1,0 0 0-15,0 0-2 0,0 0 2 16,0 0-6-16,0 0 6 15,0 0-6-15,0 0 6 16,0 0-7-16,0 0 4 16,0 0-5-16,0 0 8 15,0 0-6-15,0 0 3 16,0 0-7-16,0 0 8 16,0 0-7-16,0 0 4 15,0 0-1-15,0 0 4 16,0 0-6-16,0 0 7 15,0 0-5-15,0 0 5 16,0 0-4-16,0 0 3 0,0 0-3 16,0 0-4-16,0 0 4 15,0 0-1-15,0 0 4 16,0 0 2-16,0 0 0 16,0 0 7-16,0 0 1 15,0-3 0-15,0 1 19 16,0 0-20-16,0 1-2 15,-1-1 25-15,1 2-12 16,0 0 3-16,0 0-6 16,0 0-11-16,0 0 4 15,0 2-8-15,17 13 0 16,15 8 28-16,10 2 2 16,10-1-4-16,4-2-17 15,3-3-4-15,0-1-3 0,-5-2-2 16,-6-4-6-16,-12-2 0 15,-14-1-7-15,-11-5 9 16,-11 0 4-16,0 5 0 16,0 11 4-16,-19 9 5 15,-14 20 32-15,-13 4 10 16,-6 2-13-16,-2 1-9 16,-1-7 2-16,5 1-25 15,6-6 8-15,11-6-14 16,13-11-2-16,11-8 1 15,9-5-27-15,0-6-81 0,25-8-51 16,23 0-6-16,8-29-124 16,6-12-315-16</inkml:trace>
  <inkml:trace contextRef="#ctx0" brushRef="#br0" timeOffset="75881.25">21669 4682 694 0,'0'0'188'16,"0"0"-14"-16,0 0-49 16,0 0-51-16,0 0-31 15,0 0-1-15,0 0-13 16,14-25-4-16,1 11-22 16,0 1 0-16,1-1-2 15,1-2-1-15,-3 0 0 0,1-5-3 16,-1 0 4-16,-1-3-2 15,-1 2 1-15,-6 4 0 16,0 6 20-16,-5 5-15 16,-1 7 22-16,0 0-1 15,0 0-26-15,0 14-5 16,0 20-9-16,0 12 14 16,-1 11 9-16,-4 1-9 15,-1 8-3-15,-5-5-1 16,2-1-23-16,3-2-28 15,2-14-40-15,1-12 16 16,3-6-96-16,0-15-40 0,0-8 20 16,0-3-1-16,0 0 145 15,-5 0 51-15,2 0 14 16,-3-3 208-16,0 0-97 16,-2 0-14-16,0 0 14 15,-3 3 8-15,2 0-60 16,2 0-17-16,4 0-17 15,3 0-9-15,0 0 6 16,0 0-29-16,1 0 5 16,25 0 7-16,15-5 7 15,15-4 6-15,7-2-23 16,3-2-9-16,1 0-21 16,-7-3-73-16,-4-1-48 0,-11-5-138 15,-12-5-277 1</inkml:trace>
  <inkml:trace contextRef="#ctx0" brushRef="#br0" timeOffset="76340.35">22361 4117 420 0,'0'0'176'16,"0"0"76"-16,0 0-72 16,0 0-46-16,0 0-66 15,0 0-13-15,-7-21-9 16,7 20-22-16,0 1 18 15,0 0-31-15,0 0-4 16,0 0-7-16,0 0-1 16,6 23-3-16,16 15 4 15,10 8 24-15,3 5 15 16,-6 4-30-16,-2 3 2 0,-3 7 7 16,-13 4-2-16,-8 11-2 15,-3 8-13-15,-18 10 4 16,-11 3 0-16,-10-6-5 15,-9-1-3-15,-3-9 2 16,-5-5-19-16,-3-8-29 16,4-9-34-16,3-8-59 15,1-13-79-15,2-17-425 16</inkml:trace>
  <inkml:trace contextRef="#ctx0" brushRef="#br0" timeOffset="81103.52">2935 8785 295 0,'0'0'1'0,"0"0"35"16,0 0 38-16,0 0-1 15,0 0-13-15,0 0-24 16,0 0-8-16,-7 0-16 16,7 0-12-16,0 0 16 15,0 0-16-15,0 2-3 16,0 10-67-16,0 4-146 16</inkml:trace>
  <inkml:trace contextRef="#ctx0" brushRef="#br0" timeOffset="82008.33">2902 9851 648 0,'0'0'71'15,"0"0"202"-15,0 0-125 0,-91-16-49 16,84 16 3-1,4 0-18-15,3 0-55 0,0 0-18 16,0 0 9-16,33 7-18 16,31 12 11-16,31-2 30 15,16-3-26-15,2-9-1 16,-4-5-16-16,-15 0 0 16,-18 0-4-16,-21 0 4 15,-22 0-11-15,-24 0-2 16,-9 0 13-16,-3-3 21 15,-36-3-21-15,-25-1-11 16,-27 1 11-16,-19 6-9 0,-14 0 8 16,-3 6 0-16,15 5 2 15,18 4-1-15,27-8 0 16,25 1 0-16,20-6 16 16,17-2 0-16,5 0-12 15,0 0-4-15,14 10-15 16,22 7 11-16,19 13 1 15,18 6 3-15,3 4 8 16,0-1-7-16,-12 0-1 16,-7 0 0-16,-17-6 0 15,-13-3-5-15,-15-6 5 16,-6 0 0-16,-6 2-3 16,-12 6 7-16,-24 11-2 0,-16 10 6 15,-17 6-8-15,-11 5 12 16,-8-5-12-16,7-3 0 15,20-15 19-15,21-16-9 16,23-12-8-16,17-13-2 16,0 0 1-16,23 0-9 15,35 0-9-15,32-4 17 16,29-8 0-16,12-4-13 16,-1 2-33-16,-3 7-105 15,-11 0-68-15,-13-4-263 16</inkml:trace>
  <inkml:trace contextRef="#ctx0" brushRef="#br0" timeOffset="82684.63">4152 9914 739 0,'0'0'74'0,"0"0"189"16,0 0-122-16,0 0-28 15,0 0-2-15,0 0-53 16,-28-33-5-16,53 30-50 16,17 0 8-16,19 3-8 15,5 0-3-15,-8 3-4 16,-19 16-8-16,-14 6-9 0,-13 4 7 15,-12 7-5 1,0 3-12-16,-18 2 25 0,-10-2-20 16,-2-10 26-16,2-3 9 15,4-11-9-15,12-9 2 16,6-3 2-16,6-3-2 16,0 0 19-16,0 0-21 15,12-17 1-15,13-16 8 16,11-9-9-16,7-14-9 15,-1 0 6-15,-3-1 6 16,-6 5 8-16,-5 8-10 16,-10 15 3-16,-9 16 25 15,-9 9-10-15,0 4 8 16,0 0-26-16,0 3 1 16,0 20-4-16,-6 16 4 0,1 16 0 15,2 4 10-15,3 3-10 16,8-1-4-16,26-10-29 15,12-4-71-15,14-19-52 16,7-17-67-16,-1-11-287 16</inkml:trace>
  <inkml:trace contextRef="#ctx0" brushRef="#br0" timeOffset="83110.7">4935 9564 745 0,'0'0'51'16,"0"0"63"-16,0 0 34 0,0 0-71 15,0 0 17-15,0 0-43 16,-4-69-9-16,31 52-42 16,7 4 1-16,3 10 1 15,-1 3-2-15,-3 0-19 16,-3 20 4-16,-11 4-4 15,-7 3 15-15,-9 1-28 16,-3 1-1-16,0-2-10 16,-3-5 10-16,-6-8 33 15,-1-4 2-15,7-5 2 16,3-5 17-16,0 0 0 0,0 0 16 16,0-17 25-1,6-20-40-15,16-7-18 0,11-8 6 16,7 3-9-1,2 8 15-15,-5 15-16 0,-7 12 4 16,-6 12-1-16,-5 2-3 16,-2 30-8-16,-8 16-12 15,-9 15-25-15,0 9-41 16,-20 10-63-16,-13-1-146 16,-17-6-200-16</inkml:trace>
  <inkml:trace contextRef="#ctx0" brushRef="#br0" timeOffset="83387.98">4118 10489 35 0,'0'0'969'0,"0"0"-963"16,0 0 101-16,0 0-76 15,0 0 9-15,152 14 86 16,-30-14-68-16,35 0-4 16,25-5-26-16,12-7-18 15,4-5-5-15,-19-3-5 16,-22 1-19-16,-35-1-21 16,-37 7-23-16,-40 0-20 0,-36 6-48 15,-18 7-32-15,-43 0-206 16</inkml:trace>
  <inkml:trace contextRef="#ctx0" brushRef="#br0" timeOffset="83884.81">4488 11005 846 0,'0'0'17'16,"0"0"128"0,0 0-56-16,0 0 3 0,0 0-46 15,0 0-20-15,9 0 3 16,4-4-25-16,5 1-4 16,3 3 0-16,-3 3-16 15,3 21 15-15,-5 8-23 16,-7 11 14-16,-4 3 10 15,-5 1-14-15,0-5-4 16,-8-8 7-16,-1-11 8 16,-1-8 3-16,4-8 0 15,3-3 2-15,3-4 20 16,0 0 10-16,0-20 11 0,0-13-29 16,15-13-7-16,15-10 1 15,8-3-8-15,7 2 1 16,1 8 8-16,-7 12-1 15,-6 18 12-15,-11 12-13 16,-5 7-5-16,2 4-3 16,-4 21 1-16,0 9 0 15,-3 8 3-15,-9 8-3 16,1 2-6-16,-4-1-27 16,0-5-51-16,0-6-17 15,-10-8-121-15,4-13-233 16</inkml:trace>
  <inkml:trace contextRef="#ctx0" brushRef="#br0" timeOffset="86666.22">2553 11212 750 0,'0'0'2'0,"0"0"109"15,0 0 63-15,0 0-62 16,0 0-77-16,0 0-24 15,-13-6-11-15,26 6-11 16,11 9 11-16,3 15 0 16,3 9 3-16,-12 6-13 15,-8 1 16-15,-10-1-6 16,0-2 1-16,0-10-1 16,-13-8 5-16,7-6-1 15,0-9-4-15,6-4 26 16,0 0-5-16,0 0 11 15,0-21 21-15,0-18-42 0,9-13-9 16,10-5-2 0,6 5-5-16,-5 12 0 15,1 17 4-15,-9 13 1 16,-2 10-1-16,-1 0-12 0,2 30-6 16,-3 9 8-16,-3 14-11 15,-2 4-8-15,-3-2-58 16,0-5-40-16,6-16-139 15,0-15-62-15,7-19-41 16</inkml:trace>
  <inkml:trace contextRef="#ctx0" brushRef="#br0" timeOffset="86839.69">2996 11305 429 0,'0'0'257'15,"0"0"-175"-15,0 0 123 16,0 0-90-16,0 0-76 15,0 0-23-15,3 0-16 16,17 0-36-16,17-4-54 16,6-1-14-16,2-4-159 15,-8 1 0-15,-13 6-98 16</inkml:trace>
  <inkml:trace contextRef="#ctx0" brushRef="#br0" timeOffset="86975.46">3071 11425 295 0,'0'0'102'0,"0"0"91"15,0 0 18 1,0 0-97-16,0 0-23 0,0 0-75 16,-6 19-4-16,51-36-24 15,13-5-59-15,0-3-180 16,-6 0-89-16</inkml:trace>
  <inkml:trace contextRef="#ctx0" brushRef="#br0" timeOffset="87112.39">3387 11252 131 0,'0'0'759'0,"0"0"-716"16,0 0 38-16,0 0-52 0,-30 92-17 15,26-29 1 1,1 13-13-16,-6 6-42 16,0-5-295-16</inkml:trace>
  <inkml:trace contextRef="#ctx0" brushRef="#br0" timeOffset="87777.78">2552 9182 528 0,'0'0'7'16,"0"0"175"-16,0 0-18 16,0 0-110-16,0 0-40 15,0 0-10-15,-18 67 21 16,18-23 45-16,12 2-18 0,0-8-23 16,1-10-15-16,1-11-1 15,0-11 1-15,3-6-11 16,7 0 10-16,4-17 33 15,5-14-22-15,3-10-14 16,-3-8 10-16,-5-6-5 16,-3 1 3-16,-1 1-12 15,-7 12-5-15,-1 10 11 16,-4 17-12-16,4 11-7 16,4 3 6-16,15 17-19 15,3 14 17-15,-4 10 2 16,-4-4 1-16,-15-1-6 0,-8-7 6 15,-7-8-5 1,0-6 1-16,-10-7-17 0,-14-6 13 16,-18-2 8-16,-7-2 6 15,-11-20 7-15,-8-3-13 16,4-1-2-16,-5-1-18 16,11 4-22-16,9 10-19 15,13 13-4-15,19 9-84 16,10 32-46-16,7 14-157 15</inkml:trace>
  <inkml:trace contextRef="#ctx0" brushRef="#br0" timeOffset="88828.68">6521 10297 318 0,'0'0'458'0,"0"0"-383"16,0 0 64-16,0 0-20 15,0 0-59-15,0 0-29 16,18 0-10-16,22 0-3 15,15-6-18-15,9 2 0 0,-1-2-47 16,-2 3-65-16,-10-1-82 16,-14 1-151-16,-22 3-123 15</inkml:trace>
  <inkml:trace contextRef="#ctx0" brushRef="#br0" timeOffset="88977.57">6452 10531 435 0,'0'0'125'0,"0"0"-8"15,-91 41 116-15,91-41-104 16,6 0-40-16,39 0-50 16,31-17 1-16,30-6-22 15,21-1-18-15,1 2-96 0,-13 0-90 16,-17 2-372-16</inkml:trace>
  <inkml:trace contextRef="#ctx0" brushRef="#br0" timeOffset="92748.15">8339 9482 34 0,'0'0'59'0,"0"0"-3"16,0 0-17-16,0 0-9 16,0 0 6-16,0 0-1 15,-7-10-12-15,7 10 9 16,0 0 0-16,0 0-1 15,0 0 9-15,0 0-20 16,0 0 1-16,0 0 9 0,0-3-12 16,7-2-9-16,16-3 5 15,9-6 38-15,7-2-21 16,0-2-8-16,0-2-8 16,-6-1-6-16,-2-3-2 15,-4 0 9-15,-5-2-4 16,-1-3-2-16,-12 2 8 15,0 1-1-15,-9 0 6 16,0 1 29-16,0 3-33 16,-15 2 12-16,-1 3 18 0,-1 12-35 15,1 1-3 1,-1 4-9-16,-2 0 7 0,0 2 7 16,-1 13-14-1,-2 4-1-15,1 5 2 0,3 6 1 16,0 6 16-16,3 6-18 15,2 1 4-15,4 1 14 16,3 1-15-16,-2-1 2 16,4 6 14-16,-2-1-20 15,0 6 30-15,3 3-24 16,0 1 4-16,3-3 6 16,-3-1-6-16,3-1 6 15,0-7-9-15,0-2-7 16,0-9 12-16,0 0-13 15,6-5 0-15,0-3 9 0,0-1-5 16,1-3 2-16,-4 1-2 16,2-1-3-16,-5-1 12 15,3-2-13-15,0-6 0 16,-3 2 5-16,3-1-4 16,0-6 1-16,0 3-2 15,-3-2 0-15,3-2 8 16,0 4-8-16,1 4 0 15,-4 3 11-15,3 3-9 16,-3 1 2-16,3 1-3 16,0-4 5-16,0 1-2 15,0 2-4-15,0-1 0 0,2 0 6 16,-2 1-5-16,1-2 5 16,-1 4-6-16,0-3 1 15,0 4 11-15,-3 1-12 16,3 4 0-16,0 0 7 15,-3 2-6-15,3 2 1 16,0-5-2-16,-3 3 8 16,3 0-8-16,1-1 0 15,-4-3 0-15,0-4 8 16,3 1-8-16,-3 6 6 16,3-7-6-16,-3 4 5 15,3-1-2-15,-3-1-2 16,0 1-1-16,0 1 4 15,0 2-3-15,0-5 2 16,0 3-3-16,0-10 3 0,0-1-3 16,0-2 0-16,0-1 0 15,0 1 1-15,0-1 2 16,0 1-1-16,0 0-2 16,0 9 0-16,-3 1-1 15,0 2 1-15,0 1 0 16,-1-7 0-16,-2-4 3 15,6-2-3-15,-3 0 0 16,0-1 0-16,0-2 1 16,0-2-1-16,-3 5 0 0,2-1 0 15,1-2 2 1,-1 3-2-16,3-4 0 0,-5 0 0 16,6-4-1-16,-3-2 1 15,0-4 0-15,3 1-1 16,-3-1 4-16,0 3-3 15,-1 0 0-15,-2 2 1 16,0 1-1-16,0 2 0 16,1-1 0-16,-1 0-2 15,-1-4 3-15,1 3-1 16,3-5 0-16,-3 0 0 16,0 0 0-16,-1 1 0 15,2-4 0-15,-4 7-3 16,-4 0 4-16,1-1-2 15,-2 3 0-15,-2-3 1 0,4 1-7 16,2-1 7-16,-1-2-2 16,5 0 0-16,-4-5 4 15,4 0-2-15,0 0 0 16,-5-3 0-16,-5-14-7 16,1-2 3-16,-1-4-2 15,2 6 4-15,4 3 4 16,4 2 2-16,3 2-4 15,0-4 1-15,3 2-9 16,0-5 8-16,0 0-3 16,0-2 0-16,0-1-1 15,12 4-10-15,-2 2-8 0,4 4-22 16,2 3-31-16,-4 7-80 16,-3 0-156-16,-5 0-185 15</inkml:trace>
  <inkml:trace contextRef="#ctx0" brushRef="#br0" timeOffset="93808.4">8154 11925 106 0,'0'0'4'15,"0"0"54"-15,0 0 22 16,0 0-21-16,0 0-4 15,0 0 26-15,-16-39-25 16,13 33 18-16,3 2-9 16,0 0-25-16,0 4 44 15,0-3-20-15,0-3-13 16,0 3-12-16,0 3-28 16,0 0 3-16,15 0-5 0,9 12-2 15,4 19 40-15,5 13-31 16,3 10-5-16,-8 16 9 15,-1 2-10-15,-8 11 25 16,-5 1-8-16,-11 3-19 16,-3 10 22-16,0 5-24 15,-6 14 7-15,-8 2 12 16,-2 8-10-16,1 0-3 16,-3-7 0-16,6-4 1 15,-1-1 10-15,5-3-18 16,5-2-2-16,0 0 14 15,3 7-12-15,0 3 5 16,0 2-2-16,3 5-2 0,5-1 20 16,2 4-26-1,2-6 0-15,7-11 11 0,4-6-8 16,7-6-3-16,1-11 0 16,2-11 1-16,4-11-6 15,-3-16 5-15,-1-14-18 16,0-16 8-16,0-20-40 15,1-1-10-15,2-39-50 16,7-30-83-16,-1-23-190 16</inkml:trace>
  <inkml:trace contextRef="#ctx0" brushRef="#br0" timeOffset="97488.14">10001 9697 456 0,'0'0'50'16,"0"0"122"-16,0 0 6 0,0 0-31 16,-6-76-35-1,0 74-38-15,6 2-18 0,-9 0-34 16,-6 21-21-16,-10 21-1 16,-8 19 0-16,5 9 13 15,11-5-13-15,14-7-3 16,3-13-2-16,9-10-31 15,24-18 1-15,10-13-9 16,11-4-13-16,13-30 10 16,3-13 28-16,-1-10-8 15,-5-3 6-15,-9-3 5 16,-13 3 16-16,-12 6 0 0,-17 17 0 16,-7 16 15-16,-6 17 2 15,0 9-17-15,-3 24-1 16,-6 14 1-16,2 10 3 15,7-8-3-15,0-9 2 16,19-10 0-16,8-11-2 16,12-12-8-16,3-7-2 15,10-12-7-15,-3-19 13 16,-12-10 2-16,-10 0-6 16,-18-5 5-16,-9-2-4 15,-12 4 2-15,-27 3-10 16,-13 7 15-16,-9 19 1 15,1 11 10-15,5 8-11 0,10 25 0 16,10 7-3-16,18 3 3 16,17-5 4-16,0-7-1 15,33-10-6-15,19-12-10 16,15-5 7-16,8-13 3 16,7-13 6-16,-7-7 3 15,-7 0 26-15,-10 2 8 16,-16 6-8-16,-12 5-1 15,-11 9-6-15,-10 8 25 16,-9 3-29-16,3 0-6 16,-3 8-15-16,8 11 0 15,2 8 0-15,-1 5 0 16,3-6 6-16,-1-1-4 16,8-9-2-16,0-7-1 0,2-3-1 15,4-6-7-15,8 0 8 16,9-20 1-16,4-8 0 15,-1-2 1-15,-6-3 3 16,-4-1-4-16,-6 8 10 16,-13 10-7-16,-5 9 12 15,-11 7-6-15,0 0-8 16,3 3-2-16,4 21-13 16,2 2 14-16,4 3 0 15,7-2-1-15,-1-4-7 16,1-9-36-16,8-5-36 0,-1-9 18 15,1 0-14 1,5-10-17-16,3-14 49 0,-6-2 26 16,-2-3-10-16,-7 3 28 15,-9 6 24-15,-5 3 73 16,-7 14 9-16,0 3 6 16,0 0-78-16,0 20-34 15,3 17 0-15,6 10 8 16,9 1 9-16,6-6-9 15,6-8-5-15,0-12-3 16,-2-10 0-16,-7-7 4 16,-2-5-4-16,-4-15 9 0,6-18 14 15,-3-15 14 1,-4-8-35-16,2-10-2 0,0 6 0 16,-4 13-9-16,0 14-2 15,-6 19 1-15,-3 14-6 16,0 5-30-16,6 20-154 15,4 12 109-15,11 1-100 16,6-1-57-16,7-1 120 16,5-7-26-16,-3-7 152 15,-9-8 2-15,-11-7 93 16,-12-7 36-16,1 0 106 16,-5 0 11-16,-3-2-35 15,0-3-82-15,0 3-39 16,0 2-2-16,0 0-50 15,3 0-18-15,-3 0-20 0,3 0-1 16,6-3-8-16,4-1-16 16,13-1-2-16,6-6 19 15,4-3-12-15,-6 0 3 16,-9-5-13-16,-3-4 26 16,-9 0 1-16,-6-6-5 15,-3 8 1-15,-9 2 6 16,-18 15-11-16,-11 4 10 15,-6 15 1-15,-1 19 1 16,2 10 11-16,9 3-10 16,11 2 1-16,13-3 3 15,10-7-5-15,10-8-10 16,23-12-36-16,15-13-29 16,17-6-16-16,13-6-2 0,-2-23 26 15,-5-5-52-15,-9-11-44 16,-10-9 117-16,-20 1 46 15,-13 4 5-15,-19 13 17 16,-6 15 84-16,-21 13 51 16,-11 8-51-16,3 3-37 15,-1 19-20-15,10-1-2 16,15 1-33-16,11-3-8 16,0-5-6-16,27-4-4 15,16-7 3-15,5-3-41 16,10-3 42-16,0-10 2 0,-6 2-1 15,-7 5 14 1,-12 6-7-16,-13 0 15 16,-6 14-12-16,-11 6-6 0,-3 8-5 15,0 3 10-15,-3 2-9 16,-8-7-1-16,11-5-10 16,0-4-50-16,23-11 31 15,22-6-72-15,13 0-10 16,12-17 74-16,-9-13-137 15,-13-10 30-15,-12-9 3 16,-17 0 141-16,-12 6 10 16,-7 11 61-16,-10 15 125 15,-23 12 28-15,-4 5-96 16,-6 5-52-16,7 12-36 0,9 3-23 16,12 1-9-16,12-1-8 15,3-3-3-15,9-5 0 16,18-4-61-16,8-8-15 15,6 0 28-15,2-8 34 16,-4-11 11-16,-9-1 12 16,-10 3-4-16,-8 3 40 15,-5 6 56-15,-4 5 29 16,-3 3-25-16,0 0-81 16,0 25 4-16,0 28-20 15,0 27 68-15,0 24-42 16,0 22-8-16,0 14-9 15,0 13 0-15,-19 0-11 0,-10-10 6 16,-11-15-8-16,-11-27-1 16,-11-33 5-16,-3-22-5 15,-8-32 12-15,9-14-12 16,6-33 0-16,16-28 6 16,15-27-6-16,21-31-12 15,9-20-5-15,36-16-23 16,25-7 2-16,25 12-40 15,16 19 16-15,7 33 30 16,1 31-21-16,-8 25-3 16,-10 19 24-16,-21 6 21 15,-21 9 11-15,-25 2 2 16,-18 6 0-16,-10 0 48 16,0 0-3-16,-3 0-13 0,-14 0 15 15,-9 0-28-15,1 14-4 16,2-1-9-16,6 6-6 15,11-2-1-15,6 4-1 16,3-1-4-16,20-6 3 16,12-6-20-16,8-5 3 15,2-3 5-15,-3-8 13 16,-5-9-5-16,-6 0 7 16,-8 0-2-16,-6 1 6 15,-4 8-5-15,-10 5-1 16,1 3-1-16,-1 0-21 0,3 10-12 15,6 14 6 1,3 1 28-16,7-1 1 0,-3-4 3 16,10-4-8-16,7-7-4 15,7-8-21-15,5-1 9 16,7 0-114-16,7-9-148 16,3-5-119-16</inkml:trace>
  <inkml:trace contextRef="#ctx0" brushRef="#br0" timeOffset="98155.99">15812 9779 669 0,'0'0'72'16,"0"0"13"-16,0 0-52 15,0 0 19-15,0 0 34 16,0 0-9-16,0 0-35 15,0 56-10-15,12-56-4 0,15 0-20 16,16-13 28-16,8-16-25 16,7-9-6-16,-3-5 2 15,-12-1-7-15,-7 0 0 16,-16 10-1-16,-7 8 2 16,-10 15 2-16,-3 9-3 15,0 2-1-15,0 3-2 16,0 17-30-16,-6 10 32 15,2 3-5-15,4-2-10 16,7-9-18-16,12-6-31 16,16-12-7-16,8-4 43 15,5-3 7-15,2-17 8 16,-1-4-6-16,-2-5 20 0,-7-4 5 16,-14-4 31-16,-4-2 27 15,-15 5 35-15,-3 8-26 16,-4 16 21-16,0 7-3 15,0 3-35-15,-2 26-55 16,-10 31 8-16,-3 26 13 16,-3 25 50-16,6 8-51 15,-1 9 0-15,-4 0-8 16,-2-5-12-16,-14-6 0 16,-2-15-6-16,0-22-70 15,1-28-11-15,8-30-58 16,4-19-49-16,-2-45-107 15,5-24-99-15</inkml:trace>
  <inkml:trace contextRef="#ctx0" brushRef="#br0" timeOffset="98291.1">16251 9894 650 0,'0'0'243'16,"0"0"-58"-16,0 0-90 0,119-13 1 15,-37 7-61-15,6 2-24 16,3-6-11-16,-3 0-56 15,-17-9-166-15,-6-7-497 16</inkml:trace>
  <inkml:trace contextRef="#ctx0" brushRef="#br0" timeOffset="98479.03">16218 8933 1157 0,'0'0'14'16,"0"0"172"-16,0 0-114 16,0 0-34-16,0 0-38 15,0 0-88-15,58-47-34 16,-11 58-145-16,-5 9-223 16</inkml:trace>
  <inkml:trace contextRef="#ctx0" brushRef="#br0" timeOffset="100150.98">19392 9360 485 0,'0'0'39'15,"0"0"201"-15,0 0-69 16,0 0-22-16,0 0-40 16,26-87-56-16,9 68-5 15,4 6-5-15,10 7-40 16,-4 6 10-16,5 5-13 0,-2 24-3 16,-9 9-4-16,-13 8 5 15,-16 0-7-15,-10 3 0 16,-26-2 9-16,-10-5-12 15,-3-1 12-15,3-9 0 16,7-11 8-16,10-9-6 16,8-4-1-16,10-8 16 15,1 0-6-15,12-20 30 16,20-18-41-16,20-15-2 16,13-12-2-16,6-8 4 15,1-2 0-15,-11 8 0 16,-12 14 7-16,-20 23 9 15,-16 18-6-15,-10 9 11 16,-3 3 13-16,-4 10-33 16,-17 25 2-16,-14 21 21 0,-3 8-6 15,5 3 11-15,9-5-29 16,11-4 0-16,13-8-4 16,0-7 1-16,29-10-50 15,16-10-44-15,12-13-65 16,3-10-171-16,-14-22-427 15</inkml:trace>
  <inkml:trace contextRef="#ctx0" brushRef="#br0" timeOffset="100532.99">19063 9152 572 0,'0'0'77'16,"0"0"181"-16,0 0-89 16,0 0-48-16,0 0-62 15,0 0-37-15,17-17 16 16,-34 39-33-16,-8 12 29 0,-12 16 45 15,-11 5-52 1,-3 2 9-16,1-4-14 0,-2-6-7 16,10-9 13-16,10-7-28 15,15-16 0-15,8-5-1 16,9-4 1-16,3-2-6 16,23 3-4-16,16 2-8 15,12 2-13-15,3 2-57 16,-8 4-37-16,-12 5-25 15,-16-2-301-15</inkml:trace>
  <inkml:trace contextRef="#ctx0" brushRef="#br0" timeOffset="100783.66">17644 9343 981 0,'0'0'41'0,"0"0"176"15,0 0-121-15,0 0-10 16,0 0-46-16,0 0-26 16,22-19-13-16,20 31 16 15,5 2-17-15,5-4-72 16,1-3-58-16,1-7-110 15,-14 0-269-15</inkml:trace>
  <inkml:trace contextRef="#ctx0" brushRef="#br0" timeOffset="100979.76">18145 9065 427 0,'0'0'519'0,"0"0"-366"16,0 0-74-16,0 0-37 15,0 0 1-15,15 112 49 16,-1-40-17-16,-11 12-75 16,-3 9 10-16,-4 1-10 15,-15 0-25-15,1-2-119 0,3-15-209 16,15-22-565-16</inkml:trace>
  <inkml:trace contextRef="#ctx0" brushRef="#br0" timeOffset="101481.26">21376 9019 900 0,'0'0'173'0,"0"0"-11"16,0 0-60-16,0 0 11 16,0 0-67-16,0 0-3 15,-36 0-19-15,-5 20-14 16,-12 9 26-16,-13 2-36 0,-4 4 0 16,-2-1 11-16,4 1-11 15,13-6 4-15,16-9-4 16,16-8 0-16,16-10-4 15,7 6 4-15,0 1-22 16,23 8 21-16,20 9-1 16,15-2 0-16,9 1-30 15,6-3-58-15,4-8-2 16,-3 0-98-16,-12-8-207 16</inkml:trace>
  <inkml:trace contextRef="#ctx0" brushRef="#br0" timeOffset="101697.77">21801 8931 866 0,'0'0'249'0,"0"0"-38"16,0 0-103-16,0 0 26 15,0 0-60-15,0 0-62 16,-16 59 19-16,29 0-1 15,-7 20-4-15,-6 11-20 16,0 11-6-16,-15 8-53 16,-21 7-150-16,-19-3-197 15</inkml:trace>
  <inkml:trace contextRef="#ctx0" brushRef="#br0" timeOffset="102470.22">15420 1662 79 0,'-88'199'2'16,"19"12"-1"-16,24 8 2 16,35 4-3-16,17-2 0 15,65-10-1-15,41-15 1 16,47-11-20-16</inkml:trace>
  <inkml:trace contextRef="#ctx0" brushRef="#br0" timeOffset="104090.34">10129 12107 3 0,'0'0'427'0,"0"-96"-313"16,-16 51 72-16,-8 9-22 0,-6 12-19 15,-7 18-67 1,-5 9-31-16,-10 30-29 0,-8 20 6 16,-1 16-15-16,9 4 9 15,13-6-18-15,17-13 7 16,17-10-5-16,5-18-2 16,39-16-6-16,21-10-6 15,17-27-25-15,17-28 24 16,0-11-3-16,-9-14 16 15,-16-2 3-15,-14-7 1 16,-16-8 0-16,-14-2 4 16,-14 10-3-16,-7 23 19 15,-4 30 23-15,-9 33-40 16,-19 25 8-16,-8 48-15 16,-3 29 0-16,6 16 3 15,14 2-3-15,16-11 0 0,3-15 0 16,22-21-28-16,17-24-18 15,7-23-15-15,8-23 33 16,6-9-23-16,1-37 51 16,0-11 2-16,-12-10-1 15,-13-2 0-15,-15-6 34 16,-15 4-7-16,-6 13-14 16,0 19 4-16,-3 25 14 15,-15 18-12-15,-3 35-20 16,-2 21 0-16,10 16 4 15,13-1-4-15,3-5-7 0,24-11 5 16,12-16-69 0,2-19-25-16,12-19-20 0,-1-7-75 15,-4-32 65-15,-5-15-345 16</inkml:trace>
  <inkml:trace contextRef="#ctx0" brushRef="#br0" timeOffset="104330.45">10872 11517 699 0,'0'0'77'0,"0"0"-32"16,0 0 33-16,-48 92-41 15,48-62 10-15,18-8-43 16,15-7 12-16,0-10 31 0,-4-5-11 16,-3-5 6-1,-6-23-6-15,-7-8-14 0,-7-8 13 16,-6 2-31-16,-9 5-4 15,-15 15-10-15,-11 22-21 16,0 13-63-16,-4 36-18 16,6 17-6-16,11 10-73 15,7-4-141-15</inkml:trace>
  <inkml:trace contextRef="#ctx0" brushRef="#br0" timeOffset="104612.75">10993 11922 910 0,'0'0'108'16,"0"0"108"-16,0 0-189 15,0 0-27-15,0 0-11 16,6 89 11-16,16-28 15 16,5 1-7-16,-2-12-7 15,-1-13 0-15,-6-21-1 16,-6-7 0-16,-3-9 3 15,6-19-1-15,6-21 24 16,1-13-26-16,2-13-3 16,-6-8 1-16,-2 5-63 15,1 10-18-15,2 22-58 16,5 22-66-16,-3 15-100 0,6 3-21 16</inkml:trace>
  <inkml:trace contextRef="#ctx0" brushRef="#br0" timeOffset="106109.83">11509 11955 161 0,'0'0'299'16,"0"0"-37"-16,0 0 7 16,0 0-112-16,0 0-84 15,0 0-16-15,0 50 16 16,6-33-27-16,7 0-35 16,-3-8-7-16,7-2-3 15,1-4-1-15,3-3-7 16,4-3-5-16,-1-13-4 15,-6-9 13-15,-4-3 3 0,-7-6 0 16,-4 4 1-16,-3 8-1 16,0 8 0-16,-10 14 2 15,-7 0 0-15,-5 23-4 16,-1 18-5-16,1 7 7 16,4 8 4-16,15-6 0 15,3-4-4-15,9-9 0 16,34-11-12-16,20-9-5 15,20-14-5-15,16-3-95 16,-2-23 51-16,-3-8-94 16,-20-8 5-16,-17-9 36 15,-26-3 108-15,-24-1 11 0,-7 7 32 16,-23 14 93-16,-13 18 33 16,-3 11-29-1,2 2-73-15,13 0-10 0,5 10-24 16,15 1-6-16,4 3-16 15,19-3 0-15,21 1 4 16,18-2-4-16,10-7 0 16,6 0 10-16,-4 1-3 15,-9 1 4-15,-16 5-11 16,-15 4 0-16,-14 9-10 16,-13 4 6-16,-3 5 1 15,-10 7 1-15,-9 6-6 16,8-10-1-16,8-4-31 15,3-11-4-15,27-12-50 16,22-8 46-16,15-5-56 0,8-25 31 16,-4-10-44-16,-10-10 38 15,-13-10 26-15,-15-5 53 16,-17 6 36-16,-10 12 46 16,-3 14 112-16,-10 20-1 15,-19 10-104-15,-3 3-46 16,-4 23-27-16,0 10-13 15,14 6 11-15,9 0-14 16,13-5-5-16,0-8 5 16,22-12-19-16,11-7 6 15,10-7-14-15,9-7 27 16,-4-20-12-16,4-9 12 16,-10 0 0-16,-11 3 10 0,-4 10-2 15,-18 10 27-15,-8 11 16 16,-1 2 5-16,0 21-39 15,-16 29-2-15,0 25 0 16,8 22 13-16,8 17-12 16,0 14 14-16,0 17-30 15,0 0 1-15,-5 0-3 16,-15-9 2-16,-13-28 0 16,-9-25-3-16,-7-35-5 15,-6-23 4-15,-9-25 2 16,-2-8 2-16,2-34 5 15,9-22-5-15,19-24-8 0,23-20-4 16,13-9-13-16,36-3 15 16,32 5-3-16,23 3-42 15,19 7-7 1,14 9-12-16,-2 13 12 0,-7 15 31 16,-21 17 14-16,-26 15 11 15,-24 12-11-15,-20 7 17 16,-21 8 11-16,-3 1 33 15,-9 8-12-15,-21 0-15 16,-5 8 10-16,0 13 3 16,2 4-14-16,10-1-10 15,16-4 6-15,7-3-12 16,0-4-2-16,14-6-2 16,17-4 4-16,11-3-6 15,7 0-16-15,0-17 5 0,-1-6 9 16,-5 0-16-16,-10 2-5 15,-8 6-4-15,-11 5 6 16,-5 10 22-16,-2 0-11 16,2 10-3-16,5 9 13 15,5 4 6-15,5-3 0 16,4-3 3-16,2-7 1 16,3-3-5-16,4-7 1 15,2 0 0-15,4-2-3 16,-7-13 3-16,-3 1 0 15,-2-2 0-15,-4-1 0 16,-2 0 5-16,2-8-4 0,2-1 2 16,-1-11 5-16,2-7-6 15,0-4-2-15,-2-5 16 16,-1-7 14-16,-5-4 11 16,-9 5 11-16,1 14-22 15,-11 19 51-15,-3 18-15 16,0 8-8-16,0 3-38 15,-20 28-14-15,-6 21 1 16,-7 20 21-16,-2 11-14 16,6 3 3-16,2 11-17 0,9-5-7 15,0-4-70 1,9-19-140-16,9-25-47 0,4-30-404 16</inkml:trace>
  <inkml:trace contextRef="#ctx0" brushRef="#br0" timeOffset="106236.68">14279 11821 767 0,'0'0'90'15,"0"0"3"-15,0 0-61 16,0 0-32-16,0 0-131 16,156-27-218-16</inkml:trace>
  <inkml:trace contextRef="#ctx0" brushRef="#br0" timeOffset="106874.39">15460 12107 738 0,'0'0'158'0,"0"0"-155"16,0 0 47-16,0 0 5 16,0 0-32-16,118 56 7 15,-69-56 14-15,7-12-30 16,9-19 14-16,-1-14-28 15,-8-5 4-15,-6-3-15 16,-12-1 15-16,-9-1-4 16,-17 3 8-16,-12 14-2 15,0 12 21-15,0 14-3 16,-6 12 2-16,-15 9-21 16,2 27-5-16,1 10 0 15,8 11-1-15,10-5 4 16,13-8-6-16,16-12-15 15,10-12-2-15,7-12 14 16,1-8-12-16,3-5 18 0,2-18 0 16,3-7 3-16,-6-9-3 15,-3-3 0-15,-7-8 0 16,-14 1 39-16,-10 9-13 16,-3 13 20-16,-9 14 28 15,-3 13 12-15,0 0-40 16,-15 26-38-16,-7 18-4 15,-6 25 34-15,8 10-24 16,7 13-1-16,-1 7-4 16,3 1-8-16,3 2-2 15,-4-6-1-15,-6-8-18 16,0-11-112-16,-11-19-39 0,0-21-28 16,-4-23-132-1,0-14-143-15</inkml:trace>
  <inkml:trace contextRef="#ctx0" brushRef="#br0" timeOffset="107026.28">16024 12262 869 0,'0'0'156'0,"0"0"19"16,103-39-104-16,-29 20-24 16,17-1-40-16,11-1-7 15,-5 1-21-15,-6-2-91 16,-19-5-183-16,-24-5-463 15</inkml:trace>
  <inkml:trace contextRef="#ctx0" brushRef="#br0" timeOffset="107218.8">16072 11249 1225 0,'0'0'65'15,"0"0"105"-15,0 0-103 16,0 0-5-16,0 0-62 16,0 0-6-16,20-31-104 15,21 31-31-15,5 11-101 0,-4 9-233 16</inkml:trace>
  <inkml:trace contextRef="#ctx0" brushRef="#br0" timeOffset="108148.27">18203 11718 890 0,'0'0'82'15,"0"0"114"-15,0 0-55 0,0 0-70 16,0 0 28-16,0 0-75 16,-58-64-7-16,79 58-10 15,16 6-6-15,11 0 3 16,-2 6-4-16,-7 13-26 16,-16 9 22-16,-7 5-20 15,-16 4 3-15,0 3 10 16,-26 2 7-16,-14 3-1 15,-5-7 3-15,-3-5 2 16,8-11 1-16,12-8 0 16,8-5-1-16,13-8 7 15,7-1-4-15,3 0 0 0,33-21-3 16,20-17-3-16,15-10-11 16,6-5 14-16,-5-1 0 15,-14 4 2-15,-11 4 0 16,-12 6 13-16,-19 14-6 15,-7 12 13-15,-8 7 27 16,-1 7-36-16,0 0-5 16,-22 17-5-16,-11 19 3 15,-6 14-1-15,4 6-5 16,8 3 0-16,11 3-6 16,13-5 6-16,3-7-62 15,23-16-24-15,25-12-39 16,18-22-94-16,2-3-281 15</inkml:trace>
  <inkml:trace contextRef="#ctx0" brushRef="#br0" timeOffset="108922.34">19567 11467 255 0,'0'0'250'0,"0"0"-126"16,0 0 52-16,0 0 16 16,0 0-54-16,0 0-61 15,0-16 5-15,-1 16-36 0,-5 0-15 16,-9 16-1-16,-12 17 3 16,-12 13 39-16,-11 3-19 15,-5 0-27-15,0-8 1 16,5-1-25-16,9-11 5 15,11-6 2-15,12-9-6 16,9-4 18-16,5-10-19 16,4 3 0-16,0-3 19 15,0 3-19-15,0 4-4 16,13 8 4-16,11 5 7 16,5 3 4-16,12 3-13 15,4-5 0-15,2-1-9 16,-2-4-61-16,-2-5-49 0,-5-2-53 15,-12-8-92 1,-3-1-429-16</inkml:trace>
  <inkml:trace contextRef="#ctx0" brushRef="#br0" timeOffset="109109.83">19717 11740 1157 0,'0'0'117'0,"0"0"9"16,0 0-37-16,0 0-21 16,0 0-32-16,110-30-36 0,-55 18-24 15,-4 4-64 1,-9 2-81-16,-9-2-92 0,-14 0-353 16</inkml:trace>
  <inkml:trace contextRef="#ctx0" brushRef="#br0" timeOffset="109320.53">20175 11355 990 0,'0'0'203'0,"0"0"-91"16,0 0-17-16,0 0-18 15,0 0-60-15,0 0 13 16,0 114 10-16,6-43-25 15,-6 1-10-15,0 1-5 0,0-1-64 16,-15-3-41-16,1-6-120 16,7-16-333-16</inkml:trace>
  <inkml:trace contextRef="#ctx0" brushRef="#br0" timeOffset="109992.93">20758 11635 1143 0,'0'0'113'0,"0"0"-10"16,0 0-33-16,0 0 26 16,0 0-69-16,0 0 5 15,-6-6-8-15,4 6-15 16,1 0 4-16,-2 0-13 15,3 0 0-15,0 0 25 16,0 0-17-16,0 0 1 16,0 0 10-16,0 0-13 15,0 0 9-15,0 0-15 16,0 0 0-16,0-1-2 16,0 1 4-16,0 0-2 15,0-2 5-15,0 2-2 16,0-1 9-16,0-2-12 15,3-1 2-15,-2 4 29 16,4 0-24-16,-2-3-5 0,1 0-2 16,1 3 3-16,-2-3-3 15,2 2 0-15,-5-2 0 16,0 3 9-16,0 0-7 16,0 0-2-16,0 0 0 15,0 0 4-15,0 0-7 16,0 0 3-16,0 0-6 15,0 0-6-15,-4 17 6 16,-11 7 0-16,-2 11-3 16,1 5 9-16,8 0-3 15,8 0-51-15,0-2-6 16,18-8 27-16,13-3-18 0,9-14-4 16,8-13 6-16,2-1 5 15,-6-24 0-15,-7-12 0 16,-8-5 38-16,-13-5-6 15,-12-5 14-15,-4 2-2 16,-7 4 9-16,-22 9-6 16,-3 15 11-16,-11 12-14 15,-2 10 3-15,0 10-10 16,6 19-53-16,14 10-94 16,14-2-109-16,11-4-158 15</inkml:trace>
  <inkml:trace contextRef="#ctx0" brushRef="#br0" timeOffset="110331.58">21032 11579 822 0,'0'0'139'0,"0"0"97"16,0 0-167-16,0 0 29 15,0 0-61-15,0 0-33 16,15-46-8-16,18 63 2 15,7 12 2-15,-4 7 0 16,-8 0-6-16,-11 6 4 16,-8-1-23-16,-9-4-2 15,0-8 26-15,0-8-19 16,-9-6 20-16,2-8 4 0,-4-7-1 16,-1 0 26-16,2-10 3 15,2-13-5-15,8-14 18 16,0-11-39-16,22-6-6 15,19-5-4-15,8 7-21 16,5 12-13-16,6 17-41 16,-1 12-51-16,1 11-116 15,-7 0-257-15</inkml:trace>
  <inkml:trace contextRef="#ctx0" brushRef="#br0" timeOffset="110888.2">21921 11562 792 0,'0'0'253'0,"0"0"-36"15,0 0-99-15,0 0-20 16,0 0-25-16,0 0-35 16,79-42-38-16,-24 65-1 15,-5 9-7-15,-9 5 3 16,-15-1-16-16,-11-3-6 15,-14 0-2-15,-1-7 16 16,-6-2-15-16,-14-3 28 16,-4-5-1-16,-1-3 3 0,-5-4-2 15,0-2 3 1,3 3-2-16,0-4 1 0,8-2-2 16,5-1-14-16,8-1-7 15,6-2-42-15,3 0-13 16,23 0-10-16,15-2-12 15,4-18 63-15,1-3-33 16,-2-7 54-16,-10 1 2 16,-3-7 18-16,-5 2-6 15,-7 4 8-15,-9 8 18 16,-4 5 42-16,-4 6 11 16,-2 5-21-16,0 0 8 15,0 2-5-15,0 1 10 16,0 0 0-16,0 3-14 15,0-1-4-15,0 1-48 0,0 0 0 16,0 7-10-16,0 20 9 16,-3 5-4-16,-2 5 4 15,2 0-2-15,3 2-4 16,0 4 0-16,11-4-38 16,13-6-57-16,10-9-95 15,12-12-43-15,8-11-157 16</inkml:trace>
  <inkml:trace contextRef="#ctx0" brushRef="#br0" timeOffset="111199.84">22675 11543 593 0,'0'0'196'16,"0"0"97"-16,0 0-156 0,0 0-8 15,0 0-36-15,0 0-58 16,-29-26-7-16,29 26-28 15,6 19 1-15,20 10 8 16,6 4-8-16,9-3 1 16,-1-7-2-16,-4-3-2 15,-3 2-2-15,-8-5-10 16,-8-6 13-16,-9-2-13 16,-8-2 6-16,-1 3 8 15,-22 11 1-15,-9-2 0 16,-7 5 7-16,-4 1-8 0,2 2 0 15,2-1-10 1,5 1-19-16,12-7-89 16,12 0-37-16,10-14-276 0,16-6-287 15</inkml:trace>
  <inkml:trace contextRef="#ctx0" brushRef="#br0" timeOffset="111525.98">23253 11642 977 0,'0'0'127'0,"0"0"73"15,0 0-113-15,0 0-37 16,0 0-9-16,0 0-41 0,62-94 0 16,-31 66-3-16,0 1 7 15,-2-3-5-15,-6 0 1 16,-6 4 0-16,-4 12 20 15,-8 6-4-15,-5 6 31 16,0 2-19-16,0 0-28 16,0 31-2-16,0 22-17 15,-5 16 19-15,1 10 14 16,-8 4-12-16,0-1-4 16,-6-2 1-16,-5-10-25 15,-3-6-76-15,-4-14-54 16,4-16-107-16,7-20-157 15</inkml:trace>
  <inkml:trace contextRef="#ctx0" brushRef="#br0" timeOffset="111681.29">23158 12044 189 0,'0'0'462'16,"0"0"-206"-16,0 0-95 16,0 0-20-16,0 0-39 15,0 0-40-15,46 0-9 16,32 0 5-16,11 0-58 15,2 0-40-15,-4 0-70 16,-10-13-60-16,-12-10-268 16</inkml:trace>
  <inkml:trace contextRef="#ctx0" brushRef="#br0" timeOffset="116097.48">21438 13921 816 0,'0'0'47'0,"0"0"97"15,0 0-36-15,0 0-25 16,0 0-49-16,0 0-26 15,60-72 3-15,-26 72-11 16,11 0-3-16,1 19 3 16,-3 7 0-16,-8 5 2 0,-17 2-2 15,-8 0-6-15,-10 6 3 16,-6 4 4-16,-19-4-1 16,-13 0 10-16,0-6-10 15,0-5 7-15,8-11 6 16,14-5-4-16,7-8 15 15,9-4-7-15,0 0-9 16,29-27 1-16,13-12-7 16,18-15-1-16,6-2-1 15,0-2-7-15,-10 7 1 16,-11 12 10-16,-17 12-4 16,-13 13 8-16,-13 12 10 15,-2 2 7-15,-7 16-25 16,-18 20 2-16,-6 21 10 15,-4 9-3-15,2 6-4 16,4-2 4-16,13 0-9 0,10-11 0 16,6-9-15-16,25-16-75 15,34-20-1-15,16-14-103 16,13-19-255-16</inkml:trace>
  <inkml:trace contextRef="#ctx0" brushRef="#br0" timeOffset="116306.54">22458 13984 922 0,'0'0'138'0,"0"0"-97"15,-100-3 9-15,82 6-31 16,12 2-3-16,6 6-16 16,17-5-4-16,28 2-8 15,17-6-42-15,15-2-17 16,-5 0-59-16,-10-2-60 15,-17-6 55-15,-25 8-22 16,-17 0-62-16,-4 0 14 16</inkml:trace>
  <inkml:trace contextRef="#ctx0" brushRef="#br0" timeOffset="116442.9">22445 14125 88 0,'0'0'101'0,"0"0"44"15,-98 59 7-15,88-51-23 0,10-8-71 16,17 0-28-16,29-4 22 15,20-13-31-15,11-5-21 16,3-1-169-16,-3 2-14 16,-5 2-74-16</inkml:trace>
  <inkml:trace contextRef="#ctx0" brushRef="#br0" timeOffset="117056.29">23470 13868 725 0,'0'0'314'15,"0"0"-236"-15,7-77 13 16,23 45-47-16,9 2-4 16,-2-3-23-16,-7 4 36 15,-6 2-21-15,-9 1 4 16,-8 9 13-16,-3 7-20 15,-4 6 21-15,0 4-10 16,0 0-31-16,0 0 15 16,0 0-24-16,-5 24-1 15,-9 19 1-15,-1 23 7 16,-1 17 11-16,-3 9-6 16,-3 6-11-16,-4 2 10 15,-3-7-11-15,2-10-6 16,8-15 6-16,6-15-48 15,2-14-67-15,8-14 2 16,0-16-39-16,3-5-31 0,0-4-177 16,0-8 124-16,0-14 78 15,-1 2 94-15,-8 0 64 16,-6 7 145-16,-3 4 33 16,-3 4 7-16,-1 5-17 15,2 0-23-15,9 0-38 16,5 0-32-16,6 0-3 15,0 0-1-15,0 0-29 16,19 0 3-16,26 3-16 16,25-3 24-16,13 0-13 0,8-3-25 15,0-9 11-15,-7 2-19 16,-15-1-5-16,-22 2 5 16,-16 1-7-16,-15 6-2 15,-9-1-5-15,-7 3-19 16,0 0-23-16,0 0-21 15,-23 0-20-15,-9 0-50 16,-17 9-78-16,-11 1-312 16</inkml:trace>
  <inkml:trace contextRef="#ctx0" brushRef="#br0" timeOffset="117982.88">4667 9941 318 0,'0'0'19'0,"0"0"-1"16,0 0 46-16,0 0-20 16,0 0-11-16,0 0-26 15,6-2-7-15,-6 2-15 16,0 0-75-16,0 11-108 16</inkml:trace>
  <inkml:trace contextRef="#ctx0" brushRef="#br0" timeOffset="119232.04">9707 14280 629 0,'0'0'83'15,"0"0"13"-15,0 0 57 16,0 0-23-16,0 0-31 16,0 0-39-16,-46-5-5 15,46 5-21-15,0 0-6 16,22 0-19-16,17 5-2 15,16 2 14-15,14-4-16 16,5-3-3-16,-2 0 4 16,1 0-6-16,-12 0-1 15,-10-3-1-15,-11-2-28 0,-22 3 9 16,-12 2-16-16,-6 0 21 16,0 0 15-16,-31 0-4 15,-14 0 5-15,-15 4-2 16,-10 6 4-16,-6-3-1 15,0 2-1-15,-3-3 0 16,3 2 10-16,12-2-7 16,13 4 6-16,14-6 6 15,15 2-14-15,14-6 16 16,5 0-11-16,3 0-5 16,0 0-1-16,0 4 0 15,18 6-3-15,16 5 3 16,8 2 6-16,10 4 17 0,-2 1-22 15,-1-2 0-15,-8 0 4 16,-8 1-3-16,-6-7-2 16,-12 4 0-16,-5-5 1 15,-10 3 1-15,0 4-2 16,-13 7 0-16,-17 5 15 16,-7 7-10-16,-13 0 14 15,1 0-6-15,0-3-8 16,8-7 17-16,15-8-16 15,13-9-5-15,10-5 5 0,3-7-6 16,19 0-6 0,30 0 4-16,16-13 0 0,22-11-19 15,4-6-63-15,0 1-27 16,-10 0-31-16,-14-1-327 16</inkml:trace>
  <inkml:trace contextRef="#ctx0" brushRef="#br0" timeOffset="119579.21">10769 13897 398 0,'0'0'116'0,"0"0"-16"16,0 0 123-16,0 0-48 16,0 0-40-16,0 0-46 15,6-63-33-15,-6 83-56 16,6 20 4-16,0 13 22 15,-3 14-14-15,1 5-8 16,-4 1-4-16,0-1-54 16,-4-6-83-16,-5-13-226 15,0-20-229-15</inkml:trace>
  <inkml:trace contextRef="#ctx0" brushRef="#br0" timeOffset="119803.95">10547 14536 983 0,'0'0'74'15,"0"0"32"-15,0 0-36 16,0 0-2-16,0 0-23 16,98 29 25-16,-20-29-8 0,13 0-59 15,3-14-3 1,-9-3-11-16,-15 2-74 0,-15 10-23 15,-19 5-24-15,-18 0-204 16,-18 25-174-16</inkml:trace>
  <inkml:trace contextRef="#ctx0" brushRef="#br0" timeOffset="120236.52">10661 14922 806 0,'0'0'256'0,"0"0"-145"16,0 0-12-16,0 0-40 16,0 0-20-16,0 0-28 0,4-6-6 15,30 1-5-15,9-1 0 16,-7 6 3-16,-3 0-8 16,-8 17-7-16,-11 13-8 15,-4 9 19-15,-10 7-14 16,0 3 12-16,-6-10 2 15,-9-5 2-15,3-6 2 16,2-14-3-16,4-6 0 16,3-5 12-16,3-3-2 15,0 0 26-15,0-20 9 16,12-15-22-16,18-19-9 16,9-15-5-16,13-7-8 15,9 0 4-15,0 9-2 0,-6 22 8 16,-15 21 14-16,-14 11-10 15,-10 13-2-15,-7 0-13 16,-5 17-7-16,1 20 2 16,-5 12 10-16,0 11-10 15,-15 2-18-15,-4 0-46 16,0-2-35-16,2-15-70 16,-1-11-264-16</inkml:trace>
  <inkml:trace contextRef="#ctx0" brushRef="#br0" timeOffset="120979.57">12213 14657 679 0,'0'0'237'15,"0"0"-121"-15,0 0 37 16,0 0-79-16,0 0 24 16,0 0-40-16,-21 0-20 15,49 0-4-15,20 0-10 16,28 0 18-16,18 0-29 15,16 0-9-15,10 0 8 16,1-7-12-16,-8 2 0 16,-16-3-1-16,-18 1-4 0,-27 5-27 15,-22-1-14-15,-21-2 7 16,-9 0 36-16,-13-6-9 16,-20-6-14-16,-12-2-2 15,-10-4-4-15,-4 0 23 16,7-4-14-16,6 7 23 15,4 0-5-15,14 4 7 16,7 10-2-16,12-2 35 16,5 8-2-16,4-3 15 15,0 3-14-15,0 0-14 16,7 0 6-16,20 3-26 16,12 14 19-16,13 10-1 15,2 4-5-15,1 5 2 0,0 3-6 16,-13 1-9-16,-5-1 18 15,-19 0-18-15,-14 1 0 16,-4-3 7-16,-19-2-6 16,-18 3 3-16,-14 5-4 15,-7-1-48-15,-15 2-53 16,-6-2-90-16,-12-8-320 16</inkml:trace>
  <inkml:trace contextRef="#ctx0" brushRef="#br0" timeOffset="121761.84">8430 14902 181 0,'0'0'17'0,"0"0"67"15,0 0 35-15,0 0-20 16,0 0-27-16,0 0-5 16,27-23-4-16,-27 23 13 15,3 0 2-15,6 17-22 16,7 15-14-16,7 24 44 15,2 14-32-15,-1 20-5 16,4 21-15-16,-4 14 14 16,2 21 12-16,-4 16-17 15,-3 16 5-15,-2 14 8 16,-1 13-14-16,-4 4 9 16,0 4-18-16,0-4-21 15,0-2 15-15,6-12-23 16,1-12 1-16,8-22-1 0,4-32-3 15,2-26-1-15,6-31 0 16,0-22-7-16,-2-19 5 16,0-16-28-16,2-15-16 15,3-8 12-15,7-29-11 16,0-13-19-16,2-4-40 16,-5-5-12-16,-7 6-7 15,-12-2-177-15,-12 10-209 16</inkml:trace>
  <inkml:trace contextRef="#ctx0" brushRef="#br0" timeOffset="125518.23">21620 16874 828 0,'0'0'107'15,"0"0"-24"-15,0 0 15 16,0 0-28-16,0 0 0 15,0 0-27-15,0 0-3 16,-7 3-26-16,29 17 0 16,5 10-3-16,-2 9-6 15,-4 7-3-15,-12 7-2 16,-9 0 0-16,0 3-4 0,-16-3 4 16,-13-7-3-1,-2-9 3-15,0-4 1 0,1-14 6 16,11-7-7-16,5-7 1 15,11-5 11-15,3 0-6 16,1-10-6-16,26-26-4 16,11-14 2-16,12-18 1 15,9-5-4-15,3 3 2 16,2 0 0-16,-6 7 6 16,-8 10-1-16,-14 11-1 15,-16 16 1-15,-12 13 10 16,-8 11 1-16,0 2 8 15,-12 19 0-15,-13 23-17 16,-11 13 7-16,-3 16 17 16,2 1-9-16,6 3-2 0,9-2-17 15,9-7-1-15,12-15-7 16,1-13-17-16,19-14-28 16,20-14-35-16,19-10-37 15,11-17-62-15,6-22-200 16,-1-11-151-16</inkml:trace>
  <inkml:trace contextRef="#ctx0" brushRef="#br0" timeOffset="125740.81">22419 17005 892 0,'0'0'207'15,"0"0"-76"-15,0 0-57 16,0 0-4-16,0 0-17 15,0 0-20-15,25-3-18 16,22-4-8-16,13 2-7 16,2-5 0-16,-3 3-64 15,-14 0-8-15,-14 4-42 16,-9 3-59-16,-14 0-162 16,-8 10-107-16</inkml:trace>
  <inkml:trace contextRef="#ctx0" brushRef="#br0" timeOffset="125916.95">22519 17145 659 0,'0'0'269'16,"0"0"-66"-16,0 0-110 15,0 0-2-15,0 0-28 16,0 0-21-16,26 45-17 16,25-47-8-16,7-17-17 15,2-8-6-15,-8 3-29 16,-7 4-72-16,-9 3-35 15,-13 5-138-15,-16 2-343 16</inkml:trace>
  <inkml:trace contextRef="#ctx0" brushRef="#br0" timeOffset="126644.64">23520 17029 95 0,'0'0'486'16,"0"0"-392"-16,0 0 94 16,0 0-56-16,0 0 5 15,0 0-32-15,-14 0-13 16,14 0-11-16,0 0 0 15,0 0-1-15,0 0-19 0,0 0-6 16,10 0-29-16,26 0-7 16,22 0 13-16,17 0-26 15,5 0 0-15,-4-5-6 16,-8 3-15-16,-13-1-30 16,-11 3-55-16,-10-3-49 15,-7 1-59-15,-6 0-146 16,-10-5-283-16</inkml:trace>
  <inkml:trace contextRef="#ctx0" brushRef="#br0" timeOffset="126928.62">24323 16729 1085 0,'0'0'136'0,"0"0"-25"15,0 0-8-15,0 0-23 16,0 0 16-16,0 0-45 16,-11 9-24-16,10 27 11 15,-1 25 26-15,-5 7-24 16,-5 15-2-16,-2 3-29 16,-5 2-3-16,3-2 0 15,1-13-6-15,3-15-1 16,6-19-51-16,5-13-80 0,1-10-18 15,0-16-68 1,8 0-150-16,1-13-601 0</inkml:trace>
  <inkml:trace contextRef="#ctx0" brushRef="#br0" timeOffset="134534.12">14802 14601 604 0,'0'0'154'0,"0"0"-79"15,0 0 11-15,-98-75 13 0,47 75-27 16,-4 0-35-16,-7 29-2 16,3 14-26-16,1 10 8 15,16 7 9-15,10-1-21 16,21-13-4-16,11-7-1 15,14-12 0-15,28-18-6 16,13-9 2-16,10-25-16 16,2-22 20-16,2-9-10 15,-4-11 1-15,-7-1 7 16,-5-5 2-16,-14-3 6 16,-7-3-5-16,-9-7-1 15,-13 1 13-15,-4 10 1 16,-6 26-3-16,0 20-3 15,0 23 12-15,0 6-18 16,-9 37-2-16,-12 31-5 0,2 25 5 16,4 13 6-16,0 6 1 15,9-7-5-15,6-12 0 16,0-20-4-16,14-23 1 16,14-21-26-16,6-19 6 15,2-10 3-15,2-27 18 16,1-19 0-16,0-10 3 15,-9-7-8-15,-6-4 9 16,-3-1-4-16,-9 6 23 16,-2 18-14-16,-6 17 22 0,-4 20-17 15,0 8 4-15,0 35-18 16,-14 17-13-16,5 14 13 16,3-2-3-16,6-4 3 15,3-10-59-15,20-10-60 16,12-19-103-16,4-21-99 15,4-8-14-15</inkml:trace>
  <inkml:trace contextRef="#ctx0" brushRef="#br0" timeOffset="134682.5">15494 14096 707 0,'0'0'179'15,"0"0"-15"-15,-79-13-125 0,57 30-30 16,7 8 2-16,7 4-11 15,8 1-41-15,11 1-109 16,10-1-168-16</inkml:trace>
  <inkml:trace contextRef="#ctx0" brushRef="#br0" timeOffset="137084.25">15472 14472 498 0,'0'0'588'0,"0"0"-503"15,0 0 8-15,0 0-16 0,0 0-11 16,0 0-12-16,-7 0-17 16,7 3 6-16,0-3 2 15,0 0-18-15,0 1 16 16,0 2-21-16,0-3 1 15,0 0 22-15,0 0-24 16,0 0 7-16,0 0-6 16,0 0-21-16,0 0 16 15,0 0-17-15,0 0 0 16,0 0 4-16,0 0-4 16,0 0-4-16,0 4 1 15,0-1-6-15,10 16 5 16,5 10-17-16,9 15 21 0,5 12 4 15,6 1 2-15,-5-8-6 16,-1-9 0-16,-3-11 1 16,-9-16-9-16,-6-6 8 15,0-7-1-15,-1 0-7 16,6-24 8-16,7-15-1 16,0-14-6-16,2-10-22 15,-5-3-4-15,3 1-49 16,-7 12-12-16,3 14 35 15,-2 17-43-15,-2 13-5 16,3 9-24-16,-6 0-39 16,0 4 18-16,-1 6 64 0,-2 2 57 15,1-1 26-15,-6-2 10 16,-1-4 8-16,0-2 70 16,0-1 25-16,-3-2 4 15,0 3-12-15,0 1-25 16,0 3-5-16,0-1-14 15,0 1-10-15,0 3-22 16,4 1-11-16,2-6-3 16,6 2-10-16,2-5 0 15,3 0 4-15,5-2-2 16,-3 0-4-16,-2 0 2 16,2 0-11-16,-3-7 8 15,1-7-9-15,-4-2-3 0,-7-4 12 16,-3-2 4-16,-3 2-1 15,0 6 7-15,-3 4-6 16,-13 8 20-16,-7 2-17 16,-6 14 2-16,-3 23-5 15,-5 13 1-15,2 9 1 16,12 2-1-16,6-3-1 16,15-11-2-16,2-7-5 15,29-17-13-15,16-8-6 16,8-15 12-16,8 0-16 15,4-19-12-15,-4-14-15 16,-5-9 20-16,0-5-5 16,-12-9 30-16,-5-1 9 15,-9 1 4-15,-18 7 2 0,-9 16 12 16,-3 13 29-16,0 13-1 16,-19 7-9-16,-7 7-34 15,1 15 10-15,4 6-10 16,9-4 1-16,12-2-2 15,0-6 0-15,9-2-3 16,18-4 3-16,9-7 0 16,2-3-6-16,5 0 6 15,-2 0-2-15,-7 0-2 16,-5 4 8-16,-4 4-8 16,-7 6 0-16,-6 6 4 0,-12 7 6 15,0 8-6 1,0-1 0-16,-6 3 2 0,3-8 1 15,3-9-6 1,0-4-19-16,15-12-20 0,12-4 0 16,11-7-17-16,7-23-38 15,1-5 14-15,-1-6 34 16,-11-5 47-16,-5-4 2 16,-11-2 8-16,-5-2 57 15,-5 9-10-15,-8 9 8 16,0 12-19-16,-7 18 24 15,-16 6-18-15,-9 17-48 0,-5 22 5 16,0 11-2 0,7 0-5-16,7-5-1 0,16-6 0 15,7-11-37-15,9-10-11 16,18-14 17-16,6-4 5 16,3-4 25-16,-2-18-5 15,-1-8 7-15,-9-5 10 16,-2-3 22-16,-9-1 19 15,1-2 0-15,-5 7 5 16,-6 7 18-16,-3 10-2 16,0 10-12-16,0 7 14 15,0 0-33-15,0 7-33 16,0 22-8-16,0 20 0 16,7 15 16-16,12 15-1 15,1 10 2-15,-5 11 1 0,-4 15-12 16,-4 0 8-16,-7 5-14 15,0-6 0-15,-21-10-2 16,-17-14 7-16,-21-13-5 16,-23-13 4-16,-17-17-2 15,-9-16-4-15,1-11-11 16,16-16 1-16,23-4 6 16,22-30 6-16,27-27-1 15,19-24-6-15,49-26-27 16,34-21-4-16,32-20-10 15,27-4-4-15,13-1 40 16,9 18-12-16,-15 26 19 16,-22 30 3-16,-24 25-10 15,-30 22-3-15,-28 18-24 0,-26 6 15 16,-13 8 21-16,-6 0-7 16,0 0 4-16,0 0 4 15,-12 12 2-15,-7 5 14 16,4-4-10-16,6-4-3 15,6-4 4-15,3-2-5 16,0-3-4-16,0 0 4 16,0 0 0-16,16 0 1 15,10-17-1-15,0-10 0 16,0-2 4-16,-10-4-1 16,-12-1-3-16,-4 9 9 15,0 11-4-15,-20 14-1 16,-12 7-4-16,-7 32-6 0,-3 18 1 15,3 5 5 1,12 1-1-16,18-6-1 0,9-9 1 16,7-12-1-16,28-9-4 15,11-17 6-15,7-10-5 16,7-6 7-16,0-20-2 16,-6-12 7-16,-5-4-7 15,-10-8 7-15,-14 5-5 16,-4 3-2-16,-12 14 4 15,-3 14-2-15,-6 14-4 16,0 0-2-16,0 27-14 16,0 10 15-16,1 2 3 0,11-3 0 15,5-9-5-15,5-8 5 16,2-9-1-16,1-6 1 16,1-4 0-16,3-4 5 15,3-16-5-15,5-7 0 16,-4-2 4-16,-2 1-4 15,-4 7 0-15,-9 7 3 16,-3 14-3-16,-6 0 0 16,-3 30-10-16,0 10 10 15,2 9 2-15,3-3-2 16,4-5 0-16,0-12 0 16,5-10-4-16,3-11 2 15,3-8-17-15,2-8 19 0,2-21-10 16,-1-10 8-16,-5-8 2 15,-3-9 9-15,-1-13-6 16,-1-17 4-16,5-13-5 16,-3-13 2-16,6 3 46 15,-8 20-40-15,-5 31 22 16,-7 30 33-16,-7 28-33 16,0 16-32-16,-3 30-14 15,-15 24 14-15,2 13 13 16,1 12-12-16,-2 0-1 15,5 4 0-15,2-8-1 16,-1-15-49-16,7-15-61 16,4-18-63-16,0-23-51 15,0-20-138-15,8-13-89 0</inkml:trace>
  <inkml:trace contextRef="#ctx0" brushRef="#br0" timeOffset="137247.19">18606 14255 553 0,'0'0'188'0,"0"0"2"16,0 0-101-16,0 0 11 16,0 0-11-16,0 0-69 15,55-17-13-15,10 17-7 16,16-4-10-16,0 1-77 16,-6-3-195-16,-16-1-286 15</inkml:trace>
  <inkml:trace contextRef="#ctx0" brushRef="#br0" timeOffset="139211.34">10105 16824 503 0,'0'0'143'0,"0"0"-64"15,0 0 117-15,0 0-48 16,0 0-28-16,0 0 0 15,0 0-28-15,-64 6-24 16,64-4-18-16,0 1 2 16,0-3 1-16,0 0-35 15,0 2-9-15,18 8-9 16,19 0 2-16,14-1 7 16,12 2-9-16,1-9 0 15,-3 0 7-15,-7-2-7 16,-12 0-2-16,-10 0-2 0,-15 0-12 15,-7 0 1-15,-10 0 0 16,0 0 10-16,-7 0-5 16,-20 0 7-16,-12 0-9 15,-16 0 9-15,-9 0-1 16,-8 5 3-16,-4 7-2 16,3 3 3-16,4 1-1 15,8-1 2-15,12-1-1 16,13-5 5-16,11-1-1 15,11-3 9-15,10-5-4 16,4 0-8-16,0 6-2 16,11 5-3-16,27 6 4 0,15 8 2 15,15-2-1-15,-1 4 3 16,-1-5-4-16,-8 2 1 16,-9-2-3-16,-7-1 2 15,-15-1 0-15,-8-3-1 16,-13-1 2-16,-6 2 0 15,0 6 0-15,-9 5 1 16,-14 2 10-16,-6 5-9 16,-7 3-3-16,-3 2 8 15,-4-1-5-15,1 2 12 16,5-3-15-16,7-5 8 16,9-7 9-16,12-8-17 15,2-7 0-15,7-4-1 16,0-8-9-16,17 0 2 15,21-8-10-15,14-14-23 0,5-12 7 16,4 1-48-16,-3-3-17 16,-2 7-42-16,12 7-218 15,-1 5-389-15</inkml:trace>
  <inkml:trace contextRef="#ctx0" brushRef="#br0" timeOffset="139762.57">11194 16675 66 0,'0'0'115'0,"0"0"-28"15,0 0 49-15,0 0-27 16,0 0-21-16,0 0-14 16,3-35 13-16,-3 27 5 15,0 3-17-15,0 1 22 16,0 4-11-16,0 0-28 16,0 0-11-16,0 0-14 15,0 0-6-15,-6 4-5 16,-7 14-5-16,-4 10 11 15,-2 8-18-15,4 8 7 16,0 11 4-16,6-2-6 16,-1 2-4-16,10-5-11 0,0-7 5 15,0-7-8-15,0-5 3 16,13-4-7-16,11-5-30 16,4-7-52-16,11-13-67 15,0-2-199-15,0-10-171 16</inkml:trace>
  <inkml:trace contextRef="#ctx0" brushRef="#br0" timeOffset="140032.63">11360 16936 602 0,'0'0'160'0,"0"0"-63"15,0 0 35-15,0 0-29 0,0 0-24 16,0 0-22-16,-7-3-20 16,7 3-7-16,10 0 8 15,15-4-20-15,5 2 15 16,3-5-17-16,-5 3-16 16,-1 1 0-16,-5-2-22 15,-2 0-38-15,-4-1-26 16,-4-2-102-16,0 2-125 15,-6 0-22-15</inkml:trace>
  <inkml:trace contextRef="#ctx0" brushRef="#br0" timeOffset="140520.31">11710 16721 50 0,'0'0'66'16,"0"0"-43"-16,0 0 27 0,0 0 25 16,0 0 14-1,0 0 28-15,0-2 3 0,0 2 6 16,0 0 24-16,0 0-39 15,0 0-23-15,0 0-31 16,0 0-19-16,0 0 12 16,0 0-21-16,0 0-2 15,0 0 3-15,0 0-12 16,0 0-1-16,0 5-10 16,3 14-4-16,1 9 41 15,1 9-17-15,-4 4-2 16,-1 4 7-16,0 0-7 15,0 2 1-15,0-7-1 16,-3-4-14-16,2-7 14 16,-1-9-24-16,1-8 6 0,1-4-6 15,0-7 3-15,0-1-8 16,0 0-11-16,0 0-51 16,0-7 7-16,3-12-53 15,8-6-40-15,5-2-165 16,-4 2-231-16</inkml:trace>
  <inkml:trace contextRef="#ctx0" brushRef="#br0" timeOffset="141308.94">12016 16615 338 0,'0'0'111'0,"0"0"19"16,0 0-8-16,0 0 22 15,0 0-28-15,0 0-15 16,-3 0-3-16,0 0-26 16,3 0-3-16,-3-3 3 15,3 3-16-15,0 0-1 0,0 0-11 16,0 0-15-16,0 0-5 15,0 0-13-15,0 0 17 16,0 0-4-16,0 0-7 16,0 0-4-16,0 0-4 15,0 0-6-15,0 0 24 16,0 0-24-16,0 0 7 16,0 0 3-16,0 0-11 15,0 0 2-15,0 0-4 16,0 0 0-16,0 0-10 15,0 0 7-15,0 0-2 16,6 6-3-16,12 21 6 16,9 10 2-16,4 7 0 0,2 9 1 15,-6 3-5-15,-5-3 4 16,-9 3 0-16,-2-8 2 16,-11-4-2-16,0-4 0 15,-6-5-9-15,-15-1-22 16,-1-10-12-16,-2-5-41 15,0-9-35-15,0-10-44 16,8-18-88-16,7-17-269 16</inkml:trace>
  <inkml:trace contextRef="#ctx0" brushRef="#br0" timeOffset="141786.37">12304 16448 635 0,'0'0'120'16,"0"0"-12"-16,0 0 24 15,0 0-56-15,0 0 5 16,0 0-24-16,0-10-22 16,0 5-1-16,0 3-18 15,10-4-16-15,4 2 8 16,2 4-8-16,0 0-2 15,1 0 1-15,-5 4-3 16,1 19 3-16,-4 1-3 0,-5 5 4 16,-4 0-7-1,0-3 6-15,0-4 1 0,0-7-1 16,-4-5 4-16,-1-7-3 16,4-3 3-1,1 0-2-15,0 0 36 0,0-6 5 16,0-18-3-16,17-12-25 15,8-13-7-15,5-1 13 16,-1 4-5-16,0 9-5 16,-5 14 19-16,-12 13-26 15,1 10-3-15,-4 0-2 16,2 12-10-16,-1 20 12 0,-1 10-2 16,-3 8-3-16,-6 3 3 15,0 2-40-15,-6-1-45 16,-23-2-50-16,-6-3-108 15,-11-2-310-15</inkml:trace>
  <inkml:trace contextRef="#ctx0" brushRef="#br0" timeOffset="142208.91">11063 17556 333 0,'0'0'313'15,"0"0"-233"-15,0 0 148 16,0 0-63-16,0 0-37 15,0 0-33-15,-39-22-30 16,42 17 3-16,33 3-36 16,19-3 2-16,27 3 19 15,19 2-33-15,25 0-2 16,11 0-9-16,16 0-6 16,9 0 5-16,-10 0-8 0,-12 0-9 15,-22-8-5 1,-30-4-29-16,-27 4 2 15,-28 4-7-15,-21 4-35 0,-12 0-19 16,0 0-20-16,-15 17-30 16,-18 2-78-16,-7 8-77 15,-8 6-91-15</inkml:trace>
  <inkml:trace contextRef="#ctx0" brushRef="#br0" timeOffset="142658.6">11584 17902 844 0,'0'0'180'0,"0"0"-70"0,0 0-25 16,0 0-22-16,0 0-26 16,0 0-15-16,-26-3-5 15,56 8-7-15,7 12 6 16,8 3-14-16,-2 2 4 15,-10 1-9-15,-6-3 3 16,-12 4-15-16,-8-5 8 16,-7-4 1-16,0 0 6 15,0-5 0-15,-4-4 0 16,-2-3 9-16,0-3-8 0,3 0 4 16,-4-3 5-1,4-21-1-15,3-13-9 0,0-13-4 16,22-6 4-16,8 2-6 15,9 9 10-15,2 11-4 16,-2 8 0-16,-3 13-3 16,-2 6 1-16,-7 7 0 15,3 3-9-15,-8 21 9 16,-1 5-1-16,-9 7-3 16,-6 9 6-16,-6 7-12 15,0 0-18-15,-6 0-28 16,-12-1-64-16,-3-8-85 15,-1-11-327-15</inkml:trace>
  <inkml:trace contextRef="#ctx0" brushRef="#br0" timeOffset="143564.51">13275 17389 545 0,'0'0'145'15,"0"0"-44"-15,0 0 91 16,0 0-92-16,0 0 2 15,0 0-6-15,-58-15-29 16,58 15-13-16,0 0-11 0,7 0-22 16,32 0 16-16,19 0-4 15,27 8 2-15,15-4-6 16,11-1-20-16,5-1 11 16,-3-2-17-16,-7 0 3 15,-19 0-4-15,-19 0-1 16,-20-2-1-16,-18-4 0 15,-14 5-11-15,-15 1 3 16,-1 0 3-16,0-3 1 16,-4-2-1-16,-15-3-24 15,-8-3 1-15,-3-1 7 16,2-1-5-16,-5-1 7 0,3-3 7 16,-1-4 9-1,1-1-6-15,-3-3 8 0,2-2 1 16,4 1-2-16,2 0 6 15,2 9 9-15,7 5 11 16,4 4-6-16,3 5 32 16,9 3-20-16,0 0-6 15,0 0-4-15,0 0-15 16,0 0 2-16,9 11-7 16,9 14 0-16,12 5 13 15,5 7-11-15,7 2 0 16,0-3 6-16,1-1-4 15,-4 0-1-15,0-4-3 16,-10-3 1-16,-6-2-1 16,-10-1 0-16,-6 3 0 15,-7-2 5-15,0 4-3 0,-5 3 9 16,-16 3-2-16,-9 3-6 16,-3-2 23-16,2-4-25 15,1-4 1-15,8-4-1 16,8-12-1-16,8-4-3 15,5-7-64-15,1-2-58 16,0 0-1-16,1 0-66 16,12 0-263-16</inkml:trace>
  <inkml:trace contextRef="#ctx0" brushRef="#br0" timeOffset="154587.94">15818 17466 4 0,'0'0'50'0,"0"0"-7"15,0 0-1-15,0 0-1 16,0 0 11-16,0 0 54 15,-36-87 14-15,28 55 3 16,-3-5 10-16,-4-7-5 16,-9-4-13-16,-1 8-14 15,-2 4-37-15,1 14 17 0,7 15-19 16,-7 7-22-16,-3 27-27 16,-7 28-13-16,-4 19 0 15,4 6 0-15,15-4 0 16,11-9-8-16,10-11 5 15,6-8-3-15,19-11-9 16,13-17 4-16,16-19-9 16,18-5 19-16,9-40-3 15,0-15 4-15,-3-9-5 16,-12 0 2-16,-15 6 0 0,-15 6 2 16,-11 12 1-1,-12 19-1-15,-9 13 1 0,-4 12 0 16,0 7-3-16,0 30-21 15,0 12 5-15,2 8 18 16,13-3 1-16,3-11-7 16,12-10-10-16,3-10-12 15,1-16 12-15,3-7 3 16,-4-12 10-16,-7-19 4 16,-4-7 0-16,-12-9 0 15,-10-2 0-15,-4 0 0 16,-19-1 3-16,-5 8-3 15,-8 12 0-15,-3 21 0 16,-1 9-5-16,3 33-13 16,1 13 17-16,12 0-7 0,16-3 0 15,8-14-31-15,12-9 7 16,20-8 15-16,7-12 13 16,10-5 4-16,3-21 4 15,0-7 8-15,-6-4 14 16,-8 0-9-16,-11 5 8 15,-8 6-3-15,-12 15 2 16,-4 4 8-16,-1 7-32 16,-1 11-1-16,4 17 1 15,7 9 0-15,3 0 14 16,2-6-14-16,8-6 2 16,0-8-4-16,3-4 2 0,-2-9 0 15,-1-4 4-15,2 0-3 16,-8-14 17-16,10-12 10 15,0-7-11-15,1-8 6 16,2 3-17-16,-9 8-3 16,-3 10 14-16,-8 10-8 15,-3 10-9-15,2 0-7 16,2 24-2-16,4 5 3 16,1 5 6-16,2 1-6 15,-4-5 2-15,1-8-31 16,-1-5-16-16,0-10 0 15,1-7-6-15,1 0 29 16,2-24-1-16,6-8 13 0,1-8 15 16,-2-6-1-1,-2-2 2-15,-4 4 18 0,-6 2 12 16,1 11 31 0,-5 12-12-16,-6 10-18 0,0 8 22 15,-3 1-29-15,0 0-16 16,0 0-8-16,1 0-10 15,8 15 9-15,3 11 1 16,6 6 4-16,1 7 8 16,4 3-8-16,-1-5 1 15,2-3-5-15,-8-5 4 16,0-17-8-16,-3-4 4 0,-4-5-2 16,-1-3 2-1,7-11 1-15,8-19 10 0,2-15-6 16,-2-10-3-16,-1-3-4 15,-4 3-5-15,-2 8-31 16,0 15-25-16,-3 13-17 16,-3 8-38-16,0 11-135 15,1 0-79-15,1 0 41 16</inkml:trace>
  <inkml:trace contextRef="#ctx0" brushRef="#br0" timeOffset="156620.01">17687 16990 242 0,'0'0'245'16,"0"0"-126"-16,0 0 86 16,0 0 17-16,0 0-67 0,0 0-54 15,0 0 4 1,-24 2-44-16,22 1-3 0,2-3-13 16,-1 0-32-16,-1 0 3 15,2 0-3-15,-1 0-12 16,1 0 11-16,-2 0-11 15,2 0-1-15,0 0 12 16,0 0-8-16,0 2-1 16,0 0-3-16,-1 8-3 15,-3 4-3-15,-2 8 4 16,3 2-7-16,3-2 8 16,0-1-4-16,14-1-1 15,11-1-3-15,4-10-15 0,10-4 11 16,3-5-17-16,-6 0 0 15,-5-14 16-15,-7-6-10 16,-8-5 8-16,-12-5-1 16,-4 2 8-16,0 3 4 15,-13 7-1-15,-6 10 4 16,-11 8-2-16,-3 5-1 16,-3 29-1-16,7 19-2 15,4 9 2-15,17-1 2 16,8-10-6-16,14-10-17 15,21-12 5-15,11-13-16 16,9-16 23-16,7 0 9 0,0-25-3 16,-1-12 7-16,-2-6-9 15,-13-13-31-15,-14 3 33 16,-12-3 4 0,-17 6 5-16,-3 16 0 0,0 12 3 15,-18 12 23-15,-3 10-19 16,-6 3-7-16,2 18-4 15,4 11-3-15,9 1-4 16,12-1 9-16,0-5-23 16,17-3 12-16,9-8-13 15,12-8 19-15,2-5 7 16,-1-3 0-16,-4 0 0 0,-6-8-3 16,-5-1 3-1,-12 1 6-15,-5 3-6 0,-4 5 0 16,0 16-2-16,-3 16 6 15,0 12-1-15,0 5-3 16,0-6 0-16,6-4-4 16,7-11 0-16,7-9-35 15,3-13 1-15,6-6 8 16,10-14 15-16,3-18-2 16,-2-11-6-16,-5-6 17 15,-6-4 1-15,-10-4 5 16,-2 5 28-16,-8 13 24 15,-8 6 12-15,-1 19-16 16,-3 14 38-16,-22 0-53 16,-6 23-33-16,-5 21 0 0,4 2-1 15,12-1 1-15,14-1-5 16,6-14-10-16,6-8-24 16,16-11 22-16,8-11-14 15,6 0 31-15,0-26-1 16,-4-8 2-16,-3-9 2 15,-9-4 1-15,-3-1-3 16,-11 7 41-16,-6 9 3 16,0 11-4-16,0 12 21 15,-3 6-3-15,-7 3-12 16,-1 4-41-16,-8 24 3 16,-4 19-6-16,1 26 1 15,16 16 2-15,6 20 11 16,16 19 20-16,19 15-9 0,-1 5-8 15,-9 4-13-15,1 0 11 16,-9-9-18-16,-8-12 0 16,-9-20 4-16,0-26-3 15,-23-27 2-15,-19-22 3 16,-13-16-4-16,-13-15 12 16,-3-5-14-16,-5-34-7 15,12-22 5-15,10-23-22 16,23-6 5-16,22-15-9 15,15-16-11-15,43-14-10 16,28-16-36-16,28-4 12 16,10 12-2-16,3 17 27 15,-17 25 37-15,-20 21 5 0,-22 24 1 16,-20 17 0-16,-24 15 8 16,-12 8-3-16,-3 8 33 15,0 3 11-15,-6 0-13 16,-10 6-18-16,-3 16-9 15,2 10 11-15,5 0-15 16,9-2 0-16,3-9-3 16,0-5 3-16,18-10-3 15,12-3 0-15,-1-3-8 16,4-14 9-16,-1-17-7 16,-13-6 5-16,-7-13 2 15,-11 0 2-15,-1 5 1 0,-6 6-1 16,-13 15 2-16,-5 17 3 15,-4 7-2-15,-7 23-3 16,4 27 0-16,6 9-5 16,16 0 5-16,9-6-2 15,3-9 1-15,19-15-5 16,14-12 2-16,0-9 4 16,3-8 1-16,-2-3-1 15,1-22 7-15,-2-12-5 16,-4-10 0-16,-4-7 3 15,-4-6-5-15,-9 9 0 16,-3 15 7-16,-3 16-6 16,-6 13 12-16,-3 7-13 0,3 15-7 15,0 14-3-15,4 10 5 16,9 2 5-16,3-5-3 16,0-12 4-16,5-6-2 15,-2-7 1-15,1-8 0 16,-3-3-4-16,6-7 4 15,-3-18 0-15,2-6 8 16,-2-1-7-16,-5 2 2 16,-4 7-3-16,-10 13 2 15,-1 9 1-15,0 1-3 16,-3 21-18-16,3 11 14 16,3 3 4-16,3 2-1 15,6-6 0-15,4-11-1 16,7-3-2-16,0-8-9 0,4-9 3 15,2 0 2-15,-3-23-5 16,1-14 4-16,-8-12 8 16,-6-8 1-16,-10-9 4 15,-2-6-4-15,0-9 0 16,-2-1 28-16,-2-2-12 16,0 11 23-16,0 20-13 15,0 24 11-15,-3 19 16 16,-3 10-31-16,2 29-22 15,-2 21-8-15,-2 22 7 16,6 7 2-16,2 7-2 0,0 0 3 16,0 3-8-16,10-10-33 15,-1-10-42-15,-2-20 2 16,-1-21-52-16,0-17-50 16,0-11-189-16,3-25-97 15</inkml:trace>
  <inkml:trace contextRef="#ctx0" brushRef="#br0" timeOffset="156800.97">19873 16953 670 0,'0'0'116'16,"0"0"-25"-16,0 0-15 0,0 0-22 16,0 0-32-1,0 0-19-15,20 3 27 0,51-6 23 16,6-9-53-16,-3-2-1 15,-8 4-91-15,-13 9-104 16,-18 1-163-16</inkml:trace>
  <inkml:trace contextRef="#ctx0" brushRef="#br0" timeOffset="157215.1">20454 17273 866 0,'0'0'130'0,"0"0"-105"16,0 0 34-16,0 0 10 16,0 0-20-16,0 0-31 15,-62 46 14-15,51-32 0 16,3-2-21-16,4-5-5 15,4-4-6-15,0-1 1 16,0-2 4-16,0 0-3 16,0 0-2-16,6-5 17 15,7-11-5-15,-3 3 5 16,0-3 4-16,-7 6-6 16,1 6 14-16,-4 4-6 15,0 0-6-15,0 0-1 16,0 0-16-16,0 3-2 0,0 8-3 15,0 5-2-15,-4-6 4 16,4 0-33-16,0-1-21 16,0-4-11-16,0 0-56 15,0-4-108-15,0-1-188 16</inkml:trace>
  <inkml:trace contextRef="#ctx0" brushRef="#br0" timeOffset="158957.96">10187 17561 142 0,'0'0'52'0,"0"0"-4"15,0 0 76-15,0 0-32 16,0 0-3-16,0 0-9 15,-16 0-12-15,16 0 22 16,0 0-29-16,0 0-15 0,0 0-6 16,9 6-14-1,21 0 21-15,10-1-14 0,5 1-7 16,4-6-1-16,6 0-13 16,-4 0-6-16,4 0 12 15,-6-7-17-15,-7-3-1 16,-12 2 1-16,-11 5-1 15,-10 1 0-15,-6-1-1 16,-3 3-12-16,0 0 3 16,-15 0-54-16,-15 19-178 15,-8 6-114-15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16:38.5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8105 10435 150 0,'0'0'1'0,"0"0"29"16,0 0 38-16,0 0 33 15,0 0-57-15,0 0-8 16,0 0-16-16,0 0 13 15,-55-20 15-15,52 19-11 16,0 1-9-16,0-1 5 16,3 1 9-16,-3 0 11 15,3 0-23-15,0 0 3 0,0 0-1 16,0-3-17 0,0 3-5-16,0-4-10 0,12-5 1 15,18-8-1-15,16-10 3 16,18-2 2-16,11-7 5 15,8-1-9-15,2-2 1 16,-13 8-2-16,-14 6 2 16,-19 8-9-16,-14 10 3 15,-10 4-80-15,-9 3-33 16,-6 6-25-16,0 18 24 16,-9 7-61-16,-18 3-10 15</inkml:trace>
  <inkml:trace contextRef="#ctx0" brushRef="#br0" timeOffset="185.49">8306 10478 34 0,'0'0'54'15,"0"0"45"-15,0 0-16 16,0 0-40-16,0 0 33 16,0 0-3-16,130-92-4 15,-67 56-35-15,-2 4-7 16,3 5-15-16,-7 7-10 15,-2 9-2-15,-7 5-48 16,-11 3-197-16</inkml:trace>
  <inkml:trace contextRef="#ctx0" brushRef="#br0" timeOffset="3853.57">19999 9286 25 0,'0'0'23'15,"0"0"2"-15,0 0 21 16,0 0 13-16,0 0-18 16,0 0 7-16,0 0 19 15,3-10-16-15,-3 10 1 0,0 0-9 16,0 0-2-16,1 0-18 16,-1 0-13-16,0 0-2 15,0 0-8-15,5 14 0 16,4 9 0-16,5 3 12 15,3 4 25-15,1 3-27 16,0-7 5-16,-2-6-2 16,3 1-9-16,0-9 7 15,3-4 0-15,2-5 7 16,-2-3 14-16,6 0 20 16,4-14 8-16,0-8-1 15,4-12 4-15,5-8-36 0,6-2 3 16,1 1-15-16,3 7 5 15,-5 6-16-15,-12 10-3 16,-13 7-1-16,-7 7-4 16,-11 3 0-16,-3 3-46 15,0 0-98-15,-8 16-120 16,-20 7-31-16</inkml:trace>
  <inkml:trace contextRef="#ctx0" brushRef="#br0" timeOffset="4920.22">20100 9489 264 0,'0'0'29'0,"0"0"21"15,0 0 52-15,0 0-91 16,0 0-11-16,0 0 0 16,-7 9-7-16,7-1 7 15,3 4 10-15,6-2 16 16,4-1-2-16,4-2 1 16,3-4 15-16,6 0 15 15,2-3-5-15,6-3-7 16,5-19 45-16,9-8-15 15,1-9-23-15,8-6-6 16,-1-1-34-16,0 0 10 0,-7 9-17 16,-7 7 13-16,-10 10-1 15,-8 6-14-15,-9 3 4 16,-6 7 2-16,-6 2-2 16,-2 2 2-16,-1 0-7 15,0 0 1-15,0 0 3 16,0 0-4-16,0 0-2 15,0 0 2-15,0 0 0 16,0 0-1-16,0 0-2 16,0 0 3-16,0 0-8 15,0 0 2-15,0 0 0 0,0 0 2 16,0 0 0-16,0 0 4 16,0 0-2-16,0 0 2 15,0 0-2-15,0 0 3 16,0 0-1-16,0 0 0 15,0 0 0-15,0 0 4 16,0 0-4-16,0 0 0 16,0 0-3-16,0 0 3 15,0 0 0-15,0 0 2 16,0 0-2-16,0 0 1 16,0 0-1-16,0 0 0 15,0 0-1-15,0 0 1 0,0 0 0 16,0 0 0-16,0 0 0 15,0 0 0-15,0 0-2 16,0 0 2-16,0 0-1 16,0 0 1-16,0 0 0 15,0 0-1-15,0 0 2 16,0 0-1-16,0 0 0 16,0 0 0-16,0 0 1 15,0 0-1-15,0 0 0 16,0 0-1-16,0 0 2 15,0 0-1-15,0 0 0 16,0 0 0-16,0 0-1 16,0 0 1-16,0 0 0 15,0 0-1-15,0 0 3 16,0 0-3-16,0 0 1 0,0 0 0 16,0 0-1-16,0 0 1 15,0 0 0-15,0 0 1 16,0 0-1-16,0 0 0 15,0 0-4-15,0 0 2 16,0 0-4-16,0 0-1 16,0 0-3-16,0 0 6 15,0 0-5-15,0 0 2 16,0 0-5-16,0 0-3 16,0 0 3-16,0 0-21 0,0 0-10 15,0 0-11 1,-7 0-14-16,-14 3-31 0,-15 13-115 15,-17 4-96 1</inkml:trace>
  <inkml:trace contextRef="#ctx0" brushRef="#br0" timeOffset="10343.73">6803 8179 20 0,'0'0'68'15,"0"0"-46"-15,0 0 12 16,0 0-24-16,0 0-10 16,0 0-34-16,0 0 5 15,25 3-6-15,-1 5-21 0</inkml:trace>
  <inkml:trace contextRef="#ctx0" brushRef="#br0" timeOffset="22481.1">9182 5700 49 0,'0'0'50'16,"0"0"-21"-16,0 0-2 0,0 0-3 16,0 0-15-16,0 0-8 15,0 0-1-15,0 0-21 16,-3-4-55-16</inkml:trace>
  <inkml:trace contextRef="#ctx0" brushRef="#br0" timeOffset="80439.39">4276 12590 28 0,'0'0'9'15,"0"0"-2"-15,0 0-7 0,0 0-28 16,0 0 21-16</inkml:trace>
  <inkml:trace contextRef="#ctx0" brushRef="#br0" timeOffset="82153.69">3023 12596 241 0,'0'0'57'0,"0"0"-19"16,0 0 115-16,0 0 27 15,0 0-133-15,0 0 30 16,-4-16 5-16,4 16-44 16,0 0 10-16,-3 0-34 15,3 0-6-15,0 0-1 16,0 0-5-16,0 0-2 15,0-4 0-15,0 4 0 16,0-3 3-16,0 3-2 16,0 0 4-16,0 0 16 15,0 0-9-15,0-3 5 0,-5 0 8 16,-17 3-18-16,-5 0-14 16,-10 3 1-16,1 23-4 15,6 10 5-15,12 8-4 16,11 6 4-16,7-11-1 15,3-5-1-15,19-9 3 16,5-12-5-16,-2-12 8 16,2-1-4-16,3-4 10 15,-5-22 0-15,-2 0-3 16,-10-8 5-16,-7 4 11 16,-6 0-18-16,-3 4 1 0,-16 6 7 15,-8 4-5-15,4 12-3 16,-8 4-8-16,4 12-9 15,5 16 16-15,7 6-13 16,9 2 8-16,6 0 4 16,0-10-2-16,13-6 2 15,4-7 1-15,2-6 2 16,-2-7-1-16,2 0 0 16,3 0 0-16,2-23 8 15,-3-8-2-15,-3-6 3 16,-9-1-5-16,-9 1-2 15,0 11 15-15,-12 4-17 0,-7 11 0 16,-8 11 4-16,-1 11-4 16,-5 20-8-16,3 16 2 15,12 1 3-15,11-10-5 16,7-4 6-16,5-11 1 16,12-10-1-16,2-6 2 15,-2-7 0-15,2 0 3 16,0-11-1-16,-2-11 20 15,-1-2-16-15,-5-8 15 16,-10-2 19-16,-1 5-7 16,0 5-9-16,-4 7-18 15,-4 12-5-15,5 4 9 16,-1 1-10-16,4 0-8 0,-3 6-6 16,0 14-23-16,3 14-7 15,0 6-84-15,6 2-141 16,15-5-108-16</inkml:trace>
  <inkml:trace contextRef="#ctx0" brushRef="#br0" timeOffset="82970.08">5545 12425 103 0,'0'0'486'16,"-83"-33"-418"-16,56 26 123 16,15 5-44-16,5-1-69 0,7 1-50 15,0 2-28-15,13 0-1 16,26 0-9-16,25 0 10 15,21 0 8-15,15-3 5 16,3-4-13-16,-3 0 4 16,-12-3-12-16,-21-2 4 15,-24 5 4-15,-20 1-5 16,-16 2-6-16,-7 4 11 16,-27 0 0-16,-25 0-12 15,-24 0 7-15,-15 7-8 16,-6 8 13-16,0-1-2 15,6 0 5-15,9-3-1 0,21-6-2 16,22-1 6-16,20-4-3 16,16 0-3-16,3 0-4 15,3 0-6-15,22 0-27 16,15 0 37-16,11 0 0 16,3 3 2-16,-11 4 2 15,-6 3-4-15,-17 3-4 16,-7 3 3-16,-13 10-2 15,0 8 3-15,-13 8 10 16,-17 8-10-16,-12 6 20 16,-10 4-19-16,-11-1 5 15,-4 0 8-15,0-8-9 16,7-7 11-16,8-3-2 16,16-12-10-16,11-12 36 15,13-7-35-15,12-7-4 0,0-3-1 16,12 0-3-16,30 0 3 15,23-6 23-15,22-4-11 16,14-3 4-16,-2 3-16 16,-4 3-3-16,-7 7-100 15,-16 0-226-15,-14-4-320 16</inkml:trace>
  <inkml:trace contextRef="#ctx0" brushRef="#br0" timeOffset="83261.72">6974 12289 552 0,'0'0'244'0,"0"0"-224"15,0 0 114-15,0 0 11 16,0 0-74-16,0 0-41 16,0-46 2-16,-3 46-22 15,-4 4-10-15,-2 21-19 16,-6 19 13-16,-9 20-14 16,-1 17 15-16,1 15-143 0,-1-4-222 15,5-15-136-15</inkml:trace>
  <inkml:trace contextRef="#ctx0" brushRef="#br0" timeOffset="83458.73">6549 12847 724 0,'0'0'120'15,"0"0"-42"-15,0 0 35 16,0 0-107-16,0 0 17 15,0 0 12-15,157 0 30 0,-41-6-52 16,8-1-13-16,3 3-31 16,-11 4-156-16,-22 0-253 15</inkml:trace>
  <inkml:trace contextRef="#ctx0" brushRef="#br0" timeOffset="83802.66">6676 13198 582 0,'0'0'12'0,"0"0"-12"16,0 0 27-16,112-41 22 16,-61 29-26-16,-2 4-1 15,-9 5-8-15,-13 3-14 0,-11 0-6 16,-13 17 4-16,-3 8-12 15,-10 7 14-15,-17 11 8 16,-10-4 2-16,-5 0 4 16,0-5 10-16,5-1 9 15,9-11 40-15,11-7-17 16,8-9-3-16,9-3-10 16,0-3-37-16,15 0-1 15,27 0 0-15,22 0 6 16,12-7 5-16,15-10-16 0,-3 1-79 15,-6 3-108 1,-15-4-294-16</inkml:trace>
  <inkml:trace contextRef="#ctx0" brushRef="#br0" timeOffset="85700.22">5399 12372 13 0,'0'0'38'15,"0"0"16"-15,0 0 0 16,0 0-8-16,0 0 1 15,0 0 35-15,-52-11-25 16,46 8-12-16,-3 0 32 16,6-1-25-16,-1 4-16 15,4-3 13-15,-3 1-11 16,3 2 10-16,0-2 21 0,0 2-14 16,0 0-5-16,0 0-17 15,0 0-20-15,0 0 10 16,0 0-23-16,0 0-8 15,0 0 7-15,0 0-9 16,0 0-4-16,7 0 5 16,8 4 9-16,9 6 12 15,1 0-9-15,2 0-3 16,-3 0 17-16,3 3-4 16,0-2 1-16,-2-1-6 15,2 2-6-15,-2 4 8 16,-5-5-10-16,2 3 0 15,-1-2 2-15,-6 2-1 0,1-4-1 16,-1 2 0-16,-3-5 2 16,-3 3-3-16,3-3 1 15,-3-1 0-15,-3 1 4 16,0-1-4-16,0 1 0 16,0 0 0-16,1 0 1 15,-1-1-2-15,-3 4 1 16,5-4 0-16,-5 0 0 15,4-1 2-15,-4 0-2 16,0-4 0-16,0 5 0 16,0-1-1-16,3 3 1 15,0-2 0-15,1-1 1 16,-2 5-1-16,1-8 0 16,-3 3-1-16,0-2 3 0,-3-3-3 15,0 0 1-15,0 0 0 16,0 0 7-16,0 0-3 15,0 3 4-15,0-3 1 16,0 0-9-16,0 0 15 16,0 3-15-16,-12 0 0 15,-9 8 0-15,-6 2 1 16,-7 7-2-16,-5 3 1 16,-4 2 0-16,-5 2 1 15,-1-4-1-15,7 0 0 16,2-2 0-16,4-4 1 0,2 0 0 15,4-2-1 1,6-5 1-16,3-1-4 0,3 2 3 16,-1-5 0-16,4 2 1 15,0-3 1-15,-3 2-1 16,2 0-1-16,-1 2 0 16,-2-1 0-16,7-2 0 15,-3 0 0-15,3-2 2 16,-4 3 1-16,4-1 1 15,1-2 1-15,1-1-2 16,7 0 22-16,0-3-25 16,3 0 0-16,0 0 0 15,0 0 0-15,0 0-3 16,0 0-9-16,0 4-10 0,16 1 19 16,7 5-7-16,15 0 10 15,7 0 6-15,9 1-4 16,13-8 7-16,12-3-4 15,5 0-2-15,7 0 9 16,-6-3-12-16,-14-4-2 16,-10 0 2-16,-16 0 0 15,-18 4 3-15,-8 0-3 16,-13 3 0-16,-4 0-3 16,-2 0 3-16,0 0-2 15,0 0 0-15,0 0 4 16,1 0 0-16,-1 0-2 15,0 0 1-15,0 0-7 0,0 0-12 16,2 0-69-16,-2 0-95 16,0 0-194-16</inkml:trace>
  <inkml:trace contextRef="#ctx0" brushRef="#br0" timeOffset="86173.57">6618 12223 324 0,'0'0'29'0,"0"0"117"16,0 0-53-16,0 0-34 0,0 0-44 15,0 0 6-15,-12 20-13 16,-9 33 1-16,-4 23 92 16,-8 39 6-16,-3 27-37 15,-7 28 18-15,7 14-54 16,2 1-1-16,13-4-8 16,15-16-23-16,6-16 3 15,22-21-5-15,22-28 0 16,14-30-9-16,19-31-69 15,23-35-151-15,9-27-58 16</inkml:trace>
  <inkml:trace contextRef="#ctx0" brushRef="#br0" timeOffset="86498.32">7338 12434 1030 0,'0'0'14'0,"0"0"93"16,0 0-55-16,0 0-8 15,0 0-36-15,0 0-1 16,63-3 14-16,1 33 5 16,8 20 2-16,2 19-23 15,-5 19-3-15,-14 15 9 16,-19 9-11-16,-20 8 0 15,-16 2 1-15,-32-3 0 16,-21-5-1-16,-18-10-2 0,-10-12 2 16,-7-12-4-16,6-13-4 15,12-20-35-15,18-19-15 16,19-22-52-16,14-19-114 16,17-40-350-16</inkml:trace>
  <inkml:trace contextRef="#ctx0" brushRef="#br0" timeOffset="86975.79">7790 12054 566 0,'0'0'190'0,"0"0"-190"15,0 0 116-15,0 0-50 16,0 0-64-16,0 0 19 16,-16-15-8-16,25 15-3 15,12 0-2-15,7 0-8 16,-1 6 0-16,-2 17-12 16,-2 3-4-16,-7 3 14 15,-7 2-20-15,-9-1 15 16,0-4 5-16,0-6-3 15,-6-4 3-15,-3-7-1 16,3-4 3-16,-1-5 20 0,1 0-13 16,3 0 12-16,-2-5 16 15,5-17-3-15,0-10-16 16,11-9-16-16,14-7 6 16,11 4 2-16,0 4-8 15,4 17 0-15,-6 7 5 16,-1 13 4-16,0 3-5 15,-2 15-4-15,-4 19-3 16,-5 13-6-16,-11 8 6 16,-11 12 2-16,-9 5 0 0,-37 7-104 15,-20-4-155 1,-22-11-324-16</inkml:trace>
  <inkml:trace contextRef="#ctx0" brushRef="#br0" timeOffset="87792.09">5046 13459 443 0,'0'0'2'0,"0"0"74"15,0 0-25-15,0 0-51 16,0 0-2-16,0 0-3 0,71-24 2 15,-57 24 1 1,-2 7-7-16,-2 10-10 0,-4 8 12 16,-6 2 3-16,0-1 4 15,0 5 1-15,-9-9 2 16,-1-5-3-16,4-10 2 16,3-1 5-16,1-6 13 15,2 0 23-15,0 0 8 16,0-11 24-16,2-11-35 15,10-14-38-15,4-1 5 16,3 2-3-16,-5 8 7 16,-2 10-5-16,-5 10-4 15,-4 7 0-15,2 0-2 16,-1 11-19-16,1 25-14 16,1 11 33-16,-2 9 1 0,-4 6-1 15,0-6-65-15,0-6-20 16,0-8-77-16,3-15-36 15,6-17 65-15</inkml:trace>
  <inkml:trace contextRef="#ctx0" brushRef="#br0" timeOffset="87972.02">5347 13633 327 0,'0'0'121'0,"0"0"35"16,0 0-60-16,0 0-52 15,0 0-33-15,0 0-6 16,63-29 3-16,-19 18-8 16,6 1-3-16,2 0 1 0,-6 5-106 15,-12 2-72-15,-17 3-102 16</inkml:trace>
  <inkml:trace contextRef="#ctx0" brushRef="#br0" timeOffset="88117.04">5471 13735 59 0,'0'0'134'0,"0"0"4"16,0 0 12-16,0 0-89 16,0 0-56-16,0 0 15 15,36-6 35-15,16-7-55 0,3-2-14 16,0 1-162-16,-7-6-228 16</inkml:trace>
  <inkml:trace contextRef="#ctx0" brushRef="#br0" timeOffset="88302.16">5936 13445 634 0,'0'0'59'16,"0"0"70"-16,0 0-129 16,0 0 0-16,0 0 0 15,9 100 21-15,-9-52-4 16,0 2-12-16,-6 3 0 15,-10 1-10-15,-1-5-102 16,1-23-184-16</inkml:trace>
  <inkml:trace contextRef="#ctx0" brushRef="#br0" timeOffset="88948.07">5705 11696 232 0,'0'0'43'0,"0"0"70"16,0 0 1-16,0 0-15 16,0 0-78-16,0 0-20 15,-19-12-2-15,8 46 10 16,-1 19-8-16,-1 9 42 16,4 1-17-16,6-3-11 15,3-11-9-15,0-15 1 16,6-9-4-16,6-14 5 15,7-4-7-15,5-7 54 16,7-7 26-16,5-20-15 16,3-6-40-16,4-7-23 0,-1-10 18 15,0-6-20-15,-8 8-1 16,-7 7 8-16,-9 21-8 16,-9 14 0-16,1 6 0 15,-4 0-19-15,8 23 13 16,-1 11-17-16,-1 10 23 15,-6 1 0-15,-3-3 4 16,-3-9-4-16,0-10 0 16,-3-6 0-16,-6-7 16 15,-3-4-12-15,-3-6 19 0,-7 0 33 16,-4-9-46-16,-11-22 8 16,-3-5-18-16,-2-13 0 15,-4-4 3-15,1-6-3 16,2 9-1-16,7 16-1 15,8 20 0-15,1 16-11 16,9 40-176-16,3 19-129 16,12 7-20-16</inkml:trace>
  <inkml:trace contextRef="#ctx0" brushRef="#br0" timeOffset="89823.84">9414 13026 148 0,'0'0'75'0,"0"0"16"15,0 0 80-15,0 0-89 0,0 0-14 16,0 0 28-16,0 0-46 16,-38 0-19-16,38 0 8 15,0 0-27-15,0 0 3 16,22 3-14-16,20 4 45 15,22-4 36-15,27-1-52 16,15-2-2-16,6 0-15 16,3-12-10-16,-5-1 7 15,-13-1-10-15,-19-2 3 16,-17 2 8-16,-21 5-9 16,-19 0 12-16,-9 5 11 15,-6 4-7-15,-6 0 0 16,0 0-18-16,0 0 3 15,0 0-8-15,0 0 0 16,-3 0-12-16,-6 0-73 0,-9 6-189 16,-7-3-187-16</inkml:trace>
  <inkml:trace contextRef="#ctx0" brushRef="#br0" timeOffset="92167.38">9515 13307 1 0,'0'0'9'16,"0"0"0"0,0 0 26-16,0 0 10 0,0 0-9 15,0 0 22-15,0 0 1 16,0 0 3-16,-39-20 16 15,39 20-7-15,0-4-3 16,0 4 0-16,0 0-21 16,0-3-4-16,0 0-16 15,0 0-11-15,9 0 10 16,25-5-7-16,11-1 18 16,16-1-1-16,4 0-9 15,13 2-13-15,0-8 7 16,4 4-11-16,1-5 22 0,-2 0-27 15,-5 1-3-15,-12 0 11 16,-9 2-7-16,-16 8 6 16,-15-2 9-16,-12 8-16 15,-9 0 11-15,-3 0-13 16,0 0 13-16,0 0 10 16,0 0-10-16,0 0-5 15,0 0-1-15,0 0-10 16,0 0 15-16,0 0-15 15,0 0 0-15,0 0 9 0,0 0-9 16,0 0 2 0,0 0-2-16,0 0 2 0,0 0-2 15,0 0 0-15,0 0-2 16,0 0-2-16,0 0 4 16,0 0-2-16,0 0-5 15,0 0-39-15,0 0-22 16,-9 14-88-16,-3 6-110 15,-3 9-14-15</inkml:trace>
  <inkml:trace contextRef="#ctx0" brushRef="#br0" timeOffset="102331.35">11967 12861 30 0,'0'0'51'16,"0"0"31"-16,0 0-12 16,0 0 20-16,0 0-11 15,0 0 11-15,3-86 0 16,-3 73 2-16,-6 2-39 15,0 3 32-15,-4 3 31 16,2 5-74-16,-13 5-41 16,-16 27-1-16,-8 20-7 15,-7 14 7-15,7 7-3 16,18 0 3-16,18-8 0 16,9-10-4-16,16-13 3 15,26-16-5-15,14-23 6 0,8-6 0 16,12-31 12-1,0-17-12-15,0-7 0 0,-9 3-6 16,-14-2-1-16,-12 5 4 16,-11 8 3-16,-16 9 0 15,-6 12 5-15,-7 16-4 16,-1 7-1-16,0 16-10 16,-17 28-8-16,-1 15 15 15,0 11 3-15,12-8-2 16,6-12-1-16,6-11 2 15,18-14-5-15,1-13 5 16,5-12-14-16,3-4 11 0,3-23 1 16,-2-12-5-16,-1-4-7 15,-9-3-17-15,-15 0 18 16,-9 2 11-16,0 8 3 16,-20 7-6-16,-8 13 6 15,-11 16-33-15,-4 8 33 16,-5 26-15-16,5 8 12 15,13 2 1-15,12-4-1 16,14-8 0-16,4-8-7 16,10-8-17-16,23-16 10 15,12 0 17-15,7-23 9 16,9-11-2-16,2-5-6 16,-5-4 14-16,-6 1-2 15,-10 5 48-15,-9 11 3 16,-14 6-36-16,-13 13-6 0,-3 7-22 15,0 11-9-15,-3 25-15 16,0 10 21-16,3 10 3 16,0-3 0-16,4-10 1 15,1-14-2-15,1-9 1 16,4-9 0-16,3-11 2 16,10-3-1-16,1-22 10 15,5-7 1-15,3-4-8 16,-2 0 3-16,-5-1-1 15,-1 4-2-15,-7 11 31 16,-4 7 7-16,-6 10 11 16,-4 5-40-16,1 5-13 0,6 19-11 15,0 9 3-15,-4 3 8 16,0 0-10-16,1-7 10 16,1-5-44-16,5-10-22 15,3-8-33-15,10-6 44 16,1-6-89-16,4-21 43 15,-1-4-48-15,-9-7 86 16,-5-1 40-16,-6 2 23 16,-2 8 41-16,-8 8 85 15,0 11 32-15,-3 3 45 16,0 4-29-16,0 3-93 16,0 0-48-16,3 0 0 15,-3 0-18-15,0 0-11 0,0 0-4 16,0 0 5-16,0 0 33 15,0 0-14-15,0 0 3 16,0 0-7-16,0 0-1 16,0 0 12-16,0 0-8 15,0 0 0-15,0 0 20 16,0 0-20-16,0 0-2 16,0 0-5-16,0 0-13 15,0 0-3-15,0 10-11 16,0 13-14-16,12 22 18 15,8 16 4-15,12 8 3 16,-2-3-1-16,3-13 2 0,-2-17-3 16,-7-19-6-1,-9-10 8-15,-1-7-3 0,6-7 7 16,-1-27-2-16,10-17 9 16,-3-13-11-16,0-8 4 15,-7-7-4-15,1 2-17 16,-7 11 10-16,-6 17-32 15,-1 23 15-15,1 15-22 16,-1 11-35-16,4 14-122 16,2 17-193-16,9 1 12 15</inkml:trace>
  <inkml:trace contextRef="#ctx0" brushRef="#br0" timeOffset="103005.17">14013 12920 816 0,'0'0'179'0,"0"0"17"16,0 0-135-16,0 0-61 16,0 0 6-16,0 0-12 15,-10 10-2-15,10 4 8 16,0-2 0-16,13-2 0 16,0-7-7-16,7-3-23 15,-5 0-9-15,6-6 11 16,-5-13 1-16,-1-5 3 15,-4-5 11-15,-4-5 13 0,-7-2 0 16,0 2 0 0,-7 9 0-16,-13 11 10 0,-2 14-3 15,-8 4-2 1,-9 28-5-16,-3 18 2 0,5 9 4 16,9 7 4-1,16-2-6-15,12-3 3 0,0-7-7 16,28-11 0-16,18-17-1 15,19-15 1-15,13-11-1 16,18-17 1-16,13-20-30 16,0-9-1-16,-8-11-56 15,-17-4 28-15,-26-6 57 16,-21 10 4-16,-24 9 0 16,-13 17 8-16,-7 16 90 15,-21 15-25-15,-5 0-65 0,-7 12-8 16,7 8-4-16,8 0 4 15,5-7-4-15,12 1 2 16,7-9-11-16,1 0 8 16,6-2-5-16,14 1 8 15,9-2 5-15,7-2 0 16,0 0 5-16,0 0-10 16,-8 0 0-16,-1 0 4 15,-12 0-4-15,0 8 0 16,-3 1-1-16,-6 10-4 15,1 7 1-15,-7 5 3 16,0 10 1-16,1 0 16 0,1-1-15 16,2-1 1-16,4-5-1 15,3-9 0-15,2-8-2 16,6-4-3-16,13-9-57 16,11-4-112-16,2-10-226 15</inkml:trace>
  <inkml:trace contextRef="#ctx0" brushRef="#br0" timeOffset="105357.65">15381 13053 217 0,'0'0'16'0,"0"0"-12"15,0 0 27-15,3-81-16 16,-3 68 16-16,-6 1-1 15,-12 7 32-15,-7 5-9 16,-8 8-53-16,-9 25 0 16,-4 17 7-16,1 12-4 15,13 0 11-15,12-2-2 16,14-9-9-16,6-12 4 16,3-10-6-16,19-12-1 15,8-12 1-15,3-5 11 0,6-15 14 16,3-14 26-16,-4-12 6 15,-5-6-6-15,-3-5-15 16,-11 3 19-16,-3-1 21 16,-6 14-30-16,-7 11-18 15,-3 14-1-15,0 11 21 16,0 0-48-16,0 30-1 16,-13 32-33-16,0 27 33 15,6 20 7-15,4 6-2 16,3-1-5-16,0-3 4 15,6-6-2-15,-3-7-2 16,-3-17 0-16,0-14-2 0,-12-21 2 16,-14-14 0-16,-3-8 8 15,-7-12-8-15,-3-12 21 16,-3-2-19-16,6-32-1 16,4-22 14-16,9-23-15 15,16-14-3-15,7-8-18 16,17 2-13-16,25 13 21 15,14 2-38-15,11 9-23 16,12 0-4-16,9 8-34 16,3 1 0-16,-8 6 28 15,-5 7 18-15,-20 8 53 16,-16 11 13-16,-15 9 14 16,-15 14 60-16,-5 8 46 15,-7 3-4-15,0 0-30 0,0 6-80 16,-10 18-3-1,-2 5 6-15,3 8-1 16,1-11 2-16,8-3-10 0,0-6 2 16,4-8-2-16,12-5 0 15,4-4 5-15,12-4 1 16,1-16 0-16,-2-9 4 16,-1-4-10-16,-15-3-5 15,-8-1 4-15,-7 4 1 16,-6 8 1-16,-13 10-1 15,-8 15-13-15,-7 12 2 0,-6 27 4 16,7 14 7 0,6 8-3-16,19-4-4 0,8-8 5 15,6-9-4-15,23-17-2 16,11-10 8-16,5-13 0 16,10-6 5-16,-2-24 6 15,4-12-6-15,-4-8 9 16,-7 0-12-16,-14 4 1 15,-3 3 6-15,-16 17-1 16,-6 9 1-16,-5 9 3 16,-2 8 3-16,0 8-15 15,0 18-42-15,8 15 42 16,1 1 2-16,10-3 1 16,5-5-2-16,0-14-1 15,6-10 0-15,-7-10 9 0,3 0-7 16,-4-17 17-16,-2-13 28 15,0-7-13-15,0 2 3 16,-8 4 1-16,-2 8-26 16,-3 8 3-16,-4 11-15 15,-1 4-2-15,3 9-3 16,1 21-24-16,3 14 29 16,5 7 3-16,6-3-1 15,4-9 1-15,6-9-3 16,1-18 0-16,4-8-3 15,0-4 4-15,1-29-1 16,-4-11 1-16,0-13 2 16,-5-13 5-16,-9-13-5 15,3-21-3-15,1-7 2 0,-2-4-1 16,-1 16 6-16,-8 30-7 16,-8 27 18-16,-3 21 67 15,0 17-28-15,0 11-57 16,-20 33-18-16,-10 20 18 15,-3 25 6-15,-1 8-6 16,5 5 0-16,4 4-6 16,11-10 6-16,14-10-53 15,0-22-87-15,15-22-111 16,8-26 3-16,-7-16-142 16</inkml:trace>
  <inkml:trace contextRef="#ctx0" brushRef="#br0" timeOffset="105539.13">16810 12838 692 0,'0'0'113'0,"0"0"106"15,0 0-56-15,0 0-123 16,0 0-31-16,0 0-8 16,48-44 12-16,24 25-8 15,13 2-3-15,-2 2-2 16,-7 7-70-16,-21 8-132 15,-23 0-280-15</inkml:trace>
  <inkml:trace contextRef="#ctx0" brushRef="#br0" timeOffset="109784.11">5578 14452 378 0,'0'0'0'0,"0"0"-7"16,0 0 6-16,0 0 1 15,-33 99 1-15,23-46-1 16,4 2 6-16,0-3 2 15,0-9-6-15,3-10 1 16,0-8 9-16,-1-8-8 16,-2-5 6-16,3-1 20 15,-5-5-13-15,2-1 18 16,-1 1-12-16,1-3 12 16,0-3-11-16,0 0-3 15,-6 0 13-15,-3 0-16 0,-7-10-2 16,2-9 9-16,-5-2-20 15,4-4 7-15,-1-2 7 16,5 0-1-16,4 2-8 16,4 11 11-16,6 6 11 15,0 8 13-15,3 0-24 16,0 0-21-16,0 0-15 16,0 17-16-16,3 10 31 15,9 9-3-15,4-3 8 16,1-1-3-16,2-7-2 15,5-8 0-15,-6-4 7 16,6-10-7-16,1-3 8 0,2-7 5 16,6-16 4-1,1-10 35-15,-1-6-35 0,-2 2-8 16,-10 3 4-16,-6 9-13 16,-3 15 0-16,-9 7-4 15,0 6-85-15,-3 32-179 16,0 16 84-16,0 18-135 15</inkml:trace>
  <inkml:trace contextRef="#ctx0" brushRef="#br0" timeOffset="110459.98">5902 15226 540 0,'0'0'29'16,"0"0"88"-16,0 0 11 15,0 0-54-15,0 0-24 16,0 0-25-16,-82 3-19 15,39 43-4-15,-4 16 1 16,1 12 0-16,9-1 0 16,13-4 4-16,12-10-7 0,12-12-4 15,3-15 2-15,21-8-2 16,7-10 2-16,5-12 2 16,3-2 0-16,4 0 3 15,-4-16-3-15,-8-1-14 16,-7 6 7-16,-12 2 4 15,-9 2 3-15,-3 4 6 16,0-3-5-16,0 2 16 16,-6 0-16-16,-9 2-1 15,-3-1 0-15,-1 2-1 16,5-2 1-16,1 3 1 16,4-3 0-16,6 1-2 0,3-1 1 15,0-2 0 1,0-4-1-16,0-2 1 0,6 2-4 15,4-1 0-15,-1 3 3 16,2-3-7-16,8 0 5 16,5 0-2-16,4-4 4 15,5 1 1-15,-6 0-2 16,-3 6 2-16,-6 5-1 16,-3 2-7-16,-5 0 3 15,-1 9-14-15,0 14 3 16,-3 7-2-16,0 4 18 15,0 0-2-15,-3 0 2 16,3-4 0-16,0-6-61 0,9-4-99 16,0-11-52-16,1-9-97 15</inkml:trace>
  <inkml:trace contextRef="#ctx0" brushRef="#br0" timeOffset="110751.15">6315 15519 833 0,'0'0'6'0,"0"0"123"16,0 0-94-16,0 0-35 15,0 0 6-15,0 0-6 16,-12 47 1-16,18-42 6 0,3 0-7 16,0-2 0-1,-3-3 10-15,0 0-5 0,3 0 6 16,-6-10-3-16,0-9 2 15,-3-5 16-15,0-2-10 16,-3 6 3-16,-9 4 8 16,-1 13-24-16,-1 3-3 15,5 6-12-15,-4 24-14 16,7 9-60-16,6 4-138 16,0-4-92-16,19-12-105 15</inkml:trace>
  <inkml:trace contextRef="#ctx0" brushRef="#br0" timeOffset="111185.8">6679 15285 917 0,'0'0'3'16,"0"0"72"-16,0 0-75 15,0 0-10-15,-12 86 10 16,12-20 16-16,12 6 24 15,4-2-26-15,-2-1-4 16,2-13-5-16,-7-15-3 16,-1-13-3-16,-5-18 1 15,0-6 0-15,-3-4 16 16,0-4 49-16,0-25 29 16,-11-17-49-16,-8-17-45 15,-8-20 0-15,3-15 0 16,3-5 0-16,2 4-3 0,13 13 4 15,6 22-1-15,0 22 0 16,16 16-10-16,11 16 0 16,4 10-6-16,5 0-11 15,3 23 18-15,-6 6 0 16,-8 8 4-16,-11-1 0 16,-10 1 1-16,-4 0 4 15,-18-2-3-15,-13 2 3 16,-5-5 4-16,0-6-4 15,-1 2-23-15,9-6-91 16,14 1-159-16,5-6-115 0</inkml:trace>
  <inkml:trace contextRef="#ctx0" brushRef="#br0" timeOffset="111380.4">7146 15434 1082 0,'0'0'41'0,"0"0"100"16,0 0 14-16,0 0-33 16,0 0-66-16,0 0-17 15,4-17-28-15,-4 17-11 16,0 0 0-16,0 0-86 0,-7 9-77 16,-5 18-176-1,-10-3-460-15</inkml:trace>
  <inkml:trace contextRef="#ctx0" brushRef="#br0" timeOffset="113593.46">8706 15305 376 0,'0'0'7'0,"0"0"79"16,0 0 11-16,0 0-42 15,0 0-31-15,0 0-24 16,-6-30 4-16,24 30-8 15,9 0 4-15,6 13-3 16,-2 11-5-16,-4 8 3 0,-8 1 5 16,-8 3-1-16,-5 1 1 15,-6-7 9-15,0-3-8 16,-3-8 4-16,-8-3 1 16,1-8 27-16,-2-6 26 15,3-2 10-15,-3 0 1 16,0-26-29-16,6-17-40 15,6-16 12-15,0-8-13 16,18 5-3-16,9 10 2 16,9 16-33-16,7 16-109 15,-1 12-59-15,-2 8-178 16</inkml:trace>
  <inkml:trace contextRef="#ctx0" brushRef="#br0" timeOffset="113916.82">9316 15251 54 0,'0'0'654'0,"0"0"-587"15,0 0 98-15,0 0-77 16,0 0-41-16,0 0-3 16,0-15-20-16,0 17-24 15,-9 22 5-15,-4 5-2 16,-11 17-3-16,0 0 0 15,-3 1 2-15,2-7-1 16,1-10 2-16,5-11-3 16,10-5 0-16,4-14 5 0,5 0-3 15,0 0 1-15,0 0-3 16,0 0 1-16,14-4-3 16,8-2 0-16,5 2 2 15,9 1-3-15,1 3-43 16,6 0-78-16,-1 3-149 15,7 0-209-15</inkml:trace>
  <inkml:trace contextRef="#ctx0" brushRef="#br0" timeOffset="114245.7">9732 15322 871 0,'0'0'26'15,"0"0"87"-15,0 0-91 16,0 0-22-16,0 0 0 0,0 0-1 16,48-77 1-16,-24 51-10 15,1-3-36-15,-5 1 2 16,-4-1-5-16,-6 2-16 16,-2 1 5-16,-5 9 56 15,-3 5 4-15,0 8 12 16,0 4 53-16,0 0-7 15,-7 7-31-15,-4 22-27 16,2 11 0-16,3 7 5 0,2 4-4 16,4 3-2-16,0-2 0 15,0-2-17-15,7-10-103 16,-1-4-96-16,-3-12-10 16,-3-11-34-16</inkml:trace>
  <inkml:trace contextRef="#ctx0" brushRef="#br0" timeOffset="114405.12">9826 15507 151 0,'0'0'191'16,"0"0"43"-16,0 0-85 16,0 0 4-16,0 0-49 15,0 0-32-15,-16-7-11 16,32-9-53-16,11-5 3 0,6-1 2 16,2-2-13-16,3 7-62 15,-2 11-105-15,-17 6-215 16,-14 0-100-16</inkml:trace>
  <inkml:trace contextRef="#ctx0" brushRef="#br0" timeOffset="114709.43">8885 16084 620 0,'0'0'76'0,"0"0"175"16,0 0-100-16,0 0-99 16,0 0-48-16,0 0 3 0,112-96 23 15,6 48-18-15,22-4-8 16,12-3 6-16,11 5-10 16,-5 1 0-16,-15 10-2 15,-13 3 2-15,-32 9-3 16,-32 7 3-16,-27 11 0 15,-23 1-3-15,-10 8-9 16,-6 0-8-16,-3 0-50 16,-16 14-90-16,-5 6-229 15,-3-1-126-15</inkml:trace>
  <inkml:trace contextRef="#ctx0" brushRef="#br0" timeOffset="114938.54">10502 15258 1095 0,'0'0'60'16,"0"0"-6"-16,0 0 98 15,0 0-90-15,0 0-56 16,0 0-6-16,0-13 0 15,-6 19-44-15,-18 22-115 16,-10 8-217-16,-12 7-277 0</inkml:trace>
  <inkml:trace contextRef="#ctx0" brushRef="#br0" timeOffset="121549.16">24563 12617 880 0,'0'0'41'0,"0"0"-35"16,0 0 96-16,0 0-34 0,0 0-60 16,0 0 2-16,0 0-10 15,-9-2 6-15,55 2 13 16,24 2 13-16,11-2-14 16,7 0-11-16,2 0-4 15,-7-5 2-15,-8-4-5 16,-16-1 0-16,-16 0-5 15,-20 7-12-15,-14-1 15 16,-9 4 2-16,0-3 1 16,-30 3-1-16,-19 0-5 15,-20 0-9-15,-14 0 9 16,-13 13 5-16,-4 1 0 16,1 1 3-16,10-1-2 0,18-6 6 15,23-3-3-15,18-1 1 16,18-4 19-16,11 3-24 15,1-3-2-15,1 7-3 16,28 8-12-16,18 10 17 16,14 1 11-16,6 4-2 15,1-5 5-15,-7 2-14 16,-11-3 0-16,-15-2 5 16,-14-1-3-16,-15 1 1 15,-6 5 2-15,-15 9 7 16,-22 10 26-16,-17 7-3 15,-13 10 1-15,-11 0 5 16,-2-1-8-16,1-8-3 16,16-12 0-16,23-15-5 15,16-10-7-15,19-8-18 0,5-5-6 16,39-4 6-16,31 0 0 16,27 0 9-16,16-17-9 15,2-4-10-15,-3 2-13 16,-6 2-98-16,-14 2-24 15,-17-2-331-15,-23-5-246 16</inkml:trace>
  <inkml:trace contextRef="#ctx0" brushRef="#br0" timeOffset="122082.07">25390 12959 1221 0,'0'0'20'0,"0"0"51"15,0 0 10-15,0 0-72 16,0 0-7-16,107-83-2 16,-62 71 0-16,4 6 0 15,0 6-2-15,-9 0-3 16,-7 9-1-16,-14 15 2 15,-13 5-7-15,-6 7 9 16,-9 11-1-16,-22 3-8 16,-9-5 11-16,-1-1-10 0,7-12 10 15,7-13 1-15,11-5 0 16,10-11 4-16,5-3-2 16,1 0 3-16,3-6 11 15,23-27-17-15,13-13-3 16,15-7-1-16,6-3 4 15,-2 4-9-15,-8 10-1 16,-12 8 10-16,-10 12 0 16,-13 10 3-16,-6 5-3 15,-8 7 4-15,-1 0 9 16,0 11-7-16,-14 17-6 16,-6 13 11-16,-2 8 17 0,1 8-19 15,7-6 11-15,7 3-9 16,7-5-9-16,0-13-2 15,22-8-5-15,16-11-18 16,18-17-28-16,22 0-94 16,4-31-169-16,-8-19-363 15</inkml:trace>
  <inkml:trace contextRef="#ctx0" brushRef="#br0" timeOffset="122517.58">26144 12586 101 0,'0'0'820'0,"0"0"-809"0,0 0 229 15,0 0-179-15,0 0-23 16,0 0-30-16,-31-43 2 16,56 36-10-16,11 1 0 15,7 6-2-15,-1 0 2 16,-2 10-1-16,-10 14-5 15,-11 2-7-15,-10 9 13 16,-9-1-11-16,0-1 3 16,-9-4 8-16,-4-7 2 15,-2-5 0-15,3-6 1 16,5-7-3-16,4-4 10 0,1 0-4 16,2 0 32-1,0-17 23-15,12-26-14 0,15-13-41 16,12-7-6-16,4 10 0 15,3 11 0-15,-5 13 3 16,-6 15 9-16,-8 7-9 16,-5 7-2-16,-2 16-2 15,-11 21-7-15,-9 19-4 16,0 16-2-16,-29 8-52 16,-11 5-22-16,-14 1-68 15,-7-5-217-15,-10-6-216 16</inkml:trace>
  <inkml:trace contextRef="#ctx0" brushRef="#br0" timeOffset="123069.65">24241 13989 615 0,'0'0'153'0,"0"0"-119"15,0 0 149-15,0 0-156 16,0 0-22-16,0 0 22 16,57-62-18-16,-23 62-6 15,0 0-1-15,-1 17-2 16,-6 14-4-16,-9 3 4 16,-7 7-3-16,-9 2 2 15,-2-7-4-15,0 0 0 16,-12-9 5-16,5-10 0 15,1-8 5-15,3-3-4 16,1-6 6-16,2 0 19 16,0-23 7-16,0-16-20 0,14-16-9 15,13-6-1-15,1 2-3 16,0 13 13-16,-3 10 14 16,-3 19 5-16,-2 12-32 15,1 5-10-15,-3 31 3 16,-2 13-5-16,-5 9-11 15,-6 2-54-15,-5-1-61 16,0-9-103-16,0-9-58 16,0-19-49-16</inkml:trace>
  <inkml:trace contextRef="#ctx0" brushRef="#br0" timeOffset="123246.46">24836 13927 784 0,'0'0'153'15,"0"0"16"-15,0 0-70 16,0 0-95-16,0 0-1 16,0 0-2-16,77-44-1 15,-38 27-3-15,2 0-38 16,2 4-84-16,-6 2-123 16,-10 11-92-16</inkml:trace>
  <inkml:trace contextRef="#ctx0" brushRef="#br0" timeOffset="123386.14">24990 13994 145 0,'0'0'199'0,"0"0"22"0,-84 65-30 16,74-54-59-16,7-8-42 15,3-3-27-15,13 0-45 16,24-14 2-16,14-9-20 16,9-7 0-16,1 1-178 15,-3 2-251-15</inkml:trace>
  <inkml:trace contextRef="#ctx0" brushRef="#br0" timeOffset="123573.09">25418 13746 734 0,'0'0'109'16,"0"0"-15"-16,0 0 39 0,0 0-106 15,0 0-20-15,0 0 2 16,-3 76 7-16,7-24-2 15,-4 7-14-15,0 5-5 16,-3-2-43-16,-12-1-117 16,-7-13-195-16</inkml:trace>
  <inkml:trace contextRef="#ctx0" brushRef="#br0" timeOffset="124149.48">24533 12078 657 0,'0'0'104'0,"0"0"138"15,0 0-151-15,0 0-83 16,0 0-7-16,-62 106 22 16,62-55 12-16,0-1-10 15,10-9 5-15,14-6-17 16,3-11-4-16,1-8 0 0,-1-12-6 16,1-4 13-16,5-8 2 15,4-21 10-15,2-13 1 16,0-12-26-16,-5-12 2 15,-6-6 0-15,-4 2-5 16,-6 7 3-16,-1 21-3 16,-7 19 0-16,-1 17-5 15,3 6 2-15,6 6-16 16,9 30-1-16,4 7 8 16,1 10 12-16,-7-1 0 15,-9-9 0-15,-10-8-2 16,-6-6 2-16,0-6 0 0,-8-8 2 15,-12-4 2 1,-12-2 4-16,-3-8-5 0,-11-1 0 16,-4-10 4-16,-2-14-7 15,-2-7-3-15,4-6-5 16,6 7-16-16,8 7-13 16,8 9-9-16,6 14-25 15,1 6-115-15,3 31-216 16,0 9-131-16</inkml:trace>
  <inkml:trace contextRef="#ctx0" brushRef="#br0" timeOffset="125345.4">27280 13053 531 0,'0'0'65'16,"0"0"-5"0,0 0 157-16,0 0-95 0,0 0-56 15,0 0 3-15,-11-12-28 16,11 12-4-16,0 0-2 16,0 0-14-16,7 0-2 15,24 0-13-15,20-5 9 16,21-5 9-16,7-2-20 15,1 0-4-15,1-4 0 16,-8 2-2-16,-10 1-36 16,-13 7-66-16,-18 0-92 15,-20 6-155-15,-12 0-59 16</inkml:trace>
  <inkml:trace contextRef="#ctx0" brushRef="#br0" timeOffset="125530.38">27279 13254 526 0,'0'0'71'16,"0"0"24"-16,0 0 43 15,0 0-137-15,0 0 65 16,124 26 8-16,-38-26-23 16,14-9-3-16,6-18-35 15,2 1-13-15,-4-1-24 16,-6-2-321-16,-14-1-282 0</inkml:trace>
  <inkml:trace contextRef="#ctx0" brushRef="#br0" timeOffset="126850.08">29429 12368 172 0,'0'0'1'15,"0"0"2"-15,0 0 51 16,0 0-27-16,0 0 56 15,0 0 32-15,-3 0-29 16,3 0 0-16,0 0 11 16,0 0-3-16,0 0-7 15,0 0-30-15,0 0-5 16,0 0-7-16,0 0-16 16,0-2 4-16,0-9-8 15,22 0-13-15,8-7 12 0,6 2-15 16,0 2-7-16,-3 7-1 15,0 7-1-15,-1 0-5 16,-3 16 3-16,-4 15-8 16,-8 8 8-16,-12 3-12 15,-5 2-15-15,-14-1 16 16,-17-7 13-16,-3-3 0 16,2-6 0-16,4-5 1 15,10-10 2-15,9-7-3 16,6-5 0-16,3 0 10 15,0 0-3-15,5-22 0 0,16-12-7 16,9-9-1-16,5 0 1 16,4-3 0-16,-2 7 0 15,-1 2-3-15,-6 13 7 16,-11 8-3-16,-8 7-1 16,-8 9 1-16,-3 0 2 15,0 0-3-15,0 22-4 16,-14 10 4-16,-3 13 6 15,0 0-2-15,4-4-4 16,4-2 4-16,7-3-8 16,2-5 3-16,0-2-19 15,2-4-53-15,14-8-118 16,7-12-166-16</inkml:trace>
  <inkml:trace contextRef="#ctx0" brushRef="#br0" timeOffset="127142.62">29172 13046 630 0,'0'0'239'0,"-99"32"-195"15,80-21 140-15,12-8-136 16,7 0-39-16,28-3-7 0,36 0 12 15,48-20 47 1,34-7-4-16,35-5-36 0,16 2-9 16,5 7 7-1,-8-1-18-15,-15 7 0 0,-27-2-1 16,-35 2-2-16,-40 2-8 16,-35 1-78-16,-36 4 1 15,-18 10-20-15,-42 0-262 16</inkml:trace>
  <inkml:trace contextRef="#ctx0" brushRef="#br0" timeOffset="127383.26">29451 13372 1130 0,'0'0'61'15,"0"0"-16"-15,0 0 62 16,0 0-98-16,0 0-9 16,0 0 1-16,12 86 9 15,-2-19 0-15,-7 12-6 16,-3 6-8-16,0-5-23 16,0-3-91-16,-3-15-119 15,2-17-402-15</inkml:trace>
  <inkml:trace contextRef="#ctx0" brushRef="#br0" timeOffset="127563.83">29616 13676 1262 0,'0'0'35'15,"0"0"-23"-15,0 0 11 16,111-33-22-16,-56 27-2 15,-1-2-49-15,-2-1-61 16,-4-4-140-16,-4-4-309 16</inkml:trace>
  <inkml:trace contextRef="#ctx0" brushRef="#br0" timeOffset="128066.17">30113 13416 1043 0,'0'0'61'0,"0"0"5"16,0 0 10-16,0 0-67 15,0 0-3-15,0 0-6 16,54 34 1-16,-21-15 2 16,-4 1-3-16,-5 5 1 15,-12-2-1-15,-9 4 0 16,-3-1 2-16,0 1-2 15,-15-1 1-15,-3-6 4 16,3-4-4-16,2-6 3 0,4-3-3 16,5-4 0-16,1-3 15 15,3 0 2-15,0 0 7 16,0 0-4-16,4-12-10 16,14-18-8-16,12-10-3 15,6-6-1-15,5-11-4 16,1-2 3-16,1 3 2 15,-10 6 0-15,-5 17 3 16,-11 17 1-16,-7 6-2 16,-5 10 3-16,-5 0 23 15,0 0-20-15,0 10-1 16,-9 19-1-16,-3 14 10 16,0 7 29-16,2 5-25 15,7-4-11-15,3-6 0 16,0-4-9-16,21-5-4 0,16-7-11 15,17-12-74-15,10-9-49 16,3-8-46-16,-9-20-590 16</inkml:trace>
  <inkml:trace contextRef="#ctx0" brushRef="#br0" timeOffset="129451.38">23605 11908 117 0,'0'0'63'0,"0"-87"71"16,0 56-7-16,-10 12-23 15,1 9 32-15,3 9 79 16,1 1-179-16,4 34-30 0,-3 38-1 16,-1 43 38-16,-2 51 30 15,-5 50-28-15,-6 47-13 16,10 41-8-16,7 20 1 16,1 12-18-16,1-9-7 15,2-29 0-15,0-44-3 16,2-59 2-16,1-57-11 15,4-44-15-15,-1-38-18 16,2-24-55-16,3-32-109 16,3-26-88-16,1-46-78 15</inkml:trace>
  <inkml:trace contextRef="#ctx0" brushRef="#br0" timeOffset="130639.54">23516 12085 151 0,'0'0'54'0,"0"0"92"16,0 0-61-16,-42-74-34 15,42 64-22-15,2-2-21 16,23-2-6-16,20-6 0 15,17-2-2-15,18-3 13 0,18 0 0 16,17 2-5-16,20-1 5 16,31 2-11-16,34 2 1 15,35-3-3-15,31-4 0 16,22 4 1-16,21-2-1 16,17-3-6-16,13-5-10 15,9 3-17-15,5-7 2 16,0-1 6-16,1 1-42 15,-1 8 62-15,-5 8-11 16,-15 8 10-16,-19 10 4 16,-23 3 0-16,-27 0 2 15,-19 9 0-15,-16-1 3 16,-21-5-3-16,-16 0 3 0,-14-3-2 16,-14 0 3-1,-10 0-4-15,-16 0 5 0,-29 0 3 16,-30 6 10-16,-32 11 3 15,-24 10-15-15,-18 6 6 16,-5 9 41-16,0 9 27 16,-11 4-39-16,-5 15 3 15,-2 15-19-15,-4 18 16 16,-4 22-22-16,-2 9-8 16,5 14 5-16,6 7-13 15,15-2 2-15,2 1-2 16,27-3 12-16,9-12 19 15,1-3-13-15,2-12 12 16,-6-7 8-16,-5-9-27 0,-7-4 17 16,-9-12-10-16,-9-13-7 15,-3-12 26-15,-3-15-29 16,-20-15 4-16,-2-11 1 16,-5-7-9-16,-2-5-5 15,-6-4 0-15,-3-3 2 16,-6 1-3-16,-9-1-1 15,-9 0 0-15,-15 3-3 16,-19 0-5-16,-14 3 1 16,-20 1-11-16,-17 2-9 15,-15 1 9-15,-19 0-12 16,-10-2-1-16,-14 2 25 16,-5-3 1-16,-9 1 2 0,-12-1 3 15,-5 2 0 1,-15-2-4-16,-5-1 2 0,-5 0-19 15,-5-3-7-15,7-1-5 16,-1 3 20-16,5 0 0 16,9 1 13-16,8 1 1 15,10-2-1-15,5 5 4 16,10-4-3-16,10 4-1 16,9-3 13-16,12-2-9 15,14 2-1-15,10-1 7 16,14 1-10-16,13-5 0 15,18-1 4-15,16 1-1 0,16-1-1 16,19 0-4-16,14-2 4 16,15 1 6-16,17-3-2 15,5-1 5-15,7 0 2 16,-1 0-12-16,-2 4-1 16,0 0 0-16,-8 3 0 15,-3 2-1-15,-6-1 1 16,-4 5 0-16,-5-1 4 15,3-1-2-15,-1-2 4 16,0 3 4-16,-2-1 1 16,1-5 7-16,-1 5-4 15,7-8-3-15,3 4-1 16,7-6-10-16,12-1-1 0,0 0-19 16,7-3-34-16,0 0-85 15,2 0-190-15</inkml:trace>
  <inkml:trace contextRef="#ctx0" brushRef="#br0" timeOffset="136300.29">12850 15712 22 0,'0'0'19'0,"0"0"-17"0,0 0-2 15,0 0-31 1</inkml:trace>
  <inkml:trace contextRef="#ctx0" brushRef="#br0" timeOffset="137022.72">13042 15736 170 0,'0'0'65'16,"0"0"59"-16,0 0 76 16,0 0-81-16,0 0 7 15,0 0-13-15,-52-45-40 16,49 45 2-16,0 0-23 16,3-3-18-16,-3 3-7 15,3 0 0-15,0 0-11 16,0 0-15-16,-3 0-1 15,3 0-2-15,0 0-1 16,0 0-1-16,0 0 4 16,-4 0-2-16,4 0 0 15,-4 0 1-15,0 0 1 16,1 7-1-16,-2-4 2 16,4-3-2-16,1 0 1 15,0 3 0-15,0-3 1 0,0 0 0 16,0 0-1-16,0 0 0 15,0 0 0-15,0 0 0 16,-3 0 0-16,3 0-2 16,0 0 0-16,0 0-4 15,0 0-8-15,0 0-7 16,0 0-5-16,0 3 13 16,0-3-31-16,0 8-57 15,-6 4-78-15,-4 8-34 16,-6-1-66-16</inkml:trace>
  <inkml:trace contextRef="#ctx0" brushRef="#br0" timeOffset="138687.9">12957 15843 655 0,'0'0'4'16,"0"0"7"-16,0 0 231 16,0 0-99-16,0 0-84 0,0 0-20 15,-39-27-11-15,39 27-12 16,0 0-10-16,0 0-6 15,11 0 0-15,24 4 0 16,24 3 2-16,11 3 6 16,12-4-8-16,0 1 0 15,-3-4 2-15,0 1-2 16,-7-4 0-16,-8 0-2 16,-15-4 2-16,-13-2 3 15,-19 2-3-15,-9 4 0 16,-8 0 8-16,0 0-5 15,-3 0-3-15,-25 0-1 16,-17 0 0-16,-21 7-3 0,-2 0 4 16,-6 2-1-16,-1-5 1 15,-3 0 2-15,-4-4 2 16,-2 0-3-16,10-2-1 16,8-4 2-16,11 6-2 15,12 0 0-15,7 0 0 16,11 0-1-16,10 0 0 15,3 8 0-15,9-1-1 16,3 3-1-16,0 5-2 16,1 4 3-16,22 5 0 15,8 2 2-15,8 1 1 16,8 2-1-16,9-2 3 0,-1 0 2 16,9-1-5-16,-5-4 0 15,0 2 1 1,-14-7-1-16,-17 0-1 15,-7 1-3-15,-15-4 1 0,-6 6-1 16,0 7 8-16,-17 5-4 16,-12 7 8-16,-10 5-4 15,-16 2 7-15,-3 3-2 16,-2-2 0-16,-4 2 2 16,6-2-9-16,3-8 5 15,9-6 11-15,11-7-6 16,11-6 13-16,12-9-13 0,6-5-8 15,6-2-1 1,0-4-3-16,0 0 0 0,12 0 0 16,18 3 0-16,15 0 12 15,13 0-6-15,18-3-3 16,11 0 5-16,14-3-5 16,2-3-4-16,-2 2 1 15,-13-2 0-15,-17 5 0 16,-15 1-5-16,-21 0-49 15,-12 0-73-15,-10 12-73 16,-4 8-204-16,-1-1 0 16</inkml:trace>
  <inkml:trace contextRef="#ctx0" brushRef="#br0" timeOffset="140014.67">12587 17187 437 0,'0'0'72'0,"0"0"111"0,0 0-1 15,0 0-110-15,0 0-31 16,0 0-31-16,4-69-10 16,12 59 1-16,3 6-1 15,1 4-7-15,2 4 0 16,-2 19-5-16,0 11 4 15,-11 9-7-15,-6 5-1 16,-3-2 16-16,-3-5 0 16,-6-10 3-16,-4-3 0 15,2-8-3-15,5-10 6 0,3-4-6 16,3-6 0-16,0 0 9 16,0-4 4-16,3-16 18 15,9-8-7-15,9-6-21 16,-3-2 11-16,0 7-8 15,1 0 5-15,-9 12 4 16,-4 7-11-16,1 6 1 16,-7 4-5-16,3 0-15 15,1 19-2-15,-1 5-1 16,3 8 12-16,-6 2-1 16,0 2-42-16,3-6-92 15,3 0-84-15,0-13-84 16</inkml:trace>
  <inkml:trace contextRef="#ctx0" brushRef="#br0" timeOffset="140223.78">12964 17302 549 0,'0'0'115'15,"0"0"126"-15,0 0-129 16,0 0-59-16,0 0-26 15,0 0-22-15,41-26-2 16,5 11-2-16,17-2-1 16,1 0-63-16,-6 8-94 15,-12 6-115-15,-20 3-90 16</inkml:trace>
  <inkml:trace contextRef="#ctx0" brushRef="#br0" timeOffset="140383.16">13069 17391 233 0,'0'0'119'16,"0"0"76"-16,0 0-113 16,0 0-23-16,0 0-23 15,0 0 2-15,91-38-8 16,-43 21-30-16,7 0-4 16,0 8-184-16,0-2-69 15,-10 2-86-15</inkml:trace>
  <inkml:trace contextRef="#ctx0" brushRef="#br0" timeOffset="140549.22">13551 17131 611 0,'0'0'134'16,"0"0"176"-16,0 0-201 16,0 0-57-16,0 0-52 15,0 0-6-15,-21 60 6 16,18-10-2-16,-6 2 0 15,3-1-114-15,0-13-280 16</inkml:trace>
  <inkml:trace contextRef="#ctx0" brushRef="#br0" timeOffset="141238.01">13016 15325 306 0,'0'0'83'16,"0"0"97"-16,0 0-33 15,0 0-107-15,0 0-8 16,-62 86 2-16,52-44 0 15,7-5 21-15,3-8 0 16,0-6-31-16,7-9-12 16,6-8 0-16,7-6 6 15,1 0 14-15,9-3 30 16,7-17-19-16,1-6-4 0,1 0-23 16,-1-3-11-16,-8-4 16 15,-7 5-5-15,0 5 0 16,-11 6-12-16,-2 9 0 15,-4 8-8-15,5 0-3 16,5 14-6-16,0 10 9 16,4 2 0-16,-11-2 2 15,-3 0-6-15,-6-8 3 16,0-6 0-16,0-3 1 16,0-1 4-16,-12-4 8 15,-8-2 0-15,1 0 8 16,-7-8-13-16,-3-9-1 15,-7-7-2-15,-4-5 0 0,-2-1-1 16,4 2 0 0,9 11-6-16,5 12 0 0,5 5-33 15,0 19-82-15,5 15-49 16,5 5-158-16,6 2-232 16</inkml:trace>
  <inkml:trace contextRef="#ctx0" brushRef="#br0" timeOffset="141748.75">15020 15668 382 0,'0'0'125'0,"0"0"147"15,0 0-94-15,0 0-42 16,0 0-41-16,0 0-16 15,-6-43-50-15,6 43-29 16,0 9-3-16,-4 22-18 16,4 19 21-16,-3 12 5 15,-8 14-5-15,-1 7-2 16,-4 0-3-16,0-4-65 0,-1-15-78 16,1-10-256-16</inkml:trace>
  <inkml:trace contextRef="#ctx0" brushRef="#br0" timeOffset="187568.46">6560 2375 264 0,'0'0'11'0,"0"0"89"15,0 0 36-15,0 0-39 16,0 0-3-16,0 0-32 16,0 0 82-16,-33-22-101 15,30 22-3-15,3 0 7 16,0 0-39-16,0 0-8 0,0 0 0 15,0 3-12-15,6 13 11 16,13 1 0-16,5 0 2 16,0-4 6-16,9-9-7 15,10-4 0-15,9-7 14 16,14-25 2-16,7-14 11 16,9-14-11-16,0-8-11 15,-3-2 8-15,-3 3-11 16,-10 8-2-16,-18 16 2 15,-17 16-2-15,-10 14 0 16,-15 9-47-16,1 4-142 16,-7 6-338-16</inkml:trace>
  <inkml:trace contextRef="#ctx0" brushRef="#br0" timeOffset="188066.29">9027 2363 468 0,'0'0'7'15,"0"0"20"-15,0 0 75 16,0 0-51-16,0 0-35 15,0 0-16-15,3 26 0 16,18 11 23-16,4 1 1 0,5-1 11 16,2-6-15-1,9-12-1-15,5-14 8 0,11-5 6 16,7-33 28-16,11-17 19 16,5-12-46-16,5-4-22 15,-4 1-10-15,1 0 1 16,-8 5-3-16,-8 11 0 15,-15 13-60-15,-8 17-60 16,-7 12-85-16,-8 7-131 16</inkml:trace>
  <inkml:trace contextRef="#ctx0" brushRef="#br0" timeOffset="188417.72">11236 2151 888 0,'0'0'0'16,"0"0"-14"-16,0 0 5 15,0 0 0-15,0 0 6 16,0 0 3-16,30 98 10 15,-8-62 4-15,5-5-12 16,1-9 0-16,5-8-2 16,6-14 0-16,13-6 2 0,9-29 8 15,11-13 3-15,5-10-3 16,7-1-6-16,1-2 11 16,0 2-12-16,-9 6-1 15,-19 13-4-15,-20 16-24 16,-16 16-64-16,-14 8-143 15,-7 0-276-15</inkml:trace>
  <inkml:trace contextRef="#ctx0" brushRef="#br0" timeOffset="189617.76">29481 5313 9 0,'0'0'10'16,"0"0"9"-16,0 0 3 16,0 0-6-16,0 0 2 15,0 0-11-15,0 1-7 16,0 2-3-16,0 2-11 16,0 4-27-16</inkml:trace>
  <inkml:trace contextRef="#ctx0" brushRef="#br1" timeOffset="166490.2">6725 8151 103 0,'0'0'1'0,"0"0"11"15,0 0 7-15,0 0 12 16,0 0-22-16,0 0-6 16,0 0-5-16,0 0 2 15,0 0-9-15,0 0-15 16,6 2-27-16,0 2-6 16</inkml:trace>
  <inkml:trace contextRef="#ctx0" brushRef="#br1" timeOffset="167689.57">7820 7903 93 0,'0'0'25'0,"0"0"29"16,0 0 6-16,0 0-35 15,0 0-19-15,0 0-5 16,-4 0 3-16,20-1-1 15,17-12 72-15,9-4-24 16,13-5-12-16,3-1-20 16,2-4-16-16,-5 4 1 15,-6 4-1-15,-10 2-3 16,-14 11-4-16,-10-1 4 0,-10 6 1 16,-5 1-1-1,0 0-1-15,-11 5-6 0,-20 17-50 16,-11 5 26-16,-10 2 20 15,0 1-6-15,2-3 17 16,4-2 0-16,6-3-1 16,7-11 1-16,17-3 12 15,8-5 36-15,8-3 7 16,0 0-48-16,14-5 3 16,24-18 22-16,15-2 6 15,8-5-12-15,0 4-26 16,-4-1 3-16,-13 10-3 15,-11 5-3-15,-13 7 1 0,-17 5-139 16,-6 9-101-16</inkml:trace>
  <inkml:trace contextRef="#ctx0" brushRef="#br1" timeOffset="168072.26">6615 8436 516 0,'0'0'0'16,"0"0"0"-16,0 0 15 15,0 0-15-15,0 0-11 16,0 0-82-16,45-5 34 0,-5 5-114 16</inkml:trace>
  <inkml:trace contextRef="#ctx0" brushRef="#br1" timeOffset="174679.7">8126 7819 208 0,'0'0'4'0,"0"0"-4"16,0 0 1-16,0 0-1 16,0 0-1-16,0 0-1 15,0 0 0-15,0 0 0 16,0 0 3-16,0 0-1 16,0 0 6-16,0 0 5 15,0 0 7-15,0 0-4 16,0 0 1-16,0 0 13 15,0 0-10-15,0 0 2 0,0 0 2 16,0 0-4-16,0 0 0 16,0 0-6-16,0 0 2 15,0 0 6-15,0 0-14 16,0 0 3-16,0 0-3 16,0 0-6-16,0 0 5 15,0 0-5-15,0 0 0 16,0 0 11-16,0 0-10 15,0 0 6-15,0 0 3 16,0 0-3-16,0 0 3 16,0 0-10-16,0 0 0 15,0 0 2-15,0 0-2 0,0 0 0 16,0 0 0-16,0 0 0 16,0 0-3-16,0 0 3 15,0 0-6-15,0 0 6 16,0 0-28-16,0 1-33 15,3 6-86-15,0-4 2 16</inkml:trace>
  <inkml:trace contextRef="#ctx0" brushRef="#br1" timeOffset="175285.76">10924 7796 5 0,'0'0'0'15</inkml:trace>
  <inkml:trace contextRef="#ctx0" brushRef="#br1" timeOffset="175714.31">12402 6467 61 0,'0'0'0'0,"0"0"0"15,0 0 12-15,0 0 8 16,0 0-6-16,0 0 23 0,0 2 3 16,0-2-12-16,0 0 2 15,0 0-10-15,-4 0-5 16,1 0-4-16,0 0-7 16,3 0-1-16,-3 0-3 15,3 0 1-15,0 0 1 16,0 0-2-16,0 0-4 15,0 0 3-15,0 0-21 16,0 0-6-16,0 0-8 16,0 0-14-16,0 1-10 15,0 1-28-15</inkml:trace>
  <inkml:trace contextRef="#ctx0" brushRef="#br1" timeOffset="-109382.05">3281 6123 10 0,'0'0'8'0,"0"0"-8"16,0 0-5-16,0 0-8 16</inkml:trace>
  <inkml:trace contextRef="#ctx0" brushRef="#br1" timeOffset="-103433.15">2971 6215 29 0,'0'0'39'16,"0"0"16"-16,0 0-5 16,0 0-22-16,0 0 47 15,0 0-34-15,0 0-6 16,-55-24 23-16,53 24 2 15,1 0-8-15,1 0-26 16,0 0-8-16,0-3 11 16,9-3-27-16,27-7 15 15,17-8 35-15,13-7-28 16,13-6-12-16,3-2-5 0,0-2 0 16,3 4-4-16,-12 5-3 15,-19 5-2-15,-14 10 1 16,-19 8-22-16,-11 6-60 15,-10 0-64-15,-3 29-87 16,-37 12 64-16</inkml:trace>
  <inkml:trace contextRef="#ctx0" brushRef="#br1" timeOffset="-103180.88">2889 6445 219 0,'0'0'76'15,"0"0"-51"-15,0 0 14 0,0 0 64 16,0 0-34 0,0 0-3-16,97-42 7 0,-48 21-33 15,0 0-12-15,7-4-10 16,5-1 17-16,0-2 1 16,6 1-34-16,-6-1 8 15,-7 3 8-15,-8 5-13 16,-16 6 1-16,-15 7-6 15,-5 5-7-15,-4 2-15 16,2 0-171-16,-7 9-177 16</inkml:trace>
  <inkml:trace contextRef="#ctx0" brushRef="#br1" timeOffset="-101732.08">8002 5886 6 0,'0'0'11'0,"0"0"-2"16,0 0 2-16,0 0 2 15,0 0-7-15,0 0 2 0,0 0 12 16,0 0-12-16,0 0 1 16,0 0 2-16,0 0-5 15,0 0-4-15,0 0-2 16,0 0-1-16,0 0-2 16,0 0-8-16,3 5-20 15,0-5-40-15</inkml:trace>
  <inkml:trace contextRef="#ctx0" brushRef="#br1" timeOffset="-100749.5">13861 6121 13 0,'0'0'21'0,"0"0"21"16,0 0-11-16,0 0-4 15,0 0-1-15,0 0-19 16,0 0-7-16,0 0-18 16,0 0-81-16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19:04.6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3614 2842 125 0,'0'0'86'16,"0"0"-60"-16,0 0 44 16,0 0-39-16,0 0-1 15,0 0 10-15,0 0 11 16,0 0 14-16,0 0 15 15,9 0-17-15,-2-10-4 16,-4 0-4-16,0 1-6 16,0 2 2-16,-3 1-25 15,0 5 15-15,0 1-10 16,0 0-31-16,0 0-1 16,0 1-13-16,-6 15 14 15,-1 3 2-15,1 2-2 16,6-3-2-16,0-7-3 0,0-2 2 15,0-5-1-15,10-4 4 16,7 0 6-16,2 0-2 16,2-10 2-16,-2-8-1 15,-4-2 6-15,-9 2-8 16,-6-1 7-16,0 0 0 16,0 6-8-16,-6 4 5 15,-7 9 8-15,1 0-13 16,-6 14-2-16,0 10-38 15,0 4 15-15,12-7 8 0,6-2-10 16,0-6-16-16,0-6 18 16,9-5 16-16,2-2 7 15,2 0 0-15,-1 0 2 16,-2-12 10-16,-1-3 9 16,-4-3-7-16,-5-1-2 15,0 2 5-15,0 1-2 16,-3 7-15-16,-5 6-9 15,-2 3-65-15,1 3-86 16,3 16-180-16</inkml:trace>
  <inkml:trace contextRef="#ctx0" brushRef="#br0" timeOffset="739.1">4916 2530 899 0,'0'0'6'16,"0"0"116"-16,0 0-47 15,0 0-25-15,0 0-50 16,0 0-1-16,36-12-6 15,19 6 7-15,17-5 1 16,8-1 1-16,-5-2-2 0,1 1 4 16,-9 1-4-16,-12 0 0 15,-16 4 1-15,-14 4-1 16,-17 1-7-16,-8 3 1 16,0 0 2-16,-20 0-4 15,-23 0-7-15,-15 0-31 16,-12 0 27-16,-9 3 10 15,-5 10-8-15,2 1 2 16,9 0 15-16,9 0 3 16,19-5-3-16,12-1 1 15,14-5 10-15,13 1-4 16,6-4-6-16,0 0-1 16,0 4-4-16,9 2-7 15,21 6 5-15,13 3 6 16,5-1 17-16,10 1-1 0,-3 2 9 15,2 2-18-15,1 4-2 16,-3 1-4-16,-7 2 17 16,-5 0-15-16,-15-3 1 15,-17-2-3-15,-8 1-2 16,-3 2 3-16,-27 5 3 16,-15 8 7-16,-19 1-7 15,-18 6 2-15,-9 0 8 16,-6 1-3-16,3-4 7 15,12-6 3-15,15-7 1 0,22-10-1 16,20-7-1-16,13-8-8 16,9-3-9-16,9 0-3 15,31 0-1-15,30 0 5 16,24 0 31-16,21-9-8 16,4-7-26-16,-8-3 1 15,-10 3-6-15,-13 0-57 16,-16 2-50-16,-26 6-18 15,-34 4-262-15,-12 4-130 16</inkml:trace>
  <inkml:trace contextRef="#ctx0" brushRef="#br0" timeOffset="1173.95">4591 3514 900 0,'0'0'47'0,"0"0"72"16,0 0-94-16,0 0-25 15,0 0-4-15,0 0-8 16,3 6 6-16,13 4 5 16,5 8-1-16,-3 9-8 15,-2 4-13-15,-5 8 0 16,-8-2-13-16,-3-2 2 15,0-6 18-15,0-9-2 16,0-10 13-16,0-6 5 0,0-4 0 16,0 0 12-16,0-1 31 15,6-28 27-15,7-11-41 16,7-10-25-16,8-4 4 16,2 10 8-16,-2 9-3 15,-7 15 7-15,-9 13-19 16,-5 7-1-16,1 0 0 15,-2 9-17-15,0 21 14 16,0 12 2-16,-2 12-6 16,-1 3 6-16,-3 0-47 15,0-9-66-15,3-14-86 16,3-13-5-16,8-17-87 16</inkml:trace>
  <inkml:trace contextRef="#ctx0" brushRef="#br0" timeOffset="1353.43">5082 3632 606 0,'0'0'47'0,"0"0"159"15,0 0-96-15,0 0-38 16,0 0-38-16,0 0-21 16,-11 0-13-16,35 0-1 15,7-1 1-15,8-6-34 16,4-1-129-16,-7 4-114 15,-12 1-84-15</inkml:trace>
  <inkml:trace contextRef="#ctx0" brushRef="#br0" timeOffset="1503.52">5098 3774 282 0,'0'0'157'16,"0"0"18"-16,0 0 9 15,0 0-93-15,0 0-65 16,0 0-23-16,25 11 0 15,20-16-3-15,18-12-158 16,11-3-236-16,4-5 120 16</inkml:trace>
  <inkml:trace contextRef="#ctx0" brushRef="#br0" timeOffset="1687.52">5623 3555 249 0,'0'0'626'15,"0"0"-560"-15,0 0 80 16,0 0-114-16,0 0-32 16,0 0 0-16,-18 69-8 15,18-19 8-15,0 11 0 16,0 1-35-16,-3-4-166 16,-13-14-388-16</inkml:trace>
  <inkml:trace contextRef="#ctx0" brushRef="#br0" timeOffset="2413.3">4834 2023 479 0,'0'0'52'0,"0"0"99"15,0 0-92-15,0 0-53 16,-27 73 24-16,21-41 19 15,3-5 13-15,3-3-32 0,0-7-1 16,0-6-16-16,15-8-2 16,3-3 10-16,9 0 15 15,9-12 52-15,1-12-34 16,6-7-26-16,-4-3-7 16,-3-1-10-16,-3 4-1 15,-8 8-9-15,-9 10 2 16,-10 8-4-16,-1 5 1 15,1 0-16-15,4 15-2 16,2 8 14-16,-1 0 4 16,-1-4-1-16,-7-6 0 15,0-4-5-15,-3-4 4 16,0-3-2-16,0-2 4 0,0 0 3 16,-9 0 7-1,-15-5 0-15,-7-12-8 0,-12-5 4 16,-5-2-6-16,-3-2-14 15,3 7 8-15,5 6-32 16,9 11-15-16,4 2-4 16,9 15-86-16,9 12-18 15,12 2-175-15,0-2-41 16</inkml:trace>
  <inkml:trace contextRef="#ctx0" brushRef="#br0" timeOffset="3003.22">6630 2087 447 0,'0'0'87'0,"0"0"4"16,0 0 150-16,0 0-125 15,0 0-42-15,0 0-29 16,0-20-19-16,0 20-23 16,0 6-3-16,0 15 3 15,0 16-3-15,-3 14 23 16,-6 13-12-16,0 6-8 15,-3-2-3-15,3 0-76 16,0-10-119-16,6-9-198 16</inkml:trace>
  <inkml:trace contextRef="#ctx0" brushRef="#br0" timeOffset="3297.36">6030 2781 834 0,'0'0'17'0,"0"0"208"16,0 0-183-16,0 0-12 16,0 0-27-16,127 5 41 15,0-5 41-15,34-10-45 16,31-7-16-16,20 1-11 15,9 3-11-15,3 9-1 16,-17 2-1-16,-28 2 0 0,-39 0-2 16,-43 0-24-1,-42 0-32-15,-35 0-66 0,-25 2-118 16,-47 14-108-16</inkml:trace>
  <inkml:trace contextRef="#ctx0" brushRef="#br0" timeOffset="3716.97">6415 3323 594 0,'0'0'70'0,"0"0"163"16,0 0-82-16,0 0-71 15,0 0-51-15,0 0-14 16,2-2-12-16,33-3-3 16,10-1-1-16,1 6-1 15,-1 0-12-15,-12 0-11 16,-8 14-15-16,-14 5-9 16,-8 2 6-16,-3 10 28 15,-6 4 14-15,-18 3 1 16,-3 0 0-16,-7-1 5 15,4-3-2-15,6-5 22 0,0-4 16 16,11-8 1-16,4-10 7 16,7-2-23-16,2-5-13 15,0 0 6-15,11 0-16 16,17 0 3-16,12 0 3 16,5-11-9-16,4-4-12 15,6-5-90-15,1-2-104 16,-4-2-185-16</inkml:trace>
  <inkml:trace contextRef="#ctx0" brushRef="#br0" timeOffset="4197.3">6806 3132 505 0,'0'0'233'0,"0"0"-199"16,0 0 148-16,0 0-116 16,0 0-14-16,0 0-10 15,0-29-37-15,25 17 5 16,-1 2-10-16,1 5 2 16,-2 2-6-16,-4 3-2 15,-1 0-4-15,-6 11-16 16,-3 6-18-16,-6 5 12 15,-3-1-7-15,0 1-6 16,-3-5 27-16,-3-2 3 16,-3-8 7-16,6-3 7 15,0-3 2-15,3-1 4 0,0 0 13 16,0 0 39-16,0-18 31 16,15-9-60-16,6-6-4 15,4-1 0-15,-2 6-7 16,-1 8 7-16,-4 7-1 15,-9 6-6-15,-3 5-12 16,0 2-5-16,-2 0-10 16,-1 15 8-16,0 9-3 15,0 9 2-15,-3 5-2 16,0 4-31-16,-6 4-19 16,-4-1-85-16,-2-6-133 0,1-8-124 15</inkml:trace>
  <inkml:trace contextRef="#ctx0" brushRef="#br0" timeOffset="4437.45">7244 3509 967 0,'0'0'23'0,"0"0"14"0,0 0 50 16,0 0-44-16,0 0-25 16,81-7 22-16,-35-7-40 15,6-1-4-15,4-4-55 16,2 1-124-16,0-2-216 16,-9 2 53-16</inkml:trace>
  <inkml:trace contextRef="#ctx0" brushRef="#br0" timeOffset="4828.96">7804 3238 611 0,'0'0'199'0,"0"0"-149"16,0 0 119-16,0 0-70 15,0 0-52-15,0 0-3 16,0 0-1-16,0 0-12 16,0 0-11-16,0 8-18 15,0 9 13-15,9 5 3 16,1 9-3-16,-1 5-2 16,-6 6-10-16,3 3 7 15,-3 1-7-15,6 3-1 16,0-3 14-16,-3-10-16 0,-3-9 0 15,-3-10 3 1,0-5-2-16,0-3 1 0,0-3-2 16,0-5 2-1,0-1 1-15,0 0-3 0,0 0-7 16,3 0-20-16,-3 0-43 16,7-1-26-16,2-9-107 15,2-8-287-15</inkml:trace>
  <inkml:trace contextRef="#ctx0" brushRef="#br0" timeOffset="14749.28">9267 2735 280 0,'0'0'8'0,"0"0"2"16,0 0 92-16,0 0-13 16,0 0-26-16,0 0-9 15,0 0-16-15,-42 7 10 16,42-7-9-16,0 0 13 15,0 0-11-15,0 0-26 16,0 0-2-16,0 0-2 16,4 0-1-16,19 1 24 15,10 0-12-15,19-1 16 0,5 0-12 16,13 0-9-16,0-6-8 16,2-5-9-16,-7 0 3 15,-8 2-6-15,-11 1-23 16,-13 3-62-16,-11 5-48 15,-14 0-48-15,-8 0-51 16,-3 7 24-16</inkml:trace>
  <inkml:trace contextRef="#ctx0" brushRef="#br0" timeOffset="14994.94">9361 2950 103 0,'0'0'88'16,"0"0"76"-16,0 0-40 15,0 0-43-15,0 0-9 16,0 0-7-16,-6 1-12 16,19-1-22-16,13 0 10 15,11-1-8-15,2-3-13 16,3-1-5-16,4-2-7 16,6-1-7-16,-1-1 8 15,1-3-9-15,-7 2 0 16,-5 3-1-16,-9-3-31 15,-14 6-81-15,-7 1-75 16,-10 2-123-16</inkml:trace>
  <inkml:trace contextRef="#ctx0" brushRef="#br0" timeOffset="17785.28">11218 2370 453 0,'0'0'3'0,"0"0"104"16,0 0-8-1,0 0-39-15,0 0 54 0,0 0-53 16,0 0-36-16,-40-4 13 15,40 4-7-15,0 0-12 16,0 0-12-16,0 0-6 16,6 0 8-16,7 0-8 15,11-2 5-15,10 1 8 16,8-4-3-16,1 0-3 16,-4 3-8-16,-3-1 2 15,-8 0 1-15,-4 1-3 16,-15 0 0-16,-3 2 4 15,-6 0-1-15,0 0 7 16,-9 0-2-16,-23 0-4 16,-15 2-2-16,-14 6-2 0,-13 4-2 15,3 2 2-15,-2-2 1 16,9-1 1-16,6-2 1 16,10 1 2-16,5-6 5 15,16 3-10-15,15-4 14 16,6-2 3-16,6-1-16 15,0 0-1-15,0 0-3 16,0 4-12-16,9 3 11 16,13 6-2-16,8 4 6 15,9 3 1-15,3-1 8 16,4 2-2-16,2 3-6 16,-2-2 5-16,-7-2-4 15,1 0-1-15,-13-4-1 16,-6-2 4-16,-8-5-3 0,-7-2-1 15,-6-3 0-15,0 2 0 16,0 5 2-16,0 5 0 16,-16 6-2-16,-11 9 10 15,-9 5-7-15,-9 1 11 16,-10 4-14-16,-3 0 4 16,-7 3 0-16,0 0-1 15,1-2-1-15,10-5 8 16,10-9 2-16,14-8 6 15,11-9-14-15,11-5-3 16,8-6 4-16,0 0-5 0,0 0-9 16,21 0 0-16,18 0 9 15,29-9 18-15,13-5-9 16,10-6-4-16,3 0 1 16,-9 1-6-16,-8 0 0 15,-11 4 2-15,-11 0 2 16,-13 0-5-16,-9 5 1 15,-17 3-6-15,-7 4 0 16,-6 3-42-16,-3 0-13 16,0 0-41-16,0 0-95 15,0 0-139-15,0 0-181 16</inkml:trace>
  <inkml:trace contextRef="#ctx0" brushRef="#br0" timeOffset="18333.75">12152 2588 576 0,'0'0'11'16,"0"0"55"-16,0 0 46 15,0 0 3-15,0 0-76 16,0 0 2-16,-42-40-4 16,30 29-9-16,-6 2 14 0,-1 3-27 15,-1 2 1-15,-2 4 1 16,-4 0 4-16,-3 19-21 16,-7 15 1-16,3 14 2 15,8 7-3-15,4 1 0 16,12-4-8-16,9-9 8 15,0-12-3-15,6-10-13 16,15-9 12-16,1-6-3 16,8-6 7-16,1 0 2 15,5-14 10-15,-3-11 9 16,0-6-18-16,-5-3 3 16,-7-2-2-16,-6-6 4 0,-9 2 3 15,-6 1-8 1,0 7-2-16,0 14 16 0,0 10-5 15,0 5 14-15,0 3-25 16,0 3-1-16,0 23-18 16,0 16 9-16,0 15 9 15,0 5-2-15,0-2 2 16,8-5-37-16,14-5-41 16,6-10-80-16,8-10-50 15,7-14-9-15,-7-16-182 16</inkml:trace>
  <inkml:trace contextRef="#ctx0" brushRef="#br0" timeOffset="18954.9">12292 2942 466 0,'0'0'74'16,"0"0"104"-16,0 0-54 15,0 0-48-15,0 0-22 16,0 0-19-16,31-18-25 16,-4 8-7-16,3 3 2 15,-2 5-3-15,-1 2-4 16,-8 0-2-16,-2 3 0 0,-8 13 1 16,-6 6-42-1,-3 5 15-15,0 0 2 0,0-4 10 16,-9-4 18-16,3-8 0 15,3-4 1-15,-3-4 3 16,4-2 14-16,2-1 15 16,0 0 26-16,0-2-5 15,0-20-14-15,3-12-31 16,14-5-6-16,2-4 10 16,4 2-10-16,2 8-1 15,-1 8 12-15,-2 8-2 16,-5 7 4-16,-4 6-13 15,-1 4 2-15,-2 0-10 16,7 11 3-16,-5 11 2 16,4 7 3-16,-2 3-3 0,-4 5 6 15,-4 0-1-15,0-1-4 16,-3-4 9-16,0-6-10 16,-3-5 0-16,0-8 10 15,0-5-8-15,0-3 3 16,0-5-1-16,0 0-4 15,1 0 15-15,-1 0-11 16,2 0 6-16,-2 0 6 16,0 0-11-16,0 0 2 15,0 0-7-15,0 0-1 16,1 0-5-16,2 0-24 16,-3 0-34-16,0 0-67 15,0 0-189-15,-4 0-139 0</inkml:trace>
  <inkml:trace contextRef="#ctx0" brushRef="#br0" timeOffset="22527.1">10665 3439 192 0,'0'0'39'16,"0"0"24"-16,0 0 78 16,0 0-65-16,0 0 5 15,0 0-20-15,0 0-4 16,-14-3 0-16,14 3 2 15,0-2-3-15,0 2-17 16,0 0-20-16,0 0-1 16,0 0-18-16,0 0-6 15,0 3-1-15,6 16-17 16,9 10 24-16,3 8 0 16,-5 3 3-16,-2-1-6 15,-5-2 1-15,0-8-6 0,-6-8 6 16,3-9 3-16,-3-8-2 15,0-4 2-15,0 0 8 16,0 0 12-16,0-4-2 16,0-16 14-16,4-10-33 15,-1-6 4-15,3-5-5 16,4 2 1-16,4 7 0 16,1 8-3-16,-2 10-2 15,-2 6 2-15,4 8-7 16,4 0-17-16,2 19 7 15,4 12-5-15,-5 9-7 16,-4 6 14-16,-7 8-74 16,-6 2-20-16,-2-4-74 0,2-18-71 15</inkml:trace>
  <inkml:trace contextRef="#ctx0" brushRef="#br0" timeOffset="22728.77">11151 3509 545 0,'0'0'59'0,"0"0"49"15,0 0 14-15,0 0-74 16,0 0-41-16,0 0-7 16,33-7-34-16,-7 0 21 0,13 0-107 15,-3-1-44-15,-9 1 1 16,-6 7-32-16,-14 0 31 15</inkml:trace>
  <inkml:trace contextRef="#ctx0" brushRef="#br0" timeOffset="22855.06">11291 3550 1 0,'0'0'72'0,"0"0"0"15,-81 98-4-15,68-76 32 16,4-7-10-16,9-7-31 16,0-5-47-16,12-3-8 15,27-5 16-15,13-18-7 16,20-4-13-16,2-5-202 15,-2-2 5-15</inkml:trace>
  <inkml:trace contextRef="#ctx0" brushRef="#br0" timeOffset="23021.02">11594 3456 521 0,'0'0'114'0,"0"0"145"15,0 0-159-15,0 0-50 16,0 0-42-16,0 0-8 15,-6 66-10-15,6-13 10 16,0 15 0-16,0 7-30 16,-4 3-158-16,-10-15-233 15</inkml:trace>
  <inkml:trace contextRef="#ctx0" brushRef="#br0" timeOffset="23799.21">10891 1998 257 0,'0'0'47'0,"0"0"26"0,0 0-34 15,0 0 18-15,-41 96-12 16,41-62 9-16,0-3 2 15,0-9-27-15,16-7-9 16,3-7-5-16,1-4 22 16,8-4 19-16,2 0-36 15,0-9 2-15,1-9-10 16,-1-6-6-16,0-2 11 16,-2-6-11-16,-1-4 1 15,-2-1 20-15,-5-1 4 16,-4 1 14-16,-3 9-21 15,-2 10 7-15,-5 11 7 16,-6 5-24-16,3 2-11 16,3 0-3-16,7 18-15 0,1 7 13 15,5 4 2-15,-7 1 0 16,-3-3 0-16,0-6 1 16,-9-4-1-16,0-6 0 15,0-3 3-15,-9-1 3 16,-9-4 7-16,-12 0-3 15,-4-3 19-15,-2 0-18 16,-4-6-11-16,4-7 0 16,8 0 0-16,4 3-11 15,9 5-26-15,1 5-70 16,7 5-178-16,-2 12-174 16</inkml:trace>
  <inkml:trace contextRef="#ctx0" brushRef="#br0" timeOffset="32837.47">15545 3284 715 0,'0'0'12'16,"0"0"-6"-16,0 0 57 16,0 0-21-16,0 0-26 15,0 0-14-15,0 0-2 16,-31 40 24-16,28-34-20 15,3-5 9-15,-4-1 3 16,4 0 2-16,0 0 24 16,-1 0 12-16,-4-4-9 15,-3-14-12-15,-1-6-31 16,0-1 0-16,6 3 2 16,0 10 1-16,3 5-1 15,0 7 4-15,0 0-8 16,0 0-2-16,0 0-32 0,0 8-17 15,9 7 50-15,0 6 1 16,-6 0 1-16,0-3-1 16,-3-4-1-16,0-5-3 15,0-1 8-15,-2-3-4 16,-2-5 6-16,1 0 5 16,-3 0 31-16,-3 0-7 15,-5-5-17-15,4-11 1 16,-3-4-12-16,4 3-4 15,6 5 0-15,-2 4-1 0,5 7 13 16,0 1-15-16,0 0-15 16,0 0 1-16,0 0-38 15,11 1 32-15,5 5 19 16,-9 2 2-16,-2-7 2 16,-4 4-1-16,-1-5-2 15,0 0 15-15,0 0-6 16,0 0 15-16,0 0 11 15,0 0-13-15,0 0 3 16,0 2-19-16,0 4-2 16,0 11-4-16,10 16-10 15,-3 18 10-15,-7 16 3 16,0 14-3-16,-27 8 0 0,-16 5-15 16,-8-1-66-1,-1-7-97-15,-3-24-196 0,3-28-218 16</inkml:trace>
  <inkml:trace contextRef="#ctx0" brushRef="#br0" timeOffset="34562.56">18550 1878 618 0,'0'0'66'15,"0"0"191"-15,0 0-138 16,0 0-56-16,-88-21-39 0,50 50-19 15,-8 21-3-15,1 15-1 16,3 12 6-16,6 5-6 16,17-1-1-16,14-8-2 15,5-11-2-15,20-15-6 16,13-15-4-16,10-16-7 16,12-16 13-16,7-13 0 15,9-26 7-15,2-16 0 16,-3-4-3-16,-12-2-1 15,-15 2 5-15,-11 14 0 0,-20 16 0 16,-7 13 6-16,-5 13 29 16,0 3-7-16,0 0-28 15,-5 21-11 1,-7 11 2-16,4 7 9 0,8 2-9 16,0-5 6-16,11-6-1 15,12-8-14-15,6-11 16 16,2-9-14-16,3-2 15 15,2-12-1-15,2-17 4 16,-1-5-3-16,-16-4 1 16,-8-5 0-16,-13 1 9 15,-3 3-9-15,-16 4 2 16,-8 15 1-16,2 12-1 0,-7 8-2 16,2 20-9-16,8 18-2 15,-1 6 10-15,17 0-12 16,6-3-5-16,9-10 6 15,20-6-1-15,8-13 12 16,8-8-2-16,0-4 3 16,1-14 10-16,2-16-5 15,-2-6 21-15,-4-5-12 16,-6-2 2-16,-7 3 14 16,-9 5-12-16,-8 14-12 15,-8 13 16-15,-4 8-3 16,0 0-19-16,0 9-16 15,7 16-12-15,5 6 26 16,8 0 0-16,13-6-3 0,1-6-2 16,8-7-1-16,2-10 8 15,-5-2 0-15,-4-8 1 16,-3-17 7-16,4-7-4 16,0-7-1-16,-3 1 10 15,-8 7-6-15,-5 9-4 16,-10 12 2-16,-3 10-4 15,-4 0-2-15,3 14-16 16,2 12 11-16,7 4 0 16,-2-3-1-16,5-6-7 15,3-6 2-15,12-8-4 16,-1-7 10-16,7 0 3 16,0-8 3-16,-4-13 9 15,-6-5-7-15,0-8-1 16,-2 2 5-16,-4 6-4 0,-6 6-2 15,-8 12 3-15,-6 7 1 16,-3 1-2-16,3 0-2 16,0 16-23-16,1 5 23 15,5 2 0-15,4-1 0 16,11-3 0-16,14-6 0 16,11-3-2-16,5-8 2 15,1-2-20-15,-9-10-56 16,-10-11-32-16,-6-7 1 15,-12-8 83-15,-7-5 24 0,-6-7 14 16,-5-6 63-16,0-1 23 16,0 4-5-16,0 15 5 15,0 16-27-15,0 11 2 16,0 8-9-16,0 1-39 16,0 0-25-16,0 10-2 15,0 16 0-15,6 21 18 16,6 23 31-16,-5 19-19 15,-5 13-12-15,-2 12-7 16,0 9-11-16,-13 5-1 16,-6 3 0-16,-1-16-32 15,0-24-21-15,8-28-19 16,6-32 1-16,5-17 22 0,1-14-25 16,0-4 7-1,0-37 17-15,0-27 7 0,0-29-65 16,-16-18 34-16,0-15 75 15,5 2 3-15,9 10-3 16,2 21 12-16,7 28 67 16,15 20-2-16,12 15-34 15,15 7-19-15,11 7-23 16,11 8-2-16,11 6-5 16,2 6 2-16,-3 0-10 15,-12 12-6-15,-22 7-1 16,-20 3-12-16,-24 4 15 15,-6 5 18-15,-35 4-11 16,-12 3 11-16,-15 0 7 0,0-4-2 16,4-4-10-16,8-8 0 15,21-5-24-15,18-8-76 16,14-9-107-16,34 0-66 16,28-14 110-16</inkml:trace>
  <inkml:trace contextRef="#ctx0" brushRef="#br0" timeOffset="35349.22">21262 1857 420 0,'0'0'94'16,"0"0"94"-16,-84-9-38 15,48 18-80-15,0 14-2 0,3 5-34 16,7 3-24 0,14 3-10-16,9-2 0 0,3-1 0 15,14-5-8 1,16-7 0-16,7-8-15 0,2-11 23 15,0 0 3-15,-8-15 2 16,-1-11-3-16,-10-11 14 16,-4-7-13-16,-8-1 2 15,-5 4 4-15,-3 17-6 16,0 12 3-16,0 12-3 16,0 4-3-16,0 28-28 15,0 14 18-15,0 8 8 16,0-4 1-16,8-7 1 15,16-11-3-15,4-12 1 0,2-9-5 16,6-11 2-16,1-2-1 16,5-21-5-16,1-11-4 15,-9-10-51-15,-12-5 66 16,-9-8-1-16,-9 4 2 16,-4 10 7-16,0 16 14 15,-7 15 23-15,-7 10 28 16,-1 2-64-16,3 7-8 15,4 10-1-15,5 0-25 16,3 0 19-16,8 0-11 16,18-2 16-16,11-5 1 15,3-6 3-15,4-4 3 16,-4 0 0-16,-11 0 0 0,-7 0 12 16,-9 0-8-16,-9 0-4 15,1 0-6-15,-4 5-5 16,-1 17 4-16,0 3 1 15,0 3 1-15,0-4 3 16,0-1-4-16,7-4 0 16,7-4-2-16,3-7 1 15,10-5 0-15,9-3 1 16,7-2-2-16,1-15-5 16,-4-9 0-16,-10-9 4 15,-13-8 3-15,-5-10 1 16,-6-6 7-16,-3 7 10 15,-3 13 1-15,0 17 37 16,0 16-7-16,0 6-14 0,0 0-35 16,0 27-14-16,0 13 6 15,-3 12 5-15,1 4 6 16,2-3-8-16,0-5 5 16,14-4-62-16,10-12-30 15,4-16 5-15,8-16-147 16,3-6-11-16,4-29-89 15</inkml:trace>
  <inkml:trace contextRef="#ctx0" brushRef="#br0" timeOffset="35481.15">22405 1639 74 0,'0'0'181'0,"0"0"141"16,0-77-90-16,-3 71-52 16,1 5-116-16,1 1-61 15,1 0-3-15,0 0-62 16,0 18-136-16,0 10-57 0,0 3-94 15</inkml:trace>
  <inkml:trace contextRef="#ctx0" brushRef="#br0" timeOffset="35859.67">22665 1744 789 0,'0'0'31'0,"0"0"150"16,0 0-120-16,0 0-14 16,0 0-6-16,0 0-11 15,-29-39 10-15,20 39-40 16,-2 2-9-16,-2 17 5 16,-3 6-1-16,7 4-19 15,6 1-8-15,3 1 3 16,0-5 8-16,12-1-22 15,4-5 31-15,1-5-1 16,-8-3 3-16,1-5 9 16,-7-3 0-16,-2-1 1 15,-1 0 4-15,-6 5-4 16,-24 4 0-16,-14-1 13 0,-11 2-13 16,-1-7 0-16,1 0-3 15,11-4-56-15,19-2-48 16,21 0-77-16,16-24 33 15,34-7-216-15</inkml:trace>
  <inkml:trace contextRef="#ctx0" brushRef="#br0" timeOffset="36513.74">22948 1693 125 0,'0'0'270'16,"0"0"-55"-16,0 0-30 15,0 0-94-15,0 0-69 16,0 0-12-16,-7 55 0 15,-10-11 47-15,5 4-44 16,2-7-4-16,7-2-9 0,3-6 2 16,0-10-6-16,3-10 1 15,13-7-10-15,6-6 3 16,8 0-5-16,7-17-4 16,-2-11-19-16,-1-10-10 15,-7-10-59-15,-17-5 73 16,-6-5-7-16,-4 10 38 15,-8 11 3-15,-13 16 27 16,-11 20 28-16,-3 4-38 16,-4 25-9-16,6 14-1 15,6 4 0-15,15 0-2 16,11-2-5-16,1-10-2 16,6-6-1-16,19-9 3 0,8-8 9 15,7-11-9 1,9 0 24-16,2-19-5 0,6-8-6 15,-2-12-2-15,-4-2 9 16,-8-8 5-16,-9 7 21 16,-8 12-26-16,-10 15 6 15,-10 10 16-15,-5 5-18 16,-1 5-24-16,4 23-24 16,-4 8 24-16,4 4 11 15,2-3-10-15,3-8 2 16,0-6 0-16,0-7-2 15,3-9 0-15,-3-3 0 0,11-4 0 16,10 0 24-16,8-21-10 16,5-8-8-16,5-8 0 15,-3-4-5-15,-2 8 0 16,-14 10-2-16,-10 16-2 16,-6 7-4-16,-9 0-1 15,-1 20-14-15,0 6 9 16,-3 8 1-16,5 7-2 15,10 5-13-15,3 4 3 16,12 3-92-16,16-14-179 16,9-11-132-16</inkml:trace>
  <inkml:trace contextRef="#ctx0" brushRef="#br0" timeOffset="36761.97">24836 1339 708 0,'0'0'149'0,"0"0"65"16,0 0-124-16,0 0-41 15,0 0-12-15,0 0-37 16,0-7-8-16,0 39 2 16,0 23 6-16,0 18 1 15,-11 9-1-15,-11 4 3 16,-5-5-6-16,2-11-50 15,5-10-56-15,4-18-34 16,9-16-119-16,2-18 56 0,5-8-168 16</inkml:trace>
  <inkml:trace contextRef="#ctx0" brushRef="#br0" timeOffset="36970.18">24660 1346 749 0,'0'0'14'0,"0"0"187"15,0 0-143-15,0 0-58 16,0 0 2-16,87-2-2 16,-4 2 19-16,22-8-19 0,3 2-77 15,-5-2-102-15,-18-1-125 16,-22 6-137-16</inkml:trace>
  <inkml:trace contextRef="#ctx0" brushRef="#br0" timeOffset="37599.61">25255 1775 672 0,'0'0'46'15,"0"0"79"-15,0 0 39 0,0 0-155 16,0 0-7-16,0 0-1 16,34-22 8-16,-2 0-9 15,1 3 0-15,-2-3-12 16,-6 3 9-16,-7 0-14 16,-9 6 17-16,-6 4 0 15,-3 6 1-15,0 2-2 16,-14 1-6-16,-18 0-35 15,-13 12-9-15,-5 12 51 16,0 7 2-16,2 6 7 16,13-2-9-16,6 1-2 15,14-4 0-15,11-7-1 16,4-3 0-16,19-8-26 0,26-7-50 16,13-7 79-1,14 0 0-15,-2-17-18 0,-4-10-1 16,-7-6 3-16,-5-5 12 15,-7-9 1-15,-9-2 6 16,-14 6 9-16,-12 9 7 16,-9 15 52-16,-3 11 47 15,0 8-12-15,-6 0-51 16,-9 0-40-16,0 8-3 16,-3 11 2-16,6 2-14 15,7 3-4-15,5-2 2 16,14 3 2-16,19 3 0 15,11 2 3-15,6-1-3 16,-4-3 7-16,-10-6-7 0,-14-6-1 16,-11-4 0-16,-11 0-5 15,-9 2-11-15,-26 2 9 16,-12 1 8-16,-13 0-8 16,-1-4-5-16,1-4-31 15,15-5-88-15,20-2-108 16,23-9 52-16,10-17-52 15</inkml:trace>
  <inkml:trace contextRef="#ctx0" brushRef="#br0" timeOffset="38003.55">26189 1283 459 0,'0'0'30'0,"0"0"137"15,0 0-96-15,0 0-43 16,0 0 0-16,0 84 72 15,0-26-3-15,0 11-45 16,0 4-6-16,-10 1-17 16,-12-1-7-16,-4-7-18 15,2-8-4-15,9-12-19 16,8-14-34-16,7-12-15 16,0-14-7-16,16-6-103 15,12 0 63-15,9-20-82 16,1-11-15-16,-7-8 102 15,-7-4 66-15,-12 0 39 0,-12 6 5 16,0 5 69-16,-18 11 84 16,-13 4-36-16,-1 5-38 15,7 4 29-15,7 6 34 16,9-1-36-16,6 3-7 16,3 0-32-16,0 0-38 15,9 0-29-15,27 0-11 16,19 0 5-16,19 0 2 15,6 0-113-15,-4 0-47 16,-14 0-144-16,-18-4-85 16</inkml:trace>
  <inkml:trace contextRef="#ctx0" brushRef="#br0" timeOffset="39167.99">17514 2185 565 0,'0'0'43'16,"0"0"130"-16,0 0-68 15,0 0-48-15,-90 47-37 0,60-24 1 16,10-2-1-16,8-3-5 15,5-4-15-15,7-5 3 16,0-2-8-16,4-4 3 16,5-3 2-16,8 0 10 15,2 0 3-15,0-10 13 16,-4-6-17-16,-3-2-4 16,-6-1 8-16,-6-1-10 15,0 3 7-15,0 5 0 16,-10 4-8-16,-1 6 0 15,-1 2-2-15,-4 5-9 16,-4 15 9-16,4 2-11 0,10 2 3 16,6-4-6-16,0-5-1 15,9-5 11-15,13-4-8 16,2-6 11-16,-1 0 1 16,-1 0 4-16,-5-10 2 15,-1-5 1-15,-6-2 3 16,-7-2 16-16,0-3-21 15,-3-4-2-15,0 4 3 16,-12 7-6-16,-6 8-6 16,-1 7-38-16,-10 14-160 15,0 25-61-15,-4 5 77 16,3 2-123-16</inkml:trace>
  <inkml:trace contextRef="#ctx0" brushRef="#br0" timeOffset="51245.55">21337 3185 14 0,'0'0'50'0,"0"0"-5"15,0 0 43-15,0 0-47 16,0 0 3-16,0 0-15 15,0 0-1-15,-15-51-15 16,10 47 20-16,1 4-1 16,1 0-8-16,1 0 5 15,-1 0 19-15,2 0-22 16,-1 0-10-16,1 0-2 16,1 0-1-16,0 0-1 15,0 0-4-15,0 0 2 16,0 0 16-16,0 0-12 0,0 0-4 15,0 0-2-15,0 0-5 16,0 0-3-16,0 0-1 16,0 0 1-16,4 0 10 15,-2 0-9-15,-2 0-1 16,0 0 2-16,0 0 0 16,0 0 0-16,0 0-2 15,0 0 0-15,0 0 0 16,0 0 0-16,0 0 0 15,0 0-4-15,0 0-6 16,0 0 5-16,0 0-4 16,0 0 2-16,0 0 5 0,0 0-6 15,0 0 8-15,0 0-3 16,0 0 3-16,0 0-1 16,0 0 0-16,0 0 1 15,0 0 0-15,0 0 0 16,0 0-1-16,0 0 1 15,0 0 0-15,0 0 0 16,0 0 0-16,0 0 1 16,0 0 10-16,0 0-10 15,0 0 5-15,0 0 1 16,0 0-4-16,0 0 0 16,0 0-3-16,0 0 3 15,0 0-9-15,0 0 6 16,0 0-21-16,0 0-24 15,0 4-53-15,0 8-156 0,0-2 19 16</inkml:trace>
  <inkml:trace contextRef="#ctx0" brushRef="#br0" timeOffset="51969.58">21262 3080 220 0,'0'0'12'0,"0"0"132"16,0 0-17-16,0 0-41 16,0 0-25-16,0 0-19 15,-3-6-34-15,3 6 6 16,6 0-4-16,23 10 5 16,20-3 43-16,15-2-26 15,12-1-4-15,2-4-15 16,-6 0-11-16,-7-2 6 0,-10-5-8 15,-23 3-1-15,-10-2-4 16,-12 5 6-16,-10 0-1 16,-9-1 0-16,-25 2-5 15,-24-1-1-15,-14 1-16 16,-11 0 20-16,-2 0 2 16,5 0 2-16,12 0-1 15,12 0-1-15,21 0 1 16,11 0 6-16,16 0-7 15,8 0-3-15,0 4 3 16,15 3-11-16,20 4 11 16,9 4-2-16,3 2 5 0,0-1-5 15,-6 1 2-15,-8 0-7 16,-11-2 6-16,-9-3-7 16,-6 2-1-16,-7 4 4 15,-11 6 5-15,-20 7 5 16,-18 5-4-16,-7 1-1 15,-8 6 10-15,-5 3 6 16,5 1-2-16,13 0-6 16,16-5-3-16,20-13 8 15,15-7-13-15,15-6-3 16,40-11 3-16,28-5 16 16,28-4 3-16,11-21-19 15,5-4-3-15,7 3-62 16,3 3-100-16,-11 0-92 15</inkml:trace>
  <inkml:trace contextRef="#ctx0" brushRef="#br0" timeOffset="52434.87">22199 3090 641 0,'0'0'1'0,"0"0"204"16,0 0-74-16,0 0-48 16,0 0-16-16,0 0-55 0,-33-38-12 15,29 56-5-15,1 22-8 16,-7 19 13 0,0 10 0-16,1-1 1 0,3-12-1 15,2-12 0-15,1-16 0 16,3-11-2-16,0-9 6 15,0-8-4-15,0 0 2 16,0 0-1-16,10-8 23 16,18-16-15-16,11-7-9 15,7-3 5-15,1 6-4 16,-1 7-2-16,-7 7-1 16,-3 11-5-16,-6 3 3 15,-8 1-9-15,-9 16-10 16,-6 7-7-16,-7-1 2 0,-11 5 11 15,-27 3 14-15,-14 0 3 16,-13-2 2-16,-4-3-2 16,3-6 0-16,11-4-19 15,18-10-37-15,18-1-83 16,19-5-49-16,6 0-21 16,37-14-126-16</inkml:trace>
  <inkml:trace contextRef="#ctx0" brushRef="#br0" timeOffset="52869.28">22669 3446 368 0,'0'0'11'0,"0"0"126"16,0 0-32-16,0 0 8 16,0 0-31-16,0 0-30 15,-43-7-11-15,63-5-39 16,13-1 0-16,10 2 2 15,1 3-4-15,-10 7-6 16,-7 1-22-16,-10 0-36 16,-4 11-38-16,-10 7 17 15,-3 6 56-15,0 2 7 16,-3-3 11-16,-15-2 9 16,4-7 3-16,4-5-1 15,3-4 5-15,4-5 13 16,3 0 22-16,0-16 36 15,11-13-36-15,10-8-24 0,9-3-9 16,5 1 5-16,-4 3 14 16,-1 12 7-16,-7 9-18 15,-5 11 8-15,-6 4-22 16,0 7-1-16,-1 16-6 16,-4 6 3-16,-4 6 0 15,-3 3 4-15,0 5-7 16,-6 4-23-16,-1 1-96 15,2-2-11-15,5-15-155 16,11-16 21-16</inkml:trace>
  <inkml:trace contextRef="#ctx0" brushRef="#br0" timeOffset="53069.52">23510 3334 596 0,'0'0'204'15,"0"0"-92"-15,0 0 18 16,0 0-56-16,0 0-38 16,0 0-30-16,73-38-6 15,-3 31-1-15,8-2 0 16,-7 4-84-16,-11 4-57 16,-9 1-116-16,-22 0-69 15</inkml:trace>
  <inkml:trace contextRef="#ctx0" brushRef="#br0" timeOffset="53232.14">23561 3466 239 0,'0'0'135'15,"0"0"63"-15,0 0-64 16,0 0-15-16,0 0-62 16,0 0-24-16,-14 9-32 15,87-13 3-15,26 1-4 16,16 3-74-16,4 0-220 15,-4-5-116-15</inkml:trace>
  <inkml:trace contextRef="#ctx0" brushRef="#br0" timeOffset="53830.87">24906 2975 692 0,'0'0'97'0,"0"0"-72"16,0 0 112-16,0 0-63 15,0 0-72-15,115-50 1 16,-45 42-6-16,5 2 2 16,2 0-1-16,-5-1-24 15,-11 1-24-15,-16 2 17 0,-18-1-28 16,-16 5 0-1,-11-2 31-15,-4 2 30 0,-33-1-2 16,-16-1-36-16,-21 2 38 16,-8 0 0-16,-5 0 7 15,2 11 10-15,8 2 29 16,8-1-9-16,12 3 27 16,19-3-23-16,15-3-23 15,17 1-18-15,6 3 0 16,14 3-12-16,29 4 10 15,17 1 4-15,5-6 16 16,1-1-13-16,-8-4-1 16,-14-2 7-16,-15-1-11 15,-12-4 2-15,-10-1 0 0,-7-1-1 16,0 3 4-16,-1 8-5 16,-23 7 0-16,-12 11 14 15,-11 7-2-15,-8 3 14 16,0 3-20-16,2-2 0 15,8-5 16-15,12-7-11 16,15-14-8-16,12-5 3 16,6-6-6-16,12-2 0 15,37-2 5-15,28 0 9 16,30 0 0-16,15-7-14 16,0 3-10-16,-7 4-83 0,-16 0-156 15,-20-7-139 1</inkml:trace>
  <inkml:trace contextRef="#ctx0" brushRef="#br0" timeOffset="54273.34">26114 2746 312 0,'0'0'164'16,"0"-79"-34"-16,0 55 72 15,0 5-56-15,0 7-45 16,0 3-14-16,0 5-22 16,0 3-20-16,0 1-25 15,0 0-20-15,2 16-20 0,1 27 16 16,-3 21-3-16,0 14 2 15,-6 4 5-15,-14-3-37 16,2-9-63-16,6-13-96 16,8-16-104-16,4-17-53 15</inkml:trace>
  <inkml:trace contextRef="#ctx0" brushRef="#br0" timeOffset="54489.53">25806 3232 427 0,'0'0'12'16,"0"0"117"-16,0 0-3 15,0 0 0-15,0 0-50 16,0 0-39-16,140 12 51 16,-15-12-41-16,22-3-36 15,6-4-3-15,-7 3-8 16,-21 4-37-16,-26 0-100 15,-34 0-107-15,-36 5-8 16</inkml:trace>
  <inkml:trace contextRef="#ctx0" brushRef="#br0" timeOffset="54844.71">25859 3645 610 0,'0'0'28'16,"0"0"80"-16,0 0-58 16,100-27-48-16,-54 21 2 15,-4 6-4-15,-7 0 0 16,-12 0 0-16,-8 6-6 16,-9 14-5-16,-6 9 7 15,-2 5 3-15,-20 3 1 16,-9 1 7-16,-3 0-2 15,-2 0-1-15,2-4 13 16,8-6 17-16,7-8 12 16,8-9-12-16,6-6-9 0,5-2-14 15,0-1-7-15,7-2-4 16,26 0 0-16,13 0 4 16,21-5-4-16,12-8-50 15,5 0-69-15,-5-5-159 16,-11-10-164-16</inkml:trace>
  <inkml:trace contextRef="#ctx0" brushRef="#br0" timeOffset="55269.34">26335 3464 424 0,'0'0'67'0,"0"0"50"0,0 0-94 16,0 0-22 0,0 0-1-16,0 0 9 0,91-51-4 15,-75 51 0-15,-1 12-5 16,-4 9 0-16,-7 4-6 16,-2 0 7-16,-2 1-1 15,0-3 9-15,0-8-8 16,-3-4 5-16,-2-5 1 15,4-5 21-15,-1-1 28 16,2 0 18-16,0 0 18 0,0-10 10 16,3-15-7-16,18-11-68 15,10-5-17-15,5 0-9 16,2 12 13-16,-6 11-4 16,-6 10 10-16,-6 8-5 15,-7 0-15-15,-3 5-1 16,-3 18-13-16,-7 9 9 15,0 11 1-15,-10 10 2 16,-14 2-18-16,-10 2-77 16,-10-8-139-16,-12-12-254 15</inkml:trace>
  <inkml:trace contextRef="#ctx0" brushRef="#br0" timeOffset="56110.58">20087 5070 387 0,'0'0'15'0,"0"0"56"16,0 0 99-16,0 0-114 16,0 0 3-16,0 0-19 15,-30 0-13-15,37 0-24 16,26 0 3-16,21 0 34 16,21-6-2-16,5-4-31 15,5-1-7-15,0 0-49 16,-7 5-90-16,-10 5-4 0,-20 1-43 15,-27 3-42-15</inkml:trace>
  <inkml:trace contextRef="#ctx0" brushRef="#br0" timeOffset="56313.62">20044 5389 35 0,'0'0'133'15,"0"0"46"-15,0 0-15 16,0 0-37-16,0 0-66 15,0 0-20-15,110-26-26 16,-22 9-8-16,1 0 0 16,-1 1-5-16,-5 0-4 15,-9 3-77-15,-8 0-10 0,-17 2-36 16,-18-3-43-16,-20 0 15 16,-11-5 2-16</inkml:trace>
  <inkml:trace contextRef="#ctx0" brushRef="#br0" timeOffset="56577.32">20275 4833 107 0,'0'0'195'0,"0"0"-4"15,-39-78-83-15,39 69 36 16,0 4-45-16,6-1-43 16,13 3-18-16,17 3-26 15,4 5-4-15,11 24 0 0,1 10-7 16,4 13 16-1,-1 5-15-15,-6 12 4 0,-10 4 5 16,-20 2-8 0,-19-1 5-16,-13-3-7 0,-35-5-1 15,-16-2 9-15,-6 0-9 16,-4-4-7-16,2-2-57 16,4-3-72-16,16-13-142 15,19-20-110-15</inkml:trace>
  <inkml:trace contextRef="#ctx0" brushRef="#br0" timeOffset="57640.66">22870 5300 81 0,'0'0'24'16,"0"0"22"-16,0 0 52 15,0 0-22-15,0 0 14 0,0 0 7 16,54-40-35-16,-50 34-11 15,-4-2 2-15,0 0-1 16,0-2-1-16,0-2-19 16,0 0 1-16,-9-4-22 15,-4 2 10-15,-5 3-7 16,0 5-14-16,-1 6 1 16,-7 0-5-16,-4 20-4 15,-2 13 2-15,0 6 3 16,7 5 3-16,6 1-2 15,7-1 0-15,6-6 2 16,2-8-4-16,4-8 4 0,0-10-3 16,7-2 3-16,3-6 2 15,6-3 4-15,6-1-2 16,3 0-3-16,5-12 19 16,3-8-16-16,-4-2 6 15,0-7 3-15,-6-2 7 16,-2-5 7-16,-4-10-8 15,-3 0-11-15,-4 2 22 16,-4 13-27-16,-5 12 9 16,-1 13 20-16,0 6-20 15,0 0-12-15,0 0-4 16,0 13-12-16,0 16 14 16,0 10-3-16,-1 6 5 15,1-1 0-15,0-2 2 16,0-2-4-16,3-4 0 0,8-2-8 15,3-7-43-15,5-5-40 16,8-3-96-16,6-7-9 16,3-12-172-16</inkml:trace>
  <inkml:trace contextRef="#ctx0" brushRef="#br0" timeOffset="58262.92">23159 5581 38 0,'0'0'341'16,"0"0"-222"-16,0 0 67 0,0 0-84 15,0 0 9-15,0 0-26 16,-37-13-16-16,37 4-31 16,0-2-25-16,0-2-12 15,11 3 1-15,5-2-2 16,-3 5 0-16,4 4-4 15,-4 3 4-15,1 0-7 16,4 1 1-16,-6 16 1 16,1 4 0-16,-6 4-6 15,-2-1 6-15,-5 2 4 16,0-4-5-16,0-2 5 16,0-6-1-16,-8-4 4 0,4-3 0 15,2-5-2-15,1-2 0 16,1 0 14-16,0 0-6 15,0 0 11-15,0-15 17 16,0-13-23-16,0-11-12 16,9-3-1-16,7-1 0 15,4 10-1-15,-1 8 2 16,2 6-2-16,-6 7 0 16,0 5 1-16,-3 3-1 15,-3 4 0-15,4 0-4 16,1 3 0-16,2 8 5 15,0 5-1-15,1 1 0 16,-5 5-2-16,-3 0 2 0,-2 4 1 16,-6 3 0-1,-1 0 3-15,0-8-3 0,0-2 2 16,0-6-2-16,0-5 1 16,0-3-2-16,0-3 1 15,0 0 0-15,0-2-3 16,0 0-5-16,0 0-29 15,0 0-20-15,2 0-44 16,2 0-49-16,3 0-99 16,-7 0-97-16</inkml:trace>
  <inkml:trace contextRef="#ctx0" brushRef="#br0" timeOffset="63855.2">25358 5017 212 0,'0'0'33'0,"0"0"159"15,0 0-81-15,0 0-50 16,0 0 15-16,0 0 16 16,0 0-26-16,-20-38-9 15,19 38-25-15,-1 0-21 0,2 14-11 16,0 21-7-16,0 16 7 16,0 19 26-16,0 8-21 15,0-2 9-15,-5-4-5 16,-1-11-7-16,0-18 13 15,3-13-13-15,1-14 5 16,2-10 5-16,0-3 0 16,0-3 24-16,0 0 10 15,0 0-13-15,3-14 32 16,15-19-37-16,6-9-25 16,4-3 4-16,4 4-7 15,1 9-1-15,4 8-1 0,0 9-2 16,3 7-1-16,2 8-2 15,-3 0-6-15,-3 13 0 16,-8 7-6-16,-13 1-8 16,-12 1-3-16,-3 7 6 15,-27 0 20-15,-19 5-1 16,-12-1 2-16,-6-5-1 16,2-6-7-16,9-5-10 15,11-8-14-15,14-9-38 16,10 0-38-16,18-9-86 15,4-11-84-15</inkml:trace>
  <inkml:trace contextRef="#ctx0" brushRef="#br0" timeOffset="64335.48">25819 5411 191 0,'0'0'335'15,"0"0"-271"-15,0 0 111 16,0 0-69-16,0 0-24 16,0 0-23-16,-17 0-5 15,34-7-27-15,8-5-5 16,8-2-19-16,10 5-2 16,2 8-2-16,-2 1 1 15,-5 4-7-15,-12 16 2 16,-12 7-3-16,-7 4-8 0,-7 1 15 15,0 2-2-15,-13-5 3 16,-1-3 3-16,1-9-2 16,6-9 6-16,2-4-3 15,4-4 0-15,1 0 34 16,0 0 5-16,0-12 23 16,3-19-24-16,13-10-33 15,8-5-8-15,6 1-1 16,4 9 0-16,3 6 3 15,-6 10-2-15,-6 10 6 16,-5 8-7-16,-2 2-8 16,-1 7 5-16,-1 14-5 15,-4 9 4-15,-6 5 2 0,-6 3-2 16,0 3-5-16,-7 2-27 16,-17 1-41-16,-12 2-14 15,-6-3-130-15,-10-8-207 16</inkml:trace>
  <inkml:trace contextRef="#ctx0" brushRef="#br0" timeOffset="71851.3">24041 5249 42 0,'0'0'9'0,"0"0"70"0,0 0-4 15,0 0-57 1,0 0 42-16,0 0-10 0,0 0 6 16,-33-36 9-16,27 31-4 15,1 1 5-15,-2 1-6 16,1 1-12-16,-3-4 17 15,-2 0-23-15,0 1-14 16,0 0-6-16,3 2-3 16,3 2 18-16,2-1-17 15,3 2 1-15,-1 0 6 16,1 0-11-16,0 0 1 16,0 0-11-16,0 0-5 0,0 0-2 15,0 0-7 1,4 2-7-16,17 12 12 0,12 6 3 15,9 1 2-15,7-3-1 16,6 0 0-16,1-5 7 16,-4-4-5-16,-3-2 1 15,-11-1-4-15,-11-2 3 16,-11-2-2-16,-9 1-1 16,-4-1-2-16,-3 1-5 15,0 4 3-15,0 8 4 16,-14 9 1-16,-16 9 6 15,-10 4 4-15,-6 4-10 16,-5-2-1-16,1-1 7 16,-2-4-7-16,10-5 0 15,9-7-2-15,13-8 5 0,10-7-6 16,8-4 2-16,2-3-26 16,0 0-22-16,3 0-66 15,21 0-93-15,7-5 25 16,7-3 23-16,0-3-74 15</inkml:trace>
  <inkml:trace contextRef="#ctx0" brushRef="#br0" timeOffset="72601.78">24594 5500 48 0,'0'0'50'0,"0"0"25"15,0 0 22-15,0 0-21 16,0 0-6-16,0 0 25 16,0-30-7-16,0 30-22 15,0 0-9-15,0 0-1 16,0 0-20-16,0 0-20 15,-7 4-12-15,-5 13 9 16,-9 8 0-16,-3 7 10 16,-4 5 7-16,-3 4-6 15,-4 1 10-15,-1-3-1 16,2 0-7-16,1-6 4 0,6-1-6 16,4-4 1-16,5-7 2 15,4-4-3-15,7-8 6 16,1-4-21-16,5-1 4 15,1-4 5-15,0 0-12 16,0 0 3-16,0 0 2 16,0 0-8-16,0 0 18 15,0 0-14-15,0 0 1 16,0 0 8-16,0 0-11 16,0 0 2-16,0 0-1 0,0 0-5 15,0 0 8 1,0 0-9-16,0 0 0 0,0 0 7 15,0 0-7-15,0 0 1 16,0 0-1-16,0 0 0 16,0 0-3-16,0 0 3 15,0 0 0-15,0 0-1 16,0 0 4-16,0 0-6 16,0 0 3-16,0 0 0 15,0 0-2-15,0 0 2 16,0 0 0-16,0 0-1 15,0 0 3-15,0 0-2 16,0 0 0-16,0 0 0 16,0 0-7-16,0 0 7 15,0 0-10-15,0 0 6 16,0 0-12-16,0 0-6 16,0 0-9-16,0 0-26 0,0 0-1 15,0 0-46-15,0 0-100 16,14-1-52-16,-2-7-55 15</inkml:trace>
  <inkml:trace contextRef="#ctx0" brushRef="#br0" timeOffset="78816.88">22263 7374 224 0,'0'0'30'16,"0"0"81"-16,0 0 5 16,0 0-43-16,0 0-7 15,0 0-1-15,0 0 21 16,-3 0 17-16,-1 0-26 15,-6 0 0-15,-3-13-31 16,-5-3-29-16,-3-14 17 16,3-10-11-16,1-11-22 0,2-17 15 15,7-16-15 1,5-13 6-16,3-15-3 0,2 6-3 16,14 16-1-16,2 24-2 15,0 28 0-15,-5 18-3 16,1 9-2-16,-2 11-28 15,4 0 12-15,1 24-19 16,-4 17 22-16,-9 14 6 16,-4 11 14-16,-20 4 0 15,-25 5 4-15,-11 0-2 16,-8 1 3-16,-9-6-3 16,3-10 8-16,8-17-9 15,13-18 6-15,17-16 35 0,22-6-13 16,7-3 6-16,3 0-12 15,10-5-19-15,35-15-3 16,22-6-1-16,24-7 0 16,12 5 4-16,7 6-4 15,0 6-1-15,-3 9 1 16,-20 7-6-16,-19 0-81 16,-27 15-134-16,-30 6-168 15</inkml:trace>
  <inkml:trace contextRef="#ctx0" brushRef="#br0" timeOffset="79859.16">23607 6921 558 0,'0'0'11'0,"0"0"236"16,0 0-85-16,0 0-89 15,0 0-20-15,0 0-34 16,-12-29-19-16,57 15 0 16,20-1 0-16,20-3 16 15,2 2-16-15,-8 4-3 16,-15 3 0-16,-19 4-49 16,-20 4 14-16,-17 1-3 15,-8 0 29-15,-23 0 5 16,-27 11 1-16,-21 8-13 15,-13 2 19-15,-9 1 4 16,4 5 7-16,8-1-2 16,12-6-5-16,28-3 23 15,17-8-11-15,19-8-16 0,5 1-3 16,32 2-26-16,17-1 29 16,19 5-1-16,3 0 2 15,-7 0-3-15,-15 2-2 16,-19 0-3-16,-17 2 6 15,-13 2-9-15,-1 11 10 16,-31 9 4-16,-17 10 14 16,-14 2 34-16,-8 0-18 15,5-7-6-15,13-3-6 16,18-13-1-16,20-9-12 16,15-1-9-16,14-7-22 0,44-3 21 15,34-3-4 1,28-12-34-16,18-17-125 0,-2-9-244 15,-10-4-110 1</inkml:trace>
  <inkml:trace contextRef="#ctx0" brushRef="#br0" timeOffset="80273.25">24423 6889 875 0,'0'0'3'16,"0"0"166"-16,0 0-66 15,0 0-58-15,0 0-41 16,0 0 1-16,-27-1-10 16,27 40-16-16,0 21 21 0,0 15 0 15,-3 2 0-15,-4-13 0 16,2-13 0-16,2-13 4 16,3-15-5-16,0-13 1 15,0-4 0-15,0-6 4 16,0-3 7-16,19-26 36 15,13-12-4-15,8-7-39 16,0 1-3-16,0 11-1 16,-4 12-4-16,-4 9 4 15,-7 11-5-15,0 4-3 16,-5 5-13-16,-1 18-12 16,-8 5 16-16,-11 7-8 15,0 3 21-15,-26 2 4 0,-9-1 0 16,-10 0 7-16,-7-6-7 15,-4 0-4-15,1-10 1 16,10-10-73-16,9-7-52 16,17-6-86-16,19-11-97 15</inkml:trace>
  <inkml:trace contextRef="#ctx0" brushRef="#br0" timeOffset="80670.31">24930 7256 582 0,'0'0'34'16,"0"0"148"-16,0 0-96 15,0 0-18-15,0 0-33 0,0 0 6 16,9-23-23-16,19 14-18 16,15 1 0-16,1 2-2 15,-1 6-1-15,-9 0-25 16,-9 0-38-16,-9 11 8 15,-12 4 38-15,-4 1-15 16,0 0 23-16,0-2 11 16,-6-4 2-16,0-3 6 15,2-4 9-15,4-3 41 16,0 0 34-16,0-10-5 16,1-15-19-16,17-13-60 15,12-1-6-15,7 5 6 16,2 5 9-16,1 11 4 15,-4 9-5-15,-3 9-15 16,-11 0-4-16,-6 22 1 0,-8 10-10 16,-8 7 6-16,0 6-53 15,-14 5-52-15,-11-3-66 16,-3-11-240-16</inkml:trace>
  <inkml:trace contextRef="#ctx0" brushRef="#br0" timeOffset="82013.25">26893 6817 563 0,'0'0'10'16,"0"0"184"-16,0 0-83 15,0 0-46-15,-94-17-45 16,65 56-19-16,0 19-1 16,-1 17 2-16,6 3 21 15,9 1-17-15,8-9-3 16,7-16-3-16,4-12 0 16,16-16 0-16,12-16-1 15,13-10 1-15,12-23 22 16,7-20-17-16,1-12 1 15,-8-15-1-15,-12-6-5 16,-11-4 3-16,-8 5-2 16,-10 19 0-16,-7 25 0 15,-4 22-1-15,-5 11-3 0,0 32-27 16,0 12 18 0,0 21 12-16,0 2 0 0,1-4 0 15,12-12-2-15,2-15 2 16,3-15-2-16,2-12 1 15,2-8 2-15,2-3 3 16,1-14 2-16,-5-19-4 16,-6-15 12-16,-8-7-14 15,-6-10-1-15,0-6 1 16,-16 15 0-16,-5 13 1 16,-1 25-1-16,-7 18-6 0,0 8 0 15,-1 22-3 1,6 13 4-16,10 3 2 0,11 0-4 15,3-7 4 1,6-10 2-16,17-13 1 0,8-12 0 16,9-4 1-16,10-12 11 15,3-18 0-15,-2-8 5 16,-3-6 19-16,-8 5-11 16,-6 5-10-16,-7 8 9 15,-9 12-18-15,-9 8 1 16,-3 6-7-16,-1 0-5 15,6 19-4-15,0 5 5 16,2 3 4-16,-1-5-1 16,-3-5 2-16,0-7-2 0,0-3 1 15,2-7 0-15,5 0 8 16,5-12-4-16,9-17 1 16,11-6 3-16,4-5-5 15,0 6 2-15,-6 9-3 16,-13 9 0-16,-9 9-1 15,-1 7-1-15,-4 0-13 16,5 15 12-16,-5 8-9 16,1 4 9-16,-4 2 1 15,-1-1-7-15,0-3 6 16,1-8-60-16,5-10-17 16,10-7 13-16,12 0-67 15,11-10 2-15,0-15 69 0,-4-9-53 16,-14-3 6-16,-9-5 108 15,-4 4 22-15,-8 9 97 16,-4 10 33-16,-4 9 18 16,0 7 9-16,0 3-69 15,0 0-59-15,0 0-49 16,0 0 9-16,0 0 24 16,3 3-34-16,9 16-1 15,6 10 2-15,9 9 5 16,10 7 17-16,5 2-15 15,1 0-5-15,3-8 6 16,-8-6-7-16,-11-13-3 16,-12-14 0-16,-5-6 2 15,2-6 27-15,9-21-14 16,5-15 32-16,7-12-37 0,-1-5-9 16,-6-1-1-16,0-5 0 15,-7 6-1-15,-1 12-5 16,-6 17-13-16,-4 16-20 15,-3 11-24-15,3 3-40 16,7 0-104-16,7 10-160 16,7 7 64-16</inkml:trace>
  <inkml:trace contextRef="#ctx0" brushRef="#br0" timeOffset="83636.69">29093 6674 109 0,'0'0'104'0,"0"0"131"16,0 0-89-16,0 0-71 0,0 0 64 15,0 0-37-15,0 49-43 16,0-40-10-16,2 1-34 16,8-3 4-16,0-2-15 15,5-2 0-15,5-3 6 16,3 0-4-16,4-14 1 16,0-2-7-16,-3-7 6 15,-6 1 0-15,-5-8-6 16,-5-1 0-16,-8 2 0 15,0 11 3-15,-2 8-1 16,-20 10 10-16,-5 7-11 16,-10 20-1-16,-2 15-2 0,3 8 0 15,9 0 2-15,13 0 0 16,12-4 0-16,2-4-4 16,25-8 4-16,16-10-4 15,11-16 4-15,10-8 0 16,9-20-4-16,3-15 2 15,-1-5-23-15,-10-6 10 16,-9-3 3-16,-14-9 10 16,-12 8 4-16,-11 11-2 15,-10 14 21-15,-7 14 6 16,0 7 42-16,-11 4-60 16,-8 0-4-16,1 0-10 15,3 6 1-15,8 3-8 0,5 1 12 16,2 0-8-16,5-1 5 15,14-2 0-15,8 3 1 16,3-6-1-16,2 2 3 16,1-1-3-16,-1 5 0 15,2 4 3-15,-4 5 0 16,-5-1 0-16,-8 5-15 16,-10-7 11-16,-7 4-24 15,0-3-14-15,0-4-8 16,0-6-10-16,0-4 6 15,0-3 3-15,18 0 18 16,15-3 29-16,10-18-15 0,5-11 12 16,-3-8-25-1,-10-2-2-15,-15 9 26 0,-14 8 8 16,-6 16 104-16,-3 6 58 16,-25 3-107-16,-10 0-30 15,-5 9-5-15,-2 8-7 16,11 0-4-16,9 1-3 15,11-4-2-15,10-2-8 16,4-4 1-16,4-4-8 16,24-4 11-16,14 0-5 15,14-10 4-15,-1-11-18 16,-3-4-18-16,-4 1 36 16,-5 0 0-16,-7 7 1 15,-11 5 3-15,-15 7 0 16,-10 5 46-16,0 0-26 0,-10 9-21 15,-11 23 17-15,-3 17-17 16,5 16 5-16,9 20 1 16,3 21-1-16,4 15-1 15,0 13-4-15,3 4-2 16,0-5 3-16,3-12-3 16,5-25 0-16,-5-26 1 15,-3-28-1-15,-3-22 0 16,-19-16 4-16,-11-4-4 15,-8-10 19-15,-5-29-19 16,3-19 0-16,12-20-11 16,19-26-8-16,12-19 2 0,40-17-19 15,29-5-49-15,19 14 16 16,9 10-27-16,-2 26-28 16,-2 14 28-16,-13 17 69 15,-16 19 27-15,-18 18 2 16,-23 10 4-16,-13 12 42 15,-10 3 9-15,0 2-54 16,-7 7 1-16,-11 12-4 16,0 10 31-16,8 2 5 15,4-2-20-15,6-6-4 16,0-5-10-16,6-5 4 16,14-8 2-16,2-5 0 15,7 0 8-15,1-5-5 16,-1-15-11-16,-6-7 12 15,-7-4-12-15,-9-11-2 0,-7-5 1 16,0 6 0-16,-7 12-2 16,-15 17 6-16,-9 12 7 15,-4 21 4-15,-4 25-14 16,1 18 0-16,7 7 5 16,9-1 1-16,14-6-6 15,8-14 0-15,12-13 0 16,22-11 1-16,12-16 0 15,13-10 8-15,8-10 11 16,7-23-11-16,1-6-1 0,1-11-8 16,-4-11 2-1,-4-14 4-15,-2-10-4 16,-14 3 42-16,-18 19-10 16,-14 22 22-16,-17 29 22 0,-3 9-18 15,-8 3-30-15,-17 5-17 16,-3 12-13-16,-1 6-4 15,19 3 2-15,10 5 1 16,1 3-1-16,26 0 2 16,12 0 0-16,10-1 7 15,7-4-7-15,2 2 3 16,-6-4-2-16,-12-7 1 16,-13-6-2-16,-14-5 0 15,-13 2-10-15,-6 0 10 16,-35 3-10-16,-24 5 10 0,-21 1 0 15,-17-4-16-15,-15-2-71 16,-9-5-136-16,-4-8-355 16</inkml:trace>
  <inkml:trace contextRef="#ctx0" brushRef="#br0" timeOffset="86415.51">21526 8676 587 0,'0'0'12'0,"-91"14"93"16,70-6 42-16,11-5-59 15,7-3-33-15,3 0-28 16,12 0-9-16,37-20-5 16,27-12 58-16,25-14-30 15,16 0-38-15,-5 3 7 0,-6 7-10 16,-23 6-56-16,-23 13-33 15,-29 8-28-15,-17 7 4 16,-14 2 21-16,-30 10 21 16,-22 13 1-16,-16 10 49 15,-5-2 21-15,6-1 5 16,13-5 8-16,17-8 34 16,16-7 14-16,10-6 20 15,8-1-1-15,3 4-26 16,0 9-24-16,0 15-23 15,0 16 28-15,0 11 1 16,7 12-21-16,-7 1-11 16,0 4 2-16,-4-8-6 0,-6-16-10 15,6-19-36-15,1-11-5 16,1-16-28-16,2-5-42 16,0-5 73-16,0-26 46 15,3-8-27-15,-3-4 29 16,0-3 5-16,-6 12-2 15,-7 8 9-15,3 12 21 16,4 9 39-16,1 4 1 16,3 1-29-16,2 0-41 15,0 0-3-15,0 0-17 16,0 0-5-16,13 0-24 16,13 0 29-16,15-10 17 15,9-7 0-15,4-5 0 16,-6-6 2-16,-5-1-2 0,-10-7 7 15,-10 4 0-15,-10-6-6 16,-6-4 23-16,-5 6 17 16,-2 9 28-16,0 15-20 15,0 9 50-15,0 3-56 16,0 11-43-16,-2 20 2 16,-1 17-2-16,0 10 6 15,3-2 0-15,0-3-2 16,0-7-4-16,0-7 8 15,8-10-8-15,-1-11-3 16,0-10-1-16,3-5 7 0,-1-3-3 16,8-3 10-16,9-22 21 15,2-6 15-15,2-7-37 16,-4 4-8-16,-4 9 3 16,-8 11-4-16,-5 8 0 15,1 6-5-15,-4 3-19 16,4 22 21-16,0 6-17 15,-1 2-14-15,5 1-21 16,-2-6-18-16,2-9-29 16,2-7-45-16,3-9 54 15,9-3-94-15,6-12 110 16,4-13 60-16,-5-4 17 0,-14-5 13 16,-11-2 33-1,-8 4 67-15,0 8 24 0,0 10 57 16,0 9-60-16,0 1-41 15,0 4-50-15,-4 0-34 16,4 0-9-16,0 4-11 16,0 5 9-16,0 7-7 15,7-2 9-15,4-4-5 16,3-5 5-16,4-3-4 16,-2-2 4-16,2 0 0 15,0-3-16-15,0-14 16 16,-3-7-10-16,-3-2 10 15,-8-1 2-15,-4 4 0 16,0 6 6-16,0 9-3 16,0 8 12-16,-11 0 23 0,-9 9-40 15,-5 21 3-15,-1 9-6 16,7 8 5-16,5-1-2 16,11-7 0-16,3-2 0 15,0-11-5-15,20-6 4 16,-2-13-2-16,9-7 2 15,1 0 2-15,8-20 10 16,1-9-1-16,2-4-9 16,-2-4 8-16,-6-2-5 15,-5-2 12-15,-11 8-1 16,-8 10 14-16,-4 11 15 16,-3 8 10-16,0 4-25 0,0 0-29 15,0 19-14 1,0 11 7-16,0 4 7 0,0-3 0 15,0-6 2-15,0-6-2 16,0-8 0-16,0-8 0 16,0-3 0-16,9 0 0 15,13-13 13-15,6-16 1 16,8-9-12-16,-3-8 1 16,0 2 2-16,0 5 1 15,-3 10-6-15,-3 9 0 16,-8 14 0-16,-6 6-1 15,1 2-9-15,-4 22-3 16,1 5 6-16,-5 4-1 0,1 0-33 16,4 1-50-16,9-3-39 15,10-9-30-15,11-14-404 16</inkml:trace>
  <inkml:trace contextRef="#ctx0" brushRef="#br0" timeOffset="87197.09">24827 8952 145 0,'0'0'442'15,"0"0"-226"-15,0 0 40 16,0 0-151-16,0 0-21 16,0 0-32-16,-36-21-8 0,36 17-10 15,9-3-17-15,36-7-14 16,26-1 21-16,25-9-24 16,9 4 0-16,-9 1 0 15,-18 2 1-15,-21 5-2 16,-23 4 0-16,-19 5-16 15,-15 3 15-15,-3 0-9 16,-42 3-12-16,-24 14 2 16,-26 3 0-16,-14 5 21 15,-1 2 0-15,7-1 1 16,15 1 7-16,18-7-8 16,24-1 8-16,23-13 6 0,13-3-14 15,10-1-4-15,13 4-8 16,29 2 12-16,24 2 6 15,14 2-6-15,2-3 4 16,-12-1-4-16,-15 2 0 16,-17 0 0-16,-13-4 0 15,-15 1-3-15,-8 3-4 16,-2 8 1-16,-21 11 6 16,-18 9 8-16,-10 5 0 15,-12 7 4-15,-5-4 0 16,5 0-2-16,12-13 15 15,10-6-20-15,23-14 0 16,10-7-5-16,6-6-2 0,7 0-1 16,34 0-9-1,23 0 12-15,25-6 7 0,21-11-7 16,7 0-69-16,3 1-53 16,0-3-160-16,-16-10-214 15</inkml:trace>
  <inkml:trace contextRef="#ctx0" brushRef="#br0" timeOffset="87607.68">25916 8950 717 0,'0'0'135'15,"0"0"70"-15,0 0-111 0,0 0-7 16,0 0-51-16,-19-73 13 15,-7 70-16-15,-7 3-23 16,-7 0-1-16,-2 10-9 16,2 12 1-16,6 8-4 15,8 3-3-15,11 1 3 16,14-5 1-16,1-5 1 16,9-5 0-16,18-9-5 15,10-8 6-15,6-2 12 16,5-5-10-16,-5-12 0 15,-4-6 5-15,-8-2-6 16,-7-2 2-16,-7 3-3 16,-7 8 4-16,-3 8 3 0,-5 2-7 15,-2 6 0-15,0 0-5 16,0 0-13-16,0 20-8 16,0 10-6-16,-5 13 8 15,5 10-15-15,0 3-62 16,22 4-41-16,12-11-190 15,10-20-256-15</inkml:trace>
  <inkml:trace contextRef="#ctx0" brushRef="#br0" timeOffset="88029.81">26338 9140 544 0,'0'0'113'16,"0"0"46"-16,0 0-44 15,0 0-51-15,0 0-37 16,0 0-22-16,-37-22-5 16,55 21-17-16,13 1 13 15,9 0 3-15,5 0 1 16,-9 9-3-16,-8 9-4 16,-10 2-32-16,-12 4 22 15,-6-1 3-15,0 1 9 16,-13-2 4-16,-7-5 2 15,-1-5 4-15,4-5-2 16,6-4 2-16,5-3 32 0,4-3 25 16,2-24 19-16,0-12-39 15,23-6-42-15,11 1 12 16,8 5-10-16,11 9 10 16,3 7 6-16,-5 9-11 15,-7 11 4-15,-11 3-11 16,-9 7-2-16,-11 16 1 15,-10 17-9-15,-3 9-7 16,-10 13-49-16,-22 7-60 16,-12 1-45-16,-9-10-59 15,-15-11-185-15</inkml:trace>
  <inkml:trace contextRef="#ctx0" brushRef="#br0" timeOffset="93075.47">18030 2796 228 0,'0'0'21'0,"0"0"26"0,0 0 23 15,0 0 0 1,0 0-53-16,0 0 11 0,0 0 7 16,-39-7 17-16,72 2 22 15,16-5-19-15,18-1-5 16,11-2-34-16,17-2-3 16,16 1-3-16,8 0-10 15,8 3 3-15,0 3 8 16,-7 0-9-16,0 2-2 15,7-5 6-15,7 1-6 16,8-6 5-16,4 0-5 16,-2-2 0-16,-2-1 0 0,-9 0 1 15,-6 1-1 1,-16 3 3-16,-5 3-1 0,2 2 1 16,-8 3-3-16,5 2 0 15,-2-1-3-15,-2 2 6 16,0 0-3-16,-3-2 0 15,-1 0 2-15,-6 1-2 16,-6 2 0-16,-6 0 0 16,-10 1 1-16,-8 1-1 15,-1-2 0-15,-9 1 1 16,4-1-1-16,14 0 2 16,11-1-2-16,6 0 0 15,10 0-2-15,-2-3 2 16,1-1 0-16,3-1-1 15,-2 0 4-15,-8-1-2 0,-10 2-1 16,-9 4 0-16,-9-1-3 16,-4 0 6-16,5 1-3 15,6 2 1-15,0 1 0 16,3 1-2-16,7 0 1 16,4-3 0-16,7 1-1 15,5-3 1-15,-1 3 0 16,-2-3 0-16,1 3 4 15,-5-1-7-15,2 0 3 16,2-1 0-16,1 1-1 16,-3-1 3-16,-9-1-2 15,-2 0 0-15,2 4 3 0,5-1-2 16,-1 2-1 0,-2 0 0-16,-5 0-5 0,-2 0 5 15,1 2 0-15,6 4 1 16,2 3-1-16,-1-2 0 15,2-2-3-15,-2-3 3 16,-6-2 5-16,-5 0-4 16,-4 0 0-16,-4-1-1 15,-2-7 3-15,7 4-4 16,0-1 1-16,7 0 0 16,-1 0 1-16,-2 2-1 15,-2 0 0-15,-3 0 0 0,-4 2 1 16,-4 1 2-1,-8-2-3-15,-4 2 0 16,-3-3-5-16,-2 2 5 0,2 0 0 16,-2-2 2-16,-1 2 1 15,2-2-2-15,-4 1-1 16,-3 2 0-16,-8 0-8 16,-10 0-22-16,-15 0-133 15,-3-3-175-15</inkml:trace>
  <inkml:trace contextRef="#ctx0" brushRef="#br0" timeOffset="100724.9">27707 9053 280 0,'0'0'12'15,"0"0"51"-15,0 0 102 16,0 0-76-16,0 0 34 15,0 0 10-15,0 0-60 16,0-70-8-16,0 70-18 16,0 0-40-16,0 0-7 15,0 10-9-15,5 19-7 16,2 14 8-16,1 13 11 16,-4-3-3-16,-3-9 2 15,-1-15-1-15,0-12 0 0,0-15-1 16,2-2 0-16,-1 0 21 15,2 0 31-15,8-23 29 16,7-19-28-16,9-11-52 16,7-10 1-16,2 6-2 15,-2 10 0-15,-4 10-1 16,-5 15 1-16,-7 14-6 16,-3 8 1-16,0 3-10 15,1 20 8-15,0 6-8 16,0 4-2-16,-6-6 12 15,-1-7-12-15,-3-7 14 16,-4-7 3-16,-1-5 0 16,2-1 11-16,13 0-10 0,12-20 1 15,10-4 27 1,9-11-24-16,2-2-4 16,-6 7-1-16,-6 8 6 15,-10 7-12-15,-8 15 2 0,-6 0-10 16,-2 17 14-16,-2 16-19 15,0 4 1-15,2 1-14 16,-1-7-60-16,6-11 11 16,4-10-7-16,11-10 67 15,14-3 21-15,4-20 3 16,5-4-3-16,-10-6 5 16,-12 0-1-16,-11 2 4 0,-8 2-4 15,-10 2 3 1,-3 8 13-16,0 10-17 0,-6 9-6 15,-18 0-21-15,-7 17 19 16,-2 9-2-16,5-1 5 16,9 2-4-16,10-7 2 15,9-7-53-15,0-6 29 16,10-7 19-16,17 0 9 16,7-3 18-16,3-14 13 15,-2-4 2-15,-7 2 8 16,-10 0-25-16,-5 8 8 15,-7 2-11-15,-4 4-6 16,-2 3-3-16,0 2-4 16,0 7-30-16,-3 13-5 15,-2 6 25-15,5-2 4 0,0-4-20 16,3-8-18-16,12-7 33 16,3-5 7-16,2 0 4 15,2-9 9-15,-1-7-1 16,-5-4 8-16,-1 3 5 15,-4 1-10-15,-5-1 15 16,-1 11-26-16,-3 0 4 16,-2 6-4-16,0 6-4 15,0 17-39-15,0 7 30 16,6 3-19-16,5-7-19 16,8-10-27-16,5-12 9 15,5-4 50-15,4-2 18 16,2-22 1-16,2-6 24 0,-3-3 9 15,-2 0 23-15,-5 0 5 16,-8 4 14-16,-9 9 39 16,-7 11-40-16,-3 7 19 15,0 2-42-15,0 14-51 16,0 32-10-16,0 30 0 16,0 23 10-16,0 23 5 15,14 7 2-15,-8 2-4 16,-6-8-3-16,-2-17 1 15,-26-21 9-15,-11-22-7 16,-10-19 22-16,-9-24 49 16,-7-17-35-16,-3-3-5 15,2-34-9-15,11-24-11 16,17-23-2-16,25-20-12 16,13-11-11-16,51 3-2 15,30 12-42-15,26 24-20 0,24 18-35 16,15 13-122-16,2 2-137 15</inkml:trace>
  <inkml:trace contextRef="#ctx0" brushRef="#br0" timeOffset="101041.47">30311 8778 818 0,'0'0'85'16,"0"0"19"-16,0 0-95 0,0 0-9 15,0 0 0-15,-43 79 27 16,39-50-9-16,4 2-5 16,0-6-13-16,15-6 1 15,7-7-7-15,5-7 6 16,4-5 0-16,4-14 5 16,-4-17-5-16,-6-8-1 15,-10-8-2-15,-10-1 6 16,-5-2 17-16,-14 11-18 15,-17 14 10-15,-8 16 45 16,-4 9-57-16,0 17-7 16,8 17-2-16,13 7-54 15,19 5-54-15,3-5-194 0,31-12 5 16</inkml:trace>
  <inkml:trace contextRef="#ctx0" brushRef="#br0" timeOffset="101355.3">30619 8741 64 0,'0'0'538'0,"0"0"-266"16,0 0-45-16,0 0-102 15,0 0-73-15,0 0-36 16,-63-51-16-16,90 51-20 16,21 15 17-16,14 9 0 15,1 5 3-15,-6 1-7 16,-17-3 4-16,-16-4-18 15,-12-4 1-15,-12-9 0 0,0 0 14 16,-8-4 5-16,-10-6 1 16,-5 0 23-16,-3-6-23 15,6-19 23-15,7-19 18 16,13-10-31-16,10-5-10 16,24 4-6-16,7 16-11 15,4 14 3-15,-2 25-67 16,-11 8-57-16,-17 30-148 15,-15 13-159-15</inkml:trace>
  <inkml:trace contextRef="#ctx0" brushRef="#br0" timeOffset="102720.93">29293 9875 538 0,'0'0'104'0,"0"0"151"15,0 0-110-15,0 0-101 16,0 0-23-16,0 0-21 16,25-28 9-16,-13 64-4 15,1 8-5-15,-4 2 4 16,-4-2 3-16,-4-8-3 0,-1-13-4 15,0-13-2-15,0-4 2 16,2-6 16-16,6-3-8 16,9-26 44-16,10-17 19 15,7-15-69-15,5 2 4 16,3 9-6-16,-8 12 0 16,-6 17-7-16,-6 12 4 15,-6 9-4-15,0 3-1 16,-2 21-4-16,-1 8 4 15,1 1 2-15,-5-4 6 16,2-2-6-16,-3-12 6 16,-2-7-5-16,1-7 3 15,7-1 1-15,5-7 1 0,11-17 10 16,9-8-9-16,-2-9 11 16,-1 3-12-16,-2 1 0 15,-7 11 1-15,-6 11 2 16,-8 6-6-16,-2 9 0 15,1 0-5-15,0 4 1 16,5 13-3-16,2 3 2 16,3-1-13-16,6 1-17 15,10-1-16-15,5-5-15 16,0-11-25-16,-2-3-102 16,-8-3 32-16,-4-21 135 15,-10-1 29-15,-2-6 42 16,-10-2 27-16,-4 3 5 15,-1 4 3-15,-2 9 29 0,0 10-84 16,-3 7 45-16,-15 0-36 16,-8 12-31-16,-4 14-2 15,4 7-2-15,3 0 4 16,14-4-7-16,6-5 7 16,3-5-15-16,3-10 10 15,15-9-22-15,9 0 18 16,2-16 9-16,0-10 1 15,-2-7 22-15,0-4-22 16,-2 2 9-16,-2 4 1 16,-4 11-11-16,-8 11-5 15,-6 9 5-15,-3 0-14 16,-2 10 4-16,1 16-5 0,1 8 15 16,-1-2-4-1,5-5 4-15,1-10-7 0,3-8-51 16,2-5 30-16,7-4 25 15,4-7 6-15,7-16 1 16,4-8 3-16,1-4-6 16,3-5 8-16,1 4-9 15,-5 10 0-15,-9 9-10 16,-9 10 5-16,-9 7-6 16,-7 3-5-16,0 21-25 15,0 5 38-15,-4 1 2 16,4 0-2-16,0-10-14 0,5-8-35 15,9-8 31-15,9-4 19 16,3-13 2-16,4-12 8 16,1-7 10-16,0-4 4 15,2-7 77-15,-2 0-54 16,-4 1 7-16,-9 9-20 16,-9 13 22-16,-8 12 20 15,-1 8-5-15,0 0-44 16,0 0-6-16,0 0-19 15,-6 11-3-15,-4 9 3 16,4 10 0-16,6 12 5 16,0 11-2-16,22 14 4 15,5 1 5-15,-1 6-11 0,-5 5-1 16,0 5 5 0,-5 0-4-16,-10 5 9 0,-6-8-10 15,-9-9 0-15,-27-7 4 16,-20-11-2-16,-19-6 2 15,-16-11 8-15,-5-13 29 16,2-12-20-16,15-12-8 16,23-12-11-16,21-32 36 15,35-22-18-15,18-29-20 16,48-17 0-16,25 1-19 16,15 10-37-16,1 25-11 15,-5 23 15-15,-13 22-27 16,-16 12-140-16,-20 3-351 15</inkml:trace>
  <inkml:trace contextRef="#ctx0" brushRef="#br0" timeOffset="104003.99">29781 10779 450 0,'0'0'366'16,"0"0"-199"-16,0 0 5 16,0 0-115-16,-36-73-40 15,51 71-12-15,16 2-10 0,15 3-4 16,3 30-4-16,-4 13 12 16,-9 14-12-16,-14 3-10 15,-14-4 5-15,-8-6-16 16,0-10 33-16,-9-17-4 15,0-9 5-15,2-10 2 16,5-7 5-16,2 0 46 16,0-14 3-16,5-26 1 15,20-22-37-15,15-14-20 16,5 5-3-16,1 13-1 16,-6 14 4-16,-8 25-3 15,-10 9-9-15,-5 10-20 0,-6 0 0 16,-5 27-7-1,-3 8 11-15,-1 9 9 0,-2 2-19 16,0 0-14-16,0-9-60 16,3-14-17-16,6-7 50 15,9-12 28-15,8-4 8 16,7-6 40-16,6-19 3 16,-1-7 3-16,-5-1-3 15,-7 2 1-15,-8 9 33 16,-9 9 22-16,-6 6 82 15,-3 7-11-15,0 0-88 16,0 17-39-16,-1 15-16 16,-6 12 16-16,4 2-2 15,3-3 2-15,5-7 0 16,14-10-3-16,3-6 1 0,0-9 0 16,3-11-18-16,2 0-8 15,0-11 14-15,-2-9 14 16,-10-10 4-16,-7-7 15 15,-8-2-19-15,0 0 12 16,-13 3-6-16,-12 12-4 16,-3 7 30-16,-3 8-26 15,2 3 2-15,9 6-7 16,9 0-1-16,9 0-1 16,2-3-17-16,21-8-43 15,16 2 45-15,12-8 11 16,4-5 5-16,-2 2 4 0,-5-2-1 15,-9 8 26-15,-7 2 35 16,-9 7-9-16,-3 5 0 16,-5 0-54-16,-2 26 3 15,-5 14 14-15,-6 12-4 16,0 11 17-16,-3 3-8 16,-11 1-23-16,-2-6 6 15,2-8-6-15,4-11 0 16,5-17-3-16,5-12-45 15,0-12-90-15,0-1-110 16,17-17-51-16,1-14-76 16</inkml:trace>
  <inkml:trace contextRef="#ctx0" brushRef="#br0" timeOffset="104177.42">30935 10989 446 0,'0'0'150'15,"0"0"66"-15,0 0-57 16,0 0-44-16,0 0-45 15,0 0-21-15,-36-17-35 16,74 3 17-16,18-5-26 16,14 2 1-16,5 0-6 15,-6 6-91-15,-5 8-63 16,-9 0-230-16,-16 0-35 16</inkml:trace>
  <inkml:trace contextRef="#ctx0" brushRef="#br0" timeOffset="104552.47">31936 10989 136 0,'0'0'1015'15,"0"0"-913"-15,0 0 21 16,0 0-49-16,0 0-49 15,0 0-21-15,-42 16 5 16,23 0-9-16,0 0 0 16,9 0-4-16,9-5 4 0,1-5-1 15,0-3-2 1,0-3-1-16,0 0-5 0,6 0 11 16,7 0-2-16,4-9 20 15,-1-11 0-15,-2-1 33 16,-8 1-25-16,-5 9-1 15,-1 0 26-15,0 8-34 16,-3 3-19-16,-4 0 0 16,-6 0-20-16,0 7-75 15,-2 19-59-15,-1 6-69 16,2-5-202-16,3-10-283 16</inkml:trace>
  <inkml:trace contextRef="#ctx0" brushRef="#br0" timeOffset="115273.23">19298 12260 600 0,'0'0'51'16,"0"0"45"-16,0 0-7 16,0 0-13-16,0 0-55 15,0 0-11-15,0 0-5 16,-29-71-4-16,29 62 6 0,0 2-7 16,0 1-2-16,0 2 1 15,0 1-11-15,2 3-38 16,-1 0-38-16,-1 0-21 15,2 0 31-15,2 0-40 16,2 7-14-16,8 15 87 16,-5 10-40-16,-2-3-56 15</inkml:trace>
  <inkml:trace contextRef="#ctx0" brushRef="#br0" timeOffset="122083.61">3432 5246 609 0,'0'0'35'16,"0"0"15"-16,0 0 53 15,0 0 3-15,0 0 5 16,0 0-50-16,0 0-40 15,0 0-21-15,-45-36-14 16,21 90 14-16,-10 24 2 16,-17 16 2-16,-7 8 6 15,-6 0-8-15,4-4-2 16,5-11 0-16,15-17 2 16,13-20-3-16,16-22 1 15,10-14-1-15,1-6 1 0,3-2-9 16,25 0 8-16,14 4-2 15,16-1 3-15,2-2-4 16,4-4-4-16,-3-3-60 16,-4 0 17-16,-9-10 17 15,-5-12 33-15,-12-9-2 16,-4-3 3-16,-9-5 15 16,-3 0-15-16,-9 3 16 15,-3 2 17-15,-3 9-8 16,0 11 9-16,0 7-18 15,0 7 31-15,0 0-17 16,0 0-30-16,0 21-21 16,0 14 9-16,-5 16 12 15,1 8 4-15,2-3-4 0,2-6 0 16,0-14-6-16,0-13-52 16,11-9-50-16,11-14-84 15,8-3-54-15,6-31-37 16</inkml:trace>
  <inkml:trace contextRef="#ctx0" brushRef="#br0" timeOffset="122325.45">3763 5636 12 0,'0'0'130'15,"0"0"60"-15,0 0-22 16,0 0-6-16,0 0-120 16,0 0-40-16,-33-24 2 0,27 46-4 15,6-2 0-15,0-8-3 16,3-3-2-16,11-7 0 15,5-2 10 1,3-2 2-16,-5-14 13 0,-1-6-12 16,-10 2 8-16,-6-1 55 15,0 6-15-15,-6 8-24 16,-12 7-32-16,-7 7-28 16,1 29-167-16,0 10-20 15,8-2-121-15</inkml:trace>
  <inkml:trace contextRef="#ctx0" brushRef="#br0" timeOffset="122996.96">3912 5867 731 0,'0'0'151'0,"0"0"46"15,0 0-145-15,0 0-38 16,0 0-14-16,0 0-20 15,-31 36 12-15,23-2 7 16,4 4 2-16,4-6 3 16,0-6-4-16,0-9 0 15,0-8-3-15,0-8 3 16,0-1-3-16,10 0 1 0,7-7 4 16,8-12 8-1,8-11-10-15,3-3 3 0,-1 4-10 16,-9 7 4-16,-2 10-9 15,-5 11 10-15,-10 1-13 16,-1 17 2-16,0 9-15 16,-6 5 23-16,1-3 5 15,-3-11 1-15,0-7 0 16,3-5-2-16,0-5 2 16,9 0-4-16,15-8 6 15,10-14-3-15,8-9 14 16,4-4-12-16,-6 0-2 15,-7 5 0-15,-15 10 5 16,-9 10-2-16,-5 10-3 16,-4 4-15-16,-3 30-10 15,6 14 9-15,3 8 16 0,-1-2 0 16,8-10 5-16,5-11-8 16,-3-11 3-16,6-10-1 15,-5-12-6-15,5-5 14 16,3-20-1-16,4-9 3 15,-1-4-7-15,-6-3 15 16,-5 2-8-16,-4 6 2 16,-6 11 36-16,-3 9-31 15,-6 11 6-15,0 2-22 16,0 5-10-16,0 22-4 16,0 11-2-16,-3 9 16 0,3-2 0 15,0-9 0-15,0-7-65 16,12-10-73-16,12-13-69 15,10-6-16-15,8-22-119 16</inkml:trace>
  <inkml:trace contextRef="#ctx0" brushRef="#br0" timeOffset="123253.17">4983 5632 345 0,'0'0'291'15,"0"0"-101"-15,0 0-98 16,0 0-92-16,-82 34 8 15,70-8-8-15,12-2 0 0,0-7-2 16,0-4-3-16,11-9 7 16,2-4-2-16,5 0 17 15,3-14-7-15,-2-10 35 16,-1-6-21-16,-6-3 4 16,-9 1-2-16,-3 6-17 15,0 11-8-15,-3 10-1 16,-15 5-24-16,0 10-26 15,-3 19-71-15,2 10-80 16,7 3-36-16,6-4-82 16</inkml:trace>
  <inkml:trace contextRef="#ctx0" brushRef="#br0" timeOffset="123479.78">5268 5646 583 0,'0'0'196'15,"0"0"18"-15,0 0-64 16,0 0-49-16,0 0-54 16,0 0-47-16,9-29-22 15,-9 82 20-15,0 27 1 16,-9 22 1-16,-15 9 8 16,-9 10-8-16,8-14-1 15,1-21-64-15,5-27-20 16,16-31-156-16,3-28-10 0,0-17-208 15</inkml:trace>
  <inkml:trace contextRef="#ctx0" brushRef="#br0" timeOffset="123644.71">5171 5990 522 0,'0'0'136'0,"0"0"113"15,0 0-112-15,0 0-19 16,0 0-72-16,0 0-45 15,-12 0-1-15,61 0 0 16,20 0 5-16,19 0-5 16,12 0-125-16,-3-4-322 15</inkml:trace>
  <inkml:trace contextRef="#ctx0" brushRef="#br0" timeOffset="125317.01">6998 5775 422 0,'0'0'15'16,"0"-82"115"-16,-4 59 61 16,-5 6-46-16,-3 8-29 15,-9 6-42-15,-6 3-66 16,-16 13-7-16,-14 26-1 16,-4 21-2-16,12 17-8 15,19 7 10-15,21-3-9 0,9-3 8 16,27-14-9-16,25-20-44 15,15-23-11-15,14-21-13 16,10-11 62-16,-3-23 6 16,-6-10 10-16,-15-2 3 15,-18-4-3-15,-13 0 4 16,-17 10 1-16,-8 10 0 16,-8 13 21-16,-3 15-5 15,0 2-21-15,0 33-23 16,-11 14 14-16,5 11 9 0,6 1 0 15,0-11 2 1,14-9-9-16,11-13 7 0,5-15-3 16,6-11-3-1,-5-1 6-15,2-23 5 0,-11-8 0 16,-8 0-3-16,-11-6 18 16,-3-8-18-16,-3 6 6 15,-20 0 1-15,-2 11 6 16,-5 17-1-16,-3 12-14 15,-5 20-7-15,8 22 1 16,4 11 5-16,16 0-4 16,10-6 1-16,6-10-1 15,24-8 3-15,13-13 0 16,5-8 2-16,7-8 19 16,0-5-16-16,0-15 10 0,-5-8 21 15,-3-2-12-15,-8-1 4 16,-9 5-5-16,-6 6-8 15,-12 6 1-15,-2 4-14 16,-10 10 0-16,3 0-7 16,6 20-21-16,3 10 25 15,3 3 3-15,4-7 0 16,1-7 4-16,-1-5 0 16,0-11-4-16,4-3 10 15,7 0 0-15,5-12 3 16,1-6-7-16,-3-3-2 15,-3-3 16-15,-2 3-18 0,-8 2-2 16,-7 9 1-16,-7 7 3 16,-3 3-4-16,0 0-11 15,3 12-11-15,9 9 16 16,-3 2 1-16,7-6 5 16,-2-4-1-16,5-7-5 15,2-6 5-15,4 0-5 16,2-7 6-16,3-8-3 15,1-2 3-15,-1 0-3 16,-3 0 2-16,-5 1 1 16,-4 6 0-16,-6 10-3 15,-2 0-14-15,-5 10-7 16,-2 11-18-16,3 5 21 16,7-1 1-16,1-3-1 15,14-3-51-15,3-9-29 0,8-10-52 16,-3 0 143-16,1-20-184 15,-13-8 149-15,-6-4 45 16,-5-2 51-16,-4-4 119 16,-3-4-46-16,0-5-6 15,-3-4 56-15,6 4-91 16,-2 13-20-16,-1 17-18 16,-8 9 10-16,-1 8 0 15,0 0-55-15,0 35-16 16,-1 30 8-16,-12 35 8 15,-5 28 16-15,-3 19 5 16,-10 9-14-16,-5 3-4 0,-3-7-3 16,6-26-9-16,8-29 7 15,11-38-57-15,13-33 9 16,1-24 21-16,0-8 13 16,9-37 3-16,12-24 12 15,3-25-14-15,4-16-15 16,-4-15 23-16,4-19 7 15,2 7-1-15,0 14 3 16,-2 24 9-16,-5 34 0 16,-4 27-7-16,2 21-3 15,-3 15-1-15,9 0-10 16,7 20 2-16,9 10-11 16,2 1-4-16,1 0-15 0,-16-5 23 15,-12-7 14-15,-18 0-21 16,-9 1-30-16,-33 4 52 15,-13-3 0-15,-15-3 12 16,6-6-12-16,6-3 1 16,19-3 1-16,21-1-2 15,18-3-159-15,24-2-143 16,37 0 187-16,30 0-12 16,24-16 45-16,5-4-48 15</inkml:trace>
  <inkml:trace contextRef="#ctx0" brushRef="#br0" timeOffset="126050.96">9606 6138 91 0,'0'0'140'15,"0"0"53"-15,0 0 40 0,71-83 38 16,-99 78-210-16,-11 5-20 16,-17 9-31-16,3 18-2 15,1 3-8-15,13 2 5 16,20-6-10-16,10 0 4 16,9-5-5-16,16-5 4 15,17-7 4-15,12-9 5 16,7 0-2-16,0-17-5 15,-1-10 6-15,-8-6-6 16,-4-1-11-16,-14 0 5 16,-8 10-6-16,-10 10 12 15,-7 7 0-15,0 7-8 16,0 0-5-16,-7 14-14 16,-5 9 16-16,1 4 10 15,11-1-10-15,0-1 5 0,14-5 3 16,11-7-18-16,8-7 10 15,3-6-9-15,3 0 13 16,2-11 4-16,-2-9-11 16,0-5-12-16,-2-4-4 15,-4-4-23-15,-2 0-12 16,-11 5 11-16,-7 9 52 16,-10 10 2-16,-3 6 93 15,0 3 47-15,0 0-65 16,0 0-58-16,0 0-16 0,0 0-1 15,0 4-18 1,9 9 15-16,9 6 3 0,3 1 7 16,6 3-4-1,-2-1-1-15,-4 0 0 0,-6 1-2 16,-2 2-1-16,-9-1-4 16,-1-1 5-16,-3 0-3 15,0-6 3-15,4-4 0 16,-1-6 5-16,0-5-5 15,10 0 0-15,2-2 5 16,6 0 5-16,10-8 1 16,2-15-3-16,6-8-7 0,1-8 21 15,-4-10-5 1,2-8-5-16,0-6 7 16,-11 7-13-16,-5 14 3 0,-15 19 23 15,-7 18 13-15,0 5-18 16,-3 14-27-16,-20 20-22 15,-7 15 16-15,2 7 8 16,5 1-4-16,13-7 0 16,7-1-13-16,3-12-32 15,30-8-101-15,19-12-40 16,15-17 0-16,1-7-180 16</inkml:trace>
  <inkml:trace contextRef="#ctx0" brushRef="#br0" timeOffset="126175.49">10951 6003 69 0,'0'0'93'15,"31"-132"-20"-15,-26 86 45 0,-5 20 91 16,0 15-42-16,0 7 0 16,0 4-127-16,0 1-40 15,-11 25-140-15,1 13-42 16,7 5-195-16</inkml:trace>
  <inkml:trace contextRef="#ctx0" brushRef="#br0" timeOffset="126531.36">11184 6050 632 0,'0'0'190'16,"0"0"18"0,0 0-90-16,0 0-90 15,0 0 13-15,0 0-41 0,-3-41 0 16,0 41 0-16,-3 0-4 15,-5 13-3-15,-5 11 4 16,-2 12 6-16,6 3-11 16,9-1 8-16,3-6-12 15,0-2-12-15,6-10-16 16,6-9 21-16,-6-5 15 16,-6-3 4-16,0-1 0 15,0-2 0-15,0 3-3 16,-24-1 0-16,-12 4 3 15,-9-2 0-15,4-2 1 16,8-2 4-16,9 0-10 16,15 0-96-16,9-5-138 0,33-21 40 15,19-11-238-15</inkml:trace>
  <inkml:trace contextRef="#ctx0" brushRef="#br0" timeOffset="127034.93">11347 6020 236 0,'0'0'170'16,"0"0"10"-16,0 0-49 15,0 0-46-15,0 0-37 16,0 0-48-16,19 33 5 16,-19 1-4-16,-6 6 11 15,3-2-7-15,3-3-1 16,0-3-4-16,0-7 0 16,0-8-2-16,6-6 2 0,10-8-6 15,2-3 0-15,9 0-66 16,3-10 69-16,-2-13-44 15,-7-8 35-15,-12-5-24 16,-9-1 25-16,0 2 8 16,-9 9 3-16,-12 9 16 15,-4 11 42-15,-1 6-23 16,-2 3-31-16,1 17-8 16,8 3-3-16,9 4-1 15,9-5 2-15,1 1 2 16,11-9 1-16,11-3 1 15,8-9 2-15,1-2 18 0,2 0-7 16,0-13-4-16,-4-5 3 16,3-2-5-16,-5 1 11 15,-5 5-7-15,-9 6-1 16,-3 4 7-16,-6 4-8 16,-4 7-7-16,3 21-20 15,0 7 20-15,6 4 4 16,0-3-4-16,-1-9 0 15,2-8 3-15,-4-9-3 16,3-3 0-16,4-7-3 16,8 0 3-16,3-17-85 15,9-10-159-15,7-2-182 16</inkml:trace>
  <inkml:trace contextRef="#ctx0" brushRef="#br0" timeOffset="127806.93">12779 5808 628 0,'0'0'133'16,"0"0"54"-16,0 0-68 15,0 0-50-15,0 0-29 16,0 0-12-16,-4-12 23 0,1 12-27 15,3 0 13 1,0 0-9-16,0 0-12 0,0 0-7 16,0 0-9-16,0 0 0 15,0 0-6-15,0 0 6 16,0 0-6 0,0 6 2-16,0 1 4 0,0 0 1 15,0-1-1-15,0-3 0 16,0 0 6-16,0-3-4 15,0 4 0-15,0-4 4 16,0 0-6-16,0 3 6 16,0-3-6-16,0 0 0 15,-3 0 1-15,-4 0-1 16,1 0-6-16,0 0 3 16,6 0 3-16,0 0 0 0,0-3 0 15,0-4 0-15,0-9 2 16,22-7-2-16,17-5-4 15,17-6-4-15,25 3-12 16,13 4 12-16,3 10-25 16,0 5 14-16,-18 7 16 15,-25 0-21-15,-20 2-1 16,-22 2 16-16,-9-1-9 16,-3 2 14-16,0 0-22 15,0 0-26-15,-15 0 41 16,-3 6 11-16,-1 1 0 15,7-1 0-15,0-3 6 0,6-2 0 16,6-1-6-16,0 0 0 16,0 0 18-16,0 0 3 15,0 0 15-15,-3 0 2 16,-2-7-27-16,1-3 0 16,-2 3-11-16,3 4 6 15,-4 1 14-15,-9 2-20 16,-7 19-4-16,-10 22-7 15,-9 20 11-15,-1 14 2 16,6 0-2-16,1-2-3 16,3-11-2-16,8-6 5 15,4-6 0-15,12-11-73 16,9-6-52-16,3-14-197 16,24-15-51-16</inkml:trace>
  <inkml:trace contextRef="#ctx0" brushRef="#br0" timeOffset="128382.93">13315 6009 214 0,'0'0'135'0,"0"0"124"16,0 0-71-16,0 0-88 15,0 0-98-15,0 0 5 16,3-19-14-16,0 21-8 16,10 6 15-16,10-1 8 15,-1 0-1-15,5-5-3 16,-6-2-4-16,3 0 5 15,-2-5 1-15,-1-9-6 16,-6-5 0-16,-8-5 11 0,-4-3-7 16,-3 0 1-16,0 5-5 15,-7 5-2-15,-11 16 2 16,-12 1-9-16,-6 20-2 16,-2 17 10-16,-4 12 1 15,9 2-1-15,4-1-3 16,15-4-1-16,11-11 2 15,3-12-5-15,17-6-2 16,18-14 10-16,10-3 7 16,14-9 4-16,16-16-11 15,0-5 2-15,2-5-5 16,-8-4 3-16,-17-2 0 16,-10-4 5-16,-16 9-3 0,-13 5 17 15,-9 15 55-15,-4 9 46 16,-11 5-48-16,-8 2-72 15,0 2-2-15,-2 12-6 16,12 5 6-16,6 2 1 16,3 1-1-16,12 3 2 15,15 3 3-15,5 0-3 16,3 0 0-16,-2-1 8 16,-11-5-8-16,-11-2-2 15,-11-2-9-15,-10-1-6 16,-28 2 8-16,-18-2 8 15,-9 1-16-15,-2-6-54 16,5-9-67-16,21-3-138 0,32-8-57 16</inkml:trace>
  <inkml:trace contextRef="#ctx0" brushRef="#br0" timeOffset="128610.96">14246 5632 357 0,'0'0'57'0,"0"0"114"15,0 0-40-15,0 0-70 16,0 0-30-16,79 53 13 16,-79-2-5-16,-3 12 44 15,-24 9 1-15,-14 4-29 16,-8 3-28-16,-1 4-27 0,2-10 0 16,16-6-12-1,21-16-125-15,11-20 28 0,14-16 14 16,18-15-104-16,1-10 145 15,3-19-287-15</inkml:trace>
  <inkml:trace contextRef="#ctx0" brushRef="#br0" timeOffset="128774.67">14123 6022 226 0,'0'0'120'16,"-110"-21"81"-16,67 17-48 15,11 2-10-15,19-1-30 16,10 1-35-16,3 2-78 0,30 0-16 15,31 0 16 1,17 7-14-16,19 3-77 0,1-5-93 16,-17-5-75-16,-16 0-131 15</inkml:trace>
  <inkml:trace contextRef="#ctx0" brushRef="#br0" timeOffset="130655.16">2740 6546 73 0,'0'0'203'16,"0"0"-175"-16,0 0 143 15,-45-84-88-15,39 64 9 16,0 1 20-16,0 5 6 15,3 4-15-15,3 6-29 16,-3 4-14-16,3 0-27 0,0 0-26 16,0 0-7-16,21 0-13 15,30 8 12-15,37 12-7 16,36 9 12-16,25 5-4 16,27 8 0-16,19-2 3 15,21-1-9-15,22 2 3 16,21-5 3-16,17-4 10 15,13-5-10-15,1-3-1 16,5-3 1-16,-7-1 0 16,-8 0 0-16,-20 1-3 15,-32-4 3-15,-37 2 1 16,-31-2-1-16,-28-5 0 0,-33-2-5 16,-35-6 0-16,-28 1 5 15,-20-5-5-15,-13 1 5 16,-3 1-3-16,0-2 3 15,3 0-10-15,-3 0-7 16,0 0-10-16,3 0-3 16,-3 0-25-16,3 0 14 15,-3 0 2-15,0 0-9 16,0 0 28-16,0 0 18 16,0 0 4-16,0 0 2 15,0 0-4-15,0 0 0 16,0 0 5-16,0 0-2 15,0 0-3-15,0 0 18 16,0 0 3-16,0 0 15 16,0 0-15-16,0 0 3 0,0 0 29 15,0 0-16-15,0 0 10 16,-3 0-5-16,-16-5-25 16,-11-2-4-16,-6 0-9 15,-4-1-1-15,7 6 3 16,12-1-3-16,15 3 0 15,6 0-3-15,0 0 2 16,0 0-10-16,0 0 8 16,0 0 0-16,0 0 7 15,0-1-5-15,0 1-1 0,0 0 4 16,0-1-3 0,0 1-4-16,9 0-6 0,12 0 8 15,18 0-1-15,13 2 2 16,12 3 0-16,11-2-1 15,4 2 0-15,7-1 0 16,8 3 0-16,8 3 0 16,17 0 2-16,12 6-2 15,14-2 0-15,22 3-1 16,15 1-1-16,15 2 0 16,6 0-5-16,-2 1 1 15,5 3 6-15,0-2 0 16,4-2 3-16,8 0-3 0,-3-1 1 15,-1 1-9 1,4 0 8-16,0-1 0 0,0-1-2 16,4-2 1-16,-4 3-4 15,-12 1-7-15,-5 4 12 16,-10-2-6-16,-9 1 6 16,-6-3-2-16,-21-3-2 15,-12-1 4-15,-16 1 0 16,-17-3 0-16,-15 0 3 15,-12-5-4-15,-10-1 1 16,-15-3 0-16,-13-2 3 16,-15-2-3-16,-17-1 0 15,-7 0-1-15,-3 0 4 16,-3 0 1-16,0 0-4 0,0 0 0 16,0 0 4-16,0 0-4 15,0 0 3-15,0 0-3 16,0 0 0-16,0 0 2 15,0 0-2-15,0 0 0 16,0 0 4-16,0 0-3 16,0 0 2-16,0 0-3 15,0 0 2-15,0 0 5 16,0 0-7-16,0 0 0 16,0 0 6-16,0 0-5 15,0 0-1-15,0 0-1 16,0 0 1-16,0 0 2 15,0 0-2-15,0 0 0 16,0 0-6-16,0 0 6 16,-3 0-41-16,-10-1-154 0,-2-10-231 15,0-3 9-15</inkml:trace>
  <inkml:trace contextRef="#ctx0" brushRef="#br0" timeOffset="131387.44">12143 7486 80 0,'0'0'357'15,"0"0"-354"-15,0 0 44 16,0 0-15-16,0 0-10 0,116 0 32 16,2-5 4-16,37-6-3 15,30 2-29-15,42 5-4 16,34 4 7-16,21 0-12 15,1 13-9-15,-27-2-8 16,-29-6 2-16,-38-5 11 16,-30-5-12-16,-42-12 18 15,-36 0 41-15,-36 3-11 16,-28 8 11-16,-13-1 54 16,-4 1-32-16,0 0-39 15,-17-4-43-15,4 2 0 16,0-1-1-16,10 5-3 15,3 1 1-15,0 0-34 0,0 3-68 16,0 0-65 0,3-8-304-16</inkml:trace>
  <inkml:trace contextRef="#ctx0" brushRef="#br0" timeOffset="143126.22">4282 7850 211 0,'0'0'39'15,"0"0"-39"-15,0 0 114 16,0 0-16-16,-94-57-44 15,82 54 11-15,2-1 23 16,7 4-15-16,0 0 7 16,3 0-32-16,-2 0-6 15,2 0-42-15,0 0-6 16,18 4-8-16,18 10 14 16,22 2 9-16,9-3 27 15,5-3-9-15,5-7 3 0,-8-2-28 16,-5-1 6-16,-18 0-2 15,-19 0-4 1,-15-1 6-16,-9-1 1 0,-3 1 1 16,-12-3 30-16,-28-2-20 15,-21 3-17-15,-20 3-3 16,-13 0 3 0,-4 0-1-16,10 6-2 0,15 1 2 15,16 0-6-15,17 3 4 16,13-5-3-16,15 0 3 15,5-1 0-15,5-3-2 16,2-1-10-16,0 0-1 16,0 4 9-16,2 3-16 15,17 6 20-15,6 7 1 16,5 0 1-16,3 2 2 0,0 0-4 16,-5 3 2-16,-4-1-4 15,-9 5 2-15,-9 5 0 16,-6 9 0-16,-6 6 0 15,-24 7 4-15,-7 1-4 16,-11-2 3-16,0 0 5 16,-4-7-3-16,10-9-5 15,11-8 7-15,10-14-3 16,15-8 23-16,6-7-15 16,0-2-6-16,3 0 5 15,33-2-4-15,19-12-7 16,30-6 16-16,15 0-14 15,13 1-2-15,1 6-137 0,2 3-186 16,-13-3-85-16</inkml:trace>
  <inkml:trace contextRef="#ctx0" brushRef="#br0" timeOffset="143607.87">5223 7928 795 0,'0'0'2'0,"0"0"202"0,0 0-103 16,0 0-42 0,0 0-39-16,0 0-20 0,-22-3-11 15,16 36-4-15,-3 18 15 16,1 18 3-16,-5 10-3 15,-2-5 3-15,2-12-3 16,5-20 3-16,4-16-3 16,2-12 1-16,2-11 0 15,0-3 1-15,0 0 2 16,0 0 1-16,9-9 24 16,18-18-14-16,9-4-6 15,10-6-7-15,-1 3 0 16,-2 10-4-16,-4 5 0 15,-3 12 2-15,-8 7-13 0,-7 0 8 16,-12 20-17-16,-9 6 7 16,0 8 4-16,-18 2 5 15,-16 0 2-15,-5-2-1 16,-10-3-1-16,-5-2 6 16,-3-7-6-16,8-7-13 15,15-7-34-15,10-8-21 16,18 0-95-16,6-11-104 15,9-11-172-15</inkml:trace>
  <inkml:trace contextRef="#ctx0" brushRef="#br0" timeOffset="144042.34">5562 8407 562 0,'0'0'100'15,"0"0"183"-15,0 0-189 16,0 0-34-16,0 0-47 16,0 0-13-16,76-15-5 15,-18 12 5-15,0 3-13 16,-4 0 13-16,-11 8-15 16,-13 9-11-16,-12 5-18 15,-11 6 10-15,-7-2-2 16,0 4 34-16,-13-5-4 15,-2-8 12-15,2-4-6 0,5-6 5 16,2-5-2 0,6-2 34-16,0 0 41 0,0-13-22 15,0-15-21-15,18-9-35 16,12-4 10-16,13 1-10 16,5 10 2-16,1 7-4 15,-4 9-2-15,-5 11 4 16,-10 3-7-16,-12 16 5 15,-11 15-6-15,-7 8 8 16,0 7 0-16,-19 7-3 16,-8 0-16-16,2 0-71 15,5-6-56-15,4-13-147 16,13-12-47-16</inkml:trace>
  <inkml:trace contextRef="#ctx0" brushRef="#br0" timeOffset="144244.53">6649 8368 804 0,'0'0'6'0,"0"0"201"16,0 0-124-16,0 0-33 16,0 0-48-16,0 0-2 15,54-13 0-15,19 13 1 16,6 0-1-16,-1 0-84 15,-17 0-126-15,-15 3-55 16,-21 4-122-16</inkml:trace>
  <inkml:trace contextRef="#ctx0" brushRef="#br0" timeOffset="144402.12">6569 8609 400 0,'0'0'120'16,"0"0"139"-16,0 0-137 15,0 0-93-15,0 0-19 16,131-3-10-16,-49 0-1 16,9 3-67-16,12 0-271 0,6 0-164 15</inkml:trace>
  <inkml:trace contextRef="#ctx0" brushRef="#br0" timeOffset="145285.26">8627 8151 312 0,'0'0'15'0,"0"0"233"15,0 0-121 1,-25-70 57-16,22 60-31 0,3 7-71 15,-3 2-14-15,3 1-15 16,0 0-42-16,9 0-11 16,37 0-3-16,24 0 3 15,26 0 1-15,11 4-1 16,-7 3 0-16,-15-7 5 16,-12 0-5-16,-27 0-11 15,-16 0-12-15,-21 0 8 16,-9 0 7-16,-28 0 8 15,-32 0-23-15,-28 0-4 16,-21 12 21-16,-7 2 5 0,4 3 1 16,9-3 0-16,18-3 7 15,30-4-4-15,22-6 9 16,21-1 13-16,12 0-25 16,15 6-3-16,34 2-8 15,20 3 11-15,16 6 12 16,1 0-12-16,-11-4 0 15,-17 1 3-15,-18 0-2 16,-20 1 1-16,-14 2-2 16,-6 5 0-16,-20 8 7 15,-22 7 0-15,-10 3 3 16,-12 2 13-16,-6-2-6 0,3-1-1 16,6-8-2-16,16-5 2 15,18-10 15-15,14-10-31 16,13-1-1-16,0-5-2 15,25 0 0-15,35 0 3 16,28 0 0-16,25 0-2 16,11-11-66-16,6-5-61 15,-2 2-71-15,3-9-285 16</inkml:trace>
  <inkml:trace contextRef="#ctx0" brushRef="#br0" timeOffset="145563">10204 7827 575 0,'0'0'164'15,"0"0"28"-15,0 0-76 16,0 0-1-16,0 0-65 15,0 0-17-15,0-46-33 16,0 46-1-16,6 19-1 16,1 20-3-16,-4 14 5 15,-3 15 0-15,-7 7 0 0,-13 5-18 16,-5-1-115 0,1-13-205-16,9-20-71 0</inkml:trace>
  <inkml:trace contextRef="#ctx0" brushRef="#br0" timeOffset="145805.15">9810 8419 656 0,'0'0'78'15,"0"0"82"-15,0 0-81 0,0 0-23 16,0 0-40-16,104 9 77 15,20-4-41-15,34-2-27 16,21 5-25-16,3-1-5 16,-16 0-9-16,-20-1-11 15,-25-5-61-15,-41 2-37 16,-44 4-150-16,-36 1-194 16</inkml:trace>
  <inkml:trace contextRef="#ctx0" brushRef="#br0" timeOffset="146156.07">9846 8920 748 0,'0'0'103'0,"0"0"-4"15,0 0-37-15,128-17-37 16,-83 17-25-16,-5 0 0 15,-10 3-8-15,-9 8-3 16,-9 2-20-16,-12 4 1 16,0 9 4-16,-17 4 23 15,-11 6 2-15,-11 1 1 16,-1-2 5-16,1 1-4 16,0-2-1-16,11-11 31 15,7-3-2-15,12-9 5 16,6-9-15-16,3-2-12 15,6 0 21-15,30 0-24 16,22 0 12-16,18 0-16 0,15-5-47 16,6 5-128-16,-3 0-20 15,-6-9-360-15</inkml:trace>
  <inkml:trace contextRef="#ctx0" brushRef="#br0" timeOffset="146591.24">10490 8826 618 0,'0'0'121'0,"0"0"170"0,0 0-218 16,0 0-23 0,0 0-7-16,0 0-19 0,-15-21-2 15,39 17-22-15,3 2 10 16,4 2-20-16,-1 0 8 15,-4 9-4-15,-4 11 0 16,-9-1-3-16,-7 6 3 16,-6-3-1-16,0-2 7 15,-6-1-7-15,-7-8 7 16,4-2 0-16,3-6 1 16,6-3 1-16,0 0 3 15,0 0 0-15,0 0 3 16,6-17 43-16,16-12-35 15,17-7-15-15,3-5 3 16,7 7-1-16,-3 3-3 0,-10 12-4 16,-7 9 4-16,-3 10 4 15,-8 0-4-15,-6 15-7 16,-9 13 5-16,-3 8-6 16,-7 9 7-16,-19 5-46 15,-14-2-56-15,-15-6-176 16,-6-9-89-16</inkml:trace>
  <inkml:trace contextRef="#ctx0" brushRef="#br0" timeOffset="149923.04">2080 11347 262 0,'0'0'23'15,"0"0"75"-15,0 0-19 16,0 0-46-16,0 0-27 16,0 0-4-16,0 0 53 15,-19 41-26-15,19-29-15 0,0-5 7 16,0 0-9-16,0-7-1 15,15 0 13-15,12 0 32 16,16-7 57-16,11-20-43 16,10-9-48-16,0-4-1 15,-6-9-21-15,-7 0 12 16,-8-6 2-16,-7-6-14 16,-8 1 27-16,-14 7-17 15,-8 4-9-15,-6 22 24 16,0 8 5-16,0 15 6 15,0 4-17-15,-6 0-12 16,-11 16-14-16,-14 28 7 16,-2 12 0-16,-1 14-5 15,10 8 5-15,9-5-1 0,9-6 0 16,6-11-2-16,5-16-6 16,14-13 2-16,9-15-11 15,5-7 17-15,9-5 2 16,7-5-2-16,-1-15 1 15,1-6-9-15,-10-1 5 16,-9-3 1-16,-11-5 3 16,-10 2 17-16,-4 5-15 15,-4 6 3-15,-1 11 22 16,0 6-11-16,0 4 19 16,0 1-24-16,0 0-11 15,-12 6-4-15,0 18-4 16,-4 6 7-16,2 6-1 0,10 0 2 15,4-3-13-15,4 1 1 16,22-12-36-16,12-3-6 16,15-11-18-16,15-8 3 15,7 0 29-15,-5-17-12 16,-10-10 4-16,-14-5-29 16,-13-1 77-16,-11-3 10 15,-13 2 37-15,-9 4 30 16,0 8 10-16,0 8 2 15,-3 8 14-15,0 6-32 16,0 0-34-16,0 0-7 16,0 0-30-16,-6 17-3 0,0 12-1 15,-3 11 4-15,-1 2 3 16,4-2-3-16,4-9 0 16,2-9 1-16,2-9 2 15,1-9-4-15,0-1 1 16,0-3 0-16,0 0 21 15,0-3-15-15,12-17 38 16,16-13 14-16,11-10-51 16,10-6-7-16,-4 9 0 15,1 9 0-15,-7 15-8 16,-3 10 8-16,-6 6-14 16,-5 9 8-16,-3 16-17 15,-8 8 3-15,-4 3-3 0,-10 0-10 16,0-7 29-1,-7 0-15-15,-2-12 13 0,1-7 6 16,5-5 0-16,3-5 7 16,0 0 6-16,0-11 0 15,9-15 29-15,12-12-42 16,12-3 0-16,1 1 1 16,-1 9 4-16,-6 11-5 15,-5 7 0-15,-2 10 3 16,-1 3-6-16,3 0 3 15,1 20-9-15,-2 10 4 16,-9 10 0-16,-12 6 2 16,0 0-22-16,-21 4-21 15,-18 0-55-15,-7-4-82 16,-14-6-149-16,-1-21-197 0</inkml:trace>
  <inkml:trace contextRef="#ctx0" brushRef="#br0" timeOffset="150119.76">3077 10829 863 0,'0'0'25'15,"0"0"124"-15,0 0-6 16,0 0-135-16,0 0-8 0,0 0-20 15,-9-10-151-15,3 24-341 16</inkml:trace>
  <inkml:trace contextRef="#ctx0" brushRef="#br0" timeOffset="150735.16">1954 11794 428 0,'0'0'46'15,"0"0"125"-15,0 0-43 16,0 0-31-16,0 0-48 16,0 0-19-16,0-9 24 15,0 9-45-15,0 0-9 0,0 0-4 16,7 0-12-16,8 12 16 15,6 12-1-15,-6 8 3 16,-2 8-10-16,-5 3 8 16,-8 2-19-16,0-4-5 15,0-8 17-15,-11-8 3 16,1-11 0-16,7-7 4 16,0-4 11-16,3-3-6 15,0 0 19-15,0-4 33 16,9-25-7-16,16-14-40 15,8-6-10-15,10-4 1 16,5 10-1-16,1 9 4 0,-7 11 0 16,-2 11-1-1,-12 12-3-15,-8 0-1 16,-5 19-7-16,-11 14-8 16,-4 10 12-16,0 10 4 0,-13 0-23 15,-5-3-40-15,0-3-13 16,3-5-110-16,2-16-15 15,10-10-110-15</inkml:trace>
  <inkml:trace contextRef="#ctx0" brushRef="#br0" timeOffset="151201.22">2619 11952 718 0,'0'0'91'0,"0"0"68"16,0 0-102-16,0 0-48 16,0 0-6-16,0 0-3 15,88 0 30-15,-22 0-16 16,8 0 7-16,4 0-16 16,-2 0-10-16,-15 0-51 15,-22 0-6-15,-20 0-24 16,-13-2 18-16,-6-9 68 15,0 2 0-15,-22-3-38 16,-8-3-44-16,-6 1 72 16,2 4 4-16,1-3 6 0,9 2 6 15,9 6 32-15,5 1 53 16,5 1-10-16,5 3-12 16,0-3-3-16,0 3-46 15,0 0-20-15,0 0-7 16,21 0 7-16,15 10-6 15,4 9 9-15,3 8-3 16,-10 2 2-16,-6 5 1 16,-15 3-5-16,-12 6 2 15,-3 3 0-15,-25 3-2 16,-10-3 2-16,-3 0-74 16,5-10-82-16,11-9-109 15,11-20-162-15</inkml:trace>
  <inkml:trace contextRef="#ctx0" brushRef="#br0" timeOffset="151707.41">3535 12014 907 0,'0'0'2'0,"0"0"51"15,0 0-36-15,0 0-11 16,0 0 24-16,-39 83-20 15,36-54 4-15,3-4 2 16,0-3-3-16,6-6 2 0,7-7-5 16,-2-1 3-1,8-8 19-15,2 0-13 16,9 0 22-16,3-17-7 0,7-9-15 16,0-6 3-16,-4-2-14 15,-6 2-7-15,-5 6 21 16,-7 5-19-16,-6 11 4 15,-3 7 2-15,-6 3-7 16,3 0-2-16,0 3-16 16,6 17 14-16,1 7-9 15,-4 0 11-15,-4-2 0 16,-5-2-5-16,0-6 9 16,0-7-8-16,0-7 4 15,-5 4 0-15,-7-7 11 16,-4 0-9-16,-6 0 9 0,-8-16 0 15,-3-9-8-15,-3-4 7 16,-1-7-10-16,-5-3 0 16,5 8 2-16,1 9-2 15,9 9-3-15,2 13-3 16,5 0-19-16,-2 23-7 16,1 9-49-16,9 12-26 15,9 1-56-15,3-5-189 16</inkml:trace>
  <inkml:trace contextRef="#ctx0" brushRef="#br0" timeOffset="152443.56">5029 10776 434 0,'0'0'21'0,"0"0"147"15,0-73-12-15,0 60-63 16,-10 4-19 0,-2 5 36-16,-6 4-66 0,-10 4-41 15,-8 19-1-15,-6 10 5 16,-1 6-14-16,10 4 5 15,5 1 2-15,11-5-5 16,8-10 5-16,9-3 0 16,0-8 0-16,0-12-7 15,17-2 1-15,8-4 6 16,14 0 0-16,7-17 10 16,-1-3-2-16,1-6-4 15,-10-4-2-15,-6-2 4 16,-11 1 11-16,-7 5-14 0,-9 9 4 15,-3 10 40-15,0 7-22 16,0 0-25-16,0 14-5 16,-12 12-28-16,-4 15 29 15,2 7 4-15,7-1-49 16,7 1-57-16,0-4-140 16,0-15-92-16,21-15-60 15</inkml:trace>
  <inkml:trace contextRef="#ctx0" brushRef="#br0" timeOffset="152870.09">5228 11001 631 0,'0'0'55'0,"0"0"160"15,0 0-126-15,0 0-52 16,0 0-32-16,0 0-5 15,6 0-7-15,13 7 0 16,5 3 5-16,1 2-12 16,-5 2 6-16,-7-1-40 15,-7 3 11-15,-3-5 8 16,-3 2 3-16,0-6 26 16,0 1-4-16,0-3 8 15,0-3 5-15,0-2-6 16,0 0-3-16,0 0 49 15,0 0 38-15,0-12-2 0,0-15-51 16,12-3-23-16,3 1 2 16,4 6-12-16,-2 6 2 15,-4 8 20-15,2 5-10 16,6 4-13-16,-3 0-1 16,4 17 1-16,-7 9-11 15,-9 3 11-15,-6 7-18 16,-3 5-20-16,-21 2-32 15,-7-1-95-15,-5-1-114 16,-7-15-179-16</inkml:trace>
  <inkml:trace contextRef="#ctx0" brushRef="#br0" timeOffset="153139.81">4516 11321 695 0,'0'0'37'0,"0"0"160"15,0 0-102-15,0 0-41 16,0 0-43-16,0 0 6 16,163 6 58-16,-44 2-46 15,21 1-23-15,11-2 12 16,4 0-18-16,-3 3 6 0,-3-3-6 15,-28-2-15-15,-27-5-28 16,-36 0-114-16,-35 0-93 16,-23 8-58-16</inkml:trace>
  <inkml:trace contextRef="#ctx0" brushRef="#br0" timeOffset="153627.6">4840 11747 674 0,'0'0'229'0,"0"0"-92"16,0 0-33-16,0 0-95 16,0 0-8-16,0 0-2 15,-9 40-7-15,6 6 8 16,-6 19 0-16,-6 3 6 15,-3 0 0-15,-1-8-6 16,-2-11 0-16,9-13 1 16,3-14 1-16,2-10 0 15,7-7-2-15,0-5 1 16,0 0 24-16,0 0 20 16,0 0 1-16,10-17 7 15,15-8-25-15,5-8-22 16,9 4-6-16,3 7-3 15,-2 8-6-15,-3 8-3 0,-1 6-14 16,-6 0 1-16,-5 13-6 16,-8 3 27-16,-7 4-2 15,-10 2-9-15,0 5 13 16,-19-7-4-16,-14 3 6 16,-9-3 2-16,-7-6-2 15,-6-4 1-15,-2-7-1 16,6-3-18-16,7 0 10 15,8 0-50-15,9 0-45 16,12-3-120-16,8 1-229 0</inkml:trace>
  <inkml:trace contextRef="#ctx0" brushRef="#br0" timeOffset="154123.43">5228 12269 717 0,'0'0'177'15,"0"0"11"-15,0 0-117 16,0 0-68-16,0 0 2 16,0 0-5-16,-3-22-1 15,25 21-9-15,8 1-1 16,4 0 7-16,-4 6-44 0,-3 14 11 15,-12 4 1-15,-2 6 26 16,-10-1-1-16,-3 1-44 16,0-3 28-16,-13-8 22 15,4-6 2-15,3-6 3 16,0-7 7-16,6 0 22 16,0 0 62-16,0-1-1 15,0-19-35-15,0-9-23 16,12-11-31-16,16-2 1 15,5-1-1-15,0 10 4 16,3 6-4-16,-1 7 20 16,-5 8-6-16,0 8 22 0,-12 4-37 15,3 0-6-15,-9 18 5 16,-2 10-8-16,-4 8 8 16,-6 4 1-16,0-1 0 15,0-2-13-15,-13-3 13 16,-5-5-19-16,-3-6-12 15,-1-3-56-15,-5-10-136 16,3-7-236-16</inkml:trace>
  <inkml:trace contextRef="#ctx0" brushRef="#br0" timeOffset="157549.76">6816 11405 416 0,'0'0'29'0,"0"0"45"16,0 0 58-16,0 0-26 15,0 0 0-15,0 0-22 16,0 0-17-16,-7-22-21 15,4 22 20-15,3 0-39 16,-3 0-5-16,3 0 7 0,0 0-18 16,-3 0 3-16,3 0-14 15,0 0 4-15,0 0-12 16,9 2 8-16,31 7 0 16,14 4 7-16,25-1 22 15,6-1-12-15,4-7-11 16,4-2-3-16,-7-2 1 15,-11 0-4-15,-17 0-6 16,-22 0-41-16,-17 0-22 16,-14 3-11-16,-5 1-23 15,-18 6-48-15,-30 6-116 16,-19 4-38-16,-15 5 104 16</inkml:trace>
  <inkml:trace contextRef="#ctx0" brushRef="#br0" timeOffset="157844.01">6782 11632 13 0,'0'0'141'16,"0"0"-6"-16,0 0-14 16,0 0-30-16,0 0-23 15,0 0 5-15,-15 7-35 16,48 0 40-16,19 2 76 16,15 4-60-16,8-2-45 15,7-5-11-15,-2-1-10 16,-2 1 2-16,-2-4-23 15,-6-2 5-15,-7 0 4 16,-11 0-10-16,-16 0 5 16,-11 0-11-16,-13 0 5 15,-7 0-3-15,-5 0-2 16,0 0-2-16,0 0 1 0,0 0-17 16,0 0-31-16,0 0-44 15,-8 7-103-15,-10 3-56 16,-9 2-89-16</inkml:trace>
  <inkml:trace contextRef="#ctx0" brushRef="#br0" timeOffset="164725.1">8521 11913 521 0,'0'0'7'16,"0"0"101"-16,0 0-12 15,0 0-40-15,0 0-4 16,0 0-12-16,0 0-5 16,-7-5 29-16,7 3-48 15,0 1 10-15,0-6 1 16,16-8 4-16,8-8 12 15,12-14-37-15,6-6-3 16,2-2 10-16,-5-5-13 16,3-10 1-16,-5-10 4 15,-7-2-5-15,-6 2 4 16,-6 11-4-16,-12 13 0 0,-3 17 0 16,-3 12 1-16,0 12-1 15,-6 5 0-15,-18 15-3 16,-9 24-1-16,-7 28-5 15,1 19 8-15,9 5-5 16,11 0 6-16,16-12 0 16,3-13-1-16,12-14 0 15,16-15-2-15,2-14-2 16,10-13 5-16,-1-10-6 16,3 0 7-16,1-24-1 15,-1-5 6-15,-5-2-4 16,-7-7 1-16,-8 1-3 15,-11-3 0-15,-8 7 1 16,-3 7 5-16,0 17-6 0,0 5 5 16,0 4-5-16,-3 19-7 15,-11 18-7-15,-2 9 14 16,7 7-2-16,9-7 2 16,0 0-5-16,6-10 2 15,18-9-40-15,7-13-9 16,2-14-24-16,3 0-15 15,-2-14 73-15,3-16-13 16,-7-3 31-16,-9-3 3 16,-3-3 12-16,-6-1 24 15,-5 3 8-15,-4 10 3 0,0 13 63 16,-3 6-55-16,0 5 7 16,0 3-33-16,0 0-32 15,0 23-5-15,-10 6-2 16,4 11 7-16,-3 0-1 15,3-4 2-15,1-6-2 16,-2-7 1-16,7-11 0 16,0-8 0-16,0-4-2 15,0 0 2-15,0 0 25 16,12-19-4-16,13-12 37 16,8-8-48-16,6 0-9 15,-4 2-1-15,3 7 0 0,-5 13-1 16,-3 15-8-1,1 2-4-15,-1 19 1 0,-8 14-5 16,-7 8-11-16,-9 4 18 16,-6-2-9-16,0-2 6 15,-9-9 9-15,-6-5-9 16,3-11 4-16,5-10 7 16,4-6 4-16,3 0 8 15,0-6-3-15,0-23-1 16,7-12 10-16,19-8-16 15,5-1 0-15,9 8 1 16,-4 12 0-16,-3 9 6 16,-2 12 4-16,-1 5-7 15,-3 4-8-15,1 13 1 16,-1 15 3-16,-6 5-2 0,-6 3 4 16,-12 7-4-16,-3-4-12 15,-8-2-32-15,-20-2-24 16,-11-11-113-16,-10-14-141 15</inkml:trace>
  <inkml:trace contextRef="#ctx0" brushRef="#br0" timeOffset="164928">9449 11275 850 0,'0'0'47'16,"0"0"122"-16,0 0-71 16,0 0-81-16,0 0-17 15,0 0-13-15,-28-40-116 16,1 65-356-16,-9 7-8 16</inkml:trace>
  <inkml:trace contextRef="#ctx0" brushRef="#br0" timeOffset="165475.26">8080 12481 602 0,'0'0'37'16,"0"0"86"-16,0 0 83 15,61-76-160-15,-39 68-28 0,-1 8-13 16,-3 0-5-16,0 8 0 15,-6 18-12-15,-3 7 12 16,-9 7-9-16,0 3 10 16,-3 0-2-16,-12-1-13 15,-3-6 8-15,3-6 1 16,2-13 4-16,7-10 1 16,6-3 7-16,0-4 0 15,0-4 42-15,3-22 5 16,19-14-7-16,8-9-46 15,9 2-1-15,-1 10 0 16,-2 11 6-16,0 10 8 16,-9 12 0-16,-2 4-14 15,-7 10-3-15,-6 24-5 16,-6 12 8-16,-6 13-8 0,0 0 6 16,-17 2-45-16,7-13-33 15,1-14-45-15,5-12-49 16,4-11-33-16,4-11-112 15</inkml:trace>
  <inkml:trace contextRef="#ctx0" brushRef="#br0" timeOffset="165925.16">8651 12646 585 0,'0'0'29'15,"0"0"193"-15,0 0-128 16,0 0-3-16,0 0-48 0,0 0-26 15,-16 0 2-15,71 3 0 16,22 4 34-16,17 0-53 16,5 1 4-16,-11-3-11 15,-15-2-23-15,-24-3-41 16,-16 0 19-16,-17 0 14 16,-13-11 38-16,-3-3 14 15,-3-3-11-15,-19-5-3 16,-5 0-21-16,-6-1-26 15,2 3 32-15,7 3 13 16,2 5 2-16,10 5 25 16,7 1 19-16,2 4 38 15,3 2-27-15,0 0-36 0,0 0-5 16,24 0-13-16,9 0 17 16,7 5-17-16,5 12 1 15,-5 5 1-15,-4 11-3 16,-6 4 0-16,-15-1 6 15,-8 6-3-15,-7-5-6 16,-10 3 1-16,-17 3 2 16,-4-7-8-16,5 1-30 15,-2-8-44-15,10-10-114 16,9-11-86-16,9-8-118 16</inkml:trace>
  <inkml:trace contextRef="#ctx0" brushRef="#br0" timeOffset="166427.51">9616 12570 692 0,'0'0'161'0,"0"0"31"15,0 0-79-15,0 0-94 16,0 0-19-16,0 0-11 16,3 37 11-16,0 7 19 15,0-2-7-15,6-3-5 16,6-3 9-16,3-7-14 15,4-8 2-15,2-9-1 16,1-8 0-16,5-4 17 16,3-4-9-16,6-15-4 15,-5-10 19-15,2-5-21 16,1-2 5-16,-4-5-10 0,-8 7 1 16,-2 6-3-16,-10 12 2 15,-7 10 0-15,-3 6-6 16,0 0 1-16,4 20-9 15,4 10 7-15,1 4 7 16,-3 4-1-16,-2-4 1 16,-7-9-6-16,0-6 5 15,0-9 2-15,0-3-2 16,-13-4 1-16,-5-3 0 16,-12 0 11-16,-7-10-11 0,-2-12 0 15,-6-10 3 1,2-6-3-16,-1-5-9 0,6 1-1 15,-2 5 10-15,10 14-7 16,2 16 7-16,1 7-13 16,4 14 11-16,-2 19-56 15,5 12-30-15,10 6-47 16,10-1-205-16,0-12-81 16</inkml:trace>
  <inkml:trace contextRef="#ctx0" brushRef="#br0" timeOffset="167463.1">11370 11030 75 0,'0'0'9'0,"0"0"89"15,0 0-9-15,0 0-9 16,0 0 30-16,0 0 17 16,6-75-46-16,-6 68 45 15,0 3-37-15,0 4-13 0,0 0 1 16,0 0-28-16,0 0-13 16,0 0-15-16,0 0-20 15,0 0 3-15,0 13-4 16,0 19 0-16,0 9 0 15,-13 13 13-15,2-2 8 16,-1-3-5-16,2-5-15 16,1-11 19-16,3-10-20 15,-2-7 0-15,7-9 1 16,1-1 1-16,-2-2-4 16,2-4-15-16,0 0-92 15,-4 3-65-15,-2-3-173 0,-6 0-107 16</inkml:trace>
  <inkml:trace contextRef="#ctx0" brushRef="#br0" timeOffset="167921.31">11980 11248 352 0,'0'0'142'0,"0"0"104"16,0 0-59-16,0 0-48 15,0 0-57-15,0 0-26 16,0-19-16-16,-40 28-3 16,-21 13 10-16,-20 10-31 15,-17 6 13-15,-14 15 10 16,-12 7-13-16,-7 3-3 0,4 0-23 15,18-3 4-15,24-13-1 16,27-9-3-16,28-15-6 16,21-6-32-16,9-3-99 15,21-8-54-15,23-6-63 16,12 0-172-16</inkml:trace>
  <inkml:trace contextRef="#ctx0" brushRef="#br0" timeOffset="168334.42">11528 11730 805 0,'0'0'75'15,"0"0"76"-15,0 0-44 16,0 0-51-16,0 0-54 15,0 0 63-15,36-5-38 16,9-5-10-16,10 3-15 16,1 7-2-16,0 0-4 15,-7 7-35-15,-15 8-26 16,-11 2 60-16,-16 7-22 16,-7 2 23-16,-13 7 1 15,-20 6 6-15,-9 1 3 16,-7 1-6-16,1-10 3 15,5 2 39-15,4-8-26 0,11-9 0 16,10-3 4-16,9-6-8 16,9-4-5-16,0-3-7 15,3 2 0-15,27 0 0 16,13 1 0-16,11-3-16 16,4 0-32-16,5 0-80 15,-2 0-138-15,-3 0 41 16</inkml:trace>
  <inkml:trace contextRef="#ctx0" brushRef="#br0" timeOffset="168791.13">12019 11609 113 0,'0'0'584'15,"0"0"-464"-15,0 0 60 16,0 0-167-16,52-79-9 16,-19 69-4-16,-2 9 0 15,-1 1-8-15,-3 7 0 16,-9 13-3-16,-5 3 2 16,-12 6-6-16,-1 1 9 0,-1-4 1 15,-12-4 5 1,-2-2-3-16,1-8 5 0,4-5-2 15,4-1 11-15,3-4-9 16,3-2 39-16,0 0 16 16,0-8 11-16,6-17 5 15,21-6-68-15,4-6-2 16,8 0 3-16,0 5-2 16,-6 9 9-16,-2 10-7 15,-4 10 4-15,-3 3-5 16,-5 5-5-16,-4 19-7 15,-9 8 6-15,-6 8-1 16,0 0 2-16,-18 6-13 16,-9-3-36-16,-1 0-48 15,-5-1-99-15,0-11-124 0,11-12-141 16</inkml:trace>
  <inkml:trace contextRef="#ctx0" brushRef="#br0" timeOffset="169023.75">12465 11950 328 0,'0'0'577'0,"0"0"-521"16,0 0 155-16,0 0-145 15,0 0 22-15,0 0-51 16,-5 0-4-16,25 0-20 15,10 0-4-15,7-3-9 0,6-2-55 16,-7 2-71-16,-3-1-31 16,-4-1-212-16,-6-6-116 15</inkml:trace>
  <inkml:trace contextRef="#ctx0" brushRef="#br0" timeOffset="169303">13048 11710 982 0,'0'0'106'0,"0"0"27"16,0 0-4-1,0 0-108-15,0 0-10 0,0 0 5 16,0 44-12-16,3-8 4 15,-3 7-8-15,-3 10 0 16,-22 0 4-16,-8 4-4 16,0-5-4-16,5-6-35 15,1-9-61-15,5-5-21 16,2-16-200-16,7-16-270 16</inkml:trace>
  <inkml:trace contextRef="#ctx0" brushRef="#br0" timeOffset="169947.22">10574 12296 181 0,'0'0'219'15,"0"0"-158"-15,0 0 127 16,0 0-111-16,0 0-1 15,0 0 20-15,-39 0-20 0,39 0-11 16,0 0-9-16,6 0-29 16,43 14 4-16,29 2 31 15,48 4-10-15,46-5-12 16,40-1-27-16,37-1-4 16,31 4-7-16,16 3 3 15,2-4-10-15,-9 1-9 16,-19-8-32-16,-37-9 39 15,-35 0-9-15,-38 0 16 16,-46-12 4-16,-37 1-3 16,-34 5 12-16,-25-2-10 0,-14 6 19 15,-4-1 7 1,-6 3-29-16,-23 0-10 0,-13 3-60 16,-13 13-106-1,1 0-268-15</inkml:trace>
  <inkml:trace contextRef="#ctx0" brushRef="#br0" timeOffset="171024.93">12513 11033 205 0,'0'0'27'0,"0"0"54"16,0 0 55-16,0 0-67 16,0 0-40-16,0 0 13 15,6-15-1-15,-22 14-34 16,2 1 31-16,-7 0-25 0,-3 0 1 16,-5 0 8-1,3 0 2-15,-3 0-7 0,3 0-11 16,-7 4-2-16,4 3 17 15,3-5-19-15,0 5 3 16,4-4 14-16,1 1-8 16,3-1 1-16,2 0-2 15,5-3-10-15,1 4 19 16,4-4-19-16,-3 3 0 16,0 0 4-16,-6 1-3 15,3-1-1-15,-4 0 0 16,2 0 2-16,1 4-4 0,-2-3 2 15,-2 2 0-15,4-3 1 16,-3 4 1-16,0-3-3 16,2 2 1-16,5-4 0 15,-7 3 0-15,2 1 0 16,-8 3 0-16,-5 1 0 16,-1-1 1-16,5 3-1 15,-2-2 0-15,4-1 0 16,3 5-2-16,-6 0 2 15,5-5 0-15,-2 4-1 16,0 1 1-16,-3 0-1 16,-1 3-88-16,-5 3-92 15,2-9-108-15</inkml:trace>
  <inkml:trace contextRef="#ctx0" brushRef="#br0" timeOffset="171529.97">11782 11269 195 0,'0'0'28'16,"0"0"104"-16,0 0-26 15,0 0-51-15,0 0 8 16,0 0 16-16,0 0 9 16,58-30 27-16,1 3-90 0,15-3 28 15,5 1-10 1,-1-2-3-16,5 2-15 16,-1 3-12-16,0 6-6 15,-5 1-4-15,-8 6-3 0,-21 1 0 16,-15 7 4-16,-20 2 0 15,-7 3-8-15,-6 0-11 16,-9 0-63-16,-18 10-107 16,-16 6 14-16,-8 0-112 15,-7-3-59-15</inkml:trace>
  <inkml:trace contextRef="#ctx0" brushRef="#br0" timeOffset="172144.26">11391 10925 31 0,'0'0'66'16,"0"0"28"-16,0 0-46 15,0 0 32-15,76-93 25 16,-58 71-47-16,-3 5 14 16,-3 3 27-16,-6 9-18 15,-2 5 31-15,-4 0-56 16,0 0-38-16,0 2-18 16,0 25-9-16,-7 16 9 15,-8 16 7-15,-6 11 4 16,-7-1 29-16,1-3-4 15,0-11-23-15,9-11 19 0,5-18-18 16,7-12 9-16,6-11 1 16,0 0-16-16,0-3 21 15,0 0 14-15,0-9 4 16,3-22 19-16,13-8-63 16,-1-11 0-16,0-3 1 15,-3-9-2-15,-6 3-2 16,1 6 0-16,-4 15-1 15,-3 20-11-15,0 18-10 16,0 10-82-16,-6 31-286 16,-13 9 96-16,-5 3-186 15</inkml:trace>
  <inkml:trace contextRef="#ctx0" brushRef="#br0" timeOffset="172963.98">11682 12659 545 0,'0'0'34'16,"0"0"220"-16,0 0-147 15,0 0 28-15,0 0-59 16,0 0-20-16,0 0-4 15,-5-22-25-15,5 22-16 16,0 9-11-16,-2 16 0 16,-3 16 2-16,-1 9-2 15,-6 6 0-15,-11 6 4 16,3-3-2-16,-5-1-4 0,8-7-21 16,8-4-81-16,6-13-60 15,3-15-251-15,12-19-122 16</inkml:trace>
  <inkml:trace contextRef="#ctx0" brushRef="#br0" timeOffset="173179.54">11925 12959 524 0,'0'0'119'0,"0"0"113"15,0 0-70-15,0 0-77 16,0 0-49-16,0 0-25 0,-21 67 3 15,-16-11 17-15,-12 7-14 16,-8 2 3-16,0 5-20 16,-1-1-4-16,6-2 3 15,3 1-55-15,10-8-84 16,15-17-209-16,15-21-193 16</inkml:trace>
  <inkml:trace contextRef="#ctx0" brushRef="#br0" timeOffset="173553.87">11876 13419 845 0,'0'0'81'16,"0"0"10"-16,0 0-4 15,0 0-66-15,0 0-18 16,0 0-3-16,113-11 0 15,-77 11-2-15,-9 0-6 16,-8 1-25-16,-7 15-25 16,-9 4 44-16,-3 7-6 15,-3 2 19-15,-19 4 0 16,-11 1 1-16,-2-5 7 16,-4 0-2-16,1-2 26 15,4-7 17-15,4 0-13 0,15-7 5 16,6-6-17-1,6-2-16-15,3-2 13 0,0-3-20 16,3 5-2-16,21-2 2 16,19 1 10-16,5-2-10 15,7 1-68-15,8-3-89 16,-5 0-166-16,-6-5-19 16</inkml:trace>
  <inkml:trace contextRef="#ctx0" brushRef="#br0" timeOffset="174029.11">12395 13227 712 0,'0'0'75'16,"0"0"176"-16,0 0-133 15,0 0-44-15,0 0-32 16,0 0-21-16,10-68 5 15,17 54-26-15,0 3 0 16,7 9-3-16,-8 2-1 16,-1 0 1-16,-7 16-13 15,-6 10 8-15,-6 1-6 16,-6 6 8-16,0-4-3 16,-12 1 9-16,-2-9 0 15,1-6-9-15,4-5 9 16,6-6 0-16,0-4 9 0,3 0-8 15,0 0 8-15,0-4 15 16,15-16 25-16,12-12-29 16,12-8-20-16,4-3 0 15,5 3 5-15,-6 8-3 16,-6 9 2-16,-7 9 29 16,-13 11-15-16,-2 3-16 15,-2 3-2-15,-2 17-3 16,-4 10-9-16,0 6 12 15,-5 4-1-15,-1 3 0 16,-4 0-36-16,-24 2-17 16,-8 2-67-16,-7-11-158 15,1-12-317-15</inkml:trace>
  <inkml:trace contextRef="#ctx0" brushRef="#br0" timeOffset="175061.81">7225 15279 573 0,'0'0'80'15,"0"0"195"-15,0 0-85 16,0 0-98-16,0 0-18 16,0 0-20-16,0 0-6 15,-6-11-17-15,6 11-1 16,6 0-9-16,6 0-19 15,12 11 3-15,15 1 1 16,13-1-3-16,6-1-3 16,0-3 0-16,-6-1-42 15,-10-2-44-15,-15-1-50 16,-11 2-56-16,-16 5-178 0,-7 1 4 16,-26 8 78-16</inkml:trace>
  <inkml:trace contextRef="#ctx0" brushRef="#br0" timeOffset="175206.79">7216 15502 317 0,'0'0'172'0,"0"0"104"16,0 0-47-16,0 0-103 15,0 0-69-15,0 0-44 16,3 2-11-16,42-2 2 16,16 0-4-16,15 0-34 0,9 0-153 15,18-2-315 1</inkml:trace>
  <inkml:trace contextRef="#ctx0" brushRef="#br0" timeOffset="176029.98">8787 15628 117 0,'0'0'455'16,"0"0"-452"-16,0 0 206 15,0 0-87-15,0 0-59 16,0 0 14-16,0 0-11 15,0 0-26-15,0 0-7 16,7 0-15-16,20-3 4 16,10-14-2-16,11-12-4 15,6-8 0-15,-5-11-14 16,-4-9 8-16,-2-9-10 16,-3-10 2-16,-7-10 3 15,-6-14-5-15,-8 2 0 0,-13 15 2 16,-6 21-2-16,0 32 7 15,-3 26-2-15,-13 4-2 16,-11 34-6-16,-7 30-9 16,-5 23 6-16,0 16 6 15,5 3-1-15,16-10 0 16,9-11-1-16,9-12-3 16,0-24 1-16,21-16-3 15,6-16-5-15,4-13 3 16,8-4 0-16,4-14 8 15,5-16-4-15,-5-7 0 16,-4-2 0-16,-10-4 4 16,-3 3 0-16,-11 9 1 15,-3 11 4-15,-9 13-4 16,-3 7-3-16,0 5-11 0,0 19-2 16,-6 5 8-16,1 7 6 15,5-5-1-15,0-5-9 16,17-7-12-16,5-7-3 15,2-7 10-15,4-5 15 16,5 0-2-16,-3 0 4 16,1-9 2-16,-1-1-2 15,-3 3 0-15,-3 4 0 16,-3 3 0-16,-2 0 0 16,-4 12 1-16,6 8-1 0,1-3 1 15,1 4-1-15,3-9 1 16,3-4-1-16,-2-5 0 15,7-3 1-15,-1 0-1 16,0-7-13-16,-5-6-72 16,-4 2-131-16,-15 5-14 15,-9-1-122-15</inkml:trace>
  <inkml:trace contextRef="#ctx0" brushRef="#br0" timeOffset="176509.75">8632 15879 891 0,'0'0'25'0,"0"0"113"16,0 0-27-16,0 0-89 15,0 0-20-15,0 0-1 16,64-39 3-16,-42 39-3 16,-1 3-1-16,-6 13-2 15,-2 5 0-15,-8 7-2 16,-5 6-3-16,0 3-6 16,-8 0-11-16,-11-2-3 15,0-8 12-15,5-7 5 0,2-11 10 16,5-3 2-16,4-6-1 15,3 0 5-15,0-2 1 16,13-24 15-16,17-11-12 16,12-6-9-16,7-4 1 15,-1 12 9-15,-5 11-10 16,-9 8 13-16,-14 12 0 16,-4 4-13-16,-10 0-1 15,-3 21-1-15,-3 12 1 16,0 3 0-16,-3 10 1 15,-9 0-2-15,2-3-50 16,4-6-68-16,6-11-226 16,0-16-91-16</inkml:trace>
  <inkml:trace contextRef="#ctx0" brushRef="#br0" timeOffset="176915.33">9118 16041 739 0,'0'0'63'16,"0"0"35"-16,0 0-31 16,0 0-59-16,0 0 25 15,104 13-3-15,-47-13-15 16,1 0-1-16,-7 0-14 16,-8 0-3-16,-15-10-49 0,-11 0-39 15,-8-2-1-15,-9-3-13 16,0 3 36-16,-18 0 16 15,-3 1 5-15,-4 5 40 16,2 2 8-16,4 0 34 16,4 4 43-16,9 0 37 15,6-3-8-15,0 3-45 16,0-3-25-16,10 3-6 16,13 0-24-16,10 0 3 15,2 3 5-15,4 11-12 16,-6 0 10-16,-3 1 5 15,-11 2-16-15,-13 5 7 16,-6 5-8-16,0 7 0 0,-25 5-3 16,-2 1-30-1,-2-1-93-15,6-9-160 0,14-10-111 16</inkml:trace>
  <inkml:trace contextRef="#ctx0" brushRef="#br0" timeOffset="177379.07">9826 15992 854 0,'0'0'18'15,"0"0"124"-15,0 0-110 16,0 0 1-16,3 76 11 16,-3-46-28-16,0-8 13 15,8-2-25-15,1-9 2 0,7-2-4 16,5-9-1-16,6 0 15 15,7-10-14-15,2-12 4 16,3-8 5-16,1-4 0 16,0 1 8-16,2 4 0 15,0 10-15-15,-5 8 13 16,-7 8-17-16,-6 3 3 16,-11 10-6-16,-5 17-1 15,-8 8 2-15,0 5 1 16,0-1 2-16,-17-5 2 15,4-9-3-15,-2-8 0 16,-3-7 2-16,3-7 1 16,-5-3 3-16,3-3 5 0,-1-16-7 15,-3-8 18-15,-1-10-12 16,2-8-5-16,-2-2 2 16,-2-1-7-16,2 5 6 15,-4 11-6-15,-5 12-6 16,-6 12 4-16,1 8-31 15,0 16-29-15,5 21-5 16,4 5-109-16,12-1-343 16</inkml:trace>
  <inkml:trace contextRef="#ctx0" brushRef="#br0" timeOffset="178273.16">11518 15252 97 0,'0'0'196'16,"0"0"-59"-16,0 0 95 16,0 0-64-16,0 0-53 0,0 0-13 15,0 0-26-15,27-62-22 16,-8 44-22-16,11 3-14 16,4-2-2-1,2 6-16-15,4 5 0 0,-7 6-2 16,-4 0 2-16,-4 10-3 15,-9 14-2-15,-15 2-16 16,-1 10 17-16,-13 0-14 16,-24 7 12-16,-4-4 6 15,-2-5 5-15,-2-1 1 16,7-11-3-16,11-4 3 16,8-9 35-16,9-4-11 0,10-5-12 15,0 0-5-15,10 0-10 16,18 0 2-16,12 0 3 15,11 0-8-15,7 0 0 16,5-5-31-16,4-1-71 16,0 3-119-16,-13-8-240 15</inkml:trace>
  <inkml:trace contextRef="#ctx0" brushRef="#br0" timeOffset="178699.29">12129 14886 493 0,'0'0'311'0,"0"0"-242"15,0 0 171-15,0 0-153 16,-31-71-49-16,52 58-38 16,9 1 0-16,5 5 2 15,8 7-2-15,-1 0-3 16,-4 7 2-16,-8 12-5 15,-11 8 3-15,-13 6-8 16,-6 6 3-16,0 0 6 16,-6-4-5-16,-9-6 6 15,-3-12 0-15,6-4 1 16,2-7 6-16,7-6-5 0,3 0 7 16,0 0 32-1,0 0 5-15,3-10 7 16,20-13-26-16,12-7-25 15,4 1 14-15,7 2-12 0,-4 7-3 16,-5 8 7-16,-5 7-7 16,-3 5-1-16,-9 8-1 15,-7 18-14-15,-7 14-14 16,-6 12-49-16,-16 4-25 16,-26 4-47-16,-20-3-156 15,-13-6-179-15</inkml:trace>
  <inkml:trace contextRef="#ctx0" brushRef="#br0" timeOffset="178991.76">11084 15652 435 0,'0'0'559'0,"0"0"-547"16,0 0 203-16,0 0-153 15,0 0-50-15,0 0 15 16,122-12 18-16,15 24-4 16,42 4-27-16,36 0-12 15,18 4 13-15,7 5-15 16,-3 0-3-16,-22-6 0 16,-24-5 2-16,-34-4-20 0,-41-3-22 15,-37-7-25-15,-45 0 1 16,-34-4-34-16,-28-6-24 15,-38 3-310-15,-22 7 29 16</inkml:trace>
  <inkml:trace contextRef="#ctx0" brushRef="#br0" timeOffset="179420.66">11479 16118 931 0,'0'0'37'0,"0"0"117"16,0 0-71-16,0 0-79 16,0 0-4-16,0 0 1 15,39-17 6-15,-2 23-7 16,-4 11-1-16,-8 4 0 15,-10 4-11-15,-7 1-27 16,-8 4 0-16,0 7-3 16,-20-2 26-16,-12 2-3 15,-7-3 18-15,-3-1 1 16,0-7 0-16,2-4 7 16,7-7 17-16,15-7 15 15,8-4 33-15,7-1-50 16,3-3-2-16,9 0-9 15,19 0-10-15,12 0 16 0,14 0-4 16,6 0-9-16,5-10-8 16,-7 1 2-16,-2 0-88 15,-14 2-54-15,-7-2-233 16,-14-2-148-16</inkml:trace>
  <inkml:trace contextRef="#ctx0" brushRef="#br0" timeOffset="179871.58">11898 15995 785 0,'0'0'8'16,"0"0"260"-16,0 0-201 15,0 0-40-15,0 0-7 16,0 0-12-16,21-9-3 15,-6 9-5-15,2 9 6 16,-1 11-8-16,-3-1 2 16,-4 5-6-16,-9 2 5 15,0 1-14-15,0-1-4 16,-6-3 1-16,-4-9 3 16,1-4 10-16,3-4-1 0,1-5 6 15,5-1 6-15,0 0 0 16,0 0 12-16,0-7 21 15,17-15-20-15,8-9-2 16,11-2-16-16,1-1 3 16,-1 4 15-16,-7 11 0 15,-3 9 16-15,-14 5-2 16,-3 5-27-16,0 2-3 16,-6 18-3-16,-3 9-3 15,0 11 2-15,-3 6-2 16,-15 4-28-16,-4 0-49 15,-2-1-51-15,-3 0-208 16,3-15-204-16</inkml:trace>
  <inkml:trace contextRef="#ctx0" brushRef="#br0" timeOffset="180067.58">12168 16411 845 0,'0'0'153'0,"0"0"-24"16,0 0 29-16,0 0-117 16,0 0 2-16,85 17 0 15,-37-12-31-15,10 3-12 16,5-7-3-16,1 0-102 0,-6-1-94 16,-6 0-279-1</inkml:trace>
  <inkml:trace contextRef="#ctx0" brushRef="#br0" timeOffset="180297">12929 16209 853 0,'0'0'256'0,"0"0"-209"15,0 0 131-15,0 0-99 16,0 0-41-16,0 0 29 15,0 28-1-15,0 5-4 16,0 12-22-16,0 12-36 0,0 9 1 16,-18 4-5-16,-10-2-66 15,-5-1-90-15,-9-6-85 16,6-14-294-16</inkml:trace>
  <inkml:trace contextRef="#ctx0" brushRef="#br0" timeOffset="184939.44">13980 15698 486 0,'0'0'17'15,"0"0"131"-15,0 0 37 16,0 0-116-16,0 0 28 16,0 0-8-16,0 0-5 15,-6 0-27-15,6 0 4 16,0 0 0-16,0 0-36 15,3 0-8-15,26 0-13 16,17 0-2-16,13-3 14 16,12-4-16-16,1 3 0 15,2-2-6-15,-12-1-44 16,-11 4-79-16,-18 0-64 16,-18 3-259-16,-15 0-2 15</inkml:trace>
  <inkml:trace contextRef="#ctx0" brushRef="#br0" timeOffset="185103.37">14029 15955 206 0,'0'0'118'15,"0"0"-32"-15,0 0 50 16,0 0 0-16,0 0 9 16,105-39-56-16,-34 14-67 15,13 0-14-15,4 9-8 16,-4-1-53-16,-12 4-425 15</inkml:trace>
  <inkml:trace contextRef="#ctx0" brushRef="#br0" timeOffset="186453.3">15851 15995 597 0,'0'0'84'0,"0"0"10"16,0 0 126-16,0 0-159 15,0 0-18-15,0 0-16 16,-27 0-11-16,27 0 17 16,15-12-17-16,13-9 10 15,12-13 31-15,9-11-34 16,-1-8-5-16,-2-7-18 15,-7-5 0-15,-10-3 4 0,-12-10-4 16,-8-8 6-16,-9-10-6 16,0 4 3-16,-4 20-8 15,-9 29 5-15,4 26 0 16,3 17 0-16,-8 1-6 16,-5 38-10-16,-7 30 8 15,3 26 8-15,-1 12-4 16,15 5 4-16,9-9-2 15,0-19-1-15,20-14-1 16,15-24-1-16,5-22 4 16,8-14 1-16,3-10 8 15,9-17-7-15,-2-18 0 16,0-6 9-16,-8-6-9 0,-8-2 3 16,-10-1-2-16,-16 8-1 15,-7 15 10-15,-6 10-9 16,-3 17-2-16,0 0 0 15,0 21-21-15,-12 18 11 16,6 8 9-16,2 2 1 16,4-6-11-16,11-10 11 15,15-9-9-15,-4-9 8 16,7-12 0-16,-3-3 1 16,3 0 1-16,-2-12 1 15,-1-8 11-15,0-6-12 16,-7 2 0-16,1 2 12 15,-11 0-5-15,-2 10-2 16,-1 6-6-16,-6 6 3 0,0 0-11 16,3 9-2-16,6 15-2 15,12 0 12-15,-3 5 1 16,9-10 1-16,-1-5-2 16,3-7 0-16,-4-4-7 15,-1-3 7-15,3-4 0 16,-6-9 6-16,6-4-6 15,-7 8 4-15,-1-1-2 16,-3 9-1-16,-6 1 11 16,6 0-12-16,10 7-1 15,4 9 0-15,5 1 2 16,3 0-2-16,-2-8 0 16,-3-5-66-16,10-1-9 15,2-3-140-15,10 0-30 16</inkml:trace>
  <inkml:trace contextRef="#ctx0" brushRef="#br0" timeOffset="190579">18996 15216 242 0,'0'0'311'16,"0"0"-246"-16,0 0 129 15,0 0-103-15,0 0-66 16,0 0-11-16,0 0 7 16,-1 0 2-16,5-3 8 0,8-6 0 15,8-5-3-15,-1-6-11 16,-2 0 12-16,-1-7-20 15,-9 1-2-15,1-3 18 16,-5 2-10-16,-2 6 2 16,-1 9-6-16,0 5 14 15,0 7 7-15,0 0-24 16,0 3-8-16,0 20-5 16,0 16 1-16,-10 12 4 15,-2 11 2-15,-1 7-2 16,-1-2 6-16,-1-2-6 15,5-9-2-15,-5-9 1 0,4-11-5 16,5-13-29-16,2-9-34 16,2-11-9-16,1-3 2 15,-3 0 24-15,-2 0 46 16,-4-9-3-16,0-5-7 16,0 7 16-16,1 1 7 15,0 5 17-15,0 1 26 16,1 0-18-16,1 0-14 15,2 0 1-15,4 0-8 16,1 0-10-16,0 4-1 16,7 3 0-16,22-4 19 15,10 3 9-15,10-5-11 16,2-1-7-16,-2 0-10 0,-10 0-1 16,-8-1-89-1,-13 1-177-15,-12 0-175 0</inkml:trace>
  <inkml:trace contextRef="#ctx0" brushRef="#br0" timeOffset="190953.07">18239 15800 791 0,'0'0'80'16,"-85"-7"46"-16,61 4 64 0,12 0-103 16,9 3 3-1,3 0-50-15,6 0-17 0,33 0-11 16,26 10 13-16,37 3 7 16,24-7-4-16,27-2-1 15,19-4-26-15,16 0 4 16,13-10-1-16,3-3-4 15,8 0 0-15,-4 4-5 16,-18 2-6-16,-25 0 7 16,-45 0-17-16,-49-2-5 15,-36 8-22-15,-29-2-12 16,-9 3 25-16,-35 0-32 16,-18 14-104-16,-19 14-37 0,-10 5-101 15,-8 3-183-15</inkml:trace>
  <inkml:trace contextRef="#ctx0" brushRef="#br0" timeOffset="191630.45">18378 16481 512 0,'0'0'97'16,"0"0"105"-16,0 0 9 16,0 0-157-16,0 0-10 15,0 0-26-15,-8-14-8 16,32-3 9-16,12-5 12 15,3-7-19-15,-3-5 2 16,-3 4-14-16,-4 0 0 16,-14 1 5-16,-5-1-1 15,-4 7 2-15,-6 6-2 16,0 10 6-16,0 4 26 16,0 3-14-16,-2 0-11 15,-8 13-10-15,0 18-1 0,-6 15-1 16,3 14 0-16,4 10 1 15,5 5 16-15,0-7-13 16,-2-9 0-16,3-7 0 16,-3-13-1-16,-8-10 0 15,4-5-2-15,-2-7 0 16,-6-8 1-16,1 1-1 16,-3-7-7-16,-1-3 1 15,0 0-4-15,-2 0 8 16,6 0-3-16,8 0 5 15,3 0 5-15,2 0-3 16,4 0-2-16,0 0 0 16,0 0 0-16,10 0 0 15,12 0 1-15,14 0 9 0,10 0 19 16,11 0-15-16,6 0 17 16,-5-3-10-16,-12-1-20 15,-10 1 1-15,-11 0-2 16,-12 3-36-16,-2 0-44 15,-8 0-44-15,-3 3-105 16,0 4-174-16,0 0-146 16</inkml:trace>
  <inkml:trace contextRef="#ctx0" brushRef="#br0" timeOffset="191989.4">19002 16534 986 0,'0'0'82'0,"0"0"58"16,0 0-31-16,0 0-62 16,0 0 3-16,0 0 4 15,0-3-14-15,0 3-11 16,12 0-3-16,14 0-15 15,10 0 17-15,13 0 0 0,1 0-7 16,7-4-4 0,4-6-15-16,-1 1-1 0,-6-2 6 15,-4 1-7-15,-12-3 0 16,-16 6 2-16,-11 2-2 16,-8 4 4-16,-3 1-4 15,0 0-43-15,-3 0-30 16,-13 1-63-16,-4 14-65 15,-3-1-98-15,7-4-337 16</inkml:trace>
  <inkml:trace contextRef="#ctx0" brushRef="#br0" timeOffset="192427.06">20342 16177 409 0,'0'0'89'16,"0"0"97"-1,0 0 38-15,0 0-75 0,1-73-43 16,-1 73-5-16,0 0-21 16,0 0-23-16,0 0-7 15,0 0-30-15,0 16-8 16,0 18-5-16,0 11 5 15,-7 6 12-15,-2 1-14 16,-4 4-9-16,-3-3 2 16,0-3-3-16,3-8-53 15,1-5-77-15,6-8-47 16,3-12-224-16,3-10-299 16</inkml:trace>
  <inkml:trace contextRef="#ctx0" brushRef="#br0" timeOffset="192672.22">20090 16721 279 0,'0'0'643'16,"0"0"-613"-16,0 0 200 16,0 0-116-16,0 0-87 15,0 0 8-15,45 20 31 16,14-20-11-16,16 0-8 15,-5-10-35-15,-1 0-10 0,-11 1-2 16,-12 3-24-16,-13 4-57 16,-15 2-57-16,-14 0-24 15,-4 22-182-15,-19 5 27 16,-16 8-75-16</inkml:trace>
  <inkml:trace contextRef="#ctx0" brushRef="#br0" timeOffset="193031.67">20194 16997 320 0,'0'0'319'16,"0"0"-123"-16,0 0 23 15,0 0-119-15,0 0-62 16,0 0-25-16,35-31 10 16,-9 28-20-16,3 3-1 15,-3 0-1-15,-3 3 1 0,-5 11-4 16,-6 5 2-16,-6 4-1 15,-6 7-2-15,0 2 3 16,0 4-2-16,-20 4 1 16,2-2 1-16,-4-7 3 15,-2-2-3-15,5-10 0 16,1-3 16-16,7-7 20 16,7-4-4-16,0-2-3 15,4-3-17-15,0 0-10 16,10 0-2-16,17 0 0 15,7-8 3-15,9-7-3 16,2-6-12-16,-3-1-24 16,-3-5-41-16,-6 0-47 0,-7 2-153 15,-9-3-197-15</inkml:trace>
  <inkml:trace contextRef="#ctx0" brushRef="#br0" timeOffset="193425.73">20073 16305 538 0,'0'0'20'15,"0"0"45"-15,0 0 123 16,0 0-103-16,0 0 23 16,0 0-22-16,-4-19-21 15,2 19 5-15,-4 0-34 16,-8 16-15-16,-5 27-9 16,-7 17 4-16,-4 22 27 15,2 17-16-15,1 10 9 16,0 7 5-16,7 9-14 15,6 8-7-15,11-14-13 0,3-11-6 16,13-22-2-16,23-23-3 16,2-20-39-16,15-22-45 15,11-21-30-15,8-11-56 16,2-32-309-16</inkml:trace>
  <inkml:trace contextRef="#ctx0" brushRef="#br0" timeOffset="193737.05">20706 16369 978 0,'0'0'54'16,"0"0"117"-16,0 0-59 15,0 0-74-15,0 0-8 0,0 0-17 16,1 0-6-16,25 35 0 15,9 16 25-15,10 11 10 16,0 7-30-16,-8 3 1 16,-8 1 10-16,-15 4-21 15,-14-2 2-15,0 5 0 16,-26-1-3-16,-17 2 0 16,-12-3-1-16,-9-3-21 15,-5-8-14-15,-2-11-39 16,9-13-33-16,13-10-32 0,13-20-119 15,12-13-260 1</inkml:trace>
  <inkml:trace contextRef="#ctx0" brushRef="#br0" timeOffset="194277.08">20927 16113 546 0,'0'0'26'16,"0"0"197"-16,0 0-67 16,0 0-86-16,0 0-13 0,0 0-32 15,-6-35-7-15,13 27-4 16,8 2-5-16,-2 3 1 15,2 3-10-15,-1 0 0 16,-1 9-4-16,-2 16 7 16,-5 8-3-16,-5-1 0 15,-1-1 1-15,0-2 1 16,0-6-2-16,-4-7 0 16,-2-6 4-16,2-6-2 15,4-4-2-15,0 0 5 16,0 0 2-16,0 0 28 15,0-3 1-15,7-18 2 0,13-12-7 16,12-9-20-16,-1-1 1 16,0-1 2-16,-2 13 9 15,-10 11 2-15,1 9-16 16,-10 8 3-16,2 3 3 16,1 0-14-16,4 19-1 15,-2 8 3-15,-1 6-1 16,-4 0 7-16,-4 4-8 15,-6-2-1-15,0-1 0 16,-10-5-7-16,-6-1-57 16,-3 0-63-16,-8-7-74 15,-6-2-265-15</inkml:trace>
  <inkml:trace contextRef="#ctx0" brushRef="#br0" timeOffset="196615.37">16719 15299 149 0,'0'0'117'0,"0"0"-71"15,0 0 98-15,-49 84-58 16,38-59-11-16,5-6 7 15,0-5-6-15,5-8-11 16,1-6-30-16,0 0-7 0,0 0-5 16,0 0 3-16,0 0 13 15,0 0-5-15,10-13 15 16,1-4-14-16,-5 0-16 16,-6-3 8-16,0 1-15 15,0 2-10-15,-6 7 11 16,-8 3-13-16,1 7-1 15,-2 0-3-15,-2 5-2 16,8 1 4-16,5 3-2 16,4-9-9-16,0 2 13 15,0-2-10-15,0 0 0 16,1 0 4-16,11 0 6 0,2-2 6 16,-2-8-5-1,-3 0-1-15,-5 5 6 16,-2 1-6-16,-2 4-46 15,0 14-118-15,0 17-212 0,0 17 80 16</inkml:trace>
  <inkml:trace contextRef="#ctx0" brushRef="#br0" timeOffset="197284.91">16696 15763 397 0,'0'0'79'0,"0"0"112"16,0 0 3-16,0 0-143 16,0 0-12-16,0 0-4 15,17-22-26-15,-2 19 6 16,7 1-4-16,5 2-7 15,0 0 0-15,-3 5-4 16,0 12 0-16,-8 5 5 16,-9 5-4-16,-7 3-1 15,0 2 5-15,-4-2-4 16,-12 1 8-16,-1-6-9 16,4-8 0-16,7-10 9 0,6-3 10 15,0-4 19-15,0 0 12 16,0-4-11-16,7-17 0 15,22-12-14-15,6-9-19 16,11-8 7-16,3 4-13 16,-4 4 4-16,-6 12-4 15,-7 10 3-15,-12 12-8 16,-3 8 5-16,-8 4-10 16,-3 21 9-16,-2 10-9 15,-4 4 5-15,0 1-2 16,0-4-5-16,-1-3 10 15,-4-9-5-15,2-11 7 16,3-7 4-16,0-6-2 16,0 0-1-16,0 0 24 0,14-14 1 15,17-14 21-15,14-9-19 16,7 1-19-16,-3 6 8 16,-4 8-15-16,-12 10 9 15,-10 10-4-15,-4 2-4 16,-6 4-6-16,-3 21 1 15,-7 9-8-15,-3 11 10 16,0 6-32-16,-12 4-39 16,-11-1-18-16,-7-5-47 15,-8-14-162-15,-6-15-184 16</inkml:trace>
  <inkml:trace contextRef="#ctx0" brushRef="#br0" timeOffset="197899.99">16744 15349 81 0,'0'0'75'0,"0"0"24"16,0 0 40-16,0 0-64 15,0 0 24-15,0 0 14 16,0 0 15-16,0 0-37 16,0 0-33-16,-2 5-24 15,-9 10 11-15,-7 3-7 16,-3 2-17-16,8-7 4 15,4-3-11-15,2-7-4 16,7-2-10-16,0-1 2 16,0 0 2-16,0 0-4 15,0 0 0-15,0 0 9 16,10-8-4-16,3-7 1 0,-1-2 1 16,-2-6-2-16,-2 1 1 15,-5 5-6-15,-3 7 2 16,0 6 3-16,0 4-5 15,0 0 0-15,-15 4-11 16,0 15-11-16,-1 6-5 16,5 0 11-16,5-5-7 15,6-6 23-15,0-6-12 16,0-5 6-16,0-2 3 16,0-1 1-16,11 0 1 15,1-1 2-15,1-11 3 16,-1-4 11-16,0-4-2 15,-6-2-1-15,-3 3-8 16,-3 6-4-16,0 8-3 16,-12 5-58-16,-12 28-228 0,-11 19-134 15</inkml:trace>
  <inkml:trace contextRef="#ctx0" brushRef="#br0" timeOffset="198522.49">15745 16598 175 0,'0'0'193'16,"0"0"-89"-16,0 0 72 0,0 0-15 15,0 0-70 1,3-74-22-16,3 74-36 0,0 0-10 16,3 0-18-16,4 10-4 15,1 10 3-15,2 12-4 16,-6 5 8-16,-2 5-8 16,-8 2 0-16,0-1 3 15,0-1-3 1,-9-9 0-16,0-8 5 0,0-11-3 15,5-6 1-15,4-8 0 16,0 0-3-16,0-8 16 16,13-21-7-16,11-14 3 15,7-10 1-15,8 2-8 16,0 4 8-16,-3 10-2 0,-7 17-2 16,-3 12 5-16,-9 8-14 15,2 5-5-15,-2 20 3 16,1 13 2-16,-4 11-3 15,-5 0 3-15,-2 5-44 16,0-5-34-16,1-8-108 16,3-13-80-16,5-17-15 15</inkml:trace>
  <inkml:trace contextRef="#ctx0" brushRef="#br0" timeOffset="198955.66">16361 16653 624 0,'0'0'94'16,"0"0"130"-16,0 0-101 16,0 0-74-16,0 0-6 0,0 0-39 15,-33 0-1-15,60 5 0 16,15-1-2-16,13-4 11 16,7 0-11-16,0 0-1 15,-7-9 0-15,-16 1-43 16,-13 1-13-16,-9 5-4 15,-17-2 1-15,0 1 24 16,-20-3 10-16,-6-2-62 16,-7-1 60-16,-2-2 7 15,9-1 19-15,2 2 2 0,9 1 9 16,4-1 55-16,10 3 28 16,1 0-20-16,0-3-38 15,21 4-28-15,4 2 9 16,6 4-15-16,4 0-1 15,1 17 11-15,-5 2-10 16,-1 8 2-16,-11 5 0 16,-8 1-1-16,-11 6 11 15,0 3-13-15,-16 0-1 16,-4-2 0-16,0-4-27 16,7-9-57-16,10-12-86 15,3-10-83-15,4-5-117 16</inkml:trace>
  <inkml:trace contextRef="#ctx0" brushRef="#br0" timeOffset="199404.81">17111 16448 149 0,'0'0'593'16,"0"0"-558"-16,0 0 121 16,0 0-104-16,0 0-41 15,3 89 51-15,-9-47-27 16,3 2-12-16,3-9 5 15,0-3-14-15,9-13-9 16,8-7-1-16,0-4-3 16,9-8 13-16,0 0-14 15,9-10 3-15,-2-13 19 16,1-3-2-16,-1-8-8 0,-3-2 7 16,-4 9-14-16,-3 5 16 15,-11 11-21-15,-6 11 0 16,-5 0 1-16,1 0-1 15,-1 21-3-15,1 4 0 16,-2 6 6-16,0-2-2 16,0 0-1-16,-11-8 0 15,-2-5 5-15,-4-4-5 16,2-5 1-16,-2-5 3 16,-3-2-3-16,1 0 11 15,-5-12-12-15,-1-10-1 16,-1-7-2-16,0-5 3 15,-3 1-4-15,7 9-6 16,4 9-10-16,9 12 11 16,3 3-34-16,-1 12-77 0,-3 13-174 15,4 3-47-15</inkml:trace>
  <inkml:trace contextRef="#ctx0" brushRef="#br0" timeOffset="200973.6">21614 15687 107 0,'0'0'9'16,"0"0"37"-16,0 0 31 16,0 0-10-16,0 0 8 15,0 0 36-15,-28 8-9 16,25-8-4-16,1 0-3 0,-1 0-27 16,0 0-1-16,2 0 2 15,-1 0-14-15,1 0-14 16,1 0 5-16,-2 0-8 15,2 0-1-15,-2 0 3 16,2 0-2-16,-3 0 15 16,3 0-21-16,0 0-1 15,0 0-6-15,0 0-10 16,0 0-6-16,0 0-9 16,19 0 4-16,23-7-2 15,24-3 4-15,20-6 15 16,9-1-1-16,0 0-16 15,-5 4 1-15,-8 3-5 16,-9 3 0-16,-15 0-2 16,-16 6 2-16,-14-1-1 0,-15 2-2 15,-10 0-9 1,-3 0-22-16,0 0-20 0,0 0-30 16,-9 10 14-16,-14 7-30 15,-7 2-56-15,-5 9-94 16,-6 1-77-16,1-5-65 15</inkml:trace>
  <inkml:trace contextRef="#ctx0" brushRef="#br0" timeOffset="201401.74">21771 15797 305 0,'0'0'76'0,"0"0"29"15,0 0 37-15,0 0-31 16,0 0-16-16,0 0-16 16,-61 27-15-16,61-24-27 15,0 0-13-15,0 4-10 16,17 0 5-16,9-1 58 16,10 3-39-16,8-7-10 15,13-2 12-15,6 0-19 16,6 0-1-16,2-8-10 0,-2 2-10 15,-7-1 9 1,-5 4-9-16,-12 3 0 0,-8 0 1 16,-15 0 0-16,-8 0 1 15,-8 0-2-15,-6 0 0 16,0 0 4-16,0 0-4 16,0 3 0-16,0 0 6 15,0-3-6-15,0 1 0 16,0 2 0-16,-2 0-13 15,2-3-2-15,0 0-26 16,0 0-16-16,-1 0-31 16,-4 0-95-16,-2 0-133 15,-8 0-151-15</inkml:trace>
  <inkml:trace contextRef="#ctx0" brushRef="#br0" timeOffset="204439.67">24160 15552 129 0,'0'0'223'0,"0"0"-152"0,0 0 51 16,0 0 8-16,0 0-30 16,0 0-9-16,-6-26 2 15,6 26-22-15,0 0-14 16,0 0 2-16,0-3-19 16,0 2 1-16,0-2-20 15,0 3-3-15,0-7-3 16,15-11-11-16,8-3 9 15,3-11-8-15,0-2-3 16,-7-2 12-16,1 2-12 16,-10 2-2-16,0 6 10 15,-5 9-7-15,-5 6 4 0,0 8 1 16,0 3 0-16,0 0 9 16,0 0-17-16,0 0-2 15,0 0 0-15,0 17-8 16,-6 13 4-16,-3 13 6 15,-1 10 0-15,-1 0 4 16,-1 3-4-16,0-4 0 16,2-6-3-16,-1-2-1 15,2-12-35-15,2-5-17 16,-2-10-6-16,3-4-10 16,-2-8-26-16,-3 0-10 15,-1-2 20-15,-3-3 0 16,-5 4-3-16,1-4 46 15,2 6 17-15,3-5 22 16,3 5 4-16,4-4 2 0,1-2 52 16,3 2 69-16,2-2 34 15,1 3-7-15,0-3-43 16,0 2-22-16,0-2-26 16,0 3-16-16,0-3-13 15,7 7-10-15,25-3-10 16,20 2 27-16,20-3 1 15,21-3 3-15,10 0-26 16,-5-9-6-16,-10-2-4 16,-26-1-3-16,-22 2-1 15,-24 3-12-15,-8 4-39 16,-8 3-32-16,-6 0-49 0,-24 4-117 16,-14 14-374-1</inkml:trace>
  <inkml:trace contextRef="#ctx0" brushRef="#br0" timeOffset="204816.08">23224 16259 829 0,'0'0'195'0,"-94"-26"-185"15,68 22 134-15,14 1-40 0,8 3-52 16,4 0-8-16,0 0-19 16,10 0-18-16,39 0-5 15,35 0 31-15,49 0-20 16,37 0 2-16,31-6-13 16,25-1 2-16,24 7-3 15,10 0-1-15,8 0 3 16,-3 3-8-16,-23 4 4 15,-26-1-14-15,-34-2-11 16,-43-4-19-16,-45 0 2 16,-46 0-7-16,-45 0-20 15,-17 0 45-15,-44 0-57 0,-22 0-57 16,-14 17-85 0,-6 9-56-16,-5 3-126 0</inkml:trace>
  <inkml:trace contextRef="#ctx0" brushRef="#br0" timeOffset="205405.39">23777 16758 374 0,'0'0'360'15,"0"0"-342"-15,0 0 235 16,0 0-153-16,0 0-88 16,0 0-11-16,45-83 0 15,-7 61 14-15,1-2-15 16,-6 1 8-16,-8 3 0 15,-5 7-4-15,-13 6 3 16,-5 2 3-16,-2 5 8 16,0 0 1-16,0 0-13 15,-6 0-5-15,-12 15-1 16,-2 12-5-16,-2 7 5 16,0 11 0-16,4 4 1 0,0 8 10 15,6-1-11-15,0-2 0 16,3-2-2-16,2-5 2 15,-7-5-46-15,5-8-28 16,-1-6-23-16,-7-9-32 16,-5-4-15-16,0-8 17 15,-4-1 40-15,6-6 77 16,1 0 10-16,8 0 49 16,6 0 62-16,4 0 61 15,1 0-64-15,0 0-17 16,0 0-10-16,7 0-29 15,22 0-19-15,13 0 14 0,17-16-17 16,14 2-6-16,9-3-24 16,3 5-51-16,0 2-152 15,-8-7-331-15</inkml:trace>
  <inkml:trace contextRef="#ctx0" brushRef="#br0" timeOffset="205574.12">24441 16871 1142 0,'0'0'55'0,"0"0"30"15,0 0-49-15,0 0-33 0,86-22-5 16,-20 10 2-16,3-3-10 16,2 1-142-16,-8-6-264 15</inkml:trace>
  <inkml:trace contextRef="#ctx0" brushRef="#br0" timeOffset="205886.34">25091 16595 1086 0,'0'0'35'0,"0"0"65"16,0 0-46-16,0 0-51 15,0 0 17-15,-24 117 26 16,22-71-16-16,2-3 3 15,0-7-22-15,4-7 1 16,14-9-12-16,4-6-4 0,6-11-2 16,4-3-40-16,0-14 3 15,-3-18 1-15,-7-7 22 16,-13-8 17-16,-9-3 5 16,0 2-2-16,-25 7 4 15,-6 15 1-15,-11 15 10 16,-4 11-15-16,4 5-7 15,4 21 6-15,13 10-26 16,14 4-86-16,11-6-184 16,8-8-252-16</inkml:trace>
  <inkml:trace contextRef="#ctx0" brushRef="#br0" timeOffset="206158.67">26308 16031 1102 0,'0'0'33'16,"0"0"-16"-16,0 0 90 15,0 0-67-15,0 0-40 16,0 0 10-16,20-2-2 15,23 10 0-15,3-1-1 0,5-7-7 16,-6 0-6-16,-5 0-95 16,-11 0-90-16,-15 0-232 15,-14 0-188-15</inkml:trace>
  <inkml:trace contextRef="#ctx0" brushRef="#br0" timeOffset="206324.06">26287 16209 491 0,'0'0'504'0,"0"0"-477"16,0 0 137-16,0 0-131 15,0 0-18-15,0 0-13 0,105 0 4 16,-41-3-6 0,0-9-22-16,-2-3-127 0,-3-4-297 15</inkml:trace>
  <inkml:trace contextRef="#ctx0" brushRef="#br0" timeOffset="207055.19">27416 15755 937 0,'0'0'8'15,"0"0"45"-15,0 0 30 16,0 0-58-16,0 0-9 16,0 0-11-16,15-34-2 15,3 20 5-15,3-2-8 16,0-1 0-16,-5-3 8 15,-1 0-6-15,-4 1 18 16,-7 2 5-16,-1 7 2 16,-3 5 17-16,0 1-19 0,0 4 2 15,0 0-2 1,0 0-23-16,0 0-2 0,0 7-8 16,-4 16 1-16,-8 20 5 15,-5 20 4 1,-1 12 10-16,-1 9 9 0,0 1-6 15,-2-3 4-15,0-10-18 16,0-11 4-16,1-6-5 16,1-11 0-16,2-7-3 15,-2-10 2-15,3-6-29 16,3-7-2-16,-1-8-19 16,4 1 0-16,-4-6 27 15,-1-1-10-15,0 0 7 16,-2 0 14-16,-1 0 9 15,1 0 4-15,3 0 0 0,1 0 2 16,3 0 12-16,3 0 22 16,4 0 15-16,1 0 20 15,2 0-16-15,0 0-14 16,0 0-7-16,3 0-13 16,19 0 7-16,14 2-6 15,18-2 14-15,10 0-10 16,9 0-22-16,2 0 10 15,-3-6-14-15,-4-4 2 16,-10 4 4-16,-13 1-6 16,-12 0 0-16,-17 4-1 15,-12-2 1-15,-4 3 0 0,-4 0-74 16,-26 4-123 0,-13 12-135-16</inkml:trace>
  <inkml:trace contextRef="#ctx0" brushRef="#br0" timeOffset="208031.79">28656 15768 575 0,'0'0'103'16,"0"0"10"-16,0 0 71 15,0 0-88-15,0 0-42 16,0 0-8-16,3-14-4 0,-3 14-15 16,0-3 15-16,0 3-18 15,0 0-4-15,0 0 13 16,1-3-5-16,1 3-6 15,6-4 2-15,9-2-15 16,16 2 4-16,18-6 2 16,11 2-4-16,13 4 1 15,12 0-12-15,7 3 0 16,3-1 1-16,-6 2 0 16,-11 0 1-16,-16 0-2 15,-15 0 0-15,-17-1-6 16,-17-2 6-16,-10 0-25 15,-5 0-18-15,0 3-27 16,0 0-13-16,0 0-4 16,-13 0-59-16,-14 3-73 15,-9 7-72-15,-6 6-22 0</inkml:trace>
  <inkml:trace contextRef="#ctx0" brushRef="#br0" timeOffset="208885.06">28736 15959 229 0,'0'0'212'0,"0"0"-171"16,0 0 135-16,0 0-34 15,0 0-50-15,0 0 10 16,-31-21-28-16,31 19-21 16,0 2 13-16,0 0-46 15,0 0 31-15,0-3-21 16,0 3-12-16,0 0 14 16,0 0-27-16,14 0 1 15,24 0-3-15,22 0 8 16,24-3 7-16,11-2-7 0,6-4-9 15,1 1 8 1,-4-1-10-16,-10-2 0 0,-10 2 7 16,-23-1-6-1,-19 2 2-15,-17 4-1 0,-13-3-1 16,-6 7 11-16,0 0-8 16,0-3-4-16,0 0 0 15,-10 2-15-15,-9-2-34 16,-4 3-26-16,-2 0-14 15,-2 0-21-15,1 0-76 16,1-3-103-16,-2-4-17 16,3-3-9-16</inkml:trace>
  <inkml:trace contextRef="#ctx0" brushRef="#br0" timeOffset="209594.75">29194 15461 263 0,'0'0'71'0,"0"0"120"16,0 0-14-16,0 0-36 15,0 0-11-15,0 0-17 16,-34-27-43-16,34 27-16 16,0-1-9-16,0 1-12 15,0 0-12-15,0 0-17 16,0 0 1-16,0 0-10 15,3 11-2-15,17 12 3 0,6 10 4 16,9 6 5-16,6 1-1 16,1-1-4-16,4 1 2 15,4-11 3-15,-6-1-5 16,-8-12 0-16,-11-6-2 16,-14-7 4-16,-6 1-2 15,-4-4 0-15,-1 3 0 16,0 4-8-16,0 8 10 15,-12 12-2-15,-9 6 2 16,-4 6 0-16,-1 5-1 16,-4-2-1-16,0 0 0 15,1 2-1-15,-3-4 1 16,4-1 0-16,3-2 1 16,2-6 0-16,4-2 7 0,3-3-6 15,-1-6 10-15,5-7 11 16,2-2-7-16,1-4 0 15,5-2 5-15,0-5-4 16,4 3 0-16,0-3-9 16,0 0-6-16,0 0 17 15,0 0-14-15,0 0 2 16,0 0 3-16,0 0-4 16,0 0-1-16,0 0-5 15,0 0 0-15,0 0 8 16,0 0-8-16,0 0 0 15,0 0 7-15,0 0-3 16,0 0 6-16,0 0-10 16,0 0 0-16,0 0 4 0,0 0-3 15,0 0-1-15,0 0 0 16,0 0-1-16,0 0-9 16,0 0-40-16,-4 0-42 15,-2 0-34-15,-6-7-162 16,0 2-306-16</inkml:trace>
  <inkml:trace contextRef="#ctx0" brushRef="#br1" timeOffset="-203499.31">30449 14361 238 0,'0'0'345'15,"0"0"-311"-15,0 0 102 16,0 0 16-16,0 0-86 15,0 0-23-15,0 0-12 16,-70-17-31-16,70 14-6 0,12 2 6 16,24-2 0-16,14-4 12 15,10 1-3-15,-4-4-3 16,-11 6-3-16,-13 1-3 16,-18 0 0-16,-11 3 2 15,-3 0-2-15,0 0-5 16,-28 3-6-16,-14 14 10 15,-14 6 0-15,-3 4-8 16,6-1 7-16,6 4-2 16,9-5 4-16,13-5 0 15,12-10-1-15,13-3-2 16,0-4-4-16,11 2-29 16,16 0 36-16,11-1 12 0,3 1-11 15,-1-3 7 1,-5 4-8-16,-12 1 2 0,-8-2-4 15,-14 4-3-15,-1 9-15 16,-13 8 20-16,-16 12 6 16,-7 1 8-16,0 1-4 15,4-4 0-15,9-10 2 16,9-9-5-16,7-10-7 16,7-4 0-16,9-3-4 15,25 0 4-15,21 0 15 16,15 0-10-16,11-13-5 15,4-1-22-15,-2-5-213 16,-8-2-224-16</inkml:trace>
  <inkml:trace contextRef="#ctx0" brushRef="#br1" timeOffset="-203140.75">31200 14417 681 0,'0'0'25'15,"0"0"90"-15,0 0 83 16,0 0-151-16,-81-24-18 16,52 36-29-16,-5 13-1 15,1 8-2-15,5-1-2 16,10 5-2-16,13-7 7 16,5-5-11-16,0-4 5 15,18-11 5-15,6-8 1 0,6-2 13 16,6-5-6-1,-2-15-1-15,-1-7 10 16,-8 2-15-16,-10-4 11 16,-6 7 12-16,-8 5-11 0,-1 8 7 15,0 9-6-15,0 0-14 16,0 13-13-16,-8 20-7 16,0 8 19-16,7 7 1 15,1-2-42-15,4-5-62 16,17-9-124-16,3-9-70 15,0-12-17-15</inkml:trace>
  <inkml:trace contextRef="#ctx0" brushRef="#br1" timeOffset="-202743.55">31365 14634 398 0,'0'0'151'0,"0"0"-49"15,0 0 56-15,0 0-106 16,0 0-24-16,0 0 2 15,-9-9-29-15,9 9 1 16,4 0-2-16,12 0 4 16,7 15-2-16,2 9-2 15,-2 5-9-15,-8 1 1 16,-8-3-13-16,-6-1 1 16,-1-7-2-16,0-2 22 15,0-7-2-15,-3-6 3 16,3-4-1-16,0 0 26 0,0 0 38 15,0-10 28-15,8-16-14 16,10-10-70-16,9-5 6 16,1 7-9-16,1 6-1 15,-4 11 5-15,-3 8-9 16,-2 5-3-16,0 4 1 16,0 7-6-16,-5 15 6 15,-4 4-12-15,-4 9 9 16,-6 0 1-16,-1-5-7 15,0-4-68-15,0-2-72 16,0-9-130-16,0-10-205 16</inkml:trace>
  <inkml:trace contextRef="#ctx0" brushRef="#br1" timeOffset="-202279.13">32139 14647 834 0,'0'0'11'16,"0"0"35"-16,0 0 55 15,0 0-79-15,0 0 7 16,0 0 35-16,0-7-18 16,0-8 18-16,0-12-47 15,-5-13-14-15,1-9 0 0,4-13-2 16,0-9-1-1,0 2 0-15,7 3-2 0,2 13 0 16,-1 21-6 0,-4 18-12-16,-4 11 6 0,0 3-11 15,0 6-51-15,0 24-23 16,0 10 77-16,-3 10 19 16,-4 1 3-16,-2-6-2 15,-8-6-3-15,-2-3 5 16,-8-6 0-16,-3-7 9 15,-4-3 1-15,1-3 25 16,6-7 9-16,6-3-15 0,11-5 14 16,4-2-15-1,6 0-12-15,0 0-9 0,0 0-5 16,18 0-4-16,15 0 0 16,14-4 2-16,10-5 0 15,7-1-68-15,-1-3-136 16,-2 4-263-16</inkml:trace>
  <inkml:trace contextRef="#ctx0" brushRef="#br1" timeOffset="-201783.29">32650 14359 754 0,'0'0'96'15,"0"0"20"-15,0 0-73 0,0 0-33 16,0 0-10-16,0 0 10 16,96-26-10-16,-56 14-31 15,1 5-26-15,-6-3-12 16,-11 6-35-16,-12 1 39 16,-11 3 52-16,-1 0 12 15,-19 0-15-15,-14 10 15 16,-9 4 2-16,-2 5 16 15,5-2 2-15,6 2 10 16,9-4 10-16,11-3-13 16,6-2-20-16,7-3-6 0,0 0-6 15,8 2 6 1,12-6 10-16,4 4-5 0,-1-6 8 16,0 2-10-16,-5-1 0 15,-7 1-3-15,-6-1 2 16,-5 0-4-16,0 5 1 15,0 3-14-15,-16 9 15 16,-4 5 17-16,-1-2 10 16,2-1-11-16,6-2 14 15,6-5-15-15,6-5-15 16,1-1-10-16,0-2 10 16,17-6 3-16,14 0-3 15,13 0-39-15,3-14-163 0,0-8-288 16</inkml:trace>
  <inkml:trace contextRef="#ctx0" brushRef="#br1" timeOffset="-201340.13">33187 14176 469 0,'0'0'253'15,"0"0"-199"-15,0 0 130 16,0 0-139-16,0 0-40 15,0 0 9-15,-18 28-5 16,17 6 40-16,-1 8-12 0,-3 2-21 16,-1 1 3-16,-2-4-18 15,0-9 0-15,0-8 5 16,5-7-6-16,0-8 0 16,1-6 3-16,2-3-1 15,0 0 28-15,0 0 3 16,15-6 15-16,9-14 7 15,12-2-42-15,4 0-9 16,-6 5-4-16,-1 5 1 16,-3 7-10-16,-5 5 9 15,-1 0-8-15,0 0 5 16,-6 9-12-16,-5 8-5 16,-10 8-6-16,-3 5 16 15,-7 0 5-15,-14-3 0 16,-10-5 5-16,-8-3 7 0,-1-5-6 15,-7-7 5-15,3-3-6 16,0-4-3-16,6 0-19 16,11-4-99-16,10-15-98 15,13-5-237-15</inkml:trace>
  <inkml:trace contextRef="#ctx0" brushRef="#br1" timeOffset="-200339.65">33529 14587 320 0,'0'0'35'15,"0"0"85"-15,0 0-27 16,0 0-81-16,0 0-11 16,0 0-2-16,3-6-4 15,1 20 2-15,1 11 3 16,-2 6 11-16,-3 2 21 15,0-4-22-15,0-2-7 16,0-10 13-16,-3-4-10 16,1-7 14-16,2-6 9 0,-1 0 34 15,-1 0 48-15,2 0-25 16,0-3 2-16,11-16-14 16,13-8-52-16,4-2-11 15,0 5-1-15,-8 7-8 16,-8 7 10-16,-6 8-12 15,-6 2-6-15,1 0 5 16,2 14-22-16,-3 20-13 16,0 13-31-16,-10 6-160 15,-20-5-253-15</inkml:trace>
  <inkml:trace contextRef="#ctx0" brushRef="#br1" timeOffset="-199113.39">30954 15758 617 0,'0'0'13'15,"0"0"229"-15,0 0-100 16,0 0-95-16,0 0 5 16,0 0-14-16,81-96-17 15,-41 57 7-15,-1-5-25 16,-6 1-2-16,-8-1 6 15,-11 2-6-15,-7 5 4 16,-7 11-2-16,0 10-3 16,0 11 9-16,-7 2-9 15,-8 3 0-15,-5 6-2 16,-5 16 2-16,1 7-2 16,3 14-3-16,7 3-2 15,7 1 3-15,7-5 4 16,0-6-6-16,5-5 6 0,13-9-6 15,-3-8 4-15,3-7 1 16,-1-7 1-16,4 0 21 16,6-4-2-16,3-19 7 15,1-9 7-15,-2-2-20 16,-6 2 0-16,-6 8-13 16,-7 10 3-16,-5 11-4 15,-2 3 1-15,0 0-12 16,4 11 0-16,4 15 0 15,2 7 10-15,3 3-4 16,3-5-10-16,3-9-4 16,0-7-27-16,3-7-3 0,4-8 12 15,5-3-4-15,3-17-10 16,2-10-54-16,-4 1-42 16,-5-5 52-16,-10-3 40 15,-5 8 39-15,-7 3 17 16,-8 10 12-16,0 8 96 15,-12 6 16-15,-6 2-47 16,-5 0-15-16,0 12-39 16,4 8 0-16,0 1-4 15,9-2-16-15,3-2-3 16,5-8-2-16,2-2-9 16,0-3 11-16,12 0 0 15,7-4 0-15,2 0 12 0,1-8-3 16,-3-8 0-16,-6-1-5 15,-4-2-1-15,-6 2 13 16,-3 0-14-16,0 8 0 16,0 3 14-16,0 6 9 15,0 0-25-15,0 0 0 16,0 3-25-16,0 9 16 16,0 5 4-16,0 2-61 15,6-5-42-15,9-7-92 16,0-4 82-16,5-3 19 15,1-3 10-15,-3-11 45 16,-1-5 44-16,-8-2 25 0,-5-1 66 16,-2-1-3-16,-2 3-15 15,1 3 43-15,-1 7-23 16,3 6 10-16,-2 3-32 16,-1 1-55-16,5 0-16 15,8 15-19-15,10 8 19 16,7 8 1-16,2 1 4 15,3-6-5-15,-5-2 0 16,-5-11 0-16,-6-6 1 16,-8-5 1-16,-4-2 5 15,1 0 11-15,3-18 55 16,2-10-10-16,1-12-25 16,-2-9-4-16,-1 0-26 15,-1 2-5-15,-4 12-6 16,-3 15 3-16,2 9-33 0,-4 11-20 15,4 0-82 1,3 0-182-16,2 17 7 0,2 2-88 16</inkml:trace>
  <inkml:trace contextRef="#ctx0" brushRef="#br1" timeOffset="-198774.48">32281 15354 546 0,'0'0'105'0,"0"0"100"16,0 0-120-16,0 0-44 15,0 0-32-15,0 0-5 16,4 0-2-16,5 0-1 16,4 0 7-16,5 0 0 0,3 0-3 15,0 0 16-15,0-13-21 16,-5-1 1-16,-2-1 2 16,-7-6 1-16,-5 2-4 15,-2 2-2-15,0 0 2 16,-2 8-3-16,-13 3 0 15,-6 6-7-15,-7 9 10 16,-5 17 18-16,0 11 2 16,5 2 9-16,7 4 7 15,12-9 1-15,9-1-29 16,0-10-6-16,24-6 3 16,9-4-5-16,6-3 0 15,5-8-2-15,-2-2-88 0,-6 0-90 16,-12 0-174-16</inkml:trace>
  <inkml:trace contextRef="#ctx0" brushRef="#br1" timeOffset="-198215.5">30929 16673 474 0,'0'0'188'0,"0"0"-69"15,0 0 137-15,0 0-177 16,0 0-20-16,0 0-21 15,-15-50-19-15,45 0-8 16,9-12-10-16,4-11 3 16,-4 1 1-16,-6 11-5 15,-12 12-11-15,-12 19 7 16,-8 13 4-16,-1 10 4 0,0 6-4 16,-6 1 4-1,-9 0-10-15,-3 0 0 16,2 12 0-16,-1 5 5 15,7 2-5-15,5 2 6 0,5 2-10 16,5-1 5-16,15 0-3 16,9-3 8-16,4-3-4 15,4-6 3-15,-3-1 2 16,-4-1-2-16,-10-3-1 16,-8-1 2-16,-8-1-4 15,-4 0 4-15,0 2-9 16,-9 4-1-16,-12 4 5 15,-4-1-7-15,-2 2-28 16,5-7-17-16,1-1-17 16,8-4-16-16,8-2-76 0,5 0 0 15,13-12-118-15</inkml:trace>
  <inkml:trace contextRef="#ctx0" brushRef="#br1" timeOffset="-197141.14">31445 16233 160 0,'0'0'217'0,"0"0"-35"15,0 0 1-15,0 0-44 16,0 0 12-16,0 0-84 16,30-66-16-16,-55 78-43 15,-7 15-5-15,-1 4 1 16,7 5-3-16,5-4 1 16,12-2 0-16,7-7-2 15,2-6-3-15,2-6 1 0,16-9 2 16,4-2 0-16,7-6 2 15,0-15 0-15,-2-5 10 16,-5-4-11-16,-8 4-1 16,-2-4 7-16,-8 7-5 15,-2 8 7-15,-2 6 6 16,0 8 12-16,0 1-4 16,0 0-23-16,0 19-22 15,0 7 15-15,0 4 7 16,0-4 0-16,4-6 0 15,11-5 0-15,2-6-6 16,3-6 5-16,3-3 1 16,-2 0 0-16,3-20 4 15,-1-4 2-15,0-8-5 0,-4-1 0 16,-1 6 3-16,-4 5-4 16,-8 10 0-16,-1 7-1 15,-3 5-2-15,1 0-1 16,3 3-6-16,3 11 8 15,4 1-4-15,1-5 6 16,2 0 0-16,1-3-2 16,3-7 6-16,9 0-3 15,4-13 2-15,2-11 0 16,4-2 2-16,-3-7-5 16,-5 3 0-16,-8 10 1 15,-7 8 0-15,-10 5-1 16,-3 7 0-16,-1 0-1 0,-1 0-6 15,5 0-3 1,4 10 9-16,2 3 0 0,5-3 2 16,2-7 0-16,5-3 2 15,4 0-1-15,2-13 12 16,0-8-13-16,-3 5-1 16,-5 3 7-16,-5 3-4 15,-6 5 2-15,-3 4-5 16,-2 1 2-16,0 0-10 15,0 0 8-15,6 0-3 16,3 4 1-16,4 4 4 16,3-1-4-16,5-3 0 0,-1-4-16 15,2 0 3-15,-2-3-23 16,-6-11-13-16,-5 0 20 16,-3 2 17-16,-7-4 14 15,-4 10 1-15,-1-2-1 16,0 5 39-16,0 3-2 15,0 0-13-15,0 0-22 16,0 0-2-16,0 0-4 16,0 0-1-16,3 0-5 15,3 0 9-15,6-3-15 16,3 0 14-16,3-8-1 16,-3 1-17-16,-4 1 8 15,-4-2 12-15,-4-1 0 0,-3 2 13 16,0-5-8-16,0 6 8 15,-5 4 28-15,-7 5-15 16,-3 0-9-16,-4 9-17 16,-2 16 5-16,2 3 15 15,2 2-8-15,10-4-5 16,7-3-6-16,0-4-1 16,7-9 0-16,25-3-7 15,21-4-24-15,19-3-21 16,12 0 17-16,3 0-208 15,-3-10-275-15</inkml:trace>
  <inkml:trace contextRef="#ctx0" brushRef="#br1" timeOffset="-196001.56">31336 16933 532 0,'0'0'113'15,"0"0"-79"-15,0 0 49 16,0 0-78-16,0 0 6 16,0 0 5-16,93 0-8 15,-65 15-8-15,-4 10 0 16,-3 1 3-16,-9 4 0 15,-5 0 0-15,-5-8-3 16,-2 0 2-16,0-10 11 16,0-4 7-16,0-6 30 0,0-2 6 15,0 0 6-15,0-2 0 16,10-26-18-16,10-13-38 16,10-11 4-16,6-2-10 15,0 9 0-15,-7 11 0 16,-8 14 0-16,-8 12-2 15,-5 8 2-15,-2 0-16 16,-3 16 13-16,-2 10-9 16,5 7 12-16,-2-3 0 15,2-3 0-15,5-8-7 16,2-9-29-16,7-10-10 16,8 0 2-16,11-16-19 15,3-14-35-15,0-6 10 0,-6-1 42 16,-6-2 6-1,-9 6 15-15,-6 5 16 0,-7 13 9 16,-5 5 33-16,-3 10 105 16,0 0-12-16,0 0-31 15,-8 0-35-15,-6 13-38 16,-3 7-13-16,1 0 19 16,0-1-28-16,6 0 2 15,6-2 0-15,4 0-2 16,0-6-2-16,0-2-8 15,1-4 4-15,16-4 4 16,3-1-5-16,0 0 7 16,2-12-1-16,-4-6 1 15,-6-1 7-15,-1-1-6 0,-4 0-1 16,-3 8 9-16,-2 2-8 16,-2 6 4-16,0 4 2 15,0 0-6-15,0 0-1 16,0 4-18-16,0 9 13 15,0 8-2-15,1 1 7 16,10-2-2-16,5 0 0 16,7-7-3-16,7-4-42 15,1-9 11-15,3 0-14 16,-7-13 1-16,-5-12-23 16,-4-4 65-16,-4-2 7 15,-7-8 6-15,0-7-2 16,-2-2 6-16,1-8-1 15,3 0 25-15,1 10-18 0,-1 10 18 16,-3 18 47-16,-4 12 6 16,-2 6-24-16,0 0-41 15,0 13-11-15,0 18 5 16,-5 12 9-16,-5 6 8 16,-2 4-11-16,3-5-17 15,0 0-3-15,7 1-2 16,2-9-9-16,0-7-29 15,8-16-56-15,7-17-180 16,4 0-171-16</inkml:trace>
  <inkml:trace contextRef="#ctx0" brushRef="#br1" timeOffset="-194771.69">32203 16753 527 0,'0'0'7'0,"0"0"105"16,0 0-91-16,0 0-19 16,0 0 19-16,124-44 10 15,-66 20-15-15,-6 4-13 16,-10 3-4-16,-9 6 1 16,-11 3 0-16,-11 5 3 0,-7 0 2 15,-2 0 79-15,-2 3 49 16,0 0-22-16,0 0-21 15,0 0-16-15,0 0-14 16,0 0 0-16,0 0-27 16,0 0-32-16,0 0 16 15,0 0-5-15,0 0 19 16,0 0-4-16,0 0-25 16,0 0 6-16,0 3-4 15,0-3-2-15,0 0 5 16,0 3-5-16,0 3-2 15,0 10 0-15,1 9 0 16,6 6 5-16,1 3-5 16,-1 2 0-16,-1-2-4 15,4-5 4-15,0-5 0 0,-3-7 0 16,1-6-4-16,-1-6 1 16,0-5-4-16,4 0-2 15,8-8 3-15,5-18 5 16,6-7-14-16,0-6-11 15,-2-6-3-15,-5 6 5 16,-4 10-1-16,-8 10 12 16,-4 8 7-16,-7 11 6 15,0 0-1-15,0 0-8 16,0 20-19-16,0 7 23 16,0 2 4-16,0-2 1 15,0-4-4-15,6-9 4 0,6-5-3 16,2-5 2-16,3-4 1 15,4 0 0-15,0-15 0 16,-2-6 1-16,1-5-1 16,-5-8 0-16,-1-6-6 15,-5 1-3-15,-4 3-6 16,-5 13 10-16,0 8 5 16,0 13 0-16,0 2 20 15,-5 0-15-15,1 0-5 16,-2 2-6-16,3 10 0 15,1-3 5-15,2 0-8 16,0-2 4-16,6-3 0 16,17-1 10-16,4-1-5 0,3-2 5 15,0 0-4-15,-7 0 2 16,-4 0-3-16,-5 8 0 16,-1-1-4-16,-5 3 4 15,1 2 0-15,-3 2-1 16,3-1 3-16,-3 1-5 15,1-5 2-15,6-4-11 16,9-2-17-16,6-3-12 16,3 0 35-16,9-15-26 15,-4-7-31-15,-3-8 33 16,0-5 24-16,-6 3-19 16,-12 6 15-16,-4 7 10 0,-9 5 0 15,-2 10 49-15,0 2 7 16,-5 2-1-16,-5 0-36 15,1 0-18-15,0 0 1 16,6 6-2-16,0-3-7 16,3-3 4-16,0 0-9 15,0 0 5-15,3 0-8 16,9 0 11-16,3-3-2 16,5-12-1-16,-6 3-5 15,-6-5 8-15,-4 2 4 16,-4 1 2-16,0 1-2 15,0 6 0-15,-16 5 16 16,-2 2-10-16,-7 0-5 16,-4 19 3-16,0 8 9 15,0 2 5-15,7 5 0 0,8-5-13 16,11-3 1-16,3-2-6 16,0-6-6-16,20-3 6 15,8-9-37-15,9-6-46 16,2 0-177-16,-3-9-227 15</inkml:trace>
  <inkml:trace contextRef="#ctx0" brushRef="#br1" timeOffset="-194170.39">33691 16665 638 0,'0'0'127'15,"0"0"-41"-15,0 0 46 16,0 0-76-16,0 0-19 16,0 0 8-16,0-3-4 0,0 3-14 15,-1 0 9-15,1 3-22 16,0-2-12-16,0-1-2 16,0 0 1-16,7 0-3 15,4 0 2-15,4 0 0 16,-2-4 2-16,4-10-2 15,-4-2-2-15,-3-1-6 16,-5 8-5-16,-5 6 13 16,0 3-2-16,0 0 2 15,-6 0-1-15,-13 7-4 16,-2 12 1-16,3 0 2 16,2 3 2-16,9-7-1 0,4-4 0 15,3-3-2-15,0-6-3 16,0-2 4-16,10 0 1 15,0 0 1-15,2-2 4 16,0-7 5-16,-2-1-6 16,-5-2-2-16,-2-5 8 15,-3 7-9-15,0 4 4 16,0 2-4-16,-10 4-15 16,-12 0-37-16,-11 10-148 15,-7 9-266-15</inkml:trace>
  <inkml:trace contextRef="#ctx0" brushRef="#br1" timeOffset="-186546.96">24526 18222 859 0,'0'0'59'16,"0"0"-51"0,0 0 107-16,0 0-28 0,0 0-72 15,0 0 8-15,0 0-15 16,0 0 4-16,10-18 1 15,39 16 13-15,19-3 22 16,13-2-32-16,10-3-12 16,5 0 1-16,-2 0-5 15,-6 1-3-15,-12-1-30 16,-11 0-48-16,-15-2-48 16,-19 2-96-16,-19 1-97 15,-12 7-27-15</inkml:trace>
  <inkml:trace contextRef="#ctx0" brushRef="#br1" timeOffset="-186300.83">24693 18620 224 0,'0'0'328'0,"0"0"-216"16,0 0 108-16,0 0-38 15,0 0-112-15,0 0-25 16,-11-34-16-16,43 13-20 15,12-8 16-15,13 2-18 16,12-1-5-16,4 3 4 16,6 0-6-16,-5 6-6 15,-6 6 4-15,-12-3-66 16,-13 5-56-16,-17 1-83 0,-16 0-84 16,-10-2 15-16,0-6-3 15</inkml:trace>
  <inkml:trace contextRef="#ctx0" brushRef="#br1" timeOffset="-185917.51">24828 17830 344 0,'0'0'121'0,"-61"-74"11"16,48 59 123-16,7 14-90 15,5 1-100-15,1 0-21 16,0 0-20-16,0 9-11 15,10 11-5-15,11 6 46 0,10 6 8 16,9-1-40-16,4-2 11 16,8 0 2-16,0 0-18 15,6 0-8-15,5 7 0 16,-3-1-7-16,-4 6 4 16,-8-1-6-16,-12-1 0 15,-13 2 0-15,-9 4 0 16,-12 5 4-16,-2 4 1 15,-12 11-1-15,-20 2 35 16,-8-2-29-16,-8-6-1 16,1-9 18-16,5-10-17 15,7-7-6-15,15-11-4 16,9-12-11-16,11-4-38 16,0-2-96-16,18-3-68 0,9-1-165 15,1 0-277-15</inkml:trace>
  <inkml:trace contextRef="#ctx0" brushRef="#br1" timeOffset="-183743.73">25886 17870 514 0,'0'0'85'16,"0"0"25"-16,0 0 75 15,0 0-44-15,-84-26-46 16,83 26-41-16,1 0-7 15,0 0-30-15,0 0-6 16,19-3-10-16,20 0 1 16,16-3 5-16,11-2-7 15,4-1 4-15,-4 2-9 16,-10-2 5-16,-17 5-5 0,-16 0-29 16,-16 3-6-16,-7-1 29 15,-4 2 11-15,-28-2 4 16,-16 2-4-16,-16 0-5 15,-10 12 4-15,1 8 0 16,0 3 2-16,10 4 5 16,15-7 3-16,17-4-5 15,16-6 1-15,15-5-5 16,5 1-8-16,27 2 2 16,16 3 6-16,10-5-1 15,0 2 1-15,-4-1-1 16,-12 2-7-16,-17-6-2 15,-13 3-6-15,-12 1-1 0,0 9 17 16,-21 8 2-16,-11 12-1 16,-6 4 5-16,-4 10 15 15,2 0-3-15,4 1-5 16,10-4 5-16,10-18-1 16,13-10-17-16,3-11-2 15,26-8-1-15,23 0 3 16,22-25 0-16,16-16 0 15,8-8-58-15,1 1-111 16,-14 2-175-16,-18 4-175 16</inkml:trace>
  <inkml:trace contextRef="#ctx0" brushRef="#br1" timeOffset="-183345.75">26465 17726 784 0,'0'0'117'0,"0"0"-47"15,0 0 58-15,0 0-96 16,0 0-32-16,0 0 0 16,-15 43 11-16,25 0 23 15,-4 10-11-15,-3 3-12 16,-3-3-7-16,0-4 4 16,0-8-8-16,0-15 0 15,0-10-1-15,0-10 4 16,0-6-3-16,0 0 17 15,0 0 26-15,6-12 8 0,9-12-24 16,5-5-26-16,8 2 0 16,5 7-1-16,4 7-6 15,0 12 2 1,1 1-9-16,-6 8-8 0,-5 11-3 16,-5 3 1-16,-9 2 14 15,-13 3-15-15,0-1 20 16,-17 4 0-16,-14-2 4 15,-8-3-1-15,2-5-4 16,2-8-25-16,7-5-41 16,10-7-69-16,14-10-137 15,4-15-164-15</inkml:trace>
  <inkml:trace contextRef="#ctx0" brushRef="#br1" timeOffset="-182922.47">26884 18073 356 0,'0'0'381'0,"0"0"-354"16,0 0 147-16,0 0-102 15,0 0-52-15,0 0-17 16,-29-2-3-16,40 1 0 16,13-3 14-16,6-1-9 15,4 3-5-15,-3-1-9 16,-4 3-12-16,-9 3 9 15,-3 17-14-15,-7 10 12 0,-7 6 13 16,-1 4 2-16,0-3-1 16,0-4 4-16,-1-7-4 15,-3-10 11-15,3-9-3 16,1-7 23-16,0 0 25 16,0-18-8-16,12-17-12 15,12-14-19-15,6-8-16 16,3 1 2-16,-1 7-2 15,0 13-1-15,-2 12 8 16,-8 9-7-16,-3 13 2 16,-5 2-3-16,-4 7-6 15,-6 23 6-15,-1 10-7 0,-3 9 0 16,0 4-5-16,0 9-108 16,9 2-153-16,9-7-129 15</inkml:trace>
  <inkml:trace contextRef="#ctx0" brushRef="#br1" timeOffset="-181531.43">28001 17838 549 0,'0'0'28'16,"0"0"-13"-16,0 0 108 0,0 0-76 16,0 0-45-16,-87 73 3 15,74-31-5-15,9 0 2 16,4-2-9-16,4-6 7 15,20-5-6-15,6-12 4 16,7-9 2-16,4-8 11 16,2-2-6-16,0-18 1 15,-1-8 8-15,-5-5-14 16,-6 3 3-16,-7-4 3 16,-9 6-6-16,-5 8 2 15,-7 11-2-15,-3 9-3 16,0 0 1-16,0 14-33 15,3 16 34-15,5 4 0 0,6 1 2 16,3-5-2-16,4-6-2 16,-1-10 3-16,0-5 5 15,3-9-4-15,-4 0 2 16,2 0 2-16,-2-16 0 16,-2-6-1-16,-7-5-4 15,-5-4-2-15,-5-6 2 16,0-1-8-16,-16 6-10 15,-6 11 17-15,0 6 1 16,-2 13 1-16,1 2 1 16,-1 0-2-16,3 17 0 15,3 2-6-15,7 2 5 0,7-2-1 16,4-8-4 0,0-1-1-16,16-5-2 15,8-1 9-15,6-4 10 0,4 0-2 16,1-11 3-16,1-2-3 15,-4-2 4-15,-3 4 2 16,-7 2-13-16,-6 5 11 16,-5 4 12-16,-7 0-15 15,2 0-5-15,0 0-4 16,2 13 0-16,2 1 9 16,2 3-7-16,0-2 0 15,0-5 9-15,1-3-10 16,-2 0 1-16,3-7 8 0,0 0-1 15,5 0 11 1,1-11-8-16,4-7 8 0,1-3 13 16,-3 1-19-16,-2 2 9 15,-5 7 5-15,-8 6-21 16,-2 3-4-16,-1 2-3 16,3 0-15-16,3 0 15 15,3 6-12-15,5 2 9 16,0-4-20-16,-2 1-26 15,3-2 19-15,-5-3-9 16,1 0 5-16,-6 0 34 16,-3-3 0-16,-2-4 4 15,-1-3-1-15,2-2 8 16,-4-1 31-16,1 2-10 0,-2 5-16 16,0 2 22-16,0 0-2 15,0 4 2-15,0 0-9 16,0 0-15-16,0 0 2 15,0 0-16-15,0 0 2 16,0 0-1-16,1 0-1 16,5 0 0-16,8 11 6 15,2 2-5-15,3 1 9 16,-4 1-10-16,0-1 0 16,-3-1 2-16,-1-6-1 15,-3-2-1-15,-2 0 0 16,0-5 3-16,-1 0 7 15,1 0-9-15,3 0 5 16,-2-15 9-16,4-5-10 16,-4-4-2-16,2-3-2 0,-3-8 1 15,0 5-2-15,0 6 0 16,-1 4-5-16,2 9-6 16,2 8-42-16,-1 3-68 15,6 0-55-15,-2 8-117 16,-1 8-28-16</inkml:trace>
  <inkml:trace contextRef="#ctx0" brushRef="#br1" timeOffset="-179891.2">29338 17808 286 0,'0'0'149'0,"0"0"19"0,0 0-16 16,0 0-30 0,0 0-43-16,0 0-26 15,0 0-23-15,0 0-25 16,0 0-3-16,0 3-2 0,5 1 0 15,0-1 2-15,-1-1 0 16,2 0 1-16,1 0 0 16,-2-2-3-16,-2 0 15 15,-1 0-14-15,-1 0 1 16,1 0 12-16,-2 0-8 16,1-4 2-16,1 2 1 15,1-1-7-15,-3-1 16 16,0 4-7-16,0 0 5 0,0-1 13 15,0 1-10 1,0 0 6-16,0 0 3 0,0 0-1 16,0 0 21-16,0-2-16 15,0 2-9-15,0 0-2 16,0 0-15-16,0 0 9 16,0 0 27-16,0-3-34 15,0 3 5-15,0 0-5 16,0 0 1-16,0 0 5 15,0 0-5-15,0 0-3 16,-6 0-3-16,-6 0 2 16,4 0-4-16,4 0-1 15,4 0 0-15,0 0 1 16,0 0-1-16,0 0 0 0,0 0-1 16,0 0 1-16,0 0-7 15,0 0 2-15,0 0-8 16,0 0 1-16,0 0-11 15,0 0 4-15,0 0 6 16,0 0 3-16,0 0 3 16,0 0 3-16,0 0-5 15,0 0 9-15,0 0-10 16,0 0-6-16,3 5-17 16,8 9 0-16,6 6 27 15,4-6-1-15,2 2-14 16,2-8 2-16,-1-5-3 15,0-3 4-15,-4 0 11 16,-6-15 1-16,-3 0 3 16,-4-5-7-16,-4-4-12 0,-3 3 13 15,0 0-7-15,-3 4 13 16,-9 8-2-16,-2 6-9 16,-5 3 11-16,-2 0-8 15,-1 16-3-15,1 7 11 16,7 6-8-16,6-2 10 15,8-4-8-15,0-1-7 16,10-8 9-16,13-4-22 16,8-9 15-16,4-1 9 15,6 0-7-15,-2-11-16 0,-5-6-8 16,-3-2 1 0,-8-1 12-16,-9-3-8 0,-6 1 22 15,-8 5 7 1,0 2 4-16,0 6 9 0,-10 6 21 15,-1 3-8-15,2 0-4 16,3 0-20-16,2 0-1 16,4 3-2-16,0 5-6 15,2 1 6-15,17-2 3 16,4-2 0-16,3 0 11 16,0-1-10-16,-1 1 1 15,-3-2 1-15,-3 4-3 16,-2 0-1-16,-1 0 0 15,-2 1 1-15,-1-3-3 16,-1 1 3-16,1-6-7 0,1 0-21 16,0 0-4-16,-1-3 14 15,-1-14 15-15,-2-3 3 16,-4-2 6-16,-3-5-5 16,-3 7-1-16,0 4 3 15,0 8 3-15,0 6 29 16,-3 2 6-16,-3 0-30 15,1 1-11-15,-3 11-3 16,5 1-6-16,3 1 9 16,0-5-5-16,0-1 3 15,0-2-1-15,0-6 3 16,3 0 4-16,3 0 1 16,2 0 5-16,0 0 5 0,-1-7-3 15,-1 4 25-15,-1 3 6 16,-1 0-20-16,1 13-10 15,1 18 5-15,-2 18 29 16,-2 7-5-16,-2 4-35 16,0 5 4-16,-2-6-4 15,-7 0-7-15,-4-5 10 16,-2-9-6-16,-1-8 0 16,1-16 12-16,2-10-8 0,3-7 14 15,0-4-8 1,1-12-2-16,-2-28 11 15,5-13-23-15,6-9-8 16,2-1-11-16,19 8 2 0,10 6 1 16,3 7 2-16,1 3-9 15,-1 8 9-15,-3 6-22 16,-5 3-7-16,-7 6 5 16,-7 0 24-16,-4 2 10 15,-7 4 3-15,1 2 2 16,-2 5 6-16,0 2-6 15,0 1 22-15,0 0-1 16,-3 0-17-16,-2 0-5 16,-1 1-1-16,3 8 1 15,0-7-10-15,3 6 8 0,0-6-1 16,0 3 0-16,8-3-11 16,4-2-16-16,4 0-10 15,2-8-35-15,-5-6-20 16,-2-3-98-16,-3 8-144 15</inkml:trace>
  <inkml:trace contextRef="#ctx0" brushRef="#br1" timeOffset="-179235.27">30443 18056 66 0,'0'0'89'0,"0"0"56"16,0 0-12-16,0 0 3 15,0 0-3-15,0 0 26 16,0 0-22-16,-15-25-26 15,15 25-32-15,-1 0-19 16,1-1-18-16,0 1-1 16,0 0-35-16,0 0-5 0,0 0-1 15,10 0-3-15,21-3 3 16,14-1 0-16,16-5 4 16,13 1-3-16,1 2-1 15,-3 0-1-15,-11-2-22 16,-16 5-53-16,-15 3-9 15,-15 0-12-15,-11 0-86 16,-4 11-86-16,-19 9 84 16,-14 6-24-16</inkml:trace>
  <inkml:trace contextRef="#ctx0" brushRef="#br1" timeOffset="-178919.3">30480 18260 60 0,'0'0'131'0,"0"0"62"15,0 0-12-15,0 0-25 16,0 0-7-16,0 0-32 16,-25 0-8-16,25 0-29 15,0-2-8-15,0 2-17 16,0-1-29-16,0-1 1 16,6-2-27-16,16-3 1 15,11-1 0-15,12 3 1 0,7-2 0 16,15-2-2-16,3-4 2 15,-1 1-1 1,-10-2-1-16,-16 6-3 0,-13-1 2 16,-13 6-3-16,-11 3-22 15,-4 0-16-15,-2 0-17 16,0 0-6-16,0 0-52 16,-11 0-12-16,-4 0-176 15,-6 0-15-15</inkml:trace>
  <inkml:trace contextRef="#ctx0" brushRef="#br1" timeOffset="-178542.85">30613 17752 502 0,'0'0'34'16,"0"0"125"-16,0 0 23 15,0 0-45-15,0 0-69 16,0 0-43-16,-54-36 13 15,54 36-25-15,0 0-5 16,5 8-4-16,20 17 4 16,12 5 10-16,11 6-1 15,12 10-11-15,1-2 1 16,-1 4-6-16,-5-1-1 16,-9-10 2-16,-13-3 0 0,-10-4-4 15,-12 0 2 1,-9 4 0-16,-2 5 23 0,-11 8-5 15,-16 3 15 1,-6 1-7-16,-3-1 0 16,-2-3-8-16,7-9-10 0,2 0-7 15,13-8-2-15,7-8 0 16,9-4-42-16,0-1-59 16,27-6-57-16,10-11-188 15,5 0-202-15</inkml:trace>
  <inkml:trace contextRef="#ctx0" brushRef="#br1" timeOffset="-177871.57">31596 17841 833 0,'0'0'70'16,"0"0"55"-16,0 0 33 16,0 0-102-16,0 0-27 15,0 0-27-15,-16-23-1 16,36 17 0-16,12-4 1 16,10 1-1-16,4-4-1 15,-4 2 0-15,-4 2 4 16,-11 1-4-16,-6 5 0 0,-9 0 0 15,-8 3 2 1,-4 0-4-16,0 0 2 0,-1 0-14 16,-25 0 14-16,-10 3-15 15,-11 14-4-15,-2-2 15 16,2 2 4-16,1 0-1 16,11-5 1-16,6 0 0 15,11-3 3-15,9-8-2 16,8 0-1-16,1 1 2 15,0 1-2-15,7 3 0 16,14 1 0-16,9 2 4 16,3 1 15-16,1 0-16 15,0 1 7-15,-7 0-2 16,-6-2-6-16,-6-2-4 0,-8 2 2 16,-4 0-4-16,-3 1 0 15,0 10 1-15,0 1 3 16,-10 6 3-16,-9 3 1 15,-5-2 3-15,0-2-1 16,1-2 2-16,3-5 15 16,6-7-2-16,4-2-4 15,7-5-3-15,3-5-10 16,0 0 2-16,0 0-6 16,4 0 1-16,17 0 10 0,9 0-9 15,7 0 1 1,5-6-3-16,-2-8-1 0,-1 0-54 15,-1 2-54 1,-6-1-69-16,-8 2-206 0</inkml:trace>
  <inkml:trace contextRef="#ctx0" brushRef="#br1" timeOffset="-177334.14">32190 17902 22 0,'0'0'196'0,"0"0"-195"16,0 0 88-16,5-75 20 15,-5 70 0-15,0 2 13 16,-11 2-38-16,-6 1-16 16,-8 0-4-16,-2 12-30 15,-1 8 0-15,1 4-4 16,5-1-5-16,3 4 13 16,6-1-25-16,4-2-1 15,8-4-5-15,1-4-3 0,0-3 3 16,16-6-4-16,3-3 4 15,5-1 6-15,3-3-8 16,-2 0 1-16,-2-7 7 16,-4-10-11-16,-3-2 8 15,-5-1-10-15,-2 6 1 16,-4 7 7-16,-5 4-6 16,0 1 6-16,0 2 18 15,0 0-5-15,0 0-10 16,0 0-11-16,0 0-9 15,0 7 7-15,0 8-5 16,0 5 7-16,0 3-8 16,7-2-81-16,0-1-89 15,5-5-133-15,3-5-176 16</inkml:trace>
  <inkml:trace contextRef="#ctx0" brushRef="#br1" timeOffset="-176835.31">32297 17970 473 0,'0'0'29'0,"0"0"1"16,0 0 6-16,0 0-14 0,0 0 16 15,0 0-21-15,43 13 2 16,-33-2-5-16,-2 5 9 16,-3 1-7-16,-5 5-4 15,0-1 22-15,0 0-29 16,0-2 21-16,0-3-7 16,-2-6-1-16,-1-4 3 15,3-3-9-15,-2-3 4 16,2 0 23-16,0 0-2 15,0 0 17-15,0-3-4 16,7-13-11-16,7-10-23 16,6 2-16-16,2-1 0 15,-1 8 1-15,-4 3 2 0,-3 4 5 16,-3 3 18-16,-2 1-7 16,0 6-11-16,-2 0-8 15,1 0-4-15,1 0 1 16,-1 9-4-16,-2 8 6 15,-3 2-6-15,-3 5 6 16,0 1-1-16,-1 4-19 16,-10 7-53-16,4-2-53 15,4 3-139-15,3 1 39 16</inkml:trace>
  <inkml:trace contextRef="#ctx0" brushRef="#br1" timeOffset="-175063.52">32999 17874 100 0,'0'0'160'0,"0"0"-69"15,0 0 51-15,0 0-53 16,0 0-32-16,0 0 6 16,-16-25 14-16,12 24-17 15,1 1 2-15,-2-4-9 16,-2 4-17-16,-4 0-4 15,-8 0-27-15,-5 14-2 16,-1 10 4-16,-1 5-6 16,5 4 3-16,5-1 9 15,4 2-8-15,7-4 6 0,5-4-10 16,0-6 1-16,5-6 6 16,13-4-6-16,12 0 5 15,11-7 1-15,4-3-6 16,7 0-2-16,-4-8-28 15,-3-12-49-15,-5-2 5 16,-8-2-44-16,-2-2 31 16,-5-3 25-16,-5-2 29 15,-3 4 5-15,-5 2 19 16,-6 2 7-16,-2 5 2 16,-4 6-1-16,0 2 31 15,0 2 22-15,-9 6-2 16,-1-4-13-16,-6 3 10 0,-1 3-34 15,-1 0 3-15,-3 6-15 16,2 14 1-16,0 3 0 16,2 7 2-16,8 0 14 15,5-3-9-15,4 2-7 16,0-8 7-16,1-2-5 16,11-6 1-16,1-6 3 15,0-5-3-15,1-2 9 16,-2 0-7-16,3 0 18 15,0-4 2-15,-3-8-14 16,5-5-5-16,-5-6-1 16,-2-1-4-16,-4 3 12 15,-3 2-14-15,-3 7 4 16,0 7 31-16,0 0-9 16,0 5-1-16,0 0-12 15,0 0-15-15,0 0-1 0,0 0-9 16,0 12-2-16,0 12 11 15,0 9 2-15,0 7 8 16,-3 3 4-16,-2 6-9 16,1 1 19-16,-5 7-10 15,2-8-7-15,-4-4 9 16,-1-1-11-16,0-7 8 16,0-5-4-16,-3-5-6 15,0-5 16-15,1-2-19 16,0-3 0-16,2-5 6 0,3-2-6 15,3-2 0-15,3-8-1 16,2 3 3-16,1-3 8 16,0 0-10-16,0 0 4 15,0 0 8-15,0-17-7 16,0-8-5-16,6-5-18 16,4-10-6-16,8-2 3 15,-1-3-9-15,5 0 9 16,3-4 9-16,5 1-5 15,3 3 10-15,4 3 2 16,2 1 5-16,6-4-6 16,0-2 6-16,-1-2 0 15,0-1 0-15,-9 3 0 0,-5 8 0 16,-9 8 0-16,-9 9 3 16,-6 8-1-16,-6 2-2 15,0 1 0-15,0 3-2 16,-13 0-2-16,-3 6 2 15,-3 2 0-15,-3 0 0 16,1 5-6-16,0 11 6 16,2 4 2-16,8 1-1 15,4-1 2-15,7-1 2 16,0-3-2-16,1 0 3 16,16-2 5-16,4 3-8 15,4-6 4-15,2 5 11 16,-1-7-8-16,-3 2 9 15,-4-1-5-15,-4-1-12 0,-6 0 14 16,-6-1-14-16,0 4 0 16,-1-2 4-16,-2 4-3 15,0 3 1-15,0-1 1 16,0 1-2-16,-9-4 15 16,-8 3-14-16,5-6 1 15,-1 0 2-15,3-5 2 16,0 3-3-16,-1-8-1 15,-3 0-3-15,-1 0 14 16,2 0-14-16,-5 0-1 16,3-8-4-16,-1-2-33 15,4 1-28-15,3 1-20 16,1 3-75-16,4 5-119 16,2 0-147-16</inkml:trace>
  <inkml:trace contextRef="#ctx0" brushRef="#br1" timeOffset="-174297.29">33653 18429 256 0,'0'0'150'0,"0"0"-65"0,0 0 21 15,0 0-57-15,0 0 16 16,0 0 33-16,-2-10-26 15,2 7 11-15,0-1-13 16,3 2-43-16,5-5-1 16,2 1-8-16,-1-1-16 15,-5-6 16-15,-1 2-12 16,-3 5-4-16,0-2 8 16,0 8-7-16,-3-3 5 15,-8 3-8-15,-4 0 0 16,-3 17-4-16,1 3 0 15,3 1 0-15,1-5 4 0,9 0-2 16,2-4 2-16,2-3-8 16,0-3-3-16,0-4 8 15,5-2-1-15,6 0 4 16,2 0 7-16,0-7-7 16,-1-5 7-16,0-1-7 15,-6-4-12-15,-1 1 7 16,-4 4-26-16,-1 2 20 15,0 6 8-15,0 4-7 16,-9 0-1-16,-4 4 3 16,1 12 5-16,0 0-3 15,5 1 4-15,1 0-3 16,4-8 0-16,2-4-65 16,0 0-75-16,0-4-50 0,0-1-64 15</inkml:trace>
  <inkml:trace contextRef="#ctx0" brushRef="#br1" timeOffset="-150751.65">28560 10459 53 0,'0'0'0'16,"-82"-23"-35"-16,62 9 23 15,11-2 10-15,4 4-2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24:04.45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3603 2827 235 0,'0'0'69'0,"0"0"-36"16,0 0 85-16,0 0-6 16,0 0-34-16,0 0-8 15,0 0 6-15,0 0-5 16,0 0-27-16,0 0-32 16,-3 0-12-16,-4 15-9 15,4 9 8-15,0 5 2 0,3 5 1 16,0-5-1-16,0-10-1 15,0-7-9-15,9-6 2 16,6-3 7-16,-3-3 0 16,7 0 9-16,5-15 23 15,-3-9 20-15,-2-4-28 16,-8-3-16-16,-11 2 3 16,0 0-8-16,-3 6 7 15,-12 7-10-15,-9 11-7 16,-6 5 2-16,-6 15-3 15,-1 18-1-15,0 9 7 16,13 1-4-16,12 1 6 16,12-13-16-16,0-3 2 0,13-10-5 15,10-7 3-15,8-7 16 16,3-4 5-16,-1-4-2 16,3-19 7-16,-6-2-9 15,-8-5 0-15,-7 1 7 16,-10-2-7-16,-5 1 2 15,-5 4-3-15,-14 7 0 16,-1 8-3-16,-5 11-15 16,0 0 7-16,-2 20 10 15,3 9-9-15,9 4 6 16,9-3-2-16,6-6-15 16,0-4-5-16,9-9-24 15,12-3 21-15,0-7 29 16,4-1 1-16,2-3 2 15,-2-17 8-15,-4 0-2 0,-9-4 2 16,-7 4-3-16,-5-1 0 16,0 2 23-16,-17 2-16 15,-1 5-10-15,-1 12-5 16,-2 0-5-16,3 11 2 16,0 14-5-16,2 4-1 15,11-3 6-15,5-3-7 16,0-4-5-16,0-7-29 15,11-3-4-15,2-7 42 16,-1-2 0-16,0 0 6 16,-3-1 13-16,0-9-3 0,-3-2-2 15,-3-2 1-15,-3 0-3 16,0 1-4-16,0 7-2 16,-9 5-63-16,0 1-66 15,-3 15-176-15</inkml:trace>
  <inkml:trace contextRef="#ctx0" brushRef="#br0" timeOffset="1671.41">5915 2819 42 0,'0'0'9'15,"0"0"24"-15,0 0 45 16,0 0-16-16,0 0 2 16,0 0 17-16,-31-53-1 15,25 42 11-15,3 3 0 16,-4-1 7-16,-1 3 21 15,5 1-14-15,-3 4-23 16,3 1-1-16,3 0-49 16,0 0-24-16,0 0-8 15,6 0-12-15,30 9 4 16,25-2 7-16,24-3 2 0,15-4 14 16,6-3-15-1,-9-13 1-15,-9-4 2 0,-9 1 0 16,-12 1-1-1,-22 6-2-15,-17 5 3 0,-20 7 1 16,-8 0-3-16,-17 0 8 16,-35 0-9-16,-30 0 0 15,-24 19-1-15,-15 5 0 16,-4 3 2-16,4 1 4 16,8-3-5-16,22-5 0 15,22-6 3-15,26-6 1 16,22-4 4-16,14-2-8 15,7-2 3-15,7 1-6 16,26 6-9-16,13 1 12 0,14 4 6 16,7 2-5-16,-4 2 0 15,-8 2-1-15,-9 3 1 16,-15 5 0-16,-11 4-1 16,-13 4-6-16,-7 7 3 15,-7 3 2-15,-26 6 1 16,-12 2 8-16,-13 0 3 15,-6-1 13-15,-5-3-17 16,8-4 4-16,6-8 8 16,15-7 6-16,14-12-19 15,16-9-3-15,10-8 1 16,0 0-8-16,33 0 0 16,31 0 4-16,37 0 11 0,29-11-5 15,13-8-6-15,-1-1 0 16,-14 2-24-16,-22 4-15 15,-27 7-69-15,-28 7-82 16,-38 3-234-16</inkml:trace>
  <inkml:trace contextRef="#ctx0" brushRef="#br0" timeOffset="2113.58">5593 3920 732 0,'0'0'29'0,"0"0"83"15,0 0 8-15,0 0-120 16,0 0-8-16,0 0-4 16,-21 0-1-16,41 4 13 15,-1 10-2-15,5 10-9 16,-9 10 5-16,-2 8-20 15,-7 4 9-15,-6-3-3 16,0-7-4-16,0-12 10 16,0-11 12-16,0-6 2 15,0-7 10-15,0 0-3 16,0 0 60-16,0-11 30 0,12-22-34 16,9-18-46-1,9-14-17-15,12 5 2 0,-5 8-3 16,3 17 1-16,-10 17 0 15,-9 11-3-15,0 7 3 16,-5 21-9-16,-4 21-3 16,-6 16 12-16,-6 10-8 15,0 2-2-15,0-4-79 16,-6-11-105-16,6-17-57 16,0-15-9-16,8-21 12 15</inkml:trace>
  <inkml:trace contextRef="#ctx0" brushRef="#br0" timeOffset="2295.57">6157 4012 414 0,'0'0'243'15,"0"0"-41"-15,0 0-55 16,0 0-98-16,0 0-49 16,0 0 0-16,33-6-24 15,4 6 19-15,20 0 5 16,10 0-73-16,9 0-133 15,-3-6 100-15,-10-1-230 16,-22 6 60-16</inkml:trace>
  <inkml:trace contextRef="#ctx0" brushRef="#br0" timeOffset="2444.46">6378 4163 194 0,'0'0'66'0,"-97"61"121"0,70-44-51 15,15-6-55-15,12-6-73 16,6-4-6-16,33-1-2 15,25-1 63-15,21-18-37 16,15-4-26-16,10 0-69 16,-1-1-171-16,-12 2-117 15</inkml:trace>
  <inkml:trace contextRef="#ctx0" brushRef="#br0" timeOffset="2632.47">6971 3981 467 0,'0'0'205'16,"0"0"-21"-16,0 0-36 16,0 0-84-16,0 0-56 15,0 0 2-15,-3 89-10 16,9-22 71-16,-6 9-67 16,0 7 6-16,-6 4-10 15,-13-7-147-15,0-19-290 16</inkml:trace>
  <inkml:trace contextRef="#ctx0" brushRef="#br0" timeOffset="3335.34">5623 2207 167 0,'0'0'252'0,"0"0"-160"16,0 0 31-16,0 0-87 15,0 0-31-15,0 0 6 16,-6 81 29-16,6-45 23 15,0-8-13-15,9-8-33 16,3-8-7-16,0-4-1 16,4-6-4-16,4-2 16 15,5-2 18-15,5-20 1 16,6-5 7-16,4-8-34 16,-3-7-2-16,-1-3 4 0,-3 1 0 15,-2 5-5-15,-10 13-7 16,-6 12 0-16,1 12-6 15,-2 2-1-15,8 19-7 16,-1 17 6-16,0 9-1 16,-6 0 6-16,-9-5 0 15,-6-7 0-15,0-9 1 16,0-7-1-16,-9-5 0 16,-6-4 6-16,-6-6 9 15,-6-2 21-15,-9 0-1 16,-10-17-35-16,-3-9 8 15,-2-6-6-15,-4-2-2 0,0-2 0 16,10 8-9-16,8 15-27 16,16 13-2-16,9 17-170 15,12 24-83 1,0 4-104-16</inkml:trace>
  <inkml:trace contextRef="#ctx0" brushRef="#br0" timeOffset="4235.88">8278 2506 172 0,'0'0'48'0,"0"0"85"16,0 0 39-16,0 0-58 16,0 0 12-16,0 0 1 15,-27-10-53-15,27 4-6 16,0-3-24-16,0-5-26 15,12-3-18-15,15-3-2 0,9-1-6 16,7 9 7 0,-4 4-9-16,-8 8-9 0,-7 0-7 15,-12 3 13 1,-6 22 8-16,-6 6-4 0,-12 13 9 16,-18 8 3-16,-12 3 0 15,-4 1 2-15,1-6-2 16,-1-8-2-16,9-12 14 15,10-11 9-15,15-7-5 16,8-12-15-16,4 0-4 16,7 0-7-16,26 0 7 15,25-3 1-15,15-13 12 16,15-6-13-16,6-2-130 0,-6 2-169 16,-3 0-36-1</inkml:trace>
  <inkml:trace contextRef="#ctx0" brushRef="#br0" timeOffset="4642.88">8824 2503 555 0,'0'0'151'0,"0"0"-14"16,0 0 54-16,0 0-114 15,0 0-35-15,0 0-34 16,-18-22-8-16,33 22-13 0,6 0 9 15,9 0-1 1,1 17-20-16,-4 8-9 0,-5 7-19 16,-8 3 4-16,-14 1-5 15,0-5 32-15,0-8 12 16,-6-7 10-16,-2-6 2 16,5-6 0-16,3-4 24 15,0 0 46-15,0 0 14 16,0-21-29-16,17-17-13 15,8-16-37-15,8-4-2 16,0 8 4-16,-5 16-9 16,-4 17 4-16,-5 14-10 15,-2 3 4-15,-4 15-14 16,-4 21 14-16,-3 13-7 16,-6 9-14-16,0 4-41 15,-6-3-47-15,-10-4-94 0,7-11-72 16,4-15-186-16</inkml:trace>
  <inkml:trace contextRef="#ctx0" brushRef="#br0" timeOffset="4824.59">9473 2648 575 0,'0'0'229'16,"0"0"66"-16,0 0-155 15,0 0-47-15,0 0-59 16,0 0-18-16,12-19-16 15,25 9 2-15,21-3-6 0,14-3 2 16,8 2-94-16,-2 5-22 16,-14-2-127-16,-21 0-247 15</inkml:trace>
  <inkml:trace contextRef="#ctx0" brushRef="#br0" timeOffset="5010.39">9637 2452 580 0,'0'0'172'0,"0"0"105"16,0 0-210-16,0 0-34 15,0 0-30-15,0 0 7 16,-15 116 3-16,9-46 1 0,-7 2-14 16,-1 0 0-1,-2 2-20-15,7-5-170 0,6-17-262 16</inkml:trace>
  <inkml:trace contextRef="#ctx0" brushRef="#br0" timeOffset="5189.92">10086 2298 1007 0,'0'0'87'0,"0"0"-1"16,0 0-84-16,0 0 3 15,36 132 0-15,-29-42-4 16,-7 16-2-16,-13 14-16 0,-26 4-207 16,-16-14-232-16</inkml:trace>
  <inkml:trace contextRef="#ctx0" brushRef="#br0" timeOffset="5533.9">8218 3237 78 0,'0'0'607'16,"-122"1"-527"-16,92 0 198 15,14-1-175-15,13 0-14 16,3 0-52-16,13 0-12 0,38-4-15 15,43-14 41-15,49-4-27 16,42-2-8-16,39 4 4 16,46 3-15-16,30 0 3 15,17-2-8-15,-2 1 1 16,-24-5-4-16,-45 1 5 16,-55-1-4-16,-58 0-8 15,-57 9-41-15,-48 7-35 16,-28 7 10-16,-22 0-47 15,-30 13-344-15,-17 1-149 0</inkml:trace>
  <inkml:trace contextRef="#ctx0" brushRef="#br0" timeOffset="7073.15">8791 3856 483 0,'0'0'73'16,"0"0"109"-16,0 0-60 15,0 0-79-15,0 0-41 16,0 0-2-16,9-13-7 15,8 5 7-15,2-2 9 16,-3 6-9-16,-7 4-4 16,2 0 0-16,-1 1-2 15,-1 20 4-15,0 8-5 16,-6 5 7-16,0 2 0 16,-3-6 0-16,0-10-1 15,0-8 1-15,0-7 5 16,0-4 1-16,0-1 3 0,0 0 38 15,0 0 72-15,0-7-49 16,0-12-4-16,1-12-44 16,16-13-20-16,5-2 6 15,1-1-8-15,2 5 3 16,-4 9 0-16,-9 16-3 16,-2 10-2-16,-4 7 1 15,-1 4-7-15,7 22 1 16,-2 15-1-16,2 12 8 15,-6 5-8-15,-6 1 6 0,0-4-52 16,0-9-45-16,0-7-99 16,0-17-81-16,9-16-85 15</inkml:trace>
  <inkml:trace contextRef="#ctx0" brushRef="#br0" timeOffset="7274.33">9246 3925 625 0,'0'0'192'16,"0"0"-13"-16,0 0-21 16,0 0-76-16,0 0-35 15,0 0-36-15,-4-5-1 16,41-2-2-16,17-3 0 0,7-1-6 16,-3-1-2-16,-2 2-36 15,-6 3-70-15,-13 2-92 16,-19 3-59-16,-18 1-251 15</inkml:trace>
  <inkml:trace contextRef="#ctx0" brushRef="#br0" timeOffset="7486.37">9421 3768 553 0,'0'0'194'15,"0"0"85"-15,0 0-155 16,0 0-48-16,0 0-37 15,0 0-13-15,-8 12-22 16,8 13 1-16,11 11-2 0,-1 8 0 16,-7 4 0-16,0 7 1 15,-3 4-4-15,0 0-36 16,0-2-102-16,0-15-244 16,3-23-126-16</inkml:trace>
  <inkml:trace contextRef="#ctx0" brushRef="#br0" timeOffset="7673.03">9937 3738 1080 0,'0'0'66'0,"0"0"52"16,0 0-79-16,0 0-39 15,0 0 0-15,0 72-5 16,0-23 5-16,3 8 0 0,-3 5-32 15,0 7-71-15,0-4-135 16,0-17-232-16</inkml:trace>
  <inkml:trace contextRef="#ctx0" brushRef="#br0" timeOffset="7911.51">10232 3584 992 0,'0'0'94'0,"0"0"18"16,88-16-18-16,-30 16-28 16,5 0-56-16,-5 20-3 15,-6 4-5-15,-13 9-1 16,-17 9-2-16,-21 13-4 16,-9 10-1-16,-40 10 1 15,-23 7-6-15,-16 4-52 16,-17-6-39-16,-14-6-28 15,-18-12-160-15,-13-15-12 16</inkml:trace>
  <inkml:trace contextRef="#ctx0" brushRef="#br0" timeOffset="8211.92">8521 3568 558 0,'0'0'11'15,"0"0"165"-15,0 0 12 16,0 0-90-16,0 0-76 16,0 0-16-16,-58 70 4 15,37 2 21-15,2 14 21 16,1 7-15-16,3 6-2 15,6 4-30-15,9-2-3 16,0-8-4-16,13-14 0 0,23-14-4 16,19-16-58-16,26-23-88 15,26-26-157-15,29-21-124 16</inkml:trace>
  <inkml:trace contextRef="#ctx0" brushRef="#br0" timeOffset="11001.53">10699 3348 150 0,'0'0'101'0,"0"0"-66"16,0 0 109-16,0 0-34 15,0 0-33-15,0 0 21 16,0 0 5-16,-3-3-13 16,3 2-1-16,0 1-3 15,0-1-12-15,0-1-29 16,0-5-19-16,7-3-7 15,7-2-18-15,8-1-1 16,5 2-1-16,-3 5-1 16,-3 4-1-16,1 2 0 15,-10 0-5-15,0 0 7 16,-9 0-8-16,-3 12-1 16,0 3-2-16,-6 11 4 0,-15 3 8 15,-7 4 4-15,-5-3-3 16,6-4 10-16,2-4-10 15,8-8 5-15,7-6 14 16,4-3-11-16,6-5 7 16,0 0-13-16,0 0-1 15,0 0 6-15,19 0-6 16,14 0 4-16,9 0 12 16,13 0-4-16,1-2 17 15,3-7-26-15,-4 3-2 0,-13-4 5 16,-9 5-6-16,-14 1 4 15,-10 3 2-15,-6 1-7 16,-3 0 13-16,0 0-14 16,0 0 0-16,0 0 7 15,0 0-7-15,0-1 0 16,0 1-19-16,0 0-53 16,-3 0-28-16,-13 0-139 15,-7 1-268-15</inkml:trace>
  <inkml:trace contextRef="#ctx0" brushRef="#br0" timeOffset="14118.34">12171 2663 555 0,'0'0'24'0,"0"0"161"16,0 0-30-16,0 0-61 16,0 0-28-16,0 0-17 15,0 0-28-15,0-3 0 0,0 3-16 16,27-2-3-1,18-3-2-15,19-4 5 0,12-4-4 16,-2-1 5-16,-2-1-6 16,-14 3-43-16,-13 4-49 15,-18 4-93-15,-21 4-60 16,-9 3 50-16,-39 18 86 16,-16 11-13-16,-24 8 35 15,-12 4 49-15,0 0 34 16,6-4 4-16,19-9 82 15,21-11 24-15,25-9 28 16,17-6-1-16,6-5-50 16,0 0-11-16,32 0 6 15,30-6 12-15,26-8-13 16,19-3-65-16,2 4-12 0,3 2-7 16,-5-1-333-16,-6-3-249 15</inkml:trace>
  <inkml:trace contextRef="#ctx0" brushRef="#br0" timeOffset="14770.02">14003 2189 954 0,'0'0'2'0,"0"0"0"15,0 0 75-15,0 0-15 16,0 0-25-16,0 0-37 16,-32 0 0-16,92 0 8 15,31-8 32-15,21-9-17 16,5-2-22-16,-4-5 3 15,-15 5-6-15,-20 2 5 16,-20 5-6-16,-25 4 3 16,-20 6-20-16,-13 2 15 15,-23 0-9-15,-30 0 1 0,-26 11-11 16,-24 10 12 0,-9 5 12-16,-8 4 0 0,9-2 1 15,11-2 0 1,27-4-1-16,25-8 0 0,23-6 7 15,14-5-7-15,11-1-4 16,11 3-14-16,26 4-14 16,23 3 32-16,10 5 4 15,9 0 2-15,-9 1 0 16,-7 2-4-16,-14 0-2 16,-21 0 0-16,-14 5-7 15,-14 10 5-15,-14 11 0 0,-27 12 2 16,-14 7 17-16,-10-2-10 15,-5-7 13-15,0-5-2 16,6-6 4-16,8-10 14 16,24-12-21-16,15-10-6 15,14-9-7-15,3-4-2 16,32 0-1-16,26-9 1 16,27-9 6-16,23-7-6 15,8 2-22-15,8 2-82 16,-4 2-122-16,-6 3-194 15</inkml:trace>
  <inkml:trace contextRef="#ctx0" brushRef="#br0" timeOffset="15245.99">15253 2277 629 0,'0'0'12'15,"0"0"169"-15,0 0-111 16,-84-36 0-16,49 34-54 16,2 2 4-16,-6 7-14 15,6 16-3-15,1 8 22 16,9 8-18-16,11 6-7 15,9 5-2-15,3-3 2 0,6-2-2 16,20-12 2-16,9-10 0 16,-2-12 9-16,6-11-2 15,-4 0-1-15,1-22 5 16,-6-7-4-16,-2-3 9 16,-8-3-4-16,-4-3 19 15,-9 1 2-15,-2 1-3 16,-4 6 4-16,-1 12-12 15,0 7-3-15,0 8 22 16,0 3-41-16,0 0-18 16,0 22-9-16,0 14 3 15,11 13 23-15,1 13-28 0,3 2-52 16,9 3-67 0,2-6-155-16,9-10 40 0,8-15 75 15</inkml:trace>
  <inkml:trace contextRef="#ctx0" brushRef="#br0" timeOffset="15670.08">15572 2637 84 0,'0'0'448'0,"0"0"-356"16,0 0 103-16,0 0-88 15,0 0-18-15,0 0-56 0,-36-34-28 16,45 24 0-16,15 1-10 15,2 1 5-15,9 8-5 16,-2 0 3-16,-8 12-7 16,-5 12-4-16,-7 4-4 15,-10 3-9-15,-3 2 22 16,0-7-16-16,0-6 13 16,-3-7 6-16,-3-7 2 15,3-6 1-15,3 0 5 16,0 0 4-16,0 0 61 15,0-7 13-15,9-20-15 16,7-11-53-16,13-13-6 16,1-2 3-16,1 4-9 15,0 8-5-15,1 16 3 0,-3 11-3 16,3 14-1-16,5 0-1 16,-4 20-1-16,-8 11 1 15,-10 13-3-15,-10 6-12 16,-5 4 16-16,-14 6-60 15,-24 5-87-15,-17-4-181 16,-14-10-255-16</inkml:trace>
  <inkml:trace contextRef="#ctx0" brushRef="#br0" timeOffset="19218.23">13897 3312 486 0,'0'0'26'16,"0"0"-26"-16,0 0 130 16,0 0-62-16,0 0 15 0,0 0-46 15,-7-75-32-15,32 70-4 16,2 5 3-16,1 3-8 16,2 18 4-16,-8 8-1 15,-5 7-1-15,-7-2-9 16,-10 5 6-16,0-8-1 15,0-3 6-15,-3-10 17 16,-4-9-15-16,4-5 2 16,3-4 9-16,0 0 14 15,0-4 51-15,0-20 9 16,0-9-79-16,10-13 3 16,5-6-11-16,2 7 0 15,2 4 0-15,-5 18 0 16,-3 9-1-16,1 14-3 15,0 0-16-15,-2 27 9 0,2 12-6 16,-4 7-13-16,-2 7-12 16,-6-3-29-16,3-8-80 15,0-9-9-15,4-12-48 16,3-14 40-16</inkml:trace>
  <inkml:trace contextRef="#ctx0" brushRef="#br0" timeOffset="19408.99">14431 3246 307 0,'0'0'45'15,"0"0"92"-15,0 0-51 0,0 0-58 16,0 0-28-16,0 0-1 16,-41 6-13-16,70-6 12 15,13 0-1-15,16-11-15 16,3-8-61-16,-1 2-84 15,-5 0-90-15</inkml:trace>
  <inkml:trace contextRef="#ctx0" brushRef="#br0" timeOffset="19562.62">14539 3331 304 0,'0'0'46'0,"0"0"32"16,0 0-4-16,0 0-44 0,0 0-1 15,87-24 11 1,-34 9-40-16,2-2-49 0,-6 0-156 16,-7 0-142-16</inkml:trace>
  <inkml:trace contextRef="#ctx0" brushRef="#br0" timeOffset="19720.91">14886 3142 419 0,'0'0'26'16,"0"0"-24"-16,0 0-2 16,0 116 8-16,3-62-8 0,1 8 14 15,-4 0-14-15,0-7-39 16,0-15-307-16</inkml:trace>
  <inkml:trace contextRef="#ctx0" brushRef="#br0" timeOffset="20402.06">13890 1584 492 0,'0'0'4'0,"0"0"19"16,0 0-18-1,0 0 10-15,-14 104 14 0,14-63-10 16,0-5 0-16,0-4 9 16,14-6-7-16,5-8 4 15,1-7-15-15,3-11 11 16,2 0 46-16,4-11-19 15,4-14 0-15,-1-9-16 16,1-4-19-16,-7-4 6 16,-1-2-9-16,-7 3-2 15,-3 8 4-15,-5 13-5 16,-7 13-2-16,1 7-5 16,4 0-13-16,7 22 2 15,3 6 1-15,3 4 5 16,-9 2 5-16,1-10 0 0,-10-4 0 15,-2-10 0-15,-1-4-11 16,0-5 11-16,-1-1 0 16,-18 0 23-16,-10 0-5 15,-7-12-3-15,-2-8-15 16,-5-3 0-16,-2-9 5 16,3 2-13-16,-1 3-11 15,10 10-13-15,11 15-2 16,5 8-77-16,8 32-248 15,5 12 72-15</inkml:trace>
  <inkml:trace contextRef="#ctx0" brushRef="#br0" timeOffset="27363.84">2710 7819 325 0,'0'0'45'16,"0"0"68"-16,0 0-33 15,0 0-22-15,0 0-34 16,0 0-4-16,0 0-5 15,-9 0 2-15,9 0-3 16,0 0-13-16,0 0 4 16,0 0 11-16,9 0-8 15,9-6 16-15,7-7 47 0,11-6-30 16,4-8-10-16,6-7-17 16,-2-5-11-16,0-8 8 15,-6-8-7-15,-10 0-3 16,-7-5 5-16,-9-6-2 15,-9-4 5-15,-3-10-8 16,-9 0 12-16,-15 11 2 16,3 18-14-16,3 26 22 15,2 16 15-15,10 6-15 16,1 3-12-16,1 0-11 16,-3 20-20-16,-4 26 1 15,2 23 11-15,2 21 8 0,7 7-3 16,0-1 7-1,7-8-9-15,14-16 2 0,9-16-4 16,3-22 2 0,7-14-6-16,-3-15-1 0,2-5 8 15,4-11-2-15,-1-18 6 16,-3-10-9-16,-2-1-10 16,-13-6 17-16,-6-1-2 15,-12 1 4-15,-6 8 2 16,0 11 3-16,0 15-2 15,0 7 15-15,0 5-18 16,-6 13-18-16,3 17-9 16,1 10 25-16,2 8 0 15,3-4-1-15,21-10-9 16,3-8-29-16,7-10-43 0,2-10 4 16,3-6 18-16,4-6 36 15,-4-13 6-15,-6-7 6 16,-8-5 8-16,-8 2 6 15,-7-3 4-15,-7 4 38 16,-3 7 31-16,0 9 22 16,0 8 16-16,0 4-21 15,0 0-70-15,0 0-20 16,0 4-35-16,0 12 21 16,0 12 14-16,0 1 4 15,0 1 1-15,0-4-4 16,0-7-2-16,0-2 2 0,0-10-1 15,0-3 8-15,0-4-3 16,0 0 12-16,0 0 25 16,0 0 6-16,3-14-10 15,12-16-11-15,7-4-17 16,5-6 0-16,0 9-10 16,-2 14-3-16,2 10 2 15,-3 7-9-15,3 0 5 16,-2 24-5-16,-4 2-3 15,-9 4 11-15,-3-1-12 16,-5-5 1-16,-4-5 2 16,0-9 5-16,0-6 5 15,0-1 1-15,0-3 3 16,0 0 22-16,2-7-12 16,4-17 12-16,3-15-18 0,7-10-5 15,4 3 0-15,5 8-2 16,2 12 0-16,-2 11-3 15,2 9 3-15,1 6-8 16,-1 10 2-16,-4 15-3 16,-7 12 6-16,-7 5-10 15,-9 9-4-15,0 1 10 16,-22-2-138-16,-8-2 31 16,-9-11-217-16,-6-13-62 15</inkml:trace>
  <inkml:trace contextRef="#ctx0" brushRef="#br0" timeOffset="27588.25">3463 6928 729 0,'0'0'109'15,"0"0"138"-15,0 0-139 16,0 0-82-16,0 0-26 16,0 0-10-16,-9-1-68 0,9 1-131 15,0 0-197 1,0 9-110-16</inkml:trace>
  <inkml:trace contextRef="#ctx0" brushRef="#br0" timeOffset="28217.98">2759 8257 648 0,'0'0'41'0,"0"0"160"16,0 0-143-16,0 0-43 15,0 0-15-15,0 0-2 16,-3-7-13-16,17 10 2 16,5 16 2-16,3 5 0 0,-2 2-28 15,-4 4-9-15,-7-1 10 16,-6-3 14-16,-3-5 14 15,0-4 10-15,0-5 0 16,0-8 1-16,0-1 7 16,0-3 23-16,0 0 47 15,0-3 14-15,0-17-22 16,0-11-48-16,0-10-22 16,8-7 0-16,11 3 3 15,3 9-3-15,2 10-2 0,-1 15 0 16,-1 11-10-1,6 3 8-15,-4 27-17 0,1 14 7 16,-8 8 6 0,-8 6-16-16,-5-1-22 0,-4-7-82 15,0-4-48-15,0-14-81 16,0-17-31-16</inkml:trace>
  <inkml:trace contextRef="#ctx0" brushRef="#br0" timeOffset="28659.52">3353 8313 655 0,'0'0'20'0,"0"0"232"16,0 0-158-16,0 0-89 0,0 0-5 15,0 0-17-15,52-7 17 16,12-8 13-16,9-2-13 15,2 0 3-15,-8 3-7 16,-12-3-72-16,-19 6 21 16,-12 2-35-16,-18 0 69 15,-6 5 21-15,-3-2 0 16,-21-2-38-16,-7 5-7 16,-2-5 27-16,0 0 18 15,6 2 2-15,6 0 32 16,8-2 43-16,7 6 6 0,3-1-4 15,3 1-6-15,0 0-43 16,0 2-30-16,0 0-1 16,15 0-11-16,15 0 10 15,5 5 2-15,4 12 0 16,-3 6 2-16,-6 7-2 16,-11 7 1-16,-7 6-1 15,-12 6 0-15,0 8-7 16,-3-4-2-16,-9-1-127 15,5-12-106-15,7-16-125 16</inkml:trace>
  <inkml:trace contextRef="#ctx0" brushRef="#br0" timeOffset="29185.52">4203 8071 780 0,'0'0'26'15,"0"0"50"-15,0 0-70 16,0 0-3-16,-21 94-3 16,21-46 18-16,0-1 9 15,0-7 10-15,9-8-7 16,10-9-28-16,1-10 2 16,2-9 1-16,-1-4-4 15,7-1 24-15,-1-25 22 0,3-6-17 16,-3-9-1-16,0-10-14 15,-3-5-3-15,-5 1-3 16,2 2-4-16,-3 8 14 16,1 12-15-16,-4 12-4 15,0 13-1-15,3 8-2 16,6 0-5-16,4 19 3 16,-1 6 5-16,-2 3-6 15,-11 7 6-15,-5-2-3 16,-9-2 0-16,0 1 6 15,-6-8 0-15,-11-2 4 16,-5-5-6-16,-3-7 20 16,-2-4-13-16,-3-6 3 0,-1-1 5 15,-5-20-8 1,-6-7-2-16,-4-8-6 0,-9-6 0 16,2 2-1-16,1 8 1 15,8 12-3-15,8 16 2 16,9 4-24-16,9 24-15 15,6 18-61-15,12 10-2 16,0 9-46-16,15 1-111 16,13-8-140-16</inkml:trace>
  <inkml:trace contextRef="#ctx0" brushRef="#br0" timeOffset="30040.28">5838 6987 163 0,'0'0'16'16,"0"0"101"-16,25-73 4 15,-22 44-38-15,-3-1-35 16,0 3 24-16,0 6-56 15,-3 7 58-15,-9 9 3 16,-7 3-33-16,-2 2-41 16,-10 14-3-16,-5 21-3 15,-3 15-1-15,3 12 3 16,8 4 1-16,13-5-6 0,12-12 2 16,3-12-7-16,6-14 7 15,18-14-3-15,6-9 7 16,4 0 17-16,6-17-7 15,-1-12 2-15,0-8 10 16,-3-4 19-16,-5-3-12 16,-10 4 17-16,-8-3-3 15,-7 8 2-15,-3 7-29 16,-3 16-2-16,0 9 10 16,0 3-24-16,0 15-10 15,0 26-28-15,0 14 38 16,6 11-5-16,9 3-98 0,3-4-56 15,6-11-126-15,1-19-137 16</inkml:trace>
  <inkml:trace contextRef="#ctx0" brushRef="#br0" timeOffset="30437.33">6215 7129 620 0,'0'0'80'0,"0"0"3"16,0 0 56-16,0 0-104 16,0 0-35-16,0 0-4 15,0 0-16-15,18 0 13 16,6 0 3-16,3 10-15 16,-2 0-49-16,-7 0-5 0,-6-1 27 15,-6 1-4-15,-3 0 20 16,-3-3 16-16,0-3 13 15,0 0 0-15,0-3 1 16,0-1 8-16,0 0 36 16,0 0 68-16,3-14-13 15,7-16-39-15,5-15-53 16,9-8 6-16,6 2 4 16,6 7-8-16,-5 15-8 15,-1 19 4-15,-5 10-5 16,-4 13-8-16,-9 28-1 15,-6 14 3-15,-6 8-30 0,-6 3-29 16,-21 3-82-16,-10-5-53 16,-12-5-227-16</inkml:trace>
  <inkml:trace contextRef="#ctx0" brushRef="#br0" timeOffset="30707.55">5365 7596 868 0,'0'0'14'16,"0"0"91"-16,0 0-90 0,85 10-13 16,21-10 105-16,34 0-49 15,27-7-21-15,15-7-17 16,12-6-12-16,0-2 3 15,-6-1-11-15,-18 3 2 16,-36 1-2-16,-40 4-14 16,-46 6-57-16,-33 8-61 15,-18 1-64-15,-45 27-28 16</inkml:trace>
  <inkml:trace contextRef="#ctx0" brushRef="#br0" timeOffset="31166.27">6182 7875 745 0,'0'0'66'16,"0"0"61"-16,0 0-93 15,0 0-34-15,0 0 0 16,0 0-6-16,-10 90 6 15,7-33 24-15,0 6-7 16,-3 0-15-16,0-1 4 16,-3-6 1-16,3-19-4 15,0-11 10-15,3-17-12 0,3-8 3 16,0-1 20 0,0 0 20-16,0-1 10 0,9-22-7 15,12-9-22-15,6-8-4 16,4 3-21-16,5 8 0 15,0 9-2-15,7 11 2 16,-3 7-3-16,-4 2 2 16,-3 14-8-16,-9 11 4 15,-12 6-4-15,-12 6-12 16,0 3 10-16,-20 2 5 16,-14-5 4-16,-12-2 1 15,-5-6-3-15,-6-4-2 0,2-5-44 16,9-11-22-16,10-4-95 15,14-5-104-15,13-17-223 16</inkml:trace>
  <inkml:trace contextRef="#ctx0" brushRef="#br0" timeOffset="31615.47">6606 8369 549 0,'0'0'57'16,"0"0"209"-16,0 0-153 15,0 0-18-15,0 0-56 0,0 0-39 16,-3-1-5-16,21-2-3 16,12-1 8-16,4 4-3 15,2 0-3-15,-6 17-19 16,-5 5 4-16,-10 2-28 15,-6 3 42-15,-9-1-24 16,0-3 19-16,0-6 6 16,0-3 6-16,0-8 0 15,-3-3 4-15,3-3 3 16,0 0 37-16,0-7 24 16,3-19-23-16,13-13-31 15,10-14-14-15,5-1 0 16,6-1 2-16,2 11-1 0,-6 13-1 15,-2 14 11-15,-1 13-3 16,-8 4-1-16,-5 30-7 16,-4 15-3-16,-7 12 3 15,-6 12 0-15,0 1-59 16,-6 2 33-16,-13-10-165 16,7-12-69-16,0-19-76 15</inkml:trace>
  <inkml:trace contextRef="#ctx0" brushRef="#br0" timeOffset="31916.77">8135 7308 937 0,'0'0'31'16,"0"0"115"-16,0 0-93 16,0 0-15-16,0 0-38 15,0 0 0-15,36 14 9 16,16-8 21-16,12-6 3 16,8 0-33-16,2 0-5 15,-5-13-5-15,-11 6-35 0,-16 1-16 16,-17 3-33-16,-20 3-148 15,-5 5-82-15,-27 13-11 16</inkml:trace>
  <inkml:trace contextRef="#ctx0" brushRef="#br0" timeOffset="32102.76">8117 7556 779 0,'0'0'82'0,"0"0"74"15,0 0-72-15,0 0-64 16,0 0-9-16,112 26 64 16,-45-26-44-16,6 0-14 15,0 0-17-15,-4-6-8 16,-8-5-55-16,-15 5-216 0,-16-4-206 16</inkml:trace>
  <inkml:trace contextRef="#ctx0" brushRef="#br0" timeOffset="33039.18">10223 7700 653 0,'0'0'103'0,"0"0"-5"15,0 0 8-15,0 0-75 16,0 0-3-16,0 0-8 16,6 0-14-16,21-15 24 15,18-18 35-15,10-13-34 16,9-15-16-16,2-11-14 16,-8-10 6-16,-6-14-6 15,-13-20 1-15,-16 4 6 16,-13 12-7-16,-10 28 2 15,0 42 0-15,-23 24-2 0,-17 19-1 16,-11 42-11-16,-4 29 1 16,6 17 5-16,19 2-1 15,21-10-3-15,9-18 0 16,15-9-16-16,19-20 5 16,11-19 9-16,7-20 11 15,4-7 0-15,3-12 6 16,2-19-4-16,-7-8-1 15,-8-1 3-15,-7-3 3 16,-9 7 0-16,-11 7 1 16,-10 8 11-16,-5 17-19 15,-4 4 0-15,2 11-6 16,-1 22-17-16,10 9 23 0,4 1 0 16,9-5 0-16,7-6-5 15,5-13 3-15,3-7-5 16,1-9 6-16,-8-3 2 15,0-1 4-15,-2-15-1 16,-5-4 4-16,2 0 20 16,-3 3-11-16,0 4-5 15,-5 4 0-15,-2 5-12 16,-1 4 0-16,-4 0-4 16,6 0 4-16,0 7-6 15,1 7 6-15,11 2-2 16,-3 4-4-16,1 2-74 15,-1 0-64-15,-18-2-189 16,-9 0-110-16</inkml:trace>
  <inkml:trace contextRef="#ctx0" brushRef="#br0" timeOffset="33483.87">10050 8104 913 0,'0'0'34'0,"0"0"163"15,0 0-180-15,0 0-17 0,0 0-3 16,109-53 3-16,-58 51 2 16,-8 2-2-16,-6 1-6 15,-7 19 6-15,-15 8-3 16,-3 5-2-16,-12 6-8 15,0 4-6-15,-21-4 14 16,-1-5-20-16,-1-7 8 16,1-8 17-16,4-9 0 15,6-7 4-15,6-3 0 16,3 0 9-16,3-13 43 16,0-20-49-16,15-12-2 15,15-3-5-15,6-2 2 0,-2 14 3 16,3 11 2-1,-7 14 10-15,-6 11-12 0,0 4-5 16,-8 19 0-16,-2 12 0 16,-4 6 1-16,-7 4-4 15,-3 2-12-15,0-4-80 16,0-7-139-16,3-12-112 16,9-16-154-16</inkml:trace>
  <inkml:trace contextRef="#ctx0" brushRef="#br0" timeOffset="33896.49">10775 8214 963 0,'0'0'47'16,"0"0"159"-16,0 0-174 0,0 0-6 16,0 0-26-16,0 0-9 15,30-17 7-15,28-1-1 16,16 4 3-16,13-3-3 15,-2 0 3-15,-3 6-37 16,-18 1-2-16,-25 1-41 16,-15 3 33-16,-24-5-46 15,0-2 77-15,-27 0-51 16,-12 0 5-16,-7 0 40 16,1 6 17-16,3 0 5 15,13 1 45-15,10 3 20 16,11 0 11-16,5 0 8 15,3-1-43-15,10-1-29 16,13 0-7-16,14 2-5 0,5 3 5 16,4 0-5-16,-6 14 0 15,-4 11 6-15,-15 4-5 16,-12 14 0-16,-9 4-1 16,0 8 2-16,-21 3-4 15,0-4-32-15,-6-4-113 16,8-4-161-16,10-17-182 15</inkml:trace>
  <inkml:trace contextRef="#ctx0" brushRef="#br0" timeOffset="34389.67">11719 8032 854 0,'0'0'63'16,"0"0"47"-16,0 0-92 15,-76 114 2-15,72-66-17 16,4-6-3-16,0-4 0 16,19-11 0-16,5-8-4 15,4-11 7-15,5-8-3 16,6-6 11-16,0-20-4 16,4-10 13-16,-6-11 4 15,-1-6-3-15,0 0 11 16,-6 0-24-16,-5 14-5 15,-4 13-3-15,-9 12 3 0,-2 11-2 16,-4 3-1-16,1 14-11 16,1 15 7-16,1 10 7 15,-6 7-3-15,-3-3 0 16,0-1 1-16,-6-11-5 16,-5-7 4-16,-2-10 0 15,0-8 8-15,-6-6-2 16,-1-3 6-16,-9-19-7 15,0-10-4-15,-10-14 5 16,-4-4-6-16,-2-3 0 16,-7 8 2-16,7 10-2 15,5 17 0-15,7 15-7 16,5 3-2-16,5 22 6 0,7 15-40 16,4 8 8-16,12 5-40 15,0 6-112-15,9-5-131 16,16-13-185-16</inkml:trace>
  <inkml:trace contextRef="#ctx0" brushRef="#br0" timeOffset="36317.44">13224 6895 315 0,'0'0'75'16,"0"0"107"-16,0 0-13 16,0 0-49-16,0 0-7 15,0 0-39-15,-10-7-11 16,10 1-37-16,3-7-11 16,16-1-15-16,11-3-5 15,6 0 2-15,7 6-12 16,-2 4-33-16,-3 6 25 15,-8 1-14-15,-13 1 3 16,-7 16 16-16,-10 9 1 16,-4 6 16-16,-22 7 0 15,-7 2 2-15,-6 0 8 0,2-2 18 16,3-5 24-16,8-10-7 16,10-7-13-16,10-10-28 15,6-4-3-15,6-3-9 16,30 0 5-16,16-6 4 15,12-15-30-15,5-8-106 16,-5-4-124-16,-9 3 11 16,-15 3 31-16,-17 3 47 15</inkml:trace>
  <inkml:trace contextRef="#ctx0" brushRef="#br0" timeOffset="36692.92">13621 6842 85 0,'0'0'157'0,"0"0"23"16,0 0-3-1,0 0 3-15,0 0-11 0,0 0-60 16,-4-35-52-16,26 30-49 16,11 2 1-16,2 3-13 15,2 0 4-15,1 6 0 16,-11 10-6-16,-5 2-3 16,-13 8-9-16,-8 1 2 15,-1 0-6-15,0-1 21 16,-10-4 0-16,-3-5 1 15,7-6 3-15,0-6-3 16,6-5 10-16,0 0-1 16,0-3 16-16,6-22 40 15,13-11-53-15,8-8-9 0,7 1 2 16,-1 11-4-16,3 5-1 16,-6 14-1-16,-5 10-2 15,-5 3 1-15,-7 14-10 16,-4 18 3-16,-6 6 4 15,0 3-11-15,-3 2-27 16,0-1-82-16,0-5-121 16,0-7-36-16,0-14-89 15</inkml:trace>
  <inkml:trace contextRef="#ctx0" brushRef="#br0" timeOffset="36875.78">14208 6922 615 0,'0'0'160'15,"0"0"122"-15,0 0-204 16,0 0-35-16,0 0-7 16,0 0-36-16,3-18 0 15,29 6-5-15,11-2 1 16,5-1-5-16,1 5-86 16,-13 3-64-16,-13 0-134 15,-16 7-79-15</inkml:trace>
  <inkml:trace contextRef="#ctx0" brushRef="#br0" timeOffset="37068.03">14279 6825 427 0,'0'0'126'0,"0"0"191"16,0 0-139-16,0 0-77 16,0 0-34-16,0 0-44 15,-9-4-23-15,9 25-2 16,3 10 2-16,7 13 0 15,-1 6 0-15,-5 4-10 16,-2-1-8-16,2-4-110 16,10-12-168-16,4-23-182 15</inkml:trace>
  <inkml:trace contextRef="#ctx0" brushRef="#br0" timeOffset="37248.49">14896 6621 1005 0,'0'0'56'16,"0"0"-24"-16,0 0-6 15,0 0-23-15,0 122 10 16,-2-57-4-16,-12 9-7 16,-5 11-2-16,-7 2-185 15,-14-2-245-15</inkml:trace>
  <inkml:trace contextRef="#ctx0" brushRef="#br0" timeOffset="37558.8">13390 7322 648 0,'0'0'471'15,"0"0"-454"-15,0 0 109 16,0 0-125-16,0 0 0 16,91 6-1-16,49-6 55 15,38 0-19-15,39-3-21 16,26-9 0-16,20 3-8 16,-5 0-5-16,-21-1-2 15,-43-7 0-15,-45 2-7 16,-51 0 7-16,-42 1-49 0,-37 6-25 15,-26 7 10-15,-44 1-29 16,-28 12-393-16,-24 10-1 16</inkml:trace>
  <inkml:trace contextRef="#ctx0" brushRef="#br0" timeOffset="38035.57">13348 7863 650 0,'0'0'122'0,"0"0"133"16,0 0-170-16,0 0-79 15,0 0-6-15,0 0-6 16,42-3 6-16,-10 17-1 16,3 9 1-16,-5 8-6 15,-11 5 3-15,-12 3-11 16,-7-2-5-16,0-3-18 16,-1-8 6-16,-5-8 14 15,0-10 15-15,3-3 2 0,3-5 4 16,0 0 6-16,0-3 19 15,3-18 12-15,13-5-28 16,10-13-5-16,4-5-8 16,1 2 0-16,2 5 10 15,-8 13-6-15,-4 11 2 16,-8 13-6-16,0 0-9 16,-3 23 9-16,-1 14-13 15,-6 7 6-15,0 5-18 16,-3 3-37-16,7-3-94 15,-1-9-114-15,5-17-82 16</inkml:trace>
  <inkml:trace contextRef="#ctx0" brushRef="#br0" timeOffset="38224.07">13892 8025 356 0,'0'0'266'0,"0"0"53"15,0 0-124-15,0 0-120 16,0 0 1-16,0 0-42 15,-13-19-14-15,23 8-12 16,26 2-7-16,9-7-1 16,13 0 0-16,5 4-36 15,-8 2-30-15,-9 1-82 16,-17 2-158-16,-22 2-104 16</inkml:trace>
  <inkml:trace contextRef="#ctx0" brushRef="#br0" timeOffset="38427.11">14046 7857 407 0,'0'0'148'16,"0"0"161"-16,0 0-142 15,0 0-50-15,0 0-39 16,0 0-26-16,3-21-38 16,3 42-10-16,3 11 34 15,-8 7-15-15,-1 11-10 16,-1 4-2-16,-17 4-11 15,0 9 0-15,6-8-86 16,2-6-106-16,7-22-249 16</inkml:trace>
  <inkml:trace contextRef="#ctx0" brushRef="#br0" timeOffset="38612.11">14455 7830 482 0,'0'0'577'0,"0"0"-529"16,0 0 31-16,0 0-74 16,-3 75-2-16,3-27-3 15,0 2 4-15,-3 1 0 16,-2 5-4-16,-3 4-65 16,3-7-216-16,2-19-340 15</inkml:trace>
  <inkml:trace contextRef="#ctx0" brushRef="#br0" timeOffset="38847.22">14695 7741 641 0,'0'0'462'0,"0"0"-384"16,0 0 21-16,97-20-44 15,-41 26-14-15,2 16-28 16,-5 6-5-16,-13 9-6 15,-16 16-2-15,-18 19 0 16,-12 14-1-16,-33 17-14 0,-22 0-29 16,-14-9-43-1,-11-9 12-15,-13-20-44 16,-18-20-129-16,-16-22-212 0</inkml:trace>
  <inkml:trace contextRef="#ctx0" brushRef="#br0" timeOffset="39092.37">13263 7635 715 0,'0'0'1'0,"0"0"147"15,0 0-61-15,-76 109-9 16,58-50 22-16,1 12-35 0,4 5 5 15,4 9-15-15,5 9-25 16,4 3-30-16,13-8 5 16,20-9-11-16,16-24-37 15,19-21-64-15,29-24-122 16,23-11-218-16</inkml:trace>
  <inkml:trace contextRef="#ctx0" brushRef="#br0" timeOffset="39452.85">14799 7576 783 0,'0'0'70'16,"0"0"52"-16,0 0-105 15,0 0-17-15,0 0-21 16,0 0 16-16,120-20-31 15,-74 17 24-15,-7-1 5 16,-8 4 7-16,-7 0-2 16,-15 7-6-16,-6 13-13 15,-3 10 11-15,-12 4 10 16,-18 8 4-16,-6-3 4 16,2-3 32-16,4-7 40 15,6-8-21-15,12-8 17 16,5-4-24-16,7-5-35 0,0-4-17 15,27 0-3-15,19 0 3 16,18-6-1-16,11-14-71 16,9 1-121-16,3-4-148 15,2-5-143-15</inkml:trace>
  <inkml:trace contextRef="#ctx0" brushRef="#br0" timeOffset="40081.51">15909 7249 400 0,'0'0'465'16,"0"0"-332"-16,0 0 33 0,0 0-127 15,0 0-26-15,0 0-12 16,-3-6 2-16,3 6-3 15,1 0-4-15,11-2 4 16,5-1 1-16,3-6 4 16,-1 1-5-16,-3-1 4 15,-7-4 3-15,-2 2-5 16,-5-3-1-16,-2-1 9 16,0 0-5-16,-6 3-4 15,-9 7-1-15,-8 5-14 16,0 0 12-16,-7 17-4 0,5 12-2 15,0 1 8-15,11 2-2 16,5-4 1-16,9-6-3 16,0-5-1-16,0-8 1 15,15-2 1-15,1-7 3 16,8 0 0-16,-5-3 0 16,7-8 5-16,-9-5-5 15,-5-4 1-15,-5 1 9 16,-7-3-10-16,0 2 0 15,0 8 6-15,-11 5-3 16,-2 7-3-16,-2 0-4 16,-5 7-10-16,4 10 11 0,6 3-4 15,4-3 0-15,6 1 5 16,0-7-18-16,0-1-13 16,13-6 18-16,-3-4 15 15,4 0-3-15,1 0 4 16,-3-7-1-16,-1-4 8 15,-5-5-4-15,-4 4-3 16,-2-1-1-16,0 4-21 16,-8 9-14-16,-12 0-125 15,-6 12-166-15,3 10-17 16</inkml:trace>
  <inkml:trace contextRef="#ctx0" brushRef="#br0" timeOffset="40992.11">15010 7585 371 0,'0'0'76'0,"0"0"150"16,0 0-97-16,0 0 20 16,0 0-16-16,0 0-42 0,-6-42-19 15,19 26-30-15,12-4-31 16,4 2 17-16,8 4-26 16,-1 6 0-16,-1 7-2 15,3 1 0-15,-5 0-2 16,-3 15-2-16,-11 3 0 15,-7 3-2-15,-5 1 6 16,-7 6-5-16,0 4 4 16,-19 1 2-16,-14 6 3 15,-8 2 0-15,-3-7 3 16,0-2 23-16,8-6-8 16,6-6 17-16,15-11-3 15,12-5-6-15,3-4-11 16,0 0-18-16,25 0 3 15,20 0 4-15,21 0 0 0,12-7-1 16,3-6-3-16,-6 3-3 16,-14 0-1-16,-9 3-51 15,-19 2-30-15,-15 2-13 16,-13 3-50-16,-5 0-82 16,-17 0-91-16,-16 5-137 15</inkml:trace>
  <inkml:trace contextRef="#ctx0" brushRef="#br0" timeOffset="41410.06">15075 7592 764 0,'0'0'111'16,"0"0"165"-16,0 0-211 15,0 0-4-15,0 0-23 16,0 0 17-16,-19-27-25 15,22 24-14-15,23-6-8 16,13 1-8-16,12-1 0 16,4 6 0-16,-5 3 0 15,-14 0-7-15,-8 3 7 16,-15 10-10-16,-9 3-15 16,-4 5 5-16,-4 8 9 15,-21 8 8-15,-14 1 3 16,-4 0 5-16,-5-2-4 0,5-7 0 15,7-5 4-15,14-8 8 16,11-5 5-16,9-8-7 16,2-1-9-16,7-1-2 15,21 2 7-15,11 1-7 16,19-4 9-16,12 0-6 16,-6-7-3-16,-2-10-17 15,-6 3-43-15,-14 2-11 16,-14 0-24-16,-18 2-61 15,-10 2-152-15,-4-1-52 16</inkml:trace>
  <inkml:trace contextRef="#ctx0" brushRef="#br0" timeOffset="41765.43">15081 7570 586 0,'0'0'59'0,"0"0"223"15,0 0-224-15,0 0-14 16,0 0-44-16,0 0 5 16,58-80-10-16,-24 71 6 15,1 1-1-15,-2 5 2 16,-5 3-2-16,-4 3 0 16,-9 14-4-16,-5 10-2 15,-7 4 2-15,-3 7 1 16,-2 0 3-16,-18 3 0 15,-9-3 2-15,-3-3 13 0,-1-2 8 16,0-7 2-16,8-4 18 16,11-11-12-16,8-2-5 15,6-8-26-15,3 2 2 16,29-3-2-16,17 0 2 16,20-3 0-16,14-10-2 15,12-4-111-15,10-3-189 16,4-5-334-16</inkml:trace>
  <inkml:trace contextRef="#ctx0" brushRef="#br0" timeOffset="42445.55">16981 6636 192 0,'0'0'115'0,"0"0"76"16,0 0-52-16,0 0-34 0,0 0 13 15,0 0-39-15,11-63-29 16,-8 48 28-16,-3 3-8 16,3 0-15-16,-3 6 9 15,0 0-7-15,0 4 7 16,0 2-16-16,0 0-15 15,0 0-6-15,0 0-22 16,0 0-4-16,0 0-1 16,0 2-16-16,0 21 14 15,0 10-10-15,0 10 12 16,0 6 7-16,0 2-5 16,0-5 2-16,0-3-4 15,-6-7 5-15,-1-10-3 16,0-6-2-16,4-3 0 15,3-1-5-15,0 0 5 0,0 1-11 16,0 3-88 0,0 4-52-16,0-2-94 0,0-6-223 15</inkml:trace>
  <inkml:trace contextRef="#ctx0" brushRef="#br0" timeOffset="42806.2">16588 7302 503 0,'0'0'96'0,"0"0"101"0,0 0-34 15,0 0-95-15,0 0-10 16,0 0-1-16,-32 0-25 15,38 2-9-15,24 2-6 16,18 3 11-16,25 0 50 16,21-4-55-16,15-3-8 15,18 0 5-15,10-6-19 16,3-11 0-16,-10 0-1 16,-14 0 1-16,-24 3 2 15,-28 5-3-15,-25 2-6 16,-22 4 6-16,-17 3-46 0,0 0-54 15,-26 3-30-15,-14 22-130 16,-14 3-88-16,-8 6-37 16</inkml:trace>
  <inkml:trace contextRef="#ctx0" brushRef="#br0" timeOffset="43321.53">17034 7634 568 0,'0'0'203'0,"0"0"-56"0,0 0 31 15,0 0-137-15,0 0 9 16,0 0-15-16,-7-6 7 16,6 6-26-16,1 7-16 15,0 22-2-15,0 11 2 16,-3 17 3-16,-2 12 3 15,-3 0-6-15,-1-4 8 16,0-11-8-16,-3-11 0 16,7-16 1-16,1-8 0 15,2-11 2-15,2-5 4 16,0-3-3-16,0 0 27 16,0 0-5-16,0 0 15 15,3-11 5-15,17-12-15 16,9-10-11-16,10-6-20 15,2 2 2-15,2 12-3 0,-1 6 1 16,-3 8-5-16,-4 7 5 16,-4 4-7-16,-6 7-3 15,-5 12-6-15,-9 3 1 16,-6 3 12-16,-5-2-7 16,-5 4 5-16,-22-2 3 15,-16-1 2-15,-12-1 2 16,-17-6-2-16,-4-6-21 15,3-6 7-15,5-5 0 16,13 0-13-16,16 0-30 0,16 0-30 16,17 0-50-16,6-5-253 15</inkml:trace>
  <inkml:trace contextRef="#ctx0" brushRef="#br0" timeOffset="44268.55">17556 8095 37 0,'0'0'429'16,"0"0"-337"-16,0 0 113 16,0 0-102-16,0 0 8 15,0 0-23-15,-3-14-31 16,3 14 4-16,0 0-13 16,0 0-1-16,0 0-11 15,0 0-18-15,0 0-3 0,0 0-15 16,6 0-5-16,2 9 1 15,6 8-3-15,1 7 5 16,-3 2 0-16,-8 4-2 16,1-2 0-16,-5-3 1 15,0-5 3-15,0-8-1 16,0-2 2-16,-3-3 2 16,-2-3-3-16,4-4 0 15,1 0 11-15,0 0-11 16,0 0 9-16,0 0 14 15,0-11 6-15,4-19-7 16,19-12-22-16,5-3 0 0,5 4 7 16,3 7-5-16,-7 11 5 15,-3 7 5-15,-6 7-7 16,-4 6-2-16,-3 1-3 16,-4 2 0-16,0 0-7 15,3 8 5-15,-3 8 1 16,0 10 0-16,-3 4 2 15,-3 6-3-15,-3 5 2 16,0-3 0-16,0-4 1 16,0-9-1-16,0-8 0 15,0-7 0-15,0-6 1 16,0-4-2-16,0 0 1 16,0 0-11-16,0 0-37 15,0 0-53-15,0-2-20 16,0-7-192-16,0-3-367 0</inkml:trace>
  <inkml:trace contextRef="#ctx0" brushRef="#br0" timeOffset="51421.45">23787 2353 526 0,'0'0'16'0,"0"0"176"16,0 0-49-16,0 0-22 15,0 0-39-15,0 0-43 16,0 0-12-16,-19-7-12 0,34-1-9 15,27-8 8 1,19-4-8-16,18-2 2 0,8 2-8 16,-13 4 2-16,-8-1-6 15,-21 8 4-15,-20 4-43 16,-12 2 11-16,-13 3-1 16,0 0 26-16,-38 0-12 15,-28 15-5-15,-25 7 22 16,-15 4-13-16,-5 3 13 15,10 1 0-15,11 1 4 16,16-5-1-16,23-6 4 16,21-6-3-16,17-6 14 0,13-5-16 15,2 2-14-15,29 7 6 16,18 1 8-16,14 7 11 16,2-6 2-16,-3 2-10 15,-13-2 7-15,-17 0-10 16,-9 3-5-16,-14 2-1 15,-8 6 6-15,-1 6 7 16,-10 3 4-16,-22 5 1 16,-9 3 27-16,-4-3-18 15,-1-2-7-15,8-3 0 16,13-15-1-16,13-8-5 16,12-6-8-16,0-4-8 15,34-1 8-15,31 0 2 0,26-17 8 16,22-11-6-16,3-6-4 15,-1 0-66-15,-1 2-146 16,-7-5-233-16</inkml:trace>
  <inkml:trace contextRef="#ctx0" brushRef="#br0" timeOffset="51879.44">24623 2213 634 0,'0'0'7'0,"0"0"220"16,0 0-88-16,0 0-73 15,0 0-51-15,0 0-15 0,-14 14-8 16,14 23-3-16,0 16 11 16,-3 10 27-16,-3 4-21 15,0-6 4-15,2-14-3 16,-1-14-6-16,4-12 2 15,-1-13-3-15,2-5 0 16,0-3 9-16,0 0-4 16,0 0 23-16,2-3 21 15,14-19 11-15,11-8-28 16,9-4-32-16,9 1 0 16,0 11-6-16,5 8 6 15,1 10-6-15,-8 4 3 16,-7 6-3-16,-8 18 0 15,-10 1-11-15,-12 1 5 16,-6 6 9-16,-10 2-10 0,-30-2 13 16,-16 2-1-16,-8-8 1 15,-3-2 0-15,3-7-14 16,9-5-12-16,13-7 7 16,14-5-46-16,14 0-35 15,14-5-72-15,14-16-138 16</inkml:trace>
  <inkml:trace contextRef="#ctx0" brushRef="#br0" timeOffset="52338.01">25013 2651 553 0,'0'0'13'0,"0"0"161"16,0 0-18-16,0 0-98 15,0 0 3-15,0 0-19 16,71-22-33-16,-25 20-7 16,-1 2-1-16,-2 7-1 15,-6 7-1-15,-10 5-11 16,-12 3 8-16,-6 2-22 16,-9 3 16-16,0-1 9 0,-3-4-4 15,-12-7 4-15,4-3 1 16,1-4 3-16,6-6 10 15,2-2-1-15,2 0 31 16,0-5 16-16,0-19-26 16,5-9-15-16,14-9-27 15,9 5 12-15,8 4-6 16,1 6 6-16,2 9-2 16,-6 11 3-16,-3 7-4 15,-8 2 0-15,-1 20-8 16,-9 8 3-16,-3 4-2 15,-9 5 6-15,0 4-2 16,-6-2 2-16,-14-1-15 16,1-2-26-16,1-7-43 15,2-5-56-15,8-13-140 0,8-13-107 16</inkml:trace>
  <inkml:trace contextRef="#ctx0" brushRef="#br0" timeOffset="52578.64">25974 2377 791 0,'0'0'29'16,"0"0"189"-16,0 0-92 16,0 0-54-16,0 0-18 0,0 0-14 15,23-14-17-15,32 4 0 16,22-2-23-16,17-3 0 15,-1 2-7 1,-13 2-61-16,-13 3-8 0,-23 5-70 16,-21 3-88-16,-20 0-58 15,-4 11-111-15</inkml:trace>
  <inkml:trace contextRef="#ctx0" brushRef="#br0" timeOffset="52743.59">26065 2582 74 0,'0'0'124'15,"0"0"78"-15,0 0-22 16,0 0-95-16,0 0 59 16,0 0 43-16,163-23-54 0,-41-5-107 15,9 2-15-15,-7 5-10 16,-18 8-1-16,-33 6-30 16,-34 5-243-16,-35-1-234 15</inkml:trace>
  <inkml:trace contextRef="#ctx0" brushRef="#br0" timeOffset="69594.66">27370 2109 525 0,'0'0'17'16,"0"0"62"-16,0 0 106 15,0 0-110-15,0 0-26 16,0 0-19-16,0 0-30 16,0 0 4-16,28 0-4 15,20 0 32-15,13 0 23 16,7 0-27-16,3-7-16 0,-2-3-4 15,-2-2-8 1,-10 2 1-16,-16 3 4 16,-15 3-5-16,-15 2 0 0,-11 2 1 15,0 0 7-15,-14 0-8 16,-30 0 0-16,-18 0 1 16,-20 6-4-16,-6 4-2 15,-2 1 3-15,1 0-1 16,9-2 5-16,14-2-2 15,19-3 5-15,19-1-5 16,16-2 21-16,8 1-15 16,4-2-6-16,0 0-2 15,0 5-7-15,22 4-5 16,12 4 7-16,17 5 7 16,4 1 9-16,0 1-6 0,-7 0-3 15,-7-1 2-15,-9 0-2 16,-11-2 0-16,-8 0 0 15,-10 2 0-15,-3 4 4 16,-4 8-4-16,-23 8 8 16,-14 7 6-16,-9 2-3 15,-8 0 0-15,-2-2-1 16,4-9-2-16,11-8 10 16,11-5-6-16,19-14 7 15,10-5-11-15,5-3-7 16,8-2-2-16,35 0 2 15,33 0 1-15,32-10 22 16,24-9-24-16,14 1 0 16,-2-1 0-16,-10 5-3 15,-20 4-51-15,-31 1-76 0,-34 5-166 16,-40 2-76-16</inkml:trace>
  <inkml:trace contextRef="#ctx0" brushRef="#br0" timeOffset="70494.4">23659 3367 362 0,'0'0'26'15,"0"0"218"-15,0 0-107 16,0 0-86-16,0 0-10 16,0 0-24-16,-16-17 2 15,31 5 6-15,5 1-2 16,6 5-17-16,1 4-6 16,-6 2 0-16,3 2-10 15,-8 15 10-15,-6 7-6 16,-5 6 6-16,-5 3 0 15,0-2 4-15,-9-4-3 16,-3-7-1-16,2-6 1 16,3-8 0-16,4-3 13 15,3-3-8-15,0-1 22 0,2-24 2 16,20-12-11-16,10-16-17 16,6-5 0-16,1 3 1 15,-3 7 6-15,-6 15-2 16,-8 13-2-16,-9 12 3 15,-3 8-8-15,-6 14-9 16,-1 28-1-16,-1 16 10 16,-2 7 13-16,0-1-13 15,0-7-1-15,0-11-12 16,0-7-51-16,3-14-25 0,16-17-144 16,8-8 9-1,6-24-89-15</inkml:trace>
  <inkml:trace contextRef="#ctx0" brushRef="#br0" timeOffset="70661.17">24184 3313 459 0,'0'0'4'0,"0"0"75"16,0 0-33-16,0 0-46 15,0 0-8-15,0 0 8 16,112 1 8-16,-42-21-8 15,-4 0-175-15,-11 1-134 16</inkml:trace>
  <inkml:trace contextRef="#ctx0" brushRef="#br0" timeOffset="70816.53">24275 3456 359 0,'0'0'154'16,"0"0"-90"-16,0 0-45 15,0 0-14-15,108-14 51 16,-41-5-56-16,1-5 0 16,-4-3-165-16,-6-4-165 15</inkml:trace>
  <inkml:trace contextRef="#ctx0" brushRef="#br0" timeOffset="70993.67">24753 3185 344 0,'0'0'344'16,"0"0"-197"-16,0 0-26 16,0 0-121-16,0 0 0 15,29 127 17-15,-15-55-15 16,-11 12 0-16,-3 10-4 16,-6-7-126-16,-12-14-380 15</inkml:trace>
  <inkml:trace contextRef="#ctx0" brushRef="#br0" timeOffset="71685.78">23388 1942 482 0,'0'0'4'0,"0"0"107"15,-12 104-72-15,12-56 18 16,0-4 0-16,10-11-15 15,13-8-28-15,-1-8 25 16,6-11-20-16,5-6-1 0,3 0 40 16,3-20 18-16,1-8-48 15,-4-5-5-15,-5-6-11 16,-4-6 3-16,-4-3 6 16,-3 1-8-16,-5 4 5 15,-3 15-12-15,-7 12 3 16,-1 11-1-16,3 5-8 15,2 4-9-15,5 17-4 16,5 7 13-16,-4 3 0 16,-3-4 0-16,-6-5 0 15,-5-8-2-15,-1-6 4 16,0 1 1-16,-6-4 8 16,-17-1 10-16,-12-4 9 0,-7 0-20 15,-7-6-7-15,-1-14 3 16,3-5-6-16,4 2-4 15,13 3-19-15,12 16-15 16,5 12-16-16,7 34-295 16,-2 12 102-16</inkml:trace>
  <inkml:trace contextRef="#ctx0" brushRef="#br0" timeOffset="91719.84">1184 11305 363 0,'0'0'8'16,"0"0"70"-16,0 0-8 15,0 0-22-15,0 0-28 16,0 0-20-16,0 0-21 16,-36-7-30-16,36 6-44 15,0 0 0-15,8-3 20 16,1-3 58-16,1-6 17 15,-4 1 15-15,-6-9 29 0,0 4 28 16,0-3 9 0,-3 0-11-16,-13 3-5 0,-1 8-15 15,-1 4-24-15,3 5 30 16,-1 2-41-16,1 25-15 16,0 8-11-16,6 5 11 15,9-3 0-15,0-8-4 16,5-9-1-16,12-7-8 15,3-12 13-15,2-1 5 16,2-11 15-16,-1-12 15 16,-4-6 8-16,-6-1-26 15,-10 3 38-15,-3 2-8 0,0 4-2 16,-16 5 3 0,1 8-31-16,-3 8-3 0,-1 3-8 15,-1 22-6-15,4 8-8 16,7 1-2-16,9-5 8 15,0-7-4-15,12-5 3 16,3-8 3-16,-3-8 0 16,1-1 1-16,-1 0 9 15,0-1 1-15,0-18 2 16,0-10 15-16,-2 2-22 16,-7-6 7-16,-3 6 7 15,0 7-8-15,0 6 0 16,-3 9-2-16,-4 5 9 15,1 0-19-15,-3 16 0 16,-1 1-7-16,4-1 2 0,6 1-41 16,0 3-7-16,3 0-47 15,19 0-31-15,5-8-118 16,1-12-262-16</inkml:trace>
  <inkml:trace contextRef="#ctx0" brushRef="#br0" timeOffset="93728.98">1666 10942 30 0,'0'0'6'16,"0"0"78"-16,0 0 31 15,0 0-35-15,0 0 12 0,-30-92 4 16,24 68 3-16,-4 8 10 16,-1 2 23-16,-1 4-17 15,-9 3-25-15,-10 4-32 16,-15 3-45-16,-12 13-3 15,-14 27-1-15,-6 22-3 16,-2 11-2-16,8 6-1 16,17 0-1-16,19-5 5 15,23-2-7-15,13-5-12 16,31-12 10-16,32-11 0 16,25-17-17-16,22-24-19 15,14-11-33-15,15-31 22 16,4-14-94-16,-10-13 27 15,-14 6 77-15,-34 2-20 16,-33 10 48-16,-28 9 11 0,-24 10 2 16,0 8 54-16,-21 11 67 15,-10 10-60-15,-5 2-13 16,-7 23-47-16,4 15 8 16,2 11-8-16,10 0-1 15,15 2 1-15,12-4-3 16,0-9-10-16,21-6 8 15,9-15-12-15,10-9-19 16,3-10-5-16,8-13-7 16,0-20-4-16,-4-10 43 0,-9 0 6 15,-16 0 6 1,-16 7-4-16,-6 3 9 0,0 9 10 16,-6 8-3-16,-3 12 50 15,-3 4-38-15,3 17-30 16,3 10 0-16,6 8-3 15,0-4-3-15,9-5 3 16,12-6-16-16,9-10-6 16,1-10-7-16,2 0 24 15,1-16 7-15,-1-10 1 16,0-15 3-16,-2 2 9 16,-7-5-8-16,-2-2 30 15,-11 6-13-15,-5 8-2 16,-6 12 23-16,0 14 10 15,0 6 15-15,0 2-67 0,0 18 11 16,0 6-15 0,0 4 4-16,0-7 0 0,9-2-1 15,9-8 4-15,4-4-5 16,11-6 2-16,7-3 0 16,8 0 16-16,-5 0-15 15,-7-3-1-15,-9 3 0 16,-11 0-2-16,-13 4-4 15,-3 16-3-15,-9 10 9 16,-21 12 3-16,-14 5-3 16,-6 2-1-16,-2 1-5 15,3-11-44-15,13-14-13 0,14-16-82 16,16-9-7-16,6-29-81 16</inkml:trace>
  <inkml:trace contextRef="#ctx0" brushRef="#br0" timeOffset="94039.24">2898 10981 593 0,'0'0'4'15,"0"0"80"-15,0 0 0 16,0 0-37-16,-21 76-8 16,21-63-36-16,0-3-3 15,15-6-1-15,6-4-6 16,1 0 5-16,1-4-17 15,-1-12 19-15,-9-1 14 16,-7 0-7-16,-6 1-1 0,0 0 2 16,-19 7-2-16,-8 5-6 15,-4 4-2-15,-5 13-2 16,3 25 4-16,2 6 0 16,7 5 9-16,12 2 1 15,12-5 1-15,9-7-11 16,46-6-1-16,30-4-24 15,24-19-168-15,18-12-134 16</inkml:trace>
  <inkml:trace contextRef="#ctx0" brushRef="#br0" timeOffset="94337.96">3620 11018 758 0,'0'0'181'15,"0"0"-35"-15,0 0-116 16,0 0-29-16,0 0 21 16,0 0-4-16,97-90-18 15,-63 63-42-15,-10-2 22 16,-3 7-17-16,-9 5 37 16,-8 6 5-16,-4 11 2 15,0 0-3-15,0 4-4 16,0 23-29-16,0 19 19 15,-10 16 3-15,1 7-8 0,-2 1-49 16,4-7-31-16,-2-4-34 16,3-13-50-16,0-13 75 15,-1-9-58-15,-4-11-38 16</inkml:trace>
  <inkml:trace contextRef="#ctx0" brushRef="#br0" timeOffset="94464.66">3660 11344 162 0,'0'0'189'16,"0"0"35"-16,0 0-8 15,0 0-58-15,0 0-66 16,0 0-59-16,37-29-21 16,29 6 22-16,22-1-24 15,12 8-10-15,-3 16-135 0,-18 0-518 16</inkml:trace>
  <inkml:trace contextRef="#ctx0" brushRef="#br0" timeOffset="94885.3">1044 11998 561 0,'0'0'218'16,"-130"-22"-136"-16,75 21-38 16,7 1-9-16,8 0 10 15,14 0-3-15,10 0 15 0,10 0-7 16,6 1-40-16,0-1-10 16,31 3-22-16,38-3 22 15,49 0 28-15,43 0 27 16,48-20-18-16,47-3-12 15,47 0-19-15,27-1 4 16,17 1-10-16,-19 0 0 16,-32 3-4-16,-40 1 4 15,-50 2 0-15,-52 3 0 16,-51 1-1-16,-45 4-6 0,-28 5-48 16,-21 4-26-16,-9 0-95 15,0 10-177-15,-23 7-204 16</inkml:trace>
  <inkml:trace contextRef="#ctx0" brushRef="#br0" timeOffset="95517.97">6500 10871 98 0,'0'0'0'0,"0"0"-16"16,0 0-4-16</inkml:trace>
  <inkml:trace contextRef="#ctx0" brushRef="#br0" timeOffset="96361.72">6500 10871 23 0,'91'-61'139'16,"-97"61"14"-16,3 0 23 15,0 0-66-15,3 0-14 16,0 0-15-16,0 0-16 15,0 0-22-15,0 0-4 16,0 0-12-16,0 0 0 16,0-5 25-16,0 5-19 15,0 0-10-15,0 0-1 16,0 0-10-16,0 0-5 16,0 0-7-16,0 0 4 15,0 0-6-15,0 0 2 16,0 0-1-16,0 0-1 15,0 0 0-15,0 0 2 0,0 0 0 16,0 0 0-16,0 0-2 16,0 0 2-16,-3 0-2 15,3 0 0-15,0 0-11 16,0 0 4-16,-3 0-8 16,-1 0 17-16,-5 0-4 15,-5 0 4-15,-2 0 0 16,-1 0 9-16,-5 0 3 15,-2 0 14-15,-1-2-5 16,7 2 10-16,3-1 28 16,9 1-23-16,6-3 22 15,0 3-34-15,0 0-24 16,0-3-6-16,30 0-10 16,22-4 11-16,26-3 5 0,13 1 3 15,3-2-2-15,-6 1-1 16,-24 1 1-16,-21 7-2 15,-22-1-1-15,-14 3 2 16,-7 0 3-16,-3 0-2 16,-32 0-1-16,-25 14 0 15,-27 2-1-15,-20 5 1 16,-3 1-9-16,4 6 8 16,10-6-3-16,16 1 4 15,20-9 0-15,24-5 7 16,20-8 2-16,13-1-1 0,3 0-8 15,24 0-26 1,22 0 10-16,18 7 13 16,11 3 3-16,2-1 2 15,-14 5 0-15,-11 2-2 0,-19 4-1 16,-12 0 1-16,-11 7-5 16,-10 5 5-16,-7 8 0 15,-29 6 5-15,-12 4-1 16,-13 3 5-16,0-7-9 15,-2-1 0-15,11-11 16 16,19-11-12-16,17-10-1 16,13-10-3-16,3-3-9 15,33 0-10-15,34-5 6 16,40-15 8-16,35-4-15 0,19 4-126 16,-1-3-326-16</inkml:trace>
  <inkml:trace contextRef="#ctx0" brushRef="#br0" timeOffset="96783.34">7380 10850 872 0,'0'0'6'16,"0"0"237"-16,0 0-140 15,0 0-80-15,0 0-23 16,0 0-6-16,-15 35-6 15,15 15 12-15,0 12 1 0,0 5 0 16,0-2-1-16,0-12 3 16,0-9-3-16,0-15 0 15,0-15 0-15,0-8-3 16,0-6 8-16,0 0-2 16,3-10 11-16,9-17 8 15,6-13 23-15,3-5-45 16,6 6 1-16,-2 9-5 15,5 10 4-15,-3 13-3 16,1 7-2-16,2 0-11 16,-5 16 13-16,2 11-29 15,-9 2 1-15,-12 4 14 16,-6 1-5-16,-15-1-8 16,-24 0 28-16,-10-3-4 0,-9-4 4 15,0-6-37-15,6-7-76 16,10-9-14-16,12-4-139 15,18-17-119-15</inkml:trace>
  <inkml:trace contextRef="#ctx0" brushRef="#br0" timeOffset="97223.51">7708 11285 590 0,'0'0'60'16,"0"0"257"-16,0 0-208 0,0 0-52 16,0 0-57-1,0 0-18-15,24-23 18 0,18 10 1 16,4 10-1-16,-4 3-23 16,-9 0 15-16,-5 9-29 15,-9 15 19-15,-8 4 8 16,-11 2-14-16,0 1-6 15,0-6 28-15,-3-8 4 16,-6-5-1-16,0-4-1 16,6-5 12-16,3-3 55 15,0 0 4-15,0-8-2 16,0-20-22-16,18-11-40 0,10-8-11 16,11 1 4-16,3 7-6 15,1 9 6-15,-7 13 2 16,-11 11-1-16,-5 6-1 15,-1 7-5-15,-3 15 1 16,-8 15 4-16,-8 9-5 16,0 4 1-16,0 3-30 15,-11 3-51-15,-2 0-79 16,1-3-171-16,12-17-18 16</inkml:trace>
  <inkml:trace contextRef="#ctx0" brushRef="#br0" timeOffset="97435.43">8764 11084 1001 0,'0'0'81'0,"0"0"100"16,0 0-80-16,0 0-59 15,0 0-40-15,91-37 9 16,-22 27-11-16,7 3-8 15,-3 2-40-15,-9 3-94 16,-7 2-112-16,-23 0-199 16</inkml:trace>
  <inkml:trace contextRef="#ctx0" brushRef="#br0" timeOffset="97592.43">8764 11255 731 0,'0'0'140'15,"0"0"163"-15,0 0-241 16,0 0-59-16,0 0 6 16,111-12-9-16,-10 1 0 15,11 8-26-15,9 3-161 16,0 0-362-16</inkml:trace>
  <inkml:trace contextRef="#ctx0" brushRef="#br0" timeOffset="98235.64">10824 10674 245 0,'0'0'202'15,"0"0"43"-15,0 0-56 16,0 0-20-16,0 0-68 0,0 0-11 16,-79-34-38-16,79 34-42 15,3 0-10-15,33 0-2 16,25 0-5-16,21 3 7 15,6-3 0-15,-6 0 0 16,-18 0-34-16,-16 0-36 16,-18 0-4-16,-20-3 23 15,-10 3 25-15,-25 0 21 16,-34 11-7-16,-22 9 4 16,-16 2 8-16,-1 3 3 15,9 0 18-15,15-1 38 16,16-8-18-16,22 0-11 15,16-10-2-15,16-1-22 0,4 1-6 16,21 4-16-16,22 7 16 16,14 5-5-16,8 4 5 15,-2-3 0-15,-12 2 2 16,-18 0-2-16,-14 0-1 16,-16-3-1-16,-3 7 2 15,-27 4 7-15,-10 1-5 16,-5 1 0-16,-4-1 5 15,4-1 1-15,9-7 11 16,8-1-10-16,13-8-5 16,12-2-8-16,4-3 3 15,32-5-3-15,30-4 1 16,34-3-2-16,26-6-43 16,21-15-129-16,-4-9-444 0</inkml:trace>
  <inkml:trace contextRef="#ctx0" brushRef="#br0" timeOffset="98574">11626 10961 802 0,'0'0'76'0,"0"0"193"15,0 0-194-15,0 0-75 16,0 0 0-16,101-67-3 0,-49 61 1 15,0 6-50 1,-10 0-11-16,-13 9 0 0,-12 13-22 16,-17 7 40-16,0 8 32 15,-27 6 13-15,-12-1-4 16,-1 2 2-16,0-7 2 16,4-6 6-16,9-13 14 15,8-6 62-15,13-6-7 16,6-6-5-16,0 0-21 15,9 0-49-15,27-8 2 16,22-9-18-16,13 0 16 16,13 1-136-16,-2-1-143 15,0 0-198-15</inkml:trace>
  <inkml:trace contextRef="#ctx0" brushRef="#br0" timeOffset="98986.05">12149 10958 699 0,'0'0'170'16,"0"0"121"-16,0 0-245 15,0 0-46-15,0 0-7 16,0 0 7-16,71-6-1 16,-35 6 1-16,-3 12-26 15,-8 5 4-15,-8 5 0 16,-4 2 17-16,-7 2-21 15,-6 1 1-15,0-3 6 0,-3-5 4 16,-7-6 2-16,4-6 12 16,3-7 2-16,3 0 11 15,0 0 18-15,0 0 16 16,0-20 17-16,19-10-51 16,8-9-7-16,5-1-4 15,3 1 4-15,-2 8-7 16,-8 12 2-16,-8 13 0 15,-1 6-8-15,-7 0 7 16,-2 20-7-16,0 9 2 16,-3 9 6-16,-4 3-2 15,0 5 2-15,-5-5-24 0,-1-3-65 16,6-10-19 0,2-9-214-16,28-12-37 0</inkml:trace>
  <inkml:trace contextRef="#ctx0" brushRef="#br0" timeOffset="99183.39">12880 11050 715 0,'0'0'103'0,"0"0"176"16,0 0-189-16,0 0-26 16,0 0-49-16,0 0-15 15,-20-23-2-15,56 11-5 16,9-2 6-16,10 5-24 15,-3-2-70-15,-10 5-57 16,-9 3-133-16,-17-1 13 0,-16-3-107 16</inkml:trace>
  <inkml:trace contextRef="#ctx0" brushRef="#br0" timeOffset="99376.58">12948 10928 495 0,'0'0'208'0,"0"0"107"16,0 0-167-16,0 0-42 15,0 0-20-15,0 0-39 16,-19-17-37-16,19 28-10 16,0 9-4-16,15 10 4 0,-2 9 12 15,-4 7-11 1,-8 7-2-16,-1 0-24 0,0 2-96 16,-4-11-67-16,4-21-273 15,4-23-156-15</inkml:trace>
  <inkml:trace contextRef="#ctx0" brushRef="#br0" timeOffset="99557.43">13516 10796 984 0,'0'0'127'0,"0"0"-32"15,0 0-80-15,0 0-2 16,43 92-3-16,-34-45-7 15,-9 3-3-15,0 2-53 0,-6 1-88 16,-8-9-245-16,11-25-125 16</inkml:trace>
  <inkml:trace contextRef="#ctx0" brushRef="#br0" timeOffset="99781">13876 10674 985 0,'0'0'154'0,"0"0"-18"16,0 0-82-16,0 0-46 15,82 16 18-15,-27 12-5 16,-4 6-19-16,-11 7 5 16,-14 8-7-16,-19 3-10 0,-10 11-5 15,-43 5-39-15,-36 7-14 16,-35 7-51-16,-35-2-177 15,-27-7-324-15</inkml:trace>
  <inkml:trace contextRef="#ctx0" brushRef="#br0" timeOffset="100275.98">11655 10671 189 0,'0'0'116'0,"0"0"94"15,0 0-10-15,0 0-46 16,0 0-25-16,0 0-21 16,-3-11-46-16,-13 32-33 15,-1 16 9-15,-11 24-10 16,-2 15 13-16,0 11-15 16,8 1-6-16,10 5-14 15,7-6-6-15,5-8-8 16,23-10-61-16,23-13-104 15,12-27-255-15</inkml:trace>
  <inkml:trace contextRef="#ctx0" brushRef="#br0" timeOffset="104875.45">3074 14059 602 0,'0'0'144'15,"0"0"-141"-15,0 0 114 16,0 0-29-16,0 0-63 0,0 0-3 15,0 0 18 1,85-121 7-16,-33 57-18 16,-1-5-7-16,-5-7-21 0,-4-7 9 15,-9-5-8-15,-11-6-1 16,-16 5 1-16,-6 21 5 16,0 24 3-16,-9 21 1 15,-3 17 40-15,-4 6-39 16,-8 29-12-16,0 24-15 15,0 17 9-15,11 6 5 16,13-7-1-16,0-13 1 16,19-14-1-16,14-9-11 15,6-16 9-15,5-12-20 16,4-5 17-16,3-22 5 16,4-14-2-16,-10-3 1 0,-8 0-15 15,-16 5 18-15,-6 1 2 16,-11 7 0-16,-2 10-1 15,-2 10 4-15,0 6-3 16,0 6-2-16,0 22-20 16,0 10 20-16,9-2 6 15,7-4-6-15,9-8-5 16,1-7 5-16,1-11 0 16,4-6 0-16,-4 0 2 15,3-11-1-15,-5-5 10 16,-1-4-11-16,-6 1 2 15,-3 2 5-15,-3 5-3 0,4 9 7 16,-1 3-11 0,3 0 3-16,10 0-5 0,5 12 3 15,9 8-1-15,10-1 1 16,0-5 2-16,-4-4-3 16,-11-3-70-16,-14-7-246 15,-20 0-307-15</inkml:trace>
  <inkml:trace contextRef="#ctx0" brushRef="#br0" timeOffset="105331.57">3272 14103 669 0,'0'0'43'15,"0"0"-38"-15,0 0 42 16,0 0-34-16,88-84-11 16,-55 84-2-16,-3 0-1 15,-9 7 0-15,-5 17-4 16,-8 5 0-16,-8-1-47 15,0 4 22-15,-5-3-6 16,-7-2 28-16,-1-10 8 0,7-8 0 16,3-5 9-16,3-4 47 15,0 0 19-15,0-21-8 16,6-8-38-16,10-12-15 16,8 0 11-16,0 1-13 15,-2 6-4-15,-1 15 9 16,-7 13 2-16,-1 6-19 15,-1 7-1-15,-3 22 1 16,3 10-7-16,-6 1 0 16,-3 2-62-16,-2-5-127 15,4-7-34-15,-2-13-69 16</inkml:trace>
  <inkml:trace contextRef="#ctx0" brushRef="#br0" timeOffset="105714.07">3821 14070 189 0,'0'0'408'16,"0"0"-171"-16,0 0-29 16,0 0-121-16,0 0-54 15,0 0-13-15,0-4-20 16,17 4-1-16,18 0 1 16,18-7 0-16,11-9-19 15,-3-1-16-15,-6-5-121 16,-15-1-28-16,-20 2-23 15,-17 4 94-15,-3 1 63 0,-20 6-2 16,-13 7 45 0,-8 3 7-16,5 0 25 0,0 0 39 15,12 3 25 1,9 1 23-16,8-4 29 0,7 0-23 16,0 0-62-16,19-10-41 15,8-1-15-15,12 5 8 16,0 6-8-16,1 0-1 15,-1 10-4-15,-8 11 5 16,-7 4 0-16,-12 6 0 16,-12 4 1-16,0 2-7 15,-3 3-52-15,-9-7-122 16,6-8-109-16</inkml:trace>
  <inkml:trace contextRef="#ctx0" brushRef="#br0" timeOffset="106141.79">4470 13815 31 0,'0'0'692'0,"0"0"-605"15,0 0 69-15,0 0-142 16,0 0 14-16,3 79 4 16,9-52-6-16,3-4-25 15,4-6 14-15,5-7-14 16,7-6 0-16,2-4 8 15,6-15-5-15,-3-11-4 16,-3-3 0-16,-5-2 0 0,-6 6 7 16,-8 8-7-16,-4 7 1 15,-7 10-5-15,0 0 3 16,-3 3-9-16,6 21 4 16,-4 5 6-16,-2 1 3 15,0-5-3-15,0-3 0 16,0-10 4-16,-5-4 0 15,-1-8 1-15,-10 0 1 16,1-5 4-16,-9-10 2 16,-4-13-10-16,-5-2-2 15,0-1 3-15,-3-3-3 16,-4 7 0-16,6 7-5 16,-2 14-16-16,6 6-8 0,5 19-83 15,5 12-68-15,13 1-19 16,7-2-339-16</inkml:trace>
  <inkml:trace contextRef="#ctx0" brushRef="#br0" timeOffset="106570.69">5305 12930 859 0,'0'0'35'16,"0"0"13"-16,0-83 78 0,-3 77-22 16,0 6-71-16,-10 0-7 15,-5 26-26-15,-16 17-3 16,-2 16 3-16,3 8 0 15,8-11 0-15,14-3 2 16,8-19-2-16,3-9-3 16,0-16 1-16,14-4-4 15,11-5 6-15,5-20 3 16,6-11 1-16,-5-8 7 16,-7 0-9-16,-8-2-1 15,-5 12 3-15,-7 10-1 0,-2 8 4 16,-2 11-7-16,0 0-8 15,0 17 3-15,0 16-27 16,0 17 20-16,0 6-70 16,0-3-125-16,3-7-196 15</inkml:trace>
  <inkml:trace contextRef="#ctx0" brushRef="#br0" timeOffset="106943.92">5487 13179 828 0,'0'0'94'0,"0"0"131"16,0 0-142-16,0 0-77 15,0 0-1-15,0 0-10 16,48-17 3-16,-15 17-11 16,1 5-16-16,-7 9-64 15,-3 3 37-15,-11 2-59 16,-7-6 47-16,-6 4 47 15,0-4 2-15,-3-2 19 16,-10-2 5-16,7-6-1 16,3-3 28-16,0 0 38 15,3 0 17-15,0-23 2 16,9-14-78-16,13-2 16 16,8 0-14-16,0 9 20 15,1 10-8-15,-1 7-4 16,0 13-15-16,-2 0-1 0,-1 13-5 15,-9 13-8-15,-6 12 5 16,-12 10-5-16,0 2-87 16,-24 7-83-16,-12-2-209 15</inkml:trace>
  <inkml:trace contextRef="#ctx0" brushRef="#br0" timeOffset="107155.52">5046 13680 491 0,'0'0'587'0,"0"0"-521"0,0 0 25 15,0 0-84 1,140 4 26-16,-15-4 9 0,23 0-10 16,7-11-26-16,0-5-6 15,-25 2-7-15,-26-5-80 16,-38 9-63-16,-36 0-305 15,-30 6-163-15</inkml:trace>
  <inkml:trace contextRef="#ctx0" brushRef="#br0" timeOffset="107565.66">5504 13789 122 0,'0'0'864'15,"0"0"-777"-15,0 0 44 16,0 0-104-16,0 0-27 16,0 102 55-16,3-38-25 15,1 2-11-15,-4-4-12 16,0-6-3-16,-7-11-2 16,2-11-2-16,2-14 0 15,3-13 3-15,0-4-3 16,0-3 8-16,0 0 8 15,11-19-2-15,11-12 4 16,8 1-18-16,6-1 0 0,2 6-2 16,-2 9 2-16,0 6-8 15,-6 10 1-15,-8 0-19 16,-4 7 13-16,-9 12-32 16,-9 6 30-16,0 6 10 15,-21 2 5-15,-12 0 0 16,-11-2 1-16,-6-6 3 15,-5-5-7-15,6-9 3 16,10-5-71-16,14-6-51 16,13-3-177-16,12-21-237 15</inkml:trace>
  <inkml:trace contextRef="#ctx0" brushRef="#br0" timeOffset="107986.93">5902 14171 863 0,'0'0'104'16,"0"0"100"-16,0 0-123 15,0 0-58-15,0 0-13 16,0 0-10-16,40-26 0 16,-7 15-1-16,3 3-17 15,-2 7-14-15,-4 1-19 16,-6 7-19-16,-9 15 46 15,-2 9-26-15,-10 9 24 0,-3 0-36 16,0-5 23-16,0-8 19 16,0-10 9-16,0-7 11 15,-3-10 11-15,3 0 30 16,0-7 46-16,3-20-25 16,18-11-44-16,3-9 5 15,6-4-3-15,7-1-13 16,-3 3-1-16,2 9-5 15,-3 16-1-15,-6 9 4 16,-8 15 3-16,-1 0-7 16,0 17-5-16,-6 15 5 15,4 8-8-15,1 6 8 16,2 3-19-16,-4 1-79 16,0-1-95-16,-9-12-160 15</inkml:trace>
  <inkml:trace contextRef="#ctx0" brushRef="#br0" timeOffset="108207.43">7040 13525 228 0,'0'0'894'15,"0"0"-770"-15,0 0 10 16,0 0-105-16,0 0-25 15,0 0 8-15,82-17-8 16,-40 17 0-16,13-7-4 0,0-3-48 16,3-2-72-16,-10 2-84 15,-15 0-305-15</inkml:trace>
  <inkml:trace contextRef="#ctx0" brushRef="#br0" timeOffset="108380.43">6976 13832 995 0,'0'0'131'15,"0"0"65"-15,0 0-93 16,100-47-86-16,-17 21-17 16,13 0-1-16,1 6-54 15,-3 0-114-15,-26 3-356 16</inkml:trace>
  <inkml:trace contextRef="#ctx0" brushRef="#br0" timeOffset="109272.53">8676 13568 675 0,'0'0'267'16,"0"0"-235"-16,0 0 144 15,0 0-92-15,-83 25-19 16,83-25-36-16,0 0-11 16,31-25 3-16,18-21-2 15,17-17 1-15,7-10-20 16,-3-4 0-16,-16-5 6 16,-14-3-3-16,-22-4-2 15,-18-1 1-15,0 13-2 16,-18 19-6-16,-6 27 4 15,2 31-2-15,-5 17 2 16,2 40-23-16,-1 26 16 0,10 16 9 16,16-4-4-16,0-6 2 15,25-17-5-15,11-18-2 16,3-21 8-16,-2-16-8 16,-1-14 7-16,3-3 2 15,-2-20 4-15,6-14-3 16,-4-4-1-16,-6-3 0 15,-8-5 7-15,-8 7-4 16,-7 9-2-16,-7 13 2 16,0 11-3-16,-3 6 0 15,6 14-19-15,3 18 8 16,9 11 8-16,7-4 3 16,8-5 0-16,0-12 0 15,3-5-4-15,1-10 3 16,-7-7 1-16,-7 0 0 0,3-7 6 15,-2-10-3-15,-2 2 3 16,-4 1-5-16,-6 7 1 16,0 4-4-16,3 3 1 15,3 0-3-15,7 0 1 16,8 7 3-16,3 3 0 16,7-1-2-16,2-1 6 15,1-6-8-15,-4-2-40 16,1 0-154-16,-3-2-323 15</inkml:trace>
  <inkml:trace contextRef="#ctx0" brushRef="#br0" timeOffset="109763.83">10466 12622 501 0,'0'0'126'15,"0"0"183"-15,0 0-130 16,0 0-70-16,0 0-35 16,0 0-37-16,-28-52-17 15,56 39-20-15,11-1 0 16,10 4-1-16,-1 5-4 16,-5 5 2-16,-13 0-14 15,-15 19-28-15,-9 10 9 16,-6 10-1-16,-6 12 28 15,-27 5 1-15,-11 2 8 16,2-10 4-16,0-12-4 0,9-12 0 16,17-9 28-16,8-10 6 15,8-5 1-15,0 0-18 16,21 0-15-16,21-5 3 16,22-5-5-16,9-3-12 15,0 0-66-15,-1 0-89 16,-11-3-289-16</inkml:trace>
  <inkml:trace contextRef="#ctx0" brushRef="#br0" timeOffset="110131.81">10905 12596 891 0,'0'0'16'0,"0"0"235"15,0 0-141 1,0 0-63-16,0 0-47 0,0 0 0 15,55-13-6-15,-19 20 3 16,-1 10-4-16,-3 5-8 16,-11 5-37-16,-8 2 15 15,-10 4-10-15,-3-3 15 16,0-6 28-16,0-5-15 16,-10-9 19-16,7-4 0 15,0-6 3-15,3 0 15 16,0-3 36-16,0-24 4 15,13-15-29-15,9-8-28 0,7 4 3 16,1 10 0-16,1 9-1 16,-4 17-5-16,-4 10 2 15,0 0-11-15,-8 17 10 16,-8 15-14-16,4 7 5 16,-11 8-42-16,3 0-34 15,0-4-194-15,0-7-81 16</inkml:trace>
  <inkml:trace contextRef="#ctx0" brushRef="#br0" timeOffset="110295.74">11454 12688 779 0,'0'0'202'0,"0"0"19"0,0 0-127 16,0 0-62-1,0 0-26-15,0 0-6 0,78-49-9 16,-26 36 5-16,7 2-80 15,-2-1-82-15,-8 2-301 16,-19-3 1-16</inkml:trace>
  <inkml:trace contextRef="#ctx0" brushRef="#br0" timeOffset="110486.75">11633 12487 750 0,'0'0'106'0,"0"0"138"15,0 0-150-15,0 0-77 16,0 0-13-16,0 0 37 0,-11 116-12 16,11-60-18-16,0 3-4 15,0 0-7-15,0 2-18 16,-3-8-90-16,0-17-139 16,3-21-434-16</inkml:trace>
  <inkml:trace contextRef="#ctx0" brushRef="#br0" timeOffset="110642.67">12013 12425 880 0,'0'0'196'0,"0"0"1"16,0 0-165-16,0 0-32 16,9 72-2-16,-6-9-2 15,-3 22-3-15,-12 11-82 0,-24 1-171 16,-16-2-318-16</inkml:trace>
  <inkml:trace contextRef="#ctx0" brushRef="#br0" timeOffset="110889.82">10854 13273 866 0,'0'0'339'15,"0"0"-206"-15,0 0 29 0,0 0-149 16,106 0 17-16,18-13 35 16,31 0-34-16,15 0-24 15,9 0 1-15,-2 0-8 16,-17 3 0-16,-24-1-5 16,-38 3-68-16,-37 0-15 15,-31 8-74-15,-30 13-109 16,-34 20-273-16</inkml:trace>
  <inkml:trace contextRef="#ctx0" brushRef="#br0" timeOffset="111255.8">11006 13718 991 0,'0'0'113'0,"0"0"99"16,0 0-170-16,0 0-22 15,0 0-6-15,0 0-12 16,87-25-2-16,-65 45-2 16,-7 5-7-16,-12 5-4 15,-3 4-26-15,0-2 4 16,0 0-7-16,-12-10 13 16,6-5-2-16,0-11 7 15,6-6 21-15,0 0 3 16,0-17 7-16,0-13-6 15,9-9 6-15,9-7-6 16,7 2 8-16,5 10-6 0,-3 9-1 16,-3 12 0-16,-7 9-2 15,3 4 0-15,-5 11-5 16,-5 12-1-16,1 7 1 16,-5 6-26-16,-3 3-135 15,-3-8-227-15,3-9-176 16</inkml:trace>
  <inkml:trace contextRef="#ctx0" brushRef="#br0" timeOffset="111406.7">11373 13765 752 0,'0'0'209'16,"0"0"5"-16,0 0-129 16,0 0-44-16,88-36-10 0,-49 25-21 15,3 3-10 1,-5 4-19-16,-3-3-122 0,-11 4-230 15,-13-4-362-15</inkml:trace>
  <inkml:trace contextRef="#ctx0" brushRef="#br0" timeOffset="111595.2">11497 13607 694 0,'0'0'186'0,"0"0"72"16,0 0-170-16,0 0-64 15,0 0-13-15,0 0 33 0,15 97-6 16,-12-53-33-16,0 6-2 16,-3 1-6-16,0 0-31 15,-12-4-87-15,-1-10-129 16,5-17-391-16</inkml:trace>
  <inkml:trace contextRef="#ctx0" brushRef="#br0" timeOffset="111760.14">11761 13525 769 0,'0'0'389'15,"0"0"-289"-15,0 0-22 16,0 0-78-16,0 0-9 0,0 0 0 16,52 109-63-1,-44-67-62-15,2-2-134 0,-4-13-239 16</inkml:trace>
  <inkml:trace contextRef="#ctx0" brushRef="#br0" timeOffset="111976.22">12016 13455 701 0,'0'0'281'0,"0"0"-25"15,0 0-140-15,0 0-99 16,0 0-1-16,85 7 0 15,-51 22 4-15,5 8-8 16,-6 3-10-16,-6 4 5 0,-18 3-7 16,-9 3-23-1,-20 3-43-15,-29 4-14 0,-12 2-42 16,-24-10-114-16,-15-9-259 16</inkml:trace>
  <inkml:trace contextRef="#ctx0" brushRef="#br0" timeOffset="112217.36">10921 13548 777 0,'0'0'174'16,"0"0"63"-16,0 0-198 0,0 0-26 15,0 0 4 1,-55 106 20-16,39-31 33 0,2 18-22 15,8 12 0-15,6 4-23 16,3-3-25-16,21-14-4 16,11-22-16-16,14-24-84 15,12-32-25-15,18-21-55 16,15-43-273-16</inkml:trace>
  <inkml:trace contextRef="#ctx0" brushRef="#br0" timeOffset="112539.71">12265 13392 957 0,'0'0'117'16,"0"0"92"-16,0 0-131 16,0 0-78-16,0 0 0 15,0 0-5-15,72-39-12 16,-46 39-27-16,0 0-6 15,-7 0 4-15,-5 10 7 16,-4 6 5-16,-4 4 25 16,-6 6 3-16,0 7 6 15,-10 3-7-15,-13-2 7 16,1 3 17-16,1-5 1 0,9-9 23 16,3-9-7-1,9-8-14-15,0-6-16 0,21 0-4 16,25-20-19-16,20-13-87 15,7-9-351-15,6-6-199 16</inkml:trace>
  <inkml:trace contextRef="#ctx0" brushRef="#br0" timeOffset="112852.09">12875 12956 736 0,'0'0'117'15,"0"0"149"-15,0 0-158 16,0 0-48-16,0 0-29 16,-61 75-26-16,61-67 0 15,10-1-1-15,10-7 8 0,2 0-10 16,2 0-2-16,-6-13-7 16,-4-1 0-16,-4-5 7 15,-10-1 1-15,0-1 2 16,-3 4-1-16,-14 11-2 15,-2 6-3-15,-2 0 0 16,-1 3-2-16,3 17 4 16,5-3-5-16,8 4 1 15,3-2 2-15,3 1-69 16,6-3-102-16,11-8-279 16</inkml:trace>
  <inkml:trace contextRef="#ctx0" brushRef="#br0" timeOffset="113170.74">13767 12693 521 0,'0'0'53'0,"32"-97"156"15,-19 67 47-15,-4 11-119 16,-6 12-43-16,-3 7-35 16,0 0-59-16,0 24-6 15,0 24-4-15,0 28 4 16,0 23 5-16,-12 14-48 15,-12 3-79-15,-11-4-172 16,-3-13-301-16</inkml:trace>
  <inkml:trace contextRef="#ctx0" brushRef="#br0" timeOffset="113366.8">13409 13416 888 0,'0'0'154'15,"0"0"-61"-15,0 0 64 16,0 0-115-16,133 0 31 16,-33-8-39-16,15-8-18 15,13-1-16-15,-3 4-2 16,-19 0-61-16,-18 7-52 16,-30 2-213-16,-31 4-49 15</inkml:trace>
  <inkml:trace contextRef="#ctx0" brushRef="#br0" timeOffset="113681.24">13415 13759 817 0,'0'0'83'0,"0"0"-67"15,0 0 0-15,112-43-16 16,-64 36 3-16,-11 4-1 15,-7 3-2-15,-11 0-7 16,-11 17 1-16,-8 8 1 16,0 9 5-16,-20 9 11 15,-8 3-11-15,-8 4 39 16,-1-7-24-16,4-3 52 16,8-11-18-16,6-12 17 0,12-8-17 15,7-9-1 1,0 0-33-16,20 0-3 0,26-13-12 15,9-10-19-15,10-3-72 16,3-1-137-16,-4 1-176 16</inkml:trace>
  <inkml:trace contextRef="#ctx0" brushRef="#br0" timeOffset="114070.35">13824 13748 879 0,'0'0'140'0,"0"0"27"0,0 0-90 16,0 0-75-16,0 0 12 15,0 0-10-15,105-15-4 16,-70 15 0-16,-5 0-4 16,-8 0-22-16,-12 13-2 15,-4 0-4-15,-2 7 15 16,-4-3-8-16,0 2 10 15,-5-5 13-15,-4-4 4 16,4-5-2-16,1-3 2 16,4-2-2-16,0 0 17 15,0-14 8-15,6-13-19 16,14-9 0-16,5 2-4 16,-1 9 1-16,-5 8-1 15,-6 11 11-15,1 6 4 0,-5 0-17 16,0 6-9-16,-6 17 6 15,-3 7-3-15,0 6 6 16,0 4-31-16,0-1-96 16,0-3-178-16,0-12-207 15</inkml:trace>
  <inkml:trace contextRef="#ctx0" brushRef="#br0" timeOffset="114235.15">14301 13799 870 0,'0'0'161'16,"0"0"58"-16,0 0-144 16,0 0-33-16,0 0-42 0,0 0-2 15,92-53 0-15,-41 40-42 16,-3-2-53-16,-4 7-109 16,-12 2-213-16</inkml:trace>
  <inkml:trace contextRef="#ctx0" brushRef="#br0" timeOffset="114443.45">14350 13687 603 0,'0'0'215'0,"0"0"79"16,0 0-173-16,0 0-55 0,0 0-60 15,0 0-4-15,-6 39-2 16,9 3 15-16,-3 5 1 15,0 2-15-15,0-2 4 16,-6-3-10-16,-1-10-54 16,4-9-107-16,3-16-289 15</inkml:trace>
  <inkml:trace contextRef="#ctx0" brushRef="#br0" timeOffset="114625.66">14708 13545 1082 0,'0'0'68'0,"0"0"11"0,0 0-55 15,0 0 3-15,20 109-22 16,-20-67-3-16,0-3-4 16,0 5-94-16,-7-8-184 15,-2-7-373-15</inkml:trace>
  <inkml:trace contextRef="#ctx0" brushRef="#br0" timeOffset="114843.65">14926 13525 1060 0,'0'0'91'15,"0"0"51"-15,0 0-97 0,84 0-14 16,-48 23-17-16,-6 2-2 15,-8 9-10-15,-12 5-2 16,-10 5-16-16,-20 12-26 16,-26 0-6-16,-22 6-40 15,-23-1-41-15,-15-6-241 16,-9-5-237-16</inkml:trace>
  <inkml:trace contextRef="#ctx0" brushRef="#br0" timeOffset="115171.9">13336 13458 300 0,'0'0'162'16,"0"0"-54"-16,0 0 85 15,0 0-120-15,0 0-16 16,0 0 53-16,-64 107 22 16,46-39-39-16,3 12-35 0,6 9-5 15,3 9-17-15,6 2-28 16,0-4-4-16,13-8-4 15,19-12-53-15,14-26-123 16,8-30-331-16</inkml:trace>
  <inkml:trace contextRef="#ctx0" brushRef="#br0" timeOffset="115793.9">15842 12867 519 0,'0'0'125'16,"0"0"138"-16,0 0-108 16,0 0-61-16,0 0-23 15,0 0-6-15,-20-6 6 16,20 6-24-16,-1 0 6 15,-1 0-19-15,1 0 11 16,1 0-26-16,0 0-1 0,0 0-6 16,21 5-10-1,21 0 7-15,22-2-5 0,18-3-2 16,12 0-1-16,-3 0-1 16,-6 0-8-16,-9-10-34 15,-17 0-33-15,-17 3 5 16,-19 1-17-16,-16 3-38 15,-7 3-37-15,-13 0-118 16,-26 9-193-16</inkml:trace>
  <inkml:trace contextRef="#ctx0" brushRef="#br0" timeOffset="116035.54">15945 13062 726 0,'0'0'202'0,"0"0"34"15,0 0-106-15,0 0-70 16,0 0-17-16,0 0-16 16,43 3-6-16,16 4 7 15,18-7-10-15,14 0-2 16,6 0-16-16,4-7 0 16,-6-3 0-16,-11 3-3 15,-23 2-5-15,-24 1-63 16,-23 4-27-16,-14 0-35 15,-12 4-277-15,-31 18-240 0</inkml:trace>
  <inkml:trace contextRef="#ctx0" brushRef="#br0" timeOffset="117122.45">8806 13836 370 0,'0'0'119'15,"0"0"-29"-15,0 0 141 16,0 0-82-16,0 0-62 16,0 0-18-16,-6-31-42 15,6 31-25-15,0 0-2 16,0 3-12-16,0 18 3 15,12 14 7-15,0 6 2 16,-3 1-4-16,-6-2-12 16,-3-6-17-16,0-5 17 15,0-13 5-15,0-6 9 16,0-7 2-16,0-3 0 16,0 0 11-16,0 0-2 15,0 0 23-15,0-23 4 16,12-10-28-16,6-10 0 0,4 1-8 15,-4 4 0-15,-3 16 1 16,-3 12-1-16,-2 10-8 16,0 7-6-16,6 29-9 15,0 8 18-15,-1 5-1 16,0-3-24-16,4-3-50 16,-2-11-105-16,2-11-40 15,-1-11-106-15</inkml:trace>
  <inkml:trace contextRef="#ctx0" brushRef="#br0" timeOffset="117513.18">9167 14014 555 0,'0'0'197'15,"0"0"48"-15,0 0-144 16,0 0-64-16,0 0-37 16,0 0-2-16,49-5 2 15,5 5 7-15,9-3-7 16,-2-9-14-16,-12-5-77 15,-10-2-52-15,-16 2-41 16,-9 1 70-16,-11 2 48 16,-3 0 56-16,-17 2 1 15,-12 1-1-15,-7 1 10 16,0 4 16-16,5-1 18 16,10 5 33-16,9-1 57 0,9 1-10 15,3 2-22-15,0-3-41 16,3-4-41-16,18 2-5 15,16 1-2-15,2 1 0 16,3 3-3-16,-6 3-2 16,-8 21 1-16,-7 2-7 15,-12 10 7-15,-9 3-1 16,-3 5 4-16,-14-2-1 16,-5-2-1-16,6-7-22 15,2-8-50-15,11-13-142 16,3-12-87-16</inkml:trace>
  <inkml:trace contextRef="#ctx0" brushRef="#br0" timeOffset="117939.69">9722 13808 671 0,'0'0'63'16,"0"0"-26"-16,0 0 76 15,6 100-47-15,5-64-9 16,2-9-2-16,6-7-36 15,2-5-1-15,3-12 0 16,3-3-12-16,1-5 11 16,5-22-9-16,0-7-6 15,-2-9 8-15,-4-2-9 16,-3 5 3-16,-5 4-3 16,-4 7 1-16,-3 14 0 15,-6 9-2-15,0 6-5 0,0 9-2 16,7 22-15-1,-4 12 19-15,2 6 1 0,-8-5 2 16,0-5-2-16,-3-8 0 16,0-9 2-16,-6-10 2 15,-8-5 1-15,-5-7 4 16,-5 0 1-16,-7-19-7 16,-2-7 1-16,-9-1-2 15,-4-6 0-15,-5 5-3 16,2 9 0-16,0 13-2 0,10 6-2 15,6 33-22 1,11 14 6-16,10 4-40 0,12 3-141 16,0-7-166-16</inkml:trace>
  <inkml:trace contextRef="#ctx0" brushRef="#br0" timeOffset="120594.97">17638 12593 85 0,'0'0'1'15,"0"0"36"-15,0 0-6 16,0 0-7-16,0 0 3 16,0 0 15-16,-18-3 0 15,16 3 3-15,2 0 2 16,-3-3-7-16,-1 3-1 15,1 0-14-15,-3-4 2 16,3 4 2-16,0 0 22 16,3 0-35-16,-3 0-4 0,3 0-12 15,0 0 1-15,0 0 14 16,0 0 11-16,-4 0 19 16,-4 0 4-16,-1 0-12 15,0 4-16-15,-4 5-1 16,-1 2-2-16,2 2 2 15,5-1-8-15,-2 5-3 16,3 0-3-16,-2 0 6 16,4 2-1-16,-1 1 2 15,2 1 1-15,-1 1 15 0,-1 0-13 16,0-2 10 0,-1 0-3-16,3 0-8 15,3 4 1-15,-3-4-11 0,3 2-4 16,0 2 6-16,0-2-7 15,3 2 4-15,6-1-1 16,1-3-1-16,-1-3 2 16,2-2-3-16,-1-5-1 15,-4 0 10-15,1 1-10 16,3-5 7-16,3-2 0 16,2-2-6-16,2 1 12 15,6-3-12-15,-5 0 2 16,6 0 10-16,-8 0-8 15,2 0 6-15,0-9-5 16,-3-2 1-16,2-1 7 0,3-5-11 16,-4 1-1-16,4-7 3 15,-4-1-4-15,2-5-1 16,-4-1 1-16,-3 0 1 16,-2 5 4-16,-6 4-6 15,-3 1 0-15,0 1 7 16,0 5-2-16,0-3-2 15,0 5-3-15,-3-5 2 16,-3 5-4-16,-1-5 2 16,-3-3 0-16,-1-1-1 15,-1 1 2-15,2 1-2 16,-2 2-1-16,-2 5 2 0,2-1 2 16,2 2-2-16,-6 8 0 15,2-3-1-15,-1 2 3 16,5 1-1-16,-4-1-1 15,4 4 0-15,-1 0-1 16,3 0 1-16,-1 0 0 16,-2 0 6-16,1 0-5 15,1 0 1-15,-3 0-2 16,-3 0 1-16,3 4 3 16,2-1-1-16,1 1-1 15,-2 2 12-15,3-3-6 16,-3 10 2-16,2 0-5 15,0 10-2-15,-2-2 1 16,5 5-4-16,2-3 0 16,2-3 1-16,2-3-1 0,0-4-5 15,3 2-73-15,17-8-141 16,-5-3-312-16</inkml:trace>
  <inkml:trace contextRef="#ctx0" brushRef="#br0" timeOffset="125383.59">19713 13055 498 0,'0'0'84'0,"0"0"-22"0,0 0 115 15,0 0-69-15,0 0-46 16,0 0-3-16,0 0-11 16,0 0-18-16,0-12-9 15,0 12 0-15,0 0-4 16,-7 0-11-16,-8 5 11 16,-5 0-3-16,-9 3-12 15,6-7 3-15,4 2 2 16,8-3 8-16,5 0-5 15,3-7-2-15,0-8 7 16,3-9-14-16,0-6-1 16,6 0 0-16,8 7-3 15,0 7 3-15,1 6-9 0,-6 10 3 16,-3 0 5-16,3 3-14 16,-1 14 5-16,-2 7 8 15,-2 5 0-15,-4 2 1 16,0-4-1-16,-7-6 2 15,-1-1 0-15,0-10 2 16,2-4-2-16,3-3 7 16,3-3-5-16,0 0 10 15,0 0-6-15,0-12 0 16,0-15-5-16,0-4-1 16,11 3 0-16,0 8-1 15,-6 9 1-15,0 5-2 16,-5 6-1-16,0 0-8 15,0 0 7-15,0 14-8 0,0 3 11 16,0 2 0-16,0 1 2 16,-5-3 0-16,-4-5-1 15,5-5 0-15,1-1 6 16,1-6-6-16,2 0 5 16,0 0-1-16,0 0 2 15,0-16 11-15,2-3-17 16,8-1 0-16,1 6 7 15,-8 8-2-15,3 6 6 16,-3 3-11-16,4 32-7 16,-4 23 7-16,-3 27 2 15,-6 11 3-15,-18 3-3 16,-7-3-2-16,-5-10-1 16,3-14-37-16,8-16-29 15,5-15-49-15,17-25-134 0,3-16-309 16</inkml:trace>
  <inkml:trace contextRef="#ctx0" brushRef="#br0" timeOffset="125915.5">20203 12580 1145 0,'0'0'8'16,"0"0"78"-16,0 0 27 0,0 0-82 15,0 0-15-15,0 0-14 16,1-23-1-16,44 16-1 16,20-3 0-16,12 0 11 15,-1-2-11-15,-5 2 0 16,-12 3-1-16,-14 0-7 16,-19 4-4-16,-13 1-10 15,-13 2 13-15,0 0 6 16,-27 0-2-16,-20 0-10 15,-15 15-9-15,-13 7 13 16,3 8 5-16,7 1 5 16,7 4 1-16,16-6-1 15,18-9 3-15,12-8-4 0,12-3 2 16,6-3-3-16,24-2 3 16,12 6 0-16,7-4 2 15,-4 2 3-15,-6 1-4 16,-14-1-2-16,-7 4 0 15,-12 8-3-15,-6 9-1 16,-11 8 5-16,-16 8 0 16,-10-1 10-16,0-2-9 15,-1-2 11-15,9-6-7 16,3-12 4-16,16-8 7 16,8-7-16-16,2-7-4 15,32 0 4-15,20 0 5 16,16-14-5-16,22-8-72 15,8-2-52-15,-5-3-151 0,-11-6-206 16</inkml:trace>
  <inkml:trace contextRef="#ctx0" brushRef="#br0" timeOffset="126349.16">21001 12430 844 0,'0'0'114'15,"0"0"22"-15,0 0 12 16,0 0-97-16,0 0-18 16,0 0-25-16,-9-8-8 0,26 36 0 15,2 16 13 1,-4 15 21-16,-3 10-33 0,-12 5 8 16,0-5-5-1,-9-13-2-15,-3-16-2 0,1-18 0 16,4-9 2-16,6-9 16 15,1-4 0-15,0 0 28 16,0-3 16-16,1-18-14 16,18-11-19-16,8-8-29 15,8 1-1-15,3 6-5 16,5 10 2-16,2 10-16 16,1 10-5-16,-4 3-14 15,-7 5-2-15,-12 15 15 16,-10 8-7-16,-13 1 28 0,0 3-9 15,-29 2 13-15,-11-1 1 16,-12-4 0-16,-8-5 3 16,1-1-3-16,1-7-25 15,11-2-48-15,16-8-75 16,13-6-96-16,18-3-356 16</inkml:trace>
  <inkml:trace contextRef="#ctx0" brushRef="#br0" timeOffset="126807.88">21413 12838 503 0,'0'0'368'0,"0"0"-225"0,0 0 18 15,0 0-130-15,0 0-8 16,0 0-16-16,60-14-3 15,-17 14-3-15,-1 0-1 16,-7 14-1-16,-8 6-3 16,-9 2-10-16,-11 6 14 15,-5 1-12-15,-2-3 12 16,0-3 1-16,-12-3 0 16,0-7 6-16,3-3-5 15,8-6 5-15,-2-4 29 16,3 0 2-16,0 0 18 15,3-27 9-15,14-13-52 0,13-6-9 16,8 0-4-16,7 6 0 16,-4 13 8-16,1 7-5 15,-8 15 0-15,-5 5 1 16,-9 0-4-16,-8 22-2 16,-2 8-5-16,-10 12 7 15,0 2 11-15,0 2-11 16,-16 2-2-16,2-7 1 15,-1-1-18-15,1-10-54 16,2-7-81-16,3-9-106 16,5-14 137-16</inkml:trace>
  <inkml:trace contextRef="#ctx0" brushRef="#br0" timeOffset="129502.2">10675 11568 81 0,'0'0'19'0,"0"0"9"16,0 0 23-16,0 0-51 16,0 0-5-16,0 0 3 0,0 0-3 15,0 0 0 1,0 0-1-16,0 0 4 0,0 0 2 16,0-3 10-16,0 3 17 15,0 0 10-15,0-3-3 16,0 3 4-16,0 0-1 15,0 0-14-15,0-2 0 16,0 0-9-16,0-3-11 16,0 2 4-16,0-4-6 15,0 4 13-15,0-4 19 16,0 4-12-16,0-1-3 16,3 1-6-16,0 3-11 15,0 0 1-15,3 0 3 16,0 10 1-16,1 7 13 0,-4 8-3 15,2 1 1-15,-5 2-6 16,0-9-4-16,0-3 3 16,0-9-8-16,0-5 0 15,0-2 12-15,0 0 14 16,0 0 25-16,0-5 4 16,9-17-3-16,4-6-18 15,2-8-32-15,3 0-2 16,-6 4 1-16,4 7-2 15,-9 9 4-15,0 10-5 16,-4 3-1-16,0 3-2 16,3 9-20-16,4 18 2 15,-1 9 21-15,2 7 5 16,-1 3-5-16,2-7-10 16,1-10-120-16,4-12-2 0,2-12-93 15,1-5-57-15</inkml:trace>
  <inkml:trace contextRef="#ctx0" brushRef="#br0" timeOffset="129718.2">11060 11500 408 0,'0'0'124'16,"0"0"-14"-16,0 0 48 16,0 0-93-16,0 0-18 15,0 0-13-15,-45 17-24 0,45-15-10 16,21-1 0-1,10-1 1-15,5 0-1 0,0 0-4 16,-7 0-83-16,-6 0-73 16,-8 0 0-16,-12 0-20 15,-3 3 6-15,-9 14 81 16,-19 5 16-16</inkml:trace>
  <inkml:trace contextRef="#ctx0" brushRef="#br0" timeOffset="129837.9">11076 11646 5 0,'0'0'107'0,"0"0"17"16,0 0 29-16,0 0-48 15,0 0-40-15,0 0-31 16,-31 39-31-16,63-53 32 16,9-2-15-16,2-4-20 15,-1 7-2-15,-3 3-123 16,-9-1-156-16</inkml:trace>
  <inkml:trace contextRef="#ctx0" brushRef="#br0" timeOffset="130018.61">11330 11523 614 0,'0'0'46'0,"0"0"148"15,0 0-106-15,0 0-83 16,0 0-5-16,0 0 0 16,0 105 3-16,0-54 3 15,0 0-6-15,0-4-43 16,0-10-217-16,0-18-273 0</inkml:trace>
  <inkml:trace contextRef="#ctx0" brushRef="#br0" timeOffset="130775.96">10526 10285 324 0,'0'0'14'16,"0"0"27"0,0 0 34-16,-40 72-47 0,37-46 17 15,3-4-5-15,0-2-10 16,0-3-7-16,13-4-6 16,2-7 9-16,3-6-15 15,4 0 1-15,1-5 46 16,5-12-14-16,-1-5-16 15,-2-6 1-15,-1-1-4 16,-3-7 13-16,0 2-9 16,-2-2 4-16,-7 14 11 0,0 5-11 15,-6 9-8 1,0 8-13-16,3 5-12 0,7 18-16 16,4 12 16-16,-1 5 3 15,-1-7 2-15,-9 0-2 16,0-9-3-16,-9-7 0 15,0-7 0-15,0-4 7 16,0-6 0-16,-15 0 2 16,-6 0 4-16,-4-16-6 15,-8-7-2-15,-3-4-5 16,-6 3 4-16,-4 5-4 16,-3 9 0-16,1 10-8 15,2 14-24-15,5 25-67 16,15 21-22-16,14 2-133 0,12 0-196 15</inkml:trace>
  <inkml:trace contextRef="#ctx0" brushRef="#br0" timeOffset="131773.31">6121 11855 332 0,'0'0'13'0,"0"0"151"16,0 0-29-16,0 0-73 16,0 0 5-16,12-75-5 15,-6 58-7-15,3 5-20 16,0 1-24-16,0 8-7 0,0 3-4 15,6 0-9-15,0 17-3 16,4 6 6-16,-1 10 6 16,-6-3 7-16,-3 6-3 15,-6-6-1-15,-3-3-3 16,0-5 2-16,0-11 1 16,0-5 1-16,0-3-2 15,0-3 13-15,0 0 2 16,0 0 23-16,4-19 8 15,5-11-20-15,-1-10-20 16,5-3-7-16,-4 4 4 16,3 8-2-16,-3 12-2 15,-6 12-1-15,3 7 0 16,3 0-11-16,7 24-8 16,1 6 9-16,-1 8 10 0,-1 3-6 15,0-2-36-15,-3 4-108 16,1-11-108-16,-2-15-122 15</inkml:trace>
  <inkml:trace contextRef="#ctx0" brushRef="#br0" timeOffset="131979.67">6585 11735 820 0,'0'0'33'0,"0"0"216"0,0 0-171 16,0 0-54-16,0 0-22 15,0 0-2 1,-9-8-12-16,27 6 9 0,9-2-12 16,6 1-81-16,-2 3-62 15,-4 0-118-15,-8 3 39 16,-13 11 3-16,-6 2 83 16</inkml:trace>
  <inkml:trace contextRef="#ctx0" brushRef="#br0" timeOffset="132099.14">6691 11817 51 0,'0'0'140'16,"0"0"6"-16,0 0 12 15,-85 72-46-15,73-65-3 16,12-5-6-16,0-2-88 16,6 0-15-16,24-2-6 15,10-14 6-15,11-4 0 16,4-4-150-16,-3-1-213 0</inkml:trace>
  <inkml:trace contextRef="#ctx0" brushRef="#br0" timeOffset="132284.47">6958 11648 758 0,'0'0'50'15,"0"0"168"-15,0 0-151 16,0 0-64-16,0 0 2 16,0 0-1-16,3 95 20 15,4-44-10-15,1 4-6 16,-5 2-8-16,-3 1-40 0,0-11-163 15,0-14-299-15</inkml:trace>
  <inkml:trace contextRef="#ctx0" brushRef="#br0" timeOffset="132987.76">6235 10353 561 0,'0'0'9'0,"0"0"154"0,0 0-91 16,0 0-61-16,-11 83-6 16,11-41 5-16,15-1-6 15,3-15 8-15,4-3-7 16,-1-12-5-16,0-10 10 16,3-1-4-16,1-10 23 15,-1-18 11-15,-1-6-9 16,-4-5 31-16,0-3-24 15,-5 1 3-15,-5 5-5 16,-2 10-25-16,-4 12 13 16,0 8-23-16,-3 6-1 15,9 3-1-15,6 18-32 16,3 11 30-16,7 11 3 0,-7-2 0 16,-3-7 5-16,-3-7-5 15,-9-10 3-15,-3-7-8 16,0-3 10-16,-2-4 0 15,-17-3 14-15,-8 0-10 16,-7-17-3-16,-2-5-6 16,-7-8 0-16,-2-4-3 15,-4 5-7-15,10 8-35 16,8 16-19-16,13 7-65 16,9 29-139-16,9 13-161 15</inkml:trace>
  <inkml:trace contextRef="#ctx0" brushRef="#br0" timeOffset="134547.91">23953 12824 382 0,'0'0'67'16,"0"0"72"-16,-2-72-43 15,-10 41-41-15,-8-5-23 16,-6 2 6-16,-4 3 6 16,-4 7 11-16,-3 15 50 15,-11 9-50-15,-8 20-33 0,-9 29-10 16,-2 17-7-1,12 6 1-15,15-5 0 0,22-8-6 16,18-13 0-16,9-12-4 16,23-15 3-16,16-19 1 15,11-5 8 1,3-29 1-16,1-16 0 0,-3-13-9 16,-8-3 0-16,-9-6 9 15,-10-6-9-15,-8 3 1 16,-10 0-1-16,-11 4 0 15,-4 16-2-15,0 19 1 16,-9 22 1-16,-4 14-5 16,-4 21-3-16,-3 25-8 15,1 22 14-15,3 9 2 16,12 3 0-16,4-1 0 16,0-7 0-16,20-16-9 0,5-19 2 15,6-22-26-15,8-15 20 16,7-5 2-16,3-32-5 15,-2-10-42-15,-4-11 15 16,-12-5-47-16,-7 2 33 16,-9 6 28-16,-9 11 29 15,-5 19 4-15,-1 16 64 16,0 9 34-16,0 12-73 16,-9 25-25-16,-1 15-4 15,3 12 28-15,4-3-20 16,3-4-8-16,0-11 0 15,16-9-27-15,7-17-126 16,3-20-38-16,4 0-65 0</inkml:trace>
  <inkml:trace contextRef="#ctx0" brushRef="#br0" timeOffset="134830.67">24415 12305 808 0,'0'0'6'16,"0"0"63"-16,0 0-34 16,0 0-28-16,0 0-7 0,0 0-1 15,-45 56-2-15,49-56-7 16,5 0 10-16,4 0 15 16,-1-13 1-16,-3-3 3 15,-3-4-8-15,-6-7 14 16,0-3 2-16,0 2-26 15,-9 11 2-15,3 8-3 16,3 9-9-16,0 12-60 16,0 25-149-16,0 15 62 15,-4 7-169-15</inkml:trace>
  <inkml:trace contextRef="#ctx0" brushRef="#br0" timeOffset="135139.99">24458 12567 780 0,'0'0'74'15,"0"0"101"-15,0 0-128 16,0 0-44-16,0 0-3 16,0 0 33-16,10 96 7 15,6-57-28-15,-3-3-7 16,-1-12-4-16,2-6 1 15,-7-11 1-15,-1-7-3 16,3 0 9-16,0-10 3 16,5-19 12-16,3-14-4 15,-2-8-15-15,0 0 6 16,-1 4-11-16,-1 7 0 0,-2 15 0 16,-1 9-6-16,6 11-36 15,7 5-105-15,2 0-244 16,-2 7-67-16</inkml:trace>
  <inkml:trace contextRef="#ctx0" brushRef="#br0" timeOffset="136798">24876 12528 957 0,'0'0'73'0,"0"0"44"15,0 0-56-15,0 0-54 16,0 0 25-16,0 0-21 15,-13 29-1-15,13-19-7 16,0-1-2-16,9-5-2 0,3-1-1 16,1-3-16-16,3 0-1 15,0-7-7-15,1-5-2 16,-5-9 4-16,0 1 12 16,-7 1 2-16,-5-1 9 15,0 3 1-15,0 10 7 16,0 5-5-16,-15 2 26 15,-3 9-27-15,-11 15 0 16,0 13-1-16,0 2 7 16,7 3-2-16,10 5-1 0,9-7-4 15,3-7-3-15,6-14 1 16,19-12-23-16,13-7 19 16,14-17 0-16,12-16-23 15,2-10 2-15,-4 1 11 16,-8-2-155-16,-15 1 164 15,-13 4 4-15,-13 9-10 16,-13 7 13-16,0 13 48 16,-9 10 53-16,-14 0-80 15,-2 10-16-15,1 7-5 16,5 0-1-16,5-1 1 16,13-3-2-16,1-3-11 15,5-3 5-15,18-5-5 0,10-2 13 16,5 0 0-1,-2 0-2-15,-3 0 0 0,-6 0 2 16,-9 0 0-16,-3 10 4 16,-6 4-4-16,0 3 0 15,-3 6 3-15,-2 2 4 16,2 0-4-16,-4-6-3 16,4-9-42-16,5-3-38 15,11-4-67-15,12-3 87 16,9-5-175-16,0-17 209 15,-1-10-109-15,-12-5 81 16,-14-6 54-16,-2-3 77 16,-11 6 23-16,-3 11-15 15,0 12 19-15,0 9 42 0,-8 8-8 16,-13 5-127-16,-1 15-6 16,0 8-9-16,8-1 7 15,10 0-5-15,4-8 2 16,0-2-6-16,7-4-1 15,12-9-13-15,4-4 5 16,7 0 12-16,0-4 4 16,0-12-1-16,-5 5 6 15,-9-1 0-15,-4 2 13 16,-9 3 68-16,-1 7-16 16,-2 0 29-16,0 0-25 15,-3 4-54-15,-9 25-21 16,-3 17 3-16,7 27 30 15,5 16-12-15,3 17-4 16,0 9 20-16,0 10-25 0,-4-1-1 16,-8-8-11-16,-5-18 5 15,-9-22 10-15,-9-16-4 16,-5-18 13-16,-9-16 18 16,-2-9-15-16,2-14-14 15,-2-3-13-15,4-12 1 16,9-29 8-16,13-21-9 15,17-19-24-15,8-20-7 16,33-14-20-16,25-1-15 16,21 0-23-16,21 5 11 0,9 11-3 15,-1 18 28-15,-11 12 41 16,-20 14 10 0,-17 13 4-16,-21 9-1 0,-17 15 2 15,-15 7 19-15,-5 7 35 16,-2 2-20-16,0 3 1 15,-2 0-8-15,-11 3-26 16,-5 11-1-16,4 6 6 16,4-1-7-16,9-5 3 15,1-1-5-15,0-6-1 16,16 0 0-16,8-7 2 16,2 0-2-16,0-11-1 15,0-6-20-15,-7-8 15 0,-7-2-5 16,-7-6 9-1,-5-1 1-15,0 5 2 0,-14 2 0 16,-5 12 0-16,-4 10 4 16,-2 5 14-16,-7 27-18 15,-2 19 0-15,7 12 1 16,9 3 8-16,14-4 0 16,4-5-9-16,11-11 2 15,17-15 0-15,8-14-1 16,10-12-1-16,3-16 15 15,5-16-13-15,-4-9 4 16,-5-1-6-16,-3-8 4 16,-8-3-7-16,-9-3 3 15,-6 3 0-15,-8 11 6 16,-6 16 1-16,-5 12 31 0,0 11 35 16,-2 3-50-16,-15 0-23 15,-3 17 0-15,2 2-5 16,8 6 4-16,7-1 1 15,3 3 0-15,1-1-1 16,17 1 2-16,6-4 1 16,4 0-1-16,1 1-1 15,-3-2 2-15,-4 1-2 16,-8-3 0-16,-6-6-1 16,-8 1-6-16,-8 2 3 15,-23 3 2-15,-15 0-3 16,-11-6-3-16,-10-5-31 0,-3-2-16 15,0-1-38 1,10-6-96-16,11 0-257 0</inkml:trace>
  <inkml:trace contextRef="#ctx0" brushRef="#br0" timeOffset="138523.84">27649 12341 312 0,'0'0'12'15,"0"0"78"-15,0 0 49 0,0 0-62 16,0 0 1-16,0 0 30 16,0 0-17-16,-43-19-2 15,43 19 3-15,0 0-9 16,-1 0-14-16,1 0-17 16,0 0 5-16,0-3-25 15,0 3-6-15,0 0-19 16,26-4-4-16,25-1 7 15,25-9 4-15,21 0-2 16,7-6-1-16,10 1-7 16,-10 2-4-16,-14 0 0 0,-23 4-5 15,-27 6-5-15,-23 2-46 16,-11 5-22-16,-6 0-22 16,-16 5-15-16,-23 16-82 15,-14 9-90-15,-13 6 70 16,-4 3-10-16,2-6 51 15</inkml:trace>
  <inkml:trace contextRef="#ctx0" brushRef="#br0" timeOffset="138777.76">27832 12455 64 0,'0'0'135'15,"0"0"70"-15,0 0-17 16,0 0 13-16,-83 9-37 16,79-9-50-16,0 0-17 15,4 0-30-15,0 0-19 0,0 3-5 16,0 2-32-16,26 0-8 15,17 5 46-15,21-6 1 16,20-4-22-16,13 0-12 16,7-10-14-16,-2-11 6 15,-14-1-8-15,-17-2-5 16,-16 5-20-16,-20 2-37 16,-16 5 12-16,-16-3-16 15,-3 5-13-15,-21-2-69 16,-16-1-102-16,-12 7-39 15,-5-2-55-15</inkml:trace>
  <inkml:trace contextRef="#ctx0" brushRef="#br0" timeOffset="139086.18">27934 12085 351 0,'0'0'176'16,"0"0"-31"-16,0 0 158 15,-28-80-152-15,28 76-68 16,0 4-9-16,0 0-11 15,0 0-35-15,27 0-10 16,20 0 0-16,19 14-7 16,14 12 7-16,6 11-13 15,0 6-3-15,-7 7-2 16,-10 6-1-16,-14 3 0 16,-16 3-1-16,-17 2 2 15,-22-1-1-15,-8-5 2 16,-32 9-1-16,-18 1 6 0,-11 2-6 15,-10-4 9-15,-3-12-9 16,8-12-19-16,20-15-17 16,22-12-55-16,22-15-39 15,10-5-158-15,27-35-357 16</inkml:trace>
  <inkml:trace contextRef="#ctx0" brushRef="#br0" timeOffset="139751.91">29139 11855 198 0,'0'0'690'16,"0"0"-681"-16,0 0 178 15,0 0-117-15,0 0-22 16,0 0-14-16,-50-9-9 15,75 6-7-15,24-4 14 16,21-3 32-16,15-2-45 16,1-1-13-16,-5 3-2 15,-12-1-3-15,-21 4-1 16,-17 2-1-16,-13 0 1 16,-14 3-2-16,-4 2 2 15,0 0-4-15,-14 0-1 0,-21 0-10 16,-19 0-5-16,-16 3 0 15,-8 10 16-15,-2 7-2 16,7 0 3-16,8 3 1 16,15-3 0-16,13-4 4 15,14-3 3-15,12-9 2 16,8-1-5-16,3 1 10 16,0 2-12-16,16 10 0 15,17 6 11-15,12 3 5 16,4 4 6-16,1-2-9 15,-6-7-4-15,-3 3 11 16,-8-6-19-16,-9-1 2 16,-4 0-1-16,-8-2-2 15,-7 6-1-15,-5 2-2 0,0 6 6 16,-17 6 3-16,-15 3-5 16,-8 3 7-16,-9 3 12 15,-5-1-3-15,5-1 5 16,4-12 3-16,12-7-3 15,15-10 10-15,11-9-26 16,7-3-4-16,0 0 8 16,16 0-6-16,22 0 3 15,20-15 0-15,12-2-4 16,9-5-6-16,1 0-36 16,-5 2-43-16,-9 0-18 15,-10 3-74-15,-17-3-356 16</inkml:trace>
  <inkml:trace contextRef="#ctx0" brushRef="#br0" timeOffset="140190.19">30057 11886 786 0,'0'0'31'15,"0"0"80"-15,0 0 30 16,0 0-59-16,0 0-41 16,0 0-22-16,-42-53-17 0,7 80 4 15,0 11 16-15,5 3-12 16,9 6-3-16,8-8-1 16,8 0-4-16,5-13 0 15,0-6-2-15,12-9 0 16,9-6 10-16,7-5-7 15,4 0 4-15,2-6 2 16,1-14-2 0,-2-8-6-16,-4-5 1 0,-10-5 0 15,-4 1 10-15,-9 8-12 16,-5 12 7-16,-1 8 35 16,0 9-12-16,0 0-21 15,0 0-9-15,-6 17-22 0,-7 12 22 16,0 10-8-16,1 6-8 15,12 8-51-15,4 2-41 16,22-1-18-16,11-8-205 16,-3-21-370-16</inkml:trace>
  <inkml:trace contextRef="#ctx0" brushRef="#br0" timeOffset="140600.15">30353 12157 486 0,'0'0'194'0,"0"0"-56"16,0 0 35-1,0 0-134-15,0 0-14 0,0 0-13 16,82-36-10 0,-47 36-2-16,-4 0-1 0,-3 2 0 15,-7 15-4-15,-6-3 1 16,-7 8-3-16,-7-2 7 15,-1 2 0-15,0-3 0 16,-6-4 1-16,-5-2 2 16,1-6 15-16,6-3-9 15,1-4 13-15,3 0 14 16,0 0 13-16,3-16 18 16,21-14-19-16,11-10-48 15,13-3 11-15,2 6-8 16,-1 5-2-16,-6 12 20 0,-12 7 2 15,-7 12-4-15,-6 1-19 16,-9 11-12-16,-3 16 11 16,-6 11-14-16,0 5 5 15,-11 10-50-15,-15 0-66 16,-9 4-25-16,-5-11-350 16</inkml:trace>
  <inkml:trace contextRef="#ctx0" brushRef="#br0" timeOffset="176815.83">31627 11880 242 0,'0'0'43'0,"0"0"73"16,0 0 25-16,0 0-46 15,0 0 2-15,0 0 24 16,0 0-44-16,0-17-22 0,0 17-9 15,0 0-24-15,0 3-22 16,0 17 0-16,0 16 0 16,-1 14 0-16,-4 9 9 15,-5-8-3 1,2-10 2-16,2-10-6 0,2-14 2 16,4-12-4-16,0-1 0 15,0-4 37-15,0 0 8 16,0-4 15-16,13-15-4 15,7-15-40-15,5-7-3 16,5-7-13-16,1-7 3 16,2 6-2-16,-2 8-1 15,-7 15 0-15,-7 16 0 0,-7 10-6 16,0 0 0 0,-2 23-8-16,1 10 13 0,-3 8-9 15,-6-2 9-15,0-6-7 16,0-14 7-16,0-6-1 15,0-9 2-15,0-4 0 16,0 0 0-16,4 0 7 16,14 0-2-16,14-19-3 15,5-9 10-15,3-8-5 16,0-4 4-16,-5 5-11 16,-7 14 0-16,-12 8 0 15,-7 13 0-15,-4 0-8 16,0 14-4-16,2 15 12 15,-6 9-1-15,-1 1-3 0,0-7-7 16,0-2-19-16,3-7-46 16,3-9 21-16,8-7-12 15,8-7-5-15,8 0 35 16,9-10-22-16,2-14 5 16,-3-6 25-16,-4-4 15 15,-7-5 14-15,-5-3 5 16,-10 5-4-16,-9 7 8 15,-3 10 0-15,0 11 45 16,-21 9-14-16,-13 0-31 16,-6 22-7-16,-4 8-3 15,4 10 2-15,15-2-1 16,8-4 0-16,16-4 0 16,1-6-4-16,12-11 1 15,21-6 3-15,7-7 5 0,5 0-5 16,-2-11 8-16,-4-8-8 15,-8-5 0-15,-9-2 4 16,-7-2-2-16,-10-1 1 16,-5 4 1-16,0 11 2 15,0 4 12-15,0 10-3 16,-9 7-15-16,-5 17-1 16,1 6-6-16,4 6 7 15,9-6-1-15,0-1-6 16,4-10-6-16,17-8-20 0,2-4 21 15,5-7 10-15,2 0 2 16,-2-7 0-16,-4-13 5 16,-3-7-4-16,-6-2 9 15,-2-3-10-15,-4-2 2 16,-4 4 6-16,-4 7-8 16,1 13 7-16,-2 10 5 15,0 0-12-15,0 19-6 16,0 12 3-16,0 4 3 15,0-1-4-15,1-7 4 16,13-1-15-16,2-9-4 16,13-8 19-16,9-2-8 15,2-7 8-15,2 0 0 0,-3-20 7 16,-10-10-2 0,-3-6-2-16,-5-7 7 0,-6 3 10 15,-5 7 7-15,-4 9 0 16,-4 12 48-16,-2 6 11 15,0 6-43-15,0 0-31 16,0 10-12-16,-6 12-3 16,-2 4-1-16,4 8 4 15,4 2 0-15,0 11 6 16,4 11-5-16,11 5 43 16,3 10-24-16,-4 4-15 15,-7 5 28-15,-4 7-23 16,-3-1 0-16,0-8 8 15,-16-10-17-15,-11-14 8 0,-7-10-3 16,-12-13 32-16,-4-6-2 16,-4-8-29-16,-2-8-3 15,1-8 6-15,7-3-8 16,5-14 2-16,13-25-1 16,16-18 0-16,14-26-3 15,21-15 0-15,35-11-22 16,22 6-2-16,15 17-32 15,7 20-1-15,3 27-6 16,-6 15-48-16,-8 21-107 16,-20 3-138-16,-25 0-140 15</inkml:trace>
  <inkml:trace contextRef="#ctx0" brushRef="#br0" timeOffset="180694.08">29230 13346 178 0,'0'0'50'0,"0"0"99"15,0 0 18-15,0 0-22 16,0 0 28-16,0 0-48 16,-40-30-80-16,25 40 39 15,-9 26-58-15,-7 18-22 16,-5 11-4-16,6 8 18 15,9-10-12-15,15-10 1 16,6-14-7-16,2-15 3 16,17-9-5-16,5-15 5 15,6 0-3-15,1-18 17 16,3-22 4-16,-2-13-1 0,-10-11-13 16,-13-1-5-16,-9-5 3 15,-4 11-5-15,-20 16 0 16,-3 16-2-16,-4 25 2 15,-2 4-15-15,0 35-35 16,3 13-51-16,12 1-56 16,17 0-135-16,1-15-50 15</inkml:trace>
  <inkml:trace contextRef="#ctx0" brushRef="#br0" timeOffset="181007.51">29372 13297 816 0,'0'0'165'0,"0"0"-9"16,0 0-124-16,0 0-32 15,0 0-3-15,0 0-10 16,19 52 12-16,16-15 1 16,3 2 0-16,1 0 0 15,-8-5-20-15,-10-4-9 16,-9-14 0-16,-7-6 20 15,-4-6 9-15,-1-4 0 16,0 0 24-16,0-24 41 16,0-16-13-16,0-21-29 15,0-17-5-15,0 3-7 16,18 8-11-16,4 18 0 16,4 22-1-16,9 18-11 0,6 9-59 15,2 19-111-15,0 15-257 16</inkml:trace>
  <inkml:trace contextRef="#ctx0" brushRef="#br0" timeOffset="182216.66">30243 13326 870 0,'0'0'293'0,"0"0"-214"0,0 0 23 16,0 0-102-1,0 0-4-15,0 0-2 0,79 63 6 16,-54-22-2 0,-5-2 0-16,-4-7-3 0,-5-8 2 15,-1-12-14-15,-6-4 13 16,-4-5 2-16,2-3 4 16,-2 0 3-16,3-11 18 15,3-18 1-15,6-7-24 16,3-8-3-16,4 8 2 15,-2 13-4-15,-1 7 5 16,-3 12-6-16,4 4 4 16,4 6-11-16,4 18 8 0,5 2 1 15,6 4-1 1,2-10-4-16,1-6-24 0,-4-8 33 16,-7-6-6-16,-6-3 6 15,-5-17 11-15,-1-4 11 16,-2-2-5-16,-1-1 8 15,-3 5-22-15,-1 8-2 16,-4 8-1-16,-1 5-4 16,-2 1 3-16,5 0-15 15,8 0-18-15,15 1 31 16,16 9-31-16,8-1 7 16,7-6 1-16,-4-3-19 15,-9 0-25-15,-8 0 32 16,-15-9 10-16,-10-1 28 0,-12-2 5 15,-3-5 61-15,-16 0 4 16,-14 0-35-16,-3 8 12 16,-3 9-22-16,2 0-24 15,1 16-1-15,8 8-6 16,10 5-4-16,11 0-1 16,4-5-28-16,14-8 6 15,16-2-1-15,6-14 1 16,4 0 8-16,2-8-18 15,-3-14 10-15,-8-2 22 16,-7-2 9-16,-8-3 2 16,-4 5 12-16,-7 9 13 15,-4 1 29-15,-1 14-21 16,0 0 0-16,0 6-33 16,-1 17-12-16,-2 8 11 0,3-2-6 15,0-6-22-15,10-6-18 16,9-8-8-16,5-5 25 15,0-4 21-15,5-10-5 16,1-13 14-16,-4-7-6 16,0-1 6-16,-4-3 11 15,-2-4 6-15,-6 6 18 16,-3 10 4-16,-7 10-32 16,-2 12-6-16,-2 0-1 15,0 7-30-15,0 13 18 0,1 6-5 16,5-3-26-16,3-6-29 15,3-6-7-15,7-8 36 16,11-3 32-16,6 0 11 16,10-8-4-16,-1-11 59 15,-3-2-44-15,-14-4-4 16,-8 8 66-16,-14 0 56 16,-5 15 20-16,-1 2-22 15,0 0-40-15,0 2-87 16,-12 22 1-16,1 18 0 15,6 22 3-15,5 17 19 16,7 19-23-16,11 12 0 16,0 10 2-16,-5 5-2 0,-1-13 0 15,-12-21-3 1,0-21 6-16,-21-22 0 0,-19-20-2 16,-12-10-1-16,-9-14 13 15,-6-6-9-15,-3-23-4 16,3-26 3-16,11-27-2 15,18-27-1-15,21-6-13 16,17-6-11-16,24 15 23 16,31 19-35-16,15 17-41 15,9 21-44-15,0 13-93 16,-7 15-248-16</inkml:trace>
  <inkml:trace contextRef="#ctx0" brushRef="#br0" timeOffset="183081.44">30422 14357 794 0,'0'0'181'0,"0"0"-18"16,0 0-66-16,0 0-69 15,0 0-27-15,85-73-1 16,-54 86 0-16,1 14 0 16,-3 6-2-16,-6 3 2 0,-10 4-3 15,-5-4-5-15,-8 0-13 16,0-9 21-16,-3-11-16 15,-5-3 6-15,7-13 5 16,1 0 10-16,0-13-1 16,12-26-3-16,12-15 9 15,7-8-16-15,0 2 6 16,-1 17 0-16,-3 15-1 16,-5 17 1-16,-3 11-4 15,-2 9-6-15,-2 25 7 0,-5 5-2 16,-1 7 5-1,-1-8-6-15,4-5-5 0,-2-11-31 16,3-8 0-16,1-11 0 16,7-3 26-16,0-10 11 15,3-14 5-15,0-6 0 16,-2-2 7-16,-6 3-6 16,1 5-2-16,-7 11-7 15,-1 7-7-15,1 6 3 16,3 6-14-16,3 14 10 15,0 4 12-15,4 1-9 16,-5-1 4-16,-2-8-6 16,-5-6 12-16,-5-6 1 15,-2-4 2-15,1 0 0 16,-2 0 5-16,0 0 2 0,1-17 4 16,1-13-11-16,-1-9 2 15,-1-11 2-15,0-2-4 16,0 4 0-16,0 9 8 15,0 13 6-15,0 11 23 16,0 10 26-16,0 5-37 16,0 0 6-16,7 0-32 15,7 0 8-15,7 0 13 16,2 0-3-16,0 10 6 16,1 5 0-16,0 2-21 15,-5 10 13-15,-4 4-16 16,-4 8 0-16,-7 3 2 0,-4 7-2 15,0 0-2-15,-12-5-38 16,-2-4-44-16,0-10-38 16,3-11-61-16,4-12-68 15,1-7-94-15</inkml:trace>
  <inkml:trace contextRef="#ctx0" brushRef="#br0" timeOffset="183237.52">31330 14327 773 0,'0'0'204'16,"0"0"-33"-16,0 0-51 16,0 0-62-16,99-43-10 15,-26 17-12-15,6-1-36 16,-3 0 0-16,-4 2-75 16,-13 5-71-16,-17 3-242 0</inkml:trace>
  <inkml:trace contextRef="#ctx0" brushRef="#br1" timeOffset="188141.34">1548 10869 164 0,'0'0'103'16,"0"0"14"-16,0 0-27 15,0 0-32-15,0 0 5 16,0 0 1-16,0-47 0 16,-3 44 51-16,0-4-28 15,-5 0 2-15,-5-2-28 16,-2-1-36-16,-6 3 6 15,-7 2-30-15,-8 5 7 16,-3 0 24-16,-4 15-32 16,-5 22 0-16,-4 15 1 15,0 12 3-15,0 9-1 16,13-1-3-16,11-3 0 0,14-3 3 16,14-1-3-1,14-8 0-15,20-8-1 0,15-15 5 16,17-11-4-16,10-13 0 15,6-10 0-15,3-10 2 16,6-26-1-16,3-7-1 16,-6-7 1-16,-9 4-1 15,-21 3-19-15,-22 4-1 16,-15-1 20-16,-11 1 2 16,-10-2 0-16,0 3 4 15,-10 9-1-15,-5 9-5 16,-1 12 1-16,-1 8-1 15,-1 0 11-15,-7 19-21 16,2 14 10-16,-8 10 0 0,1 7 2 16,8 0-2-16,4-4-2 15,12 0-2-15,6-6 3 16,8-7-7-16,17-10-2 16,6-11-22-16,4-10 5 15,3-2 19-15,4-24 4 16,4-9 4-16,-4-10 0 15,-6-3 1-15,-8-1-1 16,-10 1 0-16,-9 7 12 16,-6 9-11-16,-3 10 9 15,0 10-5-15,0 10 18 0,0 0 13 16,0 3-36-16,-6 17-5 16,0 10 2-16,6 6 3 15,0 1-1-15,0 0 0 16,15-8 1-16,6-3-7 15,1-9 6-15,8-7-5 16,3-7-4-16,7-3-4 16,2-16 3-16,9-14-2 15,-5-7-3-15,-3-6 15 16,2-9-4-16,-8-2 5 16,-7-1 1-16,-12 5 3 15,-12 11 11-15,-6 12 12 0,0 14-5 16,0 9 31-16,-6 4-31 15,3 0 0-15,0 0-8 16,0 0-11-16,3 0-6 16,0 7-5-16,-3 1 8 15,3 4-1-15,0 4 1 16,0 4 0-16,12 4 0 16,10 2 1-16,5 4 4 15,6 5-5-15,3-2 0 16,1 3 3-16,-4-5-3 15,-3-3 0-15,-11-9 3 16,-7-3 2-16,-8-3-7 16,-4 0 2-16,0 7 0 15,-25 5 2-15,-15 2 2 16,-11 4-3-16,-7-5-1 0,-2 1-3 16,5-10-23-16,13-9-61 15,14-8-71-15,16-19-152 16,12-28-231-16</inkml:trace>
  <inkml:trace contextRef="#ctx0" brushRef="#br1" timeOffset="188510.28">2968 10935 482 0,'0'0'36'0,"0"0"20"16,0 0 27-16,-88 80-56 15,85-58-21-15,3-2-4 16,0-4-1-16,0-2-1 0,15-8-1 16,6-6 1-16,1 0 0 15,1-3-5-15,-1-14-25 16,0-6 3-16,-10 1 24 16,-7-1 3-16,-5-1 0 15,-6 0 18-15,-21-2-6 16,-4 6 19-16,-4 3 0 15,4 12 33-15,7 5 17 16,0 5-23-16,2 26-31 16,1 12-17-16,7 12-7 15,7 2 7-15,7-1 7 0,7 1-12 16,23-7-1-16,23-11-4 16,24-13-24-16,26-16-111 15,12-10-38-15,4-36-445 16</inkml:trace>
  <inkml:trace contextRef="#ctx0" brushRef="#br1" timeOffset="188845.54">3675 10909 741 0,'0'0'101'16,"0"0"-88"-16,0 0 0 15,0 0-12-15,0 0 12 0,113-24-13 16,-80 2-13-16,-6-5-45 16,-12-4-24-16,-12 2 67 15,-3 2 15-15,-3 1 27 16,-15-3-4-16,-3 3 37 16,2 9 33-16,8 4-24 15,4 9 9-15,2 4-13 16,1 14-65-16,4 22-3 15,0 17-5-15,0 13 8 16,12 11 0-16,0 1 0 16,-2 7 0-16,-10-9-2 15,0-5-77-15,0-13-116 0,-16-17-68 16,-14-15-108-16</inkml:trace>
  <inkml:trace contextRef="#ctx0" brushRef="#br1" timeOffset="188996.67">3606 11272 645 0,'0'0'45'16,"0"0"171"-16,0 0-172 15,0 0-31-15,96 7 29 16,-16-7-3-16,11-2-39 16,0 0 0-16,-16 2-265 15,-23 0-210-15</inkml:trace>
  <inkml:trace contextRef="#ctx0" brushRef="#br1" timeOffset="189426.87">892 12282 609 0,'0'0'18'0,"0"0"61"16,0 0 44-16,0 0-3 16,0 0-65-16,0 0-30 15,-33-25-8-15,33 25-17 16,24 0-9-16,31-5 9 15,36-12 29-15,36-14 34 16,38-13-20-16,54-6-38 16,53-9 12-16,40 4-17 15,31 1-9-15,13 1 9 16,-4-3-8-16,-12 0 6 16,-23-3-5-16,-31 5 7 15,-40 8 4-15,-46 10-4 0,-51 16-2 16,-58 11 1-1,-43 6-4-15,-44 3-84 0,-20 25-87 16,-45 18-113-16</inkml:trace>
  <inkml:trace contextRef="#ctx0" brushRef="#br1" timeOffset="190645.81">2323 15586 376 0,'0'0'52'0,"0"0"92"16,0 0 57-16,-102-44-36 16,69 44-49-16,-9 3-63 15,-4 28-20-15,-11 21-2 16,1 18-29-16,0 15-1 15,10 6 11-15,18 1-12 16,20-7 0-16,10-5-1 16,41-15-4-16,24-18-3 15,18-24-36-15,15-23-36 16,-3-33 6-16,-9-33-20 16,-10-14 20-16,-17-1 28 15,-18 5 4-15,-15 12 42 0,-17 8 0 16,-11 9 35-1,0 18 33-15,-11 16-7 0,-5 13 14 16,-4 4 0-16,-2 34-55 16,1 19-14-16,8 9-6 15,7 0 0-15,6-2 1 16,10-10-1-16,10-13-8 16,7-18 2-16,-2-14-14 15,3-9-1-15,-4-20 7 16,0-22-20-16,-9-5 25 15,-9-1-5-15,-6 0 14 16,0 9 7-16,-9 9-5 16,-3 11 5-16,2 12 15 15,4 7 22-15,1 14-42 16,2 20-2-16,3 11-9 0,0 5 9 16,15-7-2-16,6-4-1 15,7-9 2-15,-1-15-21 16,3-15 14-16,1-6-18 15,2-36 8-15,-3-14-53 16,1-11 0-16,-7-1-5 16,-7-2 70-16,-7 4 6 15,-9 15 20-15,-1 16 53 16,0 20 38-16,0 12 35 16,0 3-69-16,0 18-42 15,-4 11-26-15,1 8-6 16,3 3 6-16,0-5-9 0,21-1-2 15,9-9 0-15,6 2 4 16,5-7-4-16,-11-8-1 16,-9-4 3-1,-9-4-4-15,-11-2 6 0,-1 1-2 16,-10 5 4-16,-21 1-4 16,-14 4-25-16,-4 1-44 15,4 2-81-15,12 1-55 16,9-13-16-16,15-4-243 15</inkml:trace>
  <inkml:trace contextRef="#ctx0" brushRef="#br1" timeOffset="190976.14">3253 15671 818 0,'0'0'10'15,"0"0"115"-15,0 0-96 16,0 0-28-16,0 0 6 15,0 0-5-15,13 50-2 16,-10-46 0-16,3 2-2 16,-3-6-4-16,2 0-17 15,1-6 0-15,1-7-9 16,2-11 32-16,-9 4 9 16,0 0-9-16,0 4 1 15,-9 7 28-15,-1 4 19 0,-7 5 0 16,-2 10 1-16,0 20-42 15,-4 13 0-15,8 10-7 16,9 0 1-16,6-3 12 16,6-4-13-16,21-11 0 15,19-11-3-15,24-17-84 16,15-7-32-16,9-41-209 16</inkml:trace>
  <inkml:trace contextRef="#ctx0" brushRef="#br1" timeOffset="191297.23">3869 15539 757 0,'0'0'27'16,"0"0"305"-16,0 0-198 0,0 0-89 16,0 0-21-16,0 0-22 15,43-56 6-15,-10 37-8 16,3 8-2-16,-2 2-3 15,-1 9-38-15,-6 0-23 16,-11 0-8-16,-7 19-22 16,-9 10 26-16,0 15 47 15,-12 6 21-15,-13 9 2 16,-2-3 0-16,0 1 20 16,8-8 42-16,10-9-22 15,7-13-12-15,2-7-28 16,18-11 1-16,27-9-7 0,19-9-35 15,18-22-32-15,6-5-169 16,-15-1-123-16</inkml:trace>
  <inkml:trace contextRef="#ctx0" brushRef="#br1" timeOffset="191701.31">1918 16849 417 0,'0'0'165'0,"-91"-34"-113"15,61 24 241-15,8 6-125 16,11 1-85-16,7-1 5 15,4 4-47-15,0 0-21 16,4 0-20-16,41 0-2 16,37 7-3-16,60-3 5 15,50-4 2-15,47-4 3 16,43-23 18-16,32-9-16 16,7-10 0-16,-11-9-7 15,-31 1 0-15,-52 2 3 0,-54 12-3 16,-55 11-3-16,-60 15-2 15,-31 7-2-15,-26 7 4 16,-1 0 1-16,-28 7-39 16,-5 7 5-16,3 1-207 15,11-10-284-15</inkml:trace>
  <inkml:trace contextRef="#ctx0" brushRef="#br1" timeOffset="-211342.72">6742 15569 14 0,'0'0'6'16,"0"0"79"-16,0 0-53 15,0 0 10-15,0 0 15 16,0 0-16-16,0 0 26 15,0 0-8-15,-39-57 0 16,36 57-6-16,3 0-12 16,0 0 10-16,-2 0-27 15,1 0 1-15,1 0-6 0,-6 0 0 16,0 0 11 0,0 0-17-16,-3 0-13 0,-1 0 23 15,2 0-3-15,-1 0 9 16,0 0-4-16,2 0 7 15,4 0-16-15,3 0 1 16,0 0 9-16,0 0-8 16,0 0-18-16,0 4-10 15,19-1 6-15,17 4 4 16,13 0 39-16,14-4-24 16,1-3-14-16,0 0 20 15,-9 0-20-15,-11 0-1 0,-16 0 2 16,-12 0 0-1,-11 0 2-15,-5 0-4 0,0 0 0 16,0 0 25-16,-8 0-8 16,-20 6-1-16,-15 2-8 15,-15 1-8-15,-5 3 2 16,-7 0-2-16,1-2 1 16,5 0-10-16,3-5 14 15,4 2-5-15,14-4 7 16,9-1-4-16,10 1 11 15,15-3 0-15,3 0-12 16,6 0 12-16,0 0-14 16,0 2-2-16,0-2-4 15,0 7-10-15,9 6 7 16,10 1 8-16,5 6 2 0,3 2 17 16,0 1-11-16,3-3-3 15,4 4-1-15,3-2-3 16,-4-2 2-16,-3 0-2 15,-9-3 0-15,-5-5 0 16,-8 1 1-16,-8 3-1 16,0 4 1-16,-8 8 2 15,-17 5 6-15,-8 4-7 16,-9 2-1-16,-4 3 4 16,-6-1 1-16,4-4-6 15,2-8 2-15,10-7 1 16,18-9 11-16,8-9-1 0,10-4 1 15,0 0 3-15,0 0-17 16,3 0-8-16,25 0 8 16,15-4 2-16,17-9 22 15,10-1-19-15,5 2-3 16,2-1 12-16,-5 3-14 16,-1 3 0-16,-14-1 0 15,-15 6-20-15,-11 2-50 16,-7 0-78-16,-6 12-161 15,-11 7-110-15</inkml:trace>
  <inkml:trace contextRef="#ctx0" brushRef="#br1" timeOffset="-210060.92">7446 15526 138 0,'0'0'98'0,"0"0"-20"15,0 0 146-15,0 0-109 16,0 0-4-16,0 0-39 16,-6-29-35-16,3 29-17 15,3 19-13-15,0 10 8 0,0 17 17 16,-3 8 8-16,-5 8-3 15,-2 1-37-15,1-3 2 16,0-11 9-16,6-17-9 16,-1-13 1-16,4-11 2 15,0-8 12-15,0 0 37 16,0 0-2-16,0 0-14 16,0-10 10-16,10-10-20 15,5-7-13-15,6-4-11 16,4-3-2-16,2 5-1 15,4 10-1-15,-1 6-5 16,-3 9 3-16,4 4-4 16,-4 3-3-16,-6 13-2 0,-3 4-19 15,-12 6 17 1,-6 2-22-16,0 2 13 0,-30 2 21 16,-12-5 2-16,-10-2 1 15,-9-5 5-15,3-9-6 16,4-5 6-16,17-6-7 15,10 0-12-15,12-6 0 16,15-5-94-16,18-5-85 16,28-4-323-16</inkml:trace>
  <inkml:trace contextRef="#ctx0" brushRef="#br1" timeOffset="-209626.77">7725 15942 532 0,'0'0'49'16,"0"0"198"-16,0 0-114 15,0 0-36-15,0 0-97 16,0 0-5-16,13 0-45 16,17 0 50-16,4 0 6 15,-4 7-6-15,-6 10-2 16,-9 6-38-16,-5 3-14 15,-7 3 53-15,-3-3-20 16,0 2 18-16,0-8 3 16,-6-7 3-16,2-7 9 15,1-3 14-15,3-3 29 0,0 0 41 16,0-20-39-16,0-9-22 16,3-11-25-16,16-6-7 15,2 3 11 1,7 6-14-16,2 12 0 0,0 11 3 15,-2 7-3-15,-2 7 0 16,1 0-9-16,-5 20 5 16,-1 6-3-16,-9 11-9 15,-9 10-11-15,0 5-13 16,-3 0-5-16,0-3-50 16,-3-5-29-16,0-4-79 15,3-10-21-15</inkml:trace>
  <inkml:trace contextRef="#ctx0" brushRef="#br1" timeOffset="-209382.11">8654 15790 693 0,'0'0'36'16,"0"0"276"-16,0 0-214 15,0 0-49-15,0 0-42 16,0 0-7-16,12-7 0 16,28 7-18-16,15 0 18 0,14-3 0 15,4 0-28-15,-10 1-73 16,-8 2-58-16,-22 0-234 16,-20 0 76-16</inkml:trace>
  <inkml:trace contextRef="#ctx0" brushRef="#br1" timeOffset="-209206.65">8602 16016 518 0,'0'0'75'16,"0"0"187"-16,0 0-187 16,0 0-48-16,0 0-18 15,94 0 45-15,-36 0-15 16,5 0-34-16,-5 0-5 15,-3 0-55-15,-9 0-214 16,-16-4-74-16</inkml:trace>
  <inkml:trace contextRef="#ctx0" brushRef="#br1" timeOffset="-206619.02">9937 15539 325 0,'0'0'51'15,"0"0"156"-15,0 0-42 16,0 0-30-16,0 0-14 16,0 0-47-16,0 0-50 15,-36-32-20-15,60 32 3 16,16 0-6-16,20 0 0 0,11 0-1 15,1 0 2 1,1 0-2-16,-10-5-1 16,-17 3-21-16,-18-4-11 0,-14 4 12 15,-14 0 0-15,-11 2 18 16,-33 0-4-16,-25 0-34 16,-22 2 35-16,-12 13 5 15,-3 4 2-15,12-3 15 16,8-5-3-16,23-2-3 15,24-2 26-15,20-6-17 16,19-1-7-16,10 0-12 16,26 0-3-16,22 0 3 15,11 1 1-15,5 4 0 0,-11 2 2 16,-18 3-1-16,-14 5-4 16,-16 2 0-16,-15 3 1 15,0 9 1-15,-30 4 11 16,-13 5 1-16,-12 4 10 15,1-2-5-15,-3-1-8 16,9-6-8-16,16-9 11 16,11-9 6-16,15-4-18 15,6-5-13-15,27 1-1 16,31-3 14-16,21-1 8 16,15-3-8-16,6 0-56 15,-3 3-107-15,-9-3-262 0</inkml:trace>
  <inkml:trace contextRef="#ctx0" brushRef="#br1" timeOffset="-206184.8">11084 15153 357 0,'0'0'41'0,"0"0"141"16,0 0-29-16,0 0 24 15,0 0-61-15,0 0-43 16,-36-50-14-16,33 50-21 16,3 0-4-16,-3 0-32 15,-3 9-2-15,-2 22-7 16,-2 13 7-16,-9 10 8 0,2 7-8 15,1 3-14 1,7 0-42-16,6-2-109 0,3-12-140 16,0-13-100-16</inkml:trace>
  <inkml:trace contextRef="#ctx0" brushRef="#br1" timeOffset="-205954.49">10720 15716 576 0,'0'0'81'0,"0"0"134"0,0 0-1 15,0 0-146-15,0 0-45 16,0 0 7-16,46 2-15 16,18 1 16-16,14-3-17 15,7 0-14-15,-2 0-17 16,-11 0-91-16,-11 0-89 15,-21 13-141-15,-20 4-107 16</inkml:trace>
  <inkml:trace contextRef="#ctx0" brushRef="#br1" timeOffset="-205567.8">10778 16041 687 0,'0'0'47'0,"0"0"250"0,0 0-221 16,0 0-48-16,0 0-16 16,79-55-2-16,-45 52-10 15,-1 3-1-15,-9 6-5 16,-3 12 3-16,-11 9-10 16,-6 7-22-16,-4 5-12 15,0-3 23-15,-7-5-21 16,-3-9 34-16,-2-7 11 15,9-6 1-15,0-9 6 16,3 0 3-16,0 0 21 16,12-24 24-16,15-15-30 15,10-14-15-15,6-3 19 0,5 6-11 16,-5 11 1-16,-7 16 4 16,-6 10-12-16,-9 13 4 15,-4 0-15-15,0 29-10 16,-8 21 8-16,-6 16-7 15,-3 16-38-15,-3 11-97 16,-26-7-278-16,-12-10-152 16</inkml:trace>
  <inkml:trace contextRef="#ctx0" brushRef="#br0" timeOffset="-192028.09">12474 15824 9 0,'0'0'91'0,"0"0"-48"16,0 0 91-16,0 0-47 15,0 0-9-15,0 0-21 16,0 0-20-16,0 0 2 16,-20-11 7-16,13 8-19 15,-2-3-20-15,-7 2 5 16,-1 4-8-16,-2-3 5 15,-2 3 0-15,3 0 12 16,-1 0 8-16,5 0-18 0,1 0 16 16,4 0 32-16,6 0-12 15,3 0 6-15,0 0-6 16,0 0-17-16,0 0-9 16,0 0-21-16,18 0 0 15,25 0 13-15,21 0 0 16,18 0 6-16,9-10-8 15,3-4-3-15,0-5 3 16,-6-1-11-16,-7 1 0 16,-16 2 4-16,-22 3-3 0,-17 4-1 15,-14 5-1-15,-12 1 1 16,0-2-13-16,-12-4 13 16,-21-2-43-16,-10 3 6 15,-8-1 3-15,-1-3 32 16,3-4 4-16,7 0 2 15,9 2 14-15,14 1 5 16,13 8 10-16,3 3 17 16,3-1-32-16,0 1-13 15,12-4-5-15,21-3 0 16,16 1 3-16,12 1 1 16,11 6-4-16,2 2 7 15,-8 2-7-15,-11 13 0 0,-16 1-4 16,-14 3 4-16,-16 1-4 15,-9 4 4-15,-9 8 0 16,-27 12 5-16,-18 2-5 16,-8 4-36-16,-4-1-39 15,14-9-72-15,21-8-95 16,25-17-38-16</inkml:trace>
  <inkml:trace contextRef="#ctx0" brushRef="#br0" timeOffset="-191240.69">15039 15371 417 0,'0'0'76'0,"0"0"102"15,0 0-39 1,0 0-42-16,0 0-22 0,0 0-37 16,-116-13-18-16,70 21 16 15,-9 20-31-15,-1 11-5 16,4 8 14-16,6 6-10 16,15-7-4-16,14-2-6 15,15-8-4-15,2-7 8 16,25-5-11-16,15-18 13 15,5-6 2-15,13-20-1 16,4-26 10-16,6-18-11 16,-7-12 0-16,-8-3 8 0,-8-7-4 15,-15-3-3-15,-12-6 3 16,-11 8-2-16,-4 15 6 16,-3 26-8-16,0 18 0 15,0 28 23-15,0 17-23 16,-10 37-17-16,1 23 14 15,6 11 6-15,3 1-6 16,0-10-5-16,9-9 8 16,10-16-2-16,4-20-1 15,4-17 0-15,4-17 3 16,9-2 2-16,2-32 9 16,0-12-11-16,1-4 2 15,-14-2 2-15,-10-1-1 0,-9 7-3 16,-9 10 4-1,-1 9-1-15,0 21 3 0,0 6-6 16,-1 30-26-16,-9 19 22 16,1 10 1-16,6 7 2 15,3-3-2-15,0-12-17 16,22-10-37-16,8-15-39 16,9-15-47-16,7-11-25 15,5-27-13-15,1-22-188 16</inkml:trace>
  <inkml:trace contextRef="#ctx0" brushRef="#br0" timeOffset="-191046.12">15718 14875 237 0,'0'0'14'16,"0"0"17"-16,0 0-15 15,0 0-15-15,0 0-1 16,0 0 3-16,-19 63-6 15,19-63-17-15,0 0 8 16,0 0 12-16,0 0 0 16,0-8-42-16,0 3-16 15,0 1-21-15</inkml:trace>
  <inkml:trace contextRef="#ctx0" brushRef="#br0" timeOffset="-189217.23">15260 15193 63 0,'0'0'71'16,"0"0"13"-16,0 0-9 16,0 0-5-16,0 0 15 15,-87-17-1-15,61 17-17 0,-4 14-28 16,-11 15-13-16,-6 14 4 16,-5 17 1-16,-6 1 36 15,0 6-35-15,6-8-9 16,12-9-1-16,12-6-9 15,10-15-13-15,12-12-2 16,6-7-15-16,0-7-12 16,24-3 28-16,15 0-26 15,16-20 27-15,4-10 22 16,6-6-22-16,-1-7 1 16,-3 2 0-16,-1-1-1 15,-12 3-4-15,-9 8 0 16,-13 14 3-16,-14 8-3 0,-9 6 6 15,-3 3-4 1,0 3-1-16,-15 20-30 0,-14 11 28 16,-3 2-4-16,-2 4-9 15,6-5 17-15,5-5 2 16,2-11-3-16,7-4 3 16,6-8-1-16,8-7 6 15,0 0-6-15,0-5-9 16,27-17 5-16,7-11-1 15,12-10 5-15,0-3-2 16,0 6-5-16,-7 5 1 16,-7 10 2-16,-16 13 4 0,-7 7-1 15,-9 5 1-15,0 5-1 16,-15 26-25-16,-19 14 22 16,-5 10-21-16,-6-2-31 15,-4 4-14-15,-2-2-14 16,8-4 5-16,6-3-17 15,4-12-53-15</inkml:trace>
  <inkml:trace contextRef="#ctx0" brushRef="#br0" timeOffset="-183119.05">16033 15509 1 0,'0'0'62'0,"0"0"18"0,0 0 0 16,0 0 9-16,0 0 22 16,0 0-12-16,0 0 8 15,55-76-4-15,-55 60 18 16,0 6-18-16,0-6-42 15,0 3-3-15,0 4 10 16,-12 1-34-16,-5 4-15 16,-6 4 6-16,-7 0-22 15,-6 12-3-15,-1 23-4 16,-2 14-1-16,7 7 0 0,9 4 4 16,12-6-3-1,11-9 2-15,0-12-6 0,17-10 8 16,8-13-4-16,11-10 4 15,11-9-2-15,6-25 6 16,7-17-4-16,-5-10 7 16,-6-11-7-16,-7-2 6 15,-10-8-6-15,-6-1 0 16,-11-9 7-16,-7 9-6 16,-4 10-1-16,-4 28 8 15,0 20-3-15,0 20 20 16,-4 5-16-16,-10 37-9 15,-1 28-1-15,-3 22-12 16,10 12 13-16,8-7-3 16,0-9 3-16,16-14-2 0,7-13-8 15,6-20-6-15,2-22 15 16,3-14-8-16,8-7 9 16,-3-27 3-16,0-11 2 15,-10-5 1-15,-6-3-6 16,-13 3 1-16,-3 4 5 15,-7 16-4-15,0 13-2 16,0 14 6-16,0 3-6 16,0 37-10-16,-8 12-10 15,5 17 17-15,3 1-5 16,0-11-8-16,13-9-57 16,17-14-64-16,9-21-77 0,3-12-25 15,4-17-251 1</inkml:trace>
  <inkml:trace contextRef="#ctx0" brushRef="#br0" timeOffset="-182848.64">16807 14972 630 0,'0'0'104'16,"0"0"113"-16,0 0-126 15,-69 98-67-15,69-75-17 16,2-7-8-16,19-5 10 15,2-8 1-15,3-3 18 16,-3-7-11-16,-1-19-2 0,-5-7-10 16,-8-4-3-1,-9 1 18-15,0 7-16 0,-4 4-2 16,-12 16 6-16,-4 9-8 16,-2 7 0-16,-2 32-45 15,9 14-60-15,12 7-22 16,3-3-225-16,0-7-137 15</inkml:trace>
  <inkml:trace contextRef="#ctx0" brushRef="#br0" timeOffset="-182535.16">16916 15282 574 0,'0'0'226'0,"0"0"6"16,0 0-83-16,0 0-117 15,0 0-26-15,0 0-4 16,6 36 4-16,18 3 10 16,-2 11 12-16,-1 1-19 15,-9-5-3-15,-3-7-4 16,-4-12 3-16,-2-11-5 16,0-11 0-16,-1-5 0 15,1 0 17-15,1-15 0 16,6-28 30-16,0-13-36 15,8-14-10-15,3-3 0 16,2 9-1-16,6 17-33 16,-1 16-17-16,5 15-37 0,6 12-63 15,3 4-175-15,-2 0-189 16</inkml:trace>
  <inkml:trace contextRef="#ctx0" brushRef="#br0" timeOffset="-180394.36">17400 15245 750 0,'0'0'207'16,"0"0"17"-16,0 0-130 16,0 0-31-16,0 0-30 15,0 0-4-15,-32 43-28 16,32-29-2-16,3 2 1 16,13-7-9-16,4 1 7 0,-3-6-14 15,-3-4-23-15,1 0 14 16,-6 0-7-16,1-12 16 15,-6-9-2-15,-2-5 16 16,-2-4 2-16,0-1 1 16,-13 3 1-16,-6 11 10 15,-1 11 17-15,1 6 16 16,-6 13-41-16,5 27 3 16,-4 12-7-16,9 14 0 15,8-3 1-15,7 0-3 16,13-14-7-16,13-12 7 15,10-11-24-15,3-17 1 16,6-9 1-16,0-19 20 16,5-21-4-16,4-16-10 15,-5-6-14-15,-6-5 22 0,-11-5-14 16,-20 13 24-16,-9 9 0 16,-3 20 4-16,-8 20 49 15,-12 10-5-15,-6 0-31 16,4 20-2-16,-1 3-15 15,13 1 0-15,3-5-4 16,7-7 2-16,3 0 0 16,13-4-3-16,11-4 5 15,5-1 1-15,4 0-1 16,0-2 0-16,-1 2 4 16,-7 4-2-16,-4 0-2 15,-7 4 0-15,-1 8 0 0,-10 7 14 16,-2 10-2-16,-4 7 4 15,0 0 2-15,0 0-18 16,0-7 0-16,0-9-7 16,0-4-9-16,12-6-8 15,30-5-24-15,31-5-11 16,21-7 57-16,13 0-77 16,5-13-58-16,-10-15-15 15,-21-7 53-15,-22-11 75 16,-27-7 24-16,-18 10 6 15,-14 3 196-15,-4 13 2 16,-15 12-44-16,2 5-54 16,1 3-35-16,3 3 4 15,7 1-24-15,3 3-7 0,3 0 9 16,0 0-19-16,0 0-2 16,0 0 10-16,0 0-29 15,0-3 14-15,0 3-27 16,0 0 0-16,0-3 11 15,0 3-6-15,0 0-1 16,2 0-4-16,-2-2 0 16,0 1 6-16,1 1-6 15,1 0 0-15,-2 0-1 16,0 0 1-16,0-7-2 16,-2-3-4-16,-14-1-27 0,-13-7 17 15,-1 6-3-15,1 7-13 16,-1 5 3-16,1 0-8 15,4 10-4-15,1 16-12 16,1 7-10-16,-3 7 38 16,8-2-32-16,4 6 20 15,8-7 15-15,6-1-9 16,0-7 2-16,3-9-14 16,20-7-3-16,12-13 33 15,1 0 2-15,3-16 11 16,0-13 3-16,-4-5-2 15,-5-5 3-15,-8-2 1 16,-5 5 12-16,-7 8 21 0,-4 8-17 16,-5 9 14-16,-1 11 10 15,0 0-19-15,0 0-23 16,0 20-3-16,-1 23 0 16,-11 21 5-16,-6 18-4 15,-1 9 0-15,-1 12 10 16,4 10-11-16,11 2 6 15,5 0 1-15,2-9-1 16,5-17 2-16,-7-16-3 16,-3-20-3-16,-28-22 11 15,-14-12 2-15,-10-13-2 16,-3-6 1-16,-3-17-12 0,1-21 15 16,11-16-17-1,15-25 0-15,20-11-2 0,15-16-10 16,44 2-11-16,27 8-26 15,9 10-16-15,10 19 23 16,-5 11-29-16,-7 17 5 16,-10 3 14-16,-20 12-6 15,-18 7 41-15,-14 7 16 16,-10 5 1-16,-4 5 11 16,-3 0 19-16,0 0 19 15,0 0-13-15,0 0-21 16,0 0-15-16,0 5-2 15,0 5 2-15,6 0-5 16,6-3 3-16,6-7-3 16,1 0-1-16,10-6-11 15,-1-15-1-15,2-10-21 16,-3-6 7-16,-8-7-8 0,-9 1-29 16,-8-3 22-16,-2 10 32 15,-6 7 15-15,-13 12 9 16,-1 15 42-16,-5 7-6 15,-7 28-40-15,5 20 2 16,5 6-3-16,12-3-2 16,10-2 0-16,0-9-2 15,15-15-3-15,12-10-5 16,4-13 8-16,5-7-1 16,5-10 1-16,0-20 7 0,-2-9-5 15,-2-4 6-15,-8-4-4 16,-4 1 2-1,-9 4 24-15,-4 10-23 0,-3 14-3 16,-6 11 7-16,-3 7 3 16,3 0-14-16,0 20-5 15,6 7 5-15,7 0 2 16,1-2-2-16,6-8 0 16,3-5 0-16,-1-8 2 15,3-4 0-15,4 0-2 16,-1-13 1-16,0-7 17 15,-2 0 5-15,-4 4-4 16,-6 3-2-16,-2 6-15 0,-5 7-2 16,1 0 0-1,1 0 0-15,2 10-5 0,3 4 5 16,4-4 0-16,7-1-1 16,-1-6-4-16,6-3 1 15,4-3-25-15,4-13 29 16,-4-10-8-16,-7-3 6 15,-5-3 2-15,-9-2-1 16,-4-11 2-16,-2-8 25 16,-2-9 11-16,-3-10-14 15,-1-1 26-15,5 7-16 16,-8 23 13-16,3 13-16 16,-6 20 52-16,0 7-11 15,0 3-48-15,0 10-19 0,0 26 3 16,-14 12 1-16,-1 19 10 15,1 12 0-15,-1 7-17 16,1 3-1-16,2-8-6 16,5-9-75-16,4-16-13 15,3-16-85-15,0-18-20 16,6-22-132-16,9-3-196 16</inkml:trace>
  <inkml:trace contextRef="#ctx0" brushRef="#br0" timeOffset="-180223.91">19709 15176 536 0,'0'0'213'16,"0"0"106"-16,0 0-135 15,-77 0-80-15,77 0-35 16,0 0-69-16,26-4-3 0,29 2-2 16,13-11 1-16,13-4-13 15,-7-3-40-15,-7-3-84 16,-12 6-133-16,-16 3-362 15</inkml:trace>
  <inkml:trace contextRef="#ctx0" brushRef="#br0" timeOffset="-176543.18">7625 18032 249 0,'0'0'233'15,"0"0"-161"-15,0 0 130 16,0 0-75-16,0 0-46 16,0 0-12-16,0 0-23 15,-30 24-18-15,30-31 4 16,0-12-4-16,19-17 13 15,5-17-9-15,2-18-21 16,-1-9-3-16,-12-7-3 16,-13-2-5-16,0-5 11 0,-19 15-7 15,-5 21-3-15,6 27 6 16,8 26-3-16,-2 11-4 16,1 43-10-16,-2 21-15 15,10 22 12-15,3-2 2 16,9-8-5-16,25-13 8 15,5-19-1-15,3-18-3 16,7-13-6-16,-4-14 4 16,1-5 12-16,-4-17-5 15,-5-12 7-15,-3-4 10 16,-8-1-4-16,-13 5-2 16,-7 9 6-16,-6 6-6 15,0 8 9-15,0 6-13 0,0 0-8 16,6 23-5-16,9 11-13 15,3 4 24-15,12-1-3 16,1-10-3-16,2-9 4 16,0-5-10-16,-1-8 5 15,-3-5 7-15,-2 0 2 16,-2-10 5-16,2-5-5 16,-5 1 0-16,-5-1 10 15,-4 10-10-15,2 1-4 16,0 4 4-16,3 0-10 15,4 4 10-15,2 5-3 16,1-3-35-16,-2 0-34 16,-4-1-35-16,2 1-114 0,-12-1-41 15,-6-3-37-15</inkml:trace>
  <inkml:trace contextRef="#ctx0" brushRef="#br0" timeOffset="-176098.33">7631 18466 709 0,'0'0'1'0,"0"0"132"0,0 0-25 15,0 0-87-15,0 0-8 16,0 0-13-16,-12 0-1 15,24 0-12-15,10 1 13 16,5 15 9-16,-2 7-9 16,-5 6-2-16,-4 1-30 15,-7 3 6-15,0-5-17 16,-9-6 6-16,0-3 36 16,0-9-8-16,0-4 9 15,0-5 35-15,0-1 25 16,0 0 7-16,0-3-15 15,0-26-17-15,0-11-35 16,3-5 4-16,9 0-3 16,4 10 4-16,-2 14-4 0,2 13-1 15,2 8-11-15,6 8 4 16,1 18 2 0,2 7 5-16,0 4-16 0,-6-2-43 15,4-6-89-15,-1-4-74 16,-5-14-55-16,-2-11-61 15</inkml:trace>
  <inkml:trace contextRef="#ctx0" brushRef="#br0" timeOffset="-175708.79">8096 18509 421 0,'0'0'97'16,"0"0"60"-16,0 0-120 15,0 0-17-15,0 0-13 16,0 0 3-16,91 0 13 15,-43-8-1-15,4-12-22 0,-7-5-18 16,-5-4-55-16,-10 1-2 16,-12 6-38-16,-15 5 33 15,-3 4 20-15,-21 3 54 16,-12 3 6-16,-4 0 20 16,1 4 53-16,8 3 23 15,8 0 5-15,7-2 11 16,10 0-17-16,3 1-3 15,0-1-86-15,6-5-6 16,21 2-7-16,14-2 7 16,9 4 1-16,2 3 0 0,-7 0 3 15,-7 14-3-15,-15 5 2 16,-7 9-3-16,-13 10 6 16,-3 3 2-16,-3 6-6 15,-13-3-2-15,4-11-37 16,6-12-43-16,6-16-100 15,0-9-74-15,9-31-69 16</inkml:trace>
  <inkml:trace contextRef="#ctx0" brushRef="#br0" timeOffset="-175303.22">8757 18195 413 0,'0'0'102'15,"0"0"-22"1,0 79 44-16,0-47-58 0,0 2-11 15,4-8-20-15,2-2-24 16,5-13-8-16,2-5-3 16,-1-6 0-16,9-16 5 15,0-14 4-15,6-9 1 16,-2-6-3-16,-1 2-5 16,-6-1 3-16,-4 10-5 15,2 4 0-15,-6 13 1 16,-4 6-1-16,3 11-4 15,6 2-5-15,0 24-3 16,1 4 11-16,-2 4-3 0,-4 0 4 16,-7-3 2-1,-3-2-1-15,0-9-1 0,-10-6 6 16,-4-8 6-16,-5-6 21 16,-5 0-7-16,-3-11-19 15,-3-8 3-15,-1-10-10 16,1-2 0-16,0-1-1 15,8 6-24-15,4 8-6 16,12 8-37-16,6 3-106 16,0 5-62-16,11-5-224 15</inkml:trace>
  <inkml:trace contextRef="#ctx0" brushRef="#br0" timeOffset="-174929.22">9148 17254 501 0,'0'0'169'0,"0"0"-152"16,-84 36 51-16,60 14 7 15,2 6-35-15,10 0-1 16,3-3-6-16,9-14-21 15,0-6-12-15,15-12-2 16,3-8-10-16,6-13 9 16,1 0-18-16,5-24 21 0,-5-7 9 15,-4-5-5-15,-6-3 5 16,-6-1-6-16,-6-2-1 16,-3 12 15-16,0 10 6 15,0 14 33-15,0 6-10 16,0 4-46-16,0 21-14 15,0 9-3-15,12 9-5 16,3-2-17-16,5-2-73 16,3-4-112-16,-2-12-93 15</inkml:trace>
  <inkml:trace contextRef="#ctx0" brushRef="#br0" timeOffset="-174563.25">9361 17455 390 0,'0'0'192'16,"0"0"40"-16,0 0-53 16,0 0-89-16,0 0-73 15,0 0-17-15,0-6-12 16,24 6 8-16,1 0 3 16,8 12 1-16,-6 5-14 15,-8-3-45-15,-4 9-6 16,-4-1 12-16,-7-3-20 15,-4-2 16-15,0-6 55 16,0-1 2-16,0-8 5 16,-4-2 39-16,4 0 36 15,0-1 15-15,0-24-44 0,0-4-38 16,16-4-5-16,3 0-3 16,1 13 7-16,-1 7 6 15,2 12-11-15,-3 1-2 16,-1 8-5-16,-1 18-2 15,-10 9 0-15,-6 13-44 16,0 11-83-16,-9 1-142 16,-15-5-181-16</inkml:trace>
  <inkml:trace contextRef="#ctx0" brushRef="#br0" timeOffset="-174352.08">9155 17895 201 0,'0'0'562'0,"0"0"-540"16,0 0 139-16,0 0-141 15,0 0 15-15,97 9 59 16,-22-9-61-16,19-5-10 16,13-12-21-16,10-4 0 15,6 1-4-15,-8 3-118 16,-12 8-103-16,-29 6-179 15</inkml:trace>
  <inkml:trace contextRef="#ctx0" brushRef="#br0" timeOffset="-173916.58">9619 18079 677 0,'0'0'137'0,"0"0"-15"16,0 0-12-16,0 0-91 15,-3 83 67-15,3-30-43 16,0 3-11-16,0 6-13 16,3 2-14-16,-3-8 6 0,3-12-11 15,-3-16-3-15,0-17 3 16,0-8-1-16,3-3 1 15,0-8 0-15,10-24 1 16,4-11 3-16,5-11-4 16,8 4 0-16,-1 11 0 15,3 14-1-15,-2 11-8 16,-2 6-4-16,-8 8-6 16,-1 0 8-16,-4 19-9 15,-6 9 2-15,-6 8 12 16,-3 6-3-16,-6 0 9 15,-18 1-2-15,-12-4 3 16,-9-9-5-16,-1-1 4 16,2-9-35-16,2-8-80 15,12-7-174-15,14-5-232 0</inkml:trace>
  <inkml:trace contextRef="#ctx0" brushRef="#br0" timeOffset="-173490.87">9862 18416 392 0,'0'0'282'0,"0"0"-176"16,0 0 8-1,0 0-108-15,0 0 9 0,0 0-2 16,75-56-13-1,-38 56 1-15,-10 0 1 0,0 17-1 16,-8 7-2-16,-7 4-1 16,-3 3-19-16,-6-4 2 15,-3 1-17-15,0-14 36 16,0-6-3-16,0-6 7 16,0-2 3-16,0-2 32 15,0-19 14-15,0-14-45 16,0-10-8-16,12-1 3 15,7-2 0-15,1 14 1 16,2 10 3-16,5 6 13 0,-5 10 1 16,-2 5-11-16,-1 3-5 15,-1 5-2-15,-3 19 3 16,-2 8-6-16,-7 12-2 16,-3 6-26-16,-3 6-86 15,0-13-156-15,0-7-199 16</inkml:trace>
  <inkml:trace contextRef="#ctx0" brushRef="#br0" timeOffset="-173226.17">10857 17740 1019 0,'0'0'19'0,"0"0"159"16,0 0-85-16,0 0-69 15,0 0-24-15,0 0-1 16,106-20 1-16,-30 20 6 16,3 0-6-16,-6 0-36 15,-15 0-61-15,-13 0-83 16,-18 0-155-16,-18 0-152 15</inkml:trace>
  <inkml:trace contextRef="#ctx0" brushRef="#br0" timeOffset="-173067.25">10983 17965 479 0,'0'0'125'16,"0"0"132"-16,0 0-81 15,0 0-156-15,0 0-20 16,0 0 49-16,138-9-29 15,-62-11-20-15,9-1-106 16,9 1-222-16,3-1-215 16</inkml:trace>
  <inkml:trace contextRef="#ctx0" brushRef="#br0" timeOffset="-172364.86">12268 17781 85 0,'0'0'688'0,"0"0"-678"16,0 0 155-16,0 0-74 15,0 0-43-15,0 0 4 16,15 43-27-16,3-43 10 0,12-14 13 16,1-20-20-16,2-10-14 15,0-9-7-15,-11-3-7 16,-4-8 10-16,-9-6-10 16,-9-15 0-16,0-6 3 15,0 9-3-15,-3 25-4 16,-6 28 3-16,1 29-3 15,5 15 3-15,2 42-40 16,1 19 21-16,0 13 17 16,4-2 3-16,16-12-1 15,2-12 1-15,5-10 0 16,-2-19-4-16,4-15 4 16,-5-12 0-16,1-7 3 0,5-21 0 15,-4-13 4-15,3-5-7 16,-7-3 2-16,-2 2 1 15,-4 6-3-15,-7 13-3 16,-1 11 0-16,-5 10 0 16,7 0-6-16,5 16-10 15,6 4 19-15,4 5-4 16,2-4 4-16,1-4-13 16,-2-5 6-16,-3-7-10 15,3-5 7-15,-3 0 6 16,3-5 4-16,-3-6 0 15,-4 5 0-15,-2 3 0 16,2 3-1-16,3 0 1 16,-1 0-2-16,-3 8 1 0,6 4 2 15,1-1-1-15,5-8 0 16,-4-1 0-16,3-2 2 16,1-2-2-16,-2-15-55 15,-2-6-177-15,-6-2-257 16</inkml:trace>
  <inkml:trace contextRef="#ctx0" brushRef="#br0" timeOffset="-166133.34">14377 17157 218 0,'0'0'135'15,"0"0"-33"-15,0 0 43 16,0 0-89-16,0 0 12 16,0 0 0-16,0 0-1 15,0 0-4-15,-16 0-14 16,16 0 4-16,0 0-7 16,0 0-10-16,0 0 10 15,0 0-20-15,0-3 2 16,0-3-5-16,0-5-12 15,0-3 6-15,0-1-17 16,0-2 0-16,13 2-4 0,3 1 4 16,1 4-2-16,-2 0 1 15,2 4-5-15,-4 3 4 16,-1-1-10-16,-5 1-1 16,-1 1 10-16,-5 2-12 15,1 0 4-15,-2 0 0 16,0 0 2-16,0 0 7 15,0 0-9-15,0 0 3 16,0 0 5-16,0 0-2 16,0 0 1-16,0 0 1 15,0 0-1-15,1 0 4 16,1 0-3-16,-2 0-2 16,0 0 3-16,0 0-1 0,0 0 2 15,4 0 0 1,-1 0 1-16,5 0 1 0,-5 0-1 15,0 2 0-15,3 1 0 16,-3 1 0-16,0-4 0 16,-3 0-2-16,3 1 5 15,-3 1-4-15,0 1 1 16,3-3 0-16,-3 4 2 16,1 1-2-16,3 3 0 15,-2 5 0-15,-1-3 3 16,-1 5-2-16,0 2-1 15,0 3 0-15,-1 3 2 0,-9 2 1 16,-2 3-3-16,-3-1 0 16,0 2 2-16,-1-5-1 15,4-7-1-15,-2-2 0 16,4-4-2-16,1-5 3 16,3 2-2-16,-1-3 1 15,-1 1 0-15,2 1 7 16,0-4-7-16,0 1 0 15,3-1 7-15,-4 2-4 16,4-3 4-16,-3 2 0 16,-1 2-3-16,1-1 12 15,1-3-15-15,-1 4 6 16,3-4 7-16,0 2-4 16,0-1 3-16,0-3-4 15,3 0-8-15,0 0 7 0,0 0-8 16,0 0-3-16,0 0 0 15,6 0-2-15,17 0 5 16,13 0 17-16,12 0-3 16,0 0 3-16,-2 0-17 15,-7 0-4-15,-6 0-8 16,-7-3-66-16,0 3-98 16,-10 0-227-16,-2 0-128 15</inkml:trace>
  <inkml:trace contextRef="#ctx0" brushRef="#br0" timeOffset="-165637.02">14708 17188 560 0,'0'0'63'15,"0"0"203"-15,0 0-193 16,0 0-27-16,0 0-10 16,0 0-33-16,0 0-2 15,62-77 3-15,-33 67-4 16,-3 7-2-16,-4 3-4 16,-4 0-9-16,-3 13 7 15,-6 11-16-15,-2 6 7 16,-7 4 9-16,0 4-2 0,0-5 10 15,-10-4-2-15,1-9 6 16,3-9 3-16,3-8 2 16,3-3 21-16,0 0 12 15,0 0 0-15,0-19 3 16,6-17-19-16,13-8-23 16,7-11 5-16,3 4-6 15,3 12-2-15,-5 4 12 16,-5 15-6-16,-1 10 1 15,-6 9-7-15,-2 1-1 0,7 13-5 16,-4 20 2-16,-1 9 4 16,0 7 0-16,-9 8-3 15,-3-4-28-15,0 0-45 16,0-13-50-16,0-12-103 16,4-11-71-16</inkml:trace>
  <inkml:trace contextRef="#ctx0" brushRef="#br0" timeOffset="-164557.15">15407 17234 11 0,'0'0'95'0,"0"0"-2"15,0 0-16-15,0 0 35 16,0 0 3-16,0 0 10 16,-20 0 39-16,20 0-21 15,-3 0-31-15,3 0-37 16,0 0-19-16,0 0-15 16,0 0-24-16,0 0-2 15,6 0-7-15,24-7-4 16,10-1 1-16,11-1 0 15,1-2-5-15,-4 2-9 16,-8-1-68-16,-8 4-38 16,-10-3-112-16,-15 1-155 15</inkml:trace>
  <inkml:trace contextRef="#ctx0" brushRef="#br0" timeOffset="-164354.12">15472 17118 541 0,'0'0'192'16,"0"0"-19"-16,0 0 50 16,0 0-161-16,0 0-29 15,0 0-18-15,-17-10-14 16,17 33-2-16,6 11-2 16,8 13 3-16,-8 9-1 0,0 3-12 15,-2 0-72 1,9-12-124-16,3-19-302 0</inkml:trace>
  <inkml:trace contextRef="#ctx0" brushRef="#br0" timeOffset="-164157.58">15915 16897 62 0,'0'0'896'0,"0"0"-825"16,0 0 54-16,0 0-97 15,0 0-22-15,1 95 11 0,10-42-3 16,-5 5-14-16,0 4 0 16,-3 0-59-16,-3 1-156 15,0-10-280-15</inkml:trace>
  <inkml:trace contextRef="#ctx0" brushRef="#br0" timeOffset="-163826.71">16410 17151 501 0,'0'0'69'16,"0"0"-35"-16,0 0 32 15,0 0-66-15,0 0-69 16,0 0-151-16</inkml:trace>
  <inkml:trace contextRef="#ctx0" brushRef="#br0" timeOffset="-163543.15">16455 16827 687 0,'0'0'139'16,"0"0"147"-16,0 0-141 15,0 0-46-15,0 0-25 16,0 0-23-16,-12-16 2 16,24 18-27-16,18 20-7 0,12 3 19 15,0 3-25-15,-4 8-10 16,-8 3-3-16,-16 10-1 15,-14 11-20 1,-4 13-63-16,-33 9 3 0,-18 5-32 16,-18-2-49-16,-15-9-57 15,-16-10-251-15</inkml:trace>
  <inkml:trace contextRef="#ctx0" brushRef="#br0" timeOffset="-163176.68">13912 16898 415 0,'0'0'72'0,"0"0"57"16,0 0 77-16,0 0-89 16,0 0-25-16,0 0-40 15,-29 85-12-15,25-20 31 0,1 24-33 16,3 11-16-16,3 8-22 15,27 5 3-15,19-7-7 16,25-13-38-16,40-10-112 16,35-37-176-16,24-41-149 15</inkml:trace>
  <inkml:trace contextRef="#ctx0" brushRef="#br0" timeOffset="-162674.75">17159 17022 552 0,'0'0'145'16,"0"0"-18"-16,0 0 22 0,-80 40-84 15,57-11-6-15,4-2-24 16,5-3-10-16,6-6 9 15,6-4-26-15,2-9-2 16,0-4-6-16,4-1 1 16,16 0 4-16,3-15 12 15,6-5-11-15,-7-7 11 16,-5 2-17-16,-11 1 6 16,-6 0 2-16,0 3-4 15,0 11 6-15,-6 5-4 16,-7 5-1-16,0 0-5 15,-3 13-6-15,-2 7-5 0,3 10-23 16,9-1-44 0,6 1-67-16,0-7-191 0,15-8-266 15</inkml:trace>
  <inkml:trace contextRef="#ctx0" brushRef="#br0" timeOffset="-162229.24">17475 16907 983 0,'0'0'70'16,"0"0"137"-16,0 0-154 16,0 0-29-16,0 0-24 15,0 0-11-15,69-30 11 0,-20 30-4 16,2 0 1-16,-5 9 0 15,-12 8-32-15,-10 7-11 16,-14 2 31-16,-8 4-14 16,-2-4 16-16,0-2 13 15,-11-9 3-15,3-4-2 16,2-8 2-16,3-3 10 16,3 0 30-16,0 0 3 15,0-10-4-15,9-20-5 16,11-12-35-16,12-8 11 15,4 6-3-15,1 7-4 16,-3 12 17-16,-3 12-23 16,1 10 0-16,-4 3-2 15,-1 5 1-15,-6 19-3 0,-3 10-1 16,-9 12-5-16,-9 10-18 16,-6 4-59-16,-30 10-28 15,-10 1-44-15,-15-6-212 16,-14-7-237-16</inkml:trace>
  <inkml:trace contextRef="#ctx0" brushRef="#br0" timeOffset="-161760.79">14766 17990 220 0,'0'0'30'0,"0"0"94"16,0 0 27-16,0 0-82 15,0 0 19-15,0 0-2 0,-22 0-19 16,22-6 0-16,6-1 4 16,4 0 6-16,10 0-25 15,3 0-11-15,12 1-3 16,16 1-20-16,31 1 3 16,26-4 10-16,38 0-10 15,34-2-7-15,36-3-8 16,23-4-3-16,28-3-6 15,0-4 2-15,-2 7-3 16,-26 4 3-16,-39 4-8 16,-44 2-7-16,-51 3-6 15,-47 1-28-15,-45 3-25 16,-17 0-50-16,-48 3 61 16,-29 21-219-16,-23 5-153 15</inkml:trace>
  <inkml:trace contextRef="#ctx0" brushRef="#br0" timeOffset="-161354.72">15733 18195 837 0,'0'0'10'0,"0"0"54"15,0 0-64-15,0 0-31 16,0 0 31-16,0 0 4 0,106 27-4 16,-83-5-4-1,-4 8-7-15,-6 0-45 0,-7-1 14 16,-3-2 2-16,-3-6-4 16,0-5 34-16,0-10 10 15,0 1 1-15,0-7 51 16,0 0 29-16,0-11-8 15,0-22 0-15,13-8-62 16,10 0-5-16,3 1 7 16,3 12 3-16,-2 11 0 15,-6 10-16-15,-1 7-2 16,3 3-7-16,-5 21 3 16,3 12 1-16,-7 13-7 0,-3 7-48 15,0 3-73-15,-1-8-84 16,2-10-107-16</inkml:trace>
  <inkml:trace contextRef="#ctx0" brushRef="#br0" timeOffset="-161179.95">16306 18301 347 0,'0'0'464'0,"0"0"-369"15,0 0 104-15,0 0-152 16,0 0-44-16,0 0-3 15,46-20 0-15,-7 13-2 0,1 1-9 16,-4 3-86-16,-2-4-87 16,-16 3-174-16</inkml:trace>
  <inkml:trace contextRef="#ctx0" brushRef="#br0" timeOffset="-161003.05">16425 18199 608 0,'0'0'111'0,"0"0"166"16,0 0-215-16,0 0-30 16,0 0-31-16,0 0 7 15,-5 92 20-15,10-39-21 16,-2 13-7-16,0 0-3 16,2 0-84-16,5-13-112 15,3-22-249-15</inkml:trace>
  <inkml:trace contextRef="#ctx0" brushRef="#br0" timeOffset="-160834.55">16770 18148 993 0,'0'0'9'16,"0"0"54"-16,0 0-61 15,0 0 7-15,-3 109-9 16,13-62-19-16,6-2-112 0,4-8-208 15,-4-16-248 1</inkml:trace>
  <inkml:trace contextRef="#ctx0" brushRef="#br0" timeOffset="-160626.81">17057 18059 798 0,'0'0'289'16,"0"0"-279"-16,0 0 92 15,0 0-101-15,0 0 24 16,0 0-8-16,74 111 5 16,-67-59-13-16,-7 3-8 15,-10 15-1-15,-29 10-3 16,-16-1-36-16,-17-1-46 16,-19-11-105-16,-10-20-125 0,-12-18-202 15</inkml:trace>
  <inkml:trace contextRef="#ctx0" brushRef="#br0" timeOffset="-160395.03">15617 18120 651 0,'0'0'49'15,"-84"0"149"-15,57 16-5 16,11 8-131-16,4 15-22 15,9 16 3-15,0 16-14 0,3 20 6 16,15 9-19-16,21 4-15 16,19-7-2-16,13-16-3 15,22-21-82-15,16-31-90 16,13-29-112-16,8-32-351 16</inkml:trace>
  <inkml:trace contextRef="#ctx0" brushRef="#br0" timeOffset="-160115.28">17189 18000 603 0,'0'0'214'0,"0"0"-161"0,0 0 134 16,0 0-126-16,0 0-56 15,0 0 6-15,49-47-2 16,-27 35-9-16,-2 2 8 16,-6 3-8-16,-6 2 0 15,-2 2-4-15,-5 3 0 16,-1 0-32-16,0 0-21 16,0 5-34-16,-3 10-90 15,-7 2-8-15,1-5-270 16</inkml:trace>
  <inkml:trace contextRef="#ctx0" brushRef="#br0" timeOffset="-159705.08">17388 17868 771 0,'0'0'164'16,"0"0"-95"-16,0 0 81 16,0 0-107-16,0 0-8 15,0 0-32-15,-36 0 4 16,49-3-3-16,12-4 2 16,8 7 2-16,3-3-8 0,-8 3-2 15,-7 0 0-15,-9 0-21 16,-6 10 2-16,-6 5 4 15,0 9 17-15,-5 5 1 16,-14 1 0-16,-7 2-1 16,0 0 10-16,-1-3 4 15,3-6 8-15,7-9-2 16,9-6-6-16,5-3 7 16,3-5-21-16,0 0-3 15,11 0 1-15,21-6-5 16,13-5 6-16,7-9-45 15,3 0-61-15,-6-2-131 0,-1-5-274 16</inkml:trace>
  <inkml:trace contextRef="#ctx0" brushRef="#br0" timeOffset="-159463.41">18609 17715 143 0,'0'0'1129'0,"0"0"-1085"15,0 0 149-15,0 0-112 16,0 0-61-16,0 0-20 16,26-41-4-16,45 34-1 15,9-3-14-15,6-4-65 0,-8-1-56 16,-14 4-55-16,-16 8-154 15,-23 0-259-15</inkml:trace>
  <inkml:trace contextRef="#ctx0" brushRef="#br0" timeOffset="-159305.18">18640 17890 674 0,'0'0'200'16,"0"0"-6"-16,0 0-79 15,0 0-115-15,0 0-9 16,115-32 6-16,-30 12-99 0,-3-3-196 16,-8-2-300-16</inkml:trace>
  <inkml:trace contextRef="#ctx0" brushRef="#br0" timeOffset="-154343.16">20852 17469 250 0,'0'0'106'0,"0"0"-17"15,0 0 70-15,0 0-75 16,0 0-16-16,0 0 14 15,0 0-23-15,-11-3-5 16,11 3-10-16,-1 0 5 0,-5 0-5 16,-1 0-6-16,-7 0-15 15,-4 0-15-15,1 6-3 16,-3 0 15-16,2 2-8 16,3-6 4-16,2-2 11 15,5 0-8-15,2 0 6 16,2 0 5-16,1-13-13 15,3-11 5-15,0-5-22 16,0-4 1-16,12-4 0 16,7 4 0-16,1 7 4 15,-1 6-5-15,2 13 2 16,0 7-6-16,3 0-1 16,-1 17 0-16,0 13 2 0,-8 6 6 15,-5 6-2-15,-10 8-1 16,0 4 1-16,-12-1 5 15,-16 3-5-15,-3-5-1 16,-11-7 8-16,-3-7-7 16,-1-10 5-16,-6-7-2 15,7-5-4-15,5-8 17 16,10-7-16-16,12 0 9 16,8 0 19-16,3-5-10 15,7-9-8-15,0-9-11 16,17 0 4-16,2-1 6 15,10 7 0-15,0 5 9 16,6 7 1-16,2 5-4 16,0 0-1-16,4 10-7 15,1 10-7-15,1 3 21 0,2 5-20 16,1 0-1-16,-3-4 3 16,3-1-4-16,-3-11-5 15,-1-4-42-15,-9-8-58 16,-6 0-30-16,-14-14-108 15,-10-10-406-15</inkml:trace>
  <inkml:trace contextRef="#ctx0" brushRef="#br0" timeOffset="-139335.86">22449 17344 385 0,'0'0'73'16,"0"0"71"-16,0 0 34 15,0 0-38-15,0 0-66 16,0 0-16-16,0 0-17 15,0 0-19-15,-41 1-18 16,60 3 4-16,14-4 2 16,13 0 3-16,15 0 12 15,11 0-15-15,6-9-3 16,-4-4-7-16,-4 2 2 16,-7 0-1-16,-11 3-1 15,-13 1-31-15,-12 7-38 16,-15 0-55-16,-12 0-146 15,0 20-53-15,-22 3 80 16</inkml:trace>
  <inkml:trace contextRef="#ctx0" brushRef="#br0" timeOffset="-138992.12">22455 17620 420 0,'0'0'101'0,"0"0"7"15,0 0 141-15,0 0-109 16,0 0-64-16,0 0-13 16,-24 0-9-16,24 0-13 15,0 0-8-15,0 0-13 16,0 0-13-16,10 0 3 0,19 0-9 16,17-3 9-16,13 2 6 15,8-1-3-15,8-8-3 16,2 0-4-16,3 0-4 15,-3-4 5-15,-10 3-7 16,-11 0 0-16,-13 4-4 16,-17 3-5-16,-13 1-18 15,-8 3-14-15,-5 0-7 16,0 0 11-16,-8-3-20 16,-12-1-101-16,-12-1-91 15,-1-5-52-15,-3-4-104 16</inkml:trace>
  <inkml:trace contextRef="#ctx0" brushRef="#br0" timeOffset="-138632.54">22688 17053 620 0,'0'0'28'0,"0"0"151"15,0 0 26-15,0 0-111 16,0 0-39-16,-81-8-10 15,81 8-37-15,0 0-8 16,0 8-2-16,20 13 2 16,15 6 4-16,12 7 12 15,11 0-13-15,6 7 14 0,4 5-15 16,4 2 5 0,-4 1-1-16,-9 1-3 0,-12-2 1 15,-17 1 6-15,-14 0 7 16,-16 8 16-16,-12 7-3 15,-33 1-9-15,-8 2-3 16,-13 1-1-16,2-5-10 16,5-2-7-16,13-13 4 15,15-9-8-15,14-11-3 16,17-14-54-16,17-14-80 16,34-4-85-16,21-36-260 15</inkml:trace>
  <inkml:trace contextRef="#ctx0" brushRef="#br0" timeOffset="-137882.12">24724 17048 623 0,'0'0'91'16,"0"0"189"-16,0 0-99 15,0 0-92-15,0 0-33 16,0 0-24-16,-39-14-27 16,66 14 5-16,18 0-4 15,16 0 12-15,14 0 3 16,3-1-15-16,-3-8 0 16,-7 4-6-16,-13-2 1 15,-19 1-5-15,-17 5 4 16,-12-2-3-16,-7 3 2 15,-3-3 2-15,-27 1-2 16,-19 2-14-16,-16 0-7 16,-15 0 17-16,-11 17-11 15,-3 2 7-15,2 1 8 0,5-1 2 16,19-2 0-16,17-8 1 16,21-4 10-16,16-2 9 15,9-1-21-15,5-2-1 16,5 4-10-16,24 4 2 15,11 3 8-15,7-2 1 16,2 5 0-16,-6 1-1 16,-5 3 1-16,-10 2 0 15,-7 0 0-15,-11 7 1 0,-10 2 0 16,0 7 1-16,-13 7-1 16,-16-1 13-16,-5-1-11 15,-2 0 13-15,3-10-3 16,7-1 5-16,6-10-4 15,11-10-3-15,5-3-11 16,4-7 0-16,3 0-5 16,27 0 3-16,19-5-1 15,19-18 1-15,15-6-30 16,15-6-47-16,5-2-53 16,2-4-129-16,-6 1-309 15</inkml:trace>
  <inkml:trace contextRef="#ctx0" brushRef="#br0" timeOffset="-137410.93">25755 17053 610 0,'0'0'33'15,"0"0"36"-15,0 0 102 16,0 0-113-16,0 0 25 16,-78-73-4-16,39 73-31 15,-8 0-1-15,-2 10-21 16,1 16-4-16,3 11-2 0,9 11-9 16,11 8-7-16,13 4 4 15,12-1-7-15,0-5 1 16,12-15-2-16,13-9 0 15,2-10 0-15,3-16 1 16,4-4-1-16,4-4 5 16,5-21 0-16,-3-7 7 15,-3-11-8-15,-5-3-4 16,-8-3 12-16,-8 3-11 16,-7 13 3-16,-6 11 4 15,-2 17 19-15,-1 5 5 16,0 0-31-16,0 0-1 0,0 14-4 15,0 21-13-15,0 13 17 16,0 3-2-16,0 2-44 16,12 0-36-16,2-11-58 15,-1-7-175-15,3-18-233 16</inkml:trace>
  <inkml:trace contextRef="#ctx0" brushRef="#br0" timeOffset="-136901.08">26013 17352 485 0,'0'0'36'15,"0"0"8"-15,0 0 66 16,0 0-38-16,0 0 16 15,0 0 37-15,-16-12-20 16,16 8-22-16,0 1-23 16,10 0-41-16,3 3-14 15,8 0 0-15,3 0-2 16,-1 19-3-16,-4 6 0 16,-3 5 1-16,-10 4 1 15,-4-2-2-15,-2 0 0 0,0 0 7 16,-8-7-7-16,-4-3 0 15,5-7 5 1,1-7-5-16,3-8 14 0,3 0 20 16,0 0-1-16,0-17 6 15,15-19-10-15,15-10-22 16,9-10 6-16,5 6-3 16,0 6 8-16,-2 12-6 15,-4 8 7-15,-10 12 10 16,-3 12-22-16,-8 0-5 15,-1 18 1-15,-4 17-3 16,-5 7 0-16,-7 4-1 16,0 1-27-16,0-3-19 15,-4-5-44-15,-5-3-47 16,3-16-124-16,3-17-448 0</inkml:trace>
  <inkml:trace contextRef="#ctx0" brushRef="#br0" timeOffset="-104417.15">27846 17198 258 0,'0'0'82'0,"0"0"-33"16,0 0 34-16,0 0 0 15,0 0-18-15,0 0-30 16,0 0 16-16,-45-67 10 16,30 56 3-16,-1 6-9 15,-6 2 0-15,-7 3-29 16,-5 0-13-16,-5 19-13 15,-1 15-2-15,7 5 2 16,6 6 0-16,12-1 0 16,8-7 0-16,7-5 0 0,0-8-5 15,6-6 5-15,14-8-2 16,6-10 2-16,6 0 3 16,7-25 6-16,3-20 3 15,1-12-4-15,-1-11 11 16,-4-3 6-16,-5-3 7 15,-10 2-8-15,-5 9-20 16,-12 10 3-16,-4 14 0 16,-2 16 8-16,0 14 25 15,0 7-12-15,0 2-17 16,0 0-11-16,-3 31-13 16,-5 16 13-16,-1 10-3 0,6 7 6 15,3-4-5-15,5-12 2 16,13-1 0-16,2-10-3 15,2-14 3-15,1-12 0 16,1-8-1-16,4-3 3 16,1-22 6-16,1-9-6 15,-2-6-1-15,-4-3-1 16,-5 2 0-16,-4 7 0 16,-6 8 0-16,-6 10 0 15,-3 12 11-15,0 1-4 16,0 0-5-16,0 17-2 15,0 17-13-15,0 11 11 16,5 2-1-16,8 0-11 16,5-8-60-16,9-10-114 0,4-19-157 15,5-10-85-15</inkml:trace>
  <inkml:trace contextRef="#ctx0" brushRef="#br0" timeOffset="-104219.27">28502 16768 569 0,'0'0'255'0,"0"0"-87"16,0 0-57-16,0 0-86 15,0 0-16-15,0 0-8 16,-37 33-2-16,37-26-2 0,0-4-4 16,7-3 2-1,9 0-20-15,0 0-42 0,1 0-47 16,-1-3-160-1,-6-4-133-15</inkml:trace>
  <inkml:trace contextRef="#ctx0" brushRef="#br0" timeOffset="-103755.63">28529 17033 445 0,'0'0'107'15,"0"0"25"-15,0 0 48 16,0 0-104-16,0 0-50 16,0 0-2-16,-8 49 31 15,14-3 33-15,4 4-45 16,0-4-29-16,5-7 7 16,0-6-20-16,0-13-1 0,-5-9 7 15,-4-5-6-15,0-6 6 16,3 0 1-16,6-20 8 15,7-20 39-15,5-16-35 16,0-4-16-16,-2-3-4 16,-3 14-1-16,-2 9-32 15,-2 15-11-15,-3 8-40 16,1 12-52-16,2 5-147 16,5 0 4-16,2 9-2 15</inkml:trace>
  <inkml:trace contextRef="#ctx0" brushRef="#br0" timeOffset="-101776.89">28995 17026 188 0,'0'0'174'16,"0"0"29"-16,0 0-19 0,0 0-70 15,0 0-59-15,0 0-14 16,6 36 7-16,4-22-1 16,0 1-28-16,7-5-13 15,-1-3 2-15,2-4-2 16,2-3-5-16,2 0 11 15,-1-7-12-15,-3-8-2 16,-2-2-9-16,-7-7-9 16,-9 2 14-16,0 1-4 15,0 6 10-15,-15 2 10 16,-4 11-2-16,-7 2 11 16,-5 11 2-16,1 15-9 15,3 10 10-15,12 7-13 0,15 3-7 16,0 1 4-16,27-4-6 15,9-12 0-15,4-11-1 16,2-11 1-16,-2-9-2 16,2-17-10-16,4-16-14 15,1-9 20-15,-4-2-23 16,-6-4 29-16,-10 7-2 16,-8 1 4-16,-8 10-2 15,-8 15 0-15,-3 8 1 16,0 7 54-16,0 0-38 15,0 0-6-15,0 0-11 16,0 3-5-16,0 7 4 0,3 2-5 16,9 2 6-16,9-4-2 15,5 0 2-15,1 3 0 16,3-3 0-16,0 0-3 16,-3 0 3-16,-6-1-3 15,0 3 3-15,-7-1-8 16,-5 3 8-16,-1 0-10 15,-3 2 2-15,-5 1-15 16,0-3 2-16,1-3-7 16,1-3-18-16,5-5 9 15,8-3-7-15,16 0 14 16,18-17 17-16,9-10 4 16,8-7-17-16,-8-3-78 0,-11-4 21 15,-13 2 60-15,-18 13 23 16,-13 4 12-16,-3 11 72 15,-9 8 44-15,-16 3-33 16,-10 0-75-16,0 0-13 16,2 4 13-16,3 14-19 15,8-1 1-15,2 5 0 16,10-1 0-16,5-2-3 16,5-2 1-16,0 0-3 15,6-5-1-15,10-5 2 16,6-4-6-16,5-3 2 15,4 0 6-15,0-17 2 0,-1-2-1 16,-3-4 0 0,-3-3 18-16,-9 0-10 15,-2 4 51-15,-7 7-7 0,-3 6 15 16,-3 4-6-16,0 5-4 16,0 0-35-16,0 0-15 15,0 27-8-15,0 16 0 16,0 30 1-16,0 25 46 15,9 24-17-15,4 17-23 16,1 10-7-16,4 7 24 16,1 2-19-16,2-13 66 15,0-15-59-15,-5-15-10 16,-5-19 2-16,-11-25-4 16,0-16 0-16,-29-15 8 15,-14-15-8-15,-12-8 6 0,-14-9-2 16,-1-8-4-16,3-2-6 15,12-23-25-15,17-9 23 16,19-30 4-16,19-26-107 16,11-24 86-16,36-27-8 15,22-5-58-15,18-3 17 16,7 14-20-16,6 16 91 16,-2 21-4-16,-9 20 10 15,-8 10-5-15,-8 8 4 16,-12 6 0-16,-13 9 2 15,-14 9-4-15,-11 11 0 16,-14 10 5-16,-5 10 0 16,-4 5 45-16,0 0-18 0,0 0-24 15,0 0-2-15,-9 5-6 16,2 12-5-16,-1 6 1 16,5-4 4-16,3 1-1 15,0-8 1-15,14-1 0 16,6-6 1-16,4-5-1 15,-3 0 0-15,2-11 6 16,-4-12-2-16,-7-7-4 16,-8-3 0-16,-4-4 1 15,0 1-4-15,-13 10-1 16,-5 6 4-16,-2 13-7 16,-8 7 7-16,-3 23-9 0,-5 24 2 15,7 11 7-15,12 6-3 16,15 3 3-16,2-8 0 15,20-16-4-15,17-12 4 16,5-16 0-16,7-12 0 16,0-3 0-16,2-28 15 15,-2-6-15-15,-4-13 0 16,-4-9 6-16,-6-2-4 16,-8 7-2-16,-8 14 0 15,-8 15 3-15,-5 12-1 16,-5 10-2-16,-1 3-13 15,0 24 0-15,0 9 10 16,0 10 3-16,5 1 0 0,10-7 4 16,7-8-3-1,0-12-1-15,-2-11 0 0,1-9 6 16,4 0-2 0,2-12 5-16,6-17-6 0,3-3 1 15,-1-6 0-15,0 4-4 16,-8 11 0-16,-10 7 0 15,-8 12 0-15,-6 4-6 16,2 4-9-16,4 13 11 16,1 10-4-16,8 2 8 15,2 1 0-15,5-5 3 16,-1-10 0-16,-1-6-1 0,-3-9 1 16,1 0-1-1,-2-24 9-15,-4-10-11 0,-3-7 0 16,-5-5 6-16,-1-3-5 15,8-11 3-15,7-7-4 16,7-13 4-16,2-8-2 16,-2-6-1-16,-7 16 1 15,-9 16 33-15,-7 25-8 16,-5 27 54-16,0 10-59 16,0 7-22-16,-9 30-1 15,-11 20-2-15,-1 20 3 16,0 9 7-16,5-1-5 15,4 2 4-15,8-7-6 16,4-12-2-16,0-12-10 0,1-12-20 16,13-11-43-16,5-19-24 15,3-14-79-15,1-4-96 16,-1-28-134-16</inkml:trace>
  <inkml:trace contextRef="#ctx0" brushRef="#br0" timeOffset="-101603.93">31793 16883 480 0,'0'0'95'16,"0"0"75"-16,0 0 62 15,0 0-106-15,0 0-59 16,0 0-64-16,4-9 7 16,45 9 10-16,19 0-16 15,14 0-4-15,7 0-95 0,0 0-128 16,-8 0-175-16</inkml:trace>
  <inkml:trace contextRef="#ctx0" brushRef="#br0" timeOffset="-100922.13">32688 17104 847 0,'0'0'110'16,"0"0"15"-16,0 0 40 16,0 0-107-16,0 0-46 0,0 0 12 15,3-9-18-15,-3 9-6 16,0 0 0-16,0 0 4 15,0 0-6-15,0 0 2 16,0 0 0-16,0 0 5 16,0 0-3-16,0 0 4 15,0 0 3-15,0-1 9 16,0 0 28-16,0-1-17 16,0 2-5-16,0-2 11 15,-11-3-21-15,-4 2-1 0,-5 3-10 16,-2 0 4-16,0 0-10 15,1 8 3-15,6 1 0 16,5 1-2-16,7-3 1 16,3 1 0-16,0 0-3 15,2-2 4-15,17-1-6 16,11-2 6-16,9-3-4 16,2 0-1-16,-1-8-11 15,-4-6 9-15,-9-6-6 16,-9-1-2-16,-9 4 8 0,-5 0-1 15,-4 8 4 1,0 3 1-16,-6 6 0 0,-14 0-5 16,-6 0-1-16,5 0 2 15,2 10 0-15,7 3 1 16,6 0-4-16,6-3-19 16,0 2-19-16,6-8 18 15,11 2 12-15,5-6 18 16,0 0-11-16,-1-3 11 15,-2-6-9-15,-8-1-9 16,-8 0 5-16,-3 0-19 16,-6 7-83-16,-24 3-140 15,-13 0-165-15</inkml:trace>
  <inkml:trace contextRef="#ctx0" brushRef="#br0" timeOffset="-96462.58">14932 10955 99 0,'0'0'54'0,"0"0"6"16,0 0 80-16,0 0-25 15,0 0-62-15,0 0 13 16,0 0 3-16,0 0 7 16,-49 0-7-16,46 0-1 15,3 0-11-15,0 0 1 16,0 0-33-16,0 0-17 16,0 0-8-16,9 0-3 15,21 0-3-15,16-3 6 16,15-7 1-16,8-4 12 15,-2-5-13-15,-5-1-2 0,-16-1 1 16,-11 4-39 0,-18 5 14-16,-14-1 9 0,-3 3 14 15,-14-1 1-15,-21 5-45 16,-11 0-7-16,-9 2 37 16,3 4 17-16,11 0 4 15,15-3 34-15,9 0 14 16,11 2 21-16,6-2-35 15,0 3-28-15,0-3-10 16,9 1-2-16,20 1 0 16,8 1-5-16,8 0 14 15,-6 0-15-15,-7 16 8 16,-12 7-10-16,-11 7 9 16,-9 8-13-16,-15 10 7 15,-24 5-25-15,-10 3-32 0,4-3-44 16,15-14-19-16,20-12-41 15,10-21-72-15</inkml:trace>
  <inkml:trace contextRef="#ctx0" brushRef="#br0" timeOffset="-95911.18">16133 10640 725 0,'0'0'13'15,"0"0"192"-15,-97-19-163 16,49 32-2-16,-4 17-28 16,0 7-12-16,16 2 7 0,13 0-7 15,17-2-6-15,6-10 5 16,5-7-6-16,25-11 3 16,10-9-2-16,11-14 6 15,5-25 1-15,4-13-1 16,-3-9-12-16,-8-7 11 15,-7-5 1-15,-13-9 1 16,-6 5 2-16,-10 11-1 16,-7 23 4-16,-6 17-4 15,0 23 29-15,0 3 16 16,-6 20-47-16,-7 25 3 16,-8 25-3-16,2 10 0 0,10 2 25 15,6-9-25-15,3-13 0 16,6-12 0-16,13-18 0 15,11-13-1 1,3-17-4-16,12 0 5 0,1-29-7 16,2-11-6-16,-6-10-10 15,-7-7 17-15,-8-5 1 16,-11 0 5-16,-6 13 0 16,-8 15 3-16,-2 21 9 15,0 13 14-15,-8 18-26 16,-6 20-4-16,-5 12 4 15,9 5-3-15,10-9 3 0,0-10-14 16,17-5-20-16,12-15-69 16,16-16-44-16,9 0 29 15,6-27-180-15,-8-16-15 16</inkml:trace>
  <inkml:trace contextRef="#ctx0" brushRef="#br0" timeOffset="-95691.7">16829 10173 161 0,'0'0'118'15,"0"0"237"-15,0 0-262 16,-92-38 24-16,86 52-68 16,3 2-41-16,3 0-7 15,12-4 0-15,15-7 1 16,10-5 1-16,-3 0-3 0,-1-16 8 16,-6-7 4-1,-15-1-11-15,-9-2 9 0,-3 3-8 16,-9 4-2-16,-23 14 0 15,-9 5-66-15,0 24-94 16,2 16-23-16,13 7-55 16</inkml:trace>
  <inkml:trace contextRef="#ctx0" brushRef="#br0" timeOffset="-95376.65">16933 10444 294 0,'0'0'322'0,"0"0"-153"16,0 0-45-16,0 0-124 15,0 0-19-15,13 75 19 16,19-35 19-16,7-5-6 16,-3-5 0-16,-6-11-5 15,-11-8-5-15,-4-8-4 16,-8-3 2-16,7-6 21 15,-5-19 92-15,4-11-93 16,4-12-13-16,-5-13-1 16,2-5-6-16,5 6-2 15,1 12-5-15,3 18-51 16,3 14-29-16,6 15-162 16,4 1 25-16,5 11-6 0,-1 12 30 15</inkml:trace>
  <inkml:trace contextRef="#ctx0" brushRef="#br0" timeOffset="-93876.91">17521 10346 34 0,'0'0'211'16,"0"0"47"-16,0 0-75 16,0 0-42-16,0 0-52 15,0 0-69-15,0 4-20 16,0 6-8-16,0 4 0 16,8 1 5-16,7-1 5 15,-3-2-4-15,-1-8-2 16,3-1-23-16,1-3-6 15,0-3 13-15,-1-11 12 0,-1-5-1 16,-7 0 9-16,-6-1 6 16,0 1-3-16,-6 1 1 15,-15 2 26-15,-3 13 0 16,-6 3 2-16,-9 10-26 16,5 19-1-16,6 8 0 15,8 2-5-15,14 4-2 16,6-3-4-16,20-7 3 15,14-6-5-15,15-14 8 16,8-13 1-16,-3-1 5 16,5-28-6-16,-5-5-5 15,-8-8 1-15,-10-4 8 16,-12-1-4-16,-15 10 9 16,-3 5 9-16,-6 12 19 15,0 11 25-15,0 4-28 0,0 5 18 16,0 0-52-16,0 0-2 15,0 0-5-15,0 0-4 16,0 1 10-16,14 9-9 16,11 0 10-16,3 0 2 15,6 0 1-15,-1 3-3 16,-6 1 0-16,-2 4 1 16,-9 2-5-16,-6 3-1 15,-4 3-7-15,-3-2 12 16,-3 1-17-16,7-8-13 15,3-5-16-15,16-2 13 16,11-8 23-16,14-2 1 0,7 0-27 16,-7-22-19-1,-5-5-24-15,-10-7 77 0,-13-4 2 16,-14 0 4-16,-9 6 7 16,0 8-8-16,-22 11 10 15,-8 13 9-15,-2 0-18 16,-1 24 15-16,4 5-18 15,10 4 8-15,9-2-18 16,10-6 9-16,0-8-16 16,16-6-2-16,7-11 1 15,7 0 17-15,8-20 3 16,-2-7-3-16,3-4 15 16,-7 2-11-16,-6 10-3 0,-10 6 35 15,-10 9 16-15,-6 4 14 16,0 7-64-16,0 28 13 15,-15 16 6-15,2 16 23 16,7 11-32-16,6 11 9 16,0 15-6-16,0 4-4 15,3 1-11-15,0-11 0 16,-3-14-4-16,0-18 4 16,-20-20 0-16,-16-20 3 15,-10-13 10-15,-11-11 28 16,1-2-30-16,1-18-7 15,10-16 9-15,13-19-13 0,15-19-4 16,17-20-1-16,7-17-37 16,38-11-5-16,19 5-28 15,15 13-24-15,12 28-2 16,0 23 41-16,-4 21 55 16,-18 13-1-16,-14 11 10 15,-24 1-6-15,-13 5 2 16,-15 0 0-16,-3 0-4 15,0 5-3-15,0 11 7 16,-3 4 23-16,-5-1 7 16,8-2-16-16,0-5-14 15,8-1 0-15,14-5 8 16,8-6-8-16,-2 0 0 16,6 0 5-16,-2-17-5 15,-3-2-4-15,0-7-25 0,-2-1-4 16,-11 7 14-16,-4 3 4 15,-8 14 15-15,-2 3-2 16,-2 0 2-16,0 18-16 16,0 8 8-16,4 3 8 15,3-2 6-15,2-7-6 16,5-8 0-16,4-5 7 16,8-7-5-16,4 0 5 15,1-10 7-15,6-4-13 16,-1 2 4-16,0 2-5 15,-2 6 0-15,-4-2-1 16,-6 4 4-16,-5-1-4 0,-3-5 1 16,1-1 0-1,-4-4 17-15,1-5-5 0,4-9-6 16,-1 1-4-16,1-7 0 16,3-7 1-16,-3-8-3 15,2-9 0-15,-7-12 15 16,-1 4 0-16,-5 4 25 15,-3 21 9-15,-4 17 73 16,0 21-50-16,-11 4-58 16,-11 32 1-16,-7 22-19 15,7 11 4-15,4 8 0 16,6 10-1-16,2 9 1 16,7 1-102-16,3-13-167 0,0-26-125 15</inkml:trace>
  <inkml:trace contextRef="#ctx0" brushRef="#br0" timeOffset="-93725.51">19524 10268 362 0,'0'0'237'16,"0"0"0"-16,0 0-104 16,0 0-64-16,0 0-55 15,0 0-10-15,156-31-4 16,-62 29-173-16,2-6-123 15</inkml:trace>
  <inkml:trace contextRef="#ctx0" brushRef="#br0" timeOffset="-92200.95">17775 13208 20 0,'0'0'16'0,"0"0"-11"16,0 0-5-16,0 0-4 16,0 0-2-16,0 0-3 15,-12 5 9-15,10-1 0 16,-1-4 1-16,2 1 2 16,-1-1 5-16,1 0-4 15,-1 0 2-15,1 0-1 0,-1 0-5 16,1 0 2-16,-2 3-2 15,3-3 6-15,-4 0 3 16,4 0 9-16,0 0 7 16,0 0 1-16,0 0-2 15,0 0 6-15,0 0-6 16,0 0 4-16,0 0 6 16,-3 0-1-16,3 0-11 15,0 0-14-15,0 0 1 16,0 0 6-16,0 0-8 0,0 0 2 15,0 0 0 1,0 0-7-16,0 0 7 0,0 0-9 16,0 0 5-1,0 0 16-15,0 0 3 0,0 0 3 16,0 0 1-16,0 0-11 16,0 0 1-16,0 0-11 15,0 0-6-15,0 0 6 16,0 0-7-16,0 0 6 15,0 0-3-15,0 0 1 16,0 0 13-16,0 0-12 16,0 0-5-16,0 0 9 15,0 0-3-15,0 0-6 16,0 0 0-16,0 0 3 16,0 0-5-16,0 0 2 0,0 0 0 15,0 0-1-15,0 0 1 16,0 0 0-16,0 0 0 15,-3 0 0-15,3 0-2 16,0 0 2-16,0 0 0 16,0 0 0-16,0 0 0 15,0 0-5-15,0 0-4 16,0 0-9-16,0 0 9 16,0 0-11-16,0 0-9 15,0 0 3-15,0 0-39 16,0 0-34-16,0 2-25 15,-3 2 58-15,0 3 14 0,-4-1-22 16</inkml:trace>
  <inkml:trace contextRef="#ctx0" brushRef="#br0" timeOffset="-87800.94">19814 15634 417 0,'0'0'30'15,"0"0"-21"-15,0 0 34 16,0 0 30-16,0 0-59 15,0 0-13-15,0 0-1 16,0-16-8-16,0 16 5 16,0 0-93-16,0 7-153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30:11.29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1927 2063 14 0,'0'0'87'15,"0"0"12"-15,0 0 3 16,0 0-2-16,0 0 4 0,49-73-28 16,-49 68 22-16,0 4-15 15,0 1-1-15,0 0-38 16,0 8-44-16,-21 23-6 16,-7 11 6-16,-3 8 5 15,1-2 6-15,13-7-8 16,4-8-3-16,13-11 1 15,0-10-1-15,7-7-4 16,20-5 2-16,7-10 4 16,10-19 1-16,2-12 7 15,-12-4-10-15,-7 0 12 16,-12 1-12-16,-12 4 0 16,-3 10 4-16,0 11-2 0,-6 19-2 15,-18 3-6 1,-10 31-24-16,-5 12 30 0,6 2 0 15,11-7 3-15,13-14-4 16,9-5 1-16,0-9-4 16,6-7 1-16,9-6-6 15,7 0 9-15,5-12 4 16,-2-8-2-16,-4-6 13 16,-6-1-13-16,-9 1 5 15,-6 2-1-15,0 9-5 16,0 5 12-16,-6 8-8 15,-3 2-5-15,-7 6-26 0,1 13 22 16,0 1-3 0,9-3 7-16,6-4-24 0,0-7 14 15,0-3-8-15,6-3 9 16,7 0 9-16,-2 0 0 16,1-3 6-16,-5-3-3 15,-1-1-2-15,-6 3 18 16,0 0-12-16,0 4-1 15,0 0 7-15,0 0-13 16,-9 0-15-16,-1 2 6 16,1 4 12-16,4-4-14 15,5 0 4-15,0-2-21 16,0 0 17-16,0 0 2 0,0 0 1 16,0 0 2-1,0 0 4-15,0 0 2 0,2 0 2 16,1 0-2-16,-3 0 4 15,3-2 4-15,-3-6-3 16,3 1-4-16,-3 2 0 16,0 0 0-16,0 1-1 15,0-1-47-15,0-2-51 16,0-1-135-16</inkml:trace>
  <inkml:trace contextRef="#ctx0" brushRef="#br0" timeOffset="1425.54">4133 2003 250 0,'0'0'80'0,"0"0"71"15,0 0-24-15,0 0 29 16,0 0-15-16,0 0-21 15,-67-52-32-15,59 52-29 16,5 0 5-16,-1 0-25 16,4 0-19-16,0 0-20 15,0 0-12-15,30 0 4 16,25 0 3-16,21 0 5 16,18-5 8-16,3-4-5 0,-3-1-2 15,-14 1-1-15,-17 1 0 16,-24 4-1-16,-17 3 1 15,-16 1 0 1,-6 0 2-16,-15 0 4 0,-28 4-6 16,-24 10-4-16,-24 7 4 15,-15 3 6-15,-6 1-6 16,5 2-4-16,10-3 4 16,10-3 0-16,20-5 1 15,28-8-1-15,20-5 0 16,16-1-1-16,3-2-5 15,25 2-11-15,23 4 14 0,22 1 3 16,8 0 8-16,-1 0-8 16,-14 3 2-16,-15 2-1 15,-20 0 1-15,-13 5-2 16,-15 11 0-16,0 14 0 16,-27 15 6-16,-19 14-1 15,-15 4-2-15,-11-5 19 16,-4-3-18-16,-6-5 10 15,6-7-8-15,18-13 2 16,22-16 10-16,21-13-18 16,15-9 3-16,0-2-7 15,31-2 1-15,26 0 3 16,28 0 15-16,24-14-8 16,21-5-4-16,10-1-3 15,3 6-48-15,-7 5-75 0,-12 1-127 16,-23-5-294-16</inkml:trace>
  <inkml:trace contextRef="#ctx0" brushRef="#br0" timeOffset="2277.16">5493 2062 323 0,'0'0'123'16,"0"0"18"-16,0 0 2 0,0 0-56 15,0 0-33-15,0 0-24 16,6-8-24-16,9 8-3 16,3 5 8-16,9 1 17 15,7-3-6-15,-1-3-9 16,0 0 4-16,-3 0-16 15,1-8-1-15,-7-6 12 16,-5-3-8-16,-5-2 3 16,-7-3 2-16,-7-2 1 15,0-3-1-15,-4 3-9 16,-16 5 0-16,-2 6 3 16,-11 10-3-16,-3 3-10 15,-7 11 4-15,-2 22 6 0,-1 9 8 16,15 11-5-16,8 3 6 15,10-1 1-15,13-2-2 16,0-9-5-16,31-10-3 16,12-10 1-16,10-9-3 15,8-12 2-15,3-3-4 16,9-11-69-16,-3-15-125 16,-7-8-87-16,-14-11-235 15</inkml:trace>
  <inkml:trace contextRef="#ctx0" brushRef="#br0" timeOffset="2524.34">5871 1669 576 0,'0'0'86'0,"0"0"96"16,0 0 2-16,0 0-58 15,0 0-71-15,0 0-25 16,-26-13-18-16,26 13-11 16,24-2-2-16,18-1-5 15,9-2 3-15,10 0-20 16,0-2-75-16,-1-1-85 16,-8-5-155-16,-9 1-94 0</inkml:trace>
  <inkml:trace contextRef="#ctx0" brushRef="#br0" timeOffset="3000.45">6348 1431 516 0,'0'0'57'0,"0"0"135"15,0 0-66-15,0 0-90 0,0 0-14 16,0 0-8-16,39-60-11 16,-20 53 2-16,-1 6 2 15,0 1-7-15,-2 4 0 16,-2 16-6-16,-1 5 1 16,-7 11 0-16,-6-2 1 15,0 1 4-15,0-7 3 16,-3-9-3-16,-7-2 5 15,4-7-5-15,3-3 0 16,0-7 24-16,3 0 12 16,0 0-6-16,0 0 25 15,0-7 3-15,0-20 1 16,3-11-54-16,13-12 0 16,2 2 9-16,3 5-12 15,-6 14-2-15,-5 12 12 0,-4 10-6 16,-1 7-5-16,1 3-1 15,7 21-5-15,5 11 1 16,0 5 4-16,-3 3-6 16,-2 3 6-16,-8 5-27 15,-5 9-74-15,-18 2-104 16,-21-3-169-16</inkml:trace>
  <inkml:trace contextRef="#ctx0" brushRef="#br0" timeOffset="3449.74">5355 2644 317 0,'0'0'23'16,"0"0"162"-16,0 0-72 16,0 0 32-16,0 0-3 0,0 0-28 15,-33-49-17-15,33 49-20 16,-3 0-29-16,3 0-4 15,0 0-32-15,0 0-6 16,36 0-1-16,41-7-3 16,44-8 37-16,43-4-16 15,25-5-20-15,10-3 1 16,2 3-4-16,-10 3 0 16,-15 2 2-16,-27 8 1 15,-38 3-6-15,-40 4-25 16,-38 2-26-16,-27 2-34 15,-15 3 21-15,-37 22-140 0,-23 6-431 16</inkml:trace>
  <inkml:trace contextRef="#ctx0" brushRef="#br0" timeOffset="3924.5">5693 3094 636 0,'0'0'22'16,"0"0"69"-16,0 0 33 16,0 0-88-16,0 0-19 15,84-68-17-15,-62 65 5 0,2 3-10 16,-6 3 5-16,-2 24-5 15,-4 9 5-15,-6 5 1 16,-6 5-1-16,0-6-2 16,-6-8 0-16,-6-8 1 15,3-11 0-15,6-6 1 16,-1-5 6-16,4-2 8 16,0-3 22-16,0-22 29 15,0-15-64-15,10-10 27 16,14-2-13-16,0-1 2 15,6 10 16-15,-2 12 5 16,-4 11-10-16,-3 13-13 0,-3 7-13 16,-2 5-4-16,5 17 2 15,-3 11 0-15,-5 4-2 16,-2 6 2-16,-8-1-6 16,-3-2-67-16,0-5-61 15,-2-7-32-15,-4-14-98 16,3-14-79-16</inkml:trace>
  <inkml:trace contextRef="#ctx0" brushRef="#br0" timeOffset="4274.42">6321 2802 483 0,'0'0'219'16,"0"0"-126"-16,0 0 63 0,0 0-102 15,0 0-49-15,0 0-5 16,30-33 0-16,-5 26 4 16,2 2-4-16,-3 5-1 15,1 0 0-15,-8 0-3 16,-4 5-6-16,-7 9-4 16,-3 3-11-16,-3 3 18 15,0 6-2-15,-13 1 9 16,-7 2 3-16,1-2 8 15,-2-4 41-15,6-6-5 0,3-6-9 16,8-6 2 0,4-2-40-16,0-3-2 0,19 0-5 15,14 0 1-15,6 0-47 16,4 0-50-16,-1-6-77 16,-8 1-54-16,-7-2 16 15</inkml:trace>
  <inkml:trace contextRef="#ctx0" brushRef="#br0" timeOffset="5288.64">3566 3277 74 0,'0'0'115'0,"0"0"-6"16,0 0-5-16,0 0-6 16,0 0-3-16,0 0-1 15,0-2 6-15,0 2-15 16,3-1-19-16,-3 1-11 15,0-2-19-15,6-2-7 0,0-1-10 16,0-2-5 0,9 3-11-16,-3 4-3 0,0 0-1 15,4 0-4-15,2 8 2 16,-6 7 0-16,-3 4 2 16,-3 4-4-16,1 1 1 15,-7 2 2-15,0-1-1 16,0-4 0-16,-3-4-4 15,-1-8 7-15,-2-1 0 16,6-5 1-16,0-2 6 16,0-1-3-16,0 0 1 15,0 0 10-15,0 0-8 16,0-21 8-16,3-10-15 16,13-8-1-16,5 0 1 15,-1 4 0-15,2 8 2 16,-3 9-2-16,-5 8 3 0,-2 8-3 15,-2 2-2-15,2 2-6 16,0 19 6-16,-3 7-2 16,-6 8 3-16,-3 5 1 15,0 1 0-15,0 5-6 16,-9-5-55-16,-4-1-36 16,2-7-70-16,5-9-1 15,3-11-73-15,3-12-47 16</inkml:trace>
  <inkml:trace contextRef="#ctx0" brushRef="#br0" timeOffset="6040.5">4179 3291 250 0,'0'0'80'16,"0"0"122"-1,0 0-63-15,0 0 4 0,0 0-33 16,0 0-33-16,-3 0-16 16,3 0-25-16,0 0-30 15,18-3 6-15,12-1-8 16,6 0 3-16,4 1-7 16,-3 1-60-16,-1 2-145 15,-9 0-117-15,-12 0-52 16</inkml:trace>
  <inkml:trace contextRef="#ctx0" brushRef="#br0" timeOffset="6203.88">4207 3456 544 0,'0'0'31'16,"0"0"140"-16,0 0-89 15,0 0-82-15,0 0 14 16,86 3 24-16,-31-6-38 15,6-11-3-15,-3 2-212 16,-1-8-103-16</inkml:trace>
  <inkml:trace contextRef="#ctx0" brushRef="#br0" timeOffset="6398.98">4643 3284 379 0,'0'0'330'15,"0"0"-227"-15,0 0 72 16,0 0-104-16,0 0-59 16,0 0-11-16,0 37 8 15,6 9 4-15,-6 12 0 16,0 12-12-16,-3 8-1 16,-16-3-209-16,2-13-182 15</inkml:trace>
  <inkml:trace contextRef="#ctx0" brushRef="#br0" timeOffset="7222.84">4036 1327 352 0,'0'0'22'0,"0"0"87"16,0 0 47-16,0 0-17 0,0 0-93 16,0 0-43-16,-36 12 13 15,23 25 12-15,2 11-2 16,5-4-14-16,6-6 8 16,0-6-17-16,0-10 2 15,8-8 1-15,4-4-4 16,4-8 3-16,8-2 6 15,7 0 23-15,5-19 44 16,6-11-52-16,1-6-5 16,2-7-6-16,-2-9-5 15,-4 1 3-15,-2-1-4 16,-10 12-8-16,-3 16 14 16,-12 11-14-16,-2 10-2 0,-1 3 1 15,5 7-11-15,5 15 5 16,-4 11 6-16,-3 2 0 15,-3 1 0-15,-6-5 0 16,-3-4 0-16,0-2 2 16,-6-5 1-16,-15-2 6 15,-3-3 0-15,-13-6-4 16,-5-8 13-16,-10-1-14 16,-3-8 8-16,4-18-10 15,2-13-1-15,5-12-2 16,6 3 1-16,8 6-5 15,12 17 4-15,6 19-19 16,9 8-24-16,3 37-167 16,0 19-158-16,0 12-32 0</inkml:trace>
  <inkml:trace contextRef="#ctx0" brushRef="#br0" timeOffset="14090.22">28446 800 38 0,'0'0'94'0,"0"0"-18"16,-35-81-32-16,31 70 41 15,1 5-22-15,1 5-10 0,2 1-26 16,0 0-20-16,0 4-7 16,0 25-22-16,0 22 19 15,0 27 3-15,0 28 3 16,0 32 26-16,0 43-1 15,-7 33-2-15,-2 23-7 16,1 12-1-16,1 7 26 16,-3-4-25-16,-1-5 17 15,-8-7 27-15,-2-21-8 16,-3 1-26-16,2-8 18 16,-1-3-27-16,5-4 7 15,1-10-11-15,1 1 6 16,2 2 4-16,5-4-10 0,3-2 8 15,1-8-18-15,5-8 1 16,0-5 11-16,0-4-17 16,0 3 3-16,3-11 3 15,-1-1 0-15,-2-13-7 16,0-12 4-16,0-15-4 16,0-9 4-16,0-19-4 15,0-15 0-15,0-11 1 16,0-19 2-16,0-11-6 15,0-15-13-15,0-9-58 16,-2-10-2-16,-8-10-97 16,-4-33-108-16</inkml:trace>
  <inkml:trace contextRef="#ctx0" brushRef="#br0" timeOffset="16656.28">29464 1489 664 0,'0'0'29'0,"0"0"-29"15,0 0 150-15,0 0-102 16,0 0-48-16,0 0-9 16,-5-41 2-16,74 41 7 15,28-2 9-15,14-5-3 16,-8-1 3-16,-17 5-9 15,-22-1 2-15,-25 2-2 16,-18 1 0-16,-18-1-3 16,-3 2-3-16,-18 0-20 0,-27 0 19 15,-19 10-5-15,-19 9-9 16,-5 5 13-16,1 2 8 16,5 4 7-16,9 1-7 15,17-6 0-15,17-6 5 16,21-7-5-16,15-1-5 15,3-2-14-15,10 2-19 16,18 5 32-16,11-1 5 16,3 1 2-16,3-2 6 15,-11 0-5-15,-9 0-1 16,-11 2-1-16,-8 4-8 16,-6 6 8-16,-6 12 0 15,-24 8 4-15,-10 6 24 16,-14 2 3-16,-6-4 4 15,2-5 8-15,13-11-30 0,14-12 18 16,16-12-28-16,15-6-3 16,5-1-10-16,36-3 10 15,27 0 0-15,17 0 8 16,13-10-8-16,1-6-59 16,3 0-129-16,-2-5-85 15,-6-4 6-15</inkml:trace>
  <inkml:trace contextRef="#ctx0" brushRef="#br0" timeOffset="17037.84">30456 1610 408 0,'0'0'28'0,"0"0"126"16,0 0-86-16,-92-57 38 15,56 57-69-15,-7 14-37 16,-2 20-4-16,6 11 3 16,14 6-6-16,14 1-1 15,11-2-5-15,3-8-1 16,23-12 9-16,3-12 5 16,3-9 6-16,1-9 2 15,-1-2 5-15,-2-17 5 16,-1-8-9-16,-8-5-1 0,-7-6 19 15,-4-4-13-15,-6 4-1 16,-4 11 1-16,0 10-9 16,0 12 21-16,0 5-26 15,-14 22-18-15,0 19 15 16,-1 14-4-16,6 9-5 16,9-1-18-16,0 0-125 15,0-5-60-15,7-10-41 16</inkml:trace>
  <inkml:trace contextRef="#ctx0" brushRef="#br0" timeOffset="17450.05">30606 1976 459 0,'0'0'13'15,"0"0"112"-15,0 0-12 16,0 0-50-16,0 0-15 15,0 0-17-15,-14-39-14 16,32 32-15-16,6 4-4 16,4 3 1-16,-3 0-15 15,-4 17 12-15,-3 3-26 16,-6 3-5-16,-8-3 6 16,-2-1 8-16,-2-5 12 15,0-3 2-15,0-6 7 0,0-2 6 16,0-3-4-1,0 0 18-15,0 0 59 0,0-19-4 16,6-12-53 0,13-10-22-16,10-2 5 0,3 2-6 15,1 12 5-15,0 14-4 16,-5 13 2-16,1 2-2 16,-5 17-3-16,-5 17-3 15,-11 10-15-15,-8 7 20 16,-15 4-57-16,-23 1-58 15,-14 4 5-15,-18-2-135 16,-15-5-123-16</inkml:trace>
  <inkml:trace contextRef="#ctx0" brushRef="#br0" timeOffset="17744.09">29099 2592 701 0,'0'0'2'15,"0"0"48"-15,134-40 1 16,-4 19-3-16,34 0 19 16,22 1-24-16,15 1-26 15,9 1 16-15,9 4-32 16,-1 1 6-16,-18 0-2 0,-24-3-5 15,-46 2-3-15,-46 1 0 16,-42 3-45-16,-41 3 12 16,-23 6-15-16,-54 1-184 15,-33 0-17-15,-26 11-67 16</inkml:trace>
  <inkml:trace contextRef="#ctx0" brushRef="#br0" timeOffset="18008.93">29411 2674 384 0,'0'0'143'15,"0"0"-107"1,0 0 112-16,0 0-110 0,100-11 25 16,7-6 17-16,29-3-37 15,17-5-6-15,14 0-2 16,2-2-26-16,2 5 3 15,-3 1-12-15,-16 3 1 16,-18 2-1-16,-34 0 0 16,-31 5-48-16,-31 3-34 15,-23 2-53-15,-15 1 20 16,-15 5-7-16,-26 0-230 16</inkml:trace>
  <inkml:trace contextRef="#ctx0" brushRef="#br0" timeOffset="20424.5">29239 4507 718 0,'0'0'5'16,"0"0"1"-16,0 0 149 15,0 0-88-15,0 0-67 16,0 0 22-16,0 0-17 0,-12-18-3 16,45-13 20-1,13-13-2-15,6-10-2 0,2-7-18 16,-3-8 1-16,-6-10 6 16,-3-7-7-16,-11-3 0 15,-12 5-1-15,-14 9 1 16,-5 18-4-16,-2 21 2 15,-10 19 4-15,-4 17-5 16,-9 15 3-16,-11 37-23 16,-6 24 9-16,6 13 4 15,12-3-1-15,20-8-7 16,4-10-16-16,13-13 17 16,14-13-27-16,7-14-8 15,4-13 29-15,3-13 12 0,1-2-9 16,0-5 12-16,-7-12 8 15,-3-4 2-15,-11 4-2 16,-8 2 0-16,-8 9 3 16,-4 4 9-16,-1 2-7 15,0 0-5-15,0 0-14 16,2 5 11-16,4 12-9 16,5-1 12-16,3-2-3 15,5-5-3-15,4-8 5 16,1-1-4-16,4 0 2 15,0-8-2-15,1-6 1 16,-4 1 2-16,-1 2 4 16,-6 6 2-16,-5 2-4 15,-1 3-1-15,0 0-5 16,-3 0 3-16,3 0-2 0,1 3-1 16,2 0-20-16,2 0-21 15,-1-1-38-15,3-2-93 16,-2 0-91-16</inkml:trace>
  <inkml:trace contextRef="#ctx0" brushRef="#br0" timeOffset="20926.27">30656 4074 41 0,'0'0'9'16,"0"0"55"-16,0 0 21 16,0 0-16-16,34-74 64 15,-34 58-56-15,-6-1 63 16,-10 3-102-16,-4 4 12 15,-6 9 19-15,-10 1-31 16,-7 19-27-16,-4 18-8 0,3 12-3 16,8 3 1-16,12 2-5 15,14-8 5-15,8-7-2 16,2-10-2-16,9-11-7 16,12-11-1-16,7-7 5 15,5 0 6-15,3-17-2 16,0-6 3-16,-5-5-1 15,-6-3 10-15,-7 1 6 16,-4-4 7-16,-5 4 3 16,-6 9-22-16,1 8 12 15,-4 10-10-15,0 3-6 16,0 12-21-16,0 19-43 16,-2 14 50-16,-5 7-13 15,7 1-42-15,0-6-28 0,0-8-102 16,15-16-51-16</inkml:trace>
  <inkml:trace contextRef="#ctx0" brushRef="#br0" timeOffset="21368.24">30841 4277 515 0,'0'0'37'16,"0"0"6"-16,0 0 44 16,0 0-87-16,0 0-8 15,0 0 7-15,55-10 0 16,-27 10-20-16,-2 0 20 0,-8 13-13 16,-5 9 2-16,-7 6 10 15,-6 2-5-15,0-2 3 16,-4-2 1-16,-11-6-6 15,3-8 9-15,2-7 2 16,5-2 10-16,2-3 42 16,3 0-7-16,0-6 30 15,3-22-38-15,18-14-32 16,10-8 1-16,7-6-2 16,3 5-6-16,-2 10 27 0,-5 14-25 15,-7 12 21-15,-5 14-23 16,-6 1 0-16,-2 23-6 15,-6 13-1-15,-7 10 3 16,-1 3-4-16,0 2 0 16,-14 2-66-16,-11 0-60 15,-12 0-45-15,-9 1-130 16</inkml:trace>
  <inkml:trace contextRef="#ctx0" brushRef="#br0" timeOffset="22374.33">29784 4001 138 0,'0'0'4'0,"0"0"7"0,0 0 41 15,0 0-34-15,0 0 40 16,0 0 56-16,9-5-7 15,-9 4-6-15,0-1-3 16,0 1-5-16,0 1-15 16,0 0-34-16,0 0-23 15,0 0-8-15,0 0-13 16,0 0-9-16,0 6-7 16,0 9 6-16,-5 3 2 15,4-2 8-15,1-4-10 16,0-7 7-16,0-2-3 15,0-3 0-15,0 0 3 16,3 0 3-16,0 0 3 0,2 0-3 16,0-12 6-1,-1-5 8-15,-2 0-9 0,-1 5 5 16,-1 4 10-16,0 7-15 16,0 1 5-16,0 0-10 15,0 0-17-15,0 13 0 16,-3 5 8-16,3 1 7 15,0-5-16-15,0-7-18 16,5-3 8-16,2-4-16 16,4 0-10-16,-4 0 6 15,1-8-2-15,-4-4-71 16,-4 2-126-16</inkml:trace>
  <inkml:trace contextRef="#ctx0" brushRef="#br0" timeOffset="23730.04">31578 4051 257 0,'0'0'25'15,"0"0"-12"-15,0 0 154 16,0 0-89-16,0 0-14 16,0 0 17-16,0 0 7 15,-14 0-15-15,14 0-20 16,0 0-21-16,0 0-21 16,0 0-11-16,0 0 0 15,5 0-7-15,16 0-8 16,10-3 15-16,9 0 4 15,2 0-4-15,-3 3-49 16,-9 0-12-16,-12 0-56 0,-8 0-29 16,-10 0-116-1,-10 6-27-15</inkml:trace>
  <inkml:trace contextRef="#ctx0" brushRef="#br0" timeOffset="23911.8">31486 4233 86 0,'0'0'18'0,"0"0"-15"15,0 0-3-15,0 0 29 16,84 8 3-16,-35-8-3 0,0 0-13 16,0-3-16-1,-6-2-22-15,-10-2-105 0</inkml:trace>
  <inkml:trace contextRef="#ctx0" brushRef="#br0" timeOffset="25290.52">31760 3926 23 0,'0'0'11'0,"0"0"-11"16,0 0 19-16,0 0 2 15,0 0-10-15,0 0-4 16,-8 45 18-16,-5-4 39 16,-3 11-28-16,-5 8 4 15,0 3-10-15,-3 0-6 0,-1-4-7 16,2-8-17-16,5-6-3 16,4-14-1-16,6-11-21 15,8-9-32-15,0-11-58 16</inkml:trace>
  <inkml:trace contextRef="#ctx0" brushRef="#br0" timeOffset="25611.87">32194 3987 460 0,'0'0'0'16,"0"0"-12"-1,0 0 12-15,-43 72 4 0,29-39-2 16,7-2 3-16,6 0-5 16,1 0 0-16,0-6 2 15,20-5-9-15,7-7 0 16,7-12-13-16,4-1 8 16,0-10-20-16,-6-14 23 15,-7-8 4-15,-5-6 10 16,-14-3 16-16,-6 1-8 15,0 4-5-15,-26 9 4 16,-7 10-7-16,-10 11-5 16,-5 6-12-16,-1 16-46 0,0 15-18 15,8 6-43-15</inkml:trace>
  <inkml:trace contextRef="#ctx0" brushRef="#br0" timeOffset="26326.27">31297 4945 142 0,'0'0'84'16,"0"0"49"-16,-98-11 4 16,79 11-70-16,8 0 25 15,7 0-22-15,4 0-43 16,0 0-27-16,9 3-19 16,20 7 17-16,16-3 2 15,12-5 2-15,9-2 6 16,2-7-8-16,-2-12-1 0,-5-5-69 15,-8 2 20 1,-9 2-5-16,-14 0-27 0,-9 0 8 16,-12 9 18-16,-9 3 52 15,0 3 4-15,0 5 25 16,-13 0-1-16,-3 4-3 16,4 6 9-16,2 0-14 15,7-3-8-15,3 0-8 16,6 0-3-16,28-4 0 15,14-3-41-15,10 0-92 16,6-15-151-16</inkml:trace>
  <inkml:trace contextRef="#ctx0" brushRef="#br0" timeOffset="26476.67">32360 4674 387 0,'0'0'54'0,"0"0"-54"16,0 0-11-16,0 0-30 16,0 0-67-16,89 17-91 15</inkml:trace>
  <inkml:trace contextRef="#ctx0" brushRef="#br0" timeOffset="27106.35">32879 4674 465 0,'0'0'122'0,"0"0"-102"16,0 0 186-16,0 0-119 15,0 0-27-15,0 0 9 16,1 0-12-16,1 0-20 16,-2 0-5-16,0 0-2 15,0 0-13-15,1 0-4 16,1 0-13-16,-2 0 0 15,0 0 2-15,0 0 0 16,0 0-2-16,0 0 0 16,0 0 3-16,0 0-1 15,0 0-2-15,0 0 0 0,0 0-4 16,0 0 4-16,0 0 0 16,0 0 0-16,0 0 1 15,0 0-3-15,0 0 2 16,0 0 0-16,0 0-2 15,0 0 2-15,0 0 0 16,0 0 0-16,0 0 2 16,0 0-1-16,0 0-1 15,0 0 0-15,0 0-3 16,0 0 5-16,0 0-2 16,0 0 0-16,0 0 1 15,0 0-2-15,0 0 1 0,0 0 0 16,0 0-2-16,0 0 4 15,0 0-2-15,0 0 0 16,0 0 2-16,0 0-3 16,0 0 1-16,0 0 0 15,0 0 0-15,0 0 1 16,0 0-1-16,0 0 0 16,0 0 1-16,0 0-3 15,0 0 2-15,0 0 0 16,0 0 0-16,0 0 1 15,0 0-2-15,0 0 1 16,0 0-20-16,0 0 6 16,-14 0-59-16,-23 4-129 0,-21 0-289 15</inkml:trace>
  <inkml:trace contextRef="#ctx0" brushRef="#br0" timeOffset="27803.25">28859 4170 394 0,'0'0'3'0,"0"0"6"15,0 0 47-15,0 0-30 16,0 0-8-16,0 0-10 16,-14 40 3-16,17-35 10 15,5-4 0-15,-4 0-1 16,4-1 2-16,-4 0 1 15,2-2 17-15,-1-14-17 16,-3-3 15-16,-2-3-13 16,0 1-20-16,0 7 16 15,-2 5-16-15,-6 9 4 16,-5 3-9-16,-5 21-4 16,1 12-9-16,4 0 10 15,12-2 3-15,1-11-10 0,4-7 4 16,12-9-1-16,-1-7 6 15,3 0 2-15,1-5 21 16,1-16 29-16,-2-8-13 16,-3-2 8-16,-5-1-19 15,-7 3-7-15,-3 1 10 16,0 9-27-16,-12 8-6 16,-3 11-3-16,-5 10-68 15,-3 29-78-15,4 15 52 16,2 10-66-16,13 0-90 15</inkml:trace>
  <inkml:trace contextRef="#ctx0" brushRef="#br0" timeOffset="29865.29">29287 6512 480 0,'0'0'28'0,"0"0"-16"15,0 0 83-15,0 0-53 16,0 0-39-16,0 0 3 16,0 0-3-16,-51 56-6 15,51-56 3-15,0 3 0 16,9-3-1-16,10 0 2 0,1 0 2 15,-4-10 6-15,-2-2-6 16,-10-5 15-16,-4 0-8 16,0 0 15-16,-6 2 21 15,-12 2-12-15,-2 5 15 16,0 8-12-16,-5 0-26 16,-2 16-2-16,0 17-9 15,5 3 0-15,8 2 5 16,10-2-5-16,4-7-1 15,0-6-2-15,16-8 2 0,5-9-7 16,0-6 1-16,0 0-4 16,0-7 11-16,-1-15 4 15,-4-5 5 1,-6-4 2-16,-9-1-10 0,-1 2 18 16,-3 5-8-16,-12 10 18 15,2 8 15-15,-5 7-10 16,-6 5-16-16,1 18-18 15,1 4 0-15,8 1-7 16,11-2 7-16,3-2-14 16,3-3-47-16,17-6-96 15,7-8-54-15,3-7-131 16</inkml:trace>
  <inkml:trace contextRef="#ctx0" brushRef="#br0" timeOffset="30922.09">30518 6350 516 0,'0'0'49'0,"0"0"125"0,0 0 2 16,0 0-84-16,0 0-21 15,0 0-48-15,-80-50-3 16,47 63-14-16,-2 10-2 16,8 8 3-16,3-2-7 15,11-2 0-15,11 2-1 16,2-6-4-16,7 0 2 16,16-4-3-16,8-2 6 15,4-2 2-15,2-1-2 16,-6 1 0-16,-6-5 2 15,-11 0-2-15,-8 4 0 16,-6 2-5-16,-5 9 5 0,-21 4 11 16,-13 2-10-16,-10-1 2 15,-6-2 0-15,1-6 3 16,3-7-6-16,9-5 0 16,15-6-4-16,14-4-13 15,13-4-133-15,9-17-151 16,28-9-272-16</inkml:trace>
  <inkml:trace contextRef="#ctx0" brushRef="#br0" timeOffset="31350.4">30650 6702 476 0,'0'0'69'15,"0"0"-34"1,0 0 138-16,0 0-132 0,0 0-15 15,0 0-12-15,17 0-4 16,24-12 66-16,9-1-63 16,-1 6-11-16,-9 7-2 15,-4 0-9-15,-9 6 7 16,-8 14 0-16,-10 7 1 16,-9 2-1-16,0 2 4 15,-12-1-1-15,-9-4 6 16,5-6-6-16,1-7 8 15,6-7 2-15,4-2 7 0,5-4 26 16,0 0-12 0,0-21 19-16,11-8-19 0,11-15-31 15,9-1 5 1,2 6-5-16,2 8 2 0,-2 8 22 16,-5 11-14-16,-3 12-1 15,-1 0-10-15,-6 19-3 16,-5 18 3-16,-11 11-3 15,-2 7-5-15,-16 3 0 16,-16 1-70-16,-11-3-66 16,-14-5-85-16,-10-13-127 15</inkml:trace>
  <inkml:trace contextRef="#ctx0" brushRef="#br0" timeOffset="31964.7">29953 6416 636 0,'0'0'10'15,"0"0"26"-15,0 0 49 16,0 0-85-16,60-90 4 15,-24 52-3-15,0-1 2 16,-3-3-1-16,-8 3 14 0,-7 3-5 16,-14 10 45-16,-4 6-13 15,0 9 2-15,-13 11-11 16,-15 0-34-16,-11 29-5 16,-8 18 0-16,1 9 5 15,9 5-1-15,10-2 4 16,13-4-2-16,12-4-1 15,2-12-1-15,13 0 1 16,14-7 0-16,1-4-11 16,1-2 11-16,-5-5 7 15,-5-1-7-15,-7-2 0 16,-6 3 0-16,-6 6 0 16,-2 2 3-16,-22 8 2 15,-5 0 3-15,-9-2-8 16,-2-2 0-16,1-6 10 0,5-8-8 15,9-6 1-15,10-9 0 16,9-4 0-16,6 0 11 16,0-13-14-16,18-13-31 15,8-1 10-15,7 4 8 16,2 12 13-16,-1 11-2 16,0 6 8-16,1 25 4 15,-4 13 1-15,0 4 1 16,-1 13 5-16,-1 1-14 15,2 1 0-15,6-9-3 0,0-9-86 16,5-19-117-16,1-16-39 16</inkml:trace>
  <inkml:trace contextRef="#ctx0" brushRef="#br0" timeOffset="32550.86">31484 6278 651 0,'0'0'6'0,"0"0"54"16,-118-12 44-16,84 7-51 0,9 1 27 16,11-1-45-1,9-3 16-15,5-11-4 0,3-7-22 16,23-11-25-16,7 0-3 15,4 7-4-15,-3 8 6 16,-1 12-10-16,-6 10 5 16,-3 7 4-16,-8 22-15 15,-2 13 17-15,-7 8-4 16,-4 8 8-16,-3 4-4 16,0-1 0-16,0-3 0 15,0-9 0-15,3-8 0 16,7-14 0-16,2-7-1 15,2-9 4-15,2-7-14 16,3-4 11-16,6 0-6 0,3-15 4 16,0-9-2-16,-2-7-5 15,-4 0 7-15,-8 9 2 16,-6 5 9-16,-6 11-8 16,-2 6 23-16,0 0 7 15,0 0-31-15,-3 17-1 16,-14 13-7-16,0 7 8 15,3 2 2-15,7-3-2 16,-1 4-2-16,7-1-1 16,-1 0 6-16,2 2-7 15,0 1 3-15,0-6 1 16,0 4 4-16,-1-3-4 16,-17-5-21-16,-14 2-31 15,-11 2-54-15,-13-2-41 16,-18 2-59-16,-12-4-143 0</inkml:trace>
  <inkml:trace contextRef="#ctx0" brushRef="#br0" timeOffset="37360.75">32243 7332 72 0,'0'0'37'16,"-125"3"-34"-16,49 4 26 16,-12-2 15-16,-20 2-44 15,-18-1-5-15</inkml:trace>
  <inkml:trace contextRef="#ctx0" brushRef="#br0" timeOffset="39134.36">29358 8986 24 0,'0'0'6'0,"0"0"-6"0,0 0 18 16,0 0-10-16,0 0 17 16,87-64 28-16,-81 45 17 15,-4 2-5-15,-2 5 32 16,0-1 0-16,-2 5-34 16,-10 2-2-16,-7 6-23 15,-7 3-6-15,-3 19-8 16,-1 7-20-16,5 3 0 15,8-1 15-15,11-2-18 16,6-7-1-16,0-5 0 16,6-7 2-16,13-3-2 15,1-3 0-15,6-4 0 16,4-4 7-16,-3-13-3 16,-3-3 1-16,-7-3 8 15,-6-2-11-15,-6 0 12 0,-5 0-14 16,0 2 2-16,0 6 17 15,-11 7-10-15,-2 10 43 16,-1 0-20-16,-5 10-31 16,-3 16-2-16,7 5 1 15,7 2-6-15,8-5 2 16,0-8 4-16,9-3-5 16,8-4 1-16,-1-7 1 15,1-6-2-15,0 0 5 16,3-9 0-16,-4-11 9 0,-1-6 7 15,-6-1 7 1,-6-3 1-16,-3 4-19 0,0 2 10 16,-3 10-15-16,-8 8-6 15,-5 6-4-15,-6 11-74 16,-2 15-116-16,0 4-147 16</inkml:trace>
  <inkml:trace contextRef="#ctx0" brushRef="#br0" timeOffset="41077.99">30391 8686 119 0,'0'0'37'0,"0"0"75"15,0 0 11-15,3-90-36 16,-3 68-26-16,0 2-8 16,0 9 32-16,0 5 13 15,0 6 35-15,-12 0-62 16,-14 3-28-16,-11 28-43 15,-9 13 0-15,2 17 0 16,7 4 4-16,12 5-3 16,13-7-1-16,12-1 0 0,0-5-6 15,27-11 6-15,14-13-32 16,9-13-16-16,5-16 7 16,3-4 3-16,3-20 5 15,-1-14 1-15,0-5 24 16,-8-8 2-16,-13 1 6 15,-13-3-2-15,-12 2 6 16,-8 7 5-16,-6 14-9 16,0 10 0-16,0 11 35 15,0 5-19-15,-6 14-16 16,-3 27-9-16,1 10 9 16,8 6 0-16,0-5 0 15,5-11 0-15,13-12-8 0,3-2 6 16,1-17 0-1,2-3-17-15,0-7-21 0,1-7 5 16,-1-14-1-16,-6-9 16 16,-11-4 17-16,-5-7 1 15,-2-5-4-15,0 4 5 16,-12 1 1-16,-6 12-5 16,2 13 7-16,1 15-2 15,-3 1 1-15,-2 27-1 16,0 16-11-16,4 5 10 15,8 0 1-15,8-9-3 16,3-6 0-16,19-12 2 0,6-9-2 16,4-12-3-16,4 0 3 15,0-11 1-15,-3-14-4 16,-4-2 6-16,-4-6 0 16,-4 3 0-16,-7-6 2 15,-4 5 5-15,-5 9-5 16,-4 9 1-16,-1 10 1 15,0 3-4-15,0 9-7 16,0 9 7-16,0 3-4 16,8 0 4-16,3-4-1 15,4-8-13-15,3-6 12 16,0-3-1-16,1 0-2 16,1 0 3-16,-1-12 1 0,1-1-2 15,-2 4-12-15,-4 4 15 16,-1 5-14-16,-5 0 4 15,0 0-10-15,-1 10 10 16,-1 0 6-16,5-3 4 16,-4-7-11-16,5 0-8 15,7 0-8-15,2-10 1 16,3-10 7-16,-1-3 4 16,-4 1-46-16,-5-6 35 15,-1 1 26-15,-6-2 0 16,-4-8 22-16,-3 1 36 15,0 0 28-15,0 9-18 16,0 10 33-16,-1 9 24 16,-4 7-21-16,4 1-21 0,1 0-33 15,-3 0-28-15,-4 18-22 16,-1 24 0-16,-3 21 2 16,1 19 3-16,6 17 1 15,4 3-2-15,0 4-2 16,0-3-4-16,0-5-60 15,0-4-60-15,0-23-129 16,0-20-141-16</inkml:trace>
  <inkml:trace contextRef="#ctx0" brushRef="#br0" timeOffset="41377.78">31297 8852 628 0,'0'0'0'0,"0"0"-17"16,0 0 17-16,0 0 0 15,118-9-4-15,-77 9-9 16,0 10 9-16,-8 4-10 16,-10 5 4-16,-7-2 6 15,-13 3 4-15,-3 6-1 16,-15 1 2-16,-21 0 18 15,-4-1 4-15,-5-2 0 16,1-5-1-16,6-4-7 16,7-3-14-16,10-7-2 0,15-5-12 15,6 0-58-15,22-25-149 16,19-12-68-16</inkml:trace>
  <inkml:trace contextRef="#ctx0" brushRef="#br0" timeOffset="41924.25">31830 8686 231 0,'0'0'248'0,"0"0"-195"16,0 0 16-16,-95 32-47 15,50 1 30-15,6 4 6 16,11 0-41-16,8-5-13 0,16-3-4 16,4-2-12-16,3-9 9 15,22-9-36-15,9-7-8 16,7-2 22-16,3-15-18 15,-2-12 11-15,-7-6 17 16,-7-3-1-16,-10-4 16 16,-11 5 2-16,-5 3 3 15,-2 10 32-15,0 15-4 16,0 7 28-16,-8 0-29 16,-1 15-30-16,-1 14-4 15,4 3 2-15,6 1 0 16,0-4-6-16,15-5 2 15,4-7-11-15,7-11-22 16,-1-5 4-16,2-1 22 16,-1-7-8-16,3-10-12 0,-2-9 17 15,0 2-49-15,-3 2 31 16,-8 5 3-16,-6 7 29 16,-5 9 19-16,-4 1 20 15,-1 0-13-15,0 8-6 16,0 5 24-16,5 6-17 15,2-5-19-15,5-1-6 16,7-6 4-16,4-2-2 16,4-3-4-16,0 0 0 15,-4 0-24-15,-2-1 23 0,-6 3 0 16,0 4-8 0,-6 1 0-16,-1 1-27 15,-2 2-10-15,2 2-75 0,-2-8-13 16,5 1 27-1</inkml:trace>
  <inkml:trace contextRef="#ctx0" brushRef="#br0" timeOffset="42100.21">32692 8808 398 0,'0'0'26'16,"0"0"-24"-16,0 0-2 0,0 0-76 16,0 0-133-16</inkml:trace>
  <inkml:trace contextRef="#ctx0" brushRef="#br0" timeOffset="43921.8">31917 9419 370 0,'0'0'139'16,"0"0"-109"-16,0 0 75 0,0 0-12 15,0 0-74-15,0 0 53 16,134-66-16-16,-55 29-13 15,10-8-41-15,8-2 4 16,6-3 2-16,0 7-5 16,-2 6-3-16,-8 11 1 15,-11 6 2-15,-12 4 0 16,-15 3 5-16,-16 6 12 16,-14 2 17-16,-14 1-15 15,-7 4 11-15,-4 0 17 16,0 0-18-16,0 0 5 15,0 0-23-15,0 0-3 16,0 0 6-16,0 0-13 16,0 0 6-16,0 0-5 0,0 0-4 15,0 0 14-15,0 0-14 16,0 0 1-16,0 0 6 16,0 0-6-16,0 0 9 15,0 0-1-15,-1 0-8 16,1 0 15-16,0 0-13 15,0 0-4-15,0 0 1 16,0 0 2-16,0 0-3 16,0 0 0-16,0 0 0 15,0 0-1-15,0 0 1 0,0 0 0 16,0 0-2-16,0 0 5 16,0 0-4-1,0 0 1-15,0 0 0 16,0 0 0-16,0 0 0 15,0 0 0-15,0 0 2 0,0 0-1 16,0 0 0-16,0 0-1 16,0 0 0-16,0 0 1 15,0 0-1-15,0 0 0 16,0 0-2-16,0 0 5 16,0 0-3-16,0 0 0 15,-2 0 0-15,2 0-1 16,-1 0 1-16,-1 0 0 15,2 0 1-15,0 0-1 16,0 0 0-16,0 0 0 0,0 0 0 16,0 0-2-16,0 0 2 15,0 0 0-15,0 0-1 16,0 0 3-16,0 0-3 16,0 0 1-16,0 0 0 15,0 0-1-15,0 0 1 16,0 0 0-16,0 0-1 15,0 0 3-15,0 0-2 16,0 0 0-16,0 0 0 16,0 0-4-16,0 0 4 15,0 0 0-15,0 0-2 16,0 0 4-16,0 0-4 0,0 0 2 16,0 0 0-16,0 0-7 15,0 0 7-15,0 0-3 16,0 0 3-16,0 0-6 15,0 0 6-15,0 0-5 16,0 0 5-16,0 0-7 16,0 0 7-16,0 0-1 15,0 0 0-15,0 0 2 16,0 0-4-16,0 0 2 16,0 0 1-16,0 0-3 15,0 0 3-15,0 0 0 16,0 0-1-16,0 0 2 15,0 0-3-15,0 0 1 16,0 0 1-16,0 0-2 16,0 0 2-16,0 0-3 0,0 0 2 15,0 0 0-15,0 0 0 16,0 0-5-16,0 0 4 16,0 0-3-16,0 0 5 15,0 0-1-15,0 0 0 16,0 0 2-16,0 0-4 15,0 0 2-15,0 0 1 16,0 0-7-16,0 0 6 16,0 0-1-16,0 0 2 15,0 0-1-15,0 0-3 16,0 0 1-16,0 0 3 16,0 0-7-16,0 0 7 15,0 0-2-15,0 0 2 16,0 0-1-16,0 0-2 0,0 0 1 15,0 0 2-15,0 0-5 16,0 0 5-16,0 0 0 16,0 0-2-16,0 0 4 15,0 0-5-15,0 0 3 16,0 0 0-16,0 0-2 16,0 0 2-16,0 0 0 15,0 0 0-15,0 0 1 16,0 0-1-16,0 0 0 15,0 0 0-15,0 0-1 16,0 0 2-16,0 0-1 0,0 0 0 16,0 0 0-16,0 0-4 15,0 0 4-15,0 0 0 16,0 0-4-16,0 0 4 16,0 0-1-16,0 0 1 15,0 0 0-15,0 0-6 16,0 0 5-16,0 0 1 15,0 0-2-15,0 0 2 16,0 0 0-16,0 0-2 16,0 0 4-16,0 0-5 15,0 0 3-15,0 0 0 16,0 0-2-16,0 0 4 16,0 0-3-16,0 0 1 0,0 0 0 15,0 0-1-15,0 0 1 16,0 0 0-16,0 0-2 15,0 0 3-15,0 0-2 16,0 0 1-16,0 0 0 16,0 0-1-16,0 0 1 15,0 0-2-15,0 0-2 16,0 0 3-16,0 0-10 16,0 0-12-16,-4 0-48 15,-8 0-81-15,-6 0-153 16,-3-1 44-16</inkml:trace>
  <inkml:trace contextRef="#ctx0" brushRef="#br0" timeOffset="45584.4">29713 10439 292 0,'0'0'61'15,"0"0"14"-15,0 0 60 16,0 0-66-16,0 0-22 16,0 0 7-16,0 0-15 0,0-9-25 15,2 2 4-15,7-2-17 16,4-2 10-16,2-6-5 15,-4 8-4-15,-3 4 2 16,-4 2-3-16,-4 3 5 16,0 0 22-16,0 3-25 15,-8 25 0-15,-11 8 1 16,-5 11-3-16,4-1 7 16,6-7-4-16,6-10-2 15,5-8 0-15,3-11-2 16,0-4-6-16,3-3 6 15,15-3-4-15,9 0 4 16,3-19 3-16,-3-5 0 16,-8 0 10-16,-9-4-11 0,-8 5 6 15,-2-3 2-15,0 6-4 16,-9 8 23-16,-7 10-9 16,-3 2-2-16,-3 7-18 15,-2 20 0-15,5 8-6 16,4 2 3-16,11-1-13 15,4 0-77-15,9-6-102 16,17-10-29-16,7-9-226 16</inkml:trace>
  <inkml:trace contextRef="#ctx0" brushRef="#br0" timeOffset="46150.23">30452 10193 854 0,'0'0'35'0,"0"0"-8"16,0 0 8-16,0 0-35 15,-39 92 0-15,21-17-6 16,0 12 12-16,0 1-4 0,2-2-2 15,-1-6 0 1,4-14-1-16,0-14 1 0,5-16 0 16,4-13 2-16,4-16 0 15,0-3 3-15,0-4-5 16,0 0 0-16,15-17 10 16,12-2-1-16,4 2-7 15,0 3-2-15,2 8 2 16,1 3-6-16,6 2 2 15,2-1-5-15,-1 2-8 16,2-7-19-16,-7 3 10 16,-7-9-3-16,-6 1 11 15,-8-2 14-15,-5-9-13 16,-6 1 15-16,0-6 5 16,-4-5-2-16,0 0-1 15,0-3 3-15,0 6 2 0,0 10 17 16,-4 10 8-16,3 7 0 15,-1 3-12-15,1 10-20 16,-5 23-19-16,3 11 12 16,2 4 7-16,1 1-4 15,0-9-14-15,0-7-43 16,10-9-36-16,2-5-61 16,2-15-20-16,2-4-110 15</inkml:trace>
  <inkml:trace contextRef="#ctx0" brushRef="#br0" timeOffset="46316.73">30938 10360 639 0,'0'0'61'16,"0"0"4"-16,0 0-38 15,0 0-27-15,0 0-86 16,0 0-21-16,-18 72-52 15,18-35-133-15</inkml:trace>
  <inkml:trace contextRef="#ctx0" brushRef="#br0" timeOffset="46753.93">31056 10643 593 0,'0'0'38'0,"0"0"188"15,0 0-138-15,0 0-46 16,0 0-37-16,0 0-5 16,-22 8-14-16,22 15 11 15,0 1 0-15,0-4 3 16,7-6-3-16,8-2 0 16,3-7-4-16,6-5 6 15,4 0-7-15,2-19 8 16,3-4 2-16,-2-7 0 15,2-4-2-15,-5 1 0 16,-2 3 0-16,-9 5-3 0,-6 12-1 16,-7 13 4-16,2 0-5 15,-1 0-8-15,1 19-4 16,4 2 16-16,2 1 2 16,0-2-5-16,4-6 2 15,2-4-32-15,3-7-2 16,4-3-2-16,4 0 17 15,0-17 1-15,3-6 3 16,1-6 16-16,0 2 1 16,1 4-6-16,-1 3 0 15,0 10-31-15,1 3-68 16,0 5-40-16,-1 1 86 0</inkml:trace>
  <inkml:trace contextRef="#ctx0" brushRef="#br0" timeOffset="46920.38">32146 10386 198 0,'0'0'47'0,"0"0"162"16,0 0-41-16,0 0-17 15,0 0-41-15,87-48-53 16,-78 43-47-16,-2 2-10 16,-1 3-8-16,-6 0-62 15,0 0-70-15,0 0-89 16,0 0-125-16</inkml:trace>
  <inkml:trace contextRef="#ctx0" brushRef="#br0" timeOffset="48441.8">32386 10502 525 0,'0'0'0'0,"0"0"0"16,0 0 0-16,0 0 13 15,0 0-13-15,0 0 0 0,3-7 0 16,-1 7 0 0,-2-2 0-16,1 2 0 0,1 0 8 15,-1 0-7-15,1 0 7 16,-2 0 11-16,1 0-1 15,-1 0 7-15,0-1 4 16,2 1-4-16,-2 0 13 16,0 0-21-16,0 0 1 15,0-3-2-15,0 3-5 16,0 0-5-16,1 0-6 16,-1 0 0-16,0 0 6 15,0 0-6-15,0 0-2 16,0 0 2-16,0 0 3 15,0 0-1-15,0 0-2 16,0 0 1-16,0 0 3 0,0 0-2 16,0 0-2-16,0 0 1 15,0 0 0-15,0 0-1 16,0 0 0-16,0 0 0 16,0 0-3-16,0 0 3 15,0 0 0-15,0 0 1 16,0 0-1-16,0 0 0 15,0 0 0-15,0 0 0 16,0 0-2-16,0 0 2 16,0 0 0-16,0 0-2 15,0 0 2-15,0 0 0 16,0 0 0-16,0 0 0 0,0 0-2 16,0 0 2-1,0 0 0-15,0 0-1 0,0 0 1 16,0 0-5-16,0 0 5 15,0 0 0-15,0 3 2 16,0-2-2-16,0-1 0 16,0 0 0-16,0 0 1 15,0 2-5-15,0-2-3 16,0 0-19-16,0 0 16 16,-1 3-10-16,-8 2 3 15,-3 0 3-15,-6 6-31 16,-6 1 5-16,-4-1-47 15,-8 5-42-15,-6-6-55 16</inkml:trace>
  <inkml:trace contextRef="#ctx0" brushRef="#br0" timeOffset="51254.34">29881 12358 45 0,'0'0'21'0,"0"0"-20"15,0 0 5-15,0 0-3 16,0 0-1-16,0 0 11 16,0 0 2-16,37-10 3 15,-24 3-1-15,1-2-9 16,-4-1 22-16,-2 0 4 15,-4 3-9-15,-4-2 7 16,0 2 13-16,0 3-4 16,-1-2 1-16,-13 6 12 15,-4 0-8-15,-4 10-29 0,-2 13-7 16,-5 13 18 0,3 4-6-16,3 2-4 0,6-2-7 15,9-6-11-15,7-10 3 16,1-5-3-16,0-6-3 15,13-7 0-15,2-6-4 16,6 0 7-16,0-9 2 16,0-8-1-16,-4-2 4 15,-6-1-5-15,-5 3 0 16,-6 3 9-16,0-1 2 16,-6 1 32-16,-11 7-16 15,0 1 5-15,-3 6 29 16,2 0-40-16,-3 16-19 15,4 7-1-15,3 1-1 16,8-1-4-16,6-4 1 0,0-5-7 16,2-1 4-1,10-7-34-15,2-5 18 0,3-1 20 16,-1 0-4-16,-1-11 6 16,-3-5-1-16,-4 4 3 15,-7-5 6-15,-1 3-8 16,0 1 5-16,-1 1 13 15,-9 4-9-15,-1 4 6 16,2 4-15-16,0 0-3 16,-2 7-2-16,5 17-42 15,5 6-11-15,1 2-15 16,3 1-68-16,18-7-130 0</inkml:trace>
  <inkml:trace contextRef="#ctx0" brushRef="#br0" timeOffset="52514.33">30645 12167 17 0,'0'0'67'16,"0"0"19"-16,0-99 14 15,8 66 14-15,3 3-12 16,-4 11 26-16,0 2 14 16,-5 10-10-16,-2 4-37 15,0 3-31-15,0 0-31 16,0 22-33-16,0 36 0 16,0 26 0-16,0 19 6 15,0 0-4-15,-3-11-2 16,3-12 1-16,0-11-5 15,9-13 4-15,9-14-16 0,4-14-2 16,4-15 9-16,2-13 7 16,5-7-1-16,4-24 3 15,3-11-4-15,-7-4 4 16,-5-9-14-16,-13 2-10 16,-5 6 7-16,-5 11-1 15,-5 16 8-15,0 14 10 16,0 6 0-16,0 6-10 15,0 27-17-15,0 13 23 16,8 7 4-16,10-7 0 16,7-9-3-16,5-12-42 15,1-8 4-15,2-9-16 16,-2-8 23-16,1-8 15 16,-5-18 8-16,-5-10 4 0,-10-10 3 15,-9-3 8-15,-3-2 6 16,-14-2-4-16,-15 11 7 15,-9 12-3-15,-6 19 50 16,-4 11 5-16,-3 11-52 16,5 19-10-16,9 12-6 15,15 2-14-15,19 4-72 16,3-4-72-16,22-5-73 16,15-12-81-16</inkml:trace>
  <inkml:trace contextRef="#ctx0" brushRef="#br0" timeOffset="52994.08">31441 12366 168 0,'0'0'190'15,"0"0"-43"-15,0 0 25 16,0 0-66-16,0 0-72 16,0 0-25-16,-96 12-5 15,83 7-8-15,7-2 4 16,6 0-1-16,0-4-3 15,1-6-9-15,17-3-17 16,3-4 13-16,6 0 13 16,1-14 3-16,-2-2 1 15,-3-1 0-15,-6 1 6 16,-2 2 4-16,-8 4 28 0,-4 5 0 16,-3 5 7-16,0 0 3 15,0 3-44-15,0 28-3 16,0 23-1-16,0 18 20 15,0 12-6-15,8 11-14 16,2 0 0-16,-2 4 0 16,-4-3-30-16,-2-13 22 15,-2-4-26-15,0-15-4 16,0-11 38-16,-14-17 0 16,-5-14 0-16,-6-8 10 15,-5-8-9-15,-5-6 8 16,-2-6-1-16,0-21-7 15,1-16-1-15,12-17-6 0,9-15-12 16,15-17-4-16,9-10-23 16,36-1-59-16,17 5-10 15,13 9-66-15,1 18-63 16</inkml:trace>
  <inkml:trace contextRef="#ctx0" brushRef="#br0" timeOffset="53413.83">31849 12255 560 0,'0'0'81'0,"0"0"71"16,0 0-82-16,0 0-65 16,0 0-5-16,0 0-33 0,72-37 7 15,-36 32-44-15,-7 5 21 16,-2 0 28-16,-6 0 2 15,-3 8-13-15,-7 1-3 16,-5-2 8-16,-5-1 9 16,-1-2 7-16,0 1 11 15,-10 0 11-15,-1-5 4 16,1 0 17-16,5 0 36 16,4 0-11-16,1-14 9 15,5-13-25-15,18-13-32 16,12-5 21-16,5 4-7 15,2 2 6-15,-2 13 6 16,-3 12-4-16,-7 14-19 16,-8 0-12-16,-2 30-6 15,-11 16 6-15,-8 8 3 0,-1 6-1 16,-6-4-4-16,-16-1-2 16,-5-4-65-16,-3-6-48 15,-4-9-63-15,-2-8-61 16</inkml:trace>
  <inkml:trace contextRef="#ctx0" brushRef="#br0" timeOffset="53874.82">30095 11886 288 0,'0'0'91'16,"0"0"57"-16,0 0-4 16,0 0-85-16,0 0-57 15,-1 103 5-15,11 8 117 16,7 26-35-16,0 14-51 15,-3 1-4-15,-2 4-23 16,-8-8-7-16,-4-12-8 16,0-24-30-16,0-20-94 15,0-29-43-15,0-30-18 16,2-33-91-16</inkml:trace>
  <inkml:trace contextRef="#ctx0" brushRef="#br0" timeOffset="54463.86">30154 11774 643 0,'0'0'41'16,"0"0"38"-16,0 0 19 16,0 0-59-16,0 0-39 15,0 0-25-15,68-34 25 16,29 19 18-16,40-14 9 0,33-12-8 15,33-5-12 1,21-3-5-16,11 3-2 0,12-1-6 16,-9 5-35-1,-18 7-12-15,-31 9 24 0,-41 9 24 16,-40 11 5-16,-31 3 29 16,-24 3 5-16,-14 0-4 15,-11 13-2-15,-7 7-10 16,-6 9 13-16,-1 15-18 15,-4 15 6-15,-2 20 16 16,-1 10-12-16,0 8-4 16,4 4-1-16,4 6-6 15,3 4 7-15,6 3 12 16,2-5-28-16,3-11 15 0,-6-9-14 16,-4-10 6-16,-9-13-1 15,-9-10 6-15,-1-6-2 16,-7-4 7-16,-21 1-5 15,-13 0 20-15,-15-2-23 16,-19-5-1-16,-17 3 1 16,-23-4-8-16,-27 1-2 15,-25 2-2-15,-27 0 0 16,-16-3 0-16,-9 3 0 16,-4-2 0-16,8-4-2 15,8-6-3-15,21-7-12 16,31-7-27-16,32-5-15 15,38-11-12-15,33 0-59 0,27-8-60 16,19-14-51 0,6-9-163-16</inkml:trace>
  <inkml:trace contextRef="#ctx0" brushRef="#br0" timeOffset="55251.88">30200 12464 245 0,'0'0'117'16,"0"0"-64"-16,0 0 60 15,0 0-20-15,0 0-17 16,0 0 4-16,31-36-4 16,-50 36 1-16,-20 16-59 15,-19 15-18-15,-16 10 23 16,-15 13-12-16,-17 5 10 15,-8 5-5-15,-3 3 4 16,-6-9 12-16,9-9-13 16,15-13-16-16,20-17 13 15,30-5-16-15,25-13 4 16,14-1 1-16,10 0-5 0,0-7-5 16,6-27-18-16,15-18-6 15,8-8 25-15,4-2-8 16,-1 2 12-16,-2 7 1 15,-10 11 0-15,-3 11 11 16,-7 11 3-16,-7 15 2 16,-1 2 23-16,-2 3-26 15,0 0-2-15,0 3-12 16,-10 23 3-16,-9 20-5 16,-6 16 2-16,1 5 0 15,3 5 17-15,3-6-9 16,9-3-1-16,6-17-2 15,3-5-3-15,5-15-4 0,22-11 2 16,14-10 0-16,19-5-4 16,15-15 4-16,10-14-23 15,0-7-52-15,-13 3-144 16,-22 3-251-16</inkml:trace>
  <inkml:trace contextRef="#ctx0" brushRef="#br0" timeOffset="56304.36">25520 13243 503 0,'0'0'3'0,"-65"-72"102"15,41 49 64-15,5 13-53 16,2 10-32-16,-4 0-42 15,-2 36-13-15,-6 24-29 16,1 22 2-16,4 15 0 16,11 4-2-16,10-1 5 15,3-5-8-15,22-8 3 16,18-22-3-16,14-21 0 0,13-19-28 16,12-25 12-1,5-25-26-15,-1-26 15 0,-10-15 26 16,-10-6-8-16,-15 2 12 15,-14 2 1-15,-13 8 18 16,-12 9 10-16,-9 17-6 16,0 14-8-16,0 12 38 15,0 8-28-15,0 0-19 16,0 8-6-16,0 18-22 16,0 14 18-16,7 3 1 15,8-7-6-15,4-4 5 16,3-10-7-16,1-8-7 15,0-7 15-15,-4-7-13 0,-1 0 9 16,-3-4 2-16,-5-13 5 16,-2-5 12-16,-4-3-7 15,-4-3 7-15,0 5 13 16,0 3-15-16,-9 5 6 16,0 5-4-16,-2 3-4 15,1 3 10-15,0-2-18 16,-2 4 1-16,3-3-2 15,-2 2 5-15,1-1-3 16,3 4-1-16,1-3 0 16,3 3-2-16,0-2 2 15,3 2 0-15,0 0-2 16,0 0 3-16,0 0-1 16,-2 0 0-16,1-5 0 0,-3 2 4 15,1 0-4-15,1 0 0 16,-1 2 1-16,3 1 0 15,0 0-2-15,0 0-1 16,0 0-12-16,0 0-2 16,0 0-43-16,0 7 15 15,3 3 42-15,2-3-17 16,-1 1 7-16,-1-6 4 16,0 1-28-16,-2 1-40 15,2-1-83-15,-1 2 14 16,-2 3-54-16,0 1 30 15</inkml:trace>
  <inkml:trace contextRef="#ctx0" brushRef="#br0" timeOffset="58274.1">26119 13469 44 0,'0'0'101'0,"0"0"58"16,0 0 15-16,0 0-50 15,1-80-57-15,-16 66 26 16,-4 8 18-16,-2 3-45 16,-4 3-11-16,-4 0-7 15,-2 23-28-15,-2 16 3 16,5 14-19-16,7 7-3 0,13-1 7 16,8-5-8-16,2-9-1 15,20-15-2-15,8-11 3 16,6-15-3-16,6-4-1 15,2-9 4-15,-3-21-4 16,-5-10 5-16,-10-4-1 16,-8-2 11-16,-12 0-11 15,-6 3 9-15,0-1-1 16,-9 3 0-16,-4 15 5 16,5 12-2-16,4 11-4 15,2 3-7-15,2 23-3 16,0 13-3-16,11 14 0 15,11-7 6-15,6-7-3 0,2-12-4 16,0-9-6-16,-6-11 2 16,0-4 0-16,-3-7 9 15,-2-19 1-15,-2-10 1 16,-3-11 9-16,-3-1-8 16,-6-6-1-16,-5 1 6 15,0 10-4-15,0 14-2 16,0 15 0-16,0 14-3 15,0 0 3-15,4 20-30 16,12 10 25-16,7 4 4 16,1-5-4-16,4-10-4 15,-1-5-17-15,-2-11-11 16,-3-3 31-16,-2-9-3 16,-2-16 9-16,-5-4 5 15,1-3-4-15,-5-8 8 0,-6-1-9 16,-3 7 12-16,0 6-1 15,0 11-6-15,0 15 3 16,0 2-8-16,4 13-18 16,11 16 14-16,7 14 1 15,4-3 6-15,8-3-1 16,-1-12-2-16,-2-8-8 16,-7-10 7-16,-4-7-6 15,-4 0 6-15,-4-19 1 16,1-12 9-16,2-11 7 0,-4-8-11 15,-7-4 3 1,0-4 4-16,-2 8 8 0,-2 11-3 16,1 15-7-16,2 14 8 15,0 10-1-15,4 0-17 16,9 3-17-16,3 14 17 16,7 0 1-16,-1-4 3 15,-3-3-4-15,-5-3 0 16,-7-7 0-16,-5 3 4 15,-5-3-4-15,0 0 13 16,0-7-2-16,0-13 18 16,0-3-29-16,-11 3 2 15,1 7 14-15,-1 7-15 16,3 6 6-16,-5 12-7 0,1 22-5 16,-1 12 4-16,6 7 1 15,5 0 0-15,2-7-5 16,8-10 6-16,15-9-2 15,7-10-3-15,8-11 1 16,6-6 1-16,3-20-8 16,2-16 2-16,-6-14-2 15,-8-9-20-15,-13-10 12 16,-12-15 15-16,-7-14 6 16,-3-11-3-16,-4-4 4 15,-13 14 2-15,-2 31 28 16,5 24 11-16,7 27 20 15,6 17-8-15,1 14-57 16,0 33-4-16,17 18 0 0,7 20 4 16,3 2 15-16,1-2-14 15,0-5 4-15,-2-18-3 16,0-18 1-16,-7-18-3 16,-9-10 0-16,-3-12 0 15,-2-4 2-15,4-17-1 16,3-26 12-16,3-18-5 15,-3-3-6-15,-3 7 8 16,0 25-10-16,-5 15-7 16,2 17 6-16,9 13-18 15,5 16 6-15,5 12 12 0,3 2 2 16,1-7-7 0,0-13 3-16,3-7-34 0,-4-13 19 15,-1-3-35 1,-3-14 15-16,-5-14 19 0,2-8-6 15,-4-7-27-15,-6-7-37 16,-1 8-4-16,-6 9 36 16,-1 16 30-16,-1 9 26 15,-2 6 1-15,0 2 0 16,0 0 10-16,0 0-5 16,0 0 5-16,0 0 23 15,0 0 12-15,0 0 13 16,1 0-5-16,-1 0-27 15,0-3 38-15,0 3-16 16,0 0-19-16,0 0 9 0,0 0 3 16,0 0-22-16,0 0 3 15,0 0-9-15,0 0-3 16,0 0-10-16,0 13-8 16,0 16 8-16,-1 12 0 15,1 7 1-15,0-1-1 16,1-8 0-16,15-9-7 15,2-10 7-15,3-11-17 16,6-9-10-16,4-2-3 16,5-27 16-16,-3-12-1 15,-3-2 1-15,-8-6 6 16,-9-4 7-16,-5 2 1 0,-4 6 7 16,-4 12-4-16,2 13 16 15,-2 13 19-15,0 7 9 16,0 0-37-16,0 27-10 15,0 19-4-15,6 24-2 16,4 15 9-16,8 14-3 16,11 11 0-16,5 12 2 15,6 0-3-15,-6 3 1 16,-7-6 0-16,-15-17 1 16,-12-19 0-16,-7-24-1 15,-30-18 4-15,-14-18-4 16,-17-7 20-16,-12-16-15 15,-5-7 10-15,2-29 3 16,9-23-17-16,16-28-1 16,21-14 0-16,22-11-12 0,17-4 9 15,44 12-31-15,29 12-19 16,17 17-4-16,9 15-59 16,-7 19-191-16,-14 13-155 15</inkml:trace>
  <inkml:trace contextRef="#ctx0" brushRef="#br0" timeOffset="62577.75">26114 14347 620 0,'0'0'69'15,"0"0"72"-15,-82-72 4 0,57 72-78 16,-5 19-26-16,-1 44-33 16,-1 26-4-16,7 20-4 15,12 6 6-15,13-12-5 16,0-14-1-16,27-13-1 15,8-23-4-15,5-19-9 16,2-25-15-16,4-15 11 16,1-35 14-16,-1-18 1 15,-4-17 6-15,-8-10-2 16,-10 4 7-16,-12 6 0 16,-5 13 13-16,-5 23-8 15,-2 18 4-15,0 15 26 0,0 7-43 16,4 33-9-16,7 19 6 15,5 12 3 1,2 7 1-16,3-10-1 0,0-13 2 16,-2-14-5-16,-1-15 3 15,0-8-9-15,-3-11 1 16,3-14-4-16,-3-22 12 16,-5-10 8-16,-10-14-5 15,0 1 10-15,-21-3-10 16,-12 6-1-16,-4 12 7 15,5 18 4-15,3 23 39 16,3 12-39-16,4 38-10 16,5 21-6-16,7 12 1 15,10-4 1-15,6-10-3 16,23-17 3-16,5-16 1 0,5-16-5 16,1-14 5-16,0-6 1 15,-1-30 0-15,0-16 2 16,-6-7 20-16,-7-7-8 15,-7 3 15-15,-6 8 0 16,-9 15-25-16,-1 18 19 16,-1 16-9-16,-1 3-9 15,2 9-6-15,5 24-20 16,5 10 18-16,5 6 2 16,5-11 0-16,0-9-6 15,0-16-10-15,-1-6-4 16,-1-7 9-16,3-14 9 0,1-16 2 15,-1-9 1 1,-3-7 2-16,-2-4 7 16,-5 11-10-16,-2 9 0 0,-5 16 4 15,-1 11 0-15,3 3-4 16,6 8-12-16,7 14 12 16,5 4-3-16,0 1 3 15,3-4-2-15,1-6-1 16,-1-7-1-16,3-10-3 15,1-4-10-15,0-16-3 16,-2-3 14-16,-7-7 6 16,-8 1-3-16,-10-1 3 15,-4 0 1-15,-3 4 2 0,0 3 16 16,0 6 2-16,-12 4 16 16,0 7-12-16,-1 3 5 15,-2 3-8-15,-5 0-16 16,1 12 0-16,-5 18-6 15,-1 7 0-15,4 8-4 16,7-1 4-16,10-8 0 16,4 0-1-16,0-10-2 15,10-4 2-15,13-7-5 16,8-10-8-16,12-5-5 16,10-20 0-16,5-14 6 15,-6-9-13-15,-10-5-4 16,-16-7 22-16,-12-8-3 15,-14-6 11-15,0-10 13 0,-18-7-13 16,-9-6 16-16,-3 3 4 16,5 15-2-16,4 21 10 15,9 30 10-15,8 18-15 16,1 5-4-16,3 12-19 16,0 30-16-16,4 19 15 15,13 21 1-15,7 9-2 16,5 0-1-16,6 4 1 15,6-10 0-15,3-11-47 16,-2-21-8-16,-1-23-2 16,-3-22-20-16,-3-8-10 15,0-34-18-15,-8-19 51 16,-16-13 32-16,-11-4-6 0,-5 3 16 16,-18 11 14-16,2 16 38 15,5 21 56-15,8 13 7 16,5 6-34-16,2 0-61 15,1 12-6-15,0 15-8 16,0 6 7-16,12-4 0 16,7-2 0-16,2-7 0 15,4-11-15-15,-2-9-1 16,2 0-26-16,-6-6 14 16,-5-14-10-16,-5-5 26 15,-9 1 11-15,0-5 2 16,-9 1 2-16,-9 6 14 15,-1 5 3-15,1 11 28 0,4 6-9 16,2 12-22-16,2 21-16 16,7 12-3-16,3 6 3 15,0-1 5-15,19-9-5 16,5-12-2-16,2-16-5 16,2-10-17-16,5-3 15 15,5-20 3-15,4-12 6 16,0-8-2-16,-5-4 2 15,-7-1-28-15,-9-2-1 16,-8 8 0-16,-5 10 28 16,-5 9 1-16,-3 13 1 15,0 4 45-15,0 3-36 0,2 0-10 16,7 10-19 0,5 5 15-16,7-4 1 0,-1-3 3 15,3-8-11-15,0 0 2 16,0-2-12-16,0-15 14 15,-1-8 7-15,-1 1 1 16,-3 4 5-16,-3 7 13 16,-1 6 15-16,0 7-25 15,2 0-7-15,4 4-2 16,2 2 0-16,0 1 1 16,-2-4-2-16,-2-3-1 15,-3 0 2-15,-2-20 7 0,0-6 2 16,-1-10-5-16,-2-1 0 15,-3 1 0-15,1-1 34 16,-5 5 1-16,0 9-26 16,-3 9 46-16,0 8-9 15,0 6 5-15,0 0 0 16,0 0-35-16,-11 10-14 16,-1 9-6-16,4 5 0 15,6 2 1-15,2 4 1 16,12 7-2-16,15 2 2 15,5 1 1-15,6-5 6 16,1-1-9-16,0-2 0 16,-5-5 0-16,-12-5 0 15,-10-10 0-15,-9-3 0 16,-3-2 1-16,-3 3 7 0,-22 2-8 16,-14 8-2-16,-13-3-1 15,-5-3-18-15,-4-4-10 16,6-3-20-16,10-4-46 15,12-3-32-15,18-5-191 16,15-17-113-16</inkml:trace>
  <inkml:trace contextRef="#ctx0" brushRef="#br0" timeOffset="63216.62">28826 13816 508 0,'0'0'275'16,"0"0"-73"-16,0 0-73 0,0 0-79 15,0 0-50-15,0 0 3 16,-43 111 6-16,32-63-7 16,7-9 5-16,4-10-7 15,0-6-2-15,6-10-1 16,10-6-8-16,5-7-16 16,3-7 8-16,3-19 1 15,-2-8 3-15,-1-5 5 16,-6-3 2-16,-8 1 7 15,-4 12 0-15,-6 12 1 16,0 12 35-16,0 5 4 16,0 0-27-16,0 8-12 15,0 16-6-15,6 9 1 0,5 3 5 16,5-6 0 0,1-7-3-16,0-9 3 0,1-12-6 15,5-2-15-15,-1 0 5 16,0-16 6-16,-4-9-10 15,-3-12 19-15,-4 3-3 16,-4-2 5-16,-2 9-2 16,-2 15-1-16,-1 5 2 15,0 4 7-15,-2 3-7 16,0 0-2-16,1 0-3 16,4 0-5-16,1 0 5 15,3 0 1-15,4-4 8 0,2-6 3 16,3-4-7-1,-1-1 1-15,-1-6 1 0,-5-4 0 16,-8-1 0-16,-3-7 4 16,0-1 0-16,0-3 28 15,0 10-23-15,-5 8 5 16,4 10 21-16,-1 8-8 16,2 1-13-16,0 7-16 15,0 26-3-15,0 17-3 16,0 12 6-16,11 10 0 15,9-1-3-15,6 1-21 16,-1-12-84-16,-3-15-166 16,-10-21-186-16</inkml:trace>
  <inkml:trace contextRef="#ctx0" brushRef="#br0" timeOffset="63507.71">29288 13789 773 0,'0'0'53'0,"0"0"27"16,0 0-45-16,84-51-35 15,-44 36-11-15,1-4-58 16,-4-1-27-16,-3-1-30 16,-8 8 81-16,-10 3 44 15,-6 4 1-15,-5 6 24 16,-1 0 31-16,-1 9-20 0,2 21 31 15,-1 6-10-15,1 7-14 16,-2 4-29-16,0 3 2 16,-2-2-15-16,1-4-13 15,-2-5-60-15,0-13-96 16,0-11-20-16,-3-15-165 16</inkml:trace>
  <inkml:trace contextRef="#ctx0" brushRef="#br0" timeOffset="63682.18">29718 13511 892 0,'0'0'98'16,"0"0"11"-16,0 0-105 0,0 0-4 15,0 0-100-15,0 0-127 16,4 33 7-16,-4-4-135 15</inkml:trace>
  <inkml:trace contextRef="#ctx0" brushRef="#br0" timeOffset="70168.11">30823 14142 143 0,'0'0'8'15,"0"0"36"-15,0 0 9 16,0 0 11-16,0 0-14 16,0 0 30-16,0 0-6 15,-3-27-22-15,3 34-23 16,0 20-18-16,0 22 67 16,0 21-12-16,0 16 0 15,0 2-27-15,0 4-14 0,5-8-15 16,8-15-10-1,2-13 0-15,4-16 4 0,2-14-4 16,-1-13-7 0,4-9 7-16,7-4 0 0,3-14 13 15,8-18-4-15,-3-11-5 16,-8-6 8-16,-6-2-7 16,-13-2-4-16,-7 1 13 15,-5 5-14-15,0 12 4 16,-5 15 1-16,-5 12 26 15,-2 8 33-15,-1 17-64 16,-4 19-10-16,5 15 8 16,9 1-2-16,3-5 0 0,9-8-30 15,14-10-48 1,3-9 10-16,1-13-15 0,3-7 13 16,1-3 61-16,2-21 11 15,0-2-17-15,-6-4 0 16,-7-3-6-16,-7-1 18 15,-7 0 6-15,-6-2 1 16,0-1 1-16,-8 10 2 16,-10 1 10-16,0 12 37 15,-3 9-23-15,2 3-11 16,0 2-16-16,-2 7-3 16,3 13-10-16,6 10-29 15,7 0-32-15,5 0-91 16,0-7-152-16</inkml:trace>
  <inkml:trace contextRef="#ctx0" brushRef="#br0" timeOffset="70746.23">31584 14383 665 0,'0'0'67'15,"0"0"70"-15,0 0-114 16,0 0-22-16,-88 42-2 16,70-8 0-16,2 7 1 15,8-2 8-15,8-3-8 16,0-3 0-16,6-9-5 16,15-6-7-16,4-9-7 0,2-6-6 15,0-3 21-15,-3-5 4 16,-3-15 9-16,-2-2-1 15,-8-6 3-15,-4-4 35 16,-5-4 12-16,-2-4 3 16,0 8-15-16,0 7 16 15,0 13 9-15,-2 7 1 16,-1 3-4-16,2 2-36 16,-1 0-21-16,2 2-11 15,-3 26-5-15,2 14 1 0,-1 19 2 16,2 15 2-1,0 5 0-15,0 9 0 16,2-1-1-16,4 6 1 0,-2-5 0 16,-1-7-1-16,0-14 1 15,-3-16 0-15,0-20 1 16,0-13 1-16,-6-8 2 16,-1-10-4-16,-4-2 1 15,-4 0 13-15,-6-4-12 16,-4-22-4-16,1-22-5 15,3-21-21-15,9-18 8 16,11-4-42-16,1 5 2 16,15 11 28-16,18 15-46 15,7 7-101-15,0 5-132 16,2 6-188-16</inkml:trace>
  <inkml:trace contextRef="#ctx0" brushRef="#br0" timeOffset="71196.42">31940 14310 473 0,'0'0'157'16,"0"0"58"-16,0 0-38 15,0 0-117-15,0 0-22 16,0 0-10-16,-1-30-11 0,2 18-6 15,11-4-11-15,2 2 0 16,3 1-5-16,3 3 5 16,2 7-2-16,-2 0 1 15,-5 3-3-15,-1 5 2 16,-1 16-8-16,-3 12 10 16,-1 3-2-16,-9 4 2 15,0 2 0-15,0-3 1 16,-12 2 3-16,-3-5-1 15,-6-2-3-15,-1-2 0 16,2-5 14-16,0-4 2 16,6-9 3-16,5-4-1 15,8-5-18-15,1-2 7 16,0-2-7-16,3 2 0 16,13 2-2-16,8-5 6 0,9 0-5 15,4 0 1-15,5-14-44 16,2-6-26-16,1-7-88 15,-2-9-122-15,-4-4-81 16</inkml:trace>
  <inkml:trace contextRef="#ctx0" brushRef="#br0" timeOffset="71676.2">32194 13944 511 0,'0'0'104'16,"0"0"112"-16,0 0-102 16,0 0-53-16,0 0-11 15,-6-76-50-15,25 59 8 16,8-2-2-16,3 2-4 16,3 1-4-16,-3 13 1 15,-4 3 1-15,0 0-1 16,-5 16-10-16,1 16 10 15,-6 9 1-15,-5 7 1 16,-5-1 10-16,-6-8-8 16,0-5 2-16,0-8 15 15,-3-9-7-15,-3-10-2 16,3-5 14-16,3-2-2 16,0 0 5-16,0 0 11 0,0-5 12 15,0-25 21-15,15-17-67 16,4-16-1-16,7 3-5 15,2 6 2-15,-1 13 9 16,-5 12 13-16,-1 12-9 16,-6 10 2-16,-2 7-16 15,0 0-12-15,3 13 11 16,-3 18-9-16,2 7 3 16,-7 11-15-16,-7 6-27 15,-1-2-17-15,-6 6-58 16,-21-13-178-16,-7-8-350 0</inkml:trace>
  <inkml:trace contextRef="#ctx0" brushRef="#br0" timeOffset="72953.1">30339 16480 541 0,'0'0'65'0,"0"0"50"16,0 0 45-16,0 0-92 16,0 0-16-16,0 0-3 15,22-64-13-15,9 26 5 16,2-1-15-16,1 2-18 0,-2 8 8 15,-4 6-16-15,-4 10-5 16,-6 5 5-16,-8 8 0 16,-1 0-6-16,-2 0-5 15,-1 1 5-15,2 15 0 16,-2 7 3-16,-1 10 3 16,-4 4 4-16,-1 6-1 15,0-6-3-15,0-4-1 16,-3-4 1-16,-1 1 2 15,-1-11-2-15,0-5 0 16,2-4 2-16,2-5 0 16,-1 2-1-16,-2-3-1 15,0 2 0-15,1 1 0 16,0 3 0-16,1-5 0 16,-1 3 0-16,3-4 2 0,-1-2-2 15,1-2 0-15,0 0 0 16,0 0 12-16,0 0-3 15,0 0 11-15,0-4 5 16,0-14-7-16,1-11-10 16,7-12-8-16,5-2 0 15,4-1 4-15,2-4-1 16,6 2-3-16,-1 0 0 16,-1 3 1-16,-1 9-2 15,-3 8 0-15,-4 10 1 0,-2 9 2 16,-2 2-2-1,-2 5 0-15,3 0-2 0,1 8 3 16,2 13-1-16,2 8 0 16,0 10 0-16,-2 4 14 15,-1 4-9-15,-7-2 5 16,-4 2 8-16,-3-8-9 16,0 1 2-16,0-6-11 15,-4-2 1-15,-2-6-4 16,-1-6 3-16,3-3-50 15,4-4-57-15,0-13-156 16,0 0-310-16</inkml:trace>
  <inkml:trace contextRef="#ctx0" brushRef="#br0" timeOffset="73708.33">31351 16573 450 0,'0'0'194'16,"0"0"-71"-16,0 0 100 15,0 0-113-15,0 0-40 16,0 0-6-16,0-53-58 16,2 20-6-16,10-12 1 15,4-9 1-15,2-9-2 16,4-13 0-16,-1-6 1 15,-6-10 6-15,-5 0-7 16,-7 12 1-16,-3 24 5 16,0 25-6-16,0 22 3 15,0 9-3-15,-1 17-16 16,-12 28 6-16,2 19-4 16,2 10 9-16,7 3 2 15,2-4-8-15,8-7-1 0,10-13-15 16,5-17-11-16,0-16 19 15,3-16-8-15,-1-4-2 16,2-11 21-16,3-19 3 16,-3-6 5-16,-4-7 0 15,-2 6 3-15,-6 10 0 16,-5 12-3-16,-5 12-6 16,-2 3 0-16,3 3-10 15,5 17-5-15,8 4 16 0,5 6-5 16,7-4 1-16,5-9-65 15,4-8-39-15,-3-9 24 16,-5 0 30-16,-11-17 54 16,-8-6 2-16,-8-9 6 15,-5-2 13-15,-5-3 27 16,-19-5 13-16,-6 0-21 16,-4 4-23-16,1 9 18 15,2 10-6-15,9 14-20 16,5 5-4-16,7 17-20 15,5 13-54-15,5 5-20 16,0 2-27-16,24-3-131 16</inkml:trace>
  <inkml:trace contextRef="#ctx0" brushRef="#br0" timeOffset="74211.88">32109 15998 274 0,'0'0'79'0,"0"0"64"15,0 0-56-15,0 0-54 16,0 0-32-16,0 0-1 16,-66 31-1-16,66-6-2 15,0-4 3-15,14-2-5 16,2-9-15-16,4-10 11 16,0 0 6-16,3-6 3 15,-2-14 4-15,1 0 15 16,-1-4-1-16,-5 2 37 15,-1-4 44-15,-7 2 43 0,-7 7-45 16,-1 8-12-16,0 6-43 16,0 3 7-16,0 0-49 15,-9 19-9-15,-9 15 8 16,-4 9 2-16,4 13 0 16,2 19-1-16,11 14 0 15,5 8 12-15,5 7-4 16,19-5-7-16,1-3-1 15,-1-10 3-15,-5-9-3 16,-6-16 0-16,-10-17 0 16,-3-16 3-16,-4-11-2 15,-18-12-1-15,-7-5 8 0,-3 0-5 16,-1-19 9 0,1-14-12-16,6-17 3 0,5-17-8 15,13-15-2-15,8-18-29 16,9-4 20-16,27-2-30 15,9 12-41-15,10 23-54 16,4 16-129-16,0 18-113 16</inkml:trace>
  <inkml:trace contextRef="#ctx0" brushRef="#br0" timeOffset="74564.19">32673 15952 552 0,'0'0'322'0,"0"0"-230"16,0 0 75-16,0 0-102 15,0 0-57-15,67-73-2 16,-31 53-6-16,-1 4 0 16,-3 6-10-16,-5 10 4 15,-8 0-9-15,-4 0-4 16,-6 4-14-16,0 9 13 15,-8 14 5-15,-1 7 15 16,0 7 5-16,-15 5-4 16,-7 2 10-16,1 1 16 15,2-7-11-15,7-9 10 16,9-9-19-16,3-9-6 0,15-8 4 16,28-7 1-16,27 0-2 15,19-14-4-15,13-7-55 16,-9-3-37-16,-23 1-139 15,-30 2-93-15</inkml:trace>
  <inkml:trace contextRef="#ctx0" brushRef="#br0" timeOffset="75172.47">29070 16329 644 0,'0'0'120'16,"0"0"59"-16,0 0-40 16,0 0-79-16,0 0-19 15,0 0-3-15,36-4-4 0,8-2 20 16,11-5-17-16,12-2-31 15,9-3-1-15,2-4-5 16,-5 1 3-16,-12 5-6 16,-16 4-13-16,-14 5-28 15,-12 3-7-15,-11 2-35 16,-8 0-33-16,0 7-17 16,-22 17-2-16,-14 12-21 15,-12 3-13-15,-12 2-42 16,-11-2-8-16</inkml:trace>
  <inkml:trace contextRef="#ctx0" brushRef="#br0" timeOffset="75456.1">29095 16549 147 0,'0'0'164'0,"0"0"60"16,0 0 9-16,0 0-31 0,0 0-63 16,0 0-38-16,-12 0-40 15,12 0-7-15,4 0-14 16,18-5-25-16,16-2 11 15,18-6 13-15,18 0-21 16,14-1 10-16,6-1-23 16,4 3-4-16,-3-5 7 15,-7 2-8-15,-13 2 0 16,-17 2-1-16,-21 2 2 16,-17 6 0-16,-14 0-1 15,-6 3-8-15,0 0-3 16,0 0-21-16,-17 0-23 15,-11 0-70-15,-15 3-13 16,-14 6-144-16,-5 1-279 0</inkml:trace>
  <inkml:trace contextRef="#ctx0" brushRef="#br0" timeOffset="75854.5">29062 16064 764 0,'0'0'41'15,"0"0"78"-15,0 0 70 0,0 0-125 16,0 0-13 0,0 0-25-16,-15-10-19 0,6 12 4 15,-11 17-8 1,-6 10 0-16,-10 8-3 0,-3 12 1 15,0-2 4-15,3 4-4 16,5-2-1-16,7-4 5 16,12-8-3-16,6-11-2 15,6-4 0-15,0-2 1 16,12-4 8-16,14 5-8 16,6 2 7-16,14-4 22 15,7 5-12-15,11-4-3 16,4-1-8-16,1-2-3 15,-2-4-8-15,-5-2-4 0,-4-6-60 16,-2-5-20-16,-4 0-57 16,-7-2-114-16,-6-15-99 15</inkml:trace>
  <inkml:trace contextRef="#ctx0" brushRef="#br0" timeOffset="76169.19">29481 16046 426 0,'0'0'89'16,"0"0"130"-16,-30-74 27 16,27 71-119-16,3 3-47 15,0 0-50-15,0 0-25 16,0 0-5-16,9 9-17 0,21 8 17 16,14 13 4-16,10-1 2 15,9 4-6-15,2 3 1 16,0-5 7-16,-6 2-8 15,-12-4-2-15,-16-2 2 16,-12-1 0-16,-14 0 6 16,-5 6 3-16,-14 10-1 15,-17 3 29-15,-12 3-27 16,-1 2-3-16,0 4-5 16,6-5-2-16,13-2-4 15,16-5-86-15,9-13-151 16,3-21-269-16</inkml:trace>
  <inkml:trace contextRef="#ctx0" brushRef="#br0" timeOffset="78028.28">30626 15790 218 0,'-80'0'10'16,"11"7"1"-16,9 16 20 0,7 7-5 16,2 14 6-16,-1 17-5 15,4 22 3-15,6 20 24 16,5 19-14-16,7 3-18 16,8-2 4-16,11-5-18 15,11-9 3-15,0-12-6 16,21-15-3-16,16-13-4 15,10-22 2-15,12-18 0 16,6-19 2-16,3-10-1 16,5-19-1-16,4-22 7 15,4-15 1-15,0-12 2 16,-9-7 20-16,-10-7 2 16,-14-9-20-16,-14-12-12 0,-16-10-2 15,-12-13 2-15,-6-1-30 16,-25 7 25-16,-18 7-7 15,-15 18 10-15,-13 22 2 16,-5 24 23-16,-6 32-20 16,0 20-3-16,1 51-12 15,-2 32 0-15,9 36-12 16,17 16-3-16,23 15 14 16,28 1-32-16,6-14-95 15,32-18-202-15</inkml:trace>
  <inkml:trace contextRef="#ctx0" brushRef="#br0" timeOffset="78703.9">31275 16973 318 0,'0'0'124'0,"0"0"10"15,0 0-15-15,0 0-28 16,0 0-31-16,0 0-33 15,76-20-20-15,23 8 66 16,41-2 7-16,39-6-41 16,21-1-8-16,16 4-25 15,11 2 5-15,-10 5-11 0,-3 3 0 16,-19 0 5 0,-25 1-3-16,-38-3-2 0,-49 2 0 15,-41 1-9-15,-38 5-7 16,-23 1-39-16,-51 0-51 15,-39 7-172-15,-26 12 65 16,-21 3-77-16</inkml:trace>
  <inkml:trace contextRef="#ctx0" brushRef="#br0" timeOffset="79326.07">31671 17019 107 0,'0'0'409'0,"0"0"-316"0,0 0 58 16,0 0 27-16,0 0-86 16,0 0-33-16,-20-27-26 15,20 27-17-15,1 0-16 16,32 0-7-16,33-2 7 16,44-11 16-16,41-8 3 15,27-5 2-15,17 3-20 16,6-1 6-16,-2 10 2 15,-7 5-7-15,-13 3 1 16,-28 1 0-16,-30 5-2 16,-43-2 11-16,-39-1-11 15,-24 3 13-15,-15-3 19 16,0 3 33-16,0 0-20 0,-3-1-27 16,-7 1-17-16,-1 0 9 15,-2 0-10-15,6-3-1 16,3 3 5-16,4 0-3 15,0 0 9-15,0 0-9 16,0 0 0-16,0 0 16 16,0-2-15-16,0 2 2 15,0 0-2-15,0 0-1 16,0 0 2-16,0 0-4 16,0 0 0-16,0 0 4 15,0-3-3-15,0 3-1 16,0 0 0-16,0 0 3 0,0 0-3 15,0 0 0 1,0 0 0-16,0 0-5 0,0 0 5 16,0 0-3-1,0 0 3-15,0 0 0 0,0 0-5 16,0 0 5-16,0-2 0 16,0 2 1-16,0 0-1 15,0 0-7-15,0 0-21 16,-3 0-45-16,-13 0-30 15,-15 5-73-15,-17 7-233 16,-16 2-54-16</inkml:trace>
  <inkml:trace contextRef="#ctx0" brushRef="#br0" timeOffset="80368.34">30337 16877 257 0,'0'0'137'15,"0"0"-22"-15,-88 12 3 16,64-4 4-16,5 2-8 0,8-8-24 16,8 0-18-16,3-2-37 15,0 0-6-15,5 5-19 16,27 6-3-16,20-5 52 15,19 5-40-15,15-9 14 16,11-2-18-16,6 0-13 16,-2-2 2-16,-13-9-4 15,-19 2 1-15,-28 1 2 16,-21 3-2-16,-15 5 1 16,-5 0 32-16,0 0 16 15,-25-4-7-15,-23 0-38 16,-28 4-5-16,-21 0-2 0,-10 10-3 15,3 10 5-15,7 3-9 16,15 1 9-16,17-5-3 16,19-6 3-16,22-3 0 15,15-9 2-15,9-1-1 16,0 0-2-16,1 0-2 16,25-1-6-16,20-12 8 15,18-9 2-15,19-7-1 16,10 0 12-16,7 3-12 15,-6 2 5-15,-15 6-5 16,-25 6 5-16,-24 4-5 16,-20 7 0-16,-10 1 5 15,0 0 19-15,0 0-7 0,0 0-1 16,0 0-7-16,-7 0-8 16,-7 0 4-16,-10 0-5 15,-10 0-5-15,-11 0 3 16,-6 0 4-16,-1 4-3 15,7-1 1-15,9-1 0 16,13-2-3-16,8 0 3 16,7 0 0-16,7 0 2 15,1 0 3-15,0 0-6 16,0 0 1-16,0 0 0 16,0 0-9-16,0 0 9 15,0 0-6-15,0 0 1 0,0 0-14 16,0 0-4-1,0 0-15-15,0 0-19 0,0 0 20 16,0 0-33-16,0 0-23 16,0 5-17-16,-3 5-61 15,-10 3-104-15,-5 4-183 16</inkml:trace>
  <inkml:trace contextRef="#ctx0" brushRef="#br0" timeOffset="84878.51">29293 17936 70 0,'0'0'73'0,"0"0"-9"15,0 0-9-15,0 0-34 16,0 0-3-16,0 0 0 15,0 0-11-15,0-1 0 0,0-1 2 16,0 2-5 0,0 0 5-16,0 0-9 0,0 0-3 15,0 0-6-15,0 3-65 16,-5 14-48-16</inkml:trace>
  <inkml:trace contextRef="#ctx0" brushRef="#br0" timeOffset="88575.96">8303 2081 118 0,'0'0'1'0,"0"0"9"15,0 0 5-15,0 0 4 0,0 0 0 16,-83 32-7-1,71-24-12-15,-3 3-21 0,-4-5-91 16</inkml:trace>
  <inkml:trace contextRef="#ctx0" brushRef="#br0" timeOffset="88850.52">7926 2225 587 0,'0'0'17'0,"0"0"-1"0,0 0 199 15,0 0-98-15,0 0-44 16,0 0-24-16,-42 0-49 16,69 0-2-16,24 0 2 15,25 0 11-15,7 0-6 16,1-1-5-16,-5-5-56 15,-15 1-47-15,-15 2-59 16,-19 0-37-16,-24 3 1 16,-9 0 10-16,-40 12 111 15</inkml:trace>
  <inkml:trace contextRef="#ctx0" brushRef="#br0" timeOffset="89000.75">7898 2386 110 0,'0'0'90'0,"0"0"124"16,0 0-5-16,0 0-22 0,0 0-97 15,0 0-70-15,-17 11 0 16,78-11 29-16,14 0-32 16,4 3-16-16,2 10-1 15,-1 2-111-15,-5-4-146 16,-7-9-212-16</inkml:trace>
  <inkml:trace contextRef="#ctx0" brushRef="#br0" timeOffset="89675.77">9583 1864 874 0,'0'0'7'15,"0"0"55"-15,0 0 28 16,0 0 2-16,0 0-47 16,0 0-31-16,-13 0-8 15,46-2 18-15,25-5-6 16,24-1-12-16,12-1 11 16,0-2-14-16,-11 2-1 15,-8-3-2-15,-14 2-8 16,-15 2-7-16,-19 3-17 15,-18 4-31-15,-9 1 59 0,-3 0 4 16,-30 0 0-16,-28 0-21 16,-21 1-23-16,-12 12 40 15,-3 2-17-15,0 4 13 16,9-2 8-16,14-2 2 16,17-2 21-16,23-7 8 15,11-3-9-15,16 1 13 16,7-4-35-16,0 3-5 15,16 7-9-15,23 3 3 16,19 7 10-16,14 2 1 0,-4 0 0 16,-5 1 9-1,-15-1-9-15,-11-1-1 0,-10 0-4 16,-12-1 6 0,-9 4-2-16,-6 2 1 0,0 8 0 15,-24 4 12-15,-15 6-11 16,-13 1-1-16,-12 2 12 15,-11-1-11-15,1-1 5 16,11-6 2-16,12-7 0 16,21-12 25-16,14-11-26 15,13-6-7-15,3-1 0 16,19-2-10-16,23 0 7 16,30 0-2-16,22-14 5 15,13-8-10-15,5 0-75 16,-3 5-90-16,-8-5-347 0</inkml:trace>
  <inkml:trace contextRef="#ctx0" brushRef="#br0" timeOffset="90148.13">10787 2020 166 0,'0'0'492'0,"0"0"-471"0,0 0 160 15,0 0-163 1,-115-39 33-16,72 39-42 0,-2 0 11 16,-4 7 30-1,0 14-28-15,1 12-9 0,9 7 0 16,5 6-10-16,13-3 4 15,12-1-7-15,9-11-4 16,0-7 1-16,27-11-2 16,10-9 5-16,8-4 8 15,10-8-6-15,0-14 5 16,-4-6 1-16,-8-1-7 16,-10 0 31-16,-11-5-17 15,-8 3 11-15,-5 0-4 0,-2 9-10 16,-7 7 23-16,0 10 2 15,0 5-18-15,0 0-9 16,0 3-10-16,-4 20-20 16,-5 12-5-16,6 15 22 15,3 4-5-15,0 1-51 16,3-5-34-16,13-7-57 16,4-12-134-16,11-17-25 15</inkml:trace>
  <inkml:trace contextRef="#ctx0" brushRef="#br0" timeOffset="90568.76">11048 2278 597 0,'0'0'122'16,"0"0"130"-16,0 0-152 15,0 0-38-15,0 0-28 16,0 0-34-16,-6 0 0 15,24 0-1-15,9 0-12 16,5 0 12-16,7 0-2 16,-9 0-14-16,-9 13 14 15,-3 3-17-15,-12 4-2 16,-3 1 11-16,-3 1-10 16,-3 0-15-16,-9-5 34 15,0-3 4-15,0-6 1 16,6-5-3-16,6-2 2 0,0-1 27 15,0 0 7-15,0-12 15 16,3-17-24-16,13-9-24 16,10-2 5-16,4 0 4 15,1 8-11-15,-7 13 22 16,-2 11-21-16,-5 8 4 16,-1 1-6-16,-4 25-3 15,-6 11-3-15,-6 14 3 16,0 11-50-16,-24 15-47 15,-22 3-196-15,-12-4-266 16</inkml:trace>
  <inkml:trace contextRef="#ctx0" brushRef="#br0" timeOffset="93435.8">2726 6258 99 0,'0'0'58'0,"0"0"-27"16,0 0 82-16,0 0-32 15,0 0-7-15,0 0 6 16,-22 20-7-16,22-20 6 15,0 0 5-15,0 0-5 16,0 0-22-16,0-3-12 16,6-15 14-16,19-17-13 15,13-19 0-15,6-19-2 16,3-18-32-16,-1-13-5 16,-9-10-1-16,-10-9 6 15,-18 0-6-15,-9 11-1 0,-9 23-2 16,-15 30 5-1,6 33-6-15,-3 22-4 0,-1 17-1 16,-3 44-14-16,-5 27-3 16,3 21 11-16,12 1 9 15,15-11-7-15,0-13 5 16,25-14-1-16,14-18 3 16,15-16-10-16,5-20 8 15,4-14-12-15,-2-11 6 16,-9-19 3-16,-10-1-3 15,-12 2 8-15,-9 4 0 16,-12 6 7-16,-6 5 0 16,0 4 3-16,-3 10-5 15,0 0-4-15,0 3-1 0,0 24-34 16,13 10 7-16,8 7 21 16,6 0 4-16,12-10 0 15,-2-8-9-15,2-13 3 16,-2-9-14-16,-4-4 9 15,-3-10 4-15,-3-9 5 16,-5-7-1-16,0 2 5 16,-8 4 5-16,-5 5 10 15,-2 8-11-15,-4 5 5 16,0 2-9-16,3 0-9 16,6 13-3-16,6 8 6 15,1-2-37-15,4 0-49 16,-4-5-109-16,-1-3-31 15,-12-11-100-15</inkml:trace>
  <inkml:trace contextRef="#ctx0" brushRef="#br0" timeOffset="93921.08">2538 6713 678 0,'0'0'6'16,"0"0"88"-16,0 0 70 15,0 0-136-15,11-75-18 16,14 58-8-16,5 3 0 15,6 14-4-15,-2 0-2 16,-1 14-5-16,-5 15 8 16,-10 8-17-16,-6 4 6 15,-9 2 11-15,-3-1-15 16,0-10 14-16,-12-8 2 16,2-8 0-16,7-9 18 15,0-7 19-15,3 0 17 0,0-3-12 16,0-23-3-16,0-16-4 15,13-13-35-15,8 2-9 16,3 7 4-16,0 17-8 16,1 15 11-16,0 11 2 15,5 3-16-15,3 25 15 16,-3 16-8-16,-6 10 6 16,-6 2 1-16,-11 1-50 15,2-7-133-15,0-11-69 16,-3-20-190-16</inkml:trace>
  <inkml:trace contextRef="#ctx0" brushRef="#br0" timeOffset="94335.68">3153 6682 840 0,'0'0'2'15,"0"0"150"-15,0 0-117 16,0 0-35-16,0 0 0 15,0 0-1-15,78 0 1 16,-10-17 17-16,10-2-17 16,2-3-11-16,-5 2-56 15,-11 0-89-15,-18 3 52 16,-22 3-44-16,-21 2 58 16,-9 3 80-16,-31-1 9 15,-11 3-15-15,-7 4 16 16,3-1 34-16,7-1 19 15,9 0 21-15,18 2 63 0,9 0-3 16,9 2-6-16,0-1-105 16,0 1-22-16,20 1-1 15,11 0 0-15,12 10 1 16,5 12-1-16,-5 5 2 16,-4 4 2-16,-9 5-4 15,-8 3 1-15,-13 7 2 16,-7 1-3-16,-2 3-7 15,0-7-70-15,0-7-82 16,0-19-160-16,0-17-65 16</inkml:trace>
  <inkml:trace contextRef="#ctx0" brushRef="#br0" timeOffset="94789.89">4012 6500 800 0,'0'0'71'0,"0"0"-25"15,-6 78 32-15,3-32-16 16,3-3-32-16,0-2-16 16,6-9 19-16,10-10-29 15,1-7 1-15,4-9 2 16,1-6-4-16,-1 0 5 16,6-23 1-16,-2-9 1 15,-1-14 27-15,0-8-28 0,-6 0-8 16,1 6 7-16,-5 11-6 15,-1 19-4-15,-1 9-5 16,6 9-8-16,0 4 11 16,10 16-8-16,-1 6 8 15,-3 4 0-15,-2 1 4 16,-7-2 0-16,-9-3-1 16,-6-6 0-16,0-5 1 15,-1-5 1-15,-16-4 0 16,-10-3 13-16,-7-3-9 15,-12-5 0-15,-9-15-5 16,-8-9 7-16,-7-9-13 16,1-3 6-16,5 7-16 15,6 10 1-15,12 14 0 0,13 10 14 16,15 7-6-16,15 25-78 16,3 12-84-16,15 6-42 15,16-4-25-15,5-12-184 16</inkml:trace>
  <inkml:trace contextRef="#ctx0" brushRef="#br0" timeOffset="95256.13">4904 5317 422 0,'0'0'46'0,"0"0"129"16,0 0-23-16,0 0-16 15,9-72-63-15,-28 72-50 16,-11 12-11-16,-9 27-5 15,0 14-1-15,-1 9 3 16,12 2-9-16,11-4 1 16,14-7 5-16,3-12-6 0,0-11-1 15,17-15 1-15,5-10 0 16,11-5 1-16,3-9-1 16,2-21 0-16,-2-10 5 15,-6 1-4-15,-9-5 5 16,-8 2-6-16,-8 6 0 15,-5 13 22-15,0 10-18 16,0 13 17-16,0 0-21 16,0 22-12-16,0 17-34 15,0 14 27-15,0 8-77 16,0-2-183-16,0-6-158 16</inkml:trace>
  <inkml:trace contextRef="#ctx0" brushRef="#br0" timeOffset="95638.65">5128 5581 72 0,'0'0'738'16,"0"0"-574"-16,0 0-3 16,0 0-111-16,0 0-50 15,0 0 0-15,19-30-32 16,14 26 21-16,1 4 3 15,-1 0-23-15,-3 0-32 16,-8 14 12-16,-5 6-20 16,-8-1 18-16,-9 2-6 15,0-3 42-15,0-6 17 0,0-3 2 16,-3-6 5-16,0-3 40 16,1 0 20-16,2 0 26 15,0-17 2-15,0-14-65 16,0-6-17-16,12 1 4 15,6 8-13-15,9 12-3 16,4 7 2-16,2 9-6 16,3 0 2-16,-6 20-15 15,-14 16-6-15,-13 10-66 16,-3 12-3-16,-28 3-85 16,-20 3-88-16</inkml:trace>
  <inkml:trace contextRef="#ctx0" brushRef="#br0" timeOffset="95856.23">4621 6141 873 0,'0'0'149'0,"0"0"-62"16,0 0-32-16,0 0-50 15,152-25 52-15,-28 13 7 16,25-2-24-16,25-3-15 15,14-3-17-15,-4 1-8 16,-16-1-14-16,-32 3-75 16,-45 7-44-16,-48 10-146 0,-43 10-173 15</inkml:trace>
  <inkml:trace contextRef="#ctx0" brushRef="#br0" timeOffset="96289.9">5271 6430 973 0,'0'0'85'16,"0"0"37"-16,0 0-104 16,0 0-18-16,0 0 0 15,3 102 14-15,9-46 4 0,-6 12-5 16,-3 3 7-1,-3 1-13-15,0-12 0 0,0-12-7 16,0-17 0-16,0-13 4 16,0-12-4-16,0-6 0 15,0 0 8-15,0 0 8 16,0-12 18-16,10-14-9 16,7-10-15-16,11-3-5 15,5 3-5-15,4 13-5 16,2 12-5-16,3 11-15 15,-2 0-2-15,-9 14-3 16,-8 10-2-16,-10 3 25 16,-10 2-12-16,-3 2 4 15,-21-1 11-15,-19 0 4 0,-14-7-5 16,-7-2 0-16,-6-6-40 16,9-4-5-16,4-3-111 15,12-8-155-15,17 0-76 16</inkml:trace>
  <inkml:trace contextRef="#ctx0" brushRef="#br0" timeOffset="96740.14">5708 6948 548 0,'0'0'123'0,"0"0"191"15,0 0-261-15,0 0-16 16,0 0-37-16,0 0 0 16,58-21 0-16,-13 6 10 15,1 7 3-15,-1 6-13 16,-2 2-1-16,-10 5-5 16,-3 16-23-16,-8 7 17 15,-10 0-48-15,-9-1 5 16,-3-1 23-16,0-6 17 15,0-3 15-15,-3-9 9 16,-3-2-1-16,3-6 46 16,0 0 17-16,3-10-17 0,0-17-21 15,0-11-17-15,3-8 1 16,17-4-2-16,5 6-15 16,5 7 0-16,-2 13 13 15,2 9 4-15,0 11 0 16,1 4-16-16,2 10-1 15,-3 19 12-15,-2 8-11 16,-13 13-2-16,-9 8-2 16,-6 7-30-16,-3 8-54 15,-24-6-154-15,-12-13-333 16</inkml:trace>
  <inkml:trace contextRef="#ctx0" brushRef="#br0" timeOffset="97959.83">15241 2581 210 0,'0'0'535'15,"0"0"-535"-15,0 0 0 16,0 0 13-16,0 0 21 16,-45 74-14-16,33-59-19 15,4-8 12-15,5-4-4 0,2-3 9 16,1 0 9-16,0 0 10 16,0 0 19-16,0-3-5 15,0-19-17-15,0-7-26 16,0 0-8-16,0 3 0 15,0 14 0-15,0 8-8 16,1 4 4-16,5 0-18 16,4 7-31-16,3 15 46 15,0 3 5-15,-1 0-1 16,-8-2 0-16,0-7 3 16,-4-5 0-16,0-6 0 15,0-3 0-15,0-2 10 16,0 0 0-16,0 0 14 0,0-20 18 15,0-13-27 1,6-7-12-16,0-4-3 0,4 10 0 16,-7 12 10-16,1 10-9 15,-4 10-1-15,0 2-3 16,3 8-13-16,3 20 2 16,8 13 11-16,-2 12 3 15,-6 8 22-15,-5 2-11 16,-1-2 1-16,-10 2-9 15,-25-1 0-15,-5 1-6 16,-9-2-108-16,-3-16-204 16</inkml:trace>
  <inkml:trace contextRef="#ctx0" brushRef="#br0" timeOffset="100845.08">18255 1697 515 0,'0'0'7'0,"0"0"101"0,0 0 50 16,0 0-64-16,0 0-39 15,0 0 0-15,0 0-22 16,-45-14-14-16,45 14-3 16,0 0-16-16,2 0-2 15,28 0-4-15,15 10 6 16,17-1 23-16,16-6-20 15,0-1 6-15,-6-2-3 16,-14 0-6-16,-22 0 0 16,-17-2-2-16,-12 2-2 15,-7 0 4-15,-5-3 8 16,-29 3-8-16,-23 0-1 16,-17 0-5-16,-13 5 5 15,2 9 0-15,-2 3 1 0,9 0 5 16,12-3-2-16,15-3 1 15,23-5 23-15,14-3-15 16,13-3-3-16,1 2-9 16,0 1-14-16,27 9 5 15,12 5 0-15,13 5 9 16,6 4 4-16,-6 1-1 16,-3 0-3-16,-7 1 0 15,-6-5 2-15,-15-2-2 16,-10-6 0-16,-7-1 0 15,-4 3 0-15,-20 7 5 0,-16 7 3 16,-13 6-1 0,-12 4-4-16,-4 0 14 0,-6-2-7 15,3-4 0-15,11-9 18 16,17-5-11-16,20-10-2 16,16-7-15-16,4-2 2 15,15-1-5-15,34-1-1 16,27 0 4-16,25-1 4 15,15-18-4-15,-3-1-37 16,-1-2-35-16,-15 1-124 16,-29-1-197-16</inkml:trace>
  <inkml:trace contextRef="#ctx0" brushRef="#br0" timeOffset="101374.45">19046 1682 1046 0,'0'0'19'16,"0"0"-19"-16,0 0 109 15,0 0-81-15,0 0-5 16,0 0-21-16,-12-6-2 15,9 42-11-15,-3 20 9 16,-3 21 2-16,-2 8 16 0,1-3-16 16,0-10 1-16,1-21 3 15,1-16-1-15,5-18-3 16,3-10 0-16,0-7 1 16,0 0 12-16,0 0-8 15,1-6 10-15,18-16 34 16,6-12-9-16,11-6-19 15,4 1-21-15,2 6 3 16,-3 11-5-16,-7 9 2 16,1 11-11-16,-3 2 11 15,-8 6-13-15,1 17 6 16,-10 5-4-16,-9 4 4 0,-4 0 2 16,-14 2-1-1,-30 4 6-15,-9-1-1 0,-13-1 2 16,2-5-2-16,12-10-3 15,17-8 4-15,18-8-2 16,11-5 2-16,6-2-18 16,3-24-32-16,22-8-137 15,14-1-97-15,10 2 16 16,-1 8-90-16</inkml:trace>
  <inkml:trace contextRef="#ctx0" brushRef="#br0" timeOffset="101831.66">19501 2128 623 0,'0'0'8'15,"0"0"117"-15,0 0 92 16,0 0-93-16,0 0-25 16,0 0-48-16,-26 0 0 15,26-5-16-15,17 1-13 16,9 0-22-16,12 2 2 15,5 2-9-15,-4 0 4 16,-6 16-8-16,-8 4-2 16,-12 3-17-16,-9 4 10 15,-4 4 7-15,0-1-1 16,-14-2 13-16,-4-5-6 16,1-7 7-16,3-5 3 0,6-6-3 15,5-4 7-15,3-1 2 16,0 0-3-16,0-13 41 15,5-21-27-15,19-11-20 16,10-5-1-16,6 5-5 16,3 11 6-16,-4 13 0 15,-4 13 3-15,-7 8-9 16,-4 0 5-16,-8 12-6 16,-4 14 5-16,-7 9-7 15,-5 8 7-15,0 3-3 16,-18 3-3-16,0 1-25 15,-8-1-40-15,0-2-75 16,-4-9-211-16,3-14-194 16</inkml:trace>
  <inkml:trace contextRef="#ctx0" brushRef="#br0" timeOffset="102103.38">20148 1990 1056 0,'0'0'6'16,"0"0"119"-16,0 0-45 0,0 0-35 16,0 0-8-16,0 0-23 15,127-2 10-15,-42-6 7 16,6-4-31-16,-8 0-9 15,-8 3-41-15,-14 4-75 16,-24 2-30-16,-21 3-124 16,-16 3-138-16,-19 11 60 15</inkml:trace>
  <inkml:trace contextRef="#ctx0" brushRef="#br0" timeOffset="102267.32">20233 2171 525 0,'0'0'135'0,"0"0"-79"0,0 0 144 16,0 0-129 0,0 0-23-16,130-5 3 0,-65-1-34 15,3-2-5-15,-4 1-12 16,-11 0-32-16,-14 1-146 16,-10-3-199-16</inkml:trace>
  <inkml:trace contextRef="#ctx0" brushRef="#br0" timeOffset="103331.78">21564 1743 836 0,'0'0'11'0,"0"0"136"16,0 0 11-16,0 0-103 15,0 0-36-15,0 0-19 0,-10 0-4 16,78-2 4-16,31-6 4 16,17-4 2-16,0 3-12 15,-14-4-24-15,-22 4-6 16,-27 4-20-16,-24 5 17 16,-25 0 2-16,-13 0 37 15,-44 0 1-15,-31 3-1 16,-22 11 0-16,-13 3 0 15,4 2 5-15,8-1 0 16,20-1-5-16,22-1 20 16,26-6-5-16,20-4 7 15,14-2-22-15,5 3-6 0,24 7-10 16,20 6 9-16,19 1 7 16,10-1 0-16,4-2-7 15,-6 0 6-15,-15-3-4 16,-18-1 2-16,-18 0 2 15,-16 4-2-15,-4 8 3 16,-26 8-1-16,-17 12 2 16,-17 2 31-16,-8-1-11 15,-1-1-5-15,5-7 3 16,12-5-9-16,18-12 9 16,15-9-15-16,14-8-2 15,5-2-4-15,35-3-15 16,32 0-1-16,40-3-8 15,22-17-55-15,11-3-127 16,0-8-79-16,-17-5-150 16</inkml:trace>
  <inkml:trace contextRef="#ctx0" brushRef="#br0" timeOffset="103633.58">22961 1299 952 0,'0'0'37'16,"0"0"53"-16,0 0 56 0,0 0-72 16,0 0 14-16,0 0-57 15,-10-22-8-15,7 22-7 16,3 0-16-16,-3 11-5 15,3 16-8-15,-7 17 11 16,-1 22-2-16,-9 15 4 16,-7 4-6-16,-4 0-25 15,0-5-43-15,8-8-56 16,4-14-140-16,7-19-180 16</inkml:trace>
  <inkml:trace contextRef="#ctx0" brushRef="#br0" timeOffset="103932.38">22441 2112 611 0,'0'0'45'0,"0"0"142"16,0 0-20-16,0 0-90 15,0 0-37-15,0 0-11 16,108-10 7-16,-8-3 16 16,18-3-29-16,14 2-16 15,11 1 2-15,3 1-9 16,3 1 1-16,-16-2-11 16,-23 1-8-16,-27 1-32 0,-32 2-36 15,-24 4-41-15,-22 2-53 16,-7 3 4-16,-31 0-63 15</inkml:trace>
  <inkml:trace contextRef="#ctx0" brushRef="#br0" timeOffset="104563.71">22664 2498 277 0,'0'0'4'0,"0"0"144"0,0 0-23 16,0 0-36-16,0 0 44 16,0 0 1-16,-2 0-18 15,2 0-20-15,0 0-30 16,0 0-14-16,0 0-2 15,0 0-22-15,10-10 0 16,15-9-14-16,11-5-3 16,9-2-6-16,-1 6-5 15,-8 10 1-15,-8 3-7 16,-4 7 2-16,-7 0-6 0,1 1-1 16,-8 19-18-16,0 8 14 15,-2 5 9-15,-5 4 5 16,-3-1-4-16,0 0 4 15,-5-2 1-15,-9-6 0 16,2-6 1-16,-2-8 0 16,7-5-1-16,4-5 0 15,1-4 8-15,2 0-8 16,0 0 16-16,0-2 13 16,2-23 6-16,18-13 13 15,13-14-48-15,12-7 0 16,7 3 10-16,0 10-9 15,-5 10 2-15,-13 14-3 0,-5 12 5 16,-9 10-10 0,-3 0 4-16,-2 7-3 0,-3 17-2 15,-2 9 5-15,-2 4 1 16,-8 3 0-16,0 1 1 16,0-2-5-16,-14 1 4 15,-2-5-31-15,2-1-50 16,-2-8-49-16,1-10-130 15,0-14-394-15</inkml:trace>
  <inkml:trace contextRef="#ctx0" brushRef="#br0" timeOffset="106663.07">23631 2356 155 0,'0'0'64'0,"0"0"-57"16,0 0 93-16,0 0-73 15,0 0-15-15,0 0 6 16,0 0-9-16,0 0 14 15,0 0-5-15,0 0 7 16,0 0-4-16,0 0-6 16,0 0 3-16,0 0-18 15,0 0 1-15,0 0-5 16,0 0 2-16,-5 0-12 16,2 2-81-16,2 0-24 15,1-2 35-15,0 0 0 16</inkml:trace>
  <inkml:trace contextRef="#ctx0" brushRef="#br0" timeOffset="106798.49">23631 2356 279 0</inkml:trace>
  <inkml:trace contextRef="#ctx0" brushRef="#br0" timeOffset="107194.06">23631 2356 279 0,'-34'-24'28'0,"34"24"113"0,0-2 7 0,0-1-74 16,0-2-30-16,7 0-13 15,2 1-11-15,1-4-13 16,7 4-4-16,-2 1-3 16,2 3-3-16,2 0-2 0,-2 0-2 15,-3 4 2-15,-2 7 3 16,-5-2-1-16,-4 3 1 15,-3 2-9-15,0 2 11 16,-3 4 0-16,-10 2 0 16,-10 3 2-16,3-1 5 15,-2-3-6-15,5-2 7 16,2-5 9-16,6-6-1 16,3-2 9-16,4-4-17 15,2-2 2-15,0 1 9 16,0-1-10-16,8 1-4 15,11 2 19-15,9-1 51 16,7 0-25-16,2-2-11 0,5 0-2 16,0 0-5-16,-4 0-11 15,-5 0 0-15,-6 0-6 16,-11-2-15-16,-8 2 6 16,-7 0-6-16,-1 0 0 15,0 0-9-15,0 0-29 16,-3 0-32-16,-16-2-104 15,-11-2-178-15,-9-2-39 16</inkml:trace>
  <inkml:trace contextRef="#ctx0" brushRef="#br0" timeOffset="107592.18">23490 2386 155 0,'0'0'223'16,"0"0"-192"-16,0 0 119 16,0 0-117-16,0 0-4 15,0 0-2-15,0 0-22 16,80-65-2-16,-70 65-3 16,1 0-7-16,2 0 7 15,-3 0-4-15,2 6-2 16,-1 8 2-16,-5 5-16 15,-5 4 15-15,-1 5-4 0,0 2-3 16,-13 0 5 0,-4 0-1-16,-3-4 8 0,1-4-4 15,6-4 4-15,4-6 3 16,5-6-3-16,4-3 0 16,0-3-1-16,6 0 3 15,20 0 10-15,10 0 10 16,10-4-16-16,4-9 4 15,0 4-10-15,-5-1-39 16,-5 5-63-16,-14 0-80 16,-8 5-26-16</inkml:trace>
  <inkml:trace contextRef="#ctx0" brushRef="#br0" timeOffset="109391.88">7131 5710 573 0,'0'0'75'16,"0"0"17"-16,0 0 97 15,0 0-84-15,0 0-55 16,0 0 0-16,-3-8-29 15,3 8-10-15,12 0-11 16,15 0 0-16,19 0 12 0,18-6-6 16,8-3-6-16,2-4-19 15,-8-1-67-15,-11 0-65 16,-13 7-82-16,-17 4-17 16,-25 3-67-16</inkml:trace>
  <inkml:trace contextRef="#ctx0" brushRef="#br0" timeOffset="109557.82">7137 5934 494 0,'0'0'119'0,"0"0"167"16,0 0-205-16,0 0-56 0,82-34 32 16,-7 9-47-16,11 2-8 15,11 3-2-15,3 10-52 16,-6 7-221-16,-3 3-34 15</inkml:trace>
  <inkml:trace contextRef="#ctx0" brushRef="#br0" timeOffset="110336.39">8963 6217 575 0,'0'0'17'0,"0"0"73"16,0 0 66-16,0 0-32 16,0 0-36-16,0 0-19 15,13-35-15-15,8-7 4 0,16-22-19 16,2-15-28 0,0-7-3-16,0-14-1 0,-2-15-6 15,-6-7 2-15,-14-11-3 16,-17 5-15-1,0 23 11-15,-8 35 4 0,-11 36 0 16,1 34-1-16,-12 20-4 16,-6 43-27-16,-1 27 5 15,6 19 27-15,14 0 0 16,14-8 0-16,3-12-3 16,17-16 2-16,14-15-4 15,12-18-4-15,8-16-7 16,3-13-10-16,1-11 23 15,0-13-21-15,-4-15 0 16,-8-6 1-16,-7-5 7 0,-11 0 15 16,-4 8-4-16,-12 9 9 15,-3 12-8-15,-6 10 4 16,0 8-9-16,0 18-10 16,6 8 19-16,4 2-3 15,10-9 0-15,2-8-8 16,8-6-9-16,0-9-9 15,-2-4 6-15,5 0 18 16,0-14 4-16,-2-5 1 16,2 1 0-16,3 1 8 15,-7 5 5-15,3 5-12 16,-2 7 8-16,-1 0-9 0,6 5 3 16,-5 9 8-16,4-2-11 15,-10 1 4-15,0-6 0 16,-5 0-4-16,-4-4-8 15,3-3-2-15,-12 0-80 16,-6 5-218-16,0 2-199 16</inkml:trace>
  <inkml:trace contextRef="#ctx0" brushRef="#br0" timeOffset="110772.05">9067 6471 935 0,'0'0'25'0,"0"0"143"16,0 0-152-16,0 0-14 16,0 0-2-16,78-51 0 15,-29 42 3-15,-1 9-3 16,-8 0-2-16,-6 12-2 15,-13 15-17-15,-12 6 6 16,-9 4-14-16,0 2 7 16,-16-8 4-16,-4-6 8 15,4-8 10-15,4-9 2 0,7-5-1 16,1-3 39 0,4 0-8-16,0-17 0 0,4-19-17 15,13-11-15 1,8-4-1-16,8 9-5 0,-3 9 6 15,-2 15-1-15,-4 13 1 16,-3 5-9-16,0 9 6 16,-2 20 1-16,-9 10 2 15,-3 5 0-15,-4 4-15 16,-3-4-36-16,0-10-120 16,4-8-110-16,2-11-82 15</inkml:trace>
  <inkml:trace contextRef="#ctx0" brushRef="#br0" timeOffset="111187.15">9849 6472 798 0,'0'0'94'0,"0"0"80"16,0 0-86-16,0 0-49 15,0 0-39-15,0 0-7 16,13 9 7-16,50-23 1 15,13-4-1-15,3-6-4 16,-6 2-35-16,-9 3-18 16,-19 2-119-16,-20 3 33 15,-22 4 49-15,-3 1 69 16,-22 1-27-16,-11-2 34 0,-9-2 18 16,-4-1 22-16,9-4 7 15,4 0 75-15,9 2 13 16,12 7 14-16,6 3-56 15,2 5-26-15,4 0-32 16,4 0-17-16,20 0 0 16,16 0 0-16,2 6 5 15,4 14 4-15,-10 7-6 16,-9 7-3-16,-12 7 11 16,-12 8-10-16,-3 4 1 15,0 3-2-15,-12-3-56 16,0 0-88-16,9-12-138 15,3-19-14-15</inkml:trace>
  <inkml:trace contextRef="#ctx0" brushRef="#br0" timeOffset="111635.46">10717 6282 587 0,'0'0'284'15,"0"0"-110"-15,0 0-89 16,0 0-73-16,-14 75-7 15,4-29 29-15,10-2-25 16,0-8-4-16,3-7-5 16,12-9 4-16,0-7-5 15,7-9 1-15,5-4 0 0,6 0 2 16,5-23 1-16,5-11-1 16,-2-8-2-16,-2-11 2 15,-2-1-2-15,-4 8 0 16,-12 15-12-16,-7 14 10 15,-4 14 1-15,-1 3-5 16,4 15-12-16,2 16 18 16,3 4-5-16,-3 4 5 15,-8-8 0-15,-4-6 3 16,-3-10-3-16,0-7 2 16,0-4 0-16,-13-4-1 15,-11 0 19-15,-13-7-13 16,-8-16-1-16,-10-9 2 15,-8-5-7-15,2-6 2 0,3 2-3 16,9 7 0-16,13 12-7 16,9 14 2-16,9 8-25 15,5 23-68-15,5 15-156 16,5 6-2-16,3-8-256 16</inkml:trace>
  <inkml:trace contextRef="#ctx0" brushRef="#br0" timeOffset="112458.65">11697 5163 424 0,'0'0'137'16,"0"0"-71"-16,0 0 162 16,0 0-134-16,0 0-91 15,0 0-3-15,-9 10-14 16,25 18 9-16,10 0 5 16,6-7 0-16,7-11 4 15,0-6 0-15,0-4-4 16,-2-4-3-16,-10-15 3 15,-3-6-12-15,-11-1 12 16,-10-2 0-16,-3 1 9 0,-10 3-3 16,-16 5 2-16,-5 5-8 15,-3 11 0-15,-5 3 4 16,-3 34-3-16,2 20-1 16,9 16 8-16,17 10 5 15,14-1-2-15,3-9-11 16,30-12 4-16,16-19-12 15,9-17-11-15,14-22-79 16,7-11-57-16,-2-34-105 16</inkml:trace>
  <inkml:trace contextRef="#ctx0" brushRef="#br0" timeOffset="112638.62">12146 4789 840 0,'0'0'33'16,"0"0"67"-16,0 0 38 16,0 0-138-16,0 0-8 15,0 0-21-15,55 0-5 16,9 0-97-16,12 0-104 16,-2-17-134-16</inkml:trace>
  <inkml:trace contextRef="#ctx0" brushRef="#br0" timeOffset="113028.16">12596 4572 623 0,'0'0'46'16,"0"0"190"-16,0 0-206 15,0 0-30-15,0 0-28 16,0 0-42-16,88-19 67 15,-49 19-3-15,-9 0-19 16,-7 12 15-16,-7 7-15 16,-9 0-7-16,-7 3 17 15,0-1 11-15,0-1 4 0,0-7 6 16,-7-6 3 0,4-2 42-16,-1-5-3 0,4 0 31 15,0 0 24-15,0-23-1 16,7-8-51-16,12-13-49 15,5 1-2-15,1 7 9 16,-5 11-9-16,-1 14-6 16,0 11 5-16,1 3-4 15,-1 30-5-15,-7 15-11 16,-3 14-15-16,-9 10-21 16,-9 12-52-16,-25 8-52 15,-18 0-137-15</inkml:trace>
  <inkml:trace contextRef="#ctx0" brushRef="#br0" timeOffset="113305.9">11570 5736 747 0,'0'0'74'15,"0"0"55"-15,0 0-1 16,0 0-116-16,0 0-4 16,146 0 67-16,-13-7 20 15,31-15-49-15,15-8-41 16,9 2 3-16,-3-1-8 16,-20 2-6-16,-25 8-42 0,-32 6-35 15,-41 6-32-15,-40 7-114 16,-30 5-109-16,-46 15 15 15</inkml:trace>
  <inkml:trace contextRef="#ctx0" brushRef="#br0" timeOffset="113704.07">12038 6084 729 0,'0'0'101'0,"0"0"139"15,0 0-213-15,0 0-27 0,0 0-16 16,0 0 14-16,60 41-2 16,-29-7 4-1,-5 9-10-15,-4 1 9 16,-15 1-31-16,-2-3-11 0,-5-8 28 16,0-6 8-16,-5-12 7 15,1-7-1-15,2-6 2 16,2-3 19-16,0-4 28 15,0-24 21-15,0-16-69 16,17-15 5-16,11 0 0 16,8 4-4-16,3 13 5 15,-3 16 21-15,-4 13-22 0,-3 13-4 16,-2 3-2-16,-5 28 1 16,-6 11 0-16,-2 7 2 15,-8 7 0-15,-6-3-3 16,0-1 1-16,0-8-35 15,-6-6-41-15,-9-13-86 16,3-13-160-16</inkml:trace>
  <inkml:trace contextRef="#ctx0" brushRef="#br0" timeOffset="114034.81">12600 5981 778 0,'0'0'58'0,"0"0"163"16,0 0-203-16,0 0-18 15,0 0-1-15,0 0 0 16,101-53-17-16,-70 50-3 16,-4 3-7-16,-10 0-25 15,-4 11 29-15,-3 7-4 16,-7 6 9-16,-3 4 19 15,0 2 4-15,-10 1 29 16,-7-3 42-16,1-5-8 16,1-6 4-16,7-6-38 15,5-6-12-15,3-5-21 16,0 0-4-16,20-2-21 16,32-19-60-16,26-14-20 15,26-17-118-15,12-16-301 0</inkml:trace>
  <inkml:trace contextRef="#ctx0" brushRef="#br0" timeOffset="114326.58">13610 5419 762 0,'0'0'94'16,"0"0"107"-16,0 0-90 15,0 0-75-15,0 0-13 16,0 0-17-16,-51 37-5 0,51-26 1 15,0-3-2-15,9-2 0 16,4-3-3-16,0-1 3 16,-7-2-1-16,-2 0 0 15,-1 0 1-15,-3-4 12 16,0-13 0-16,0-4-6 16,-3 2 10-16,-7 6-13 15,-3 7-3-15,0 6 0 16,0 3-8-16,-3 21-40 15,7 8-94-15,6 2-200 16,3-8-154-16</inkml:trace>
  <inkml:trace contextRef="#ctx0" brushRef="#br0" timeOffset="114737.93">13984 5366 516 0,'0'0'234'16,"0"0"-20"-16,0 0-26 16,0 0-138-16,0 0-22 15,0 0-28-15,-1-14-23 16,28 14-1-16,9 0 19 16,-4 4-25-16,-3 10-14 15,-6 2-10-15,-4 4-37 16,-12-1 40-16,-1 0-7 15,-5-5 3-15,-1-5 48 0,0-6 7 16,0-1 0-16,0-2 18 16,0 0 46-16,0 0 49 15,0-16-14-15,13-16-41 16,12-14-58-16,8-3-3 16,3 8 1-16,1 13-2 15,-7 17 4-15,-6 11 21 16,-5 0-21-16,-6 27 0 15,1 11 6-15,-8 9 5 16,-6 1 1-16,0 4-12 16,0-2-16-16,-6-10-87 15,-5-7-226-15,10-24-65 16</inkml:trace>
  <inkml:trace contextRef="#ctx0" brushRef="#br0" timeOffset="115067.8">14653 4936 721 0,'0'0'127'15,"0"0"-44"-15,0 0 0 16,0 0-83-16,0 0-2 16,0 0-32-16,6-6-36 15,36 8 56-15,7-2-23 16,-4 0 11-16,-8 0 24 0,-18 0-2 15,-9 0 3-15,-6 0 1 16,-4 7-13-16,-8 11 13 16,-11 4 29-16,-7 8 44 15,3 0-2-15,0-6-17 16,7-3 4-16,7-6-25 16,9-2-31-16,0-4-2 15,21-2 0-15,32-3-12 16,31-4 8-16,27 0-77 15,18-4-123-15,5-15-254 16</inkml:trace>
  <inkml:trace contextRef="#ctx0" brushRef="#br0" timeOffset="115250.14">15748 5160 767 0,'0'0'219'15,"0"0"-72"-15,0 0-64 16,0 0-83-16,0 0 0 16,0 0-1-16,119 39-45 15,-53-39-67-15,-8-8-103 16,-7-8-133-16</inkml:trace>
  <inkml:trace contextRef="#ctx0" brushRef="#br0" timeOffset="115400.42">15868 5346 338 0,'0'0'154'0,"0"0"54"16,0 0 17-16,0 0-126 15,0 0-81-15,0 0-18 16,59 32 0-16,44-32-2 16,24 0-135-16,19-15-270 15</inkml:trace>
  <inkml:trace contextRef="#ctx0" brushRef="#br0" timeOffset="116202.68">17544 5713 793 0,'0'0'106'15,"0"0"-83"-15,0 0 106 16,0 0-83-16,0 0-40 16,0 0 3-16,-30 20-4 15,39-32-5-15,27-24 5 16,10-12 5-16,6-13-7 15,-6-4 4-15,-8-10-7 16,-15-12 4-16,-3-12-2 16,-14 1-2-16,-6 17-12 15,0 30 12-15,-3 31-8 0,-17 20 8 16,-2 50-14 0,-7 25-34-16,0 28 39 0,8 3 9 15,16-7-15-15,5-15 11 16,11-15-8-16,16-19 5 15,9-23-19-15,-1-15 2 16,4-12-13-16,0-12 8 16,-3-22 29-16,-3-7 0 15,-4-9 17-15,-3 1-15 16,-13 5 0-16,-1 15 11 16,-8 16-4-16,0 10 6 15,-4 3-15-15,3 16-30 16,3 16 24-16,7 9 6 15,3-2 1-15,7-6 0 0,0-3 1 16,4-12-2-16,2-6 0 16,0-6 4-16,3-6 2 15,-2 0-6-15,-1-10 7 16,0-4 5-16,-5 6-8 16,0 2 18-16,1 3-22 15,5 3 0-15,3 0-5 16,-4 0-23-16,-2 0-80 15,-12 9-87-15,-12 0-46 16,-3 4-88-16</inkml:trace>
  <inkml:trace contextRef="#ctx0" brushRef="#br0" timeOffset="116622.39">17404 6141 402 0,'0'0'491'0,"0"0"-433"16,0 0 147-16,0 0-201 15,-30-74 6-15,47 63-10 16,6 8 0-16,3 3-1 16,2 7-2-16,-2 15 3 15,0 9-5-15,-7 4 0 16,-8-1-12-16,-8 1-2 0,-3-3-6 15,0-7 1-15,-6-11-5 16,3-5 29-16,-2-4 4 16,5-5-3-16,0 0 19 15,0-6 32-15,0-22-7 16,11-13-45-16,9-7-2 16,9 1 2-16,2 11-5 15,-1 12 3-15,-3 12-2 16,-6 12 2-16,0 5-11 15,-2 23 8-15,-9 10-1 16,-1 2-7-16,-6 4-3 16,-3-7-34-16,0-2-53 15,0-11-56-15,0-8-73 0,5-16-98 16</inkml:trace>
  <inkml:trace contextRef="#ctx0" brushRef="#br0" timeOffset="117004.75">17969 6157 729 0,'0'0'85'16,"0"0"134"-16,0 0-169 15,0 0-48-15,0 0-2 16,0 0-9-16,65-11 9 16,-8 0 0-16,6-1-23 15,-4-1-55-15,-8-1-25 16,-15 0-111-16,-21 2 148 15,-12 2-74-15,-3-4 43 0,-11 2-29 16,-15-5 90-16,-4 1 36 16,-2 2 52-16,9 2 46 15,7 7 57-15,9 1-18 16,4 2 23-16,3 2-54 16,0 0-35-16,0 0-42 15,3 0-29-15,17 3-9 16,8 14 7-16,3 6 2 15,-2 6 0-15,-10-2 0 16,-7 6 3-16,-11 2-3 16,-1 3 0-16,-7 3-10 15,-12 0-22-15,-6-1-66 16,5-7-116-16,3-13-72 0</inkml:trace>
  <inkml:trace contextRef="#ctx0" brushRef="#br0" timeOffset="117468.51">18673 6046 792 0,'0'0'5'0,"0"0"123"16,0 0-91-16,-90 67 16 16,80-35-30-16,7-1-11 15,3-5-11-15,0-1 13 16,16-8-14-16,10-3 1 0,5-9 5 15,3-5-4-15,5 0 4 16,-3-21 3-16,3-6 1 16,-5-10 13-16,2-6-12 15,1-3-7-15,-7 3 2 16,-8 17-5-16,-7 10-1 16,-7 12-4-16,-5 4-8 15,3 4 12-15,1 18-24 16,-1 14 23-16,-2 5 1 15,-2-2 1-15,-2-5-1 16,0-8 0-16,-5-6 0 16,-6-7 7-16,-6-4-6 15,-7-7 7-15,-6-2 10 0,-6-2-2 16,-2-18 1-16,-5-5-17 16,-5-9 2-16,-1-3-7 15,0 2 5-15,4 7-26 16,9 9 9-16,7 16-17 15,9 3-12-15,3 13-69 16,4 17-108-16,4 2 17 16,3-4-94-16</inkml:trace>
  <inkml:trace contextRef="#ctx0" brushRef="#br0" timeOffset="118218.23">18469 5660 256 0,'0'0'101'16,"0"0"93"-16,0 0-36 0,0 0-11 16,0 0-54-1,0 0-28-15,0-71-29 0,7 56-15 16,8 0-10-16,6 3-11 15,-3 2 0-15,1 4-3 16,2 6-1-16,-9 0-20 16,1 19 2-16,-6 9-6 15,-3 6 21-15,-4 0 4 16,0-3 3-16,0-9-5 16,-5-8 8-16,2-6-3 15,1-5 4-15,1-3 11 16,1 0 28-16,0 0-5 0,0-5-5 15,0-18 29-15,11-10-62 16,5-10 3-16,8 2-3 16,0 7 2-16,-5 10-4 15,-5 14 0-15,-5 10-7 16,-4 0 6-16,4 10-31 16,0 14 8-16,2 2 14 15,-2 3-8-15,-3-9 5 16,-3-8-5-16,0-4 12 15,-2-7 3-15,-1-1 6 16,2 0-1-16,1 0 16 16,8-5 22-16,8-16 5 15,7-13-9-15,10-7-30 0,3-1 24 16,0 3-22-16,-6 13-2 16,-5 9 1-16,-7 15-3 15,-3 2-2-15,-1 7-7 16,-1 17-4-16,-5 5 8 15,-5 6-26-15,-3 3-17 16,-3 1-55-16,0-1-116 16,0-9-150-16</inkml:trace>
  <inkml:trace contextRef="#ctx0" brushRef="#br0" timeOffset="118595.46">19574 5324 925 0,'0'0'45'0,"0"0"71"16,0 0-96-16,0 0-12 15,0 0-16-15,0 0-2 16,0-2-3-16,19 9 9 16,10-4 0-16,0-3-20 15,0 0-18-15,-4 0-35 16,-3-10 34-16,-8-7 0 15,-6-8 37-15,-8-5 6 16,0-2 4-16,-7 4 2 16,-6 9-3-16,-7 14 41 15,-5 5 32-15,-11 27-54 16,-6 18-9-16,-5 14 26 16,5 7 5-16,11-4 1 15,11-3-30-15,20-6-13 0,3-6 5 16,37-11-7-16,17-16-8 15,22-17-26-15,18-3-65 16,7-28-65-16,0-13-180 16,-16-8-119-16</inkml:trace>
  <inkml:trace contextRef="#ctx0" brushRef="#br0" timeOffset="118763.9">20022 5032 712 0,'0'0'77'0,"0"0"178"16,0 0-188-16,0 0-30 16,0 0-37-16,0 0-14 15,22-22-68-15,36 7-55 16,4-4-183-16,-3-3-176 16</inkml:trace>
  <inkml:trace contextRef="#ctx0" brushRef="#br0" timeOffset="119171.99">20310 4754 576 0,'0'0'28'0,"0"0"196"16,0 0-145-16,0 0-79 0,0 0-7 15,0 0-18-15,76-2 25 16,-26-1 0-16,-6 3-23 15,-11 0 11-15,-12 5-15 16,-10 9-11-16,-8 3-13 16,-3 3 37-16,-3-1 10 15,-14 0 4-15,4-7 1 16,4-7 30-16,5-4 16 16,1-1 27-16,3 0 26 15,0 0 1-15,0-11-12 16,23-18-23-16,12-14-52 15,14-6-3-15,0 6-11 0,-1 16-3 16,-8 10 3-16,-12 12 0 16,-8 5 0-16,-8 3-5 15,-5 23-1-15,-4 11 2 16,-3 9 4-16,0 7-3 16,-10 3 0-16,-11 2-38 15,-15 1-87-15,2-5-167 16,6-8-182-16</inkml:trace>
  <inkml:trace contextRef="#ctx0" brushRef="#br0" timeOffset="119382.55">21316 5179 843 0,'0'0'43'15,"0"0"131"-15,0 0-125 16,0 0-39-16,91 0-4 16,-25 0-6-16,2 0-60 15,-7 0 3-15,-11 0-77 16,-21 0-138-16,-17 0-91 16</inkml:trace>
  <inkml:trace contextRef="#ctx0" brushRef="#br0" timeOffset="119554.51">21288 5423 498 0,'0'0'144'0,"0"0"74"15,0 0-51-15,0 0-114 16,0 0-51-16,0 0 6 16,140-3-16-16,-55-11 7 15,-6 0-111-15,-13 2-48 16,-23 1-118-16,-20 1-115 15</inkml:trace>
  <inkml:trace contextRef="#ctx0" brushRef="#br0" timeOffset="120287.96">15985 5271 312 0,'0'0'15'16,"0"0"143"-16,0 0-42 16,0 0-13-16,0 0 11 15,0 0 13-15,-52-12-16 16,52 12-37-16,0-2-19 0,0 2-26 15,3-3-13-15,28-2 14 16,16-1-13-16,15 3 1 16,3-2-14-16,0 2-4 15,-7 3-12-15,-3 0-68 16,-7 0-15-16,-9 0-86 16,-19 3-92-16,-15 7 77 15,-5 2-11-15,-31 5 31 16</inkml:trace>
  <inkml:trace contextRef="#ctx0" brushRef="#br0" timeOffset="120446.89">15868 5487 355 0,'0'0'113'16,"0"0"96"-16,0 0-31 16,0 0-121-16,0 0-38 0,99 0 81 15,-19 0-52-15,8-1-36 16,1-4-12-16,2-1-39 15,-6-2-189-15,-8-6-137 16</inkml:trace>
  <inkml:trace contextRef="#ctx0" brushRef="#br0" timeOffset="123539.48">22746 5109 239 0,'0'0'53'15,"0"0"113"-15,0 0-29 16,0 0-24-16,0 0-10 0,0 0-22 16,-15-27-23-16,2 27-38 15,-2 5 4-15,-4 9-24 16,-3 6 1-16,2 4 9 15,1-1-7-15,0 2 14 16,5-5-7-16,5-1-2 16,-3-2 7-16,6 1-12 15,1 3-3-15,2-1 9 16,3 1-8-16,0 0 3 16,0 1-1-16,0-4-2 15,0-2 8-15,0 1-4 16,3-6-5-16,2 0 4 0,-1-3-3 15,4 0 3-15,-2 1-4 16,-3-3 2-16,3 2 6 16,1 3-7-16,3-3-1 15,3 0 7-15,-4 1-7 16,4-1 3-16,3-2 8 16,4-3-1-16,2-2 19 15,3-1-11-15,1 0-4 16,2 0 17-16,1-3-15 15,-3-7-2-15,0-4-6 16,0-3 4-16,1-7 15 16,-2-4-20-16,-2-2 1 15,-4-2 6-15,-6 1-7 16,-6-5 6-16,-7-3-8 16,0 2-1-16,-10-1 3 0,-13 2-7 15,-3 2 0-15,-2 6-4 16,-3 6 4-16,3 7-2 15,-4 5-1-15,2 7 3 16,4 3-11-16,-3 0 5 16,6 13-7-16,-3 18 2 15,3 3-1-15,1 5 12 16,5 3 0-16,6-2-32 16,8 1-56-16,3-5-74 15,8-10-230-15,17-18-57 0</inkml:trace>
  <inkml:trace contextRef="#ctx0" brushRef="#br0" timeOffset="125437.89">28250 6810 38 0,'0'0'72'0,"0"0"-4"15,0 0 9-15,0 0 17 16,0 0-39-16,0 0 23 16,0 0-8-16,15-33-25 15,-15 33-15-15,0 0-22 16,0 14-5-16,-10 13 16 15,-8 16-6-15,0 23 24 16,-5 18 14-16,-5 27 21 0,-3 25-24 16,-2 23 14-16,0 13-28 15,3 7 10-15,5-2-28 16,6-7-2-16,2 1 7 16,1 0-10-16,-1-2 8 15,-2-4 4-15,-5-6-13 16,-1-2 10-16,-5-10-16 15,-1-9 3-15,-2-5 2 16,2-15-9-16,1-6 9 16,1-12 4-16,4-11-10 15,1-7 26-15,3-12-25 16,2-7 1-16,4-15 4 0,4-14-9 16,3-10 6-16,3-11-6 15,4-6 0-15,-1-5 3 16,2-1-3-16,0-1 0 15,0 0 4-15,0 2-2 16,0-1 1-16,0-1-3 16,0 0 1-16,0 3 3 15,-1-3-4-15,-1 0 0 16,2 0 3-16,-1 0-1 16,-1 0 5-16,2 0 2 15,-2 0 1-15,-5 0 12 16,-12 7-19-16,-11 2-3 15,-19 5 0-15,-17 5 3 0,-17 5-8 16,-23 5 3-16,-26 0-16 16,-20-1 8-16,-16 2-4 15,-14-2-1-15,-8 3 12 16,-8 2-2-16,-5 2 3 16,-7 3-2-16,8 0-14 15,16 0 15-15,19 2-5 16,25-1 4-16,17 0 4 15,17-1 0-15,21-7 0 16,18 0 0-16,14-1 4 16,13-1-6-16,5 0 2 15,5 11-4-15,8 4 1 0,2 13 2 16,3 10 1 0,1 16 0-16,-5 10 2 0,-3 16-4 15,-6 16 2-15,-1 12 0 16,4 8 0-16,-1 3 0 15,4 4 4-15,3 3-3 16,-4 17 1-16,0 9 9 16,-2 3-7-16,2 2-4 15,4-11 5-15,4 4 0 16,5-1 4-16,2 4-5 16,3 0-4-16,0-1 10 15,-2 5-10-15,-5-9 0 16,-3-2 2-16,-1-6 0 15,-6 9 7-15,-1-10-9 16,1-9 0-16,7-17 24 0,9-27-22 16,2-8 0-16,4-15 2 15,-3-9-1-15,2-17-3 16,2-20 0-16,-2-13-2 16,4-16-2-16,-1-11-29 15,-1-6-15-15,-6-10 28 16,-6-28-85-16,-5-26-112 15,-4-25-161-15</inkml:trace>
  <inkml:trace contextRef="#ctx0" brushRef="#br0" timeOffset="127462.7">23318 6092 496 0,'0'0'249'16,"0"0"-239"-16,0 0 94 15,0 0 32-15,0 0-92 16,134-83-22-16,-54 49-10 0,10 1 4 16,1-1-16-16,-8 1-2 15,-9 7 0-15,-22 5-54 16,-20 9-44-16,-17 7-19 15,-15 5-66-15,-24 8 19 16,-26 22-88-16,-17 15 49 16</inkml:trace>
  <inkml:trace contextRef="#ctx0" brushRef="#br0" timeOffset="127792.08">23444 6141 41 0,'0'0'135'0,"0"0"45"15,0 0 36-15,0 0-48 0,0 0-12 16,0 0-37-1,18 4-44-15,23-18-5 16,12-4-24-16,10 0-12 0,4-1 15 16,4-4-23-16,0 4-9 15,-6 1 3-15,-5-3-10 16,-11 4 10-16,-10 0-4 16,-11 2-4-16,-11 6 22 15,-5 6-23-15,-9 0 1 16,-3 3 3-16,0 0-4 15,0 0-2-15,0 0-8 16,0 0 4-16,0 0 2 16,0 0-7-16,0 0 0 15,0 0 0-15,0 0 2 16,0 0-4-16,0 0-30 0,0 0-45 16,-3 0-19-16,-15 0-56 15,-10 0-256-15,-14 0-134 16</inkml:trace>
  <inkml:trace contextRef="#ctx0" brushRef="#br0" timeOffset="128924.32">7553 8903 25 0,'0'0'172'0,"0"0"-168"0,0 0 24 16,0 0 85-16,0 0-53 15,0 0 10-15,6 0 11 16,-3 0 1-16,-3 0 40 16,0 0-6-16,0 0-22 15,0-9 0-15,0-11-25 16,0-8-47-16,-9-10-22 16,0-9 0-16,2-7-1 15,4-7 3-15,3-9-2 16,0-6 19-16,0-5-19 15,0 0 1-15,3 17-2 16,-3 16 7-16,3 29-11 16,-3 15 5-16,0 4-6 0,4 4-4 15,-1 25-35-15,3 20 38 16,-6 11 3-16,0 6 4 16,-16 1 4-16,-17 2-4 15,-12-3 0-15,-7 0 6 16,-9-6-5-16,4-11 4 15,2-13 13-15,13-13-6 16,17-9 32-16,11-8-23 16,11-6 3-16,3 0-1 15,0 0-23-15,23-1-2 0,23-13-3 16,18-5 5 0,15-3 6-16,8 8-6 0,8 4-64 15,5 8-44-15,0 2-210 16,0 0-173-16</inkml:trace>
  <inkml:trace contextRef="#ctx0" brushRef="#br0" timeOffset="129453.55">8761 8408 1189 0,'0'0'26'16,"0"0"-2"-16,0 0-18 0,0 0-6 16,0 0-5-16,114-2 2 15,-37 6 3-15,1-3-15 16,-5-1-11-16,-21 0-14 16,-19 0-17-16,-21 0 14 15,-12 0 1-15,-18 0 42 16,-30 0 1-16,-26 11 13 15,-20 6-14-15,-10 9 5 16,3 4-2-16,6 1 31 16,22-1 4-16,28-10 22 15,21-6-29-15,18-5-27 16,6-2-8-16,30 0-13 0,24 3 17 16,20-1 5-16,11 1-3 15,-7-3-2-15,-11 3-3 16,-16-1-1-16,-20 1-5 15,-16 2 9-15,-15 8-10 16,-21 9 10-16,-22 14 10 16,-18 8 1-16,-5 6 12 15,-4 0-14-15,9-6 24 16,15-7-24-16,13-10 11 16,24-11-15-16,9-8-5 15,19-8-6-15,42-7-3 16,36-3 0-16,33-23-39 0,27-4-59 15,11-7-200-15,-11-7-110 16</inkml:trace>
  <inkml:trace contextRef="#ctx0" brushRef="#br0" timeOffset="129900.72">9655 8490 889 0,'0'0'83'0,"0"0"161"16,0 0-144-16,0 0-47 16,0 0-9-16,0 0-38 15,-18 0-6-15,18 30-5 0,4 12 5 16,10 19 0 0,-8 12 1-16,0-1 2 0,-6 0-3 15,0-15 0-15,0-12-2 16,0-17 2-16,0-15 0 15,0-10-1-15,0-3 2 16,0 0 7-16,0 0-2 16,7-8 0-16,8-11 25 15,12-8-24-15,6-4-7 16,6 4-1-16,7 10-4 16,-1 4 1-16,-3 7-3 15,-1 6-19-15,-8 0 6 0,-9 9-22 16,-8 8 9-1,-10 5-2-15,-6 5 7 0,-19 0 25 16,-20 3 0-16,-10-3 3 16,-11-5 6-16,2-5-2 15,0-5-4-15,4-4 0 16,8-5-48-16,16-3-64 16,15 0-200-16,15-10-226 15</inkml:trace>
  <inkml:trace contextRef="#ctx0" brushRef="#br0" timeOffset="130334.39">10220 8998 663 0,'0'0'176'0,"0"0"91"16,0 0-184-16,0 0-62 15,0 0-21-15,0 0-13 16,39-5 7-16,16 2 0 16,6 3-17-16,-1 0 5 15,-12 3 1-15,-9 16-22 16,-14 5 5-16,-21 5-13 16,-4 3 10-16,-19-1 34 15,-11-2-6-15,-3-4 9 16,8-13 5-16,9-5 21 15,8-5 26-15,5-2 1 0,3-2-4 16,0-22 7-16,18-15-55 16,13-5 5-16,11-1 1 15,4 6-6-15,2 10 14 16,-5 9-15-16,-4 11 7 16,-3 9 2-16,-11 0-9 15,-4 14-6-15,-12 15 3 16,-6 12-6-16,-3 5-1 15,0 6-41-15,-9 2-55 16,-4-2-158-16,2-9-77 16</inkml:trace>
  <inkml:trace contextRef="#ctx0" brushRef="#br0" timeOffset="131967.9">12125 8606 439 0,'0'0'126'0,"0"0"82"16,0 0 0-16,0 0-89 16,0 0-77-16,0 0-19 15,-48 7-23-15,-7 56 2 16,0 10 13-16,10-1-12 16,15-9 3-16,20-5-6 15,10-11-7-15,19-14 7 16,23-13-51-16,22-20-6 15,13-3 20-15,13-33-16 16,1-14-6-16,-3 0-18 16,-9-9 52-16,-11 2 22 15,-6 5-1-15,-17 12 4 16,-17 18 51-16,-10 14-32 0,-12 11-19 16,0 27-32-1,-3 11 32-15,4 5 33 0,-1-3-23 16,3-7-4-16,6-9-6 15,-3-12 7-15,1-7-9 16,7-8 4-16,2 0 3 16,2-14 15-16,0-12-7 15,0-8-12-15,-5-2 19 16,-10-7-2-16,-9 1-5 16,0 2-13-16,-22 10 0 15,-7 11 15-15,-3 15 3 16,-7 4-15-16,-3 10 0 0,-1 15-3 15,4 0 0-15,6-1-2 16,11-5 1 0,6-4-6-16,9-8 4 15,7-7-1-15,0 0 0 0,7 0-8 16,18 0 12-16,5-2 4 16,-2-8-3-16,-1-2 16 15,-11 3-15-15,-7 1 13 16,-4 5 4-16,-5 1 0 15,0 2 7-15,0 0-8 16,0 0-7-16,0-3 2 16,3 3-13-16,0-4 0 15,7-4-1-15,-1 0-4 0,1-1 3 16,4 1 0-16,1 2 2 16,1-2-6-16,-6 3 6 15,4-1 0-15,-8 2 1 16,0 0 1-16,0 4-2 15,-3-2 0-15,-2 2 0 16,1 0-3-16,-2 0 3 16,0 0-3-16,0 0 2 15,0 0 2-15,0 0 4 16,0 0 0-16,0 0-3 16,0 0 24-16,0 0-20 15,0 0 12-15,0 0 13 0,0 0-11 16,0 0 5-1,0 0-8-15,0 0-5 0,0 0 24 16,0 0-21-16,0 0 2 16,0 0-1-16,0 0-12 15,0 0 4-15,0 0-8 16,0 0 1-16,0 0-4 16,0 0 3-16,0 0-44 15,0 0 0-15,0 0 19 16,0 0-24-16,1 0 21 15,10 2 1-15,1 15 25 16,1 12-7-16,-7 14 9 16,-6 13 0-16,0 10 2 15,0 10 5-15,-6 8 3 16,-7 7-8-16,1 9 17 16,-6 13-19-16,-3-1 0 15,-3 0 4-15,-4-9-3 0,-2-11 4 16,-2-15-5-16,3-16 4 15,-1-15 17-15,0-17-17 16,5-15 3-16,1-7 2 16,6-7-5-16,-2-19 7 15,10-28-11-15,10-19 0 16,3-22-5-16,27-15-10 16,15-16-9-16,17-7-11 15,16-3-11-15,16 1-6 16,13 12 7-16,10 19 21 0,-7 13 13 15,-19 14-26-15,-22 12 36 16,-26 16 1-16,-25 10 1 16,-18 11 10-16,0 12 64 15,-30 4-42 1,-7 5-5-16,-14 0-8 0,0 21-3 16,2 8 11-16,10 5 2 15,14 0-2-15,9-2-17 16,16-1-6-16,4-6 9 15,27-1-11-15,12-3 3 16,8-4 11-16,6-2-3 16,0-2 1-16,-2-4-10 15,-3 4-1-15,-13-1 10 0,-12-4-14 16,-11 0 0-16,-10-3 3 16,-6 4-3-16,-16 6 5 15,-23 2 4-15,-13 2-5 16,-13-2 13-16,-6-4-17 15,-2-7-5-15,0-6-28 16,10 0-83-16,14-12-63 16,21-22-452-16</inkml:trace>
  <inkml:trace contextRef="#ctx0" brushRef="#br0" timeOffset="132464.57">15645 8718 454 0,'0'0'93'15,"0"0"187"-15,0 0-83 0,0 0-64 16,0 0-33-16,0 0-19 15,-31-23-26-15,31 23-13 16,13 0-39-16,36 0 5 16,35-5 21-16,33-6-18 15,18-5-10-15,6-1-1 16,-5-6-1-16,-19 6-15 16,-19 0-33-16,-33 4-12 15,-27 7 2-15,-17 3-30 16,-21 3-17-16,-15 4-16 0,-32 18-104 15,-25 8-92-15,-19 10 178 16,-15 2 10-16,-9 2-40 16</inkml:trace>
  <inkml:trace contextRef="#ctx0" brushRef="#br0" timeOffset="132647.94">15803 8900 54 0,'0'0'179'0,"0"0"42"16,0 0 85-16,0 0-99 15,0 0-119-15,0 0-36 16,13 17-6-16,61-17 25 15,14 2-28-15,6-2-27 16,7 0-8-16,-4 0 10 16,-3-13-15-16,-9 1-3 15,-15-2 0-15,-16-3-53 0,-25-2-25 16,-18 0-86-16,-11-5-146 16,-9-3-69-16</inkml:trace>
  <inkml:trace contextRef="#ctx0" brushRef="#br0" timeOffset="132998.87">15978 8272 893 0,'0'0'34'0,"0"0"215"16,0 0-143-16,0 0-37 15,0 0-29-15,0 0-19 16,20-10-13-16,31 33 29 15,12 5-27-15,1 8-9 0,0 7 7 16,2 4-7-16,1 4 3 16,0 4-4-16,-10-4 0 15,-4 2 1-15,-5-1-1 16,-6-2 0-16,-9 6-1 16,-8-3 2-16,-18-2-2 15,-7-1 0-15,-26 1 1 16,-25 5 2-16,-15 0-2 15,-11 1-1-15,-5-3-3 16,2-3 4-16,8-1-7 16,9-4-23-16,18-3-34 15,17-7-72-15,16-6-83 16,12-18-413-16</inkml:trace>
  <inkml:trace contextRef="#ctx0" brushRef="#br0" timeOffset="135036.19">18668 8402 600 0,'0'0'8'15,"0"0"29"-15,0 0 201 16,0 0-96-16,0 0-58 16,0 0-13-16,0 0-6 15,-30-24-23-15,30 24-17 16,0 0 7-16,0 0-25 15,0 0-7-15,20 0-3 16,22 0 3-16,23 0-2 16,19 0 2-16,-2 0 0 15,-12 0 5-15,-11 0-5 16,-14 0 0-16,-13 0 0 16,-11 0 1-16,-15 0-5 15,-3 0-6-15,-3 0 10 0,0 0-4 16,0 0 4-16,-16 0-1 15,-13 0 1-15,-20 0-15 16,-13 0 13-16,-9 0-10 16,-5 0 5-16,-2 4 4 15,1-4 3-15,5 0 0 16,8 3-1-16,9-2 6 16,13 1-1-16,15-1 1 15,14 0 0-15,10-1 15 16,3 0-14-16,0 0-4 0,0 2-2 15,0-2 3-15,4 5-10 16,15 6-2-16,13 6 9 16,11 5 7-16,6-1 2 15,2 1 2-15,-6 2-10 16,-2-2 4-16,-4-1 0 16,-6-2-5-16,-8-2 0 15,-4 0 2-15,-9-5-2 16,-8-4 0-16,-2-2-1 15,-2 4 0-15,0 3-5 16,-3 4 6-16,-17 5 0 16,-4 2-1-16,-7 3 4 15,-8 1-2-15,-2 2-1 0,-10-1 0 16,0 1-1 0,0-2 1-16,7-3 0 0,13-8 3 15,6-3-2-15,14-8-1 16,8-3-2-16,3-1 1 15,0-2-6-15,3 5 0 16,17 2 2-16,16 3 1 16,18-3 8-16,15-7-4 15,6 0 0-15,6-4 5 16,0-10-11-16,-11-2-37 16,-7 2-45-16,-14 2-36 15,-17-1-154-15,-12-1-88 16</inkml:trace>
  <inkml:trace contextRef="#ctx0" brushRef="#br0" timeOffset="135502.43">19703 8528 511 0,'0'0'164'0,"0"0"-159"0,0 0 142 15,0 0-95 1,0 0-10-16,-103-50-16 0,73 50 1 16,-2 9-11-16,-10 24 6 15,0 12-18-15,5 10-1 16,5 1 8-16,13-5-11 15,12-10-4-15,7-8-4 16,4-13 8-16,25-10-3 16,6-10-5-16,9 0 8 15,3-23 9-15,-2-7-5 16,-6-4-3-16,-6-3 10 16,-10-5-8-16,-4-1 5 15,-6 0 2-15,-6 11 4 16,-4 13 17-16,-3 11 4 0,0 8 0 15,0 0-35-15,0 27-7 16,-13 16-10-16,-3 13 16 16,3 8-41-16,5-6-31 15,6-5-116-15,2-7-91 16,0-13-95-16</inkml:trace>
  <inkml:trace contextRef="#ctx0" brushRef="#br0" timeOffset="135944.81">19902 8808 607 0,'0'0'131'16,"0"0"-36"-16,0 0 51 16,0 0-93-16,0 0-24 15,0 0-29-15,-52 3-6 16,68 4-18-16,12 6 24 15,8 3 1-15,-3 4-1 16,-6 3-16-16,-9 0-32 16,-11-3 21-16,-7 6-3 15,0-4 27-15,-12 0 3 16,-10-3 1-16,1-2 6 16,0-3-7-16,5-5 4 15,7-6 23-15,6 0 1 16,3-3 23-16,0-6-2 15,7-24 10-15,22-10-48 0,6-8-11 16,10 1 0 0,0 11 5-16,-2 11 0 0,-10 13-3 15,-3 9 21-15,-14 3-17 16,0 5-6-16,-3 16-2 16,-10 9 2-16,-3 7 8 15,0 5-8-15,-19 0-2 16,0-1-25-16,-2-1-46 15,5-8-112-15,3-12-214 16</inkml:trace>
  <inkml:trace contextRef="#ctx0" brushRef="#br0" timeOffset="137451.87">21410 8656 353 0,'0'0'55'0,"0"0"110"15,0 0 9-15,0 0-51 16,0 0-47-16,-87-33-18 16,52 62-40-16,-10 17-2 15,2 7 8-15,7 4-8 16,14-1 2-16,12-6-18 15,10-5 0-15,20-11-5 16,19-12 0-16,16-15-9 16,6-7 10-16,8-19-13 15,2-15-2-15,-5-4-12 0,-10-2 2 16,-11-4 27 0,-7 4 4-16,-13 1-2 0,-8 6 2 15,-4 10 22-15,-12 16-1 16,-1 7-23-16,0 7-11 15,0 30-5-15,0 15 13 16,-1 7-2-16,1-5 5 16,3-12-3-16,16-12 1 15,8-13-29-15,1-10 2 16,3-7 15-16,4-12-21 16,-6-16 35-16,-2-6 2 15,-10-8-2-15,-9-2 19 16,-8-5-19-16,0-1 1 15,-14 1 4-15,-13 7-4 16,-1 12 20-16,-4 15 5 16,-3 15-17-16,-3 17-9 0,0 29-21 15,5 11 7-15,13 2 14 16,14-6 0-16,6-6-5 16,8-14 5-16,18-13 0 15,10-14-6-15,6-6 8 16,6 0-2-16,-2-20 16 15,-1-7-2-15,-9-2-5 16,-6-1 8-16,-13-6 6 16,-8 3 41-16,-4 3-51 15,-5 4 1-15,0 14 17 16,0 4 0-16,0 7-18 0,0 1 0 16,-2 0-8-16,2 0-10 15,0 0 4-15,0 0-3 16,0 0 1-16,0 0 3 15,0 0 0-15,0 0-5 16,0 0 5-16,0 0-7 16,0 0 7-16,0 0-6 15,0 0 2-15,0-2-6 16,3 1-9-16,5-1 9 16,4 1 10-16,-8-1 3 15,-1 2-3-15,-1 0 0 16,-2 0 3-16,0 0-3 0,0 0 10 15,0 3-10-15,0 19 4 16,0 11-2-16,0 20 15 16,-3 15-6-16,-3 13 8 15,-9 15 2-15,-2 15-1 16,-3 8 2-16,-6 1-10 16,-2-11 6-16,-2-10-17 15,0-24 2-15,-3-12 10 16,2-19-3-16,0-11 1 15,1-13-1-15,3-10-6 16,2-10 16-16,4 0-20 16,1-27 2-16,8-22 0 15,9-17-2-15,3-20-2 16,28-18-7-16,25-11-19 16,28-11 5-16,19-2-24 0,20 3 8 15,12 12 8-15,-3 11 20 16,-9 18 9-16,-17 16 0 15,-24 12 2-15,-25 13 13 16,-23 6-11-16,-19 4 3 16,-12 10 20-16,-8-3-15 15,-17 10 0-15,-10 8 4 16,-6 8-12-16,0 0 4 16,3 19-5-16,8 3-1 15,11 7 6-15,11 7-6 16,8 1 3-16,1-1-3 15,25 0 0-15,7 0 2 0,5-5-2 16,3-4 0 0,-3-4 4-16,-8-4-1 0,-9-5 1 15,-7-5-4-15,-11 4 1 16,-3-1 2-16,0 3 1 16,-17 4 0-16,-11 3 6 15,-11-3-8-15,-7 1 4 16,-6-4-6-16,0-3-22 15,4-6-49-15,8-7-138 16,18 0-165-16</inkml:trace>
  <inkml:trace contextRef="#ctx0" brushRef="#br0" timeOffset="137834.66">23302 8791 946 0,'0'0'8'0,"0"0"83"15,0 0-24-15,0 0-39 16,0 0-21-16,0 0 12 16,0 3 13-16,-7-3-2 15,0 0-24-15,-4 0-3 16,-4 10-1-16,-3 7-4 0,-1 4-6 15,5 3 1-15,4-4 6 16,9-3-7-16,1-3 7 16,0-9-5-16,4-4-8 15,16-1 9-15,0 0 9 16,2-12-4-16,-2-6 11 16,-4-3-2-16,-8-4 10 15,-7 2-5-15,-1 3-12 16,0 4-4-16,-6 13-7 15,-11 3-33-15,-9 14-67 16,-8 13-241-16,0 4-127 16</inkml:trace>
  <inkml:trace contextRef="#ctx0" brushRef="#br0" timeOffset="147883.15">2249 12302 43 0,'0'0'2'0,"0"0"20"16,0 0 41-16,0 0-9 16,-3 76-28-16,3-76-3 15,0 0 10-15,3 0 50 16,3 0-3-16,3 0-18 16,0 0-2-16,0-3-7 15,-3-4-34-15,-3-3 36 16,-3 0-23-16,0-6-18 15,-12 3 1-15,-6 4-6 16,-3 4-5-16,-1 5 31 16,-8 27-35-16,0 12-8 0,2 4 4 15,7 1 8-15,15-11-5 16,6-10 1-16,0-9-2 16,19-6-7-16,2-7 18 15,3-1-7-15,3 0 11 16,1-14-3-16,-4-3 7 15,-5 0-10-15,-13 0-5 16,-6 0 36-16,0 0-25 16,-4 1-5-16,-11 5-4 15,0 8 3-15,-4 3 1 16,-5 14-8-16,-3 14-8 16,9-1 1-16,8 0 0 15,10-10 3-15,0-2 2 0,2-8-9 16,9-3 7-1,4-4-10-15,3 0 14 0,1 0-5 16,2-14-3-16,-3-3-3 16,-3 1-7-16,-5-3-19 15,-7 2 6-15,-3 0-37 16,0 8-40-16,0 5-104 16</inkml:trace>
  <inkml:trace contextRef="#ctx0" brushRef="#br0" timeOffset="148722.37">3678 12187 599 0,'0'0'30'15,"0"0"97"-15,0 0 52 16,0 0-96-16,0 0-47 16,0 0-17-16,-31-16-19 0,56 16 0 15,20 9 0-15,25 1 3 16,16-4 7-16,5-6 1 16,-4 0-10-16,-11 0 5 15,-24-7-6-15,-19 2 0 16,-21 1 8-16,-12 4-6 15,-14-4 12-15,-35 1-14 16,-27 3-1-16,-22 0 0 16,-8 17-10-16,0 6 11 15,12 1-3-15,25-6 4 16,22-7-1-16,24-1 13 16,16-10-9-16,7 0-8 15,19 3-9-15,29 0 6 0,19 0 6 16,16-2 2-1,0 6-1-15,-12-4 0 0,-20 6 3 16,-24-2-8-16,-17 7 1 16,-10 6-7-16,-21 17 11 15,-22 11 7-15,-18 10-6 16,-9 9 16-16,-2-1-6 16,5-3 10-16,15-5-4 15,16-14-7-15,18-13 5 16,15-8-15-16,9-6-3 15,45-4-1-15,25-10-1 16,37-3 1-16,23-7-74 16,12-19-173-16,4-11-226 15</inkml:trace>
  <inkml:trace contextRef="#ctx0" brushRef="#br0" timeOffset="149172.57">4728 12213 818 0,'0'0'81'0,"0"0"53"15,0 0 8-15,0 0-128 16,0 0-9-16,0 0-10 16,-27 17 2-16,27 19 3 15,-3 14 6-15,-7 6-4 16,-2 3 6-16,0-1-8 0,-6-7 3 15,6-8-2-15,-3-14-1 16,6-9 0-16,6-13 4 16,3-7-3-16,0 0 5 15,0 0 9-15,0-2 11 16,11-20 28-16,11-7-40 16,14-4-8-16,10 3-12 15,-1 13-3-15,1 11-1 16,-4 6-9-16,-5 1-11 15,-7 19 25-15,-8 6-21 16,-14 10 4-16,-8 3 22 16,-6 2-7-16,-33 1 7 0,-15-1 0 15,-10-10 2-15,-3-4 7 16,3-10-9-16,10-8 0 16,14-5 0-16,16-4 0 15,15-4-32-15,9-19-104 16,24-12-359-16</inkml:trace>
  <inkml:trace contextRef="#ctx0" brushRef="#br0" timeOffset="149616.26">5040 12808 718 0,'0'0'112'15,"0"0"181"-15,0 0-227 16,0 0-61-16,0 0-5 16,0 0-4-16,77-31 4 15,-38 31-3-15,-6 5 3 16,0 14-1-16,-8 8-5 16,-7 9 2-16,-6 0-7 15,-12 1 0-15,0-2-6 16,-3-1 8-16,-9-11 2 15,3-9 7-15,3-6 0 16,3-6 1-16,3-2 9 0,0 0 23 16,0-12 12-1,0-17 3-15,6-14-48 16,15-4-4-16,7 5 3 16,5 6-4-16,0 13 4 0,-5 9-1 15,-1 11 2-15,-6 3-13 16,0 14 12-16,-9 12-4 15,-2 13 1-15,-4 5 2 16,-6 12 2-16,-3 4-5 16,-16 1-43-16,-5-1-37 15,9-14-131-15,2-16-208 16</inkml:trace>
  <inkml:trace contextRef="#ctx0" brushRef="#br0" timeOffset="149833.84">6315 12758 947 0,'0'0'46'16,"0"0"213"-16,0 0-199 16,0 0-60-16,0 0 13 15,0 0-22-15,118-17 9 16,-51 17 0-16,-1 0-13 15,-5 2-53-15,-9 1-52 16,-16 3-151-16,-20 4-165 16</inkml:trace>
  <inkml:trace contextRef="#ctx0" brushRef="#br0" timeOffset="149990.76">6273 13092 567 0,'0'0'166'0,"0"0"139"15,0 0-161-15,0 0-135 16,0 0-8-16,0 0-2 16,148-27-22-16,-57 15-72 15,6-5-182-15,3 4-180 16</inkml:trace>
  <inkml:trace contextRef="#ctx0" brushRef="#br0" timeOffset="150649.75">8121 12434 702 0,'0'0'25'0,"0"0"255"16,0 0-125-16,0 0-58 16,0 0-23-16,0 0-32 15,-16-39-32-15,37 39-10 16,37 0-10-16,29 0 10 0,29 0 0 16,8 0 0-16,-3 0-8 15,-20-7-18-15,-31-9-10 16,-25 7 13-16,-24 1 0 15,-18 1 23-15,-6 0-2 16,-33 2 2-16,-25 1-47 16,-24 1 25-16,-17 3 18 15,-5 3 3-15,1 9 1 16,12 2 0-16,12 0 13 0,15-1-11 16,18-3 19-1,19 0-6-15,21-3-15 0,9 9 0 16,12 0-6-16,28 15 6 15,17-2 6-15,8 4-4 16,4 3-2-16,-8-6 0 16,-9-1 1-16,-16-7-3 15,-16-8 2-15,-10 0 0 16,-10-4-5-16,-3 7 5 16,-30 9 0-16,-13 11 10 15,-18 5-10-15,-12 2 8 16,-8 6-8-16,-1-4 0 15,8 0 19-15,17-3 0 16,18-8 8-16,17-12 6 16,16-9-26-16,9-4-7 0,25-3-2 15,41-5 2-15,37-2-8 16,28 0-37-16,17-9-80 16,5-1-78-16,-11-6-351 15</inkml:trace>
  <inkml:trace contextRef="#ctx0" brushRef="#br0" timeOffset="151115.97">9495 12768 881 0,'0'0'126'0,"0"0"28"16,0 0-100-16,0 0-36 15,0 0-1-15,0 0-17 16,-10 4 0-16,10 6 0 16,16 2 5-16,8-2 6 15,9-7-11-15,8-3 0 16,9 0 1-16,-10-13-1 15,-4-6-19-15,-12-1 12 16,-8-6-23-16,-10-5 30 0,-6 4-28 16,0 2 16-1,-9 8 7-15,-15 10 4 0,-7 7 0 16,-12 10-2-16,-2 24 3 16,-4 15 7-16,-2 7-5 15,8 1 20-15,4-2 18 16,12-2-33-16,15-9 6 15,12-5-13-15,3-5 4 16,33-9-12-16,19-14 8 16,17-11-55-16,13 0-31 15,5-31-295-15,-3-11-173 16</inkml:trace>
  <inkml:trace contextRef="#ctx0" brushRef="#br0" timeOffset="151315.67">9974 12434 561 0,'0'0'215'15,"0"0"-18"-15,0 0-17 16,0 0-100-16,0 0-16 16,0 0-61-16,-53 0-3 15,97 0 0-15,22 0-5 16,22 0-61-16,3 0-165 15,-11-6-238-15</inkml:trace>
  <inkml:trace contextRef="#ctx0" brushRef="#br0" timeOffset="151749.37">10359 12216 779 0,'0'0'0'15,"0"0"259"-15,0 0-155 16,0 0-35-16,0 0-33 16,0 0-25-16,13-27-7 15,32 25-4-15,4 2 1 16,2 0-1-16,-8 14 0 16,-10 6-18-16,-13 2 13 15,-10 4-15-15,-10 4 14 16,0 0-1-16,-21-1 7 0,-4-7-5 15,5-5 5-15,4-9 0 16,7-2 12-16,6-5 6 16,3-1 17-16,0 0-3 15,0-4 6-15,0-19 43 16,22-11-81-16,14-7 4 16,9-3-6-16,4 5 5 15,-4 16-6-15,-5 6 2 16,-9 14 1-16,-1 3-13 15,-11 9 13-15,1 19-1 16,-8 8-3-16,-12 12 4 0,0 13-1 16,-28 4-4-1,-11 10-109-15,-16 2-11 0,-14-11-315 16</inkml:trace>
  <inkml:trace contextRef="#ctx0" brushRef="#br0" timeOffset="158441.75">3578 12266 20 0,'0'0'22'15,"0"0"-10"-15,0 0 2 16,0 0 9-16,0 0 5 16,0 0 19-16,0 0 12 15,3 0 9-15,0 0 27 0,-3 0-7 16,3 0-2-16,0 3-13 15,-3-3 0-15,0 3 0 16,0-3-17-16,0 0-31 16,0 0 2-16,6 7-27 15,10 7-17-15,8 5 17 16,9 8 8-16,6 9 8 16,4 1 0-16,-1 2 3 15,-5-1 1-15,-4-6-15 16,-6-10-3-16,-8-1 14 15,-4-12-11-15,-6-2 14 16,-6-4-13-16,-3-3-5 16,0 0 15-16,0 0-10 0,0 0 9 15,0 0 25-15,0 0-6 16,0 0-1-16,-18 3-1 16,-7 4-31-16,-14 7-1 15,-7 5 0-15,-5 6 0 16,-1 9 2-16,0 3 2 15,7 1-1-15,3-1-3 16,8-6 0-16,11-1 0 16,1-8 0-16,13-2-1 15,2-10-3-15,4-3 4 16,3-4-1-16,0-3-1 16,0 2 0-16,1 3-7 0,20 4 9 15,9-1 0 1,9 2 9-16,7 2-9 0,5-2 7 15,7 3-7-15,3 1 1 16,6-1 5-16,-3 0-6 16,-10 1 0-16,-8-9 4 15,-16 2-1-15,-11-4-2 16,-10-3-1-16,-6 3 0 16,-3-2 2-16,0-1-2 15,0 0-5-15,0 3 4 16,0-3-37-16,0 10-69 15,-9 7-147-15,-10 0-248 16</inkml:trace>
  <inkml:trace contextRef="#ctx0" brushRef="#br0" timeOffset="161753.5">11457 13218 527 0,'0'0'96'0,"0"0"-63"16,0 0 38-16,0 0 19 16,0 0-64-16,0 0 21 15,120-27 59-15,-27-10-43 16,13 1-21-16,-6 0-32 15,-6 7 0-15,-15 2-5 0,-12 7-2 16,-15 6-6-16,-16 5 0 16,-13 2-32-16,-10 7-84 15,-13 0-191-15,-16 24-19 16,-25 2-1-16</inkml:trace>
  <inkml:trace contextRef="#ctx0" brushRef="#br0" timeOffset="162096.26">11437 13428 155 0,'0'0'343'0,"0"0"-200"0,0 0 4 15,0 0 13-15,0 0-61 16,0 0-33-16,91-12 36 16,-22-8-46-16,12-4-23 15,7-2 11-15,6-1-37 16,4 2 1-16,-4-5-1 15,-3 3-6-15,-10 0 24 16,-10 1-25-16,-13 6 4 16,-16 7 13-16,-15 4-9 15,-11 1 5-15,-10 6-2 16,-6 2-10-16,0 0 11 16,0-3-12-16,0 3-1 15,3-1-5-15,-3 1 7 0,0 0-2 16,0 0-1-16,0 0-40 15,0 0 2-15,0 0-53 16,-15 0-32-16,-19 6-85 16,-17 5-228-16</inkml:trace>
  <inkml:trace contextRef="#ctx0" brushRef="#br0" timeOffset="170299.3">10869 2889 469 0,'0'0'34'16,"0"0"-15"-16,0 0-19 16,0 0 0-16,0 0 0 15,0 0-15-15,0 0-94 16,0 0-79-16</inkml:trace>
  <inkml:trace contextRef="#ctx0" brushRef="#br0" timeOffset="170495.33">10748 3047 645 0,'0'0'30'16,"0"0"-30"-16,0 0-5 16,0 0-7-16,0 0-56 15,0 0-148-15,-12 0-10 16</inkml:trace>
  <inkml:trace contextRef="#ctx0" brushRef="#br0" timeOffset="170666.52">10766 3256 553 0,'0'0'64'16,"0"0"-64"-16,0 0-15 15,0 0-73-15,0 0-246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33:59.42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9076 4397 12 0,'0'0'19'15,"0"0"-8"-15,0 0 8 16,0 0 4-16,0 0-2 16,0 0-15-16,0 0-6 15,0 0 7-15,-46-6 9 16,43 6-6-16,0 0 8 0,3 0 5 16,0 0 3-16,0 0-6 15,-3 0-2-15,3 0 9 16,0 0-5-16,0 0-2 15,0 0 1-15,0 0-10 16,0 0-1-16,0 0-2 16,0 0-2-16,0-2 14 15,0 2-5-15,3 0-14 16,16 0 18-16,11 0 1 16,15 0-13-16,13 0 3 15,15 2-3-15,15 2-1 16,15-1-6-16,15-1 1 15,18-2-1-15,13 0 1 16,9 0 4-16,6 0-5 0,0 0 1 16,9 0-2-16,6 0 1 15,0 0 0-15,-3 0-1 16,-18 5 1-16,-12-1 0 16,-19 1 0-16,-18 1 2 15,-15-2-8-15,-15 0-42 16,-14-3 38-16,-12-1 9 15,-22 0-7-15,-17 0-3 16,-10 0 2-16,-4 0 3 16,-4 0 5-16,-22 0-80 15,-11 0-14-15,-2 3 34 0,2 4 10 16,4 0-48 0</inkml:trace>
  <inkml:trace contextRef="#ctx0" brushRef="#br1" timeOffset="7606.17">8026 4524 107 0,'0'0'35'0,"0"0"-16"15,0 0 118-15,0 0-37 16,0 0-40-16,0 0 23 16,0 0-16-16,0 0-22 15,0-1 21-15,0 1-2 16,0 0-1-16,-3 0-12 16,0 0-15-16,-12 0-20 15,-3 10-16-15,-4 7 5 16,1 3-6-16,9-1 1 15,6-5-3-15,6-4 0 16,0-2 3-16,0-2 0 16,15-6-6-16,9 0 6 0,13-14 19 15,5-13-16-15,0-6 3 16,-7-6-3-16,-12 5-2 16,-13 3-2-16,-4 4 1 15,-6 8 0-15,0 5-9 16,0 11 7-16,-10 3-1 15,-8 0-5-15,-6 11-18 16,-1 14-26-16,-2 9-31 16,6 6-63-16,3-3-69 15,9-10-162-15</inkml:trace>
  <inkml:trace contextRef="#ctx0" brushRef="#br1" timeOffset="21420.6">4227 9621 655 0,'0'0'1'16,"0"0"62"-16,0 0 124 16,-81-20-106-16,81 19-10 15,0 1-40-15,0 0-4 16,0 0-27-16,6 0-10 16,27 0 8-16,22 0 2 15,14 0 9-15,7 0-9 16,0 0 3-16,-12 0-3 0,-12 0 0 15,-19 0-13 1,-16 0-23-16,-10 0 6 0,-7 0 18 16,0 0 11-16,-21 0 1 15,-19 0 4-15,-20 7-4 16,-16 4 0-16,-10 2 1 16,-2 7 3-16,1-3 0 15,14 2-4-15,21-4 0 16,21-7 33-16,14-2-9 15,14-4-21-15,3-1-3 16,0 8-15-16,6 6-1 16,21 4 15-16,9 1 1 0,1 1 1 15,3-2-1-15,-4-3 0 16,-8 4 1-16,-11-3 0 16,-11 0 0-16,-6 2-1 15,0 9 0-15,-21 2 11 16,-12 4-11-16,-10 3 6 15,-2-1-1-15,-4 3-3 16,4-5 7-16,8-7 7 16,16-10-7-16,8-9 6 15,13-7-15-15,0-1-6 16,28 0-13-16,24 0 19 16,30-7 1-16,21-6-1 0,24-1-70 15,16 5-191-15,-7 1 3 16</inkml:trace>
  <inkml:trace contextRef="#ctx0" brushRef="#br1" timeOffset="21838.41">5234 9786 483 0,'0'0'8'16,"0"0"138"-16,0 0 39 0,0 0-45 16,0 0-71-1,0 0-34-15,-94-17-30 0,49 51-5 16,-7 10 0 0,1 11-1-16,11 1 1 0,7-3-2 15,15-8 2-15,14-12 0 16,4-9-1-16,3-11-4 15,19-13 3-15,11 0 2 16,13-17 7-16,2-16 25 16,1-7-20-16,-7-6-6 15,-5 6 0-15,-13 1-2 16,-6 9 4-16,-12 13-3 16,-3 8 3-16,-3 9 13 15,0 0-21-15,0 13-9 16,-5 21-8-16,-4 15 16 0,6 14-4 15,3-1 3 1,0 1-111-16,17-7-116 0,11-10-132 16</inkml:trace>
  <inkml:trace contextRef="#ctx0" brushRef="#br1" timeOffset="22248.05">5501 10144 634 0,'0'0'45'16,"0"0"235"-16,0 0-188 16,0 0-6-16,0 0-45 0,0 0-41 15,-60-12-5-15,81 9-17 16,13 3 22-16,8 0-4 16,7 0 4-16,-7 6-19 15,-5 5-13-15,-10 8 6 16,-12 4 3-16,-9 1-33 15,-3 1 6-15,-3-4 47 16,-3-2 0-16,-6-6 3 16,0-6 6-16,2-3 2 15,7-4 26-15,0 0 21 16,0 0-12-16,0-20 1 16,4-10-40-16,11-6 2 15,9-3 8-15,4 7-13 0,2 6-1 16,1 14-1-1,-1 12 0-15,3 0-8 0,0 6 6 16,-2 21-4-16,-7 10-6 16,-12 9 2-16,-9 9-57 15,-3 8-104-15,-6 7-198 16,-6-7-49-16</inkml:trace>
  <inkml:trace contextRef="#ctx0" brushRef="#br1" timeOffset="22826.58">7589 10343 1016 0,'0'0'14'0,"0"0"36"15,0 0 15-15,0 0-13 16,0 0-34-16,0 0-14 16,-49-15-8-16,32 17 4 15,1 4 0-15,4-4 4 16,6-2-2-16,3 0-2 16,3 0 7-16,0 0-4 15,0-17-3-15,0-5-10 16,9-3 9-16,10 2-6 0,1 7 5 15,2 5-10-15,-1 11-10 16,-6 3 5-16,-2 21-3 16,-4 10-2-16,-4 2 19 15,-5 3-5-15,-5-3 13 16,-11-5-5-16,-5-5 3 16,-6-6 1-16,5-7 7 15,4-7-1-15,3-6 17 16,9 0 22-16,-1-23-25 15,7-7-9-15,0-9-8 16,0 2 0-16,13 7 2 16,2 13-8-16,1 11 1 0,-5 6 5 15,2 0-7-15,2 11-3 16,-7 21 0-16,-1 15 2 16,-7 12 1-16,-12 7 2 15,-19 3-1-15,-11 1-2 16,-13-2 1-16,-8 2-57 15,-1-3-58-15,9-8-179 16,16-20-252-16</inkml:trace>
  <inkml:trace contextRef="#ctx0" brushRef="#br1" timeOffset="23530.62">9871 10026 318 0,'0'0'74'0,"0"0"70"16,0 0-76-16,0 0 7 15,-6-82 75-15,6 68-55 16,0-2 11-16,-3 7-6 16,3 1-1-16,-3 5-25 15,3 3-5-15,0 0-25 16,0-2-26-16,0 2-18 16,33-2-1-16,25-3 1 0,20 1-2 15,13 1 4-15,0 0-3 16,-14 3 1-16,-14 0-7 15,-21 0 2-15,-23 0-25 16,-10 0-10-16,-9 0 22 16,-28 0-3-16,-27 0 1 15,-20 10-10-15,-22 2 28 16,-12 2 1-16,-3 5-1 16,5-5 2-16,13 3 6 15,25-8-6-15,23 1 5 16,28-9-3-16,14 1-2 0,4 1-4 15,31 5-19-15,26 4 23 16,14 2 12-16,13 3-12 16,-5 2 0-16,-15-1 1 15,-12-3 0-15,-25 2-2 16,-15-5-2-16,-12 5-5 16,-3 10 8-16,-27 4 3 15,-12 5 7-15,-10 3 15 16,-9 3-7-16,-4-2 12 15,3 6-13-15,7-9 7 16,16-6 8-16,17-14-19 16,19-5-9-16,3-2-4 0,25-5 0 15,29-1 7-15,28-4-7 16,15-14 0-16,15-11-45 16,7-4-115-16,-1 0-125 15,-5-6-464-15</inkml:trace>
  <inkml:trace contextRef="#ctx0" brushRef="#br1" timeOffset="23814.05">10843 9892 886 0,'0'0'214'0,"0"0"-61"0,0 0-36 15,0 0-20-15,0 0-30 16,0 0-8-16,-13-4-19 16,10 8-24-16,3 9-12 15,0 13-4-15,6 16 0 16,0 18 1-16,-6 10-1 16,0 5 0-16,-19 1-2 15,4-2-10-15,0-5-83 16,12-13-57-16,3-14-42 15,30-18-74-15,25-24-437 16</inkml:trace>
  <inkml:trace contextRef="#ctx0" brushRef="#br1" timeOffset="24174.19">11363 10086 701 0,'0'0'28'16,"0"0"264"-16,-91-14-197 15,49 18-54-15,-4 16-4 16,1 7-9-16,3 2-3 16,5 1 6-16,16 3-30 15,7-4 0-15,14-2-2 16,2-4-9-16,25-3 8 16,9-13 0-16,10-7 2 15,-1-3 8-15,4-21-8 0,-7-2 0 16,-7-7 4-16,-6-4-3 15,-12 1 0-15,-7 6 3 16,-7 10-2-16,-3 11 10 16,0 7 3-16,0 2 4 15,0 5-19-15,-13 18-14 16,0 12 11-16,0 11 2 16,1 5-3-16,3 9-3 15,9 5-51-15,1-2-103 16,32-4-182-16,12-16-9 15</inkml:trace>
  <inkml:trace contextRef="#ctx0" brushRef="#br1" timeOffset="24588.06">11489 10413 631 0,'0'0'258'0,"0"0"-64"16,0 0-125-16,0 0-32 15,0 0-37-15,0 0 0 16,17-16 1-16,11 19-1 16,2 11 0-16,-3 2-4 15,-5 3 2-15,-10 1-7 16,-4-3-32-16,-8 0-10 16,0-5 25-16,0-2-5 15,0-3 25-15,-7-7 6 16,3 0 2-16,-2 0 3 0,6 0 12 15,0-20-1-15,0-14 10 16,17-8-10-16,11 0-9 16,8 3 10-16,4 10-7 15,-1 11 23-15,-4 7 11 16,-3 8-14-16,-5 3 6 16,-5 5-33-16,-7 17-2 15,-6 10 2-15,-9 12-3 16,-8 8 0-16,-14 1-1 15,-7-4-39-15,3-8-33 16,-1-7-86-16,8-12-175 16,10-13-133-16</inkml:trace>
  <inkml:trace contextRef="#ctx0" brushRef="#br1" timeOffset="24799.59">12159 9854 706 0,'0'0'133'16,"0"0"127"-16,0 0-112 16,0 0-98-16,0 0-49 15,0 0-1-15,24 21-6 16,-12 38 3-16,-6 18 3 0,-6 15-3 16,-17 12-2-1,-15 17 4-15,-7 6-116 0,-6-4-140 16,2-16-84-16</inkml:trace>
  <inkml:trace contextRef="#ctx0" brushRef="#br1" timeOffset="26102.9">10902 10992 69 0,'0'0'40'0,"0"0"80"16,0 0 23-16,0 0-45 15,0 0 7-15,0 0-3 16,0-34-57-16,0 40-45 16,-10 28-4-16,-1 22 4 0,-1 13 49 15,3 8-28-15,6-5-7 16,3-7 17-16,9-12-21 16,17-13 8-16,12-9-16 15,14-16 14-15,14-8 38 16,16-7-17-16,21-7-10 15,21-13-15-15,25 3-12 16,16 5 13-16,13 2-13 16,1 6-1-16,-12-2-1 15,-21 2-14-15,-27-6-9 16,-32-3-13-16,-35 4 15 16,-28-4 23-16,-21-1 0 15,-3-6 8-15,-19-3-5 16,-17 1-3-16,-9 0-4 0,-4 8 1 15,-3 3 3-15,10 5 15 16,15 6-6-16,15 0 27 16,9 0-13-16,3 0-23 15,15 0 0-15,21 0 2 16,16 6 19-16,14 10 18 16,4 1-33-16,3 7 4 15,-6 5 1-15,-12 8 1 16,-13-2-10-16,-24 8-2 15,-18 4-10-15,-15 6 8 16,-29 6-19-16,-3-3-50 16,0-8-23-16,11-10-125 15,16-18-81-15</inkml:trace>
  <inkml:trace contextRef="#ctx0" brushRef="#br1" timeOffset="27242.44">13597 11165 1046 0,'0'0'10'15,"0"0"120"-15,0 0-96 16,0 0-34-16,0 0-8 16,0 0-14-16,-12 8 16 15,30 17 3-15,9 3 3 0,-1 1 0 16,0 1 0-16,-8 3-6 15,-6-4-22-15,-9 2-17 16,-3-4 19-16,0-7-7 16,0-9 19-16,-3-4 10 15,-1-6 4-15,4-1 8 16,0 0-8-16,0-19 4 16,10-16 12-16,12-11-15 15,11-9 3-15,6-5-4 16,3 4 1-16,1 12 10 15,-12 15-10-15,-7 16 18 16,-9 13 0-16,-8 3-17 16,2 29 1-16,-1 11-3 0,1 10 4 15,-3 1 9-15,7-5-13 16,0-2-2-16,10-12 1 16,0-11-5-16,10-17-54 15,12-7-38-15,10-12-20 16,4-22-69-16,-7-10 81 15,-13-11 82-15,-14-5 24 16,-16 2 54-16,-9 9 36 16,0 17 37-16,0 15 20 15,-3 14-11-15,-3 3-91 16,-3 10-45-16,-4 14 1 16,7 6 4-16,6 1 6 15,0 0-7-15,9-8-1 0,11-7 1 16,6-5-3-1,-3-11-1-15,2 0 8 0,-2-11-4 16,-3-14-4-16,-8-5-6 16,-9-7-10-16,-3 1 9 15,0 5-3-15,-15 12 1 16,-6 9 9-16,-7 10-10 16,-2 17 4-16,-8 12 0 15,9 17 6-15,5 4-2 16,15-4 2-16,9-2-4 15,12-5 1-15,18-16-1 16,13-6 3-16,8-14-4 16,7-3 5-16,4-14-6 15,3-12-7-15,-10-8 2 0,-9-7 5 16,-16-3 6-16,-12 1 7 16,-8 6-7-16,-9 12 0 15,-1 12 14-15,0 13-14 16,0 0 0-16,-6 20-11 15,1 10 9-15,5 4 0 16,4 0-2-16,19-4 4 16,6-7-2-16,6-6 2 15,2-12 0-15,2-5-5 16,-5-12-14-16,-1-14-26 16,-3-3 20-16,-8 4-47 15,-8 3 39-15,-4 7 22 0,-7 9 8 16,-3 6 0-16,0 0-7 15,0 11-43-15,0 12 44 16,0 1 9-16,9 2-1 16,13 0 1-16,14-3-7 15,10-6 6-15,8-13 1 16,0-4-8-16,-5-11-67 16,-11-17 75-16,-8-3 7 15,-7-10-5-15,-14-1 35 16,-9-8 42-16,0 4-48 15,-21 5-6-15,-7 12-19 16,-8 10 34-16,-6 16-9 16,-4 3-31-16,1 13-7 0,6 20-124 15,17-4-128-15,12-5-253 16</inkml:trace>
  <inkml:trace contextRef="#ctx0" brushRef="#br1" timeOffset="27918.26">16628 11447 11 0,'0'0'528'15,"0"0"-504"-15,0 0 221 16,0 0-138-16,0 0-18 16,0 0-9-16,-65-79-30 15,65 49-14-15,32-11-33 0,17-13-1 16,23-13 8-16,2-2-10 16,4-5 0-16,-17-1 9 15,-18 11-6-15,-17 13 4 16,-20 20 15-16,-6 15 26 15,0 9 1-15,-19 7-41 16,-7 0-8-16,-16 21-4 16,-1 11-2-16,2 4 3 15,15-3 2-15,12 4-7 16,14-1 3-16,2-3 0 16,28-3 5-16,13-4 1 15,2-6-1-15,4-1 3 0,-10-5-3 16,-10-6 0-16,-9-2-3 15,-17-4 3-15,-3-1-4 16,0 2 0-16,-23 7-27 16,-15-1 12-16,-16 5-10 15,-6 0 2-15,7-5-1 16,9-1-37-16,21-6 1 16,15-2-33-16,9 0-97 15,38-10-140-15,19-16 163 16,16-10-1-16</inkml:trace>
  <inkml:trace contextRef="#ctx0" brushRef="#br1" timeOffset="28714.59">17123 11033 20 0,'0'0'180'0,"80"-52"23"16,-54 38-5-16,-14 5-10 15,-6 8-34-15,-6 1-60 16,0 0-65-16,0 0-29 0,0 10-1 16,0 9 1-16,0 3 13 15,4-2-11-15,10-5-1 16,4-5 7-16,2-6-7 15,9-4 6-15,1 0 1 16,-2-3-7-16,-1-14 12 16,-11 1-13-16,-4-7 0 15,-7-3 2-15,-5 1-2 16,0 3-6-16,-14 6 4 16,-5 9-10-16,-13 7-7 15,-6 12 13-15,-4 22 6 16,2 15 5-16,13 4-4 0,14 1 11 15,13-5-5-15,13-6-6 16,29-13 2-16,19-17-1 16,18-13 2-16,15-1 7 15,4-31-11-15,-4-11 0 16,-13-6-15-16,-25-5 11 16,-21 2 4-16,-20 5 4 15,-15 14 0-15,0 10 29 16,-21 15-8-16,-15 8-19 15,-10 8-6-15,1 12 1 16,8 7 4-16,16-2-5 16,10-4-1-16,11 2-6 15,8-7 6-15,20-3 1 0,15-6 3 16,9 0 2-16,10-7 6 16,-1 0-11-16,1-4 2 15,0-6 8-15,-17 4-9 16,-16 2-1-16,-12 1 0 15,-14 3-4-15,-3 10 3 16,0 19-11-16,-3 14 12 16,-15 3 18-16,6-1-17 15,2-9 2-15,7-10-2 16,3-9 1-16,0-12-4 16,10-5 2-16,26 0 0 15,19-7-4-15,10-18-9 0,0-11-23 16,-10-8-8-16,-10-9 43 15,-12-3 1-15,-8 8 3 16,-4 9 9-16,-12 14 28 16,-3 16-18-16,-6 9 39 15,0 0-61-15,-12 25-6 16,-11 12 1-16,4 9 5 16,-1 4 0-16,13 2 7 15,5-4-7-15,2-6-2 16,9-9 0-16,26-13-51 15,18-14-39-15,15-6-48 16,2-29-231-16,-7-21 72 16,-11-17 23-16</inkml:trace>
  <inkml:trace contextRef="#ctx0" brushRef="#br1" timeOffset="28803.32">18888 10760 43 0,'0'0'233'16,"0"0"-11"-16,0 0-128 15,0 0-78-15,-88-30-16 16,69 69-29-16,12 2-174 15</inkml:trace>
  <inkml:trace contextRef="#ctx0" brushRef="#br1" timeOffset="29448.1">18843 11018 658 0,'0'0'166'16,"0"0"-140"-16,0 0-20 0,0 0-6 16,0 0-8-16,-3 86 3 15,16-71 1-15,6-8-17 16,0-7 21-16,3 0 7 16,-1-4-3-16,-6-11 1 15,-1-5 0-15,-8-3-5 16,-6-6 7-16,0-1-5 15,-4 3 1-15,-14 7-4 16,-6 10 10-16,-5 10 7 0,-9 0 0 16,-1 27 1-1,3 12 12-15,10 7 3 0,5 8-15 16,13-5 15-16,8-6-32 16,0-11 0-16,26-10 8 15,9-13 1-15,15-9 15 16,11-9-7-16,4-19-14 15,7-8 6-15,-2-9-9 16,-4-3 0-16,-8-8 8 16,-7 3-6-16,-17 7 11 15,-13 17-6-15,-17 15 78 16,-4 10 45-16,-15 4-73 16,-19 0-48-16,-4 17-6 15,2 7 0-15,6 2 5 0,15 1-8 16,8-1 0-16,7 3 4 15,7-3-3-15,18 2 6 16,12 0 5-16,8-4-3 16,1-1 12-16,-1-4-21 15,-10-5 0-15,-13 0-1 16,-11-8 1-16,-11 0-5 16,-19-1-6-16,-27 4-15 15,-19-1 23-15,-17-3-41 16,-11-5-17-16,-8 0-21 15,-11-3-70-15,1-11-116 16,12-5-246-16</inkml:trace>
  <inkml:trace contextRef="#ctx0" brushRef="#br1" timeOffset="29898.59">18770 10783 693 0,'0'0'90'0,"0"0"-82"16,0 0 101-16,0 0-103 16,0 0 24-16,0 0 29 15,-50 68-23-15,42-56-17 16,2-6-3-16,6-4-7 16,0-2-9-16,0 0 14 0,0 0-12 15,7 0 9-15,12-11 17 16,7-10-20-16,-1-13 1 15,-5-2-3-15,-7 4-5 16,-7 5 8-16,-5 15-8 16,-1 8 4-16,-1 4 17 15,-18 4-22-15,-7 16-8 16,-2 5 7-16,7-1 2 16,9-2-3-16,8-1 2 15,4-9 0-15,0-1-4 16,0-8 4-16,14 0 0 15,9-3 7-15,1 0-3 16,6-7 15-16,-10-12-16 0,-3-5 0 16,-8 2 12-1,-9 1-15-15,0 2-1 0,-17 12-5 16,-18 7-47-16,-13 10-84 16,-21 20-147-16,-5-4-103 15</inkml:trace>
  <inkml:trace contextRef="#ctx0" brushRef="#br1" timeOffset="33618.55">14562 9279 179 0,'0'0'2'0,"0"0"11"16,0 0-2-16,0 0-10 16,0 0-2-16,0 0 0 15,-16-35 1-15,13 31 0 16,-1-1 0-16,3 5 6 16,1 0-5-16,-2-3 4 15,2 3 11-15,0 0 1 16,-1 0 4-16,1-2 2 15,-2 2-1-15,1-3 3 0,1 3-15 16,-2 0-3-16,1 0 0 16,1 0-5-16,0 0 2 15,0 0-4-15,0 0 1 16,0 0 0-16,0 0 1 16,0 0-2-16,0 0 7 15,0 0-3-15,0 0 6 16,0 0-7-16,0 0-3 15,0 0 6-15,0 0-6 16,0 0 0-16,0 0 0 16,0 0 2-16,0 0-1 0,0 0-1 15,0 0 0 1,0 0 7-16,0 0-6 0,0 0-1 16,0 0 7-16,0 0-6 15,0 0 8-15,0 0-7 16,0 0-1-16,0 0 9 15,0 0-8-15,0 0-2 16,0 0 0-16,0 0 1 16,0 0 0-16,0 0-2 15,0 0 3-15,0 0-4 16,0 0 4-16,0 0-3 16,0 0 1-16,0 0 0 0,0 0 1 15,0 0-1 1,0 0 0-16,0 0 4 0,0 0-4 15,0 0-2-15,0 0 0 16,0 0 1-16,0 0 0 16,-2 0 1-16,2 0 0 15,0 0 0-15,0 0 0 16,0 0 0-16,0 0 0 16,0 0 2-16,0 0-3 15,0 0 1-15,0 0 0 16,0 0 3-16,0 0-1 15,0 0-3-15,0 0 1 16,0 0 0-16,0 0 2 0,0 0-2 16,0 0 1-1,-1 0-7-15,-3 0-74 0,-5 0-131 16</inkml:trace>
  <inkml:trace contextRef="#ctx0" brushRef="#br1" timeOffset="39641.11">6212 5135 356 0,'0'0'12'15,"0"0"105"-15,0 0-13 16,0 0-34-16,0 0 24 0,0 0-35 15,0 0-23-15,-24-23-5 16,24 23-13-16,0 0-16 16,0 9-2-16,0 13-9 15,8 12 5-15,5 9 8 16,5-3 5-16,0-3-9 16,0-10 1-16,6-10 4 15,1-12-4-15,8-5 1 16,6-8 15-16,13-23 10 15,6-13 2-15,5-8-19 16,-5-1-10-16,-6 7 7 16,-10 9-7-16,-14 15-1 15,-10 11 1-15,-12 8-12 16,-6 3-56-16,-6 11-152 0,-21 17-50 16,-6 8 5-16</inkml:trace>
  <inkml:trace contextRef="#ctx0" brushRef="#br1" timeOffset="40630.25">6296 5378 213 0,'0'0'80'16,"0"0"-14"-16,0 0 106 15,0 0-87-15,0 0-23 0,0 0-28 16,-20-10-23-16,20 10-11 15,0 10-12-15,3 7 12 16,8 2 1-16,5 0 18 16,2-2-6-16,0-6-7 15,7-2 4-15,8-9 10 16,3 0 12-16,6-15 37 16,7-16-15-16,3-7-10 15,3-4-11-15,2-6-5 16,7-1-1-16,-10 3-14 15,-5 5-6-15,-13 12 12 16,-14 10-5-16,-10 11-4 16,-7 3 6-16,-5 5-10 0,0 0 9 15,0 0-14-15,0 0 1 16,0 0 1-16,0 0-3 16,0 0-1-16,0 0-1 15,0 0 2-15,0 0-1 16,0 0 1-16,0 0 0 15,0 0-3-15,0 0 3 16,0 0 0-16,0 0-1 16,0 0 2-16,0 0 1 15,0 0-2-15,0 0 0 16,0 0 0-16,0 0 0 16,0 0 0-16,0 0 0 15,0 0 0-15,0 0 1 16,0 0-1-16,0 0 0 0,0 0-1 15,0 0 1-15,0 0 0 16,0 0-2-16,0 0 2 16,0 0-2-16,0 0-1 15,0 0-2-15,0 0 1 16,0 0-2-16,0 0 0 16,0 0 4-16,0 0-3 15,0 0 4-15,0 0-2 16,0 0 2-16,0 0-7 15,0 0 8-15,0 0 0 16,0 0-1-16,0 0 2 16,0 0-2-16,0 0-2 15,0 0 3-15,0 0-5 0,0 0 1 16,0 0 0-16,0 0 3 16,0 0-4-16,0 0 4 15,0 0-4-15,0 0 3 16,0 0-2-16,0 0 0 15,0 0 3-15,0 0-3 16,0 0 4-16,0 0-1 16,0 0-4-16,0 0 1 15,0 0 2-15,0 0-5 16,0 0 1-16,0 0 2 16,0 0-1-16,0 0 0 15,0 0-2-15,0 0-2 0,0 0 8 16,0 0-16-16,0 0-3 15,0 0-2-15,0 0-10 16,0 0-11-16,0 0-37 16,0 0-22-16,0 0 21 15,-3 5-20-15,-11 12-4 16,-5 7-33-16,-5 4-11 16</inkml:trace>
  <inkml:trace contextRef="#ctx0" brushRef="#br1" timeOffset="45689.88">7089 6283 5 0,'0'0'15'15,"0"0"-4"-15,0 0-1 16,0 0 5-16,0 0-14 16,0 0 4-16,0 0-4 0,0 0 0 15,-4 0-2-15,4 0 1 16,0 0-6-1,0 4-3-15,-3 0-23 0</inkml:trace>
  <inkml:trace contextRef="#ctx0" brushRef="#br1" timeOffset="48045.89">12875 6280 36 0,'0'0'21'0,"0"0"8"16,0 0 14-16,0 0 6 15,0 0-22-15,0 0-12 16,0 0 4-16,0 0-13 16,0 2-3-16,0-2 5 15,0 0-7-15,0 0 5 16,0 0 4-16,0 0-6 0,0 0 8 16,0 0-9-16,0 0-1 15,0 0 8-15,0 0-8 16,0 0 0-16,0 0-1 15,0 0 1-15,0 0 1 16,0 0-3-16,0 0 0 16,0 0 0-16,0 0 0 15,0 1 0-15,0-1-1 16,0 0 2-16,0 2-4 16,0-2 3-16,0 0 0 0,0 0 3 15,0 0-3 1,-2 0 0-16,2 0 0 0,0 0 3 15,0 0-1-15,0 0-2 16,0 0 0-16,0 0-1 16,0 0 1-16,0 0 0 15,0 0 0-15,0 0-1 16,0 0-2-16,0 2-3 16,0-1-7-16,0 4-25 15,0 6 7-15,0-1 0 16,7 2-80-16</inkml:trace>
  <inkml:trace contextRef="#ctx0" brushRef="#br1" timeOffset="51368.82">21006 7492 120 0,'0'0'0'16,"0"0"-16"-16,0 0 11 15,0 0-19-15,0 0-51 16</inkml:trace>
  <inkml:trace contextRef="#ctx0" brushRef="#br1" timeOffset="51934.66">22555 7350 442 0,'0'0'8'15,"-95"-18"-8"-15,70 17 35 16,15 1 6-16,9-3 37 15,1 3-41-15,6 0-29 16,30 0 9-16,23 0 88 16,23 3-11-16,15 1-66 15,7 6-19-15,-6-2 5 0,-3 2-13 16,-4-2 1-16,-4-1-2 16,-10-2-22-16,-9 2-77 15,-22-3-25-15,-20-1 15 16,-16 0-19-16,-10 0-53 15,-27 7 25-15</inkml:trace>
  <inkml:trace contextRef="#ctx0" brushRef="#br1" timeOffset="52161.68">22634 7611 147 0,'0'0'98'0,"0"0"-11"16,0 0 17-16,0 0-20 15,80 0 25-15,-3 0-11 0,8-5-47 16,6 3 6-16,0 0-40 16,0 2-14-16,-9 0 4 15,-11 0-7-15,-20 0-6 16,-21 0-4-16,-15 0-33 16,-14 0-109-16,-1 0 29 15,-14 0-39-15,-22 0-38 16</inkml:trace>
  <inkml:trace contextRef="#ctx0" brushRef="#br1" timeOffset="59736.24">5092 4373 0 0,'0'0'0'0,"0"0"0"16,0 0 0-16,0 0 0 15,0 0 0-15</inkml:trace>
  <inkml:trace contextRef="#ctx0" brushRef="#br1" timeOffset="60087.82">5092 4373 30 0</inkml:trace>
  <inkml:trace contextRef="#ctx0" brushRef="#br1" timeOffset="60184.83">5092 4373 30 0,'58'15'8'0,"-58"-15"-5"0,0 0 0 16,0 0 2-16,0 0-5 16,0 0-1-16,0 0-2 15,0 0 3-15,0 0 0 16,0 0-4-16,3 0-8 15,-3 0-11-15</inkml:trace>
  <inkml:trace contextRef="#ctx0" brushRef="#br1" timeOffset="62182.61">6381 6204 4 0,'0'0'14'15,"0"0"-9"-15,0 0-5 16,0 0-3-1,0 0-17-15</inkml:trace>
  <inkml:trace contextRef="#ctx0" brushRef="#br1" timeOffset="67692.81">11424 7146 11 0,'0'0'52'16,"0"0"14"-16,0 0 2 15,0 0 16-15,0 0-25 16,0 0 18-16,0 0 4 15,-21-26-33-15,16 26-19 16,5 0-25-16,0 0-4 16,14 3-12-16,21 11 12 15,24 5 0-15,12-5 15 16,22-6-12-16,13-4 1 16,4-4 11-16,7 0-9 0,2-12 0 15,2-4 3-15,-5 1-9 16,-15 2 9-16,-17 2-8 15,-24 5-1-15,-25 3 13 16,-18 0 11-16,-11 3 3 16,-6 0 63-16,0 0-1 15,0 0-26-15,0 0-27 16,0 0-1-16,0 0 3 16,0 0-12-16,0 0 2 15,0 0-3-15,0 0-11 16,0 0 12-16,0 0-19 0,0 0 1 15,0 0 6 1,0 0-8-16,0 0 1 0,0 0-6 16,0 0 1-16,0 0 9 15,0 0-11-15,0 0 0 16,0 0 5-16,0 0-4 16,0 0-2-16,0 0 1 15,0 0-2-15,0 0-5 16,0 0-14-16,-3 3-74 15,3 13-166-15,0-1-81 16</inkml:trace>
  <inkml:trace contextRef="#ctx0" brushRef="#br1" timeOffset="68495.23">19070 7228 385 0,'0'0'4'15,"0"0"24"-15,0 0 31 16,0 0-23-16,0 0-13 15,0 0-16-15,-11 0-7 16,11 0-3-16,0 0-7 16,0 0-23-16,0 0-74 15,1 0-35-15,12 0 67 0,3 0-40 16</inkml:trace>
  <inkml:trace contextRef="#ctx0" brushRef="#br1" timeOffset="70000.88">18598 7179 61 0,'0'0'0'16,"0"0"-61"0</inkml:trace>
  <inkml:trace contextRef="#ctx0" brushRef="#br1" timeOffset="71749.75">16030 4332 154 0,'0'0'0'16,"0"0"-15"-16,0 0 12 16,0 0 1-16,0 0-2 15,0 0-14-15,9 15 3 16,7-6-23-16</inkml:trace>
  <inkml:trace contextRef="#ctx0" brushRef="#br1" timeOffset="72100.7">18134 4425 160 0,'0'0'78'16,"0"0"-62"-16,0 0-16 16,0 0 53-16,0 0-8 15,0 0-25-15,-9 0-11 16,9 0 10-16,0 0 0 0,0 0-9 15,0 0 6 1,0 0-14-16,0 0-4 0,0 0 2 16,0 0-58-16,0 0-112 15</inkml:trace>
  <inkml:trace contextRef="#ctx0" brushRef="#br1" timeOffset="72866.73">23490 4553 285 0,'0'0'0'16,"0"0"0"-16,0 0 19 0,0 0-18 15,0 0-1 1,0 0-4-16,-3 0-1 0,3 0-2 16,0 0-6-16,0 0-31 15,0 0-35-15,0 0-17 16</inkml:trace>
  <inkml:trace contextRef="#ctx0" brushRef="#br1" timeOffset="73241.23">25897 4388 235 0,'0'0'0'0,"0"0"-4"0,0 0 4 16,0 0 40-1,0 0 0-15,0 0-18 0,0 0-10 16,0 0 8-16,0 0-20 16,0 0-2-16,0 0-10 15,-5 0-47-15,-13 0-92 16</inkml:trace>
  <inkml:trace contextRef="#ctx0" brushRef="#br1" timeOffset="96707.21">4116 14383 31 0,'0'0'12'15,"0"0"-6"-15,0 0 2 16,0 0-8-16,0 0 0 0,0 0-1 16,0 0-1-16,3 0-1 15,-1-3 3-15,-2 3 0 16,3-4 5-16,0 2 2 15,-3-1 37-15,0-2 0 16,0 3-1-16,0-3 34 16,0 3-30-16,0-1 1 15,0-1 25-15,0 4-45 16,-3 0-8-16,-5 7-20 16,-5 15 0-16,-2 2 7 15,5 3-7-15,2-5 2 16,5 1 1-16,3-6-3 15,0-4 0-15,0-6-1 0,0-5 1 16,0-2-2 0,5 0 5-16,1 0-2 0,4 0 34 15,-1-8 12-15,-3-3 2 16,2 1-13-16,-4-3-8 16,-3 0 7-16,-1 1-11 15,0 1-5-15,0-3 14 16,0 8-26-16,-5 0 5 15,0 6-12-15,2 0-4 16,-6 0 3-16,0 12-8 16,-1 8 2-16,2-3 5 15,5 3-4-15,3-7 6 0,0-3-1 16,0-6-7 0,0-1 1-16,6-3 5 0,9 0 2 15,3 0 2-15,6-9 1 16,-2-6 3-16,1-4 10 15,-7 3-11-15,-7-1 32 16,-3 1-3-16,-6-1 11 16,0-3-13-16,-6 4-26 15,-9 6 12-15,2 3-18 16,-4 7 4-16,-2 0-15 16,-3 14 2-16,-4 16 0 15,5 9 3-15,2-3 6 16,13 0-4-16,6-6-1 15,0-9 4-15,9-4-9 16,18-6 10-16,4-10-3 16,5-1 0-16,4-4 6 15,-4-16 4-15,-3 1-5 0,-11-6-2 16,-10 0 22-16,-12 2-19 16,0-1 14-16,-22-2 0 15,-8 1-4-15,-3 5-5 16,5 8-8-16,2 12-7 15,1 0 1-15,4 24-4 16,-1 9-3-16,11 1 9 16,11-1 0-16,0-4 2 15,11-9 1-15,14-4-7 16,5-6 2-16,3-7 6 0,4-3 0 16,-7 0 4-16,0-13-4 15,-8-6 9-15,-6-1-6 16,-11-6 4-16,-5-2 23 15,-6 3-26-15,-21-5 0 16,2 6 7-16,-2 9-6 16,0 11-7-16,9 4 2 15,-6 14-23-15,2 12 21 16,3 4-12-16,8-2 8 16,8-7-1-16,3-2 1 15,3-5-10-15,15-4 11 16,0-4-1-16,3-6 6 15,-2 0 0-15,-4 0 1 0,1-11 1 16,-5-3-1 0,-5-3 8-16,-3-3 0 0,-3-4 10 15,0 5-5-15,-9 2-9 16,0 10-5-16,-3 7 6 16,6 0-6-16,-6 7-15 15,-3 12 3-15,6 5-13 16,3-1 1-16,6 0-75 15,0-1-51-15,17 3-10 16,2-9-50-16,-1-6-82 16</inkml:trace>
  <inkml:trace contextRef="#ctx0" brushRef="#br1" timeOffset="177896.22">6855 13960 16 0,'0'0'56'16,"0"0"-12"-16,0 0 6 16,0 0-8-16,0 0-14 15,0 0 10-15,0 0 18 16,-85-49-30-16,76 43 21 16,-4-2-1-16,2 5-1 0,2-3-15 15,-1 1 8-15,1 2-20 16,6 1 19-16,0-1-8 15,0 2-4-15,1 1 3 16,1 0-2-16,1 0 16 16,-2 0-7-16,2 0 6 15,0 0 8-15,0 0-17 16,0 0-8-16,0 0 3 16,0 0-6-16,0 0-8 15,0 0-13-15,5 0-1 0,23 0 1 16,20 11 7-16,12 4 16 15,7 2 3-15,3-4-22 16,-3 1 6-16,2 0-10 16,-5-5 1-16,-6-1 3 15,-9-3-2-15,-19-5-2 16,-12 0 1-16,-8 0 6 16,-10 0-6-16,0 0 7 15,0 0-3-15,0 0 23 16,-19 0-24-16,-20 0-4 15,-19-9 0-15,-11 2-14 16,-14 1-4-16,-8-2 2 0,-3 1 13 16,3 2 0-16,9-3 3 15,13 3 0-15,11 1 2 16,19 0 2-16,11 1 4 16,13 3 7-16,9 0-3 15,6 0-2-15,0 0-10 16,0 0-11-16,0 0 3 15,6 0-2-15,9 3 6 16,0 10 4-16,4 1 0 16,2 0 19-16,-3-2-12 15,0-2-1-15,-3-3 3 16,-2 0-6-16,-2-4 3 16,-7 0-6-16,-2-3 0 15,1 0 3-15,-3 0-1 16,0 0-2-16,0 0 5 0,0 0-3 15,0 0 0-15,0 0-2 16,0 0 0-16,0 0 7 16,0 0-7-16,0 0 0 15,0 0 8-15,0 0-8 16,0 0 2-16,0 0-2 16,0 0 0-16,0 0 5 15,0 0-5-15,0 0 0 16,0 0-2-16,0 0 6 15,0 0-5-15,0 0 1 16,0 1-8-16,0 2 3 0,0-3-19 16,0 0-6-16,0 2-18 15,0-2-26-15,0 0-24 16,0 3-79 0,0 2-1-16,0-3-65 0,0-2-24 15</inkml:trace>
  <inkml:trace contextRef="#ctx0" brushRef="#br1" timeOffset="178722.6">6546 13930 63 0,'0'0'71'0,"0"0"1"16,0 0 1-16,0 0 20 16,0 0-29-16,0 0 21 15,-16-16-6-15,13 16-13 16,3 0 9-16,0 0-7 15,0 0-20-15,0 0 6 16,0 0-44-16,0 0-6 0,0 3-8 16,0 18-2-16,9 5 6 15,15 11 10-15,4 5-6 16,5-2 18-16,6 2-11 16,4-1-7-16,2 2 4 15,1-9 8-15,-6-7-4 16,-7-6-12-16,-9-8 6 15,-8-3 2-15,-7-8-8 16,-6 2 0-16,0-4 8 16,-3 0-7-16,0 0 0 15,0 1 2-15,0 5-1 16,0 4 0-16,-15 7 6 16,-9 8-8-16,-10 1 24 15,-9 5-15-15,-2 2 5 16,-7 0-13-16,-3 1 5 0,-2 2 8 15,3 0-11-15,2-4-3 16,6-2 13-16,7-4-7 16,11-5 2-16,11-8 1 15,4-6-6-15,10-1 9 16,0-6-12-16,0 0 0 16,3 0 3-16,0 0 1 15,0 0-8-15,0 3 3 16,0 1 1-16,9 6 2 15,18 3-1-15,7 4 0 16,12-2 5-16,14 6-1 16,7 2 7-16,15 0 0 15,9 1-8-15,3-4 14 0,0 0-18 16,-6-6 0-16,-15-6 3 16,-13-1 1-16,-15-7-3 15,-13 0-1-15,-15 0 2 16,-11 0 2-16,-3 2-4 15,-3-2 0-15,0 4 0 16,0-4-2-16,0 8-70 16,-3 4-128-16,-11-2-305 15</inkml:trace>
  <inkml:trace contextRef="#ctx0" brushRef="#br1" timeOffset="179511.13">8138 14090 0 0,'0'0'35'15,"0"0"-20"-15,0 0 19 16,0 0 64-16,36-79-70 15,-33 68 20-15,-3 0 27 0,0 6 16 16,0 1 16 0,0 4-9-16,0 0-26 0,0 0-2 15,0 0-17-15,0 0-14 16,0 0-6-16,0 0-18 16,0 0 10-16,-8 1-25 15,-11 22 0-15,-2 9 10 16,-9 15-2-16,-3 9 11 15,5 9-3-15,-2 3-11 16,11-7 22-16,8-8-27 16,5-14 3-16,6-5-1 15,0-8-2-15,9-2-17 16,21-7-52-16,19-7-125 16,5-10-97-16</inkml:trace>
  <inkml:trace contextRef="#ctx0" brushRef="#br1" timeOffset="179744.22">8268 14327 555 0,'0'0'51'15,"0"0"168"-15,0 0-92 16,0 0-81-16,0 0-16 15,0 0-24-15,16 3 5 16,14-3-6-16,12-3 11 0,7-4-16 16,-1 1-38-16,-2 3-100 15,-4 2-99-15,-14-2-130 16</inkml:trace>
  <inkml:trace contextRef="#ctx0" brushRef="#br1" timeOffset="180004.41">8703 14117 376 0,'0'0'386'16,"0"0"-273"-16,0 0 78 0,0 0-107 15,0 0-46 1,0 0-12-16,0-5-7 0,0 15-14 15,0 14-5 1,-7 18 0-16,-5 15 6 0,-2 8-4 16,-5 1-4-16,7-5-8 15,3-6-67-15,9-11-48 16,0-12-147-16,18-19-119 16</inkml:trace>
  <inkml:trace contextRef="#ctx0" brushRef="#br1" timeOffset="180274.15">8997 14120 313 0,'0'0'551'16,"0"0"-433"-16,0 0 75 16,0 0-98-16,0 0-53 15,0 0-17-15,-9-11-15 16,27 31-4-16,13 17 13 15,5 12 5-15,0 11 20 16,-8-2-40-16,-14 0-4 16,-10-3 2-16,-4-1-1 15,-24-6-2-15,-10-1-32 16,-12-8-41-16,-2-3-6 16,-3-10-89-16,5-9-206 15,9-13-96-15</inkml:trace>
  <inkml:trace contextRef="#ctx0" brushRef="#br1" timeOffset="180874.74">9125 13883 568 0,'0'0'2'0,"0"0"109"15,0 0 51-15,0 0-63 16,0 0-33-16,0 0 5 0,-16-15-14 16,16 13-9-16,0 0-19 15,0 2-5-15,0-3 13 16,0 3-25-16,0 0-3 16,0 0 0-16,0 0-6 15,0 0 5-15,0 0-8 16,0 0 0-16,0 0 0 15,0 0 0-15,0 0 0 16,0 0-2-16,0 0 4 16,0 0-4-16,0 0 0 15,0 0 2-15,0 0-9 16,0 0 9-16,0 0-1 16,0 0 0-16,0 0-3 15,0 0 2-15,0 0-10 16,0 0 5-16,0 0-2 0,0 0 3 15,0 0-3-15,0 0 5 16,0 0-10-16,0 0 8 16,0 0-10-16,0 0 1 15,0 0 15-15,0 0-12 16,0 0 4-16,0 0 2 16,0 0 4-16,0 0 2 15,0 0-3-15,0 0 3 16,0 0-5-16,0 0 5 15,0 0-6-15,0 0 6 0,0 0-12 16,0 0-7-16,0 0-20 16,0 0-29-16,0 0-26 15,0 3-124-15,-3 4-1 16,-12 2-175-16</inkml:trace>
  <inkml:trace contextRef="#ctx0" brushRef="#br1" timeOffset="182216.7">6370 15037 192 0,'0'0'11'0,"0"0"9"16,0 0 55-16,0 0-17 15,0 0-40-15,88-46 88 16,-3 10-20-16,42-14-10 16,39-9 29-16,35-11-5 15,33-8-51-15,18-5-6 16,12 0-39-16,2 1 4 16,-13 11-2-16,-23 8-6 15,-40 7 2-15,-38 14-2 0,-39 9 0 16,-44 13-2-16,-29 9 2 15,-40 11-47 1,-18 5-46-16,-46 31-147 0,-36 20-7 16,-31 9 20-16</inkml:trace>
  <inkml:trace contextRef="#ctx0" brushRef="#br1" timeOffset="182426.5">7261 15241 483 0,'0'0'138'0,"0"0"-131"16,149-88 145-16,-19 28-13 0,29-6-41 15,20 0-43-15,12 4-27 16,11 9 2-16,-1 7-25 16,-7 9-2-16,-15 7-3 15,-21 10-8-15,-23 5-11 16,-21 8-163-16,-39-2-171 15</inkml:trace>
  <inkml:trace contextRef="#ctx0" brushRef="#br1" timeOffset="184114.14">11282 14192 311 0,'0'0'0'0,"0"0"76"16,0 0 79-16,-88-26-54 16,82 25 31-16,6-2-10 15,0 3-27-15,0-3-23 16,0 3-40-16,3 0-29 16,24 0 12-16,16-3-1 0,23 3 23 15,16 0-12-15,2 0-16 16,6 0 1-16,1 0-10 15,0 0 0-15,-4 3 4 16,-17 0-3-16,-22-3-1 16,-23 0 1-16,-13 0-1 15,-12 0 9-15,-21-6 1 16,-34-8-10-16,-27-2 1 16,-24 2-1-16,-15 7-3 15,-4 5 3-15,-2 2-2 16,2 0 2-16,13 0 0 15,15 9 0-15,24 1 13 0,25-3-6 16,24-2 12 0,18-5-7-16,6 8-12 0,6 4-9 15,30 13-7-15,24 8 16 16,16 6 8-16,12-3-5 16,3 4-3-16,0-1 6 15,-3 0-6-15,-12-2 5 16,-15-3-5-16,-25-4 1 15,-17-2-6-15,-19 0 5 16,-10 8 0-16,-35 6 6 16,-21 9-2-16,-20 4-1 15,-20 4-2-15,-6 5 0 16,-9-3 9-16,11 0-8 16,16-8 9-16,25-11 14 15,31-19-1-15,24-9-4 0,14-8-20 16,24-1 0-16,40-2 5 15,33-3 1-15,33-11 6 16,26-12-9-16,16-4-3 16,10 5-8-16,-6 12-82 15,-17 10-70-15,-33-7-341 16</inkml:trace>
  <inkml:trace contextRef="#ctx0" brushRef="#br1" timeOffset="184834.56">13010 13947 423 0,'0'0'12'15,"0"0"155"-15,0 0 79 16,0 0-72-16,0 0-53 16,0 0-73-16,-26-64-37 15,20 92-4-15,-5 11 3 0,-2 15-10 16,-9 12 14-16,-5 9-13 15,2 5-2-15,-2 6-54 16,9-1-141-16,3-18-214 16</inkml:trace>
  <inkml:trace contextRef="#ctx0" brushRef="#br1" timeOffset="185039.11">12459 14541 873 0,'0'0'44'0,"0"0"103"16,0 0-42-1,0 0-80-15,0 0-21 0,96 24 46 16,5-21-27-16,15-3-16 16,5 0-14-16,-4 0-73 15,-10 7-118-15,-26 2-205 16</inkml:trace>
  <inkml:trace contextRef="#ctx0" brushRef="#br1" timeOffset="185434.66">12489 14933 810 0,'0'0'53'0,"0"0"127"16,0 0-163-16,0 0-17 15,0 0 0-15,95-25-3 16,-56 33 3-16,-9 17 0 16,-8 6-4-16,-10 8-14 15,-11 4-14-15,-1 0 2 16,-3-3-1-16,-11-5 10 16,-1-14-3-16,1-5 20 15,7-9 4-15,1-7 12 16,6 0 54-16,0 0 16 15,0-15-31-15,24-20 5 0,8-15-44 16,15-9-2 0,5 3 20-16,2 10-2 0,-5 16-5 15,-7 13-9-15,-2 17-11 16,-4 0-6-16,-6 28-1 16,-14 15-3-16,-16 15 5 15,0 5-12-15,-28 9-55 16,-14 1-70-16,-13 0-208 15,-11-11-244-15</inkml:trace>
  <inkml:trace contextRef="#ctx0" brushRef="#br1" timeOffset="186028.29">10850 15470 223 0,'0'0'312'16,"0"0"-178"-1,0 0 102-15,0 0-122 0,0 0-54 16,0 0-17-16,-11-20-18 16,11 20-21-16,0 0-4 15,7 3-11-15,10 14 9 16,-2 7-6-16,-4 8 8 15,-1 1-2-15,-7 3 0 16,-3 1-4-16,0-4 1 16,-3-7 3-16,-8-2-2 15,1-10-2-15,4-7 6 16,6-2 0-16,-3-5 8 16,3 0-2-16,0-7 5 0,20-23-10 15,15-9 3-15,7-11-1 16,4 6-3-16,-4 12 0 15,-9 12 1-15,-8 10-1 16,-7 10-2-16,-3 0-5 16,-2 27-4-16,-6 16 6 15,-4 6-1-15,-3 7-13 16,0 1-55-16,0-5-31 16,-1-2-93-16,-1-14-20 15,2-19-135-15</inkml:trace>
  <inkml:trace contextRef="#ctx0" brushRef="#br1" timeOffset="186215.99">11403 15593 487 0,'0'0'372'16,"0"0"-237"-16,0 0 35 16,0 0-125-16,0 0-35 15,0 0-10-15,-37-22 0 16,56 30-8-16,14 1 7 15,13-7-20-15,5-2-50 16,10 0-73-16,-8-7-163 16,-12-3-104-16</inkml:trace>
  <inkml:trace contextRef="#ctx0" brushRef="#br1" timeOffset="186369.52">11467 15674 476 0,'0'0'110'15,"0"0"108"-15,0 0-157 0,0 0-56 16,0 0-3-16,0 0-2 16,67 13 0-16,-1-19-53 15,1-10-200-15,0-7-209 16</inkml:trace>
  <inkml:trace contextRef="#ctx0" brushRef="#br1" timeOffset="186544.49">11964 15483 709 0,'0'0'134'0,"0"0"92"0,0 0-124 16,0 0-57-16,0 0-23 15,0 0-15-15,-11 76 33 16,9-23-8-16,-9 9-28 16,-4 2-4-16,-3 2-16 15,3-8-106-15,-7-12-162 16,-2-21-504-16</inkml:trace>
  <inkml:trace contextRef="#ctx0" brushRef="#br1" timeOffset="187227.81">11576 13565 273 0,'0'0'130'0,"0"0"85"15,0 0-104-15,0 0-13 16,0 0-36-16,0 0-33 16,-106 85 22-16,79-31 14 15,11 4-35-15,10-5 9 16,6-10-17-16,0-10-19 15,19-13 4-15,5-10-6 16,4-10-1-16,8-4 30 16,6-25-6-16,4-15 7 15,-1-9-11-15,1-5-10 16,-7-5 9-16,-3 7-11 16,-10 13-7-16,-6 17 17 15,-11 18-10-15,-6 8-8 0,3 7-2 16,4 20-27-1,4 11 29-15,5 15 0 0,-9-2 1 16,-4 1-3-16,-4-9 4 16,-2-7-2-16,0-12 4 15,-9-9-3-15,-7-10 7 16,-7-5-6-16,-5-5 2 16,-12-23 9-16,-5-12-11 15,-4-13-4-15,-9-13-3 16,-5 3-22-16,-1 8 2 15,3 18-11-15,7 24 15 16,14 13 13-16,13 36-66 0,12 17-52 16,12 17-64-16,3 2-179 15</inkml:trace>
  <inkml:trace contextRef="#ctx0" brushRef="#br1" timeOffset="188202.84">15523 14743 262 0,'0'0'83'16,"0"0"78"-16,0 0-18 15,0 0-11-15,0 0 4 16,0 0-33-16,-33-16-49 15,33 16-16-15,0 0 0 16,0 0-17-16,0 0-4 0,16 0 0 16,23 0 6-16,21 10 29 15,13-4-30-15,12 1-6 16,6 0 6-16,8-4-8 16,3 3-2-16,3-6-8 15,-7 0-4-15,-11 0 19 16,-9 0-16-16,-7 0 6 15,-19 0 2-15,-16 0-7 16,-16 0 7-16,-11 0-6 16,-6 0-4-16,-3 0 14 15,0 0-15-15,0 0 0 16,0 0-2-16,0 0-3 16,0 0-2-16,-1 0-34 0,-13 4-22 15,-6-1 7-15,-9 0-40 16,-2 1-14-16,0-1-56 15,1 1-104-15,1-1 2 16,10-3-36-16</inkml:trace>
  <inkml:trace contextRef="#ctx0" brushRef="#br1" timeOffset="188576.11">16410 14551 203 0,'0'0'64'0,"0"0"139"15,0 0-15-15,0 0-30 16,0 0-21-16,0 0-26 16,-65-76-18-16,62 76-25 0,3 0-14 15,0 0-11-15,0 0-19 16,0 0-9-16,0 0-15 16,0 0 3-16,7 0-11 15,15 17 8-15,13 5 0 16,5 5 3-16,2 7 0 15,1 2-1-15,-9 3-2 16,-3-2 0-16,-10-4 2 16,-4-3-2-16,-14 0-1 15,-3 2 0-15,-3 8 2 16,-27 4 6-16,-9 2 3 16,-7-1-7-16,-2-4 27 15,-1-8-27-15,7-7-1 16,4-4 4-16,11-2-6 15,9-6-3-15,8 0-57 0,10-9-115 16,16-5-274-16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37:14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3575 2184 394 0,'0'0'54'0,"0"0"71"15,0 0 44-15,0 0-13 16,0 0-28-16,0 0-22 16,0 0-19-16,-66-39-21 15,62 39-3-15,1 0-38 16,3 0-1-16,0 0-24 16,21 0-7-16,34 0 3 15,30 0 4-15,21 0 4 16,10 0-4-16,-11 0 0 15,-17-5-5-15,-24-2 5 16,-24 3-26-16,-25 1-2 0,-12 3-5 16,-3 0 20-16,-28 0-3 15,-20 0-11-15,-18 3 17 16,-10 8 2-16,-3 4 6 16,-3 0 2-16,8 0 2 15,5-1 0-15,14-3 3 16,16-2-3-16,20-6 24 15,11-1-15-15,8-2-11 16,0 1-3-16,12 6-8 16,15 5 7-16,16 4-1 15,2 4 10-15,1 2-4 16,-10 3-1-16,-8-1 0 16,-10 1-2-16,-12 3 1 15,-6 6 1-15,-10 9 1 0,-23 7 1 16,-15 3 12-16,-16 1-7 15,-9-4 10-15,0 0 10 16,7-11-15-16,20-10 9 16,21-13-6-16,17-11-12 15,8-5 2-15,15 0-5 16,39 0 0-16,25 0 10 16,21-8-8-16,10-5-2 15,3-2-7-15,-5 3-80 16,-1 2-29-16,-7 5-176 15,-25-2-360-15</inkml:trace>
  <inkml:trace contextRef="#ctx0" brushRef="#br0" timeOffset="249.73">5022 2020 1153 0,'0'0'28'16,"0"0"140"-16,0 0-56 15,0 0-45-15,0 0-46 0,0 0-21 16,-12-3-2 0,12 23-14-16,-6 21-14 0,-3 19 4 15,-3 17-69-15,0 4-73 16,2-7-105-16,4-18-238 15</inkml:trace>
  <inkml:trace contextRef="#ctx0" brushRef="#br0" timeOffset="450.37">4637 2555 547 0,'0'0'69'0,"0"0"192"16,-85 27-142-16,79-25 22 15,6-2-120-15,33 0-13 0,40 0 24 16,36 0 65-16,22 0-58 16,6 0-39-16,-7-5-3 15,-9 5-78-15,-15 0-58 16,-27 0-208-16,-40 9-186 16</inkml:trace>
  <inkml:trace contextRef="#ctx0" brushRef="#br0" timeOffset="840.74">4692 2995 859 0,'0'0'42'0,"0"0"48"0,0 0-31 16,0 0 23-1,106 0-71-15,-64 0-10 0,-5 6-2 16,-7 7 1-16,-9 4-17 15,-11 4-43-15,-10 4-40 16,0 1 96-16,-16 1 2 16,-6-3 2-16,2-7 9 15,7-8-8-15,4-4 23 16,7-5 21-16,2 0-2 16,0-5 22-16,8-21-18 15,14-18-36-15,17-9 5 16,7-4-10-16,5 2-2 0,1 12-4 15,-3 16 1-15,-13 16-3 16,-6 11 0-16,-8 6-6 16,-8 24 3-16,-8 16-5 15,-6 9 9-15,0 7-3 16,-9 3-5-16,-15 0-64 16,-3-4-186-16,-10-11-81 15</inkml:trace>
  <inkml:trace contextRef="#ctx0" brushRef="#br0" timeOffset="3159.6">7180 2481 505 0,'0'0'61'16,"0"0"38"-16,0 0 69 0,0 0-70 16,0 0-42-16,0 0-28 15,0 0-15-15,48-6-9 16,28 6 43-16,24 0-17 15,19 0-17-15,5 0 3 16,3-8-16-16,3-6 0 16,-4 2 7-16,-15-3-6 15,-23-2-1-15,-33 2-9 16,-28-4-54-16,-27-5 55 16,-12-3-62-16,-33-1-21 15,-19 1 42-15,-12 4 32 16,0 7 6-16,3 3 10 0,15 6 1 15,16 2 61-15,15 2-28 16,15 3 16-16,9 0 37 16,3 0-64-16,0 0-22 15,30 0-12-15,18 17 12 16,23 8 14-16,7 5-7 16,1 1 2-16,-15 2-3 15,-22-2-5-15,-20 4-1 16,-22 8-10-16,-28 8 10 15,-35 10-2-15,-17-3-28 16,-4-1-68-16,2-8-88 16,18-12-126-16</inkml:trace>
  <inkml:trace contextRef="#ctx0" brushRef="#br0" timeOffset="3870.49">10372 2163 962 0,'0'0'56'16,"0"0"147"-16,0 0-138 16,-91-15-11-16,81 15-53 15,4 23-1-15,-3 16-9 16,3 17 9-16,0 8-3 15,3 8 3-15,-6 2 0 16,-3-1 0-16,-12-5 4 0,-1-12-3 16,1-17-1-16,6-16 2 15,5-11-1-15,10-9-1 16,3-3 0-16,0 0-3 16,6 0-3-16,25-4-8 15,16-7 3-15,15 2 4 16,8-3 4-16,12-1-32 15,3-4 3-15,6-4-11 16,-6-8-4-16,-12-2-4 16,-20-7 5-16,-18-5-50 15,-18-6 85-15,-17-3 11 16,-5-3 0-16,-29-4 7 0,-11 1-4 16,-22 5-3-16,-6 12 3 15,-9 15 20-15,1 18-6 16,3 8-16-16,19 12 3 15,14 19 1-15,20 10 3 16,25 3-8-16,6-2-5 16,36-5 2-16,16-5 3 15,21-8 1-15,15-11 4 16,9-11 6-16,1-2-9 16,-10-19 2-16,-15-8-4 15,-15-5 2-15,-15-1 6 16,-10-3-5-16,-13 5-1 0,-13 11 13 15,-7 8 3-15,-6 12 52 16,0 0-39-16,0 24-31 16,-19 19-5-16,2 15 5 15,1 11 2-15,7 4 6 16,6-4-8-16,3-13 0 16,0-16-4-16,9-18-41 15,10-17-25-15,8-5-63 16,6-31-150-16,3-22-106 15</inkml:trace>
  <inkml:trace contextRef="#ctx0" brushRef="#br0" timeOffset="4110.63">11327 1973 327 0,'0'0'199'0,"0"0"-11"16,0 0-137-16,0 0-45 0,0 0 27 15,-65 97-25-15,65-68-2 16,0-2 12-16,7-5-6 15,12-8 10-15,-3-7-3 16,4-6-14-16,-1-1 22 16,-2-7-22-16,-4-14 4 15,-7-9 7-15,-6-4-13 16,0 7-3-16,0 7-25 16,-16 16 2-16,-1 4-18 15,-8 29-110-15,1 10 4 0,6 6-154 16</inkml:trace>
  <inkml:trace contextRef="#ctx0" brushRef="#br0" timeOffset="4425.96">11409 2363 580 0,'0'0'37'15,"0"0"119"-15,0 0 32 16,0 0-103-16,0 0-47 15,0 0-38-15,-24 14-20 16,30 32 20-16,12 7 6 16,4-6 2-16,-2-9-4 15,-1-14-4-15,-4-14 0 16,-7-7 4-16,2-3-3 0,2-16 30 16,4-22 11-16,5-17-35 15,-3-11-1-15,3-2-6 16,1 9-1-16,-2 12-17 15,2 19-21-15,-3 15-25 16,1 13-75-16,2 0-63 16,5 10-15-16,6 10-29 15,-2-1 53-15</inkml:trace>
  <inkml:trace contextRef="#ctx0" brushRef="#br0" timeOffset="6180.86">11882 2296 43 0,'0'0'160'15,"0"0"45"-15,0 0 3 16,0 0-62-16,0 0-80 0,0 0-61 15,7 15 28-15,-7-2-10 16,0 4 24-16,0 2-11 16,12 3-18-16,15 0-5 15,3-3 3-15,1-4-2 16,-1-11-4-16,-10-4-10 16,-1-3 0-16,-3-13-1 15,-7-5-10-15,-9-5 6 16,0 1 3-16,0 1 2 15,-3 7-5-15,-13 9 14 16,-6 8 2-16,-7 14-7 16,-11 19 5-16,4 17-2 15,3 7-4-15,18 2 0 16,12-1-6-16,3-10 3 16,33-9 0-16,15-11-1 0,13-11 1 15,9-17-31-15,0-3 4 16,-4-31-45-16,-5-14 12 15,-12-13 24-15,-16-9 36 16,-8 1 2-16,-18 9-1 16,-7 19 3-16,0 18 73 15,-7 15 38-15,-12 8-52 16,-1 0-46-16,4 10-14 16,3 9-5-16,10-2 2 15,3 2-9-15,19-3 9 16,20-5 5-16,19-5 7 15,8-5-5-15,-2-1-6 0,-5 0 4 16,-11 0-3-16,-18 0-2 16,-18 0 0-16,-9 0-3 15,-3 19-14-15,-9 8-11 16,-13 9 28-16,2-2 5 16,1-3-3-16,10-9-4 15,1-9-11-15,8-6-11 16,0-7 4-16,26 0-8 15,20 0 14-15,15-12 0 16,5-8 2-16,1-11-79 16,-14-11 1-16,-12-10-25 15,-20 0 105-15,-12 12 10 16,-9 13 8-16,-12 17 88 0,-21 10-31 16,-6 7-63-16,-4 18 17 15,4 8-13-15,8 4 14 16,13 4-20-16,12-5-5 15,6-4 4-15,9-11 2 16,21-11 2-16,10-10 8 16,2 0 2-16,0-14-3 15,0-8-5-15,0-1-1 16,-3 1 0-16,-3-6-3 16,-17 4 8-16,-8 2 27 15,-11 9 30-15,0 12 32 16,0 1-65-16,-21 26-33 0,-4 20 0 15,-2 20-1-15,2 15 1 16,2 14 19-16,4 17-12 16,1 7 5-16,3 4-11 15,-1-3 1-15,2-12 19 16,-2-12-18-16,-7-15 8 16,-5-17 9-16,-12-18-1 15,-11-17 2-15,-7-17-13 16,-4-12-7-16,6-20 17 15,10-25-13-15,16-21 2 16,21-18-7-16,9-20-33 16,43-19-12-16,29-18-24 15,28-10-25-15,20 0 3 16,16 17-127-16,-6 33 137 16,-15 34 70-16,-30 30 6 0,-28 19 3 15,-25 9 4-15,-15 5-2 16,-14 4 44-16,-3 0-7 15,0 0-32-15,0 0 8 16,-6 9-1-16,0 1 10 16,3-1-10-16,3-5-9 15,0-1 2-15,0-1 1 16,15-2 0-16,10 0 16 16,5 0-8-16,3-9-5 15,-7-8-9-15,-3-9-3 0,-14-1-7 16,-9 1 2-1,0 6 8-15,-12 14 18 0,-25 6-18 16,-5 14-3 0,-4 17 0-16,7 5 3 0,14 3-4 15,14-5 1-15,11-3-7 16,0-4 6-16,27-10 4 16,9-11 2-16,16-6 10 15,6-1-9-15,-3-19 15 16,1-6-17-16,-7 0 0 15,-10 1 8-15,-11 3-3 16,-7 8 3-16,-12 9-7 16,-3 5 1-16,-6 2-6 15,0 25-35-15,3 7 38 16,1 6 1-16,2-2 0 0,4-8 2 16,7-9 0-16,1-10-3 15,6-9 14-15,1-2-6 16,5-5 8-16,3-19 0 15,2-5-8-15,3-5 3 16,-1-7-9-16,-1 7 5 16,-7 7 4-16,-7 9-10 15,-9 15-1-15,-4 3 0 16,2 14-12-16,-4 15-4 16,5 10 10-16,2 3 6 15,8-4 6-15,3-6-5 16,8-11-1-16,0-12 0 0,3-9-5 15,0-9-15-15,2-16 18 16,-2-13-34-16,-3-7 21 16,-5-10 14-16,-1-13 1 15,1-13 3-15,2-15 3 16,0-6 9-16,-4 12 16 16,-7 25-5-16,-6 29 80 15,-13 29-19-15,0 14-87 16,-16 35-1-16,-11 17 1 15,-2 22 3-15,7 5-3 16,6 2 1-16,6 1-6 16,10 0-10-16,3-6-165 15,29-18-75-15,10-30-202 16</inkml:trace>
  <inkml:trace contextRef="#ctx0" brushRef="#br0" timeOffset="6385.18">14442 2145 795 0,'0'0'64'15,"0"0"91"-15,0 0-69 16,0 0-79-16,0 0-2 16,150 7 44-16,-34-7-44 15,8 0-5-15,-11 0-9 0,-16-7-37 16,-28 2-81-1,-30 3-62-15,-33-1-153 16</inkml:trace>
  <inkml:trace contextRef="#ctx0" brushRef="#br0" timeOffset="7665.2">3299 4959 378 0,'0'0'44'16,"0"0"-3"-16,0 0 138 16,0 0-26-16,0 0-29 15,0 0-24-15,0 0-18 16,-27-14-7-16,27 14-12 16,-3 0-11-16,3 0-14 15,0 0-24-15,0 0 3 16,0 0-17-16,0 0-7 15,30 0 7-15,21 5 1 16,23 4 4-16,7-9-5 16,-2 3 2-16,-9-3 0 15,-10 0-2-15,-14 0 0 16,-18 0 0-16,-17 0 2 0,-11 0-4 16,0 0 1-16,-33 0-12 15,-25-3 7-15,-20-2-7 16,-20 4 13-16,1 1-2 15,0 0 5-15,9 3 2 16,13 7-5-16,14-3 11 16,21-1 14-16,23-2-17 15,13-1-6-15,4 0-2 16,6 14-17-16,28 9 7 16,17 10 8-16,13 7 4 15,3-2-3-15,-1-2 1 16,-11-3 0-16,-10-6-1 0,-17-3 1 15,-13-3-1-15,-15 4-8 16,-3 5 9-16,-27 7-2 16,-16 4 4-16,-15 3 2 15,-8 0 6-15,-5-3-7 16,2-1 7-16,8-7 19 16,15-10-20-16,19-7 32 15,21-13-41-15,9-3 1 16,19-3-2-16,41 0 1 15,37 0-11-15,36-3 2 16,22-6-68-16,13 4-75 16,-8 2-219-16,-11-6-303 15</inkml:trace>
  <inkml:trace contextRef="#ctx0" brushRef="#br0" timeOffset="10329.14">21652 2113 501 0,'0'0'4'0,"0"0"73"16,0 0 112-16,0 0-82 15,0 0-27-15,0 0-21 0,0 0-25 16,-45-17-3-16,45 17-14 16,0 0-4-16,0 0-13 15,26 0 4-15,22 3 27 16,25-1 11-16,13-2-7 16,10 0-2-16,1-2-31 15,-1-8 2-15,-5-1-4 16,-9 1 0-16,-23 4 0 15,-20 1 0-15,-20 4 2 16,-14 1-2-16,-5 0 0 16,-12 0-7-16,-34 0 4 15,-27 7-12-15,-23 8-4 0,-14 2 10 16,-10 3 5 0,-2-2 1-16,6 0-4 0,9-2 0 15,19-4 7-15,17-2 2 16,25-3-2-16,18-2 9 15,18-5 10-15,7 0 3 16,3 1-22-16,0 2-6 16,26 7-10-16,20 2 16 15,15 5 1-15,10 2 7 16,4-1-6-16,-3-2 6 16,-1-2-8-16,-7-1 2 15,-8-3-1-15,-7 4-1 16,-11-2 0-16,-11-2-3 15,-12 0 2-15,-9 4-4 0,-6 6 3 16,0 11 2-16,-17 13 5 16,-14 9 5-16,-14 6-1 15,-10 0-1-15,-13 2-1 16,-1 0 12-16,5-4-16 16,8-8 6-16,15-8 9 15,11-14-3-15,14-11-2 16,9-11-10-16,7-5 5 15,4 0-10-15,27 0 4 16,22-5 8-16,24-14 3 16,19-9-8-16,9-6-1 15,4-1-4-15,4-2-35 16,7-1-74-16,2 1-145 0,-4-6-276 16</inkml:trace>
  <inkml:trace contextRef="#ctx0" brushRef="#br0" timeOffset="10901.27">23385 1835 120 0,'0'0'91'0,"0"0"90"16,0 0 3-16,0 0-13 15,0 0 34-15,0 0-66 16,7-30-34-16,-7 30-29 16,-7 6-41-16,-14 21-5 15,-12 19-27-15,-9 20 8 16,2 10 14-16,8 4-1 16,12-4-20-16,11-3-1 15,9-11-1-15,1-13-2 0,24-9 0 16,7-12-19-1,11-14-78-15,12-14-34 0,11-6-231 16,1-27-196-16</inkml:trace>
  <inkml:trace contextRef="#ctx0" brushRef="#br0" timeOffset="11072.38">23462 2169 495 0,'0'0'20'0,"0"0"136"15,-80 10-1-15,75-8-70 16,5-2-17-16,8 0-68 16,29-11 0-16,17-8 11 15,19-6-11-15,4 0-71 16,-1 1-231-16,-16-2-105 0</inkml:trace>
  <inkml:trace contextRef="#ctx0" brushRef="#br0" timeOffset="11288.95">23919 1888 670 0,'0'0'67'0,"0"0"189"16,0 0-99-16,0 0-83 16,0 0-33-16,0 0-12 15,0 17-29-15,4 14 0 16,11 14 10-16,-3 10 5 15,-6 4-15-15,-6 1-3 16,0-2-42-16,0-7-91 0,0-13-187 16,0-23-190-16</inkml:trace>
  <inkml:trace contextRef="#ctx0" brushRef="#br0" timeOffset="11552.15">24257 1785 460 0,'0'0'612'16,"0"0"-540"-16,0 0 84 15,0 0-98-15,0 0-34 0,0 0-19 16,75 7 5 0,-5 19 30-16,2 4-28 0,-11 8-11 15,-18 9-2-15,-24 12-2 16,-19 8-7-16,-12 5 4 15,-32-1 1-15,-16-4-26 16,-7-6-33-16,-6-11-70 16,2-16-11-16,9-14-233 15,16-20-236-15</inkml:trace>
  <inkml:trace contextRef="#ctx0" brushRef="#br0" timeOffset="12002.34">24415 1424 680 0,'0'0'9'0,"0"0"212"16,0 0-64-16,0 0-96 16,0 0-9-16,0 0-13 15,14-30-17-15,4 23-11 16,10 0-11-16,6 1 4 15,5 6-9-15,-3 0 1 16,-5 6-4-16,-6 11 6 16,-9 3-4-16,-6 1-8 15,-6 3 7-15,-4-2-3 16,0-2 9-16,0-4 1 0,-4-5 0 16,0-7 11-16,2-1-9 15,2-3 5-15,0 0 6 16,0 0 1-16,0-10 39 15,22-24 4-15,10-16-44 16,12-11-5-16,3 8-5 16,-4 8 2-16,-7 20 0 15,-11 14-4-15,-10 8-2 16,0 3 0-16,-2 15-17 16,-1 25 9-16,-1 18-13 15,-11 14-3-15,0 12-73 16,-32 4-63-16,-18-3-195 15,-12-4-181-15</inkml:trace>
  <inkml:trace contextRef="#ctx0" brushRef="#br0" timeOffset="12332.23">23256 2788 763 0,'0'0'43'15,"0"0"268"-15,0 0-234 0,0 0-9 16,0 0-11 0,0 0-23-16,10 0-14 0,42 0 5 15,36-8 30-15,31-15-15 16,25-5-31-16,25-7-8 15,13-1 5 1,15-2-6-16,-8 2 0 0,-16 0-1 16,-29 2-15-16,-42 10-46 15,-39 7-51-15,-41 16-24 16,-23 1-83-16,-51 26-198 16,-23 10 30-16</inkml:trace>
  <inkml:trace contextRef="#ctx0" brushRef="#br0" timeOffset="12767.39">23658 3087 847 0,'0'0'78'0,"0"0"103"15,0 0-148-15,0 0-23 16,0 0-8-16,92 0 15 15,-49 0-16-15,-4 0-1 16,-4 6 2-16,-9 10-2 16,-6 5-1-16,-14 5-12 15,-6 3 10-15,0 5-5 16,-10-7 12-16,-4-5-4 0,2-10 4 16,6-6-3-16,3-3 9 15,3-3-2-15,0 0 3 16,0-18 49-16,12-21-4 15,18-15-51-15,10-14 11 16,12 5 9-16,3 4-2 16,-5 17 4-16,-6 13-15 15,-8 14 12-15,-8 15-24 16,-1 0-6-16,-7 26 3 16,-4 11-6-16,-7 12 9 15,-9 8-6-15,0 2-1 16,-7-1-23-16,-14 0-57 15,-7-3-46-15,-11-6-159 16,-9-11-368-16</inkml:trace>
  <inkml:trace contextRef="#ctx0" brushRef="#br0" timeOffset="24756.3">26058 2461 114 0,'0'0'9'0,"0"0"68"16,0 0 48-16,0 0-17 15,0 0-29-15,0 0 19 16,0 0-5-16,0 0 6 0,0-38-27 15,-2 38 5-15,2 0-32 16,-1 0 0-16,1 0-22 16,0 0-9-16,0 0-14 15,13 3-10-15,30 5 9 16,29-1 1-16,22-3 23 16,15-4 18-16,12 0-33 15,13-10 4-15,12-9-5 16,12-3-5-16,3 1-2 15,-15-1 0-15,-27 3 0 16,-35 3-4-16,-35 5 4 16,-26 6 0-16,-19 2 6 15,-4-3 0-15,-6-2-6 16,-24-4-10-16,-13-2-26 0,-9 3-6 16,-8 2-11-16,-3-1 23 15,5 0 25-15,3-5 5 16,2-2 3-16,6-2-2 15,4-1 5-15,10 3 10 16,11 6-5-16,10 4 27 16,9 5-9-16,3-1-8 15,0 3-10-15,0 0-11 16,0 0 4-16,18 0-10 16,12 0 13-16,14 0-7 15,4 0 4-15,5 3-1 0,0 4 11 16,1 5-13-1,-3 3 2-15,-2 2 7 0,-6 5-6 16,-6 3-4-16,-10 0 8 16,-10 3-5-16,-8 6 2 15,-9 4-4-15,0 6 10 16,-20 6 28-16,-8 0-25 16,-5 0 11-16,-2 0-6 15,4-9 6-15,0-4-5 16,4-9-10-16,6-8-9 15,4-8 18-15,6-5-17 16,5-5 2-16,3-2 1 16,3 0-4-16,0 0 4 15,0 0-5-15,0 0 0 0,0 0 0 16,0 0 0-16,0-2 0 16,0 2 0-16,0-3 3 15,0 3-2-15,0-2-1 16,0 2 0-16,0 0-3 15,0-2 3-15,0 2 0 16,0 0-3-16,0 0 5 16,0 0-5-16,0-1-1 15,0 0-18-15,0 1 15 16,0-2-28-16,0 2-10 16,0 0-11-16,0 0-17 15,0 0-26-15,0 0-10 16,0 0-108-16,0 0-14 0,0 0-58 15,-2 11 90-15</inkml:trace>
  <inkml:trace contextRef="#ctx0" brushRef="#br0" timeOffset="26062.01">21523 3493 448 0,'0'0'14'16,"0"0"126"-16,0 0 4 15,0 0-90-15,0 0 15 16,0 0-17-16,0 0-3 16,-10-22-22-16,25 5-11 15,5 2-10-15,6 3-6 16,-1 10-6-16,-1 2 2 16,0 5-3-16,-5 15 2 15,-5 5 3-15,-10 6-8 0,-4 0 5 16,0-2 2-1,-7 0-1-15,-5-12-1 0,2-5-1 16,2-7 6-16,6-5 20 16,2 0-7-16,0-5 16 15,0-20 23-15,3-10-32 16,14-9-16-16,4-1-4 16,3 0 0-16,-1 9 0 15,-3 6 0-15,-4 16 0 16,-1 9-2-16,-1 5-9 15,0 5 0-15,3 22-4 16,-2 10 7-16,-3 8 1 16,-5 2-25-16,3-3-20 15,3-5-96-15,0-10-81 0,9-13-100 16</inkml:trace>
  <inkml:trace contextRef="#ctx0" brushRef="#br0" timeOffset="26264.55">22117 3391 645 0,'0'0'33'15,"0"0"166"-15,0 0-127 16,0 0-46-16,0 0-10 16,0 0-16-16,-27-2-8 15,64-7 6-15,18-7-6 16,12-1 8-16,4 1-95 15,-10 6-156-15,-11 5-11 16,-18 5-29-16</inkml:trace>
  <inkml:trace contextRef="#ctx0" brushRef="#br0" timeOffset="26405.93">22278 3489 130 0,'0'0'170'0,"0"0"3"15,0 0-71-15,0 0-74 16,0 0-27-16,0 0 20 15,94-33-11-15,-25 4-10 16,9-4-156-16,0-4-217 16</inkml:trace>
  <inkml:trace contextRef="#ctx0" brushRef="#br0" timeOffset="26605.96">22825 3134 629 0,'0'0'33'0,"0"0"251"16,0 0-175-16,0 0-65 16,0 0-30-16,0 0-14 15,-20 37-4-15,20 9 4 16,0 11 25-16,0 4-25 16,0 2-6-16,0-5-66 15,0-11-157-15,0-19-192 0</inkml:trace>
  <inkml:trace contextRef="#ctx0" brushRef="#br0" timeOffset="27286.77">21564 1502 579 0,'0'0'2'16,"0"0"28"-16,-36 84 38 15,33-40-29-15,3-1 38 16,0-11-33-16,16-7-5 15,1-11-27-15,3-9 7 16,4-5 17-16,7-3 32 0,8-24-26 16,5-7-11-16,-3-7 3 15,0-9-24-15,-10-5 3 16,-4 3 1-16,-7 9-3 16,-6 16-4-16,-9 12-2 15,-2 15-4-15,2 3-2 16,3 26-16-16,1 13 17 15,6 8 3-15,-9-6-2 16,1-7-2-16,-4-12 1 16,-1-12 0-16,-1-6 5 0,-1-5-2 15,0-2-2-15,0 0 23 16,-9-5 34-16,-15-14-26 16,-11-10-32-16,-11-8 0 15,-12-4-3-15,-8 7 2 16,-5 13-9-16,6 21-25 15,4 19-31-15,15 34-13 16,11 13-77-16,22 1-105 16,10-11-294-16</inkml:trace>
  <inkml:trace contextRef="#ctx0" brushRef="#br0" timeOffset="28502.37">3253 3467 469 0,'0'0'13'16,"0"0"93"-16,0 0 31 16,0 0-2-16,0 0-65 15,0 0-14-15,0 0-24 16,-52-53-23-16,65 47 6 15,12-2-15-15,2 6-10 16,6 2 9-16,1 0-4 16,-7 18 1-16,-6 11-5 15,-9 4-19-15,-9 1 12 0,-3-1-14 16,0-8 2-16,0-8 15 16,-6-8 13-16,-1-3 0 15,4-4 29-15,-2-2 31 16,1 0 4-16,-1-16-40 15,2-12-10-15,3-12-1 16,0-7-8-16,8-3 1 16,8 5-6-16,2 12 0 15,1 12-2-15,-2 11 2 16,7 10-13-16,-2 7 3 16,0 22-7-16,-5 17 8 15,-4 9-25-15,-4 4-42 16,-1 1-65-16,-2-14-138 15,-5-13-164-15</inkml:trace>
  <inkml:trace contextRef="#ctx0" brushRef="#br0" timeOffset="28695.72">3657 3442 301 0,'0'0'335'16,"0"0"-207"-16,0 0 57 15,0 0-139-15,0 0-46 16,0 0-11-16,21-20 11 16,12 7 0-16,8 0-37 0,1 1-98 15,-3 6-76-15,-9 5-72 16,-14 1-4-16</inkml:trace>
  <inkml:trace contextRef="#ctx0" brushRef="#br0" timeOffset="28830.5">3742 3581 134 0,'0'0'218'0,"0"0"10"16,0 0-91-16,0 0-33 16,0 0-69-16,0 0-35 15,6 11-12-15,33-28 8 16,9-5-47-16,5-6-192 16,-2-4-211-16</inkml:trace>
  <inkml:trace contextRef="#ctx0" brushRef="#br0" timeOffset="29006.18">4033 3304 767 0,'0'0'46'0,"0"0"136"16,0 0-98-16,0 0-84 16,0 0 7-16,-12 116 11 15,15-53-13-15,1 5-5 16,1 7-7-16,-2-2-175 15,0-18-322-15</inkml:trace>
  <inkml:trace contextRef="#ctx0" brushRef="#br0" timeOffset="29663.04">3478 1389 480 0,'0'0'8'16,"-30"73"80"-16,20-21 26 15,10 5-1-15,0-1-19 16,0-10-41-16,16-10-17 15,4-12-21-15,-1-11-11 16,6-13-2-16,2 0 23 16,6-22 30-16,3-14-24 0,0-11-13 15,-5-5-8-15,-4-11 7 16,-8 1 3-16,-2 6-3 16,-4 7-6-16,-4 23 10 15,-3 10-19-15,0 12 5 16,3 4-7-16,3 7-11 15,10 17 9-15,2 8 1 16,-3 4 1-16,0 3 3 16,-9-6-1-16,-5-6-2 15,-4-6 1-15,-3-8-1 16,0-7 4-16,0-2 0 16,-16-4 26-16,-8 0-7 15,-12-13-19-15,-9-9-4 0,-10-6 0 16,-12-5-5-1,-3 5-31-15,0 11-38 0,9 17-4 16,13 14-87-16,14 33-119 16,11 13-23-16</inkml:trace>
  <inkml:trace contextRef="#ctx0" brushRef="#br0" timeOffset="30270.35">3696 5025 556 0,'0'0'6'16,"0"0"170"-16,0 0-32 16,-94 100-95-16,61-17-14 0,-4 25 4 15,-2 10 26 1,-3 9-5-16,-4 3-37 0,4-5-12 16,9-14-8-16,11-17-3 15,19-23-1-15,3-28-25 16,15-26-59-16,18-21-57 15,10-57-156-15,9-31 151 16,-4-32-254-16</inkml:trace>
  <inkml:trace contextRef="#ctx0" brushRef="#br0" timeOffset="30471.93">3787 4959 356 0,'0'0'109'15,"0"0"-46"-15,4 78-8 0,-1 4 76 16,0 23-42-1,-3 10-58-15,0 4 32 0,0-3-8 16,-4-3-17 0,-7-12-15-16,1-14-15 0,4-18-5 15,6-26-6-15,0-23-44 16,0-20-88-16,3-32-55 16,16-33 87-16,1-27-61 15,2-19-119-15</inkml:trace>
  <inkml:trace contextRef="#ctx0" brushRef="#br0" timeOffset="41084.44">28866 2073 596 0,'0'0'4'16,"0"0"4"-16,0 0 102 15,0 0-40-15,0 0-38 16,0 0 12-16,0 0-22 15,0 0 32-15,-24-10-2 16,12 9-16-16,-2 1-4 16,-3 0-12-16,-5 5-10 15,-4 17-10-15,-6 10 3 16,-1 9-2-16,0 5-1 16,5 1-1-16,8 0 1 0,11 0-2 15,9 0 2-15,0-2-2 16,19-2 0-16,14-9 0 15,6-5 1-15,7-17-32 16,4-12-9-16,5-5 14 16,0-27-11-16,-3-14 23 15,-5-7 11-15,-6-7 5 16,-7-2 9-16,-8 2 12 16,-8 4 7-16,-11 13 3 15,-5 13-16-15,-1 14 22 0,-1 12 2 16,0 4-6-1,0 0-28-15,0 23-5 0,0 17-18 16,0 12 14-16,9 2 2 16,8-5 1-16,6-10 1 15,4-8-19-15,2-9-6 16,-1-13 1-16,-1-9 2 16,-3-5 17-16,-2-19 5 15,-4-12 3-15,-11-5 0 16,-7-5 6-16,0-3-9 15,-23 6-2-15,-7 8 2 16,-3 12-4-16,-1 16 8 16,-1 7-7-16,1 11 3 15,3 14-9-15,7 7 6 16,13 0-43-16,11-4-78 0,2-6-66 16,26-15-93-16</inkml:trace>
  <inkml:trace contextRef="#ctx0" brushRef="#br0" timeOffset="42341.28">29505 2213 382 0,'0'0'79'0,"0"0"142"16,0 0-55-16,0 0-94 15,0 0-6-15,15-78-40 16,4 66-16-16,0 5-4 16,2 6-6-16,6 1-11 15,1 14 9-15,2 14 1 16,-3 8 1-16,-6 1 0 0,-9 1-2 16,-9-6 2-16,-3-5-2 15,0-8 7-15,0-5 0 16,-2-8-3-16,-1-3 7 15,3-3 38-15,0-3 0 16,0-25 8-16,3-16-27 16,17-11-27-16,5-3 12 15,5 8-9-15,1 8 2 16,-3 16 14-16,-1 14-18 16,-1 12-2-16,2 0-10 15,1 22 3-15,-6 9 3 16,-2 7 1-16,-9 1-5 0,-1-7-6 15,-4-6-31-15,-1-10-5 16,0-11-15-16,-1-5 7 16,5 0-1-16,3-14 35 15,5-15 24-15,-1-11 3 16,0-2-1-16,-4 3 4 16,-3 10 3-16,-1 10 14 15,-6 11 34-15,-2 7-3 16,-1 1-21-16,3 0-26 15,5 9-7-15,7 15-3 16,6 3 3-16,7 5 11 16,5-4 5-16,1-2-12 15,-4-6-3-15,-6-6 4 0,-6-6-5 16,-9-8 0 0,-3 0 3-16,1 0 1 15,-1-6 22-15,0-19 21 16,3-7-8-16,-2-11-10 0,-1-5-10 15,2 2-4-15,-1 6-7 16,3 9-7-16,3 11-1 16,1 7-6-16,0 6-17 15,7 5-42-15,0 2-35 16,9 0-52-16,7 3-66 16,-3 7-55-16,2-1-68 15</inkml:trace>
  <inkml:trace contextRef="#ctx0" brushRef="#br0" timeOffset="44160.43">30761 1942 454 0,'0'0'133'0,"0"0"117"16,0 0-142-16,0 0-45 15,0 0-18-15,0 0-9 16,-25 59-11-16,25-46-19 16,0-1 9-16,0-4-15 15,8 1 1-15,6-6-2 16,0-1 1-16,5-2-1 15,0 0-14-15,0-8-1 16,-2-10 15-16,-8-6-2 16,-4-4 3-16,-5 2 10 15,0 9-6-15,-5 6 27 16,-7 8 9-16,-2 3-17 0,-7 5-10 16,-3 23-13-16,-1 10-10 15,7 3 10-15,8-1-6 16,10-4 5-16,1-6-11 15,23-9-24-15,11-9 3 16,6-12-10-16,5 0-6 16,7-15-8-16,0-13-24 15,-2-4-33-15,-5-3 18 16,-10-5 94-16,-11 2-20 16,-16 6 22-16,-9 11 9 15,0 10 79-15,-9 9 41 16,-13 2-54-16,-3 0-38 15,2 10-14-15,5 0 5 16,9-1-25-16,9-4-3 0,0-1-7 16,14 2-2-16,14-4 8 15,8 1 0-15,3 1 1 16,-7-3 5-16,-3 5-5 16,-8 4 0-16,-5 5 8 15,-4 7-3-15,-3 7 12 16,-5 3 1-16,-4 5-5 15,0 0 1-15,0-5-12 16,-1-6 0-16,1-6-4 16,0-9 2-16,4-8-19 15,23-3-19-15,11-6 0 16,8-19 23-16,5-9-30 16,-4-12-16-16,-9-7 51 0,-10-4-43 15,-11 7 32 1,-10 16 21-16,-7 9 12 0,0 19 84 15,-17 6-9-15,-11 0-51 16,-5 14-15-16,-1 6-11 16,7 4-4-16,6-3-6 15,11-3-1-15,8-3-1 16,2-4-17-16,8-3-17 16,16-8 2-16,5 0 7 15,6-8 9-15,-2-9 6 16,-4-2 5-16,-3 2 5 15,-11 5 4-15,-3 5 5 0,-9 4 54 16,-3 3 21-16,0 0-3 16,0 0-12-16,0 3-39 15,0 19-15-15,-10 14-10 16,0 21 30-16,4 18-6 16,6 20-10-16,0 13 20 15,0 15-31-15,0 1-3 16,0-4 0-16,0-9-3 15,-4-20 0-15,-15-20 1 16,-10-18-1-16,-8-17 6 16,-7-13 4-16,-3-14-8 15,2-9 7-15,0 0-9 16,8-32-6-16,7-19 0 16,17-26-32-16,13-27-1 0,7-24-14 15,35-17-5-15,19-5-22 16,17 14-15-16,11 17 28 15,0 22 48-15,-5 18 7 16,-9 21 12-16,-23 19-6 16,-18 21 12-16,-20 9-3 15,-13 9 14-15,-1 0 41 16,0 0-12-16,0 0-30 16,-1 10-14-16,-5 10-2 15,-3 1 5-15,3-4 0 16,6-3-5-16,0-6-1 15,0-2-3-15,15-6 5 16,4 0-1-16,1 0 6 0,3-16-3 16,-3-8 4-16,-10-2-7 15,-8-4 1-15,-2 3-2 16,-5 9 4-16,-16 10-3 16,-7 8 1-16,-8 15-1 15,-3 21-8-15,6 9 4 16,10 2 1-16,14-5-1 15,9-3 3-15,3-9-3 16,22-8 0-16,6-7 1 16,7-11-1-16,1-4 2 15,-2-7 2-15,-3-15 4 16,-7-6-3-16,-6-5 5 16,-5-3-4-16,-5 2 6 15,-5 11-8-15,-2 10 0 16,-1 10 3-16,-3 3-7 0,2 0 4 15,3 9-19-15,3 10 10 16,4 0 9-16,4-2 0 16,-1-7 0-16,3-8 0 15,0-2 0-15,3 0 0 16,3-12 4-16,-2-7 2 16,1-3-3-16,-2 2 1 15,-7 4-4-15,-6 9 1 0,-5 7-2 16,-2 0-1-1,5 18-18-15,2 12 13 0,4 9 7 16,3-3 9-16,1-7-9 16,5-5 0-16,0-9 1 15,0-8-1-15,2-7 0 16,0 0-1-16,-1-18 3 16,-2-10 1-16,-5-6-1 15,-2-7-2-15,-7-13 8 16,-1-5-2-16,-2-11 4 15,-2-9 4-15,-1 2 7 16,0 7 6-16,0 19 33 16,0 25-28-16,0 18 42 15,0 8-65-15,0 27-9 16,0 25-17-16,-6 16 17 0,0 13 11 16,4 3-2-16,2-6-9 15,0 1 2-15,0-8-2 16,0-11-6-16,3-16-51 15,4-17-38-15,-1-20-32 16,5-7-44-16,1-20-65 16,-3-19-22-16</inkml:trace>
  <inkml:trace contextRef="#ctx0" brushRef="#br0" timeOffset="44355.16">32424 1765 379 0,'0'0'67'0,"0"0"126"15,0 0 19-15,0 0-82 16,0 0-31-16,0 0-62 0,-41 0-7 16,80-5-23-16,19 0 24 15,11-1-6-15,-2 1-22 16,-3-1-3-16,-11 4-22 16,-9 2-72-16,-10 0-103 15,-13 0-148-15,-10 10-210 16</inkml:trace>
  <inkml:trace contextRef="#ctx0" brushRef="#br0" timeOffset="44784.81">33180 2166 901 0,'0'0'70'16,"0"0"-45"-16,0 0 98 16,0 0-67-16,0 0 5 15,0 0-9-15,-5-20-19 16,-12 26-21-16,-2 12-7 16,-6 1 9-16,3 5-11 15,10-5 1-15,3-4-4 0,9-3-1 16,0-7 0-1,0-1-3-15,13-4 3 0,10 0 1 16,5-7 2-16,2-12 9 16,-8-6-3-16,-1-5-4 15,-13-2 4-15,-5 6-2 16,-3 8-6-16,0 9 12 16,0 6-8-16,0 3-4 15,0 0 0-15,-11 0-6 16,-5 2-18-16,-1 12-42 15,-3 2-8-15,6 2-31 16,-2 0-103-16,-2-4-121 16,-6-7-179-16</inkml:trace>
  <inkml:trace contextRef="#ctx0" brushRef="#br0" timeOffset="69310.84">3414 5087 429 0,'0'0'14'0,"0"0"-14"16,0 0 7-16,0 0 29 15,-88 48-26-15,67 28-3 16,-1 31 2-16,-2 20 21 0,1 13 7 16,1 1-7-1,7-6-18-15,8-18-5 0,7-33 13 16,0-36-17-16,6-37-3 15,16-14 48-15,14-45 71 16,13-35-37-16,15-26-35 16,2-19-22-16,-2-5-14 15,-7-10 0-15,-10-9-7 16,-11-2-4-16,-9 15 4 16,-15 40 2-16,-9 40-5 15,-3 46-1-15,-9 36 5 16,-30 60-5-16,-22 54-37 15,-15 42 37-15,-6 30 0 16,4 18 0-16,11 1 1 0,21-26-1 16,24-48 0-16,19-60-1 15,3-56-2-15,28-38-12 16,18-36 15-16,14-44 32 16,10-40-19-16,-1-23-7 15,-8-12 0-15,-12-5-6 16,-18 13 3-16,-13 26-3 15,-9 40 1-15,-9 45-7 16,-13 44 0-16,-29 59-33 16,-13 36-100-16,-9 39 73 15,1 21-129-15,8-2-179 16</inkml:trace>
  <inkml:trace contextRef="#ctx0" brushRef="#br0" timeOffset="71437.98">3509 7352 245 0,'0'0'11'0,"0"0"12"16,0 0 60-16,-80-50 56 15,65 33-38-15,3-1 23 16,0 4-44-16,5 9-22 16,4 2 23-16,0 1-34 15,0 2 7-15,1 0-15 16,1 0 4-16,-4 0-7 15,5 0-27-15,0 0 7 16,0 0-16-16,0 0-7 16,0 0 2-16,0 0-8 0,24 5 2 15,15 1 11-15,22-2 14 16,21-4 6-16,9 0-14 16,15 0 4-16,-2-9-2 15,-13-2-5-15,-16 2-1 16,-26 1-2-16,-21 6 0 15,-20 2-4-15,-8 0 4 16,0 0 0-16,-24 0 0 16,-21 16-35-16,-23 1 24 15,-13-2 9-15,-7-4 2 16,-3-1 8-16,0 1-8 0,9-2 0 16,6-2 3-16,9-3 0 15,19-2 1-15,18-1-1 16,14-1 6-16,13 0 14 15,3 0-23-15,0 0-9 16,12 2-6-16,12 6-21 16,9 5 36-16,10 6 0 15,-3 7 1-15,-4 4 2 16,1 3-3-16,-7 4-4 16,-9-3 4-16,-2 1 0 15,-11-1 6-15,-8 2-6 16,0 4 0-16,-30 2-6 0,-15 7 4 15,-13 1 2-15,-15-3 10 16,-2 1-4-16,1-8-1 16,13-3-1-16,11-11-2 15,13-9 20-15,16-7-13 16,12-5 4-16,9-5-12 16,0 0-1-16,12 2-8 15,27-2-3-15,27 3 11 16,23-3 30-16,11 0-27 15,-3 0-1-15,-3 0-1 16,-12-10-1-16,-15 0-1 16,-15 5-43-16,-16 5-43 15,-12 0-104-15,-15 0-189 0,-9 8-141 16</inkml:trace>
  <inkml:trace contextRef="#ctx0" brushRef="#br0" timeOffset="72429.09">3074 8497 275 0,'0'0'34'0,"0"0"153"16,0 0-32-16,0 0-50 15,0 0-17-15,0 0-23 16,-18-58 10-16,18 43-30 16,9 2-28-16,10 4-8 15,1 4-9-15,2 3-1 16,3 2-5-16,-5 5-8 16,-1 14 13-16,-8 6-13 0,-4 8 14 15,-7 4-3-15,0 6-1 16,-7-4 1-16,-13 1 2 15,-2-8 1-15,7-10-6 16,0-10 8-16,9-7-2 16,6-5 17-16,0 0 14 15,0-22 4-15,3-20-28 16,18-9-1-16,0-5-4 16,6 5-2-16,-5 14-1 15,-1 16-2-15,-3 14 1 0,-2 7-8 16,4 19-10-1,2 19-4-15,-1 13 24 0,-9 7-15 16,1 5-26 0,-4-5-56-16,2-8-85 0,2-16-26 15,5-18-74-15</inkml:trace>
  <inkml:trace contextRef="#ctx0" brushRef="#br0" timeOffset="72625.93">3532 8581 463 0,'0'0'58'16,"0"0"81"-16,0 0-23 15,0 0-55-15,0 0-45 16,0 0 3-16,-17 0-19 0,41 0 2 16,9-6 34-16,9-2-36 15,1 5-85-15,-3 1-97 16,-10 2-60-16,-15 0-54 15</inkml:trace>
  <inkml:trace contextRef="#ctx0" brushRef="#br0" timeOffset="72750.62">3578 8771 136 0,'0'0'125'16,"0"0"21"-16,0 0-83 15,0 0-22-15,0 0 13 16,91-39-54-16,-46 17-18 0,1-6-236 15</inkml:trace>
  <inkml:trace contextRef="#ctx0" brushRef="#br0" timeOffset="72931.82">3942 8465 772 0,'0'0'164'0,"0"0"-27"16,0 0-96-16,0 0-41 15,0 0 4-15,-6 125 8 16,12-52-2-16,-6 10-5 16,0 6-5-16,3-5-89 15,0-14-219-15,-3-31-373 16</inkml:trace>
  <inkml:trace contextRef="#ctx0" brushRef="#br0" timeOffset="73612.5">3426 6779 372 0,'0'0'22'16,"0"0"129"-16,0 0-111 16,0 0-24-16,-18 93 50 15,18-56-22-15,0-8 40 16,3 0-25-16,10-12-12 0,1-6-37 16,-1-6 11-16,5-5 6 15,3 0-3-15,1-13 22 16,5-12 10-16,-3-6-32 15,-3-5-2-15,1-7 1 16,-8 3-6-16,-1 5 2 16,-4 15-19-16,-3 12 3 15,-1 8-7-15,2 0 0 16,8 18-23-16,1 11 24 16,-1 4 3-16,0-1-2 15,-9-4 2-15,0-8 0 16,-6-5-1-16,0-5 1 0,0-6 0 15,0 2 5-15,-12-6 2 16,-7 0 6-16,-11-6-5 16,-3-13-8-16,-13-8 3 15,-8-7-3-15,-4-4-10 16,-3 1-5-16,7 13-28 16,11 15-11-16,16 9-38 15,18 33-207-15,9 13 63 16,5 3-90-16</inkml:trace>
  <inkml:trace contextRef="#ctx0" brushRef="#br0" timeOffset="74019.2">5228 6872 607 0,'0'0'21'0,"0"0"284"16,0 0-160-16,0 0-67 16,0 0-54-16,0 0-24 15,-9 49-13-15,9 17 13 16,0 25 3-16,-5 10-3 15,2 8-83-15,-10-11-161 16,-2-18-361-16</inkml:trace>
  <inkml:trace contextRef="#ctx0" brushRef="#br0" timeOffset="74222.55">4822 7665 741 0,'0'0'54'16,"0"0"203"-16,0 0-236 16,0 0-18-16,103 0 37 15,-12-11 7-15,21 2-20 16,4-5-26-16,2 6-1 16,-6 5-105-16,-5 3-131 15,-25 4-129-15</inkml:trace>
  <inkml:trace contextRef="#ctx0" brushRef="#br0" timeOffset="74648.23">4944 8128 848 0,'0'0'12'0,"0"0"145"16,0 0-147-16,0 0-4 15,99-38-5-15,-56 38-1 16,-9 11-2-16,-4 19 2 16,-9 13 0-16,-9 9-8 15,-9 4 0-15,-3-6-10 16,0-10 6-16,-3-10 12 16,-6-13 0-16,0-9 0 0,6-4 7 15,3-4 9-15,-3 0 36 16,3-20 14-16,0-19-36 15,0-20-22-15,14-8-2 16,8 0-2-16,3 16 8 16,2 13 1-16,-3 19 7 15,-6 12-3-15,4 7-13 16,-1 14-7-16,-3 18 3 16,0 9 0-16,-9 14 2 15,-6 4 2-15,-3 1-8 0,0-3-8 16,0-8-41-1,-3-12-34-15,3-8-75 0,-3-20-148 16,3-9-178-16</inkml:trace>
  <inkml:trace contextRef="#ctx0" brushRef="#br0" timeOffset="75009.25">5635 7928 515 0,'0'0'346'16,"0"0"-186"-16,0 0-21 16,0 0-89-16,0 0-27 15,0 0-21-15,-15-17-4 16,31 11-1-16,7-2 3 0,7-4-2 16,1 4 1-16,-4 3-2 15,-5 3 1-15,-4 2-18 16,-9 0 7-16,-3 12-14 15,-3 11-3-15,-3 8 26 16,0 3 4-16,-18 2 1 16,-3-5-1-16,-1-4 0 15,7-4 7-15,0-9-6 16,9-5 12-16,3-5 5 16,3-4-13-16,0 0-5 15,0 0 0-15,6-3-18 16,18-10-26-16,16 0-92 0,14-5-243 15,13-4-93-15</inkml:trace>
  <inkml:trace contextRef="#ctx0" brushRef="#br0" timeOffset="75706.81">7264 7381 646 0,'0'0'39'0,"0"0"259"16,0 0-169-16,0 0-38 15,0 0-32-15,0 0-25 16,-27 0 5-16,27 0-26 16,24 0 2-16,28 5-11 15,23 3 35-15,26 1-20 16,15-4-18-16,8 0 4 16,12-4-3-16,10-1-1 15,0 0 6-15,0 0-7 0,-22-1-4 16,-24-2-2-1,-25-4-4-15,-32 4-10 0,-22-3-16 16,-21 1 30-16,0-6-14 16,-24-3 20-16,-19-5-74 15,-8-2 42-15,-6-4-7 16,-1-3 3-16,0-5 17 16,6 5 19-16,7 3 5 15,2 6-3-15,4 10 12 16,9 1 21-16,8 8-3 15,10-3 14-15,4 3-14 16,8 0-2-16,0 0-13 16,0 0-17-16,14 0 0 15,22 0 8-15,19 13 35 16,12 5-17-16,3 4-7 0,-3 7-17 16,-6-1 9-16,-7 4-11 15,-9 1 0-15,-11 0 8 16,-13 2-8-16,-9-4 1 15,-12 2-1-15,0 1 2 16,-15 1 3-16,-9-1-5 16,-4-1 0-16,-5-2-3 15,-3 0-1-15,-10 7-47 16,-2 5-56-16,-7 4-83 16,-6-2-250-16</inkml:trace>
  <inkml:trace contextRef="#ctx0" brushRef="#br0" timeOffset="76504.92">5890 8088 590 0,'0'0'4'0,"0"0"99"15,0 0-64-15,0 0-29 16,0 0-10-16,0 0 0 16,19 0-2-16,-8 0 2 15,8 0 4-15,4 0 29 16,-1 0 0-16,0 0-9 16,-5 0-20-16,2 0-3 15,-4 0 8-15,-3 0-9 16,-3 0-25-16,-3 0-127 0,-6 0-155 15</inkml:trace>
  <inkml:trace contextRef="#ctx0" brushRef="#br0" timeOffset="78614.53">10541 7037 7 0,'0'0'46'16,"0"0"51"-16,0 0-44 15,0 0-28-15,0 0 10 16,0 0-3-16,0-3-2 16,0 2 5-16,0 1 2 15,0 0 12-15,0 0-12 16,0 0-21-16,0 0 27 16,0 0-15-16,0 0-13 15,0 0 0-15,0 0 0 16,0-2 1-16,0 2 2 15,0 0-1-15,0 0 18 16,0-3-14-16,0 3-2 0,0 0 2 16,0 0-3-16,0 0-5 15,0 0-10-15,0 0-2 16,0 0 5-16,0 0-6 16,0 0-3-16,0 0 3 15,0 0 3-15,0 0-3 16,0 0-3-16,0 0 3 15,0 0-4-15,0 0 4 16,0 0 0-16,0 0 1 16,0 0-1-16,0 0 1 15,0 0-1-15,0 0 0 16,0 0 7-16,0 0-7 16,0 0 0-16,0 0 8 15,0 0-7-15,0 0 4 16,0 0-4-16,0 0-1 0,0 0 8 15,0 0-8-15,0 0 0 16,0 0 7-16,0 0-5 16,0 0 4-16,0 0 2 15,0 0-8-15,0 0 19 16,0 0-11-16,-3-4 3 16,-6-2-4-16,-3-1-6 15,0 0-1-15,-7 7 0 0,-4 0-14 16,-5 14 13-1,-5 25-42-15,3 13 15 0,-1 13 12 16,7 4 1-16,8-1-2 16,5-5 12-16,8-4 3 15,3-5-2-15,0-12 4 16,17-8-4-16,5-11 1 16,11-13-11-16,7-4 9 15,5-6 4-15,4 0 2 16,2-13-1-16,-2-6 0 15,-7-5 0-15,-5 2-2 16,-13-2 3-16,-3 5-1 16,-9-1 0-16,-5 0-6 15,-7 8 5-15,0 3-7 16,0 3-2-16,0 6 2 0,0 0-28 16,0 0 0-16,0 0-53 15,0 0-86-15,0 6 4 16,-3 1-10-16</inkml:trace>
  <inkml:trace contextRef="#ctx0" brushRef="#br0" timeOffset="80094.14">10778 7340 41 0,'0'0'28'0,"0"0"16"16,0 0 103-16,0 0-45 15,0 0 21-15,0 0 9 0,-15-32-35 16,11 29 10 0,4 3-38-16,0 0-34 0,-3 0-4 15,3 0-29 1,0 0 1-16,0 0-6 0,0 0 1 15,0 0-4-15,0 0 3 16,0 0-4-16,0 0 6 16,0 0-10-16,0 0-4 15,0 0 10-15,0 0-12 16,0 0 1-16,0 0 1 16,0 0-8-16,0 0 8 15,0 0 2-15,0 0 5 16,0 0 4-16,0 0-4 15,0 0 6-15,0 0 2 0,0 0-3 16,0 0-1-16,0 0 3 16,0 0 1-16,0 0 0 15,0 0 1-15,0 0-1 16,0 0 6-16,0 0-4 16,0 0 7-16,0 0 4 15,0 0 5-15,0 0 23 16,0 0-4-16,0 0 9 15,0 0 8-15,0 0-2 16,0 0-6-16,0 0-17 16,-4 0-14-16,0 6-15 15,-5 25-11-15,-1 10 9 16,4 20 1-16,6-2 1 0,0-4 0 16,6-9-3-16,14-10 0 15,6-14-4-15,7-13 5 16,5-9 2-16,12-9 0 15,-1-22 2-15,-1-8 0 16,-11-8-2-16,-10 2 3 16,-13 2-4-16,-12 0 2 15,-2 3-1-15,-19 5 0 16,-14 7 1-16,-5 12-5 16,-4 15 4-16,0 2-2 15,0 29-3-15,5 6-2 16,14 3-4-16,13-3 2 15,10-11-12-15,8-5 1 16,27-14 4-16,10-6 16 0,14-6 13 16,13-22-12-16,-2-5 10 15,-4-6 11-15,-8 1-8 16,-13 6 10-16,-15 6-10 16,-8 8-3-16,-15 9 5 15,-5 9-16-15,-2 0 0 16,0 27-14-16,6 9 10 15,-3 6 4-15,6-2 0 16,0-12 3-16,1-6-10 16,4-9 7-16,2-9-6 15,2-4 6-15,9-9 4 16,2-19 5-16,6-5-7 0,-5-4-1 16,3-4 14-16,-8 1-15 15,-1 4 5-15,-9 9 5 16,-5 15 0-16,-6 12-10 15,1 11-5-15,0 23-16 16,5 13 19-16,2 8 2 16,3-6-25-16,9-11-25 15,-1-9-38-15,3-12 9 16,-3-12 5-16,-1-5-5 16,4-17 78-16,3-14 2 15,-5-10 24-15,-2-4 34 0,-9-5 20 16,-3-1 14-1,-3 6-25-15,-4 12-24 0,0 19 15 16,-3 12-14-16,3 2-45 16,0 27-16-16,9 12 2 15,3 14 14-15,4-2 0 16,2-3 0-16,6-9-1 16,-3-10 1-16,-5-12-2 15,-4-13-1-15,3-4 3 16,0-4 8-16,6-23 9 15,1-9-12-15,2-9 13 16,-2-8-18-16,-8-9 3 16,2-3-3-16,-7 13-2 15,-5 16-7-15,4 20-14 16,-2 16-31-16,7 0-74 0,4 19-113 16,5 10 1-16,5-2-74 15</inkml:trace>
  <inkml:trace contextRef="#ctx0" brushRef="#br0" timeOffset="81901.23">12493 7212 61 0,'0'0'283'0,"0"0"-9"16,0 0-40-16,0 0-156 15,0 0-76-15,0 0 59 16,0 76 47-16,0-40-78 16,3-6-8-16,17-1-11 15,2-4-10-15,5-13 6 16,-5-8-7-16,1-4 0 15,2-7 17-15,2-16-14 16,-7-2-1-16,3-5 3 0,-8-5-2 16,-12-4 1-1,-3-5-4-15,0 8 0 0,-18 11 3 16,-6 14-3-16,-12 11-4 16,-5 29 2-16,-4 17-7 15,2 8 9-15,13 7-2 16,15-6-3-16,12-5 0 15,3-8-1-15,12-11-5 16,18-15-3-16,11-13 7 16,22-3 7-16,7-17-2 15,2-16-4-15,-5-6-8 0,-17-5-30 16,-12-6 28 0,-14-8 16-16,-15 1 0 0,-9 9 4 15,0 12 0 1,-3 18 15-16,-6 11 26 0,-8 7-34 15,4 3-11-15,-2 14-1 16,3 2-4-16,9-2 4 16,3-3-3-16,4-3 4 15,22-3-2-15,7-7 2 16,6-1 0-16,2 0 5 16,-5 0-2-16,-6 0-3 15,-11 10-1-15,-2 10-3 16,-1 9-3-16,-4 4 1 15,-5 6 6-15,-3 0-2 0,0-4-5 16,2-1-18-16,12-2-15 16,12-7-12-16,13-12 39 15,8-13-55-15,10 0 16 16,6-25-13-16,0-11-14 16,-11-7 47-16,-15-4 8 15,-17-6 24-15,-15-4 11 16,-9 5 3-16,0 10 29 15,-16 18 60-15,-10 21 5 16,-10 3-79-16,-3 27-27 16,4 7 2-16,5 7-4 15,15-4 0-15,10 0 0 16,5-7-7-16,14-8-3 0,11-7-21 16,8-10 0-16,3-5 2 15,3-11 21-15,-4-12-24 16,1-6-21-16,-6-3 41 15,-11 1 12-15,-5 6 3 16,-8 9-1-16,-6 5 67 16,0 11 73-16,-3 0-50 15,-18 12-65-15,-4 17-13 16,-5 13-6-16,0 11 4 16,12 22 8-16,8 20-13 15,10 23 24-15,0 19-30 16,13 2 5-16,-4 9-6 0,-5-9 1 15,-4-17 2 1,-4-16-3-16,-27-20 0 0,-23-19 17 16,-13-19-8-16,-15-17 1 15,-5-21 8-15,-4-10-14 16,11-10 20-16,11-33-10 16,23-30-11-16,28-35-3 15,18-38-3-15,42-32-36 16,39-21-28-16,32 7-34 15,24 30-53-15,2 44-41 16,1 38 124-16,-13 40 34 16,-20 15 0-16,-29 14 6 15,-29 8 26-15,-27 3-2 0,-22 14 7 16,0 6 20 0,-22 10 70-16,-5 2 22 0,5 1-24 15,2-3-39-15,7-5-10 16,7-10-20-16,6-4-4 15,0-11-15-15,19 0 3 16,11 0 22-16,6-22-11 16,-1-10-11-16,0-11 6 15,-8-8-8-15,-8-4-2 16,-13 6-18-16,-6 13 3 16,0 14 16-16,0 20 0 15,-22 6-4-15,-5 28-3 0,-9 17-2 16,5 11 8-1,8-5 1-15,13 1 0 0,7-14-5 16,3-11 5-16,6-11-1 16,18-13 0-16,10-7 2 15,8-3 6-15,1-19-2 16,2-9-3-16,1-3 9 16,-4-5-11-16,4-2 0 15,-4 7 1-15,-9 7 2 16,-7 18-2-16,-3 9-1 15,-8 3 0-15,-1 30-2 16,-1 15 4-16,-1 10 2 16,-5-2 8-16,0-7-10 15,4-9-4-15,4-13 0 16,-3-12 2-16,1-12 6 0,10-3-5 16,5-11 1-16,9-16 10 15,2-8-12-15,3-6 1 16,1-2-1-16,-7 5 2 15,-10 13 2-15,-7 12-4 16,-13 13-2-16,1 0 1 16,-4 10-12-16,6 11 13 15,0 3 0-15,3-2 1 16,3-7-5-16,-1-5 3 16,5-10-3-16,3 0 4 15,11-11 2-15,6-14 1 16,7-8-3-16,9-9 1 0,-7-15 0 15,1-18 1-15,-7-23-2 16,-9-16 15-16,-11-6-3 16,-11 17 24-16,-9 35 38 15,-2 32 16-15,0 29 40 16,-13 9-120-16,-20 42-7 16,-9 24-3-16,-9 34 2 15,9 18 2-15,16 12-4 16,13 8-2-16,13-10-2 15,0-17-97-15,25-24-75 16,2-36-83-16,-1-37-255 16</inkml:trace>
  <inkml:trace contextRef="#ctx0" brushRef="#br0" timeOffset="82099.39">15007 7132 756 0,'0'0'56'16,"0"0"212"-16,-91-3-145 0,88 3-23 16,3 0-73-16,28-2-23 15,35-2 0-15,28 1 15 16,19-2-19-16,3 3-22 16,-2 2-119-16,-7 0-142 15,-10 0-225-15</inkml:trace>
  <inkml:trace contextRef="#ctx0" brushRef="#br0" timeOffset="83569.25">21805 6710 281 0,'0'0'43'16,"-89"-37"102"-16,44 26 17 16,-1 3-94-16,1 4 34 15,9 4-11-15,11 0-22 16,7 0-25-16,13 0 15 16,5 0-29-16,0 0-4 15,26 0-11-15,26 0 0 0,26 0 35 16,26 7-25-1,15-2-21-15,6-2 8 0,2-1-12 16,-12-2 0-16,-24 0 0 16,-28 0 2-16,-34-2-6 15,-19-3 4-15,-14-2 0 16,-42-1 19-16,-33 1-19 16,-31 3 0-16,-31 4-3 15,-8 2 6-15,-4 16-6 16,7 4 3-16,19-2 0 15,29-3 2-15,35-6 1 16,32-6 1-16,20-2 15 16,11-2-19-16,1 6-5 15,31 7-13-15,17 6 18 16,20 5 13-16,4 4-12 0,3 2-1 16,-6 2 5-1,-6 0-4-15,-9 0 2 0,-11-4-3 16,-14-3 0-16,-17-5-8 15,-13-1 8-15,-2 0 0 16,-29 9 6-16,-17 7-2 16,-16 0 2-16,-16 5-3 15,-14 1 0-15,-11 8 1 16,-2 3-4-16,11-4 0 16,26-12 2-16,31-9-2 15,31-8 0-15,15-3-9 16,48-4 9-16,40-9 11 0,34-4-6 15,21-10 3-15,12-12 0 16,-7-2-6-16,-20 1-2 16,-26 6-23-16,-36 4-52 15,-37 7-51-15,-33 6-143 16,-10 0-206-16</inkml:trace>
  <inkml:trace contextRef="#ctx0" brushRef="#br0" timeOffset="84018.05">21006 7807 686 0,'0'0'26'0,"0"0"249"15,0 0-224-15,0 0 0 16,0 0-40-16,0 0-11 15,0 0-7-15,-8-21-12 16,32 21 18-16,5 14-2 16,-7 13-9-16,-5 6 9 15,-7 1-43-15,-7-3-3 16,-3 0 38-16,0-6-20 16,-6-7 31-16,-7-5-1 15,6-5 3-15,3-6 1 16,4-2 2-16,0 0-1 15,0-2 38-15,11-23 13 0,15-10-43 16,13-6-11-16,-4 4 1 16,3 8 9-16,-7 12 15 15,-6 14-15-15,-5 3-11 16,-5 11-4-16,-5 20-10 16,-5 10 3-16,-5 4-11 15,0 3 4-15,-8-3-47 16,1-1-12-16,1-6-86 15,6-11 19-15,0-16-112 16,15-11-52-16</inkml:trace>
  <inkml:trace contextRef="#ctx0" brushRef="#br0" timeOffset="84205.06">21553 7911 535 0,'0'0'44'16,"0"0"62"-16,0 0-13 15,0 0-29-15,0 0-36 16,0 0-28-16,-31 3-5 16,67-3 5-16,13 0 4 15,2 0-4-15,-2-3-90 16,-7 3-68-16,-13 0-46 16,-12 5-114-16</inkml:trace>
  <inkml:trace contextRef="#ctx0" brushRef="#br0" timeOffset="84355.95">21575 8074 61 0,'0'0'137'0,"0"0"118"0,-91 30-84 16,83-30-50-16,8 0-6 15,0 0-60-15,37-3-45 16,11-10 27-16,14-4-37 16,13-3-14-16,11 9-147 15,9-4-120-15,-5-1-39 16</inkml:trace>
  <inkml:trace contextRef="#ctx0" brushRef="#br0" timeOffset="84534.93">22132 7850 733 0,'0'0'83'0,"0"0"82"16,0 0-61-16,0 0-76 15,0 0-23-15,0 0 2 16,-32 114 13-16,25-50-12 15,-8 3-5-15,0 3-6 16,-6 0-31-16,1-9-113 16,1-22-222-16</inkml:trace>
  <inkml:trace contextRef="#ctx0" brushRef="#br0" timeOffset="85338.57">21607 6313 657 0,'0'0'23'0,"0"0"208"16,0 0-205-16,0 0-12 0,0 0 1 15,-85 103-10-15,82-70 16 16,3-7-8-16,0-6-9 16,15-4 4-16,12-10-4 15,5-6 28-15,11 0 9 16,7-19-24-16,7-13 1 16,4-6-13-16,3-8 4 15,-1-2 14-15,-10 2-17 16,-8 4 19-16,-16 14-19 15,-12 12-6-15,-9 12 4 16,-3 4-4-16,1 6-10 16,2 25-5-16,3 11 15 15,-7 5-2-15,-4-4 2 0,0-8-3 16,0-7 2-16,-4-11 2 16,-4-8-1-16,2-6 1 15,-3-3 2-15,-7 0 20 16,-10-9-7-16,-8-13-6 15,-10-10 0-15,-11-7-8 16,-6-7-2-16,2 1-3 16,-1 11-5-16,15 14 7 15,7 20-31-15,3 10-12 16,10 31-60-16,11 12-26 16,14 3-103-16,0-6-153 15</inkml:trace>
  <inkml:trace contextRef="#ctx0" brushRef="#br0" timeOffset="86394.88">23398 6456 495 0,'0'0'12'0,"0"0"20"15,0 0 187-15,0 0-108 16,0 0-3-16,0 0-21 16,-73-28-62-16,47 61-8 15,-14 17 17-15,-5 14 12 16,-5 14-7-16,-1 6-3 0,6 1-23 16,8 9 4-16,10-8-17 15,13-14-1 1,14-10-2-16,0-21-30 0,25-14-63 15,28-13-60-15,21-14-166 16,11-31-85-16</inkml:trace>
  <inkml:trace contextRef="#ctx0" brushRef="#br0" timeOffset="86567.92">23434 6835 657 0,'0'0'14'0,"0"0"180"0,0 0-88 15,-82 0-68-15,80 0 5 16,2 0-43-16,17 1-21 16,28 1 6-16,24-2-44 15,14 0-61-15,2 0-109 16,-15-13-180-16</inkml:trace>
  <inkml:trace contextRef="#ctx0" brushRef="#br0" timeOffset="86754.8">23831 6682 699 0,'0'0'47'0,"0"0"170"15,0 0-74-15,0 0-101 0,0 0-22 16,0 0-20 0,-2 21-13-16,2 25 11 0,-3 18 2 15,-8 15 0-15,-8 7-39 16,-1 0-90-16,3-11-129 15,7-24-162-15</inkml:trace>
  <inkml:trace contextRef="#ctx0" brushRef="#br0" timeOffset="87027.27">24259 6611 1081 0,'0'0'2'15,"0"0"146"-15,0 0-85 0,0 0-24 16,0 0-28-16,0 0-8 16,30 25-1-16,17 10 17 15,7 12-6-15,-2 4-7 16,-13 7-6-16,-20 4-2 16,-19 2 0-16,-9 4-1 15,-35-3 1-15,-10-8-17 16,-10-10-25-16,1-10-10 15,5-15-49-15,10-14-108 16,14-8-153-16,13-24-157 0</inkml:trace>
  <inkml:trace contextRef="#ctx0" brushRef="#br0" timeOffset="87466.67">24424 6297 758 0,'0'0'58'0,"0"0"169"16,0 0-166-16,0 0 0 15,0 0-17-15,0 0-34 16,-1-20-9-16,25 9-2 16,16 3-4-16,5 5 4 15,-1 3-8-15,-5 6-17 16,-9 16 13-16,-9 5-30 0,-11 4-6 15,-8 0 24-15,-2 0 2 16,0-4 13-16,-12-4 7 16,2-10 3-16,3-7 5 15,6-3-5-15,1-3 3 16,0 0 33-16,0-3 24 16,0-17 11-16,15-15-58 15,12-8-8-15,10-4 2 16,2 5-4-16,3 6 1 15,-2 11 2-15,-8 13-2 16,-2 12-4-16,-1 0-2 16,-4 17-4-16,-4 17-2 0,-10 10-1 15,-11 4 0-15,-2 8-31 16,-28 5-18-16,-19 10-72 16,-17-2-120-16,-14-4-171 15</inkml:trace>
  <inkml:trace contextRef="#ctx0" brushRef="#br0" timeOffset="87954.62">22798 7506 394 0,'0'0'2'15,"0"0"194"-15,0 0-129 16,0 0 13-16,0 0-3 16,0 0-20-16,-84-11 7 15,60 11-15-15,3 0 6 16,1 0-18-16,7 0-14 15,3 0-1-15,7 0-9 16,0 0-10-16,3 0 10 16,0 0-13-16,0 0-5 15,26 0 5-15,35 2 4 0,40 4 71 16,39-2-27-16,34-4-34 16,36 0 7-16,32 0-11 15,18-4-8-15,16-4 3 16,-2 0-5-16,-13-1 4 15,-30-3-4-15,-46 0 0 16,-55 2-9-16,-55 2 9 16,-41 3-1-16,-30 3-5 15,-13 2-12-15,-39 0-54 16,-24 7-148-16,-21 14-109 16,-13 5 23-16</inkml:trace>
  <inkml:trace contextRef="#ctx0" brushRef="#br0" timeOffset="89513.98">23465 8088 56 0,'0'0'226'15,"0"0"-132"-15,0 0 133 0,0 0-96 16,0 0 7 0,0 0 7-16,-7-4-36 0,7-9-27 15,3-4-22-15,15-5-46 16,9 1 2-16,5-1-16 16,0 8 5-16,-1 4-10 15,-3 10 4-15,-1 0-11 16,-1 30 9-16,-7 14-7 15,-9 18 1-15,-10 7 6 16,-3 4 3-16,-19-10 0 16,-1-14 0-16,1-9 0 15,4-15 3-15,8-14-2 0,4-3 3 16,4-8 3-16,2 0 18 16,0-17 34-16,0-19-20 15,3-15-38-15,15-12 10 16,9-5-9-16,5 4 2 15,-3 14-4-15,1 14 2 16,-5 17-3-16,-4 9 1 16,-7 10-9-16,0 0 3 15,-3 20-11-15,-2 16 6 16,0 14 3-16,-9 9 3 16,0 0-1-16,0-2-6 15,-10-11-32-15,-2-6-8 16,2-10-28-16,5-11-69 0,5-15-113 15,1-4-72-15,22-20-18 16</inkml:trace>
  <inkml:trace contextRef="#ctx0" brushRef="#br0" timeOffset="89836.34">24084 7974 493 0,'0'0'150'15,"0"0"106"-15,0 0-139 16,0 0-59-16,0 0-27 15,0 0-11-15,17-24-1 16,-1 19-19-16,10-4-1 16,3 5 1-16,4-3 0 15,-1 7-4-15,-4 0-6 16,-7 0-18-16,-9 6 9 0,-5 8-12 16,-7 10-10-16,0 5 34 15,-12 8 5-15,-13 6 2 16,-1 0 18-16,1 1 0 15,4-12 20-15,9-5-29 16,5-11 4-16,7-11-5 16,0-4-7-16,16-1 0 15,28 0 7-15,18-11-8 16,25-9-18-16,24-5-159 16,19-2-102-16,18-8-221 15</inkml:trace>
  <inkml:trace contextRef="#ctx0" brushRef="#br0" timeOffset="90340.82">26666 7439 715 0,'0'0'265'0,"0"0"-259"16,0 0 86-16,0 0-50 0,0 0-6 16,0 0-24-1,4-8-7-15,47 8 11 0,22 2 19 16,11-2-35-16,4 0 7 16,-5 0-7-16,-8 0-20 15,-21-5 9-15,-17-3-25 16,-19 5 19-16,-13 0-17 15,-5-3 0-15,0-4 20 16,-27-7-7-16,-14-4-62 16,-9 0 22-16,2 1-4 15,9 5 58-15,12 3 7 16,12 5 45-16,9 7 28 16,3-3-10-16,3 3 31 15,0 0-59-15,5 0-33 16,25 0 20-16,10 3-13 0,8 14-9 15,-2 9 10-15,-7 3-9 16,-10 4 2-16,-10 1 0 16,-15 3 0-16,-4 2 6 15,-21 4-9-15,-19 3 3 16,-13 3-6-16,-9 2-22 16,-13-5-93-16,-1-10-233 15</inkml:trace>
  <inkml:trace contextRef="#ctx0" brushRef="#br0" timeOffset="93430.12">28678 7258 611 0,'0'-80'6'0,"0"14"126"15,0 22 39-15,0 21-98 16,0 20 12-16,-8 3-48 16,-18 32-25-16,-13 20-12 15,-4 15-1-15,4 8 1 16,14-1 4-16,10-3-3 15,10-6-1-15,5-14 0 16,7-10-1-16,18-16-4 16,9-14-4-16,12-11 7 15,9-11-6-15,6-22 8 0,-2-12-2 16,-10-8 2-16,-6-8 1 16,-9 3 5-16,-7 4-6 15,-9 16 2-15,-6 18 2 16,-7 16-4-16,-5 4-1 15,0 19-13-15,0 18-2 16,0 10 14-16,0 2 2 16,0-6 0-16,0-9 0 15,10-8 0-15,3-10 0 16,1-6-1-16,2-8 3 16,1-2-1-16,1-2-1 15,-3-18 2-15,-4-9 3 16,-5-12-2-16,-6-5-3 0,0-4 3 15,-13 1-2-15,-5 12 6 16,0 15-7-16,5 16 12 16,-5 6 5-16,-3 9-17 15,0 21-9-15,2 6 9 16,14 4 0-16,5-5-4 16,15-9 3-16,21-9 1 15,10-10 0-15,9-7 1 16,4-7 3-16,-1-18 1 15,-7-3 1-15,-5-3 6 16,-4 0 1-16,-9 1 8 16,-8 7 22-16,-7 7-25 15,-12 7 9-15,-3 9-17 16,-2 0-10-16,11 19-15 0,6 15-8 16,12 8 23-16,9 0 1 15,2-6-1-15,-2-8-1 16,-3-12-2-16,-6-14 2 15,-2-2 1-15,-1-9 0 16,3-14 1-16,0-7 4 16,-2-5-1-16,-3-5-4 15,-3 0 4-15,-2 3-1 16,-4 10 2-16,-5 13-5 16,-5 8 2-16,-1 6-5 15,3 0 3-15,3 15-15 0,6 12 12 16,3-1 0-1,2 1 0-15,1-8 1 0,-2-2-5 16,1-8 5-16,5-4-17 16,3-3 8-16,0-2 9 15,1 0-3-15,-4-13-22 16,-4-14 25-16,0-2 2 16,-1-13 1-16,1-2 2 15,-4 6-3-15,-4 6 2 16,-6 16 15-16,-3 6 13 15,-6 10-1-15,0 0-17 16,0 0-8-16,0 0-4 0,1 8-11 16,8 13 11-1,6 12 1-15,11 6 21 0,10 6-12 16,5-2-9-16,3-1 9 16,0-9-10-16,-7-7 0 15,-7-10 1-15,-11-12 1 16,-6-4 9-16,-3-3-2 15,3-16-6-15,1-11 12 16,4-10-14-16,-2-7 0 16,4-9-1-16,0 3-2 15,-2 4 1-15,-1 12-3 16,-7 14-6-16,-4 10-9 16,4 9-33-16,4 4-47 15,5 0-61-15,8 0-94 16,3 9 50-16,-3 2-19 0,-2-3 142 15,-8-5-18-15,-13 0 99 16,-2-3 84-16,-2 0 78 16,0 0 12-16,0 3-88 15,0 2-21-15,-6 4 18 16,-3 4-4-16,-2 7-7 16,4-1-30-16,1-2 1 15,4 2-11-15,2-5-16 16,0-2-12-16,8-2-2 15,11-6 15-15,4-4-13 16,7 0 1-16,-1-1 5 16,1-14-10-16,-6-2 0 15,-8-3 0-15,-7-3 0 16,-6-6 6-16,-3 6-6 0,0 5-3 16,-12 9-1-16,-15 9 1 15,-5 10-1-15,-8 20-1 16,4 6 3-16,7 3-2 15,11-1 4-15,11-5-5 16,7-5 4-16,15-8-8 16,25-3 2-16,17-10-1 15,13-7-4-15,7 0-14 16,-6 0-4-16,-7-15 1 16,-9-7-39-16,-12-8 62 15,-16-6 3-15,-11 3 3 0,-14 4 0 16,-2 8 45-1,-8 7 20-15,-9 4-11 0,-1 6-21 16,-2 3-17-16,4-2-8 16,7 3-8-16,6 0-3 15,3 0 2-15,0 0-6 16,18 0 4-16,10 7 3 16,8-1 1-16,1 1 5 15,-1-1-6-15,-6 4 1 16,-6 0 5-16,-8 3-6 15,-7 3-1-15,-6 2 1 16,-3 3 0-16,0 4 0 16,-4-1 0-16,-7-5-3 15,5-3 1-15,5-7-34 0,1-5-14 16,16 3 1 0,21-7 10-16,11 0-23 0,9 0-64 15,-3-24-22-15,-8-5 68 16,-12-8 18-16,-13-6 62 15,-6 1 16-15,-12 6 38 16,-3 12 55-16,0 10 7 16,-21 12-28-16,-9 2-60 15,-6 11-22-15,-1 11-1 16,10 3-5-16,12-5-4 16,10-2-5-16,5-5-11 15,0 0-2-15,22-9 21 16,8-2-10-16,4-2 8 0,-3-3-2 15,-4-10 3-15,-6-1 2 16,-8-3 1-16,-2 3 1 16,-5 2 49-16,-2 7 33 15,-4 3 14-15,0 2-42 16,0 7-56-16,0 20-18 16,-1 17 18-16,1 17 2 15,10 16 22-15,20 21-20 16,0 9-4-16,-6 8 5 15,-7 5-5-15,-9-2 9 16,-8-13-9-16,-2-12 0 16,-30-16 7-16,-19-18-4 15,-21-15 0-15,-13-15 20 16,-6-15-18-16,3-12 7 0,10-2-11 16,16-22 3-16,17-16 6 15,26-18-7-15,19-19-3 16,27-18-3-16,37-20-35 15,26-8-2-15,23-13-35 16,9 2 4-16,-1 11 54 16,-9 15-12-16,-15 18 29 15,-19 20 0-15,-23 18 1 16,-18 22 9-16,-19 15 13 16,-17 12 2-16,-1 1-9 15,0 4-16-15,-13 17-5 16,-5 9 5-16,3 1 8 15,3-5 2-15,8-6-7 0,4-6 0 16,0-7 1-16,0-2 0 16,0-2-4-16,6-3 5 15,13 0 0-15,3-1 8 16,1-19-8-16,-2-8-4 16,-8-9 4-16,-4 2-5 15,-6 9 0-15,-3 8-4 16,0 18 0-16,-6 0-3 15,-15 21-16-15,-1 13 2 16,4 5 16-16,9 0 1 16,8-7-5-16,1-8-8 15,4-7 5-15,15-7 6 0,8-3 3 16,4-5 3-16,2-2 7 16,-1 0-6-16,-2-14-1 15,1-3 2-15,-3-3 1 16,-4-1-2-16,-7 8-1 15,-7 4 0-15,-7 5-2 16,-2 4 2-16,1 3-10 16,1 14-8-16,1 6 12 15,4 1 5-15,2-7-6 16,1-3 7-16,3-4-6 16,0-9 6-16,4-1 0 15,1 0 0-15,5-4 1 16,0-12 3-16,0-6-4 0,-3-6 0 15,-2-11 2-15,0-8 0 16,-4-12 4-16,0-5 20 16,-3 3-12-16,-4 13 30 15,-2 19-23-15,-5 18 51 16,-1 11-33-16,0 1-39 16,-4 33-26-16,-14 14 26 15,-3 20 6-15,0 5 2 16,6 2-8-16,3-2 0 15,5-10-7-15,2-8 3 16,2-12-81-16,3-14-12 16,0-15-66-16,2-14 0 0,14-6-16 15,-2-25-143-15</inkml:trace>
  <inkml:trace contextRef="#ctx0" brushRef="#br0" timeOffset="93564.98">32915 7011 230 0,'0'0'32'15,"0"0"145"-15,0 0-95 16,0 0-45-16,0 0-18 16,0 0-14-16,34-3 26 15,12 3-31-15,0 3-68 16,3-3-165-16</inkml:trace>
  <inkml:trace contextRef="#ctx0" brushRef="#br0" timeOffset="93790.58">33257 7295 695 0,'0'0'167'0,"0"0"49"15,0 0-60-15,0 0-71 16,0 0 12-16,0 0-47 15,-14-10-40-15,14 3-10 16,0 0-18-16,-5 7-51 16,-20 0-126-16,-14 14-393 15</inkml:trace>
  <inkml:trace contextRef="#ctx0" brushRef="#br0" timeOffset="96596.8">1976 11994 565 0,'0'0'44'0,"0"0"-43"0,0 0 74 16,0 0-30-16,0 0 19 15,-88 96-14-15,79-69-4 16,6-4-20-16,3-6-11 16,0-7-6-16,0-6-9 15,0-4-1-15,17 0 1 16,8 0 47-16,3-14-5 15,-1-6-27-15,-5 3-7 16,-8-2 11-16,-11 3-19 16,-3-1 17-16,0 0 1 15,-11 5-2-15,-8 4-6 16,-2 8-10-16,-9 14-9 0,-5 26 8 16,-3 12-7-16,7 4 2 15,9-6 6-15,14-11-5 16,8-9 2-16,12-10-3 15,12-8-1-15,7-10 5 16,1-2 1-16,-1-10 1 16,6-14 16-16,-9-6-8 15,-5 0-3-15,-7 4 2 16,-13 1-4-16,-3 4 28 16,0 8-20-16,-9 3 3 15,-4 7 3-15,-1 3-17 16,-8 13-2-16,3 13-13 15,2 7 9-15,4-2 3 16,13-3-5-16,0-8 2 16,0 0-7-16,7-9-3 0,7-6 5 15,2-2 0-15,-1-3 11 16,6-3-1-16,-3-12 2 16,1-6 0-16,-4-2 6 15,-6 1 0-15,-6-5 0 16,-3 0 0-16,0 8-1 15,-3 3 10-15,-10 12-2 16,1 4-8-16,-9 0-6 16,3 20-6-16,-3 6-6 15,6-2 4-15,9-1 2 0,6-4 1 16,0-5 0 0,0-8-10-16,6 0 11 0,9-6-3 15,3 0 5-15,3 0 4 16,0-16 2-16,-5-1 10 15,2-3-12-15,-6-2 4 16,-5-4 16-16,-5 1 3 16,-2 3 0-16,0 8-10 15,0 5-1-15,-3 9-11 16,-3 0-3-16,-6 0-51 16,6 20-95-16,3 2-142 15,3 0-177-15</inkml:trace>
  <inkml:trace contextRef="#ctx0" brushRef="#br0" timeOffset="98036.63">3760 11797 470 0,'0'0'45'16,"0"0"-45"-16,0 0 120 15,0 0 31-15,0 0-35 16,0 0-27-16,-55-24-10 15,53 24-13-15,2 0-42 16,0 0 2-16,0 0-24 16,18 12-1-16,27 3 24 15,24 2 23-15,17 2-19 16,13-6-21-16,5-7-3 0,-1-1 6 16,-12-5-7-16,-15 0-4 15,-30 0 0-15,-22 0-4 16,-18-5 4-16,-6 5 0 15,-6 0 1-15,-36 0-11 16,-22 0-18-16,-21 11 16 16,-6-1 9-16,3 3-1 15,3-4 4-15,10-2 0 16,1-3 0-16,16-4 9 16,13 0-3-16,12 0 11 15,17 0 24-15,11 0-15 16,4 0-3-16,1 0-23 15,0 0-4-15,0 0 2 16,3 0-19-16,16 4-19 16,11 13 40-16,9 9 0 0,4 7 5 15,6 6-5-15,-1 1 0 16,-3 2 4-16,-5-2-4 16,-7-6 0-16,-6-5 0 15,-11-7 0-15,-10-7 0 16,-6-3-8-16,0 5 8 15,-22 6 4-15,-17 4-3 16,-10 2-1-16,-15 5 14 16,-8 2-14-16,-4-3 15 15,1 0-4-15,11-6-9 0,12-5 27 16,22-8-29 0,15-4 7-16,12-10-7 0,3 0-1 15,0 0 1-15,23 0-14 16,23 0 5-16,24-3 9 15,18-11 0-15,9 4-27 16,7 7-64-16,-2 3-134 16,-8 0-196-16</inkml:trace>
  <inkml:trace contextRef="#ctx0" brushRef="#br0" timeOffset="98486.4">5026 12250 897 0,'0'0'4'0,"0"0"159"15,0 0-95-15,-28-80-6 16,10 70-9-16,-4 7-45 15,-11 3 3-15,-6 10-11 16,-7 19-10-16,1 12 9 16,6 4-1-16,11 2 2 15,12-5-11-15,13-8 11 16,3-8-10-16,7-10 6 0,20-5-9 16,6-11 12-16,10 0-6 15,5-11 7-15,1-14 7 16,-7-5-5-16,-5-4-2 15,-10 2 6-15,-6-5-1 16,-8 8 3-16,-7 4 2 16,-6 13-5-16,0 7 24 15,0 5-29-15,0 9-7 16,-10 21-15-16,-7 18 12 16,1 10 5-16,7 10-42 15,9 7-61-15,0 2-98 16,0-11-221-16</inkml:trace>
  <inkml:trace contextRef="#ctx0" brushRef="#br0" timeOffset="98902.84">5208 12576 402 0,'0'0'519'16,"0"0"-386"-16,0 0 42 15,0 0-144-15,0 0-23 16,0 0-8-16,6-29-7 16,27 29 3-16,9 0 4 15,-6 0-15-15,-5 17-21 16,-7 2-16-16,-11 1 4 16,-2 6-1-16,-11-4-6 0,0 0 43 15,0-3 3-15,-5-10 9 16,-1-5 9-16,3-4 23 15,-1 0 28-15,4 0 3 16,0-12-11-16,0-19 8 16,13-9-51-16,8 1-2 15,0 6 9-15,3 11-9 16,1 5 13-16,-1 10-20 16,0 7 3-16,3 0-10 15,-5 19-6-15,-4 15 4 16,-9 16 3-16,-9 9-45 15,-9 7-71-15,-24-1-9 16,-16-8-189-16,-9-14-13 0</inkml:trace>
  <inkml:trace contextRef="#ctx0" brushRef="#br0" timeOffset="99460.18">3344 12861 370 0,'0'0'28'0,"0"0"184"16,0 0-89-16,0 0-11 15,0 0-38-15,0 0-37 16,-24-14-19-16,24 14-11 16,0 0-7-16,9 0-40 15,0 11 32-15,3 14 8 16,-2 9 5-16,-4 5-5 15,-6 7-12-15,0-5 12 0,0-9-9 16,-3-3 8 0,-3-12 1-16,2-6 2 0,4-9 6 15,0 1-3-15,0-3 22 16,0 0 23-16,4-12-5 16,16-18-13-16,8-7-22 15,5-2-9-15,1 3 2 16,-4 7-3-16,-6 12 0 15,-8 10-5-15,-10 7 4 16,5 0-16-16,-4 12-47 16,2 22 33-16,-3 6 29 15,-6 9-39-15,0-2-57 0,0-5-41 16,0-8-37 0,6-14-32-16,3-11-12 0</inkml:trace>
  <inkml:trace contextRef="#ctx0" brushRef="#br0" timeOffset="99651.19">3812 13016 632 0,'0'0'84'0,"0"0"190"16,0 0-193-16,0 0-38 16,0 0-13-16,0 0-12 15,3-7-13-15,25 4-5 16,13 3 0-16,11-3-6 15,-1 0-60-15,-2 3-128 16,-15 0-65-16,-16 0-161 0</inkml:trace>
  <inkml:trace contextRef="#ctx0" brushRef="#br0" timeOffset="99791.06">3921 13147 238 0,'0'0'151'15,"0"0"37"-15,0 0-96 16,0 0 12-16,0 0-48 15,0 0-50-15,27 4-6 16,19-18-8-16,8 2-134 16,-5-1-83-16,-7 2-235 15</inkml:trace>
  <inkml:trace contextRef="#ctx0" brushRef="#br0" timeOffset="99956.5">4285 12963 472 0,'0'0'176'0,"0"0"14"16,0 0-78-16,0 0-112 16,0 0-4-16,0 0-3 15,-18 90 7-15,6-35 0 16,-3 4-2-16,-4 1-123 16,-5-10-149-16</inkml:trace>
  <inkml:trace contextRef="#ctx0" brushRef="#br0" timeOffset="100497.95">4018 11226 222 0,'0'0'57'0,"0"0"24"0,-46 81 37 16,34-44-29 0,12-1 0-16,0-3-33 0,4-7 32 15,16-9-35-15,5-9-12 16,2-8-2-16,9 0 11 15,4-17-18-15,5-11-16 16,0-6-12-16,-4 0 9 16,-11 1-11-16,-5 0 3 15,-11 10 6-15,-5 10-9 16,-2 10 8-16,-7 3-10 16,3 14-17-16,6 20-9 15,2 13 13-15,-1 9 13 16,-1 3 0-16,-6-6-1 15,-3-16-4-15,0-15 2 16,0-15 3-16,0-7 8 0,-3 0-4 16,-16-13 36-16,-11-13-8 15,-3-10-31-15,-6-4 1 16,-1-7-2-16,-5-8-10 16,2-2 8-16,3 8-57 15,7 15-33-15,9 25-9 16,6 10-97-16,6 32-151 15</inkml:trace>
  <inkml:trace contextRef="#ctx0" brushRef="#br0" timeOffset="100953.15">6381 12434 761 0,'0'0'27'0,"0"0"207"16,0 0-169-16,0 0-5 15,0 0-17-15,0 0-35 16,-33-3 0-16,66 3-7 16,16 0 12-16,15 0-13 15,5 10-12-15,-8-4-85 0,-9 5-74 16,-16-2-183 0,-17-4-51-16</inkml:trace>
  <inkml:trace contextRef="#ctx0" brushRef="#br0" timeOffset="101119.09">6257 12639 546 0,'0'0'90'15,"0"0"198"-15,0 0-181 16,0 0-74-16,0 0-33 16,0 0 14-16,143-13-14 15,-61 12-2-15,5 1-37 16,1 0-138-16,-5 1-248 15</inkml:trace>
  <inkml:trace contextRef="#ctx0" brushRef="#br0" timeOffset="101868.59">7965 12226 607 0,'0'0'93'0,"0"0"45"15,0 0 84-15,0 0-114 16,0 0-9-16,0 0-35 16,-48-37-38-16,48 37 2 15,36 0-27-15,25 1-1 16,24 7 21-16,12 0-18 16,10-5-3-16,-5-3 0 15,-11 0-1-15,-21 0-7 16,-24-5-19-16,-23-1-7 15,-16 1 12-15,-7 1 7 0,-33-5 14 16,-28 2-29 0,-24 5-15-16,-16 2 43 0,-10 0-14 15,1 13 15 1,7 4-1-16,15-5 4 0,22 1 2 16,20-6 29-16,21-3-10 15,16-1 27-15,9-3-37 16,0 3-12-16,25 1-1 15,17 4 1-15,16 3 6 16,11 5-7-16,-1 7 6 16,-2 4-8-16,-18-1 2 15,-8 4-1-15,-15-4-2 0,-16 1-4 16,-9-1 7 0,0 8-3-16,-25 2 3 0,-17 7-3 15,-13-1 3-15,-8 2 0 16,-8 5-2-16,-1 1 3 15,-1-1-1-15,7-5 0 16,11-5 0-16,19-14 1 16,20-8-1-16,13-6-7 15,3-2 5-15,25 1-4 16,26 4 6-16,25-8 0 16,18-6 4-16,13 0-10 15,4-3-16-15,-7-3-51 16,-10-2-107-16,-13 5-269 15</inkml:trace>
  <inkml:trace contextRef="#ctx0" brushRef="#br0" timeOffset="102332.65">9735 12035 657 0,'0'0'2'15,"0"0"240"-15,0 0-126 16,-107-4-48-16,68 31-4 15,-7 9-26-15,-5 17 25 0,-4 6-21 16,0 11-17-16,10 9-13 16,8 0-12-16,19 3 0 15,18-2-40-15,9-10-61 16,33-14-66-16,13-23-204 16,3-28-193-1</inkml:trace>
  <inkml:trace contextRef="#ctx0" brushRef="#br0" timeOffset="102508.06">9455 12461 445 0,'0'0'379'0,"0"0"-283"16,0 0 78 0,0 0-164-16,0 0-3 0,0 0-4 15,103 0 11-15,-17-6-14 16,13-5-157-16,-8-2-175 15,-11-4-279-15</inkml:trace>
  <inkml:trace contextRef="#ctx0" brushRef="#br0" timeOffset="102714.12">10147 12243 738 0,'0'0'29'16,"0"0"184"-16,0 0-172 15,0 0-37-15,0 0 11 16,0 0 34-16,-34 103 2 0,26-57-5 16,-1 3-46-16,-7 4 7 15,1 3-15-15,-3 6-72 16,2-8-107-16,13-18-150 16,3-23-201-16</inkml:trace>
  <inkml:trace contextRef="#ctx0" brushRef="#br0" timeOffset="102932.9">10298 12233 596 0,'0'0'184'0,"0"0"67"16,0 0-127-16,0 0-87 16,0 0-30-16,0 0-3 15,61 36 18-15,-15 0 19 0,2 5 25 16,-5 4-51-16,-10-2-15 15,-18 4 0-15,-15 0-1 16,-22 8-3-16,-20 1-36 16,-15-2-56-16,-10-4-5 15,-8-18-198-15,-2-16-165 16</inkml:trace>
  <inkml:trace contextRef="#ctx0" brushRef="#br0" timeOffset="103346.22">10420 11879 898 0,'0'0'19'16,"0"0"120"-16,0 0-82 16,0 0-55-16,0 0 6 15,0 0-8-15,73 0 0 16,-44 17 0-16,3 3-4 15,1 3 4-15,-7-3-8 16,-7 0-14-16,-6-8-16 16,-7-5 14-16,-6 0-11 15,0-4 20-15,0 0 15 0,-3 1 0 16,-7-1 6 0,1-3 9-16,0 0 26 0,2 0 21 15,7-13-15-15,0-13-1 16,19-11-18-16,17-2-26 15,10 5-2-15,3 5-3 16,-4 12 3-16,1 15-8 16,-9 2 5-16,-7 22-9 15,-10 21 6-15,-16 13-17 16,-4 10-28-16,-34 16-34 16,-20 8-65-16,-22-1-143 15,-21-4-66-15</inkml:trace>
  <inkml:trace contextRef="#ctx0" brushRef="#br0" timeOffset="103616.89">8924 13072 982 0,'0'0'4'0,"0"0"144"15,0 0-132-15,0 0-11 16,82 17 43-16,30-17 28 16,43 0-21-16,24 0-12 15,27 0-29-15,1-8-12 16,-12-5-2-16,-23 3-7 0,-39 0 1 16,-45 1-70-1,-33 6-25-15,-31 3-42 0,-24 12-168 16,-11 15-106-16</inkml:trace>
  <inkml:trace contextRef="#ctx0" brushRef="#br0" timeOffset="104020.4">9446 13435 820 0,'0'0'33'0,"0"0"204"0,0 0-196 15,0 0-41-15,0 0-1 16,97-30-8-16,-57 30 7 16,-7 17-1-16,-8 6 1 15,-8 4-9-15,-11-1-22 16,-6 4 1-16,0-4-15 16,-12-2 35-16,-6-9 10 15,6-4-2-15,3-6 4 16,6-5 6-16,-1 0 16 15,4 0 60-15,0-22-33 16,0-11-28-16,13-4-1 16,20-8-13-16,5 6 8 15,7 5-5-15,0 7-7 0,-6 13 29 16,-9 9-28 0,-4 5 2-16,-3 9-6 0,-11 18-4 15,-5 14 0-15,-7 13 3 16,-16 6-15-16,-20 5-33 15,-13 5-96-15,-12-6-149 16,-11-8-131-16</inkml:trace>
  <inkml:trace contextRef="#ctx0" brushRef="#br0" timeOffset="104552.54">7702 13416 455 0,'0'0'21'16,"0"0"176"-16,0 0-91 15,11-73-11-15,1 54 16 16,1 2-42-16,-1 7-29 16,3 3-23-16,-3 7-14 15,4 0-6-15,1 7-2 16,2 15-5-16,-4 12 9 0,-3 2-1 16,-6-3 0-16,-6 0-9 15,0-4 3-15,-6-5 2 16,-6-7 2-16,3-8 4 15,6-2 4-15,3-7-4 16,0 0 19-16,0 0 18 16,0-7-1-16,0-16 13 15,3-13-49-15,12-6 0 16,6-2-2-16,3 7 4 16,-5 11-4-16,-4 14 2 15,0 7-3-15,-3 5-3 16,4 10-9-16,-4 17-5 0,2 13 16 15,-4 2-13-15,-7 5-14 16,-3 0-32-16,0-4-71 16,0-1-72-16,0-9 2 15,0-19-173-15</inkml:trace>
  <inkml:trace contextRef="#ctx0" brushRef="#br0" timeOffset="104749.54">8226 13386 586 0,'0'0'29'16,"0"0"222"-16,0 0-189 15,0 0-24-15,0 0 4 0,0 0-38 16,9-7-3 0,24 7 14-16,10 0-6 0,5 0-9 15,-2 0-95-15,-9 0-110 16,-10 10-40-16,-18 6-125 15</inkml:trace>
  <inkml:trace contextRef="#ctx0" brushRef="#br0" timeOffset="104892.93">8284 13609 191 0,'0'0'105'0,"0"0"87"16,0 0-69-16,0 0-31 15,0 0-81-15,0 0-3 16,45-12 10-16,10-7-18 15,0 2-44-15,2-3-150 16,-9-3-190-16</inkml:trace>
  <inkml:trace contextRef="#ctx0" brushRef="#br0" timeOffset="105050.31">8690 13450 590 0,'0'0'44'16,"0"0"-7"-16,0 0 18 15,-13 94 43-15,12-45-58 16,-5 4-8-16,-7 5-32 16,1 0-22-16,-6-1-163 15,3-21-254-15</inkml:trace>
  <inkml:trace contextRef="#ctx0" brushRef="#br0" timeOffset="105642.68">8524 11483 294 0,'0'0'152'0,"0"0"79"16,0 0-74-16,0 0-98 15,-85 10-58-15,51 55 3 16,1 6 64 0,12-10-25-16,12-11-19 0,9-13-4 15,0-13-17-15,17-11 1 16,8-13 14-16,11 0 6 15,10-27 25-15,2-9-37 16,4-7-6-16,-3-10 12 16,-1-7-18-16,-8-5 8 15,-4 6 2-15,-14 15-7 16,-5 20 5-16,-11 21-8 16,7 3-9-16,-1 30 1 0,9 16 1 15,4 8 6-15,-2-2 1 16,-4-8 0-16,-10-11 2 15,-3-11-2-15,-6-7-1 16,0-7 1-16,-6-7 0 16,-15-1 8-16,-12 0 4 15,-10-9-10-15,-5-8 12 16,-10-11-14-16,-6 2 0 16,-6-7-3-16,0 3 3 15,1 14-15-15,14 13-25 16,9 6-29-16,13 33-12 15,15 17-113-15,15 17-16 0,3 2-69 16</inkml:trace>
  <inkml:trace contextRef="#ctx0" brushRef="#br0" timeOffset="106210.69">13187 13148 387 0,'0'0'81'0,"0"0"113"16,0 0 17-16,-67-76-71 15,58 72-34-15,5 1-3 16,3 3-45-16,1 0-12 16,0 0-16-16,0 0-22 15,20 0-3-15,35 0-2 16,27 0-3-16,32 3 18 15,18-3-18-15,5 0-3 16,-10 4 2-16,-17-1-4 16,-22 0-21-16,-30 1-59 15,-26-4-19-15,-26 0-29 16,-6 2-95-16,-39 3 11 16,-25-2-90-16,-24 3 26 0</inkml:trace>
  <inkml:trace contextRef="#ctx0" brushRef="#br0" timeOffset="106393.68">13191 13247 78 0,'-80'26'121'16,"21"-12"48"-16,30-4-37 16,16-7-22-16,13-3-27 15,29 0-43-15,29-6-9 16,32-8 8-16,25-3-17 16,4-2-21-16,2 5 7 15,-8 5-8-15,-11-4-14 16,-19 3-38-16,-20-1-112 15,-24-5 52-15,-23 4-107 0,-16-5 44 16</inkml:trace>
  <inkml:trace contextRef="#ctx0" brushRef="#br0" timeOffset="106663">13536 12874 70 0,'0'0'193'0,"-65"-75"23"15,48 53-61-15,5 10 33 16,9 5-20-16,3 1-40 15,0 6-62-15,31 0-53 16,26 0 21-16,20 0-20 16,16 20-3-16,1 12 16 15,-6 14-10-15,-9 12-3 16,-17 6-3-16,-17 10-7 0,-19 5-3 16,-26-6-1-16,-14 0 0 15,-37-5-1-15,-17-2 1 16,-17 1-1-16,-9-5-12 15,-16-3-41-15,3-2-1 16,12-1-68-16,24-10-97 16,32-16-204-16</inkml:trace>
  <inkml:trace contextRef="#ctx0" brushRef="#br0" timeOffset="107471.54">16173 13132 487 0,'0'0'31'0,"0"0"150"15,0 0 37-15,0 0-97 16,0 0-3-16,0 0-59 16,-26-24-17-16,26 24 7 0,16-7-26 15,27 4-1-15,24 0 2 16,18-3-12-16,9 6 6 15,3 0-18-15,-6 0 2 16,-3 0 4-16,-12 0-6 16,-22 0 0-16,-14 0 0 15,-25 0 1-15,-12 0-1 16,-3 0 0-16,-12 0-3 16,-34 0-2-16,-25 0-8 15,-21 0-7-15,-15 0 10 16,-10 0 4-16,-9 0 2 15,-1 0-13-15,10 0 12 0,20 0 2 16,26 0 6 0,25 0-3-16,17 0 9 0,19 0 8 15,7 0-3-15,3 0-14 16,3 3-8-16,23 13 6 16,21 8 4-16,20 6-2 15,6 1 2-15,1 3-2 16,-3 2 2-16,-13-2-2 15,-10-2 0-15,-15-3-3 16,-10-1 3-16,-11-6-4 16,-12 3 4-16,0-3 0 15,-13 11 3-15,-17-3-3 16,-10 6 0-16,-11-3 8 0,-4 3-5 16,-6-2-2-1,0-2 8-15,8-5 2 0,8-5 5 16,19-8-4-16,14-7-5 15,12-7 5-15,0 0-9 16,0 0-2-16,20 0-1 16,27 0 0-16,29-11 5 15,18-2-5-15,10 4-20 16,5-1-17-16,2 3-62 16,-4 4-9-16,8 1-266 15,0-1-179-15</inkml:trace>
  <inkml:trace contextRef="#ctx0" brushRef="#br0" timeOffset="107964.35">17745 13435 658 0,'0'0'7'16,"0"0"237"-16,-49-83-147 16,25 60-58-16,-1 3 3 15,-10 8-14-15,-8 5 2 16,-9 7-22-16,-6 0 7 16,-5 17-3-16,2 12-1 0,9 10-2 15,11 4-9-15,14 1 0 16,15-5 0-16,12-6 0 15,0-6 0-15,22-8 4 16,14-6-4-16,16-9 11 16,6-4-7-16,7-4-3 15,1-16 16-15,-5-5-17 16,-9-1 3-16,-6-12 8 16,-7 1 1-16,-7-2 9 15,-10 6-5-15,-10 11-10 16,-8 12 22-16,1 6-1 15,-5 4-16-15,0 0-11 16,0 7-18-16,-12 19 3 0,1 15 10 16,4 5 0-16,0 6 2 15,7 2-51-15,0 5-18 16,0 1-42-16,0-1-125 16,7-14-159-16,6-18-13 15</inkml:trace>
  <inkml:trace contextRef="#ctx0" brushRef="#br0" timeOffset="108430.59">17937 13696 618 0,'0'0'78'16,"0"0"126"-16,0 0-22 15,0 0-98-15,0 0-12 16,0 0-24-16,-30-29-9 15,34 21-18-15,15-1-12 16,5-1-9-16,13 3 0 16,-1 7-7-16,0 0 5 15,-8 1-5-15,-4 15 2 16,-12 5-7-16,-5 4 9 16,-7 8-19-16,0-3 10 15,-9 7 4-15,-7-11 8 16,-5-4 0-16,6-8 4 0,5-8-4 15,7-4 5-15,0-2-4 16,3 0 7-16,0 0 30 16,0-2-6-16,13-23 8 15,22-15-30-15,14-11-10 16,7-1 2 0,7 2-2-16,-3 13 0 0,-15 11-6 15,-9 14 6-15,-11 6-2 16,-8 6 0-16,0 3-7 15,-5 16 0-15,-3 11-7 16,-5 10 2-16,-4 9 13 16,-4 10-70-16,-17 8-55 15,-12-5-108-15,0-6-266 16</inkml:trace>
  <inkml:trace contextRef="#ctx0" brushRef="#br0" timeOffset="111340.86">1678 15179 481 0,'0'0'25'0,"0"0"98"15,-51 83-4-15,39-57-19 16,9-6-11-16,3-6-33 15,0-7-42-15,0 1-1 0,9-4-11 16,6-1 10-16,4-3 12 16,2 0-22-16,0 0 20 15,1-10-17-15,-11 3 2 16,-2-2 2-16,-9-1 3 16,0 0 1-16,0-3-7 15,-9 7-6-15,-3 6 0 16,-6 0 0-16,-3 19-6 15,-3 12 6-15,2 11 1 16,4-2-1-16,9-4 0 16,6-6 2-16,3-5-12 15,0-8 7-15,9-7-9 0,4-6 2 16,-2-4 7-16,4 0 3 16,4-11 0-16,-1-9 3 15,-6-5 13-15,-6-5-16 16,-6 0 7-16,0 0 7 15,-6 4-13-15,-10 9 8 16,4 7-3-16,-5 10 12 16,1 0-1-16,2 17-17 15,-5 3-7-15,6 3 6 16,8-4-2-16,5-5 3 16,0 0-9-16,5-5-20 15,14-1 26-15,-1-5-7 16,0-3 3-16,3 0 7 15,-2-14 2-15,1-3-1 16,-4-2 8-16,-10-5-6 0,-3 3 15 16,-3 6-17-16,0 5-1 15,0 10-1-15,0 0-36 16,0 8-82-16,0 17-113 16,0 5-88-16,16 0-53 15</inkml:trace>
  <inkml:trace contextRef="#ctx0" brushRef="#br0" timeOffset="112142.13">3563 15176 326 0,'0'0'89'15,"0"0"37"-15,0 0 122 0,0 0-58 16,0 0-55-1,0 0-50-15,-31-10-30 0,31 10-21 16,10 0-34-16,23 6 6 16,22 14-1-16,20 0-3 15,10-3 11-15,7-8-13 16,-4-6 0-16,-13-3-4 16,-17 0-12-16,-25 0-15 15,-20 0 14-15,-13 0 10 16,-10 0 2-16,-32 0-7 15,-16 0-19-15,-21 0 30 16,-15 0-4-16,-3 2 0 16,-6 3 5-16,0-2 3 15,14-2 2-15,14-1 12 0,20 0-11 16,19 0 35-16,18 0-27 16,14 0 10-16,4 0-19 15,3 0-5-15,22 3-14 16,14 17 10-16,13 4 4 15,8 9 3-15,-2-4-3 16,-6 1 0-16,-10-1 3 16,-9-2-3-16,-14-4 1 15,-10-3-1-15,-9-1 0 16,0 1 1-16,-18 4 0 16,-16 2 6-16,-11 4 0 15,-13 3-6-15,-11 4 5 16,-7 2-6-16,0 4 2 15,6-7 6-15,9 0 4 16,19-10-10-16,14-6 19 0,14-11-21 16,14-3 1-16,0 0-1 15,30 2 0-15,18 4 3 16,19-4-3-16,15-3 2 16,9-2 1-16,0-3-1 15,-3 0-4-15,-9-13 1 16,-18 3-28-16,-19 0-18 15,-14 3-32-15,-17 7-119 16,-11 0-191-16</inkml:trace>
  <inkml:trace contextRef="#ctx0" brushRef="#br0" timeOffset="112586.19">2914 16337 984 0,'0'0'20'15,"0"0"159"-15,0 0-109 16,0 0-58-16,0 0-12 16,0 0-5-16,39-35 4 15,-6 35 0-15,4 13 0 0,-4 13 0 16,-9 8 1-1,-8 5-4-15,-10 0-6 0,-6 1-3 16,-1-3-2-16,-16-6-1 16,-2-6 16-16,7-8 0 15,0-8 4-15,9-6-4 16,3-3 8-16,0 0 4 16,0-9 5-16,6-16-17 15,18-12 5-15,6-7-8 16,4 6 3-16,2 4-3 15,-3 11 3-15,-8 12-3 16,-1 8 3-16,-2 3-4 16,-7 13-7-16,0 16 11 15,-3 5-35-15,-3 7-27 0,-3 0-45 16,-3-4-67-16,0-11-133 16,-2-9-6-16</inkml:trace>
  <inkml:trace contextRef="#ctx0" brushRef="#br0" timeOffset="112781.82">3448 16425 445 0,'0'0'281'16,"0"0"-125"-16,0 0 53 16,0 0-125-16,0 0-61 15,0 0-1-15,75-23-14 16,-29 15 0-16,2-1-8 15,1 2-16-15,-7 4-57 16,-6 0-110-16,-17 3-117 0,-10 0-140 16</inkml:trace>
  <inkml:trace contextRef="#ctx0" brushRef="#br0" timeOffset="112923.49">3575 16564 419 0,'0'0'67'16,"0"0"147"-16,0 0-40 15,0 0-150-15,0 0-21 16,0 0-1-16,76-5-4 16,-24-14-16-16,5-4-159 0,1-3-172 15</inkml:trace>
  <inkml:trace contextRef="#ctx0" brushRef="#br0" timeOffset="113118.76">4075 16266 597 0,'0'0'26'0,"0"0"67"15,0 0 36-15,0 0-61 16,0 0-3-16,-17 106-23 16,10-67-12-16,-2 0-30 15,3-2-37-15,-2-4-112 0,-3-6-154 16,-3-10-223-1</inkml:trace>
  <inkml:trace contextRef="#ctx0" brushRef="#br0" timeOffset="113680.83">3824 14539 114 0,'0'0'303'0,"0"0"-247"0,0 0 57 15,0 0-67-15,0 0 12 16,-52 108 55-16,52-71-43 15,0-3 4-15,15-6-53 16,6-8-7-16,4-6-1 16,2-11-12-16,9-3 6 15,2-10 7-15,1-20-5 16,0-5 6-16,-3-6-9 16,-6-6-1-16,-5 2 11 15,-7 6-11-15,-6 12-2 16,-3 10-1-16,-2 14 1 15,-1 3-6-15,5 23-7 16,5 16 10-16,4 11 5 0,-1 3-2 16,-3-6-3-16,-10-8 0 15,-1-9 6-15,-5-10-10 16,0-8 5-16,-11-2-1 16,-8-10 10-16,-5 0 2 15,-7-5 3-15,-8-16-5 16,-4-8-9-16,-5-5 3 15,-1-5-4-15,-2 2-15 16,3 11-5-16,11 13-52 16,7 13-49-16,8 7-24 0,8 28-84 15,4 11-53-15</inkml:trace>
  <inkml:trace contextRef="#ctx0" brushRef="#br0" timeOffset="114294.74">4728 15754 394 0,'0'0'12'0,"0"0"159"16,0 0-55-16,0 0-9 15,0 0-18-15,-97-29-37 0,67 29 1 16,-4 19-9-16,-2 5-28 16,-1 8 4-16,1 1-9 15,11 3-3-15,7-6-8 16,12-4-7-16,6-6-3 15,3-7 0-15,24-9 9 16,4-4-2-16,9-3 6 16,2-18-8-16,3-4-2 15,-8-2 4-15,-7-6 3 16,-9 4 0-16,-8 5 7 16,-4 4 3-16,-7 8 5 15,-2 12 32-15,0 0-36 16,0 15-11-16,-8 15-2 15,-5 10 0-15,4 7 0 16,6 5-2-16,3 1-61 0,0 0-76 16,12-10-126-16,10-20-185 15</inkml:trace>
  <inkml:trace contextRef="#ctx0" brushRef="#br0" timeOffset="114721.97">4894 16015 805 0,'0'0'49'15,"0"0"106"-15,0 0-116 16,0 0-39-16,0 0-10 16,0 0 10-16,31 14 3 15,-9 8-3-15,-1 2 6 16,-6 2-6-16,-3 1-4 15,-6-1-12-15,-6-1 2 16,0 2 11-16,0-7 0 16,-10-6-9-16,-1-5 10 15,8-4 4-15,0-5 5 16,3 0 3-16,0 0 11 16,0-11 19-16,0-12-31 15,6-7-9-15,9-8 13 16,0 4-6-16,4 3 2 15,-2 8 9-15,-4 7-13 0,-7 12 25 16,-3 4-18-16,-3 0-10 16,3 10-3-16,0 11 2 15,2 11 4-15,-4 6-5 16,-1 4-15-16,0 0-22 16,0 5-114-16,-6-8-155 15,0-8-218-15</inkml:trace>
  <inkml:trace contextRef="#ctx0" brushRef="#br0" timeOffset="114965.63">6057 15837 1156 0,'0'0'19'16,"0"0"1"-16,0 0 92 15,0 0-44-15,0 0-68 16,0 0 0-16,0-33-2 16,64 49-2-16,20-3 4 15,7-3-33-15,-9-6-53 16,-15-4-27-16,-21 0-98 16,-19 3-157-16,-24-3-53 15</inkml:trace>
  <inkml:trace contextRef="#ctx0" brushRef="#br0" timeOffset="115127.05">6020 16038 560 0,'0'0'39'0,"0"0"109"0,0 0 133 16,0 0-169-16,0 0-87 16,0 0-25-16,19 16 1 15,47-16-1-15,16 0-15 16,4 0-97-16,-2 7-136 15,1 2-269-15</inkml:trace>
  <inkml:trace contextRef="#ctx0" brushRef="#br0" timeOffset="115782.3">7573 15658 1024 0,'0'0'165'15,"0"0"-143"-15,0 0 55 16,0 0-12-16,0 0-65 16,0 0-4-16,0 0 4 15,123-21 5-15,-29 32-2 16,6-1-6-16,2-6-33 15,-14-4-2-15,-11 0-3 0,-22 0-15 16,-26 0 0-16,-22-8 25 16,-7 3 22-16,-25-2 7 15,-24-3-49-15,-17 1 48 16,-12 4 3-16,-10 5 8 16,-13 0-3-16,-2 2 19 15,3 10-21-15,12 1 43 16,20 0 17-16,26-6-19 15,21-4-10-15,15-2-14 16,6 1-20-16,3 8-19 16,21 7 19-16,18 1 3 15,10 10-3-15,9 1 0 0,3 2 4 16,-7-5-4-16,-8-3 1 16,-18 1-2-16,-14-10 1 15,-14 3-6-15,-3 11-2 16,-20 5 8-16,-17 5-2 15,-12 11 5-15,-11-1-3 16,-4 2 2-16,-2 2 5 16,5-8-3-16,9-6 22 15,13-4-11-15,17-15 13 16,11-5-11-16,11-11-6 16,0 0-11-16,33-3 3 15,25 0 1-15,17 0-4 16,19-3-7-16,0-10-3 0,-3 3-44 15,-18 2-45-15,-19 3-12 16,-22 5-181-16,-27 0-69 16</inkml:trace>
  <inkml:trace contextRef="#ctx0" brushRef="#br0" timeOffset="116201.4">6880 16744 805 0,'0'0'17'15,"0"0"100"1,0 0-71-16,0 0-42 0,94-35 21 16,-58 35-9-16,-6 6-14 15,-5 10 3-15,-8 6-4 16,-10 6-1-16,-7-1-5 15,0 0-6-15,-10 2-10 16,-5-4 15-16,-3-6-2 16,9-7 4-16,3-5 1 15,6-7 6-15,0 0 4 16,0-11 18-16,9-17-10 16,13-8-8-16,8-3-1 15,6 5-4-15,0 3 10 16,-5 6-7-16,-1 14 13 15,-11 3 8-15,-5 8-11 0,-1 0-7 16,-4 5-8-16,-3 17 0 16,0 9-4-16,-4 8-1 15,-2 0-35-15,0 0-63 16,0-2-145-16,0-12-105 16</inkml:trace>
  <inkml:trace contextRef="#ctx0" brushRef="#br0" timeOffset="116396.93">7504 16758 299 0,'0'0'603'0,"0"0"-513"16,0 0 70 0,0 0-104-16,0 0-51 0,0 0 9 15,97-32-11-15,-54 27-3 16,-1 0-24-16,-9 4-71 15,-5 1-86-15,-13 0-157 16,-9 0-99-16</inkml:trace>
  <inkml:trace contextRef="#ctx0" brushRef="#br0" timeOffset="116536.3">7556 16894 321 0,'0'0'149'15,"0"0"43"-15,0 0 51 16,0 0-135-16,0 0-80 0,0 0-22 15,0 30-6-15,49-45-4 16,10-5-86-16,2-3-175 16,-3-2-195-16</inkml:trace>
  <inkml:trace contextRef="#ctx0" brushRef="#br0" timeOffset="116718.29">8014 16645 525 0,'0'0'355'16,"0"0"-274"-16,0 0 64 16,0 0-88-16,0 0-15 0,-39 103-18 15,26-63-11 1,-2 2-13-16,3 2-22 0,-3-2-71 16,-1-5-153-16,-4-15-257 15</inkml:trace>
  <inkml:trace contextRef="#ctx0" brushRef="#br0" timeOffset="117301.84">7853 15063 525 0,'0'0'26'0,"0"0"25"16,0 0 138-16,0 0-88 15,0 0-64-15,0 0 16 16,-85 99 4-16,72-60-23 15,8-4 5-15,5-9-18 16,0-3-21-16,3-10 0 16,15-6 0-16,7-7 3 15,8 0 10-15,6-14 1 0,7-9 1 16,-1-4-11 0,-2-2 1-16,-4-7 3 0,-5 3-1 15,-4 6 5-15,-9 6-12 16,-12 12 0-16,-3 9-1 15,-3 0 1-15,7 17-9 16,-1 17 2-16,-1 8 7 16,-2 0-3-16,-6-8 3 15,0-7-2-15,0-10-1 16,0-4 0-16,-14-7 3 16,-5-6 0-16,-8 0 0 15,-7-10 16-15,-2-10-16 16,-6-10 0-16,2-2 0 0,-2-4-6 15,3 3-10-15,8 13-4 16,4 9-23-16,8 11-41 16,8 27-227-16,8 12 31 15,3 7-78-15</inkml:trace>
  <inkml:trace contextRef="#ctx0" brushRef="#br0" timeOffset="117716.93">9264 15453 570 0,'0'0'38'15,"0"0"209"-15,0 0 13 16,0 0-146-16,0 0-52 15,0 0-31-15,-48 30-26 0,-1 37 29 16,-15 11-8-16,1 9-6 16,2-2-4-16,12 1-16 15,16-3-12-15,21-14-47 16,12-12-58-16,21-21-47 16,25-30-188-16,11-10-228 15</inkml:trace>
  <inkml:trace contextRef="#ctx0" brushRef="#br0" timeOffset="117890.51">9170 15794 767 0,'0'0'60'0,"0"0"145"16,0 0-89-16,0 0-64 0,0 0-46 15,0 0-4-15,52-7-4 16,11 3 1-16,10-2-104 15,3-1-136-15,-12 0-240 16</inkml:trace>
  <inkml:trace contextRef="#ctx0" brushRef="#br0" timeOffset="118084.85">9671 15634 801 0,'0'0'118'0,"0"0"51"0,0 0-68 15,0 0-90-15,0 0-5 16,-34 87 19-16,22-35-8 16,0 2-4-16,-2 2-13 15,1 3-20-15,-3 1-58 16,7-8-89-16,2-12-183 16,7-27-217-16</inkml:trace>
  <inkml:trace contextRef="#ctx0" brushRef="#br0" timeOffset="118307.74">9883 15539 836 0,'0'0'79'0,"0"0"109"0,0 0-109 16,0 0-72-16,0 0 44 15,109 76-16-15,-70-29-4 16,-2 6-1-16,-9 2-30 15,-14 2 5-15,-14-1-13 16,-24 3-9-16,-24 1-45 16,-13-1-20-16,-9-7-61 15,0-13-161-15,4-17-134 16</inkml:trace>
  <inkml:trace contextRef="#ctx0" brushRef="#br0" timeOffset="118730.28">10059 15232 871 0,'0'0'3'0,"0"0"94"16,0 0 11-16,0 0-88 15,0 0-18-15,0 0-4 16,40 1-3-16,-7 24 5 15,3 2 3-15,-5 6-3 16,-4-2-10-16,-11-3-34 16,-5-5-19-16,-11 1 12 15,0-7-8-15,-15-4 24 16,0 0 19-16,-4-7 10 0,5-6 6 16,1 0 49-16,7 0 27 15,6-10 17-15,0-17-25 16,0-12-42-16,26-11 2 15,9 1-8-15,4 6-11 16,1 17 3-16,-7 9-10 16,1 17 11-16,-4 0-13 15,-3 17-7-15,-6 16 4 16,-5 13-2-16,-15 9-32 16,-1 7-15-16,-17 5-74 15,-22 0-74-15,-16-1-125 16</inkml:trace>
  <inkml:trace contextRef="#ctx0" brushRef="#br0" timeOffset="119064.82">8579 16375 834 0,'0'0'23'0,"0"0"88"16,0 0 53-16,0 0-115 0,0 0 9 15,0 0-20-15,-31 7-13 16,76-3 10-16,32-4 21 16,25 0-11-16,23 0-30 15,18-11-14-15,20-3 6 16,2 8-7-16,4-2-21 15,4 6-9-15,-15-2 12 16,-15 0 0-16,-28 3-38 16,-41 0 6-16,-33 1-21 15,-29 0-83-15,-12 0-53 16,-36 0-161-16</inkml:trace>
  <inkml:trace contextRef="#ctx0" brushRef="#br0" timeOffset="119546.79">8969 16897 325 0,'0'0'590'0,"0"0"-567"16,0 0 114-16,0 0-85 15,0 0-45-15,124-70 7 16,-79 70-14-16,-4 0 0 0,-8 25-3 16,-6 9-3-1,-14 4-3-15,-7 4-18 0,-6 4-8 16,-6 1 14 0,-13-3-14-16,-5-2 12 0,3-9 6 15,3-12 17-15,3-10 1 16,8-6 13-16,1-5 21 15,6 0 32-15,0-17-22 16,0-14-34-16,22-13 6 16,11-10-15-16,12-3 1 15,4 3 0-15,3 9-1 16,-4 11 7-16,-8 15-9 16,-11 8 0-16,-4 11 0 15,-6 0-3-15,-4 25-3 0,-3 4 3 16,-6 12 2-16,-6-2-2 15,0 4-12-15,-9 5-26 16,-12 1-30-16,3-1-54 16,-1-7-116-16,4-15-101 15</inkml:trace>
  <inkml:trace contextRef="#ctx0" brushRef="#br0" timeOffset="119934.46">9816 16636 852 0,'0'0'32'16,"0"0"63"-16,0 0 17 0,0 0-86 16,0 0-26-16,0 0-5 15,21-13-2-15,-2 16 7 16,0 7 4-16,7-3-4 15,-6 3-6-15,-1-4 1 16,-6 8-22-16,-4-2-1 16,-6 7-5-16,-3 1 14 15,0 4 9-15,-9 2 6 16,-13 2 4-16,-2 0 30 16,0-4 9-16,0 0 11 15,2-5-7-15,8-8-4 16,4-3 0-16,7-8-30 0,3 0-6 15,10 0-6-15,16 0 1 16,11-16-5-16,8-1-7 16,1-2-39-16,-1-4-63 15,-2 4-187-15,-9-2-258 16</inkml:trace>
  <inkml:trace contextRef="#ctx0" brushRef="#br0" timeOffset="120647.29">12863 16618 501 0,'0'0'85'0,"0"0"172"16,0 0-60-16,0 0-97 15,0 0-27-15,0 0-19 16,-6-11-1-16,15 10-23 16,30 1-8-16,22 0 10 15,28 0-2-15,19 0-11 16,7 0-12-16,3 0-5 16,-2 0-4-16,-1 0 2 15,-12 0-21-15,-12 2-15 16,-27 5-31-16,-21-4-17 15,-26 2-29-15,-17 1-113 0,-14 2-91 16,-32 3-13-16</inkml:trace>
  <inkml:trace contextRef="#ctx0" brushRef="#br0" timeOffset="120895.22">13002 16835 469 0,'0'0'116'15,"0"0"64"-15,0 0 83 16,0 0-178-16,0 0-60 0,0 0 6 16,79-17-13-1,-4 10 3-15,20 4 8 0,5 0-18 16,6 0 6-16,-4 2-17 16,-6-2 0-16,-14-1-4 15,-21 1-5-15,-18 0-27 16,-17 0-32-16,-17-1-67 15,-9-5-50-15,0-1-119 16,-22-4-147-16</inkml:trace>
  <inkml:trace contextRef="#ctx0" brushRef="#br0" timeOffset="121227.29">13536 16249 613 0,'0'0'59'0,"0"0"42"15,0 0 139-15,0 0-114 16,0 0-33-16,0 0-58 16,-52-62-12-16,52 62-8 15,25 22-4-15,11 12 30 16,16 6-14-16,3 4-1 16,8 7-6-16,1 4-14 15,0 3-1-15,-1 2-5 16,-8-4 4-16,-10-4-3 15,-15-5-1-15,-14-5 0 16,-16-2-2-16,-6-4 2 16,-30 6 0-16,-16-1 5 0,-14 5-2 15,-5-2-6-15,-6 2-15 16,5 9-33-16,10 1-18 16,14 5-52-16,16-6-119 15,14-11-406-15</inkml:trace>
  <inkml:trace contextRef="#ctx0" brushRef="#br0" timeOffset="128387.76">16188 16290 844 0,'0'0'162'0,"0"0"-103"16,0 0 71-16,0 0-61 15,0 0-43-15,0 0-15 0,0 0 0 16,55 25 16-16,8-8-9 16,12-4 7-16,8-6-23 15,2-3-1-15,-6-2 3 16,-6-2-4-16,-10 0-2 15,-17 3-6-15,-21 1-11 16,-21-4 5-16,-5 0 2 16,-30 4 11-16,-22-1-9 15,-12 7-1-15,-10-1 11 16,-5 2-2-16,-5-2-8 16,0-1 10-16,3 1 2 0,12-4-2 15,10 3 5 1,16-1 0-16,15-5 0 0,16 0 13 15,6-2-3-15,7 0-15 16,0 1-13-16,17 7 4 16,14 8 9-16,12 4 2 15,13 3 0-15,-1 4-2 16,-4-1 1-16,-2 4 0 16,-7-4-1-16,-14 3-4 15,-10 0 0-15,-12 0-4 16,-6 3 2-16,-9 2 1 15,-21 2 5-15,-10 3 7 16,-7-2-7-16,-3-4 0 16,3-4 5-16,7-2-2 15,15-8 10-15,10-6-9 0,12-5-4 16,3-2 0-16,14-6-11 16,22 0 8-16,19-5 1 15,13-7-23-15,13-3-22 16,13 5-34-16,7 6 30 15,6 4-171-15,1 0-133 16</inkml:trace>
  <inkml:trace contextRef="#ctx0" brushRef="#br0" timeOffset="128905.03">17650 16623 587 0,'0'0'29'0,"0"0"-20"16,0 0 87-16,-26-76-23 15,1 66-11-15,-7 10-3 16,-9 0 17-16,-7 19-16 16,-6 18-10-16,-2 8-6 0,1 12-9 15,10-1-1 1,9 1-13-16,13-1-12 0,17-12 0 16,6-8-8-16,6-12-1 15,20-6 0-15,7-17 1 16,4-1 5-16,5-10-2 15,2-19-3-15,-2-3 6 16,-2-7-6-16,-5-3-1 16,-10 5 0-16,-5 2 3 15,-10 15-1-15,-6 8-2 16,-2 10 0-16,-2 2 6 16,0 0-3-16,0 7-3 0,0 19-3 15,-6 6 3 1,-1 11-4-16,4 3 1 0,3-2-40 15,0 4-26-15,0-8-63 16,10-7-107-16,-1-9-180 16</inkml:trace>
  <inkml:trace contextRef="#ctx0" brushRef="#br0" timeOffset="129376.76">17669 16992 711 0,'0'0'303'0,"0"0"-277"15,0 0 125-15,0 0-79 0,0 0-56 16,0 0-13-16,79-63 0 16,-43 58-3-16,-7 5 0 15,3 0-5-15,-5 12-1 16,-11 10-1-16,-1 10 5 15,-11 7-1-15,-4 4 3 16,0 5-1-16,-4 1 3 16,-11-8 0-16,2-7-2 15,-1-12 0-15,7-10 14 16,2-3-2-16,5-9 7 16,0 0-3-16,0 0 9 15,0-24 14-15,20-12-32 0,2-13-6 16,10-6 8-1,8-6-6-15,-3 13-1 0,2 7-2 16,-2 12 0-16,-4 12 13 16,-12 6-5-16,0 8-2 15,-9 3 2-15,-1 0-8 16,0 17 0-16,-6 6-1 16,-5 7-7-16,0 6 1 15,0 7-34-15,-10 1-52 16,-6 1-22-16,0-9-128 15,-4-11-338-15</inkml:trace>
  <inkml:trace contextRef="#ctx0" brushRef="#br0" timeOffset="130059.36">19843 17327 237 0,'0'0'30'16,"0"0"-24"-1,0 0-8-15,0 0 2 0,0 0-4 16,0 0-14-16,2 20-5 16,-1-20 3-16,3 0-6 15,-1 0-13-15,0-2-23 16</inkml:trace>
  <inkml:trace contextRef="#ctx0" brushRef="#br0" timeOffset="139104.04">24936 3885 577 0,'0'0'2'0,"0"0"15"15,0 0 25-15,0 0-36 0,0 0-6 16,131-29 7-16,-73 15-3 16,-4 0-3-16,-8-1-2 15,-16 4-3-15,-12 5-5 16,-14 3 8-16,-4 3-12 16,-14 1-1-16,-28 19-15 15,-18 8 29-15,-13 5 7 16,0 1 0-16,7-2-5 15,14-6 15-15,15-6 1 16,18-7 17-16,12-5-20 16,7-2-15-16,8 0-4 15,19 2 4-15,14-1 8 16,7-3 13-16,3-1-9 16,-8 0-3-16,-13 0-7 15,-12 0 0-15,-14 3-2 0,-4 5 0 16,-7 8 0-16,-20 6 24 15,-12 6 10-15,-4 4 5 16,3-3-22-16,10-8 1 16,12-5-13-16,14-9-5 15,4-3-22-15,20-6 13 16,27-1 4-16,24-1-20 16,13-20-91-16,7-10-56 15,-5-2-92-15,-7-9 9 16</inkml:trace>
  <inkml:trace contextRef="#ctx0" brushRef="#br0" timeOffset="139418.37">25601 3906 225 0,'0'0'229'0,"0"0"-61"15,0 0-17-15,0 0-30 16,0 0-40-16,0 0-29 16,-70-31-15-16,55 31-18 15,-4 17-18-15,-1 5-1 16,5 3 0-16,5-1-12 15,7-3 10-15,3-5-36 16,0-6 30-16,0-6-9 16,12-4 13-16,4 0 4 15,7-4 6-15,2-15-3 16,2-5-2-16,-2-2 7 16,-5 2-3-16,-7 7 2 0,-7 6 20 15,-5 9-7 1,-1 2 19-16,0 0-39 0,0 15-14 15,-13 11-22 1,1 10 28-16,3 6-31 0,6-3-73 16,3-5-123-16,8-13-48 15</inkml:trace>
  <inkml:trace contextRef="#ctx0" brushRef="#br0" timeOffset="139816.51">25768 4062 554 0,'0'0'49'0,"0"0"196"0,0 0-224 15,0 0 43-15,0 0-57 16,0 0-7-16,12-5-10 16,17 2 10-16,3 3 0 15,0 0-2-15,-5 0-20 16,-8 8-14-16,-7 1-5 15,-9 1-57-15,-3 1 79 16,0-1 10-16,-2-2 9 16,-5-1 12-16,5-6 5 15,2-1 28-15,0 0 29 16,0 0 11-16,2-11-16 16,19-15-26-16,11-10-39 15,10-6 3-15,1 9-7 0,-5 11 0 16,-7 11 3-16,-3 9 0 15,-4 2-3-15,-6 6-4 16,-9 17-26-16,-9 11-30 16,-10 3-2-16,-31 9-74 15,-15 0-20-15,-15-3-63 16,-12-6-179-16</inkml:trace>
  <inkml:trace contextRef="#ctx0" brushRef="#br0" timeOffset="140344.41">23878 4226 495 0,'0'0'17'0,"0"0"32"0,0 0 3 16,0 0-51 0,0 0 33-16,112 4 57 0,-43-16-39 15,-1 1-47-15,-3-1-5 16,-10 5-46-16,-10 4-130 16,-19 3-52-16,-21 0-93 15</inkml:trace>
  <inkml:trace contextRef="#ctx0" brushRef="#br0" timeOffset="140485.38">23844 4417 429 0,'0'0'41'0,"0"0"163"16,0 0-116-16,0 0-63 16,117-17 6-16,-31-2-16 15,6 2-15-15,2 3-119 0,-12-3-140 16</inkml:trace>
  <inkml:trace contextRef="#ctx0" brushRef="#br0" timeOffset="141326.23">6039 4195 615 0,'0'0'45'0,"0"0"-25"16,0 0 211-16,0 0-96 15,0 0-86-15,0 0-37 16,6 0-10-16,12 0-4 16,18 0 6-16,16 0-10 15,12 0-2-15,14-8-107 16,-1-5-143-16,-14-3-129 16</inkml:trace>
  <inkml:trace contextRef="#ctx0" brushRef="#br0" timeOffset="141476.13">6042 4388 669 0,'0'0'8'0,"0"0"192"0,0 0-200 16,0 0 0-16,109 0 0 16,-24-20 0-16,12-3-48 15,-3-6-289-15</inkml:trace>
  <inkml:trace contextRef="#ctx0" brushRef="#br0" timeOffset="141991.04">6940 3998 859 0,'0'0'13'0,"0"0"105"16,0 0-54-16,0 0-64 15,0 0-33-15,0 0 33 16,130 10 21-16,-50-20-21 16,-2-7-41-16,-12 3-78 15,-22 0 20-15,-17 7-10 16,-21 6 52-16,-6 1 57 16,-33 0 0-16,-22 17-30 15,-22 5 26-15,-7 10 4 16,-1-1 13-16,9 0 12 15,15-4 60-15,19-9 11 0,18-7-2 16,15-8-47 0,9-2-47-16,21 2-30 0,24-1 26 15,16 1 4-15,11 0 7 16,-4-1 4-16,-10 1-11 16,-16 1 0-16,-15 1-2 15,-15 2 4-15,-12 3 6 16,0 9-7-16,-22 11 24 15,-17 9 45-15,-9 9-17 16,-9 0-16-16,-1 2 4 16,9-5-11-16,10-7 7 15,14-11-20-15,14-5-11 16,11-8-6-16,14-2-21 16,32-7 11-16,24-5-51 15,26-1-20-15,14-25-106 0,6-7-106 16,-5-11 30-16</inkml:trace>
  <inkml:trace contextRef="#ctx0" brushRef="#br0" timeOffset="142268.38">7671 4020 625 0,'0'0'189'0,"0"0"-42"15,0 0 57-15,0 0-145 16,0 0 23-16,0 0-5 16,-33-57 8-16,30 57-26 15,3 0-16-15,0 0-5 0,0 7-32 16,0 24-4-16,3 23-2 16,9 21 8-16,-9 10 1 15,0-1-9-15,0-12-17 16,6-11-72-16,3-15-33 15,4-15-59-15,7-16-103 16,-1-15-272-16</inkml:trace>
  <inkml:trace contextRef="#ctx0" brushRef="#br0" timeOffset="142628.41">8060 4051 795 0,'0'0'153'15,"0"0"-8"-15,0 0-48 16,-91 1-61-16,57 17-32 16,3 7-3-16,-2 3 11 15,12 6-5-15,6 0-7 16,9-1 0-16,6-2-14 16,0-9 8-16,9-8-32 15,12-9-1-15,4-5 17 16,2 0 6-16,6-17 15 15,-5-9 1-15,-2-6 0 16,-7-2 12-16,-10 0-10 0,0 2 4 16,-3 11 24-16,-6 12 6 15,0 6 10-15,0 3-23 16,0 0-23-16,0 4-1 16,0 16-30-16,0 11-14 15,6 13 24-15,7 3-65 16,-1-1-87-16,2-8-128 15,2-14-140-15</inkml:trace>
  <inkml:trace contextRef="#ctx0" brushRef="#br0" timeOffset="143056.79">8265 4272 542 0,'0'0'176'0,"0"0"-43"16,0 0-11-16,0 0-117 16,0 0-5-16,0 0-10 15,-8 0-23-15,26 0 27 16,3 0 4-16,3 10 3 16,-5 4-1-16,-4 3 0 15,-3 2-8-15,-6-2-23 16,-6-5 23-16,0-5-3 15,0 0 10-15,0-4 2 16,0-3 7-16,0 0 34 0,0 0 16 16,0-10 14-1,0-9-48-15,0-12-10 0,0-5 29 16,3 3-38-16,12 2 7 16,0 12 12-16,0 7-24 15,4 7 1-15,5 5-1 16,1 3-6-16,1 19 2 15,1 9 4-15,-11 3-3 16,-4 7-3-16,-12 1-3 16,0 3-34-16,0-3-81 15,-9-9-162-15,6-16-42 16</inkml:trace>
  <inkml:trace contextRef="#ctx0" brushRef="#br0" timeOffset="143266.73">8736 3805 813 0,'0'0'201'15,"0"0"-137"-15,0 0 27 16,0 0-61-16,0 0-26 16,0 0-3-16,28 121 42 15,5-55-23-15,0 7-1 16,-8 5-19-16,-11 12 0 15,-11 7-83-15,-3 5-130 0,-24 1-203 16</inkml:trace>
  <inkml:trace contextRef="#ctx0" brushRef="#br0" timeOffset="147168.16">20160 13428 433 0,'0'0'59'16,"0"0"-12"-16,0 0 102 15,0 0 6-15,0-75-89 16,0 65 14-16,-3 6-1 16,-9 4-32-16,-12 0-25 0,-7 27-22 15,-8 20 2-15,-3 12-4 16,11 14 2-16,13 2 0 16,14-8-2-16,4-11 0 15,16-14-4-15,18-19-21 16,12-19 27-16,14-4 7 15,12-33-3-15,5-17 0 16,1-6-4-16,-9 0-2 16,-13 3 2-16,-14 0 1 15,-17 6 0-15,-8 13 10 16,-14 12-8-16,-3 14 12 16,0 8-13-16,0 19-2 0,-6 26-27 15,-2 16 25-15,5 7-1 16,3-2 2-16,17-7-19 15,8-8-11-15,8-15 4 16,0-16 10-16,-4-13 14 16,0-7 1-16,1-20 2 15,-2-16 5-15,-4-7-2 16,-11-6-2-16,-13-1 4 16,0-1-5-16,-24-1 7 15,-8 9-4-15,-6 14 2 16,-4 20 15-16,-4 9-11 15,4 22-9-15,8 14-4 16,10 4-2-16,20 2-2 16,4-9-21-16,13-6-4 15,23-14 22-15,15-6 11 0,7-7 0 16,1-7 2 0,1-19 6-16,-5-7 20 0,-4 0 15 15,-6-4-3-15,-6 1 17 16,-9 5-15-16,-10 9-12 15,-8 12-3-15,-7 10-17 16,-1 0-10-16,7 17-10 16,2 12 10-16,6 12-2 15,1-5 2-15,2-4-3 16,2-8-3-16,-2-9-6 16,0-7 11-16,0-8-5 15,3 0 6-15,3-17 1 0,4-10 2 16,-1-8 2-1,-1-9 2-15,-3-3-5 0,-5 5 17 16,-5 6-5-16,-8 16 3 16,-2 13 14-16,-4 7-27 15,3 0-4-15,8 21-24 16,0 9 23-16,4 9-3 16,3-2-19-16,1-1-4 15,1-7-2-15,-2-10-43 16,1-9 39-16,5-10-20 15,4 0 6-15,5-25-17 16,2-8-75-16,-3-4-41 16,-4-9 112-16,-3-4 53 0,-9 7 15 15,-5 8 18 1,-4 11 78-16,-4 14 99 0,-6 7-66 16,0 0 26-16,0 3-67 15,0 0-43-15,0 0 11 16,0 0-15-16,0 0 1 15,0 0 37-15,0 0-19 16,0 0-18-16,0 0 16 16,0 0-17-16,0-1-14 15,1 1 10-15,1 0 3 16,1 0-24-16,0 0-15 16,-2-2 0-16,1 2 8 0,-2 0-8 15,2 0 0-15,0 0-1 16,-1 0 2-16,4 0-3 15,-2-3 1-15,0 3-3 16,-2-4-4-16,-1 4 11 16,0 0-4-16,0 0 1 15,0 0-1-15,0 0 3 16,0 0-3-16,0 0-9 16,0 0 6-16,0 9-28 15,0 18-10-15,0 16 8 16,0 14 33-16,0 2-2 15,18-1-27-15,10-11-4 16,2-14 1-16,2-10 12 16,-13-14 8-16,-1-9 10 15,0-3 4-15,4-23 5 0,4-16-4 16,-1-15-1-16,-1-6 4 16,-2-6-6-16,-2 0-2 15,-5 6-6-15,-2 14-11 16,-5 23 10-16,-5 15-36 15,-2 11-12-15,9 3-64 16,7 24-104-16,8 10 51 16,7 2-130-16,-1 1-90 15</inkml:trace>
  <inkml:trace contextRef="#ctx0" brushRef="#br0" timeOffset="148396.34">22496 13353 574 0,'0'0'190'16,"0"0"76"-1,0 0-122-15,0 0-37 0,0 0-47 16,0 0-31-16,-26-14-18 16,26 30-10-16,0 8 6 15,0-3-7-15,8-3 0 16,10-3-5-16,1-6 5 16,2-6-10-16,1-3-1 15,4 0-9-15,-3-17 15 16,-1-6-11-16,-5-3 7 15,-6-4 5-15,-6-5 5 16,-5-2-1-16,0 7 0 16,-4 10 3-16,-14 14 7 0,-9 6-10 15,-5 33-14 1,-9 17 9-16,6 18 2 0,10 7 2 16,15 0 1-16,10-10-23 15,18-9-13-15,23-15-27 16,8-12-3-16,9-21 66 15,10-8-27-15,6-20 24 16,2-18-5-16,0-8-12 16,-9-7-15-16,-13-6 11 15,-14-7 24-15,-22 16 0 16,-14 10 40-16,-4 23 37 16,-18 17 1-16,-15 1-57 0,-3 24-21 15,4 6-4 1,12-2-4-16,13-5 7 0,7-2-14 15,6-7-7-15,21-5 11 16,12-10 11-16,13 0-3 16,9-1 3-16,4-12 0 15,4 7 5-15,-8 6-5 16,-2 0 24-16,-18 15-20 16,-11 6-3-16,-15 2 3 15,-10 10-4-15,-5-1 0 16,0-1 3-16,0-9-3 15,0-6-15-15,0-11-13 16,0-2-15-16,12-3 10 16,17-7 2-16,13-13-5 15,4-6 8-15,0-13-160 0,-11-5 128 16,-7-6 55-16,-9 1 5 16,-7 10 16-16,-7 15 36 15,-5 15 102-15,0 9-25 16,-17 12-98-16,-9 15-23 15,-4 9-8-15,6 1 2 16,9-4-4-16,9-7-12 16,6-2-33-16,0-14-9 15,12-5 32-15,9-5 14 16,7-5 9-16,4-12 1 16,-1-6 7-16,-3-4-4 15,-2-2 24-15,-6 2 12 0,-8 1 2 16,-4 12-1-16,-5 8 28 15,-3 6-8-15,0 0-10 16,0 9-46-16,-11 21 1 16,-2 13 6-16,3 21-4 15,7 17-3-15,3 23 12 16,11 15-5-16,8 12 17 16,1 6 5-16,-3-6-23 15,-5-8 5-15,-11-19-13 16,-1-26-1-16,-21-20-1 15,-19-24 1-15,-15-20 3 16,-11-14-4-16,-4 0-7 16,2-19 7-16,13-20-17 0,19-14 4 15,30-23 2-15,9-22-15 16,46-21-3-16,24-11-7 16,19-8-17-16,16 12-3 15,1 11 10-15,1 15 25 16,-8 18 11-16,-10 15 10 15,-16 9-2-15,-16 21 2 16,-23 10 0-16,-16 15 21 16,-12 4 23-16,-9 8 3 15,0 0-19-15,0 3-27 16,-5 22 1-16,-8 11 2 16,-2 9 9-16,6 2 2 0,6-7-15 15,3-7 0 1,0-5 0-16,12-11-32 0,12-9-31 15,13-8-52-15,9-25-79 16,2-19-317-16</inkml:trace>
  <inkml:trace contextRef="#ctx0" brushRef="#br0" timeOffset="148526.31">24806 12976 737 0,'0'0'116'0,"0"0"140"16,0 0-229-16,0 0-27 15,0 0-37-15,-37 89-77 16,35-36-90-16,2 0-237 16</inkml:trace>
  <inkml:trace contextRef="#ctx0" brushRef="#br0" timeOffset="149342.31">24744 13383 891 0,'0'0'95'0,"0"0"66"16,0 0-101-16,0 0-59 15,0 0-1-15,0 0 0 16,7 62-2-16,6-45 1 16,1 0-27-16,2-7 3 15,2-1-10-15,4-9-29 0,2 0 64 16,2 0-9-1,3-17 9-15,4-5 8 0,2-7-7 16,4-2 0-16,-5 4-2 16,-1 8-1-16,-2 9-2 15,-4 10 0-15,0 0-5 16,-1 3 7-16,4 13 1 16,9-3-2-16,4 1-8 15,4-3-10-15,2-6-93 16,-6-5 49-16,-1 0-75 15,-8-9 22-15,-6-8 54 16,-8 1 27-16,-8-4 37 16,-8 1 31-16,-4-3 72 0,0 0 15 15,-1 2-19-15,-8 7-7 16,-3 9 11-16,-2 4-46 16,-6 8-57-16,-3 15-3 15,1 12 0-15,1 2 1 16,10 0 2-16,7-7-2 15,4-5-7-15,6-11-23 16,13-4 2-16,5-10 18 16,5 0 10-16,-1-10 3 15,0-7-1-15,3 0 12 16,-2-1 48-16,-1 1-4 16,-7 0-5-16,-6 6-16 0,-7 5 31 15,-5 6-48 1,-3 0 38-16,0 0-56 0,-14 23-3 15,-13 14 3-15,-4 26 12 16,9 19-12-16,8 31 39 16,12 19-35-16,2 24-1 15,6 9 1-15,15-3-2 16,2-8-2-16,-2-22 0 16,-9-24 2-16,-12-30 4 15,0-30-5-15,-23-28 0 16,-20-20 11-16,-12-6 0 15,-8-27-6-15,2-17-6 16,12-12 1-16,16-11-7 16,20-16 2-16,13-15-12 15,34-14 4-15,30-10 5 0,27-1-22 16,25 7-47-16,20 19-52 16,11 16-82-16,-1 19-187 15</inkml:trace>
  <inkml:trace contextRef="#ctx0" brushRef="#br0" timeOffset="151077.24">27476 13358 453 0,'0'0'6'15,"0"0"104"-15,0 0 27 16,0 0-46-16,0 0-69 16,-94 14 7-16,57 19 2 15,2 4 17-15,7 5-11 16,6-1 2-16,13-2-39 16,9-3-8-16,0-7 8 0,16-8-4 15,16-14 0 1,12-7 4-16,7-4 4 0,10-26 14 15,-1-13-13-15,-5-3-4 16,-6-9 4-16,-11 4-5 16,-12 9 4-16,-12 11-4 15,-7 19 4-15,-7 12-3 16,0 15-1-16,-9 26-17 16,-3 12 15-16,3 9 2 15,9-5-1-15,0-11 0 16,12-6-10-16,14-18 11 15,3-12-10-15,7-10 2 16,6-5 4-16,1-20 8 16,-4-14-4-16,-6-6 0 15,-9-8 0-15,-12-7 7 0,-6-3-7 16,-6 10 0 0,-9 11 6-16,-16 21-2 0,-10 18 44 15,-7 6-48-15,-8 30-4 16,3 13 4-16,13-3 0 15,16-1-9-15,18-8 2 16,0-7 4-16,29-13 3 16,9-8 0-16,11-6 20 15,7-3 34-15,3-21-21 16,1-2-12-16,-1-7 1 0,-3-1-8 16,-8-2 9-1,-9 7 1-15,-17 12-8 0,-10 7 16 16,-7 8-26-16,-5 2-6 15,0 15-7-15,0 14-4 16,2 9 11-16,7-1 0 16,0-8 0-16,3-10-4 15,-3-9 4-15,-3-4-1 16,2-6-2-16,5 0 6 16,5-6 0-16,12-13 0 15,5-8-1-15,4-9 7 16,5-1-9-16,1 8 0 15,-7 0 0-15,-8 15 2 16,-10 11-4-16,-6 3-1 16,-3 15-7-16,0 16 4 0,-2 9 6 15,-1 5-7 1,1-4-14-16,-2-2-20 0,1-13-29 16,2-6-24-16,5-9-15 15,13-8-50-15,16-3 40 16,12-3 61-16,6-18-104 15,-6-5 59-15,-7-11 73 16,-8-5 30-16,-11-1 58 16,-11 0 98-16,-10 9-57 15,-9 15 84-15,0 9-15 16,-21 10-48-16,-9 0-65 16,-9 4-40-16,-8 18-15 15,0 8 21-15,1 7-13 0,10 2-3 16,15 3 2-16,11-5-7 15,10-4-3-15,5-9-4 16,23-9-14-16,10-8 21 16,7-7-8-16,6-9 1 15,1-21-13-15,-1-10 15 16,1-9-10-16,-4-7 14 16,-3-16 2-16,0-9 2 15,-7-14-1-15,-4 0 2 16,-12 15 25-16,-9 27-18 15,-10 30 55-15,-3 19 11 16,-3 4-56-16,-18 32-21 0,-6 15-10 16,-1 17 10-1,5 4 12-15,7 7-8 16,5 0 7-16,5-5-11 16,6-2 1-16,0-8-9 0,12-14 6 15,15-10-29-15,15-16 15 16,21-9-13-16,13-11 2 15,2-4 22-15,-7-26-51 16,-22-13 11-16,-9-10 21 16,-11-3 22-16,-8 3 2 15,-7 7 14-15,-6 17 11 16,-8 12 35-16,0 13 2 0,0 4 8 16,-6 0-70-1,-13 24 2-15,-3 5-2 0,-1 14 12 16,4 0-7-1,5-4-5-15,7 3 7 0,7-4-14 16,0-8-8-16,13-7-40 16,14-10-17-16,13-9-30 15,14-4-6-15,5-21-225 16,-3-15 301-16,-8-13-584 16</inkml:trace>
  <inkml:trace contextRef="#ctx0" brushRef="#br0" timeOffset="151336.71">30063 13171 118 0,'7'-79'133'0,"-6"16"-9"15,-1 17 9-15,0 19 15 16,-8 24 51-16,-12 3-107 16,-4 10-64-16,-1 13 11 0,1 5-3 15,10-1-36-15,10-6 3 16,4-2-6-16,0-8 1 16,6-4 2-16,8-5 10 15,2-2-8-15,0-2 14 16,4-16 2-16,-3-10 6 15,-6-3 3-15,-5-2-27 16,-6 3 6 0,0 10 0-16,0 14-1 0,-12 6-5 15,-7 0-7-15,-4 20-37 16,-1 10-9-16,4 10-57 16,7-1-143-16,3-3-65 15</inkml:trace>
  <inkml:trace contextRef="#ctx0" brushRef="#br0" timeOffset="151825.07">30347 12927 427 0,'0'0'34'16,"0"0"108"-16,17-89-8 16,-14 79 20-16,-3 10-38 15,0 0-56-15,0 19-51 16,0 22-2-16,-6 24 31 0,-11 18 14 15,-11 13-28-15,-7 2-24 16,-3 1 0-16,1-9 0 16,10-15-30-16,9-24-22 15,11-16-55-15,7-20-32 16,4-15-135-16,20-5-26 16</inkml:trace>
  <inkml:trace contextRef="#ctx0" brushRef="#br0" timeOffset="152116.57">30092 13319 138 0,'0'0'99'0,"0"0"15"0,-86 5 50 15,78-3-83-15,8 1-49 16,2-3-32-16,31 3 1 16,19-3 65-16,20 0-29 15,14-3-17-15,2-10-15 16,-2 1 18-16,-14 5 18 15,-15 3 4-15,-17 4 4 16,-19 0-26-16,-8 7-21 16,-11 15 10-16,-2 8-1 15,-5 7 6-15,-17 4-1 16,-2-2-16-16,2-7-15 16,7-8-39-16,7-5-75 15,8-15-3-15,0-4-40 16,20-7-10-16,13-20-56 0</inkml:trace>
  <inkml:trace contextRef="#ctx0" brushRef="#br0" timeOffset="152251.22">30877 13109 163 0,'0'0'180'0,"33"-83"65"16,-30 71-6-16,-3 12-106 16,0 2-133-16,-9 30-63 15,-6 15 1-15,-2 9-87 16,11 3-54-16,3-9-143 15</inkml:trace>
  <inkml:trace contextRef="#ctx0" brushRef="#br0" timeOffset="154232.49">30890 13349 642 0,'0'0'62'16,"0"0"235"-16,0 0-184 15,0 0-95-15,0 0-17 16,0 0-2-16,-31 50 2 16,15-11 10-16,8-2-10 15,6-4 1-15,2-10-4 16,0-3 1-16,11-7-12 16,7-6 12-16,1-7-18 15,8 0 17-15,2-20-3 0,2-6 1 16,-4-10-11-16,-5-3 3 15,-10-9 9-15,-6 1-2 16,-6 6 5-16,0 10 0 16,-4 8 6-16,-12 20 20 15,-7 3-26-15,-3 14-10 16,-2 15 10-16,4 10-1 16,11 1 1-16,10-3-1 15,3-3 0-15,7-9-7 16,20-9 6-16,6-6 0 15,6-6 4-15,5-4 13 16,1-7-14-16,4-12 4 16,-2-2 6-16,-1-7-5 0,-7 0 8 15,-8 9-13-15,-10 2 2 16,-11 9-2-16,-5 8-1 16,-5 0-9-16,0 17-7 15,0 7 11-15,0 2 4 16,4-1 1-16,-1-8-9 15,5-5 6-15,1-7-9 16,4 0 12-16,4-5 2 16,6 0 1-16,6-10 5 15,0-5-8-15,3-2 0 16,-1 3-1-16,-3 3 4 16,-5 5-5-16,-7 6 2 15,-3 0-1-15,-2 0-4 16,4 14 1-16,1 6-25 0,4-1 7 15,-2-4-46-15,0-1-21 16,0-7 78-16,2-4 6 16,4-3 5-16,3 0-8 15,9 0-29-15,4-14 35 16,-1 1-6-16,0-6 8 16,-14-4 3-16,-8 0 2 15,-6-1 33-15,-11 11 19 16,0 3 35-16,-5 10-6 15,-17 0-86-15,-6 3 0 16,-5 17-8-16,7 4 1 16,6-2 5-16,10-1-7 0,5-3-14 15,5-6 8 1,0-3-10-16,9-2 15 0,12-4 10 16,2-3 3-16,3 0 4 15,1-10-6-15,-1-4-1 16,-6-6 15-16,-2-2-15 15,-4 2 8-15,-7 7-2 16,-4 6 10-16,-3 5 11 16,0 2-27-16,0 2-8 15,0 18-3-15,-7 3 7 16,-5 4 4-16,4-2 1 16,8-8-1-16,0-3-3 15,0-5-8-15,8-2 8 0,8-7 2 16,6 0 2-16,1-3 1 15,6-16 1-15,0-5 0 16,3-10 5-16,-3-8 5 16,0-8-4-16,5-15 21 15,6-15-27-15,5-15 9 16,1-8-5-16,-5 7 5 16,-13 24 13-16,-12 32 14 15,-13 26 41-15,-3 14-37 16,-9 17-43-16,-13 23-5 15,-8 16 5-15,-6 21 6 16,4 1 10-16,-3 6 1 16,5 1-15-16,9-3 6 0,7-9-8 15,14-13 0-15,0-11-3 16,6-13-2-16,16-12-19 16,8-14 9-16,9-10 1 15,5-5 13-15,4-24-11 16,1-10-5-16,0-14-7 15,-2-10 0-15,5-7 2 16,1-15 4-16,3-7 11 16,-4 1 2-16,-13 16 7 15,-15 29-2-15,-17 26 27 16,-7 18 8-16,0 2-35 16,-12 25-21-16,-13 18 21 15,-5 14 11-15,0 8-8 16,2 1 5-16,4 0 7 0,3-2-5 15,3-5-1-15,8-4-9 16,8-8-3-16,2-13 2 16,14-9-35-16,16-14 21 15,11-8-1-15,4-3-4 16,2-10 19-16,-5-17-20 16,-6-9 21-16,-7-6 1 15,-6-5 0-15,-5 7-2 16,-7 14 2-16,-8 9 13 15,-3 11 23-15,0 6-34 16,-11 13-3-16,-16 16-14 0,-6 10 14 16,4 5 1-1,8-1-1-15,9-4-15 0,6-5-13 16,6-4-12 0,6-7-27-16,17-11 26 0,6-8 2 15,4-4 26-15,4 0 13 16,-4-9 0-16,0-11 8 15,-2-7 8-15,-3-6 12 16,2-3 17-16,-10 7 5 16,-5 4-6-16,-8 6 22 15,-5 13-2-15,-1 2 2 16,-1 4-34-16,0 0-28 0,0 0 4 16,0 0-1-1,3 0-3-15,6 20 0 0,0 11-4 16,0 16 30-16,1 17-6 15,-8 12 1-15,-2 23 17 16,0 17-25-16,-12 7 3 16,1 5-9-16,-3-7-6 15,0-11 3-15,-5-14-8 16,-11-21 0-16,-7-24-4 16,-10-12 9-16,-12-13-6 15,-13-7 1-15,-7-5-11 16,-4-8 5-16,5-6-16 15,13 0-7-15,12-12 23 16,18-15 1-16,9-13 1 16,14-16-6-16,12-19-13 0,16-11 9 15,37-13-21-15,24-4-23 16,20 1-20-16,10 17-22 16,1 21-3-16,1 27-57 15,-12 22-186-15,-8 8-223 16</inkml:trace>
  <inkml:trace contextRef="#ctx0" brushRef="#br0" timeOffset="154923.31">33624 13905 495 0,'0'0'59'15,"0"0"24"-15,0 0 119 16,0 0-116-16,0 0-53 16,0 0-10-16,0 0-23 15,-4-5 0-15,4 5-4 16,-3 0 4-16,2 0-7 16,1 0 4-16,-2 0 3 15,1 0 2-15,1 0-2 16,-2 0 0-16,2 0 6 15,-1 0-4-15,1 0-2 16,0 0 3-16,0 0-1 16,0 0-2-16,0 0 0 15,0 0 0-15,0 0-1 0,0 0 1 16,0 0 0-16,0 0 1 16,0 0 1-16,0 0 9 15,0 0-2-15,0-6 1 16,0-8 26-16,0-5-35 15,0 2 1-15,0 7 4 16,0 8 19-16,0 2-11 16,-5 0-14-16,-10 12 0 15,-6 8 0-15,5 1 0 16,4 2-3-16,7-6 3 16,5-4-5-16,0-4 2 15,0-1 2-15,17-5 1 0,2-1 8 16,2-2-6-16,-3 0 3 15,3-2-2-15,-5-12-2 16,1-5 1-16,-5-1 0 16,-7-2-2-16,-2 5 7 15,-3 6-3-15,0 10 10 16,0 1-6-16,-3 0-8 16,-13 0-5-16,-3 12 3 15,5 2-6-15,5 0-8 16,6 0-21-16,3-8 4 15,0 4 8-15,0-7 7 16,5 0 6-16,2 1-14 16,-2-4-75-16,-2 0-109 0,-3 0-84 15</inkml:trace>
  <inkml:trace contextRef="#ctx0" brushRef="#br0" timeOffset="158468.57">19593 16774 205 0,'0'0'8'16,"0"0"3"-16,0 0 117 16,46-89-35-16,-38 62-17 15,-4 7 3-15,-4 8 9 16,0 4 19-16,0 7 10 15,0 1-47-15,-4 0-38 0,-14 26-32 16,-12 16 1-16,-3 11 11 16,5 10-11-16,10-4 0 15,12-6 1-15,6-3-2 16,1-8 2-16,22-11-4 16,8-8 3-16,6-17-5 15,8-6-3-15,7-6 7 16,7-29 3-16,0-6-3 15,-1-12-5-15,-7 0 2 16,-11-2-4-16,-8 12 4 16,-13 12-1-16,-10 14 4 15,-8 15 3-15,-1 4-3 16,0 35-13-16,-7 17 7 16,-3 10 6-16,7 3 5 15,3-6-5-15,3-10-4 0,18-8 4 16,2-16-3-1,3-17-1-15,-1-10 2 0,8-13 2 16,-6-21 4-16,3-12-4 16,-6-7 2-16,-13-2 0 15,-9-8-1-15,-2 0 1 16,-13 3-2-16,-16 11 2 16,-2 15 2-16,-3 18-3 15,-5 16-2-15,-3 26-3 16,3 18-1-16,8 8 3 15,13 7 1-15,14-5 2 16,4-4-5-16,19-11 4 16,15-10 0-16,8-15 2 15,4-7-2-15,5-7 3 0,4-17 2 16,-1-13 2-16,3-8 24 16,-8-2-17-16,-1-4 6 15,-5 2 8-15,-14 8-3 16,-6 8-9-16,-11 12-4 15,-9 14-8-15,-2 0-4 16,-1 24-1-16,2 17 1 16,2 12 2-16,6 5 1 15,7-7-2-15,4-10-1 16,6-9 0-16,1-11-5 16,3-14-3-16,4-7-1 15,4-14 7-15,3-19 1 16,1-9-3-16,-3-8 2 15,-4-1 2-15,-2 0 1 16,-9 7 3-16,-5 15-3 0,-10 12 19 16,-7 16-11-16,0 1-9 15,-2 18-6-15,5 11 5 16,4 12-4-16,3 1 5 16,2-7-13-16,3 2-16 15,0-10-46-15,2-10-6 16,4-12-68-16,8-5 5 15,-4-5 12-15,3-17-6 0,-7-2 100 16,-3-11 38-16,-3 3 19 16,-4-5 50-16,-7 8 29 15,2 3 15-15,-6 9 107 16,-2 7-67 0,-1 5-45-16,0 3-31 0,0 2-9 15,0 0-8-15,0 0-23 16,0 0-15-16,2 0 33 15,-1 0-38-15,-1-3-9 16,0 3 27-16,0 0-10 16,0-3-5-16,0 3 3 15,0 0-11-15,0 0 9 16,0 0-13-16,0 0 0 16,0 0 2-16,0 0-4 15,0 0 0-15,0 0-6 0,0 0 2 16,0 0-7-16,-1 20 4 15,-14 16-5-15,0 12 3 16,3 11 2-16,8-4 0 16,4-6-1-16,4-9-3 15,13-13-2-15,-1-12 1 16,-3-11 1-16,4-4 5 16,2-17 1-16,6-19 13 15,7-14-12-15,1-9 1 16,-3-8-2-16,-4 0-1 15,0 3-7-15,-6 5 2 16,-1 16-18-16,-3 13-1 16,-3 14-29-16,7 13-50 15,-1 3-34-15,7 11-29 0,2 14-3 16,0 5-122-16,-4 2 52 16,-3-5 42-16,-8-8 74 15,-4-7 123-15,-7-7 14 16,-2-5 85-16,0 0 146 15,0 0-33-15,0 0 24 16,0 0-74-16,0 0-67 16,0 0-33-16,0 0-13 15,0 5-45-15,0 10 0 16,0 2 0-16,0 6-2 16,0-4 1-16,1-2-6 0,13-1 6 15,-1-10-10-15,5-1 2 16,-1-2-7-16,2-3 0 15,0-5-1-15,-4-7 5 16,-3-8 1-16,-5-6 5 16,-7-2-4-16,0 0 6 15,-1 4 0-15,-15 8 5 16,-3 5-4-16,0 11 6 16,-5 5-7-16,-5 22-8 15,0 16 8-15,3 5 1 16,4 8 0-16,11-2 3 15,9-5-4-15,2-9-3 0,13-7-14 16,19-11-31 0,7-12 24-16,11-10-8 0,11-2-28 15,4-25 10-15,-7-9-2 16,-7-7 49-16,-14-4 2 16,-15-1 1-16,-12 4 13 15,-10 8 19-15,0 11 28 16,-6 13 19-16,-10 6-26 15,3 6-14-15,-2 0-23 16,6 0-16-16,4 3 1 16,5 8-1-16,0-2-8 15,0 1 8-15,12 3-6 16,12 0 0-16,4 0 5 16,2 2 1-16,-1 2-2 15,-11 5 2-15,-2 6-2 0,-8 9 2 16,-8 2 0-16,0 8 2 15,-8 2-2-15,-7 0 0 16,9-8-4-16,2-14-2 16,4-11-14-16,0-16-13 15,15 0 3-15,19-20 17 16,12-10-25-16,6-9-17 16,-4-5 55-16,-2-2-63 15,-10-4 49-15,-11-8-7 16,-9 4 15-16,-12 8 6 15,-4 12 33-15,-6 19 56 16,-18 10 0-16,-8 5-49 0,-4 15-33 16,-2 9 11-1,7 8-5-15,7 2-3 0,10 2-10 16,11-7 0-16,3-7-2 16,6-7-25-16,20-8 0 15,5-7 8-15,7 0 4 16,-6-11-12-16,0-12 15 15,-7-3 12-15,-7-3 5 16,-5 0-2-16,-4 7 21 16,-6 5 26-16,-3 12-12 15,0 5 15-15,0 0-24 16,-6 9-28-16,-13 21 5 16,-7 13-4-16,3 20 9 0,10 19-2 15,13 27 1 1,4 22 54-16,25 16-53 15,3 8-5-15,1-7 23 16,-5 2-29-16,-7-25 0 0,-9-21 0 16,-12-26 0-16,0-30-1 15,-19-21-19-15,-16-23-5 16,-14-6 12-16,-11-33-14 16,-7-14-13-16,2-14-2 15,9-10-29-15,21-9 33 16,21-7 12-16,14-6-28 15,24-2 5-15,27-5 3 0,14-1-29 16,14 1-4-16,5-1-6 16,1 1 24-16,2 6 61 15,-13 10 2-15,-8 13 59 16,-14 18 39-16,-20 21 12 16,-15 14-3-16,-11 15-28 15,-6 5-28-15,0 0-34 16,0 13-12-16,-4 18 0 15,-8 14 8-15,-3 7 17 16,3 1-10-16,4 0-18 16,5-10 0-16,3-7-4 15,0-10-6-15,2-13-6 16,16-13-49-16,12 0-35 16,7-27-63-16,8-15-203 15,-3-14-202-15</inkml:trace>
  <inkml:trace contextRef="#ctx0" brushRef="#br0" timeOffset="158591.31">23270 16511 499 0,'0'0'122'0,"0"0"73"15,0 0-151-15,0 0-44 16,0 0-30-16,0 0-27 16,0 115-96-16,7-71-193 15</inkml:trace>
  <inkml:trace contextRef="#ctx0" brushRef="#br0" timeOffset="159422.34">23261 16907 781 0,'0'0'82'0,"0"0"46"15,0 0-7-15,0 0-121 16,0 0 0-16,0 0 0 15,-6 40 5-15,6-20-3 16,4-4-4-16,7-7 2 16,-2 1-28-16,3-7 13 15,7-3-5-15,3 0 11 16,2-6 6-16,6-10-4 16,0-6 6-16,0 0-1 0,1 3-5 15,-1 6 2 1,-3 6 4-16,-2 7-8 0,-3 0 8 15,-2 16-14-15,-2 5-34 16,3 5 0-16,-3-3-43 16,6-4-30-16,-1-5 50 15,4-10-17-15,3-4-4 16,3 0 17-16,-2-14 0 16,-1-8 35-16,-3-2 41 15,-8-3 17-15,-5 0 75 16,-8 1-14-16,-6 3 44 15,0 7-16-15,0 9 39 0,-9 7-56 16,-12 0-72 0,-1 17-1-16,-4 7-13 0,7 5-3 15,1-3 0-15,10-1-4 16,8-6-15-16,0-4-40 16,14-8-24-16,13-7 39 15,3 0-10-15,1-16 8 16,-4-6 38-16,-4-3 7 15,-5-4 1-15,-6-1 20 16,-3 0 27-16,-4 5 34 16,-3 11 19-16,-2 7 0 15,0 7 16-15,0 0-78 16,-10 10-16-16,-9 19-17 16,-8 12-1-16,-6 15 18 15,-4 19-15-15,3 19-1 0,10 17 4 16,13 15-8-16,11 6 15 15,0-3-16-15,13-4-1 16,1-10 12-16,-3-14-10 16,-7-15 0-16,-4-19 2 15,0-20-3-15,-18-16 4 16,-13-12-2-16,-10-15 0 16,-12-4 6-16,-11-14-7 15,-9-23-2-15,6-13-11 16,11-14-4-16,21-10 1 15,25-14 0-15,12-13-3 16,43-10-23-16,31-8-80 0,22 3-86 16,19 7-21-1,6 11-158-15</inkml:trace>
  <inkml:trace contextRef="#ctx0" brushRef="#br0" timeOffset="161476.54">25809 16917 315 0,'0'0'101'0,"0"0"-12"15,1-77 0-15,-1 50 59 0,0 5-29 16,-3 5-49-16,-14 5 15 15,-8 2-17-15,-11 10-32 16,-17 3-24-16,-12 30-12 16,-4 19 0-16,1 6-1 15,10 7 2-15,15-6 1 16,13-2 2-16,15-8-3 16,15-8-2-16,0-6-2 15,21-15 3-15,7-10 0 16,8-10 1-16,6-16 7 15,4-21-4-15,3-4-2 16,-1-10 14-16,1 1-16 0,-7 3 4 16,-7 3 1-1,-12 16-4-15,-11 15 4 0,-9 6-5 16,-3 7-10-16,0 16 9 16,0 18-20-16,0 18 21 15,0 5 0-15,0-4-2 16,8-8-1-16,11-15-35 15,-1-16 4-15,9-14 20 16,6-17 2-16,7-25 7 16,5-11-8-16,-5-12 6 15,-4-1 5-15,-1-4 2 16,-2-7 0-16,-2-8 24 16,-1-4-1-16,-8 6 14 0,-8 6-12 15,-6 24 7 1,-5 20 16-16,-3 24-14 0,0 9 12 15,0 12-46-15,-18 32-4 16,-8 19 4-16,-5 19 7 16,1 11 0-16,5-1 9 15,4 0-13-15,5-8-2 16,4-16 4-16,4-15-2 16,5-20-3-16,3-18 8 15,0-10 2-15,0-5 23 16,0 0-4-16,14-20 6 15,23-19 6-15,14-18-20 0,10-9-3 16,-1 4-12 0,-7 8-6-16,-8 16 3 0,-12 18-3 15,-11 11-9-15,-4 9 9 16,0 5-23-16,-2 20-11 16,1 16 20-16,-4 4 3 15,-7 3 3-15,-6 1-7 16,0-9 8-16,-13-1 5 15,-16-5 3-15,-5-7-1 16,-9-2 3-16,-5-5-1 16,-7-6 6-16,-2-5-8 15,2-5-10-15,9-4 9 16,6-4-29-16,10-16-15 16,12-11-49-16,12-8-73 15,6-6-184-15,6-7-174 16</inkml:trace>
  <inkml:trace contextRef="#ctx0" brushRef="#br0" timeOffset="162594.53">24187 9124 857 0,'0'0'7'0,"0"0"110"15,0 0 50-15,0 0-109 0,0 0-29 16,0 0-26-1,-61-45-3-15,74 38-4 0,22 0 2 16,15-2 1-16,9-5 1 16,-6 4-25-16,-12 4-19 15,-18 2-4-15,-14 1 19 16,-9 3 13-16,-4 0 15 16,-32 3-3-16,-19 14 2 15,-14 9 2-15,-2 1-1 16,5 2 7-16,10-3 0 15,15-5 5-15,17-8-1 16,15-9-5-16,9 2-5 0,12-3-24 16,27-3 21-1,16 0 3-15,12 0 10 0,0 0-10 16,-7-1-13-16,-15-2-5 16,-17 1-14-16,-15 2 19 15,-13 0 8-15,-4 10 2 16,-23 16 3-16,-13 10 22 15,-5 3-2-15,4-2 13 16,11-8-13-16,13-9-2 16,11-6-18-16,6-11-21 15,18-3 10-15,34 0 3 16,26-16-7-16,14-14-85 16,7-9-184-16,-2-4-86 0,-5-4 68 15</inkml:trace>
  <inkml:trace contextRef="#ctx0" brushRef="#br0" timeOffset="162878.29">24960 8976 225 0,'0'0'164'0,"0"0"48"16,0 0-105-16,0 0-6 15,-90-3-27-15,61 23 5 16,3 2-17-16,7 2-34 16,4-1 1-16,9 0-22 15,6-4-5-15,0-5-4 16,6-4 1-16,12-4-12 15,4-6 8-15,6 0-4 16,2-10 9-16,0-15-3 16,-6-2 6-16,-3-3 1 0,-5 7-4 15,-7 10 3-15,-6 5 2 16,-3 8 4-16,0 2-9 16,0 26-23-16,3 12-6 15,0 9 27-15,2 2-115 16,3-4-99-16,4-10-70 15,5-10-113-15</inkml:trace>
  <inkml:trace contextRef="#ctx0" brushRef="#br0" timeOffset="163261.31">25131 9168 365 0,'0'0'143'15,"0"0"43"-15,0 0-6 16,0 0-124-16,0 0 12 0,0 0-29 15,6-24-25-15,13 15-12 16,7 2-1-16,1 7-2 16,0 0-2-16,-5 0-22 15,-6 10-5-15,-7 6-20 16,-7-2-5-16,-2 2 21 16,0-6 23-16,-3 3 10 15,-6-5 1-15,-1-3 8 16,4-4 37-16,1-1 8 15,3 0 22-15,2 0 1 16,0-18-19-16,11-11-37 0,14 3-18 16,7-1-1-16,-1 12 9 15,-4 5-8-15,-5 8 3 16,-7 2-5-16,-3 7-14 16,-8 20 8-1,-4 9-59-15,-8 4-13 0,-23 13 10 16,-10 0-73-16,-14 0-50 15,-11-7-100-15,-16-11-53 16</inkml:trace>
  <inkml:trace contextRef="#ctx0" brushRef="#br0" timeOffset="163474.84">23325 9458 921 0,'0'0'82'0,"0"0"-66"16,0 0 98-16,0 0-102 15,0 0-4-15,122-22-8 16,-66 12-10-16,-4 3-51 16,-6 7-82-16,-6 0-173 15,-16 0-121-15</inkml:trace>
  <inkml:trace contextRef="#ctx0" brushRef="#br0" timeOffset="163621.67">23373 9631 495 0,'0'0'260'15,"0"0"-88"-15,0 0 28 16,0 0-164-16,0 0-27 16,0 0 1-16,29 46 24 15,31-46-34-15,10 0-63 16,-2-18-193-16,-10-7-393 15</inkml:trace>
  <inkml:trace contextRef="#ctx0" brushRef="#br0" timeOffset="164874.84">6867 8940 797 0,'0'0'65'15,"0"0"-12"-15,0 0 52 16,0 0-49-16,0 0-52 15,0 0-4-15,40-9 0 0,17-8 0 16,10-3 9-16,-3 0-5 16,-9 3-4-16,-19 7-17 15,-13 3-4-15,-13 5-12 16,-10 2 6-16,-13 0 17 16,-29 12-59-16,-21 12-4 15,-14 3 70-15,-1 3 3 16,2-2 51-16,9-1-10 15,9-3 18-15,19-9-17 16,15-4-18-16,21-8-24 0,3 0-3 16,27 0-22-16,28 0 23 15,15-3 4-15,9 0-5 16,-4 0-2-16,-8 1-20 16,-10 6 22-16,-20-1-9 15,-16 4 12-15,-21 7-9 16,-6 8 9-16,-30 9 38 15,-10 11 4-15,-14 6 13 16,-7 4-7-16,0 4-23 16,1-6 2-16,14-6 11 15,22-19-8-15,18-16-23 16,12-7-7-16,30-5-16 16,31-8 15-16,26-22 1 0,26-13-10 15,8-2-49-15,6-2-40 16,-3 10-92-16,-11-2-314 15</inkml:trace>
  <inkml:trace contextRef="#ctx0" brushRef="#br0" timeOffset="165240.57">7705 8768 674 0,'0'0'21'15,"0"0"262"-15,-43-72-134 16,37 61-56-16,0 5 9 15,6 3-24-15,-3 3-22 16,3 0-31-16,-3 0 0 16,3 6-16-16,0 22-9 15,9 18 2-15,9 16-1 16,-3 11 9-16,1 6-10 16,-2 0-18-16,2-7-51 15,-1-8-63-15,9-17-51 0,1-27-220 16,5-20-120-1</inkml:trace>
  <inkml:trace contextRef="#ctx0" brushRef="#br0" timeOffset="165602.51">8141 8801 750 0,'0'0'88'15,"0"0"180"-15,0 0-216 16,-91 0-30-16,49 20-4 15,-1 6-14-15,7 7 6 16,8 1-2-16,8 1-1 0,13-3-4 16,7-2-3-16,0-5-8 15,21-12 8-15,4-3-16 16,11-10 5-16,3 0 10 16,4-23 1-16,-3-7-2 15,-7-4 2-15,-6-5 0 16,-8 3 2-16,-10 2-2 15,-4 6 0-15,-5 11 8 16,0 7 0-16,0 10 23 16,0 0-21-16,0 0-10 15,0 20 0-15,0 9-27 16,0 14 16-16,0 1-19 16,3 7-30-16,22 0-112 0,11-5-151 15,7-10 3 1</inkml:trace>
  <inkml:trace contextRef="#ctx0" brushRef="#br0" timeOffset="166020.63">8457 9032 525 0,'0'0'230'15,"0"0"-13"-15,0 0-67 16,0 0-132-16,0 0-14 15,0 0-4-15,-24 0-11 16,41 0-3-16,11-3 9 16,2 3-23-16,3 0-2 0,-5 0-9 15,-7 10-10-15,-9 9 9 16,-5-1 21-16,-7 2 9 16,0-2-5-16,0-4 15 15,0-7 0-15,-4-4 4 16,4-3 0-16,0 0 47 15,0 0 10-15,0-20-3 16,0-6-46-16,0-13 3 16,13-4 17-16,1 3-5 15,-1 6-5-15,-1 11 21 16,1 10-6-16,-2 7-22 16,1 6-15-16,4 0-7 15,-3 23 5-15,4 7-4 0,-5 6-2 16,-6 6-26-16,-2-2-26 15,-1-4-111-15,0-9-104 16,2-20-257-16</inkml:trace>
  <inkml:trace contextRef="#ctx0" brushRef="#br0" timeOffset="166202.6">8866 8511 645 0,'0'0'161'15,"0"0"94"-15,0 0-127 16,0 0-87-16,0 0-20 0,0 0-18 16,28 82 3-1,-4-12-2-15,-3 13-4 0,3 14-32 16,-8 9-170-16,-13 3-386 16</inkml:trace>
  <inkml:trace contextRef="#ctx0" brushRef="#br0" timeOffset="167956.76">26718 17081 746 0,'0'0'133'0,"0"0"-92"16,0 0 74-16,0 0-68 15,0 0-29-15,109-82 16 16,-51 36-17-16,3-10-4 0,-1-6-8 16,-7-10 2-16,-9 1 7 15,-10-6-12-15,-10 11 6 16,-12 17 3-16,-7 16 2 16,-5 19 14-16,0 11-7 15,-17 3 2-15,-8 8-6 16,-3 15-16-16,-2 13 2 15,5 1-2-15,8 2 0 16,11-3 2-16,6-3-2 16,7 0 0-16,20-5-3 15,3-3 0-15,1-5 2 16,1 0 0-16,-7-5-4 16,-2 0 0-16,-9 2 4 15,-8 5-2-15,-6 0 3 0,0 10 2 16,-22 3 3-16,-6-4-5 15,-5 1-2-15,0-7-1 16,3-3-4-16,5-5-6 16,11-9-8-16,8-8-25 15,6 0-15-15,17-22-83 16,20-22-182-16,15-13 73 16,10-7 10-16</inkml:trace>
  <inkml:trace contextRef="#ctx0" brushRef="#br0" timeOffset="169164.93">27391 16662 186 0,'0'0'141'15,"0"0"54"-15,0 0-54 16,0 0 16-16,0 0-47 16,0 0-35-16,-3 40 1 15,-17 10-14-15,4 1-32 16,9 0-9-16,7-8-5 0,0-10-16 16,10-7-1-16,16-12 0 15,6-9-7-15,6-5-14 16,2-14-7-16,0-17-19 15,-4-5-3-15,-8-9 19 16,-8-3 24-16,-14-2 8 16,-6 1 6-16,0 9 0 15,-20 7 16-15,-6 12 33 16,-6 11-8-16,1 7-10 16,3 3-21-16,8 0-6 15,7 0-10-15,10 0 0 0,3 0-4 16,7 0-34-16,22-7 16 15,12-8 13-15,9-11-2 16,5-4-14-16,0-7 21 16,5-5 3-16,-2-1 1 15,-5 3 0-15,-6-3 27 16,-14 7-7-16,-11 9 14 16,-10 8 18-16,-6 12-7 15,-6 7 1-15,0 0-14 16,0 14-23-16,-8 25-1 15,-5 20-4-15,-3 20 19 16,0 11-6-16,0 4-15 0,3-2 2 16,4-14-4-16,3-9-7 15,6-20 2-15,0-11-33 16,7-21-8-16,11-12 8 16,8-5 2-16,5-16 12 15,8-16-3-15,1-5 15 16,-3-4 12-16,-1-7 3 15,-5 5 20-15,-4 4 21 16,-9 7 8-16,-8 14 30 16,-3 7-9-16,-7 5-4 15,0 0 9-15,0 4-32 16,0 2-4-16,0 0-16 16,0 0-8-16,0 0 10 15,0 0-22-15,0 0 3 16,0 0 15-16,0 0-12 0,0 0-2 15,-8-3 3-15,-8-2-7 16,-5 1-5-16,-6-4-1 16,1 1 0-16,4 5-5 15,9 2 5-15,2 0-3 16,4 0-1-16,1 22-7 16,-5 18 5-16,3 14-2 15,5 6-1-15,3-4 1 16,1-5-39-16,20-11 1 15,7-12-17-15,3-12 18 0,7-16 6 16,6-5-5 0,4-19 19-16,1-14 17 0,-4-4-8 15,-5-4 0 1,-7-1 7-16,-5 0-3 0,-5 13 9 16,-7 10-9-16,-6 14 12 15,-7 10-3-15,-3 1-5 16,0 24-9-16,0 12 17 15,0 2 0-15,3 2-1 16,8-9 1-16,4-3-34 16,9-9-16-16,4-14-11 15,7-6 10-15,2 0 20 16,3-22-10-16,-2-11 33 16,-6-6 7-16,0-4 2 15,-2-11 28-15,-4-9-8 0,3-5 11 16,0-9-9-16,6-5-1 15,2-1 16-15,1 4 14 16,-9 16-17-16,-9 23 19 16,-11 21-11-16,-8 16 20 15,-1 3-27-15,0 6-16 16,0 30-3-16,-12 20-16 16,-9 21 19-16,-3 15 6 15,-1 4-24-15,3 2 1 16,2-1-6-16,11-12-15 15,9-15-57-15,0-20-46 16,9-23-45-16,17-21-37 0,5-9-238 16,0-24-82-16</inkml:trace>
  <inkml:trace contextRef="#ctx0" brushRef="#br0" timeOffset="171016.86">28859 16547 514 0,'0'0'40'15,"0"0"65"-15,0 0-45 16,0 0-57-16,0 0-2 16,97-20 0-16,-51 10-1 15,5-3 0-15,-2 0 2 16,-6 2-2-16,-4 3 11 0,-9 1 23 15,-8 3 22-15,-4 1 20 16,-8 3-18-16,-5-3 12 16,-2 1-8-16,-3 2-16 15,0-1-2-15,0 1-3 16,0 0-6-16,0 0 8 16,0 0 2-16,0 0-16 15,0 0 28-15,0 0-29 16,0 0 11-16,0 0-14 15,0 0 3-15,0 0-11 0,0 0-14 16,0 0-1 0,-1 0 2-16,-1 0-4 0,-1 0 11 15,-2 0-11-15,-4 0 2 16,-2 0 7-16,2 0-9 16,3 0 0-16,6 0 0 15,0 0 0-15,0 0-4 16,0 0-1-16,0 0-20 15,0 0 3-15,0 0-16 16,0 0 12-16,0 0 11 16,1-2 5-16,-1 2 7 15,0 0 2-15,0 0 0 16,0 0-3-16,0 0 2 16,0 11-7-16,3 8 7 15,2 5 2-15,1 3-4 0,5-2 4 16,1-5-11-16,5-9-7 15,-1-3-2-15,7-5 4 16,3-3-11-16,4 0-7 16,3-15 19-16,1-9-11 15,-2-1 6-15,-5-8 15 16,-9-1-12-16,-8-2 9 16,-7 7 8-16,-3 5 0 15,0 11 4-15,-13 9 0 16,-7 4 9-16,-11 14-3 15,-5 22-10-15,-3 11 9 16,7 12 4-16,8-3-10 0,10-3 2 16,11-4-5-16,3-9-5 15,14-11 4-15,17-11-9 16,15-12-5-16,11-6 8 16,5-17 5-16,4-18 2 15,-5-6 0-15,-10-8 0 16,-8-11 5-16,-4-9-5 15,-3-4 0-15,-5-10 1 16,-3-2 4-16,-4-1 3 16,-4 11-4-16,-8 24 12 15,-5 22 27-15,-7 20 13 16,0 9-19-16,0 0-21 0,0 0-10 16,0 10-6-1,-7 25-4-15,-8 21 4 16,-6 21 23-16,-3 9-2 0,0 5-6 15,-3-2 1-15,3-2-13 16,7-12 2-16,8-11-5 16,9-16-7-16,0-10-15 15,22-17-25-15,15-10-1 16,15-11-28-16,8-11-4 16,4-20 20-16,-1-6-20 15,-10-12 44-15,-6-2 28 16,-8-3 6-16,-8-3 2 15,-6 3 6-15,-8 12 18 16,-8 9 20-16,-8 13 21 16,-1 10 10-16,0 4-20 0,0 3 3 15,0 3-21-15,0 0-24 16,-3 0-11-16,-9 19 2 16,-7 14-2-16,-5 10 5 15,-1 10 11-15,4 3-12 16,3-1-5-16,7-7-2 15,11-12-8-15,0-11-26 16,5-8-31-16,13-12 18 16,4-5 15-16,8-3 5 15,6-16 12-15,2-10 11 0,-2-3 5 16,-1-5 2 0,-6-5 0-16,-3 5 1 0,-8 10 14 15,-8 7 9-15,-7 13 20 16,-3 4 36-16,0 3-27 15,0 0-5-15,0-3-14 16,0 3-11-16,-1-2 4 16,-1-1-6-16,1 3 2 15,-1 0-3-15,2 0-19 16,0 0 29-16,0-1-1 16,0 1-28-16,0 0 5 15,0 0 2-15,0 0-7 16,0 0 1-16,0 0-4 15,0 0 12-15,0 0-9 16,0 0 1-16,0 0 6 0,0 0-10 16,-2-3 4-16,-1-2-3 15,-4 2 3-15,1-4-3 16,0 5-1-16,3-1 0 16,2 3-1-16,-1 0 1 15,2 0-4-15,0 0-3 16,-3 4-11-16,-8 34 12 15,-6 22-6-15,-10 26 12 16,-3 12 0-16,-1 18 0 16,3 10 0-16,1 16 0 15,8 6-8-15,5 4 1 16,9-1-21-16,5-7 15 16,0-20-3-16,0-16-3 15,0-29 13-15,0-27 4 16,0-23-8-16,-14-18 8 0,-6-11-6 15,-11 0-1-15,-15-20 2 16,-11-17-13-16,-6-9 7 16,4-12-9-16,11-2 8 15,19-10 13-15,19-9-6 16,10-12-1-16,35-17 3 16,17-15-15-16,21-4 9 15,15-3-41-15,22 12-16 16,14 16-11-16,10 22-24 15,5 17-29-15,-7 20-146 0,-12 13-99 16</inkml:trace>
  <inkml:trace contextRef="#ctx0" brushRef="#br0" timeOffset="171512.68">31343 16715 871 0,'0'0'121'15,"0"0"41"-15,0 0-68 16,0 0-60-16,0 0-13 16,-110 47 8-16,87-26 1 15,7-1-12-15,9-3-5 0,7-2-13 16,0-9 1-16,0 2-4 15,12-3 3-15,6-5-2 16,4 0-3-16,4 0-5 16,-1-14 7-16,-4-8 1 15,-3-2 2-15,-9 1 5 16,-2 0-5-16,-5 6 3 16,-2 9-2-16,0 4 1 15,0 4 3-15,-11 0-5 16,2 0-6-16,0 0 5 15,1 10-4-15,5-6 0 16,3 4-5-16,0-1-25 0,0-3 18 16,4 2-3-16,9-6 8 15,2 0 12-15,2 0-4 16,-2 0 4-16,-4-10-1 16,-1-2 3-16,-7 0 4 15,-3 3-6-15,0-2-15 16,-11 9-27-16,-20 2-79 15,-18 0-260-15,-14 7-251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35:53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2938 8584 203 0,'0'0'20'0,"0"0"131"16,-15-73 9-16,11 57-63 15,-2 7 66-15,-2 4-68 16,1 5-16-16,4 0-12 16,-6 0-45-16,-5 19-22 15,-11 28-2-15,-5 18-6 16,-1 13 8-16,10 3-2 15,12-6 8-15,9-11-13 16,0-18 7-16,18-19-4 0,9-13-2 16,13-14 6-16,5-7 0 15,13-30 7-15,0-15-1 16,-7-7 5-16,-20-5-11 16,-19 2 2-16,-12-2 13 15,-25 8-15-15,-20 11 0 16,-13 20-1-16,-12 22-9 15,3 13-32-15,1 33-51 16,14 17 6-16,16 6-48 16,24 0-56-16,12-16-31 15,33-21-72-15</inkml:trace>
  <inkml:trace contextRef="#ctx0" brushRef="#br0" timeOffset="526.24">3317 8485 541 0,'0'0'36'16,"0"0"163"-16,0 0-59 16,0 0-24-16,0 0-100 15,0 0-16-15,-67 5-16 16,67 62 13-16,0 8 3 16,0 9 1-16,9-6 1 15,1-11-2-15,-4-15 0 16,0-21 6-16,-3-19-9 0,0-4 3 15,-3-8 0-15,0-11 37 16,-1-23-12-16,-19-18-16 16,-1-18-6-16,-7-20-3 15,4-14-4-15,2-16 1 16,10 5 3-16,9 23-3 16,3 30 3-16,9 30-13 15,21 26-9-15,11 6-33 16,12 3 33-16,5 24-39 15,-3 2 38-15,-9 2 20 16,-16-1-33-16,-18-1 24 16,-12 1 12-16,0 0 0 15,-33-4 0-15,-13 4 21 16,-15-1 5-16,-2-2 14 16,-1-7-27-16,12-4-3 0,13-9 29 15,17-2-15-15,11-5 7 16,11 0-20-16,5 0-11 15,35 5-9-15,21 5-4 16,24 6 10-16,8 9 3 16,2 6-4-16,-11 8-59 15,-13 6-22-15,-20 7-37 16,-29 6-69-16,-22-4-179 16</inkml:trace>
  <inkml:trace contextRef="#ctx0" brushRef="#br0" timeOffset="779.4">2264 9409 712 0,'0'0'46'0,"0"0"95"15,0 0-123-15,142-40 46 16,-10 10 5-16,31 1-10 15,28 2-30-15,16 8-1 16,8 2-9-16,-6 2-15 16,-21 1-4-16,-33-3 0 15,-39 4-9-15,-40 2-36 16,-43 11-88-16,-33 0-245 0,-22 0-57 16</inkml:trace>
  <inkml:trace contextRef="#ctx0" brushRef="#br0" timeOffset="2026.12">4798 9544 394 0,'0'0'30'0,"0"0"116"15,0 0-49-15,0 0-20 16,0 0-3-16,0 0-62 16,-3-12-12-16,21 11-12 15,18-2 5-15,13-2 6 16,8 0 1-16,1 1-34 16,-6-2-2-16,-10 1 7 15,-9-3-5-15,-11 4-1 16,-11 2 3-16,-7-1 32 0,-4 3 4 15,0 0 5-15,-4 0 28 16,-13 0-26-16,-5 0-8 16,-5 0 20-16,2 0 2 15,-1 9-15-15,5 7-8 16,2 4 2-16,7 6-1 16,6 14 0-16,-1 6-3 15,4 13 0-15,-2 1 1 16,5-1-1-16,-3-6 0 15,0-8-9-15,0-13-74 16,0-3 2-16,-7-12-16 16,-2-3 9-16,-12-9 27 15,-6-2-9-15,-9-3 12 16,-4 0 40-16,0 0 17 16,4 0 2-16,3 0 0 0,6 4 32 15,8-1 48-15,10-1 19 16,5 1 29-16,5-3-11 15,2 0-41-15,0 0-34 16,12 0-36-16,27 0 9 16,28 0 28-16,18-5 2 15,12 2-46-15,0-1-2 16,-6 4-196-16,-15-5-144 16</inkml:trace>
  <inkml:trace contextRef="#ctx0" brushRef="#br0" timeOffset="2279.94">5416 9858 602 0,'0'0'128'15,"0"0"104"-15,0 0-120 16,0 0-42-16,0 0-44 16,0 0-10-16,-33 3-16 15,33 30-12-15,-3 20 11 16,-3 23 1-16,-6 16 26 15,-9 17-19-15,-1 10-4 16,5-1-2-16,1-14 1 16,4-21-4-16,2-24-6 15,2-17-50-15,-1-17-1 16,3-10-102-16,-7-15-69 0,2-20-61 16</inkml:trace>
  <inkml:trace contextRef="#ctx0" brushRef="#br0" timeOffset="2436.83">5049 10287 689 0,'0'0'182'15,"0"0"47"-15,0 0-165 16,0 0-29-16,91-33-6 16,-11 20-10-16,14 7-19 15,8 6-28-15,5 0-209 16,-4 0-252-16</inkml:trace>
  <inkml:trace contextRef="#ctx0" brushRef="#br0" timeOffset="3105.9">7267 9498 1127 0,'0'0'17'0,"0"0"77"15,0 0-35-15,0 0-17 16,0 0-8-16,0 0-33 16,-54-59 2-16,57 55-3 0,39-3 0 15,32-3-4-15,28-2 4 16,14-2 0-16,2 2-1 15,-15-1 1-15,-18-1 0 16,-21 0-8-16,-22 8-25 16,-17 3 24-16,-17 3-34 15,-8 0 21-15,-39 0 20 16,-33 9-59-16,-35 15 36 16,-17 1 19-16,-9 3-7 15,4-2 7-15,15 1 6 0,13-2 0 16,23-4 3-1,26-8 4-15,27-4 9 0,14-4-16 16,11-3 10-16,8 1-20 16,26 7 13-16,26 3-3 15,14 4 27-15,4 3-18 16,-1 2-4-16,-14 0-5 16,-14 0 3-16,-16 1-6 15,-12-7 3-15,-8 4 0 16,-13 5-3-16,0 1 6 15,-19 6-3-15,-20 8 1 16,-16 2 4-16,-14 2 8 16,-5 1-13-16,2-3 0 15,14-5 6-15,13-7 0 16,15-13 15-16,20-11-18 0,7-1 1 16,3-5-3-16,27 0-1 15,34 0 0-15,36 0 17 16,34-10-17-16,11 3 0 15,1 2-38-15,-10 5-143 16,-15 0-157-16,-14 0-239 16</inkml:trace>
  <inkml:trace contextRef="#ctx0" brushRef="#br0" timeOffset="3583.24">8411 9436 266 0,'0'0'118'0,"0"0"101"15,0 0-67 1,0 0 21-16,0 0-22 0,0 0-46 15,-21-39-9-15,18 39-35 16,3 0-22-16,-3 11-4 16,0 16-35-16,0 13 5 15,0 20 27-15,-6 9-22 16,-3 3 8-16,0-2-18 16,-1-5 0-16,1-8-6 15,4-6-7-15,8-9-78 16,0-6-51-16,8-14-83 15,20-15-175-15,11-7-33 0</inkml:trace>
  <inkml:trace contextRef="#ctx0" brushRef="#br0" timeOffset="3973.41">8830 9657 531 0,'0'0'234'0,"0"0"21"16,0 0-150-16,0 0-30 15,0 0-43-15,-21-73-20 16,-7 73 10-16,1 0-21 16,-6 3 3-16,2 14-2 15,1 13 3-15,5 4-10 16,8 7 4-16,8-4 1 0,9-1-5 16,0-10 8-16,15-6-6 15,9-10 3-15,9-6 0 16,7-4-3-16,3-10 3 15,2-16 0-15,-9-4 7 16,-6-3-1-16,-8-1-5 16,-7 1 2-16,-9 3 0 15,-6 10 8-15,0 8-9 16,0 8-2-16,0 4 17 16,0 0-17-16,-12 21-14 15,-3 16 3-15,-1 13 7 16,2 8 0-16,11 7-23 15,3 5-91-15,11 6-49 0,14-6-216 16,11-18-44-16</inkml:trace>
  <inkml:trace contextRef="#ctx0" brushRef="#br0" timeOffset="4404.07">9161 9968 597 0,'0'0'62'15,"0"0"212"-15,0 0-186 16,0 0-42-16,0 0-27 16,0 0-18-16,0 0-2 15,-49-8-16-15,55 12-6 16,7 5 15-16,4 7-3 0,-4-2-14 16,-1 3-5-1,-6 3 7-15,3-3 20 0,-9-5-11 16,0 1 7-16,0-6-5 15,0-1 16-15,0-5-4 16,0-1 2-16,0 0 10 16,0 0 65-16,0-7 3 15,6-15-16-15,3-14-38 16,10-8-17-16,8 1 4 16,6 4 4-16,-2 9-4 15,-4 10 26-15,-3 9-13 16,0 9-16-16,-5 2-10 15,2 5-1-15,-6 23-6 0,-9 4 7 16,-3 9-3-16,-3 1 2 16,0 1-25-16,-15 0-33 15,-4 3-4-15,-1-12-93 16,4-14-195-16,7-18-2 16</inkml:trace>
  <inkml:trace contextRef="#ctx0" brushRef="#br0" timeOffset="4622.64">9765 9452 646 0,'0'0'273'16,"0"0"-49"-16,0 0-128 0,0 0-49 16,0 0-27-16,0 0-19 15,18 26 2-15,-3 24 35 16,-9 19-29-16,-6 13-5 15,-3 11-2-15,-18 7-2 16,-1-3-41-16,7-4-105 16,-3-12-76-16,6-26-259 15</inkml:trace>
  <inkml:trace contextRef="#ctx0" brushRef="#br0" timeOffset="7195.73">7222 10419 508 0,'0'0'1'0,"0"0"80"0,0 0 146 16,0 0-164-16,0 0-4 16,0 0-36-16,0 0-21 15,-18-25-2-15,20 25-13 16,14 0 4-16,3 11 5 15,4 3-9-15,-4 3-18 16,-5 3-9-16,-4 2 11 16,-7 3 8-16,-3-3 3 15,0 1 10-15,-3-6 11 16,-7-4-3-16,7-6 2 16,1-5-1-16,2-2 9 0,0 0 4 15,0-5 42-15,0-18 17 16,12-17-62-16,12-7-9 15,3-3-3-15,1 8 1 16,-1 15-1-16,-3 12 1 16,-9 10-1-16,1 5-3 15,-2 13-7-15,-1 21 3 16,-7 16 5-16,-3 9 1 16,-3 3 1-16,0-2-26 15,0-7-104-15,-6-13-41 16,6-14-57-16,0-16-8 15</inkml:trace>
  <inkml:trace contextRef="#ctx0" brushRef="#br0" timeOffset="7389.78">7611 10519 505 0,'0'0'20'0,"0"0"133"16,0 0-73-16,0 0-17 15,0 0-38-15,0 0-19 16,-3 16-4-16,45-16-2 16,13-6 19-16,8-4-19 15,-5-1-134-15,-10 1-79 16,-11 5-112-16</inkml:trace>
  <inkml:trace contextRef="#ctx0" brushRef="#br0" timeOffset="7556.88">7696 10657 349 0,'0'0'100'16,"0"0"72"-16,0 0-113 15,0 0-50-15,0 0-5 16,0 0 36-16,94 3-26 16,-52-3-14-16,4 0-48 15,2-3-165-15,-9-11-147 16</inkml:trace>
  <inkml:trace contextRef="#ctx0" brushRef="#br0" timeOffset="7752.6">8196 10372 704 0,'0'0'80'15,"0"0"132"-15,0 0-148 16,0 0-42-16,0 0-21 15,-27 101 5-15,18-39-4 16,-4 4 6-16,4 4-8 16,-3-1-15-16,3-10-200 15,3-15-267-15</inkml:trace>
  <inkml:trace contextRef="#ctx0" brushRef="#br0" timeOffset="8463.29">7258 9003 423 0,'0'0'25'16,"0"0"189"-16,0 0-154 15,0 0-57-15,0 0 6 16,-21 91 29-16,21-64-15 16,15-4 12-16,0-10 3 15,1-2-36-15,5-7 17 0,0-4 5 16,3 0 1-1,7-17 44-15,2-4-33 0,0-7-4 16,-5-3-3-16,-1-5-15 16,-2 0 12-16,-7 2 3 15,-6 9-25-15,-6 11 17 16,-3 7-21-16,-3 7-1 16,0 4 0-16,6 19-20 15,0 8 16-15,3 5 1 16,-3-4-7-16,0 1 10 15,-6-14-15-15,0-3-2 16,0-9 18-16,0-3-5 16,0-4 5-16,-12 0 6 0,-12 0-2 15,-4-7 13-15,-5-13-17 16,-3-6 0-16,-6-10 2 16,2-8 0-16,-2 5-4 15,1 6 2-15,12 20-12 16,-5 13 8-16,6 22-119 15,5 24-146-15,7 12-82 16</inkml:trace>
  <inkml:trace contextRef="#ctx0" brushRef="#br0" timeOffset="11440.07">11161 9838 522 0,'0'0'7'0,"0"0"100"16,0 0 109-16,-3-78-59 15,-7 78-52-15,-2 0-49 16,-12 5-38-16,-11 21-18 16,-3 15 4-16,-2 10-6 15,10 7 2-15,12 1 0 16,12 1-2-16,6-8-1 15,3-12-4-15,21-11-8 16,10-17-28-16,8-12 32 16,7-11-8-16,5-22 19 0,4-10-2 15,-8-3 2-15,-6-3-3 16,-4-2 0-16,-10 5 3 16,-12 10 18-16,-3 12-17 15,-9 14 12-15,-6 10 8 16,0 0-21-16,0 30-10 15,-15 7-1-15,3 13 11 16,9 0 0-16,3-8 0 16,0-6-5-16,16-12-2 15,7-11-14-15,-1-10 6 16,5-3 2-16,0-11 13 16,-2-14 0-16,-2-8 3 0,-7-4 3 15,-7 0 0 1,-6-2-3-16,-3 2 9 0,-3 5-12 15,-19 12 3-15,-1 14 27 16,-10 6-26-16,2 9-2 16,-3 20-2-16,10 3 0 15,12 2-6-15,12-3-3 16,0-4 1-16,21-8-3 16,10-5-22-16,8-11 13 15,4-3 18-15,5-5 4 16,8-17 10-16,9-4 0 15,6-3 29-15,-2-3-14 16,-14 1 3-16,-16 7-21 16,-19 7 31-16,-7 8-14 15,-13 8-7-15,0 1-19 0,0 10-6 16,0 23-2 0,0 11 8-16,0 4 0 0,0-1 1 15,0-11 2-15,6-7-6 16,4-12 3-16,-1-9-23 15,-2-8 19-15,7 0 7 16,7-11-3-16,6-11 13 16,2-11-7-16,3-4-4 15,1 1-2-15,-2 0 9 16,-1 9 11-16,-10 8-18 16,-4 8 2-16,-3 11 1 15,-4 0-5-15,-2 8-7 0,4 12 1 16,-2 6 6-16,-3 3-12 15,4-6-13-15,-3 3-29 16,6-5-8-16,3-8-33 16,-1-4 39-16,9-9-193 15,-1 0 172-15,6-9-2 16,-7-11 52-16,1-6-77 16,-7-7 104-16,-2-4 66 15,-1 0 23-15,-4 5 18 16,0 8 47-16,-5 8 27 15,-2 9-67-15,-1 7-52 16,-1 0 1-16,3 0-51 16,5 13-12-16,1 10 0 0,4 7 18 15,0 7 45-15,4 2-59 16,-2 0 19-16,-3-8 3 16,0-4-24-16,-3-10-2 15,-3-12 0-15,-3-1 3 16,1-4-6-16,5 0 5 15,8-17-2-15,5-9 23 16,5-13-20-16,-2-11 2 16,2-4-5-16,-2 5-7 15,-2 9-6-15,-7 18-3 16,-7 11-10-16,3 8-13 16,-3 3-45-16,3 7-58 0,2 17-7 15,5 1-93-15,-2-2-7 16,-1-3 19-16,-3-7 81 15,-7-2 100-15,0-5 49 16,-6-6 51-16,0 0 120 16,3 0 55-16,-3 0-34 15,3-4-31-15,-3 2-10 16,0 2-19-16,0 0-62 16,0 0-20-16,0 0-20 15,0 0-28-15,0 14-2 16,10-2-2-16,7 7 2 15,6-5 4-15,6-5 0 0,4-2-8 16,-4-7 4-16,0 0 0 16,-3-16 6-16,0-4-6 15,-2-2 0-15,-9-6 7 16,-9 2-5 0,-6 2 1-16,0 4 0 0,-12 4 4 15,-11 14 13-15,-6 2-20 16,-7 7 5-16,-3 21-11 15,-4 9 6-15,5 9-1 16,15 0 0-16,14 3-1 16,9-6-2-16,12-6-18 15,28-7-33-15,21-10 7 16,11-13-58-16,5-7 103 16,1-21-47-16,-7-15 39 15,-2-10-42-15,-11-10 38 0,-16-7 7 16,-15-3 6-16,-15 6-3 15,-12 12 5-15,0 16 6 16,-29 20 61-16,-6 12 12 16,-7 7-58-16,-1 22-20 15,7 5 17-15,13 4-18 16,16-7-1-16,7-1-2 16,18-10-8-16,24-11-4 15,10-4-2-15,12-5-4 16,2-8 16-16,1-11-44 15,-1 2 49-15,-4 0 5 16,-17 6-3-16,-19 6 2 0,-13 4-4 16,-13 1 0-16,0 0 30 15,-16 17-30-15,-4 6 0 16,0 3 8-16,7-2-5 16,7-4-2-16,6-4-1 15,0-3 0-15,3-6-6 16,21-5 6-16,7-2 0 15,11 0-1-15,5-12-15 16,1-4-2-16,-2-4 5 16,-8-7-18-16,-2-2 20 15,-14-1 11-15,-4 3 0 16,-12 7 5-16,-6 11 42 16,0 4 53-16,-3 0-45 15,-11 2-23-15,7 3 11 16,1 0-21-16,0 0 5 0,3 0-2 15,-1 0-20-15,4 0 6 16,0 0-9-16,0 0 2 16,0 0 25-16,0 0-26 15,0 0-1-15,0 0 16 16,0 0-1-16,0 0 5 16,0 0-16-16,0 0 6 15,0 0 45-15,0 0-46 16,0 0 4-16,-3 0 44 15,3 0-37-15,0 0 3 0,-3 0-16 16,-3 0-7 0,-2 0 1-16,2-1-3 15,-1-1 0-15,1 1 0 16,0 1-1-16,3 0-1 16,-3 0-2-16,2 0 4 0,1 0-5 15,-1 0 6-15,3 0-1 16,1 0 0-16,0 0 2 15,0 0-3-15,-2 0 1 16,2 0 0-16,0 0-1 16,0 0 1-16,0 0 0 15,0 0-2-15,0 0 2 16,0 0-3-16,0 0 1 16,0 0 2-16,0 0-4 15,0 0 4-15,0 0-5 0,0 0 4 16,0 0 0-16,0 0-1 15,0 0-2-15,0 0 4 16,0 0-1-16,0 0 1 16,-6 0 0-16,-1 0-1 15,-9 1 3-15,-8 5 3 16,9-1-5-16,2-3 2 16,6 1-8-16,7-3 6 15,0 0-6-15,0 0 4 16,0 0 4-16,0 0-2 15,0 0 0-15,0 0 0 16,0 0 0-16,0 0 0 16,0 0-4-16,0 0 4 0,0 0 0 15,0 0-4 1,0 0 4-16,0 0-10 0,0 0 6 16,0 0-56-16,0 0-31 15,-4 4-59-15,-18 4-69 16,-8-1-315-16</inkml:trace>
  <inkml:trace contextRef="#ctx0" brushRef="#br0" timeOffset="13112.53">14259 9828 200 0,'0'0'45'16,"0"0"117"-16,0 0-17 0,0 0-67 16,0 0-48-16,0 0 3 15,-80 14-32 1,41 25 8-16,3 2 27 0,14-2-13 16,5-3-10-16,16-7-13 15,1-5 2-15,8-10-4 16,21-9 2-16,4-5 0 15,6-5 11-15,6-16 3 16,-4-5-2-16,-4-1 14 16,-2-2-10-16,-8-2 47 15,-5-5-10-15,-9 6-10 16,-3 7-5-16,-6 7-4 16,-4 13 23-16,0 3-29 15,0 10-26-15,-21 26-4 16,-11 20 2-16,-3 26 0 0,2 13 8 15,3 14-6-15,8 14 1 16,2 8-3-16,7-3 5 16,-3-6-5-16,-4-23 0 15,-2-20 0-15,-8-19 5 16,-6-23-4-16,-5-15 5 16,-4-12 3-16,-1-10-3 15,4-7 16-15,6-29-22 16,10-20 2-16,20-20-2 15,6-14 0-15,29-15-4 0,26-1-16 16,20 5-7 0,19 0-18-16,22 6-28 15,11 1-11-15,3 0 16 16,-11 4 14-16,-13 8 36 0,-27 12 16 16,-19 18 2-16,-29 18 13 15,-16 14 14-15,-15 10 38 16,0 7 12-16,-30 3-48 15,-11 7-13-15,-5 13-14 16,4 6 10-16,9 1 21 16,16-2-29-16,11-4-3 15,6-2-1-15,3-2-2 16,21-6 2-16,8-8 0 16,6-3 2-16,4 0 9 15,-5-17-2-15,-4-6-9 0,-9-1 6 16,-10-8-5-16,-4-4 5 15,-10-5-1-15,0 4-4 16,-17 6 2-16,-8 11-3 16,-5 13 6-16,-6 7 5 15,-6 19-11-15,3 23-4 16,10 9 3-16,6 9 1 16,16-4-1-16,7-3 1 15,7-13-4-15,25-10 2 16,11-11 2-16,10-15 0 15,15-4-4-15,2-11 11 16,2-15-4-16,-7-11-3 0,-6-9 0 16,-8-7 1-16,-8-3 9 15,-10-6-5-15,-11 11-5 16,-12 13 1-16,-10 18 39 16,0 13-8-16,-3 7 10 15,-18 0-19-15,-4 23-22 16,-5 6-1-16,8 5 0 15,12 5 1-15,10-3-3 16,0-2 4-16,23-2-2 16,7-1 6-16,7-8-4 15,3 3 13-15,-1-5-9 16,-9-4 4-16,-15-6 3 16,-6-7-13-16,-9 1 0 15,0 0 7-15,-21 7-7 16,-19 1 6-16,-21 1-6 0,-11-3-6 15,-9-5 5-15,1 0-71 16,4-6-60-16,8 0-158 16,22-16-354-16</inkml:trace>
  <inkml:trace contextRef="#ctx0" brushRef="#br0" timeOffset="13741.44">17411 9601 69 0,'0'0'223'0,"42"-76"-115"0,-19 35 92 16,-1 5-39-16,-9 7-23 15,-4 9-11-15,-6 13-10 16,-2 7-32-16,-1 0-32 16,0 0-19-16,0 5-30 15,0 26 3-15,-7 27-7 16,-8 20 26-16,-6 14-21 15,2 1-5-15,3-4 0 16,6-10-75-16,9-16-78 16,1-23-140-16,0-20-133 15</inkml:trace>
  <inkml:trace contextRef="#ctx0" brushRef="#br0" timeOffset="14919.83">17316 9745 509 0,'0'0'53'0,"0"0"209"16,0 0-195-16,0 0-26 16,0 0-25-16,0 0-16 15,-39-2-11-15,98 5 11 16,28 0 6-16,8-3-6 16,2 0-38-16,-7-9-31 15,-11-12 30-15,-18-1 13 16,-16-5 8-16,-12-3 18 15,-17 0 18-15,-9 1 28 0,-7-8 39 16,0 11-37 0,0 3 26-16,-3 12-13 0,-1 5-4 15,1 6 0-15,-3 0-51 16,-1 20-6-16,-5 17-1 16,-2 15 1-16,2 10 9 15,5 1-9-15,4-1 0 16,3-8 8-16,0-7-8 15,0-11 0-15,0-13-1 16,0-9 2-16,0-9 2 16,3-5-3-16,7 0 0 15,13-2 10-15,12-19 13 16,14-12 3-16,13-9-24 16,-1 0-2-16,-8 5 2 15,-12 18-2-15,-17 11-4 0,-12 8-1 16,-8 14-2-16,-4 17-6 15,0 7 11-15,0 2-2 16,-1-5-11-16,1-8-35 16,0-8-48-16,0-5 49 15,14-12-157-15,22-2 130 16,19-8-13-16,16-14 73 16,-1-7-96-16,-7-6 43 15,-14-5 46-15,-20-6 23 16,-9 3 52-16,-14 9 86 15,-6 15 33-15,0 11-13 16,0 5-27-16,0 3-84 0,0 0-44 16,-6 14-1-16,-5 6-2 15,4 4 0-15,7-2 2 16,0-1-2-16,3-5 0 16,15-7-2-16,1-2 1 15,7-7-7-15,-3 0 3 16,9 0-2-16,1-16 2 15,-5-1-4-15,-1-8-11 16,-17-3 0-16,-4 1 20 16,-6 7 11-16,0 6-8 15,-9 11 26-15,-16 3-5 16,-6 17-21-16,-10 20-4 16,1 9 1-16,4 4 0 15,14-1 5-15,4-2-5 16,18-7-7-16,0-10 4 0,27-8-16 15,20-6 14-15,14-15-4 16,10-1 9-16,-3-9-4 16,-3-16-23-16,-10-5 27 15,-9-7 0-15,-13-4 2 16,-12-2 34-16,-10 7-18 16,-6 13 15-16,-5 12 52 15,0 9-26-15,0 2-20 16,-5 0-39-16,-6 16-4 15,-1 6 3-15,0 2-2 0,4 2 1 16,8-6-5 0,0-3 7-16,8-8-1 0,7-1 1 15,5-8 2-15,10 0 6 16,11-5-8-16,5-14 4 16,3-10 12-16,5-8-14 15,-1 1-1-15,-6 2 9 16,-13 7-6-16,-13 11-6 15,-9 13 2-15,-6 3 0 16,-5 0-7-16,2 24-4 16,-1 8 11-16,1 2 0 15,0 2-2-15,7 0 0 16,10-5-45-16,5-4-18 16,14-12-87-16,11-13-141 15,12-2-271-15</inkml:trace>
  <inkml:trace contextRef="#ctx0" brushRef="#br0" timeOffset="16111.62">21648 9551 208 0,'0'0'37'0,"0"0"55"16,0 0 49-16,0 0-112 16,0 0 84-16,0 0-4 15,-29-16 12-15,26 16 19 16,0 0-47-16,3 0-9 16,0 0-24-16,-3 0-14 15,3 0-20-15,0 0-21 0,10 0 2 16,35 2 4-16,26 8-10 15,26 0 24-15,9-3-23 16,-6 0-1-16,-10-7-2 16,-20 0 3-16,-16 0-16 15,-22 0 13-15,-15-4 0 16,-17 1 1-16,0-7 2 16,-39 3-2-16,-25 2-11 15,-27 3 4-15,-17 2 4 16,-6 0 3-16,2 7-1 15,13 7-1-15,19-2 4 16,20-1 3-16,24-2-5 0,20-5 4 16,16 3-10-16,4 6 3 15,35 6-1-15,22 8 4 16,17 7 1-16,10-2 1 16,-4 4-2-16,-9-7 7 15,-13-1-10-15,-27-6 3 16,-15-2-9-16,-20 4 3 15,-15 5 11-15,-25 7-5 16,-20 5 5-16,-10 1 1 16,-12-3 17-16,0-5-13 15,2 0 2-15,8-9 10 16,17-5-7-16,20-10 2 16,22-6-15-16,13-4 9 0,3 0-22 15,39 0 6-15,26 0 4 16,32-4-11-1,27-1-15-15,9-3-17 0,4 4-52 16,1-6-106-16,-9-7-165 16,-11-5-287-16</inkml:trace>
  <inkml:trace contextRef="#ctx0" brushRef="#br0" timeOffset="16555.34">23009 9763 476 0,'0'0'247'0,"0"0"-106"15,0 0 61-15,-11-81-125 16,-7 69-20-16,-8 2-41 16,-12 3 6-16,-9 7-21 15,-4 0 0-15,-4 23 12 16,2 8-11-16,12 7 7 15,9 3-9-15,11 5 4 16,14-6-4-16,7-7 0 16,0-4-5-16,18-10 5 15,13-5 0-15,11-11 1 16,3-3 2-16,7 0 3 0,-2-14 6 16,-5-11-12-1,-2-4 0-15,-8-9 9 0,-5-2-5 16,-9 5 3-16,-3 8-7 15,-12 11 1-15,-5 13 19 16,-1 3-14-16,0 0-6 16,-1 9-3-16,-16 24-15 15,-4 7 18-15,4 10-8 16,3 3-31-16,5 0-14 16,3-3-92-16,6-5-95 15,4-3 11-15,14-9 10 16</inkml:trace>
  <inkml:trace contextRef="#ctx0" brushRef="#br0" timeOffset="17011.91">23156 10072 573 0,'0'0'72'0,"0"0"203"15,0 0-167-15,0 0-11 16,0 0-42-16,0 0-40 15,-33-32 0-15,66 20-15 16,11-2-5-16,9 6-2 16,-2 5 13-16,-6 3-13 15,-11 0 4-15,-8 16-1 16,-10 5-3-16,-9 4 2 16,-7 3-1-16,0 1 2 15,-9-5 3-15,-5-2 1 16,-2-5 0-16,3-4 2 0,6-6 1 15,2-5-3 1,4-2 0-16,1 0 11 0,0 0 1 16,0 0 30-16,10-22 6 15,15-7-44-15,10-12 7 16,9 2-11-16,1 0 0 16,3 11 6-16,-5 6 1 15,-5 13 0-15,-8 8-7 16,-5 1 8-16,-4 6-16 15,-11 20 6-15,-7 2-11 0,-3 10-8 16,-9 2-32 0,-22 4-17-16,-15-1-35 0,-14-4-174 15,-12-6 113-15,-13-6-373 16</inkml:trace>
  <inkml:trace contextRef="#ctx0" brushRef="#br0" timeOffset="17949.41">21288 10579 138 0,'0'0'25'16,"0"0"145"-16,0 0-8 16,0 0-61-16,0 0 43 15,0 0 28-15,-30-7-66 16,30 7-18-16,0 0-25 16,0-2-30-16,16 0-20 15,6 2-13-15,4 0 0 16,4 11-10-16,-3 11 10 15,-7 11-3-15,-6 1-3 0,-10 4 8 16,-4 2-6-16,-4-3-3 16,-16-1 7-16,-1-4 0 15,-2-8 0-15,5-7 0 16,1-7 1-16,7-4 1 16,5-5 3-16,5-1 0 15,0-4-2-15,6-23 21 16,26-15-24-16,13-11-6 15,10 0 5-15,4 4 1 16,-4 11 1-16,-13 13-1 16,-9 11 0-16,-12 10-8 15,-6 4 8-15,-6 4-4 16,-5 23-6-16,-4 6 10 16,0 9-2-16,0 1-8 15,-3-3-38-15,-7-3-47 0,0-5-87 16,3-10-72-16,6-13-92 15</inkml:trace>
  <inkml:trace contextRef="#ctx0" brushRef="#br0" timeOffset="18139.89">21901 10696 763 0,'0'0'195'0,"0"0"-48"16,0 0-64-16,0 0-62 15,0 0-16-15,0 0-5 16,0 0-14-16,37-6-42 16,8 3 37-16,8-3-115 15,2-1-117-15,-8 1-19 0,-14 5-44 16</inkml:trace>
  <inkml:trace contextRef="#ctx0" brushRef="#br0" timeOffset="18292.8">22035 10769 139 0,'0'0'176'15,"-100"53"53"-15,60-33-44 16,17-9-41-16,11-6-34 16,11-3-36-16,1-2-27 15,34 0-25-15,18-7-19 16,17-7-3-16,7-3-109 16,0-3-185-16,-3-6-120 0</inkml:trace>
  <inkml:trace contextRef="#ctx0" brushRef="#br0" timeOffset="18469.6">22444 10626 421 0,'0'0'254'15,"0"0"-31"-15,0 0-81 16,0 0-108-16,0 0-28 16,0 0-5-16,-6 42-1 15,6 0 0-15,-3 8 2 16,-11 6-2-16,-5 3-37 15,-5-6-206-15,-4-6 47 0,-5-21-314 16</inkml:trace>
  <inkml:trace contextRef="#ctx0" brushRef="#br0" timeOffset="19029.86">21866 8927 609 0,'0'0'30'0,"0"0"-19"0,0 0 35 16,-113 70-24-16,74-25 37 15,12 5 0-15,12 1-36 16,12-6 9-16,3-9 9 16,11-6-21-16,17-11 22 15,10-13-10-15,8-6-4 16,6-3 20-16,2-22-43 16,2-11 2-16,-2-14 6 15,-7-6-10-15,-5-4 7 16,-9 13-3-16,-8 9-3 0,-11 18 35 15,-7 12-27 1,-4 8-3-16,-1 3-9 0,-1 24-16 16,2 14 15-1,0 10 0-15,2 0 2 0,1-3 1 16,-1-11-2-16,-1-8-1 16,-4-11 1-16,0-10 1 15,0-5 2-15,0-3 3 16,0 0-5-16,-18-17 38 15,-6-17-30-15,-9-10-5 16,-7-12-4-16,-8 0-2 16,-5 1-3-16,-4 12-14 15,-2 16-18-15,1 21 0 16,0 6-46-16,5 30-82 16,-2 7-201-16</inkml:trace>
  <inkml:trace contextRef="#ctx0" brushRef="#br0" timeOffset="20815.6">24890 9799 899 0,'0'0'8'16,"0"0"145"-16,0 0-83 0,0 0-70 15,-112 9 8-15,58 30-14 16,3 16 13-16,10 4-7 15,17 0 0-15,13 0 0 16,11-9-7-16,9-6 7 16,21-16-20-16,10-17 1 15,12-11 7-15,11-5 12 16,6-24 0-16,3-5 1 16,-7-9-9-16,-10 2 5 15,-7-2 3-15,-12 3 7 16,-11 4-5-16,-8 14 1 15,-9 10 7-15,-6 10-1 0,-2 2-8 16,0 12-1-16,-3 19-13 16,-7 11 11-16,1 5 2 15,7-2 0-15,2-12-2 16,0-5 6-16,11-12-10 16,8-10 5-16,9-6 1 15,7-4-3-15,5-22 3 16,3-6-8-16,-7-7-8 15,-11-8 16-15,-10-2 3 16,-10 0-3-16,-5 8 0 16,0 10 10-16,-12 16-1 15,-12 15-5-15,-6 3-4 16,-1 26-6-16,1 9 4 16,12 1 2-16,16 0-5 15,2-5-3-15,23-5 5 0,17-8 0 16,8-10 2-16,9-10 2 15,2-1 14-15,4-14-4 16,1-8-5-16,-3-7 21 16,-7-1-13-16,-12 2-2 15,-11 6 5-15,-13 10-6 16,-11 4 27-16,-5 8-38 16,-2 0-6-16,0 23-2 15,0 7 1-15,0 6 7 16,1-3 0-16,10-9 3 0,-1-9-7 15,5-11 4 1,9-4 0-16,14 0 14 0,14-9-8 16,7-15 6-1,1-5-4-15,-1-8-8 0,-2-6 12 16,-8 6 0-16,-11 11-2 16,-15 10 14-16,-14 13-24 15,-7 3-1-15,-1 0-8 16,-1 22-1-16,2 6 8 15,2 1 2-15,4 0-9 16,-1-9-4-16,5-10-32 16,4-3 23-16,7-7 8 15,14 0-7-15,7 0 12 16,3-16-4-16,-2-5-41 16,-3-9 45-16,-4-8-7 0,-6 0 16 15,-7-1 8-15,-10 10 28 16,-9 12 20-16,0 10-15 15,-6 7 0-15,0 0-19 16,0 0-22-16,0 4-9 16,0 19 3-16,0 10 6 15,10 9 6-15,16 4-6 16,8-6 0-16,5-9 6 16,-3-12-6-16,-6-5 0 15,-5-14 1-15,-3 0-1 16,0-8 10-16,-3-15-5 15,1-9-2-15,-3-5 10 0,1-13-9 16,1-1-4-16,-1-2 0 16,0 5 2-16,-4 16-4 15,-3 12 1-15,-2 11-8 16,0 6-8-16,5 3-61 16,1 0-52-16,5 15-27 15,7 9-85-15,0-2 10 16,4-3 37-16</inkml:trace>
  <inkml:trace contextRef="#ctx0" brushRef="#br0" timeOffset="22525.23">27385 9752 159 0,'0'0'238'0,"0"0"-40"15,0 0-32-15,0 0-9 16,0 0-37-16,0 0-93 16,0-7 34-16,-6 7-15 15,-2 1-43-15,0 13 4 0,2 0-7 16,6 1 0-1,0-3-5-15,0-5 6 0,13 0-1 16,4-4 2-16,2-3 1 16,-1 0-2-16,3 0-1 15,-2-12 0-15,-2-5-1 16,-1-6-1-16,-4 0-2 16,-6-1 3-16,-4 4 1 15,-2 11 0-15,-2 8 0 16,-18 1 6-16,-8 4-14 15,-3 21 4-15,-4 9 3 16,9 7 0-16,5-2 1 0,10 0-3 16,11-8 0-16,0-6-19 15,20-8 11-15,11-8-12 16,12-6 15-16,8-3 8 16,1 0-20-16,0-15 1 15,-1-9-82-15,-8-8 37 16,-4-12 63-16,-6-8-10 15,-6-1 11-15,-11 7 1 16,-8 15 14-16,-7 12 60 16,-1 13 2-16,0 6-23 15,-15 0-32-15,-1 2-22 16,1 13-1-16,5 2-1 16,10-3-1-16,0 3-1 0,14-4 1 15,19-2 3 1,8-5 4-16,5-3-4 0,-3-3 3 15,-7 0-1-15,-6 8-1 16,-10-3 1-16,-4 2-2 16,-8 4 6-16,-8 5-11 15,0 4 5-15,0 2 0 16,0 1 4-16,-3-3-1 16,2-3-6-16,1-4 1 15,3 0-29-15,13-9 28 16,14-1-38-16,12-3 9 15,7 0-9-15,6-12 25 0,-4-9-55 16,-9-13-64-16,-9-7 123 16,-7-5 8-16,-8 2 8 15,-10 8 8-15,-7 12 75 16,-1 11 10-16,-7 13-20 16,-17 0-62-16,-7 14-6 15,-1 11-10-15,5 8 1 16,10-3-2-16,11-3 1 15,6-5-1-15,0-3-15 16,20-7 4-16,9-5-2 16,7-7 10-16,6 0-7 15,5 0 8-15,-2-14-5 16,-2-8 14-16,-7-5-5 16,-9-2 2-16,-11 5 7 15,-6 7 83-15,-6 11-20 0,-4 6-30 16,0 0-21-16,-15 3 13 15,-9 20-31-15,-5 23-2 16,6 13 1-16,5 14 33 16,7 20-34-16,2 10 1 15,1 16 5-15,0 9-7 16,-3-2 1-16,-3 0-2 16,-6-14 3-16,-8-14-1 15,-9-18-1-15,-10-20 0 16,-11-17 2-16,-9-17 0 15,-9-14 4-15,0-12-6 16,4 0 1-16,10-17-6 0,17-14 5 16,26-19-16-16,19-20-1 15,34-18-22-15,33-19-16 16,27-14-11-16,23-15-24 16,19-13 24-16,23-6-7 15,6 3 23-15,-7 6 23 16,-15 24 27-16,-31 27 8 15,-34 33 56-15,-36 29-19 16,-25 16 12-16,-15 10-11 16,-2 7-35-16,-21 0-5 15,-9 13-4-15,-2 4 6 16,5 3-4-16,9-2 1 16,6-1 4-16,9-3-9 0,3 0 0 15,0-5 3-15,19 1-1 16,8-7 2-16,6-3 2 15,3 0-4-15,-5-10 13 16,-4-13-15-16,-5-9 0 16,-10-5-2-16,-7 1 2 15,-5 5-4-15,0 9 4 16,-14 12 0-16,-11 10 10 16,-11 6-10-16,-9 24 0 15,0 10-3-15,5 13 3 16,9 0-3-16,14-3 1 15,11-5 2-15,6-11-3 16,11-4 2-16,23-7-1 16,12-10 2-16,8-10 3 0,5-3 9 15,7-7-9-15,2-19-1 16,5-8 8-16,4-15-10 16,-7-13 5-16,-5-11 0 15,-15-2-5-15,-18 11 0 16,-17 21 18-16,-14 16 24 15,-1 18 22-15,-13 9-64 16,-17 0 2-16,-8 7-2 16,0 19 2-16,9 3 1 15,8 7-3-15,18 0 1 16,3 2 1-16,14 3-2 16,19 3 0-16,10-1 16 15,5-4-9-15,1-3-2 16,-3-2 0-16,-12-7-4 15,-13-7 5-15,-14-7-6 0,-7 1-5 16,-30 1 5-16,-21 1 1 16,-22 1-1-16,-20-6-20 15,-13-8-35-15,-15-3-19 16,-13 0-141-16,0-17-153 16</inkml:trace>
  <inkml:trace contextRef="#ctx0" brushRef="#br0" timeOffset="23006.02">28210 9631 97 0,'0'0'40'0,"0"0"7"16,0 0 5-16,0 0 8 15,88-4 20-15,-63-2 2 16,1 4 9-16,-1 0-2 16,-5 2 6-16,-4 0 2 15,-4 0-75-15,-4 4-20 16,-1 11-2-16,-4 6-1 15,-2 2-2-15,-1 4 3 16,0-2-3-16,-3 0-9 16,-12-3-83-16,-1-2 8 0,0-4-164 15,5-9-151-15</inkml:trace>
  <inkml:trace contextRef="#ctx0" brushRef="#br0" timeOffset="23621.37">28413 9743 218 0,'0'0'29'16,"0"0"82"-16,0 0-46 15,0 0-6-15,0 0-1 16,0 0 22-16,7-37-7 16,11 21 7-16,0-1 25 15,4 0-75-15,2 1 15 16,-2 3-17-16,0 7-1 16,-3 2 2-16,-5 4-21 0,-1 0-5 15,-3 14-6 1,-1 12-1-16,-5 10 4 0,-4 0-1 15,0 0 1-15,-11-2-57 16,-9-5-53-16,-1-3-90 16,2-9-18-16,6-13-198 15</inkml:trace>
  <inkml:trace contextRef="#ctx0" brushRef="#br0" timeOffset="24295.91">30784 9977 161 0,'0'0'7'16,"0"0"53"-16,0 0 39 15,0 0-2-15,0 0-10 0,0 0-6 16,-3 0 34-16,0 1-13 16,3 2-45-16,0-1 5 15,0-2-30-15,0 4-9 16,0-2-9-16,14-1 4 16,11-1 25-16,7 0-30 15,-3 0 12-15,0-4-4 16,-9-4-12-16,-7-1 17 15,-6 1 4-15,-7-2-9 16,0 6 31-16,-6-2-50 0,-21 6 1 16,-10 0-5-16,-8 0 6 15,2 15-5-15,12 2 1 16,7-1 0-16,13-5-5 16,7 3 5-16,4-8-4 15,0 5 4-15,6-6 0 16,21-1 2-16,7-4-2 15,5 0 4-15,-2 0 6 16,-7-4-10-16,-8-12 0 16,-1 3 5-16,-6-4-1 15,-9 0-4-15,-6 5-7 16,-6 2-43-16,-39 6-23 16,-25 4-141-16,-24 0-88 0,-21 0-138 15</inkml:trace>
  <inkml:trace contextRef="#ctx0" brushRef="#br0" timeOffset="40572.68">11667 6266 56 0,'0'0'0'15</inkml:trace>
  <inkml:trace contextRef="#ctx0" brushRef="#br0" timeOffset="40837.58">10116 6855 350 0,'0'0'0'0,"0"0"-89"15,0 0 57-15,0 0 32 0,0 0 0 16,0 0-5-1,28 0-68-15,-21 0-23 0</inkml:trace>
  <inkml:trace contextRef="#ctx0" brushRef="#br0" timeOffset="41306.33">14259 6805 378 0,'0'0'0'15,"0"0"-147"-15,0 0-59 16</inkml:trace>
  <inkml:trace contextRef="#ctx0" brushRef="#br0" timeOffset="42671.96">22165 6777 608 0,'0'0'0'15,"0"0"-15"-15,0 0 7 16,0 0 2-16,0 0-19 16,0 0-107-16,-13 2-39 15,3-2-44-15</inkml:trace>
  <inkml:trace contextRef="#ctx0" brushRef="#br0" timeOffset="42852.41">22199 6878 66 0,'-3'0'204'16,"-3"0"-204"-16,-5 4-154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0T05:46:08.5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12331 11375 10 0,'110'-64'2'0,"-10"1"-2"15,-12 4-1-15,-12 4 1 16,-19 1-4-16</inkml:trace>
  <inkml:trace contextRef="#ctx0" brushRef="#br0" timeOffset="3455.91">5416 13174 9 0,'0'0'70'0,"0"0"44"16,0 0-60-16,0 0 23 15,0 0-3-15,0 0-20 16,-72-23 23-16,72 20 0 15,-3 3 4-15,0 0 28 16,-3-1-36-16,-1 1 8 16,7 0-14-16,-3 0-42 15,3 0-6-15,0 0-19 16,13 0-17-16,26 0 14 16,25-5 3-16,18-5 4 15,6-4-4-15,-7 0-52 16,-10 2-20-16,-13 4-94 15,-22 8 10-15,-15 0-48 16,-21 8-9-16,-10 12 54 0</inkml:trace>
  <inkml:trace contextRef="#ctx0" brushRef="#br0" timeOffset="3629.78">5371 13375 29 0,'0'0'156'15,"0"0"-56"-15,0 0 24 16,-79 27-22-16,79-27-75 15,0 0-27-15,27 0 3 16,22-13-3-16,18-7 39 16,12-6-33-16,-4-1 5 0,-8 5-11 15,-9 1-96 1,-12 2-16-16,-13 5-88 0</inkml:trace>
  <inkml:trace contextRef="#ctx0" brushRef="#br0" timeOffset="3906.48">5420 12933 328 0,'0'0'12'15,"0"0"139"-15,-79-79 7 16,70 69-31-16,6 4-29 16,3 5-52-16,0-2-44 15,26 3-4-15,24 0-8 16,19 24 10-16,13 11 2 15,9 19-2-15,-6 13 0 0,-12 11 0 16,-15 4 7-16,-25 4-5 16,-23-3-2-16,-10-1 0 15,-31 1 1-15,-12-4-1 16,-9-3-15-16,4-9-64 16,5-8-54-16,13-14-34 15,12-25-91-15</inkml:trace>
  <inkml:trace contextRef="#ctx0" brushRef="#br0" timeOffset="4552.55">9093 12576 28 0,'0'0'257'0,"0"0"-97"0,0 0 16 16,4-89-18-16,-4 74 50 15,0 4-72-15,-6 5-59 16,6 6 23-16,-3 0-36 15,0 0-23-15,0 3-37 16,3 23 5-16,0 23-12 16,0 25 6-16,0 24 0 15,6 4 0-15,3 1 4 16,3-10-14-16,4-14 6 16,7-16-79-16,8-12-12 15,-1-17-46-15,10-10-131 16,-7-24-61-16,1-3-149 15</inkml:trace>
  <inkml:trace contextRef="#ctx0" brushRef="#br0" timeOffset="4926.04">9655 12659 538 0,'0'0'35'15,"0"0"211"-15,0 0-90 16,0 0-63-16,0 0-18 15,-82-59-45-15,46 66-20 16,-6 25 1-16,2 25-11 16,3 12 0-16,17 7-1 15,16-4 3-15,4-16-4 0,24-13-6 16,13-19-16-16,9-17 12 16,3-7-31-16,4-17 30 15,-1-16 7-15,-10-10-5 16,-7-7 10-16,-15 0-6 15,-14 1 7-15,-6 0 20 16,-3 6-14-16,-13 10 13 16,2 8-5-16,2 19-12 15,6 6 3-15,3 17-5 16,0 30-16-16,3 19 5 16,0 6-6-16,12 3-53 15,18-8-72-15,1-10-116 16,-1-5-3-16,0-18-80 15</inkml:trace>
  <inkml:trace contextRef="#ctx0" brushRef="#br0" timeOffset="5345.66">9998 12959 592 0,'0'0'42'0,"0"0"162"16,0 0-110-16,0 0-49 15,0 0 16-15,0 0-58 16,-15-9-3-16,40-2 9 16,8 2-1-16,0 1 1 0,-2 8-9 15,-4 0 0 1,-8 14-12-16,-2 4 8 0,-11 4-3 16,-6 4 5-16,0-5 2 15,0-1 1-15,0-5-1 16,-3-8 0-16,3-4 11 15,-3-3-9-15,3 0 12 16,0-6 48-16,0-20-3 16,0-17-51-16,6-11-8 15,16-2 0-15,5 7 6 16,-4 9-4-16,2 18-2 16,-1 12 4-16,-2 10-4 15,-2 20-3-15,-4 16-5 16,-7 10 8-16,-6 3-4 15,-3 4 4-15,0 0-40 0,0-10-43 16,0-7-98-16,0-16-114 16,10-20-95-16</inkml:trace>
  <inkml:trace contextRef="#ctx0" brushRef="#br0" timeOffset="5535.67">10699 12296 810 0,'0'0'99'16,"0"0"147"-16,0 0-204 16,0 0-42-16,0 0 0 15,12 101 23-15,13-26-23 0,2 17 1 16,-6 20 6-16,-4 9-7 16,-7 12-78-16,-10-2-193 15,-17-13-168-15</inkml:trace>
  <inkml:trace contextRef="#ctx0" brushRef="#br0" timeOffset="6289.67">8362 12743 401 0,'0'0'26'16,"0"0"140"-16,0 0-50 0,0 0 35 15,0 0-38 1,0 0-57-16,-75 5-19 0,84-5-29 16,21 0-3-16,19-5 36 15,15-7-29-15,2-4-11 16,1 2 11-16,-7-2-12 15,-16 7 1-15,-14 1-1 16,-15 6 1-16,-10 2-3 16,-5 0 10-16,-11 0-8 15,-28 2 4-15,-16 15-3 16,-12 10-2-16,-15 7 0 16,0 0 1-16,6 4 1 15,3-6 0-15,19-4-1 16,21-13 5-16,17-5-4 15,10-8-1-15,6 1-4 0,15-3-7 16,22 0 5-16,14 0 6 16,7 0 0-16,-3-5 1 15,-9 5 1-15,-17 0-4 16,-13 0 1-16,-10 7 0 16,-6 10-5-16,0 12 12 15,-18 12-6-15,-19 10 13 16,-2 5-5-16,-6 2 22 15,-1 1-9-15,1-3-13 16,7-7 30-16,11-12-36 16,15-11 4-16,12-13-6 15,0-2-3-15,39-11 2 0,29 0 1 16,23-27 0-16,18-6-7 16,6-4-42-16,1 11-66 15,-5 7-242-15,-10 2-23 16</inkml:trace>
  <inkml:trace contextRef="#ctx0" brushRef="#br0" timeOffset="8038.36">12502 12497 353 0,'0'0'47'16,"0"0"163"-16,0 0-104 16,0 0 34-16,-80-17-70 15,47 43-42-15,-3 18 19 16,1 23-14-16,9 9-7 16,3 6-3-16,22-7-22 15,1-8 0-15,21-18-1 16,21-18-13-16,13-19 11 15,9-12-44-15,5-23-9 0,2-21-8 16,-2-10-39-16,-8-7 43 16,-15-1 2-16,-13-1 28 15,-15 7 20-15,-8 15 12 16,-7 12-3-16,-3 20 11 16,0 8 29-16,0 1 23 15,0 7-63-15,0 13-12 16,0 7 3-16,0 2 9 15,0-7 0-15,0-1 1 16,0-11 1-16,0-3-2 16,0-4 0-16,1-3 0 15,3 0 11-15,-1-10 9 0,0-7 24 16,-3-2-13-16,0-1-8 16,0-4-10-16,-6 9 5 15,-6-2-5-15,3 10 27 16,0 0-34-16,0 4 3 15,2 3 1-15,-6 0-7 16,3 0-1-16,-6 0-2 16,2 0 5-16,1 7-1 15,1-4-4-15,2 1 0 16,4-1 3-16,1 0 2 16,3 0-4-16,1-3-1 15,1 0 4-15,0 0 0 16,0 0-4-16,0 0 0 15,0 0-5-15,0 0 5 16,0 0-3-16,0 0 0 0,0 0 2 16,0 0-10-16,0 0 11 15,0 0 0-15,0 0 3 16,0 0 2-16,0 0-2 16,0 0-3-16,0 0 4 15,0 0 7-15,0 0-11 16,0 0 0-16,0 0 12 15,0 0-7-15,0 0 8 16,0 0 7-16,0 0-12 16,0 0 20-16,0 0-28 0,-3 0 0 15,0 16-1 1,-3 11-6-16,2 10 6 0,1 8 0 16,3-4 2-16,0-2 0 15,0-6-1-15,10-13-1 16,7-7-3-16,5-9 4 15,1-4 0-15,6-7 0 16,1-16 2-16,-6-7 18 16,3-6-20-16,-11-7 0 15,-2 3 9-15,-4-6-8 16,-7 5 5-16,-3 9-2 16,0 9-3-16,0 13 49 15,0 7-26-15,0 3 2 0,0 3-18 16,0 27-7-1,0 20-1-15,0 23 2 0,0 16 1 16,19 20 27-16,10 9-21 16,0 2-7-16,3-5 13 15,-5-10-15-15,-8-19 6 16,-15-13-6-16,-4-10 0 16,-1-14 5-16,-21-12-3 15,-8-14-2-15,-3-7 20 16,-4-13-14-16,1-3 4 15,3-28-10-15,3-26 6 16,14-19-15-16,16-21 8 16,7-7-25-16,41-1 2 15,21 3-9-15,19 9 16 16,3 5-5-16,3 5-1 0,-9 1 8 16,-12 3 8-16,-20 4 0 15,-15 2 5-15,-22 2 4 16,-16 4 4-16,-3 12-6 15,-25 15 3-15,-8 25 19 16,-7 12-10-16,-2 22-4 16,6 18 13-16,8 7-14 15,16 2 0-15,15-3-2 16,4-4-1-16,28-9 19 16,14-4-22-16,9-4 0 15,8-6 21-15,1-2-13 16,-3-6 0-16,-12-2-9 0,-13-3 6 15,-16-2 0 1,-14 2-6-16,-6 3 0 16,-6 15 3-16,-24 9 0 15,-21 11 7-15,-18 0-10 0,-8 3 4 16,-8-2-15-16,0-6-27 16,11-8-71-16,21-11-88 15,17-20-177-15,23-20-197 16</inkml:trace>
  <inkml:trace contextRef="#ctx0" brushRef="#br0" timeOffset="8540.33">16534 12573 346 0,'0'0'51'0,"0"0"139"15,-85-20 37-15,65 20-78 16,10-3-5-16,5 3-14 16,5-3-50-16,0 3-20 15,3-4-22-15,32 1-32 16,14-4 40-16,18 0-27 15,12-3-6-15,8 0 11 16,1 1-24-16,0-4 5 16,-9 4-5-16,-12-5-22 15,-19 8-4-15,-14-2-68 16,-18 8-37-16,-13 0 13 16,-3 4-72-16,-16 20-71 0,-24 5 131 15,-14 4-141-15,-18 6 36 16</inkml:trace>
  <inkml:trace contextRef="#ctx0" brushRef="#br0" timeOffset="8766.29">16497 12841 197 0,'0'0'182'15,"0"0"126"-15,0 0-63 16,0 0-96-16,0 0-73 16,0 0-25-16,-9 3-18 15,61-10 14-15,21-9 28 16,30-1-41-16,9-5-6 0,9-5 8 15,-5 1-36-15,-12-1 0 16,-15 7-1-16,-18 1-32 16,-29 10-13-1,-20 4-57-15,-16 5-20 0,-6-3 48 16,-18 2-20-16,-24-7-195 16,-17-7-92-16</inkml:trace>
  <inkml:trace contextRef="#ctx0" brushRef="#br0" timeOffset="9126.26">16614 12190 534 0,'0'0'147'15,"0"0"125"-15,0 0-102 16,0 0-66-16,0 0-34 0,0 0-36 16,-58-53-31-16,75 57 19 15,15 12-20-15,19 3 13 16,12 9 24-16,10-2-24 15,6 4-4-15,-1-1-11 16,-4 1 10-16,-5 5-13 16,-10-1 3-16,-8-1 0 15,-12-3-4-15,-19 3 4 16,-10 4 0-16,-10 9-1 16,0 13 7-16,-30 11 3 15,-15 6-9-15,-7 2 0 16,-9-1 39-16,-9 2-24 15,3-7 4-15,-1-3-10 0,16-9-5 16,21-16-8-16,22-5 1 16,9-10-63-16,36-2-56 15,19-10-64-15,14-17-164 16,0-17-324-16</inkml:trace>
  <inkml:trace contextRef="#ctx0" brushRef="#br0" timeOffset="9951.41">20143 12388 407 0,'0'0'81'0,"0"0"139"16,0 0-99-16,0 0 27 15,0 0-38-15,0 0-43 16,-71-22-16-16,72 19-32 16,31 1-14-16,21-4 38 15,23-1-3-15,10 0-4 16,5-5-21-16,-6 2-12 15,-13 1 4-15,-12-2-7 16,-21 5 0-16,-19 2-9 16,-16 4 9-16,-4 0-1 0,-7 0-3 15,-32 0 1-15,-21 0-11 16,-19 0-11-16,-9 16 24 16,-5 5-13-16,7-1 13 15,7 2 1-15,12-2-1 16,18-3 3-16,14-8-1 15,19-1-1-15,13-5 0 16,3 0-9-16,9 10-10 16,22 1 19-16,14 3-4 15,12 2 8-15,2 1 0 16,-4-1-4-16,-7-2 0 16,-11 0-5-16,-12-1 5 15,-8 0 0-15,-9 5 0 16,-8 4 3-16,0 9-9 15,-8 2 6-15,-19 4 0 0,-10 5 4 16,-3-4 3-16,-6-1-7 16,4-8 10-16,7-5-10 15,14-8 18-15,11-9-18 16,10-4 0-16,0-5-13 16,23 2 8-16,26-3 5 15,16 0 2-15,20-12-2 16,9-10-23-16,9-3-49 15,2-1-37-15,-5-4-104 16,-15-1-164-16</inkml:trace>
  <inkml:trace contextRef="#ctx0" brushRef="#br0" timeOffset="10355.54">21368 12487 701 0,'0'0'10'16,"0"0"235"-16,0 0-120 16,-52-85-58-16,38 75-8 15,-3 6-30-15,-10 4-19 16,-9 13 8-16,-5 20-18 16,2 13-1-16,3 10-2 15,14 4 6-15,11-5-4 16,11-8 1-16,0-13-1 0,17-11-12 15,15-13 13 1,4-10 0-16,6 0 7 0,-2-19-5 16,-6-12-2-16,-4-8-1 15,-11-3 1-15,-4-2 11 16,-7 1-11-16,-5 7 0 16,-2 12 4-16,-1 9-3 15,0 10 10-15,0 5-11 16,-1 10-19-16,-8 19 16 15,0 15-8-15,1 13 5 16,8 2 3-16,0 1-70 16,11-2-57-16,4-12-146 0,-1-9-62 15</inkml:trace>
  <inkml:trace contextRef="#ctx0" brushRef="#br0" timeOffset="10784.31">21502 12791 586 0,'0'0'59'16,"0"0"158"-16,0 0-128 15,0 0-30-15,0 0-36 16,0 0-13-16,0-16-2 16,24 13-3-16,11 3 9 15,4 0-14-15,-3 5 0 16,-4 9-6-16,-13 2-4 15,-5 4-11-15,-11 0 13 0,-3 4-5 16,0-4 13-16,0-6-6 16,-6-3 6-16,2-7 7 15,1-4-1-15,3 0 2 16,0 0 46-16,0-12 9 16,0-16-32-16,16-11-31 15,7-5 5-15,12 2 1 16,1 5 1-16,0 11-4 15,-1 5 28-15,-11 13-12 16,0 8-2-16,-3 0-17 16,-6 19 0-16,-1 4-8 15,-1 15 8-15,-9 1-3 0,-4 3 2 16,0 5-50 0,-3-1-26-16,-14 1-68 0,-3-8-194 15,4-16-111-15</inkml:trace>
  <inkml:trace contextRef="#ctx0" brushRef="#br0" timeOffset="12134.83">23668 12506 448 0,'0'0'27'0,"0"0"194"15,0 0-101-15,0 0 25 16,-88-62-54-16,61 62-58 16,-7 0 18-16,-9 28-51 15,-2 14 0-15,-1 14 6 16,13 11-6-16,10-3 4 15,15-3-4-15,8-15 0 16,16-10-13-16,32-16 13 16,23-20-21-16,19 0 6 15,5-23-37-15,1-17-20 16,-15-3 14-16,-15-10 40 16,-18 2 10-16,-15 0 11 15,-14 5-3-15,-10 15 14 16,-7 11 5-16,-2 15 33 15,0 5-15-15,-3 7-35 0,-9 22-2 16,0 14-7-16,1 6 7 16,10 1 3-16,1-7-1 15,6-10-4-15,16-11-4 16,5-12-32-16,6-7 34 16,-2-3-32-16,2-13-9 15,-8-12 22-15,-7-6 23 16,-9-8 4-16,-9-6-2 15,0 4 2-15,-7 5 12 16,-14 9-14-16,-1 15 23 16,-5 12 7-16,-3 5-31 15,2 22-2-15,3 7-3 0,11 5 4 16,9-6-12-16,5-4 12 16,16-8-20-1,16-12 10-15,7-9 5 0,6-3 4 16,4-16 2-16,1-11-1 15,-2-2 24-15,-2 1-23 16,-5-2 16-16,-5 3 24 16,-10 11-36-16,-6 4 18 15,-13 10-7-15,-2 5-9 16,-4 3-7-16,7 16-9 16,5 14 9-16,4 1 3 15,3-2 3-15,3-5-6 16,-7-8 0-16,0-5 2 0,-3-11-1 15,0-3-1 1,2 0 0-16,7-19 16 0,3-8-12 16,7-7 5-16,1-1-1 15,-1-2-5-15,-2 8 28 16,-6 6-31-16,-9 12 0 16,-3 5-7-16,-5 6 6 15,1 8-11-15,1 17 1 16,6 8 11-16,1 4-13 15,4-4 13-15,3-4-74 16,3-7 20-16,-1-7-5 16,-4-10 4-16,1-5-46 0,1-5 92 15,-5-15 7 1,0-6 4-16,-6-4 2 0,-4-3 64 16,-2-3-25-16,-1 4 28 15,-2 7-20-15,0 11 7 16,-2 5 1-16,-1 9-38 15,4 0-21-15,4 6-1 16,4 14-17-16,7 13 18 16,3 3 0-16,-2-5 0 15,0-2-1-15,-7-10 1 16,-2-8-4-16,-4-5-1 16,2-6 6-16,3 0-1 15,4-23 9-15,5-6-9 16,2-11 25-16,1-3-17 15,-1-10-8-15,-2 4 12 0,-3 5-8 16,-6 15-8-16,-5 17-10 16,-3 7-19-16,0 5-47 15,1 5-132-15,-1 14 41 16,3 3-34-16,-2 2-68 16</inkml:trace>
  <inkml:trace contextRef="#ctx0" brushRef="#br0" timeOffset="12662.23">25501 12434 328 0,'0'0'173'16,"0"0"34"-16,0 0-31 15,0 0-50-15,0 0-32 0,0 0 8 16,2-6-20 0,7 6 9-16,9 0-51 0,-1 0-11 15,-3 0 18-15,-5 0-46 16,-3 0 1-16,-5 2 12 15,1-2-9-15,-2 0-4 16,0 0-1-16,1 0 2 16,1 1-7-16,1 2 5 15,1 1 0-15,-1-1-2 16,-1-3 5-16,-2 3-3 16,0-3 0-16,0 0 2 15,0 0-7-15,0 0 5 16,0 0-2-16,0 0-9 0,0 0 10 15,0 0-3 1,0 0-1-16,0 0 5 0,0 0-15 16,0 0 15-16,0 0-2 15,0 0-9-15,0 0 11 16,0 0-3-16,0 0-6 16,0 0-2-16,0 0-4 15,0 0 6-15,0 0-5 16,0 0 7-16,0 0 4 15,0 0 1-15,0 0 0 16,0 0 2-16,0 0-15 16,0 0 11-16,1 0-20 0,1 0 15 15,2 3-24 1,5 0 3-16,2 2-15 0,1 1-39 16,4 5-32-16,-6-2-196 15,-5-1 16-15</inkml:trace>
  <inkml:trace contextRef="#ctx0" brushRef="#br0" timeOffset="14270.01">24138 12615 20 0,'0'0'36'16,"0"0"-1"-16,0 0 9 15,0 0-9-15,0 0 1 16,0 0-3-16,0-6-2 15,0 4 19-15,0 2 7 16,0 0-25-16,0 0-4 16,0 0-17-16,0 0-9 0,0 0 7 15,0 0-9-15,0 0 2 16,0-2 3-16,0 0-5 16,0-1 0-16,1-1 4 15,3-2 15-15,-1 2 20 16,-3-2 3-16,1 2-13 15,-1-2 27-15,0 3-23 16,0 0 37-16,0-1 12 16,0 1-17-16,0 3-1 15,0 0-20-15,0 0-17 0,0 0-8 16,0 26-19-16,3 25 0 16,0 30 8-16,-2 18 42 15,-1 14-11-15,0 1-7 16,0 2-11-16,-11-10 27 15,-9-14-42-15,-1-12 9 16,-1-17 7-16,1-13-8 16,-2-14 8-16,1-6-2 15,3-15-10-15,2-7 30 16,0-5-38-16,-2-3 11 16,0-3 6-16,0-25-13 15,5-10 7-15,8-19-13 16,6-15 0-16,8-15-13 0,29-11 13 15,23-12-11 1,20-8-3-16,26 2-13 0,22 4 16 16,11 13 1-16,3 17 2 15,-12 18 1-15,-22 14-19 16,-21 11-18-16,-26 3 41 16,-21 7-9-16,-16 2 12 15,-18 3 2-15,-6-1 1 16,-7 9 9-16,-25 2-12 15,-12 14 0-15,-11 0 5 16,-5 23-3-16,2 13 8 16,13 6-5-16,14 5-3 15,13 0 21-15,18-1-22 16,3-3-1-16,32-3 10 0,13-4-8 16,12 0 12-16,6-6-4 15,-5-6 0-15,-4 1 21 16,-22-6-31-16,-11-5 0 15,-12-7 2-15,-12 3 2 16,-6 3-1-16,-28 7-3 16,-20 4 3-16,-18 1 7 15,-15-1-10-15,-7-1-15 16,-10-4-37-16,3-2-58 16,10-6-129-16,20-11-215 15</inkml:trace>
  <inkml:trace contextRef="#ctx0" brushRef="#br0" timeOffset="15794.06">24160 12547 210 0,'0'0'98'16,"0"0"46"-16,0 0-83 15,0 0 14-15,0-77 8 16,0 71 4-16,0 2-11 15,0 4 5-15,-9 0-30 16,-6 0-7-16,-1 0-38 16,-6 12-4-16,-1 0 13 15,1 4-6-15,2-5 7 16,0 6-10-16,0 2-1 0,2 4 25 16,0 10-28-16,3 3-1 15,5 8 13-15,7-1-13 16,3-7 1-16,9-4-2 15,15-12 2-15,9-7-6 16,4-12 4-16,0-1 0 16,-2-14 14-16,-3-10-10 15,-6-8 0-15,-9-4-3 16,-4-4 2-16,-12-3 10 16,-1 0-13-16,0 7 0 15,0 6 16-15,-6 14-8 16,1 8 9-16,2 6-6 15,3 2-4-15,-4 0-14 16,-2 17 5-16,2 15 2 16,-2 15 0-16,4 9 1 0,1 9 2 15,-1 4 3-15,-2-1-3 16,-3 7 31-16,-7 6-34 16,-2-3 5-16,-3 1 14 15,-3-7-17-15,-2-8 7 16,2-13-9-16,3-7 5 15,-2-11 11-15,6-9-16 16,-3-4 0-16,3-8 10 16,2-2-9-16,1-3 9 15,-5-7-10-15,2 0 3 0,1 0 10 16,-3-17-13 0,4-2 0-16,5-8 6 0,4-9-5 15,4-1-2-15,0-11 0 16,10-5 1-16,15-5-16 15,10-4 13-15,5 3-12 16,6 8 9-16,2 7 6 16,1 6 0-16,8 4-1 15,6 0 1-15,12-7-6 16,9 2 6-16,6-7-11 16,-2-4 10-16,-8-2-20 15,-7 1 13-15,-10 3-12 16,-6-5 8-16,-7 3-2 0,-12 1 13 15,-9 5 1 1,-8 12-1-16,-10 8 2 0,-7 8-1 16,-4 2 0-16,0 4 8 15,0 0-6-15,-10 0-2 16,-6 4 0-16,0 0-4 16,-6 6 4-16,-2 3-2 15,0 16-4-15,-3 12 6 16,8 5-3-16,7 3 3 15,5-2 0-15,7-4-3 16,0-4 5-16,16-5-2 16,9-1 0-16,7-4 5 15,7-2 9-15,1 0-9 16,5 2 0-16,-6 0 20 0,-4 5-24 16,-5 1 3-16,-8 4-4 15,-7 3 4-15,-9 1 1 16,-6 1-5-16,-1-5 0 15,-25 1 15-15,-8-4-13 16,-12 0 6-16,-5-6-4 16,-9-6 0-16,1-8 3 15,5-3-7-15,8-3-11 16,12-6 11-16,5-16-37 16,8-8-21-16,7-1-36 15,1 2-105-15,12 5-61 16,1 5-194-16</inkml:trace>
  <inkml:trace contextRef="#ctx0" brushRef="#br0" timeOffset="17577.91">27786 2905 261 0,'0'0'64'0,"0"0"97"16,2-92 83-16,-2 65-58 16,0 5-37-16,-8 4-41 15,-8 5-51-15,-11 10-12 16,-15 3-22-16,-16 34-23 15,-9 20-2-15,1 13-6 16,16 4 8-16,24-4-8 0,22-9 6 16,4-9-12-1,38-14-38-15,17-18-11 0,17-17-2 16,13-6-2-16,5-29-32 16,-2-10-18-16,-7-4-31 15,-14-3 68-15,-14 3 36 16,-15-2 29-16,-11 6 15 15,-10 8 27-15,-6 12 18 16,-7 11 33-16,-4 9 4 16,0 5 50-16,0 0-67 15,0 0-23-15,0 0-12 16,0 0-11-16,-4 0-9 16,-5 0 12-16,1 0-22 15,-3 0 0-15,1 0 14 0,0 0-6 16,-3 2 6-16,-2 7-14 15,-8 5 5-15,0 11-10 16,0 6 5-16,7 4 0 16,5-3-2-16,7-5 4 15,4-7-4-15,0-7-1 16,12-5 3-16,6-5-4 16,3-3 4-16,2 0-2 15,3-15 2-15,-5-8 10 16,1-2 3-16,-3-6-8 15,-4 0-2-15,-1 3 28 16,-7 6-19-16,-4 8 20 16,-3 11-10-16,0 3 4 15,0 19-26-15,0 28-14 16,-7 20 14-16,-1 24 1 0,4 13-1 16,1 10 0-16,0 9 6 15,-2 5-5-15,-1-5 1 16,-7-14-2-16,-2-17 2 15,-1-30-3-15,-1-23 1 16,4-19 0-16,4-13 6 16,-3-7 0-16,-7-6 15 15,-5-29-18-15,3-28 4 16,9-25-14-16,12-20-17 16,4-19-1-16,35-3 2 15,16-2-15-15,17 5-2 16,7 8 1-16,1 13 19 15,-6 14 13-15,-15 19 7 0,-19 22 0 16,-16 22 22-16,-16 15 19 16,-8 7 10-16,0 4-5 15,-18 2-37-15,-12 1 20 16,-7 8-29-16,-2 14 0 16,4 5 3-16,10-2-1 15,14-5-4-15,11-2 1 16,0 1 1-16,22-2-6 15,14 5 6-15,10 0 0 16,5-3 6-16,1-4-6 16,-6-1 3-16,-13-1-3 15,-10-4 5-15,-12 2-11 0,-9 0 6 16,-2 8 0-16,-14 3 2 16,-23 7-1-16,-6 2 6 15,-6-4-7-15,4-6-27 16,9-5-14-16,12-9-68 15,14-7-120-15,10-10-99 16,13-26-55-16</inkml:trace>
  <inkml:trace contextRef="#ctx0" brushRef="#br0" timeOffset="17819.12">29206 2721 383 0,'0'0'338'15,"0"0"-165"-15,0 0 22 16,0 0-126-16,0 0 4 16,0 0-44-16,0-5-2 15,18-1-24-15,22-7-2 16,28-4 35-16,18-6-22 16,4 1-14-16,-9 4-20 15,-15 6-53-15,-21 5 13 16,-16 7-50-16,-22 0-147 15,-7 12-56-15,-30 9 27 16</inkml:trace>
  <inkml:trace contextRef="#ctx0" brushRef="#br0" timeOffset="17990.9">29271 2822 97 0,'0'0'123'0,"0"0"46"0,0 0-77 15,0 0 7-15,0 0 38 16,87 3 14-16,-30-5-53 15,3-8-25-15,-2-4-33 16,-10 0-40-16,-10 1-1 16,-8 5-12-16,-10 3-101 15,-9-2-141-15,-9 2-96 16</inkml:trace>
  <inkml:trace contextRef="#ctx0" brushRef="#br0" timeOffset="20886.78">30359 2301 406 0,'0'0'106'0,"0"0"120"16,0 0-58-16,0 0-50 15,0 0-56-15,0 0-23 16,-86 66-32-16,48-12-1 15,7 3 3-15,12-3-9 16,8-4 2-16,11-11-2 16,0-7 0-16,23-11-5 15,14-11 3-15,15-10-13 16,8-4-27-16,2-22 12 16,-4-8 15-16,-5-10 0 15,-5-4-2-15,-8-4 16 16,-4-1 2-16,-11 10 6 0,-9 14 11 15,-10 14 14-15,-6 13 32 16,0 2-59-16,0 7-5 16,-1 19-11-16,-2 9 0 15,3 5 11-15,0-1-1 16,18-8 2-16,6-6-7 16,4-10 6-16,-1-8-7 15,-2-7 3-15,-3 0-17 16,-5-17-3-16,-5-10 9 15,-9-7-6-15,-3-8 20 16,-3-1-16-16,-16-1 5 16,-4 6 9-16,-2 12 5 0,5 11-2 15,1 13 10 1,0 2-10-16,2 14-27 0,0 14 12 16,7 3 13-1,10 0-6-15,2-3 8 0,25-8-5 16,9-8 5-16,3-8 0 15,5-4 1-15,-1-5 8 16,0-13 13-16,-2-9 22 16,-1 1-28-16,0-6 9 15,-4-2-3-15,-3 6-9 16,-8 6-3-16,-10 13-10 16,-3 9-2-16,-6 1-3 15,2 23-16-15,-1 7 21 16,2 3 3-16,-5-6-3 15,3-7 6-15,-3-6-6 0,2-7 0 16,0-5 0 0,1-3 5-16,7 0 0 0,5-19 36 15,6-7-5-15,5-10-12 16,2-5-1-16,2 1-20 16,-4 4 14-16,-6 13-17 15,-11 12-1-15,-5 11 0 16,0 0-13-16,1 18-3 15,4 8 13-15,1 5 4 16,3-3-8-16,2-2-28 16,-1-9-20-16,-2-7-20 15,1-7-81-15,-4-3-36 0,-2-3 52 16,-2-16-77-16,-5-4 132 16,-2-5 67-16,-2-4 19 15,1-4 92-15,2 2 37 16,2 10 46-16,-2 8-31 15,-2 10 28-15,-1 3-19 16,0 3-94-16,0 0-25 16,3 0-34-16,9 15-7 15,9 10 7-15,7 8 1 16,8 3 5-16,0-2 20 16,-5-5-26-16,-6-7 2 15,-10-9-2-15,-7-9 2 16,-4-2-3-16,-2-2 1 15,-2 0 0-15,6-12 24 0,3-18-21 16,7-12-2-16,1-8 0 16,0-3-1-16,-2 5 0 15,-3 10-11-15,-3 15-13 16,-3 14 20-16,-3 7-48 16,2 2-25-16,3 0-95 15,5 10-72-15,1 4 150 16,3 3-78-16,-1-5 43 15,-5-4 61-15,-5-4 48 16,-5-3 20-16,-1-1 78 16,0 0 79-16,0 0 5 0,0 0-33 15,0 2-5-15,0-1-59 16,0 2-46 0,0 5-19-16,0 1 0 15,0 1 13-15,0-2-6 0,3-1-6 16,3-4 5-16,-2-1 2 15,3-2-5-15,3 0 1 16,5-5 15-16,1-12-1 16,-1-3-9-16,-3-4-1 15,-6-4-7-15,-3 0 17 16,-3 3-18-16,0 7 0 16,0 8 14-16,-6 10-12 15,-9 0-1-15,-4 12-1 16,-2 18-9-16,3 12-7 15,9 5 16-15,5 1 0 0,4-4-3 16,7-10-3-16,14-6-22 16,3-13-23-16,3-8-14 15,3-7 19-15,4-6 14 16,-1-17-17-16,-2-9 25 16,-4-4 24-16,-5-7 3 15,-5-2-2-15,-9 4 10 16,-5 9 38-16,-3 14 7 15,0 9 39-15,0 7-33 16,0 2-39-16,-6 0-23 16,-1 9-11-16,3 7 5 15,4 2 3-15,0 0-6 0,4-4 3 16,16-3 3-16,-1-5 0 16,3-2 2-16,5-2 1 15,-1 0 8-15,-1 2 7 16,-4 1-15-16,-6 5-10 15,-5 4 9-15,-1-2-7 16,-6 5 5-16,-3 0 0 16,0-2-10-16,0-4 11 15,0-5-21-15,0-4-10 16,0 0 7-16,3-2-25 16,15 0-39-16,9-3 80 15,4-14-8-15,6-6 1 16,-2-9-48-16,-7-3-8 15,-7-2 34-15,-8 3 14 16,-10 11 25-16,-3 7 37 0,-6 11 28 16,-13 5-8-16,-3 0-55 15,2 14 5-15,5 1 8 16,6 0-15-16,6 0 3 16,3-3-9-16,0-1-2 15,2-3 3-15,13-5-45 16,6-3-3-16,1 0 51 15,2 0 4-15,-5-13 6 16,-2-2-7-16,-7-2 5 16,-5 0 49-16,-4 3 26 0,-1 2 45 15,0 8 5 1,-3 1-69-16,-6 3-21 0,-3 3-38 16,0 19 2-1,6 16-3-15,6 13 1 0,0 13-1 16,3 15 7-16,18 14-2 15,0 13-1-15,1 1-6 16,-2-4 12-16,-16-14-15 16,-4-17 3-16,-25-19-1 15,-23-9 1-15,-16-15 0 16,-4-15-1-16,-1-11 0 16,9-3 2-16,13-6-1 15,17-22 0-15,21-10-12 16,9-21-3-16,20-12-30 15,25-17 5-15,17-9 15 0,10-8-37 16,9-7 29-16,1-3-30 16,-2 6 39-16,-15 10 24 15,-19 20 4-15,-19 29 9 16,-17 19 16-16,-10 19 23 16,0 10 44-16,-10 2-96 15,-11 0-3-15,-3 7 1 16,3 8-2-16,8 4 1 15,6-4 0-15,7 1-3 16,0-4-4-16,1 1 8 16,15-4-3-16,5-4-3 15,0-5-9-15,1 0 17 0,2-5 12 16,-6-14-11-16,-3-6 20 16,-6-3-21-16,-6 3 8 15,-3 7 3-15,-1 7-11 16,-19 9-11-16,-7 2-13 15,-3 24 0-15,1 15 17 16,5 7 7-16,9 4 0 16,8-3-2-16,7-7 2 15,0-5-1-15,16-6 0 16,9-10 2-16,6-7 12 16,7-9 5-16,4-3-16 15,5-12 20-15,4-15-17 16,-5-8-5-16,-1-7 3 15,-11-8-1-15,-7-2 6 16,-12 3-5-16,-9 8-3 0,-4 15 18 16,-2 14 35-16,0 8 11 15,0 4-19-15,-5 0-43 16,-4 6-2-16,3 16-11 16,3 3 11-16,3 3-9 15,12 0 14-15,16 0-5 16,7 1 0-16,-4-5 4 15,-7-5-1-15,-9-2-3 16,-11-8 0-16,-4-1-5 16,-1 4-3-16,-30 4-17 0,-19 2-5 15,-23 1-84-15,-9 1 18 16,-6-7-148-16,5-7-132 16</inkml:trace>
  <inkml:trace contextRef="#ctx0" brushRef="#br0" timeOffset="23535.38">5805 12959 192 0,'0'0'9'16,"0"0"15"-16,0 0 81 15,0 0 25-15,0 0-31 16,0 0-55-16,0 0-30 16,-97 89-7-16,58 27 25 15,-4 10 29-15,3 6-21 16,1-13-5-16,15-17-33 15,8-27 1-15,16-28 3 0,0-24-6 16,0-20-1 0,4-3 1-16,11-23 28 0,6-32 99 15,7-18-72-15,-1-13-53 16,-9 1 17-16,-9-5-8 16,-9-12-10-16,0 4-2 15,-3 17 14-15,-6 26-12 16,0 35-1-16,-6 20 13 15,-6 42-13-15,-13 22-29 16,-3 20 29-16,4 10 0 16,16-9 5-16,16-2-10 15,2-14 4-15,29-16-57 0,15-16-14 16,10-21 11-16,5-13-6 16,1-3-47-16,-3-16-69 15,-7-12-79-15</inkml:trace>
  <inkml:trace contextRef="#ctx0" brushRef="#br0" timeOffset="25108.33">7471 15751 455 0,'0'0'12'0,"0"0"-12"15,0 0 88-15,0 0 23 16,0 0 33-16,0 0-19 15,-67-27-31-15,64 27-35 16,3 0 14-16,0 0-34 16,0 0-7-16,0 0 1 15,0 0-10-15,0 0 0 16,0 0-23-16,25 0 6 0,23 0 6 16,28 0 1-16,15 0 6 15,6 0-9-15,0-8-8 16,-9-3-1-16,-6 4-1 15,-21-4 0-15,-22 5 6 16,-18 4-6-16,-18 2 0 16,-3 0 12-16,-21 0-4 15,-27 0 0-15,-28 0-8 16,-18 8-4-16,-6 9-7 16,-1 3 11-16,1 0-3 15,6-1 2-15,9 1 2 16,13-6-2-16,23-4 1 15,18-4 0-15,17-3 5 0,11-3-5 16,3 0-5-16,0 0 5 16,20 7-13-16,16 0 6 15,16 6 1-15,15 3 12 16,3 4-9-16,-3 1 3 16,-9 4 0-16,-7-1-1 15,-11 2 3-15,-10-3-2 16,-12 1 0-16,-9-2 1 15,-9 9 1-15,0 1-2 16,-27 11 0-16,-13 6 12 16,-8 1-10-16,-10 3 14 15,0-6-15-15,7-5 1 16,14-9 22-16,13-15-24 16,15-10 0-16,6-6 17 0,3-2-16 15,0 0-1-15,25 0-5 16,17-10 5-16,18-8 1 15,17-4-1-15,7-5-2 16,7 1-2-16,7 2-67 16,5 4-82-16,6 1-168 15,-3 6-301-15</inkml:trace>
  <inkml:trace contextRef="#ctx0" brushRef="#br0" timeOffset="25897.22">8670 15899 203 0,'0'0'125'15,"0"0"-16"-15,0 0 56 0,0 0-31 16,0 0 5-16,0 0-32 16,30-86 1-16,-30 67-56 15,-16 0-19-15,-8 2 16 16,-4 4-26-16,-5 4 0 16,-6 9-2-16,0 0-17 15,-7 29 8-15,7 13-12 16,5 8 0-16,10-1 4 15,15-3-4-15,9-6-4 16,9-7 0-16,21-7 0 16,7-9-5-16,3-10 7 15,2-7 2-15,-3-5 2 0,-3-17 1 16,-8-4 5 0,-7-1-3-16,-9-6 0 0,-2 4 14 15,-10-4-19-15,0 7 0 16,0 9 6-16,0 7-3 15,0 7-3-15,0 3-2 16,0 3-25-16,0 19 15 16,0 9-2-16,17 11 10 15,2 5 2-15,8 5-59 16,1 1-66-16,2-2-124 16,0-14-74-16,-6-13-146 15</inkml:trace>
  <inkml:trace contextRef="#ctx0" brushRef="#br0" timeOffset="26308.36">8933 16041 95 0,'0'0'784'16,"0"0"-710"-16,0 0 6 15,0 0-79-15,0 0-1 16,0 0-7-16,55-14 7 15,-16 14 0-15,-6 0-1 16,-2 10-1-16,-7 9 2 16,-2 3-4-16,-11 4-3 0,-1 3-3 15,-10 0-10 1,0-4 15-16,0-11 5 0,0-4 5 16,0-5-4-16,-3-5 1 15,-1 0 32-15,4 0-11 16,0 0 27-16,0-15 14 15,0-16-30-15,13-16-34 16,11-1-4-16,7 0 4 16,5 10 4-16,6 8 16 15,1 11-6-15,-4 12 1 16,-4 7-15-16,0 0-2 16,-5 16-9-16,-8 10-3 15,-1 11 4-15,-12 7-43 16,-3 7-33-16,-6 2-71 15,0-7-197-15</inkml:trace>
  <inkml:trace contextRef="#ctx0" brushRef="#br0" timeOffset="27290.82">11071 15936 36 0,'0'0'48'16,"0"0"-18"-16,0 0 64 0,0 0 2 15,0 0 7 1,0 0 15-16,22-30-21 0,-22 30 53 16,0-3-19-1,0 0-52-15,0 2-7 0,0-2-29 16,-9-2-43-16,-4 0 33 16,-1 0-27-16,-1 1 5 15,-3-3 3-15,0 3-7 16,2-1 8-16,2 3-2 15,1 0-7-15,-2 2 5 16,-3 0-11-16,-4 5-6 16,-1 21 5-16,-2 16-2 0,1 14 2 15,5 9-3-15,10 2 4 16,9-8-1-16,0-10 1 16,9-16-7-16,16-16 7 15,8-10-9-15,7-7-1 16,8-17 10-16,1-20 0 15,2-13 5-15,-5-9-5 16,-4-7-4-16,-9-2-2 16,-5-5 6-16,-7-3 0 15,-5-3-3-15,-10-1 9 16,-3 7 5-16,-3 20-8 16,0 20 3-16,0 18 29 15,0 13 10-15,-2 2-28 16,1 14-17-16,-5 22-8 15,6 15-2-15,0 11 10 0,0 2 0 16,0 1 1-16,17 0 2 16,2-5-6-16,0-13 2 15,7-11 0-15,1-16-8 16,1-11-12-16,5-9-4 16,-4-6-2-16,3-19 8 15,-5-9 10-15,-8-7 3 16,-7-3 6-16,-4 0-4 15,-5-3 4-15,-3 8 0 16,0 13 5-16,0 13-5 16,0 13 0-16,0 0-8 15,0 17-27-15,4 17 9 0,-1 7 17 16,9 5 1 0,5-10-68-16,5-6-88 0,5-10-45 15,1-14-25-15,-1-6 30 16</inkml:trace>
  <inkml:trace contextRef="#ctx0" brushRef="#br0" timeOffset="27563.42">11765 15490 211 0,'0'0'189'0,"0"0"-1"16,0 0-95-16,0 0-56 15,-88 17-24-15,81 9 9 16,7-7 3-16,0-9-23 15,4-1-2-15,7-7 13 16,1-2 18-16,1-2 77 0,-3-13 20 16,4-8-81-16,-5-6 7 15,-3-2-40-15,-6 5-13 16,0 5 3-16,0 11-4 16,0 10-17-16,0 8-60 15,0 21-137-15,0 15 125 16,0 12-38-16,0-1-115 15,0-1-124-15</inkml:trace>
  <inkml:trace contextRef="#ctx0" brushRef="#br0" timeOffset="27867.86">11882 15734 474 0,'0'0'116'0,"0"0"123"15,0 0-78-15,0 0-63 16,0 0-58-16,0 0-40 15,13-19-6-15,-3 38 0 16,13 10 5-16,0 1 2 16,3 4 11-16,-4-4-12 15,1-10 0-15,-7-6 0 16,-5-6 1-16,-5-8-2 16,3 0 1-16,1-11 0 15,2-15 33-15,3-9-31 16,0-8 2-16,-2 0 1 15,1-7-5-15,2 7-8 0,-1 4-13 16,-5 16-31-16,7 7-4 16,2 12-78-16,-2 4-129 15,2 3 28-15,-3 16 6 16</inkml:trace>
  <inkml:trace contextRef="#ctx0" brushRef="#br0" timeOffset="29555.6">12353 15665 10 0,'0'0'218'15,"0"0"-11"-15,0 0-20 16,0 0-13-16,0 0-8 16,0 0-98-16,24 0-55 15,-21 0-13-15,9 0-9 16,7 9 9-16,5 1 0 16,-6 1 6-16,3-5-3 0,-6-6-3 15,-5 0 0-15,1 0-5 16,-2 0 2-16,-2-6-6 15,-1-10 9-15,-3-1-8 16,-3-3 0-16,0 1 8 16,-3 4 0-16,-10 2 0 15,0 4 5-15,3 9-5 16,-3 0 0-16,1 12 0 16,-5 18-2-16,7 11 1 15,1 5 1-15,9 2-2 16,0-1 2-16,18-7 0 0,9-13-16 15,3-13-27-15,4-6 18 16,-1-8-12-16,4-11-8 16,2-16-61-16,-2-7 79 15,-4-6 5-15,-3-2 20 16,-11-2 4-16,-10 1 5 16,-1 5 18-16,-8 9-1 15,0 14 70-15,0 8 28 16,0 7-46-16,-4 0-41 15,1 4-35-15,3 11-10 16,0 2-1-16,0 1 1 16,14-4 6-16,4-2-2 0,6-2-1 15,-2-1 7-15,5-6 1 16,-6 4 2-16,0-1-3 16,-6 5 0-16,1 1-6 15,-2 6 4-15,-4 5 2 16,-1 4-1-16,-3 2 3 15,0 0-5-15,-1 0-1 16,5-8-56-16,9-8-19 16,3-9-77-16,13-4 75 15,15-4 23-15,12-18-35 16,5-2 91-16,3-2-1 16,-6-5 6-16,-13-8-6 15,-11-3 12-15,-24 1-9 16,-13 7 74-16,-3 12 7 15,-16 12 110-15,-20 10-54 0,-7 0-83 16,-2 20-16-16,0 9-21 16,10 1-1-16,11 1-11 15,15-8-4-15,9 0-2 16,0-7-28-16,25-10-48 16,12-6 28-16,11-3-41 15,1-16-13-15,-3-11 33 16,-8 0 42-16,-14 3 28 15,-9-2 27-15,-12 2 27 16,-3 7 60-16,0 1-14 16,-3 9-24-16,-9 7 13 15,-5 3-46-15,7 4-28 0,7 25-15 16,3 14 0 0,6 19 18-16,27 17 0 0,10 18 15 15,11 25 7-15,2 16-19 16,3 10-9-16,-10-3-12 15,-17-12 8-15,-9-17-3 16,-23-19-5-16,-15-24 0 16,-39-14 3-16,-20-22 1 15,-20-15-4-15,-8-17-1 16,5-5 1-16,14-25-2 16,13-17 1-16,28-17-12 15,23-19 7-15,19-20-23 16,43-24 4-16,30-24-24 0,28-22-19 15,26-11-5-15,9 12 3 16,-3 30 19-16,-20 41 51 16,-25 33 4-16,-31 27 3 15,-26 20-7-15,-22 9 2 16,-9 7 36-16,-2 0 0 16,-21 20-24-16,-10 10 2 15,-2 2 13-15,6-2 1 16,5-4-24-16,15-9-5 15,6-3 7-15,3-4-8 16,3-4-1-16,21-3-4 16,8-3 10-16,9-9-2 0,-1-15-3 15,-4-9 0-15,-7-5-3 16,-10-3 3-16,-12 4-11 16,-7 7 8-16,0 12 3 15,-16 14 5-15,-11 4-5 16,-8 22 0-16,3 19-6 15,-1 14-2-15,9 5 8 16,15-3 7-16,9-2-7 16,3-11-3-16,27-7 1 15,9-15 2-15,10-11-5 16,12-11 5-16,11-3-5 16,6-25 5-16,2-8-27 15,-1-14 26-15,-11-3-8 16,-3-9 8-16,-16-5-8 15,-20 5 12-15,-13 16-3 0,-12 12 26 16,-4 18 34-16,-7 12-2 16,-15 4-24-16,-4 3-34 15,-1 15 13-15,2 5-13 16,11 2 0-16,11-1 0 16,3 0 5-16,6 2-6 15,21 1 1-15,9-2 0 16,2-1 4-16,3-2-4 15,-1 2 0-15,-10-7 1 16,-9 2 3-16,-6-2-5 16,-15 0 1-16,0-1 0 15,-17 7 10-15,-12 3-10 0,-10 0 0 16,0-6 5-16,4-8-5 16,6-4-4-16,8-8-14 15,5-5-39-15,7-20-14 16,6-11-134-16,3-13-234 15</inkml:trace>
  <inkml:trace contextRef="#ctx0" brushRef="#br0" timeOffset="30164.24">16206 15553 156 0,'0'0'365'16,"0"0"-296"-16,0 0 138 16,0 0-58-16,0 0-35 15,0 0-32-15,0 0-33 16,-73 0 4-16,73 0-5 16,0 0-26-16,13 0 4 15,26 0-23-15,27-1 20 16,28-6 21-16,20-2-19 15,15-5-7-15,8-4-13 16,6-3-4-16,-7-1 4 16,-2-3-5-16,-21 2-12 0,-10 4 1 15,-24 5-10-15,-27 5-25 16,-26 4-36-16,-23 5-41 16,-9 0 48-16,-30 21-88 15,-22 9-191-15,-15 7 20 16</inkml:trace>
  <inkml:trace contextRef="#ctx0" brushRef="#br0" timeOffset="30494.62">16367 15754 627 0,'0'0'112'16,"0"0"91"-16,0 0-79 15,0 0-62-15,0 0-5 16,0 0-36-16,-25 9-3 16,56-2 4-16,21-4 52 15,24 1-15-15,18-4-20 16,15-2-32-16,15-12 15 16,4-6-22-16,-8-3 1 15,-10 3 0-15,-22-4-1 16,-17 4-2-16,-22 3-11 0,-19 5-27 15,-14 7 24-15,-14 3-33 16,-2-1-16-16,-2 0 9 16,-18 3-73-16,-9 0-43 15,-7 0-112-15,1 0-126 16</inkml:trace>
  <inkml:trace contextRef="#ctx0" brushRef="#br0" timeOffset="30854.08">16868 15034 572 0,'0'0'188'16,"0"0"-85"-16,0 0 96 16,0 0-92-16,0 0-77 15,0 0-15-15,-10-43-14 16,41 69 13-16,10 5 13 15,6 7-12-15,6 5-2 16,3 4 5-16,2 3-16 16,4 3-1-16,0 2 0 15,-7-6 3-15,-7-2-3 16,-15-7-1-16,-11-3 0 16,-15-2-4-16,-7 2 6 15,-3 7-2-15,-27 1 12 16,-11 5-11-16,-10 2 8 15,-3-2-9-15,2-4 0 0,3-1-5 16,10-6 5 0,11-1-76-16,10-10-84 0,16-13-266 15</inkml:trace>
  <inkml:trace contextRef="#ctx0" brushRef="#br0" timeOffset="34979.93">3013 12501 336 0,'0'0'11'16,"0"0"123"-16,0 0 35 15,0 0 75-15,0 0-111 16,0 0-20-16,0 0-63 16,0 0-18-16,-58-63-16 0,58 97-14 15,7 15 4-15,14 13-6 16,15 4 6-16,10-6-3 15,15-11-3-15,11-20-3 16,5-25-29 0,-2-8-7-16,-4-35 7 0,-14-11 0 15,-20-6-2-15,-20 1 32 16,-17 5 4-16,-3 4 17 16,-33 2 33-16,-13 9-17 15,-15 8-8-15,-8 14-24 16,5 13 13-16,4 13 3 15,8 27-19-15,16 10-12 0,17-2-37 16,22-4-11 0,12-8-157-16,31-22-168 0,2-14-79 15</inkml:trace>
  <inkml:trace contextRef="#ctx0" brushRef="#br0" timeOffset="35512.18">3451 12134 941 0,'0'0'4'0,"0"0"157"16,0 0-38-16,0 0-45 15,0 0-21-15,0 0-57 16,-40-13-3-16,61 42-5 16,13 11 8-16,12 16 3 15,5 3-2-15,0 2 5 0,-2-13-6 16,-12-7 1-16,-13-19-1 15,-12-12 0-15,-6-8-1 16,-6-2 1-16,0 0 1 16,-1-8 14-16,-19-13-1 15,-5-14-14-15,-11-15-2 16,-1-10 0-16,-5-18 0 16,3-8-13-16,6 0 3 15,8 7 4-15,12 23 4 16,11 15-2-16,2 12-10 15,21 12-5-15,15 4-3 16,10 13-5-16,5 0-6 0,-5 9 9 16,-7 15 6-1,-14 2 0-15,-16 10 9 0,-9 3 7 16,-3 5-1-16,-28 9 5 16,-2-4 2-16,-6-8 8 15,5-8 14-15,7-13-2 16,14-14 0-16,10-3 1 15,3-3-15-15,0 0-8 16,31 0-18-16,21-4 18 16,23-9-2-16,26-3 2 15,17 6-29-15,19 3 17 16,5 7-88-16,-6 17-163 0,-20 16-293 16</inkml:trace>
  <inkml:trace contextRef="#ctx0" brushRef="#br0" timeOffset="36158.36">4695 14921 825 0,'0'0'23'15,"-88"-5"97"-15,72 5 48 16,13 0-111-16,3 36-52 16,0 26-1-16,9 19-4 15,21 11 7-15,8-17-7 16,6-10 4-16,3-15-6 16,-2-20 2-16,-6-20-13 15,-5-10 0-15,-10-4-8 16,-9-31 21-16,-12-16 11 15,-3-14-4-15,-12-7 16 16,-25-2-23-16,-11 5 7 0,-7 19 2 16,1 20-9-16,2 28-6 15,12 12 4-15,2 40-23 16,10 18-16-16,16 5-54 16,12-3-119-16,15-18-59 15,18-15-125-15</inkml:trace>
  <inkml:trace contextRef="#ctx0" brushRef="#br0" timeOffset="36675.08">4928 14836 990 0,'0'0'18'0,"0"0"171"0,0 0-129 15,0 0-13 1,0 0-47-16,0 0-3 0,-6 55 3 15,33 1 8-15,12 17-1 16,2 10 4-16,1-10-8 16,-3-8 0-16,-6-21-3 15,-14-17 0-15,-10-17-2 16,-7-7 4-16,-2-3-2 16,0 0 21-16,-5-17 16 15,-20-19 6-15,-5-13-43 16,-9-17 0-16,3-11-3 15,-4-6 3-15,7-2 0 0,6 14-6 16,11 10 0 0,16 14-6-16,0 10-5 0,24 15-26 15,13 7-2-15,9 10 4 16,2 5 2-16,-8 5 24 16,-7 12-15-16,-15 11 18 15,-13 1 0-15,-5 11 12 16,-8 6 8-16,-20 1 5 15,-5 3 3-15,0-11 4 16,8-7 9-16,11-15-8 16,8-10 6-16,6-4-27 15,17-3 0-15,26 0-19 16,18-13 19-16,17-6 7 16,14-1-7-16,14 0-14 15,6 8-53-15,6 10 25 0,-8 2-309 16,-19 10-278-1</inkml:trace>
  <inkml:trace contextRef="#ctx0" brushRef="#br0" timeOffset="38306.42">20005 15654 12 0,'0'0'91'0,"0"0"6"15,0 0-3-15,-91-45 41 16,71 34-9-16,4 1-3 15,-3 4 15-15,3 3-14 16,5 0-22-16,3 0-6 16,5 1-35-16,3 2 1 0,0 0-41 15,0 0-14-15,3 0-4 16,29 0-3-16,20 0 0 16,24 0 21-1,24-5-14-15,7-9 10 0,3-5-17 16,-3-1 3-16,-16 4-2 15,-20 2-1-15,-26 8-4 16,-21 2-15-16,-24 4 18 16,-14 0 1-16,-37 0 0 15,-27 0-3-15,-29 14 2 16,-13 8-6-16,2 8 5 16,5 1 1-16,11-2 1 0,19 0 4 15,21-9-4 1,30-10 0-16,14-3 10 0,18-7-10 15,0 3-7-15,31 3-4 16,20 4 11-16,16 1-2 16,9 1 0-16,-1 5 2 15,-10-3-2-15,-11 6 2 16,-15-1 0-16,-12-2 0 16,-14 5-1-16,-12 5 1 15,-1 7-2-15,-14 5 2 16,-16 3 7-16,-8 7-7 15,-2 2 0-15,0-5 7 16,9-5-7-16,9-15 16 16,12-10-16-16,7-12 2 15,3-4-6-15,10 0 3 0,31-14 1 16,21-12-3 0,23-7 6-16,11-4-6 0,9-3-25 15,0 8-60-15,1 1-57 16,-9-2-179-16,-21 1-195 15</inkml:trace>
  <inkml:trace contextRef="#ctx0" brushRef="#br0" timeOffset="38590.18">20904 15357 884 0,'0'0'99'0,"0"0"103"16,0 0-94-16,0 0-25 16,0 0-9-16,0 0-28 15,-15-13-18-15,15 16-11 16,0 16-17-16,3 15-4 16,12 20 4-16,-1 18 0 15,-1 11 5-15,-3 9-5 16,-1 1-1-16,5-7 0 15,4-11-86-15,12-15-50 16,2-19-45-16,5-19-263 16,-1-22-160-16</inkml:trace>
  <inkml:trace contextRef="#ctx0" brushRef="#br0" timeOffset="39004.28">21473 15526 663 0,'0'0'74'16,"0"0"116"-16,0 0-80 16,0 0-27-16,-105-65-11 15,80 58-32-15,-2 6 2 16,-1 1-17-16,-2 11-25 16,1 17 6-16,5 13-9 0,10-1 3 15,4 7-7 1,10-2 4-16,2-6 2 0,20-9-3 15,5-10-16-15,6-11-14 16,0-7 33-16,0-2-22 16,-7-4 21-16,-1-19 2 15,-3 0 6-15,-8-11 6 16,-3 1-5-16,-6-3-6 16,-5 3 29-16,0 6-19 15,0 8 8-15,0 12 7 16,0 4 2-16,0 3-19 15,0 0-9-15,0 22-20 16,0 15 16-16,0 6 1 16,4 6-4-16,8-2-30 15,5-5-55-15,-4-1-43 0,2-15-214 16,3-13-119-16</inkml:trace>
  <inkml:trace contextRef="#ctx0" brushRef="#br0" timeOffset="39452.47">21853 15763 583 0,'0'0'218'16,"0"0"-117"-16,0 0 81 16,0 0-126-16,0 0-28 15,0 0-19-15,-49-2-9 16,71-1 0-16,8 0-2 15,0 3 4-15,-7 0-9 16,-1 3 7-16,-8 12-14 0,-2 5 4 16,-5 7-6-16,-4 0 2 15,-3 3 3-15,0-4 10 16,0-6-5-16,-1-7 4 16,-2-7 2-16,0-6 6 15,3 0-5-15,0 0 22 16,0 0 3-16,0-19-2 15,14-16 13-15,4-6-33 16,5-9 7-16,1 4 18 16,-2 7-12-16,-2 8 24 0,-5 18-10 15,-5 4-27 1,1 9 10-16,-2 0-14 0,3 12-9 16,4 15 8-16,-1 6 1 15,-3 9-2-15,-5 1-6 16,-4 7-40-16,-3-3-11 15,0-5-78-15,-3-5-136 16,-9-17-218-16</inkml:trace>
  <inkml:trace contextRef="#ctx0" brushRef="#br0" timeOffset="39708.15">22328 15163 812 0,'0'0'239'16,"0"0"-120"-16,0 0 59 16,0 0-80-16,0 0-15 15,0 0 2-15,0-57-53 16,3 63-12-16,6 16-9 16,11 20-7-16,2 20 7 15,5 25-5-15,-5 13 1 16,-6 11-5-16,-5 5-2 15,-2-3-36-15,-3-1-88 16,-6-11-100-16,0-23-242 16</inkml:trace>
  <inkml:trace contextRef="#ctx0" brushRef="#br0" timeOffset="47627.91">24328 15645 212 0,'0'0'74'16,"0"0"-9"-16,0 0 18 15,0 0-39-15,0 0 3 16,0 0 23-16,0 0-33 16,29-20 6-16,-19 13 9 0,0 1-7 15,-3 2-1 1,-1-1-14-16,1 0-6 0,-1-3 27 15,0 1-30 1,-1 0 1-16,-4 1 11 0,-1-2-4 16,0-2 2-16,0-3-17 15,-9-3-9-15,-14 5 3 16,-6-1-5-16,-4 9-3 16,-4 3 8-16,-3 3-8 15,-3 23-4-15,-2 17 1 16,2 3 1-16,5 4-3 15,10-3 5-15,13-5 0 16,8-13-5-16,7-8 3 16,0-9 1-16,19-4-5 15,9-8 6-15,8 0 13 0,9-14-12 16,4-13 7-16,0-8-1 16,-2-8-3-16,-9-3 9 15,-10-5-8-15,-8-12-5 16,-8 1 26-16,-9-10-26 15,-3-7 0-15,0 2 8 16,-5 4 20-16,-5 16-16 16,3 25-1-16,4 15 1 15,-1 14 26-15,4 3-38 16,-3 22-19-16,-1 29 4 16,-2 29 15-16,5 12 1 15,1 1-1-15,0-12 0 0,14-7 0 16,6-17 0-16,7-18-1 15,0-17-7-15,1-11 8 16,3-11-3-16,5 0-5 16,1-30 7-16,-1-10-13 15,-6-9 13-15,-9-11-7 16,-6-2 8-16,-8 2 1 16,-7 7 3-16,0 17-3 15,0 13 4-15,0 16 8 16,0 7-13-16,0 5-10 15,0 27-6-15,6 10 15 16,6 11 1-16,9-2 0 16,8-7-11-16,9-4-31 0,4-13-96 15,4-14-73-15,-3-13 3 16,-5-12-100-16</inkml:trace>
  <inkml:trace contextRef="#ctx0" brushRef="#br0" timeOffset="47905.6">24940 14987 515 0,'0'0'25'15,"0"0"22"-15,0 0-6 16,-44 76-23-16,44-53-4 16,0-9-5-16,9-5-8 0,8-2 29 15,1-7-4 1,-1 0 26-16,-3-13 7 0,-1-10 6 15,-6-9-22 1,-5-2-14-16,-2-3-7 0,-2 7-5 16,-10 8-17-16,-3 13-5 15,2 9 2-15,-3 0-8 16,2 31-51-16,-1 16-17 16,8 10-70-16,7 1-3 15,0-1-130-15</inkml:trace>
  <inkml:trace contextRef="#ctx0" brushRef="#br0" timeOffset="48252.04">25003 15354 670 0,'0'0'72'0,"0"0"127"16,0 0-154-16,0 0-45 15,0 0-13-15,13 76 13 16,8-33 34-16,0-4-31 16,0-6-1-16,-2-2 2 15,-5-16-1-15,-4-8 0 16,-5-2 3-16,1-5 9 16,1-15 68-16,5-17-17 15,-1-12-33-15,-4-10 6 0,-1-4-30 16,-3-1-2-16,3 9-7 15,-2 14-19-15,1 10 11 16,1 13-34-16,6 9-69 16,4 4-76-16,6 0-60 15,5 9 76-15,0 11-70 16,-4-3 13-16</inkml:trace>
  <inkml:trace contextRef="#ctx0" brushRef="#br0" timeOffset="50012.16">25370 15288 93 0,'0'0'228'0,"0"0"-24"15,0 0-54-15,0 0 11 16,0 0-69-16,0 0-38 16,1 10-27-16,-1 0-23 15,0 4-3-15,5 5 13 16,4-3-12-16,1-4 9 0,1-4-11 16,2-8 0-16,4 0 7 15,-1 0-2-15,5-8 2 16,1-10-6-16,-5-6 0 15,-6 2-2-15,-6-4-5 16,-5-5 6-16,0 6 2 16,-6 3-1-16,-7 11 2 15,1 4 6-15,-5 7-9 16,-2 16 0-16,-2 17 0 16,-1 10 0-16,8 4-1 15,7 0 4-15,7-3-2 16,0-4-1-16,21-10-1 15,12-11-13-15,11-5 11 16,10-11-14-16,5-3-7 0,4-7 3 16,-2-15-64-16,-10-7-10 15,-6-8-28-15,-15-4 63 16,-15-1 6-16,-11 0 37 16,-4 5 17-16,0 11 1 15,-12 9 54-15,-1 10 29 16,-1 7-2-16,2 0-33 15,1 0-46-15,3 7 0 16,5 6-6-16,3-4 3 16,0 1-4-16,8-3 1 15,8 0 3-15,2 0 12 0,3 0-6 16,-1 2 5-16,3-2 20 16,-1 6-19-16,5 8 5 15,-2 4-8-15,-1 1-6 16,-3 5 6-16,-3-1-9 15,-3-8-1-15,-2-2 1 16,0-11-28-16,1-1-6 16,4-8-25-16,5 0-24 15,3-13 39-15,4-13 2 16,0-8-8-16,1-5 23 16,-2-8 13-16,-4-3 4 15,-7-3-12-15,-8 7 22 0,-8 7 12 16,-2 15 30-16,0 15 39 15,-9 9 19-15,-10 3-60 16,-7 20-34-16,-2 10 9 16,4 4 17-16,6-5-9 15,8-1-22-15,8-5 4 16,2-9-10-16,6-5 0 16,15-8-4-16,9-4-1 15,6 0 3-15,4-13-2 16,-3-7-8-16,-4-5 17 15,-6 0-4-15,-6-1 10 16,-11 4-6-16,-5 2 12 16,-5 6-3-16,0 11 59 15,0-1 8-15,0 4-38 16,0 0-3-16,-5 4-32 0,-7 8 1 16,-4 7 7-16,7 9 3 15,6 5 11-15,3 13-23 16,0 9 13-16,7 12 8 15,10 7-12-15,5 5 10 16,1 3 6-16,-1-2-9 16,-7 2-1-16,-6-9-8 15,-9-4-6-15,0-11 9 16,-20-4-9-16,-16-7 4 16,-7-8-1-16,-3-5-2 0,1-12-1 15,7-8-3 1,5-14 0-16,9 0 14 0,9-21-14 15,6-24 0 1,9-15 0-16,12-20-31 0,24-13-10 16,13-5-22-16,11-11-23 15,4-7 10-15,-2 1 16 16,-5 12 38-16,-8 14 3 16,-11 19 19-16,-13 25 11 15,-9 18-11-15,-10 18 13 16,-6 5 45-16,0 4-11 15,0 0-21-15,0 0-13 16,0 0-11-16,0 4-2 16,-6 11 0-16,2 3 0 15,1-7 10-15,3 1-10 0,0-6 0 16,0-2 0-16,12-1 2 16,4-3 0-16,7 0-2 15,2-5 1-15,0-12-3 16,-4-8-1-16,-3-8 2 15,-9-6-5-15,-7-2 5 16,-2 3-1-16,-3 11-4 16,-11 8 6-16,-4 12 21 15,-3 7-20-15,-4 16-1 16,-6 27-3-16,-1 10 3 16,7 13 5-16,7-7-3 15,11-3 0-15,7-6 8 0,3-11-10 16,25-8 0-16,9-8-2 15,12-14 4-15,8-9-2 16,1-5 6-16,3-23-6 16,-1-12 0-16,-6-9-3 15,-5-11-11-15,-10-5 7 16,-9-5-2-16,-11 4 9 16,-10 13 2-16,-9 19 8 15,0 20 55-15,0 8-12 16,-1 6-13-16,-10 0-29 15,-5 6-10-15,1 8 0 16,2 8-1-16,7 0 2 16,6 4-5-16,3 1 6 15,22 4-3-15,14 0 10 16,10 0-1-16,7-1 10 0,3-4-17 16,-8-6 4-16,-10-3 5 15,-16-2-10-15,-13-8-1 16,-10 0 0-16,-2 1 2 15,-21 7 2-15,-18 2-1 16,-13 3 0-16,-6-5-2 16,1-1-1-16,6-8-14 15,11-2-27-15,12-4-31 16,12-4-83-16,16-15-233 16,0-1-281-16</inkml:trace>
  <inkml:trace contextRef="#ctx0" brushRef="#br0" timeOffset="50448.81">28070 15116 786 0,'0'0'221'0,"0"0"-177"15,0 0 104-15,0 0-66 16,0 0-22-16,0 0 9 15,6 0-22-15,0 0-27 16,7 0 19-16,3-16-39 16,5-1 0-16,-6 4 7 15,-5 4-6-15,-5 6-1 0,-5 3 0 16,0 0-4-16,0 3-7 16,-18 22-7-16,-10 13 15 15,-8 11 1-15,3-1 4 16,8-4-4-16,8-10 1 15,7-8 1-15,9-7-9 16,1-9-1-16,0-7 1 16,0-2 3-16,10-1-7 15,3 0 11-15,8-7-3 16,2-15 3-16,1-2-7 16,-4-6-5-16,-4-4-18 15,-8 6 6-15,-8 5-32 0,0 9 21 16,-25 14-38-16,-20 0-85 15,-13 17-183-15,-10 11-95 16</inkml:trace>
  <inkml:trace contextRef="#ctx0" brushRef="#br1" timeOffset="64434.21">29020 12464 313 0,'0'0'21'0,"0"0"23"16,0 0 67-16,0 0-19 16,0 0-43-16,0 0-14 15,0 0-1-15,-16-14-8 16,16 11 5-16,0 3-2 0,16 0-1 15,15 0 47 1,20-6 26-16,14-4-51 0,12-4-15 16,6-1-25-16,-6 4-1 15,-15 0-9-15,-22 6 8 16,-21 2-11-16,-14 2 3 16,-5 1 0-16,-18 0-3 15,-35 0 7-15,-27 14-4 16,-20 6 0-16,-10 5 2 15,4 0 1-15,8-3-3 16,10 2 0-16,19-2 15 16,18-2 9-16,19-3 8 15,13-1-22-15,6 4-8 0,7 4 16 16,2 10-16 0,4 8 2-16,0 5 17 0,0 7-3 15,1 3 5-15,7 6 4 16,2 9-4-16,-3 4 22 15,0 10-22-15,-6 3-1 16,1 7 20-16,-1 10-21 16,1 3 1-16,2 13-9 15,5 7 6-15,0 7 19 16,6 5-26-16,3-5 5 16,1 3 3-16,2-1-11 15,0-2 1-15,0 2-10 16,0 1 4-16,-3-3 8 15,-1-4-12-15,-6-3 0 0,-2-11 9 16,-5-5-9-16,-4-1 14 16,0-6-9-16,0 4-1 15,-9 7 17-15,-3 3-21 16,-4 5 0-16,1-1 6 16,2-1-6-16,-1 0 4 15,2 3-4-15,5-10 0 16,1-5 5-16,6-14-5 15,0-5 0-15,0-6-1 16,0-8 4-16,0-8 0 16,-2-16-3-16,-2-5 0 15,1-6 2-15,-1-7-2 16,4 0 0-16,0 0 0 0,0-5 2 16,0 0-2-16,0-3 0 15,0 0 0-15,0 0 0 16,0-4 0-16,0-2 0 15,0-8 0-15,0-5 1 16,0-7-1-16,4-2 0 16,12 0-4-16,19-5-1 15,27-19 5-15,35-7 0 16,28-8 4-16,29 3-4 16,12 4-5-16,2-1-11 15,-7 7-38-15,-18-4-3 16,-22 0-65-16,-27-2-90 0,-30-9-134 15</inkml:trace>
  <inkml:trace contextRef="#ctx0" brushRef="#br1" timeOffset="66584.17">29921 12896 11 0,'0'0'84'16,"0"0"-17"0,0 0-11-16,0 0 5 0,0 0-13 15,0 0-17-15,0 0 25 16,0 0-25-16,-60-49 11 16,60 49-18-16,0 0 9 15,0-3 12-15,0 3 14 16,0-3 0-16,0 3 2 15,0 0-10-15,0 0 12 16,0 0-35-16,-3 0-16 16,-7 20-12-16,-5 16-1 15,-5 20 1-15,2 14 9 16,1 5-8-16,-3 3 25 0,1-3-19 16,-2-10-3-1,3-15 10-15,6-14-10 0,6-13 5 16,3-10 3-16,3-9 5 15,0-1 25-15,0-3 1 16,0 0 6-16,0-10 14 16,0-20-15-16,11-12-32 15,3-14-16-15,0-8 3 16,1-5 11-16,1-10-14 16,2-2 0-16,-1 4 4 15,-1 14-1-15,-3 16-3 16,-3 21 0-16,-3 12 0 0,-4 14-4 15,3 0 4-15,6 12-12 16,9 19 8-16,4 17 8 16,-3 7-3-16,-2 9-1 15,-7-3 3-15,-7 2-3 16,-3-5 0-16,-3-14 0 16,0-4-1-16,0-13 1 15,0-8-1-15,0-4-42 16,0-10-39-16,0-1-42 15,0-4-68-15,0-1-12 16,-6-17 9-16,-7-6-179 16</inkml:trace>
  <inkml:trace contextRef="#ctx0" brushRef="#br1" timeOffset="66795.23">29761 13191 75 0,'0'0'100'0,"0"0"62"16,0 0-14-16,0 0-33 15,0 0 6-15,0 0 12 16,-54-4-50-16,54 4-25 16,0-3-19-16,0 3-21 15,17 0 9-15,19-5-4 16,13-3-2-16,4-1-6 16,0-2-15-16,-7 7-65 15,-9 4-135-15,-7 0-147 16,-12 0-163-16</inkml:trace>
  <inkml:trace contextRef="#ctx0" brushRef="#br1" timeOffset="67141.16">30470 12972 588 0,'0'0'336'16,"0"0"-243"-16,0 0 45 16,0 0-110-16,0 0 21 15,0 0-22-15,0-9-1 16,0 9 14-16,0 0-19 0,13 0-3 16,23-4-1-1,18-1 23-15,14-2 25 0,4-3-48 16,-7 0-13-16,-3-1 10 15,-12-2-12-15,-8 6-2 16,-6-1 0-16,-8 0-30 16,-7 6-27-16,-10 2-66 15,-10 0-23-15,-1 2-41 16,-24 21-109-16,-18 7 81 16,-13 6-145-16</inkml:trace>
  <inkml:trace contextRef="#ctx0" brushRef="#br1" timeOffset="67445.97">30417 13221 521 0,'0'0'160'15,"0"0"97"-15,0 0-105 16,0 0-69 0,0 0-5-16,0 0-10 0,35-11 5 15,4-1-24-15,10 2-14 16,9 1 13-16,6-2-30 15,3 5 4-15,2-2-9 16,-8 2-12-16,-6 0 3 16,-4-2-4-16,-7 2 0 15,-9-1-3-15,-12 4 3 16,-10 0 0-16,-9 3-18 16,-4 0-31-16,0 0 0 0,0 0-48 15,0 0-14-15,-4 0 1 16,-13 0-65-16,-2 0-87 15,-3 0-13-15,-5 0-158 16</inkml:trace>
  <inkml:trace contextRef="#ctx0" brushRef="#br1" timeOffset="67882.63">30805 12746 493 0,'0'0'28'0,"0"0"195"15,-27-78-21-15,21 69-77 0,-2 4-7 16,3 0-35 0,-1 5-12-16,2 0 10 0,2 0-32 15,2 0-2-15,0 0-8 16,0 0-24-16,0 0 0 16,0 0-15-16,5 0 0 15,20 7-10-15,12 10 19 16,15 6-9-16,6 3 0 15,4 0 2-15,-3-2-2 16,-6 1 0-16,-6-1 0 16,-11-1-3-16,-9-3 3 15,-11-1-1-15,-7 3 0 16,-7 3 2-16,-2 8-5 0,-2 1 2 16,-18 2 2-16,-9 6 2 15,-4 1-1-15,-4 1-1 16,-2-2 7-16,2-3-6 15,4-5 2-15,5-2-3 16,7-5 0-16,2-1-8 16,9-5 3-16,10-4-93 15,0-1-50-15,14-7-29 16,22-6-88-16,9-3-213 16</inkml:trace>
  <inkml:trace contextRef="#ctx0" brushRef="#br1" timeOffset="68640.14">31755 12814 682 0,'0'0'148'15,"0"0"-59"-15,0 0 64 16,0 0-103-16,0 0 8 15,0 0-3-15,7-43-11 16,-7 43 27-16,0 0-43 16,0 1-11-16,0 24-15 15,-8 12 1-15,-3 12 11 16,1 7 1-16,3 2-11 16,1-7 12-16,1-1-14 0,2-14 2 15,0-6 13-15,3-13-8 16,-3-7 7-16,2-5-4 15,1-3-10-15,0-2 25 16,0 0-19-16,0 0 25 16,0-5 15-16,-3-21 3 15,3-23-30-15,0-14-21 16,0-12 0-16,1-12-6 16,16-7 6-16,5 4-12 15,-1 13-2-15,3 25-3 16,-2 25 14-16,0 21-12 15,1 6-9-15,7 0 24 0,3 17-37 16,1 12 20-16,-7 4 13 16,-8 9-7-16,-11 2 8 15,-8-4-6-15,0-1 7 16,-20-3-13-16,-11-5 14 16,-5-6 0-16,3-5 0 15,4-7 2-15,9-7 4 16,7-3-5-16,7-3 2 15,6 0 22-15,0 0-23 16,0 0 1-16,3-3-2 16,14-3-5-16,10-2 0 15,8 3-4-15,2 5-5 16,-3 0 8-16,-4 5-14 0,-5 9 2 16,-7 3 17-16,-7 3-13 15,-10 1 13-15,-1 1-4 16,-21 2 5-16,-17 3 4 15,-11-5 0-15,-10-2-4 16,2-3 8-16,4-8-8 16,2-1 2-16,11-5-2 15,4-3-17-15,3 0-48 16,5 0-120-16,2-4-189 16,6-3-315-16</inkml:trace>
  <inkml:trace contextRef="#ctx0" brushRef="#br1" timeOffset="71873.84">29255 14151 443 0,'0'0'31'0,"0"0"61"15,0 0-3-15,0 0-50 16,0 0 7-16,0 0-1 16,-17 0-1-16,17 0-26 15,0 0-11-15,0 0 18 16,0 0-21-16,0 0 3 15,0 0 1-15,0 0-8 16,0 0 20-16,0 0-14 0,0 0 7 16,0 0 13-16,0 0-18 15,0 0-1-15,0 0-7 16,0 0 0-16,0 0 2 16,0 0-2-16,0 0 0 15,0 0-2-15,0 0 2 16,0 0 0-16,0 0 0 15,0 0 3-15,0 0-7 16,0 0-5-16,0 0-17 16,0 0-35-16,0 0-105 15,0 0-24-15,1 3-99 0,5 5 66 16</inkml:trace>
  <inkml:trace contextRef="#ctx0" brushRef="#br1" timeOffset="75973.97">29288 14657 87 0,'0'0'22'0,"0"0"-8"16,0 0-11-1,0 0 7-15,0 0 49 0,0 0-21 16,0 0 36-16,-11 44-17 16,11-38 9-16,-2-2 2 15,2-2-14-15,-1 2-9 16,-1-4 8-16,1 1-7 15,-4 4 14-15,0-2 1 16,1-2-16-16,-1-1 14 16,5 0-13-16,0 0 4 0,-1 0 14 15,1-7-23-15,0-12-13 16,0-11-21-16,4-1-2 16,12-1 13-16,6 2-16 15,-1 10-2-15,-3 3 11 16,-1 10-9-16,-1 5-4 15,1 2 0-15,-2 0 1 16,2 9-3-16,2 11 4 16,-3 3 0-16,-1 1-3 15,-1-2 6-15,-4-5-5 16,-1-5 2-16,-1-4 0 16,-1-1 1-16,1-5-1 15,0-2 0-15,1 0 6 0,4 0-5 16,0 0 3-1,2-6 4-15,0-5-7 0,-3-1 22 16,1-5-21-16,0-5 2 16,-1-4 9-16,-1-1-9 15,-2-2 7-15,-3-2-11 16,-1 2 3-16,-2 2 7 16,-3 8-10-16,0 7 0 15,0 7 2-15,0 5-2 16,0 0-3-16,0 0-9 15,0 0-35-15,-5 10-5 16,-3 13-64-16,2 4-29 16,3 2-116-16,3-2-71 15</inkml:trace>
  <inkml:trace contextRef="#ctx0" brushRef="#br1" timeOffset="76700">29927 14475 587 0,'0'0'159'15,"0"0"26"-15,0 0-23 16,0 0-122-16,0 0-18 16,0 0-9-16,0-18 0 15,0 18-13-15,-2 9-9 16,-1 17 2-16,-1 16 7 15,-2 11 1-15,-3 10 1 0,1-2-2 16,-1-6 16-16,-2-5-15 16,5-13 6-1,1-11 5-15,3-14-3 0,2-4 11 16,0-8-8-16,0 0-2 16,0 0 29-16,0 0 4 15,0-24 12-15,0-12-25 16,3-10-27-16,5-10 14 15,1-7-17-15,3 4 3 16,0-1-3-16,4 10 0 16,1 8-4-16,4 9 2 0,-1 8-10 15,0 11-4 1,-1 9-23-16,2 5 3 0,-1 0 16 16,0 19-7-16,0 3 5 15,-8 3 7-15,-5 6-3 16,-5-2-4-16,-2 0-4 15,-3 0 3-15,-14-1 21 16,-2-6-6-16,-3-2 8 16,6-6 1-16,5-4 1 15,3-7-4-15,7 0 2 16,1-3 0-16,0 0-6 16,0 0 5-16,9 0-11 15,10 0 10-15,2 0 4 16,0 4-1-16,0 1-1 15,-4 3 0-15,-1 1-2 0,-3 6 2 16,-6 0-3-16,-4 2 2 16,-3 3 1-16,0 3 6 15,-19-2 0-15,-11 4-4 16,-10-2 26-16,-9 4-9 16,-1-4-6-16,1-6-5 15,9-6-8-15,10-6 3 16,8-5-3-16,7 0-41 15,7-17-50-15,8-8-265 16,0-5-293-16</inkml:trace>
  <inkml:trace contextRef="#ctx0" brushRef="#br1" timeOffset="77255.95">30798 14485 527 0,'0'0'138'16,"0"0"158"-16,0 0-141 0,0 0-23 15,0 0-61-15,0 0-19 16,-36-16 3-16,36 16-14 16,7 0-7-16,25 0-16 15,19-10 8-15,23-7 22 16,11-3-39-16,3-6-6 15,-3 1 0-15,-10 1-3 16,-16 4-10-16,-17 7-54 16,-15 6-43-16,-13 4-1 15,-14 3-67-15,0 10-107 16,-30 20-33-16,-14 5-31 16</inkml:trace>
  <inkml:trace contextRef="#ctx0" brushRef="#br1" timeOffset="77489.42">30825 14657 508 0,'0'0'208'16,"0"0"103"-16,0 0-181 15,0 0-79-15,0 0-3 16,0 0-23-16,44 0 22 16,18-10 20-16,16-12-40 15,11-2 20-15,0-7-46 16,-7 4 1-16,-12 3 0 15,-14 7-2-15,-17 1-14 16,-13 6-44-16,-11 6-42 16,-12 1-5-16,-3 0-114 15,-12 3-148-15,-15-7-220 16</inkml:trace>
  <inkml:trace contextRef="#ctx0" brushRef="#br1" timeOffset="77804.48">31048 14154 673 0,'0'0'199'16,"0"0"92"-16,0 0-148 15,0 0-39-15,0 0-42 16,0 0-22-16,-41-28-9 16,54 36-24-16,21 9 21 15,21 7 15-15,13 5-5 16,3 2-9-16,-4 2-23 0,-10-4-1 15,-9 4-5 1,-15-6 2-16,-10 2-5 0,-10 2 3 16,-13 4 0-1,0 8-3-15,-16 7 2 0,-16 3 0 16,-10 0-1-16,-3 3-12 16,-4-6 11-16,6-5-61 15,7-8-20-15,13-7-47 16,17-16-70-16,6-14-266 15</inkml:trace>
  <inkml:trace contextRef="#ctx0" brushRef="#br1" timeOffset="78298.31">32008 14522 872 0,'0'0'21'0,"0"0"-2"16,0 0-10-16,0 0-6 15,0 0-3-15,0 0 29 16,-14 10 63-16,14-10 25 16,0-7-41-16,0-12-23 15,3-4-38-15,12-8-9 16,-2 1 7-16,4 8-6 15,-2 2-5-15,-6 11 19 0,-2 4-21 16,-3 5 0-16,3 0-5 16,2 8 2-16,4 9-2 15,0 2 5-15,1 4 0 16,-2-6-4-16,0-1 4 16,-1-7 0-16,2-5 0 15,1-4 1-15,3 0-1 16,5-4 5-16,3-16-5 15,1-5 13-15,-2-12-10 16,1-6-2-16,-1-7 31 16,-3-2-17-16,-8-1 6 15,-4 9-20-15,-3 15 2 0,-4 12-6 16,-2 10 2 0,0 5-30-16,0 2-12 0,0 0-55 15,0 7-42-15,0 5-141 16,0 2-147-16</inkml:trace>
  <inkml:trace contextRef="#ctx0" brushRef="#br1" timeOffset="78830.39">32668 14030 662 0,'0'0'216'16,"0"0"42"-16,0 0-155 0,0 0-46 15,0 0-11 1,0 0-13-16,2 6-32 0,-2 17 5 16,0 11 34-16,0 12-2 15,-3 10-4-15,-11 4-21 16,-7 6-10-16,1 2 11 16,-3-5-10-16,2-9 4 15,5-9 1-15,4-14 2 16,6-9 12-16,3-11-15 15,3-8-3-15,0-3 24 16,0 0-22-16,0 0 13 16,0-3 22-16,0-21-3 0,14-16-14 15,5-11-25 1,-1-12 1-16,4-5 4 0,-3-7-4 16,1-1-1-16,-1 0 5 15,-1 10-5-15,-4 9 0 16,-2 22-2-16,-4 15 2 15,-2 11-2-15,-3 9 2 16,2 0-7-16,4 3 2 16,6 23-5-16,7 16 5 15,-1 11 3-15,-2 5 2 16,-5 3 0-16,-5 6 0 16,-8-2-2-16,2 8 2 15,3-4-11-15,2-5-1 16,3-16-108-16,-4-11 51 15,-6-13-55-15,-1-12-54 0,0-7-68 16,-9-5-199-16</inkml:trace>
  <inkml:trace contextRef="#ctx0" brushRef="#br1" timeOffset="79056.75">32604 14371 740 0,'0'0'161'0,"0"0"24"16,0 0-63-16,0 0-96 15,0 0-15-15,0 0 29 16,63-2 1-16,-17 2-14 16,2-5-8-16,-2-5-19 0,-9 0-1 15,-8 3-63-15,-14 3-51 16,-11 4-90-16,-4 0-255 15</inkml:trace>
  <inkml:trace contextRef="#ctx0" brushRef="#br1" timeOffset="104449.95">2061 10075 1 0,'0'0'43'15,"0"0"-2"-15,0 0-14 16,0 0-7-16,0 0 4 15,0 0 2-15,0 0-8 16,0 0 17-16,6-55-7 16,-6 52 14-16,0 0 11 15,0 0 30-15,0 3 8 0,0 0-22 16,0 0-17-16,0 0-4 16,0 0-37-16,0 9-11 15,0 4 19-15,0-1-14 16,0-4-4-16,0-1-2 15,6-3 3-15,3-3 5 16,0-1-7-16,3 0 0 16,4-3 23-16,6-12 36 15,-5-6 10-15,-1-2-38 16,-7 1 2-16,-9-3 15 16,0 3-12-16,-1 2-8 15,-20 3-2-15,6 10-6 16,-4 5 2-16,-2 2 4 0,7 0-20 15,-5 22 3-15,4 12-9 16,3 8-1-16,9 3-3 16,3-4 5-16,9-12-2 15,12-4 0-15,3-12-3 16,1-6-4-16,2-7 8 16,-2 0 0-16,-2-17 3 15,-2-6 3-15,-7-8 0 16,-12-1 5-16,-2 0 0 15,-4-1 27-15,-22 3-30 16,1 6-4-16,-2 10 6 16,8 9-7-16,5 5 14 0,1 19-17 15,1 17-8 1,6 7 2-16,6 1 5 0,0-12-6 16,15-5 6-16,13-11-5 15,-1-9 1-15,1-4 5 16,-7-3 0-16,-3 0-2 15,-6-19 4-15,-6-8-2 16,-6-6 17-16,0-9-12 16,-9 0 1-16,-15 3-3 15,0 6 0-15,2 14 8 16,7 9-10-16,9 10 3 16,0 6-4-16,2 20-4 0,1 10-5 15,3 9 8 1,0-7-2-16,9-10-4 0,7-6 4 15,3-7-3-15,-5-10 2 16,-5-1 2-16,1-4-2 16,-7 0 1-16,3-14 3 15,-1-9 17-15,-5-7-17 16,0-7 2-16,-3-1 2 16,-15 1-4-16,1 13-4 15,5 9 0-15,2 12-3 16,7 5 1-16,0 26-106 15,0 21-61-15,3 17-98 0,0 3-108 16</inkml:trace>
  <inkml:trace contextRef="#ctx0" brushRef="#br1" timeOffset="105321.37">3493 13590 453 0,'0'0'33'16,"16"83"33"-16,-2-43 55 16,2-7-40-16,-1-14-27 15,-3-8 9-15,3-8-40 16,-3-3 9-16,6-20 29 16,-3-18-4-16,1-12-28 0,-8-4-21 15,-8 8-3 1,0 6 23-16,-8 7-17 0,-11 7 1 15,-1 12 14-15,-2 8-18 16,0 6 14-16,2 12-8 16,-2 32-12-16,1 9-4 15,12 6 2-15,9 0 0 16,0-15 0-16,6-8 1 16,10-16-3-16,1-10 2 15,2-10-2-15,-1 0-4 16,0-20 6-16,-3-16 0 15,-2-7 7-15,-10 3-4 16,-3-1 6-16,-6 10-6 16,-13 4-1-16,4 10 9 15,0 14-5-15,3 3-1 0,2 6 3 16,1 25-8 0,4 8-6-16,5 0 0 0,0 2 6 15,5-12-7-15,14-7-22 16,5-5-56-16,0-10-78 15,6-4-158-15,-11-3-159 16</inkml:trace>
  <inkml:trace contextRef="#ctx0" brushRef="#br1" timeOffset="106054.27">6273 16341 723 0,'0'0'97'16,"0"0"-23"-16,-10 97 53 16,13-65-60-16,13-9-39 0,2-5-16 15,3-9 5 1,0-9-13-16,1 0 11 0,1-9 7 15,-1-22-14-15,-4-11 28 16,-9-2-25-16,-9 2-9 16,-3 2 15-16,-24 7-17 15,-1 8 8-15,1 11-4 16,6 11-3-16,-3 3 26 16,5 29-27-16,5 10 0 15,4 8-5-15,7-11 7 16,3-5-4-16,0-17 1 15,10-5-5-15,7-8 1 16,-1-1-4-16,-1-7-2 16,-3-15 11-16,-6-6 3 15,-6-2 5-15,0 1-3 0,-6 7-4 16,-12 5 13-16,2 9-14 16,4 8-7-16,4 15-7 15,5 26-43-15,3 22-75 16,0 15-173-16,3 1-140 15</inkml:trace>
  <inkml:trace contextRef="#ctx0" brushRef="#br1" timeOffset="106893.93">8645 18552 727 0,'0'0'175'0,"0"0"-168"15,0 0 63-15,0 0-44 16,0 0 36-16,58 99-3 16,-43-76-46-16,0-4-4 0,0-11 4 15,-6-2-6 1,-2-6 3-16,-1 0-10 0,-1-9 3 15,1-17 11-15,-6-13-6 16,0-3-1-16,-6-1 2 16,-15 4-4-16,0 13 4 15,-3 9-8-15,5 9-1 16,2 8 35-16,1 19-30 16,7 23-5-16,0 13 0 15,9 2 0-15,0-5-3 16,12-11 2-16,7-7 1 15,7-11-10-15,-4-8 8 16,-1-9-23-16,-3-6 6 16,-3-3-1-16,-6-19 14 15,-3-14 5-15,-6-7 1 0,0-9-7 16,-9 0 5-16,-18 3 2 16,2 16 3-16,5 16 0 15,-2 17 1-15,8 6-1 16,1 28 0-16,7 8-6 15,6 4 3-15,0-8-1 16,9-9 0-16,12-12-4 16,1-7-3-16,-4-10-26 15,3 0-10-15,-6-26 17 16,3-8-20-16,-9-5-80 16,-6-3-96-16,-3 2-74 15</inkml:trace>
  <inkml:trace contextRef="#ctx0" brushRef="#br1" timeOffset="108079.96">10262 18332 295 0,'0'0'65'0,"0"0"75"16,0 0 9-16,0 0 12 15,0 0-14-15,0 0-19 16,-45-9-60-16,45 9 0 16,0 0-26-16,0 0-11 15,0 0 4-15,0 0-21 16,18-3-7-16,25-2-5 16,20-5 3-16,19-4 23 15,6-3-21-15,0 1-1 0,-9-1-1 16,-15 5-2-1,-22 5-3-15,-15 0 0 0,-18 7-6 16,-9 0 3-16,0 0 3 16,-6 0 0-16,-30 7 0 15,-19 7 0-15,-20 8-2 16,-16-3-2-16,-3 5-2 16,6-3-1-16,11 1 7 15,8 3-4-15,11 3 2 16,16-9 4-16,15-6 0 15,17-6-2-15,7-4-4 16,3-3-2-16,0 0-2 0,21 2-8 16,13 7 13-1,19 2 3-15,15 4 2 0,2-6-2 16,3 4 2-16,-8 4-1 16,-3-1-1-16,-13 5 0 15,-17-6-6 1,-13 2 5-16,-12 3 0 0,-7 7-3 15,0 5 4-15,-7 12 2 16,-20 7-2-16,-10 7 0 16,-5-2 4-16,-4-1-1 15,7-9-3-15,12-11 0 16,12-16 1-16,5-9-4 16,10-10 3-16,0 0-9 0,25 0 5 15,27-17-6 1,23-12 8-16,16-18-14 0,3-3-52 15,4 1-55-15,-10 1-213 16,-16 9-146-16</inkml:trace>
  <inkml:trace contextRef="#ctx0" brushRef="#br1" timeOffset="108705.85">11165 18062 772 0,'0'0'88'0,"0"0"14"16,0 0 21-16,0 0-70 15,0 0-11-15,0 0-10 16,0-3-1-16,0 3 3 15,0 0-18-15,0 0-5 16,0 0 14-16,0 0-23 16,0 0 4-16,0 0 1 15,0 0-5-15,0 0 6 16,0 0-8-16,0 0 0 16,0 0 9-16,0 0-7 15,0 0-2-15,0 0 4 0,0 0-3 16,0 0 0-16,0 0-1 15,2 0 0-15,-2 0-2 16,0 0 4-16,0 0-2 16,0 0 0-16,0 0 2 15,0 0-5-15,0 0 2 16,0 0 1-16,0 0 2 16,0 0-2-16,0 0-1 15,0 0 0-15,0 0 2 16,0 0-2-16,1 0 1 15,-1 0 0-15,0 0-7 16,0 0 8-16,0 0-1 0,0 0 0 16,0 0 2-16,0 0-1 15,0 0-1-15,0 0 0 16,0 0-3-16,0 0 3 16,0 0 0-16,4 0-5 15,-4 0-12-15,0 0-4 16,0 0-22-16,0 0-28 15,3 10-56-15,0 11-314 16,3 9 35-16</inkml:trace>
  <inkml:trace contextRef="#ctx0" brushRef="#br1" timeOffset="109174.35">11522 18360 567 0,'0'0'110'0,"0"0"-16"16,0 0 47-16,0 0-81 16,-95-86 12-16,66 77-34 15,4 4 22-15,-5 5-30 16,5 8-14-16,1 21 0 15,5 16-14-15,5 15-2 16,9 11 5-16,5 1-5 16,3-6 4-16,20-20-4 15,-2-12 0-15,3-18-6 0,1-13 6 16,-1-3-1-16,-3-19 1 16,3-16 0-16,-5-9 11 15,-5-3-8-15,-7-3 1 16,-7 1 20-16,0 10-24 15,0 9 9-15,0 13-2 16,-4 9-1-16,4 8 4 16,0 0-10-16,0 27-16 15,0 18 12-15,10 16 3 16,5 10 1-16,0-1 0 16,3-1-1-16,1-12-38 15,-1-10-45-15,-3-14-87 0,-3-16-156 16,3-17-108-1</inkml:trace>
  <inkml:trace contextRef="#ctx0" brushRef="#br1" timeOffset="109670.32">11652 18683 603 0,'0'0'183'0,"0"0"-86"15,0 0 116-15,0 0-139 16,0 0-23-16,0 0-18 0,-9-52-29 16,21 34 22-16,8 6-26 15,9-2 0-15,1 11-4 16,1 3 4-16,2 5-1 16,-3 17-3-16,-9 7 4 15,0 5-10-15,-9 2 10 16,-2 3 0-16,-7-5 2 15,-3-7-1-15,0-10 1 16,0-8-2-16,0-5 1 16,0-4 6-16,0 0-4 15,0 0-3-15,0-5 14 16,0-24-12-16,0-14-2 16,0-10-6-16,0-5 6 0,4 4-8 15,13 8 8 1,-2 9-1-16,1 9-2 0,-2 11 2 15,-2 13 0-15,4 1-4 16,2 3 5-16,0 3-6 16,1 16 6-16,1 12 0 15,-1 10 5-15,-1 8-4 16,-6 6 4-16,0-4-5 16,-7-2-9-16,-2-3 1 15,-3-4-90-15,0-6-131 16,0-15-271-16</inkml:trace>
  <inkml:trace contextRef="#ctx0" brushRef="#br1" timeOffset="111401.79">13166 18071 300 0,'0'0'9'15,"-33"-77"175"-15,17 41-80 16,3 11 21-16,2 13-1 15,2 7-10-15,0 5-33 16,-5 0-33-16,1 15-40 0,-6 17-8 16,0 15 2-16,11 7-4 15,8 2 2-15,0-1 0 16,21-8 4-16,4-4-4 16,8-14 0-16,3-8-8 15,3-13 3-15,3-8 3 16,0-7-17-16,6-21-8 15,0-9-12-15,-2-5-8 16,-7-2-15-16,-3 0 41 16,-12 4-14-16,-8 8 28 15,-10 13-1-15,-3 6 16 16,0 10 3-16,-3 3 18 16,0 0-8-16,0 0-21 15,6 21 0-15,6 10 0 0,0 1 21 16,0-1-11-16,5-2-10 15,0-10-1-15,-2-4 1 16,-2-5 1-16,4-8 2 16,2-2-6-16,-2 0 6 15,-1-12-3-15,-4-5 6 16,-5-7-3-16,-7-1-3 16,0-6 14-16,-1-2-12 15,-17 1-2-15,-8 5 3 16,3 7 1-16,-6 7 3 15,3 13-3-15,-1 0 3 0,3 6 1 16,0 12-8 0,5 1 0-16,5-2-1 0,8-7 1 15,6-3-3 1,0-3-3-16,0-4-8 0,17 0 10 16,8 0 1-16,8-2 3 15,0-7 7-15,-5 0-6 16,-1 1-1-16,-5 5 8 15,-5-4-4-15,-4 0 5 16,-4 5-5-16,-2-2-4 16,-1 1 10-16,0 1-3 15,-1 1 2-15,-5 1-9 16,0 0 0-16,0 0 2 16,0 0-2-16,0 0 0 15,3 0-2-15,0 0 2 0,3-4 0 16,0 1 0-16,4-1 2 15,-6 1 1-15,-1 0-3 16,-1 2-1-16,-1 1 0 16,1 0 2-16,-2 0 1 15,0 0-2-15,0 0 1 16,0 0 13-16,0 0-13 16,0 0 15-16,0 0 11 15,0 0 1-15,0 0 3 16,0 0-4-16,0 0-10 15,0 0 17-15,0 0-25 16,0 0 0-16,0 0-5 0,0 18-1 16,8 11 0-16,8 14 13 15,-3 17 13-15,10 9 6 16,-1 7-28-16,-5 7 20 16,2 12-5-16,-10 4-7 15,-2 1 1-15,-4-1-3 16,-3-11-9-16,0-12 22 15,-3-12-24-15,-10-24 4 16,-2-18 3-16,-2-18-7 16,7 2 1-16,3-6-3 15,1 0 3-15,6 0 12 16,-3 0-15-16,0-5 0 16,3-32-6-16,0-27-14 15,3-32 0-15,16-17-11 0,11 4-13 16,-1 8 33-16,9 15-13 15,1 19 21-15,4 8-6 16,-4 4-22-16,-3 6-4 16,-4-1-5-16,-3 3 6 15,-5-6 29-15,-9 1-15 16,-5 3 20-16,-6 5 1 16,-2 10 1-16,-2 15-1 15,0 10 13-15,0 9 20 16,-6 0 14-16,-13 12-44 15,-4 15 0-15,4 13 5 16,-1 6 12-16,13 0 10 16,1-5-10-16,6-7-8 15,0 0 9-15,10-7-21 0,10-4-1 16,2-3 10-16,7-3-9 16,4-2 5-16,-2-5-6 15,6 0 3-15,-7-4-1 16,-5 2-2-16,-2 1 0 15,-10 1 1-15,-7 0 3 16,-6 4-4-16,0 8 0 16,-16 8 1-16,-14 7 8 15,-15-3-9-15,-7 5-7 16,-3-4-26-16,4-5-60 16,5-13-58-16,7-17-228 15,10-10-120-15</inkml:trace>
  <inkml:trace contextRef="#ctx0" brushRef="#br1" timeOffset="111822.4">15948 17941 731 0,'0'0'229'0,"0"0"-142"15,0 0 54-15,0 0-86 16,0 0-29-16,0 0 10 16,62 0-10-16,-3-6 28 15,12-3-18-15,7-3-22 16,1-3-9-16,-11-2-5 16,-13 3-5-16,-14 1 4 15,-11 2-59-15,-11 5-24 16,-10 6-20-16,-8 0-65 0,-1 0-102 15,-23 17 54-15,-19 10-82 16</inkml:trace>
  <inkml:trace contextRef="#ctx0" brushRef="#br1" timeOffset="112024.45">16088 18132 170 0,'0'0'212'16,"0"0"-7"-16,0 0 65 15,0 0-79-15,0 0-96 16,0 0-64-16,-42 21-19 15,78-21-4-15,12 0 20 0,10-2 10 16,5-4-34 0,-2 1-4-16,-3 1 8 0,-5-6-8 15,-4-4-7 1,-7 2-50-16,-7-2-58 0,-11-3-106 16,-12-1-146-16,-12-1-119 15</inkml:trace>
  <inkml:trace contextRef="#ctx0" brushRef="#br1" timeOffset="112324.25">16124 17673 725 0,'0'0'150'0,"0"0"80"16,0 0-80-16,0 0-89 15,0 0-12-15,0 0-31 0,-29-20-10 16,72 37 7-16,17 9 30 15,16 10 15-15,8 1-39 16,-6 9-1-16,-4 4 0 16,-11-1-19-16,-14 2 5 15,-11 4-6-15,-6-4 2 16,-11 4 3-16,-12-2-5 16,-9-1 0-16,-15-2 2 15,-16 4-2-15,-8 2-12 16,-6 2-34-16,-1-5-51 15,8-3-29-15,12-21-54 16,6-19-320-16</inkml:trace>
  <inkml:trace contextRef="#ctx0" brushRef="#br1" timeOffset="113181.03">18515 17537 346 0,'0'0'310'15,"0"0"-220"-15,0 0 184 16,0 0-158-16,0 0-23 15,0 0-34-15,-75-13 3 16,75 13-39-16,0 0-5 16,29-4-9-16,23 1-3 0,19-4 15 15,16 2-11-15,-1-5-9 16,-8 3 12-16,-23-2-13 16,-16 5 0-1,-17-2 0-15,-13 6 3 0,-8 0 1 16,-1 0-3-16,-1 0 0 15,-27 0 4-15,-21 0-5 16,-22 6-11-16,-14 11 8 16,-10 6-2-16,-2 1 3 15,1 4 2-15,8-5 0 16,16-2 3-16,21-4-1 16,18-9-2-16,23-1 4 15,7-7-3-15,3 2-2 0,26 6-13 16,19 4 14-16,21 5 1 15,11 4 8-15,13-1-9 16,-4 0 8-16,-5 3-6 16,-16-3 9-16,-17-1-11 15,-12 0 0-15,-15-4-2 16,-9 4 2-16,-9-3 0 16,-3 9 4-16,-9 4-2 15,-20 6 6-15,-12 6-8 16,-10 4 3-16,-7 4 0 15,-4-2 1-15,7 0-4 16,12-10 5-16,18-11 0 0,10-10 2 16,13-10-7-16,2-6-5 15,23 0-1-15,28 0-5 16,21-12 8-16,16-17-8 16,5-1-32-16,-7 0-10 15,-9 3-55-15,-12 4-43 16,-13 6-257-16,-17-1-258 15</inkml:trace>
  <inkml:trace contextRef="#ctx0" brushRef="#br1" timeOffset="113631.23">19410 17643 404 0,'0'0'140'16,"0"0"88"-16,0 0 14 0,0 0-111 15,0 0-32-15,0 0-2 16,0-29-26-16,0 29-6 16,0 0-24-16,0 0-22 15,0 6 19-15,0 19-37 16,1 14-1-16,8 17 24 15,0 3-12-15,2 3-6 16,-1-2-6-16,0-7-12 16,5-7-1-16,2-10-92 15,5-11-41-15,5-8-31 16,6-14-250-16,-2-3-245 16</inkml:trace>
  <inkml:trace contextRef="#ctx0" brushRef="#br1" timeOffset="114050.34">19966 17769 266 0,'0'0'628'0,"0"0"-503"16,0 0 23-16,0 0-96 16,0 0-27-16,0 0 16 15,-64-75-35-15,41 75-5 16,0 0 8-16,-4 19-9 15,2 14-1-15,0 4-3 16,8 4 4-16,7 0-1 0,9-7 1 16,1-7-2-16,0-8-1 15,14-6 0-15,2-8 1 16,3-5-6-16,4 0 8 16,4-8 1-16,-5-12 2 15,-1-1-3-15,-3-7 7 16,-6 0-4-16,-4 0 3 15,-3 6-4-15,-4 7-1 16,1 8 27-16,-2 7-4 16,0 0-10-16,0 0-14 15,5 2-6-15,1 15 0 16,5 7 6-16,3 5 0 16,1 0-7-16,0 3 7 15,-2-1-68-15,0-1-37 16,-3-7-134-16,-7-6-224 0</inkml:trace>
  <inkml:trace contextRef="#ctx0" brushRef="#br1" timeOffset="115012.09">20269 17960 476 0,'0'0'187'0,"0"0"53"15,0 0-88-15,0 0-68 16,0 0-26-16,0 0-26 15,26-66-6-15,-14 57 32 16,1 1-27-16,-2 8-10 16,-2 0-20-16,2 0 3 15,1 11-8-15,0 15 0 16,-2 4 4-16,-4 0 4 16,-3 2-4-16,-3-3 0 15,0-8 2-15,0-6 0 16,0-7-1-16,0-6-1 0,0-2 0 15,0 0 11 1,0 0-10-16,0 0 19 0,0-5 21 16,7-19-9-16,7-13-15 15,1-8-17-15,6 0 0 16,-2 7 2-16,-1 12 0 16,0 13-2-16,-8 3 3 15,-1 10-1-15,4 0-4 16,3 0-6-16,1 17 8 15,5 5-5-15,-3 5 5 0,-3 0-2 16,-2-2 0 0,-8 2-19-16,0-6-28 0,-2-2-38 15,-3-5-19-15,-1-6-42 16,0-4-222-16,0-4-68 16</inkml:trace>
  <inkml:trace contextRef="#ctx0" brushRef="#br1" timeOffset="115370.87">20898 17512 638 0,'0'0'133'16,"0"0"32"-16,0 0-18 15,0 0-78-15,0 0-17 0,0 0-21 16,-3-17 32-16,3 17-22 15,0 0-7-15,0 0-4 16,0 14-28-16,0 11 4 16,0 11 15-16,0 11 19 15,0 9 13-15,6 0-24 16,1 5 9-16,0 1-9 16,-4 0-7-16,0-2-4 15,0-4-10-15,1-3-6 16,2-5 3-16,0-4-5 15,1-10 0-15,-2-8-1 16,-1-10-5-16,0-10-19 16,-4-5-39-16,0-1-29 0,0 0-31 15,0 0-102-15,0-13-267 16</inkml:trace>
  <inkml:trace contextRef="#ctx0" brushRef="#br1" timeOffset="127556.34">21784 17607 569 0,'0'0'102'16,"0"0"15"-16,0 0 44 15,0 0-80-15,0 0-57 16,0 0-13-16,0 0 10 16,-24 38-13-16,39 16 19 15,8 13 21-15,0-4-43 16,1-7 12-16,-4-17-13 16,-2-15-1-16,-11-14-2 0,-2-8-1 15,-2-2 3 1,5-12 16-16,3-22-7 0,0-15 3 15,0-8-5-15,-6-2-4 16,-4 13-5-16,1 8-1 16,-2 18 3-16,1 15-3 15,4 5 0-15,5 3-10 16,10 19-3-16,3 7 10 16,9 6 3-16,-2-5 0 15,-4-9-12-15,0-6 1 16,-10-11-5-16,3-4 3 15,2 0 7-15,-1-16 4 16,5-15 2-16,-1-6 0 16,-6-4 2-16,0 7-5 15,-8 9 3-15,1 11 0 16,-7 8 0-16,7 6-3 0,6 0-3 16,12 19 2-16,8 3 3 15,4 2-1-15,-2-2 2 16,0-8-1-16,-6-6-33 15,-1-8 6-15,-4 0-8 16,-4-17 24-16,-5-8 2 16,1-4 6-16,-8-3-7 15,-4 1 4-15,-5-2 6 16,-3 4 1-16,-1 0 4 16,-12 9 15-16,1 10 11 15,-2 6 11-15,2 4-19 0,-1 16-10 16,-4 11-12-16,7 2-6 15,5-2 5-15,5-4-8 16,0-6-24-16,5-7-5 16,9-9-20-16,0-1 5 15,1-5 17-15,5-12 14 16,-7-9 11-16,2-4 4 16,-2-1 7-16,-5 0 3 15,-4 1-1-15,-4 9 4 16,0 6 20-16,0 8 10 15,0 7 21-15,0 0-27 16,0 14-27-16,0 12-6 16,0 1-1-16,8-4 4 0,5-3-3 15,7-7-42 1,-7-9-13-16,5-4 19 0,-1 0 12 16,0-11 25-16,6-9-4 15,-5-13 6-15,-1-1 4 16,-4 0 0-16,-10 6 2 15,-3 9 3-15,0 12 7 16,0 7 20-16,2 0-36 16,1 20-11-16,3 6 8 15,5 7 3-15,3-10 0 16,5-3-38-16,-2-10-33 16,2-7 1-16,1-3 24 0,10-17 46 15,8-13 0 1,1-7 107-16,-6 3-95 0,-11-4-8 15,-9 6 15-15,-7 8 119 16,-3 5-46-16,-2 16 1 16,-1 3-1-16,0 3-35 15,0 28-41-15,0 24-10 16,2 14 5-16,22 15 19 16,18 6-27-16,21 7 35 15,14 6-27-15,-2-9-2 16,-1-3 2-16,-18-18-11 15,-15-8 1-15,-22-15 3 16,-19-6 0-16,-8-13-4 16,-39-11 6-16,-17-10 1 15,-14-10 2-15,-3-10-9 16,3-27 2-16,10-14-7 16,18-19 0-16,23-12-18 0,27-11-2 15,13-7-50-15,34 1-54 16,14 1-170-16,9 6-383 15</inkml:trace>
  <inkml:trace contextRef="#ctx0" brushRef="#br1" timeOffset="127891.73">24187 17108 899 0,'0'0'98'0,"0"0"47"15,0 0-122-15,-31 76-20 16,31-39 9-16,9 5-11 16,8-3 3-16,5-1-4 15,1-6 1-15,4-10-9 16,2-12 8-16,-4-8-42 16,-1-2-1-16,-5-24-8 15,-7-13 6-15,-12-9-1 16,0-4 46-16,-19 5 3 15,-13 6 57-15,3 6 14 16,-3 12-26-16,5 14 6 16,4 7-28-16,1 9-26 0,5 23-8 15,6 10-15 1,11 5-48-16,0 6-58 0,5-10-159 16,11-11-192-16</inkml:trace>
  <inkml:trace contextRef="#ctx0" brushRef="#br1" timeOffset="128208.07">24344 17094 1050 0,'0'0'154'16,"0"0"-14"-16,0 0-97 16,0 0-33-16,0 0-3 15,0 0-7-15,70 7 3 16,-23 20-4-16,-2 10 1 0,-3 6 0 15,-8 12-5-15,-10-2-15 16,-7-4-21-16,-8-12 19 16,-8-17-3-16,-1-10 22 15,0-10 6-15,0-9 19 16,-13-23 23-16,-3-23-35 16,0-12 6-16,6-14-16 15,7 4 0-15,3 5-7 16,0 16 6-16,13 19-9 15,1 11-15-15,2 14-50 16,2 11-80-16,-8 1-286 16</inkml:trace>
  <inkml:trace contextRef="#ctx0" brushRef="#br1" timeOffset="129584.22">24960 17976 734 0,'0'0'269'16,"0"0"-118"-16,0 0-91 16,0 0-57-16,0 0-3 15,46 76 54-15,-18-30-13 16,0 1-14-16,-3-7-8 16,-2-6-17-16,-2-15 3 15,-6-10-5-15,-1-9 0 16,-4-2 5-16,6-27 3 15,-1-10 10-15,2-9-16 16,-8-5 0-16,-6 0 6 16,-2 13-8-16,-1 7 0 0,0 14 8 15,2 12-5 1,-1 4 4-16,2 3-7 0,7 0-17 16,6 10 16-16,7 3-5 15,6-2 5-15,-4-1-1 16,-1-5-3-16,-5-1-5 15,1-4 5-15,-5 0 5 16,3-9 1-16,-2-11-1 16,0-1 0-16,1-8 7 15,-5 3-7-15,-2 1 3 16,0 8-3-16,-1 5 0 16,-1 8-8-16,4 4 6 15,1 0-11-15,8 0-11 16,0 7-5-16,8 5-4 0,0-2-15 15,-2-2-1-15,2-8 30 16,-7 0-49-16,-3-7 16 16,1-7-9-16,-6-5 24 15,-3-3 26-15,-3-5 10 16,-5 0 2-16,1-2 12 16,-4 8 23-16,0 4-5 15,0 12 56-15,0 5-17 16,-1 0-17-16,-12 13-41 15,0 8-7-15,-2 11-7 16,9-2 2-16,5-5-7 16,1-4 6-16,0-8-26 15,1-6-1-15,8-5 2 16,3-2 0-16,3-6 21 16,1-14 1-16,-1-7 2 0,-6 2 0 15,-1-1 4-15,-7 5-1 16,-1 6 3-16,0 8-3 15,0 4 30-15,0 3-21 16,0 3-10-16,0 14-11 16,0 4 5-16,3 0 6 15,6-5-1-15,0-2-26 16,1-9-5-16,-2-3-10 16,0-2 16-16,-1 0 19 15,2-17 7-15,-2-10 0 0,-1-3 0 16,-3 1 3-16,-3 4 0 15,0 6-2-15,0 9 15 16,0 8 19-16,0 2-15 16,0 9-20-16,0 16-14 15,3 9 14-15,8 4-4 16,2-9 0-16,6-5-59 16,1-7-33-16,-1-8-22 15,1-9 97-15,-5 0-46 16,4-18 53-16,2-11 0 15,-6-3 14-15,-5-6 33 16,-7 4 11-16,-3 2 109 16,0 6-11-16,0 9-41 0,0 11-23 15,0 6-18 1,0 0 9-16,0 27-46 0,0 13 10 16,0 22 8-16,20 13-6 15,17 12-9-15,20 10-2 16,10 2 36-16,3 5-60 15,-9-2 1-15,-12-1 1 16,-17-6-2-16,-21-16-2 16,-11-16-8-16,-26-16-4 15,-27-15 12-15,-9-18-1 16,-12-12 3-16,-4-5 0 16,0-35 0-16,8-17-7 15,16-20-10-15,26-14 1 16,24-11-1-16,9 1-15 0,37 1-49 15,15 6-22-15,4 13-51 16,-6 13-229-16</inkml:trace>
  <inkml:trace contextRef="#ctx0" brushRef="#br1" timeOffset="130458.26">26814 17637 600 0,'0'0'480'16,"0"0"-392"-16,0 0 55 0,0 0-142 15,0 0-1-15,0 0-8 16,28 53 8-16,-6-17 27 15,2-1-12-15,-6-5-6 16,-1-6-6-16,-5-10-2 16,-4-5 3-16,-3-9-2 15,-2 0-2-15,1 0 17 16,4-20-9-16,-2-12 1 16,3-8-7-16,-3-7 0 15,-3 8 2-15,1 10-4 0,-1 9 0 16,0 10-1-16,-3 5 1 15,6 5-5-15,0 0-7 16,5 15-16-16,5 0 21 16,4 4-20-16,0-7-32 15,1-4-1-15,-3-3-28 16,1-5 12-16,2-3-9 16,-1-14-9-16,1-5-13 15,-2-2 43-15,-7-7 62 16,-3 5 2-16,-4-2 61 15,-1 7 68-15,-3 11 18 16,-1 8-37-16,0 2-24 16,0 0-57-16,0 6-29 0,3 19-8 15,6 5 6-15,5 1 1 16,5-2 1-16,0-3-27 16,0-6-15-16,-2-8-11 15,-2-4-3-15,-1-8 30 16,-4 0-10-16,-2-8 27 15,-4-12 9-15,-4-8 2 16,0-2 8-16,-7-3-2 16,-10-4 5-16,-2 6 18 15,-3 0-9-15,3 10 16 16,2 9-5-16,6-2-9 16,3 9-7-16,4 1-6 15,4-11-11-15,0-4 4 16,4-10-4-16,16-8-7 0,8 1 5 15,4 0 2-15,-1 4 2 16,4 4 1-16,-4 9 21 16,0 6 23-16,1 9-24 15,-4 4 5-15,0 9 0 16,2 20-9-16,-5 17 4 16,-3 15-9-16,-8 6-10 15,-2 6 4-15,-8-1-8 16,-2-13-17-16,-1-10-38 15,-1-12-48-15,0-20-29 16,0-17-107-16,0 0-313 16</inkml:trace>
  <inkml:trace contextRef="#ctx0" brushRef="#br1" timeOffset="130639.64">27613 17323 879 0,'0'0'175'0,"0"0"-2"15,0 0-122-15,0 0-25 16,0 0-18-16,0 0 3 16,0 13-6-16,36-26 3 15,12-11-8-15,10-6-73 16,6 5-59-16,-6 2-3 16,-7 6-177-16</inkml:trace>
  <inkml:trace contextRef="#ctx0" brushRef="#br1" timeOffset="132528.31">27216 18131 207 0,'0'0'486'15,"0"0"-344"-15,0 0 77 16,0 0-124-16,0 0-31 15,0 0-13-15,-10-11-10 16,4 51-29-16,-1 16 19 16,2 9 1-16,5 1-4 15,0-1-12-15,17-7-16 16,9-13-3-16,7-18 2 16,3-24-25-16,4-12 1 15,1-30 10-15,-4-17-7 16,-3-4 9-16,-10 2-18 15,-9 9 25-15,-9 9 1 0,-5 10 5 16,1 16 0-16,-2 9 5 16,0 5 0-16,0 0-5 15,4 12-1-15,6 15-6 16,4 4 1-16,7 0 6 16,0-4-1-16,3-7-3 15,-5-9-36-15,-4-3-11 16,-6-8-13-16,0 0-2 15,-5-12 17-15,-2-12 35 16,-2-4 4-16,0-3 10 16,-15 1 0-16,-1 2 1 15,-4 8 21-15,5 9 10 0,4 3 30 16,2 8-19 0,-1 0-21-16,4 15-22 0,2 5-6 15,4 0 0-15,0-1-21 16,9-6-12-16,6-5 11 15,4-5-8-15,0-3 20 16,3-4 14-16,2-19 2 16,-2-2 5-16,-1-6-1 15,0 4-4-15,-7 2 17 16,-3 8-7-16,-5 9 4 16,-3 3 6-16,-1 5-7 15,2 0-13-15,5 5-10 0,4 7 10 16,7 4 0-16,-4-3 0 15,0-4-13-15,-2-1-18 16,-1-6-19-16,-1-2 16 16,2 0-2-16,-2-13 0 15,0-3 17-15,-1-7-1 16,-3 0 20-16,-2 4 22 16,-4 4 35-16,-1 6 31 15,-1 3 9-15,0 6-8 16,0 0-3-16,0 0-27 15,0 0-11-15,0 0-1 16,0 0-4-16,0 0 9 16,0 0 6-16,0 0-4 0,0 0 23 15,0 0-30-15,0 0-15 16,2 0-11-16,5 10-9 16,3 5 16-16,5-1-9 15,3 6-11-15,1-1 23 16,1 0-27-16,-2-2 4 15,-3-7-3-15,-2 0-3 16,-2-8 0-16,-7 3-2 16,2-4 1-16,-5 0-2 15,1-1 1-15,1 0-7 16,-2 0 7-16,1 0-10 16,-2 0 3-16,1 0-6 15,-1 0-5-15,2 0 16 16,-2 0-16-16,0 0-3 0,0 0 7 15,1 0-13 1,-1 0 1-16,2 0-15 0,-2 0-3 16,1 0 19-16,1 0-18 15,0 0 6-15,-1 0 14 16,-1 0-4-16,0 0 10 16,0 0 2-16,0 0 3 15,0 0 7-15,0 0 1 16,0 0 2-16,0 0-1 15,0 0 3-15,2 0-2 16,-2 0-5-16,0 0-13 16,1 0 14-16,-1 0-16 15,0 0 6-15,0 0 9 0,0 0 1 16,0 0 6-16,2 0-2 16,-2 0 2-16,0 0-6 15,0 0 6-15,0 0 0 16,0 0-1-16,0 0 3 15,0 0-4-15,0 0 2 16,0 0 0-16,1 0-5 16,-1 0 5-16,2 0-6 15,-2 0 5-15,0 0 1 16,0 0 0-16,0 0 0 16,0 0 0-16,0 0 5 15,0-4-5-15,0-4 0 0,-6-1 0 16,-2-6 1-16,2 0-2 15,0-2 0-15,0-3 1 16,0 0-7-16,3 0 7 16,-1 2 0-16,1 7 5 15,3 4-5-15,-2 4 4 16,2 3-4-16,0 0 5 16,0 0-10-16,0 3 3 15,11 14-2-15,12 7 4 16,4 3 3-16,3 2 2 15,0 0-5-15,-5-9 3 16,-5-4-5-16,-2-6 2 16,-6-10 0-16,1 0 1 0,2 0 0 15,0-9 7 1,0-11-5-16,-1-10-2 0,-4-7 17 16,-6-3-18-16,-2-3 0 15,-2 0 14-15,0 4-9 16,0 3 4-16,-5 13 1 15,4 6-10-15,-1 9 11 16,2 6-11-16,0 2-6 16,0 0 5-16,0 0-31 15,0 0-21-15,0 0-47 16,0 0-56-16,6 0-69 16,5 0-21-16,2 0-50 15,-2 0 72-15</inkml:trace>
  <inkml:trace contextRef="#ctx0" brushRef="#br1" timeOffset="133909.75">28413 17827 4 0,'0'0'168'0,"0"0"16"16,0 0-32-16,0 0-50 16,0 0-34-16,0 0 7 15,12 28 53-15,-4-15-52 16,3-3-21-16,-2 0-33 16,3-1-10-16,-3-4-3 15,3-3-9-15,1-2 4 16,2 0-4-16,2-16-11 15,-2-4 2-15,-2-9-11 16,-6-2 18-16,-7-1 2 16,0-1 1-16,-1 10 6 15,-13 6 27-15,-3 8 19 0,-1 9 15 16,-3 9-42-16,0 21-18 16,0 13-7-16,11 5 1 15,8 2-2 1,2-3 0-16,14-10-4 0,14-9-4 15,3-10-43-15,4-9-1 16,5-9 7-16,0-3-18 16,3-24 43-16,-3-11-44 15,-7-5 43-15,-7-4 18 16,-11 2 3-16,-7 4 0 16,-8 7 47-16,0 11 13 15,0 10 26-15,-10 10-18 0,-2 3-20 16,-4 7-33-16,1 13-15 15,3 6-3-15,6 1 1 16,6-4 0-16,0-3-1 16,3-7-16-16,13-6-10 15,5-7 5-15,3 0-3 16,3-1 19-16,0-17 4 16,-3 3 6-16,-2 0-3 15,-2 6 2-15,-4 4 1 16,-3 5-1-16,1 0-1 15,-5 4 0-15,0 14-1 16,-1 2 1-16,0 1 0 16,-2-2-2-16,0-3-8 15,4-3-24-15,1-6-50 0,8-7 38 16,2 0-54-16,6-14 60 16,0-14-81-16,0-6 65 15,-5-5 2-15,-9-4 54 16,-6 3 64-16,-7 9-63 15,0 9 103-15,0 10 60 16,-8 9-15-16,-1 3-49 16,-4 5-65-16,2 15-31 15,2 6-4-15,8 1-1 16,1-1-3-16,0-6-1 16,9-6-22-16,4-9-4 15,3-5 4-15,0 0 14 16,1-11-4-16,-3-8 17 0,-1 2-4 15,-4 5 9 1,-4 5 0-16,-4 6 40 0,-1 1 23 16,0 8-20-16,0 23-31 15,0 16 10-15,0 15 16 16,2 10-23-16,3 7-8 16,1 1-9-16,8 13-2 15,8 5-1-15,7-3 0 16,0 4 0-16,-10-12 10 15,-14-22-8-15,-5-15-2 16,-19-19 4-16,-11-15-2 16,-4-12 9-16,-1-4-10 15,-1-4 0-15,0-26 8 0,3-14-9 16,-2-5-5-16,10-20-4 16,13-12-3-16,12-11-6 15,11-9-17-15,27-1-10 16,4 12 1-16,3 5-13 15,1 16 15-15,-6 13 18 16,-4 7 9-16,-6 12 14 16,-9 9 1-16,-9 9 0 15,-5 8 15-15,-5 9 17 16,-2 2 22-16,0 0-22 16,0 0-13-16,0 0 0 15,0 6-19-15,0 8 0 0,0 3 2 16,1-8-2-16,7-2 0 15,4-3-1-15,-2-3 2 16,0-1-5-16,4 0 0 16,-4-9-9-16,1-11 11 15,-1-6-13-15,-7-6-10 16,-3-2 5-16,0-2-1 16,0 0 16-16,-10 8 1 15,-2 8 4-15,-2 10 40 16,-4 10-2-16,-1 7-15 15,-2 23-9-15,-1 18-14 16,9 10 21-16,10 2-1 16,3-2-7-16,10-9-5 15,12-11-8-15,7-9 0 16,-1-12-17-16,2-10-22 0,6-7-8 16,2-3-37-16,0-17-90 15,-9-3-239-15</inkml:trace>
  <inkml:trace contextRef="#ctx0" brushRef="#br1" timeOffset="134148.74">30041 17679 307 0,'0'0'1166'16,"0"0"-1056"-16,0 0 60 16,0 0-137-16,0 0-7 15,0 0-26-15,-8-5-13 16,8-2-84-16,-2-3-104 16,-7-2-74-16,-7 7-376 15</inkml:trace>
  <inkml:trace contextRef="#ctx0" brushRef="#br1" timeOffset="149813.31">29630 17268 242 0,'0'0'6'0,"0"0"20"16,-17-80 30-16,15 61 20 16,2 4 11-16,0 6-1 15,0 4 19-15,0 5-6 16,-2 0-14-16,1 0-8 15,1 0-47-15,0 12-19 16,0 34-7-16,10 25 13 16,2 25 52-16,4 14-22 15,-1 2-42-15,4-9 19 0,5-7-24 16,4-12 0-16,3-10-6 16,6-21-5-16,-3-13-38 15,1-21-53-15,-1-19-84 16,-4-12-13-16,-7-37-49 15,-10-15-52-15</inkml:trace>
  <inkml:trace contextRef="#ctx0" brushRef="#br1" timeOffset="149994.31">29685 17631 365 0,'0'0'57'0,"0"0"7"0,0 0 52 16,0 0-12-16,0 0-54 15,0 0-18-15,-57 19-32 16,90-33-5-16,16-6 1 16,20-6-19-16,6 3-56 15,1 4-82-15,-14 12-138 16</inkml:trace>
  <inkml:trace contextRef="#ctx0" brushRef="#br1" timeOffset="150270.54">30314 17835 909 0,'0'0'48'16,"0"0"-2"-16,0 0 78 15,0 0-6-15,0 0-85 16,0 0 0-16,-41-49 29 15,35 36-29-15,0 3-3 16,0 6-28-16,0 1 7 16,3 3-15-16,2 0 6 15,1 0-46-15,0 0-7 16,0 0-55-16,0 5-46 16,0 14-209-16,-6 6-75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16CA-704E-4DA1-B9E1-2DA91802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A8739-C659-46C5-8516-152A6A01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BAE0-0969-4602-A857-8B7DF829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834A-CEA1-46A0-BB7E-948882BE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7E9F-B43A-46D1-952B-B59AEED7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8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3DDC-2843-49D7-9B0B-6942971C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4CD6D-6FA3-4A90-AD53-8AE4E736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6804-5035-479D-B8AD-F8848BCD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BC67-29BA-472A-8DC0-3D2AACFE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0DB4-9C83-472C-95C8-52159B1E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F2EB4-B328-44B9-8025-28CF6DB91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480A0-BF43-4463-B481-875D4571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F878-C6F3-4C55-A1CB-F7E99617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AE25-4AC3-4E28-B5BD-0EDD45C3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AF336-9B20-49F6-9560-CAABD768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1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6955-2694-4A6E-8EAD-D56AD2D6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23E2-5227-4350-95D1-34F922FA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A08F-DEA0-4FC9-B145-5C53114F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E500-6F21-448F-89A6-D1C76B28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1A99-73DF-45A5-9120-727CCFBE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4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703A-1E09-4FCE-968F-359A9220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083C-C953-4B43-B3F5-4899B19E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1D08-B0ED-4443-AC09-C527A083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252C-ADA4-4CDF-B8FD-31A07D7C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8C08-64E8-4690-A270-D2A3910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0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0B96-0A7D-4951-B102-3ACFF13F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868-E4DD-40E0-B22D-AC28BE92B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C5103-00CD-452C-81E2-303FB13B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8D86-9374-4BEC-A2FC-56F7FDA0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46200-2A54-4BD4-87B3-D4468A19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50485-EE21-4D10-8738-1E3AE7DE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0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46B5-FDBF-4DA6-A7DC-96F08F0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AD73-3D18-46BA-90BF-69480DD5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7AEF0-FBCD-4D2C-934C-081E59F2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96764-45F8-4C0E-980A-EBE9A3FA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796A-DAD1-44E3-91D3-229DA0A61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3739E-EC49-4C83-8AFD-7136A1DC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020DA-A6BF-45A9-949F-1BA26A99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9F7CD-3735-4692-A632-90D035E3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E2E9-4E3A-4EF6-BB56-A80A1F65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02935-DBAD-4194-AEF0-61E8F15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F02C3-9670-489A-9F60-F371BFE2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DE13E-889E-4FA9-A677-8F29E261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7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0D4DE-2A2E-4709-80EB-296407AC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6967-F01D-409D-8997-D77A0877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7050-BF37-456B-BE90-FD764FB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95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EC8B-A602-4CA6-B3BF-77853F04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25EF-F765-45BA-8AAB-C880766F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B6EE7-6419-4BB2-9507-CFC7DB1A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6F0AF-40B2-4338-92CD-D705B369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61E2-A8A2-4696-A7F3-356A935B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6161-EA06-4E7F-97BD-D4D30FBF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0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C6A3-ECC2-4B4E-B2D5-9EC2CB0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15F09-8C10-45FC-BA4D-6B9C0BF67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53F22-15F4-47F9-BA20-C82F91D13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2C76-D97E-483E-A95C-07D81A4F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E696-DAF1-4BCF-B11E-86AE2529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E0FE0-6D55-46D3-BD09-8347F6A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7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0D969-2314-4870-8C9E-66F5744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F46CE-0109-40DF-A030-E4890770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2994-41B4-452D-93EF-8CF6DACFB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5C74-E380-4C07-8B60-8D5DAA0802BB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80F2-000B-4AA3-9715-206B33FE1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C7720-6B62-4214-A979-529E87E9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1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039ECA8-A0D5-4809-AF83-E10FA4CC4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88" y="828312"/>
            <a:ext cx="8719159" cy="29496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A17599-A477-45B1-967A-EC1A7EAEC4D9}"/>
                  </a:ext>
                </a:extLst>
              </p14:cNvPr>
              <p14:cNvContentPartPr/>
              <p14:nvPr/>
            </p14:nvContentPartPr>
            <p14:xfrm>
              <a:off x="2959200" y="1535040"/>
              <a:ext cx="9184680" cy="202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A17599-A477-45B1-967A-EC1A7EAEC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9840" y="1525680"/>
                <a:ext cx="9203400" cy="20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3A708D-BA91-4433-AB95-2F41AB67DC3D}"/>
                  </a:ext>
                </a:extLst>
              </p14:cNvPr>
              <p14:cNvContentPartPr/>
              <p14:nvPr/>
            </p14:nvContentPartPr>
            <p14:xfrm>
              <a:off x="1020240" y="684360"/>
              <a:ext cx="10255320" cy="559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3A708D-BA91-4433-AB95-2F41AB67DC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0880" y="675000"/>
                <a:ext cx="10274040" cy="56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72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0D307F-51EF-4DB0-8180-1D6C0B895D9F}"/>
                  </a:ext>
                </a:extLst>
              </p14:cNvPr>
              <p14:cNvContentPartPr/>
              <p14:nvPr/>
            </p14:nvContentPartPr>
            <p14:xfrm>
              <a:off x="1049040" y="663840"/>
              <a:ext cx="9093600" cy="5307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0D307F-51EF-4DB0-8180-1D6C0B895D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680" y="654480"/>
                <a:ext cx="9112320" cy="53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90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9655D9-B051-4897-AA36-F034F5B43A55}"/>
                  </a:ext>
                </a:extLst>
              </p14:cNvPr>
              <p14:cNvContentPartPr/>
              <p14:nvPr/>
            </p14:nvContentPartPr>
            <p14:xfrm>
              <a:off x="843480" y="901800"/>
              <a:ext cx="11151000" cy="334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9655D9-B051-4897-AA36-F034F5B43A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120" y="892440"/>
                <a:ext cx="11169720" cy="33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57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F707F4E-0B0C-4099-9B1B-4391373ED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92" y="815926"/>
            <a:ext cx="7222952" cy="2432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E14542-E485-41E3-A14F-0157D11084A6}"/>
                  </a:ext>
                </a:extLst>
              </p14:cNvPr>
              <p14:cNvContentPartPr/>
              <p14:nvPr/>
            </p14:nvContentPartPr>
            <p14:xfrm>
              <a:off x="560520" y="1886760"/>
              <a:ext cx="11530080" cy="469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E14542-E485-41E3-A14F-0157D11084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160" y="1877400"/>
                <a:ext cx="11548800" cy="47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93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4966BD-3BA3-4CA9-BEC1-589A6B375372}"/>
                  </a:ext>
                </a:extLst>
              </p14:cNvPr>
              <p14:cNvContentPartPr/>
              <p14:nvPr/>
            </p14:nvContentPartPr>
            <p14:xfrm>
              <a:off x="912240" y="356400"/>
              <a:ext cx="10695600" cy="635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4966BD-3BA3-4CA9-BEC1-589A6B3753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880" y="347040"/>
                <a:ext cx="10714320" cy="63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46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0A9D6-06AB-44EB-ABBF-62265727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63" y="1061339"/>
            <a:ext cx="7659169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8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EEFBCC-2726-4965-BD46-9D7040BFB0E1}"/>
                  </a:ext>
                </a:extLst>
              </p14:cNvPr>
              <p14:cNvContentPartPr/>
              <p14:nvPr/>
            </p14:nvContentPartPr>
            <p14:xfrm>
              <a:off x="703440" y="461880"/>
              <a:ext cx="11458080" cy="629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EEFBCC-2726-4965-BD46-9D7040BFB0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080" y="452520"/>
                <a:ext cx="11476800" cy="63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681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0AAA41-E3EC-452A-88D9-96DD80C1DCCE}"/>
                  </a:ext>
                </a:extLst>
              </p14:cNvPr>
              <p14:cNvContentPartPr/>
              <p14:nvPr/>
            </p14:nvContentPartPr>
            <p14:xfrm>
              <a:off x="260280" y="560520"/>
              <a:ext cx="11734560" cy="623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0AAA41-E3EC-452A-88D9-96DD80C1DC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551160"/>
                <a:ext cx="11753280" cy="625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84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D81666-26C9-449C-8C26-BAD89737F3F8}"/>
                  </a:ext>
                </a:extLst>
              </p14:cNvPr>
              <p14:cNvContentPartPr/>
              <p14:nvPr/>
            </p14:nvContentPartPr>
            <p14:xfrm>
              <a:off x="660960" y="252360"/>
              <a:ext cx="11421000" cy="621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D81666-26C9-449C-8C26-BAD89737F3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243000"/>
                <a:ext cx="11439720" cy="62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48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261805-2FBF-4F9E-AFAC-3BA38B255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5" y="576776"/>
            <a:ext cx="9677317" cy="21859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750832-7154-4DB7-9955-D8E75E2B38D6}"/>
                  </a:ext>
                </a:extLst>
              </p14:cNvPr>
              <p14:cNvContentPartPr/>
              <p14:nvPr/>
            </p14:nvContentPartPr>
            <p14:xfrm>
              <a:off x="1413360" y="1559520"/>
              <a:ext cx="7909920" cy="417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750832-7154-4DB7-9955-D8E75E2B3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4000" y="1550160"/>
                <a:ext cx="7928640" cy="41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274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B0F916-C1C2-4B3D-B1BC-BAA242A0B5DB}"/>
                  </a:ext>
                </a:extLst>
              </p14:cNvPr>
              <p14:cNvContentPartPr/>
              <p14:nvPr/>
            </p14:nvContentPartPr>
            <p14:xfrm>
              <a:off x="571680" y="448560"/>
              <a:ext cx="11555280" cy="613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B0F916-C1C2-4B3D-B1BC-BAA242A0B5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439200"/>
                <a:ext cx="11574000" cy="61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31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2BAA17-C89C-4F9C-9877-4D12B3FE7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88" y="1041009"/>
            <a:ext cx="7582408" cy="16169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5EC87D-6241-4D58-BF27-6006E9BC228D}"/>
                  </a:ext>
                </a:extLst>
              </p14:cNvPr>
              <p14:cNvContentPartPr/>
              <p14:nvPr/>
            </p14:nvContentPartPr>
            <p14:xfrm>
              <a:off x="815040" y="2255760"/>
              <a:ext cx="10329480" cy="171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5EC87D-6241-4D58-BF27-6006E9BC2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680" y="2246400"/>
                <a:ext cx="10348200" cy="17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AEC1E0-3DE9-43F9-BA4D-C090DE3D8EC8}"/>
                  </a:ext>
                </a:extLst>
              </p14:cNvPr>
              <p14:cNvContentPartPr/>
              <p14:nvPr/>
            </p14:nvContentPartPr>
            <p14:xfrm>
              <a:off x="735480" y="649800"/>
              <a:ext cx="11312640" cy="620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AEC1E0-3DE9-43F9-BA4D-C090DE3D8E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120" y="640440"/>
                <a:ext cx="11331360" cy="62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49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C5283F-283A-4357-A0F2-857B26075E9E}"/>
                  </a:ext>
                </a:extLst>
              </p14:cNvPr>
              <p14:cNvContentPartPr/>
              <p14:nvPr/>
            </p14:nvContentPartPr>
            <p14:xfrm>
              <a:off x="1412640" y="552600"/>
              <a:ext cx="9656640" cy="267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C5283F-283A-4357-A0F2-857B26075E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3280" y="543240"/>
                <a:ext cx="9675360" cy="269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69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FE317D-D256-41D5-8F2C-32401D745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03" y="377895"/>
            <a:ext cx="8202239" cy="59232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1FE037-58A5-4AD3-A009-70D21DBB36AA}"/>
                  </a:ext>
                </a:extLst>
              </p14:cNvPr>
              <p14:cNvContentPartPr/>
              <p14:nvPr/>
            </p14:nvContentPartPr>
            <p14:xfrm>
              <a:off x="145440" y="423720"/>
              <a:ext cx="12010320" cy="585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1FE037-58A5-4AD3-A009-70D21DBB36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080" y="414360"/>
                <a:ext cx="12029040" cy="58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84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5</cp:revision>
  <dcterms:created xsi:type="dcterms:W3CDTF">2020-11-20T03:43:35Z</dcterms:created>
  <dcterms:modified xsi:type="dcterms:W3CDTF">2020-11-20T08:09:40Z</dcterms:modified>
</cp:coreProperties>
</file>