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4:10:23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12334 1444 32 0,'0'0'85'16,"0"0"-24"-16,0 0-11 16,0 0 21-16,0 0-2 0,0 0-5 15,0 0 7 1,7 11-21-16,-7-8 54 0,0-3-22 16,0 1 4-16,0 2 7 15,0-3-22-15,0 0 7 16,0 0-6-16,0 0-26 15,0 0-18-15,0 0-2 16,0 0-18-16,0 0 16 16,0 0-24-16,0 0 0 15,0 0 10-15,0 0-7 16,0 0 1-16,0 0 6 16,0 0-3-16,0 0 8 15,0 0-15-15,0 0 0 0,0 0 1 16,0 0-1-1,0 0-18-15,0 0-29 0,-4 0-56 16,4-2-72-16,-3-12-193 16,-3-3-168-16</inkml:trace>
  <inkml:trace contextRef="#ctx0" brushRef="#br0" timeOffset="151.85">12334 1444 181 0</inkml:trace>
  <inkml:trace contextRef="#ctx0" brushRef="#br0" timeOffset="1297.61">12334 1444 181 0,'88'60'177'0,"-88"-49"-79"0,0 0 62 15,0 2-29-15,0-1-30 16,0 1 13-16,-3-3-12 15,-5 2-47-15,-5-2 50 16,-5-5-72-16,-6-3-10 16,-4-2 2-16,4 0-20 15,0-14 4-15,0-18-5 16,2-10 1-16,4-14 17 16,6-18-19-16,0-6 15 15,9-9 12-15,3-1-19 0,15 4-3 16,21 11 5-16,10 13-10 15,2 17 18-15,4 18-21 16,3 15-1-16,-3 12-3 16,2 8 8-16,-1 28-3 15,-7 12-1-15,-11 10 1 16,-18 3 0-16,-17 2-1 16,-14 4 0-16,-31 0 8 15,-10-1-8-15,-13-7 2 16,2-9-7-16,5-14 14 15,6-11-8-15,16-12-1 16,6-11 0-16,8-2 16 16,1-19-14-16,9-21 3 0,1-15-5 15,14-4 1-15,0 6 3 16,8 15-4-16,7 18-1 16,4 14-5-16,11 6 3 15,3 16 1-15,9 21-3 16,1 15 5-16,-5 7 7 15,-3 6-7-15,-5-2-1 16,-8 0-3-16,-2-8 8 16,-1-14-8-16,-3-14 3 15,-2-14-4-15,2-13-2 16,0-3-22-16,10-28 1 16,1-20 9-16,2-12-52 15,0-13 8-15,-1-8 19 0,-1 9 38 16,-8 18 2-16,-2 20 8 15,-14 22 15-15,0 12 80 16,-3 3-26-16,0 5-49 16,0 22-24-16,0 9 0 15,-3 8 24-15,3-4-22 16,0 0-1-16,0 1 7 16,9-7-6-16,12-7-1 15,7-7-1-15,8-9 0 16,9-11-14-16,4-8 7 15,-3-21-17-15,-4-12 12 16,-3-2-17-16,-13-8 29 16,-3-3-2-16,-11 4 5 15,-6 11 20-15,-2 19-7 0,-4 13 37 16,0 7 23-16,0 0-39 16,0 4-27-16,0 19-10 15,-4 12 0-15,-2 5 18 16,3 1-15-16,3-2 1 15,0-3 1-15,6-2 1 16,15-2-7-16,7-8 1 16,11-12-2-16,4-10-10 15,5-4-12-15,1-26-15 16,-7-9 1-16,-6-9-18 16,-7 2 29-16,-6 1 16 15,-7 6 11-15,-9 12 15 16,-5 11-4-16,-2 7 55 0,0 7 15 15,0 0-38-15,0 0-10 16,0 0-20-16,0 0-10 16,0 0 12-16,0 0-15 15,0 0 0-15,1 0 3 16,-1 0 0-16,0 0-3 16,0 0 0-16,0 0 0 15,0 7-9-15,0 9 9 16,0 7 0-16,0 2 3 15,0 4 1-15,0 4-4 16,-1-1 0-16,-2-1 0 16,3-2-5-16,0-5 5 0,0-7-2 15,0-7-25 1,14-10-62-16,5 0-31 0,8-19-155 16,-2-15-402-16</inkml:trace>
  <inkml:trace contextRef="#ctx0" brushRef="#br0" timeOffset="1578.32">13752 899 880 0,'0'0'66'0,"0"0"146"16,0 0-88-16,0 0-36 0,0 0-29 15,0 0-16-15,-25 68-14 16,35-62-17-16,-3-3 5 15,6-3-17-15,-7 0 7 16,7-3 13-16,-7-15-18 16,0-7 13-16,-3-4 3 15,-3 5-15-15,0 2 8 16,0 10-11-16,0 5 2 16,0 7-11-16,0 0-13 15,-6 17-101-15,3 13-211 16,-6 4-44-16</inkml:trace>
  <inkml:trace contextRef="#ctx0" brushRef="#br0" timeOffset="2083.73">13828 1257 465 0,'0'0'110'16,"0"0"184"-16,0 0-64 0,0 0-82 16,0 0-12-1,0 0-48-15,-10 0-39 0,10 0-4 16,0 0-32-1,17 0-9-15,12-7 28 0,13-2-31 16,4-3-1-16,5 2 0 16,-2 0-1-16,-4 0-33 15,-12 5-3-15,-14 2 3 16,-12 1 29-16,-7 2 8 16,0 0-3-16,0 3 0 15,-10 15 7-15,-16 11-5 16,-3 3-2-16,2 3 0 15,-9 5 21-15,2-1-11 16,1 4 20-16,-3-3 1 16,11-7-15-16,8-8 17 0,10-12-33 15,7-4 5-15,3-5-9 16,27-4 4-16,16-2 0 16,15-22 2-16,14-7-2 15,3 0-10-15,3 3-78 16,0 1-135-16,-19 3-305 15</inkml:trace>
  <inkml:trace contextRef="#ctx0" brushRef="#br0" timeOffset="3902.18">14646 1267 752 0,'0'0'105'0,"0"0"55"16,0 0 31-16,0 0-115 15,0 0 4-15,0 0-37 16,26-6-36-16,3-3 38 16,11-3-45-16,11-1-20 15,10-3-112-15,12-4-147 0,0-7-198 16</inkml:trace>
  <inkml:trace contextRef="#ctx0" brushRef="#br0" timeOffset="4356.46">15344 938 696 0,'0'0'114'16,"0"0"71"-16,0 0 8 15,0 0-96 1,0 0-6-16,0 0-25 15,10-12-33-15,14-3-27 0,7 3 3 16,5 2-6-16,0 4-6 16,-3 6-1-16,-7 0-12 15,-3 1 10-15,-8 15-26 16,-6 4 3-16,-5 5 22 16,-4 5-29-16,-16 1 27 15,-17-2 4-15,-3-2 10 16,8-8 4-16,7-8-6 15,13-5 12-15,8-3 1 16,2-1-16-16,28 2 0 16,15 1 18-16,11 0 17 0,7 1-28 15,-3 2-7-15,-11-1 0 16,-17 3 2-16,-12-1-2 16,-17 4 0-16,-13 6 1 15,-41 8 8-15,-31 7 10 16,-35 0-19-16,-17 1-21 15,-14-2-47-15,-2-9-208 16,7-9-278-16</inkml:trace>
  <inkml:trace contextRef="#ctx0" brushRef="#br0" timeOffset="4964.09">12092 2060 282 0,'0'0'54'0,"0"0"106"16,0 0 7-16,0 0-18 15,0 0 29-15,0 0-40 16,-37-4 7-16,37 2-29 16,0-1-51-16,0-2-33 15,28-2 0-15,25-3-20 16,40-2-7-16,41 1 1 0,48 0-4 16,62-1 16-1,57-3-18-15,48-2-4 0,47-1 1 16,29-5-2-1,13-1 0-15,3 2-1 0,-14 0 6 16,-40 7 0-16,-53 1 3 16,-59 7-3-16,-76 3 28 15,-70 1-1-15,-54 3-6 16,-45-2-5-16,-27 2-5 16,-3 0 49-16,-20 0-55 15,-9-1-5-15,-7-3-16 16,3 1-73-16,18-6-110 15,15-11-394-15</inkml:trace>
  <inkml:trace contextRef="#ctx0" brushRef="#br0" timeOffset="26961.76">2771 4878 299 0,'0'0'14'0,"0"0"22"16,0 0 31-16,0 0 6 16,0 0 7-16,0 0-4 0,0 0-12 15,0 0 29-15,-18-11-57 16,15 11-9-16,3-2 19 15,0 2-33-15,0-1-10 16,0 0-3-16,0 1-1 16,6-2-4-16,15 2 5 15,6-3 0-15,10 3 12 16,5-3-9-16,10-2 3 16,6 0-6-16,3-6 3 15,2 1-1-15,-12-3-2 16,-5 4 0-16,-13 2 1 0,-18 3 0 15,-5 1 2-15,-7 3-3 16,-3 0 2-16,0 0-17 16,0 0-2-16,0 0-25 15,0 0-5-15,0 0-31 16,0 0 9-16,-13 0 20 16,-2 0 26-16,-6-1 13 15,0-9 10-15,-3-4 0 16,2-3 12-16,4 0-11 15,0 0 7-15,2 3 9 16,7 2-4-16,1 5 47 16,2 3-45-16,2-3 34 15,4 7 23-15,-3 0-21 16,3 0-3-16,0 0-12 0,0 0-24 16,0 0 38-16,-3 0-50 15,3 0 2-15,0 0-4 16,0 0 5-16,16 0-3 15,1 7 0-15,8 3 7 16,2 1-5-16,-8 1-2 16,-1 4 0-16,-6 1 8 15,-3 1-6-15,-3 1 2 16,-6 3-4-16,0-1 4 16,0 5 1-16,-12-1-5 15,-1 2-12-15,-1 4-17 16,1 3-84-16,1 2-128 15,3-10-162-15</inkml:trace>
  <inkml:trace contextRef="#ctx0" brushRef="#br0" timeOffset="41810.17">12860 4137 203 0,'0'0'14'16,"0"0"-13"-16,0 0 3 0,0 0 34 16,0 0-34-16,0 0-1 15,0 0 12-15,0 0 4 16,-3 0-19-16,-4 0-1 16,1 0-20-16,-3 0-20 15,-2 0-100-15</inkml:trace>
  <inkml:trace contextRef="#ctx0" brushRef="#br0" timeOffset="52066.09">9540 9177 7 0,'0'0'54'0,"0"0"14"16,0 0 3-16,0 0-15 16,0 0-20-16,0 0 24 15,0 0-6-15,0 0-17 16,6-15-7-16,-6 10 28 15,0 3-21-15,0-1 16 16,-3-1 12-16,3 3-21 16,0-1 11-16,-3 1-29 0,3 0-2 15,-3-2 24 1,3 3-18-16,-3 0 11 0,3 0 0 16,0 0-11-16,0-2 46 15,0 2-40-15,0 0 1 16,0 0 18-16,0 0-32 15,0 0 9-15,0 0-5 16,0 0-16-16,0 0 46 16,0 0-49-16,0 0 0 15,0 0 10-15,0 0-17 16,27 0 3-16,25 0-4 16,21 0 2-16,18 0-2 0,15 0 0 15,0 0 0-15,7 0-2 16,-2-1 8-16,-1-8 0 15,-5-5-6-15,-11 1 1 16,-17 4-9-16,-25 2 8 16,-22 1-38-16,-24 6 11 15,-6 0 9-15,-12 0 13 16,-21 0-38-16,-10 0-10 16,1 0 46-16,2 0-12 15,6-4-5-15,7-6-4 16,6 1-28-16,-3-8 46 15,2 0 0-15,2-2 10 16,4-3 10-16,4 5-4 0,0 2-2 16,6 5 53-1,3 2-3-15,0 4 13 0,3 0-12 16,0 4-13-16,-3 0 30 16,3 0-54-16,0 0-1 15,0 0 0-15,0 0-13 16,18 0-2-16,12 0-2 15,10 13 0-15,5 4 11 16,1 6-9-16,-1 4-2 16,-6 2 5-16,-8 1-5 15,-10 5 0-15,-18-1-3 16,-3 3 3-16,-24 6-20 16,-13 6-15-16,-8 1-63 15,-5-4-131-15,4-10-255 0</inkml:trace>
  <inkml:trace contextRef="#ctx0" brushRef="#br0" timeOffset="52891.73">11964 9012 250 0,'0'0'99'16,"0"0"88"-16,0 0-20 15,0 0-20-15,0 0-64 16,0 0-24-16,-14-12 0 16,14 12-35-16,0 0-19 15,0 0-5-15,0 2 0 16,11 4 2-16,8 1 3 15,4-3 3-15,2-4 11 16,8 0 22-16,4 0 7 16,1-4-26-16,3-9-14 15,-2-3 6-15,-9 2-13 0,-8-2-1 16,-10 2 10-16,-9-5-8 16,-3 2 11-16,0-5-13 15,-15-1 0-15,-7 4 11 16,-1 3-11-16,-5 8 0 15,-5 6 2-15,0 2 6 16,-6 12-5-16,4 15-3 16,5 2 0-16,4 7 1 15,13 3 2-15,4-1-3 16,9 4 6-16,0-5-3 0,9-2 5 16,15-1-8-1,4-5 0-15,8-9 34 0,3-3-33 16,10-10 5-16,9-7 8 15,2 0-5-15,-3-14-18 16,1-5-20-16,-6-4-99 16,-10-8-102-16,-8-6-124 15,-13-12-185-15</inkml:trace>
  <inkml:trace contextRef="#ctx0" brushRef="#br0" timeOffset="53452.21">12409 8536 541 0,'0'0'62'0,"0"0"198"0,0 0-108 16,0 0 4-16,0 0-13 15,0 0-65-15,-14-39-21 16,14 39-13-16,0-2-27 15,0-3-1-15,10 1-16 16,13 1 0-16,3 3-2 16,6 0 2-16,5 2 0 15,-1 13-1-15,-5 5 4 16,-4 5-11-16,-12 1-12 16,-11-1-12-16,-4 5 26 0,-1 0-28 15,-17-1 4-15,-9-4 28 16,-1-6 2-16,7-4-10 15,6-8 10-15,8-1 0 16,4-6-3-16,3 0 3 16,10-8-13-16,12-12 10 15,17-10 3-15,3-4-1 16,4 1-5-16,-1 0 6 16,-6 1-1-16,-2 5 5 15,-16 4-1-15,-7 6 7 16,-7 7-2-16,-7 5 37 15,0 1-14-15,-8 4-17 16,-11 0 9-16,-11 0-20 0,-4 23-1 16,1 10-2-1,4 11 8-15,12 4-10 0,14-1 2 16,3-2 0-16,16-8-12 16,20-4 11-16,22-8-12 15,17-13-114-15,23-12-214 16,9-4-279-16</inkml:trace>
  <inkml:trace contextRef="#ctx0" brushRef="#br0" timeOffset="53996.14">13597 8842 869 0,'0'0'156'0,"0"0"114"0,0 0-96 15,0 0-118-15,0 0-25 16,0 0-17-16,0-51-14 15,9 59-13-15,6 18-147 16,0 6-168-16,-5-3-254 16</inkml:trace>
  <inkml:trace contextRef="#ctx0" brushRef="#br0" timeOffset="54186.82">13712 9109 1002 0,'0'0'172'0,"0"0"-111"16,0 0 36-1,0 0-66-15,0 0-30 0,-5 92 3 16,-8-33-4-16,-12 5-6 16,-11 1-19-16,-6 2-182 15,2-15-205-15</inkml:trace>
  <inkml:trace contextRef="#ctx0" brushRef="#br0" timeOffset="54773.92">14786 8818 460 0,'0'0'269'15,"0"0"-44"-15,0 0-26 16,0 0-89-16,0 0-103 15,0 0 6-15,39-27-13 16,-16 27 0-16,3 10-3 16,-11 10 0-16,-4 3 3 0,-11 7-16 15,0 2-7-15,-14 6-25 16,-16 1 32-16,-1-3-39 16,-2-7 14-16,7-8 21 15,10-8 20-15,10-8 4 16,6-5-4-16,0 0 5 15,13-12 14-15,19-14-19 16,11-8 4-16,2-5 3 16,4-1-5-16,-7-5-2 15,-11 6 5-15,-7 5 38 16,-14 15 31-16,-5 8-15 16,-5 10 20-16,0 1 0 0,0 0-48 15,0 7-18-15,-9 17-13 16,-3 5 5-16,-1 10 1 15,2 5-6-15,6-1-5 16,5 3 2-16,0-7-37 16,32-10-66-16,16-10-51 15,20-19-97-15,16-2-147 16</inkml:trace>
  <inkml:trace contextRef="#ctx0" brushRef="#br0" timeOffset="54996.2">15832 8669 897 0,'0'0'131'16,"0"0"158"-16,0 0-193 0,-90-10-44 15,72 27-7-15,2 12-32 16,-3 14-13-16,2 8 27 16,2 7-21-16,1-1 2 15,8 2-8-15,6-6 0 16,0-10-18-16,23-13 7 15,9-15-61-15,6-14-54 16,9-1-99-16,4-16-149 16,2-18-129-16</inkml:trace>
  <inkml:trace contextRef="#ctx0" brushRef="#br0" timeOffset="55162.64">15867 8886 193 0,'0'0'261'0,"-101"-2"-11"0,60 2-62 16,12 0-96-1,13 2 0-15,14-2-15 0,2 4-72 16,24-1 6-16,16-3 48 16,14 0-43-16,14 0 0 15,13-3-16-15,10-10-153 16,3 0-70-16,-3-8-201 16</inkml:trace>
  <inkml:trace contextRef="#ctx0" brushRef="#br0" timeOffset="55394.75">16410 8688 968 0,'0'0'213'0,"0"0"44"16,0 0-138-16,0 0-14 16,0 0-69-16,0 0-27 15,-10 10 29-15,13 16-28 16,8 11-5-16,0 3 9 15,-4 5-11-15,1 2-6 16,-5 0-3-16,-3 6-34 16,0-4-18-16,0-6-113 15,0-19-240-15,0-18-448 16</inkml:trace>
  <inkml:trace contextRef="#ctx0" brushRef="#br0" timeOffset="55596.8">16695 8693 589 0,'0'0'340'16,"0"0"43"-16,0 0-181 16,0 0-108-16,0 0-46 15,0 0-29-15,0-3-16 16,0 42 11-16,0 17-13 16,0 6 8-16,1 13-6 15,-1 0-3-15,0-3-7 16,0-10-41-16,-4-11-90 15,-5-20-165-15,-1-20-239 16</inkml:trace>
  <inkml:trace contextRef="#ctx0" brushRef="#br0" timeOffset="56099.64">16406 8778 645 0,'0'0'61'15,"0"0"122"-15,0 0-33 16,0 0 76-16,0 0-138 16,0 0-36-16,-54-42 28 15,83 24-63-15,18-2 4 16,13 3-21-16,7 4 0 0,9 6 5 16,0 6-5-1,1 1 0-15,0 3-1 0,-16 10-58 16,-15 6 6-1,-19 2-31-15,-24 4 9 0,-3 2 73 16,-26 2-7-16,-11 0 9 16,-11-2 9-16,-1-3-7 15,-2 0 5-15,1-6-7 16,8-4 0-16,3 0 34 16,5-8-30-16,4 0 8 15,4-6 10-15,10 0 19 16,9 0-2-16,4 0-15 15,3 0 0-15,0 0 7 16,10 0-22-16,25 0 2 16,17 2 7-16,10 13-11 0,19 9 24 15,7 8-19-15,3 1 7 16,-7 3 32-16,-6-2-51 16,-16-7 0-16,-23-4-4 15,-16-5 3-15,-23-1 1 16,-3 0-74-16,-30 0-43 15,-11-5-105-15,-4-12-254 16</inkml:trace>
  <inkml:trace contextRef="#ctx0" brushRef="#br0" timeOffset="56533.78">16598 9174 383 0,'0'0'157'15,"0"0"100"-15,0 0-102 16,0 0-69-16,0 0-1 16,0 0-8-16,-22-17-17 15,19 17 18-15,3 0-34 16,0 0-9-16,0 0 28 15,0 0-46-15,-5 0 0 16,0 0-1-16,-3 0-12 16,-1 0-1-16,0 0-3 15,3 0 0-15,-2 0-6 0,5 0 7 16,3 0-1-16,0 0 0 16,0 0 2-16,0 0-15 15,0 0 7-15,0 5 6 16,0 4-7-16,11 1 9 15,1-6-2-15,1 1 0 16,10-5 2-16,-1 0-3 16,5 0 1-16,2-2-55 15,0-4 8-15,-7 1-103 16,-2 2-129-16,-14-3-194 16</inkml:trace>
  <inkml:trace contextRef="#ctx0" brushRef="#br0" timeOffset="59196.16">10846 12018 49 0,'0'0'27'15,"0"0"-8"-15,0 0-10 16,0 0-7-16,0 0-1 16,0 0-1-16,0 0 12 15,0-27 17-15,0 25-10 16,0-1 28-16,-1-2-12 15,-5 3 2-15,0-2-3 16,0 1 18-16,-1 0 11 16,1 0 2-16,3 3 0 0,-3-2 12 15,1 0-27-15,2 2 13 16,1 0-12-16,1 0-24 16,1 0-6-16,0 0-21 15,0 0 2-15,0 0-6 16,0 0 4-16,0 0 0 15,7 0-1-15,16 0 2 16,3 4 0-16,12-1-1 16,15-3 0-16,12 0 22 15,10-5-22-15,2-4 0 16,1 1-5-16,-13-3 5 16,-6 5-74-16,-13-2-86 0,-18 5 29 15,-15 3-44-15,-13-1-76 16</inkml:trace>
  <inkml:trace contextRef="#ctx0" brushRef="#br0" timeOffset="59435.87">11330 11860 125 0,'0'0'82'15,"0"0"29"-15,0 0 38 16,-42-89 4-16,36 75-67 16,-1 8 41-16,4 2-34 15,0 4 19-15,3-3-34 16,0 3-47-16,0 0-11 15,0 0-18-15,3 3 14 16,13 13-2-16,11 1 9 0,1 4 21 16,2 4-36-16,-6 2-2 15,0 3 0 1,-14 3-5-16,-10 3-2 0,0 1-48 16,-25 5-104-16,-15-1-21 15,-2-6-231-15</inkml:trace>
  <inkml:trace contextRef="#ctx0" brushRef="#br0" timeOffset="60652.12">12698 11849 522 0,'0'0'220'16,"0"0"-46"-16,0 0-65 15,0 0-35-15,0 0-25 16,0 0-19-16,3-9-26 15,16 41-3-15,11 15 12 16,-1 15 8-16,3 5 24 16,-5 2-41-16,-5-10 5 0,-7-8-1 15,0-12-3-15,-6-16-3 16,-3-13-2-16,-6-7 3 16,3-3 8-16,-3-13 41 15,0-24 28-15,0-11-57 16,0-15-23-16,0-6 1 15,0-2-1-15,0 5-41 16,0 0-28-16,0 18-33 16,0 18-12-16,0 16-6 15,0 14-3-15,0 0-187 16,0 23-47-16</inkml:trace>
  <inkml:trace contextRef="#ctx0" brushRef="#br0" timeOffset="60803.21">12792 12064 579 0,'0'0'185'16,"0"0"53"-16,0 0-125 15,0 0-94-15,0 0-18 16,107-59-1-16,-42 38-77 16,13-1-188-16,6-1-262 15</inkml:trace>
  <inkml:trace contextRef="#ctx0" brushRef="#br0" timeOffset="61229.28">13558 11846 982 0,'0'0'233'16,"0"0"-65"-16,0 0-145 15,0 0-19-15,0 0 16 16,0 0-20-16,95 20 5 15,-76 3-11-15,-6 4 6 16,-4 4-19-16,-9 1-6 16,0 0-7-16,0 1 1 15,-9-5-5-15,-4-3-12 16,0-2 40-16,6-12-50 16,4-5 29-16,3-6 14 15,0 0-4-15,6-25-10 0,18-12 29 16,1-10 2-16,4-2 15 15,1 0-17-15,-5 8 0 16,-4 12 7-16,-9 8 35 16,-5 11 34-16,-7 7 0 15,0 3-14-15,0 0 6 16,0 7-66-16,0 15-2 16,0 12 18-16,-4 3-2 15,4 6-9-15,0 2-7 16,0-1-6-16,19 2-3 15,17-7-128-15,14-12-134 16,18-21-260-16</inkml:trace>
  <inkml:trace contextRef="#ctx0" brushRef="#br0" timeOffset="61462.73">14698 11754 1061 0,'0'0'187'0,"0"0"39"15,0 0-138-15,0 0-30 16,0 0-25-16,0 0-24 16,-78 17-9-16,62 23 0 15,1 15 17-15,-3 5-17 16,6 3 0-16,2-1-2 16,10-9 2-16,0-14-21 15,16-12-43-15,8-17-62 16,4-10-40-16,-2-1-199 0,-4-24-91 15</inkml:trace>
  <inkml:trace contextRef="#ctx0" brushRef="#br0" timeOffset="61604.57">14613 12011 521 0,'0'0'243'16,"0"0"77"-16,0 0-127 16,0 0-51-16,0 0-75 15,0 0-65-15,-30-42 28 16,60 35-30-16,7 0-23 15,8-1-82-15,10-3-248 16,6 1-269-16</inkml:trace>
  <inkml:trace contextRef="#ctx0" brushRef="#br0" timeOffset="61836.45">15169 11785 1009 0,'0'0'250'0,"0"0"36"16,0 0-184-16,0 0-45 16,0 0 16-16,0 0-61 15,-13-12 1-15,13 33-10 16,0 11 2-16,6 11-6 16,1 7 1-16,-4 0-22 15,-2 3 1-15,1-10-68 0,-2-4-49 16,0-17-192-16,4-14-320 15</inkml:trace>
  <inkml:trace contextRef="#ctx0" brushRef="#br0" timeOffset="62034.48">15341 11768 582 0,'0'0'287'16,"0"0"56"-16,0-78-96 15,0 73-128-15,0 5-52 16,0 0-30-16,0 13-30 15,0 23 7-15,0 10-14 16,0 10 1-16,0 8 13 16,0 0-14-16,-9 0-6 0,-4 0-54 15,-1-6-87-15,2-21-260 16,-1-20-431-16</inkml:trace>
  <inkml:trace contextRef="#ctx0" brushRef="#br0" timeOffset="62431.04">15150 11757 777 0,'0'0'134'0,"0"0"160"16,0 0-161-16,0 0-31 16,0 0-42-16,0 0-59 15,0-30 17-15,39 21-5 0,10 5-9 16,6-2-1-16,0 3-3 15,-7 3-41-15,-5 0 11 16,-13 0-48-16,-15 5 5 16,-12 12-8-16,-3 3 11 15,-6 4 31-15,-21 2 23 16,-4-2 16-16,-5 4 12 16,0-5 3-16,-6 3 31 15,5-5 11-15,6-4-7 16,8-6 28-16,13-6-25 15,7-1-23-15,3-1 12 16,3 4-39-16,17-1 4 0,12 6 25 16,4 0-27-16,3-3 8 15,-5 4-13-15,-1 3-15 16,0-2-3-16,-3 6-50 16,-8-6-309-16,-11 1-158 15</inkml:trace>
  <inkml:trace contextRef="#ctx0" brushRef="#br0" timeOffset="62572.41">15283 12329 721 0,'0'0'118'15,"0"0"-26"-15,0 0-92 0,0 0-190 16</inkml:trace>
  <inkml:trace contextRef="#ctx0" brushRef="#br0" timeOffset="65038.12">8238 10776 470 0,'0'0'61'16,"0"0"49"-16,0 0-12 15,0 0 28-15,0 0-71 16,0 0-22-16,0 0-6 0,-3-19-14 16,3 19-9-16,0 0-4 15,0 0-49-15,0 0-27 16,0 0-171-16,0 5-105 16</inkml:trace>
  <inkml:trace contextRef="#ctx0" brushRef="#br0" timeOffset="66665.77">9980 10542 294 0,'0'0'74'0,"0"0"70"15,0 0 36-15,0 0-79 16,0 0-3-16,0 0-17 0,-6-14-31 16,6 14 10-16,0-3-24 15,6 3-31-15,25 0 9 16,11 0-14-16,11 0 0 15,12 0 2-15,-4 0 5 16,-3 0-10-16,-1 0 3 16,-9 0-15-16,-5-6 15 15,-9-2-53-15,-10 2 16 16,-12 4-5-16,-9 2-13 16,-3-5 42-16,0 0 7 15,-9-5-100-15,-10 0-65 16,-1 1-59-16,1-2 44 15,-2 0 26-15,3-1 91 16,2 4 69-16,5 1 49 0,2 2 33 16,-1 0 55-1,4 0-8-15,0 2-1 0,6 2 29 16,0-1-15-16,0 1-72 16,0-3-67-16,0 4 10 15,3 0 4-15,12 0-8 16,4 0 0-16,5 8 25 15,-2 10-12-15,1 6 1 16,-1 6 5-16,-4 4-12 16,-12 5 13-16,-6 1-29 15,-3 2-6-15,-21 5-9 16,-4 0-119-16,-2-8-130 16,-2-7-209-16</inkml:trace>
  <inkml:trace contextRef="#ctx0" brushRef="#br0" timeOffset="68045.7">12025 10363 420 0,'0'0'223'0,"0"0"56"16,0 0-80-16,0 0-52 16,0 0-44-16,0 0-44 15,-12-35-44-15,27 26-9 16,9 0 6-16,1 0-12 15,11 2 0-15,0 4-3 16,-1 3 5-16,1 0-4 16,-10 6 0-16,-10 8 2 15,-9 11-18-15,-7 6 18 16,-1 8-10-16,-27 4-10 0,-5 0-12 16,0-10 16-1,5-3-9-15,4-13 25 0,12-9-14 16,6-3 14-16,6-5 0 15,0 0-1-15,12-20-8 16,21-14 5-16,13-11 4 16,5-5 0-16,1 0-16 15,-3 4 15-15,-7 10 1 16,-9 6 6-16,-14 13-3 16,-10 8 7-16,-6 5 4 15,-3 4 29-15,0 0 29 16,0 0-67-16,-12 17 1 15,-10 9-1-15,1 11-3 16,0 8 3-16,7 11-5 0,10 2 0 16,4-2-7-1,4-6 7-15,19-15-7 0,6-8-68 16,12-18-70-16,6-9-139 16,5-20-139-16</inkml:trace>
  <inkml:trace contextRef="#ctx0" brushRef="#br0" timeOffset="68324.03">12967 10254 864 0,'0'0'165'16,"0"0"135"-16,0 0-193 16,0 0-57-16,0 0-10 0,0 0 8 15,-38-10-42 1,30 10 6-16,-5 17-4 0,-5 7-7 15,-3 12 2-15,-1 6-3 16,6 9 0-16,5 1-4 16,5-3 4-16,6-3 0 15,0-13-3-15,6-13-1 16,15-6-8-16,5-14-65 16,9 0-47-16,1-14-23 15,0-11-174-15,-8-2-16 16,-7-4-54-16</inkml:trace>
  <inkml:trace contextRef="#ctx0" brushRef="#br0" timeOffset="68476.75">12893 10415 372 0,'0'0'169'16,"0"0"35"-16,0 0-78 16,0 0-11-16,0 0-89 15,0 0-23-15,-40 32-1 16,80-32-1-16,15-11-2 15,6-6-134-15,11-6-278 16</inkml:trace>
  <inkml:trace contextRef="#ctx0" brushRef="#br0" timeOffset="68761.02">13374 10224 752 0,'0'0'177'16,"0"0"127"-16,0 0-126 16,0 0-51-16,0 0-66 15,0 0 5-15,-11-9-59 16,11 9 2-16,0 17-11 16,0 16 6-16,0 10-4 15,0 6 0-15,-3 11 10 16,0-1-16-16,-3 4 6 0,0-10 0 15,3-11-9 1,-2-9-47-16,5-15-30 0,0-10-134 16,14-8-187-16,8-12-136 15</inkml:trace>
  <inkml:trace contextRef="#ctx0" brushRef="#br0" timeOffset="68983.61">13512 10249 664 0,'0'0'257'0,"0"0"67"16,0 0-146-16,0 0-63 16,0 0-71-16,0 0 5 15,-6-22-49-15,6 46 6 16,0 12 13-16,0 10-8 16,0 7 0-16,0 8-11 0,-3-3 5 15,-6-1-17-15,-1-9 12 16,2-11-63-16,0-10-11 15,4-11-97-15,0-8-238 16,4-8-251-16</inkml:trace>
  <inkml:trace contextRef="#ctx0" brushRef="#br0" timeOffset="69471.89">13327 10280 740 0,'0'0'126'0,"0"0"179"0,0 0-190 16,0 0-12-16,0 0-21 16,0 0-56-16,-31-62-9 15,56 39 19-15,8 4-25 16,6-1-7-16,10 8-4 16,-1 3 15-16,4 9-21 15,-3 0 6-15,-7 11-11 16,-9 11 8-16,-11 8-23 15,-16 1 9-15,-6 1 1 16,-9 1 14-16,-21-3-13 16,-4-1 15-16,-9-2 0 15,-2-1 2-15,2-5-1 16,4-4 2-16,7-8-3 16,12-7 2-16,11-2 21 15,2 0-20-15,7 0 18 0,0 0 19 16,0 0-24-16,0 0-2 15,0 0-14-15,16 0 6 16,6 0 25-16,8 4-29 16,6 10 8-16,-4 6 23 15,4 9-21-15,-3-2-5 16,-5 4-7-16,2 0 8 16,-7 1-7-16,2-1-1 15,-7-7-4-15,-6-4-4 16,-3-3-59-16,-2-8-29 0,-7-6-133 15,0-3-308 1</inkml:trace>
  <inkml:trace contextRef="#ctx0" brushRef="#br0" timeOffset="69981.75">13815 10065 422 0,'0'0'125'16,"0"0"125"-16,0 0-65 15,0 0 20-15,0 0-87 16,0 0-15-16,-9-9-33 15,9 9 17-15,0 0-61 0,0-3-11 16,0 3 22-16,18-3-28 16,12-2 21-16,6-3-12 15,6 2-14-15,2-5 23 16,-1 5-27-16,-4-5 0 16,-9 7-5-16,-8-1 5 15,-13 1-6-15,-5 4-27 16,-4 0-55-16,0 0 25 15,-6 0-131-15,-10 0-179 16,-10 0-120-16</inkml:trace>
  <inkml:trace contextRef="#ctx0" brushRef="#br0" timeOffset="70229.42">13938 9894 494 0,'0'0'188'16,"0"0"46"-16,0 0-7 15,0 0-42-15,0 0-64 16,0 0-47-16,-7-6-7 16,7 6-30-16,0 0-34 15,0 4 17-15,0 14-19 16,0 11-1-16,7 10 27 16,0 2-17-16,-4 4 0 15,-3 0-10-15,0 5 1 16,-6-2-15-16,-7-4 14 15,3-5-76-15,0-8-79 16,10-16-358-16</inkml:trace>
  <inkml:trace contextRef="#ctx0" brushRef="#br0" timeOffset="70614.39">14877 10260 964 0,'0'0'388'0,"0"0"-178"16,0 0-59-16,0 0-104 15,0 0 10-15,0 0-57 16,0-55-4-16,0 55-23 15,9 16-86-15,2 7-49 16,5 4-302-16,-6-1-530 16</inkml:trace>
  <inkml:trace contextRef="#ctx0" brushRef="#br0" timeOffset="70813.53">14942 10572 1300 0,'0'0'203'16,"0"0"-59"-16,0 0-50 16,0 0-79-16,0 0-14 15,0 0 3-15,-16 52-4 16,-2-12 0-16,-7 3-9 0,-10 4-57 16,-5 1-13-1,1-7-260-15,7-12-666 0</inkml:trace>
  <inkml:trace contextRef="#ctx0" brushRef="#br0" timeOffset="71465.63">15790 10212 787 0,'0'0'202'15,"0"0"123"-15,0 0-128 16,0 0-151-16,0 0-30 16,0 0-9-16,16-14-1 15,2 21 0-15,6 9-6 16,-4 2 0-16,-4 4-19 16,-6 2 10-16,-10 2-25 0,0 6 20 15,-10-1-24 1,-16 1 26-16,-2-2-15 0,1 0 27 15,0-7-18-15,11-9 18 16,4-9 0-16,9-5-1 16,3 0 1-16,0-10-20 15,18-16-44-15,12-11 38 16,4-4 21-16,6-3-40 16,0 4 45-16,1-2 7 15,-8 6-1-15,-7 6 49 16,-6 13 11-16,-11 8-21 15,-9 6 54-15,0 3-47 0,0 0-6 16,0 0-21-16,0 3-23 16,-3 19 14-16,-9 12-16 15,-3 4 4-15,3 6 21 16,3 11-23-16,5 3-2 16,4-4 0-16,0-10 5 15,16-11-11-15,11-16-43 16,15-10-74-16,10-7-15 15,9-10-591-15</inkml:trace>
  <inkml:trace contextRef="#ctx0" brushRef="#br0" timeOffset="71945.84">16400 10202 521 0,'0'0'183'0,"0"0"88"16,0 0-32-16,0 0-77 15,0 0-17-15,0 0-53 16,-16-37-24-16,16 36-23 16,0 1-30-16,0 0 16 15,0 0-31-15,0 0 0 16,0 0-5-16,0 0 5 15,19 4-1-15,6 9-3 16,8 1 8-16,7-2-7 0,2 3 3 16,3-5 0-16,1-1-4 15,-1 1 4-15,-2 0-11 16,-7 0 8-16,-11-4-2 16,-12-2-12-16,-5 5 8 15,-8 0 3-15,0 6-7 16,-15 7 17-16,-7 2-4 15,-5 5 0-15,0 9 7 16,-7 1 5-16,1 0-12 16,1 1 0-16,3-10 23 15,6-5-23-15,7-8 0 16,7-8 0-16,9-4-7 16,0-2 2-16,0 0-68 15,13-3-71-15,13-3-105 0,5-20-472 16</inkml:trace>
  <inkml:trace contextRef="#ctx0" brushRef="#br0" timeOffset="72712.45">17186 10198 300 0,'0'0'102'0,"0"0"-32"16,0 0 79-16,0 0-40 15,0 0-33-15,0 0-11 16,-35 26-3-16,28 1 34 15,-3 3-42-15,7 3 11 16,3-1 20-16,0-1-51 0,0-2 3 16,0-3 0-16,10-5-29 15,5-5 20-15,6-9-28 16,1 0 0-16,4-7 25 16,-1 0-23-16,2-5 12 15,-1-12 6-15,0-5-3 16,-4 0 39-16,-5-2-36 15,-8-9-6-15,-4 1 13 16,-5-2-19-16,0-3 10 16,-8 4-18-16,-12 7 8 15,-5 4 6-15,1 14-14 16,-1 8-1-16,-2 0-8 16,6 17 6-16,-3 13-21 0,8 4-28 15,4 2-61-15,9 0-45 16,3-4-247-16,0-9-432 15</inkml:trace>
  <inkml:trace contextRef="#ctx0" brushRef="#br0" timeOffset="72944.78">17923 10439 1270 0,'0'0'147'15,"0"0"39"-15,0 0-96 16,0 0-78-16,0 0-12 16,0 0-8-16,-38-43-75 15,11 33-168-15,-8-4-955 16</inkml:trace>
  <inkml:trace contextRef="#ctx0" brushRef="#br0" timeOffset="75973.75">8878 11021 604 0,'0'0'41'15,"0"0"74"1,0 0-53-16,0 0-41 0,0 0-9 16,0 0-12-16,-9 4 0 15,9-1 0-15,0-1-1 16,0 5-58-16,0 3-18 15,0 0-97-15,-3-3-49 16</inkml:trace>
  <inkml:trace contextRef="#ctx0" brushRef="#br0" timeOffset="81088.77">15381 10826 50 0,'0'0'0'0,"0"0"4"16,0 0 11-16,88-13-8 15,-31 5 5-15,-5-1-12 16,-9 2-26-16,-21 1 5 16,-19 6 0-16,-3 0 21 15,-29 0 60-15,-6 0 19 16,2 0-20-16,10 0 3 16,4 3-14-16,15-3-4 15,4 0-44-15,11 0-12 16,11 0 5-16,5-3-61 15,-9-1-94-15</inkml:trace>
  <inkml:trace contextRef="#ctx0" brushRef="#br0" timeOffset="85613.14">3393 10651 131 0,'0'0'57'16,"0"0"-13"-16,0 0-13 15,0 0-31-15,0 0 0 16,0 0 13-16,0 0-10 0,0 0 0 16,-10-20-2-16,10 17 1 15,-3-1 49-15,1 4 22 16,1-3 7-16,-1 3-3 16,2-3-22-16,-1 3-17 15,1 0-5-15,-2 0-21 16,2 0 46-16,-1 0-18 15,1 0 1-15,-2 0 16 16,2 0-26-16,0 0-3 16,0 0 2-16,0 0-21 15,-3 0 8-15,3 0-17 16,0 0 0-16,0 0 0 16,0 0 3-16,0 0-3 0,0 0 0 15,0 0 7-15,0 0-14 16,0 0 7-16,0 0 0 15,0 0 0-15,0 0 10 16,0 0-10-16,0 0 0 16,0 0 0-16,0 0-1 15,0 0 1-15,0 0 0 16,0 0-2-16,0 0 4 16,0 0-2-16,0 0 0 15,0 0 1-15,0 0-9 16,0 0 8-16,0 0-27 15,0 0-29-15,0 0-139 0,0 13-115 16,0-1 37-16</inkml:trace>
  <inkml:trace contextRef="#ctx0" brushRef="#br0" timeOffset="87237.63">3341 10590 252 0,'0'0'87'0,"0"0"63"15,0 0 17-15,0 0-63 16,0 0 16-16,0 0-4 16,-27-61 21-16,27 51-43 15,0 3-49-15,0 3-8 16,0 4 21-16,0 0-57 15,0 0-1-15,0 0 0 16,0 0-4-16,3 14 3 16,16 9 1-16,8 4 0 15,3 5 13-15,6 4-9 16,-5 0-4-16,2-5 15 16,-3-3-12-16,-5-6 7 0,-1-5-9 15,-3-5 1-15,0-5 29 16,-5-4-26-16,7-3 15 15,2-10 12-15,11-19-1 16,16-21 14-16,9-17-23 16,15-18-15-16,5-11 27 15,13-3-30-15,0 4-4 16,-3 12 6-16,-8 10 2 16,-17 14-14-16,-17 12 6 15,-10 8 0-15,-9 14 5 16,-11 5-3-16,-7 8-2 15,-6 7 18-15,0 3-12 0,-3-1 17 16,-2 3-23 0,-1 0 4-16,0-3 10 0,2 3-14 15,-2 0 0-15,0 0 5 16,1 0-3-16,-1 0 0 16,0 0-2-16,0 0 0 15,0 0-2-15,0 0 2 16,0 0-1-16,2 0-1 15,1 0-36-15,0 0-43 16,3 0-166-16,1 0-270 16</inkml:trace>
  <inkml:trace contextRef="#ctx0" brushRef="#br0" timeOffset="87975.98">6354 7979 179 0,'0'0'208'16,"0"0"-208"-16,0 0-19 15,0 0-66-15,0 0-139 16</inkml:trace>
  <inkml:trace contextRef="#ctx0" brushRef="#br0" timeOffset="89183.22">7571 7922 384 0,'0'0'103'16,"0"0"89"-16,0 0-59 15,0 0-28-15,0 0-26 16,0 0 5-16,0-33 5 15,0 33-53-15,0 0 1 16,0 0-4-16,0 0-21 16,0 3-12-16,0 21-1 15,-6 13 1-15,0 10-1 16,-6 4 1-16,-4 9-70 16,-5-1-138-16,-7-5-90 0,-5-15-187 15</inkml:trace>
  <inkml:trace contextRef="#ctx0" brushRef="#br0" timeOffset="90667.35">8472 7635 534 0,'0'0'84'16,"0"0"149"-16,0 0-142 15,0 0 4-15,0 0-50 16,0 0-25-16,19-50 5 15,1 47-23-15,-1 3 0 16,5 0-2-16,1 14 0 0,-2 5-3 16,-1 4 3-16,-4 1-5 15,-9 3 4-15,-9 2-5 16,0-3-14-16,-6 1-4 16,-15-2-19-16,-1-5 36 15,2-6-11-15,4-5 18 16,7-8 2-16,9-1 1 15,0 0-6-15,0 0-1 16,0-16-25-16,15-8 9 16,3-2 27-16,1-2-7 15,4 0 2-15,-1 1 0 16,0 1 8-16,-2 1-10 16,-4 3 4-16,-2 6 11 0,-7 0-10 15,-4 9 4 1,-3 3 32-16,0 1-10 0,0-4 21 15,0 7-22-15,0-2-25 16,0 1 38-16,-6-2-32 16,2 2-6-16,0 1 7 15,3 0-9-15,1 0 4 16,0 0-4-16,0 0 2 16,0 0 2-16,0 0-7 15,0 0 0-15,0 0-1 16,0-2 3-16,0 2-6 15,0 0 3-15,0 0 1 16,0 0-14-16,0 0 11 16,0-3-21-16,0 3 18 0,0-4 6 15,0 1 2-15,0 0-2 16,0 3-15-16,0 0 8 16,0-1-6-16,0 1 13 15,0 0 0-15,0 0 2 16,0 0 3-16,0 0-5 15,0 0 0-15,0 0 1 16,0 0-1-16,0 0 0 16,0 0-3-16,0 0 6 15,0 0-4-15,0 0 1 16,0 0 0-16,0 0-7 0,0 0 7 16,0 0-15-1,0 0 5-15,0 0-23 0,0 0 6 16,0 0-13-16,0 0-21 15,0 0-1-15,0 0-90 16,0 0 37-16,1 0 45 16,3 0 46-16,-4 0 3 15,4-3 1-15,-4 3 20 16,3-3 24-16,-3 0-21 16,0-1 12-16,0 3 18 15,0-3-22-15,0 0 2 16,0 4-13-16,0-1 0 0,0 1 7 15,0 0-2 1,0 0-5-16,0 0 21 0,0 0 4 16,0 0 11-16,0 0-8 15,0 0-14-15,0 0 28 16,-12 1-23-16,3 7-8 16,0 3 24-16,-1 6-15 15,4 0 6-15,3 6-16 16,3 2-7-16,0 5 11 15,0 1-8-15,6-2-4 16,10 1 7-16,0-2-6 16,7-7-2-16,2-4-1 15,2-4-3-15,0-4-7 16,7-8-90-16,-4-1-112 16,3-10-213-16</inkml:trace>
  <inkml:trace contextRef="#ctx0" brushRef="#br0" timeOffset="92945.95">9349 7579 55 0,'0'0'62'16,"0"0"34"-16,0 0-10 15,0 0-13-15,12-82 17 16,-12 63 11-16,0 5-18 16,-3 0 33-16,-6 11-4 15,-3 0-39-15,-3 3-28 16,-4 0 2-16,1 12-24 15,-6 10 20-15,5 10-43 16,2 7 0-16,8 5 22 16,9-2-21-16,0-3 4 15,6-5-5-15,18-7 0 16,0-8-16-16,6-7 16 16,0-4-55-16,-2-8-16 0,2 0-64 15,-5-3-90-15,-7-11-87 16</inkml:trace>
  <inkml:trace contextRef="#ctx0" brushRef="#br0" timeOffset="93111.56">9270 7615 362 0,'0'0'125'0,"0"0"55"15,0 0-92-15,0 0-62 16,0 0 1-16,0 0-10 15,76-9-17-15,-12-8-36 16,5 0-177-16,-8-6-122 0</inkml:trace>
  <inkml:trace contextRef="#ctx0" brushRef="#br0" timeOffset="93328.36">9777 7378 753 0,'0'0'63'0,"0"0"266"16,0 0-200-16,0 0-32 16,0 0-68-16,0 0-21 15,-22 39 13-15,35 2-19 16,0 8 0-16,4 3 4 0,-8 0-6 16,0-1 0-1,-2-6-95-15,-1-11-171 0,2-17-122 16,1-17-289-16</inkml:trace>
  <inkml:trace contextRef="#ctx0" brushRef="#br0" timeOffset="93503.38">9921 7398 613 0,'0'0'208'0,"0"0"54"16,0 0-74-16,0 0-91 15,0 0-97-15,0 0 23 16,-14 59-15-16,14-1-3 15,0 2-4-15,0-1-1 16,0-3-5-16,0-8-129 0,0-11-141 16,0-22-115-16</inkml:trace>
  <inkml:trace contextRef="#ctx0" brushRef="#br0" timeOffset="93869.51">9719 7386 830 0,'0'0'123'16,"0"0"195"-16,0 0-219 16,0 0-42-16,0 0-57 15,0 0 0-15,97-39-1 16,-48 37-2-16,-7 2-74 16,-9 0 22-16,-8 0-9 0,-10 8 18 15,-9 3-23-15,-6 5 18 16,0-2 43-16,-3 5-27 15,-18-1 31-15,-4 1-8 16,-11 4 12-16,-3-1 18 16,0-3-17-16,8-4 46 15,7-2 28-15,11-6-16 16,13 0-30-16,0 2-29 16,10 2 6-16,20 8 12 15,4-1-14-15,11 4 3 16,1 3 12-16,-4 0-16 15,4 5 2-15,-4-1-5 0,-3 6-34 16,-2-4-156 0,-12-8-277-16</inkml:trace>
  <inkml:trace contextRef="#ctx0" brushRef="#br0" timeOffset="94058.47">10323 7853 1136 0,'0'0'89'16,"0"0"48"-16,0 0-55 15,-3 92-30-15,9-51-25 16,0 4-27-16,-1-5-9 0,-5 7 1 16,0-9-140-16,0-15-286 15</inkml:trace>
  <inkml:trace contextRef="#ctx0" brushRef="#br0" timeOffset="94527.87">10800 7662 1013 0,'0'0'98'0,"0"0"130"16,0 0-128-16,0 0-63 0,0 0-33 15,0 0 31 1,50-2-35-16,-4-1 0 0,3 3-5 16,5 0-27-16,-5 0-11 15,-10 0-12-15,-11 8-37 16,-13 1 51-16,-15 10-60 16,0-1 41-16,-21 6 15 15,-7-5 17-15,-2-2 22 16,3-5 2-16,15-5 8 15,2-7 19-15,10 0 7 16,0-11 27-16,13-16-40 16,11-7 16-16,4-5-14 15,2 0-18-15,0 2 7 16,-3 7 42-16,-9 10-12 16,-6 6 5-16,-5 11 27 15,-7 3-6-15,0 0-21 16,0 12-43-16,0 16 6 0,-3 10 30 15,-4 2-33-15,1 5-3 16,6-6 9-16,0-3-9 16,6-6-4-16,22-10-54 15,21-14-10-15,14-6-271 16,10-20-41-16</inkml:trace>
  <inkml:trace contextRef="#ctx0" brushRef="#br0" timeOffset="94719.88">11579 7495 881 0,'0'0'176'16,"0"0"111"-16,0 0-222 15,0 0-15-15,0 0-27 16,88-6 24-16,-21-5-24 16,9-3-22-16,6-3-1 15,-4 3-71-15,-17 1-39 16,-18 1-56-16,-19 4-223 15,-24 8-9-15</inkml:trace>
  <inkml:trace contextRef="#ctx0" brushRef="#br0" timeOffset="94888.33">11682 7595 515 0,'0'0'203'0,"0"0"37"0,0 0-141 15,0 0-14-15,0 0 98 16,79 9-113-16,-22-11-29 15,-2-11 5-15,0 0-45 16,-6 0-2-16,-13 3-74 16,-8-4-143-16,-14 4-182 15,-11 0-352-15</inkml:trace>
  <inkml:trace contextRef="#ctx0" brushRef="#br0" timeOffset="95113.93">11846 7367 745 0,'0'0'237'16,"0"0"156"-16,0 0-223 15,0 0-50-15,0 0-68 16,0 0-37-16,-33 24 8 16,33 16-19-16,0 12-4 15,0 7 16-15,0 1-16 16,0-2-4-16,-2 2-6 15,-8 1-61-15,0-3-30 16,7-18-291-16,3-20-731 16</inkml:trace>
  <inkml:trace contextRef="#ctx0" brushRef="#br0" timeOffset="95436.29">12499 7299 1238 0,'0'0'40'0,"0"0"46"16,0 0-4-16,-31 75-5 15,28-29-36-15,3 3-32 16,0-1 29-16,12-6-38 16,4-5 0-16,7-9-3 15,5-12 3-15,2-11-6 16,3-5 2-16,-2-10 4 15,-1-14-5-15,-10-11 5 0,-7-8 0 16,-9-7-4-16,-4-9 4 16,-18-1-13-16,-13 9 7 15,-15 16 6-15,-5 25-22 16,-6 10 13-16,5 34-60 16,7 16-51-16,14 6-173 15,16-7-393-15</inkml:trace>
  <inkml:trace contextRef="#ctx0" brushRef="#br0" timeOffset="96800.61">3353 7916 287 0,'0'0'44'16,"0"0"119"-16,0 0-87 15,0 0 29-15,0 0 5 16,7-80-21-16,-4 68-10 0,-3 5 1 15,0 3-9 1,0 1 16-16,0 3-65 0,0 0-14 16,0 0 1-16,3 3-9 15,9 13-1-15,3 5-1 16,3 6 2-16,6 4 4 16,1 1-4-16,-1-2 0 15,4-2-5-15,-5-6 11 16,1-5-6-16,-8-5 0 15,-1-7 3-15,-2-2 5 16,1-3 1-16,11-6-4 16,17-20 39-16,16-20-4 0,18-17-1 15,21-9-32 1,24-11 1-16,15 1 13 0,4 2-21 16,-10 6 0-1,-20 13 2-15,-25 11 0 0,-27 14 1 16,-19 12-3-16,-20 9 4 15,-10 7 20-15,-6-1-5 16,-3-2 9-16,0 2-8 16,0-1-12-16,0 3-10 15,0 0 2-15,0 4-23 16,0 3 14-16,-6 13-166 16,-19 18-245-16,-14 17-171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3:48:18.3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1251 2675 452 0,'0'0'122'0,"0"0"-30"15,0 0 131-15,0 0-105 16,0 0-7-16,0 0-9 15,0 0 20-15,10-2 8 16,-12 0-24-16,-15-4-36 16,-2-1-45-16,-8-3-13 0,-1-4-3 15,-5-10 6 1,-3-8-3-16,2-14 11 0,-1-14 2 16,4-15-12-16,7-14 4 15,12-4-14-15,12 6-6 16,3 5 3-16,27 17 0 15,12 11 0-15,4 13 0 16,5 16 2-16,1 14-11 16,3 11 8-16,-4 14-1 15,-8 31 1-15,-7 19-6 16,-12 23 1-16,-17 5 1 16,-7 3 1-16,-12-6 0 15,-19-12-12-15,-5-15 9 16,-4-11 2-16,4-16 3 0,5-11-1 15,4-12 3-15,5-12 0 16,2-2 10-16,4-24-10 16,5-11 0-16,7-6-4 15,4-4 0-15,0 5 4 16,12 8-1-16,10 11 3 16,5 10-4-16,9 13-4 15,3 0 4-15,5 25 2 16,3 9 1-16,-1 5 4 15,-1-3-5-15,-2-8 0 16,-9-10 1-16,-1-8 0 16,-8-7-2-16,-5-3-8 15,-4-8-10-15,-2-21 9 0,-3-12 3 16,-3-10-27 0,-5-2-6-16,-3-7 3 0,0 0 18 15,-8 5 14-15,-5 12 5 16,1 15 3-16,6 17 1 15,3 11 24-15,3 1-26 16,0 29-2-16,9 15 0 16,10 8 1-16,1-2 1 15,2-8-2-15,2-12 0 16,-2-9 2-16,-2-12-9 16,1-8 9-16,-3-2-2 15,7-21 1-15,-1-17 2 16,3-9 5-16,-2-6-8 15,-5-5-5-15,-4 4 0 0,-7 1-19 16,-3 15 10-16,-2 17 11 16,-1 15 0-16,-3 6 1 15,0 17-1-15,3 14 1 16,2 5 1-16,2 3 2 16,8-10 1-16,6-7-2 15,6-12 3-15,9-10-5 16,5-1 2-16,1-25 0 15,1-8 0-15,-7-10 0 16,-3-4-21-16,-12 1 13 16,-14 2 5-16,-7 4 3 15,0 2 4-15,-22 5 7 0,-5 3 4 16,-4 10 4-16,7 8 25 16,9 6 16-16,6 7-20 15,5 0-26-15,4 10-14 16,0 10 3-16,4 6-5 15,17-2 2-15,9-5 0 16,10-2 0-16,2-7 2 16,5-1 2-16,0 0-4 15,2 0 0-15,-10 3 3 16,-14 4-3-16,-14 9-2 16,-11 6 2-16,-21 13 4 15,-15 2 2-15,-12 0-6 16,-4-9 0-16,6-11 0 0,7-13-7 15,12-13-46 1,12-8-40-16,12-36-180 0,3-22-359 16</inkml:trace>
  <inkml:trace contextRef="#ctx0" brushRef="#br0" timeOffset="567.16">2659 1317 1229 0,'0'0'37'0,"0"0"101"16,0 0 61-16,0 0-134 0,0 0-54 15,0 0-6-15,28-4 5 16,16-16-1-16,-2-2-8 16,-8 3-2-16,-7 5 1 15,-11 6-35-15,-10 4 11 16,-6 4 24-16,-6 0 1 15,-18 0-1-15,-7 3-8 16,-2 9 3-16,2 4 4 16,1-1 1-16,8 2 5 15,2-1-1-15,10 1 13 16,4-2-4-16,1 3-10 16,5 0 6-16,0 3-8 15,0-1 3-15,0 5 16 0,0-1-9 16,2-2 5-1,1-3-8-15,0-5 7 0,0-6-8 16,-3-6-1-16,3-2-2 16,-3 0 10-16,0 0-9 15,7 0 12-15,-1 0 7 16,8-13-11-16,8-7 27 16,5-2-25-16,4-3-7 15,8 5-1-15,0 1-7 16,1 8 0-16,0 5-5 15,-1 6 4-15,-2 0 0 16,-4 8-4-16,-6 11 0 16,-15 7 2-16,-12 6-3 0,0 6 6 15,-30 7 8-15,-19 5-6 16,-18 6-4-16,-15-3-3 16,-5 3-71-16,-1-8-138 15,9-9-410-15</inkml:trace>
  <inkml:trace contextRef="#ctx0" brushRef="#br0" timeOffset="967.45">1154 3319 1215 0,'0'0'78'16,"0"0"44"-16,0 0 138 16,0 0-180-16,0 0-52 15,36-78-8-15,76-12 24 16,49-27-27-16,51-22-5 15,34-14-5-15,33-13-3 16,22-4-2-16,12 3 3 16,-10 4-6-16,-24 14 1 15,-55 19 0-15,-62 30 3 0,-62 33-2 16,-48 27 3-16,-32 21 14 16,-20 15 15-16,0 1 12 15,-3-2-36-15,-9 1-9 16,2 2-15-16,2 2-51 15,-4 0-70-15,-1 0-376 16</inkml:trace>
  <inkml:trace contextRef="#ctx0" brushRef="#br1" timeOffset="11771.61">19323 5917 1109 0,'0'0'19'0,"0"0"37"16,0 0 164-16,0 0-132 15,0 0 17-15,0 0-37 16,-37-53-32-16,35 53-2 16,2 2-14-16,0 32-19 15,0 24 1-15,0 20 24 16,0 15-8-16,0 2-5 15,-3-6-9-15,-9-13-4 16,1-15 0-16,0-23 3 16,8-17-4-16,3-13 1 15,0-5 0-15,0-3 8 0,0-8-7 16,18-12 2 0,1-10 4-16,7 1-3 0,-3 7-4 15,6 5-4-15,1 8 1 16,1 8 1-16,6 1-6 15,4 0-3-15,2 5-6 16,-1 0-2-16,-6-5 11 16,-7 0-4-16,0 0 7 15,-10-16 2-15,-2-7-1 16,-7-8 2-16,-10-6 2 16,0-6-1-16,-3-2-1 15,-21-2-12-15,-11-2 3 16,-7-8-5-16,-15 1 0 15,-6 2 16-15,1 15 0 0,2 17 0 16,7 18-3-16,10 4-12 16,10 32-33-16,13 12 26 15,15 10-3-15,5 1 20 16,24-2-2-16,16-8 7 16,8-8 1-16,9-11-1 15,2-11-2-15,4-13 2 16,9-2 1-16,-5-18-1 15,6-16 0-15,-11-2-3 16,-10 1 0-16,-14 1-13 16,-11 7 14-16,-18 6-4 15,-3 8 12-15,-6 8-6 16,0 5 31-16,0 10-15 0,0 24-15 16,0 12-1-16,0 10 0 15,4-1-1-15,16-9 0 16,-1-4 0-16,3-12 0 15,4-7 1-15,-2-10-2 16,-5-12 2-16,0-1-2 16,1-7-4-16,-1-20 6 15,-2-9-14-15,-4 0-1 16,-6-4-13-16,-5-3 19 16,-2-3 0-16,-5 0 9 15,-16 6 1-15,-4 14 2 16,0 15-3-16,-3 11 20 0,2 20-8 15,1 14-9-15,7 6-3 16,10-5 0-16,8-5-1 16,0-7 3-16,20-9-2 15,2-7 2-15,10-7 2 16,2 0 17-16,6-8 34 16,2-14-10-16,1-3-21 15,-4-1-15-15,-2 4-3 16,-9 5-1-16,-5 7-3 15,-7 10-4-15,-2 0-3 16,-4 22 4-16,1 9-5 16,-4 5 5-16,-4 1 1 15,-2-3-3-15,-1-8 7 0,0-9-8 16,0-9 3 0,0-4 1-16,0-4 7 0,2 0-6 15,1-1 29-15,5-17 17 16,5-11-22-16,9-5-16 15,5-3-4-15,8 1-3 16,3 10-3-16,-5 9 2 16,-2 11-1-16,-6 6 0 15,-3 3-13-15,-2 24 13 16,0 2-7-16,-10 5-7 16,-1-5 4-16,-3-4-22 15,0-8 32-15,-3-8 0 0,2-4-4 16,-5-4 4-1,3-1 5-15,3 0 1 0,7-21 17 16,6-8 1-16,10-11-13 16,2 0 0-16,-1 1-7 15,-2 3 2-15,-2 14-5 16,-13 11 3-16,3 10-8 16,0 1-4-16,0 17 8 15,4 12-6-15,-1 5-5 16,3 5 10-16,-1 0-43 15,0-3 21-15,0-2-65 16,-4-7-19-16,-2-11-72 16,-1-10 35-16,5-6-137 15,10-6 70-15,3-20 177 16,10-6 26-16,-8-7-18 0,-8-3 26 16,-11-2 34-16,-11-2 130 15,-4 5-26-15,0 7 13 16,-6 12-16-16,-7 11 43 15,-4 11-66-15,-3 8-56 16,-3 21-50-16,-2 8-6 16,2 4 1-16,10 0-3 15,3-5 2-15,10-7-6 16,0-7 6-16,0-10-33 16,14-5 0-16,4-7 28 15,6 0-12-15,8-24 14 16,-4-5-8-16,3-6-2 0,-3-3 6 15,-7 2-5-15,-7 3 12 16,-8 8-2-16,-5 13 8 16,-1 10 25-16,0 2 4 15,0 12-22-15,-4 20-13 16,-4 8 0-16,5-1 0 16,3 0-2-16,0-5 2 15,19-5-1-15,10-8-5 16,5-10-15-16,4-11-7 15,-3 0-25-15,4-14-99 16,-2-12 96-16,-5-8-23 16,-11-3 1-16,-6-1 78 15,-15-3 38-15,0-1 36 0,0-3 36 16,-8 7-7 0,-1 15-9-16,3 9-26 0,3 14 26 15,2 0-50-15,1 17-44 16,0 17-5-16,0 15 5 15,0 1 3-15,4-4-3 16,15-1-5-16,11-8-12 16,9-8-74-16,12-12-19 15,3-16-150-15,1-2-88 16,-4-28-486-16</inkml:trace>
  <inkml:trace contextRef="#ctx0" brushRef="#br1" timeOffset="12025.29">21984 5766 602 0,'0'0'426'16,"0"0"-217"-16,0 0-5 16,0 0-169-16,0 0-25 15,0 0-10-15,0 0 0 16,-48 50 10-16,63-38-8 16,0-5-1-16,-1-6 0 15,-4-1 1-15,3-4 9 16,-1-15-8-16,-1-2 1 15,-5-4 7-15,-6 3-11 16,0 1-2-16,0 4-4 16,-6 17-9-16,-11 0-40 15,0 29-157-15,-1 12 71 16,0 4-155-16,9 7-200 0</inkml:trace>
  <inkml:trace contextRef="#ctx0" brushRef="#br1" timeOffset="12454.97">22078 6129 1122 0,'0'0'86'0,"0"0"189"16,0 0-218-16,0 0-4 15,0 0-37-15,0 0-16 16,35-56-5-16,-12 55-4 0,0 1-37 15,0 1-1-15,-1 16-33 16,-5 4-45-16,-6 5 30 16,-6-1-16-16,-5 1-54 15,0-4 48-15,0-7 64 16,-10-3 53-16,3-7 5 16,1-3 61-16,4-2 50 15,2-2 14-15,0-18-78 16,17-11-22-16,13-11-1 15,2-4 3-15,10-4 8 16,0 1 13-16,-6 12 29 16,-6 14 15-16,-11 11-16 15,-4 12-10-15,-3 2-58 0,0 22 0 16,1 8 5 0,-6 9-3-16,3 4-7 0,-4 4-8 15,-3 2-16-15,2-3-126 16,3-6-173-16,1-12-113 15</inkml:trace>
  <inkml:trace contextRef="#ctx0" brushRef="#br1" timeOffset="12805.11">23244 5874 809 0,'0'0'593'16,"0"0"-399"-1,0 0-60-15,0 0-111 0,0 0-11 16,-55 87-9-16,52-42 0 16,3 2 7-16,0-5-10 15,3-5 0-15,14-7-1 16,1-10-14-16,1-11-22 16,-3-9-18-16,2 0 18 15,-1-15 0-15,-3-12 6 16,-3-9 8-16,-5-2 20 15,-6-8 2-15,0-3-1 16,-6 3 2-16,-12 7 0 16,-4 15 10-16,-2 19-9 15,2 5 8-15,5 12-9 16,4 18-4-16,8 8-15 0,5 8-34 16,0 1-103-16,0 1-111 15,6-6-315-15</inkml:trace>
  <inkml:trace contextRef="#ctx0" brushRef="#br1" timeOffset="13070.96">23605 5900 1130 0,'0'0'195'15,"0"0"99"-15,-68-75-150 16,59 71-75-16,4 1-14 0,1 3-30 15,-2 27-25-15,0 28 0 16,6 23-1-16,0 17 2 16,3 13-1-16,10 2 0 15,-5 1 9-15,-8-7-11 16,0-13 2-16,-3-21-43 16,-15-13-42-16,1-15-126 15,-2-22-186-15,0-18-226 16</inkml:trace>
  <inkml:trace contextRef="#ctx0" brushRef="#br1" timeOffset="13220.59">23266 6347 1284 0,'0'0'202'16,"0"0"3"-16,0 0-198 0,111-73 5 15,-29 51-10-15,18 4-2 16,13 1-4-16,11 2-144 15,-3-2-203-15,-3-2-390 16</inkml:trace>
  <inkml:trace contextRef="#ctx0" brushRef="#br1" timeOffset="13954.1">24830 5975 1008 0,'0'0'20'15,"31"-75"166"-15,-19 41-60 16,-5 4 23-16,-3 10-49 16,-4 10 0-16,0 10-39 15,-23 0-26-15,-8 16-33 16,-5 19 3-16,0 11-6 15,6 5 1-15,13 1-1 16,9-8-3-16,8-15-2 16,0-4-20-16,17-13 14 15,8-8-5-15,6-4 13 16,5-7 2-16,3-16 4 0,-3-4 0 16,-7-2 3-16,-2 1-2 15,-10 6 15-15,-6 8-8 16,-6 8 4-16,-3 6 5 15,-2 9-19-15,1 25-6 16,4 19 1-16,2 15 10 16,2 6-12-16,-5 9 11 15,-4-1-4-15,0 0 0 16,-10-9 2-16,-14-8-2 16,-10-14 2-16,-3-13 1 15,-4-12-1-15,2-15 0 16,2-8-2-16,8-3 7 0,10-12-5 15,13-25-2-15,6-12 5 16,12-20-5-16,26-10-1 16,9-7-9-16,13 2-11 15,4 8 7-15,3 9-7 16,1 11 15-16,-7 8 1 16,-9 9 0-16,-10 8 0 15,-12 6 1-15,-8 6 4 16,-7 5 28-16,-9 4 5 15,-5 6 9-15,-1 1 12 16,0 3-32-16,0 0 10 16,0 0-32-16,0 23-3 15,0 12 1-15,0 13 1 16,0 5 1-16,5-9 5 0,2-7-2 16,3-7-6-16,1-10-29 15,7-11-59-15,0-9-68 16,6-5-182-16,1-23-105 15</inkml:trace>
  <inkml:trace contextRef="#ctx0" brushRef="#br1" timeOffset="14199.4">25504 5713 878 0,'0'0'204'16,"0"0"39"-16,0 0-105 15,0 0-102-15,0 0-28 0,0 0 0 16,-24 50 6-1,33-31-1-15,3-7-10 0,-1-5 5 16,0-7-7-16,-1 0 8 16,-1-2 56-16,1-15-24 15,-3 0-26-15,-4-5 3 16,-3 3-18-16,0-1 0 16,0 8-11-16,-6 11-34 15,-8 1-50-15,-2 25-189 16,-3 19 96-16,0 9-266 15</inkml:trace>
  <inkml:trace contextRef="#ctx0" brushRef="#br1" timeOffset="14536.05">25619 6079 1150 0,'0'0'72'16,"0"0"263"-16,0 0-220 15,-49-73-27-15,49 73-36 16,0 0-40-16,0 1-12 16,10 21-3-16,11 9 3 15,3 5 9-15,3-1-6 16,-5-9 2-16,-5-5-5 16,-4-11 6-16,-6-3-12 15,-3-6 12-15,0-1-5 16,6-5 7-16,5-15-3 0,6-11 7 15,4-10-12-15,1-5-3 16,2-1-11-16,1 0-45 16,-2 10-18-16,-1 18-73 15,0 14-113-15,-1 5-26 16,-4 5-94-16,-2 12-195 16</inkml:trace>
  <inkml:trace contextRef="#ctx0" brushRef="#br1" timeOffset="15136.21">26052 5978 577 0,'0'0'209'15,"0"0"124"-15,0 0-116 16,0 0-66-16,0 0-42 16,0 0-44-16,-2 48-19 15,2-33-30-15,0-3-5 0,0-5-10 16,8 0 0-16,5-7-1 16,1 0-1-16,5 0-8 15,1-11 6-15,-1-9-15 16,-3-5-8-16,-6-5 7 15,-5 0 3-15,-5 3 11 16,0 3 2-16,-9 5 3 16,-10 13 8-16,-7 6-8 15,-5 13-4-15,-3 24 2 16,-1 13 2-16,10 4 1 16,11-1-1-16,14-6 0 15,6-8-8-15,26-16 2 0,12-6-13 16,6-15-8-1,2-2 6-15,-2-15-19 0,-6-12-16 16,-10-6 35-16,-8-3 21 16,-13 2 6-16,-4-2 37 15,-6 2 24-15,-3 6 31 16,0 12-38-16,0 10-2 16,0 6-12-16,0 0-33 15,0 16-12-15,-5 9-2 16,2 5-3-16,3-7 4 15,0-3 0-15,0-6 0 16,9-5 4-16,3-7-8 16,8-2 13-16,6-2-9 15,9-18 17-15,2-6-1 16,2-3-5-16,0-3-11 0,-8 6 0 16,-3 4-1-16,-11 9 0 15,-7 10-1-15,-5 3 0 16,-2 16-13-16,-2 13-1 15,4 10 1-15,2 0-15 16,12-1 4-16,14-3-93 16,18-7-11-16,16-9-260 15,17-8-292-15</inkml:trace>
  <inkml:trace contextRef="#ctx0" brushRef="#br1" timeOffset="15634.5">28289 5724 1145 0,'0'0'30'0,"0"0"251"16,0 0-91-16,0 0-81 16,0 0-36-16,0 0-33 15,-45-39-24-15,42 58-14 16,-3 30 3-16,2 26-1 16,2 25 3-16,2 8 11 15,0 8-6-15,5-2 0 0,9-10-11 16,2-8-1-16,-2-17 0 15,-5-20-23-15,-6-18-23 16,-3-15-53-16,0-13-143 16,-16-13-133-16,-8-2-167 15</inkml:trace>
  <inkml:trace contextRef="#ctx0" brushRef="#br1" timeOffset="16949.55">28019 6077 971 0,'0'0'37'0,"58"-91"170"16,-7 64-118-16,11 10-6 16,10 4-45-16,4 4-38 15,-4 0 0-15,-7 3 0 0,-8-4-8 16,-13 1-54-16,-16 0 30 16,-10-2 32-16,-11-5 2 15,-5-2 38-15,-2-1 15 16,0 2 1-16,0 3-18 15,0 7 2-15,-3 7 28 16,-5 0-43-16,-4 24-23 16,2 15-2-16,-1 11 0 15,5 4-2-15,6-6 2 16,0-9-1-16,9-12 0 16,12-13 2-16,2-11 3 15,8-3-4-15,6-10 0 16,5-17 5-16,3-2-5 0,-4-7-9 15,-5-1-13-15,-9 1-1 16,-9 2 21-16,-6 12 0 16,-8 8 4-16,-4 11 4 15,0 3-6-15,0 20-8 16,0 15-9-16,0 7 16 16,6 0 0-16,9-5 0 15,2-12-38-15,5-6-12 16,6-11 16-16,8-8 31 15,5-3-7-15,3-21-3 16,-2-7 0-16,-5-5-6 16,-7-3 11-16,-7 0 9 15,-10 0 11-15,-9 5 34 0,-4 10 22 16,0 10-18-16,0 9 20 16,0 5-14-16,-3 3-37 15,-5 21-18-15,3 9-2 16,5 1 2-16,0-2 3 15,0-8 0-15,13-5-3 16,-1-7 2-16,4-8-2 16,3-4 18-16,9-5 1 15,5-16 8-15,4-6-13 16,2 1-10-16,-6-4-4 16,-4 2 0-16,-5 4 0 15,-10 6-1-15,-5 10-4 0,-6 7 5 16,-3 1-1-1,0 17-13-15,0 10 1 0,0 9 12 16,0-3 1-16,0-5-1 16,13-4-12-16,2-12 13 15,3-7-5-15,4-5 17 16,6-13-15-16,7-15 6 16,7-4-1-16,4-3 9 15,0 0-10-15,2 0 12 16,-6 1 11-16,-9 9-20 15,-8 5 15-15,-10 13-10 16,-6 7-2-16,-5 0-7 16,1 10-3-16,-2 9 3 15,0 5 1-15,-3-4 4 0,0-3-6 16,0-8 1-16,0-4 0 16,0-4-3-16,0-1 4 15,0 0-1-15,0 0 14 16,-9-11-5-16,-6-5-12 15,0-1 7-15,-3 0-6 16,1 2 2-16,1 2-10 16,1 12 0-16,-1 1-5 15,-2 14-9-15,-1 18 20 16,-1 6 3-16,10 5-5 16,10 2-1-16,0-2-24 15,23-11-2-15,19-10 9 16,12-13-6-16,6-9-23 0,4-12 34 15,2-18-78-15,-5-7 59 16,-9-3-37-16,-10-5 75 16,-11-6 3-16,-6-12 49 15,-2-12 47-15,-3-14-15 16,-6 2 2-16,-2 11-13 16,-5 24-1-16,-5 24-11 15,-2 19-5-15,0 9-16 16,0 4-24-16,-12 30-16 15,-6 17 2-15,-3 17-2 16,11 12 0-16,8 4 0 16,2-1-2-16,15 0 1 15,15-14-1-15,4-13-34 16,6-19-8-16,2-23-17 16,-3-14-69-16,-4-22-137 0,-12-18-97 15,-13-10-46-15,-10-1-257 16</inkml:trace>
  <inkml:trace contextRef="#ctx0" brushRef="#br1" timeOffset="17216.58">30489 5644 502 0,'0'0'43'16,"-109"10"118"-16,65 4-17 15,11-2 27-15,16-5-81 16,12-2-35-16,5-1-33 16,22-4 11-16,19 0 137 15,15 0-80-15,9-9-52 0,4-7-9 16,-1-1-3-1,1 3 16-15,-8 3 13 0,-9 8-11 16,-14 3 0-16,-11 0-31 16,-8 20-9-16,-10 13 3 15,-8 7-5-15,-1 6-2 16,-1 0 0-16,-11-3 2 16,0-2-6-16,3-11-24 15,6-9-40-15,3-9-53 16,0-11-149-16,21-1-68 15,7-18-197-15</inkml:trace>
  <inkml:trace contextRef="#ctx0" brushRef="#br1" timeOffset="17337.04">31081 5561 894 0,'0'0'243'0,"0"0"59"16,0 0-192-16,0 0-61 15,0 0-49-15,0 0-35 16,-27 71-74-16,27-26-161 15,14-1-206-15</inkml:trace>
  <inkml:trace contextRef="#ctx0" brushRef="#br1" timeOffset="18016.12">31156 5735 1035 0,'0'0'118'16,"0"0"209"-16,0 0-253 0,0 0-13 15,0 0-45-15,0 0-2 16,-61 101 18-16,58-56-5 16,3-4-16-16,0-7-4 15,14-9-7-15,8-11-2 16,7-12-2-16,8-2-18 16,2-14-15-16,0-18-28 15,-7-4 32-15,-9-5 17 16,-9-1-1-16,-7 2 8 15,-7 2 6-15,-1 8 1 16,-22 6 2-16,-2 11 19 16,-2 9 10-16,0 4 24 15,2 8-46-15,4 14-1 16,6 6 25-16,12 1-25 16,3-3-2-16,12-1 3 0,12-8 4 15,6-8 5-15,7-9-12 16,-1 0 8-16,4-6 14 15,5-13-10-15,-2-2 9 16,5-3-13-16,-2-3-3 16,-5 1 12-16,-10 6-16 15,-13 9-1-15,-11 8 16 16,-7 3-17-16,0 1-3 16,0 20-3-16,0 5 3 15,0 7-2-15,0-5 2 16,0-5 0-16,10-3-3 15,2-10 0-15,5-3 3 0,4-7-4 16,4 0 9-16,6-14-7 16,7-6 3-16,2-4-1 15,-1-5 6-15,1 3-6 16,-4 4 0-16,-11 5 0 16,-7 10 1-16,-7 7 9 15,-5 0-10-15,2 24-1 16,3 7-8-16,0 5 6 15,0 1 3-15,3-4 0 16,2-6-3-16,-1-5-22 16,4-12-165-16,1-10-221 15,-5 0-786-15</inkml:trace>
  <inkml:trace contextRef="#ctx0" brushRef="#br1" timeOffset="18836.37">22151 7570 804 0,'0'0'76'15,"0"0"166"-15,0 0-63 16,0 0-23-16,0 0-37 16,25-80-7-16,-32 64-69 15,-13 0 14-15,-6 5-3 16,-6 3-34-16,-6 6 1 15,-1 2-12-15,-1 7-2 16,-6 19-1-16,7 16-6 0,4 11 0 16,11 20 0-1,12 10 9-15,12 9-13 0,0 0 5 16,3-5-1-16,13-9 1 16,-3-12-1-16,-3-12 0 15,-1-15-15-15,0-8-55 16,-9-11-95-16,0-10-192 15,-5-10-160-15</inkml:trace>
  <inkml:trace contextRef="#ctx0" brushRef="#br1" timeOffset="19021.6">21603 7954 1156 0,'0'0'108'0,"0"0"199"16,0 0-147-16,0 0-106 0,98-59-1 15,-24 39-7-15,10 2-21 16,-1 1-16-16,-3 7-9 16,-8 7-8-16,-1 0-17 15,-6 3-94-15,-7 0-191 16,-12 0-370-16</inkml:trace>
  <inkml:trace contextRef="#ctx0" brushRef="#br1" timeOffset="19832.55">23696 8020 1047 0,'0'0'34'0,"0"0"205"16,0 0-143-1,-52 75-19-15,52-53 3 0,0-6-14 16,21-9-31-16,6-3 6 16,9-4 8-16,5-16-16 15,5-15-5-15,1-5-25 16,-1-5-2-16,-3-4 9 16,-7 1-10-16,-4-8-2 15,-7 2-3-15,-10-4-4 16,-9 8 9-16,-6 12 0 15,0 13 2-15,-5 18 0 16,-16 3 4-16,-5 19-6 0,-4 20 0 16,0 13 0-1,9 7-1-15,12-4 1 0,9-5 0 16,0-14-2-16,22-6 1 16,11-13 1-16,8-13 2 15,6-4 1-15,3-10 0 16,6-21-3-16,4-6 0 15,-2-9 6-15,-1 2-6 16,-11-6 0-16,-13 2 0 16,-15 3 2-16,-12 12 1 15,-6 9 11-15,0 11 6 16,-18 10 25-16,-8 3-31 16,-3 0-4-16,-3 16-10 15,8 5 3-15,11-2-7 16,10 5 4-16,3 0 0 0,3 1 0 15,22 1 3 1,5 1-3-16,9 3 8 0,1-4-5 16,-1-4 2-16,-6 2-5 15,-15-11 0-15,-11 3 0 16,-7 1 0-16,-9 0-3 16,-22 6 1-16,-14-6-15 15,-9-5-10-15,-4-8-41 16,-1-4-55-16,-1-1-131 15,2-24-356-15</inkml:trace>
  <inkml:trace contextRef="#ctx0" brushRef="#br1" timeOffset="20238.2">24151 7338 1220 0,'0'0'40'16,"0"0"167"-16,0 0-143 15,0 0-41-15,0 0 59 16,0 0-27-16,14 76-19 16,-8-62-17-16,-2-6-11 15,0-3 13-15,1-2-17 16,3-3-2-16,-2 0 5 16,4 0-5-16,0-13 12 15,-1-4-14-15,1-6 4 0,-6-1-6 16,-4 6 2-1,0 4-4-15,0 10 1 0,0 4-6 16,-15 0-1-16,-4 18-28 16,-1 10 12-16,5 2 23 15,6-6-10-15,8-2 8 16,1-11 4-16,0-5-3 16,0-6 2-16,10 0 4 15,2 0-2-15,2-6 7 16,-4-11-4-16,0 1-6 15,-2-2-2-15,-2-1-92 16,-1 3-82-16,0 5-187 16,-2 1-332-16</inkml:trace>
  <inkml:trace contextRef="#ctx0" brushRef="#br1" timeOffset="21279.57">25807 7599 660 0,'0'0'154'0,"0"0"38"16,0 0-61-16,0 0-43 15,0 0 92-15,0 0-73 16,25-67-22-16,-25 67 19 16,0 0-75-16,0 0 4 15,0 0-12-15,0 0-5 16,0 0 7-16,0 14-23 16,0 12 3-16,2 10 21 15,2 10-7-15,4 4 0 16,-2 7-9-16,-2 1 1 0,-2-2 3 15,-1-6-11-15,-1-3-1 16,0-10 0-16,0-9 0 16,0-7-42-16,0-5-40 15,0-6-76-15,0-9-158 16,0-1-83-16,3-14-78 16</inkml:trace>
  <inkml:trace contextRef="#ctx0" brushRef="#br1" timeOffset="21562.19">26089 7504 897 0,'0'0'156'0,"0"0"135"16,0 0-152-16,0 0-33 16,0 0-37-16,0 0-28 15,3-9-16-15,0 17-10 16,0 18 5-16,0 20 45 15,0 8-35-15,-3 10 9 16,0 4-32-16,0 1 12 16,0-2-14-16,0-11-1 15,-6-11-3-15,0-12-1 16,2-13-22-16,4-4-36 16,0-9-121-16,0-7-188 15,0-6-110-15</inkml:trace>
  <inkml:trace contextRef="#ctx0" brushRef="#br1" timeOffset="22128.26">25917 7611 928 0,'0'0'59'0,"0"0"184"15,0 0-60-15,0 0-69 16,0 0 9-16,0 0-74 15,-37-55-21-15,54 35-12 16,8 1 13-16,8-3-21 16,7 2-2-16,11 1-2 15,2 2-4-15,2 2 1 0,-1 5-5 16,-2 7 2-16,-4 3-6 16,-11 0-12-16,-8 16 2 15,-13 13-5-15,-10 7-4 16,-6 8 10-16,-18 2 16 15,-16-3-39-15,-11 0 3 16,-6-7 6-16,-4-2 9 16,-3-7 13-16,5-7-14 15,6-6 23-15,7-6 2 16,13-8-2-16,9 0 0 16,5 0 9-16,5-4 17 15,5-4 15-15,2-1 9 16,1 4-12-16,0-1 4 0,0 2-23 15,6-2-1-15,13 2-2 16,12 4-3-16,13 0 19 16,9 4 3-16,7 17-11 15,1 7 18-15,-3 8-30 16,-4 6 1-16,-8 1 1 16,-1-3-10-16,-12-3 3 15,-8-9-7-15,-10-7 1 16,-9-8-4-16,-3-6 3 15,0 0 0-15,-2-5 0 16,1-2-35-16,-1 0-20 16,2 0-67-16,1-9-123 0,-3-14-240 15</inkml:trace>
  <inkml:trace contextRef="#ctx0" brushRef="#br1" timeOffset="22458.46">26706 7804 1212 0,'0'0'141'16,"0"0"154"-16,0 0-200 15,0 0-18-15,0 0-23 0,0 0-30 16,-7 3-4-16,7-3 1 15,22 0-20-15,14 0 35 16,15 0-18-16,7-7-5 16,5-3-5-16,-7 1-8 15,-12 2-2-15,-16 1 0 16,-13 2 4-16,-11 4 0 16,-4 0-2-16,0 0-5 15,0 0-2-15,0 0-43 16,0 0-28-16,-10 0-173 15,0 0-346-15</inkml:trace>
  <inkml:trace contextRef="#ctx0" brushRef="#br1" timeOffset="23094.25">27682 7596 1500 0,'0'0'48'16,"0"0"30"-16,0 0-21 15,0 0-40-15,0 0-17 16,0 0 16-16,79-37-15 16,-50 20 0-16,-4-5 2 15,-4-1-1-15,-5-4-2 16,-7 1 3-16,-5-1 2 0,-4 0-10 15,0 1 5-15,-10 9 0 16,-13 9 2-16,-3 7-2 16,-4 1-2-16,-5 15 2 15,3 15 0-15,3 11 1 16,9 5-1-16,6 4 0 16,8 0 3-16,3-5-2 15,3 1 5-15,0-9 1 16,0-8-3-16,0-4-1 15,4-8-2-15,-4-3 3 16,0 0-4-16,0-1 4 16,-11 1-4-16,-9 2 1 0,-5-3 8 15,0-3-13 1,4-3 4-16,4-5 0 0,5-2-1 16,9 0 1-16,3 0 0 15,0-8-4-15,5-6-23 16,13 4 23-16,2 3-2 15,2 7 2-15,1 0-2 16,0 17 7-16,-5 12-1 16,-2 11 17-16,-5 3-3 15,-3 4 7-15,-2-5-10 16,0 2-2-16,5-8-9 16,2-10 0-16,4-9-3 15,10-15-26-15,8-2-79 0,13-25-87 16,4-12-277-16,-4-7-436 15</inkml:trace>
  <inkml:trace contextRef="#ctx0" brushRef="#br1" timeOffset="23361.1">28107 7665 1133 0,'0'0'118'0,"0"0"156"15,-86 37-172-15,63-2-28 16,8 6-43-16,8 1-16 15,7-2 5-15,0-3-18 16,12-9 0-16,13-8 4 16,8-11 0-16,6-9-10 15,5-2 4-15,0-22-10 0,-2-7-11 16,-4-6-8-16,-10-4-7 16,-9-7 34-16,-13 1-23 15,-6 5 15-15,-6 9-13 16,-23 15 16-16,-10 16-9 15,-3 2-71-15,-2 19-114 16,11 4-44-16,15-4-401 16</inkml:trace>
  <inkml:trace contextRef="#ctx0" brushRef="#br1" timeOffset="23959.76">28581 7515 1093 0,'0'0'71'15,"0"0"207"-15,0 0-141 16,0 0-41-16,0 0-16 16,-71-87-46-16,71 59 2 15,1-2-30-15,17 2 1 16,4 5-6-16,-1 9-1 15,2 11-2-15,2 3-5 16,0 6 4-16,0 28-3 16,-2 7-8-16,-7 13-6 15,-6-1 5-15,-9-1-20 0,-1-5 11 16,0-7-9-16,-8-9-10 16,1-13 19-16,1-8 15 15,6-9 8-15,0-1 1 16,7-1-7-16,23-16 7 15,9-9-9-15,5 1 7 16,-6-2-29-16,-12 7 7 16,-11 6 24-16,-11 8 6 15,-4 6 58-15,-9 0 5 16,-18 12-44-16,-4 16-23 16,3 4 22-16,7 5-7 15,10 1-7-15,8 3 1 16,3-1-8-16,6 3 2 15,16-3 9-15,7-2 4 0,-1-7 0 16,-5-6 3-16,-5-8-13 16,-11 0 7-16,-7-3-11 15,0-2-3-15,-17 2 11 16,-12 4-10-16,-10-1-2 16,-1-3 0-16,-1 0-14 15,5-8-18-15,7 4-48 16,11-4-105-16,16-5-260 15,5-1-656-15</inkml:trace>
  <inkml:trace contextRef="#ctx0" brushRef="#br1" timeOffset="24273.02">29567 7974 1546 0,'0'0'127'0,"0"0"46"15,0 0-134-15,0 0-16 16,0 0-15-16,0 0 5 16,-27 25-13-16,27-18 4 15,0-5-10-15,0-2 6 16,0 0 0-16,0 0 0 16,4 0 2-16,13-9 2 15,1-9-4-15,0-5 3 16,-7-2-10-16,-6 0 4 0,-5 9-5 15,0 6 8-15,-17 7-7 16,-9 3 7-16,-4 6-14 16,2 15-11-16,1 9 1 15,6 6-52-15,-1-2-173 16,-5 0-509-16</inkml:trace>
  <inkml:trace contextRef="#ctx0" brushRef="#br1" timeOffset="26657.33">19528 9058 1107 0,'0'0'37'15,"-98"7"204"-15,63 0-78 16,6 0-58-16,19-4-44 16,10-3-31-16,0 3-27 0,36-3-3 15,19 0 1-15,16-6 6 16,17-14-7-16,-1 0-15 16,-15 0-31-16,-19 4-51 15,-21 8 17-15,-26 5 9 16,-9 3 38-16,-36 0 20 15,-16 0-41-15,-14 0 30 16,1 8 24-16,2 0 3 16,9-1 13-16,14-3 15 15,13 2 24-15,11-5 9 16,13 1 18-16,6 9-22 16,0 9-56-16,0 20-5 15,6 23 5-15,5 15 2 0,-5 11-6 16,-6 1 3-1,0-8-3-15,0-19-3 0,-4-13-56 16,4-16 1-16,0-17-45 16,0-12-35-16,0-5 20 15,0-10 57-15,4-16 56 16,-1-8-5-16,-3-2 10 16,0 0 18-16,0-1 10 15,0 1 29-15,-1 0-8 16,1 6-1-16,1 8-13 15,23 4-35-15,11-1-7 16,10 5 5-16,13 0-20 0,1-2-8 16,-1 4-5-1,-9 2 26-15,-16 0 9 0,-13 3 1 16,-11 4 19-16,-9 3 72 16,0 0 25-16,0 0-41 15,0 0-10-15,0 0-29 16,0 10-37-16,0 19-5 15,-3 21 5-15,0 9 1 16,3 5-1-16,0-9 3 16,0-13-6-16,12-12-3 15,0-13-14-15,-2-13 2 16,4-4 18-16,5-11 7 16,8-25-6-16,1-9-2 15,3-9-3-15,-2-2-30 16,-11 3 15-16,-2 4 10 0,-8 13 9 15,-5 15 5-15,-3 13 7 16,0 8 18-16,0 8-30 16,0 23-5-16,6 14 0 15,2 5 5-15,4 3 0 16,3-11-2-16,8-8-27 16,0-7-49-16,6-15 45 15,4-12-81-15,3 0 43 16,7-22 63-16,-2-11-187 15,0-5 160-15,-10-4 34 16,-10-4 2-16,-13 6 19 16,-8 0 49-16,0 11 40 0,0 12 37 15,-8 8 2 1,5 9-24-16,1 0-89 0,2 23-33 16,0 9-2-16,3 16 3 15,14-3 12-15,1 0-8 16,0-11-5-16,-6-10 8 15,-5-10-8-15,0-6 2 16,-1-8 1-16,3 0-5 16,8-10 13-16,1-18 20 15,9-6-19-15,-2-8-9 16,0-2-5-16,0 1-4 16,-5 14-12-16,-4 9-14 15,-8 13 13-15,-5 7-11 16,2 20-18-16,-2 16 24 0,4 10 19 15,0-3 3-15,5-6 0 16,4-9-4-16,4-11 0 16,2-9-16-16,2-8 14 15,5-7 4-15,3-19 0 16,9-8 2-16,5-8 0 16,-1-5 4-16,1-3 2 15,-6 7-5-15,-5 5 2 16,-12 13 15-16,-10 13-5 15,-3 8 24-15,-6 4-25 16,1 4-9-16,2 19-4 16,2 7 2-16,-3-1 0 15,-3-2-1-15,-3-8 0 0,0-5 0 16,0-8 7-16,0-5-6 16,0-1 1-16,0 0 5 15,0-4 2-15,0-15 22 16,0-3-30-16,0-3-1 15,-2 1 0-15,-4 5 4 16,2 3-3-16,0 10-1 16,-2 6-10-16,-3 12 8 15,0 17-45-15,-6 15 44 16,4 8 2-16,5 2-26 16,6-1-5-16,0-11-23 0,14-9 14 15,17-11-49 1,10-17-75-16,9-5 151 0,11-13-119 15,-1-17-56-15,-3-9-8 16,-15-7-148-16,-14-5 319 16,-10-4 26-16,-12-1 259 15,-6-5 7-15,0 0-8 16,0 1-80-16,-6 10 42 16,-1 17-99-16,3 20-25 15,3 13 4-15,1 0-81 16,0 24-19-16,0 14 0 15,12 18 12-15,7 14-2 16,7 13-10-16,-4 8 0 16,5-1-1-16,-1-8-4 0,1-21-76 15,-4-18-103 1,-2-28-139-16,-9-15-211 0</inkml:trace>
  <inkml:trace contextRef="#ctx0" brushRef="#br1" timeOffset="26941.15">21526 9330 11 0,'0'0'998'0,"0"0"-888"15,0 0 5-15,0 0-113 16,0 0 7-16,0 0 18 16,90-17-8-16,-25-3-11 15,3 0-5-15,-7 1 0 0,-8 9-1 16,-5 10 0-1,-15 0 6-15,-10 13 9 0,-7 20 2 16,-9 13 61-16,-3 7-2 16,-4 10 10-16,0-4-40 15,-4-6-33-15,0-10-10 16,1-11-5-16,3-15-59 16,0-14-40-16,14-3-227 15,18-25-94-15</inkml:trace>
  <inkml:trace contextRef="#ctx0" brushRef="#br1" timeOffset="27056.72">22239 9137 1017 0,'0'0'69'0,"0"0"91"16,0 0-147-16,0 0-13 16,0 0-56-16,-48 100-126 15,68-61-226-15</inkml:trace>
  <inkml:trace contextRef="#ctx0" brushRef="#br1" timeOffset="27756.08">22308 9350 1140 0,'0'0'131'15,"0"0"96"-15,0 0-174 16,0 0 16-16,0 0-60 0,0 0-6 15,-20 97 46-15,20-49-26 16,0-1-13-16,0-8-4 16,14-13-4-16,2-9-4 15,5-14-5-15,6-3-23 16,3-13-5-16,-2-14-26 16,-1-9-23-16,-8-3-2 15,-5-4 21-15,-11-7 46 16,-3-1 13-16,-9 0 6 15,-12 8 10-15,-5 18 0 16,-2 19 50-16,-2 6-23 16,1 26-35-16,6 15 14 0,8 12-3 15,14 3 13-15,1 0 4 16,3-11-25-16,19-11 0 16,6-7-2-16,10-15 5 15,1-12-6-15,4 0 5 16,1-15 6-16,0-13 8 15,-3-7-9-15,-3 1 18 16,-2-5 18-16,-7-1-18 16,-2 5-3-16,-4 11-22 15,-13 10 5-15,-4 12 2 16,-3 4-12-16,-1 22 0 16,2 9 1-16,0 6 1 15,2-8 1-15,0-3-3 0,4-9 0 16,0-7-3-16,-1-5 4 15,1-7-1-15,4 0 7 16,4-10-6-16,5-13 13 16,6-8-11-16,2-8 5 15,7-8 5-15,8 4-13 16,3 0 0-16,-7 11 6 16,-14 18-6-16,-6 9-1 15,-11 5-4-15,-2 22 0 16,-3 14 4-16,-2 1-5 15,0 5-4-15,-1-5-4 16,8-7-70-16,1-7-87 0,6-10-93 16,12-10-661-1</inkml:trace>
  <inkml:trace contextRef="#ctx0" brushRef="#br1" timeOffset="28321.43">24559 9241 512 0,'0'0'63'0,"0"0"165"0,0 0-78 15,0 0-19 1,0 0-61-16,0 0-13 0,0-26-26 16,0 26-12-16,0 0 2 15,0 0-17-15,0 0 8 16,0 0 20-16,0 0 0 15,0-2 10-15,0 2-7 16,0 0-10-16,0 0-13 16,0 0-5-16,0 0-1 15,0 0-3-15,0 0-3 16,0 0-2-16,0 0 2 16,0 0-17-16,0 0-69 15,1 0-44-15,1 0-1 0,-2 0-186 16,0 0-348-1</inkml:trace>
  <inkml:trace contextRef="#ctx0" brushRef="#br1" timeOffset="29321.17">24374 9533 1046 0,'0'0'86'15,"0"0"-69"-15,0 0 213 16,0 0-182-16,0 0-33 15,0 0 18-15,-33 51-29 16,42-35 7-16,10-9 6 16,6-4-6-16,10-3 1 0,4-3 10 15,8-21-21 1,0-12-2-16,-1-3-3 0,-8-8 0 16,-5-5-16-16,-9-4 6 15,-9-1 14-15,-5 2-4 16,-8 8 9-16,-2 18 5 15,0 16 0-15,0 13 7 16,-7 3-8-16,-7 33-9 16,-4 22-2-16,6 17-3 15,8 0 7-15,4-5-7 16,4-16-1-16,20-16-17 16,7-15-6-16,11-17 1 15,9-6 17-15,7-29 3 0,8-17 1 16,3-8-31-1,-8-8-9-15,-5-1 25 0,-8 1 22 16,-14 1 2-16,-9 10 75 16,-12 15 15-16,-10 11-12 15,-3 16 43-15,-10 9-33 16,-15 0-68-16,-5 17-14 16,2 5-2-16,7 7-6 15,12 2 0-15,9-1 1 16,0 1-6-16,19 0 5 15,14-1 0-15,6 0 0 16,0-4 0-16,-3-6 0 16,-15-3-2-16,-8-1 8 15,-13 1-13-15,-2 2 7 0,-29 7-4 16,-15 1-5-16,-7-6-59 16,-4-6-47-16,1-11-98 15,3-4-114-15,5-23-452 16</inkml:trace>
  <inkml:trace contextRef="#ctx0" brushRef="#br1" timeOffset="29477.84">24963 8874 1483 0,'0'0'146'16,"0"0"59"-16,0 0-137 15,0 0-39-15,0 0-15 16,0 0-14-16,0 0-10 0,0 12-40 15,0 13-57-15,7 3-153 16,-2-8-364-16</inkml:trace>
  <inkml:trace contextRef="#ctx0" brushRef="#br1" timeOffset="30303.66">26251 9293 1021 0,'0'0'38'16,"0"0"202"-1,-13-75-51-15,20 51-145 0,15 4 3 16,6 3-31-16,3 12-2 16,5 5-10-16,-1 13 0 15,-3 26-3-15,-8 11 0 16,-9 6-1-16,-11-3 0 15,-4-7-3-15,0-8 3 16,-9-13 0-16,-1-8 1 16,2-8 2-16,5-9 0 15,3 0-2-15,0 0 22 16,0-14 15-16,2-14-5 16,14-17-25-16,7-6-7 15,5-2 2-15,2 3-3 16,-2 11 0-16,-5 12-2 0,-10 17 2 15,-4 10-7-15,0 0 1 16,0 26-10-16,1 14 15 16,-1 10-15-16,-1 3-46 15,-1-4-51-15,3-12-104 16,4-9 16-16,4-17-103 16,4-11 22-16,8-1-120 15</inkml:trace>
  <inkml:trace contextRef="#ctx0" brushRef="#br1" timeOffset="30802.86">26942 9286 513 0,'0'0'217'16,"23"-76"81"-16,-20 50-131 16,-3 10 32-16,0 10-49 0,0 6-21 15,-5 3-104-15,-7 22-24 16,-6 17-2-16,5 8 3 16,5 1-6-16,8-4-17 15,0-16-35-15,15-7-31 16,13-17-22-16,5-7 19 15,3-6 9-15,-3-21 1 16,-6-7 7-16,-12-2 41 16,-12 0 32-16,-3-1 16 15,-15 6 28-15,-13-3 10 16,-13 4-18-16,-2 7 14 16,-3 10 20-16,8 6-36 15,13 7-11-15,13 0-17 16,12-4-6-16,17-2-22 15,27-6-16-15,19-7 33 0,8-6-3 16,1-1-28-16,-5-2 22 16,-9 1 14-16,-7 2 5 15,-9 2 99-15,-10 3 21 16,-6 1 7-16,-11 8-35 16,-8 5-22-16,-5 6-18 15,0 0-27-15,3 20-27 16,3 25-3-16,-1 19 27 15,-4 12-25-15,-3 10 6 16,-3 3-6-16,-14-7-2 0,3-13 0 16,3-21-15-1,4-18-22-15,6-18-21 0,1-7-28 16,0-5-96-16,0-14-18 16,17-19-88-16,3-12-200 15</inkml:trace>
  <inkml:trace contextRef="#ctx0" brushRef="#br1" timeOffset="30969.94">27416 9210 548 0,'0'0'335'0,"-117"0"-88"16,51 13-30-16,6 1-77 15,14-4-4-15,18-3-64 16,16-4-7-16,12-3-54 16,33-3-7-16,35-16-4 15,24-5-1-15,18 1-5 16,1 0-71-16,-4 5-151 0,-12-1-163 15,-15-5-681-15</inkml:trace>
  <inkml:trace contextRef="#ctx0" brushRef="#br1" timeOffset="31536.38">28677 9174 1379 0,'0'0'24'0,"0"0"121"0,0 0-84 15,0 0 7 1,-82-26-55-16,40 26 2 0,-6 9-8 16,-1 19-7-16,7 2 0 15,9 4-4-15,13-1 7 16,11-5-6-16,9-2-19 15,6-6-43-15,22-13 2 16,6-7 33-16,6-3 11 16,2-21 17-16,-3-2-7 15,-3-5 9-15,-6 3 1 16,-6 1 1-16,-8 4 35 16,-6 7 23-16,-4 5-5 0,-2 8-4 15,-4 3-14-15,0 0-16 16,0 11-21-16,1 28 2 15,12 22-8-15,4 20 6 16,7 12 0-16,1 8 1 16,-4 5 1-16,-6 3-4 15,-9-10 2-15,-6-17 0 16,-14-18 0-16,-26-21 0 16,-20-17-1-16,-11-13-1 15,-4-13 4-15,2 0 1 16,11-13-3-16,17-17 0 15,19-12-1-15,25-12-7 16,7-14-17-16,38-6-15 0,17 2-66 16,16 5-27-1,5 5-90-15,1 2 12 0,-7 6-77 16,-11 7-16-16,-15 5-48 16</inkml:trace>
  <inkml:trace contextRef="#ctx0" brushRef="#br1" timeOffset="33051.14">28748 9045 443 0,'0'0'820'16,"0"0"-797"-16,0 0 127 0,-101 62-30 15,46 3-31-15,0 20-32 16,1 8-28-16,9 5-4 16,9-2-20-16,9-9-1 15,11-11-3-15,12-14-1 16,4-9-38-16,7-20-51 15,22-14-75-15,6-19-80 16,11-6-31-16,6-24-49 16,-4-9 22-16,-3-5 125 15,-12-1 177-15,-11 5 210 16,-10 6-6-16,-9 12 12 16,-3 9 22-16,0 12-49 15,-9 1 5-15,-16 14-149 0,-5 15-23 16,-4 10 5-16,5 8-13 15,4-4 5-15,7-2-19 16,6-7 1-16,5-3-4 16,4-9 9-16,3-11-6 15,0 0 0-15,0-9-7 16,13-2-3-16,5 3-16 16,-1-3-12-16,-6 0-3 15,-5 7 13-15,-6 12 28 16,0 9 7-16,-7 14-2 15,-12 4 18-15,-1 0-4 16,7-2-8-16,0-13 7 16,7-9-12-16,1-12 4 0,5-8-1 15,0-2-9-15,0 0-3 16,21-17-154-16,7-12-98 16,6-7-403-16</inkml:trace>
  <inkml:trace contextRef="#ctx0" brushRef="#br1" timeOffset="34366.87">29652 9162 1233 0,'0'0'74'16,"0"0"186"-16,0 0-170 15,0 0-41-15,0 0 2 16,0 0-21-16,-33-63-15 16,-11 63 4-16,-19 0-19 15,-9 19 11-15,-5 17-5 16,11 11-5-16,14 6 2 16,19 3-3-16,21-3 0 15,12-10-3-15,5-13 1 16,29-13-4-16,11-15-4 15,9-2-2-15,4-20 6 16,-1-16-25-16,-7-13 6 16,-8-4 15-16,-11-7-4 0,-5-3 13 15,-7-7-3-15,-2-12 4 16,-4-8 0-16,-1-4-1 16,-5 10 1-16,-3 20 14 15,-4 26 12-15,0 22 11 16,0 16-11-16,-4 20-25 15,-9 26-1-15,-5 23-1 16,3 12 0-16,6 3 0 16,2-1 1-16,2-3-2 15,5-7 0-15,0-13-31 16,13-16-27-16,10-17-83 16,5-23 35-16,11-4-40 15,1-28 0-15,2-8-6 0,-6-6 25 16,-8-2 121-16,-8-2 8 15,-8-3 25-15,-4 6 72 16,-5 14-8-16,-3 12 19 16,0 13 94-16,0 4-107 15,0 4-67-15,-9 16-19 16,-2 6-9-16,6 0 1 16,5-6 1-16,0-6-1 15,11-8-1-15,6-4 0 16,4-2 2-16,-1 0-2 15,2-15-15-15,-3-4-25 16,-7-2 27-16,-3 0-16 0,-9 2 29 16,0 0 5-1,0 10-2-15,-12 4 14 0,-11 5-6 16,-7 11-9-16,-8 22 15 16,1 9-5-16,6 5 14 15,7 1-15-15,13 0-8 16,11-9-3-16,0-6-2 15,23-14-25-15,18-12 0 16,10-7-14-16,6-10-25 16,4-19-61-16,-3-3 12 15,-4-6 33-15,-9 4 56 16,-5-8 26-16,-9-1 61 16,-8-5 52-16,-4 2 61 15,-8 9-10-15,-4 13-14 0,-6 14-32 16,-1 8-52-16,0 2-40 15,0 10-21-15,-10 22 5 16,0 21-9-16,1 10 4 16,0 19 5-16,4 14 5 15,2 10-13-15,2 5 1 16,-1-1 1-16,2-7-4 16,0-14 0-16,-1-13-2 15,-4-23-10-15,-2-17-5 16,-6-17-31-16,-7-15-1 15,-5-4-7-15,-7-15-24 16,-2-16-21-16,-2-13 6 16,5-11-10-16,7-8 38 0,8-6 37 15,11-1 27-15,5 8 3 16,17 2 5-16,20 4 16 16,12-3-16-16,12 2-2 15,11 1 4-15,3 4 10 16,0-5 7-16,-1-9-10 15,-7 1-14-15,-11 4 0 16,-11 15-3-16,-19 16 6 16,-15 16 3-16,-9 11 96 15,-2 3-48-15,-8 4-30 16,-12 23-22-16,-6 5 23 16,4 9 13-16,7-2-21 0,3-3 6 15,9 0-21-15,3-9 4 16,0-5-6-1,19-8-3-15,10-7-8 0,10-7-83 16,10 0-57-16,0-21-179 16,-1-10-295-16</inkml:trace>
  <inkml:trace contextRef="#ctx0" brushRef="#br1" timeOffset="34633.61">30869 8663 966 0,'0'0'108'15,"0"0"47"-15,0 0-75 16,0 0-14-16,-71 86-39 0,71-64-22 16,0-2 2-16,10-10-6 15,5-7 6-15,2-3-7 16,2 0 19-16,-3-13-2 16,2-7 1-16,-7-2-13 15,-5-5 6-15,-3 3-4 16,-3 5-7-16,0 5 0 15,0 14-4-15,-14 0-43 16,-5 23-96-16,2 13 75 16,-2 11-12-16,2 3-70 15,6-2-200-15</inkml:trace>
  <inkml:trace contextRef="#ctx0" brushRef="#br1" timeOffset="34982.47">30904 8956 795 0,'0'0'235'16,"0"0"-12"-16,0 0-49 16,0 0-49-16,0 0-53 15,0 0-42-15,0-33-30 16,0 54-1-16,0 1 1 16,0 4 0-16,0-6 1 15,7-4 2-15,5-5 1 16,-1-4-4-16,1-5 5 15,2-2-2-15,6 0 9 16,1-16-10-16,3-1-1 16,-1-5 11-16,1 1-12 0,-3-1 0 15,-3 5 9-15,-6 6-7 16,-6 6 0-16,-3 5-2 16,-2 0-5-16,-1 6-3 15,2 15-16-15,1-1-17 16,3-1-54-16,3-5-94 15,7-8-24-15,2-3-51 16,6-3-40-16</inkml:trace>
  <inkml:trace contextRef="#ctx0" brushRef="#br1" timeOffset="35349.83">31332 8901 454 0,'0'0'104'15,"0"0"121"-15,0 0-33 16,0 0-96-16,0 0-81 0,0 0 6 15,-47 19-12-15,40-3-5 16,4-5-2-16,3-5-2 16,0 2 0-16,5-8-2 15,14 0 2-15,6 0-20 16,4-5-113-16,-1-7 12 16,-3-2-8-16,-4-5-3 15,-7 1 42-15,-8-6 75 16,-6 1 15-16,0 2 131 15,-11 3-15-15,-11 8 38 16,-7 7-26-16,-3 3-82 0,-4 14 4 16,-1 13-2-1,2 12 6-15,7 1-16 0,5 7-16 16,9-1-16-16,12-4-6 16,2-4-10-16,27-11-25 15,21-10 14-15,9-11 2 16,12-6-35-16,5 0-88 15,1-19-81-15,-3-2-28 16,-12-7 102-16</inkml:trace>
  <inkml:trace contextRef="#ctx0" brushRef="#br1" timeOffset="35731.4">31765 8917 269 0,'0'0'304'16,"0"-84"-11"-16,-14 59-40 16,-8 11-90-16,-5 14-41 15,-4 0-73-15,-5 21-21 16,0 10-6-16,3 9-11 0,5 1-4 15,10 1-2-15,10-8-5 16,8-5 0-16,0-8 0 16,21-9-16-16,12-8-3 15,6-4-9-15,5-7-27 16,-3-16-37-16,-5-5 36 16,-10-7 39-16,-3-8 15 15,-8-6 4-15,-2-9 17 16,-2-12 66-16,-2-13 21 15,-1 0-35-15,-2 9 19 16,-4 19-3-16,-2 22 13 16,0 19-40-16,0 11-6 0,-2 3-14 15,-11 8-36 1,-3 21-3-16,-4 20-1 0,4 11 0 16,9 13 6-16,7 7-2 15,0-2-7-15,23 3 3 16,10-6-4-16,7-4-17 15,-2-14-84-15,-13-18-214 16,2-15-1118-16</inkml:trace>
  <inkml:trace contextRef="#ctx0" brushRef="#br1" timeOffset="36731.06">23822 10720 1130 0,'0'0'68'0,"0"0"206"16,-84 3-167-16,48 26-67 15,-7 15 4-15,3 13-24 16,1 4 0-16,11-3-8 15,11-5-7-15,13-14-2 16,4-10-6-16,15-10 0 16,13-14 1-16,5-5-1 0,4-17 3 15,1-16-4-15,-6-6 3 16,-3-4-8-16,-7 0 6 16,-7-5-7-16,-3 7 6 15,-5 10 4-15,-4 8 0 16,-1 17-3-16,-2 6 1 15,0 12-15-15,0 22-18 16,0 12 35-16,6 0-2 16,6-2 0-16,0-16-11 15,8-10-19-15,6-12 3 16,3-6 20-16,9-19 7 16,2-14-3-16,2-11-4 0,-5-5-17 15,-2-4 17-15,-12-2 9 16,-1-4 2-16,-9-5 28 15,-7-2 25-15,-6 3 27 16,0 14-16-16,0 20-16 16,-5 21 16-16,-2 8-8 15,-3 13-45-15,-6 27-8 16,3 16-5-16,3 10 1 16,8 4-4-16,2 3 3 15,0-5 0-15,8 2-5 16,8-10-11-16,1-14-31 15,-3-14-44-15,1-15-136 16,-3-17-132-16,-1 0-172 0</inkml:trace>
  <inkml:trace contextRef="#ctx0" brushRef="#br1" timeOffset="36939.51">24032 10760 1104 0,'0'0'90'0,"0"0"210"15,0 0-172-15,0 0-9 16,0 0-49-16,0 0-33 16,0 0-10-16,21-37-12 15,37 18 15-15,5 1-16 16,-4 3-8-16,1 4-12 16,-5 2-1-16,-6 6-54 15,-14 3-65-15,-13 0-191 0,-16 0-295 16</inkml:trace>
  <inkml:trace contextRef="#ctx0" brushRef="#br1" timeOffset="37579.86">25345 10687 1094 0,'0'0'75'15,"0"0"221"1,0 0-134-16,0 0-84 0,-81 11-13 15,66 14-36-15,0 12 3 16,6 13-12-16,6 1-1 16,3 2-5-16,3-3-9 15,21-9 2-15,7-13-4 16,8-11 0-16,7-14 2 16,1-3-5-16,2-16 0 15,-4-13-4-15,-8-7 1 16,-10-5 3-16,-12-2-4 15,-12-2 4-15,-3 1 0 16,-3 1 1-16,-18 0-1 16,-6 6 0-16,-3 8 1 15,-3 13-4-15,-4 9 1 0,-3 7-6 16,-2 10-11-16,6 13-28 16,8 5 4-16,14 1-44 15,13 4-63-15,1-1-104 16,19 1-141-16,11-3-457 15</inkml:trace>
  <inkml:trace contextRef="#ctx0" brushRef="#br1" timeOffset="38046.36">26736 10964 574 0,'0'0'962'0,"0"0"-869"16,-92 0 77-16,66 11-125 16,4 3 2-16,7-2-20 15,3 5-19-15,6-5-1 16,6 1-6-16,0-6-1 16,0 0 7-16,11-4-3 15,11-3-4-15,6 0 3 16,7-16-2-16,-2-7-2 15,-5-4-1-15,-6-3-3 16,-8 4-1-16,-9-1 4 16,-5 8 0-16,0 7 2 0,-17 4-1 15,-6 8-1-15,-3 0-1 16,-3 10 3-16,2 10-2 16,6 0 2-16,8 0 0 15,7-7 0-15,6 0 1 16,0-6-4-16,3-1 2 15,10-6 1-15,1 0 3 16,1 0-2-16,-2 0-1 16,-4-9 0-16,-2-2 2 15,-5 5-4-15,-2-5-3 16,0 9-34-16,-15 2-53 16,-16 0-190-16,-16 2-308 0</inkml:trace>
  <inkml:trace contextRef="#ctx0" brushRef="#br1" timeOffset="41626.55">16482 12564 954 0,'0'0'118'0,"0"0"54"16,0 0 29-16,0 0-64 15,0 0-28-15,0 0-33 16,0 0-10-16,-10-17-20 16,10 17-19-16,10 0-1 15,18 0-11-15,17-7 5 0,16-5-8 16,15-5-11-16,9-3-2 16,-1 4-32-16,1-1-51 15,-24 3-91-15,-21 11-95 16,-31 3-153-16,-15 10-163 15,-43 16 442-15,-25 8 144 16,-22 8 157-16,-10 5 47 16,-5-1 13-16,14 4 7 15,26-8-22-15,16-8 1 16,25-12-69-16,21-12-23 16,9-7-35-16,6-3-30 15,36 0-26-15,19-13-11 16,21-9 2-16,12-9-7 15,6-1-4-15,1 2-17 0,-10 2-51 16,-16 6-38-16,-20 0-67 16,-25 5-187-16,-24 3-128 15</inkml:trace>
  <inkml:trace contextRef="#ctx0" brushRef="#br1" timeOffset="41858.68">16787 12368 852 0,'0'0'201'15,"0"0"7"-15,-29-82 49 16,29 68-101-16,0 4-49 16,3 5-50-16,19 0-19 0,11 5-21 15,9 5-10 1,10 23-3-16,0 12-4 0,-4 10 0 16,-8 9 1-16,-21 8-1 15,-10 5 0-15,-9 4-1 16,-12 4-15-16,-17-2-20 15,-13-5-63-15,-10-9-102 16,-10-15-261-16</inkml:trace>
  <inkml:trace contextRef="#ctx0" brushRef="#br1" timeOffset="42375.05">18118 12329 1146 0,'0'0'146'15,"0"0"-28"-15,0 0 84 16,0 0-79-16,0 0-53 15,0 0-30-15,-22 3-23 16,15 43-7-16,-6 23-6 16,-3 17 27-16,-4 15-26 15,4 0 13-15,-3-12-16 16,5-20-1-16,5-29-1 16,6-23 2-16,3-14-2 0,0-3 7 15,0-23 0-15,6-19 15 16,9-22-18-16,6-9-2 15,-6-2 7-15,6-1-7 16,-6-1-1-16,4-2-1 16,2 6 3-16,-2 14-7 15,4 16 2-15,-7 24 2 16,4 15-3-16,3 4-1 16,6 26 4-16,3 24 0 15,0 13-12-15,-5 12 9 0,-7 1 0 16,-11 5-12-16,-6-2-11 15,-3-10-23-15,0-10-81 16,-9-17-98-16,-5-25-80 16,-9-14-176-16</inkml:trace>
  <inkml:trace contextRef="#ctx0" brushRef="#br1" timeOffset="42509.32">18105 12748 726 0,'0'0'332'15,"0"0"-12"-15,0 0-113 16,-84-33-63-16,84 30-30 15,0-8-75-15,25-7-30 16,18-6-8-16,16-1-1 16,3 6-59-16,4 4-78 15,-3 2-254-15,-7 6-294 16</inkml:trace>
  <inkml:trace contextRef="#ctx0" brushRef="#br1" timeOffset="42924.13">18498 12841 1414 0,'0'0'139'0,"0"0"21"15,0 0-74-15,0 0-40 16,0 0-15-16,79-86 6 16,-31 36-34-16,-2-4 0 15,2-1 2-15,-6 6-6 16,-6 2 1-16,-14 2-1 0,-10 7 1 15,-6 12 4-15,-6 10-3 16,-6 9 1-16,-17 7 5 16,-8 4 4-16,-4 19-7 15,5 10-2-15,5 3 1 16,14 1 8-16,11-1-11 16,0-3 6-16,21 0-6 15,7-10 4-15,6 0-2 16,4-6 0-16,2-1-2 15,-12-5 0-15,-5-2 5 16,-12 1-9-16,-11 0 4 16,0 14-10-16,-28 5 5 15,-15 4-26-15,-11 3-12 16,-4-4-34-16,-11-3-114 0,2-4-225 16,5-5-161-16</inkml:trace>
  <inkml:trace contextRef="#ctx0" brushRef="#br1" timeOffset="43391.35">20541 12312 958 0,'0'0'164'16,"0"0"87"-16,0 0-78 16,-50-82-42-16,41 73-38 15,3 1-10-15,2 8-24 16,-1 0-9-16,1 0-17 0,-12 17-15 16,-1 25-8-16,-2 25-10 15,0 19 12-15,12 12 0 16,7 8-12-16,0 0 0 15,0-11 0-15,7-12 0 16,1-16 0-16,-3-18-37 16,-5-16-35-16,0-6-52 15,-13-17-202-15,-16-10-276 16</inkml:trace>
  <inkml:trace contextRef="#ctx0" brushRef="#br1" timeOffset="43530.75">20142 12791 1161 0,'0'0'165'0,"0"0"89"16,39-86-148-16,6 54-52 16,19 1-8-16,15 4-40 15,12 5-6-15,3 5-12 16,-6 5-213-16,-10 1-329 16</inkml:trace>
  <inkml:trace contextRef="#ctx0" brushRef="#br1" timeOffset="44140.14">21313 12818 1567 0,'0'0'69'0,"0"0"34"15,0 0-34-15,0 0-17 16,0 0-27-16,63-96-24 15,-28 50 6-15,2 2-7 16,-7 2-9-16,-7 2 5 16,-8 4-16-16,-8 6 17 15,-5 10 2-15,-2 11 2 16,0 9-9-16,0 3 8 16,-9 28-26-16,-9 13 14 15,4 19-1-15,6 7 13 0,8-4-3 16,0-7-2-1,10-12-4-15,17-24-14 0,5-17 1 16,7-9 17-16,2-34 5 16,6-15 1-16,2-11-1 15,2-4 2-15,-2-2-2 16,-4 4 0-16,-12-2 0 16,-9 8 8-16,-16 13 14 15,-8 17 21-15,-3 15 16 16,-26 14-10-16,-8 3-19 15,-7 27-20-15,4 7 0 16,11 5 7-16,13-3-14 16,12-2 2-16,4-5-3 15,6-1 1-15,19-8 0 16,10-3-1-16,7-1-2 0,0 1 0 16,2 0-1-16,-13-1 1 15,-11 1-2-15,-14 4 3 16,-6 5-7-16,-29 5 1 15,-16-1-9-15,-10 0 9 16,-4-7-29-16,-4-10 2 16,0-8-52-16,-1-8-90 15,3-13-270-15,4-28-393 16</inkml:trace>
  <inkml:trace contextRef="#ctx0" brushRef="#br1" timeOffset="44289.03">21499 12227 1127 0,'0'0'425'0,"0"0"-258"16,0 0-14-16,0 0-95 16,0 0-36-16,0 0-13 15,0-9-9-15,3 9-21 16,8 15-71-16,-2 9-118 16,3 1-327-16</inkml:trace>
  <inkml:trace contextRef="#ctx0" brushRef="#br1" timeOffset="45356.3">22634 12543 1146 0,'0'0'24'0,"0"0"122"15,0 0 31-15,51-76-14 16,-29 56-66-16,4 1-30 16,4 3-21-16,1 1-30 15,3 10-9-15,2 5-6 0,2 3 1 16,-10 24-4-1,-6 11-18-15,-14 3-5 0,-8 8 11 16,-3-3-10-16,-19 0 13 16,-1-9-6-16,2-11 17 15,7-13-3-15,7-5 5 16,6-8-2-16,1-4 27 16,0-22 1-16,20-14-15 15,10-9-11-15,12-5-1 16,9-2 3-16,4 6-3 15,-3 5 1-15,-10 15-2 16,-15 16 4-16,-12 11-14 16,-5 3 10-16,-6 20-7 0,0 17-4 15,-1 9-3 1,-3 0-16-16,0 0-5 0,0-3-47 16,0-14-79-16,1-6-65 15,12-19 58-15,5-4 78 16,8-17 13-16,7-19 35 15,-2-3 42-15,2-7 39 16,-2 2 55-16,-1-2 5 16,-8 3 1-16,-10 11 33 15,-7 15-5-15,-5 10-19 16,-8 7 26-16,-17 14-104 16,-2 18-15-16,3 17-4 15,6 6 8-15,14 1-12 16,4-1-8-16,4-9-2 0,18-13-3 15,2-12-3 1,5-16-8-16,-4-5 7 0,5-17-5 16,-3-15 8-16,-2-7-11 15,-7-4-1-15,-8 0 17 16,-6 1-21-16,-4-5-3 16,-16 5 6-16,-12 10 19 15,-9 16 0-15,0 10 8 16,2 6-1-16,12 0-2 15,10 6-5-15,13 0-4 16,0-1-72-16,27-3-19 16,15-2 39-16,12-4-44 15,4-15 40-15,-1-7 44 0,-9 3 16 16,-5-6 2-16,-8 3 55 16,-2-6 80-16,-4 0 13 15,-1 1-37-15,-4 6-29 16,-6 6-12-16,-7 9-24 15,-4 9-3-15,-7 1-13 16,0 1-15-16,0 28-12 16,1 21-2-16,-1 15-3 15,0 12 0-15,0 8 0 16,0 1 0-16,-1 0 0 16,1-10 0-16,0-14 0 15,3-21-28-15,7-19-35 16,8-22-1-16,4-3-96 15,2-27-12-15,2-12-259 0,-7-5-28 16,-12-2-147-16</inkml:trace>
  <inkml:trace contextRef="#ctx0" brushRef="#br1" timeOffset="45496.51">24007 12460 631 0,'0'0'266'16,"-84"-5"4"-16,44 5-76 16,5 0-26-16,15 6-25 15,10-3-94-15,10 0-1 16,0-3-48-16,32 0 2 15,20 0 7-15,23-9-3 16,11-8-6-16,8-2-111 16,5-1-246-16,-4-2-235 15</inkml:trace>
  <inkml:trace contextRef="#ctx0" brushRef="#br1" timeOffset="46887.8">25104 12504 474 0,'0'0'463'16,"0"0"-339"-16,0 0 54 0,0 0-13 15,41-87-3-15,-52 71-59 16,-14 0-40-16,-6 6-7 16,-10 10-22-16,-6 0-5 15,-7 17-5-15,2 13-17 16,1 9 6-16,8 11-12 16,11 3 1-16,14-5-1 15,18-1-1-15,5-13-2 16,29-15-2-16,15-19-13 15,10-10 12-15,3-24-15 16,-1-9-16-16,-4-6-1 16,-12 1 15-16,-8-3 22 15,-10 2-1-15,-11-7 2 0,-3 0 5 16,-12 0-1 0,-1-6 13-16,0 7 14 0,-1 16-15 15,-10 17 7-15,5 12 1 16,-3 10-11-16,0 13-9 15,-5 22-5-15,1 16 0 16,3 15-1-16,5 2 0 16,4 2-4-16,1-4 1 15,0-1-38-15,18-11-21 16,13-14 20-16,14-15-79 16,8-18-30-16,7-7-78 15,4-15 44-15,-6-15 3 16,-13-7 182-16,-15-2 1 0,-18-2 87 15,-12-4 41-15,0 3-4 16,-7 7 19-16,-9 13 0 16,3 12-31-16,3 10-43 15,1 0-44-15,0 20-25 16,4 7 1-16,4 2-3 16,1-4 2-16,1-4-6 15,14-8-14-15,5-6-29 16,1-7 17-16,4 0 0 15,-1-17-3-15,-3-7 14 16,-4 2-19-16,-7-2 14 16,-9-1 25-16,-1 1 1 15,-4 4 3-15,-17 11 9 16,-3 5 8-16,-8 4-1 0,-5 23-17 16,4 16 15-16,2 7 5 15,10 7-10-15,5-2-4 16,10-2-8-16,6-6-11 15,0-11-46-15,23-8-83 16,12-14 37-16,13-10 75 16,16-3 7-16,7-19 19 15,0-7 2-15,-9-6-42 16,-11 1 3-16,-12-5 39 16,-8 2 0-16,-7-6 85 15,-9 1 8-15,-5 6 86 16,-7 9-17-16,-1 11-40 0,-2 9-14 15,0 7-67-15,0 4-26 16,-6 28-6-16,-5 15-8 16,4 19 26-16,5 17-20 15,2 18 1-15,0 12 7 16,11 13-13-16,5-1-2 16,2-10 0-16,-3-8 0 15,-4-18 0-15,-10-20-29 16,-1-22-3-16,-18-21-15 15,-15-10-11-15,-7-16 5 16,-3 0-15-16,-1-25-21 16,3-13 0-16,6-11 84 15,12-11 5-15,9-10 2 0,12-9 2 16,2 0-2-16,30-4 9 16,14 2-3-16,11 1-8 15,8 12-2-15,2 8-20 16,2 14 20-16,0 9-23 15,-4 4 7-15,-8 6 10 16,-6 3 6-16,-6-1 2 16,-7-2 8-16,-6 4 20 15,-9 3 2-15,-7 7-4 16,-8 7 39-16,-6 6 2 16,0 0-40-16,0 20-14 15,-3 18-11-15,-8 6 36 0,1 5-18 16,5-6-18-1,5-5-2-15,0-9 0 0,2-7-63 16,20-14-88-16,6-8-103 16,5-17-119-16,2-20-474 15</inkml:trace>
  <inkml:trace contextRef="#ctx0" brushRef="#br1" timeOffset="47154.14">26630 12204 963 0,'0'0'200'0,"0"0"67"15,0 0-173-15,-95-8-45 16,78 39 7-16,10-1-36 16,7 2-14-16,0-9 4 15,18-9-10-15,4-8 0 16,1-6 7-16,2-6-1 0,-3-15 7 16,-4-5-8-16,-6-3 15 15,-7-3 15-15,-5 1-16 16,0 4-6-16,0 8-9 15,-8 12 0-15,-7 7-8 16,0 13-33-16,-1 20-38 16,2 14 3-16,4 8-75 15,3 4-85-15,2-3 0 16,4-6-281-16</inkml:trace>
  <inkml:trace contextRef="#ctx0" brushRef="#br1" timeOffset="48169.5">26663 12461 1053 0,'0'0'143'16,"0"0"140"-16,0 0-115 16,0 0-59-16,0 0-66 15,0 0-12-15,0-10-29 16,2 34-2-16,3 1 0 16,1-4 2-16,2-6 3 15,1-4-5-15,3-11 0 16,3 0 5-16,6 0-3 15,7-17 6-15,3-7-6 16,2-2 2-16,3-7 1 16,1 3-5-16,0 1 0 15,-7 7-3-15,-10 7 4 0,-9 12-2 16,-7 3-5 0,-4 15 0-16,0 14 3 0,0 9-6 15,3-4-16-15,4-4 2 16,5-10-42-16,3-11-8 15,3-6-13-15,3-3 15 16,6-5-74-16,-1-15 34 16,-2-4 4-16,-4-2 74 15,-7 0 33-15,-5-7 7 16,-4 2 69-16,-2 2 65 16,-2 7-29-16,0 8-40 15,0 7 31-15,0 7-34 16,0 0-54-16,0 4-15 15,0 13-6-15,3 2 3 0,7-2-3 16,5-5-30-16,6-4-46 16,1-8 53-16,6 0-12 15,-3-8-52-15,0-9-13 16,-7 1 31-16,-9-4 64 16,-9 1-7-16,0 2 18 15,-11 5 0-15,-16 1 5 16,-4 5 49-16,-2 6 15 15,2 3-36-15,1 16-13 16,2 15 14-16,1 5-20 16,6 4-7-16,7 1-7 15,13-6-68-15,4-4-54 16,42-7 52-16,28-12 68 0,21-11 1 16,15-4-11-16,1-3-35 15,-1-13-66-15,-15-4-23 16,-19-6 38-16,-29-5 52 15,-33-5 46-15,-13-6 99 16,-22 5 191-16,-14 4-62 16,-3 13-27-16,-4 10-49 15,3 10-88-15,7 6-45 16,5 21 5-16,11 9-20 16,8 4-3-16,9-1 3 15,0-2-4-15,9-11-6 16,12-9-18-16,6-10-16 0,6-7 12 15,7-4-23 1,0-18-17-16,-1-12 21 0,-5-2 15 16,-7-8 20-16,-8-2 12 15,-6-9 0-15,-7-9 37 16,-4-9 47-16,-2 4-1 16,0 9-11-16,-4 18-16 15,-3 20 14-15,0 14-23 16,0 8-16-16,-5 8-19 15,-3 21-12-15,-1 13 0 16,2 12 3-16,7 8-3 16,7 11 0-16,1 13-1 15,28-1-4-15,14 5-14 0,17-11-33 16,17-13-114 0,19-20-204-16,13-26-300 0</inkml:trace>
  <inkml:trace contextRef="#ctx0" brushRef="#br1" timeOffset="48785.7">28871 12372 1293 0,'0'0'131'0,"0"0"83"16,0 0-121-16,-8-93-34 15,8 71 1-15,0 8-24 0,0 4-5 16,-18 10-24-16,-13 0-2 15,-8 22-4-15,-7 16 0 16,4 8-1-16,8 3 0 16,12 1-1-16,9-4-4 15,13-12-11-15,0-5-9 16,20-16 13-16,14-9-21 16,5-4 19-16,3-24-3 15,-6-5-11-15,-8-2 26 16,-7-8-3-16,-7 3 5 15,-4-1-2-15,-4 5 2 16,-3 12 0-16,0 9 8 16,-3 11-7-16,0 0 2 15,0 20-3-15,0 10 0 16,-2 10-4-16,2-4 3 0,0 3-2 16,9-8 1-16,18-6-36 15,7-8-2-15,6-13-51 16,2-4 30-16,3-7-23 15,-2-15-62-15,-2-5 49 16,-8-3 52-16,-7-6 34 16,-8-6 11-16,-6-9 62 15,-2-12 57-15,-5-8 20 16,-1-6-28-16,-1 7 12 16,-3 13-49-16,0 19-10 15,0 21-1-15,0 17-24 16,0 0-27-16,-10 30-12 0,-2 16 0 15,-1 19 0-15,3 9 0 16,6 5 5-16,4 0-10 16,0-3 3-16,0-13-41 15,6-13-39-15,6-18-135 16,4-22-194-16,4-10-258 16</inkml:trace>
  <inkml:trace contextRef="#ctx0" brushRef="#br1" timeOffset="48954.5">29090 12189 1221 0,'0'0'76'0,"0"0"178"0,0 0-151 16,0 0-24-16,0 0-62 16,0 0-14-16,51-2-3 15,32 2-44-15,14 0-131 16,8 0-278-16,3 0-628 15</inkml:trace>
  <inkml:trace contextRef="#ctx0" brushRef="#br1" timeOffset="49718.25">30304 12246 1107 0,'0'0'33'0,"0"0"201"16,0 0-146-16,0 0 32 15,0 0-60-15,-81-9-13 16,80 9-34-16,1 0 7 16,0 0-2-16,0 0-8 0,0 0 9 15,0 0 9 1,0 0-10-16,0 0-1 0,0 0-4 16,0 0-12-16,0 0-2 15,0 0 2-15,0 0-1 16,0 0 0-16,0 0 2 15,0 0-6-15,0 0 4 16,0 0-10-16,0 0-2 16,0 0-27-16,0 0-43 15,0 0-15-15,0 0-4 16,6-2-11-16,1 0 13 16,1-1 41-16,-2-1 45 15,1-1 12-15,-1 2 1 16,-3-2 16-16,0 1 32 0,-1 1 51 15,-2 3 3 1,0-2-29-16,0 2 15 0,0 0-38 16,-12 0-12-16,-11 5-13 15,-9 13-12-15,-4 15 17 16,-4 12-10-16,4 5 1 16,6 9 9-16,9 2-23 15,12-8-2-15,9-8 2 16,12-11-4-16,21-12-6 15,12-14 2-15,8-8-1 16,5-17-6-16,-2-16-13 16,-10-4-5-16,-12 1 20 0,-13-6 6 15,-16-2-2-15,-5-1 4 16,-15 1-2 0,-20 7 16-16,-12 11-13 0,-8 16-1 15,-2 10-4-15,3 10-23 16,9 24-52-16,16 2-193 15,12 1-201-15</inkml:trace>
  <inkml:trace contextRef="#ctx0" brushRef="#br1" timeOffset="50300.52">31308 12455 747 0,'0'0'452'0,"0"0"-426"15,0 0 252-15,0 0-169 16,0 0-12-16,0 0-37 15,31-38-43-15,-2 16-16 16,-1-5 0-16,-1-2 11 16,-3-5-11-16,-5-2 2 0,-6-3 0 15,0-11-1 1,-3 7 4-16,-7 3-6 0,-3 18 0 16,0 12 3-16,0 7-3 15,0 3 0-15,-3 0 0 16,-9 3-2-16,1 12 0 15,1 5 2-15,8 1 0 16,2 5-4-16,11-2 9 16,16 1-6-16,9 2 2 15,4-3-1-15,0 1 0 16,-6-1 0-16,-8-1-17 16,-11-1 4-16,-12-2-18 15,-3 2 20-15,-20-8 2 16,-20 6 8-16,-8-6 0 0,-5-4 1 15,1 0 0-15,4-6-4 16,8-4 0-16,13 0 2 16,16-5-19-16,11-14-20 15,24-4-67-15,28-7-139 16,20-2 26-16,13-9-174 16,3 5-164-16</inkml:trace>
  <inkml:trace contextRef="#ctx0" brushRef="#br1" timeOffset="50550.2">31927 12173 427 0,'0'0'263'15,"0"0"118"-15,0 0-109 16,0 0-102-16,0 0-94 16,0 0 18-16,-22 57-21 15,5-27-47-15,8-1-12 0,8-6-8 16,1-3 1 0,0-6-7-16,21-5 0 0,7-9 4 15,8 0-1-15,3 0-6 16,1-16-3-16,-9-4-5 15,-7-3 10-15,-5-8-9 16,-6-4 0-16,-8 1 4 16,-5-2 6-16,-5 10 1 15,-25 9 1-15,-17 12-2 16,-16 5-19-16,-8 25-106 16,-4 9-265-16,2 4-445 15</inkml:trace>
  <inkml:trace contextRef="#ctx0" brushRef="#br1" timeOffset="51866.89">22178 14333 982 0,'0'0'87'16,"0"0"36"-16,0 0 151 15,0 0-146-15,0 0-43 16,0 0-19-16,0 0-26 15,-51-9-5-15,51 9-21 16,0 0-11-16,0-3 4 16,17-2-4-16,15-7-3 15,10-8 8-15,7-6-6 16,-2-3-4-16,-11-2-8 16,-10 8 4-16,-9 2 2 15,-14 6 4-15,-3 5 0 0,0 3 0 16,-11 7-4-1,-5 4-3-15,-3 24-24 0,5 16 7 16,6 6 23-16,8-1-23 16,8-6 0-16,20-12-6 15,11-11 9-15,10-20 18 16,5 0 2-16,6-22 1 16,3-20 1-16,-2-8-1 15,-5-9-1-15,-5-3-3 16,-14-4 8-16,-7-8 4 15,-9-9-7-15,-11-1 3 16,-3 4 21-16,-7 24-2 0,0 22 25 16,0 18-18-1,0 16 15-15,-11 8-45 0,-3 37-1 16,-6 28 1-16,-1 21 6 16,6 7-2-16,7 1 1 15,8-4-4-15,0-12 2 16,15-9-6-16,17-21-1 15,10-20-49-15,10-20-25 16,10-16-102-16,6-13-183 16,-5-26-177-16</inkml:trace>
  <inkml:trace contextRef="#ctx0" brushRef="#br1" timeOffset="52051.39">22909 14000 893 0,'0'0'258'15,"-142"50"-203"-15,97-30 155 16,20-7-128-16,18-6 17 16,7-7-54-16,32 0-40 15,19-4 10-15,20-20-4 16,9-2-11-16,3-4-20 16,-2 4-119-16,-14-4-107 15,-21 1-145-15</inkml:trace>
  <inkml:trace contextRef="#ctx0" brushRef="#br1" timeOffset="52261.47">22193 13643 1306 0,'0'0'84'0,"0"0"217"15,0 0-212-15,0 0-52 16,0 0-34-16,0 0-3 16,-28-29-37-16,50 44-207 15,15 13-31-15,14-1-117 16</inkml:trace>
  <inkml:trace contextRef="#ctx0" brushRef="#br1" timeOffset="52965.27">24268 14275 962 0,'0'0'116'0,"0"0"-114"16,0 0 62-16,0 0 17 0,0 0 56 16,0 0-33-1,15 79-25-15,-11-69-39 0,5-3-21 16,7-7-5-16,8 0-5 16,14-21 25-16,3-13-30 15,4-7-4-15,-3-5-6 16,-6-1-42-16,-9-1 12 15,-8 4 28-15,-9 0-13 16,-8 7 20-16,-2 12-1 16,0 12 2-16,-2 13 16 15,-11 4-16-15,-6 27-4 16,-2 16 0-16,4 12 8 16,10 4-6-16,7-3 2 15,0-8-2-15,22-15-2 0,10-11-6 16,9-19 0-16,9-7 10 15,8-20-6-15,6-17 3 16,3-8-31-16,-5-6 11 16,-8-2-3-16,-9 2 14 15,-14-6 12-15,-13 3 19 16,-17 6 32-16,-1 15 28 16,-13 13 19-16,-13 15-28 15,-10 5-15-15,-2 25-47 16,4 8 0-16,12 1 5 15,17-3-9-15,5 2 1 16,24-2-4-16,13-3-1 16,10-4 9-16,2-4-8 0,-3 0-1 15,-10 0 0-15,-15-7 6 16,-9 1-10-16,-12 2 4 16,-14 0-15-16,-22 3 10 15,-10-2-38-15,-14-7-36 16,-8-7-116-16,-8-3-162 15,-3-22-274-15</inkml:trace>
  <inkml:trace contextRef="#ctx0" brushRef="#br1" timeOffset="53125.28">24705 13573 1409 0,'0'0'188'0,"0"0"-14"0,0 0-94 16,0 0-45-1,0 0-18-15,0 0-17 0,0-42-11 16,3 65-86-16,6 13-40 16,5 8-269-16,3-2-143 15</inkml:trace>
  <inkml:trace contextRef="#ctx0" brushRef="#br1" timeOffset="54099.77">25997 14100 1440 0,'0'0'10'15,"0"0"118"-15,0 0-44 16,0 0-56-16,0 0-10 15,0 0 15-15,102-77-9 16,-81 77-15-16,-1 0-5 16,-3 10-4-16,-3 19-2 15,-2 14-1-15,-6 6-28 16,-6 2 13-16,0-1-11 0,0-14-9 16,-9-3-13-1,0-16 9-15,3-8 31 0,3-5 11 16,3-4 26-16,0 0 35 15,0-21 0-15,0-8-57 16,14-10 2-16,12-5 16 16,12-9-14-16,8 0 0 15,6 0-7-15,-1 10 2 16,-4 13-3-16,-9 16 0 16,-13 14 0-16,-7 2-7 15,-11 30-3-15,-4 9 2 16,-3 5-4-16,0 3 1 15,0-2-8-15,-4-4-14 16,-1-8-13-16,5-11-36 16,0-11-43-16,18-10 22 0,18-3 3 15,13-19-18-15,6-10-111 16,2-8 87-16,-4-3 61 16,-9-3 81-16,-11-3 76 15,-15 6 179-15,-14 5-42 16,-4 11 46-16,-3 11-77 15,-19 13-81-15,-5 3-62 16,-3 24-11-16,2 9-27 16,9 10 4-16,8 0-2 15,11 0-1-15,0-3-2 16,19-9-1-16,11-12-7 16,5-9-9-16,4-13-21 0,-1 0 8 15,-2-16-6 1,-10-8-53-16,-6-7 40 0,-11-3 16 15,-9-5 33-15,-1-5 0 16,-26 1 2-16,-12-3 7 16,-4 0 14-16,-2 12 32 15,11 5 14-15,12 10-17 16,14 4-27-16,8-1 1 16,21-7-23-16,24-2-2 15,17-3-2-15,11-1 2 16,-1 0-4-16,-6 3 1 15,-10 6 2-15,-10 6 11 16,-10 6 18-16,-9 8 17 16,-3 0-14-16,-3 18-12 15,3 20 5-15,0 20-8 0,-5 10 0 16,-3 13 10-16,-3 0-24 16,-8 2 4-16,-5-7-7 15,0-10-5-15,-12-13-28 16,-3-17-56-16,2-15-88 15,7-15-92-15,5-6-140 16,1-20-430-16</inkml:trace>
  <inkml:trace contextRef="#ctx0" brushRef="#br1" timeOffset="54271.68">27324 14009 709 0,'0'0'372'0,"-91"-5"-249"0,58 5 92 16,14 0-56-16,11 0-44 15,8 0-67-15,0 0-27 16,33 0-20-16,22-3 0 16,26-4-1-16,16-3-42 15,6 3-124-15,-1-6-178 16,-5-1-396-16</inkml:trace>
  <inkml:trace contextRef="#ctx0" brushRef="#br1" timeOffset="55579.74">28389 14000 560 0,'0'0'117'0,"0"0"92"16,34-100 7-16,-28 66-65 15,-5 2 55-15,-1 10-102 16,0 9 9-16,-1 12-38 16,-14 1-40-16,-7 10-17 15,-8 23-14-15,-3 11-3 16,0 12-1-16,7 0 3 16,6 3-4-16,8-3 1 15,12-6 0-15,0-11-2 16,29-11-23-16,12-16-1 15,9-12 9-15,9-7-1 16,9-26-13-16,6-6-49 16,-4-8 28-16,-9-2 41 15,-10-1 1-15,-17-2 10 0,-7 2 15 16,-10 10 24-16,-7 12 25 16,-6 14-27-16,-4 14 13 15,0 12-44-15,-6 22-2 16,-5 15-4-16,0 8 0 15,5-5 2-15,6-5-4 16,1-8 0-16,19-12-6 16,10-10-1-16,3-12-8 15,5-5-6-15,1-6 14 16,0-20-24-16,-5-6-11 0,-7-5 33 16,-9-3 11-1,-15-3 4-15,-3-1-2 0,-5 1 9 16,-17 9 32-16,-6 9 6 15,-10 20-5-15,-3 5-32 16,-5 28-7-16,5 13 2 16,11 4-7-16,13-1 0 15,15-2 2-15,2-8 0 16,22-8-4-16,16-13 1 16,9-7 1-16,4-6 4 15,6-3-3-15,0-16-1 16,-5-4 12-16,-6-1-5 15,-8-1 15-15,-8 1 1 16,-8 2-3-16,-9 7 3 16,-6 8-20-16,-4 7 2 0,-3 0-5 15,3 8-5-15,5 18 3 16,2 1 2-16,4-5 0 16,3-2 0-16,0-6 0 15,4-11 0-15,1-3 3 16,6 0-3-16,10-11 6 15,4-8-6-15,4-8 0 16,-4-2-1-16,-5 0-1 16,-6 1 2-16,-5 6 3 15,-10 8 2-15,-9 8-7 16,-2 6 2-16,-2 6 0 16,3 21-2-16,3 2-1 0,4 5 3 15,11-2-3 1,6-8 1-16,6-5 1 0,-2-9-8 15,-1-10-9-15,-2 0 17 16,1-13-11-16,-3-10-4 16,0-4 14-16,-7-2-4 15,-3-7 5-15,-5-11 1 16,1-11 8-16,-5-9 12 16,1-9 4-16,-1-8-10 15,-4 9 12-15,-5 16-13 16,-1 17 15-16,0 18-8 15,0 17-1-15,-10 7-7 16,-12 16-12-16,-8 21 0 16,-5 16-4-16,3 7 7 0,5 12-6 15,8 6 3-15,9 6-4 16,10-3-7-16,10-6-16 16,21-22-28-16,6-14-10 15,8-19-78-15,-2-17-118 16,-3-3-114-16,-4-14-617 15</inkml:trace>
  <inkml:trace contextRef="#ctx0" brushRef="#br1" timeOffset="55862.21">30055 13779 193 0,'0'0'821'0,"-112"-10"-704"0,67 10 81 16,12 0-68-1,16 0-41-15,15 0-26 0,2 0-30 16,26 3-27-16,20 1 7 15,15-4-10-15,9 0-1 16,5 0 5-16,-4 0-6 16,-7-7 4-16,-10 7 17 15,-12 0 21-15,-11 10-15 16,-9 10-13-16,-5 6-6 16,-5 10 14-16,-8-2-21 15,-4 4 0-15,0-7-2 16,0-1-7-16,0-10-30 15,-3-8-48-15,3-5-76 16,0-7-133-16,11 0-41 16,16-10-423-16</inkml:trace>
  <inkml:trace contextRef="#ctx0" brushRef="#br1" timeOffset="56147.77">30693 13573 949 0,'0'0'203'16,"0"0"27"-16,-32-75-24 15,9 75-117-15,2 0-22 16,-1 19-56-16,3 1 6 16,10 7-7-16,7-4-9 15,2-3 6-15,3-3-7 16,15-8 0-16,-2-5 4 16,5-4 1-16,1 0-3 0,1-11 1 15,1-8-2-15,-3-4-1 16,-6 0 0-16,-9-1 0 15,-6 9-2-15,0 4-21 16,0 11 1-16,-15 0-65 16,-8 17-88-16,-2 13-17 15,-5 5 27-15,2 6-113 16,4 4-153-16</inkml:trace>
  <inkml:trace contextRef="#ctx0" brushRef="#br1" timeOffset="58210.28">30641 13894 1102 0,'0'0'92'15,"0"0"202"-15,0 0-122 0,0 0-65 16,-21-78-53-16,38 70-11 16,8-1-34-16,5 9 0 15,0 0-1-15,1 9-8 16,-4 15-4-16,-5 8 1 15,-7 4-10-15,-9 2-7 16,-2-1 8-16,-4-8-9 16,0-7 11-16,0-5-12 15,-2-7 21-15,-6-4-4 16,2-6 6-16,-1 0-1 0,2 0 4 16,4-3 7-1,1-14 14-15,0-8-5 0,12-9-7 16,13-3-6-16,11-6-7 15,4-3 0-15,6 7 1 16,-1 9 2-16,-2 10-4 16,-5 17 1-16,-7 3 0 15,-4 20-2-15,-9 13-10 16,-5 7 12-16,-8 5-1 16,-5-2 5-16,0-2-8 15,0-6 3-15,-2-4-24 16,2-8 6-16,0-10-21 15,6-3 27-15,13-8-7 16,7-2 12-16,5 0 7 16,3-15-21-16,-2-9 22 0,-4-5-6 15,-3-12 6-15,-3-4 0 16,-3-5 11-16,-4-8-8 16,-3 1 31-16,-6 4 6 15,-3 16-3-15,-3 15-7 16,0 12-11-16,0 7-5 15,0 3-14-15,-12 5 4 16,-8 15-9-16,-2 7 5 16,1 5 0-16,3 6 7 15,5-2-3-15,2 3-1 16,7 1-1-16,4-6 3 16,0-1-8-16,13-4 4 0,10-5-1 15,11-5 0-15,6-6-9 16,2-6 4-16,2-7 1 15,-5 0-17-15,-3-11 20 16,-4-9-4-16,-4-5 5 16,-6-5-2-16,-5-7 4 15,-4-2-2-15,-7-3 10 16,2 4-3-16,-5 9 10 16,0 9-9-16,-2 11 3 15,-1 7 1-15,3 2-8 16,-3 0-3-16,0 0-1 15,0 0 6-15,0 0-7 16,0 0 2-16,0 0-1 0,0 0 6 16,0 0-4-1,0 0 10-15,0 0 0 0,0 0-9 16,0 0 2-16,0 4-5 16,-3 16 0-16,-4 7 2 15,-1 8 4-15,2 2-6 16,0-3 0-16,2-1 7 15,2-11-13-15,2-2 6 16,0-3-8-16,0-8 3 16,15-1-20-16,3-6 5 15,8-2-4-15,3 0-36 16,3-2 38-16,-1-15-33 16,0-5 10-16,-1-6 7 15,-3-2-32-15,-6-7 46 0,-6-2 21 16,-7 0 6-16,-6 5 35 15,-2 6 20-15,0 11-8 16,0 7 9-16,-2 3-35 16,-1 5 7-16,2 2-7 15,-2 0-14-15,3 0 3 16,0 0-3-16,0 0 3 16,0 0-1-16,0 0-9 15,-1 0-3-15,-2 14 1 16,-2 20 8-16,-1 10-8 15,-1 4 6-15,-3-1-6 16,0 0 12-16,4-8-13 16,6-2 0-16,0-12 0 0,0-5 5 15,12-3-10-15,8-7 1 16,2-7-7-16,5-3-5 16,3-6-17-16,-5-11 5 15,-1-9-18-15,-5-3 9 16,-8-5 24-16,-3-10-4 15,-4-9 17-15,-4-5-6 16,0-9 12-16,-9 8-5 16,-9 13 31-16,-3 16-14 15,-3 14 7-15,-9 16-25 16,-2 5 5-16,-3 23-8 16,4 6 3-16,12 4-1 0,8-1-1 15,13-1 4-15,1-3-5 16,18-7 2-16,20-3-4 15,10-9 4-15,6-12-12 16,-2-2-8-16,-3 0 15 16,-4-19-16-16,-3-3 16 15,-5-12 1-15,-10-6 5 16,-6-2 4-16,-8 3 2 16,-7 5 18-16,-1 13 12 15,-5 12-15-15,0 9 14 16,0 0-35-16,-15 17-1 15,-6 16 0-15,-1 6 1 16,8 2 0-16,6 0-2 16,8-3 3-16,0-9-2 15,23-7-3-15,10-5 1 0,5-10-5 16,3-7-11-16,-1-4-3 16,2-16 14-16,-5-2-3 15,-1-11 0-15,-3-3-1 16,-2-7 12-16,-2-2-4 15,-7 11 4-15,-6 10 0 16,-10 15 23-16,-6 9 4 16,-5 6-21-16,-15 17-3 15,-6 10 1-15,4 4 11 16,10 2-8-16,9-3-6 16,3-5 4-16,17-9-3 15,18-5-2-15,9-7 0 0,6-7-7 16,3-3 0-16,-3-13-21 15,-5-14 22-15,-5-8 2 16,-7-5-23-16,-3-6 2 16,-5-5 6-16,0-4 13 15,-5 2 5-15,-4 7 2 16,-5 10 13-16,-11 16 32 16,0 13-22-16,0 7-3 15,-6 0-8-15,-5 7-13 16,0 15 6-16,3 5-6 15,3 6 0-15,5-4 7 0,0 0-7 16,11-1 0 0,10 2 0-16,6-4 1 0,-1 4 3 15,-4-3-4-15,-3-5 0 16,-13-5-2-16,-6 2-4 16,-14-5 2-16,-27 0-4 15,-16 1-18-15,-19-2-10 16,-21-2-54-16,-24-6-177 15,-27-5-328-15</inkml:trace>
  <inkml:trace contextRef="#ctx0" brushRef="#br1" timeOffset="59343.2">23617 15500 479 0,'0'0'596'0,"0"0"-515"16,8-76 187-16,-13 52-151 16,-11 4 1-16,-7 3-36 0,1 8-53 15,-6 9 3-15,-6 3-12 16,-8 31-19-16,-15 19 1 16,0 12 3-16,2 8-5 15,13-3 0-15,19-7-1 16,16-15 1-16,7-14-3 15,29-18-4-15,16-16 6 16,10 0-4-16,11-29 5 16,-2-7 0-16,-2-8 0 15,-6 2 0-15,-21 3 0 16,-9-1 7-16,-17 7-10 16,-5 5 3-16,-4 8 0 0,0 10 2 15,0 10-2-15,-12 15-3 16,0 17-2-16,-1 15 1 15,8 1 3-15,5-3-16 16,2-6-11-16,19-9 4 16,7-13-8-16,6-12 22 15,7-5 6-15,6-16 1 16,1-17 0-16,3-7-12 16,-4-7 1-16,-6-1 12 15,-7-5 3-15,-10-7-1 16,-6-5 18-16,-8-2 7 15,-7 8 18-15,-3 13 15 16,0 19-10-16,0 14 8 16,-12 13-22-16,-7 13-17 0,-5 26-16 15,0 18 1-15,6 12-2 16,7 4 0-16,8 3 0 16,3-1-4-16,0-5-1 15,11-14-22-15,12-15-8 16,4-16-77-16,6-21-82 15,0-4-139-15,-4-24-173 16</inkml:trace>
  <inkml:trace contextRef="#ctx0" brushRef="#br1" timeOffset="59513.28">24003 15447 483 0,'0'0'503'15,"-105"-3"-382"-15,64 3 134 0,15 0-127 16,10 0 12-16,12 3-72 15,4-3-37-15,20 0-30 16,22 0 1-16,19 0-4 16,15 0 1-16,8-3-148 15,6-8-167-15,9-2-188 16</inkml:trace>
  <inkml:trace contextRef="#ctx0" brushRef="#br1" timeOffset="60207.86">25437 15450 935 0,'0'0'116'16,"0"0"65"-16,0 0 66 15,0 0-108-15,0 0-23 16,0 0-50-16,-79-46-1 15,49 46-41-15,-9 9-8 16,-6 15 6-16,-2 12-14 16,2 7 9-16,5 7-7 15,12 2-8-15,13-2 6 0,15-3-8 16,3-11 0-16,32-10-4 16,21-16 0-16,11-10 1 15,10-12 1-15,1-18-17 16,-7-8 13-16,-14-1 2 15,-14-6-1-15,-20-2 3 16,-19-3 2-16,-4 4 0 16,-21 0 0-16,-15 9 2 15,-11 11-1-15,-4 16-1 16,-6 10-9-16,4 10 9 16,11 23-26-16,12 0-30 15,20 10-44-15,10-1-96 0,16-2-106 16,20-4-109-16</inkml:trace>
  <inkml:trace contextRef="#ctx0" brushRef="#br1" timeOffset="60572.23">26238 15662 959 0,'0'0'195'0,"0"0"119"16,0 0-114-16,0 0-103 15,-104-44-19-15,71 44-51 16,4 5 6-16,9 9-9 16,9 1-13-16,10 1-4 0,1-5-7 15,0 1 0-15,15-5 0 16,7-4 1-16,6-3-1 16,5 0 1-16,0-10-1 15,0-10-3-15,-6 1-5 16,-7-4 8-16,-9 2-4 15,-10-1 4-15,-1 5 0 16,-1 4 0-16,-17 7 3 16,-8 6-1-16,-3 0-2 15,-6 6 0-15,4 11-3 16,6 3 5-16,5-1-8 16,11 1-11-16,6 0-35 0,3-7-66 15,0 0-123-15,3-12-185 16,-1-1-650-16</inkml:trace>
  <inkml:trace contextRef="#ctx0" brushRef="#br1" timeOffset="63505.05">2489 10902 689 0,'0'0'43'16,"0"0"177"-16,0 0-78 16,0 0-31-16,0 0 12 15,0 0-28-15,0 0-18 16,-9-10 13-16,9 10-14 16,0 0-28-16,0 0-14 15,0 0-18-15,0 0-9 16,3 9-7-16,14 8 0 15,5 4 15-15,3 1 3 16,-1 6 8-16,3 0-17 16,-3 2-4-16,0-1 14 15,-2 2-17-15,-1-9 13 0,-9 0-6 16,3-10-6-16,-3-2 7 16,-5-3-6-16,-2-5 2 15,5-2 1-15,-1 0-4 16,13-3 4-16,8-23 25 15,12-13-20-15,15-15 14 16,4-9-22-16,6-6-2 16,2-6-1-16,-1 5-1 15,-2 7 0-15,-8 0 2 16,-10 10 1-16,-12 11-6 16,-11 12 1-16,-6 10 2 0,-11 13 5 15,-5 4-2-15,0-1-2 16,-3 4 3-16,0-3-1 15,0 3 2-15,0 0-4 16,0 0 0-16,0 0-2 16,0 0 1-16,0 0 0 15,0 0-2-15,0 0 4 16,0 0-1-16,0 0-1 16,0 0 0-16,3 0 0 15,-3 0 0-15,0-2 0 16,0 2-3-16,4-4 3 15,2 1 0-15,0-5-1 16,3 6 5-16,-4-2-8 16,-1 1 4-16,-1 0 0 0,0 1 2 15,-3 2 0-15,0 0-4 16,0 0 2-16,0 0 0 16,3 0-1-16,-3 0-3 15,0 0-6-15,0 0 7 16,0 0-17-16,0 0-3 15,0 0-6-15,0 0 2 16,-3 5-36-16,-9 19-100 16,-6 8-174-16,-7 15 12 15,-5 5-295-15</inkml:trace>
  <inkml:trace contextRef="#ctx0" brushRef="#br1" timeOffset="81082">9464 17140 663 0,'0'0'108'0,"0"0"-22"15,0 0 38-15,0 0-76 16,0 0-8-16,0 0-2 16,0 0-1-16,0-20-9 15,0 18-1-15,0-1 43 16,0 3-1-16,0-2-25 15,0 1-25-15,0 1 11 0,0 0-4 16,0 0-16-16,0 0 1 16,0 0-6-16,-5 8-5 15,1 20 0-15,-5 12-4 16,0 21 4-16,-4 13 3 16,-4 6-2-16,-2 5 0 15,4-14 6-15,-3-13-7 16,9-18 16-16,6-18 7 15,0-14 15-15,3-8-5 16,0 0-3-16,0 0 24 16,0-25-8-16,9-13-18 15,6-16-8-15,3-18-13 0,1-7 0 16,-2-13 8 0,2-1-14-16,-4 4 7 0,3 13-2 15,-3 12-6-15,1 20 10 16,-5 19-10-16,-4 13 0 15,-1 12 0-15,9 3 0 16,6 28-15-16,10 17 15 16,5 18 0-16,-6 10 2 15,-5 10-2-15,-7-1 0 16,-3-2-1-16,-6-13-34 16,1-15-29-16,1-15-22 15,-2-17-92-15,-2-9-58 16,-7-11-3-16,0-3-154 15,0-3-41-15</inkml:trace>
  <inkml:trace contextRef="#ctx0" brushRef="#br1" timeOffset="81246.61">9464 17462 667 0,'0'0'203'16,"0"0"-44"-16,0 0-3 15,0 0 43-15,0 0-115 16,0 0-51-16,-12-24-33 15,45 5 4-15,13-6-4 16,6 3-45-16,6 7-164 16,2 3 1-16,-12 7-231 15</inkml:trace>
  <inkml:trace contextRef="#ctx0" brushRef="#br1" timeOffset="81886.23">9807 17547 1054 0,'0'0'174'16,"0"0"-96"-16,0 0 68 16,0 0-91-16,0 0-4 15,0 0-12-15,3 0-21 16,16-10 15-16,5-8 29 16,6-11-31-16,1-9-7 15,2-8-19-15,-3-7 2 16,-6-3-7-16,-6-3 7 15,-6-5-7-15,-5-2 9 0,-7-3-9 16,0 7 0-16,-10 15 0 16,-4 15 3-16,5 20-2 15,-1 9 7-15,4 3-4 16,0 24-4-16,0 17-6 16,3 20 2-16,3 11 3 15,0-2 2-15,12-4-3 16,10-10 1-16,8-13 1 15,0-10-3-15,7-16-6 16,-1-11-4-16,3-6 9 16,-6-17-1-16,4-15 4 15,-3-13-10-15,-1-2 0 16,-6-5 2-16,-9 1 7 16,-8-3 2-16,-7 9 4 0,-3 11-1 15,0 12 10-15,-10 12 17 16,-5 10-6-16,0 0 3 15,-3 20-27-15,2 6-2 16,5 10 2-16,8 3 2 16,3-3 1-16,8-2-6 15,20-4 7-15,11-6-12 16,7-1 8-16,2-5 0 16,1-4 0-16,-13-1 0 15,-14-6-1-15,-18 0-2 16,-4 5-7-16,-13 5 5 15,-24 8-3-15,-7-3-19 16,-6 1-19-16,2-10-21 0,8-7-98 16,9-6-102-16,14-4-56 15,11-26-352-15</inkml:trace>
  <inkml:trace contextRef="#ctx0" brushRef="#br1" timeOffset="82203.2">10665 17036 1012 0,'0'0'136'16,"0"0"-64"-16,0 101 120 15,0-51-85-15,0 2-32 16,0 2 4-16,0-4-42 0,13-11-24 16,2-13-4-16,6-11-9 15,1-15 4-15,1 0 8 16,2-21-12-16,-4-18 6 15,-2-1-1-15,-10-7 3 16,-9 0-1-16,0 2-4 16,-13 1-1-16,-17 5 6 15,-4 7-7-15,-5 8-1 16,0 18 0-16,-4 6-21 16,4 34-19-16,9 13-82 15,8 11-74-15,13-5-179 16,9-7-512-16</inkml:trace>
  <inkml:trace contextRef="#ctx0" brushRef="#br1" timeOffset="83435.47">13581 17287 615 0,'0'0'240'0,"0"0"-55"15,0 0 5-15,0 0-22 16,0 0-43-16,0 0 4 16,-22-14-72-16,22 14-20 15,0 0-17-15,0 0-20 16,0 0 5-16,8 0-2 16,13 0 1-16,8 0 18 15,10-17-5-15,9-12 9 16,5-14-19-16,2-6-5 0,-3-7 3 15,-10-1-5 1,-3-2 1-16,-14-6 1 0,-7 4-2 16,-15-4 0-16,-3 5 0 15,-8 6 4-15,-8 16-8 16,4 16 0-16,2 19 4 16,2 3-2-16,-1 34 0 15,3 24-1-15,-1 20 2 16,7 11-8-16,0 1 9 15,14-10 0-15,15-10 0 16,1-13-9-16,2-24-6 16,6-13 2-16,-2-14 7 15,0-6-21-15,2-12 19 16,1-19-7-16,0-8-9 0,-6-5 9 16,-11-1 3-16,-4-2 12 15,-15 1 6-15,-3 7-4 16,0 6 6-16,0 16-3 15,-6 7 16-15,-3 10 6 16,1 14-27-16,1 19-5 16,1 12 4-16,6 3-1 15,0-2 1-15,10-6-1 16,16-5-7-16,3-12-20 16,6-9-16-16,1-11-6 15,-3-3-53-15,2-11 61 16,2-13 24-16,-2-3-32 15,-8-6 51-15,-9 2 11 0,-8-1 41 16,-10 3 18-16,0 4 25 16,-4 5-32-16,-8 11-1 15,0 2-5-15,0 7-27 16,3 3-9-16,3 14-18 16,-1 11-3-16,1 7 20 15,6-4-20-15,0-2 14 16,0-3-14-16,0-6 0 15,0-11 0-15,6-3 1 16,-2-6-1-16,2 0 7 16,0 0-6-16,4-18 12 15,10-9-2-15,3-10-8 0,3-2-1 16,2-5-2-16,2 8 0 16,-4 7-3-16,0 12 5 15,0 14-5-15,-4 3-9 16,5 12-19-16,-8 16 22 15,4 7-23-15,-7 2 5 16,-6-4 0-16,0-8 20 16,-4-4 3-16,-2-7 3 15,-4-11 1-15,0-3 2 16,0 0 4-16,3 0 18 16,3-20 28-16,6-10-51 15,6-5 19-15,4-1-9 16,4 3-2-16,0 6-1 15,6 10-8-15,-2 10 1 16,-1 7 1-16,3 0 0 0,-6 17-2 16,-3 9 1-16,-13 10 1 15,-7 5-4-15,-3 4-7 16,-7-2-17-16,-18 3-29 16,-8-9-90-16,-3-16-272 15,-8-11-354-15</inkml:trace>
  <inkml:trace contextRef="#ctx0" brushRef="#br1" timeOffset="83595.7">14659 16598 1546 0,'0'0'115'0,"0"0"50"0,0 0-108 15,0 0-48-15,0 0-9 16,0 0-13-16,0 0-91 15,-13 55-62-15,17-4-349 16</inkml:trace>
  <inkml:trace contextRef="#ctx0" brushRef="#br1" timeOffset="84250.85">13521 17844 19 0,'0'0'950'16,"0"0"-770"-16,0 0 108 15,0 0-123-15,-79-49-40 0,79 34-58 16,0-2-22 0,0-3-14-16,25 1-21 0,14 4-2 15,10 5-8-15,6 10-1 16,4 0 0-16,-10 24-22 15,-10 12 0-15,-14 3-2 16,-19 3 6-16,-6 4 13 16,-15-4 4-16,-18-3 1 15,-3-3-2-15,8-14 0 16,1-7 3-16,14-6 3 16,7-9-1-16,6 0 6 15,0-9 2-15,12-18-1 16,12-12-9-16,8-4-3 0,10-8 1 15,0 0-1 1,-3 3 3-16,-9 7 0 0,-8 7 3 16,-9 15 10-16,-6 11 5 15,-7 6-11-15,0 2 11 16,0 8-18-16,-4 20 4 16,-9 15-6-16,1 6 2 15,-1 7 0-15,5-1 0 16,3 3 1-16,5-9-2 15,0-6-18-15,20-14-38 16,12-12-43-16,12-17-138 16,13-3-112-16,1-30-293 15</inkml:trace>
  <inkml:trace contextRef="#ctx0" brushRef="#br1" timeOffset="84667.49">14292 17872 1006 0,'0'0'191'15,"-81"22"37"-15,58-12-34 16,8-6-125-16,10-1-15 16,5 0-27-16,8-3-26 15,27 0 4-15,24 0 17 16,11-10-6-16,6-8-9 16,-3 0-6-16,-3-2-2 15,-8-1-6-15,-11 6-9 16,-12 3 12-16,-19 5-44 0,-20-3 33 15,-3 3 10 1,-27-3 5-16,-9 4-10 0,-3 5 10 16,2 1-4-16,12 0 4 15,6 0 7-15,11 0 4 16,5 0 11-16,6 0 4 16,0 0-2-16,0 0 1 15,9-7-21-15,15 7 11 16,4-3 2-16,11 3-17 15,1 3 3-15,-1 14-1 16,-7 9-2-16,-6 1 0 16,-11 9-2-16,-8 3 0 15,-7 5-24-15,0-2-44 0,0 0-111 16,-4-8-185 0,4-12-269-16</inkml:trace>
  <inkml:trace contextRef="#ctx0" brushRef="#br1" timeOffset="84984.08">15260 17735 678 0,'0'0'743'16,"0"0"-672"-16,-90 8 78 16,64 18-127-16,5 3 16 15,6 8-17-15,8 5 7 16,7-4-11-16,0 0-6 15,22-8-2-15,8-7-5 16,2-12 0-16,8-8-4 0,1-3 0 16,2-20 0-16,-1-13-10 15,-9-6 6-15,-10-4 1 16,-10-4 3-16,-13-3 8 16,0 5-8-16,-21 7 0 15,-12 12 12-15,-4 17-12 16,-5 9-6-16,-4 0-2 15,4 24-73-15,9 11-101 16,14-1-175-16,16-2-385 16</inkml:trace>
  <inkml:trace contextRef="#ctx0" brushRef="#br1" timeOffset="85816.28">15873 16751 737 0,'0'0'234'0,"0"0"41"0,0 0-38 15,0 0-64-15,0 0-62 16,0 0-46-16,-34-22-31 15,34 19-9-15,0 3-18 16,0 0-7-16,9 0-1 16,14 3-6-16,12 13 7 15,1 10 1-15,0 4-1 16,-10 4-7-16,-3 0 7 16,-14 4-15-16,-9-1 5 15,0-6-7-15,-3-7 7 0,-6-4 6 16,-5-6-3-1,10-13 7-15,2 1 3 16,2-2-2-16,0 0-1 0,0-14 0 16,23-13-13-16,3-12-1 15,9-4-1-15,-2-4 15 16,-4 1 1-16,0 5 2 16,-10 3-3-16,-5 12 10 15,-8 10-6-15,-3 9 10 16,-3 7-1-16,0 0 2 15,0 7-15-15,-3 23-4 16,-6 12 4-16,1 17-7 16,5 2 17-16,3 1-17 15,0-10 7-15,20-12-2 16,13-12-2-16,8-15-51 0,12-13-48 16,8-7-174-16,-3-27-138 15,-6-6-304-15</inkml:trace>
  <inkml:trace contextRef="#ctx0" brushRef="#br1" timeOffset="86149.63">16446 16419 819 0,'0'0'139'16,"0"0"59"-16,0 0-60 15,0 0-10-15,0 0 7 16,0 0-61-16,-66-20-30 0,70 15-32 15,18-1-12-15,4 0 0 16,4 2 12 0,-1 4-12-16,-12 0 0 0,-3 0 0 15,-2 10-2-15,-9 7-2 16,-3 6 4-16,0 1-5 16,-6 4 11-16,-11 3-6 15,-3-5 2-15,3-4 0 16,4-5 7-16,7-7-1 15,6-10-1-15,0 0-5 16,7 0 3-16,32-3-10 16,10-11 5-16,23-1-67 15,5 1-154-15,5 1-184 0,-1 6-230 16</inkml:trace>
  <inkml:trace contextRef="#ctx0" brushRef="#br1" timeOffset="86699.06">17098 16702 1130 0,'0'0'186'0,"0"0"-8"16,0 0-15-16,0 0-120 16,0 0 22-16,0 0-10 15,-22-27-24-15,6 27-1 0,-4 0-21 16,-9 0-1-16,-1 12-4 15,1 10-1 1,4 2-6-16,11 5-1 0,5 0 4 16,9 2 0-16,9-4-2 15,21 1-6-15,8-7 5 16,7-2-5-16,0 0-11 16,-7-8 4-16,-9 3 1 15,-13-2 0-15,-11 5-1 16,-5 5 7-16,-12 5 4 15,-20-1 8-15,-5 0-1 16,-4-2-2-16,-1-4-1 16,6-4 2-16,10-7-4 0,10-9 5 15,15 0-6 1,1-20-7-16,13-12-59 0,23-14-32 16,3-7 2-16,7 2 37 15,-1 4-57-15,-2 10 83 16,-7 10 36-16,-11 15 3 15,-5 7 9-15,-7 5 7 16,-3 10-14-16,-2 19 12 16,-2 10-1-16,-4 9 1 15,-2 1 20-15,0 5-16 16,0-5-20-16,-7-9-2 16,3-14-86-16,4-13-35 15,0-13-14-15,18-6-211 16,4-21-158-16</inkml:trace>
  <inkml:trace contextRef="#ctx0" brushRef="#br1" timeOffset="86818.06">17440 16771 738 0,'0'0'310'0,"0"0"38"16,0 0-196-16,0 0-121 16,0 0-31-16,0 0-14 15,-23 66-82-15,23-26-169 16,0-4-220-16</inkml:trace>
  <inkml:trace contextRef="#ctx0" brushRef="#br1" timeOffset="87298.25">17362 17079 1090 0,'0'0'158'0,"0"0"97"16,0 0-137-16,0 0-12 16,-23-87-48-16,23 70-18 15,10 5-22-15,9 5-9 16,4 4-7-16,9 3-4 16,4 8-12-16,3 14-2 15,-1 4-6-15,-8 7-21 0,-12-2 13 16,-6 2-14-16,-9-4-3 15,-3-7 16 1,0-8 8-16,-6-4 23 0,-3-7-2 16,4-3 8-16,1 0 24 15,4-3 20-15,0-18-15 16,0-8-8-16,14-11-18 16,12-8 0-16,6 0 10 15,8 3-15-15,-2 8 6 16,0 7-6-16,-2 13 10 15,-3 15-3-15,-5 2-9 16,-1 10-1-16,-3 16-2 16,-4 7 0-16,-6 2 0 15,-8 6 1-15,-6-2-19 16,0 4 0-16,-9-3-55 0,-2-11-116 16,10-9-186-16,1-16-203 15</inkml:trace>
  <inkml:trace contextRef="#ctx0" brushRef="#br1" timeOffset="87524.59">18370 16473 1460 0,'0'0'52'15,"0"0"164"-15,0 0-109 16,0 0-59-16,0 0-8 15,0 0-39-15,-6 4-1 0,6 30 3 16,0 14-1-16,0 11-2 16,-6 8 0-16,-4 3-38 15,1-1-81-15,6-12-306 16,3-21-468-16</inkml:trace>
  <inkml:trace contextRef="#ctx0" brushRef="#br1" timeOffset="87717.14">18151 16986 1398 0,'0'0'191'0,"0"0"-5"0,0 0-105 16,0 0-20 0,0 0-38-16,0 0 1 0,13 4-9 15,51-11-15-15,14-3 0 16,4 3-47-16,3 7-54 15,-1 0-192-15,-9 2-155 16</inkml:trace>
  <inkml:trace contextRef="#ctx0" brushRef="#br1" timeOffset="88197.57">18239 17273 881 0,'0'0'590'0,"0"0"-423"16,0 0-64-16,0 0-61 16,0 0-24-16,0 0-14 15,42 7-1-15,-17 9-3 16,-1 4-3-16,-9 8-15 16,-4 2 4-16,-8 7-22 15,-3 1 6-15,-7-6-22 16,-15-1 30-16,-5-4 7 15,0-8 7-15,5-4 8 16,10-10-2-16,6-2 5 16,6-3-3-16,0-8 14 15,18-16-10-15,12-10-1 16,8-12-6-16,4-7 8 0,4-3 2 16,2-2-5-16,-6 10 23 15,-7 12 16-15,-10 13-1 16,-9 12 14-16,-12 6-10 15,-2 5-3-15,-2 0-9 16,0 0-29-16,0 16-1 16,-5 10-2-16,-8 11 0 15,-5 9 17-15,-1 5-17 16,7 2 0-16,12 5-1 16,9-9-20-16,37-10-5 15,18-14-98-15,19-14-112 16,14-11-341-16</inkml:trace>
  <inkml:trace contextRef="#ctx0" brushRef="#br1" timeOffset="88513.89">19794 16966 1163 0,'0'0'114'0,"0"0"114"16,0 0-49-16,0 0-73 0,0 0-42 16,0 0-18-16,0-8-20 15,0 8 4-15,0 0-21 16,0 0-8-16,23 0 5 15,16-2-6-15,19-4-3 16,10 0-11-16,5-5-28 16,1 5-14-16,-12-1-132 15,-8 3-274-15,-21 1-267 16</inkml:trace>
  <inkml:trace contextRef="#ctx0" brushRef="#br1" timeOffset="88685.36">19787 17123 1020 0,'0'0'297'16,"0"0"-130"-16,0 0-21 15,0 0-77-15,0 0-20 16,127-15-11-16,-56 5-26 16,7 3-12-16,1 0-41 15,-12 2-219-15,-10-2-557 16</inkml:trace>
  <inkml:trace contextRef="#ctx0" brushRef="#br1" timeOffset="90861.56">21434 17217 639 0,'0'0'189'0,"0"0"13"16,0 0-56-16,0 0-7 15,20-82 8-15,-18 65-23 16,-2 5-20-16,0 4-30 16,0 5-15-16,0 3-5 15,0 0-33-15,-18 18-15 0,-7 23-1 16,-6 20-5 0,1 11 0-16,12 6-1 0,12-2 1 15,6-9-2-15,10-21 1 16,20-13 1-16,7-16-4 15,6-17-1-15,1 0 2 16,3-25 5-16,-3-13-4 16,-8-8 2-16,-10-8 0 15,-11-4-5-15,-13 2 10 16,-2-1-1-16,-15 5-4 16,-15 8-3-16,-3 7 3 15,-4 15 0-15,3 18-7 16,-1 4 5-16,8 20-54 15,11 14-7-15,13 5-71 0,3 1-156 16,25-1-69-16,11-6-356 16</inkml:trace>
  <inkml:trace contextRef="#ctx0" brushRef="#br1" timeOffset="91093.9">21984 17227 1284 0,'0'0'125'16,"0"0"128"-16,0 0-135 16,0 0-65-16,0 0-20 15,0 0-17-15,38-23-8 16,-12 36 0-16,4 9-6 0,1 12-4 16,1 6-1-16,-1-1 1 15,5 0-7-15,-2-8-53 16,2-12-14-16,-3-11-59 15,-5-8-318-15,-9 0-49 16</inkml:trace>
  <inkml:trace contextRef="#ctx0" brushRef="#br1" timeOffset="91279.53">22333 17171 1094 0,'0'0'200'0,"0"0"65"16,0 0-155-16,0 0-16 0,0 0-62 15,0 0-17 1,-104 44-12-16,72-3 3 0,1 13-1 16,1 5-5-16,7 0-2 15,3 1-19-15,12-11-117 16,8-13-246-16,8-15-265 16</inkml:trace>
  <inkml:trace contextRef="#ctx0" brushRef="#br1" timeOffset="91710.9">23115 17115 726 0,'0'0'177'0,"0"0"68"16,0 0-30-16,-17-76-26 16,13 66-46-16,-2 3-65 15,-1 4-21-15,0 3-10 16,0 0-34-16,-2 0-2 15,-6 26-10-15,0 18-1 0,-4 18 8 16,3 18-4-16,2 19 0 16,2 7 8-16,3-1-9 15,3-6-4-15,5-15 1 16,-1-13-3-16,2-18-23 16,0-21-16-16,0-15-62 15,0-10-92-15,-1-7-145 16,-9-5 62-16,-3-22-135 15,-3-10-113-15</inkml:trace>
  <inkml:trace contextRef="#ctx0" brushRef="#br1" timeOffset="92026.98">22851 17682 138 0,'0'0'361'0,"-40"-104"-96"15,30 53-13-15,10 5-90 16,0 7-34-16,17 8 30 0,11 11-97 16,6 8-44-16,7 2-9 15,6 3-8-15,7 5 1 16,8-6-3-16,3 0 4 15,0-3-2-15,-5-8 0 16,-12-2 0-16,-6-6 5 16,-14 0 0-16,-10 0 1 15,-9-1 43-15,-6 4 13 16,-3 6 0-16,0 7-14 16,-4 3 8-16,-4 8-21 15,-4 0-28-15,-4 28-6 16,-1 8-1-16,1 14 1 0,7 6 2 15,6-2-3-15,3-7 0 16,3-7-1-16,18-16-10 16,6-13-26-16,11-11-26 15,9 0-101-15,6-28-195 16,-1-14-213-16</inkml:trace>
  <inkml:trace contextRef="#ctx0" brushRef="#br1" timeOffset="92273.23">23695 16883 658 0,'0'0'441'0,"0"0"-272"16,0 0 9-16,0 0-151 15,-81-6 2-15,81 20-16 16,0 2-9-16,0-4 2 16,12-2-3-16,2-3 5 0,-2-7-6 15,1 0 12-15,0 0-11 16,5-12 10-16,-3-5-9 15,-4-7-3-15,-2 5-1 16,-8 4-16-16,-1 13-10 16,0 2-8-16,-1 5-116 15,-14 22-46-15,0 10-43 16,0 8-144-16</inkml:trace>
  <inkml:trace contextRef="#ctx0" brushRef="#br1" timeOffset="92842.48">23759 17249 1008 0,'0'0'145'15,"0"0"162"-15,0 0-154 16,0 0-74-16,0-71-12 16,1 64-33-16,-1 7 7 15,0 0-22-15,2 3-19 16,-1 14-1-16,2 10 1 15,2 1-3-15,0-1 3 16,5-4 0-16,-3-9 0 16,4-5-7-16,3-5 4 15,5-4-4-15,4-7 7 16,6-12 0-16,4-5-1 0,-1-3 1 16,1-1 7-16,0-2-3 15,-1 2 1-15,-10 5-5 16,-6 9 0-16,-5 9-9 15,-10 5 9-15,-1 0-9 16,2 17-5-16,-1 5 13 16,4 0-9-16,1-2 10 15,5-2-6-15,5-8-22 16,-3-6 6-16,3-4 1 16,4 0 16-16,-4-2 5 15,5-10 0-15,0-7-1 16,2-1 1-16,-1-4 16 0,1-2-6 15,-2-4 1-15,-3 6 11 16,-5 9-9-16,-5 4 6 16,-6 8-14-16,-2 3 1 15,0 14-6-15,0 9-10 16,-3 13 9-16,0-3-3 16,3-3 2-16,0-3-8 15,0-6-54-15,10-6-30 16,18-11-82-16,15-4-152 15,5-2-229-15</inkml:trace>
  <inkml:trace contextRef="#ctx0" brushRef="#br1" timeOffset="92988.87">24632 16854 1071 0,'0'0'186'0,"0"0"68"15,0 0-129-15,0 0-76 16,0 0-49-16,0 0-8 15,-36 10 0-15,39 20-85 16,13 0-160-16,-1-1-133 16,4-2-489-16</inkml:trace>
  <inkml:trace contextRef="#ctx0" brushRef="#br1" timeOffset="93225.13">24831 16903 1057 0,'0'0'90'0,"0"0"230"0,0 0-101 16,0 0-121-16,0 0-28 16,0 0-25-16,-32-26-45 15,23 56 2-15,-8 16 16 16,4 10-16-16,-2 7 3 16,3 0-5-16,-1-3-3 15,5-9-9-15,8-14-50 16,0-7-54-16,0-18-69 15,16-7-205-15,6-5-105 16</inkml:trace>
  <inkml:trace contextRef="#ctx0" brushRef="#br1" timeOffset="94474.81">24711 17123 725 0,'0'0'184'16,"0"0"57"-16,0 0-49 15,0 0-77-15,-81-12-53 16,81 12-17-16,15 0-43 15,21 0-2-15,19-3-6 16,15-4-12-16,12-3-24 16,0 0-37-16,-10 1 41 15,-19-1-44-15,-20 0 66 16,-18 0 16-16,-10 2 21 16,-5 7 87-16,0 1-34 15,-6 0-60-15,-9 0-11 16,0 12 21-16,1 8-23 0,8 1 16 15,5-3-17-15,1-2 7 16,0-4-7-16,10-4 0 16,7-3 6-16,5-5-6 15,1 0-2-15,-1-8-7 16,-2-6 6-16,-4-3-14 16,-6-3 14-16,-2-4-3 15,-4 1 6-15,-4-1 0 16,0 4 5-16,0 5-5 15,-4 8 14-15,-8 7 7 16,-7 0-13-16,-4 13 0 16,-6 15-6-16,3 6 8 15,2 7 8-15,6-2 1 0,9-5-19 16,9-5-1 0,0-3-2-16,24-9 3 0,9-7-3 15,7-10 2-15,11 0-23 16,8-5-1-16,4-10-1 15,-2-5 10-15,-9-5-42 16,-14-9 10-16,-10-7 48 16,-9-7 15-16,-10-6 26 15,-6-7 17-15,-3-6 31 16,0 1-34-16,0 6 7 16,-7 14 0-16,1 14-9 15,-1 15-13-15,1 4-18 0,3 9-1 16,-1 0 5-1,4 4-20-15,0 0-2 0,0 0-4 16,-3 0 0-16,0 0-2 16,-4 24-4-16,0 7 6 15,-2 11 1-15,-2 3 3 16,-2 11-3-16,-2 0 0 16,-3 5 3-16,4 1-4 15,1-9 0-15,6-9-3 16,7-10 3-16,0-14-10 15,7-9 8-15,19-8-25 16,8-3 10-16,15-7 4 16,8-18-34-16,4-5-1 15,-2-3 4-15,-8-7-10 16,-9-2 45-16,-14-2 3 0,-10 4 6 16,-10 10 8-16,-7 11 1 15,-1 12 29-15,0 7-8 16,-13 7-23-16,-9 17-7 15,2 8-1-15,2 6 1 16,11-4 0-16,7-4-5 16,3-7 3-16,22-3-1 15,8-11-12-15,3-4-3 16,7-5 15-16,6 0-14 16,-1-17 14-16,0-6-2 0,-5-2 5 15,-9-3 11 1,-7-2 5-16,-12 3 24 0,-9 5-9 15,-6 6 14-15,0 8-3 16,-9 6-18-16,-13 2-4 16,-4 7-20-16,-2 21 8 15,2 9-8-15,7 15 1 16,9 12 0-16,5 7 0 16,2 13-1-16,3 5 0 15,0 0-3-15,0-5 3 16,0-23-3-16,0-18 3 15,-7-13 0-15,-11-16 3 16,-8-5 0-16,-3-7-3 16,-4-2 3-16,-6 0 3 15,2-17-12-15,4-5 3 0,9-5-7 16,15-5 7 0,9-17-2-16,24-16-4 0,22-6-4 15,17 2-18-15,10 14-16 16,2 18-21-16,-3 17-67 15,-12 13-97-15,-19 7-338 16</inkml:trace>
  <inkml:trace contextRef="#ctx0" brushRef="#br1" timeOffset="95490.15">23188 18000 847 0,'0'0'208'0,"0"0"12"16,0 0-45-16,0 0-79 16,0 0 3-16,0 0-43 15,1-40-37-15,1 40-19 16,2 14-1-16,2 9-7 16,1 5 8-16,-1 1-21 15,1-4-3-15,-3-4 11 16,-1-11 0-16,0-1 13 15,-1-8-2-15,-1-1 5 16,5 0-3-16,3 0 4 16,4 0 3-16,4 0 16 15,3 0-21-15,0 0 1 0,4 0-3 16,1 0 0 0,0 0 0-16,-2-1 6 0,1-8-4 15,0-3 17-15,-2-3-6 16,-2 1 1-16,-3-1 1 15,-5 3-15-15,-1 5 0 16,-10 3 8-16,-1 3-5 16,2 1-1-16,-2 0-2 15,0 0 0-15,0 0 0 16,0 0 2-16,0 0-2 16,0-7 2-16,0 1-1 15,0-5 7-15,-2-1-8 0,-5-6 4 16,-1 2 7-1,2 0-11-15,-1 3 4 0,-2 3 9 16,0 0-7-16,-3 1 5 16,-6-2-11-16,-1 5 1 15,-8-1-1-15,-3 6 4 16,-1 1-4-16,-6 0 0 16,2 11 2-16,9 7-6 15,0 7 2-15,7-3 2 16,6 8-3-16,8 0-21 15,5 2-47-15,8 2-61 16,22-7-152-16,9-12-127 16</inkml:trace>
  <inkml:trace contextRef="#ctx0" brushRef="#br1" timeOffset="95973.04">23610 18095 1101 0,'0'0'97'16,"0"0"145"-16,0 0-188 15,0 0-31-15,0 0 13 16,0 0 6-16,36-9 37 16,9-11-27-16,7-6-31 15,4-1-13-15,-1-3 1 16,-5 0-9-16,-9 3 0 0,-14 5 7 15,-12 6-6-15,-12 6 6 16,-3 6-7-16,0 0 5 16,-7 4-2-16,-11 0 1 15,-2 0-4-15,1 10 2 16,6 4 1-16,2 3-3 16,10-3 3-16,1 5-3 15,3-3 6-15,19 4-4 16,9-3 4-16,7 0 1 15,-1-1-6-15,-7-2 4 16,-9-2-5-16,-6 1 0 16,-15-1 0-16,0 0-2 15,-20 4 2-15,-6-2-2 0,-7-1 2 16,4-4-6 0,7-1-11-16,5-3-14 0,11-5-26 15,6 0-43-15,3-10-58 16,27-12-235-16,11-6-4 15,9 3-147-15</inkml:trace>
  <inkml:trace contextRef="#ctx0" brushRef="#br1" timeOffset="96357.33">24253 17994 279 0,'0'0'273'15,"0"0"90"-15,0 0-76 16,83-68-24-16,-72 57-115 16,-4 4-32-16,-5 3-43 15,-2 4-22-15,0 0-17 0,-3 0-16 16,-21 7-14-1,-3 13-5-15,-7 5 1 0,7 6 0 16,6-1-1-16,6-2-1 16,11-3 2-16,4-5 0 15,4-4-11-15,20-7 8 16,9-9-8-16,14 0-2 16,18-5-16-16,-1-10-1 15,4-9-5-15,-8-2-3 16,-12-4 0-16,-13-1 16 15,-8 0 8-15,-13 3 14 16,-5 7 5-16,-9 5 23 16,0 10 8-16,0 2 13 15,0 4-23-15,-8 0-12 16,-2 16-14-16,-2 6 1 0,0 7-3 16,8 2 2-16,4-1-3 15,0-4-12-15,9-4-54 16,14-10-55-16,12-9-74 15,8-3-54-15,2-10 28 16,-2-15-656-16</inkml:trace>
  <inkml:trace contextRef="#ctx0" brushRef="#br1" timeOffset="96605.97">24902 17726 9 0,'0'0'880'15,"0"0"-667"-15,0 0-34 16,0 0-94-16,0 0-43 0,-83-27-30 15,76 44 2 1,7 2-10-16,0-5-3 0,9-4 9 16,6-8-8-16,1-2 4 15,-1 0 5-15,2-9 28 16,-8-7-4-16,-2-4-4 16,-5-2 1-16,-2 2-8 15,0 6-24-15,0 4-4 16,0 10-11-16,-2 0-54 15,-2 3-62-15,-1 17-74 16,1-1-42-16,4 4-268 16</inkml:trace>
  <inkml:trace contextRef="#ctx0" brushRef="#br1" timeOffset="96871.48">25160 17756 1054 0,'0'0'117'0,"0"0"175"16,0 0-110-16,0 0-92 16,0-74-2-16,0 71-20 15,-4 3-41-15,1 0-6 16,-2 15-21-16,-4 20 0 16,-2 15 6-16,-3 3-5 15,1 2-1-15,3 2 0 0,0-7-23 16,4-12-27-1,4-8-69-15,2-13-85 0,3-15-120 16,18-2-73-16,4-12-281 16</inkml:trace>
  <inkml:trace contextRef="#ctx0" brushRef="#br1" timeOffset="97604.83">25312 17756 758 0,'0'0'282'15,"0"0"15"-15,28-77-50 16,-28 72-66-16,0 5-88 15,0 0-61-15,0 0-10 16,0 18-22-16,-6 13 0 16,-6 15 12-16,2 0-11 0,1 7 8 15,5 3-9 1,4 0-1-16,1-2-12 0,21-7-26 16,14-13-63-16,15-13-66 15,10-12-109-15,6-9 3 16,-3-6-122-16,-9-23 100 15,-13-2 115-15,-18-8 181 16,-14 2 339-16,-7-3-70 16,-3 3-29-16,-3 13-38 15,-14 2 21-15,0 12-94 16,-5 8-50-16,-1 2-55 16,-3 6-10-16,-4 17-5 15,1 5 9-15,7 0 8 16,4-1-25-16,6-1-1 0,12-7 5 15,0-4-5-15,6-4-25 16,21-8 8-16,6-3-7 16,4-3 17-16,0-14-12 15,-2-7 5-15,-7-2 11 16,-7-2 3-16,-9 0 2 16,-5 6 11-16,-5 7-8 15,-2 9 21-15,0 6 1 16,0 0-16-16,-5 6-11 15,-5 17 0-15,-1 1 0 16,7 3 2-16,4-2-2 16,0-5-2-16,9-5-16 15,15-3-17-15,10-7 10 16,8-5-26-16,8 0 7 16,7-7 3-16,-3-8-22 0,-6-8 18 15,-8-4 5-15,-13-7 40 16,-11-3 28-16,-8-7 31 15,-4-9 16-15,-2 0 34 16,-1 0-23-16,-1 17-25 16,0 10 3-16,0 18-26 15,0 6-11-15,0 2-27 16,-3 10 1-16,-9 23-3 16,-4 9-1-16,-1 12 3 15,4 1-16-15,7 1-30 0,6-5-39 16,2-9-127-1,17-14-14-15,7-13-125 0,3-15-6 16</inkml:trace>
  <inkml:trace contextRef="#ctx0" brushRef="#br1" timeOffset="97872.9">25987 17818 889 0,'0'0'130'16,"0"0"79"-16,0 0-102 15,0 0-28-15,0 0-64 16,0 0-7-16,81-37-3 16,-15 25-3-16,-1 2 4 15,-1 0-5-15,-10 7 14 16,-14-2 51-16,-11 5-18 0,-13 0-22 16,-10 18 6-16,-6 6-13 15,0 5 24-15,0 3-29 16,-3-4-3-16,-6-1-10 15,2-7-1-15,5-6-64 16,2-6-91-16,0-5-101 16,9-3-125-16,14-6-389 15</inkml:trace>
  <inkml:trace contextRef="#ctx0" brushRef="#br1" timeOffset="98008.92">26557 17615 860 0,'0'0'173'0,"0"0"31"15,0 0-154-15,0 0-50 16,0 0-29-16,0 0-25 16,-25 50-37-16,22-12-236 15,3-5-452-15</inkml:trace>
  <inkml:trace contextRef="#ctx0" brushRef="#br1" timeOffset="98371.06">26596 17848 1014 0,'0'0'92'16,"0"0"264"-16,0 0-176 15,0 0-77-15,0 0-52 0,0 0-29 16,0-24-22 0,0 24-7-16,0 6 5 0,2 8-7 15,9-3 9-15,4-5-11 16,9-6-9-16,3 0 6 15,6 0 5-15,0-12-19 16,1-7-2-16,-1-3 4 16,-3 0-13-16,-2-4-4 15,-7 7-9-15,-9 10 52 16,-8 1-2-16,-2 8 7 16,-2 0-10-16,0 0 0 15,0 12-17-15,4 1 14 16,11 4-92-16,6-7-46 15,9-3 27-15,9-4-54 0,0-3-76 16,-1 0 149-16,-1-15-395 16</inkml:trace>
  <inkml:trace contextRef="#ctx0" brushRef="#br1" timeOffset="98720.62">27179 17694 107 0,'0'0'175'16,"0"0"24"-16,0 0-76 15,-101 5-17-15,77 11 21 16,9 1-43-16,5 0-52 15,8-7-23-15,2-3-4 16,7-4-5-16,13-3 3 16,4 0 7-16,1-3-6 15,-3-11-4-15,-3 2 68 16,-3 1-13-16,-4-2 41 0,-3 2 13 16,-5 5 32-16,-3 1-46 15,-1 3 16-15,0 2-67 16,0 0-22-16,-4 20-21 15,-2 14 12-15,0 13 10 16,6 8 16-16,0 5-16 16,0 6-14-16,3 0-3 15,3 0 0-15,-4-14-2 16,-2-13-8-16,-5-12-4 16,-23-15 5-16,-12-12-1 15,-15 0 0-15,-14-14 0 16,-10-16-5-16,-11-3-36 0,-11 0-119 15,-9-4-336-15</inkml:trace>
  <inkml:trace contextRef="#ctx0" brushRef="#br1" timeOffset="99236.08">24542 18476 892 0,'0'0'140'0,"0"0"116"15,0 0-93-15,0 0-96 16,0 0-8-16,0 0-48 16,-13 25-6-16,29 19 27 15,4 15 16-15,0 0-26 16,3-2-8-16,-4-11-3 0,0-13-7 15,-5-13 5-15,-2-12-5 16,-2-8 7-16,3-11 41 16,4-25-17-16,5-13-7 15,4-12-28-15,-1-5 2 16,4-3 9-16,1 4-11 16,1 11-3-16,-4 15 1 15,0 16-43-15,-5 14-26 16,3 9-70-16,3 7-164 15,4 22 54-15,2 6-100 16,2 5-234-16</inkml:trace>
  <inkml:trace contextRef="#ctx0" brushRef="#br1" timeOffset="100435.17">25252 18591 912 0,'0'0'179'16,"0"0"81"-16,0 0-139 15,0 0-10-15,-79-89-32 16,61 72-18-16,2 8-12 15,2 3-28-15,-2 6-15 16,-1 13-6-16,-2 19-2 16,1 8 1-16,6 6 0 15,5-4-10-15,7-2-13 16,0-11-10-16,4-10 1 16,13-9 15-16,4-10-16 15,4 0 21-15,0-11-4 16,0-15 15-16,-2-1 1 0,-2-2-13 15,-3-3 11-15,-6 7-9 16,-2 8-4-16,-3 5 7 16,-5 9 7-16,-2 3 2 15,0 6-2-15,0 20 3 16,0 6-1-16,0 6 18 16,0-6-17-16,6-4-1 15,8-8 0-15,5-5 0 16,3-13 0-16,5-2-10 15,3-5 10-15,-3-17-4 16,0-7 4-16,-6-6 0 16,-4-6 21-16,-3-8 16 15,1-6 4-15,-3 0-10 0,0 0 1 16,-1 9 9 0,-3 15-33-16,-3 16 10 0,-4 8 13 15,-1 7-12-15,0 2-12 16,-8 20-6-16,-9 13-1 15,-1 9 2-15,1 8-2 16,10 5 0-16,5-1-2 16,2-4 2-16,14-4-1 15,16-17-12-15,10-12-2 16,5-10 3-16,4-9-29 16,-1-8 13-16,-5-14 12 15,-9-11-1-15,-12-11 15 0,-8-8-1 16,-6-2 3-1,-5 10 2-15,-2 14 2 0,-1 16 5 16,0 11 22-16,0 3-15 16,0 4-12-16,0 22-4 15,-6 6 0-15,3 7 3 16,3 0-3-16,0-9 0 16,0-5-1-16,6-11 0 15,7-11 0-15,5-3-19 16,6-2 20-16,5-18-4 15,2-5 0-15,3-4 4 16,1-7 0-16,-3 5 3 16,1 3-6-16,-7 11 3 15,-10 7-1-15,-7 9-2 16,-6 1-3-16,-3 0-1 0,0 19 4 16,0 8 3-16,0 4-4 15,11 0-1-15,15-2-39 16,11-7-67-16,8-7-25 15,9-10-16-15,2-5 48 16,-1-2 28-16,-10-13 46 16,-12-9 30-16,-17-1 18 15,-12-10 53-15,-4 3 15 16,-8 4-5-16,-7 8 10 16,2 9-39-16,1 5 7 15,4 6-2-15,4 0-28 16,1 9-24-16,3 8-5 0,0 0 0 15,1-3-1-15,13 0-24 16,7-8-19-16,1-2 16 16,-1-4-16-16,1 0 8 15,-2-12-16-15,-7-2 26 16,-3-1 26-16,-8 1 3 16,-2-6 22-16,0 0 27 15,-3 3-18-15,-12 4 9 16,2 7-8-16,-7 6-6 15,0 0-12-15,-3 14 1 16,-2 12 5-16,-1 12 24 16,6 3-14-16,7-1-8 15,13-2-25-15,26-4-17 0,38-14-9 16,30-11-104-16,22-9-121 16,17-8-111-16,7-20-580 15</inkml:trace>
  <inkml:trace contextRef="#ctx0" brushRef="#br1" timeOffset="100901.49">28377 17486 333 0,'0'0'848'15,"0"0"-633"-15,0 0 23 16,0 0-142-16,0 0-14 0,0 0-36 16,-33-28-2-16,33 25-23 15,25-3 6-15,14-2-10 16,22 0-16-16,17 0 2 15,9 2-3-15,4 0-4 16,-3 4-6-16,-8 2-16 16,-16 0-9-16,-17 0 0 15,-19 0-87-15,-24 12-155 16,-8 10-135-16,-38 3-55 16</inkml:trace>
  <inkml:trace contextRef="#ctx0" brushRef="#br1" timeOffset="101135.14">28361 17733 1051 0,'0'0'168'16,"0"0"200"-16,0 0-213 15,0 0-73-15,0 0-22 16,0 0-34-16,50-54 6 16,-15 45-12-16,4 1-4 15,10 3-7-15,6 1-8 16,7 4-2-16,7-3-3 15,1 3-7-15,0 0-1 16,-4 0-17-16,-2 0-17 16,-6 0-77-16,-6-5-232 15,-8 0-302-15</inkml:trace>
  <inkml:trace contextRef="#ctx0" brushRef="#br1" timeOffset="101750">30033 17237 868 0,'0'0'96'0,"0"0"102"16,0 0-26-16,0 0-49 16,0 0-26-16,0 0-2 15,-53-53-48-15,39 53-2 16,-5 0-17-16,-4 4-19 16,-6 15 25-16,-2 11-22 15,0 2 13-15,-1 9-8 16,6 2-7-16,3 3 8 15,8-3-11-15,8-4-1 16,7-8 0-16,0-6-5 16,18-4-1-16,12-2 8 15,10-9-7-15,12-1 1 16,8-1-1-16,4-8-1 0,0 0 9 16,-4 0-9-16,-7 0-1 15,-9-10-1-15,-7-11 4 16,-13-8-1-16,-8-7 5 15,-10-14-6-15,-6-6 0 16,0-3 1-16,-15-1-1 16,-10 14 4-16,-8 10 0 15,-7 16-4-15,-11 13 0 16,-9 7 0-16,-1 0-1 16,1 21 1-16,11 1 0 15,14 0-3-15,9 2 2 16,16-4 0-16,8-4-29 0,2 1-11 15,0-3-36-15,14-8-69 16,10-6-146-16,2 0-117 16</inkml:trace>
  <inkml:trace contextRef="#ctx0" brushRef="#br1" timeOffset="105496.8">2583 7758 456 0,'0'0'162'16,"0"0"-2"-16,0 0 5 15,0 0-33-15,0 0-11 16,0 0-39-16,0 0 56 15,-58-14-47-15,52 14-15 0,3 0-6 16,3 0-29-16,0 0-7 16,0 0 0-16,0 0-20 15,0 0-6-15,0 0 2 16,0 0-10-16,0 5-1 16,9 17-3-16,15 11 4 15,4 12 5-15,5 0-5 16,3 0 0-16,-5-6 2 15,-1-6 2-15,-2-12-6 16,-7-8 4-16,-3-7-2 16,0-6 8-16,4 0-4 15,8-16 19-15,12-19 26 16,13-16-32-16,9-16-1 0,11-15-13 16,10-3 0-16,0-5-3 15,-2 8 0-15,-17 14 2 16,-14 17 5-16,-16 10-3 15,-6 12 5-15,-8 6-1 16,-7 3-5-16,-4 4 7 16,-1 3-9-16,-4 3 4 15,-3 5 2-15,-3 3-5 16,0 2-2-16,0 0 3 16,0 0-3-16,0 0 4 15,0 0-4-15,0 0 0 16,0 0-3-16,0 0-2 15,0 0-29-15,0 0-7 0,0 10-84 16,-9 0-291-16,-12-3-487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3:40:27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 3067 222 0,'0'0'17'0,"0"7"25"0,10-5-28 0,-4-2 5 0,-3 0-1 0,2 0-3 0,-2 3 64 16,0-1-10-16,1 1 12 16,2 0 17-16,-3 0 13 15,-3-2-8-15,0-1-31 0,0 0-22 16,0 0-8-16,0 0-12 16,0 0-15-16,0 0 5 15,0 2-8-15,0 1-5 16,0 2 8-16,0 0-9 15,0-2 19-15,-2-3 25 16,-1 0-1-16,-2 0 4 16,-3-11 14-16,2-14-30 15,0-14-5-15,3-12-15 16,3-3-1-16,0 2-4 16,15 5-2-16,6 6 1 15,7 4-7-15,5 4-2 16,6 6-4-16,4 10 2 0,-4 12 0 15,1 5-9-15,-7 21 5 16,-9 23 2-16,-8 17-5 16,-11 14 7-16,-5 5 0 15,-21-3-2-15,-15-9-10 16,-3-9 1-16,-7-14 11 16,4-11-2-16,2-12 5 15,6-10-3-15,7-12 9 16,4 0-3-16,1-19-2 15,6-11 9-15,5-10-10 16,8-2-3-16,3 5-2 16,0 7-1-16,5 8-6 0,11 8 8 15,7 8-5-15,5 6 1 16,5 7 5-16,3 20-4 16,4 9 7-16,-3 8-3 15,-1-1 1-15,-3-6 2 16,-5-7-2-16,-7-11-1 15,-9-10-1-15,3-7 1 16,-3-2-7-16,4-14 0 16,5-19-10-16,0-7-19 15,-2-9-1-15,-4-3 0 16,-7 0 20-16,-1 4 10 16,-7 14-3-16,0 15 20 15,0 12-2-15,0 7 11 16,0 25-19-16,0 17-10 15,0 12 10-15,0 1 4 0,6-5 0 16,5-11-4-16,5-9 0 16,-1-13-2-16,3-9-1 15,-3-8 3-15,13-3 1 16,5-26 8-16,4-11-9 16,5-12 3-16,-11-1-2 15,-7-1-1-15,-6 4-31 16,-6 14 31-16,-8 13 2 15,-2 20 2-15,-2 3-4 16,0 23-9-16,0 13 9 16,0 7 3-16,0-4 3 15,0-7-4-15,0-6 1 0,12-9-2 16,1-9-1-16,1-6 0 16,2-2 3-16,4-10-3 15,5-17 0-15,5-11 2 16,-2-7 0-16,-4-8-2 15,-5-2-6-15,-8 5 6 16,-7 11 4-16,-4 15-2 16,0 10 35-16,-1 14 69 15,-13 0-64-15,-2 9-5 16,1 15-30-16,-3 3-4 16,9 4 4-16,6-4-4 15,3-6-3-15,0-3 4 16,12-1-3-16,13-3 7 0,5 1-2 15,0-2 4-15,1-2 0 16,-7-5-8-16,-6 0-2 16,-8-4 0-16,-8 3 2 15,-2 5-4-15,-6 5 4 16,-18 6-1-16,-9 5 4 16,-8-2-5-16,-3-4-24 15,1-5-20-15,6-6-47 16,7-6-62-16,8-3-132 15,8-3-202-15</inkml:trace>
  <inkml:trace contextRef="#ctx0" brushRef="#br0" timeOffset="467.21">2549 2862 1241 0,'0'0'19'16,"0"0"53"-16,0 0 89 16,0 0-134-16,0 0-10 15,0 0-11-15,25-90-4 16,-16 60 3-16,0-3-5 16,-2 1 2-16,-5-2-2 15,1 5 1-15,0 7 3 0,-3 11-3 16,0 8 4-1,0 3 9-15,0 9-14 0,0 24-5 16,0 18-1-16,-6 16 3 16,3 4 2-16,1 0-57 15,0-5-91-15,2-9-115 16,0-13 33-16,0-18-16 16,0-12 90-16,0-10 66 15,0-4 49-15,0 0 42 16,-2-7 131-16,-2-3 89 15,-1 6 59-15,-1 1-44 16,6 3-27-16,0 0-67 0,0 0-74 16,0-3-45-16,3-2-20 15,18-2 6-15,16-6-7 16,4 0-2-16,0 0-28 16,-5 0-101-16,-15 2-176 15,-15 9-245-15</inkml:trace>
  <inkml:trace contextRef="#ctx0" brushRef="#br0" timeOffset="716.04">1478 3585 1281 0,'0'0'70'0,"0"0"96"16,0 0-102-16,0 0-42 0,186-29 63 15,-53 0-46-15,19-3-29 16,8 0 2-16,-2-1-5 16,-3-1-4-16,-13 5-3 15,-16 0-3-15,-27 4-24 16,-29 6-44-16,-34 9-41 16,-26 3-176-16,-13 7 47 15,-32 0-380-15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3:40:32.1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1090 2274 531 0,'0'0'50'0,"0"0"107"15,0 0 12-15,0 0-67 16,0 0-28-16,0 0 12 16,0 0-4-16,6 7-15 15,-6-5 5-15,0 0-2 16,0-2-2-16,0 0-19 0,-6 0-17 16,-15 0 0-16,-10 0-25 15,-2-14-1-15,0-13 2 16,5-7-5-16,1-17 5 15,12-16-2-15,9-16-5 16,6-12 5-16,3 2-6 16,25 13-2-16,5 21 0 15,6 21-2-15,6 18 0 16,4 14-1-16,0 6-2 16,2 23-13-16,-8 21 4 15,-10 15-4-15,-21 11-2 16,-12 8 4-16,-20 3-4 15,-26-6-2-15,-9-10 24 0,-3-11-12 16,4-16 11 0,5-13 1-16,10-9 8 0,8-13-3 15,4-3 18-15,12-11 3 16,3-19-15-16,3-7-2 16,9-1-9-16,0 7-1 15,9 11-1-15,8 16-4 16,5 4 0-16,8 17-2 15,4 16 8-15,4 11-2 16,-3 3 1-16,-2-5 1 16,0-6 0-16,-8-14-9 15,-4-10-21-15,-3-9-8 0,3-3 17 16,-3-12 10 0,4-19 3-16,0-9-9 0,-5-9-30 15,-1-2 5-15,-7-8 16 16,-4-2 14-16,-2 6 12 15,-3 15 16-15,0 17-11 16,0 18 6-16,0 5 3 16,0 28-14-16,0 17 0 15,7 8 3-15,-4 0-2 16,9-5-1-16,2-12 0 16,2-9-13-16,0-10 10 15,1-10-18-15,-1-7 1 16,4-5 7-16,2-23 6 15,3-6 5-15,2-9-29 0,-2-2 22 16,-5 1 9-16,-2 8 5 16,-11 12 4-16,-4 12 8 15,-3 12 26-15,0 8-22 16,0 22-20-16,0 8 0 16,0 5 19-16,0-4-18 15,3-8-3-15,12-8 1 16,6-9 0-16,0-10-1 15,6-4 1-15,7-14 0 16,5-15 6-16,1-10-6 16,-1-6-4-16,-11-4-4 15,-11-6 7-15,-4-6 1 16,-10 7 14-16,-3 8 16 0,0 17 23 16,0 17 50-16,-12 10-16 15,3 2-52 1,-1 5-19-16,-1 17-15 0,4 10-1 15,4 4-3-15,3-2 1 16,6-3 2-16,15-1-2 16,4-3 2-16,3-3-3 15,2-4 2-15,-3-2 1 16,-9-7 0-16,-8-4-1 16,-8-4 1-16,-2 7-1 15,-10 2-2-15,-22 4-1 16,-11 1-10-16,-5-3-24 15,5-8-65-15,1-6-86 0,12 0-126 16,20-29-437-16</inkml:trace>
  <inkml:trace contextRef="#ctx0" brushRef="#br0" timeOffset="349.94">2255 1682 1031 0,'0'0'63'16,"0"0"216"-16,0 0-129 16,0 0-87-16,0 0-34 15,0 0-14-15,66-55-14 16,-22 38-1-16,-2 5 3 16,-6 4-6-16,-2 7-8 0,-14 1-21 15,-9 5-2-15,-11 21-32 16,-1 8 60-16,-26 8 1 15,-13 6 10-15,-2 0-4 16,3-2 19-16,5-7 4 16,10-10 2-16,14-10-9 15,7-7-15-15,3-7 7 16,19-3-7-16,14-2 7 16,19 0 2-16,6-10-11 15,5-6 0-15,-2 3-75 16,-19-1-109-16,-20 4-222 15,-22 10-500-15</inkml:trace>
  <inkml:trace contextRef="#ctx0" brushRef="#br0" timeOffset="665.83">1109 2631 1208 0,'0'0'50'16,"0"0"169"-16,0 0-93 16,0 0-66-16,0 0-42 15,0 0 5-15,121-53 3 16,-12 17-10-16,25-5-4 0,32-1-11 16,28-3 8-16,28-3-9 15,14-1 0-15,-8-4-9 16,-7-1 8-16,-17 6-16 15,-34 2 3-15,-40 11-10 16,-48 13 12-16,-48 9 0 16,-34 10 1-16,-22 3 6 15,-29 1-146-15,-13 15-128 16,0 1-259-16</inkml:trace>
  <inkml:trace contextRef="#ctx0" brushRef="#br1" timeOffset="7409.33">2103 11351 639 0,'0'0'2'16,"0"0"13"-16,0 0 16 16,0 0 15-16,0 0 41 15,0 0-6-15,0 0 14 16,-42-13-17-16,42 13 12 15,0 0 10-15,0 0-23 16,0 0-22-16,0-1-17 16,0-1-11-16,22 2-19 15,17 0 1-15,18 0-6 16,13 0-3-16,6 0-3 0,-3 0 0 16,-9 0-30-1,-18 0-44-15,-20 0-24 0,-11 0 21 16,-15 0-9-16,-3 0 59 15,-27 3-8-15,-16-3-130 16,-12 3 87-16,-5-3 71 16,-1 0 10-16,6 3 13 15,8-3 42-15,10 3 7 16,16 1 4-16,8 0 4 16,7 5-14-16,1 5-11 15,1 11-24-15,7 16 10 16,0 15 18-16,0 9 1 15,-3 9-35-15,-6-3-5 16,0-4-10-16,-4-8-7 16,2-15-95-16,1-11 13 0,4-16-40 15,6-14-107-15,0-3-79 16</inkml:trace>
  <inkml:trace contextRef="#ctx0" brushRef="#br1" timeOffset="7791.98">1991 11735 480 0,'0'0'170'0,"0"0"46"15,0 0-55-15,0 0-79 16,0 0-48-16,54-80-9 16,-10 67-16-16,10 0-9 15,7 2-3-15,-4-6-2 16,-5 5 2-16,-10 2 3 16,-15 3 0-16,-14 4 1 0,-7 3 1 15,-6 0 1-15,0 0 14 16,-3 16 23-16,-16 17 1 15,1 14-23-15,-6 15-1 16,5 12-4-16,5-3 3 16,11-1-16-16,3-16 0 15,8-16-1-15,20-18 1 16,8-16 8-16,10-4-3 16,2-23 4-16,1-16-9 15,-7-2-34-15,-11-5 15 16,-16 3 19-16,-15 6 0 15,0 2 31-15,-24 9-1 16,-12 12-22-16,-10 14-8 0,0 0-19 16,-2 26-23-1,11 8-41-15,13 2-79 0,12 0-216 16</inkml:trace>
  <inkml:trace contextRef="#ctx0" brushRef="#br1" timeOffset="8108.84">2592 11840 1121 0,'0'0'133'0,"0"0"32"16,0 0-103-16,0 0-55 16,0 0 7-16,0 0-10 15,43-1-4-15,-10 22 6 0,3 5 0 16,0 7 0-16,-6 7-5 15,-11-3-2-15,-13-2-2 16,-6-2 3-16,0-12 0 16,0-5 0-16,-6-7 6 15,-2-9-5-15,-3 0 17 16,0-10 1-16,2-18-3 16,5-9-14-16,4-12-3 15,0-7 1-15,22-5-9 16,11 9-48-16,7 6-69 15,2 10-202-15,3 9-365 16</inkml:trace>
  <inkml:trace contextRef="#ctx0" brushRef="#br1" timeOffset="11191.26">3642 11883 604 0,'0'0'150'15,"0"0"36"-15,0 0-123 16,0 0 6-16,0 0 15 16,0 0 34-16,0 0-1 15,-6 0-48-15,6 0-35 16,0 0-9-16,0 3-21 16,0 4-2-16,12 3 14 15,6-4-15-15,3 1 4 16,3-7 8-16,9 0-13 15,-2-3 7-15,-1-10-7 16,-8 2 0-16,-6 5 6 16,-11-5-5-16,-5 5 4 15,0-7 4-15,-5 0-9 16,-14 3 5-16,-3 3-5 0,-8 7 2 16,-1 0-2-16,-4 17-7 15,4 12 7-15,6 10 0 16,8 3-7-16,7-3 6 15,10-3-6-15,0-3 2 16,13-9-20-16,14-6-26 16,6-8 7-16,4-8 28 15,2-2-21-15,7-5-7 16,-1-15-4-16,1-2 2 16,-10-4 16-16,-8-2 30 15,-11 3 4-15,-7-2 33 16,-7-2 41-16,-3 7 12 0,0 3-30 15,0 13 26-15,0 3-27 16,0 3 1-16,0 0-41 16,0 9-19-16,3 15-1 15,8 15-5-15,2 5 8 16,2 1-2-16,6-4 1 16,-2-11-1-16,-1-11 0 15,-2-7-2-15,-2-8 5 16,5-4-6-16,-2-7 6 15,5-19 1-15,-1-6-3 16,0-6 4-16,0-12-3 16,1-2-2-16,5-1-6 15,-2 10 4-15,-2 14-27 16,-7 9-9-16,-4 8-69 16,0 7-61-16,-3 5-144 0,3 0-52 15,4 0-73-15</inkml:trace>
  <inkml:trace contextRef="#ctx0" brushRef="#br1" timeOffset="12254.69">4479 11787 618 0,'0'0'260'16,"0"0"-78"-16,0 0-77 15,0 0-70-15,0 0 115 16,0 0-30-16,27 89-72 16,-14-69-3-16,-1-3-7 15,-3-8-24-15,3-5 5 0,0-4-14 16,4 0 4-16,1-8-2 15,5-12-6-15,-4-6-1 16,-6-3 0-16,-9-3 6 16,-3-2-8-16,0-3 5 15,-6 7 1-15,-9 8-1 16,-6 13-2-16,2 9-1 16,1 9 2-16,-3 21-2 15,3 9-1-15,8 11-1 16,8 6 2-16,2-3-1 15,9-7 0-15,15-17-4 16,12-9 4-16,10-17-6 16,9-3 5-16,12-16 0 15,2-13 0-15,1-10-28 16,-3-5-43-16,-13-3 21 0,-8-2 22 16,-19 2 30-16,-15 9 4 15,-12 18 20-15,0 14 22 16,-21 6 21-16,-6 5-64 15,0 16 2-15,2 1-9 16,10 2 6-16,12-7-4 16,3-5-4-16,6-7-1 15,18-3 5-15,9-2 2 16,1 0 0-16,0 0 2 16,-8-7 3-16,-7 7-5 15,-8 0 1-15,-4 0-1 16,-1 17 0-16,-3 9-5 0,-3 6 5 15,0 6-4 1,0-5 13-16,0-3-17 0,0-7 8 16,3-6-2-16,6-8-3 15,4-9-36-15,7 0 9 16,8 0 6-16,9-16-58 16,5-9-28-16,3-4 79 15,-8-3 12-15,-9-2 21 16,-14 1 17-16,-8 8 137 15,-6 8-54-15,0 10-5 16,0 7-29-16,-9 0-54 16,-9 17-10-16,0 9-4 15,5 10 1-15,7-2 0 16,4 2-3-16,2-6 4 0,3-10-10 16,15-10-37-16,3-5-10 15,3-5 38-15,3-5 11 16,-2-16-13-16,5-7-3 15,-2-1-8-15,-4-6 28 16,-6 2 4-16,-6 2 18 16,-8 6 19-16,-4 11 50 15,0 8-26-15,0 6 2 16,-1 6-61-16,-14 15-1 16,-3 18 0-16,0 17 10 15,12 14 10-15,6 19-5 0,0 7-14 16,24 13 8-1,0-3-9-15,0 3-1 0,-8-17 0 16,-16-13 0-16,0-16-2 16,-22-20 2-16,-14-15 0 15,-7-14 20-15,-5-14-16 16,-1 0 9-16,1-23-7 16,11-17-5-16,14-9 2 15,15-7-3-15,8-6 0 16,19-2-3-16,20-5-8 15,19 4-17-15,15 1-43 16,3 2-107-16,9-2-218 0,3 2-643 16</inkml:trace>
  <inkml:trace contextRef="#ctx0" brushRef="#br1" timeOffset="12887.39">6922 11676 816 0,'0'0'200'16,"0"0"-7"-16,0 0 43 15,0 0-103-15,0 0-36 16,0 0-61-16,-67-17-16 16,24 29-4-16,-2 15-11 15,3 10-4-15,5 5-1 16,13 4 5-16,11 0-10 0,5-7 3 16,8-5 2-16,3-12-7 15,18-7-9-15,3-8-2 16,6-7 14-16,0 0-7 15,-2 0 9-15,-7-10-6 16,-12 3 2-16,-2 0 5 16,-7 4 2-16,0 0 1 15,-19 3 7-15,-8 0-8 16,-6 6 9-16,-4 21-9 16,4 6 8-16,3 10 12 15,8 4-21-15,10-5 4 16,12-6-4-16,0-10 1 15,27-15-1-15,25-11 0 0,24-11 0 16,8-21-9-16,2-11-50 16,-10-6-170-16,-15-4-201 15</inkml:trace>
  <inkml:trace contextRef="#ctx0" brushRef="#br1" timeOffset="13779.72">8072 11654 1066 0,'0'0'120'0,"0"0"89"16,0 0-56-16,0 0-28 15,0 0-85-15,0 0-31 16,-9 14-9-16,6 33 2 15,3 12-2-15,-4 13 2 16,4 1 1-16,-3-1-6 16,0-9-34-16,0-20-124 15,3-19-114-15,0-14-30 16,0-10-105-16</inkml:trace>
  <inkml:trace contextRef="#ctx0" brushRef="#br1" timeOffset="15202.28">7959 12008 592 0,'0'0'289'0,"0"0"-5"15,0 0-82-15,-88-42-96 16,76 40-32-16,6 2-24 16,3 0-22-16,3 0-15 15,0 0-11-15,21-2-2 16,22-5 7-16,18-9-3 16,14-5 11-16,-4-4-14 0,-12-2-1 15,-10 4 0 1,-18-1-1-16,-7 2 1 15,-12 2 6-15,-5 0-1 0,-7 0 28 16,0 4-6-16,0 5 5 16,0 6 8-16,0 5-25 15,0 0 1-15,-4 5-16 16,-2 25 2-16,-3 17-5 16,3 16 4-16,-4 3-1 15,5-6 0-15,2-11-3 16,3-16 2-16,0-13 0 15,0-11 1-15,15-9-4 16,6 0 3-16,15-12 1 16,7-15 0-16,5-10-34 15,1-2-7-15,-7 0 27 0,-8 2 5 16,-13 7 9 0,-5 10 4-16,-8 10-4 0,-5 10 0 15,-3 0-6-15,3 24-9 16,3 9 12-16,1 9 6 15,2-2-5-15,2-10 2 16,-1-4-4-16,-1-12-33 16,3-8 7-16,6-6-3 15,4 0 10-15,5-23 13 16,-3-4-34-16,-3-8 14 16,-5-1 30-16,-7-5 18 15,-6 2 11-15,-3 6 43 0,0 10-42 16,0 9 15-1,0 11-9-15,0 3-11 0,0 0-24 16,0 14-1-16,-3 9-3 16,0 6 0-16,3-3 3 15,0-2-5-15,9-8-7 16,6-6-38-16,-6-7 14 16,3-3 20-16,4 0 7 15,1-19 6-15,-1-4-15 16,-7-4 4-16,-6 0 14 15,-3-2 7-15,0 0 14 16,0 5 15-16,-9 10-9 16,-13 14-9-16,-5 0-14 15,-1 24 0-15,-2 13-6 16,10 11 2-16,7 6 0 0,13 0-2 16,0-10 1-16,21-7 1 15,13-14-2-15,12-9 1 16,2-14-4-16,-2 0 1 15,2-14-9-15,-8-12-1 16,-10-8 4-16,-6-7 10 16,-9-11-5-16,-9 0 13 15,-6 7-5-15,0 15 1 16,0 13 17-16,0 10 20 16,-3 7-28-16,-6 4-8 15,6 16-5-15,3 0-2 16,0 6-7-16,3-3 9 0,12-3 0 15,1-1-1-15,-2-9-1 16,-1-3 2-16,-4-3 0 16,-3-1 4-16,0 2-5 15,6 5 1-15,-3 5-10 16,0 8 5-16,-2 2-14 16,-4 5-22-16,-3-6 5 15,0-1-26-15,0-9 13 16,0-4-39-16,6-10-30 15,15 0 67-15,12-10 19 16,15-14-65-16,7 1 86 16,3-6 11-16,-13-5 1 0,-11-6 21 15,-13 4 48-15,-8 5 108 16,-8 12-83-16,-5 13 57 16,0 6-82-16,-8 0-45 15,-11 6-18-15,-4 11-5 16,7 6 0-16,6-1-2 15,7-2-1-15,3-5 1 16,0-6-7-16,6-1-1 16,10-8-10-16,5 0-23 15,-3 0-4-15,3-17-33 16,-2-3-33-16,-7-7 21 16,-1 1 47-16,-8-8 32 15,-3 5 11-15,0 5 36 0,0 5 27 16,-17 12 34-16,-8 7-53 15,-2 10-28-15,-6 13 48 16,2 18-23-16,7 1 0 16,6 4-23-16,11 4-11 15,7-8-7-15,22-2-6 16,33-13-22-16,27-8-9 16,24-14-117-16,28-5-121 15,11-7-174-15</inkml:trace>
  <inkml:trace contextRef="#ctx0" brushRef="#br1" timeOffset="15868.37">10645 11836 1160 0,'0'0'277'0,"0"0"-69"16,0 0-103-16,0 0-63 15,0 0-26-15,0 0-4 16,0 0-12-16,3-19-9 0,6 25 6 15,9 4 6-15,6 0-6 16,3-7 2-16,3-3 0 16,-2 0-6-16,-4 0-28 15,-8-10-6-15,-4-3 14 16,-8 1 11-16,-4 1 16 16,0-4-5-16,-7 4 2 15,-12 1 3-15,-5 7 8 16,0 3-6-16,-6 7 7 15,-2 16-6-15,6 9 1 16,6 14 0-16,10 1 3 16,7-1-6-16,3-3-1 0,15-9-7 15,15-15-24-15,6-12-30 16,7-7 5-16,-1 0-12 16,1-21-117-16,-1-8 28 15,-8 0 78-15,-7-5 40 16,-5-2 39-16,-5-4 49 15,-1 0 35-15,-10 8 30 16,0 15 31-16,-6 7-13 16,0 10 4-16,0 0-80 15,3 0-22-15,15 14-32 16,10 16 1-16,11 12 30 16,0 4-27-16,-2 0-3 15,-13-10-3-15,-3-5-14 0,-9-12-22 16,-2-9-27-1,-3-10-81-15,3 0-139 0,0-12 95 16,-1-16-305-16</inkml:trace>
  <inkml:trace contextRef="#ctx0" brushRef="#br1" timeOffset="16041.53">11315 11794 173 0,'0'0'564'0,"0"0"-203"16,0 0-56-16,0 0-109 15,0 0-94-15,0 0-44 16,-57-20-47-16,32 57 20 15,-11 12-6-15,-3 7-1 16,-7 4-16-16,1-2-6 16,3-7 2-16,13-10-4 15,16-10-10-15,13-15-59 0,19-16-85 16,30-2-81-16,15-29-205 16</inkml:trace>
  <inkml:trace contextRef="#ctx0" brushRef="#br1" timeOffset="16222.16">11619 11710 1405 0,'0'0'317'0,"0"0"-225"15,0 0-64-15,0 0-28 16,-19 101 0-16,7-46 11 16,-6 5-11-16,3 0 0 15,-3-7-2-15,12-14 2 16,6-10-27-16,0-16-94 0,33-13-160 15,12-23-212-15</inkml:trace>
  <inkml:trace contextRef="#ctx0" brushRef="#br1" timeOffset="16371.69">11828 11506 1244 0,'0'0'311'0,"0"0"-154"16,0 0-157-16,0 0-1 15,0 0-76-15,0 0-52 16,-49 44-92-16,46-29-51 16,3 5-261-16</inkml:trace>
  <inkml:trace contextRef="#ctx0" brushRef="#br1" timeOffset="16766.97">11840 11774 863 0,'0'0'508'16,"0"0"-246"-16,0 0-150 15,0 0-57-15,0 0-26 16,0 0-18-16,-6-27-8 16,-10 27 2-16,-1 0-4 15,-2 13-1-15,3 4 0 16,5 7 3-16,5 1-6 15,6 2 3-15,0 0 0 0,0-4-3 16,16-4 0-16,7 1-1 16,7-3-9-16,5 0-18 15,4-2 1-15,-9-1 0 16,-9-4 5-16,-13 0 22 16,-8 4-1-16,-1-5 0 15,-27 8 4-15,-8-4 2 16,-10 1 0-16,-3-2-2 15,10-6-4-15,6-6-3 16,18 0-80-16,15-9-109 0,3-17-15 16,33-18-233-1</inkml:trace>
  <inkml:trace contextRef="#ctx0" brushRef="#br1" timeOffset="17101.36">12031 11721 198 0,'0'0'412'0,"88"-123"-151"15,-48 73-46-15,-7 11-43 16,-5 13 24-16,-11 14-38 15,-11 8-20-15,1 4-65 16,-1 16-46-16,-3 21-24 16,-3 15 10-16,0 11 5 15,-6 3 0-15,-10 6-6 16,-5-2 1-16,3 0-13 16,-2-11-1-16,10-16-12 15,7-13-35-15,3-17-42 16,6-10-23-16,30-3-50 0,10-13-129 15,2-10 63-15,-8-4-302 16,-16 1 335-16,-12 1 196 16,-12 4 435-16,0 8-179 15,-12 0-97-15,-9 9-73 16,-6 1-44-16,2-1 28 16,4 4 43-16,12-3-43 15,9-4-43-15,6-3-25 16,24-6-2-16,13 2-207 15,8-4-62-15,-2 1-319 16</inkml:trace>
  <inkml:trace contextRef="#ctx0" brushRef="#br1" timeOffset="17516.62">12380 12001 982 0,'0'0'96'0,"0"0"36"16,0 0-49-16,0 0 32 16,85-15-34-16,-40-16-44 15,4-6-4-15,-4-9-17 16,1 0 10-16,-11 0 1 16,-6 6-15-16,-14 10 0 15,-11 16 8-15,-4 6-5 0,0 5 12 16,-16 3-18-1,-11 0-6-15,2 11 0 0,-1 8-3 16,13 1 16-16,4 2-6 16,9 6 1-16,0-2 13 15,6 3-21-15,21-3 11 16,5 1 3-16,3-1-8 16,-2-6 4-16,-8-3-8 15,-11-1-4-15,-7-7-2 16,-7 4 1-16,-4 1-4 15,-22 0 3-15,-17-1-23 16,-12 0-20-16,-9-6-56 16,-8-4-154-16,-4-3-313 15</inkml:trace>
  <inkml:trace contextRef="#ctx0" brushRef="#br1" timeOffset="23460.17">14078 11447 319 0,'0'0'446'16,"0"0"-446"-16,0 0-10 16,0 0 10-16,0 0 2 15,0 0 1-15,0 0-1 16,-47 33 1-16,44-30 5 0,0-3 43 15,3 0-9-15,-2 0-10 16,1 0 1-16,1 0-5 16,0 0 5-16,0 0-17 15,0 0-15-15,0 0 7 16,0 0-7-16,0 0 3 16,0 0 0-16,0 0-4 15,0 0 12-15,0 0 24 16,0 0 5-16,-2 0 11 15,-2 0 21-15,-6 0 26 16,-5 0-65-16,-6 0-24 16,-1 0 11-16,-1 10-15 0,-2 7-5 15,-5 13 8-15,3 2-7 16,2 11-1-16,5-3 11 16,4-2-12-16,10-4 5 15,3-7 0-15,3-8-3 16,3-5-1-16,12-4 9 15,9 3 18-15,-2-4 24 16,5-2-24-16,-1 3-11 16,-1 0 2-16,-2 4-14 15,0-5 11-15,-10 11-14 16,-3-3 0-16,-3 3 15 16,-7 6-14-16,-3 3 12 15,-18-2-1-15,-9 4-8 16,-1-9-1-16,-2-5-4 0,0-5 0 15,2-5 8-15,1-7-7 16,1 0 8-16,6-5 7 16,8-15-7-16,-2-11 27 15,10-9-29-15,4 1-8 16,3 3 0-16,0 10-5 16,0 9 3-16,9 13-47 15,4 4-111-15,1 0-248 16,-2 0-243-16</inkml:trace>
  <inkml:trace contextRef="#ctx0" brushRef="#br1" timeOffset="23977.76">14341 12085 1410 0,'0'0'70'0,"0"0"6"16,0 0-1-16,0 0-36 16,0 0-5-16,0 0-22 15,-7 32 16-15,7-28-15 16,0-4 2-16,0 0 1 0,0 0-5 15,0 0-3-15,0 0 13 16,0 0-9-16,13-7 9 16,-2-7-13-16,-2-1-5 15,-2 2 7-15,-7 5-8 16,0 2 10-16,0 6-4 16,0 0-6-16,-13 0-1 15,-11 7-1-15,3 10 0 16,-3 2-4-16,8 1 1 15,10-4 1-15,3-6-2 16,3-3-17-16,0-7 20 16,0 0-7-16,6 0 8 0,10 0 5 15,7-7-5-15,-1-9 0 16,2-3 6-16,-2-3-4 16,-7 0-2-16,-3 5 1 15,-6 5-2-15,-6 8-10 16,-10 4-51-16,-23 10-182 15,-12 10-207-15,-10 0-391 16</inkml:trace>
  <inkml:trace contextRef="#ctx0" brushRef="#br1" timeOffset="24459.82">13903 11764 168 0,'0'0'49'0,"0"0"26"15,0 0-22-15,0 0-22 0,0 0 8 16,0 0 34-16,0 0 47 16,23-24-24-16,-23 24-28 15,2-3 25-15,-2 1-9 16,0 2 11-16,0 0-9 15,0 0-17-15,0 0-11 16,0-1-4-16,0-3-2 16,-3 1-34-16,-3 3 20 15,-4 0-8-15,-9 0-7 16,-1 7-6-16,-7 13 2 16,2 6-13-16,-1 5-6 15,7 1-1-15,6-3-104 16,-1 2-172-16,1-9-531 0</inkml:trace>
  <inkml:trace contextRef="#ctx0" brushRef="#br1" timeOffset="26024.96">1961 13089 1093 0,'0'0'54'16,"0"0"56"-16,0 0 19 16,0 0-60-16,0 0-23 15,0 0 5-15,-16 12-19 0,16 29 9 16,0 21 26-1,-2 11-31-15,-2 16-12 0,-8 0-7 16,3 0-17-16,-3-13 0 16,2-20-1-16,2-19-2 15,8-17-18-15,0-10-7 16,0-10-56-16,0-5 16 16,15-20 45-16,0-9-2 15,-6-8-4-15,-2 0 11 16,-7 1 18-16,0 1 3 15,0 7 9-15,-3 14 0 16,-1 7 9-16,4 12-7 16,0 0-13-16,0 0-1 0,0 0-19 15,22 0 15-15,5 0 3 16,6 0-11-16,3-8-5 16,1-1 1-16,-6-6 10 15,-1-3 5-15,-2-2-8 16,-5-5 6-16,-4-4 3 15,-4-3 0-15,-6-2 8 16,-3 1 26-16,-6 10 28 16,0 7-25-16,0 9 65 15,0 7-42-15,0 0-36 16,-3 17-22-16,-5 19 1 16,-3 13-3-16,0 11 5 0,5 6-5 15,-4 6-2 1,4-2 0-16,3-14-15 0,3-13-17 15,0-14-24-15,1-15-7 16,23-11-66-16,12-3-66 16,9-26-66-16,10-15-210 15</inkml:trace>
  <inkml:trace contextRef="#ctx0" brushRef="#br1" timeOffset="26990.88">2473 13445 500 0,'0'0'350'0,"0"0"-85"15,4-79-122-15,-4 75 15 16,0 4-3-16,-7 0-78 15,-2 7-33-15,-2 13-37 16,1 0-4-16,4 4-3 16,6-7-2-16,0-5 2 0,0-5-7 15,13-4 6 1,7-3-3-16,2 0 0 0,5-5-6 16,1-12-22-16,-4-8-19 15,-7 0 21-15,-8-3 9 16,-9 2 19-16,0-1 2 15,-6 5 6-15,-14 5 12 16,-1 11 8-16,-7 6-11 16,-2 9 0-16,2 24-15 15,-2 9 0-15,6 16 3 16,9 1 2-16,9-3-5 16,6-4-4-16,12-11-2 15,18-12 3-15,9-15-10 0,7-11-1 16,9-3 12-16,2-13 0 15,1-18 1-15,-4-8-89 16,-7-3-1-16,-11 2 25 16,-12-6 51-16,-18 0 15 15,-6 5 13-15,0 12 58 16,-21 10-8-16,-4 17 15 16,-2 2-37-16,-4 11-25 15,1 9-14-15,9-1-1 16,11-5-1-16,8-1-7 15,2-10 4-15,9 0-8 16,15-3 11-16,6 0-1 16,10 0 5-16,-1 0-4 15,-5 0 0-15,-1 8 4 0,-8 7-4 16,-4 7 0-16,-9 3 0 16,-4 8 2-16,-8 0-1 15,0 4-1-15,-3-3 1 16,-8-6 1-16,5-9-2 15,0-8 0-15,6-10-6 16,3-1-37-16,17-8-51 16,14-15 22-16,6-10-27 15,5-3-27-15,-2-7 7 16,-7 3 90-16,-8-3 29 16,-14 7 42-16,-10 10 44 0,-4 6 29 15,0 12-30 1,0 6 69-16,-6 2-55 0,-6 0-47 15,-1 10-47-15,4 6 7 16,3-3-3-16,6 0-8 16,0-2-2-16,0-5 4 15,6-3-10-15,10-3 9 16,4 0-2-16,5-3 4 16,2-14-4-16,-2-2-7 15,5-5-17-15,-5-2-2 16,-8-1 14-16,-8 1 8 15,-9 0 4-15,0 3 9 16,-15 7 30-16,-12 11 35 16,-4 5-36-16,-5 10-19 0,-3 21-1 15,2 12-3-15,4 6 4 16,12 5-2-16,11 1-15 16,10-9-2-16,1-6 0 15,26-10-6-15,12-11 3 16,16-6-14-16,15-9-25 15,11-4-2-15,5-10-184 16,5-16-214-16</inkml:trace>
  <inkml:trace contextRef="#ctx0" brushRef="#br1" timeOffset="27739.74">4397 13578 1043 0,'0'0'104'16,"0"0"20"-16,0 0 46 15,-9 84-75-15,9-67-26 16,0-7-34-16,0-6 6 16,0-4 3-16,12 0-1 15,16-6 8-15,11-18-7 16,4-10-29-16,-1 0-5 16,-3-3-8-16,-8 1 5 15,-7 2-1-15,-3 1 2 16,-9 11 5-16,-6 8-12 0,-3 11 3 15,-3 3-2 1,0 0 0-16,0 17-2 0,0 9-8 16,4 12 7-16,2-1 1 15,5-7 0-15,2-7-4 16,2-6 4-16,1-7-6 16,-2-7 6-16,5-3-1 15,4-8 1-15,8-11 4 16,6-7-4-16,-1-7 2 15,-2 0-2-15,-7 4 4 16,-6 7-4-16,-6 8 5 16,-9 6-6-16,-3 8 2 0,-3 0-2 15,7 17-7-15,4 16 4 16,1 6 4-16,4 1 0 16,2-4 0-16,-3-9-16 15,-3-10-22-15,1-8-7 16,-2-9-20-16,8-6-86 15,-2-24-143-15,-4-6-488 16</inkml:trace>
  <inkml:trace contextRef="#ctx0" brushRef="#br1" timeOffset="27878.81">4935 13121 1310 0,'0'0'160'0,"0"0"19"16,0 0-129-16,0 0-50 15,0 0-6-15,0 0-48 16,-13 16-61-16,13-2-78 16,9-1-276-16</inkml:trace>
  <inkml:trace contextRef="#ctx0" brushRef="#br1" timeOffset="28291.08">6190 13164 1071 0,'0'0'73'16,"0"0"57"-16,0 0 77 0,0 0-74 15,0 0-26-15,0 0-103 16,-11 24-2-16,37 45 15 15,1 20 24-15,-11 17-20 16,-10 10-8-16,-6 15-2 16,-12 4-11-16,-15-8-10 15,5-18-62-15,8-30-141 16,7-30-187-16,7-35-460 16</inkml:trace>
  <inkml:trace contextRef="#ctx0" brushRef="#br1" timeOffset="28576.06">6157 13508 1469 0,'0'0'117'16,"0"0"52"-16,0 0-118 0,0 0-40 16,0 0-10-16,0 0-1 15,12-29-3-15,24 19 0 16,13 0 2-16,3 9-4 15,-4 1 3-15,-8 4-13 16,-13 15 7-16,-15 5-1 16,-12 5 5-16,0 5 2 15,-30-2 1-15,-16 2-1 16,-2-1-4-16,-7-7-21 16,3-3-41-16,10-4-25 0,9-8-113 15,20-11 10-15,13 0-180 16</inkml:trace>
  <inkml:trace contextRef="#ctx0" brushRef="#br1" timeOffset="29454.73">6576 13481 1016 0,'0'0'179'16,"0"0"35"-16,0 0-52 15,0 0-87-15,0 0-43 16,0 0-30-16,-91 41 1 15,54-2-3-15,7 3 1 16,12-5-3-16,9-4 5 16,5-7-6-16,4-12 2 0,10-6-5 15,11-8 4-15,13-3-2 16,2-19 4-16,3-7 2 16,0-9 0-16,-2 4-3 15,-13 0 2-15,-5 4-1 16,-8 4 5-16,-4 10-4 15,-4 6 0-15,-3 10-1 16,0 0-2-16,0 18-6 16,3 10-1-16,3 11 9 15,6 0 0-15,6-8 0 16,7-3-1-16,5-11 1 16,3-9-10-16,6-8-9 15,-2 0-1-15,6-20-3 16,-1-13-3-16,1-4-103 0,-10-6 63 15,-9 0 42 1,-12-4 23-16,-12 5 1 0,0 9 41 16,-8 10 71-16,-8 12-51 15,-3 11-5-15,-4 0-47 16,1 17-5-16,4 3-3 16,9 1-2-16,9-1 0 15,0-8-1-15,16-2 1 16,10-3 0-16,8-5 2 15,2-2-2-15,-2 0 3 16,-1 0 0-16,-3 0 6 16,-5 0 11-16,2 13-7 0,-6 7-1 15,0 5-1 1,-9 7-9-16,-2 4 3 0,-4 3-5 16,0 2 1-16,-3-12-3 15,2-5 2-15,2-14-15 16,5-10 8-16,7 0 2 15,11-15-7-15,12-13-13 16,0-8-35-16,1-9 3 16,-9-3 29-16,-10-8 29 15,-9-4 23-15,-7-10 51 16,-1-3-6-16,-7-3-7 16,0 7-8-16,0 16 7 0,-7 21 1 15,-1 15-14 1,-1 15 0-16,3 2-25 0,-4 9-19 15,-2 18-4-15,-2 16 2 16,1 13 4-16,7 13-5 16,6 10-1-16,0 10-2 15,0-3 2-15,0-10 1 16,0-13-3-16,15-17-41 16,-2-19-27-16,1-17-80 15,-1-10-162-15,-1-15-144 16</inkml:trace>
  <inkml:trace contextRef="#ctx0" brushRef="#br1" timeOffset="29754.77">7407 13409 764 0,'0'0'562'16,"0"0"-396"-16,-85 13-29 16,76-10-106-16,6 0-31 15,3-3-2-15,9 0 2 16,30 0 2-16,16-10 48 15,11-6-40-15,-1 3-9 16,-4-1-1-16,-10 5 2 16,-11 1-2-16,-14 8 9 15,-7 0 11-15,-5 11-6 16,-7 16-14-16,-1 7 3 16,-6 8 16-16,0 4-11 15,0-3 1-15,-6-1-8 16,-1-11-1-16,2-8-4 0,5-10-34 15,0-10-61-15,9-3-102 16,12-14-37-16,6-16-204 16</inkml:trace>
  <inkml:trace contextRef="#ctx0" brushRef="#br1" timeOffset="30001.43">7935 13221 762 0,'0'0'222'15,"-6"-74"31"-15,0 61-39 16,-3 13-69-16,-4 0-60 15,-1 20-70-15,-2 7-8 16,10 0-3-16,0-5-1 16,6-5-3-16,0-7-2 0,0-4 2 15,6-6 2-15,3 0-2 16,4-3 35-16,-2-14-1 16,2-5-25-16,-7-1 2 15,-6-1-10-15,0 4 1 16,0 8-2-16,0 12 0 15,-13 0-26-15,-7 9-126 16,1 19-108-16,-2 0-66 16,6-5-494-16</inkml:trace>
  <inkml:trace contextRef="#ctx0" brushRef="#br1" timeOffset="31718.66">8320 13353 688 0,'0'0'427'0,"0"0"-304"15,0 0 93-15,0 0-96 16,-3-73-50-16,-11 70 5 16,-5 3-34-16,-11 3-12 15,-4 19-14-15,-9 12-7 16,4 5-3-16,3 8 4 16,12 0-8-16,12-2-2 15,12-8-5-15,0-5 4 16,12-11-1-16,18-5-11 0,6-12-3 15,16-4 9-15,6-10-18 16,5-17-9-16,1-6-13 16,-3 1 9-16,-12-6 2 15,-10 1 22-15,-12-1 15 16,-15 4 6-16,-6 11 5 16,-6 7 16-16,0 9 18 15,0 7-12-15,0 0-33 16,-9 23-1-16,0 8-6 15,0 8 5-15,9 1 2 16,0-1-2-16,3-6 2 16,15-6-25-16,6-13 1 0,7-9-8 15,2-5 16-15,3-7 5 16,4-12 5-16,-6-10-24 16,-1 1-13-16,-6-2 33 15,-9 1 10-15,-5 0 5 16,-5 12 9-16,-5 4 8 15,0 9-15-15,-3 4-7 16,0 21-7-16,0 11 3 16,0 12 4-16,3 2 0 15,10 0 0-15,11-7-1 16,7-9-6-16,2-13-33 16,3-13-44-16,0-4 20 0,1-14 46 15,3-19-21 1,-1-6-26-16,-6-7 62 0,-8-7 3 15,-5-7 48-15,-7-6 29 16,-4-6 46-16,-6-11-1 16,-3 7-57-16,0 19 44 15,0 25-35-15,0 23-6 16,-3 9-15-16,-6 5-43 16,-10 29-8-16,2 14-4 15,-5 22 0-15,13 6 2 16,0 6-7-16,9-2 4 15,0 0 3-15,0-11-3 16,12-13-31-16,16-16-12 16,14-21-18-16,16-16-41 15,11-6-5-15,13-27-104 0,1-6 61 16,-2-10-285-16,-5-4 133 16,-21-2 305-16,-16 1 72 15,-17 6 236-15,-18 11-20 16,-4 9-124-16,0 11 58 15,-14 11-88-15,-10 3-53 16,-13 0-28-16,-2 3-43 16,-6 14 5-16,2 5 7 15,4 2-11-15,3 12-3 16,8 0-6-16,8 6-2 0,13 2 0 16,7-4-3-1,9-8-10-15,21-8-15 0,3-11-19 16,7-9 8-16,5-4 10 15,1-12 7-15,-1-13 18 16,-7-4-10-16,-3-7 14 16,-11-2 1-16,-8-1 0 15,-10-4 2-15,-3 4 1 16,-3 9 43-16,0 11-11 16,0 9-8-16,-3 10-3 15,-9 10-23-15,-4 19-2 16,2 7 0-16,7 4-3 15,7 3 3-15,0-4-1 16,10-6-11-16,17-9-22 16,9-7 19-16,6-12-36 0,1-5 17 15,-3-9 5-15,2-17 13 16,1-5-54-16,-1-8-10 16,4-3 10-16,-10-8 68 15,-9 0 2-15,-18 4 39 16,-9 13 99-16,0 13-40 15,-21 16 10-15,-10 4-73 16,-8 7-21-16,0 16 1 16,9 0 0-16,14 1-9 15,10-5-6-15,6-2 0 16,3-2-2-16,22-4-1 16,8-5 3-16,6-2-1 0,4-4 2 15,-4 0-1-15,0 0 4 16,-8 0-3-16,-7 0 1 15,-12 0-2-15,-2 10 2 16,-7 3 0-16,-3 7 1 16,0 8 2-16,-9 3-2 15,-4 5-2-15,1-5 1 16,3-4-2-16,6-5-4 16,3-10 3-16,12-4-44 15,25-8-18-15,20 0-73 16,16-17-101-16,9-10-631 15</inkml:trace>
  <inkml:trace contextRef="#ctx0" brushRef="#br1" timeOffset="35821.15">11333 13643 940 0,'0'0'141'15,"0"0"-97"-15,0 0 81 16,0 0-36-16,0 0-28 16,0 0 4-16,0 0-18 15,0-26-23-15,0 42-19 16,-3 13-5-16,-9 13 0 16,-5 6 0-16,-2 8-58 15,-8-3-143-15,-16-9-290 16</inkml:trace>
  <inkml:trace contextRef="#ctx0" brushRef="#br1" timeOffset="36571.5">4085 13659 926 0,'0'0'69'15,"0"0"39"-15,0 0-2 16,0 0-29-16,0 0-15 16,0 0-9-16,-4-2 46 15,-4 15-60-15,-2 18-27 16,-5 14 2-16,0 17-14 16,-1 13-4-16,-1 3-12 15,4-6-246-15,1-22-406 16</inkml:trace>
  <inkml:trace contextRef="#ctx0" brushRef="#br1" timeOffset="37696.71">12714 13358 1094 0,'0'0'44'0,"0"0"93"16,0 0-27-16,0 0-39 16,0 0 16-16,0 0-17 0,3-61 16 15,-6 61-20 1,-13 0-50-16,-7 0-11 0,-7 12-5 16,2 8 1-16,1 4-3 15,5-2 2-15,9 2 0 16,8-5 3-16,5 2-3 15,0-1-1-15,12 2-1 16,6-2 2-16,12 1 1 16,-1-2-1-16,7 4 0 15,-3 0 0-15,-8 2 0 16,1 0-1-16,-13-3-1 16,-10 3 0-16,-3-3 1 0,0-2 2 15,-16 0 0-15,-7-1 1 16,-2-2-1-16,-5-8 3 15,2-2-2-15,-2-7-1 16,3 0 4-16,2-13-4 16,4-13-1-16,9-4 2 15,6-3-2-15,6-4-1 16,9 2-38-16,24 1-92 16,13 2-115-16,2 2-110 15,-2 10-479-15</inkml:trace>
  <inkml:trace contextRef="#ctx0" brushRef="#br1" timeOffset="38362.61">13555 13667 1510 0,'0'0'14'16,"0"0"-7"-16,0 0 12 16,0 0-14-16,3 79-3 15,14-77-1-15,5-2 4 16,2 0 48-16,5-22 8 0,3-8-29 16,1-3-29-1,-7-4 2-15,-4 1-5 0,-9-3 1 16,-10-4 2-16,0-7 3 15,-3 0 1-15,0 14-6 16,0 13-1-16,0 13 5 16,0 10-2-16,-6 4-3 15,-7 25-19-15,0 15 16 16,3 7 2-16,7 7-3 16,3-10-24-16,0-12 3 15,16-11-29-15,13-13 24 16,4-12 8-16,10 0 16 15,5-20 5-15,7-16 1 16,0-3-10-16,-7-7-2 16,-15-1 12-16,-11-6 11 0,-11 0 57 15,-7 8 19 1,-4 11-27-16,0 18-12 0,-18 16 10 16,-7 0-29-16,-8 16-24 15,-3 11-4-15,11 2 0 16,8 0 1-16,11 2-4 15,6-4 1-15,10-1 1 16,22-1 0-16,4-1 1 16,9-1-1-16,4 0 0 15,-7-2 3-15,-12-6-4 16,-14 2 1-16,-10-3-1 16,-6 2-2-16,-15 4 3 0,-18-1 0 15,-19 1-3-15,-14-6-21 16,-8-3-43-16,-7-9-68 15,5-2-140-15,9-22-164 16</inkml:trace>
  <inkml:trace contextRef="#ctx0" brushRef="#br1" timeOffset="38558.15">13776 13043 1611 0,'0'0'152'0,"0"0"-43"16,0 0-57-16,0 0-25 0,0 0-20 16,0 0-4-1,-3-4-3-15,-3 4-2 0,-1 0-26 16,-4 7-53-16,-1 5-127 16,2-2-176-16,-5-3-635 15</inkml:trace>
  <inkml:trace contextRef="#ctx0" brushRef="#br1" timeOffset="40311.25">1612 14991 649 0,'0'0'109'0,"0"0"104"16,0 0-52-1,0 0-51-15,0 0 18 0,8-73 32 16,-16 51-56-16,-14-2-36 15,-1 4-19-15,-8 4-30 16,-3 6-12-16,-2 10-2 16,3 10-2-16,-4 20-3 15,4 16-1-15,6 13-2 16,12 1-2-16,15 4 3 16,0-6-4-16,12-12-39 15,13-13 0-15,2-14 17 16,-1-8 23-16,4-11 5 15,-2 0 1-15,5-24 6 16,-1-2-2-16,-6-4-2 16,-1-6 5-16,-7-1-5 0,-9 1 6 15,-3-3 38-15,-6 2-22 16,0 12-8-16,0 14-15 16,0 8 2-16,0 3-4 15,0 19-7-15,0 15 1 16,0 12 4-16,0 3 0 15,15-2 0-15,7-10-4 16,1-8-34-16,5-12 10 16,2-10 21-16,9-7 9 15,7-5 7-15,6-24-7 16,2-8-2-16,-2-6 2 16,-6-6 0-16,-10-6 0 0,-11-5 5 15,-11 3 10 1,-11 7 51-16,-3 18-6 0,0 15-15 15,-15 15-1-15,-9 2-32 16,-6 12-11-16,-3 15-1 16,8 6-1-16,10-1-3 15,15-5 0-15,0-4 1 16,15 0 2-16,18-3-3 16,13 3 4-16,5-3 0 15,7-1-1-15,-4-2-3 16,-14-5 1-16,-13 2 2 15,-14-3 0-15,-13 3-3 16,-7 5 2-16,-23 7 2 16,-18 7-2-16,-13 0-15 15,-6 1-26-15,-3-5 0 0,4-8-22 16,10-6-38-16,12-15-83 16,19-10-66-16,25-36-459 15</inkml:trace>
  <inkml:trace contextRef="#ctx0" brushRef="#br1" timeOffset="40727.64">2580 14750 450 0,'0'0'172'16,"0"0"53"-16,0 0 24 15,0-93-81-15,0 70-31 16,0 7 44-16,0 9-51 15,0 4-34-15,0 3-32 0,0 0-26 16,0 0-19 0,0 17-19-16,0 15 0 0,3 22-2 15,3 12 4 1,-1 15 2-16,-5 6-3 0,0-1-1 16,-17-5 0-16,1-14-6 15,2-13-47-15,8-15-52 16,6-16-102-16,3-20-141 15,21-3-194-15</inkml:trace>
  <inkml:trace contextRef="#ctx0" brushRef="#br1" timeOffset="41759.18">2804 14941 1111 0,'0'0'227'16,"0"0"54"-16,0 0-146 0,0 0-71 15,0 0-22-15,0 0-22 16,-31-11-10-16,1 36-10 15,-9-1 3-15,-3 1-2 16,5-2-1-16,8-3 0 16,7-6 0-16,12-9 1 15,10-3-1-15,0-2 0 16,0 0 0-16,13 0-2 16,14-2-4-16,6 2 6 15,4 0 0-15,-1 2-2 16,4 16-4-16,-1 5-7 15,-2 1-13-15,1 0 7 16,0-2-41-16,1-8-10 16,0-3 6-16,0-8-1 15,4-3 8-15,-6-11 27 0,-7-6-6 16,-3 0 32-16,-12-5 4 16,-5-2 13-16,-2-2 43 15,-8-6 31-15,0-1-4 16,0-1-9-16,0 10-15 15,0 12-13-15,0 7-11 16,0 5-11-16,-2 0-24 16,2 5-5-16,0 7-4 15,0 5 4-15,11 0-3 16,8-4 4-16,6-2-22 16,2-8 1-16,-4-3 3 15,-4 0 2-15,-1-8 10 0,-6-4 2 16,-3-5 0-16,-6 1 4 15,-3-7 5-15,0 1-1 16,-3-3 10-16,-11 6 9 16,-2 5-4-16,1 11 4 15,-6 3-6-15,-4 13-13 16,-8 17-4-16,5 13 4 16,1 3-1-16,15 0 2 15,6-3-2-15,6-4-4 16,6-5-20-16,28-5-36 15,20-12-16-15,25-7 54 16,24-8 23-16,19-2-2 16,11-9-21-16,-5-7-41 0,-13-7 3 15,-22 3 57 1,-28-8 4-16,-31-4 20 0,-26 0 58 16,-8 5 31-16,-30 7-50 15,-6 17-25-15,-13 3-16 16,1 20-18-16,2 6 0 15,6 7-2-15,10 3 0 16,9 0 0-16,12 1 2 16,9-7-4-16,0-8-1 15,25-8 0-15,8-7-39 16,9-7 26-16,4-4 10 16,-4-23-8-16,-3-5-26 0,-9-5 8 15,-8-9 23-15,-7-4 11 16,-6-15 3-16,-6-10 16 15,-3-8 5-15,0 0 27 16,-3 6-6-16,-3 18-7 16,-6 17 10-16,9 20 17 15,-3 14-22-15,3 7-13 16,0 1-29-16,-4 14 3 16,1 22-4-16,3 12 0 15,3 13-1-15,0 14 1 16,0 5 0-16,0 3-2 15,9-7 1-15,13-7-43 16,17-13-77-16,21-16-141 0,26-16-256 16</inkml:trace>
  <inkml:trace contextRef="#ctx0" brushRef="#br1" timeOffset="42324.75">5559 15017 487 0,'0'0'154'0,"0"0"9"0,0 0 48 15,0 0-81 1,0 0-21-16,30-87 9 0,-29 65 60 16,-1 5-51-16,0 8-36 15,0 6 1-15,0 3-42 16,0 0-28-16,-9 9-20 15,-10 31-2-15,-1 20 0 16,-2 28-1-16,9 12 8 16,7 15-9-16,4 5 2 15,1-5 0-15,-1-12-1 16,-4-14-4-16,-3-17-43 16,2-19-46-16,-2-17-110 0,3-21-158 15,-3-15-296-15</inkml:trace>
  <inkml:trace contextRef="#ctx0" brushRef="#br1" timeOffset="42758.96">5244 15461 9 0,'0'0'1326'16,"0"0"-1203"-16,0 0 70 16,0 0-170-16,9-74-17 15,27 58-6-15,10 2 0 16,5 1-1-16,4-2 1 15,3 1-2-15,-1-3-23 16,-2-2 5-16,0-5-2 16,-10 5 11-16,-9-5 7 15,-9-1 4-15,-8 0 0 0,-10 7 13 16,-3 7 34-16,-6 7-13 16,0 4 11-16,-3 17-45 15,-12 16 0-15,-3 11-3 16,6 5-1-16,12-3-2 15,0-7 5-15,11-9-11 16,8-13 11-16,-1-10-2 16,9-7 3-16,3-4 2 15,-2-20 3-15,2-5-5 16,-11-3 7-16,-10-5-5 16,-9-3 5-16,-3-6 20 15,-22 6-5-15,-2 7-6 0,-4 16-16 16,1 17-3-16,0 3-36 15,2 22-41-15,8 8-36 16,10-4-100-16,10-2-72 16,0-8-462-16</inkml:trace>
  <inkml:trace contextRef="#ctx0" brushRef="#br1" timeOffset="43074.59">5990 15100 1429 0,'0'0'181'0,"0"0"-11"16,0 0-120-16,0 0-48 0,0 0-1 15,0 0-2-15,52 3-5 16,-10 17 5-16,7 10 0 16,-3 4-1-16,-10-2 1 15,-9 0 1-15,-12-4-7 16,-12-9 7-16,-3-5-5 15,0-4 5-15,0-7 2 16,0-1-2-16,0-2 5 16,-6-2 1-16,3-18 3 15,0-17 2-15,3-12-9 16,9-11-2-16,21 1 0 16,9 6-7-16,2 14-42 0,9 8-116 15,-1 12-180-15,-2-1-406 16</inkml:trace>
  <inkml:trace contextRef="#ctx0" brushRef="#br1" timeOffset="44058.05">8268 14921 532 0,'0'0'465'16,"0"0"-269"-16,0 0 41 15,0 0-49-15,0 0-63 16,0 0-28-16,-3-49-53 16,-11 49-24-16,-11 7-5 15,-8 15-15-15,0 10 3 16,-1 6-3-16,7-1 3 16,11-1-8-16,11-7 5 0,5-2-3 15,0-4 1-15,18-9-3 16,3-5-2-16,3-2-11 15,1-7 14-15,-4 0 0 16,-3 0 2-16,-3 0 2 16,-9 0-1-16,-3-3 2 15,-3 3 8-15,0 0-1 16,0 0 3-16,-21 0-4 16,-10 0-7-16,-5 12 0 15,-6 13 5-15,-1 7 0 16,7 4 5-16,8 8-7 15,8 1-2-15,13-6-2 16,7-6 1-16,4-5-3 0,22-9 5 16,14-12-4-1,18-7 0-15,12 0-10 0,2-23-32 16,4-4-77-16,-6-10-201 16,-5-8-316-16</inkml:trace>
  <inkml:trace contextRef="#ctx0" brushRef="#br1" timeOffset="44839.75">9212 15070 1100 0,'0'0'296'16,"0"0"-97"-16,0 0-46 16,0 0-88-16,0 0-33 15,0 0-4-15,-15 10 4 16,15-7-13-16,0-3 1 15,0 0 4-15,0 0-8 16,0 0-3-16,6 0-5 0,13 0 1 16,8 0-1-1,6 0-4-15,4-7-4 0,-1-1-2 16,0 3-15-16,-9 3-15 16,-5-1-33-16,-7 3-59 15,-3 0-136-15,-12 0-103 16,0 3-204-16</inkml:trace>
  <inkml:trace contextRef="#ctx0" brushRef="#br1" timeOffset="45002.2">9145 15236 1172 0,'0'0'177'16,"0"0"55"-16,0 0-128 15,0 0-60-15,0 0-23 0,0 0-5 16,31 26 40-16,9-26-30 15,11 0-24-15,4 0-2 16,8-7-122-16,-2-5-180 16,-3-8-263-16</inkml:trace>
  <inkml:trace contextRef="#ctx0" brushRef="#br1" timeOffset="45655.97">10196 14832 1365 0,'0'0'256'0,"0"0"-142"0,0 0-23 16,0 0-61-16,0 0-30 15,0 0-1-15,11-27-18 16,14 22 0-16,2 0 10 15,-2 0 7-15,-8 1 0 16,-4 4-9-16,-10-3-7 16,-3 3 16-16,0 0 2 15,-9 0-11-15,-15 0-57 16,-10 0 34-16,-3 3 33 16,4 4-1-16,3 0 4 0,9 0 4 15,5 2 13 1,5 4-5-16,1-1 0 0,4 5 7 15,0 11 3-15,0 4 4 16,3 5-9-16,0 2-7 16,0-5 1-16,3-4 2 15,0-5-3-15,0-5 4 16,0-7-7-16,0-6 9 16,0-5 0-16,0-1-2 15,0 2 2-15,0-3 0 16,0 0 7-16,3 0-6 15,12 0 1-15,7-4-6 16,8-4-14-16,3 0 0 16,3 6 0-16,1 2 0 0,0 0 0 15,-4 5 0-15,-7 12 0 16,-7 4 0-16,-3 1 0 16,-13-1 0-16,-3 5 0 15,-3 0 0-15,-28 1 0 16,-12 0 0-16,-17 1 0 15,-10-4 0-15,-2-4 0 16,-2-4-4-16,11-6-19 16,18-3-15-16,17-7-31 15,16 0-90-15,12-6-264 16,21-14-804-16</inkml:trace>
  <inkml:trace contextRef="#ctx0" brushRef="#br1" timeOffset="46179.84">10704 15285 474 0,'0'0'759'0,"0"0"-650"15,0 0 88-15,0 0-83 16,0 0-52-16,0 0 10 15,-5 0-44-15,5 0-5 16,0 0 3-16,0 0-14 16,0 0 9-16,0 0-4 0,0 0-4 15,0 0-2-15,4 0-4 16,0 0 2-16,3 0-2 16,-4 0-4-16,-3-6 4 15,0 2-7-15,0-2 4 16,0 5-1-16,-6 1-3 15,-9 0 0-15,0 0-4 16,-6 0 3-16,6 11 0 16,2 1 1-16,4 2-5 15,6-1 3-15,3-4-4 16,0-2 6-16,3 0-4 16,12-4 4-16,7-3-4 0,5 0 5 15,-3 0-1-15,-2-10 0 16,-4 1 1-16,0-4-1 15,-9-1 1-15,-6 4 1 16,-3 1 3-16,0 0 0 16,-3 9-4-16,-24 0-2 15,-4 0-10-15,-8 18-20 16,3 6-28-16,-1 2-57 16,10 2-164-16,0-3-328 15</inkml:trace>
  <inkml:trace contextRef="#ctx0" brushRef="#br1" timeOffset="52665.91">11297 16883 616 0,'-161'41'0'0,"1"-2"-167"15,1-5 133 1,14-7-32-16,14-3-109 0,25-7 175 16,21-6 157-16,26-6-23 15,27-4-134-15,14-1-2 16,12 0-27-16,6 0-208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3:44:31.00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2313 8335 656 0,'0'0'30'0,"0"0"-16"15,0 0 103-15,0 0-4 16,0 0-19-16,0 0 21 15,0 0-33-15,0 0-24 16,0 0 12-16,0 0 10 16,0 0-20-16,0 0-22 15,0 0-13-15,0 0-1 16,0 0-8-16,0 3-10 16,0-2-6-16,0 5-4 15,3 7 1-15,12 7 3 0,9 8 4 16,0 7 11-1,3 5-1-15,-2 5 8 0,0-1 11 16,-1-8-20-16,-6-6-2 16,0-10 13-16,-3-8-8 15,-2-4 2-15,1-8-3 16,5 0-4-16,8-11 21 16,10-22-7-16,20-15-1 15,19-16-13-15,18-9-10 16,9-9 7-16,-3 0-8 15,-6 2-3-15,-9 10 0 16,-12 12 6-16,-9 12-2 16,-16 6 0-16,-5 7-1 0,-9 8 5 15,-11 8-2 1,-10 5-2-16,-7 7 4 0,-3 5 1 16,-3 0 1-16,2 0-5 15,-2 0-2-15,0 0 0 16,0 0-6-16,0 0-67 15,0 11-85-15,0 3-128 16,-8-11-389-16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3:41:53.41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2777 1332 754 0,'0'0'15'0,"0"0"117"16,0 0 39-16,0 0-87 15,0 0 24-15,0 0-57 16,0 0 34-16,-18-26 22 0,18 25-40 16,-3 1-8-16,3-2 2 15,0 0-16-15,-3-3-10 16,3 0-25-16,-3-3 1 16,3 1 6-16,-4-2-17 15,1 3 10-15,3 2 8 16,0 2-6-16,-3 2 2 15,3 0-13-15,0 0 3 16,0 0 6-16,0 0-8 16,0 0-2-16,0 0 1 15,0 0 2-15,-2 0-5 16,2 0 2-16,0 9 0 0,0 15 0 16,0 13-6-16,0 14 6 15,0 12 0-15,0 12 3 16,0 4-1-16,0-4-2 15,0-9 0-15,-3-11 6 16,2-6-6-16,-1-9 0 16,2-6 7-16,0-4-6 15,0-5 5-15,0-7-3 16,0-6-1-16,0-7 6 16,0-2-8-16,0-3 0 15,0 0-2-15,0 0 8 16,0 0-6-16,0 0 0 15,0 0 2-15,0 0 0 0,0-3-2 16,0-7-20-16,0 1-5 16,0 2-28-16,-1 4-55 15,-1 3-162-15,-1 0-241 16</inkml:trace>
  <inkml:trace contextRef="#ctx0" brushRef="#br0" timeOffset="494.97">3700 1480 238 0,'0'0'783'16,"0"0"-642"-16,0 0 50 15,0 0-42-15,0 0-32 16,-9-78-59-16,2 73 14 0,4 3-15 16,0 2-17-16,0 0-12 15,3 0 6-15,-6 7-34 16,-6 27 2-16,0 24-2 16,-3 19-1-16,-1 12 0 15,5 2 1-15,-2-1 0 16,1-6-1-16,-1-14 5 15,2-14-8-15,-1-18-14 16,5-12-46-16,-2-8-73 16,0-8-127-16,-3-10-119 15,-3-3-482-15</inkml:trace>
  <inkml:trace contextRef="#ctx0" brushRef="#br0" timeOffset="861.6">3357 1841 1281 0,'0'0'111'0,"0"0"123"16,0 0-102-16,0 0-88 16,0 0-1-16,142-66-15 15,-69 44-28-15,0 2 1 16,-4-1-1-16,-1-3-54 16,-8 5-77-16,-12-1-137 15,-14 1-9-15,-10-4-92 16,-12 0-97-16,-8-1 466 15,-4 3 14-15,0 8 350 0,0 1-88 16,0 4-19 0,0 4-35-16,0 3-11 0,0 1-88 15,-4 0-57-15,-2 17-20 16,-9 21-26-16,-3 16-1 16,0 18 8-16,0 6-22 15,6 4 12-15,2-1-17 16,7-15 0-16,3-18 0 15,6-17-8-15,18-18-24 16,19-13-39-16,8-11-65 16,7-30-195-16,-3-15-236 15</inkml:trace>
  <inkml:trace contextRef="#ctx0" brushRef="#br0" timeOffset="1259.76">4106 1688 903 0,'0'0'230'0,"0"0"-91"15,0 0 37-15,0 0-46 16,0 0-94-16,0 0-18 16,-33 4-14-16,54-1 0 15,6-1 15-15,4 0-16 16,2 1 8-16,-3 0-11 16,-5 2-10-16,-5 6-9 15,-7 3-31-15,-13 7-2 16,0 6 7-16,-15 4 16 0,-10-3-6 15,4-6 19 1,3-6 16-16,12-10-5 0,3-3 9 16,3-3-4-16,0 0 26 15,0-17 40-15,17-10-39 16,2-4-16-16,6 2 4 16,-4 2 17-16,-9 8-11 15,-3 11 11-15,-4 6 10 16,-5 2-1-16,1 0-31 15,5 20-10-15,0 13 0 16,0 6 6-16,6 1-6 16,1-3 0-16,1-10-15 0,2-10-77 15,-4-12-85 1,6-5-100-16,-3-20-97 0</inkml:trace>
  <inkml:trace contextRef="#ctx0" brushRef="#br0" timeOffset="1493.45">4452 1495 1052 0,'0'0'187'0,"0"0"155"16,0 0-166-16,0 0-110 15,0 0-41-15,0 0-23 16,6 37 4-16,33 5 48 16,13 5-30-16,12 1 13 15,-1 7-27-15,-5 1-9 16,-16 2 8-16,-23-4-9 15,-19-4 0-15,-12 0-6 0,-31-3 1 16,-15-5-16 0,0-10-50-16,1-10-83 0,9-15-176 15,17-7-223-15</inkml:trace>
  <inkml:trace contextRef="#ctx0" brushRef="#br0" timeOffset="1673.52">5087 1769 1727 0,'0'0'31'15,"0"0"44"-15,0 0 13 0,0 0-59 16,0 0-29 0,0 0-1-16,114-20-23 15,-59 14-91-15,8-6-189 0,1-2-466 16</inkml:trace>
  <inkml:trace contextRef="#ctx0" brushRef="#br0" timeOffset="2010.43">5711 1501 1541 0,'0'0'121'0,"0"0"77"16,0 0-103-16,0 0-41 0,0 0-36 15,0 0-2 1,-6 27-12-16,6 5-4 0,0 11 0 16,-6 5 0-16,-7 3 0 15,-7-1 0-15,4-1 0 16,-5-8 0-16,9-8 0 16,3-7 0-16,6-9 0 15,0-5 0-15,3-8 0 16,0-2 0-16,0-2 0 15,24 0 0-15,13 0 0 16,11-5 0-16,13-6 0 16,5-1-55-16,5-4-55 15,-11-7-171-15,-9-5-354 16</inkml:trace>
  <inkml:trace contextRef="#ctx0" brushRef="#br0" timeOffset="2259.08">6290 1277 1269 0,'0'0'381'0,"0"0"-231"16,0 0-1-16,0 0-110 15,0 0-26-15,0 0 5 16,10 70-9-16,-1-3 10 15,-6 21-19-15,0 16 0 0,-3 9 0 16,0 3 0 0,-9-3 0-16,-7-10 0 15,2-21-8-15,1-19-69 0,10-25-169 16,3-28-613-16</inkml:trace>
  <inkml:trace contextRef="#ctx0" brushRef="#br0" timeOffset="2469.11">7216 1733 945 0,'0'0'929'0,"0"0"-885"16,0 0 38-16,0 0-40 0,0 0-37 15,0 0-5-15,119-26 0 16,-50 18 0-16,-5 1-20 15,-9 0-36-15,-16 4-163 16,-18 1-213-16,-21 2-180 16</inkml:trace>
  <inkml:trace contextRef="#ctx0" brushRef="#br0" timeOffset="2627.13">7241 1861 1080 0,'0'0'291'16,"0"0"-29"-16,0 0-67 0,0 0-119 15,0 0-69 1,0 0 7-16,69 37 21 0,16-40-35 16,9-11-3-16,15 2-79 15,4-5-280-15,-4-8-545 16</inkml:trace>
  <inkml:trace contextRef="#ctx0" brushRef="#br0" timeOffset="3058.33">8733 1359 35 0,'0'0'1110'0,"0"0"-897"16,0 0 67-16,0 0-87 15,0 0-91-15,0 0-38 16,-12-36-14-16,12 36-50 15,0 0 0-15,-3 0 0 0,3 7 0 16,0 29 0 0,0 26 0-16,-3 25 0 0,-6 19 0 15,-7 7 0-15,-4 0 0 16,-2-7 0-16,4-17 0 16,6-22 0-16,12-21-59 15,0-20-135-15,6-26-420 16</inkml:trace>
  <inkml:trace contextRef="#ctx0" brushRef="#br0" timeOffset="3541.43">8991 1646 1027 0,'0'0'593'0,"0"0"-450"0,0 0 4 16,0 0-86-16,0 0-26 15,0 0-19-15,6-22-2 16,18 21-14-16,6 1 1 16,4 0-1-16,-1 11-2 15,-6 11-4-15,-11 7-10 16,-10 10-15-16,-6 5 9 16,-16 4-16-16,-14-3 6 15,-6-3 16-15,2-6-13 16,4-11 23-16,9-9 2 15,9-9 6-15,9-7-6 16,3 0 8-16,0-6-1 0,6-19 21 16,18-11-22-16,9-9-1 15,1-7 8-15,2 0-8 16,-3 0 12-16,-2 9 7 16,-7 12 4-16,-8 12 10 15,-9 6-17-15,-3 10 4 16,-4 3-2-16,0 0-19 15,0 17 0-15,0 15 9 16,-5 14-4-16,-7 7 3 16,-1 2-8-16,4-1 0 0,-1-7 0 15,8-13 0 1,2-12 0-16,0-14-27 0,9-8-42 16,12 0-81-16,16-24-146 15,5-20-312-15</inkml:trace>
  <inkml:trace contextRef="#ctx0" brushRef="#br0" timeOffset="3874.9">9421 1383 1301 0,'0'0'71'16,"0"0"238"-16,0 0-172 15,0 0-67-15,0 0-35 16,0 0-17-16,0 0-3 15,-11-24-15-15,38 20 0 16,9-1 0-16,-2 4-15 0,-1 1-9 16,-6 0 1-16,-8 1-12 15,-7 13 6-15,-7 7 4 16,-5 8 18-16,-5 8 2 16,-20 4 10-16,-8 5-5 15,-2-8 6-15,6-7-3 16,8-11 32-16,9-10-12 15,9-6-10-15,3-3-12 16,15-1 5-16,25 0-5 16,15-12-1-16,14-8-18 15,2-1-172-15,1-9-282 0</inkml:trace>
  <inkml:trace contextRef="#ctx0" brushRef="#br0" timeOffset="7620.48">9819 1913 245 0,'0'0'101'0,"0"0"66"15,0 0-25-15,0 0-41 16,0 0-43-16,0 0 8 16,0 0-15-16,7 0-20 15,-7 0-15-15,0 0 4 16,0-1 1-16,0-2-6 15,0 2-8-15,0-1 14 16,-3 1-19-16,-4 1 1 16,-2 0 8-16,0 0-10 15,-5 0 5-15,7 0 20 0,-5 0 1 16,5 0 19 0,1 0 6-16,0 1-3 0,3-1-4 15,3 0-5-15,-4 0 30 16,4 2 5-16,0-2-8 15,0 0 7-15,0 0-16 16,0 0 8-16,0 0-24 16,0 0-12-16,0 0-5 15,16 2-16-15,10 0 11 16,9-2 24-16,8 0-32 16,2 0-4-16,-2 0 0 15,-1-2-7-15,-9-3 1 16,-11 1-2-16,-13 1 0 15,-3 1-2-15,-6 2-7 0,0 0-11 16,0 0-27-16,0 0-32 16,-9 0-83-16,-3 0-228 15,-4 0-197-15</inkml:trace>
  <inkml:trace contextRef="#ctx0" brushRef="#br0" timeOffset="8236.99">10311 1680 1181 0,'0'0'56'0,"0"0"199"15,0 0-52-15,0 0-106 16,0 0-15-16,0 0-30 15,0-17-19-15,0 17-20 16,0 10-13-16,0 24 1 16,-7 19-1-16,-9 11 0 15,-1 6 0-15,-1-8 6 16,6-12-12-16,3-12 6 16,9-15 0-16,0-9-2 15,0-8-2-15,9-6-14 16,12 0 16-16,5 0-10 0,6-17 12 15,-2-5-12-15,-2 0-3 16,-1-2 3-16,-6 0-17 16,-3 0 17-16,-6 0 7 15,-5 2 5-15,-4-2 1 16,-3 4 7-16,0-2 7 16,0 4 0-16,0 4 3 15,0 5 7-15,0 2 15 16,0 5-20-16,0-1-2 15,-3 3 2-15,3-1-3 16,0 1-17-16,0 0 0 16,0 0 0-16,0 0 0 15,0 0 0-15,0 15 0 0,0 17 0 16,3 17 0 0,7 13 0-16,-3 2 0 0,-7 6 0 15,0-5 0-15,0-5 0 16,-3-9 0-16,-5-13 0 15,8-11 0-15,0-9 0 16,0-11-47-16,14-7-114 16,5-7-289-16,5-25-537 15</inkml:trace>
  <inkml:trace contextRef="#ctx0" brushRef="#br0" timeOffset="8570.5">10878 1434 1250 0,'0'0'75'0,"0"0"152"16,0 0-18-16,0 0-118 16,0 0-23-16,0 0-14 15,-3-32-21-15,0 32 2 16,0 0-30-16,3 0-5 15,-3 0 0-15,3 17 0 16,0 26 0-16,0 21 0 16,9 20 0-16,4 6 0 15,-5-1 0-15,1 0 0 16,1-3 0-16,-1-7 0 0,0-11 0 16,-5-15 0-16,0-9 0 15,-4-6-5-15,0-7-87 16,7-8-151-16,5-16-381 15</inkml:trace>
  <inkml:trace contextRef="#ctx0" brushRef="#br0" timeOffset="15962.92">7534 3378 180 0,'0'0'578'0,"0"0"-382"0,0 0 43 16,0 0-102-1,0 0 69-15,0 0-93 0,0 0 3 16,-14-11-46-16,14 11-19 16,0 0-14-16,0 0-4 15,0 0-26-15,0 0-1 16,0 0-6-16,24 0 0 16,9-5-2-16,15-2 2 15,7-4-2-15,3-3-5 16,0 0-62-16,-13 4-24 15,-15 6-157-15,-20 4-122 16,-10 0-152-16</inkml:trace>
  <inkml:trace contextRef="#ctx0" brushRef="#br0" timeOffset="16106.17">7495 3506 216 0,'0'0'982'15,"0"0"-910"-15,0 0 131 16,0 0-96-16,0 0-83 15,0 0 10-15,143-13-3 16,-68 0-31-16,-1-3-80 16,-2-1-215-16,-11-3-290 15</inkml:trace>
  <inkml:trace contextRef="#ctx0" brushRef="#br0" timeOffset="16561.43">9003 3266 350 0,'0'0'118'16,"0"0"29"-16,0 0 99 0,0 0 9 15,0 0-85-15,0 0 12 16,0 0-39-16,6-52-13 16,-6 51-40-16,0 1-21 15,0 0-13-15,0 0-26 16,0 0-7-16,-3 0-7 15,3 6-16-15,0 26 0 16,0 23 7-16,3 20-1 16,0 17 3-16,-3 10-9 15,0-1 0-15,-9-1 0 16,-6-10 0-16,9-21 0 16,0-13-19-16,6-17-33 15,0-14-47-15,0-12-152 16,15-13-256-16</inkml:trace>
  <inkml:trace contextRef="#ctx0" brushRef="#br0" timeOffset="21789.23">9316 3618 340 0,'0'0'57'16,"0"0"-22"-16,0 0 101 15,0 0-24-15,0 0 0 16,0 0 69-16,0 0-43 16,0 0-45-16,0 0-8 15,0 0-11-15,0 0 8 16,0 0-22-16,0 0-12 16,0 0 5-16,0 0-16 15,0-4 27-15,6-8-36 0,2-1-9 16,5 4 19-16,2 2-28 15,0 1-1-15,3 5-9 16,4 1 1-16,-1 0-1 16,-3 7 0-16,0 15-3 15,-12 8 2-15,-6 11-11 16,-6 6 8-16,-21 4 3 16,-12-2-7-16,-1-7 8 15,-1-8 0-15,9-11 0 16,11-9-2-16,9-6 2 15,9-5 0-15,3-3 2 16,3 0-2-16,27-17 2 0,9-14-4 16,10-5 7-16,3-6-8 15,-4-7 3-15,-5-3 0 16,-8 6-1-16,-6 13 1 16,-14 11 0-16,-10 14 5 15,-5 8 10-15,0 0 16 16,-8 13-22-16,-11 19-3 15,-7 14 4-15,-5 8-2 16,7 0 2-16,5-6 0 16,10-7-9-16,6-6 1 15,3-6-2-15,6-11-23 16,22-10-43-16,8-8-105 16,16-1-132-16,6-22-206 0</inkml:trace>
  <inkml:trace contextRef="#ctx0" brushRef="#br0" timeOffset="21949.41">9883 3800 1334 0,'0'0'189'15,"0"0"-53"-15,-103 14 49 16,94-12-126-16,6-2-18 16,3 0-30-16,24 0-9 15,21 0-1-15,13-3-1 16,9-10-58-16,6-2-60 15,-3 1-219-15,-4-2-173 0</inkml:trace>
  <inkml:trace contextRef="#ctx0" brushRef="#br0" timeOffset="22289.6">10335 3589 1322 0,'0'0'96'15,"0"0"37"-15,0 0 63 16,0 0-147-16,0 0-34 16,0 0 9-16,88-8-23 15,-51 8 9-15,-4 0-10 16,-9 3-8-16,-9 9-11 0,-6 7-10 16,-9 4 1-1,0 6 14-15,-20 6 3 0,-8 2 10 16,-5 1 1-16,-1-1 0 15,0-5 8-15,11-5 14 16,4-8 6-16,6-9-13 16,13-6-7-16,0-1-1 15,16-3-2-15,26 0-10 16,16 0-2-16,18-10-74 16,7-7-259-16,1-5-248 15</inkml:trace>
  <inkml:trace contextRef="#ctx0" brushRef="#br0" timeOffset="22556.25">10993 3395 1432 0,'0'0'102'0,"0"0"132"16,0 0-93-16,0 0-84 15,0 0-31-15,0 0-3 16,16 54-1-16,3 0-12 16,10 16-10-16,-5 9 0 15,-2 6 0-15,-3-2 0 16,4-6 0-16,-3-12 0 16,-4-17 0-16,-3-13-28 0,-1-15-137 15,-5-15-339 1,10-5-820-16</inkml:trace>
  <inkml:trace contextRef="#ctx0" brushRef="#br0" timeOffset="22839.59">11613 3447 1569 0,'0'0'64'16,"0"0"140"-16,0 0-73 15,0 0-76-15,0 0-31 0,0 0-24 16,-10-1 0 0,10 8 0-16,0 15 0 0,10 13 0 15,2 15 0-15,6 11 0 16,-3 9 0-16,1 3 0 16,1 0 0-16,-1-10 0 15,-4-10 0-15,-1-14 0 16,-4-10 0-16,2-11-75 15,0-10-371-15,12-8-814 16</inkml:trace>
  <inkml:trace contextRef="#ctx0" brushRef="#br0" timeOffset="23305.15">12031 3676 1648 0,'0'0'91'15,"0"0"1"-15,0 0 51 16,0 0-85-16,0 0-43 16,0 0-15-16,10-21 0 15,23 16 0-15,3 5 0 16,0 0 0-16,-1 0 0 16,0 13 0-16,-8 4 0 15,-11 5-17-15,-13 6-6 16,-3-1 8-16,-6 4-24 15,-21-3 12-15,2-3 9 16,1-6-11-16,9-6 14 0,2-6 11 16,10-4 3-16,0-3 1 15,3 0 0-15,6-3 1 16,19-18 7-16,8-10-5 16,7-6-2-16,-1-5 1 15,-7 1 7-15,-3 5 17 16,-13 12 4-16,-2 8-1 15,-11 10 3-15,-3 5-12 16,0 1-4-16,0 1-16 16,0 22 0-16,-18 8 2 15,3 5-2-15,2-2 0 16,10 0-1-16,3-4-2 16,0-5-30-16,10-8-78 0,14-7-80 15,17-9-240-15,7-1-344 16</inkml:trace>
  <inkml:trace contextRef="#ctx0" brushRef="#br0" timeOffset="23478.38">12610 3738 1302 0,'0'0'137'16,"0"0"154"-16,0 0-153 16,0 0-75-16,0 0-50 15,0 0-4-15,26-21-7 16,22 14-4-16,4 1 1 15,-3-2-31-15,-3-4-55 0,-8-2-84 16,-14 1-119-16,-18 1-105 16,-6 2-573-16</inkml:trace>
  <inkml:trace contextRef="#ctx0" brushRef="#br0" timeOffset="23671.88">12717 3595 1001 0,'0'0'189'0,"0"0"122"16,0 0-49-16,0 0-124 15,0 0-68-15,0 0-30 16,-22-13-19-16,22 16-6 16,0 24-15-16,3 7 0 15,4 11 0-15,-1 5 0 16,0-3 0-16,-6 0 0 0,3-2 0 16,3-11-18-1,7-7-141-15,17-12-426 0</inkml:trace>
  <inkml:trace contextRef="#ctx0" brushRef="#br0" timeOffset="23988.83">13283 3629 1527 0,'0'0'45'15,"0"0"112"-15,0 0-10 16,0 0-120-16,0 0-23 15,0 0-2-15,116-4-2 16,-76 4-1-16,-11 3-12 0,-3 4-19 16,-17 3 2-16,-6 0-16 15,-3 6 20-15,-12 4-2 16,-15 2 28-16,-4 3-5 16,-6-1 11-16,4-2 0 15,9-4 20-15,3-3-1 16,15-5 1-16,6-2-20 15,3-4-1-15,27-2 2 16,15-2-7-16,16 0-14 16,6-3-56-16,6-13-156 15,-1-9-157-15</inkml:trace>
  <inkml:trace contextRef="#ctx0" brushRef="#br0" timeOffset="24220.74">13915 3313 1498 0,'0'0'106'0,"0"0"150"15,0 0-148-15,0 0-59 16,0 0-19-16,0 0-30 16,4 65 0-16,22-13 0 15,3 9 0-15,3 11 0 16,-6 6 0-16,-6 5 0 15,-11-2 0-15,-9-1-17 0,-3-9-264 16,-16-9-959 0</inkml:trace>
  <inkml:trace contextRef="#ctx0" brushRef="#br0" timeOffset="25038.37">7780 5075 1126 0,'0'0'85'16,"0"0"89"-16,0 0 70 15,0 0-123-15,0 0-60 0,0 0-19 16,-9 7-15-16,28-7 2 16,11 0-21-16,6 0-2 15,6 0-6-15,1-3-8 16,-6 2-64-16,-7-2-122 16,-18 3-150-16,-12 0-95 15,-6 0-399-15</inkml:trace>
  <inkml:trace contextRef="#ctx0" brushRef="#br0" timeOffset="25187.37">7702 5196 915 0,'0'0'171'0,"0"0"-36"15,0 0 24-15,0 0-43 16,0 0-64-16,0 0 100 16,102 36-101-16,-32-36-42 15,3-5-9-15,3-9-143 0,3 0-274 16</inkml:trace>
  <inkml:trace contextRef="#ctx0" brushRef="#br0" timeOffset="25654.22">8761 5025 491 0,'0'0'369'0,"0"0"-228"16,0 0 112-16,0 0 16 16,0 0-92-16,0 0-33 0,0-61-50 15,0 61-28 1,0 0-23-16,0 0-43 0,0 0 0 15,0 15 0-15,6 26 0 16,-3 17 0-16,-1 16 0 16,-2 3 0-16,0-1 0 15,-8-8 0-15,1-10 0 16,4-15 0-16,3-13-68 16,0-14-164-16,21-16-309 15</inkml:trace>
  <inkml:trace contextRef="#ctx0" brushRef="#br0" timeOffset="26202.54">9030 5170 1056 0,'0'0'196'16,"0"0"54"-16,0 0 10 16,0 0-140-16,0 0-63 15,0 0-35-15,10-2-5 16,7 1-13-16,-1 1 0 16,2 0-4-16,3 17-2 15,-5 6 0-15,-7 7 1 0,-9 4-18 16,0 3 7-16,-6 1-12 15,-19-4 1-15,1-5-2 16,-1-7-4-16,8-8 17 16,4-6 3-16,7-6 9 15,6-2-3-15,0 0 3 16,13-11 0-16,13-10 4 16,2-10-3-16,5 2 0 15,1-7 4-15,-1-3-4 16,-5 1 26-16,-5 6 2 15,-7 10-10-15,-7 11 7 16,-6 8-11-16,-3 3 10 0,0 0-11 16,0 19-14-16,-12 13 7 15,-4 14 0-15,2 4 7 16,1-4-13-16,7 0-1 16,3-8 0-16,3-6-6 15,0-12-44-15,16-8-52 16,14-12-140-16,15-2-170 15,7-24-797-15</inkml:trace>
  <inkml:trace contextRef="#ctx0" brushRef="#br0" timeOffset="26367.08">9564 5329 687 0,'0'0'850'0,"0"0"-742"0,0 0 73 15,0 0-96 1,0 0-57-16,0 0-10 0,6-7-16 15,49-2-1-15,24-4-2 16,12-3-49-16,12-2-102 16,4-5-280-16,-13-4-556 15</inkml:trace>
  <inkml:trace contextRef="#ctx0" brushRef="#br0" timeOffset="26718.1">10138 5101 1197 0,'0'0'307'0,"0"0"-269"15,0 0 151-15,108-13-113 16,-53 6-22-16,-3 4-26 16,-3 0-17-16,-13 3-3 15,-11 0-6-15,-15 0-4 16,-3 10-1-16,-7 9-1 15,-4 12 4-15,-19 4-12 16,-7 3 12-16,-9 1 0 16,-1-2 0-16,0-3 0 15,4-6 1-15,9-8 3 16,15-8 9-16,6-7-1 0,6-2-1 16,9-3-2-1,24 0-8-15,19 0 7 0,16 0-8 16,13-3-3-16,13-2-53 15,0-4-86-15,0-7-233 16,-9-8-213-16</inkml:trace>
  <inkml:trace contextRef="#ctx0" brushRef="#br0" timeOffset="26985.35">10908 4942 1414 0,'0'0'123'0,"0"0"151"16,0 0-116-16,0 0-87 15,0 0-64-15,0 0-7 16,-9 3 0-16,12 21 0 16,19 10 0-16,8 11 0 15,-4 8 0-15,3 6 0 16,-7 9 0-16,1 0 0 15,-6-5 0-15,-7-6 0 16,-7-8 0-16,-3-6-105 16,0-16-582-16</inkml:trace>
  <inkml:trace contextRef="#ctx0" brushRef="#br0" timeOffset="30464.73">11580 5118 94 0,'0'0'49'16,"0"0"-26"-16,0 0 37 0,0 0 8 15,0 0-44-15,0 0 56 16,0 0-46-16,29-60 9 15,-25 50 6-15,-4 1 28 16,3 2-34-16,-3 4 6 16,0 0 16-16,0 2 3 15,0-1-26-15,0-1 5 16,0 3-17-16,0 0-15 16,0 0 14-16,0 0-3 15,0-3 10-15,0 3 3 16,0 0-8-16,0 0 5 15,0 0-5-15,0 0-16 0,0 0-4 16,0 0-1-16,0 0-3 16,0 0 6-16,0 0-9 15,0 0 25-15,0 0 8 16,0-7 12-16,0 0-21 16,0-3-3-16,0 3 25 15,0 0 37-15,0 2-48 16,0 1 42-16,0 1-21 15,0 2-5-15,0 1-9 16,0 0-17-16,0 0-25 16,0 3 6-16,0 20-10 15,0 19 1-15,0 19 11 16,0 10 10-16,0 4 11 16,0-2-20-16,-7-4 2 15,1-10-2-15,-3-10-12 0,-1-12-1 16,5-11 0-16,2-4-14 15,3-10-76-15,3-11-187 16,21-1-210-16</inkml:trace>
  <inkml:trace contextRef="#ctx0" brushRef="#br0" timeOffset="31031.35">11940 5314 764 0,'0'0'600'16,"0"0"-448"-16,0 0 99 15,0 0-152-15,0 0-16 16,0 0-49-16,-28-6-14 16,28 3 2-16,10-2-19 15,15 1 6-15,5 1-9 16,6 3 0-16,-4 0 0 15,0 6-5-15,-8 12 5 16,-6 4-4-16,-8 2 8 16,-10 5-8-16,0-1 0 15,-10-3 4-15,-11 4-2 16,-6-7-2-16,5-5 4 16,4-5-3-16,9-7 3 0,6-4-3 15,3-1 0-15,0 0 1 16,0-3 0-16,15-14-3 15,12-12 2-15,10-5 0 16,3-5-10-16,3-2 13 16,0-2 0-16,-2 1-4 15,-8 8 4-15,-14 12-1 16,-5 8 1-16,-11 11 14 16,-3 1 4-16,0 2 1 15,0 0-16-15,-3 8-3 16,-14 19 5-16,-5 10-4 15,-1 7 5-15,7-2-1 0,6-2-5 16,4-5 0 0,6-9 0-16,0-4 0 0,9-8 0 15,14-8-28-15,15-6-53 16,11 0-103-16,3-20-287 16,5-7-434-16</inkml:trace>
  <inkml:trace contextRef="#ctx0" brushRef="#br0" timeOffset="31398">12641 5331 481 0,'0'0'440'16,"0"0"-286"-16,0 0 49 16,0 0 26-16,0 0-67 15,0 0-42-15,-18 1-32 16,18-1-24-16,0 0-12 16,0 0-21-16,0 0-11 15,0 0-17-15,12 0-3 16,18 0 0-16,6-3 0 15,3-6 0-15,-4 3 0 16,-5-1 0-16,-11 3 0 0,-5 1 0 16,-8 3 0-16,-6 0 0 15,0 0-18-15,0 0-79 16,0 0-92-16,0 0-245 16,6-6-316-16</inkml:trace>
  <inkml:trace contextRef="#ctx0" brushRef="#br0" timeOffset="31796.97">13187 5188 488 0,'0'0'1035'0,"0"0"-927"0,0 0 90 15,0 0-115-15,0 0-23 16,0 0-42-16,-3-35-2 15,24 23-13-15,4-1 4 16,2 0-7-16,1 2 4 16,2 5-5-16,-3 3 1 15,-3 3-4-15,-5 0-1 16,-5 17-1-16,-7 14-14 16,-7 5 9-16,-3 8-1 15,-24-1-1-15,-7-2 11 16,-6-4 4-16,-2-6-2 15,6-7 2-15,6-9 0 0,17-5 19 16,7-9-13-16,6-1-4 16,0 0 3-16,19 0-5 15,20 0 1-15,11-6-3 16,12-9-7-16,8-3-33 16,5-2-110-16,-1-8-273 15,-5-2-375-15</inkml:trace>
  <inkml:trace contextRef="#ctx0" brushRef="#br0" timeOffset="31984.15">13733 5121 1561 0,'0'0'25'0,"0"0"153"15,0 0-92-15,0 0-51 0,98 0 26 16,-49 0-46-16,0-2-13 15,-4-2-2-15,-6 1-12 16,-9 0-52-16,-15-2-158 16,-12 2-161-16,-3-3-305 15</inkml:trace>
  <inkml:trace contextRef="#ctx0" brushRef="#br0" timeOffset="32202.36">13846 5040 1444 0,'0'0'145'16,"0"0"114"-16,0 0-140 0,0 0-69 16,0 0-20-16,0 0-30 15,-5 2 0-15,18 23 0 16,6 12 0-16,-2 9 0 16,-1 7 0-16,-7-2 0 15,-9 0 0-15,0 0 0 16,0-8 0-16,0-11-95 15,7-18-309-15,19-14-406 16</inkml:trace>
  <inkml:trace contextRef="#ctx0" brushRef="#br0" timeOffset="32579.79">14370 5012 1725 0,'0'0'84'0,"0"0"35"15,0 0-45-15,0 0-49 16,0 0-22-16,0 0 5 16,-6 76 1-16,6-40-9 15,0-6 0-15,3-5 0 16,4-5 0-16,-1-8 0 16,1-7-25-16,13-5 12 15,-2 0-13-15,12-12 3 16,-1-13-24-16,3-4 18 15,1-3 18-15,-8 1 4 0,-1 5 7 16,-12 11 1 0,-5 8 25-16,-7 5 23 0,0 2 2 15,0 5-45-15,0 19-3 16,0 11 2-16,-4 9 1 16,-2 2-2-16,6-2-4 15,0-2-1-15,0-6 1 16,0-8-60-16,0-13-89 15,13-8-240-15,13-7-246 16</inkml:trace>
  <inkml:trace contextRef="#ctx0" brushRef="#br0" timeOffset="32830.47">14962 4796 320 0,'0'0'1231'0,"0"0"-1069"15,0 0 24-15,0 0-89 16,0 0-52-16,0 0-39 16,-18-16-6-16,18 33 0 15,0 17 0-15,8 13 0 16,2 7 0-16,-7 6 0 16,-3 6 0-16,0-3 0 15,-20 3 0-15,-2-3 0 16,-2 1-43-16,-4-10-354 15,1-10-1059-15</inkml:trace>
  <inkml:trace contextRef="#ctx0" brushRef="#br0" timeOffset="33862.3">8402 6770 249 0,'0'0'659'0,"0"0"-481"0,0 0 61 16,0 0 11-16,0 0-86 15,0 0-54-15,18-46-28 16,-18 46-29-16,0 0-19 16,0 0-8-16,0 0-23 15,-18 0-3-15,-18 25 0 16,-16 9 0-16,-17 11 0 15,-13 2 0-15,-1 0 0 16,5-4 0-16,15-8 0 16,17-11 0-16,21-8 0 15,13-6 0-15,9-7 0 16,3-2 0-16,0 7 0 16,18 2 0-16,12 2 0 0,16-3 0 15,15-2 0-15,6-1 0 16,8-2 0-16,-5-1 0 15,-15-3-30-15,-19 4-69 16,-15-1-84-16,-21 4-176 16,-3 3-75-16,-30 2 134 15</inkml:trace>
  <inkml:trace contextRef="#ctx0" brushRef="#br0" timeOffset="34017.06">7887 7274 1004 0,'0'0'230'0,"0"0"67"15,0 0-118-15,0 0-105 0,0 0-23 16,0 0-31-16,42 31 20 16,13-21-15-16,8 0-15 15,7 0-10-15,9-5-54 16,0-2-174-16,0-3-260 16</inkml:trace>
  <inkml:trace contextRef="#ctx0" brushRef="#br0" timeOffset="34427.37">9131 7028 525 0,'0'0'179'15,"0"0"47"-15,14-92-21 16,-14 63-37-16,0 4 54 16,0 2-78-16,0 10-19 15,-3 3-19-15,3 6-40 16,-4 1-7-16,4 3-37 0,0 0-22 15,0 0 0 1,0 16 0-16,4 25 0 0,12 23 0 16,2 19 0-16,-6 7 0 15,-6-3 0-15,-6-3 0 16,0-14-10-16,0-14-81 16,0-12-163-16,0-22-185 15,6-19-306-15</inkml:trace>
  <inkml:trace contextRef="#ctx0" brushRef="#br0" timeOffset="34860.94">9310 7126 1342 0,'0'0'208'0,"0"0"7"0,0 0-126 16,0 0-27-16,0 0-44 15,0 0-12-15,84-72-1 16,-35 71-4-16,0 1-1 15,-7 0-5-15,-9 11-2 16,-8 9 6-16,-11 3-25 16,-7 2 0-16,-7 6-1 15,-7-2 7-15,-16 0 5 16,-7-1 0-16,-1-9-10 16,7-2 24-16,5-10-2 15,10-4 1-15,9-3 2 16,0 0 0-16,0 0 10 15,22-20-5-15,8-6-5 16,2-5 0-16,3-4 7 0,-5 1 3 16,-5 11 5-16,-8 4 7 15,-11 11 5-15,-2 5-12 16,-4 3-5-16,0 0 6 16,0 16-15-16,0 15-2 15,0 8 1-15,0 6 0 16,-10-5 1-16,4-5-1 15,6-5-1-15,0-9-17 16,3-7-68-16,25-7-66 16,18-7-131-16,14-3-49 15</inkml:trace>
  <inkml:trace contextRef="#ctx0" brushRef="#br0" timeOffset="35011.94">9962 7224 994 0,'0'0'243'16,"0"0"49"-16,0 0-103 15,0 0-61-15,0 0-81 16,0 0-31-16,-12-36-11 16,45 30-1-16,12-1-4 15,13-2-53-15,3 2-59 16,9-6-133-16,-3-4-324 16</inkml:trace>
  <inkml:trace contextRef="#ctx0" brushRef="#br0" timeOffset="35360.21">10453 6958 1253 0,'0'0'65'0,"0"0"176"16,0 0-140-16,0 0-20 16,0 0-32-16,0 0 8 15,58-10-26-15,-22 10-21 16,-2 0 4-16,-3 0-7 15,-5 0-4-15,-10 0-6 16,-5 5 1-16,-8 9-2 16,-3 6 0-16,-11 10-6 15,-20 3 10-15,-5 1 0 16,-3-3 5-16,-1-3-5 16,12-8 0-16,11-5 8 0,7-8 2 15,10-2-10 1,0-3 0-16,10-2 2 0,20 0-2 15,12 0-1-15,10-5-65 16,6-12-110-16,0-7-204 16,-1-2-165-16</inkml:trace>
  <inkml:trace contextRef="#ctx0" brushRef="#br0" timeOffset="35609.37">10927 6771 1309 0,'0'0'143'16,"0"0"128"-16,0 0-128 16,0 0-58-16,0 0-15 15,0 0-44-15,-9-12-26 16,9 12 0-16,0 21 0 16,3 12 0-16,10 13 0 15,7 14 0-15,2 16 0 16,1 6 0-16,-7-3 0 15,-6-11 0-15,-8-14 0 16,-2-7-80-16,0-11-277 16,-6-16-770-16</inkml:trace>
  <inkml:trace contextRef="#ctx0" brushRef="#br0" timeOffset="36376.53">11664 6648 217 0,'0'0'13'16,"0"0"83"-16,0 0 23 15,0 0-52-15,0 0 59 16,0 0-35-16,11-30 52 15,-11 30-2-15,0-1-15 0,0-2-32 16,0 1 13 0,0 1 20-16,0 1-13 0,0 0-15 15,0 0-14-15,0 0-35 16,-5 7-15-16,-13 21-18 16,-12 20-12-16,-4 20 17 15,-2 19 5-15,-1 17 0 16,7 4-4-16,6-1-17 15,10-10 1-15,14-15 0 16,0-15-6-16,35-14-2 16,15-17-16-16,24-19-42 15,11-15-97-15,12-2-409 0</inkml:trace>
  <inkml:trace contextRef="#ctx0" brushRef="#br0" timeOffset="36659.25">12101 6919 1213 0,'0'0'7'0,"0"0"219"16,0 0-39-16,0 0-40 16,0 0-42-16,0 0-38 15,-24-13-11-15,21 13-17 16,3 0-39-16,0 1 0 15,0 28 0-15,0 17 0 16,0 19 0-16,9 3 0 0,-6 0 0 16,0-6 0-16,0-13 0 15,6-8 0-15,0-7-40 16,6-14-169-16,6-15-300 16,7-5-658-16</inkml:trace>
  <inkml:trace contextRef="#ctx0" brushRef="#br0" timeOffset="37124.94">12377 7057 1523 0,'0'0'68'0,"0"0"144"0,0 0-146 16,0 0-30-16,0 0-26 15,88-63-7-15,-53 53 1 16,0 10-4-16,-5 0 0 15,-5 0-2-15,-8 19 0 16,-7 6-17-16,-10 4 4 16,0 4-14-16,-7 0 0 15,-16-3 7-15,1-6 1 16,1-8 15-16,6-6-2 16,9-6 4-16,2-4 0 15,4 0-6-15,0 0 10 16,4-8 0-16,14-9 6 15,6-9 6-15,4-7 2 0,5-4 1 16,-3 2 10-16,-5 5-5 16,-8 9 17-16,-7 12 0 15,-7 2-15-15,-3 7 15 16,0 0-17-16,0 0-13 16,0 3-7-16,0 21 1 15,-13 12-1-15,-1 7 7 16,1 4-4-16,7-2 4 15,0-3-7-15,6-9-1 16,0-8-2-16,3-5-21 16,22-11-61-16,17-5-103 15,11-4-183-15,12-4-545 0</inkml:trace>
  <inkml:trace contextRef="#ctx0" brushRef="#br0" timeOffset="37316.32">13093 7157 1306 0,'0'0'181'16,"0"0"27"-16,0 0-85 15,0 0-39-15,0 0-50 16,0 0-1-16,13-13-4 16,20 8-25-16,9-5-2 15,1 1-2-15,-1-1-41 16,0-1-86-16,1-4-172 15,-4-2-390-15</inkml:trace>
  <inkml:trace contextRef="#ctx0" brushRef="#br0" timeOffset="37891.64">13624 6936 1205 0,'0'0'100'16,"0"0"219"-16,0 0-111 15,0 0-129-15,0 0-38 16,0 0 2-16,12-41-31 0,-12 38-4 16,0 3 2-16,0-3-7 15,0 3 8-15,0 0-9 16,0 0 1-16,0 0 0 15,0 0-3-15,0 0 0 16,0 0 0-16,0 0 0 16,0 0 0-16,0 0 0 15,0 0 0-15,0 0 0 16,0 0 0-16,0 0 0 16,0 0 0-16,0 0 0 15,0-3 0-15,10-5 0 16,3 2 0-16,10-7 0 15,3 3 0-15,3 3 0 0,-3 3 0 16,-7 4 0-16,-6 0 0 16,-2 0 0-16,-11 8-19 15,0 15 8-15,-3 12-2 16,-21 3 4-16,-6 4 6 16,-1 2 3-16,-2-8-2 15,3-8 4-15,8-8-2 16,10-9 2-16,3-5-2 15,7-3 0-15,2-3 1 16,3 0 1-16,26 0-2 16,8 0 2-16,11-9-4 15,1-2-17-15,6-2-84 16,-7-2-162-16,-5-7-93 16,-7-3-851-16</inkml:trace>
  <inkml:trace contextRef="#ctx0" brushRef="#br0" timeOffset="38274.3">14077 6780 925 0,'0'0'133'15,"0"0"59"-15,0 0-82 16,0 0 54-16,0 0-48 0,0 0 3 15,0-60-46 1,0 53-18-16,0 1-17 0,0 2 10 16,0 0-2-16,0 4-27 15,0-3-10-15,0 1-9 16,-2 2 0-16,2 0 0 16,-1 0 0-16,1 0 0 15,0 0 0-15,0 14 0 16,0 24 0-16,8 21 0 15,7 19 0-15,4 6 0 16,-5-3 0-16,-4-7 0 16,-10-17 0-16,0-8 0 0,-3-14 0 15,-11-7-9 1,2-8-146-16,5-13-288 0,7-7-703 16</inkml:trace>
  <inkml:trace contextRef="#ctx0" brushRef="#br0" timeOffset="38674.15">14627 7078 878 0,'0'0'143'16,"0"0"74"-16,0 0-4 16,0 0 16-16,0 0-90 15,0 0-60-15,-26 0-16 16,26 0-23-16,0-1-2 15,0 1-30-15,0 0-8 16,0-3 0-16,0 3 0 16,12-7 0-16,18-3 0 15,16-2 0-15,9 0 0 0,4-1 0 16,3 2 0-16,-8 2 0 16,-11-4-27-16,-12 7-73 15,-17-5-201-15,-14-1-264 16</inkml:trace>
  <inkml:trace contextRef="#ctx0" brushRef="#br0" timeOffset="38923.4">14734 6838 1210 0,'0'0'99'0,"0"0"216"15,0 0-147-15,0 0-69 16,0 0-18-16,0 0-31 15,-13-17-25-15,13 17-25 16,0 14 0-16,0 23 0 0,0 13 0 16,0 6 0-16,0 3 0 15,0-4 0-15,0-7 0 16,0-1 0-16,0-10-22 16,0-7-104-16,0-10-221 15,20-12-316-15</inkml:trace>
  <inkml:trace contextRef="#ctx0" brushRef="#br0" timeOffset="39489.48">15253 6769 1465 0,'0'0'70'15,"0"0"112"-15,0 0-22 16,0 0-93-16,0 0-29 15,0 0-11-15,0-26-6 16,0 26-21-16,0 14 2 16,-3 12-1-16,-6 12-1 15,-1 0 0-15,0-2-4 16,4-9 9-16,5-2-7 16,1-8 2-16,0-6-9 15,0-2 7-15,3-6-10 16,18 1-2-16,2-4 10 15,9 0-5-15,4 0-18 0,-2 0-4 16,3 0-4-16,2-4-15 16,-3 1-2-16,-4 0-23 15,-3-3 18-15,-5-2 21 16,-9 2 13-16,-3-7 18 16,-5-2 5-16,-3-6 6 15,3-2 9-15,-4-7 23 16,0 3 34-16,3-2-11 15,-6 6 0-15,0 6 2 16,0 11-13-16,0 1 5 16,0 2-27-16,0 3-21 15,0 0-7-15,0 0 0 0,-3 14 0 16,0 13 0 0,0 11 0-16,3 7 0 0,0 7 0 15,0 4 0-15,0 0 0 16,0-4 0-16,0-9 0 15,6-5 0-15,1-12-50 16,-1-7-84-16,4-7-256 16,10-10-264-16</inkml:trace>
  <inkml:trace contextRef="#ctx0" brushRef="#br0" timeOffset="39961.68">15988 6520 1097 0,'0'0'55'0,"0"0"107"16,0 0-22-16,0 0-51 16,0 0-33-16,0 0-26 15,-13-58 21-15,9 55-8 16,3-3 16-16,-2 3-22 15,0-2-12-15,1 2-6 16,-1 3-15-16,2 0 3 16,1-2 13-16,0 2-11 15,0 0 8-15,0-1-6 16,0 1 6-16,0 0 15 0,0 0-21 16,0 0 5-16,0 0 2 15,0 0-13-15,0 0-2 16,1 13-3-16,21 16 0 15,7 15 4-15,11 9-2 16,2 5 6-16,-1 5-8 16,-4 4 0-16,-9 5 0 15,-11 1 0-15,-11-3 0 16,-6-11 0-16,-12-10 0 16,-21-9 0-16,-6-6 0 15,-3-7 0-15,5-4 0 16,9-7 0-16,8 0-20 15,10-9-25-15,8-2-117 0,2-4-256 16,0-1-265-16</inkml:trace>
  <inkml:trace contextRef="#ctx0" brushRef="#br0" timeOffset="46016.65">8232 8715 762 0,'0'0'25'0,"0"0"-2"16,0 0 97-16,0 0-69 15,0 0 44-15,0 0-20 16,0 0 1-16,0 0-21 16,49 3 0-16,-43-3-9 15,-3 0 16-15,0 0-9 16,3-2-2-16,-2-4 4 0,-4 1-7 15,3-1 15-15,-3 2-24 16,0 4-6-16,0 0 17 16,0 0-23-16,-7 0-3 15,-14 15-16-15,-9 11-8 16,-10 6 4-16,-5 8-1 16,-4 2 4-16,-2-1 6 15,2-5 3-15,10-7 0 16,8-4-5-16,13-13-5 15,6-3 11-15,9-8-16 16,3 2 4-16,0-3 1 16,0 0-4-16,0 4 2 0,15 5-3 15,15 1 8-15,9 9 12 16,10-2-12-16,6 3-9 16,6 1 0-16,5 1 0 15,1-3 0-15,-4-4 0 16,-5-3 0-16,-12-9 0 15,-18 4 0-15,-8-6 0 16,-10-1 0-16,-4 0 0 16,0 3 0-16,0-1-15 15,-1 2-43-15,2 3-140 16,-4-7-299-16,-3 0-650 16</inkml:trace>
  <inkml:trace contextRef="#ctx0" brushRef="#br0" timeOffset="46765.05">9765 8778 256 0,'0'0'513'16,"0"0"-385"-16,0 0 72 15,0 0-89-15,0 0 0 16,0 0 30-16,33-73-29 0,-33 61-27 15,0 1 10-15,-15 8-22 16,-3 3-31-16,-12 0-26 16,-4 9-2-16,-3 10-11 15,1 6 13-15,6 4-3 16,12 1-4-16,11-3 4 16,7 2-13-16,3-2 1 15,24 2-1-15,11-2-1 16,7-4-3-16,4 0 4 15,-4-2 0-15,-6-6 0 16,-5 2 0-16,-13-4 0 16,-9 3-1-16,-9-2 1 0,-3 6 0 15,0 2 3-15,-21 2 3 16,-7-2-2-16,-5 0-4 16,-6-3 0-16,-7-2 4 15,4-3-2-15,3-9-2 16,8-5 0-16,10 0 3 15,5-19 0-15,13-18-3 16,3-16-4-16,0-13 3 16,22 1-37-16,11 8-24 15,6 14-63-15,4 12-209 16,-7 11-218-16</inkml:trace>
  <inkml:trace contextRef="#ctx0" brushRef="#br0" timeOffset="47182.87">10660 8375 870 0,'0'0'360'0,"0"0"-216"16,0 0 127-16,0 0-120 15,0 0-66-15,0 0-16 16,-3-14-16-16,-9 21-21 15,-7 20-20-15,-11 23-12 16,-12 25 0-16,-4 28 0 16,-2 15 0-16,8 22 0 15,9 5 0-15,11 3 0 16,13-12 0-16,7-27 0 16,33-25 0-16,22-34 0 15,21-29 0-15,13-21-40 16,10-27-150-16,1-36-347 0</inkml:trace>
  <inkml:trace contextRef="#ctx0" brushRef="#br0" timeOffset="47664.2">11242 8676 1251 0,'0'0'102'16,"0"0"147"-16,0 0-65 0,0 0-92 15,0 0-18-15,0 0-12 16,-9-61-38-16,-12 61-15 16,-3 0-9-16,-3 17 0 15,2 11 0-15,4 2 0 16,12 4 0-16,9 3 0 15,0 3 0-15,21-3 0 16,10-6 0-16,11-3 0 16,0-5 0-16,1-4 0 15,-10-5 0-15,-8-1 0 16,-11 2 0-16,-5-1 0 16,-9 6 0-16,0 4 0 15,-17 2 0-15,-11 1 0 0,-8-2 0 16,-4-8 0-16,1-4 0 15,1-8 0-15,9-5 0 16,2 0 0-16,12-21 0 16,5-13 0-16,7-10 0 15,3-6 0-15,6 3-55 16,16 14-41-16,2 10-119 16,4 6-211-16,-4 3-706 15</inkml:trace>
  <inkml:trace contextRef="#ctx0" brushRef="#br0" timeOffset="48014.18">11940 8782 1209 0,'0'0'91'16,"0"0"89"-16,0 0 54 16,0 0-104-16,0 0-53 15,0 0-21-15,-12 12-11 16,12-12-20-16,0 0-25 0,19 0 0 15,20 0 0-15,13-3 0 16,11-11 0-16,1-5 0 16,-3 2 0-16,-7 2-34 15,-19 4-75-15,-16 3-170 16,-19 2-277-16</inkml:trace>
  <inkml:trace contextRef="#ctx0" brushRef="#br0" timeOffset="48247.8">12098 8620 1529 0,'0'0'118'15,"0"0"93"-15,0 0-108 16,0 0-53-16,0 0-14 16,0 0-36-16,-15-7 0 15,15 17 0-15,0 13 0 16,9 13 0-16,6 14 0 15,-6 9 0-15,-3 10 0 16,2 4 0-16,5 2 0 16,3-8-13-16,5-14-147 15,12-24-250-15,4-29-562 16</inkml:trace>
  <inkml:trace contextRef="#ctx0" brushRef="#br0" timeOffset="48763.6">12698 8550 1684 0,'0'0'97'15,"0"0"45"-15,0 0-65 16,0 0-64-16,0 0-2 16,0 0 7-16,0 12-13 15,0 16-5-15,3 5 0 16,1 5 0-16,-4-3 0 15,0-5 0-15,0-7 0 16,-4-4 0-16,-2-12 0 16,2-4 0-16,4-3 0 15,0 0 0-15,0 0 0 0,4 0 0 16,15 0-22-16,11 0 17 16,1 0-31-16,5 0 2 15,0-7-18-15,-7-3 29 16,3-3-19-16,-8-6 32 15,-8 2 10-15,-6-2 2 16,-4-3 1-16,-4-6 0 16,-2-2-3-16,0 1 34 15,0 2 10-15,0 7 11 16,0 11-11-16,0 4-5 16,-2 2-39-16,1 3 0 15,-1 0 0-15,2 0 0 16,0 25 0-16,0 9 0 0,0 16 0 15,0 6 0-15,9 0 0 16,5 2 0-16,-5-10 0 16,-3-4 0-16,4-15-91 15,4-9-184-15,11-16-297 16</inkml:trace>
  <inkml:trace contextRef="#ctx0" brushRef="#br0" timeOffset="49312.95">13428 8358 1248 0,'0'0'245'0,"0"0"18"16,0 0-96-16,0 0-109 15,0 0-12-15,0 0-26 16,14 0-20-16,21 3 0 0,15 22 0 16,4 13 0-1,11 19 0-15,-4 16 0 0,-5 9 0 16,-13 6 0-16,-25-1 0 16,-18-4 0-16,-25-1 0 15,-30 1-10-15,-20-4-152 16,-22-4-461-16</inkml:trace>
  <inkml:trace contextRef="#ctx0" brushRef="#br0" timeOffset="50399.56">9907 8761 587 0,'0'0'143'0,"0"0"-27"16,0 0-3-16,0 0-33 15,0 0-14-15,0 0-19 16,3-7 4-16,-3 2 9 15,0 4-34-15,0-3 13 16,0 1-8-16,0 0 13 16,0-3-15-16,0 1-12 15,0 0-14-15,0-1 12 0,0 0-3 16,0 1 13-16,0 1 8 16,0-2-17-16,0 1 26 15,0 3-29-15,0 0 18 16,0 2 18-16,0 0-31 15,0 0-2-15,0 0-4 16,-3 0-2-16,-3 0 14 16,-6 0-22-16,-3 0-1 15,3 2 2-15,-7 3 1 16,2 4-3-16,-5-1-1 16,1 3 5-16,3 0 2 15,2-2-6-15,-1 1-1 0,4 0 2 16,-2 0-1-16,1 1-1 15,4-5 1-15,-3 5 6 16,4-5 8-16,3 0-11 16,-2 1 2-16,1 0 3 15,-2 3-9-15,3-1 0 16,-3 4 0-16,-1-3 5 16,5 0 1-16,-1-1-6 15,3-1 1-15,0-1 2 16,0-5-3-16,3-2 0 15,0 3 0-15,0-3 1 16,0 0 0-16,0 0-1 16,0 0-7-16,0 0 5 0,0 0-53 15,0 0-44 1,0 0-52-16,3 5-107 0,9-2 32 16,0-3-352-16</inkml:trace>
  <inkml:trace contextRef="#ctx0" brushRef="#br0" timeOffset="54725.86">17354 8078 716 0,'0'0'60'16,"0"0"127"-16,0 0-28 15,0 0-78-15,0 0 37 0,0 0 28 16,0 0-33-16,-9-78-56 16,9 61 16-16,0-4-39 15,14-5-23-15,20-5-9 16,16-4 1-16,9 1-6 16,2 8 2-16,-9 6-10 15,-10 7-10-15,-15 7-44 16,-15 4-1-16,-12 2-83 15,-3 0 78-15,-33 12 66 16,-16 7-76-16,-14 5 26 0,-5-1 51 16,-1 0-2-1,5 4 6-15,9-2 10 0,6 3-3 16,19 1 19-16,10 4-13 16,14 5 9-16,9 9 11 15,0 12 5-15,16 14 9 16,6 13-6-16,-3 9 19 15,-1 6-8-15,-6 3-21 16,-5-1 4-16,-5-5 11 16,-2-11-38-16,0-4 11 15,-2-11 10-15,-5-9-15 16,1-10 5-16,3-12-6 16,3-9-6-16,0-10 5 15,16-8-12-15,19-7 0 0,14-7 5 16,10-8 2-16,15-22-7 15,5-7-5-15,8-7-29 16,0-9-87-16,-8 0-199 16,-10-1-293-16</inkml:trace>
  <inkml:trace contextRef="#ctx0" brushRef="#br0" timeOffset="55890.11">17894 8332 1631 0,'0'0'23'0,"0"0"131"0,0 0-47 15,0 0-61-15,0 0-21 16,0 0-13-16,-28-14-1 16,28 28-11-16,3 26-1 15,9 16-1-15,4 11 4 16,-6-2-1-16,-3-12-1 15,-7-7 0-15,0-20 0 16,0-15 2-16,0-6-3 16,0-5 2-16,0 0-1 15,0-5 7-15,-3-20-7 16,-14-10 0-16,7-8-2 16,1-5 4-16,9-7-4 0,0-4 1 15,10 0-5-15,22 2-4 16,7 14-4-16,10 14 2 15,6 12 8-15,-3 17-11 16,-4 0 7-16,-8 3-9 16,-15 11-17-16,-8 5 12 15,-11 2 0-15,-6 2 14 16,-3 0 8-16,-17 0 0 16,-2 1 5-16,-1-5-4 15,4-4 0-15,9-3-2 16,4-3 0-16,6 1 1 15,0 5-1-15,15-1 1 16,5 3-4-16,6 0 4 0,-5-1-1 16,3 1-2-1,-10-3 3-15,-3-3-1 0,-6-1-1 16,-5 2 4-16,-8 0 3 16,-20 5 1-16,-14 2-6 15,-13 5 2-15,-8-2-2 16,-1 1 0-16,3-3 1 15,8-5 1-15,21-3-4 16,12-9 1-16,14-3 1 16,6 0-1-16,5 0-21 15,22 0 12-15,9-10 3 16,10 1 4-16,5-1 0 16,4-5-21-16,0 1-4 15,-5-3-1-15,-6 0-14 0,-5-3 2 16,-2-4-2-16,-9 2-17 15,-4 1 27-15,-6-1 28 16,-7 0 5-16,-4-3 10 16,-7 3 30-16,0 2-6 15,0 10 5-15,-7 6 13 16,2 4-13-16,0 0-34 16,-1 17-5-16,5 6 0 15,1 10-8-15,0 0 0 16,6-10-3-16,15-3-32 15,4-10 20-15,9-10 20 16,5 0-9-16,5-13 9 16,-1-10-17-16,-1-4-4 0,-7-2 22 15,-6-4 2-15,-8 5 19 16,-9-1 47-16,-9 5 17 16,-3 5-27-16,0 7-4 15,0 8-19-15,0 4-1 16,0 6-25-16,0 23 2 15,10 22-5-15,3 18-4 16,7 20 22-16,-2 9-19 16,3 3-3-16,-12 1 6 15,-9-9-1-15,0-9-7 16,-16-16 2-16,-16-16 0 16,-17-15 7-16,-10-12-6 0,-5-11 15 15,2-11-3 1,2-3-10-16,12-22 5 0,17-19-8 15,14-25 6-15,17-15-6 16,17-9-11-16,34-2-10 16,28 9-34-16,11 11-64 15,14 9-56-15,-2 7-124 16,-11 7-260-16</inkml:trace>
  <inkml:trace contextRef="#ctx0" brushRef="#br0" timeOffset="56822.65">19447 8308 737 0,'0'0'217'0,"0"0"33"16,48-82-86-16,-47 72 14 15,-1 9-59-15,0 1-24 16,0 1-34-16,-7 26-39 16,-11 12-15-16,-2 14 0 15,2 7-4-15,6-4 2 0,11-7-5 16,1-12 0-16,3-9 0 15,21-17-2-15,7-11 2 16,9-1-3-16,5-27-5 16,1-8-2-16,-1-7-16 15,-3-6 9-15,-6-5 16 16,-6-8-6-16,-10 5 7 16,-9 8-1-16,-5 20 7 15,-5 18-7-15,-1 11 1 16,0 17-10-16,-6 24 4 15,0 13-1-15,5-1 7 16,1-4-1-16,9-14-20 16,13-13 10-16,3-11-1 0,7-11 2 15,1 0 9-15,3-14-15 16,-1-14-21-16,-2-8 19 16,2-10 14-16,-7-3-4 15,-4-3 9-15,-7 6-1 16,-9 9 9-16,-3 16 40 15,-5 12 37-15,0 6-10 16,0 3-46-16,-7 0-12 16,0 6-18-16,4 11 0 15,3 6-2-15,0 1 2 16,13-2 0-16,13 1 1 16,4-4 3-16,4-1-5 0,2-2 1 15,-3 1 0-15,-3-4 2 16,-14 1-2-16,-6-2 0 15,-8 5 0-15,-2 2 1 16,-8 1-1-16,-19 2 0 16,-8 0 0-16,-4 0-1 15,-6-5-33-15,6-1-31 16,9-10-17-16,13-6-43 16,17-2 11-16,3-31 47 15,30-13-43-15,16-18 74 16,4-8 19-16,2 10 17 15,-7 12 24-15,-6 20 25 16,-12 13 97-16,-14 14-58 16,-1 3-17-16,-4 7-33 15,-4 25 4-15,-1 11 0 0,-3 7-9 16,-3 5-16-16,0-4-2 16,0-8-15-16,0-13-12 15,0-12-55-15,0-12-72 16,0-6-131-16,18-20-137 15</inkml:trace>
  <inkml:trace contextRef="#ctx0" brushRef="#br0" timeOffset="57075.51">20659 7847 1280 0,'0'0'35'15,"0"0"153"-15,0 0-129 0,-74 76-13 16,74-50-1-16,0-5-13 15,1-5 3-15,16-10-14 16,-2-4-3-16,3-2 8 16,-2 0-10-16,-1-19 8 15,-5-3-9-15,-3-6-8 16,-4-2 1-16,-3 5-8 16,0 8 0-16,-6 10-2 15,-10 7-34-15,-1 10-52 16,-6 19-45-16,8 11-39 15,5 7-60-15,7 3-220 16</inkml:trace>
  <inkml:trace contextRef="#ctx0" brushRef="#br0" timeOffset="57905.56">20814 8213 1261 0,'0'0'64'16,"0"0"296"-16,0 0-239 15,0 0-65-15,0 0-20 16,0 0-12-16,-11-3-22 16,11 24 1-16,1 5 23 15,6 0-16-15,3-6-6 16,-4-3-4-16,0-8 0 16,7-6-1-16,0-3-1 0,8 0 1 15,6-14 0 1,3-8-10-16,3-8 6 0,-5 0-7 15,-3 1 12-15,-5 1-5 16,-5 14 4-16,-9 3-2 16,0 11 3-16,0 0-8 15,4 6 2-15,4 20-4 16,5-2 3-16,4 2 2 16,6-8-33-16,5-6-14 15,4-8-27-15,-3-4-12 16,6-8 17-16,-1-18-65 15,-3-3 40-15,-1-1 68 16,-6-1 12-16,-6 2 19 16,-11-3 17-16,-11 1 107 15,-2 6-14-15,-6 7-56 0,-13 6 56 16,-6 12-57-16,-1 0-34 16,-3 16-15-16,5 14-4 15,8 3-4-15,6-4 4 16,10-1-33-16,0-6-35 15,11-9 22-15,14-6-7 16,3-7 14-16,2-3-21 16,-3-14 47-16,-4-2 13 15,-8 1 4-15,-1-4 54 16,-10-1 58-16,-1 2-8 0,-3 6-33 16,0 7-7-1,0 6-25-15,0 2 3 0,0 0-42 16,0 18-4-16,-4 22 4 15,1 24-3-15,3 16-1 16,0 11 9-16,0 14-3 16,3-1 3-16,-3 1-5 15,0-2-3-15,0-11 0 16,-21-10 1-16,-4-14-2 16,-10-13 0-16,-11-16 1 15,-9-15 1-15,-8-9-2 16,-1-11 0-16,4-4-4 15,13 0 4-15,11-19 0 16,21-18-1-16,15-17 1 16,19-15-9-16,32-6-11 0,18 5-22 15,6 15-23-15,6 9-66 16,-2 9-97-16,-9 4-204 16</inkml:trace>
  <inkml:trace contextRef="#ctx0" brushRef="#br0" timeOffset="58919.58">23084 8075 915 0,'0'0'71'15,"0"0"99"-15,0 0 32 16,0 0-55-16,-32-80-26 16,31 71 35-16,-1 4-71 15,1 3-8-15,-1 2-34 16,1 0-20-16,-2 0-4 0,3 0-19 15,0 27 0-15,0 18-5 16,3 28 14-16,8 13-14 16,0 0 10-16,-2-4-5 15,-1-16 0-15,-1-13-3 16,0-13-27-16,2-10-47 16,6-8-101-16,0-18-226 15,6-4-193-15</inkml:trace>
  <inkml:trace contextRef="#ctx0" brushRef="#br0" timeOffset="59402.81">23311 8170 1555 0,'0'0'126'0,"0"0"30"15,0 0-130-15,0 0-7 16,0 0-9-16,0 0 6 15,104-49-1-15,-64 49-14 16,-6 0-2-16,-3 0 3 16,-9 17-2-16,-6 8 0 15,-9 9-3-15,-7 5 3 16,0 1-1-16,-18-1-4 16,-12-3 2-16,-4-9-12 15,6-5-4-15,5-11 10 0,10-2-11 16,10-7 7-16,3-2 5 15,0 0-14-15,22-17 20 16,7-10 0-16,5-6 2 16,-1-2 4-16,-2-9-3 15,-2 1 20-15,-6-3 18 16,-3 9-20-16,-11 14 11 16,-3 10-17-16,-5 10 12 15,-1 3-3-15,0 0-20 16,-3 27-1-16,-10 15-2 15,-4 14 4-15,5 4-3 16,5-4 0-16,7-6 0 16,0-6-2-16,6-12-22 0,12-10-41 15,9-8-30-15,7-14-93 16,8 0-152-16,-2-19-285 16</inkml:trace>
  <inkml:trace contextRef="#ctx0" brushRef="#br0" timeOffset="59564.25">23947 8246 840 0,'0'0'521'0,"0"0"-339"15,0 0-25-15,0 0-141 16,0 0 40-16,0 0-37 16,22-10 6-16,8 5-16 0,4-3-9 15,1-1-68-15,1-2-126 16,-7-5-234-16,0-1-703 15</inkml:trace>
  <inkml:trace contextRef="#ctx0" brushRef="#br0" timeOffset="61152.1">24471 8210 554 0,'0'0'125'16,"0"0"-89"-16,0 0 128 15,0 0-91-15,0 0 71 16,0 0-58-16,29-20-26 16,-27 9 4-16,-2 2 11 0,0-4-12 15,0-1-9-15,-3 0-42 16,-11 2 7-16,-2-1 9 16,-5 6-15-16,2 5 15 15,-1 2-28-15,-2 0 1 16,1 22-3-16,0 9 2 15,5 8-3-15,8 3 1 16,8-5-2-16,0-7 1 16,3-6-24-16,15-12 16 15,3-3 4-15,3-9 7 16,1 0-2-16,2-9 2 16,-3-8 0-16,-6-5 8 0,-5-1-7 15,-4-4 7-15,-4-2 23 16,1 0-11-16,-6 1 3 15,0 9-12-15,0 7-2 16,0 7 33-16,0 5-39 16,0 0-3-16,0 19-35 15,1 14 2-15,7 4 0 16,4-1-69-16,4-6-139 16,4-13-149-16</inkml:trace>
  <inkml:trace contextRef="#ctx0" brushRef="#br0" timeOffset="61417.41">24760 7943 1268 0,'0'0'187'0,"0"0"45"16,0 0-141-16,0 0-12 15,0 0-28-15,0 0-19 16,-13-40-13-16,13 65-16 15,0 17-2-15,7 16 26 16,6 9-24-16,-2 6 4 16,1-1-7-16,0-4 1 15,-2-11-1-15,0-14-16 16,2-10-55-16,5-10-43 16,-1-10-103-16,8-12-169 15,3-1-241-15</inkml:trace>
  <inkml:trace contextRef="#ctx0" brushRef="#br0" timeOffset="61734.93">25316 8032 1317 0,'0'0'192'0,"0"0"29"16,0 0-99-16,0 0-59 15,0 0-1-15,0 0-25 16,0-10-8-16,-9 10-25 15,-10 7-4-15,-11 9 0 16,-10 7 0-16,-3 7 0 16,2-2 0-16,5 2 0 0,10-7 0 15,8-5 0-15,13-2 0 16,5-5 0-16,3 1 0 16,24 2 0-16,12-1 0 15,12-2 0-15,4-3 0 16,3-4 0-16,-3-4-8 15,-4 0-19-15,-3 0-16 16,-5 0-72-16,-3 0-94 16,-7-6-168-16,-5-5-176 15</inkml:trace>
  <inkml:trace contextRef="#ctx0" brushRef="#br0" timeOffset="62134.51">26035 7908 1444 0,'0'0'58'16,"0"0"180"-16,0 0-162 15,0 0-8-15,0 0-28 16,0 0-25-16,-54-9-15 16,26 33 2-16,4 3-3 15,8-2 1-15,4 6 0 16,9-5-6-16,3 3 6 15,2-3-6-15,17-2-10 16,3 1-3-16,4-4 9 16,2-1-18-16,0 0-15 15,-4-3 31-15,-6-2-3 0,-8-1 12 16,-7 0-8-16,-3-2-3 16,-10 1 12-16,-18-2 1 15,-8 2 1-15,-6-6 8 16,-3 0-6-16,1-7 2 15,5 0-4-15,7 0 0 16,13-10-1-16,12-11-2 16,7-6-36-16,6-4-68 15,25-3-145-15,8 2-105 16,2 6-503-16</inkml:trace>
  <inkml:trace contextRef="#ctx0" brushRef="#br0" timeOffset="62367.84">26524 8061 1291 0,'0'0'12'16,"0"0"102"-16,81-3-29 15,-32-5-25-15,2 0-22 16,-3 1-33-16,1 1-5 16,-6-1-30-16,-6 5-143 0,-14-3-49 15,-13 2-319-15</inkml:trace>
  <inkml:trace contextRef="#ctx0" brushRef="#br0" timeOffset="62548.63">26524 8232 1211 0,'0'0'6'0,"0"0"63"15,0 0 58-15,114-8-1 16,-52-10-60-16,1-1-44 16,-3 0-19-16,-2 2-3 0,-6-3-100 15,-9-1-143-15,-11-4-295 16</inkml:trace>
  <inkml:trace contextRef="#ctx0" brushRef="#br0" timeOffset="62816.74">26718 7897 1246 0,'0'0'23'15,"0"0"263"-15,0 0-248 16,0 0 17-16,0 0 51 15,133-20-44-15,-79 25-22 16,-2 15-9-16,-6 3-23 16,-10 8 6-16,-12 4-14 15,-15 5 0-15,-9 3 2 0,-5 4 1 16,-26 2-3-16,-14 0 0 16,-8-5-3-16,-3-4-22 15,1-4-78-15,5-7-119 16,6-8-208-16,10-10-701 15</inkml:trace>
  <inkml:trace contextRef="#ctx0" brushRef="#br0" timeOffset="63216.45">27792 7945 699 0,'0'0'239'15,"0"0"4"-15,0-81-40 16,0 64-19-16,0 3-24 16,0 5-54-16,0 5-16 0,0 3-47 15,0 1-18-15,0 1-15 16,5 32-4-16,1 16-6 16,3 18 1-16,-3 11 9 15,-1 4-10-15,-5-1-4 16,0-9-16-16,0-15-86 15,-1-14-187-15,-3-18-191 16,4-17-554-16</inkml:trace>
  <inkml:trace contextRef="#ctx0" brushRef="#br0" timeOffset="63699.25">27939 8107 1447 0,'0'0'253'0,"0"0"-106"15,0 0-94-15,0 0-20 16,0 0-17-16,29-75-5 16,-2 68-10-16,-1 4-1 15,2 3 0-15,-3 0 2 16,-1 13-4-16,-4 6 1 16,-7 8-6-16,-9-1-1 15,-4 2-11-15,-1-3 1 16,-22 2 10-16,-3-1-2 15,-4-8 7-15,3-6-13 16,7-6 1-16,9-3 12 0,6-3-3 16,5 0 6-1,0-9 0-15,9-15 0 0,17-9-2 16,9-13 4-16,8 1-2 16,5-5 11-16,0 4 1 15,-12 9 6-15,-11 14 9 16,-16 9-2-16,-7 11 8 15,-2 1-15-15,0 2-12 16,0 13-6-16,0 18 4 16,-8 13-4-16,-4 6 5 15,-4 3-4-15,1 1 1 16,0-5-1-16,3-9-1 16,4-8 0-16,8-12-28 15,0-6-34-15,28-12-54 0,15-2-97 16,9-14-167-16,3-18-225 15</inkml:trace>
  <inkml:trace contextRef="#ctx0" brushRef="#br0" timeOffset="63847.56">28598 8039 889 0,'0'0'275'0,"0"0"10"16,0 0-177-16,0 0-25 15,0 0-25-15,0 0-17 16,14-24 0-16,16 15-19 15,12 1-19-15,5-4-3 16,5 1-103-16,4 0-119 16,3-8-264-16</inkml:trace>
  <inkml:trace contextRef="#ctx0" brushRef="#br0" timeOffset="64231.97">29102 7863 931 0,'0'0'382'0,"0"0"-238"15,0 0-21-15,0 0-73 16,81-16 41-16,-46 8-41 16,-4-1-29-16,-3 3-5 0,-6 2-2 15,-6 3-3-15,-5 1-11 16,-5 0 0-16,-3 0-5 15,-3 11-13-15,0 12-4 16,-5 3 1-16,-13 6 3 16,-6 2 17-16,-1-4-5 15,-2 1 6-15,3-6-6 16,9-7 6-16,4-6 0 16,8-5 0-16,3-4-2 15,3-3 2-15,22 0 1 16,9 0 3-16,11-17-3 15,5-2-1-15,3-4-79 16,0 2-82-16,-2 0-125 16,-9 0-222-16</inkml:trace>
  <inkml:trace contextRef="#ctx0" brushRef="#br0" timeOffset="64531.47">29718 7645 1055 0,'0'0'93'0,"0"0"214"15,0 0-174-15,0 0 6 16,0 0-35-16,0 0-6 16,-5-52-32-16,5 52-21 15,0 0-38-15,0 0-7 0,0 0 0 16,0 9 0-16,2 21 0 15,16 17 0-15,4 12 0 16,2 7 0-16,-2 0 0 16,-5-3 0-16,-5-5 0 15,-9-10 0-15,-3-6 0 16,0-12 0-16,-9-6-86 16,-2-8-168-16,7-13-320 15</inkml:trace>
  <inkml:trace contextRef="#ctx0" brushRef="#br0" timeOffset="65055.7">30488 7693 921 0,'0'0'183'0,"0"0"5"15,0 0 43 1,0 0-74-16,0 0-16 0,0 0-58 15,13-19-21-15,-13 19-32 16,0 0-13-16,-6 0-2 16,-16 14-13-16,-10 6 5 15,-11 7-1-15,-5 3-6 16,-2 1 4-16,2-3-4 16,3-2 0-16,12-6 0 15,11-8 0-15,10-5 0 16,7-1 0-16,5-2 0 15,0 2 0-15,14 0 0 16,16 3 0-16,14-1 0 16,9 0 0-16,7-4 0 15,-1-1 0-15,-5-1 0 0,-7-2 0 16,-12 0 0-16,-12 0-23 16,-7 0-33-16,-9 0-92 15,-1 0-98-15,-2 0-145 16,1 0-370-16</inkml:trace>
  <inkml:trace contextRef="#ctx0" brushRef="#br0" timeOffset="65597.38">31213 7620 1001 0,'0'0'24'16,"0"0"149"-16,0 0-64 15,0 0 68-15,0 0-80 16,0 0 9-16,-5-58-37 16,-10 52-21-16,-6-1 7 15,-4 7-35-15,-3 0-10 16,-1 9 3-16,4 9-12 15,5 5-1-15,9 3 0 16,11 1 7-16,0 4-12 16,13 1 8-16,17 2-3 0,10 0 11 15,9 2-9-15,4-2 7 16,0-1 3-16,-4-3-9 16,-10-1-3-16,-11-10 5 15,-14-8-5-15,-10 0 0 16,-4-2 0-16,-5 2 0 15,-18-2 5-15,-10 1-4 16,-5-4 1-16,-4-2 0 16,-3-4-2-16,3 0 0 15,2 0 1-15,5 0-1 16,10 0 0-16,7-4 6 16,9-12-6-16,5-4 0 0,4-6 0 15,0-11-1-15,10-6-13 16,8 7-32-16,-3 7-12 15,-6 15-65-15,-5 7-93 16,-4 4-211-16</inkml:trace>
  <inkml:trace contextRef="#ctx0" brushRef="#br0" timeOffset="66845.92">31710 7391 877 0,'0'0'105'0,"0"0"103"16,0 0 5-1,0 0-90-15,0 0-33 0,0 0 2 16,0 0-48-16,36-14-14 16,18 7-9-16,10-3-14 15,9-1 4-15,3-5-9 16,-2-2 3-16,-12-2-7 15,-14 7 4-15,-20 3-2 16,-16 6 5-16,-9 3-3 16,-3 1 13-16,0 0-10 15,0 8-5-15,0 22 2 16,0 17 1-16,0 15 2 16,0 8 16-16,2 5 1 15,1 9 2-15,3 2-11 0,4 5-7 16,2 5 11-16,7 3-14 15,4 3 8-15,-4-12-1 16,-4-8-9-16,-9-19 9 16,-6-13-6-16,-12-11-3 15,-15-5 15-15,-14-3-6 16,-10-6 3-16,-12-5-13 16,-8-6 0-16,-6-7 0 15,-2-3 0-15,8-4 0 16,9 0 0-16,16 0-6 15,21-5-27-15,18-1-25 16,8 2-98-16,37-4-291 16,17-9-132-16</inkml:trace>
  <inkml:trace contextRef="#ctx0" brushRef="#br0" timeOffset="67049.9">32820 8098 1145 0,'0'0'458'16,"0"0"-302"-16,0 0-25 15,0 0-72-15,0 0-4 16,0 0-33-16,0-13-19 16,0 9-6-16,0 4-21 15,-3-7-132-15,-4 3-278 16,-5-2-568-16</inkml:trace>
  <inkml:trace contextRef="#ctx0" brushRef="#br0" timeOffset="75770.33">2334 11067 873 0,'0'0'0'0,"0"0"24"16,0 0 5-16,0 0-2 0,3-86 77 16,0 66 9-16,-3 3-40 15,0 11 42-15,0 3 37 16,0 3-60-16,0 0-33 16,0 17-59-16,0 17 11 15,6 16-18-15,4 7 13 16,-4 6-6-16,0 0 0 15,-1-3 0-15,1-11-4 16,4-13 3-16,-1-10-13 16,5-13 13-16,-1-9-12 0,2-4 2 15,6-4-2 1,1-21-1-16,5-9 13 0,-3-3 2 16,0-8-1-16,-5-2 0 15,-2 4-1-15,-4 5 1 16,-4 14 0-16,-3 18-1 15,7 6-2-15,-2 30-25 16,5 15 26-16,2 5-1 16,3 3 0-16,1-14 0 15,5-9-7-15,3-17-36 16,-6-9 33-16,1-4 12 16,-7-7 1-16,-3-16 31 15,-3-8 7-15,-6-8-21 16,-3-3 4-16,-3-8-19 15,0-7 7-15,-11-2-7 0,-11-3-1 16,-2 16-1 0,5 13-8-16,7 25 4 0,3 8-49 15,7 17-246-15,2 10-61 16,0-4-104-16</inkml:trace>
  <inkml:trace contextRef="#ctx0" brushRef="#br0" timeOffset="76120.59">3105 11064 1243 0,'0'0'39'15,"0"0"-25"-15,0 0 0 0,0 0-9 16,0 0 7-16,0 0 5 16,-4 65-17-16,10-62 32 15,4-1 5-15,-4-2-3 16,3 0-18-16,3 0-8 15,0-11-4-15,0-5-4 16,-2-4 0-16,-2 3-3 16,-5-3 0-16,-3 5 3 15,0 1 1-15,-14 4 3 16,-5 7 17-16,-5 3 18 16,-4 15-18-16,-5 19-1 15,3 16 9-15,5 6-1 16,13 3 19-16,10-2-28 0,2-8-19 15,27-13 0 1,15-12-21-16,22-12-23 0,18-12 19 16,18-7-44-16,10-25-206 15,-5-14-317-15</inkml:trace>
  <inkml:trace contextRef="#ctx0" brushRef="#br0" timeOffset="77402.17">4588 11047 764 0,'0'0'216'16,"0"0"-91"-16,0 0 17 15,0 0-33-15,0 0-35 0,0 0-42 16,-88 6 24-16,52 28-21 16,3 11-1-16,2 12-7 15,10 3-11-15,12 2 2 16,9-9-18-16,0-10-4 15,22-16-6-15,8-17-8 16,12-10 16-16,10-8-1 16,5-23 3-16,4-13 0 15,-7-9-26-15,-2 0 5 16,-13-2 10-16,-11-2 11 16,-10 1 5-16,-12-4 0 15,-6-9 7-15,0 3 6 16,-12 6 13-16,-4 14 28 15,2 17 1-15,4 19 5 16,4 9-9-16,3 1-42 0,3 18-14 16,0 21-1-16,0 19 0 15,19 12 1-15,1 7 2 16,-4-2 0-16,-1-7 5 16,-3-9-6-16,-3-12 0 15,0-15 6-15,-2-13-6 16,-1-9 1-16,0-7 3 15,-1-3-5-15,2 0 9 16,8-14-6-16,4-14 1 16,11-16 8-16,0-1-9 15,-3 1-4-15,-3 10 1 16,-8 12 0-16,-4 16-2 0,1 6-1 16,-2 16-20-1,1 20 6-15,6 7-4 0,-6-3-30 16,4-4 0-16,5-9 9 15,-3-11-54-15,4-9 33 16,-1-7-94-16,5-8 110 16,5-20 4-16,-1-6-17 15,1-1 44-15,-7-2-24 16,-2 3 40-16,-8-2 23 16,-1 10 22-16,-10 9 72 15,-3 10-78-15,0 7 125 16,0 0-28-16,-6 14-118 15,-4 19-13-15,-1 13-2 16,5 10 1-16,6-5 4 16,6-2-4-16,15-13-4 0,4-9 0 15,1-18-4-15,4-9 1 16,1 0 0-16,3-17 1 16,-4-12 1-16,-12-10-56 15,-3-1 37-15,-11 1 18 16,-4-5 4-16,-4 0-1 15,-17 2-1-15,-6 12 2 16,-4 17 16-16,1 13-11 16,3 3-7-16,2 27-3 15,10 3-20-15,10 10-44 0,5-3-137 16,14-6-20 0,19-9-150-16,11-11-242 0</inkml:trace>
  <inkml:trace contextRef="#ctx0" brushRef="#br0" timeOffset="77735.34">5978 11093 804 0,'0'0'41'16,"0"0"258"-16,0 0-76 15,0 0-25-15,0 0-42 16,0 0-112-16,0 0-24 16,-46-6-6-16,28 51 22 15,3 5-2-15,12 0-19 16,3-3-12-16,0-8-3 0,21-13-14 15,1-15-1 1,1-11-10-16,5-4 23 0,2-23 2 16,0-8 0-16,-8-8-1 15,-6-1-6-15,-13 2 7 16,-3-6 3-16,-3 3 0 16,-22 8 0-16,-5 13-1 15,-3 16 9-15,-1 8 0 16,4 13-11-16,8 13-9 15,7 4-15-15,15 3-54 16,0-4-101-16,27 5-92 16,6-5-113-16,5-11-108 15</inkml:trace>
  <inkml:trace contextRef="#ctx0" brushRef="#br0" timeOffset="78068.28">6381 11028 776 0,'0'0'28'16,"0"0"249"-16,0 0-68 15,25-73 15-15,-47 73-86 16,-8 0-61-16,2 12-54 16,-5 10 12-16,6 4-19 15,6-1 0-15,11-1 11 16,5 2-25-16,5-2 4 16,0-2-6-16,21-5-1 15,7 3-3-15,8-8 4 16,6 3 0-16,7-3-1 15,-7-2-7-15,-8-3 3 0,-13-1-2 16,-18 2 1-16,-3 9 5 16,-24 5 2-16,-22 4 5 15,-9 7-2-15,-11-6 0 16,2-2-8-16,4-5 0 16,11-8-15-16,15-7-15 15,17-5-97-15,17-11-98 16,5-23-96-16,29-16-344 15</inkml:trace>
  <inkml:trace contextRef="#ctx0" brushRef="#br0" timeOffset="78434.73">6597 10995 1001 0,'0'0'284'16,"0"0"-253"-16,0 0 69 0,0 0-44 15,0 0-4-15,-28 81-23 16,25-54-4-16,3-11 16 15,0 1-21-15,3-7-7 16,10-3-3-16,5-7-10 16,3 0 0-16,1-5-1 15,2-11 1-15,-3-6-20 16,-3-1-5-16,-3 0-11 16,-8-4 27-16,-7 5-4 15,0-1 13-15,-10-1-1 16,-10 13 3-16,-8 9 21 0,-2 2-2 15,-1 17-14 1,-2 16 16-16,3 12 4 0,5 9 15 16,7 5-4-16,6 4-20 15,12-10-17-15,0-11-1 16,27-5-24-16,18-15-18 16,22-9 5-16,24-13-2 15,4-13-297-15,2-26-767 16</inkml:trace>
  <inkml:trace contextRef="#ctx0" brushRef="#br0" timeOffset="79067">8439 10957 846 0,'0'0'36'0,"0"0"86"16,11-85 82-16,-11 68-66 16,0 5 47-16,-8 8-49 15,-11 4-30-15,-7 0-73 16,-5 4-12-16,-3 18-11 15,-2 7-8-15,8 5 4 16,5 5 5-16,7-1-8 16,13 0 8-16,3-1-11 15,6 0 1-15,22-6-3 0,8 0-3 16,7-4 5 0,2-4-1-16,-2-3-6 0,-7 3 5 15,-11-3-16-15,-14-1 18 16,-11 0-5-16,0 5 1 15,-14-3 4-15,-18 1 2 16,-10 0 3-16,-3-5-4 16,-7-2-1-16,3-6 2 15,2-9-1-15,6 0-1 16,11-13-3-16,15-17-12 16,12-16-50-16,3-7-27 15,21 3-18-15,19 4-97 16,2 13-148-16,-3 7-500 0</inkml:trace>
  <inkml:trace contextRef="#ctx0" brushRef="#br0" timeOffset="80066.39">9707 11351 1231 0,'0'0'90'0,"0"0"-54"16,0 0 144 0,0 0-110-16,0 0-20 0,0 0 11 15,-18-13-26-15,45-24-15 16,9-12-8-16,7-3-10 16,-8-2 3-16,0 1-1 15,-11 0-1-15,-12 14-2 16,-9 13 6-16,-3 12-2 15,0 11 26-15,-18 3-15 16,-6 0-12-16,-8 17-4 16,6 6-2-16,2 7 2 15,12-1-1-15,12 1-4 16,0-5 4-16,27-1-15 16,12-4 13-16,6 0 0 0,4-3 3 15,-3 0 0-15,-12-1 0 16,-7-3 0-16,-12 3 0 15,-15 1-6-15,0 5-15 16,-9-1 19-16,-20 2-13 16,0 0-4-16,-4-6-3 15,3-7-5-15,8-10-6 16,3 0-12-16,14-8-18 16,5-25-101-16,12-7 40 15,23-15 37-15,13 3 17 16,8 5-17-16,-1 8 52 0,-6 15 35 15,-7 10 8 1,-13 11 54-16,-6 3-11 0,-11 3-16 16,-6 25 5-16,-3 8 22 15,-3 9 0-15,0 5-8 16,0 0 1-16,0-5 10 16,0-11-43-16,12-8-15 15,6-16 1-15,3-10-8 16,7-3 8-16,8-23-3 15,0-8-2-15,4-9-3 16,-12-2 0-16,-8 2-3 16,-17-1 3-16,-3-1 1 15,-23 4 17-15,-14 12 6 16,-5 15-8-16,-1 14 19 0,-7 7-35 16,5 29-33-16,12 7-17 15,10 9-109-15,16-8-80 16,7 3-363-16</inkml:trace>
  <inkml:trace contextRef="#ctx0" brushRef="#br0" timeOffset="81466.32">11674 10981 428 0,'0'0'651'15,"-31"-76"-495"-15,21 53 106 16,2 13-114-16,5 7-30 16,0 3-54-16,0 0-42 15,0 30-22-15,3 18 2 16,0 22 0-16,0 10 0 16,-4 5-2-16,-2 1 0 0,0-13-3 15,0-14-21-15,3-16-22 16,-2-19-38-16,5-15-1 15,0-9-13-15,-4 0 34 16,-2-13 47-16,-6-16-36 16,-7-5 44-16,-5-5 9 15,-2-4 20-15,-2 0 21 16,4 7 10-16,5 12 13 16,13 11-24-16,6 7-6 15,12 0-34-15,25-2-5 16,17-1 3-16,11 1 0 15,13-1-11-15,4-4-21 16,0-4-9-16,-12 1 14 0,-18-4 4 16,-19 3 15-16,-18-2 10 15,-12 2 5-15,-3-2 42 16,-6-2 0-16,-16-4-2 16,2 5 4-16,4 7 34 15,7 5-47-15,3 8 10 16,3 0-43-16,3 27-3 15,0 16 0-15,0 20 1 16,6 2 9-16,6-1-10 16,-3-9 3-16,2-9-7 15,5-13 8-15,-3-16-8 16,-1-3 7-16,3-14-3 0,0 0 0 16,2-11 3-16,12-15-2 15,1-10 6-15,2-6-7 16,6-8 0-16,-2 5-1 15,-3 11 2-15,-5 10-2 16,-4 18-7-16,-2 6-2 16,-5 20 0-16,-4 15-3 15,2 6 7-15,0 1-13 16,0-4-31-16,2-9-25 16,2-10-7-16,3-6-38 15,5-13 21-15,-1 0 43 16,6-16 36-16,-2-7 12 15,-5-4-11-15,-8-2 14 0,-7-4 4 16,-7-4 1-16,-3 0 22 16,0 11-8-16,-18 6 29 15,-1 14 34-15,-2 6 13 16,-3 13-76-16,2 11-10 16,5 8 6-16,7 4 8 15,10-6-16-15,0 0-4 16,7-10-12-16,10-10-4 15,5-7 14-15,1-3 0 16,2 0 4-16,-6-13 7 16,-1-4-6-16,-3 0 1 15,-5-5 1-15,1 2-1 0,-5-3 0 16,-3 6-2 0,0 7 0-16,0 7 1 0,0 3-1 15,1 6-10-15,-1 16 10 16,6 0 0-16,2 3 0 15,2-8-3-15,5-6-37 16,3-8 33-16,5-3 6 16,9 0-3-16,-2-20 4 15,-1-7-11-15,0 1 10 16,-2-7-3-16,-10-3 4 16,0-4 33-16,-11-6 19 15,0-13-10-15,0-8-4 16,-4-5 15-16,0-1 8 15,0 17 0-15,-5 20-11 16,0 22 18-16,0 14-15 0,0 2-37 16,-8 32-15-16,-5 21-1 15,-2 19 7-15,1 12-6 16,5 6-1-16,5-5 0 16,4-1-2-16,0-14 1 15,1-12-31-15,15-18-40 16,3-18-35-16,4-21-107 15,6-3-74-15,1-27-182 16,-1-15-305-16</inkml:trace>
  <inkml:trace contextRef="#ctx0" brushRef="#br0" timeOffset="81682.1">12918 10992 1192 0,'0'0'141'16,"0"0"-19"-16,0 0 19 15,0 0-95-15,0 0-4 16,0 0-11-16,0 0-10 16,43-8 47-16,28-15-28 15,4 4-29-15,-4-1-10 16,-16 3-1-16,-13 4-5 16,-12 3-3-16,-14 8-29 15,-13 0-64-15,-3 2-80 16,-3 0-100-16,-19 7-218 15</inkml:trace>
  <inkml:trace contextRef="#ctx0" brushRef="#br0" timeOffset="85045.06">4103 12696 764 0,'0'0'86'0,"0"0"12"0,0 0 73 16,0 0-80 0,0 0 9-16,0 0 57 0,-15-59-52 15,5 48 21-15,1 5-71 16,-9 3-13-16,3 3-2 16,-4 0-27-16,-4 9-9 15,-1 16 6-15,2 16-8 16,7-1 0-16,6 3-2 15,9-4 0-15,0-6-1 16,18-2 2-16,7-4-1 16,5-2 2-16,3-2-1 15,3 0 0-15,-2 4-1 16,-1 3 0-16,-6-1-1 16,-11 1 1-16,-7-4 0 0,-9 4 1 15,0-2 1-15,-16 0-2 16,-14 2 0-16,-9-7 2 15,0 3-2-15,-4-9-6 16,6-8 6-16,4-4 4 16,6-5-3-16,5-7-2 15,8-17-1-15,5-12-13 16,9-10-23-16,3-1-18 16,24 2-104-16,6 8-83 15,3 11-121-15,-8 3-537 16</inkml:trace>
  <inkml:trace contextRef="#ctx0" brushRef="#br0" timeOffset="85893.53">4622 12587 145 0,'0'0'671'16,"0"0"-557"-16,0 0 86 16,0 0-121-16,0 0-15 15,27-79 38-15,-24 68 12 16,3 1-17-16,-2 0-9 16,-1 5-2-16,-3 0-35 15,0 2-15-15,0 3 6 16,0 0-22-16,0 0-5 15,0 0 8-15,0 0-19 16,0 0 11-16,0 0-15 16,0 0 2-16,0 0 0 15,0 0-2-15,0 0 0 0,0 0-3 16,0 0 4 0,0 0-4-16,0 0 0 0,0 0 3 15,0 0 0-15,0 0 0 16,0 0 0-16,0-3-1 15,0 2 5-15,2-4-5 16,-1 1 1-16,1 0 0 16,-2 1-1-16,0 3 3 15,0 0-2-15,0 0 0 16,0 0 2-16,0 0-4 16,0 7-3-16,-3 23 5 15,-12 12-4-15,6 22 5 16,0 17-1-16,2 13 0 15,7 5 3-15,0-4-6 16,0-8 3-16,22-15 0 0,5-13-3 16,10-12-55-16,3-14-46 15,5-13-111-15,6-14-166 16,-5-6-360-16</inkml:trace>
  <inkml:trace contextRef="#ctx0" brushRef="#br0" timeOffset="86293.76">5189 12629 1461 0,'0'0'85'0,"0"0"95"0,0 0-103 16,0 0-10-16,0 0-40 15,0 0 10-15,-24-3-5 16,18 6-26-16,-3 14-4 15,-7 10-1-15,2 15 2 16,7 8-4-16,7 3 1 16,0 3 0-16,13-8-2 15,11-4 6-15,4-7-10 16,-5-11 6-16,-4-9-9 16,-8-2 7-16,-4-4-6 15,-7-2 8-15,0-1 0 16,0 4 3-16,-13-1-2 15,-14-2-1-15,-6 2 0 0,-4-5 3 16,-2-6 0-16,2 0-1 16,4-4-2-16,9-12-4 15,6-3 1-15,15 2-16 16,3-3-41-16,21 1-56 16,13-8-131-16,16 3-117 15,0-2-322-15</inkml:trace>
  <inkml:trace contextRef="#ctx0" brushRef="#br0" timeOffset="86520.43">5572 12787 1405 0,'0'0'79'15,"0"0"164"-15,0 0-197 16,0 0-1-16,0 0-31 15,0 0 16-15,-10 12-17 16,53-20 18-16,5-3-30 16,7-4-1-16,0 2-20 15,-1-4-41-15,-8 4-34 16,-3 0-112-16,-17 2-220 16,-13 5-162-16</inkml:trace>
  <inkml:trace contextRef="#ctx0" brushRef="#br0" timeOffset="86746.13">5689 12666 1472 0,'0'0'144'16,"0"0"58"-16,0 0-108 16,0 0-53-16,0 0-17 15,0 0-9-15,-23 0-15 16,23 26 0-16,9 14-2 15,12 12 3-15,0 14-3 16,0 4 2-16,-2 3-10 16,-1-1-67-16,3-9-138 15,4-23-197-15,2-24-277 16</inkml:trace>
  <inkml:trace contextRef="#ctx0" brushRef="#br0" timeOffset="87193.28">6254 12504 1665 0,'0'0'90'15,"0"0"39"-15,0 0-110 16,0 0-10-16,0 0-6 16,0 0 4-16,-21 72 15 15,15-36-9-15,3 6-2 16,0 6-4-16,3 2-7 15,0-5-1-15,0-8-4 0,3-10 3 16,12-12-12-16,0-13-15 16,10-2-10-16,2-4 6 15,3-20-33-15,-2-5-20 16,-8-1 47-16,-4-3 39 16,-7-3 0-16,-3 2 8 15,-6 5 30-15,0 2 12 16,0 7-19-16,0 11 21 15,0 2-3-15,-3 7-2 16,3 0-8-16,-3 0-22 16,0 0-8-16,0 7-7 15,0 16-2-15,3 13 0 0,0 14 0 16,0 6 0 0,3 4 0-16,6 9 0 0,3-10-57 15,0-3-44-15,4-15-180 16,-4-19-208-16,2-19-518 15</inkml:trace>
  <inkml:trace contextRef="#ctx0" brushRef="#br0" timeOffset="87509.03">6786 12358 1481 0,'0'0'26'0,"0"0"123"16,0 0-46-16,0 0-9 16,0 0-41-16,0 0 9 15,-22-12-30-15,22 12-11 16,0 0 0-16,9 2-16 16,24 22-5-16,13 9 0 15,5 12 0-15,1 5 0 16,-3 0 0-16,-10 9 0 15,-9 3 0-15,-21 5 0 16,-9 6 0-16,-17-1-4 16,-27-1-34-16,-3-2-23 15,-2-10-80-15,4-13-220 16,11-26-312-16</inkml:trace>
  <inkml:trace contextRef="#ctx0" brushRef="#br0" timeOffset="87712.86">7477 12620 1776 0,'0'0'53'0,"0"0"23"16,0 0-24-16,0 0-43 0,0 0-9 15,91-50 0 1,-34 37-10-16,-2 3-33 0,-3 0-78 15,-10 6-170-15,-12 4-123 16,-21 0-326-16</inkml:trace>
  <inkml:trace contextRef="#ctx0" brushRef="#br0" timeOffset="87877.82">7501 12834 1381 0,'0'0'130'0,"0"0"29"15,0 0-131-15,0 0-13 16,0 0 26-16,124-47-18 16,-66 20-23-16,6-1-61 15,12 1-102-15,5 1-113 0,7-4-475 16</inkml:trace>
  <inkml:trace contextRef="#ctx0" brushRef="#br0" timeOffset="88359.56">8722 12305 1206 0,'0'0'188'16,"0"0"-62"-16,0 0 96 15,0 0-130-15,0 0-14 16,0 0-27-16,-16-26-28 15,-24 36-16-15,-8 13 0 16,-4 11-4-16,4 8 1 0,8 1 1 16,8 3-2-16,16 0-3 15,6-2 0-15,10-11-3 16,10-4 3-16,17-9-4 16,12-13-14-16,6-7-1 15,4 0 3-15,-4-11 2 16,-10-8-1-16,-12 5 12 15,-10 9 0-15,-10 3 3 16,-3 2 2-16,-6 0 0 16,-21 4 7-16,-7 16-9 15,-12 10 0-15,4 9 14 16,2 4-5-16,7 0 8 0,9-3-12 16,12-10-1-16,9-6-4 15,3-11-1-15,11-7 1 16,21-6-4-16,13 0 2 15,12-9 0-15,13-12-31 16,6 1-41-16,6 3-9 16,3 1-207-16,3-4-233 15</inkml:trace>
  <inkml:trace contextRef="#ctx0" brushRef="#br0" timeOffset="89024.22">9777 12791 1089 0,'0'0'181'15,"0"0"-97"-15,0 0 35 16,0 0-54-16,0 0-7 16,0 0 37-16,-6 10-30 15,6-10-21-15,0 0-21 16,0 0-9-16,0 0 3 16,0 0-8-16,0 0 2 15,0 0 3-15,3-2-12 0,3-7 18 16,-3-4-15-1,2 1 3-15,-5-1 10 0,0 4-12 16,0 4-2-16,0 2 1 16,0 3-2-16,-14 3-6 15,-2 17 2-15,-3 6 1 16,5 4-1-16,11-3 0 16,3-4 1-16,0-7-4 15,13-5-4-15,4-9 7 16,8-2-5-16,-1-2 6 15,-6-13 2-15,0-3-2 16,-9-2 4-16,-9 0 16 16,0-1-8-16,0-1-1 15,-9 5-11-15,-5 5-1 16,-2 12-14-16,-3 0-70 0,-4 29-243 16,-3 14-598-16</inkml:trace>
  <inkml:trace contextRef="#ctx0" brushRef="#br0" timeOffset="91290.16">1669 14777 758 0,'0'0'123'16,"0"0"142"-16,0 0-114 15,0 0 44-15,0 0-51 16,0 0-34-16,-51-7-40 16,51 7-15-16,0-4-27 15,0-2-4-15,13-7-15 16,20-8-8-16,21-4-2 15,16-9-2-15,5 4-31 16,-7 8-32-16,-17 5-31 16,-21 6-42-16,-17 8-17 15,-13 3-33-15,0 0 109 0,-16 14 42 16,-11-1 20 0,-4 1 18-16,-2-5 3 0,9-3 22 15,3 1 50-15,6-4-12 16,5 4 51-16,2 12-39 15,1 22-61-15,7 22 10 16,0 20 13-16,0 19-21 16,10 6-11-16,-1-5-5 15,-1-10-7-15,-4-21-97 16,2-22-86-16,0-26 62 16,3-19-21-16,-1-5-87 15,0-20 95-15,-6-17-76 16,-2 1 197-16,-3-3 20 15,-15 3 184-15,-4 0-16 0,-2-1-11 16,6-2 41-16,3 2-81 16,12 10-47-16,3 9-2 15,7 8-66-15,22 3 0 16,17-3-4-16,9-1-5 16,3-5 4-16,-5-4-12 15,-4-3-14-15,-5-8 23 16,-9 2-2-16,-14 0 8 15,-2-2-4-15,-16 5 9 16,-3 1 11-16,0 1 60 16,-15 1 16-16,-6-2 8 15,2 5-14-15,7 9-18 16,3 6-4-16,9 5-41 0,-2 11-23 16,2 26-10-16,0 20 8 15,5 19 1-15,7 8 1 16,3 6 0-16,-3-11-1 15,0-16 2-15,4-19-1 16,-2-16 0-16,-4-11 5 16,2-10-5-16,-3-7 1 15,9 0 1-15,1-13 5 16,5-13-4-16,0-9-1 16,-3 0-2-16,-3-5 1 15,-2 7 1-15,0 8-2 16,-5 14-3-16,-2 11 2 0,4 4-32 15,2 25-20-15,6 5 40 16,3 8-34-16,-3-7-21 16,6-4-4-16,3-8-101 15,-2-13 113-15,0-10 17 16,2 0-13-16,0-24 8 16,0-5 43-16,-8-1 0 15,-10-2 5-15,-12 2 69 16,0 0-3-16,-15 3-3 15,-10 1 29-15,-2 3-39 16,0 3-13-16,5 13 17 16,7 7-41-16,0 7-15 15,6 24-1-15,3 2-8 0,6 4 5 16,6-3-6 0,13-6-14-16,4-9-28 0,-1-8-37 15,-1-11 61-15,-3 0 26 16,3-11 2-16,-2-12 33 15,-4-6-15-15,-2 2-11 16,-5-2 10-16,-5 2-5 16,0 0 5-16,-3 10 13 15,0 7-18-15,0 10 4 16,0 0-17-16,0 21-12 16,6 12 11-16,4 6-2 15,8-2-2-15,6-8 0 16,3-5-87-16,-2-12 32 15,2-12 17-15,-3 0 32 0,0-12 3 16,3-18 2-16,1-10 1 16,-1-3 4-16,-2-10-16 15,-5-1 17-15,-7 0 31 16,-7-6 55-16,-6-3 48 16,0-6-59-16,0 5 34 15,-12 19-20-15,5 18-9 16,1 17-12-16,1 10-29 15,-1 7-31-15,0 32-8 16,2 14-2-16,4 16 2 16,0 7-2-16,10 5 2 15,14 1-2-15,10-3-36 16,7-17-33-16,-4-15-26 0,-4-21-95 16,-8-18-165-16,-10-8 51 15,-9-17-431-15</inkml:trace>
  <inkml:trace contextRef="#ctx0" brushRef="#br0" timeOffset="91433.9">3090 14938 1158 0,'0'0'121'16,"0"0"23"-16,0 0-77 16,0 0-66-16,0 0 1 15,0 0-1-15,133 3-1 16,-51-23-117-16,3-2-335 0</inkml:trace>
  <inkml:trace contextRef="#ctx0" brushRef="#br0" timeOffset="92121.7">4097 15117 1467 0,'0'0'50'0,"0"0"-47"16,0 0 3-16,0 0 42 16,0 0-16-16,91 26-27 0,-69-19 7 15,-2-7-10-15,4 0 9 16,-5-4-4-16,8-19-4 15,-6-7 3-15,4-5-6 16,-4-3 0-16,-3 0-1 16,-6-2-1-16,-6 3 2 15,-3-2-4-15,-3 6 4 16,0 12 0-16,0 9-2 16,0 9 2-16,0 6-7 15,0 26-16-15,0 14 22 16,3 10-5-16,16 6 6 15,5-6-3-15,6-12 3 0,-2-10-36 16,-2-15 24-16,-7-12 6 16,0-4 2-16,-2-6 1 15,5-27 3-15,2-3 0 16,-3-7-1-16,0-1-36 16,-8 2 35-16,-7-4 2 15,0 3 3-15,0 4 13 16,-4 15 25-16,-2 8 31 15,0 13 12-15,0 3-16 16,0 0-38-16,0 0-30 16,0 12-13-16,0 9 11 15,10 4 4-15,8-1-2 16,4 3 7-16,2 1-4 0,3-1 6 16,-6-3 0-16,-2-1-7 15,-8-4 2-15,-8-2-4 16,-3 0 0-16,-11 2 2 15,-20 5-2-15,-8-5-18 16,-7-2-11-16,-6-5-59 16,-5-9-80-16,2-3-172 15,1-22-498-15</inkml:trace>
  <inkml:trace contextRef="#ctx0" brushRef="#br0" timeOffset="92265.22">4467 14436 1328 0,'0'0'126'16,"0"0"23"-16,0 0-86 16,0 0-63-16,0 0-29 15,0 0-43-15,-3 30-128 16,3-13-80-16,0-5-607 16</inkml:trace>
  <inkml:trace contextRef="#ctx0" brushRef="#br0" timeOffset="92920.27">6734 14446 762 0,'0'0'150'0,"0"0"88"15,0 0-86-15,0 0 24 16,0 0-32-16,0 0-29 16,-31-33-81-16,19 33 7 15,-3 0 14-15,-1 0-29 16,-4 14-12-16,1 5-13 15,7 1-1-15,9 9 0 16,3 1-2-16,3 3 0 16,28 1 1-16,11 2 2 15,10-2 0-15,3-3-1 16,-8-4-8-16,-13-4 6 0,-10 0-7 16,-15-3 5-16,-9 3-1 15,-3 1 5-15,-27 5 2 16,-7 0-2-16,-14-2 4 15,0-4-4-15,-4-2-4 16,3-8 4-16,13-6-4 16,6-7 4-16,11-5 6 15,10-22-6-15,7-12-10 16,5-9-21-16,0 0-25 16,20 3-91-16,10 8-146 15,4 8-209-15</inkml:trace>
  <inkml:trace contextRef="#ctx0" brushRef="#br0" timeOffset="93158.26">7429 14327 161 0,'0'0'0'0,"0"0"-92"15</inkml:trace>
  <inkml:trace contextRef="#ctx0" brushRef="#br0" timeOffset="93586.34">7429 14327 415 0,'6'-27'117'15,"-6"24"66"-15,0-4-114 16,0 4 39-16,0-4-17 16,0 4 21-16,0 1-19 15,0-3-25-15,0 5 33 0,0 0 2 16,0 0-55-1,0 0-24-15,0 0-22 0,0 0 3 16,0 0-7-16,0 0 2 16,0 0 0-16,0 0 5 15,0 0 4-15,0 0 24 16,0 0 9-16,0 0 8 16,0 0-9-16,0 0-18 15,0 0-9-15,-1 0 12 16,1 0-14-16,-2 0 11 15,2 0 6-15,-6 0-1 16,-7 7 3-16,-5 13-10 16,-9 10-20-16,2 9 12 15,4 0-12-15,6 8 10 16,8-4-11-16,4 5 3 0,3 4-2 16,0 3-1-1,13 3 0-15,9 4-4 0,8 1 2 16,3 3-14-16,9-7-55 15,0-6-64-15,5-7-191 16,0-20-70-16</inkml:trace>
  <inkml:trace contextRef="#ctx0" brushRef="#br0" timeOffset="94102.12">8160 14455 972 0,'0'0'103'15,"0"0"65"-15,0 0 59 16,0 0-61-16,0 0-24 15,0 0-67-15,0 0-43 16,-46-45-25-16,15 60 19 16,-5 10-22-16,3 0 9 15,3 5-12-15,15 1 4 0,8 3-7 16,7 7 2-16,0-2-2 16,22-2 1-16,14-4-1 15,7-3 2-15,2-7-1 16,-6-6-9-16,-9-5-1 15,-11-2-3-15,-10-6 4 16,-9 2 9-16,0 1-3 16,-12 3 0-16,-18 3 4 15,-9 4 0-15,-13-7 1 16,3-3-1-16,1-7 0 16,5 0-2-16,15-7 1 15,8-20-3-15,14-6-14 16,6-6-2-16,20-1-21 15,26 4-59-15,12 3-103 0,3 12-194 16,-7 3-331-16</inkml:trace>
  <inkml:trace contextRef="#ctx0" brushRef="#br0" timeOffset="94334.19">8670 14640 1550 0,'0'0'93'0,"0"0"50"16,0 0-72-16,0 0-64 0,0 0 5 16,0 0-7-16,105-32 2 15,-41 19-3-15,0 0-8 16,-4 6-25-16,-14 0-69 15,-12 1-107-15,-17 2-189 16,-13-1-263-16</inkml:trace>
  <inkml:trace contextRef="#ctx0" brushRef="#br0" timeOffset="94568.1">8827 14450 1651 0,'0'0'109'16,"0"0"60"-16,0 0-117 0,0 0-20 16,0 0-9-16,0 0-16 15,-21-11-3-15,21 31-8 16,0 16 8-16,9 14-7 16,3 9 3-16,-3 11-5 15,-3-1-22-15,4-3-54 16,4-6-92-16,5-24-273 15,2-19-285-15</inkml:trace>
  <inkml:trace contextRef="#ctx0" brushRef="#br0" timeOffset="95068.87">9310 14457 1500 0,'0'0'133'16,"0"0"54"-16,0 0-81 15,0 0-63-15,0 0-43 16,0 0 0-16,-3-11 0 16,3 28-4-16,-4 3 4 15,1 3 4-15,-3 0-1 16,0-4-5-16,0-2 2 16,6-4-2-16,0-7 2 15,0-3-12-15,0 2-24 0,9 1 7 16,16-3 0-1,8 4 2-15,6-7-25 0,7 0-17 16,-1 0-27-16,-5-10 17 16,-9-7 20-16,-5-2 31 15,-10-2 9-15,-9-4 19 16,-3-2 1-16,-4-7 37 16,0-5 20-16,-8-3 12 15,-7 5 39-15,5 10-32 16,4 8-14-16,0 12 6 15,2 7-22-15,3 0-17 16,1 0-21-16,-3 6-9 16,3 20 0-16,0 12-1 15,0 11 8-15,0 7-11 16,0 4 4-16,0 3 0 0,0 2-1 16,0-5-21-16,0-7-53 15,0-11-107-15,0-12-248 16,0-23-211-16</inkml:trace>
  <inkml:trace contextRef="#ctx0" brushRef="#br0" timeOffset="95335.08">9798 14221 1693 0,'0'0'84'0,"0"0"58"0,0 0-75 15,0 0-46-15,0 0-18 16,0 0 2-16,70 49 8 16,-13-5-2-16,4 13-3 15,6 5-8-15,2 11 0 16,-8 2 0-16,-12 1 0 16,-19-3 0-16,-27-3 0 15,-9-4 0-15,-40-4-47 16,-16-6-64-16,-6-3-74 15,4-17-224-15,4-14-154 16</inkml:trace>
  <inkml:trace contextRef="#ctx0" brushRef="#br0" timeOffset="95565.47">10756 14463 1761 0,'0'0'49'0,"0"0"40"16,0 0-3-16,0 0-70 15,0 0-7-15,0 0-9 16,44-36-9-16,28 22 8 16,13-3-11-16,0 1-50 15,-12 7 2-15,-13 4-22 16,-29 5-160-16,-19 0-127 15,-12 0-362-15</inkml:trace>
  <inkml:trace contextRef="#ctx0" brushRef="#br0" timeOffset="95723.67">10729 14654 1479 0,'0'0'138'15,"0"0"-6"-15,0 0-94 16,85-24-19-16,-24 5-19 15,1-5 0-15,7 2-8 16,-5-2-166-16,2 5-150 16,4-1-224-16</inkml:trace>
  <inkml:trace contextRef="#ctx0" brushRef="#br0" timeOffset="96434.07">12334 14086 1240 0,'0'0'81'16,"0"0"176"-16,0 0-83 0,0 0-99 15,0 0-38-15,0 0-10 16,-10-24-20-16,23 15-2 16,6-1-5-16,8 0-6 15,4 0-7-15,-1 3-16 16,-3-3-2-16,-9 5 11 16,-8 4-13-16,-9-2-11 15,-1 3 5-15,-4 0 4 16,-21 3 12-16,-8 3-12 15,-7 4 35-15,1 0 0 16,4 0 2-16,9 0 22 16,3-3 30-16,13-1-27 15,4 1-16-15,6 6-6 0,0 1-5 16,0 5 17 0,0 8 6-16,0 2 2 0,0 7 12 15,3 5-11-15,-3-4 5 16,0-3-10-16,3-6 0 15,-3-8-8-15,3-8-4 16,0-5 0-16,-2-4 4 16,7-3-7-16,-2 0 3 15,6 0 1-15,10 0 5 16,8-3 2-16,9-9-9 16,7-5-7-16,-4 3 4 15,-6 1-2-15,-8 10-3 16,-7 0 0-16,-6 3 0 0,-5 9 2 15,-3 11-2-15,-5 10 0 16,-2 7 0-16,0 1 3 16,-19 2-3-16,-11-6 1 15,-7-2 0-15,-8-6 2 16,-6-2-3-16,-4-5-5 16,-3-4 5-16,-3-9-54 15,-5-6-106-15,2-1-484 16</inkml:trace>
  <inkml:trace contextRef="#ctx0" brushRef="#br0" timeOffset="100846.21">3333 16854 998 0,'0'0'109'15,"0"0"3"-15,0 0 40 16,0 0-54-16,0 0-30 15,0 0 18-15,0 0 8 16,-22-2-28-16,22 2-16 16,0 0-13-16,0 0-10 15,0 0-18-15,0 0-5 16,12-3-4-16,25-2-4 16,20 1 4-16,10-1 0 0,9 0-5 15,-3-1-35-15,-10 6-43 16,-14 0-92-16,-16 0-77 15,-17 0-38-15,-16 16-129 16,-19 5-128-16</inkml:trace>
  <inkml:trace contextRef="#ctx0" brushRef="#br0" timeOffset="100995.25">3463 17039 575 0,'0'0'142'16,"0"0"95"-16,0 0-1 15,0 0-112-15,0 0-62 16,0 0 9-16,-25 14-29 15,68-25 19-15,8-2-50 0,4 3-3 16,0 0-8 0,2 3-5-16,-4 0-80 0,-6-2-133 15,-13-2-210-15</inkml:trace>
  <inkml:trace contextRef="#ctx0" brushRef="#br0" timeOffset="101262.42">3523 16733 1208 0,'0'0'11'16,"-60"-74"88"-16,45 52 141 15,8 11-122-15,7 8-20 16,0-3-64-16,16 1-25 0,23 1-8 16,13 4 0-1,14 0 3-15,4 21 1 0,0 15 10 16,-3 11-8-16,-10 4-1 15,-17 10-3-15,-19 1-3 16,-18 0 0-16,-6 2 0 16,-30 3-23-16,-13-1-31 15,-2 4-92-15,-4-12-136 16,6-15-251-16</inkml:trace>
  <inkml:trace contextRef="#ctx0" brushRef="#br0" timeOffset="101878.7">6418 16544 1256 0,'0'0'39'15,"0"0"179"-15,0 0-81 16,0 0-77-16,0 0-18 16,0 0-16-16,-15-20-2 15,9 20-14-15,-7 10 4 16,-4 10-11-16,1 5-3 16,4 4 0-16,6 1-1 15,6 2 3-15,6-3-2 16,22 3 0-16,11-5 0 15,7 3 0-15,2-3 1 0,1-2-1 16,-10-5 0-16,-15-2 2 16,-9-2-3-16,-15-1 1 15,0 3 0-15,-12 3-1 16,-18 4 3-16,-9-6-4 16,-10-2 2-16,0-3 0 15,1-4 1-15,9-10 1 16,5 0-1-16,7-21 6 15,8-8-7-15,8-10-8 16,11-8-10-16,3-3-31 16,24 5-70-16,6 6-121 15,1 9-34-15,-4 6-397 16</inkml:trace>
  <inkml:trace contextRef="#ctx0" brushRef="#br0" timeOffset="102344.38">6715 16145 1022 0,'0'0'211'16,"0"0"70"-16,0 0-149 0,0 0-35 16,0 0-43-16,0 0-15 15,-24-14-24-15,24 11-7 16,0-1-6-16,0 0 2 16,12-3-2-16,13-5-2 15,14-2 0-15,3 5 1 16,-5-1-1-16,-4 6-4 15,-12 4 3-15,-5 0-5 16,-7 11-17-16,-6 12 12 16,-3 10-2-16,-6 7 12 15,-19 5 1-15,-8 5 0 16,-3-8 0-16,5-5 0 16,7-7 0-16,15-17 0 0,6-2 0 15,3-8 0-15,21-3-6 16,25 0-1-16,14-14-56 15,13-2-106-15,0-4-178 16,-9 0-368-16</inkml:trace>
  <inkml:trace contextRef="#ctx0" brushRef="#br0" timeOffset="103593.4">7374 16877 680 0,'0'0'247'16,"0"0"-35"-16,0 0-54 15,0 0 25-15,0 0-55 0,0 0 13 16,-49 0-50-16,49 0-37 15,-3 0 2-15,3 0-23 16,0 0-12-16,0 0-6 16,0 0-13-16,0 0-2 15,27 0-2-15,15-8 1 16,16-4 1-16,10-5-2 16,4 1 1-16,3 0-6 15,-4 2-54-15,-7 1-23 16,-19 3-77-16,-15 2-111 15,-14 3-83-15,-16-1-74 16,0 2-217-16</inkml:trace>
  <inkml:trace contextRef="#ctx0" brushRef="#br0" timeOffset="103876.54">7625 16566 1270 0,'0'0'48'16,"0"0"136"-16,0 0-32 0,0 0-69 15,0 0-17 1,0 0 1-16,-14-29-20 16,11 29-9-16,3 3-29 0,-3 26-5 15,3 14 3 1,0 18-3-16,0 9 1 0,0 7 0 15,0 0-3-15,0-8-2 16,3-11-1-16,8-9-21 16,8-14-76-16,7-15-159 15,9-20-229-15</inkml:trace>
  <inkml:trace contextRef="#ctx0" brushRef="#br0" timeOffset="104510.51">8590 16461 843 0,'0'0'124'15,"0"0"125"-15,0 0-88 16,0 0 18-16,0 0-17 16,0 0-54-16,-11-37-28 15,11 37-26-15,-4 0-31 16,1 4-18-16,-3 23-5 0,-3 15 0 16,-4 12 1-1,-1 3 0-15,-5 0 2 0,4-10-3 16,-3-8 3-16,9-11-3 15,3-13 2-15,3-8-1 16,3-6-1-16,0-1-3 16,0 0 1-16,9 0 1 15,18-4 2-15,10-9-9 16,12 0-5-16,4 3-11 16,-1-4-17-16,0 4-13 15,-7 1 2-15,-14-1 11 16,-10 3 34-16,-9-1 5 0,-8-1 4 15,-4-1 8 1,0-5 20-16,0-6-16 0,-4-2 10 16,-5-8 11-16,0 2-17 15,0 10 22-15,5 3-1 16,-1 12-10-16,2 4-4 16,3 0-7-16,0 10-16 15,0 23-2-15,0 17-2 16,0 15 2-16,0 2-5 15,6 5 5-15,0-2 0 16,-3-3-3-16,6-13-15 16,6-15-67-16,6-14-82 15,7-25-159-15,8-6-147 16,7-31-486-16</inkml:trace>
  <inkml:trace contextRef="#ctx0" brushRef="#br0" timeOffset="104875.28">9343 16424 1361 0,'0'0'207'16,"0"0"-16"-16,0 0-69 15,0 0-111-15,0 0-10 16,-88 76 3-16,58-39-2 16,8-1 1-16,1-1-2 15,9 0 0-15,9-3 3 16,3-3-4-16,9-4 0 15,21-1 2-15,10 2-2 0,11-7 2 16,1-2-2-16,0 0 0 16,-7-2-3-16,-18-5 1 15,-8 2 2-15,-19 2 0 16,0 0 0-16,-16 5 6 16,-20 4-6-16,-10-1-1 15,-5-3-5-15,-4-7 2 16,0-2 3-16,13-10-3 15,6 0-14-15,15-19-7 16,15-20-18-16,6-8-47 16,14-3-72-16,20 4-113 15,9 7-223-15</inkml:trace>
  <inkml:trace contextRef="#ctx0" brushRef="#br0" timeOffset="105225.31">10220 16645 403 0,'0'0'1070'0,"0"0"-924"16,0 0 87-16,0 0-149 15,0 0-21-15,0 0-30 16,-40 0-18-16,40 0-15 16,0 0 0-16,0 0 0 15,10 0 0-15,26 0 0 16,16-13 0-16,17-4 0 15,12-3 0-15,10-5-58 16,6-1-211-16,-6-7-494 16</inkml:trace>
  <inkml:trace contextRef="#ctx0" brushRef="#br0" timeOffset="105809.35">11306 16283 1708 0,'0'0'75'0,"0"0"-45"16,0 0 64-16,0 0-94 15,0 0 0-15,0 0-46 16,6-10 18-16,28-4-19 16,-4-2-38-16,-11 3 13 15,-5 6 34-15,-14 0 38 16,0 4 4-16,-15 3 3 15,-13 0-4-15,-14 0-3 16,0 10 2-16,-7 7-2 16,7-1 4-16,5-2 6 0,5 2 11 15,13 0 7-15,6-3-7 16,10 4-5-16,3 0-10 16,0 6 11-16,0 4 11 15,10 2 2-15,-1-2-3 16,0-1 2-16,3-3-2 15,-6-3 4-15,-3-7-18 16,0-6 6-16,0-4-11 16,-3-3-4-16,3 0 6 15,-3 0-3-15,6 0 5 16,8 0 7-16,9-10-6 16,7 0 4-16,1 0-16 0,5 4 3 15,-3 3-1-15,1 3-2 16,-1 0 1-16,-3 16-2 15,-5 9 2-15,-8 4-4 16,-7 3 3-16,-10 3-1 16,-10-1 4-16,-23 3-4 15,-12-2 0-15,-13-5 0 16,-4-6-6-16,3-7-3 16,4-7-14-16,13-7-17 15,12-3-45-15,17-11-57 16,13-19-244-16,10-12-523 15</inkml:trace>
  <inkml:trace contextRef="#ctx0" brushRef="#br0" timeOffset="106026.08">11818 16421 1696 0,'0'0'59'0,"0"0"106"15,0 0-108-15,0 0-53 16,0 0-3-16,0 0 0 16,83-26-1-16,-20 17 0 15,-5-2-33-15,-3 1-48 16,-19 3-74-16,-11 7-110 16,-17 0-67-16,-8 3-239 0</inkml:trace>
  <inkml:trace contextRef="#ctx0" brushRef="#br0" timeOffset="106183.7">11782 16645 822 0,'0'0'370'16,"0"0"-163"-16,0 0 44 15,0 0-149-15,0 0-72 16,0 0 31-16,75 30-32 16,-4-49-20-16,-1-8-9 15,0 1-50-15,-5-4-116 16,3-3-170-16,-7-3-232 15</inkml:trace>
  <inkml:trace contextRef="#ctx0" brushRef="#br0" timeOffset="106506.92">12590 16240 1212 0,'0'0'111'16,"0"0"140"-16,0 0-91 15,0 0-106-15,0 0-43 16,0 0 15-16,-10 62 23 15,10-28-4-15,-3 5-8 16,3 5-32-16,0-2-3 16,7-6-3-16,13-9 2 15,5-7-1-15,5-13 0 0,-1-7 0 16,9-4 1 0,2-19 2-16,-7-4-1 0,-11-8-2 15,-5 4-2-15,-17-5 2 16,0 2 0-16,-8-2 0 15,-17 1-1-15,-5 5 0 16,-9 10-6-16,-2 13-1 16,-8 7-31-16,2 10-32 15,7 16-110-15,10 2-114 16,4 0-186-16</inkml:trace>
  <inkml:trace contextRef="#ctx0" brushRef="#br0" timeOffset="109121.95">15409 11087 424 0,'0'0'55'16,"0"0"-38"-16,0 0 149 15,0 0-81-15,0 0 16 16,0 0 18-16,0-3 4 16,0 3-19-16,0 0-20 15,0 0-10-15,0 0-23 16,0 9-44-16,0 21 4 16,6 12 25-16,11 12 0 15,9 16-19-15,7 12 30 16,9 16-27-16,0 22-2 15,0 6-1-15,4 12-6 16,-7 0 8-16,1-6-7 0,-5 2 8 16,0-8 6-16,4-8-10 15,-3 1-3-15,4-1 5 16,-2-6-16-16,3 2 3 16,-1 0-2-16,-1-1-1 15,-6 0 1-15,-4-1 0 16,0-6-3-16,-7-4 4 15,-2-8-4-15,-3 0 0 16,-1-1 1-16,-3-1 6 16,-3-3 2-16,3 0-8 15,-3-6 0-15,-1 3 3 16,0 3-3-16,-1 0 2 0,1 0-2 16,4 4-1-16,-3 3 0 15,-1 0 1-15,0-1-1 16,-1-3 0-16,2-3 0 15,-4-9 4-15,0 0-4 16,1-8 0-16,0 1 8 16,1 2-7-16,3-2 1 15,-1 0-2-15,-1-8 0 16,0-1 1-16,-1-5 0 16,2 4-1-16,-1-7 2 15,-6 0 2-15,4 1-3 16,-4-4 1-16,-2 2-2 15,-1-8 0-15,0-5 1 0,0-5-1 16,0-11 5-16,0 0-4 16,3-2 14-16,0-2-10 15,2 1-4-15,1 1 3 16,-1-4-1-16,-1 3-3 16,-1-7 0-16,-3-6-1 15,3-3 1-15,-3-4 0 16,0-3 1-16,0 2 3 15,0-2-4-15,0 0 0 16,0 0 0-16,0 1-2 16,0-1-1-16,0 0-2 15,0 0-3-15,0 0 7 0,0 2-3 16,0 0 4-16,0 2-3 16,0 4 3-16,3 5 0 15,0 8 0-15,0 3 2 16,1 2-2-16,4 7 0 15,0-1 0-15,2 7-3 16,-4 5-2-16,4-2 5 16,-1 5 0-16,0 0-2 15,3 2 2-15,0 1 0 16,-2-1 2-16,5-3-3 16,-1 1 1-16,2-2-9 15,-4 8 0-15,0-6-4 16,-3 3-14-16,-3-4 22 15,-3-5 5-15,-3-3-69 16,0-1 68-16,0-4 1 0,0-7 2 16,3-1-1-16,1-5-2 15,3-1-2-15,-2 0-3 16,-1-2-35-16,3 4 4 16,-4 7 14-16,3 2 11 15,-2 10-26-15,-1 1 36 16,0 4 2-16,-3 4-2 15,0-6-1-15,1-1 2 16,-1-10 1-16,0-2 0 16,0-3 0-16,2-2-3 15,-1-2 1-15,2 5-16 16,2 6 16-16,-1 2-6 0,7 5-116 16,-5 4 121-16,0-6-4 15,-3-7 7-15,0-3 32 16,-3-12-29-16,1-8-6 15,-1-4 3-15,0-5-50 16,0-12-45-16,-13-17-116 16,-8-12-98-16,-4-8-415 15</inkml:trace>
  <inkml:trace contextRef="#ctx0" brushRef="#br0" timeOffset="109787.21">15605 17916 802 0,'0'0'285'0,"0"0"-208"16,0 0 105-16,0 0-119 16,0 0 39-16,0 0-44 15,-45 15-41-15,45-15 37 16,0 0 19-16,0 0-26 15,9-12-28-15,13-22 22 16,8-27 0-16,12-23-17 0,16-36-8 16,14-31-3-16,16-22-10 15,16-25-3-15,6-6 0 16,13 0-14-16,-6 11 9 16,0 21 0-16,-7 24 5 15,-9 15 6-15,-6 22-5 16,-15 11 2-16,-17 18-2 15,-21 12 0-15,-23 21 0 16,-16 15-1-16,-3 15 2 16,-9 9-6-16,-18 10-2 15,2 0-7-15,-4 0-45 16,2 4-8-16,4 9-71 0,2-1-93 16,-3-2-9-1,5 0-189-15</inkml:trace>
  <inkml:trace contextRef="#ctx0" brushRef="#br0" timeOffset="110037.28">16497 15608 1018 0,'0'0'157'15,"0"0"0"-15,0 0 68 16,0 0-110-16,0 0-43 16,0 0-4-16,17-52-2 15,22 35-27-15,13 4-8 16,5 3-14-16,6 6-12 15,-4 4 4-15,-4 1-9 0,-7 22-1 16,-9 3-2 0,-9 15 0-16,-14 4 3 0,-10 8 0 15,-6 7-1-15,0-5 0 16,-4 1-25-16,-4-8-70 16,7-13-156-16,1-21-352 15</inkml:trace>
  <inkml:trace contextRef="#ctx0" brushRef="#br0" timeOffset="112102.62">18937 12039 49 0,'0'0'419'0,"0"0"-415"16,0 0-1-16,0-87-3 15,0 61-9-15,0 5 9 16,0-1 3-16,-6-1-3 16,-2-4 7-16,2 4 13 15,-1 0 69-15,-1 4 15 16,4 8-1-16,-3 5 55 16,4 6-29-16,0-4-41 15,3 4-34-15,0 0-54 16,0 0 4-16,0 0-4 15,0 0-1-15,0 0 1 0,0 0 0 16,0 0 4-16,0 0 43 16,0 0 49-16,0 0 38 15,-3 0-26-15,3 0-32 16,0 0-19-16,0 0-23 16,0 0-10-16,0 0-4 15,-7 4-19-15,0 9 1 16,-5 8 6-16,-1 5-4 15,-1-1 9-15,-1 5-3 16,1 4-2-16,1-1 9 16,3-2-14-16,1-1 2 15,6-9 7-15,3-1-11 0,0-4 2 16,19-5 2-16,16-1-3 16,10-4 3-16,13-2 1 15,2 1 2-15,-2 0-8 16,-8 3 4-16,-8 2-1 15,-10 3-3-15,-15 5 0 16,-9 4-5-16,-8 11 2 16,-6 1 3-16,-24 5 0 15,-15 2 4-15,-7-7-8 16,-11-6 3-16,1-3 1 16,-4-10-4-16,8-5 5 15,9-10-2-15,8-5-4 16,16-20-5-16,12-13-17 15,13-6-43-15,14-4-26 16,27 7-127-16,8 0-108 0,-3 8-357 16</inkml:trace>
  <inkml:trace contextRef="#ctx0" brushRef="#br0" timeOffset="112329.34">19531 11896 1729 0,'0'0'46'16,"0"0"37"-16,0 0-13 0,0 0-63 16,0 0 7-16,0 0-14 15,105-24-8-15,-58 15-24 16,-1 6-76-16,-4-2-150 15,-16 3-196-15,-9 2-635 16</inkml:trace>
  <inkml:trace contextRef="#ctx0" brushRef="#br0" timeOffset="112499.71">19580 12184 1326 0,'0'0'140'0,"0"0"-7"15,0 0-73-15,0 0-27 0,0 0 27 16,81 3-28 0,-36-6-32-16,3-8-2 0,-3-5-133 15,-4-7-226-15,-6-10-665 16</inkml:trace>
  <inkml:trace contextRef="#ctx0" brushRef="#br0" timeOffset="113334.24">20836 11768 806 0,'0'0'474'0,"0"0"-258"15,0 0-3-15,0 0-153 0,0 0-10 16,0 0 0-16,-30 0-5 16,30 0-20-16,0 0 7 15,1-4-13-15,23-9-7 16,18-4 2-16,6-7-11 16,5 4-3-16,1 3 0 15,-6 3-1-15,-4 1 0 16,-2 6-26-16,-3 3-72 15,-3 4-173-15,-12-6-281 16,-8-5-513-16</inkml:trace>
  <inkml:trace contextRef="#ctx0" brushRef="#br0" timeOffset="113766.85">21405 11292 1545 0,'0'0'183'16,"0"0"-10"-16,0 0-115 16,0 0-27-16,0 0-21 15,0 0-9-15,0-10-1 16,0 56-7-16,0 19 7 16,0 5-3-16,2-3 7 15,1-8-9-15,5-9 5 16,3-21-1-16,3-12-3 15,2-12-9-15,3-5 13 16,5 0-2-16,3-22 6 0,-2-4-8 16,-4-1 3-1,-9-3 1-15,-6 0-3 0,-4 1 4 16,-2 3-1-16,0 9 8 16,0 7-2-16,0 10 13 15,0 0-19-15,0 7-5 16,0 30 4-16,1 15-5 15,13 18 6-15,-5 5 0 16,0-4-1-16,-1-10-4 16,3-11-27-16,0-10-58 15,2-12-84-15,3-20-172 16,1-8-284-16</inkml:trace>
  <inkml:trace contextRef="#ctx0" brushRef="#br0" timeOffset="113948.9">22035 11407 1548 0,'0'0'172'15,"0"0"-69"-15,0 0-42 16,0 0-30-16,0 0-24 16,0 0 18-16,78-19-21 15,-29-1-4-15,1-1-7 16,-6 2-75-16,-9-1-69 15,-12 6-186-15,-17 2-153 0</inkml:trace>
  <inkml:trace contextRef="#ctx0" brushRef="#br0" timeOffset="114150.45">22096 11163 1325 0,'0'0'193'0,"0"0"33"15,0 0-182-15,0 0-21 16,0 0 9-16,27 116 12 16,-11-58-19-16,-3-1-24 15,0 10-1-15,-12 5 0 0,1 4-38 16,-2-4-97-16,0-16-239 16,0-16-253-16</inkml:trace>
  <inkml:trace contextRef="#ctx0" brushRef="#br0" timeOffset="114330.29">22045 11908 1446 0,'0'0'61'0,"0"0"101"16,0 0-73-16,0 0-25 15,96-25-9-15,-33 2-27 16,8 3-28-16,5-1-23 15,1-4-78-15,-5-5-300 16,-14-4-480-16</inkml:trace>
  <inkml:trace contextRef="#ctx0" brushRef="#br0" timeOffset="115381.5">22851 11794 1295 0,'0'0'170'16,"0"0"135"-16,0 0-221 0,0 0-32 15,0 0-18-15,0 0-29 16,-17-26-5-16,41 55 0 15,7 17 0-15,1 11 1 16,-2-2-1-16,-4-5 6 16,-5-14-11-16,-3-9 10 15,-6-13-5-15,-4-6 0 16,-2-6 3-16,0-2-3 16,5-20 9-16,1-13 11 15,1-15-10-15,-5-4-10 16,-5-8 0-16,-3-15 1 15,0-11-1-15,-11-10-3 16,-14-9 3-16,-8-5 0 0,-3 11-4 16,-3 13 0-16,7 15 4 15,7 23 1-15,10 15 0 16,6 16-1-16,9 4 4 16,0 3-4-16,6-3 4 15,20-3-4-15,20-4 0 16,16-3 3-16,28 3-3 15,20-9 0-15,24 0 0 16,25-5 0-16,20-7-2 16,19 3 2-16,12-5 0 15,6 0 9-15,1-4-9 16,-7 2-4-16,-19-2 3 0,-24 0 1 16,-28 8 0-16,-35 8 0 15,-35 9 1-15,-32 5 1 16,-21 15-1-16,-14 1-1 15,-2 1 0-15,0-3 2 16,-6 0-8-16,-7 0-25 16,-4 1-28-16,-1 2-17 15,-7 0-107-15,-6 14-197 16,-11 6-223-16</inkml:trace>
  <inkml:trace contextRef="#ctx0" brushRef="#br0" timeOffset="116481.55">23669 11427 845 0,'0'0'136'15,"0"0"123"-15,0 0-120 16,0 0 11-16,0 0-8 16,-13-72-39-16,13 68-19 15,0 4-26-15,0 0-29 0,0 0-21 16,0 3-5-16,0 26-3 16,2 18 0-16,9 16 0 15,2 13-1-15,-6 1 1 16,0 0 0-16,-2-10-2 15,-2-8-50-15,3-12-57 16,3-10-108-16,6-18-102 16,-2-16-206-16</inkml:trace>
  <inkml:trace contextRef="#ctx0" brushRef="#br0" timeOffset="116830.88">24083 11325 1371 0,'0'0'158'16,"0"0"85"-16,0 0-215 15,0 0 5-15,0 0-26 16,0 0 6-16,-31 46-3 16,14 5 14-16,2 13-5 15,5 10-10-15,2 1-9 16,8-5 0-16,0-11 1 15,5-19-1-15,14-11 0 16,7-12-2-16,2-12 2 16,0-5-10-16,-4 0-2 15,-3-12 3-15,-11-10-12 16,-7-2 14-16,-3-2 1 0,-6-2 2 16,-15 6 3-1,2 9-11-15,-3 10-11 0,-1 3-28 16,7 29-136-16,2 5-63 15,11-1-128-15,3-8-549 16</inkml:trace>
  <inkml:trace contextRef="#ctx0" brushRef="#br0" timeOffset="123773.27">24653 11592 430 0,'0'0'73'16,"0"0"9"-16,0 0-24 16,0 0-38-16,0 0 1 15,0 0 6-15,0 0 7 16,0 0 49-16,0 0-4 16,0 0-8-16,0 3 4 15,0-3 3-15,0 0-22 16,0 0-4-16,0 0 1 15,-4 0 13-15,3 0 12 0,-1 0-19 16,2 0 2 0,-1 0-21-16,1 0-3 15,0 0 5-15,-2 0-19 0,2 0 1 16,0 0 3-16,-1 0-3 16,-1 0 19-16,1 0-11 15,-1 0 6-15,2 0-25 16,0 0 4-16,0 3-2 15,0-3-10-15,0 0-2 16,0 0 7-16,0 0-7 16,0 0-1-16,0 0-1 15,2 0-1-15,12 0 3 16,3 0-2-16,6 0 0 16,2 0 5-16,1 0-3 0,-1-3-4 15,-3 0 2-15,1 0-1 16,-1-4 0-16,-3 4-4 15,-2-1 4-15,-1 1-1 16,-4 0 7-16,1 2-8 16,-1-2 6-16,-4 0-4 15,-1 1 0-15,-2 2 0 16,-1 0 0-16,-1 0-1 16,-1 0 4-16,1 0-5 15,-2 0 2-15,1 0 0 16,-1 0 0-16,4 0 0 15,0 0 0-15,0 0-1 16,0 0 1-16,1 0-1 0,-3 0 1 16,1 0 2-16,-2 0-2 15,-1 0 0-15,-1 0-2 16,0 0 2-16,0 0-2 16,0 0-2-16,0 0 2 15,0 0-2-15,0 0 2 16,0 0-15-16,0 0 14 15,0 0-1-15,0 0-12 16,0 0-4-16,0 0-21 16,0 0-17-16,-1 0-18 15,-7 2-69-15,-4 8-97 16,-1-3-20-16,-1-4-164 16</inkml:trace>
  <inkml:trace contextRef="#ctx0" brushRef="#br0" timeOffset="124273.08">24734 11447 583 0,'0'0'46'16,"0"0"-11"-16,0 0-29 15,0 0-4-15,0 0-2 16,0 0 7-16,0 0 50 15,3-17 126-15,-3 17-80 16,0 0-24-16,0 0 8 16,0 0-8-16,0 0 9 15,0 0 29-15,0 0-33 16,0 0-22-16,0 0 0 16,0 0-20-16,0 0-9 15,0 0-26-15,7 21-1 0,2 14 21 16,4 12 9-16,-4 9-14 15,-6 1-16-15,-3-5-1 16,0 1 3-16,-3-7-7 16,-6-4-1-16,0-5 0 15,3-8-26-15,6-8-42 16,0-5-113-16,2-16-173 16,18 0-180-16</inkml:trace>
  <inkml:trace contextRef="#ctx0" brushRef="#br0" timeOffset="124772.89">25277 11434 921 0,'0'0'239'15,"0"0"-128"-15,0 0-5 16,0 0 25-16,0 0-48 16,0 0-2-16,0 0-23 15,0 0-9-15,0-4 11 16,0-1-7-16,0-6 1 16,8-3-48-16,6-3-5 0,3 2 4 15,2 5-3 1,0 6-4-16,-5 1 0 0,0 3 0 15,-1 0 1-15,-1 13-11 16,-1 11 11-16,-7 7 0 16,-4 6-14-16,0 0 4 15,-15 6 7-15,-10-4 4 16,-3 1 2-16,-1-7-2 16,3-5-1-16,4-6 1 15,8-5 6-15,5-7-3 16,5-5-3-16,4-1 3 15,0-3-6-15,0 1-5 0,17-2-4 16,10 0-8 0,6 0-34-16,4 0-18 0,0-2-78 15,5-12-29-15,4-2-28 16,-2-4-16-16,-6-6 37 16,-5-4-471-16</inkml:trace>
  <inkml:trace contextRef="#ctx0" brushRef="#br0" timeOffset="125056.24">25670 11506 277 0,'0'0'385'0,"25"-76"-115"15,-18 51-24-15,-7 13-73 16,0 7 40-16,0 5-67 16,-3 0-69-16,-10 0-45 15,-3 6-29-15,-1 14 17 16,4 9-12-16,0 8 8 16,5 3 14-16,3 2-27 15,5-3 5-15,0-5-8 0,11-14 0 16,13-4-2-16,6-11 4 15,2-5-2-15,3 0 0 16,-5-17-1-16,-7-7-3 16,-7 1 4-16,-6-7 0 15,-9-4-3-15,-1-4-3 16,-1 1 2-16,-22 8 0 16,-6 15-9-16,-15 14-21 15,-11 9-105-15,-2 25-202 16,5 7-157-16</inkml:trace>
  <inkml:trace contextRef="#ctx0" brushRef="#br0" timeOffset="125971.7">21240 12494 680 0,'0'0'172'0,"0"0"19"0,0 0-48 16,0 0-51-16,0 0 22 15,0 0-3-15,-9-17-15 16,18 12-32-16,19-3-48 16,20-1-12-16,26 1 4 15,25-1 1-15,29 2 12 16,37 1 5-16,36-5-14 16,27 2-4-16,24-4-8 15,15-4 0-15,15-7 12 16,21-1 0-16,19-5-6 15,13 6 6-15,14 2 0 16,5 5 28-16,-9 2-31 0,-11 3 3 16,-27 2 3-16,-30 4-7 15,-32 0-8-15,-44 1-6 16,-42-1 6-16,-52 3 0 16,-48-4 1-16,-33 4-2 15,-26 0-4-15,-3 3-3 16,-30 0-39-16,-18 0-119 15,-12 0-82-15,-5 0 38 16,-8 0-42-16,-3 0-298 16</inkml:trace>
  <inkml:trace contextRef="#ctx0" brushRef="#br0" timeOffset="126671.13">24435 12600 263 0,'0'0'650'0,"0"0"-515"16,0 0 17-16,0 0-89 16,0 0-17-16,0 0-24 15,13-7 27-15,-17 23 36 16,-13 4-48-16,-11 2-14 15,-8-2-16-15,1-3 6 16,0-7-5-16,10-3 10 16,10-7 33-16,9 0 7 15,3 0-4-15,3-13 18 16,0-13-45-16,0-8-16 0,13 2-11 16,9-1 3-1,4 9-6-15,-3 9-2 0,-4 10-1 16,-2 5 5-16,-1 0-19 15,-2 24-1-15,-5 9 7 16,-7 7 1-16,-2 6-3 16,-12 0 10-16,-14 2 4 15,-3-4-2-15,-7-1-4 16,-7 1 7-16,-4-2 1 16,0-6 0-16,3-5 0 15,9-9 1-15,12-13 1 16,12-1 1-16,3-8 5 15,8 0 2-15,0 0 13 16,0 0-7-16,12-3-7 0,6-4-5 16,6 7 3-16,-6 0-7 15,2 7-1-15,4 15 0 16,-2 9-16-16,3-2-38 16,6 1-101-16,7-7-72 15,9-10-68-15,11-13-401 16</inkml:trace>
  <inkml:trace contextRef="#ctx0" brushRef="#br0" timeOffset="128818.59">27542 11869 891 0,'0'0'86'0,"0"0"75"0,0 0-62 16,0 0-55-16,0 0 65 15,0 0 43-15,-36-9-43 16,34 9-25-16,2 0-19 15,-1 0-15-15,1 0-9 16,-2 0-19-16,2 0-11 16,0 0 10-16,0 0-20 15,8 0 4-15,16 0-1 16,12 0-4-16,8 0-3 16,0-5 2-16,-6 0-57 15,-6 4-27-15,-10-2-72 16,-6 3-107-16,-8 0-5 15,-8 0-184-15</inkml:trace>
  <inkml:trace contextRef="#ctx0" brushRef="#br0" timeOffset="128979.53">27503 12041 868 0,'0'0'214'0,"0"0"-26"15,0 0-106-15,0 0-23 16,0 0-32-16,0 0-19 15,27 39-3-15,26-39-5 16,11-12-103-16,10-8-71 16,3-3-248-16,2-6-305 15</inkml:trace>
  <inkml:trace contextRef="#ctx0" brushRef="#br0" timeOffset="129368.16">28258 11605 1178 0,'0'0'231'16,"0"0"30"-16,0 0-173 15,0 0-39-15,0 0 18 16,0 0-23-16,0-7-3 16,0 7-30-16,-2 0 6 15,2 0-5-15,0 0-12 16,0 0 5-16,24 0-5 15,12 0 6-15,12 0-13 16,5 0 5-16,2-9-35 16,4-2-56-16,-1-7-178 15,-9-6-307-15</inkml:trace>
  <inkml:trace contextRef="#ctx0" brushRef="#br0" timeOffset="129800.97">28877 11314 1371 0,'0'0'168'0,"0"0"75"16,0 0-150-16,0 0-31 16,0 0-33-16,0 0 1 15,-5-18-29-15,2 30 0 16,-4 24-2-16,-3 14 2 0,-1 6-3 15,2-6 2 1,6-10 0-16,3-15 0 0,0-8-5 16,0-10-4-16,15-7-3 15,12 0 3-15,6 0 4 16,1-20-18-16,0-3 15 16,-7-4 7-16,-5 1-1 15,-4-3 2-15,-4 1 2 16,-4 6 4-16,-1 5-3 15,-6 8 3-15,-3 9 5 16,0 0-6-16,0 19-5 16,0 21-6-16,0 19 4 15,0 10 4-15,0 2-4 16,-3-7-1-16,-10-3-21 16,2-11-38-16,8-8-114 0,3-16-178 15,12-19-20-15</inkml:trace>
  <inkml:trace contextRef="#ctx0" brushRef="#br0" timeOffset="130024.12">29615 11417 1320 0,'0'0'281'16,"0"0"-97"-16,0 0-130 15,0 0-41-15,0 0 0 0,81-32-12 16,-25 22 0 0,2 3-1-16,2 0-18 0,-6 1-51 15,-17 2-66-15,-12-3-170 16,-16 4 100-16,-9-1-147 16,-1-3-280-16</inkml:trace>
  <inkml:trace contextRef="#ctx0" brushRef="#br0" timeOffset="130226.01">29767 11235 757 0,'0'0'325'15,"0"0"-27"-15,0 0-94 16,0 0-30-16,0 0-102 16,0 0-45-16,-9 27-21 15,19 16 25-15,0 10-1 0,-9 3-19 16,-1 6-8-16,-4-2-3 15,-14-1-9-15,0-6-71 16,-2-8-135-16,8-13-265 16,7-14-658-16</inkml:trace>
  <inkml:trace contextRef="#ctx0" brushRef="#br0" timeOffset="130466.16">29459 11942 1140 0,'0'0'348'0,"0"0"-207"16,0 0-5-16,0 0-70 15,129-6-26-15,-79-8-23 16,-1 1-15-16,-4 2-2 15,-2 2-22-15,0 0-136 16,-2 1-312-16,-2-4-613 16</inkml:trace>
  <inkml:trace contextRef="#ctx0" brushRef="#br0" timeOffset="133181.51">30434 11325 783 0,'0'0'146'0,"0"0"111"16,0 0-96-16,0 0 24 15,0 0-50-15,0 0-42 0,4-17-30 16,-4 17-25-16,-8 7-24 16,-8 16-12-16,-6 14 6 15,-5 21-5-15,5 9-1 16,1 2 0-16,3-3-1 16,9-11-1-16,8-15 0 15,1-7-3-15,3-11-1 16,20-10-4-16,10-8 7 15,5-4 1-15,5 0-10 16,-4-4-2-16,-11-8-9 16,-10-2 8-16,-11-3 10 15,-7 3 0-15,0-1 2 16,-18 0 1-16,-11 9-26 16,-10 6-5-16,-4 1-29 15,2 24-60-15,7 5-115 0,9 0-94 16,11-3-506-16</inkml:trace>
  <inkml:trace contextRef="#ctx0" brushRef="#br0" timeOffset="133747.34">29076 12266 568 0,'0'0'20'16,"0"0"99"-16,0 0-82 16,-102 3 14-16,81 0 40 0,1 1-17 15,7-4 32 1,1 0-22-16,3 0 1 0,3 0 29 15,1 0 38-15,2 0-52 16,3 0-4-16,0 0-19 16,8 0-39-16,35-14 0 15,33-5-7-15,33-3 8 16,39-3-22-16,28 5-10 16,25 1-4-16,17 3-3 15,-5 1-10-15,-13 3 10 16,-22-5 0-16,-32 2 2 15,-40 1-2-15,-38 1-8 0,-36 6-11 16,-25 7 0 0,-8 0 0-16,-38 0-83 0,-21 17-274 15,-22 3-212-15</inkml:trace>
  <inkml:trace contextRef="#ctx0" brushRef="#br0" timeOffset="134113.91">29793 12470 1192 0,'0'0'118'16,"0"0"175"-16,0 0-201 16,0 0-13-16,0 0-49 15,0 0 4-15,5 0-34 0,21-6 0 16,-1 6-1-16,-2 0-12 15,-9 0-5-15,-2 0-10 16,-3 13 23-16,-2 4 3 16,-3 5 4-16,-4 5 2 15,0 3-2-15,0 2 7 16,-15 2 4-16,0 0-1 16,-4-2 6-16,-1-5 10 15,7-8-21-15,4-8 9 16,9-5-14-16,0-3-2 0,16-3-1 15,22 0 1 1,11-13-2-16,10-2-28 0,7 1-55 16,8-3-119-16,-2 1-341 15</inkml:trace>
  <inkml:trace contextRef="#ctx0" brushRef="#br0" timeOffset="136561.24">18466 14297 1123 0,'0'0'96'0,"0"0"91"15,0 0 48-15,0 0-137 16,-57-73-27-16,46 73-28 15,-2 5-14-15,-14 26-29 16,-1 25 2-16,-5 21 0 16,10 13-2-16,13-1 0 15,8-2-3-15,2-13 1 16,9-14-9-16,17-24-23 16,-1-16 0-16,8-17 26 15,12-3 1-15,10-16 7 16,11-18-1-16,2-11 0 15,-2-8-8-15,-15-1 3 0,-11-1 6 16,-22-1 0 0,-8-4 3-16,-10-2 23 0,0 14-8 15,0 12 1-15,0 23 18 16,-1 9-6-16,-4 4-23 16,4 11-8-16,1 19-3 15,0 9 3-15,1 7 2 16,14 1-2-16,2-7 0 15,-1-8-6-15,-1-9 6 16,3-6 0-16,1-7-7 16,4-10 7-16,3 0 1 15,9-3 1-15,5-18-2 16,-1-1 1-16,-7-4 2 0,-6-1-3 16,-10 1 2-1,-5 12-1-15,-5 5-1 0,-6 5-5 16,0 4 4-16,0 7-2 15,0 10-28-15,3 5 30 16,1-1-5-16,4-8-21 16,0-4 5-16,5-6-7 15,0-3-3-15,5 0 20 16,9-3-1-16,-1-13 7 16,7-4-26-16,2-3 2 15,-10 0 16-15,-1-1 3 16,-12 4 11-16,-6 1 12 15,-5 7 24-15,-1 4 27 16,0 8-18-16,-1 0-7 0,-10 6-38 16,1 15 1-16,-7 8-2 15,8 4 1-15,6 0-1 16,3-6-5-16,0-4-1 16,5-10-9-16,12-6-6 15,3-7 3-15,6 0 19 16,3-14 2-16,3-8 0 15,-2-3-3-15,-14-3 1 16,-4 1 0-16,-12-2 7 16,0 2-6-16,-6 3 4 15,-13 9-3-15,-2 8 1 0,0 7-3 16,-3 14-24 0,2 11-21-16,6 6-23 0,12-1-70 15,4-4-125-15,17-9-147 16,11-11-359-16</inkml:trace>
  <inkml:trace contextRef="#ctx0" brushRef="#br0" timeOffset="136878.06">19736 14376 974 0,'0'0'299'16,"0"0"-20"-16,0 0-108 16,0 0-96-16,0 0-12 15,0 0-25-15,2-62-38 16,-17 95 3-16,-2 9-3 15,4 8 0-15,8 3 0 0,5-9-7 16,0-10-9 0,14-12-23-16,4-10 21 0,3-12 14 15,9 0 4-15,3-20 0 16,8-9 0-16,-2-4 1 16,-11-6 1-16,-9-5-2 15,-17 1 5-15,-2-3 2 16,-9 3 4-16,-10 13-10 15,-5 21-1-15,-4 9-3 16,-1 14-40-16,5 15-26 16,9 4-62-16,12-1-119 15,3-8-61-15,6-7-279 16</inkml:trace>
  <inkml:trace contextRef="#ctx0" brushRef="#br0" timeOffset="137376.91">20157 14251 1146 0,'0'0'271'16,"0"0"-1"-16,0 0-146 16,0 0-42-16,0 0-24 15,0 0-28-15,-15-36-28 16,-3 62 3-16,-3 8-4 16,2 1-1-16,-2-1 0 15,9-4-1-15,8-8-3 16,4-5 1-16,0-5-9 0,23-1 4 15,12-1 0-15,11-6 8 16,6 1-3-16,-1-1 7 16,-7 0-7-16,-12 2 3 15,-17 4 0-15,-12 0-7 16,-3 6 4-16,-15 5 1 16,-18 4 2-16,-9 5 1 15,-7-3-1-15,0-3 0 16,5-6-13-16,15-11-19 15,11-7-29-15,18-3-6 16,0-31-54-16,27-18-48 16,12-7-55-16,13-11 37 15,-2 5-42-15,-3 7 229 16,-3 10 98-16,-6 9 152 16,-12 11-20-16,-3 15-50 0,-11 10-35 15,1 3-94-15,1 27-40 16,-5 9 6-16,-5 13-16 15,-4 4-1-15,0 0-1 16,-7-6-53-16,1-11-82 16,3-8-131-16,3-16-114 15,6-12-236-15</inkml:trace>
  <inkml:trace contextRef="#ctx0" brushRef="#br0" timeOffset="137485.21">20703 14139 401 0,'0'0'661'15,"1"-86"-419"-15,-1 73 3 0,-4 13-129 16,-12 6-116-16,0 18-79 16,-1 9-139-16,5-4-198 15</inkml:trace>
  <inkml:trace contextRef="#ctx0" brushRef="#br0" timeOffset="138342.78">20725 14324 1292 0,'0'0'260'16,"0"0"-92"-16,0 0-87 0,0 0-22 16,0 0-22-16,0 0-11 15,-10 20-21-15,7 0 2 16,0 9-7-16,1 0 6 15,2-1-5-15,0-9 2 16,0-5-3-16,0-8-7 16,12-6 6-16,5 0 2 15,6-10 1-15,9-10-2 16,4-6 6-16,-2-7-6 16,0-1-9-16,3-2-1 15,-2 6-1-15,-6 5-14 16,-6 8 8-16,-8 10 16 15,-2 7-2-15,4 0-19 16,3 14-35-16,3 5 35 0,2 4-15 16,2-6-38-16,5-4 61 15,2-10-75-15,7-3 69 16,13-7 16-16,15-10-27 16,9-2 31-16,6-3-5 15,-15 2 5-15,-21-6-34 16,-29-2 19-16,-19 2 15 15,0 2 99-15,-12 7 35 16,-11 12-54-16,-6 5-55 16,-2 10-25-16,0 16-1 15,9 1 1-15,9-4-5 16,10-3-11-16,3-4-36 0,3-7-16 16,16-7 41-16,5-2 15 15,3 0 12-15,3-11 6 16,-1-6-4-16,-4-3 24 15,-4 1-13-15,-6 3 39 16,-7 5 10-16,-3 5-14 16,-5 6-2-16,0 0-17 15,-2 14-28-15,-11 19-1 16,3 10 1-16,-1 19 0 16,8 15 6-16,3 15 1 15,3 12-6-15,18 16 3 16,11 5 7-16,-1 1-7 15,-1-16-1-15,-10-19 5 16,-17-24 0-16,-4-28-9 0,-33-13 0 16,-12-15 7-16,-10-11 10 15,-2 0-2-15,3-20-8 16,3-11-5-16,11-19 3 16,14-18-5-16,23-14-6 15,5-8-8-15,38-2-10 16,23 9-24-16,6 4-37 15,16 4-107-15,5 5-196 16,-2 8-149-16</inkml:trace>
  <inkml:trace contextRef="#ctx0" brushRef="#br0" timeOffset="139741.54">23068 14204 135 0,'0'0'65'16,"0"0"91"-16,0 0-52 16,0 0 17-16,0 0-16 15,0 0-16-15,0-12 15 16,0 8 20-16,0 0-14 0,0 2-1 16,0-1-35-16,0-5 26 15,0 3 4-15,0-2-28 16,0-3-9-16,0-5 10 15,-4 3-26-15,-2-1 5 16,-3 2-4-16,2 3-13 16,1 1-1-16,-2 3-23 15,2 4-3-15,3 0-3 16,-1 30-9-16,4 20 0 16,0 29-6-16,0 13 12 15,4 8-12-15,1-4 3 16,-5-7-8-16,0-13-8 15,0-10-21-15,-3-18-26 0,0-12-25 16,3-15-79-16,0-11-115 16,4-10-88-16,13-20-127 15</inkml:trace>
  <inkml:trace contextRef="#ctx0" brushRef="#br0" timeOffset="140007.26">23097 14452 426 0,'-16'-86'303'0,"-6"2"-114"16,6 16 65-16,4 16-120 15,3 19 34-15,3 19-41 16,3 8-39-16,2 6-41 16,1 0-43-16,0 0-4 15,19 6-15-15,15 8-4 0,11 2-38 16,3 7 14-16,-3 4-8 16,-8 7 11-1,-18-3 27-15,-8 0 6 0,-11 5 7 16,-20-2 5-16,-16 1 16 15,-10-1 14-15,-2-1-24 16,5-10-11-16,12-4-2 16,16-12-28-16,15-7-143 15,8-3-71-15,23-23-165 16</inkml:trace>
  <inkml:trace contextRef="#ctx0" brushRef="#br0" timeOffset="140291.12">23426 14137 897 0,'0'0'291'0,"0"0"-97"0,0 0-79 16,0 0-108-16,0 0 17 16,20 121 35-16,-20-55-38 15,0-4-4-15,0-12-9 16,0-14-5-16,13-13-3 16,5-16-2-16,8-7 2 15,8-10 4-15,9-23-4 16,2-9-1-16,-2-4-16 15,-10-9 2-15,-17 1 15 16,-11-3 0-16,-5 3 0 16,-17 12 11-16,-16 16-11 15,-8 22 0-15,-6 11 0 16,3 29-23-16,5 10-31 16,12 4-87-16,12-3-16 0,12-11-158 15,3-4-366-15</inkml:trace>
  <inkml:trace contextRef="#ctx0" brushRef="#br0" timeOffset="140657.63">24003 14089 850 0,'0'0'428'0,"0"0"-193"15,0 0-45-15,0 0-153 16,0 0-23-16,0 0 2 15,-65-3-6-15,43 20-6 0,-1 2-1 16,4 8-1-16,5-1 0 16,8-3-2-16,6 0 0 15,3-3 0-15,21-3-1 16,11-5-1-16,5 2 2 16,7-4 0-16,2 0-1 15,-3 0-4-15,-14 0 3 16,-9 6-20-16,-16 1 9 15,-7 9-2-15,-3 1 15 16,-22 5-2-16,-9 2 2 16,-9-1 0-16,-2-6-5 15,0-8-15-15,6-6-61 16,11-13-34-16,14 0-72 0,14-32-3 16,3-19-225-16</inkml:trace>
  <inkml:trace contextRef="#ctx0" brushRef="#br0" timeOffset="140838.1">24217 14039 747 0,'0'0'305'16,"0"0"-47"-16,0 0-40 15,88-45-117-15,-73 67-64 16,0 21-18-16,-8 13 20 16,-7 13-23-16,0 5-15 15,-14-2-2-15,-8-6-5 16,6-15-29-16,9-19-51 15,7-19-62-15,0-13 35 16,19-13-89-16,14-20-219 0</inkml:trace>
  <inkml:trace contextRef="#ctx0" brushRef="#br0" timeOffset="141108.57">24548 13874 882 0,'0'0'309'15,"0"0"5"-15,0 0-186 16,-87-10-123-16,61 51-1 15,6 9 25-15,8-1-26 16,9-7 8-16,3-5-11 16,0-13-12-16,14-11 5 15,5-8-14-15,3-5 12 16,1-10 7-16,-1-16 2 0,-4-10 0 16,-7-8 10-16,-8-4 2 15,-3-2 16 1,0 10-24-16,-2 13-4 0,-7 24-36 15,2 6-57-15,-5 24-188 16,4 13 119-16,2-1-175 16,6 0-213-16</inkml:trace>
  <inkml:trace contextRef="#ctx0" brushRef="#br0" timeOffset="141573.54">24782 14016 651 0,'0'0'634'0,"0"0"-375"0,0 0-71 16,0 0-135-16,0 0 0 16,0 0-53-16,14 7 0 15,-14 53 11-15,-5 13-11 16,-5 6 0-16,-4 2-2 16,0-11-53-16,0-14-62 15,5-19-41-15,6-21-60 16,3-16 67-16,0 0-31 15,17-26 22-15,0-10-16 16,0-6 176-16,-10-2 26 16,-2 4 200-16,-5 10-6 15,0 11-48-15,-9 12 44 0,1 7-44 16,1 0-72 0,2 0-79-16,2 0-21 15,3 0-12-15,0 1-32 0,6-1-18 16,21 0 46-16,10-1 10 15,8-19 6-15,3 3-11 16,-6-2 8-16,-4 3 3 16,-13 5 0-16,-6 8 9 15,-9 3 3-15,-1 3 7 16,-6 24 2-16,-3 13 7 16,0 7-9-16,-3 1-19 15,-10-2-7-15,1-12-63 16,3-11-76-16,5-14-100 15,4-9-161-15,7-5-256 16</inkml:trace>
  <inkml:trace contextRef="#ctx0" brushRef="#br0" timeOffset="141701.66">25269 14016 953 0,'0'0'306'0,"0"0"-45"15,0 0-180-15,0 0-81 16,0 0-63-16,0 0-141 15,-71 74-50-15,62-55-407 16</inkml:trace>
  <inkml:trace contextRef="#ctx0" brushRef="#br0" timeOffset="142005.59">25309 14287 1382 0,'0'0'201'16,"0"0"-67"-16,0 0-115 16,0 0-16-16,13 93 16 15,-5-53-6-15,-4-8 4 16,-3-5-1-16,1-6-9 16,1-12-3-16,3-6 1 15,3-3-4-15,9-6 3 16,4-15 41-16,2-12-18 15,0-6-20-15,-3-3-7 0,-5-5-5 16,-1 3-7 0,-3 9-49-16,0 11-20 0,-1 7-149 15,-1 11-150-15,2 3-447 16</inkml:trace>
  <inkml:trace contextRef="#ctx0" brushRef="#br0" timeOffset="142355.03">25792 14221 1158 0,'0'0'181'16,"0"0"-29"-16,0 0-55 15,0 0-88-15,0 0 16 0,0 0-14 16,9 30-6 0,-4-30-10-16,2 0 4 15,5 0-1-15,1-6-7 0,2-8-13 16,0-5 10-16,0-5 0 15,-5-2 12-15,-2-2 1 16,-5 1-1-16,-3 3 15 16,0 7 43-16,-3 7 2 15,-12 10 3-15,-7 3-49 16,-7 27-13-16,-4 7 0 16,4 13 2-16,5 5 7 15,10-2-10-15,10-7 0 16,4-7-4-16,13-15-72 15,22-12-50-15,24-7-132 16,31-5-32-16,25-10 36 0,25-11-534 16</inkml:trace>
  <inkml:trace contextRef="#ctx0" brushRef="#br0" timeOffset="142788.72">26838 14070 836 0,'0'0'232'0,"0"0"-14"16,0 0-27-16,0 0-58 16,0 0-10-16,82-34-90 15,-60 64-16-15,2 16 5 16,3 13-8-16,-5 4 0 16,-7-6-11-16,0-8-3 15,-4-18 0-15,-1-11 0 16,2-15 0-16,4-5 1 15,4-7-1-15,8-21 19 0,2-13-17 16,0-11 0-16,-5-4-2 16,-3-11-1-16,-4-2-14 15,-3 7-5-15,-3 15-70 16,-3 18-46-16,0 21-118 16,0 8-101-16,6 8-277 15</inkml:trace>
  <inkml:trace contextRef="#ctx0" brushRef="#br0" timeOffset="144037.62">27657 14066 947 0,'0'0'167'0,"0"0"48"16,0 0-70-16,0 0-112 16,-102-26 18-16,66 32-6 15,-2 18-36-15,0 9 7 16,7 9-8-16,9 5-8 15,11-1 0-15,11-9-16 16,0-8-18-16,15-13-24 16,17-12 41-16,4-4 17 15,8-10 2-15,3-14 6 16,0-6-3-16,-3-1-5 16,-5-3 3-16,-7 1-3 15,-10 3 0-15,-10 10 5 16,-6 8-5-16,-6 8 29 15,0 4 16-15,-3 13-41 0,-11 17-4 16,3 10-1-16,6-1-3 16,5-2 4-16,0-5-42 15,19-9-32-15,4-9-7 16,5-14 52-16,3 0 25 16,4-13 4-16,-1-11 0 15,0-8-1-15,-2-8-7 16,-2-7 8-16,-5-9 27 15,-3-13 61-15,-2-14-4 16,-2-11-15-16,-6 7-5 16,-6 17 14-16,-5 31-23 15,-1 23-13-15,0 16 6 16,-15 25-48-16,-9 26 0 0,-2 24-4 16,7 8 8-16,8-1-5 15,8-2 1-15,3-10 0 16,1-8 0-16,23-9-5 15,15-8 1-15,10-14 1 16,11-12 2-16,8-19-25 16,5 0-22-16,2-16 43 15,-9-18-53-15,-14-8-10 16,-16-12-12-16,-16-5 80 16,-9 0 12-16,-5 12 51 15,-6 15-15-15,0 15-10 16,0 17-1-16,0 5-37 15,-6 24-4-15,-6 7 3 0,3 10 2 16,6-6-2-16,3-1 1 16,0-9 0-16,7-10-5 15,10-10 1-15,7-6 4 16,6-4 0-16,8-8 1 16,8-15-1-16,-1-7-4 15,0-4-12-15,-5-2 12 16,-4-6 4-16,-6 7-1 15,-8 8 2-15,-13 13 6 16,-6 9 6-16,-3 5 5 16,0 9-18-16,-4 16-9 15,-7 9 9-15,3 2 0 0,3-6-1 16,4 0-6 0,1-7-7-16,0-6-8 0,1-8-28 15,17-9 3-15,13 0-10 16,14 0-9-16,12-13-38 15,4-8-120-15,-6-4 63 16,-7-8-70-16,-10-10 231 16,-12 4 67-16,-8 5 41 15,-8 7 104-15,-8 15-101 16,-2 9 91-16,0 3-102 16,-2 0-86-16,-10 20-13 15,-1 2-1-15,4-1 0 16,3-1 0-16,6-5-7 15,0-5-21-15,0-3-5 16,15-4 22-16,3-3 6 0,3 0-2 16,2-10 6-16,1-6-12 15,1-5-16-15,-3-1 25 16,-3-5 4-16,-7-3 1 16,-5 0 15-16,-7-2 17 15,0 8 13-15,-5 12-20 16,-18 12 47-16,-11 12-72 15,-7 22 5-15,3 13 7 16,3 3 14-16,10-2-3 16,9-1-14-16,11-5-10 15,5-5 0-15,6-10-19 16,31-8-18-16,26-2-28 0,26-11 24 16,19 7-308-16,7-9-817 15</inkml:trace>
  <inkml:trace contextRef="#ctx0" brushRef="#br0" timeOffset="144586.67">30336 13947 1257 0,'0'0'182'0,"0"0"58"15,0 0-112-15,0 0-102 0,0 0-8 16,0 0-16-16,0 0 1 16,-41 123 4-16,29-59-6 15,5 0 0-15,7-7-2 16,0-15 0-16,5-15-1 15,15-14-12-15,9-13 3 16,9 0 11-16,8-16-2 16,-1-11 0-16,-5-5-12 15,-10-9-22-15,-16-5 7 16,-11-7 21-16,-3-3-3 16,-17 6 1-16,-19 14-60 15,-8 16 41-15,-7 20-3 16,8 4-29-16,10 21-95 15,11 5-54-15,16-3-163 16,6-7-303-16</inkml:trace>
  <inkml:trace contextRef="#ctx0" brushRef="#br0" timeOffset="144836.34">30719 14039 552 0,'0'0'500'15,"0"0"-219"-15,0 0-40 16,65-72-130-16,-65 63-47 15,0 6-6-15,-10 3-12 16,-12 3-40-16,-10 19-1 16,-5 14-1-16,-1 18-3 15,9 15 8-15,6 17-3 16,7 13 1-16,7-1 1 0,6-1-6 16,3-8-2-16,0-10 0 15,0-16-10-15,-1-11-48 16,-7-18-57-16,-5-12-101 15,-2-11-150-15,-2-11-117 16</inkml:trace>
  <inkml:trace contextRef="#ctx0" brushRef="#br0" timeOffset="144961.69">30368 14442 956 0,'0'0'81'0,"115"-49"17"15,-34 27-98-15,13 1-35 0,7 1-124 16,8 0-237-16</inkml:trace>
  <inkml:trace contextRef="#ctx0" brushRef="#br0" timeOffset="145502.75">31931 13735 1186 0,'0'0'73'0,"0"0"151"15,0 0-22-15,16-76-111 16,-16 76-31-16,0 0 3 16,-4 0-38-16,-15 8-18 15,-8 15 3-15,-6 16-10 16,2 8 12-16,6-1-12 16,5 6 3-16,10-5-6 15,7-7 3-15,3 0 0 16,6-2-2-16,19-1 3 15,9-1-1-15,10 1 1 16,3 2 3-16,-5-6-6 0,-7-3 2 16,-10-9-7-16,-13-2 5 15,-11-3-4-15,-1-3 4 16,-15 4 1-16,-19-4 1 16,-9 3 0-16,-11-6 1 15,-4-3 2-15,1-7-3 16,1 0 0-16,11-4-2 15,12-18 1-15,14-11 1 16,19-7-1-16,1-3-35 16,30 3-41-16,11 5-11 0,7 8-291 15,-3 8-216 1</inkml:trace>
  <inkml:trace contextRef="#ctx0" brushRef="#br0" timeOffset="145892.97">32646 14115 1386 0,'0'0'189'0,"0"0"-5"16,0 0-92-16,0 0-57 15,0 0-10-15,0 0 5 16,0 0-10-16,73 5-18 15,-16-5-1-15,2 0-1 16,-2 0-24-16,-12-3-21 16,-14 3-36-16,-12 0-67 15,-10 0-81-15,-9 0-79 0,0 9-30 16,-26 11 12-16,-16 5-42 16</inkml:trace>
  <inkml:trace contextRef="#ctx0" brushRef="#br0" timeOffset="146020.31">32665 14327 276 0,'0'0'334'15,"0"0"-46"-15,0 0-66 16,0 0-101-16,0 0-14 16,0 0 28-16,96 17-110 15,-23-28-25-15,0 2-26 16,-9 1-125-16,-16-1-71 16,-22 2-396-16</inkml:trace>
  <inkml:trace contextRef="#ctx0" brushRef="#br0" timeOffset="148082.15">32938 14205 19 0,'0'0'10'15,"0"0"-10"-15,0 0 13 16,0 0 11-16,0 0 21 15,0 0 8-15,5-20-12 16,-5 20 21-16,0 0-37 0,0 0 10 16,0 0-24-16,-6 7-11 15,1-7-4-15,1 3-19 16,1-3 13-16,0 0 10 16,-1 0 0-16,1 0 29 15,-1 0-17-15,1 0 25 16,3 0 21-16,-1 0-32 15,1 0-26-15,0 0-62 16,0-3-192-16</inkml:trace>
  <inkml:trace contextRef="#ctx0" brushRef="#br0" timeOffset="148582.91">32871 13864 559 0,'0'0'473'16,"0"0"-400"-16,0 0 100 15,0 0-81-15,-97 79 12 16,81-52-22-16,5 0-55 16,5-5-4-16,5-2-11 15,1-9-10-15,0-2-1 16,0-6 4-16,9-3-2 15,7 0 10-15,4-3 15 16,0-10-7-16,-3-10-12 0,-2 0-8 16,-8-6 3-16,-7 2 24 15,0 7-3-15,0 1-8 16,-4 9 1-16,-9 10 4 16,-6 0-18-16,-6 22-4 15,-2 11-5-15,7 4 1 16,9-3 4-16,9-5-4 15,2-6-22-15,2-7-1 16,16-9 21-16,1-7 4 16,7 0 2-16,0-7 9 15,0-12-9-15,-8-1 10 16,-3-7 6-16,-9 4-4 0,-6-2 0 16,0 3-12-16,0 7 2 15,-13 11-5-15,-7 4-39 16,-6 21-101-16,0 11-105 15,-3 11-78-15,7 3-318 16</inkml:trace>
  <inkml:trace contextRef="#ctx0" brushRef="#br0" timeOffset="149156.47">32814 14396 1338 0,'0'0'126'16,"0"0"61"-16,0 0-136 16,0 0 6-16,0 0-16 15,-77 93-27-15,62-70-1 16,6-3-13-16,6-7-3 16,3-5 3-16,0 0-1 15,1-8 3-15,19 0-3 16,8 0 2-16,7-13-1 15,5-6 0-15,-4-5 0 16,-7-2 0-16,-5-1 9 16,-10 0-9-16,-8 2 1 15,-6 4 0-15,0 6 7 16,-2 8 14-16,-21 7 4 16,-10 0-11-16,-9 19-9 0,0 8-3 15,3 7 1-15,13-2-2 16,12-1-2-16,8-5 0 15,6-9-7-15,0-5-4 16,12-6 7-16,13-6-3 16,8 0 5-16,5 0 4 15,0-16-2-15,-7-3 1 16,-5-2 1-16,-7-5-2 16,-8 4 0-16,-6-2 3 15,-5 7-1-15,0 4 1 16,-13 7-3-16,-12 6 2 0,-6 3-2 15,-5 17 0 1,4 6-1-16,9-3-1 0,12-3-2 16,8-4-6-16,3-7-15 15,0-1 4-15,14-5-14 16,3-3 0-16,0 0-102 16,-8 0-227-16,-9 0-615 15</inkml:trace>
  <inkml:trace contextRef="#ctx0" brushRef="#br0" timeOffset="150183.09">19258 16174 741 0,'0'0'155'0,"0"0"37"0,0 0-48 15,0 0-37 1,0 0 5-16,0 0-15 0,-16-43-42 16,15 43 13-16,-4 0-14 15,-5 0-20-15,-9 17-17 16,-14 12-15-16,-10 7 1 16,-5 7 4-16,2-6-5 15,11-3 8-15,12-6-9 16,9-5 5-16,11 1-5 15,3-7 0-15,3-3-1 16,17 3 3-16,9 0-3 16,10 3 0-16,6 1 0 15,7 5 4-15,5 4-3 16,-2 1-1-16,-6 3 0 0,-4 2-2 16,-24-2-1-16,-13 0 0 15,-8 1-2-15,-20-5-2 16,-15-1 6-16,-6-7-4 15,-4-2 4-15,-6-6 1 16,2-9-3-16,0-5 3 16,5 0 1-16,6-19 0 15,10-13 4-15,5-4-5 16,7-13 0-16,13 3-1 16,3 6-2-16,13 10-24 15,20 6-65-15,3 12-20 16,-1 5-169-16,-3 4-260 15</inkml:trace>
  <inkml:trace contextRef="#ctx0" brushRef="#br0" timeOffset="150452.97">19804 16497 1692 0,'0'0'118'15,"0"0"-67"-15,0 0-4 16,0 0-39-16,0 0-8 0,0 0 0 16,61 7-1-16,-8-7-4 15,7 0-24-15,3 0-32 16,-8-11-31-16,-3-5-86 15,-12 1-135-15,-15 1-179 16</inkml:trace>
  <inkml:trace contextRef="#ctx0" brushRef="#br0" timeOffset="150618.49">19862 16715 962 0,'0'0'194'15,"0"0"-92"-15,0 0-77 16,0 0-8-16,94 16 24 0,-38-16-41 16,-1-10-18-16,-3-5-163 15,-10-6-378-15</inkml:trace>
  <inkml:trace contextRef="#ctx0" brushRef="#br0" timeOffset="151296.5">21282 16276 828 0,'0'0'285'0,"0"0"-104"16,0 0 55-16,0 0-108 15,0 0-38-15,0 0-17 16,-20-3-21-16,20 0-17 16,0 3-17-16,0-1-8 15,26-2-10-15,3-3 12 16,16 0-10-16,4-2-2 16,2 2-51-16,0 3-75 15,-10-5-187-15,-8-1-283 16</inkml:trace>
  <inkml:trace contextRef="#ctx0" brushRef="#br0" timeOffset="151712.64">21743 16044 1032 0,'0'0'137'0,"0"0"91"16,0 0-16-16,0 0-101 15,0 0-59-15,0 0-6 16,-33 12-35-16,27 16-9 16,0 12 7-16,-2 8-6 15,4 3 1-15,4-8-6 16,0-4 2-16,0-15-7 0,8-7 3 16,9-11-5-16,10-6-2 15,10-3 11-15,9-17-5 16,2-7 0-16,0-5-4 15,-8-1 2-15,-7-3 6 16,-8 2 0-16,-8 4 1 16,-10 11 1-16,-4 8 5 15,-3 8 23-15,0 3-2 16,0 9-14-16,-3 23-13 16,-4 13-4-16,4 14 4 15,0 0-3-15,3-2-6 16,0-6-20-16,0-9-34 15,0-9-68-15,3-12-110 0,15-13-47 16,6-8-293-16</inkml:trace>
  <inkml:trace contextRef="#ctx0" brushRef="#br0" timeOffset="151916.19">22354 16269 424 0,'0'0'907'0,"0"0"-685"15,0 0-9-15,0 0-170 16,0 0-13-16,0 0-10 16,-3-10-9-16,45-3-1 15,3 0-10-15,1 3-2 0,-5-2-45 16,-5 0-74-16,-4 0-38 16,-9 2-118-16,-8-5-141 15,-12 5-316-15</inkml:trace>
  <inkml:trace contextRef="#ctx0" brushRef="#br0" timeOffset="152125.46">22460 16036 687 0,'0'0'292'16,"0"0"-33"-16,0 0-47 16,0 0-66-16,0 0-34 15,0 0-61-15,-22 10-32 16,22 25-11-16,11 17 46 15,1 6-31-15,-3 5-13 16,-4-9-8-16,-5-1-2 0,0-6-1 16,0-3-43-16,0-9-121 15,0-11-167-15,18-24-206 16</inkml:trace>
  <inkml:trace contextRef="#ctx0" brushRef="#br0" timeOffset="152445.34">23097 16029 1148 0,'0'0'194'15,"0"0"-9"1,0 0-96-16,0 0-24 0,-100 104-32 16,82-58-15-16,7 8-4 15,4-1-6-15,7-10-6 16,0-7 5-16,7-10-8 15,15-9 1-15,4-9-2 16,7-8 1-16,2 0 2 16,-6-5-1-16,-3-12 3 15,-10-2-3-15,-10-1-3 16,-6-3 2-16,-5 6-2 16,-18 4-14-16,-15 13-30 15,-9 5-25-15,-4 27-95 16,-5 11-50-16,6 3-169 15,5-1-452-15</inkml:trace>
  <inkml:trace contextRef="#ctx0" brushRef="#br0" timeOffset="152718.01">21997 16970 1268 0,'0'0'220'0,"0"0"-23"16,0 0-86-16,0 0-83 15,0 0-4-15,0 0 7 0,48-7 18 16,31-17-26-16,20 1-15 16,18-2-8-16,13 0 2 15,6 8-1-15,-9-2-1 16,-16 7 0-16,-28-1-13 15,-28 2-78-15,-25 5-168 16,-26 0-164-16,-4 6-312 16</inkml:trace>
  <inkml:trace contextRef="#ctx0" brushRef="#br0" timeOffset="153045.16">22522 17111 1279 0,'0'0'282'0,"0"0"-96"0,0 0-114 16,0 0-37-16,0 0-20 15,81-20-5-15,-53 20-10 16,-5 0-6-16,-4 0 3 16,-7 0 2-16,-3 0-23 15,-8 4 11-15,-1 9 1 16,0 4 9-16,-8 9-1 15,-7 1 8-15,-5 3-2 16,2-1 17-16,4-3 4 16,3-6-5-16,6-7-18 15,5-5 0-15,2-8-3 16,25 0-4-16,13-7-16 0,18-14-36 16,19-9-165-16,9-1-187 15,20-10 31-15</inkml:trace>
  <inkml:trace contextRef="#ctx0" brushRef="#br0" timeOffset="153271.79">24165 16527 998 0,'0'0'643'0,"0"0"-616"0,0 0 74 16,0 0-34-16,0 0-42 16,124-3-14-16,-69-4-9 15,3 1-2-15,-5 3-52 16,-8-1-130-16,-15 3-219 16,-15-1-255-16</inkml:trace>
  <inkml:trace contextRef="#ctx0" brushRef="#br0" timeOffset="153416.19">24273 16632 765 0,'0'0'318'0,"0"0"-144"15,0 0 16-15,0 0-117 0,0 0-45 16,0 0-27 0,19 16 4-16,28-16-5 0,11-5-179 15,8-12-270-15</inkml:trace>
  <inkml:trace contextRef="#ctx0" brushRef="#br0" timeOffset="154016.71">25633 16404 1068 0,'0'0'230'0,"0"0"-152"0,0 0 97 15,0 0-105 1,0 0-58-16,0 0 65 0,40-22-55 16,-12 1-2-16,-1 1-7 15,-6-6 11-15,-2-6 8 16,-5-8 8-16,-4-1 3 16,-4 6-17-16,-5 11 9 15,-1 9-16-15,0 10 14 16,0 5-18-16,0 0-8 15,0 1-7-15,-1 29-7 16,-5 18 7-16,0 19 0 16,6 5 2-16,0 12-4 15,0 2 2-15,0-11-2 16,0-5 0-16,0-14-16 0,-7-15-27 16,-2-9-17-16,1-14-19 15,5-10-37-15,-3-4-23 16,2-4-82-16,-1-2 51 15,-4-9-51-15,-2 0 179 16,-6 5 44-16,-4 3 108 16,-3 3 43-16,2 0 20 15,-1 0 64-15,6 0-79 16,6 0-54-16,7 1-33 16,4-1-29-16,0 0-18 15,13 0-11-15,26 0 3 16,15 0 14-16,14-1-16 15,2-9-12-15,-1 0 0 0,-9-1 2 16,-10-2-2-16,-12 4 0 16,-10-4-4-16,-9 6-29 15,-8 2-33-15,-5-3-120 16,-6 4-278-16,0-6-625 16</inkml:trace>
  <inkml:trace contextRef="#ctx0" brushRef="#br0" timeOffset="154382.31">27401 17072 1264 0,'0'0'246'0,"0"0"-114"16,0 0 77-16,0 0-171 15,0 0 5-15,0 0 13 16,45-20-22-16,31-3-9 0,10-4-25 15,3 0 0 1,2 0 0-16,-6-1 0 0,-6 5 0 16,-6-5 0-16,-15 8-63 15,-15 3-85-15,-20 7-201 16,-23 8-298-16</inkml:trace>
  <inkml:trace contextRef="#ctx0" brushRef="#br0" timeOffset="154548.31">27637 17195 1125 0,'0'0'362'16,"0"0"-121"-16,0 0-96 0,0 0-56 15,109-43-49 1,-30 11-20-16,0 1-13 0,-6 1-7 16,-7 0-7-16,-8 0-65 15,-15-2-321-15,-10-2-1144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4:16:34.37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5644 6839 154 0,'0'0'0'0,"0"0"-7"15,0 0-12-15,0 0-9 16,0 0-10-16,0 0 20 0</inkml:trace>
  <inkml:trace contextRef="#ctx0" brushRef="#br0" timeOffset="4117.92">6384 2230 70 0,'0'0'53'0,"0"0"36"16,0 0-35-16,0 0-7 15,0 0-3-15,0 0 8 16,0 0-3-16,0-11-12 16,0 10 4-16,0-2-10 0,0 3 41 15,0-2-40-15,0 2 3 16,0 0 17-16,0 0-18 15,0 0-9-15,0 0-14 16,0 0-6-16,0 0 10 16,0 0-15-16,0 0 0 15,0 2 23-15,0 1-22 16,-3-3 30-16,3 0 9 16,0 0-21-16,-3-1 57 15,0-15-11-15,0-4-53 16,-2-9 25-16,2-4 0 15,3-6 1-15,0-5-12 16,0-2-24-16,0-2 46 0,17 1-40 16,5 0-1-16,5 1 9 15,4 2-11-15,2 5 2 16,3 0-7-16,-3 8 1 16,1 0-15-16,-7 4 14 15,-2 6-8-15,-7 7 1 16,-6 5-5-16,-9 4 9 15,0 5-13-15,-3-3 16 16,0 3 0-16,0-1 0 16,-6 1-23-16,-13 0-85 15,-4 0 6-15,-5 0 31 16,-2 7-11-16,0-1 23 0,8-4 47 16,7-2 7-16,3 0 5 15,9 0 26-15,0 0 11 16,3 0 15-16,0 0-15 15,0 0-28-15,0 0 48 16,0 0-49-16,9-3 14 16,9-7 23-16,4 5-19 15,4 4 1-15,2 1-15 16,-1 0-5-16,1 17 3 16,-4 5-10-16,-9 11 0 15,-3 2-7-15,-12 9 7 16,0 1-62-16,-8 2-16 15,-11-1-36-15,7-11-114 0,2-13-74 16</inkml:trace>
  <inkml:trace contextRef="#ctx0" brushRef="#br0" timeOffset="4431.76">7429 926 862 0,'0'0'79'0,"0"0"108"15,0 0-82-15,0 0-45 16,0 0 46-16,0 0-70 16,-28-10-17-16,28 10 5 0,0 3-23 15,-3 20 6-15,0 16-7 16,-1 17 0-16,4 10 22 15,0 6-20-15,4 2-2 16,5 2 6-16,0-3-2 16,-3-1-7-16,-6-8 3 15,0-12-62-15,0-11-45 16,-12-8-168-16,-9-11-74 16,-3-14-149-16</inkml:trace>
  <inkml:trace contextRef="#ctx0" brushRef="#br0" timeOffset="4591.51">7222 1363 649 0,'0'0'173'15,"0"0"49"-15,0 0-192 16,0 0 7-16,110-97 60 16,-47 69-63-16,7-2-34 15,-1-1-69-15,-5-2-189 16,-9-1-115-16</inkml:trace>
  <inkml:trace contextRef="#ctx0" brushRef="#br0" timeOffset="4817.03">7711 903 767 0,'0'0'224'16,"0"0"13"-16,0 0-134 15,0 0-52-15,0 0-3 16,0 0-44-16,-19 52-4 15,26-9 32-15,4 13-15 16,-5 7 8-16,0 5-25 16,4-1 0-16,-1-6-18 15,7-18-17-15,-2-10-94 16,5-17-117-16,4-16-15 16,-4-11-134-16,2-22-29 15</inkml:trace>
  <inkml:trace contextRef="#ctx0" brushRef="#br0" timeOffset="5231.34">7832 1076 711 0,'0'0'205'15,"0"0"61"-15,0 0-150 16,0 0-57-16,0 0-25 16,0 0-34-16,18-20 0 15,13 15 6-15,-1 2-6 16,-6 3-8-16,-6 0-16 15,-12 4-24-15,0 12 38 16,-6 6-35-16,0 4 22 16,-9 6 9-16,-8-3-7 15,-2-4 16-15,3-6 1 0,7-10 8 16,7-6 1 0,2-3-5-16,0 0 0 0,5-14 16 15,14-11 0-15,5-11 14 16,-3-3-3-16,-5-4-11 15,-5-1 12-15,-2 8-28 16,-5 9 0-16,-4 13 35 16,0 10-5-16,0 4 8 15,0 2-38-15,0 21-6 16,0 10-5-16,0 3 11 16,0 0 0-16,6 0-15 15,16-7-33-15,11-8-77 16,9-11-93-16,7-10-74 0,5-22-334 15</inkml:trace>
  <inkml:trace contextRef="#ctx0" brushRef="#br0" timeOffset="5414.02">8147 751 975 0,'0'0'220'15,"0"0"65"-15,0 0-216 16,0 0-54-16,0 0 29 15,0 0-25-15,76 56 24 16,-21-15-7-16,-4 14-35 16,-8 20-2-16,-21 20-1 15,-22 23-51-15,-19 18-79 16,-36 0-598-16</inkml:trace>
  <inkml:trace contextRef="#ctx0" brushRef="#br0" timeOffset="7743.91">18025 6466 687 0,'0'0'129'0,"0"0"73"0,0 0-13 15,0 0-57 1,0 0-50-16,0 0-14 0,0 0-26 16,-53-60-32-16,53 56 20 15,20-7-30-15,31-6 0 16,25-7-1-16,15 1 15 16,5 3-18-16,-7 5 4 15,-5 8-35-15,-23 7-22 16,-21 0-65-16,-24 15-144 15,-16 11 57-15,-29 1-150 16,-23 2-30-16</inkml:trace>
  <inkml:trace contextRef="#ctx0" brushRef="#br0" timeOffset="7924.39">18115 6505 160 0,'0'0'170'0,"0"0"46"16,-94 10 7-16,91-10-92 15,3 0-40-15,10 0-43 16,32 0 4-16,22-6 117 15,21-8-81-15,11-3 15 16,5 1-103-16,-2 1 12 16,-12 1-26-16,-12 1-65 15,-18 4-94-15,-24 0-103 16,-26-2-138-16,-7-3-79 16</inkml:trace>
  <inkml:trace contextRef="#ctx0" brushRef="#br0" timeOffset="8155.5">18300 6125 632 0,'0'0'125'0,"0"0"125"16,0 0 23-16,0 0-102 15,0 0-69-15,0 0-76 16,23-80 52-16,36 78-61 16,12 2-17-16,16 17 9 15,2 19-6-15,-9 14-3 16,-16 14 0-16,-21 11 2 15,-28 6-30-15,-15 3 25 16,-31 0-76-16,-32 0 49 16,-10-6-66-16,-9-7-79 0,7-11-94 15,15-19-142-15</inkml:trace>
  <inkml:trace contextRef="#ctx0" brushRef="#br0" timeOffset="9319.04">21162 6096 561 0,'0'0'227'16,"0"0"-52"-16,0 0-18 15,0 0-60-15,0 0-41 16,0 0 34-16,0 0-57 15,0 0-3-15,8-3 19 16,16-13-37-16,7-11 18 16,12-11-22-16,3-7 3 0,-4-5-7 15,-9-6-4-15,-11 1-29 16,-8-10 25-16,-14-10 8 16,0 7-8-16,-11 15-2 15,-5 19 6-15,-3 24 2 16,-4 10-2-16,-5 30-11 15,-2 24 10-15,4 21 1 16,10 15-6-16,16 9 6 16,0-4 0-16,29-13-22 15,8-13 7-15,10-24-24 16,6-23 25-16,1-15-11 16,-5-7 16-16,0-20-19 15,-7-16 28-15,-6-7 16 0,-8-10-11 16,-7-5-5-1,-11-10 31-15,-7 2-29 0,-3 12 15 16,0 18-9-16,0 17 5 16,0 19 36-16,0 5-49 15,0 28-20-15,0 15 12 16,0 11 14-16,9 4-10 16,11-7 4-16,5-11-3 15,2-14-19-15,1-11 12 16,-1-12-6-16,-2-8 14 15,3-2-9-15,0-21 11 16,1-10-11-16,1-7 11 16,-8-9 19-16,-2-2-8 15,-8 0-9-15,-6 12 48 0,-3 15-23 16,-3 17 14-16,0 7-18 16,0 0-10-16,0 12-23 15,0 15 10-15,0 7 0 16,0 2 15-16,0 0-14 15,0-5 14-15,0-8-10 16,0-9-2-16,0-6 33 16,0-7-36-16,0-1 0 15,0 0 14-15,7-6-6 16,11-17 48-16,9-15-30 16,7-8-22-16,5-3 10 0,0 9-14 15,0 9 0 1,-5 13-1-16,-4 17-2 0,-3 1-4 15,-4 10-12 1,-3 13 6-16,-8 8-16 0,-6-2 28 16,-3-3-13-16,-3-5 13 15,0-5 2-15,0-10-10 16,0-3 9-16,0-3 0 16,0 0 9-16,0 0 7 15,6-14 1-15,12-13 23 16,1-7-39-16,3 3 14 15,5 7-15-15,-1 9 0 16,-1 9 3-16,-1 6-3 16,-3 3-8-16,0 17 7 0,-10 10-17 15,-6 6 17-15,-5 1-50 16,-5 5-42-16,-25-6 4 16,-8-6-313-16,-9-13-331 15</inkml:trace>
  <inkml:trace contextRef="#ctx0" brushRef="#br0" timeOffset="9489.62">22005 5331 1026 0,'0'0'207'16,"0"0"34"-16,0 0-176 15,0 0-65-15,0 0-10 0,0 0-7 16,0 0-120-1,55 98-224-15,-52-38-284 0</inkml:trace>
  <inkml:trace contextRef="#ctx0" brushRef="#br0" timeOffset="10003.33">21106 6604 1051 0,'0'0'141'0,"0"0"101"16,0 0-206-16,0 0-26 15,94-61 15-15,-51 54-25 16,-4 7 0-16,-5 0-4 15,-9 7 4-15,-9 13-11 16,-8 5 8-16,-7 8 3 16,-1 3-19-16,-4 3-1 15,-15-3-21-15,-5-5 37 16,4-6-16-16,6-8 19 16,3-9 0-16,9-8 2 0,2 0 17 15,0-6-18 1,10-21 0-16,12-13 20 0,8-7-2 15,-2-1-3 1,-1 7 15-16,-6 11-24 0,-6 12 62 16,-9 9-53-16,-5 8 5 15,-1 1 20-15,0 0-40 16,0 0-1-16,0 13-1 16,0 15 4-16,0 6-8 15,0 8 6-15,0-1-16 16,0-2 9-16,2-3-64 15,11-12-20-15,2-9-81 16,12-12-191-16,6-3-96 16</inkml:trace>
  <inkml:trace contextRef="#ctx0" brushRef="#br0" timeOffset="10392.03">21704 6641 929 0,'0'0'221'16,"0"0"77"-16,0 0-228 15,0 0-31-15,0 0-30 16,0 0-7-16,0 0-2 16,39 0 0-16,13-3-8 15,13-7 8-15,6 0-36 16,0-6 2-16,-12-2-106 16,-15 1 58-16,-19-1-126 15,-23 3 133-15,-5 3 72 16,-33 1 6-16,-12 3 2 0,-5-3 32 15,0 8 48-15,9 0 65 16,12 0-58-16,16 1 0 16,9 0-14-16,7 2-36 15,0 0-7-15,0 0-35 16,17 0 17-16,15 0 7 16,7 16-24-16,0 4 0 15,0 1 7-15,-6 4-3 16,-11 2-4-16,-9 6 0 15,-13 6-9-15,0 0-13 16,-24 2-20-16,0-1-71 16,-3-12-110-16,8-14-260 15</inkml:trace>
  <inkml:trace contextRef="#ctx0" brushRef="#br0" timeOffset="10835.43">22344 6466 1178 0,'0'0'77'16,"0"0"238"-16,0 0-238 15,0 0-26-15,0 0-47 16,0 0 21-16,71-71-25 16,-25 58-18-16,-4 8 9 15,-2 5-33-15,-8 0 6 16,-11 0-13-16,-7 4-19 0,-4 6 63 15,-10 7-37 1,0 3 42-16,-7 1-4 0,-12 2 10 16,0-3 2-16,1-4 14 15,7-4-21-15,7-3 51 16,4-2-52-16,0 0 0 16,1 1 12-16,16 2-10 15,5 0 27-15,2 0-19 16,-1-1-5-16,-4-1 21 15,-7-2-26-15,-3 1 0 16,-9 0 1-16,0 9 2 16,-20 0 11-16,-9 4-14 0,-9 0 3 15,-6-2 5-15,3-5-8 16,7-2 0-16,9-6-5 16,8-5-39-16,11 0-49 15,6-8-181-15,13-14-444 16</inkml:trace>
  <inkml:trace contextRef="#ctx0" brushRef="#br0" timeOffset="11015.45">22860 6539 818 0,'0'0'606'0,"0"0"-345"16,0 0-126-16,0 0-25 15,0 0-62-15,0 0-37 0,0-5 6 16,0 5-17-1,0 0-49-15,0 0-49 0,0 0-39 16,0 11-80-16,0-3-262 16,0-8-418-16</inkml:trace>
  <inkml:trace contextRef="#ctx0" brushRef="#br0" timeOffset="11383.69">23159 6344 1152 0,'0'0'146'16,"0"0"106"-16,0 0-218 0,0 0-32 16,0 0 41-1,-53 92-39-15,48-56-4 0,5-2 10 16,0-4-4-16,0-8-8 16,9-6 2-16,11-8-7 15,5-6-13-15,5-2-14 16,1-9 7-16,0-13 18 15,-2-6-11-15,-8-2 14 16,-3 1 5-16,-11 2 1 16,-2 8 49-16,-5 10-30 15,0 4 28-15,0 5 3 16,0 0-30-16,0 5-13 16,0 23-7-16,-2 11 0 0,-8 12-3 15,-4 4 3 1,-2 2 0-16,1 4-5 0,1-9-50 15,7-13-30-15,7-12-86 16,0-25-255-16,6-4-278 16</inkml:trace>
  <inkml:trace contextRef="#ctx0" brushRef="#br0" timeOffset="11704.25">23741 5444 890 0,'0'0'145'0,"0"0"98"15,5-81-83-15,-5 60-34 16,0 1-67-16,0 3-28 16,0 6 46-16,0 3-53 15,-3 2 6-15,0 6-2 16,1 0-23-16,-5 8 6 15,-5 31-11-15,1 23 0 16,4 19-5-16,5 16 6 16,2 6-1-16,0 1 0 15,0-7 3-15,-7-15-23 16,0-18-20-16,-4-16-67 16,-2-17-13-16,-4-14-171 15,-4-14-198-15,-1-3-253 0</inkml:trace>
  <inkml:trace contextRef="#ctx0" brushRef="#br0" timeOffset="11854.68">23504 5721 526 0,'0'0'283'15,"0"0"39"-15,0 0-178 16,90-80-84-16,-29 68-1 16,12 6-59-16,-2 3-4 15,0 0-51-15,-13-1-151 16,-9 0-64-16,-16-5-89 15,-13-3-79-15</inkml:trace>
  <inkml:trace contextRef="#ctx0" brushRef="#br0" timeOffset="12049.52">24044 5501 300 0,'0'0'294'15,"0"0"19"-15,0 0-44 0,0 0-82 16,0 0-26-16,0 0-80 16,-6-39-34-16,-2 49-27 15,-2 19-8-15,3 20 38 16,-3 11-50-16,9 10 3 15,1 5 5-15,0 0-8 16,0-10-1-16,9-14-29 16,5-19-64-16,2-15-14 15,-1-17-102-15,4-3-106 16,-1-28 2-16,-4-10-135 16</inkml:trace>
  <inkml:trace contextRef="#ctx0" brushRef="#br0" timeOffset="12493.34">24129 5713 148 0,'0'0'197'0,"0"0"106"0,0-87 13 15,0 78-8 1,-2 5-125-16,2 1-59 0,0 3-80 16,0 0 14-16,0-1-58 15,16 1 0-15,10 0 9 16,6 0-8-16,-3 0 6 16,-2 0-7-16,-6 0 0 15,-9 1-7-15,-3 6 7 16,-5 3-15-16,-4 7 13 15,0 2-9-15,-11 9 10 16,-11 0 0-16,-3-1 2 16,0-1-3-16,6-6 2 0,10-7 0 15,2-7 1-15,7-4 6 16,0-2-9-16,0 0 2 16,7-5 0-16,12-15 18 15,8-6-18-15,8-10 0 16,3-5 8-16,-2 0-1 15,-5 6-5-15,-7 11-2 16,-12 10 3-16,-8 14-10 16,-4 0 7-16,0 7-16 15,0 15 11-15,0 12 10 16,0 2-1-16,0-2-4 16,-3 0 0-16,0-1-26 15,3-5-7-15,0-5-66 0,6-9 27 16,15-11-93-1,8-3-159-15,0-11 62 0,0-16 49 16</inkml:trace>
  <inkml:trace contextRef="#ctx0" brushRef="#br0" timeOffset="12716.89">24596 5606 38 0,'0'0'212'0,"3"-130"56"16,-3 79 70-16,0 18-82 16,-9 14 59-16,3 12-140 15,3 7-77-15,0 0-12 16,1 0-45-16,2 0-8 15,2 3-33-15,28 18 16 16,21 10 21-16,18 7-36 16,6 4 0-16,-3 4 11 15,-12 0-7-15,-17 5-9 0,-24 4 4 16,-19 4-42 0,-12 8 27-16,-37-1-99 0,-12-7-15 15,-5-8-69-15,7-16-159 16,20-16-116-16</inkml:trace>
  <inkml:trace contextRef="#ctx0" brushRef="#br0" timeOffset="12943.29">25520 5600 1024 0,'0'0'79'15,"0"0"203"-15,0 0-180 16,0 0-13-16,0 0-19 16,0 0-37-16,129-14-23 15,-68 9-10-15,-3 0-74 16,-6 3 15-16,-16 2-198 16,-15 0-159-16,-14 0-301 15</inkml:trace>
  <inkml:trace contextRef="#ctx0" brushRef="#br0" timeOffset="13092.6">25464 5782 874 0,'0'0'170'0,"0"0"78"16,0 0-161-16,0 0-21 16,0 0 24-16,134 0-84 15,-70-8-6-15,2 0-178 16,-4-5-315-16</inkml:trace>
  <inkml:trace contextRef="#ctx0" brushRef="#br0" timeOffset="13865.48">26551 5733 31 0,'0'0'20'16,"0"0"-20"-16,0 0 0 15,0 0-3-15,0 0-45 16</inkml:trace>
  <inkml:trace contextRef="#ctx0" brushRef="#br0" timeOffset="14471.49">26812 5445 225 0,'0'0'115'0,"0"0"-19"15,0 0-37-15,0 0 48 16,0 0-34-16,0 0 24 16,32-67-15-16,-25 45-16 15,-1-2 38-15,-6-1-8 16,0-3-10-16,-2 8 5 16,-9 4-58-16,0 8 29 0,2 8-43 15,-4 0 8 1,-1 0 10-16,-5 6-37 0,-2 22-1 15,3 11-1-15,5 19 4 16,7 12 1-16,4 11-3 16,2 8 0-16,0 1 13 15,0 0-13-15,0-9 0 16,-4-7-4-16,-4-15 4 16,-3-17-20-16,-1-9-65 15,1-13-81-15,-4-12-60 16,3-8-135-16,-3-4-110 15</inkml:trace>
  <inkml:trace contextRef="#ctx0" brushRef="#br0" timeOffset="14631.42">26501 5724 739 0,'0'0'109'0,"0"0"230"16,0 0-158-16,0 0-109 15,65-80-7-15,-2 60-55 16,17 3 0-16,13 3-4 15,7 2-6-15,4 2-99 16,-7-4-228-16,-14-8-119 16</inkml:trace>
  <inkml:trace contextRef="#ctx0" brushRef="#br0" timeOffset="14867.54">27449 5225 814 0,'0'0'275'0,"0"0"12"0,0 0-146 16,0 0-44-16,0 0 31 16,0 0-107-16,-25-14-4 15,22 14-12-15,-2 30 2 16,-1 25-14-16,2 24 7 16,2 13 0-16,2 0-11 15,0-5 11-15,0-9-13 16,11-18-20-16,7-16-40 15,3-15-38-15,4-22-185 16,3-7-255-16</inkml:trace>
  <inkml:trace contextRef="#ctx0" brushRef="#br0" timeOffset="15341.81">27591 5436 678 0,'0'0'98'16,"0"0"191"-16,0 0-96 16,0 0-36-16,0 0-66 15,0 0-55-15,80-77 0 16,-24 70-36-16,-1 5 0 16,-5 2-17-16,-9 0 11 0,-13 8-31 15,-10 6 11 1,-14 3-9-16,-4 0 20 0,0 1-1 15,-19 0 16-15,-5-1-3 16,0-1 3-16,2-5 0 16,6-3 11-16,8-4 3 15,5-3 9-15,3-1-23 16,0 0 0-16,0 0 17 16,8 1-8-16,13 3-9 15,7 3 35-15,3 2-27 16,-1 2 8-16,0 3-16 15,-5 2 0-15,-8-1-1 16,-7 4 1-16,-10 1 0 16,-9 1-9-16,-28 3 19 0,-18-1-13 15,-11 1 3-15,0-7 0 16,8-6-21-16,19-5 13 16,19-6-42-16,20 0-45 15,9-20-93-15,32-9-253 16,13-2-67-16</inkml:trace>
  <inkml:trace contextRef="#ctx0" brushRef="#br0" timeOffset="15499.22">28247 5516 1013 0,'0'0'261'16,"0"0"32"-16,0 0-155 15,0 0-72-15,0 0-20 16,0 0-46-16,0-5-25 15,1 5 10-15,4 0-139 0,3 0-349 16,2 0-204-16</inkml:trace>
  <inkml:trace contextRef="#ctx0" brushRef="#br0" timeOffset="15882.24">28477 5419 1030 0,'0'0'232'0,"0"0"-5"16,0 0-157-16,0 0-59 0,0 0-3 16,0 0-8-16,-14 51 0 15,9-22-4-15,3-5 4 16,2-5 0-16,0-7 0 16,12-5-28-16,13-7 25 15,9 0-30-15,4-14 33 16,-2-8-14-16,-6-2 26 15,-8-2-12-15,-7-4 20 16,0 1-4-16,-3-1 49 16,-2 3-35-16,-3 6 3 15,-3 10 30-15,-3 6-38 16,-1 5 3-16,2 0-28 16,1 27 1-16,-2 10-16 0,2 13 15 15,0 5 0 1,1-1-19-16,1 1 12 0,-1-12-46 15,4-11-46-15,-1-17-113 16,7-15-230-16,2-8-381 16</inkml:trace>
  <inkml:trace contextRef="#ctx0" brushRef="#br0" timeOffset="16092.01">29102 5078 1157 0,'0'0'137'0,"0"0"123"16,0 0-123-16,0 0-76 16,0 0-23-16,0 0 20 0,49 71-14 15,-1-12 2-15,-3 13-46 16,-5 11 16-16,-18 9-32 16,-20 7 16-16,-16 10-79 15,-53 7-27-15,-36-4-113 16,-22-11-454-16</inkml:trace>
  <inkml:trace contextRef="#ctx0" brushRef="#br0" timeOffset="23857.07">28025 6452 11 0,'0'0'6'0,"0"0"14"16,0 0-20-16,0 0 0 16,0 0-1-16,0 0 1 15,0 0-1-15,3-19-16 16,-1 18 8-16,-1-3 7 15,-1 4-5-15</inkml:trace>
  <inkml:trace contextRef="#ctx0" brushRef="#br0" timeOffset="27026.05">28021 6385 5 0,'0'0'4'16,"0"0"9"-16,0 0-10 15,0 0 15-15,0 0-5 16,0 0-5-16,0 0 9 16,0-1-13-16,0 1 0 15,0 0 2-15,0-2-6 16,0 2 0-16,0 0 9 15,0 0-6-15,0 0-3 16,0 0 0-16,0 0 0 16,0 0 0-16,0 0 4 15,0 0-8-15,0 0 2 0,0 0 2 16,0 0-2-16,0 0-8 16,0 0-1-16,0 0 11 15,0 0-18-15,0 0 11 16,0 0 5-16,0 0-2 15,0 0 3-15,0 0-5 16,0 0-7-16,0 0 8 16,0 0-3-16,0 0 0 15,0 0-2-15</inkml:trace>
  <inkml:trace contextRef="#ctx0" brushRef="#br0" timeOffset="31556.6">25984 6470 5 0,'0'0'9'0,"0"0"-6"15,0 0-3-15,0 0-13 16,-97 9 9-16,53-7 4 0,-25-2 0 16</inkml:trace>
  <inkml:trace contextRef="#ctx0" brushRef="#br0" timeOffset="35944.54">2768 6481 57 0,'0'0'132'16,"0"0"-48"-16,0 0-2 15,-12-78 4-15,9 66 19 16,0-1 21-16,-1 2-94 16,1 7-29-16,0-2 16 15,3 4-18-15,-2 0 12 0,2 2-13 16,0 0 6-16,0 0-14 16,0 0 8-16,0 0-14 15,0 0 13-15,8 0 2 16,5 8 5-16,5 3-6 15,3 4 0-15,4 4 6 16,2 5-6-16,0-1 0 16,1 2 14-16,-5 0-4 15,-1-6 24-15,-1-4-9 16,-6-3-9-16,6-7 23 16,-2 0-34-16,9-5 12 0,2 0 5 15,9-12-7-15,9-13 16 16,10-8-10-16,12-11-16 15,8-10 26-15,2-6-31 16,5-5 0-16,-1 1 7 16,-2 0 0-16,-12 5-7 15,-9 6 0-15,-15 14 3 16,-16 13 3-16,-15 9-6 16,-6 5 0-16,-6 7 8 15,-3 2-7-15,0 1 0 16,0 2-1-16,0 0 8 15,0 0-12-15,3 0 4 16,-3 0 0-16,0 0 3 0,0 0-3 16,0-2 0-16,0 2-2 15,0 0-2-15,0 2-9 16,3 32-45-16,0 34-9 16,-3 39-45-16,0 36-310 15</inkml:trace>
  <inkml:trace contextRef="#ctx0" brushRef="#br0" timeOffset="46188.53">6927 8179 293 0,'0'0'13'16,"0"0"19"-16,0 0-5 16,0 0-16-16,0 0 9 15,0 0-20-15,0 0 0 16,-8-5-14-16,11 5 0 16,8 0-56-16,5 3-105 0</inkml:trace>
  <inkml:trace contextRef="#ctx0" brushRef="#br0" timeOffset="46578.28">7304 7961 302 0,'0'0'7'0,"0"0"3"15,0 0 30-15,0 0-39 16,0 0-1-16,0 0-3 16,3 0-1-16,0 0 1 15,3 0-68-15,3 0-148 0</inkml:trace>
  <inkml:trace contextRef="#ctx0" brushRef="#br0" timeOffset="46976.35">8472 7974 467 0,'0'0'25'0,"0"0"-32"16,0 0 7-16,0 0-5 0,0 0 1 15,0 0-29 1,-9 1-53-16,9 2 15 0,0 0-183 15</inkml:trace>
  <inkml:trace contextRef="#ctx0" brushRef="#br0" timeOffset="47306.71">9464 8011 119 0,'0'0'78'0,"0"0"-78"16,0 0-6-16,0 0-66 0,0 0-47 16</inkml:trace>
  <inkml:trace contextRef="#ctx0" brushRef="#br0" timeOffset="48381.27">12447 7956 461 0,'0'0'64'16,"0"0"11"-16,0 0 39 15,0 0-76-15,0 0-35 16,0 0-3-16,-28 0-2 15,28 0-14-15,6 4-11 16,10 5-101-16,-3-3-70 16</inkml:trace>
  <inkml:trace contextRef="#ctx0" brushRef="#br0" timeOffset="55624.84">2872 7836 305 0,'0'0'18'16,"0"0"128"-16,0 0-42 15,-31-87 25-15,24 65-48 16,2 3-11-16,1 6-1 15,1 3-62-15,1 6-4 16,-1 2-3-16,3 2 8 16,-3 0-17-16,3 0 9 15,0 0-18-15,0 0 8 16,0 12-41-16,11 7 51 16,1 3 0-16,4 3 0 0,-2 1 25 15,-1-2-25-15,2-2 1 16,1-2 15-16,1-5-14 15,5-2 2-15,2-1 1 16,1-4-1-16,-1-8 36 16,3 0-33-16,0-2-3 15,6-23 31-15,8-9-13 16,3-12-4-16,8-9-10 16,9-6-4-16,5-2 13 15,-2-3-17-15,-3 5 0 16,-1 4 8-16,-7 4-7 15,-8 4 2-15,-5 6-3 0,-10 7 0 16,-5 8 8-16,-8 8-8 16,-11 7 0-16,1 7-2 15,-7 5 9-15,0 0-6 16,0 1-1-16,0 0 5 16,0 0-10-16,0 0 5 15,0 0 0-15,0 0 8 16,0-2-3-16,0 2-5 15,0 0 0-15,0 0 1 16,0 0 1-16,0 0-2 16,0 0 0-16,0 0 0 15,0 0 0-15,0 0 1 16,0 0-1-16,0 0 0 16,0 0 12-16,0 0-12 0,0 0 0 15,0 0 3-15,0 0 0 16,3 0-6-16,6 23-2 15,15 44-96-15,21 42 17 16,16 46-454-16</inkml:trace>
  <inkml:trace contextRef="#ctx0" brushRef="#br0" timeOffset="58849.34">8450 9207 835 0,'0'0'39'15,"0"0"33"-15,0 0 40 16,0 0-84-16,0 0-14 0,0 0-14 16,0 0 0-16,-23-22-15 15,23 22 15-15,0 0-17 16,0 0 5-16,0 0-38 16,0 0-14-16,0 0-52 15,6 8-47-15,3 3 66 16,-1 3-97-16,2-8-102 15</inkml:trace>
  <inkml:trace contextRef="#ctx0" brushRef="#br0" timeOffset="59755.11">10138 9168 461 0,'0'0'55'16,"0"0"3"-16,0 0-58 15,0 0 0-15,0 0-7 16,0 0 7-16,-9 0 18 16,9 0-17-16,0 0 27 15,0 0 18-15,0 0-24 16,0 0-1-16,0 0-2 15,0 0-18-15,0 0 28 16,0 0-27-16,0 0 1 16,0 0 21-16,0 0-21 15,0 0 9-15,0 0-12 16,0 0 6-16,0 0-5 0,0 0-1 16,0 0 0-16,0 0-1 15,-3 0 1-15,3 0-11 16,0 0-31-16,0 0-5 15,0 0 17-15,0 3-93 16,0 3-2-16,0-1-137 16</inkml:trace>
  <inkml:trace contextRef="#ctx0" brushRef="#br0" timeOffset="60445.18">12428 9244 480 0,'0'0'124'16,"0"0"25"-16,0 0-64 15,0 0-85-15,0 0 0 16,0 0-1-16,0-9-22 0,0 9-49 16,7 0-78-16,8 6-66 15</inkml:trace>
  <inkml:trace contextRef="#ctx0" brushRef="#br0" timeOffset="62423.96">18005 9157 11 0,'0'0'37'0,"0"0"2"0,0 0 4 15,0 0 16-15,0 0-12 16,0 0 15-16,-7 0-33 16,7 0-14-16,0 0 6 15,0 0-8-15,0 0 7 16,0 0 8-16,0 0-12 15,0 0 22-15,-1-2-33 16,1 2-1-16,-2-1 11 16,2 1-15-16,0 0 5 15,0 0-5-15,0 0 4 0,0 0-6 16,0 0 2 0,0 0 0-16,0 0-2 0,0 0 4 15,0 0-2-15,0 0 0 16,0 0 4-16,0 0-9 15,0 0 5-15,0 0-12 16,0 0 3-16,0 0-37 16,0 0-29-16,0 0 27 15,0 0-25-15,0 0-9 16,0 0 19-16,0 0-24 16</inkml:trace>
  <inkml:trace contextRef="#ctx0" brushRef="#br0" timeOffset="83399">6357 10466 25 0,'0'0'0'16,"0"0"-20"-16,0 0 15 15</inkml:trace>
  <inkml:trace contextRef="#ctx0" brushRef="#br0" timeOffset="83481.12">6357 10466 3 0,'-24'0'9'15,"24"0"-9"-15,0 0-12 16,0 0 12-16,0 0 0 15,0 0 0-15</inkml:trace>
  <inkml:trace contextRef="#ctx0" brushRef="#br0" timeOffset="83785.72">6306 10427 1 0,'0'0'28'0,"0"0"-3"16,0 0-23-16,0 0 8 16,0 0-10-16,0 0 0 15,9-17 4-15,6 17-2 16,0 0-1-16,4 0-1 15,4 0 3-15,-1 0 3 0,5 0-3 16,3 0 0-16,1 0-3 16,8 0-3-16,7 7 2 15,9 1-16-15,6 0-34 16</inkml:trace>
  <inkml:trace contextRef="#ctx0" brushRef="#br0" timeOffset="89143.5">13308 10132 179 0,'-108'-75'282'0,"-20"-9"-282"0,-33-14-130 16,-24-17-89-16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3:48:11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 2396 809 0,'0'0'123'0,"0"0"-66"16,0 0 129-16,0 0-88 15,0 0-33-15,0 0 3 16,0 0-4-16,-5 0 4 16,2 0-16-16,-3 0-15 15,-4 0 18-15,-7-4-34 16,-5-5 24-16,-9-4-28 15,1-6 0-15,0-6 16 16,6-3-2-16,6-10-24 16,5-9 13-16,7-9-20 15,6-9 11-15,0 7-11 16,19 4 4-16,7 13-11 16,12 11-1-16,0 9 5 15,-1 8-1-15,6 13-12 0,-10 0 5 16,-3 31 4-16,-12 19-19 15,-8 16 25-15,-10 8-14 16,-7 4 1-16,-21-8 4 16,-7-12 5-16,-2-9 4 15,-2-16 1-15,3-11 2 16,9-11 6-16,8-8-7 16,7-3 11-16,5-4 10 15,1-18-21-15,4-8-2 16,2-2-11-16,0 2-6 15,5 6 12-15,11 10-17 16,2 9 20-16,9 5-5 0,6 0-3 16,5 17 4-16,3 4-3 15,-2 1 3-15,-5-3-3 16,-4-5-22-16,-5-6 8 16,-4-8-14-16,-9 0 11 15,1 0-12-15,-1-15 39 16,-3-6 6-16,0-6 2 15,-3-4-5-15,-3-1 4 16,0-6-7-16,0 1 0 16,-3-3 1-16,0 5-1 15,0 10 0-15,3 12 3 16,0 13-3-16,4 0-16 16,4 26 0-16,8 4 16 0,1 6 5 15,2-3-5 1,3-10-3-16,-1-9-1 0,0-9-18 15,-3-5 5-15,0-3 10 16,0-22 5-16,1-9 2 16,-1-8 1-16,-6-4-1 15,-3 2 0-15,-8 1 0 16,-2 3 0-16,-2 10 1 16,0 12-1-16,0 11 13 15,0 7 11-15,0 20-24 16,0 12 1-16,3 5 14 15,9-5-12-15,4-11 0 16,2-5 2-16,3-11-6 16,3-5 1-16,1-8 0 0,2-19 5 15,0-11 3-15,-6-6-8 16,1-3-7-16,-6-2-11 16,-5-2 13-16,-2-2 1 15,-6 3 2-15,-3 8 4 16,0 14 18-16,0 15 37 15,0 9 42-15,0 4-34 16,0 0-42-16,0 3-20 16,0 14 0-16,0 10-6 15,19-1 2-15,5-1 1 16,6-6 4-16,1-5-1 0,-1-2-3 16,-3-1 0-1,-6-4 3-15,-5 2-3 0,-11 6-4 16,-5 4-3-16,-3 10 7 15,-21 6-20-15,-6 3-1 16,-1-3-40-16,-2-2-85 16,0-12-4-16,6-14-167 15,5-7-403-15</inkml:trace>
  <inkml:trace contextRef="#ctx0" brushRef="#br0" timeOffset="434.2">2716 1320 1119 0,'0'0'53'16,"0"0"155"-16,0 0 24 16,0 0-151-16,0 0-53 15,0 0-19-15,95-65 16 16,-47 40-16-16,-5 4-9 15,-13 6-10-15,-7 8-21 16,-10 4-9-16,-10 3-12 16,0 0-9-16,-3 7 19 15,0 13 39-15,-9 7 3 16,-9 1 26-16,6-5-2 16,2-4-6-16,8-5-1 0,2-4-17 15,2-5 2-15,20 2 7 16,5-5 12-16,7-2 0 15,2 0-4-15,0 0-14 16,-2 0 15-16,-10 1-18 16,-11 4 2-16,-13 7-4 15,0 13 10-15,-28 14-16 16,-18 17 5-16,-15 16-28 16,-20 13-26-16,-23 5-131 15,-14 3-148-15,-10-3-584 16</inkml:trace>
  <inkml:trace contextRef="#ctx0" brushRef="#br0" timeOffset="716.02">1469 2766 1095 0,'0'0'87'15,"0"0"124"-15,0 0-6 16,0 0-120-16,0 0-45 15,0 0 33-15,176-89 5 16,-27 7-63-16,27-12-9 16,3-1 9-16,6-6-12 15,3-2-1-15,-6 0-2 16,-9 1-1-16,-15 10-15 16,-31 15-20-16,-39 26-2 15,-42 23 20-15,-28 18-12 0,-18 7 26 16,0 3-19-16,-15 0-191 15,-15 0-405-15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4:18:31.2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6897 3577 12 0,'0'0'32'16,"0"0"-10"-16,0 0 4 15,0 0 16-15,0 0 5 16,0 0-15-16,0 0 10 0,0 0-5 16,-3-2-10-16,3 2 4 15,0 0-16-15,0 0 7 16,0 0-13-16,0 0 5 15,0 0-5-15,0 0-9 16,0 5-35-16,16 7-7 16,4 0-57-16,5-7-77 15</inkml:trace>
  <inkml:trace contextRef="#ctx0" brushRef="#br0" timeOffset="402.06">8994 3700 109 0,'0'0'0'16</inkml:trace>
  <inkml:trace contextRef="#ctx0" brushRef="#br0" timeOffset="1152.61">9819 3459 48 0,'0'0'138'0,"0"0"-137"16,0 0 7-16,0 0 7 15,0 0 4-15,0 0 40 16,7 0-38-16,-7 0-9 16,3 0 29-16,-3 0-15 15,0 0-6-15,0 0 1 16,0 0-20-16,0 0 25 16,0 0-26-16,0 0 0 15,0 0 10-15,0 0-3 16,0 0-7-16,0 0 0 15,0 0 3-15,0 0-1 16,0 0-2-16,0 0 0 0,0 0-3 16,0 0 3-16,0 0-6 15,0 0 4-15,0 0 2 16,0 0-9-16,0 0 9 16,0 0 0-16,0 0-2 15,0 0 2-15,0 0 0 16,0 0-1-16,0 0 5 15,0 0-16-15,0 0 8 16,0 0-7-16,0 0 7 16,0 0-7-16,0 0 0 15,0 0 0-15,0 0 5 16,0 0-6-16,0 0 12 16,0 0 0-16,0 0 0 0,0 0 0 15,0 0 0 1,0 0-1-16,0 0 3 0,0 0-20 15,0 0 10-15,0 0-8 16,0 0 14-16,0 0-17 16,1 0 0-16,-1 0-21 15,4 0-18-15,-4 0-11 16,3 0 19-16,-3 0-29 16</inkml:trace>
  <inkml:trace contextRef="#ctx0" brushRef="#br0" timeOffset="2173.11">9404 3820 135 0,'0'0'20'16,"0"0"-20"-16,0 0-5 0,0 0-13 16,0 0 4-16,0 0-32 15</inkml:trace>
  <inkml:trace contextRef="#ctx0" brushRef="#br0" timeOffset="3822.25">6209 3693 73 0,'0'0'9'0,"0"0"31"0,0 0-21 16,0 0 21-16,84-38 47 16,-35 18-41-16,6 3-5 15,9 4-2-15,11 0-18 16,16-1 16-16,19 4-35 15,11 2 7-15,9 3 1 16,-3 3-3-16,-11 2-2 16,-9 0-5-16,-22 0 0 15,-19 2 7-15,-21 3-7 16,-17-2 0-16,-13-2 2 16,-12 1-2-16,-3-1-3 15,0 7-36-15,-7 1-93 16,-19-1 92-16,-17-2-195 15</inkml:trace>
  <inkml:trace contextRef="#ctx0" brushRef="#br0" timeOffset="4165.59">6533 3582 264 0,'0'0'28'15,"0"0"55"-15,0 0 7 16,0 0 13-16,0 0-78 16,0 0 5-16,-39-32 13 0,48 28-36 15,21 0-7 1,13-1 5-16,18 2-3 0,23 0 0 16,17 1-2-16,14-2 0 15,3-1-7-15,-6-2 7 16,-2 1 0-16,-16 2 7 15,-19 1-7-15,-20 1 0 16,-19 0-1-16,-20 1 1 16,-10 1-14-16,-6 0 14 15,0 0-16-15,0 0-24 16,0 0-23-16,0 0 8 16,-12 0-96-16,-1 0-157 15</inkml:trace>
  <inkml:trace contextRef="#ctx0" brushRef="#br0" timeOffset="8546.41">7437 3367 67 0,'0'0'9'16,"0"0"-9"-16,0 0-2 0,0 0-15 16,0 0-2-16,0 0-3 15</inkml:trace>
  <inkml:trace contextRef="#ctx0" brushRef="#br0" timeOffset="9597.79">7605 3476 44 0,'0'0'51'0,"0"0"-5"16,0 0-17-16,0 0 29 15,0 0-51-15,0 0-6 16,3-10-2-16,-3 10-14 15,0 2-55-15,0 10 21 16,0-1-52-16</inkml:trace>
  <inkml:trace contextRef="#ctx0" brushRef="#br0" timeOffset="12364.57">7507 3484 24 0,'0'0'37'0,"0"0"-12"16,0 0-18-16,0 0-7 16,0 0-36-16</inkml:trace>
  <inkml:trace contextRef="#ctx0" brushRef="#br0" timeOffset="13962.69">8969 3522 62 0,'0'0'49'15,"0"0"-17"-15,0 0 38 16,0 0 4-16,0 0-23 16,0 0-5-16,-36-22 16 15,36 22-27-15,0-2 11 16,0 0-38-16,10 1-5 0,20-1 8 16,18 2-5-16,22 0 2 15,21 0-8-15,21 0 5 16,12 0 3-16,8 2-7 15,-2-2-1-15,-6 0 23 16,-8 0-15-16,-17 0 8 16,-19-7 6-16,-14-1-2 15,-24 1 35-15,-14 2-32 16,-19 5-2-16,-3 0 27 16,-6 0-13-16,0 0 8 15,0 0-41-15,0 0 12 16,0 0-28-16,0 0-111 0,0 0-112 15,0 0-52 1</inkml:trace>
  <inkml:trace contextRef="#ctx0" brushRef="#br0" timeOffset="17785.91">9986 1741 1 0,'0'0'2'0,"0"0"9"16,0 0 9-16,0 0-1 16,0 0-4-16,-97-82 9 15,70 67 1-15,-6-2-6 16,5 3 8-16,-5-3-8 16,3 0 12-16,2 0-9 15,1-2-13-15,-4 2-8 16,1 0 18-16,-6 2-19 15,-4-1 0-15,-8 2 13 0,-4 1-3 16,-3 1-8-16,1 1-2 16,-1 2 10-16,2 2 0 15,8 0 8-15,3 2-18 16,-3-1 5-16,2 1-5 16,-5 3 0-16,-5-2-9 15,0 2-26-15,-2-1 24 16,1 3-12-16,-1 0 2 15,3 0-27-15,3 0 41 16,4 0-21-16,3 0 9 16,2 0-17-16,4 0 23 15,3 5 6-15,5 1-9 16,-2 5 2-16,0 3-8 16,2 1 13-16,-2 4 7 15,2-2 2-15,-2 0 1 0,0 1 9 16,-1-4-10-16,4 2 27 15,4-4-24-15,1 1 1 16,3-1-4-16,5 0 0 16,1 2 5-16,1-1-3 15,3 1-2-15,-3 1 0 16,0 1 2-16,-1-1-1 16,-1 2-1-16,2-1 0 0,-1 2 2 15,1 1-2 1,0 0 0-16,3 1 1 15,3-3 1-15,0 0-4 16,-1 1 1-16,4-1 1 16,-3 1-8-16,3 1 3 0,-2 1-1 15,2 1-3-15,-3-1 0 16,6-3 2-16,-3 0-2 16,3-3-7-16</inkml:trace>
  <inkml:trace contextRef="#ctx0" brushRef="#br0" timeOffset="18573.78">9995 2576 19 0,'0'0'5'16,"0"0"8"-16,0 0-8 15,104-75 1-15,-84 60-5 16,2 2 1-16,-1 1-2 15,-6-1 2-15,1 0 0 0,-5-1-2 16,-2-1 0-16,1 1 0 16,-4-1-1-16,0 1 1 15,-3-3 0-15,-3-1 0 16,0 0 2-16,0-4-4 16,-3-2-4-16,-6 1-4 15,-4-5 6-15,-4 2-6 16,1-4 2-16,-2-1-8 15</inkml:trace>
  <inkml:trace contextRef="#ctx0" brushRef="#br0" timeOffset="24028.15">9849 2426 67 0,'0'0'77'0,"0"0"-76"16,0 0-2-16,0 0-121 16</inkml:trace>
  <inkml:trace contextRef="#ctx0" brushRef="#br0" timeOffset="29492.1">2938 12620 1 0,'0'0'42'16,"0"0"57"-16,-94-54 30 16,61 35-11-16,6 2 7 15,-1 5-22-15,4 5 11 16,2 0-2-16,7 4-24 16,5 2-7-16,4-2 55 0,1 0-22 15,2 3 6-15,3 0-73 16,-3 0 25-16,3 0-1 15,0 0-42-15,0 0-9 16,0 0-20-16,0 0 2 16,0 3-27-16,11 18 22 15,11 8 3-15,11 10 10 16,-2-3-5-16,2 4 2 16,-2-4-7-16,-4-2 3 15,-6-1-6-15,-6-11 3 16,-2-8 0-16,-7-7 3 15,-3-4 1-15,2-3-4 16,4 0 0-16,19-14 1 16,15-18 7-16,20-18-8 0,23-23 0 15,16-16 25-15,17-6-25 16,5-12 13-16,-3 3-13 16,-8 4 0-16,-16 11 10 15,-18 12-10-15,-18 21 0 16,-19 17 8-16,-18 13-5 15,-12 12 8-15,-9 8 4 16,-3 6-14-16,0 0 63 16,0 0-58-16,0 0-1 15,0 0 14-15,0 0-16 16,0 0 2-16,0 0-5 16,0-1 0-16,0 1-5 0,0 0 5 15,0 0 0 1,0 0-4-16,3 0 3 0,-3 0-11 15,3 0-35-15,1 0-42 16,10 0-9-16,2 16-313 16,2 18-170-16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3T13:45:01.93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 14459 233 0,'0'0'591'16,"0"0"-585"-16,0 0-3 15,0 0 9-15,0 0-12 16,0 0-1-16,0 0 1 16,0 0-2-16,-3 7-4 15,3-7 5-15,0 0-1 16,0 0 2-16,0 0 4 16,0 0-1-16,0 0 13 15,0 0 8-15,0 0 7 16,0 0 3-16,0 0-10 15,0 0 27-15,0 0-2 0,0 0 2 16,0 0 6 0,0 0-6-16,0 0 4 0,0 0-4 15,0 0-12-15,-3 0 5 16,-4 9-20-16,-7 11-24 16,-5 11 1-16,4-2-2 15,6-2 2-15,2-8 3 16,7-5-4-16,0-8-2 15,0 1-1-15,1-7 6 16,9 0 0-16,1 0 16 16,1 0-4-16,1-7 38 15,-2-3-36-15,-5 0 0 0,-2-7 5 16,-4 3 7-16,0 2-5 16,0-1-6-16,0 4 8 15,-4 5-2-15,1 4-21 16,-5 0-1-16,-4 4-2 15,-7 18-31-15,4 4 23 16,0 1-15-16,12-8-24 16,3 1 16-16,0-8 10 15,0-3 21-15,3-4 1 16,6-5-1-16,-3 0 12 16,-2 0-9-16,1 0-2 15,1 0 9-15,0-6-6 16,0-5 1-16,-2-1 11 15,-4 2-2-15,0 1 7 16,0 2-10-16,0 6 13 0,0 1-13 16,-7 0-11-16,4 0-47 15,-6 10-9-15,3 2 10 16,4-3 45-16,1-3-7 16,1-4 6-16,0-2-2 15,0 0 4-15,0 0-4 16,1 0 2-16,1 0 2 15,4 0 0-15,-3-2 8 16,-3-5-7-16,3-1 21 16,-3-2-22-16,0-2 0 15,0 3-20-15,0 2-71 16,0 7-80-16,0 0-94 0,0 14-290 16</inkml:trace>
  <inkml:trace contextRef="#ctx0" brushRef="#br0" timeOffset="671.92">3848 14359 783 0,'0'0'185'0,"0"0"-88"15,0 0 82-15,0 0 9 16,0 0-80-16,0 0-17 16,-73-15-8-16,73 15-64 15,0-3-4-15,0 3-15 0,12 0 0 16,22 0-2-16,18 0 4 16,14 0 1-16,7 0 6 15,-7 0-6-15,-5 0-3 16,-9 0-43-16,-16-1-23 15,-9-2-33-15,-18 3-58 16,-9 0 26-16,-8 0 85 16,-23 0-92-16,-5 7-91 15,-6-1 63-15,2 3 105 16,9-2 61-16,11-2 35 16,7-2 75-16,7-3 90 15,6 0-14-15,0 0-42 16,0 0 23-16,0 0-62 15,0 0-24-15,0 0-40 16,0 6-14-16,0 14-27 0,0 13 0 16,-3 13 22-16,-2 11-17 15,-3 2 0-15,-3-3-5 16,5 0 0-16,3-16-13 16,3-4-102-16,12-14-74 15,15-11-60-15,7-11-131 16,4-7-265-16</inkml:trace>
  <inkml:trace contextRef="#ctx0" brushRef="#br0" timeOffset="1304.82">4334 14568 1033 0,'0'0'178'16,"0"0"-6"-16,0 0-59 15,0 0-49-15,0 0-7 16,-49 102 0-16,49-68-50 15,-3-5 5-15,3-2-12 16,0-7 0-16,18-3-1 16,3-7-16-16,9-8-27 15,7-2 5-15,-3-7-2 16,-1-12 26-16,-3-4 15 16,-5-4 0-16,-8 1 4 15,-4 1-2-15,-4 2 13 16,-6 9 11-16,-3 6-9 15,0 8 8-15,0 0-25 0,0 20-18 16,0 14 13-16,0 5-1 16,0 4 6-16,6-7 0 15,13-4-40-15,1-7-9 16,8-12-46-16,5-10 25 16,4-3 35-16,2-16 5 15,0-14 30-15,-3-6 4 16,-8-4-3-16,-4 0 11 15,-11-4 38-15,-7 0 40 16,-6-4 15-16,0-2-52 16,0-1 38-16,-10 5-15 15,1 12-31-15,4 14 4 0,1 13 1 16,1 7-14-16,1 0-12 16,-1 0-20-16,3 0-1 15,0 0-3-15,0 0-4 16,0 0 1-16,0 7 3 15,0 6 0-15,0 1 2 16,5 6 0-16,-1 5-2 16,1 12 0-16,-2 10 4 15,0 12-6-15,0 7 4 16,-3 0-2-16,0-1 0 16,0-8-6-16,3-10-24 15,7-8-32-15,7-12-61 16,2-15-69-16,6-12-109 15,2-2-86-15,-6-26-358 16</inkml:trace>
  <inkml:trace contextRef="#ctx0" brushRef="#br0" timeOffset="1755.05">4907 14671 994 0,'0'0'81'15,"0"0"60"-15,-106 5 16 16,84 3-68-16,8-5-28 15,11-3-26-15,3 0-34 16,3 0-1-16,27 0 1 16,15-3-1-16,16-11 0 15,6-6-24-15,-1 0-73 16,-5 1 79-16,-6 3-3 0,-13 2-5 16,-14 8 24-16,-14 1 4 15,-10 5 2-15,-4 0 67 16,-4 5-31-16,-10 15-20 15,-8 13 1-15,1 6 5 16,0 5-16-16,8 5-6 16,7-4 8-16,6-1-12 15,0-7 0-15,19-12 0 16,5-8 1-16,7-15-2 16,5-2 1-16,-3-9-5 15,0-16 5-15,-11-5-2 16,-4-3 7-16,-11 0 2 15,-7-1-6-15,-5-6 6 0,-18 5-7 16,-7 6 5-16,2 12 1 16,-5 12-6-16,3 5-6 15,8 10-10-15,4 14-82 16,9 0-101-16,9 4-98 16,0-4-331-16</inkml:trace>
  <inkml:trace contextRef="#ctx0" brushRef="#br0" timeOffset="2204.08">5711 14743 813 0,'0'0'230'0,"0"0"60"0,0 0-110 16,0 0-48-16,0 0-27 16,0 0-22-16,-58-61-24 15,58 61-24-15,0 0-24 16,3 0-11-16,22 0-1 15,8 2-2-15,10 15 2 16,-4 5 1-16,-3 5-5 16,-5 3-14-16,-10-3 2 15,-12 2-20-15,-9 1 19 16,0-4-1-16,-15 0 12 16,-6-8 7-16,-1-7 0 15,5-6 3-15,1-5-8 0,7 0 6 16,9-14-2-1,0-16 0-15,3-15-9 16,27-9 4-16,10-5 0 0,9 5 2 16,5 8 3-16,-6 11-1 15,-2 15 1-15,-4 12 0 16,-6 8 2-16,-5 4 2 16,-4 17 0-16,-5 9-1 15,-8 10 1-15,-10-2-3 16,-4 5 0-16,0-4-4 15,-12-5-57-15,0-7-87 16,6-8-130-16,6-15-29 16,0-4-276-16</inkml:trace>
  <inkml:trace contextRef="#ctx0" brushRef="#br0" timeOffset="2470.85">6442 14391 1018 0,'0'0'185'15,"0"0"-9"-15,0 0-155 16,0 0 17-16,-78 78 24 16,68-52-48-16,7-2 11 15,3-9-17-15,0-4 5 16,13-8-1-16,-1-3-9 16,3 0 14-16,-3 0 27 15,0-14 10-15,-3-6-19 16,-6-2-1-16,-3-4-14 15,0-1-19-15,0 4-1 0,-3 10-23 16,1 10-28-16,-2 3-72 16,1 16-207-16,0 10 8 15,3 1-186-15</inkml:trace>
  <inkml:trace contextRef="#ctx0" brushRef="#br0" timeOffset="3054.24">6782 14704 780 0,'0'0'172'0,"0"0"16"0,-97-34-69 16,79 34-94-16,2 12-24 16,-1 13 1-16,1 8-3 15,4 3 1-15,3 3-1 16,6-5-5-16,3-4 4 15,0-8-18-15,15-15-3 16,10-7 0-16,8 0 23 16,3-22 5-16,4-6 6 15,-4-1-9-15,-6-3 5 16,-5-2 20-16,-7-3 25 16,-3 4 32-16,-3 7-36 15,-8 9-23-15,-2 14-1 16,-2 3-24-16,0 20-21 15,0 9 21-15,0 8-3 16,3 0 7-16,6-5-8 0,13-5-14 16,5-7-39-16,3-14 19 15,7-6-8-15,-1-6 30 16,4-21 10-16,2-9-1 16,-6-10 0-16,0-3 7 15,-8-10 2-15,-7-8 61 16,-6-6 44-16,-5-14-28 15,-7 6 42-15,-3 17-30 16,0 22-20-16,0 28 1 16,0 14-16-16,-16 17-37 15,-7 27-19-15,-12 21-3 16,5 18 0-16,7 4 5 0,7 0-4 16,16 0 0-1,0-1-18-15,36-10-33 0,25-7-91 16,21-16-129-16,21-27-76 15,18-23-470-15</inkml:trace>
  <inkml:trace contextRef="#ctx0" brushRef="#br0" timeOffset="4785.35">8138 14925 1056 0,'0'0'138'15,"0"0"53"-15,0 0 7 16,0 0-51-16,0 0-82 16,0 0-20-16,25-39 0 15,5 5-43-15,12-3 1 16,-2-5-2-16,-1-1-1 15,-5 1 0-15,-7 8 2 16,-15 12-2-16,-5 11 4 16,-7 10 1-16,0 1-2 15,-13 0-3-15,-14 0-1 0,-4 10-1 16,1 11 0 0,5 7 2-16,14 0-2 0,8-2-7 15,3-2 7-15,17-1 2 16,18-6-2-16,18 1 2 15,5-4 0-15,0-4 3 16,-9 0-5-16,-16-7 4 16,-18 0-2-16,-15 4 0 15,0 3-9-15,-24 6 1 16,-19 4-1-16,-5 0-7 16,2-1-4-16,7-8-21 15,12-7-17-15,11-4-73 16,16-15 18-16,7-24-29 15,29-11 60-15,12-13 71 0,7-9 5 16,6-9 6-16,-1 0 21 16,-5 5 84-16,-6 11 16 15,-13 21-14-15,-15 18 5 16,-11 16-43-16,-10 10 13 16,0 0-42-16,0 17-31 15,0 19-8-15,-10 17 19 16,-2 13 0-16,0 6-7 15,-3 6-2-15,3-7 2 16,6-7-13-16,2-15 0 16,4-13-1-16,0-16 5 15,7-10-4-15,8-6 0 16,9-4 0-16,9-20 4 0,7-10-4 16,3-7 0-16,-4-2 0 15,-3-1 1-15,-3 10 1 16,-14 11-2-16,-7 6 0 15,-6 13-3-15,-6 0-6 16,3 16-6-16,3 10 2 16,3 1 11-16,-3 2-7 15,7-6-12-15,-2-3-20 16,5-3-9-16,-1-11-42 16,6-6 32-16,1 0-4 15,8-13 41-15,-6-11-23 16,3-5 5-16,-4 0 40 0,-3-10 1 15,-2-3 23 1,-6 0 25-16,-3 6 53 0,-6 13-46 16,0 13-9-16,-3 7 7 15,0 3-47-15,0 6-6 16,0 10-12-16,0 11 12 16,9 2 0-16,4-5-3 15,4-4 2-15,-1-6-15 16,-4-8-7-16,0-3 16 15,-3-3 1-15,-3-3 6 16,0-13-6-16,-2-5 2 16,-1-6 3-16,0-2-4 15,-3-7 5-15,0 6-4 0,0 11 6 16,0 7-2-16,0 12 0 16,-10 5-11-16,-8 21-7 15,-6 16 13-15,-6 8 5 16,5 0-3-16,5 0 3 15,7-7-2-15,7-4-19 16,6-9-42-16,6-7-2 16,27-13 17-16,19-10 16 15,17 0 24-15,17-16-83 16,5-9 85-16,0-4-24 16,-9-6 30-16,-20-5 19 15,-18-6 40-15,-23 2 21 0,-18 8 16 16,-3 9-20-1,-6 15-9-15,-12 10-27 0,-3 2-32 16,2 8-8-16,1 15-1 16,9 4 1-16,9-4-2 15,0 0 2-15,9-4-1 16,15-5-24-16,4-8 5 16,2-2 2-16,0-4-4 15,-2-4 18-15,-4-13 2 16,-6-5 0-16,-4-2-13 15,-7-8 9-15,-7-5 6 16,0-1 7-16,-7 7 9 16,-7 5 0-16,2 15 25 0,-9 11-32 15,-4 8-9 1,-1 23-4-16,-5 13 4 0,7 9 0 16,8 0-4-16,10-4 4 15,6-2-2-15,9-7-11 16,28-11-19-16,11-9-7 15,10-16-15-15,3-4 46 16,2-14-12-16,-2-16 6 16,-6-3 4-16,-13-6 0 15,-9-7 10-15,-14-11 13 16,-10-9 38-16,-9-2 18 16,0-7-13-16,-3 16-5 15,-9 14 21-15,3 21-11 16,-1 17-16-16,7 7-15 0,-8 4-27 15,-2 22-3-15,-2 11-2 16,-3 16 2-16,12 6 5 16,6 11-2-16,0 3-1 15,18 2-2-15,10 1-5 16,11-7 5-16,6-9-37 16,4-10-21-16,-4-15-86 15,4-24-186-15,-10-11-342 16</inkml:trace>
  <inkml:trace contextRef="#ctx0" brushRef="#br0" timeOffset="4947.42">10281 14634 1032 0,'0'0'110'0,"0"0"8"0,0 0 33 15,0 0-59-15,0 0-30 16,0 0-32-16,42 3 21 15,4-3-51-15,2 0-67 16,4 0-210-16,5-7-293 16</inkml:trace>
  <inkml:trace contextRef="#ctx0" brushRef="#br0" timeOffset="5202.04">11633 15078 141 0,'0'0'72'16,"0"0"-72"-16,0 0-21 15,0 0 7-15,0 0 12 16,22-70 4-16,-22 50-4 16,-16 7-54-16</inkml:trace>
  <inkml:trace contextRef="#ctx0" brushRef="#br0" timeOffset="5700.96">11558 14952 175 0,'0'0'93'0,"0"0"66"16,0 0 56-16,0 0-93 15,0 0-98-15,0 0 15 16,0 0 11-16,26-56 40 15,-13 51 24-15,-10 5-15 16,0 0-9-16,-3 0-22 16,0 0 8-16,0 0-1 15,0 0-16-15,0 0-12 16,-6 0 0-16,-15 0-28 16,-10 8 20-16,-8-6-25 15,3-2-7-15,3 0-1 16,8-5-4-16,7-12 8 15,12-7 3-15,6-6-3 0,0-5-1 16,18-8-7-16,7 3-1 16,1 0 1-16,-1 10-2 15,-1 11 0-15,-8 12 0 16,-1 7 2-16,0 4-4 16,0 31-8-16,-2 16 10 15,4 18-4-15,-8 16 3 16,-9 15 1-16,0 8 2 15,-12 1 3-15,-21-6 3 16,-6-15-8-16,-4-15 2 16,10-19 15-16,11-25-2 15,10-15 5-15,9-8 6 0,3-6-1 16,0 0 27-16,9-20-22 16,17-19-19-16,15-16 3 15,9-16-14-15,9-13-7 16,-1-4-15-16,0 1-69 15,0 6-69-15,-5 14-171 16,-7 16-183-16</inkml:trace>
  <inkml:trace contextRef="#ctx0" brushRef="#br0" timeOffset="6750.19">11922 14645 1172 0,'0'0'249'16,"0"0"46"-16,0 0-160 0,0 0-61 16,0 0-22-16,0 0-12 15,-10-11-10-15,6 11-30 16,3 0 0-16,1 0 0 16,0 0 0-16,0 0 0 15,0 0 0-15,0 0 0 16,0 0 0-16,-2 0 0 15,-5 16 0-15,-5 10 0 16,-4 15 0-16,-2 2 0 16,6 6 0-16,6 0 0 15,6-6 0-15,0-6 0 16,9-14-21-16,18-9 6 0,2-12 12 16,12-2-13-16,8-25 12 15,3-9-8-15,0-12 3 16,-2 0 8-16,-10-4-1 15,-7-8 2-15,-6-1-1 16,-11 11 2-16,-7 9-1 16,-5 20 0-16,-4 19-4 15,0 8-1-15,-3 29-67 16,-7 15 59-16,-3 11 5 16,7 0-30-16,6-7-12 15,0-5-41-15,16-16-52 16,8-12 51-16,3-19 11 0,10-4 36 15,5-24 30-15,0-11-45 16,-2-8 42-16,-6-3 17 16,-4-5 1-16,-11-2 37 15,-2 2 14-15,-8 13 44 16,-6 18-8-16,-3 17-18 16,0 3-62-16,-9 27-7 15,-3 12 0-15,-3 7-3 16,9-2-1-16,6-5 4 15,0-8-1-15,6-9 7 16,5-10-6-16,2-10 0 16,-4-2 6-16,5-7 3 15,2-14-8-15,-6-4 5 0,-1-8-1 16,-6-1-1-16,-3-7 11 16,0 1-11-16,0 9 0 15,0 7 12-15,-9 21 11 16,-14 6-27-16,-3 31-9 15,-7 16-5-15,-2 9 11 16,9 4 1-16,6-3 1 16,16-2-2-16,4-14-11 15,12-12-7-15,23-11 20 16,12-21 2-16,13 0 1 16,8-26-1-16,4-11 0 15,-5-9 0-15,-6-4 4 16,-10-6-5-16,-17 0 44 15,-10 6-13-15,-15 10 25 0,-9 18-8 16,0 15 27-16,-27 7-47 16,-4 2-28-16,-8 20-3 15,6 6 1-15,14 0 2 16,10 0-1-16,9 3 1 16,0-5 0-16,22 6-2 15,11-1 2-15,3-2 0 16,-1 1 5-16,0-7-1 15,-16-6-4-15,-5-7 0 16,-14 0 0-16,0 0-1 16,-23 3-26-16,-13 3 19 0,-8 0-35 15,-9-2-72 1,4-4-77-16,10-10-128 0,16 0-140 16</inkml:trace>
  <inkml:trace contextRef="#ctx0" brushRef="#br0" timeOffset="7003.18">13305 14442 990 0,'0'0'244'15,"0"0"57"-15,0 0-105 16,0 0-90-16,0 0-43 16,0 0-15-16,40-56-41 15,-40 66 10-15,-3 21-9 16,-11 17 6-16,1 11 16 0,-3 8-20 15,2 8-5-15,4 9 3 16,4-3-8-16,3-4 0 16,3-16-5-16,0-13-35 15,0-21-9-15,9-13-86 16,15-14-32-16,7 0-103 16,2-31-175-16</inkml:trace>
  <inkml:trace contextRef="#ctx0" brushRef="#br0" timeOffset="7298.64">13360 14684 724 0,'0'0'230'0,"0"0"-34"15,-91-2-54-15,79 2-27 0,9 0-30 16,3 0-47-16,15 0-14 16,18 0 13-16,13 0 46 15,12-3-74-15,3-2 10 16,2-2-15-16,-8 2 9 15,-10 5 2-15,-6 0-8 16,-13 12 2-16,-3 15 2 16,-11 9-1-16,-5 3 5 15,-7 7-13-15,0-2-2 16,0-2 0-16,-10-12-4 16,4-7-44-16,3-12-31 15,3-8-83-15,9-3-159 0,21-13-88 16,2-21-261-1</inkml:trace>
  <inkml:trace contextRef="#ctx0" brushRef="#br0" timeOffset="7412.98">14022 14522 794 0,'0'0'359'0,"0"0"-60"16,0 0-181-16,0 0-82 16,0 0-36-16,0 0-48 15,3-27-15-15,-9 64-161 16,6-1-76-16,0 4-448 15</inkml:trace>
  <inkml:trace contextRef="#ctx0" brushRef="#br0" timeOffset="8164.92">14155 14807 1066 0,'0'0'64'16,"0"0"168"-16,0 0-51 15,0 0-59-15,0 0-45 16,0 0-45-16,-67-27-15 16,34 52-17-16,0 13 7 15,5 10-7-15,7 3 0 16,12-5-4-16,9-7 4 0,0-12-1 15,20-11-7 1,15-8-5-16,7-8 7 0,7-2-7 16,-3-20-9-16,-4-5-2 15,-15-12-27-15,-9-4 33 16,-15-11 16-16,-3-1 4 16,-6-1-1-16,-13 9-1 15,-7 15 6-15,0 18 22 16,0 14-28-16,-3 4 0 15,6 23-11-15,6 12 5 16,10 4 5-16,7 0-4 16,7-3 4-16,16-7-1 15,7-8 4-15,-1-11 3 0,7-11 16 16,-3-3 14 0,1-8 14-16,2-12-21 0,0-2 0 15,3-3 11-15,-6 0-13 16,0 3-10-16,-11 5-5 15,-9 7-3-15,-7 10-7 16,-6 0-1-16,0 10-18 16,0 17 16-16,0 2-4 15,1-2 4-15,7-1-8 16,4-12 5-16,0-4 2 16,1-4 3-16,7-6 0 15,2 0 7-15,5-8-6 0,4-9 10 16,8-5-7-16,3-3 4 15,4-3 8-15,-4-1-9 16,-9 7 9-16,-11 8 9 16,-12 7-18-16,-6 7 3 15,-4 0-10-15,0 14-10 16,0 15 10-16,0 11-4 16,0-4-26-16,0 0-25 15,0-6-74-15,7-14-141 16,11-12-298-16</inkml:trace>
  <inkml:trace contextRef="#ctx0" brushRef="#br0" timeOffset="10460.44">16127 14786 154 0,'0'0'107'0,"0"0"33"0,0 0-23 15,0 0 3-15,0 0-22 16,0 0-50-16,40-10 10 15,-34 7-21-15,-3 3-25 16,0 0 16-16,0 0 5 16,0 0 7-16,-2 0 19 15,-1 0-1-15,2 0 6 16,-2 0-9-16,0 0-24 16,0 0-7-16,0-3-20 15,0 3-3-15,0 0-1 16,0 0 0-16,0 0 1 15,0 0-1-15,0 0 0 0,0 0 1 16,0 0 0-16,0 0-1 16,0 0 2-16,0 0 0 15,0 0 5-15,0 0-3 16,0 0 1-16,0 0 1 16,0 0-5-16,0 0-1 15,0 0 0-15,0 0 2 16,0 0-5-16,0 0 3 15,0 0-7-15,0 0-18 16,0 0-28-16,-9 0-11 16,-7 6-136-16,-9 4-104 15</inkml:trace>
  <inkml:trace contextRef="#ctx0" brushRef="#br0" timeOffset="11278.06">16297 14836 581 0,'0'0'123'0,"0"0"54"16,0 0 12-16,0 0-98 16,0 0-37-16,0 0 18 15,3-56-8-15,-3 46 44 16,-3-3-53-16,-7-1 1 16,-1 4 5-16,-1 3 1 15,-1 4-24-15,0 0 11 16,-1 3-35-16,-1 3-3 15,-5 21-10-15,4 22 0 16,0 27 2-16,8 16 1 16,6 19 6-16,2 5 11 0,0-4-17 15,10-7-4 1,0-12-1-16,-7-17-2 0,-3-15-33 16,0-12-45-16,-3-16-116 15,-12-10-129-15,-2-19-125 16</inkml:trace>
  <inkml:trace contextRef="#ctx0" brushRef="#br0" timeOffset="11711.79">15873 15226 1197 0,'0'0'48'0,"0"0"53"15,30-73 64-15,18 53-131 16,22 3-18-16,9 1-14 0,10 3 3 15,1 4-8-15,1 1 3 16,-3 1-38-16,-9-2-18 16,-15-1-5-16,-19-6 29 15,-18-1 32-15,-17-6 4 16,-10 0 36-16,0-1 27 16,-16 8-15-16,-11 9-15 15,-9 7-24-15,-3 12-5 16,-3 23-8-16,7 8 0 15,11 3 2-15,15 3-2 16,9-6-6-16,7-7 5 16,22-11-13-16,11-13 3 15,-3-10-1-15,3-2 12 0,-2-14-5 16,-5-17 5-16,-8-2 0 16,-10-10 0-16,-12-3 1 15,-3-4 12-15,-17-2-2 16,-5 8-1-16,-10 15-8 15,6 19-2-15,-4 10-24 16,4 17-86-16,10 18-74 16,13 2-60-16,3-4-282 15</inkml:trace>
  <inkml:trace contextRef="#ctx0" brushRef="#br0" timeOffset="12044.33">16861 14936 1116 0,'0'0'268'16,"0"0"-129"-16,0 0 11 16,0 0-107-16,0 0-27 15,0 0-16-15,-20-15-6 16,44 44 6-16,5 12 1 16,3 5 3-16,-6 3-8 15,-4-6-2-15,-11-2 6 16,-7-10-1-16,-4-6-20 15,0-10 17-15,-9-11 0 16,-3-4 8-16,0 0 7 16,2-9 11-16,-1-15-8 15,9-9 28-15,2-13-17 16,19-11-15-16,18-5-8 0,11-2-2 16,10 10-4-16,7 10-57 15,10 14-71-15,-1 10-125 16,2 8-248-16</inkml:trace>
  <inkml:trace contextRef="#ctx0" brushRef="#br0" timeOffset="12577.66">18034 14684 673 0,'0'0'709'16,"0"0"-584"-16,0 0 43 15,0 0-125-15,0 0-18 16,117-47-6-16,-58 42 12 16,4 3-27-16,-6 2-3 15,-5 4-2-15,-13 13 1 16,-14 8-4-16,-13 7-6 15,-12 3-12-15,-3 5-4 16,-25-1 7-16,-8-3-11 16,-2-3 2-16,7-8-9 15,10-13 13-15,11-4 24 0,6-8 0 16,4 0 1-16,13-8 28 16,14-12-13-16,13-9 15 15,7-4-24-15,5-1 4 16,0-5 17-16,0-4-4 15,-7 1 14-15,-9 4-4 16,-14 8-13-16,-13 11 18 16,-4 13-18-16,-5 6 9 15,-1 0-30-15,-21 25-2 16,-16 12 0-16,-3 10-1 16,5 6 3-16,11 2 0 15,8 2-7-15,14-8-34 16,3-6-26-16,23-17-43 0,20-9-7 15,15-17-138-15,14 0-39 16,2-25-194-16</inkml:trace>
  <inkml:trace contextRef="#ctx0" brushRef="#br0" timeOffset="12910.37">19025 14708 107 0,'0'0'1036'16,"0"0"-913"-16,0 0 81 15,0 0-168-15,0 0-5 16,0 0-9-16,-24-1-9 16,77 1 4-16,12 0-17 15,2 0-13-15,-6 0-94 16,-10 0-73-16,-17 4 10 0,-20 2-76 16,-14 0-2-16,-17 8-25 15,-28-1 0-15,-6 3 273 16,-7 1 15-16,-1 2 210 15,3 1 35-15,9-6-50 16,19-4 42-16,8-4-113 16,17-6-36-16,3 0-24 15,27 0-59-15,18 0 51 16,14-3-60-16,12-7-11 16,6-4-52-16,5-2-80 15,0 2-131-15,5-4-411 16</inkml:trace>
  <inkml:trace contextRef="#ctx0" brushRef="#br0" timeOffset="13210.07">19853 14565 622 0,'0'0'500'0,"0"0"-360"16,0 0 34-16,0 0-119 16,-101 13-4-16,79 17-17 15,9 4 6-15,2 8 13 16,11-3-19-16,2-2-18 15,22-4-14-15,9-11-2 16,6-11-15-16,2-11-3 16,2 0 10-16,0-14 4 15,-7-11-17-15,-7-5 21 0,-16-4 13 16,-8-7-3 0,-5-9 26-16,0-1-6 0,-15 9-4 15,-8 9 5-15,3 19-17 16,-10 14-14-16,6 8-15 15,-5 18-68-15,6 13-87 16,8 7-165-16,7-6-250 16</inkml:trace>
  <inkml:trace contextRef="#ctx0" brushRef="#br0" timeOffset="13631.48">20604 14815 1220 0,'0'0'64'15,"0"0"195"-15,0 0-174 16,0 0-7-16,0 0-59 16,0 0-4-16,0 0 3 15,-77 4-18-15,77-1 13 16,6 1 1-16,9-4-12 15,0 0 13-15,1 0-9 16,-2-4 5-16,-3-9 4 16,-6 4-2-16,-2-1 5 0,-3 3 0 15,0 7-15 1,-8 0-2-16,-11 0-1 0,-3 14 0 16,-1 8-6-16,8-2 5 15,6-1 0-15,8-5-4 16,1-3 7-16,0-6-2 15,12-5 0-15,9 0 3 16,-1-2 24-16,5-12-15 16,-3-5-4-16,-1-1 0 15,-9 3-7-15,-5 3-2 16,-7 7-21-16,-1 5-53 16,-28 2-165-16,-16 0-594 15</inkml:trace>
  <inkml:trace contextRef="#ctx0" brushRef="#br1" timeOffset="44196.81">705 1878 144 0,'0'0'387'0,"0"0"-343"16,0 0 138-16,0 0-26 16,0 0-61-16,0 0 14 15,0 0-11-15,0-9-23 16,0 9 7-16,0 0-14 0,0 0-23 15,0 0-1-15,0 3-23 16,-1 5 6-16,-7 3 23 16,-4-1-24-16,-1 1-2 15,1-6-18-15,2-5 3 16,-1 0 39-16,-1-16-27 16,-1-18 8-16,-1-10-10 15,1-14-17-15,10-5 12 16,3 3-11-16,0 4-1 15,16 10-1-15,5 12-1 16,6 12 0-16,3 13 0 16,10 9-20-16,-3 2 8 15,2 30 0-15,-6 15 6 16,-12 18 4-16,-17 10-11 16,-4 6-4-16,-19-3-3 0,-14-10-11 15,-4-10 29-15,4-14-8 16,0-15 10-16,5-11-2 15,6-12 8-15,5-6-6 16,1-2 27-16,2-23-17 16,-2-14 6-16,7-5-16 15,4 1-4-15,5 6-2 16,0 13-4-16,0 12 6 16,8 12-1-16,16 0-13 15,10 19 11-15,11 15-3 16,4 7 10-16,-3 0-2 15,-1-5-2-15,-6-8 1 0,-6-12-14 16,-8-6-29-16,-3-9 41 16,-4-1-41-16,2-15-5 15,-1-14 42-15,-4-13-63 16,1-4-36-16,-8-2 69 16,-8-3 5-16,0 1 34 15,0 5 8-15,-12 10 12 16,0 15 40-16,6 13 72 15,3 7-49-15,3 10-83 16,0 23-10-16,0 11 4 16,9 10 5-16,10-4 1 0,2-9-1 15,0-9-1 1,0-13 2-16,-2-8 0 0,-2-10-5 16,2-1 4-16,1-19 2 15,-1-17-7-15,2-8 0 16,-6-4-38-16,-5 1-15 15,-7 0 28-15,-3 8 31 16,0 7 5-16,0 15 6 16,0 10 15-16,0 7-1 15,0 22-25-15,0 9 0 16,6 11 6-16,8-1-5 16,2-8 1-16,5-9-2 15,0-8 0-15,7-14-4 16,5-2 8-16,3-25-8 0,7-18-1 15,-1-11-39-15,-2-7 6 16,-6-3-50-16,-14-6 43 16,-13 5 12-16,-7 8 33 15,-18 12 12-15,-10 22 59 16,-2 14 93-16,5 9-17 16,2 6-69-16,1 18-48 15,6 4-5-15,8 4-18 16,8-4-3-16,0-1-3 15,18-1 5-15,6-1-8 16,16-1 4-16,8-4-2 16,7-8 3-16,-1-7-1 15,-8 0-2-15,-9-1 0 16,-14-1 3-16,-13 5-5 16,-10 10 5-16,-7 8-3 0,-22 9 11 15,-17 11-11-15,-15 2-1 16,-2 0-4-16,2-4-96 15,9-12-94-15,16-19-147 16,17-13-446-16</inkml:trace>
  <inkml:trace contextRef="#ctx0" brushRef="#br1" timeOffset="44679.86">2055 1109 1488 0,'0'0'22'16,"0"0"188"-16,0 0-101 16,0 0-60-16,0 0-23 15,0 0-22-15,0 0 10 16,-12 31-14-16,12 4 0 16,3 11 2-16,3 9 1 15,0-4 0-15,0-5-3 16,-3-10 0-16,0-14-3 15,3-5 3-15,-2-12-3 16,-1-3-1-16,0-2-10 16,3 0-1-16,2-2 2 15,8-12 12-15,5-6-6 16,3-4-8-16,1-4-1 0,2 0-18 16,-3-1-6-16,-6 0 20 15,-5 3 20-15,-7 1 1 16,-4 5 15-16,-2 4 4 15,0 2 17-15,0 5 15 16,-3 5-12-16,0 1 2 16,0 3-6-16,1 0-9 15,2 0-1-15,-1 0-24 16,1 4 1-16,0 19-6 16,15 12-6-16,13 13 6 15,-1 11 3-15,-2 10-6 16,-8 11-23-16,-14 11-78 0,-3-6-149 15,-9-17-547-15</inkml:trace>
  <inkml:trace contextRef="#ctx0" brushRef="#br1" timeOffset="45012.35">657 2914 1541 0,'0'0'24'0,"0"0"91"15,0 0-55-15,100-43 4 16,15-12 35-16,36-19-82 0,19-17-1 16,31-16-1-16,20-11-6 15,15-10-6-15,4-8-3 16,-12-9-9-16,-16 5-5 15,-23 12-14-15,-41 26 13 16,-42 32 0-16,-45 28 13 16,-36 19 1-16,-25 17 2 15,-3 6 9-15,-25 5-10 16,-8 22-87-16,-7 8-125 16,1 2-409-16</inkml:trace>
  <inkml:trace contextRef="#ctx0" brushRef="#br0" timeOffset="51466.83">21481 2305 280 0,'0'0'7'0,"0"0"0"16,0 0 4-16,0 0-11 15,0 0 0-15,0 0 0 16,0 0 14-16,14 0 63 15,-13-3 7-15,-1-2-36 16,0-1-16-16,0 0 63 0,0 4-42 16,0 0-15-16,0-1 12 15,0 3 47-15,0 0-39 16,-1 5-15-16,-11 17-32 16,-4 5 14-16,-1 4 0 15,4-2 31-15,8-2 2 16,5-8-42-16,0-4 4 15,0-4-14-15,9-8 4 16,7-3 9-16,3 0-14 16,3-5 12-16,2-14 13 15,-7-3-5-15,-5 0 4 16,-5-2 2-16,-7 1 15 16,0-2-8-16,-16 5-17 15,-3 3 9-15,-5 10 1 0,-2 7-6 16,-7 15-14-16,0 21-11 15,5 7 0-15,11 1 0 16,11-6 0-16,6-9 0 16,3-8-4-16,17-5 5 15,-1-7-1-15,1-6 6 16,-1-3-4-16,-2 0 11 16,2-11 4-16,-6-9-10 15,-1-5 10-15,-6 0-13 16,-5 0 3-16,-1 3 7 15,0 10 7-15,-6 4-9 16,-4 8 6-16,-6 0-8 16,-3 11-10-16,2 15-6 0,5 1 2 15,5-2 2-15,7-8-8 16,4-6 9-16,12-8-10 16,8-3 11-16,1-3 3 15,4-15 3-15,-7-6-1 16,-7 1-1-16,-4 1-1 15,-8-1-1-15,-3 2-2 16,0 6-40-16,0 6-68 16,-9 7-119-16,1 2-86 15,5 0-564-15</inkml:trace>
  <inkml:trace contextRef="#ctx0" brushRef="#br0" timeOffset="52471.57">22582 1864 962 0,'0'0'41'16,"0"0"101"-16,0 0 109 15,0 0-131-15,0 0-64 16,0 0-10-16,-1-3-40 15,40 3-5-15,17-3 49 16,8-5-32-16,1-7-3 16,-10 1-15-16,-11 2-5 15,-18 4-37-15,-8 3-19 16,-17 1 26-16,-1 3 35 0,-18-1 0 16,-14 2-17-1,-10 0-7-15,-7 5-1 0,1 11-4 16,6 0-4-16,11-4 10 15,16-3 19-15,3-4 8 16,10 1-3-16,2 7-1 16,0 11 0-16,7 8 30 15,7 12 0-15,1 11-18 16,-8 8 9-16,-7 11-18 16,0 1-3-16,0-8-1 15,-7-9-58-15,0-18-40 16,7-17 10-16,0-12-8 15,0-11-7-15,1 0-69 16,12-23 78-16,0-7 8 16,-7-3 39-16,-1-2 48 0,-5-4 35 15,0 3 36-15,-7 0 82 16,-7 10-2-16,4 9 1 16,3 7-36-16,5 7-14 15,2 2-6-15,0-2-78 16,5-4-14-16,23-2-4 15,17-5 5-15,5-3-4 16,7-1 0-16,0-3 2 16,-4 1-4-16,-4 1 1 15,-10 4 0-15,-10 5 3 16,-14 4-1-16,-10 5 0 16,-5 1-2-16,0 4-14 0,0 21-3 15,-8 12 15-15,-3 8 0 16,4-1-7-16,5-6 1 15,2-6-7-15,0-13-14 16,8-7 23-16,5-9 1 16,7-3 3-16,0 0 2 15,1-13 9-15,3-11-5 16,-3-5 0-16,-9-1 8 16,-7-2-7-16,-5 2 9 15,0 3 5-15,-17 5-4 16,-7 11-11-16,-3 11-2 15,-4 0-4-15,3 19-38 16,6 9-55-16,8 0-76 0,14-6-89 16,0-10-229-1</inkml:trace>
  <inkml:trace contextRef="#ctx0" brushRef="#br0" timeOffset="52821.14">23302 2031 1204 0,'0'0'13'16,"0"0"277"-16,0 0-181 15,0 0-53-15,0 0-23 16,0 0-33-16,13 3 0 0,22 9 16 16,11 5-14-1,1 5 2-15,-1 2-4 0,-10 2 1 16,-11-2-5-16,-13-2 1 15,-10-2 0-15,-2-4 2 16,0-3-7-16,-9-6 8 16,-4-3 1-16,0-4 1 15,1 0 11-15,1-17 5 16,6-14 10-16,5-16-11 16,2-10-17-16,24-1 0 15,13 3-1-15,6 13-20 16,-2 14-3-16,3 13-114 15,-5 8-81-15,-5 4-61 16,-4 3-404-16</inkml:trace>
  <inkml:trace contextRef="#ctx0" brushRef="#br0" timeOffset="53820.67">24711 1821 707 0,'0'0'241'16,"0"0"-66"-16,0 0 50 15,0 0-65-15,0 0-46 16,0 0-15-16,-23-16-49 16,23 10-24-16,0-4 7 15,21-2-33-15,7 1 4 16,4 3-4-16,2 3-2 16,-3 5 2-16,-2 0-1 15,-5 15-9-15,-9 9-2 16,-7 5-7-16,-8 5 4 15,0 5-2-15,-17-3-8 16,-9-3 5-16,1-7 3 16,1-5 14-16,2-5 1 0,5-8 2 15,10-3-2-15,5-5 1 16,2 0 2-16,2-8-2 16,20-14-14-16,11-11-25 15,6-6 20-15,-2-4 8 16,-1-6 12-16,-8 1 3 15,-4 7 3-15,-9 12 13 16,-8 15 25-16,-5 8-19 16,-2 6 22-16,0 0-39 15,0 15-8-15,-14 19-1 16,-6 13 1-16,0 8 7 16,7 0-7-16,7-2 1 0,6-5-1 15,3-11 0-15,22-10-48 16,14-13-77-16,10-14-131 15,7-11-80-15,2-24-436 16</inkml:trace>
  <inkml:trace contextRef="#ctx0" brushRef="#br0" timeOffset="53994.65">25237 1842 1184 0,'0'0'29'15,"0"0"185"-15,0 0-178 16,0 0-15-16,0 0-7 0,0 0-1 16,130-4-13-1,-76-13-75-15,-10 4-100 0,-12 6-35 16,-19 7-99-16,-13 0-64 16</inkml:trace>
  <inkml:trace contextRef="#ctx0" brushRef="#br0" timeOffset="54131.52">25252 1989 482 0,'0'0'206'16,"0"0"42"-16,0 0-87 16,0 0-81-16,0 0-53 15,0 0 8-15,47 20 15 16,22-44-50-16,11-2-73 0,6-3-176 16,1-3-468-1</inkml:trace>
  <inkml:trace contextRef="#ctx0" brushRef="#br0" timeOffset="54436.6">25903 1824 1088 0,'0'0'54'0,"0"0"107"15,0 0-81-15,0 0 5 16,68-78-7-16,-53 58-44 15,-3-4 40-15,-3-1-10 16,-6 4-19-16,-3 3 8 16,0 7-10-16,0 8-10 0,0 3 4 15,0 0-32-15,0 0-4 16,0 6-1-16,0 20-6 16,0 18 2-16,0 16 2 15,0 8 0-15,4 2-8 16,2-4-74-16,-4-7-81 15,-1-9-176-15,-1-17-110 16</inkml:trace>
  <inkml:trace contextRef="#ctx0" brushRef="#br0" timeOffset="54595.06">25944 2129 992 0,'0'0'94'0,"0"0"269"15,0 0-192-15,0 0-49 16,0 0-66-16,0 0-35 15,39-3-14-15,28-5 17 16,17-1-24-16,2-2-4 16,-8 5-88-16,-20 1-89 15,-25 2-288-15</inkml:trace>
  <inkml:trace contextRef="#ctx0" brushRef="#br0" timeOffset="55368">23068 3025 754 0,'0'0'37'0,"0"0"139"16,0 0-23-16,0 0-35 16,0 0 33-16,0 0-12 15,-49 0-69-15,31-2-7 16,-6-1-10-16,-2 3-22 0,-6 0-7 16,1 0 3-16,0 0-10 15,5 0 1-15,11 0 10 16,10 3-16-16,2-3 3 15,3 0-15-15,0 0 5 16,0 0-5-16,3 0 2 16,10 0-2-16,5-8 2 15,6-2 3-15,-4-1-10 16,-4 2-6-16,-9-1-1 16,-7 2 6-16,0 0-10 15,-2-1 12-15,-16 3-15 16,-1 0 1-16,0 5 16 15,2-2-4-15,4 3 6 16,3 0 0-16,-4 0-2 16,3 0 2-16,-2 0-1 0,6 0 4 15,1 0-3-15,1 0 1 16,3 0 3-16,0 0 21 16,2 0-13-16,-2 0 9 15,2 0 7-15,0 0-15 16,0 0 9-16,6 0-16 15,33-10-5-15,36-6 11 16,54-3-11-16,53 0 8 16,54-1-6-16,52 0 2 15,44-4-10-15,40-2 10 16,25-7-12-16,23-7-2 16,11-7-14-16,-4-3 5 0,-19 7-10 15,-44 7 26 1,-59 14-9-16,-67 6 15 0,-72 9-4 15,-70 5 1-15,-53-1 2 16,-43 3-3-16,-36 0 21 16,-37 0-21-16,-26 7-16 15,-9 8-73-15,6-1-249 16,13-6-551-16</inkml:trace>
  <inkml:trace contextRef="#ctx0" brushRef="#br0" timeOffset="59050.51">21614 4778 1102 0,'0'0'28'16,"0"0"-16"-16,0 0 182 0,0 0-116 16,0 0-29-16,0 0-4 15,0 0-23-15,-4 0 28 16,1 0 3-16,3 0-10 15,0 0 0-15,0 0-14 16,3 0-9-16,13-3-1 16,16-15 11-16,11-10-12 15,9-8 8-15,2-9-23 16,1-3-1-16,-6-7-2 16,-12-4 0-16,-11-2 0 0,-20 0 0 15,-6 0-8 1,-17 7 6-16,-11 7-3 0,-8 15 5 15,5 13 0-15,3 14 1 16,3 5 2-16,2 17-3 16,0 25-8-16,10 19 6 15,10 14-5-15,3 6 3 16,9 0 4-16,21-12-4 16,1-13 0-16,5-16-20 15,3-20-14-15,-1-12-4 16,0-8 16-16,5-17 23 15,3-14 3-15,-1-7-19 0,-5-2-28 16,-10 3 13-16,-12 0 34 16,-10 2 6-16,-4 8 17 15,-4 7 27-15,0 11-3 16,0 4-2-16,0 5-4 16,0 0-41-16,0 14-11 15,3 13 7-15,9 3-6 16,14 0 5-16,12-8-42 15,5-9-9-15,5-7-9 16,1-6-23-16,-6 0 0 16,-5-16-63-16,-6-3 106 15,-9-2 41-15,-8-1 4 16,-11 1 10-16,-4 0 92 0,0 2 41 16,0 0-40-1,-4 8 11-15,1 4-41 0,-1 7-4 16,2 0-47-16,-1 5-22 15,1 21-1-15,2 8-5 16,0 5 6-16,0-6 5 16,0-5 1-16,2-9-8 15,3-6 2-15,2-6 0 16,-4-7 5-16,1 0-3 16,5-3-2-16,10-18 21 15,7-7-6-15,4-7-1 16,-1 1-11-16,-2 5-3 0,-4 7 2 15,-5 12-2 1,-6 10-2-16,1 0 1 0,1 15-28 16,2 10 16-16,-3 5-1 15,-3-4-12-15,-3-4 10 16,-4-8-1-16,0-6 17 16,-3-5-3-16,1-3 7 15,-1 0-2-15,5 0 13 16,6-13 15-16,4-9 0 15,9-10-26-15,1 2 11 16,4 4 1-16,-3 6-13 16,-4 9 8-16,2 8-7 15,-2 3-2-15,5 10-2 16,-8 20 0-16,4 9 0 16,-10 5 0-16,-4 5-5 0,-9-3 0 15,0-7-37 1,-18-5-37-16,-13-11-147 0,-5-15-214 15</inkml:trace>
  <inkml:trace contextRef="#ctx0" brushRef="#br0" timeOffset="59222.82">22476 4252 1703 0,'0'0'55'0,"0"0"103"0,0 0-138 16,0 0-17 0,0 0-3-16,0 0-81 0,-3-3-225 15,3 17-467-15</inkml:trace>
  <inkml:trace contextRef="#ctx0" brushRef="#br0" timeOffset="59930.75">21753 5317 1446 0,'0'0'43'0,"0"0"212"16,0 0-176-16,0 0-9 15,0 0-42-15,0 0-26 16,36-72 11-16,5 57-13 16,2 8 0-16,-4 7 0 15,-7 0-7-15,-6 18 1 16,-7 12-4-16,-6 6-12 15,-9 3 8-15,-4 1-7 16,0-5 5-16,-4-8 12 16,-4-10-18-16,3-8 22 15,3-7-6-15,2-2 13 16,0 0-4-16,0 0-3 16,0-6 16-16,13-14 0 0,5-9-15 15,9-7-1-15,-1-3 5 16,-4 0-4-16,-2-1 11 15,-9 8-5-15,-2 10 4 16,-4 12 9-16,-5 6-20 16,0 4 9-16,0 0-9 15,0 25-2-15,-5 14-2 16,-7 15-1-16,-1 4 5 16,8-4-2-16,5-4-10 15,5-11-50-15,28-12-46 16,16-15-177-16,14-12-116 15,4-26-386-15</inkml:trace>
  <inkml:trace contextRef="#ctx0" brushRef="#br0" timeOffset="60346.88">22473 5344 1167 0,'0'0'30'0,"0"0"260"16,0 0-157-16,0 0-23 15,0 0-75-15,0 0-27 16,11 5-2-16,47-16-6 16,9-2 0-16,-1-4 1 15,-7 3-1-15,-12-1-8 16,-10 0-32-16,-13 1-5 0,-12 2-50 16,-9-2 43-1,-3-2 33-15,-15 1-56 0,-11 1 32 16,-5 5 10-16,-1 4 33 15,6 2 16-15,6 3 28 16,8 0 20-16,5 0 14 16,6 0 21-16,1-2-47 15,0 2-24-15,0 0-21 16,14 0-1-16,12 7 0 16,7 10 10-16,-2 6-6 15,-4 0 4-15,-8 6 1 16,-5 0-13-16,-11 1-2 0,-3 4 1 15,-14 0-1 1,-10 4-24-16,-6-4-54 0,4-8-130 16,2-9-146-16,15-12-553 15</inkml:trace>
  <inkml:trace contextRef="#ctx0" brushRef="#br0" timeOffset="60929.95">23261 5165 719 0,'0'0'815'0,"0"0"-767"16,0 0 136-16,0 0-124 16,0 0-22-16,0 0-17 0,0 0 0 15,15-11-17-15,3-8 4 16,3-1-3-16,-2-3-2 15,-3-5-4-15,-1 1 2 16,-6-4-1-16,-3-1 10 16,-6 3-4-16,0 7 1 15,0 10 14-15,0 4-6 16,0 8 6-16,0 0-19 16,0 0-2-16,0 22-1 15,0 23-11-15,5 21 12 16,3 10-4-16,-2 3 7 15,1 1-9-15,-4-10-2 0,-2-12-27 16,4-16-22-16,-1-13-23 16,2-13-53-16,-3-7-102 15,-2-9-69-15,-1 0-40 16,0-3 182-16,0-8-110 16,-6 4 272-16,-5 3 7 15,-2 1 232-15,-1 3 27 16,2 0-3-16,3 0-38 15,-2 0-1-15,8 0-77 16,3 0-56-16,0 0-27 16,0 0-20-16,20 0-9 15,16 0-13-15,17-5 18 16,8-7-25-16,-1 1-8 0,-3 1-7 16,-12 2 0-1,-11 1-11-15,-10 2-28 0,-8 0-49 16,-12 3-228-16,-4-5-612 15</inkml:trace>
  <inkml:trace contextRef="#ctx0" brushRef="#br0" timeOffset="61846.62">24065 4154 746 0,'0'0'129'0,"0"0"124"15,0 0-133-15,0-97 15 16,0 71 8-16,-2 7-23 16,-6 6-43-16,0 7 17 15,3 5-43-15,-1 1-10 16,3 0-15-16,2 0-19 16,-6 11 2-16,-2 28-9 15,0 18-1-15,-3 19-7 16,9 6 8-16,3 0 0 15,0-1-2-15,0-9 2 16,-2-9-6-16,-2-12-77 16,-2-15-76-16,-6-12-195 0,-8-15-184 15</inkml:trace>
  <inkml:trace contextRef="#ctx0" brushRef="#br0" timeOffset="62014.75">23747 4392 1299 0,'0'0'87'0,"0"0"153"16,0 0-188-16,127-76-16 15,-40 46-18-15,4 4-7 16,3 0-11-16,-7 4-27 16,-8-1-147-16,-13 1-168 0,-17-4-198 15</inkml:trace>
  <inkml:trace contextRef="#ctx0" brushRef="#br0" timeOffset="62229.25">24430 3979 949 0,'0'0'173'0,"0"0"138"15,0 0-149-15,0 0-36 16,0 0-59-16,0 0-46 16,-44 2-19-16,39 31 12 15,1 15-11-15,-4 19 24 16,2 6-7-16,-3 2-3 15,5-2-14-15,4-12-3 16,0-11-6-16,13-14-26 0,13-16-84 16,8-16-120-1,1-4-182-15,1-29-293 0</inkml:trace>
  <inkml:trace contextRef="#ctx0" brushRef="#br0" timeOffset="62696.45">24509 4200 1081 0,'0'0'37'0,"0"0"316"0,0 0-153 16,0 0-99-1,0 0-44-15,0 0-40 0,46-26-12 16,-17 20-5-16,-1 6-4 15,2 0 3-15,-5 3-1 16,-5 14-24-16,-7 4-6 16,-11 5-3-16,-2 5-3 15,-3-1 15-15,-18-3-5 16,3-5 8-16,1-7 16 16,6-7 8-16,3-3-3 15,7-4 1-15,1-1 20 16,0-13 23-16,16-13-45 15,8-8-6-15,8-4 5 16,3 1-4-16,-7 2 5 16,-8 7 2-16,-7 8 4 0,-8 14 26 15,-5 3-14-15,0 3 1 16,0 12-19-16,-3 17-4 16,-8 12 2-16,5 5 2 15,5-5-1-15,1-2-4 16,0-4-29-16,15-9-48 15,6-12-15-15,6-14-222 16,1 0 57-16,3-25-375 16</inkml:trace>
  <inkml:trace contextRef="#ctx0" brushRef="#br0" timeOffset="62928.12">24897 4018 1183 0,'0'0'22'0,"0"0"387"0,0 0-287 15,0 0-79-15,0 0-5 16,0 0-35-16,49 32 8 16,8 5 39-16,7 0-23 15,-1 2-11-15,-10 2-8 16,-11-2-3-16,-17 2-8 16,-14 3 3-16,-11 3-19 15,-12 9-11-15,-22 1-72 16,-9-3-142-16,2-12-252 15</inkml:trace>
  <inkml:trace contextRef="#ctx0" brushRef="#br0" timeOffset="63115.28">25832 4264 1693 0,'0'0'16'15,"0"0"91"-15,0 0-20 16,0 0-52-16,0 0-24 16,103-31-9-16,-25 19-4 15,-2 1-34-15,-8 3-74 16,-17 3-163-16,-21 3-278 0</inkml:trace>
  <inkml:trace contextRef="#ctx0" brushRef="#br0" timeOffset="63281.43">25856 4464 1042 0,'0'0'284'0,"0"0"-68"15,0 0-13-15,0 0-137 16,0 0-50-16,118-19-9 16,-9-1-7-16,22 0-37 15,2 3-168-15,0-7-220 16,-4-1-517-16</inkml:trace>
  <inkml:trace contextRef="#ctx0" brushRef="#br0" timeOffset="64326.85">27423 4422 1520 0,'0'0'1'0,"0"0"176"16,0 0-128-16,0 0-8 16,0 0-2-16,0 0-23 15,19 5 24-15,23-18-10 16,5-12-12-16,1-9-4 16,-3-8-14-16,-3-3 0 0,-9-6 0 15,-10-6 4-15,-10-10-8 16,-8-6-1-16,-5-6 5 15,0-2-5-15,-13 12 5 16,-2 15 0-16,4 22 3 16,2 19-3-16,5 13 11 15,-4 21-11-15,-5 32-4 16,0 27 1-16,-1 15-6 16,7 6 9-16,7-5-5 15,0-7 7-15,16-14-2 16,14-17 0-16,6-18 0 15,3-19-2-15,4-17 2 16,0-4-4-16,3-22 3 0,-1-13-11 16,-8-3 0-16,-7-8 4 15,-7-4 8-15,-11-2-2 16,-4 7 6-16,-5 11-4 16,-3 18 2-16,0 13 3 15,0 3-5-15,0 18-2 16,2 17-12-16,7 5 8 15,7 1 4-15,8-4-11 16,10-7-5-16,5-10-30 16,5-9-2-16,2-11-26 15,-4 0 2-15,-3-11 16 16,-7-10-44-16,-11-3 37 16,-8-2 65-16,-10-1 9 15,-3 0 94-15,-1 5-21 0,-12 5 43 16,3 10-32-16,4 3-45 15,5 4-5-15,-1 0-32 16,2 19-6-16,0 9-5 16,0 8 6-16,0 0-4 15,9-5 1-15,2-6 2 16,-1-9-5-16,-2-7 1 16,-5-9 1-16,0 0 3 15,0 0-2-15,4-5 9 16,5-12 20-16,3-12-25 15,11-12-5-15,2-1-2 16,3 3 3-16,-1 6-5 16,-3 14 2-16,-3 13-13 0,-2 6 9 15,-1 18-31 1,0 15 15-16,-2 5-8 0,-7-2 1 16,-4-5 14-16,-2-4-15 15,-4-13 28-15,-2-8-4 16,0-5 11-16,0-1-7 15,2 0 40-15,2-10 19 16,7-12-11-16,7-8-42 16,6-4 2-16,4 5 3 15,0 7-11-15,1 6 0 16,1 10 2-16,1 6 1 16,3 3-3-16,-2 14-1 0,-6 7 1 15,-8 5-6 1,-13 5-2-16,-5 2-24 0,-17 0-29 15,-23-2-78-15,-15-7-217 16,-9-12-466-16</inkml:trace>
  <inkml:trace contextRef="#ctx0" brushRef="#br0" timeOffset="64482.43">28416 3811 1631 0,'0'0'51'0,"0"0"51"0,0 0-102 16,0 0-8-1,0 0-102-15,0 0-150 0,9 69-262 16</inkml:trace>
  <inkml:trace contextRef="#ctx0" brushRef="#br0" timeOffset="65059.41">27813 4950 1268 0,'0'0'84'16,"0"0"194"-16,0 0-193 16,0 0-31-16,0 0-36 15,0 0-17-15,64-37 0 16,-34 40-1-16,-4 20-4 15,-7 5-27-15,-12 5-22 16,-7 6 20-16,0 1-19 16,-9-4-17-16,-7-2 24 0,2-9 18 15,4-9 17-15,4-7 5 16,3-4 5-16,3-5 19 16,0 0 29-16,0-13 58 15,6-15-71-15,12-10-32 16,6 1 5-16,4-2-7 15,0 2 3-15,-5 4 14 16,-4 11 7-16,-10 10 4 16,-6 6-10-16,-3 6-5 15,0 0-1-15,0 11-13 16,0 17 0-16,0 11 7 16,0 7-3-16,0 0-8 0,0-5 2 15,0-6-60-15,15-13-90 16,12-16-77-16,12-6-14 15,17-8-181-15</inkml:trace>
  <inkml:trace contextRef="#ctx0" brushRef="#br0" timeOffset="65458.94">28468 5036 1101 0,'0'0'81'15,"0"0"237"-15,0 0-152 16,0 0-62-16,0 0-53 15,0 0-19-15,-19-19-30 16,69 7 7-16,16-4-9 0,6-3 0 16,-3-1-3-1,-9 3-1-15,-10 0-36 0,-12 1-19 16,-18 3-28-16,-14 1-30 16,-6 1-7-16,-21 2-3 15,-16 1 22-15,-5-1 59 16,3 4 42-16,6 0 4 15,9 1 30-15,12 1 54 16,7-1 64-16,5 1-42 16,3-1-12-16,20-1-57 15,10 5 4-15,7 0-6 16,-1 0-27-16,-3 19 24 16,-6 2-17-16,-8 9 7 15,-10 3 0-15,-12 4-12 0,0 4-8 16,-17 5-2-16,-11 3-8 15,-2-1-85-15,2-4-87 16,6-10-237-16,13-16-286 16</inkml:trace>
  <inkml:trace contextRef="#ctx0" brushRef="#br0" timeOffset="65791.84">29188 4988 1353 0,'0'0'18'16,"0"0"274"-16,0 0-214 0,0 0-3 15,0 0-38-15,0 0-19 16,0-12-9-16,15 3 3 16,3-8 4-16,-4 1-15 15,0-5 2-15,-3-3 3 16,0-2-1-16,-5 1-4 15,1 4 0-15,-3 9-1 16,-4 6 8-16,0 6-4 16,0 0 1-16,0 5-5 15,0 24-9-15,0 16 8 16,0 14-3-16,0 7 2 16,0 4-4-16,-3 0-60 0,-10 0-94 15,-2-9-242 1,-6-18-215-16</inkml:trace>
  <inkml:trace contextRef="#ctx0" brushRef="#br0" timeOffset="65913.05">29199 5336 455 0,'0'0'945'0,"0"0"-726"16,0 0-35-16,0 0-96 16,0 0-55-16,0 0-21 15,92-53-12-15,-29 33-39 16,3-2-128-16,2 1-393 15</inkml:trace>
  <inkml:trace contextRef="#ctx0" brushRef="#br0" timeOffset="66303.64">29977 3570 1304 0,'0'0'109'16,"0"0"151"-16,0 0-194 16,0 0-47-16,0 0-13 15,2 131-7-15,-1-56 1 16,-1 2-34-16,-7 0-119 15,-17-9-218-15,0-16-279 16</inkml:trace>
  <inkml:trace contextRef="#ctx0" brushRef="#br0" timeOffset="66505.58">29688 4238 1248 0,'0'0'16'15,"0"0"319"-15,0 0-194 16,0 0-78-16,0 0-13 16,94 6 12-16,-11-7-54 15,8-12-3-15,-1-1-5 16,-5 0-48-16,-15 5-103 16,-15 4-250-16,-23 4-237 0</inkml:trace>
  <inkml:trace contextRef="#ctx0" brushRef="#br0" timeOffset="66942.23">29858 4484 1252 0,'0'0'68'0,"0"0"221"16,0 0-194-16,0 0-80 15,89 0 44-15,-41 0-18 16,-5 8-40-16,-13 1-1 15,-10 7 0-15,-13 3-5 16,-7 7-6-16,-1 4-5 0,-22 3-4 16,-8 1 9-1,-5-2-32-15,5-3 7 0,1-10 18 16,12-6 17-16,7-7 0 16,7-6 2-16,4 0 1 15,4-9 45-15,22-15-22 16,11-8-21-16,8-6-2 15,4-4 0-15,-1-4 7 16,-2 3 12-16,-11 8 5 16,-12 13 19-16,-11 13-29 15,-8 5 20-15,-4 4-11 16,0 0-11-16,0 13-14 0,0 12-5 16,-4 9 5-1,-2 2-2-15,3-2 2 0,2-2 0 16,1-6-43-16,0-6-48 15,15-11-71-15,12-9-195 16,12-4-210-16</inkml:trace>
  <inkml:trace contextRef="#ctx0" brushRef="#br0" timeOffset="67573.42">31005 3850 1420 0,'0'0'10'16,"0"0"222"-16,0 0-137 16,-91-43-19-16,69 43-45 0,-2 0-15 15,2 7-15-15,1 10 3 16,9 4-4-16,6 7 2 16,6 6-6-16,9 5 6 15,25 6-3-15,11-1 1 16,6 1-8-16,-2-9 0 15,-9-8-7-15,-12-5-22 16,-17-5 17-16,-11 2-15 16,-21 0 22-16,-21 0 7 15,-12-2 6-15,-4-3-5 16,2-4-6-16,7-5-15 16,13-6-27-16,17 0-22 0,18-18 24 15,7-13-99-15,36-12-2 16,16-10-12-16,12-12-139 15,2-6-75-15,-5 0 226 16,-4 10 152-16,-13 14 333 16,-14 21-24-16,-14 12-41 15,-13 12-61-15,-3 2-31 16,-1 17-125-16,-1 19 50 16,-2 16-44-16,-2 5-30 15,0 4-18-15,-2-3-5 16,-7-7-4-16,2-12-25 15,5-13-43-15,2-13-21 16,8-13-36-16,20-1-19 0,8-23-50 16,5-15-140-1,-2-9 83-15,0-13-141 0,-7-9 376 16,-6-5 16-16,-8 8 237 16,-12 18 106-16,-6 18 38 15,0 18-212-15,-3 11 42 16,-13 2-177-16,1 11-34 15,-3 15-28-15,3 7-162 16,-1 6-142-16,4 2-560 16</inkml:trace>
  <inkml:trace contextRef="#ctx0" brushRef="#br0" timeOffset="67990.98">31382 4035 1014 0,'0'0'135'15,"0"0"177"-15,0 0-126 16,0 0-81-16,0 0-37 16,0 0-31-16,14 0-36 15,17 0-1-15,11 0 3 16,-3 7-1-16,-5 10-4 16,-4 5-26-16,-8 2-4 15,-11-2-15-15,-11 0-15 16,0-3 7-16,-11-4 28 15,-6-2 1-15,0-5 9 16,4-5 6-16,4-3 11 16,4 0 2-16,5-11-2 0,0-11 23 15,12-9 10-15,18-7-19 16,6-8 14-16,5 0-17 16,-2 6 2-16,-4 12 17 15,-7 14-1-15,-4 11-7 16,-5 3 0-16,4 17-21 15,-3 14 7-15,1 11-3 16,-3 2-2-16,-9 0 1 16,-3-4-4-16,-6-4-33 15,0-11-115-15,-9-11-204 16,9-14-230-16</inkml:trace>
  <inkml:trace contextRef="#ctx0" brushRef="#br0" timeOffset="68187.5">32252 3491 1306 0,'0'0'1'15,"0"0"311"-15,0 0-149 16,0 0-111-16,0 0-30 16,0 0-8-16,57 55-5 15,-39 4-5-15,-11 6-4 16,-7 2-6-16,0 1-35 15,-25-6-92-15,-3-4-298 16,17-8-735-16</inkml:trace>
  <inkml:trace contextRef="#ctx0" brushRef="#br0" timeOffset="68391.85">32218 4146 1312 0,'0'0'27'0,"0"0"342"16,0 0-253-16,0 0-49 16,0 0-34-16,86 0-28 15,-24 0-3-15,3-8-2 16,-2 2-27-16,-5 0-55 16,-6 1-126-16,-14 1-197 15,-12 4-376-15</inkml:trace>
  <inkml:trace contextRef="#ctx0" brushRef="#br0" timeOffset="68855.38">32288 4425 977 0,'0'0'459'0,"0"0"-285"15,0 0-36-15,0 0-109 16,109-8-5-16,-65 8-6 15,-5 0-13-15,-9 0 0 16,-11 12-10-16,-8 1 5 16,-10 3-22-16,-1 4 11 0,-4 3-22 15,-20 2 10 1,-6-1 12-16,2-4-11 0,4-4 3 16,9-9 17-16,8-4 1 15,5-3 1-15,2 0 2 16,0 0 24-16,18-10 24 15,11-9-45-15,6-6 2 16,4-3 8-16,-2 0 3 16,4-7 12-16,-7 4-13 15,-4 3-3-15,-9 9 14 16,-12 10-10-16,-8 6 5 16,-1 3-2-16,0 0-16 0,0 0-5 15,-4 14-10-15,-4 8 10 16,4 10 2-16,4 7-2 15,10 7 0-15,25 0-1 16,12-5-8-16,10-9-33 16,4-6-95-16,-3-17-234 15,-7-9-356-15</inkml:trace>
  <inkml:trace contextRef="#ctx0" brushRef="#br0" timeOffset="69505.07">26469 6737 1430 0,'0'0'34'0,"0"0"197"15,0 0-123-15,0 0-42 16,0 0-25-16,0 0-15 16,-6 0-25-16,67-7 8 15,14-2-9-15,4-2-16 16,-7 4-52-16,-14 3-82 16,-19 4-239-16,-23 0-78 15</inkml:trace>
  <inkml:trace contextRef="#ctx0" brushRef="#br0" timeOffset="69655.31">26499 6865 1001 0,'0'0'67'16,"0"0"215"-16,-91 37-67 15,86-33-91-15,5-1-69 16,29-3-41-16,30 0-9 16,31 0-5-16,28-10-5 15,19-4-160-15,11-8-263 16,7-9-514-16</inkml:trace>
  <inkml:trace contextRef="#ctx0" brushRef="#br0" timeOffset="70536.98">27825 6737 1365 0,'0'0'16'16,"0"0"158"-16,0 0 7 15,0 0-127-15,0 0 31 16,0 0-69-16,-48-4 5 16,48 3-9-16,0 1-9 0,0 0 8 15,0 0-11 1,0 0 4-16,0 0 6 0,0-2-6 15,0-4 1-15,5-2-4 16,3-5-1-16,5-6 2 16,-1-3-2-16,2-4 0 15,-1-3 2-15,0-3 2 16,-4-1-8-16,-3-3 2 16,-5 6 2-16,-1 7 7 15,0 12-5-15,0 9-2 16,0 2 12-16,0 0-10 15,0 2-4-15,0 23-5 16,-3 8 5-16,0 13 0 16,0 3 4-16,0-1-2 15,-1 3 0-15,-3 4-1 0,-1-4 1 16,4-2-24-16,2-9-43 16,2-4-73-16,6-13-177 15,9-7-131-15,-2-13-149 16</inkml:trace>
  <inkml:trace contextRef="#ctx0" brushRef="#br0" timeOffset="70705.42">27816 6987 1039 0,'0'0'145'16,"0"0"181"-16,0 0-159 16,0 0-35-16,0 0-64 15,0 0-23-15,-43 0-17 0,73-3-27 16,12-14 4-16,17 6-5 15,8-7-30-15,2 8-60 16,-7 1-158-16,-15 4-208 16,-19 0-613-16</inkml:trace>
  <inkml:trace contextRef="#ctx0" brushRef="#br0" timeOffset="70904.22">27658 7258 1329 0,'0'0'86'16,"0"0"195"-16,0 0-226 16,0 0 5-16,0 0-39 0,132 10 51 15,-28-20-59 1,16-10 1-16,4 0-14 0,-4-2-11 16,-14 3-79-16,-24-2-145 15,-27-3-290-15,-29 5-473 16</inkml:trace>
  <inkml:trace contextRef="#ctx0" brushRef="#br0" timeOffset="71369.78">28030 7565 1315 0,'0'0'86'15,"0"0"202"-15,0 0-197 16,0 0-34-16,85-32-10 15,-43 11-37-15,-7 1-5 16,-12 1 2-16,-12 3-4 16,-8 3 22-16,-3 5-4 15,0 3 2-15,0 5-1 16,0 0-11-16,-1 0-4 16,-4 0-7-16,-3 22 0 15,0 15-1-15,2 19-4 16,1 8 5-16,1 5-1 15,-1-2-3-15,-9-3 0 16,-3-10-6-16,-4-12-35 16,2-12 25-16,5-10-46 0,7-7-12 15,1-10-75-15,2-3-167 16,1 0 215-16,-5 0 61 16,-1-7 44-16,-4 2 16 15,-1 3 78-15,1 0 90 16,4 2-10-16,6 0-58 15,3-2-31-15,0-7-38 16,25-4-39-16,23-11 3 16,28-5-11-16,21 0-3 15,9-1-16-15,11 0-91 16,-3-3-261-16,-5-9-377 16</inkml:trace>
  <inkml:trace contextRef="#ctx0" brushRef="#br0" timeOffset="72002.45">29275 6771 1559 0,'0'0'7'16,"0"0"207"-16,0 0-122 15,0 0-22-15,0 0-3 16,0 0-51-16,-24-39 3 0,18 39-19 15,-4 5-1 1,-7 21-7-16,-5 13 3 16,3 8 2-16,8-4-3 0,8 3-9 15,3 0-4-15,0-2-1 16,15-5-14-16,6-6 4 16,-2-6-20-16,-5-5 18 15,-7-5 8-15,-7-4-7 16,0 3 7-16,-16-4 15 15,-13 2 9-15,-7-2-4 16,2-4-11-16,7-3-24 16,6-5-24-16,17 0-17 15,4-27-11-15,21-13-96 16,21-16 93-16,11-8-8 16,6-1-17-16,2 5 119 0,-1 15 18 15,-8 12 67-15,-9 12 44 16,-12 11-3-16,-8 7 58 15,-4 3-95-15,-3 17 8 16,-5 19-43-16,-7 10 10 16,-4 10-52-16,0 1-5 15,-10-5-7-15,-3-12 2 16,3-17-4-16,7-12-27 16,3-11-27-16,9-3-16 15,20-27-2-15,5-16 64 16,6-12-47-16,-6-7-29 15,-4-1 46-15,-7 9 36 0,-10 13 4 16,-10 15 33-16,-3 16 10 16,0 13-16-16,-9 0-27 15,-3 18-137-15,5 11-62 16,5 2-192-16</inkml:trace>
  <inkml:trace contextRef="#ctx0" brushRef="#br0" timeOffset="72402.2">29749 7051 1315 0,'0'0'140'16,"0"0"101"-16,0 0-158 0,0 0 7 16,0 0-51-16,0 0-29 15,35-64-8-15,-6 64-2 16,3 0 0-16,1 8-16 15,-4 15-19-15,-5 6-3 16,-10 2-26-16,-10 0 5 16,-4-4-10-16,-6-4-18 15,-10-8 54-15,-1-7 13 16,7-3 20-16,2-5 0 16,8-8 0-16,0-14 15 15,11-12 3-15,17-10-14 16,7-7 0-16,5-2 0 15,3 5 13-15,-6 10 46 16,-1 17-1-16,-3 11-11 16,-2 10-12-16,-1 1-22 0,-1 26-9 15,-6 12-7-15,-5 14 1 16,-12 7-1-16,-6 1-1 16,0-6-28-16,-18-10-89 15,-1-12-114-15,4-19-203 16</inkml:trace>
  <inkml:trace contextRef="#ctx0" brushRef="#br0" timeOffset="72884.98">30835 6581 1557 0,'0'0'7'16,"0"0"230"-16,0 0-149 15,0 0-53-15,0 0-25 16,0 0-10-16,81-85 0 16,-59 67 0-16,-3-3 0 15,-5 3-3-15,-4 2-2 16,-4 9 4-16,-4 4-1 16,-2 3 2-16,0 0-3 15,0 0 0-15,0 0-7 16,-3 19 1-16,-9 8 6 15,0 9 3-15,3 5-4 16,-1 4-18-16,2 2-7 16,-1 1-26-16,1-8-55 0,0-4-61 15,2-11-31-15,3-11 46 16,0-6 13-16,3-5 42 16,0-3 70-16,0 0 31 15,0 0 100-15,-2 0 46 16,1 0-4-16,-1 0 45 15,2 0-47-15,0 0-9 16,0 0-48-16,3-9-25 16,21-1-43-16,13 1-14 15,17-3-2-15,9 4-4 16,4 6-70-16,-8 0-163 16,-14 2-289-16</inkml:trace>
  <inkml:trace contextRef="#ctx0" brushRef="#br0" timeOffset="73068.33">30686 7149 1369 0,'0'0'71'16,"0"0"212"-16,0 0-204 15,130-10-14-15,-17-3-22 16,18 0-35-16,9-1-8 15,-2-3 0-15,-19-3-84 16,-23 3-124-16,-35 3-362 0</inkml:trace>
  <inkml:trace contextRef="#ctx0" brushRef="#br0" timeOffset="73400.92">31216 7390 1081 0,'0'0'18'0,"0"0"120"16,81-79-79-16,-61 42 66 16,-8-1-53-16,-8 4-15 0,-2 10 10 15,-2 9-10-15,0 9 6 16,0 6-24-16,0 0-14 15,-3 0-17-15,-5 11-8 16,-2 14 0-16,-3 11-1 16,3 7 9-16,0 9-11 15,6 7 3-15,1 2 0 16,3 3-3-16,0-2-37 16,-5-9-71-16,-7-12-171 15,-9-14-169-15,1-14-177 16</inkml:trace>
  <inkml:trace contextRef="#ctx0" brushRef="#br0" timeOffset="73548.37">31072 7741 1085 0,'0'0'132'0,"0"0"234"16,0 0-209-16,0 0-73 16,94-38-43-16,-25 20-29 15,4 4-7-15,3 8-5 16,-9 5-28-16,-10-2-206 15,-18-4-440-15</inkml:trace>
  <inkml:trace contextRef="#ctx0" brushRef="#br0" timeOffset="74466.4">27227 9109 893 0,'0'0'430'0,"-82"0"-362"15,45 2 196-15,5 1-156 16,9-2-27-16,12 1-23 16,9-2-28-16,2 0-16 15,6 0-14-15,33 0-1 0,30 0 0 16,25-2 1-16,12-14-8 15,2-1-60-15,-14 0-89 16,-19 5-141-16,-30 5-153 16,-33 3-472-16</inkml:trace>
  <inkml:trace contextRef="#ctx0" brushRef="#br0" timeOffset="74606.73">27233 9241 452 0,'0'0'642'16,"-99"45"-562"-16,83-34 235 15,16-5-217-15,10-2-52 16,40-4 4-16,27 0-12 0,23-14-38 16,12-13-47-16,4 5-237 15,0-1-191-15,-2 3-440 16</inkml:trace>
  <inkml:trace contextRef="#ctx0" brushRef="#br0" timeOffset="74933.78">28810 8989 1259 0,'0'0'293'16,"0"0"-183"-16,-7-75 38 0,7 58-88 15,0 4 0-15,0 9-15 16,-3 1-19-16,2 0-6 15,-6 3 6-15,-7 0-26 16,-8 17 0-16,-3 19 0 16,-3 20 0-16,6 19 0 15,6 19 0-15,5 15 0 16,4 2 0-16,-2-1 0 16,2-11 0-16,-7-12-11 15,-4-17-28-15,-2-14-21 16,-2-18-47-16,0-18-138 15,-2-14-142-15,1-6-168 0</inkml:trace>
  <inkml:trace contextRef="#ctx0" brushRef="#br0" timeOffset="75064.52">28391 9600 900 0,'0'0'250'0,"0"0"-5"16,28-86-109-16,13 61-50 15,16-3-23-15,18 2-29 16,8 0-27-16,7-1-7 15,-3 5-94-15,-4-5-174 16,-12-3-244-16</inkml:trace>
  <inkml:trace contextRef="#ctx0" brushRef="#br0" timeOffset="75299.86">29242 9011 1067 0,'0'0'226'0,"0"0"-15"16,0 0 33-16,-81-18-167 15,67 18 13-15,2 0-53 16,-3 17-4-16,0 15-6 16,-4 23-4-16,0 19-11 15,6 12-12-15,4 10 0 16,5 3 0-16,4-7 0 16,0-12 0-16,10-15 0 15,12-18 0-15,8-21-84 16,8-22-56-16,7-4-344 15,8-28-490-15</inkml:trace>
  <inkml:trace contextRef="#ctx0" brushRef="#br0" timeOffset="75633.31">29509 9385 1384 0,'0'0'120'15,"0"0"121"-15,0 0-128 16,0 0-69-16,0 0 3 15,0 0-33-15,22-72-13 16,10 49-1-16,-1-3-1 16,-6 2 1-16,-1-1-4 15,-6-5 3-15,-3 2-1 16,-4-1 2-16,-5 2 0 16,-3 13 7-16,-3 5-6 0,0 7 5 15,0 2 9-15,0 0-6 16,0 3-13-16,-2 25 4 15,-5 13 0-15,-1 14-3 16,3 8 2-16,-2 10 1 16,0-3 0-16,-7-5-35 15,-4-11-36-15,-1-15-78 16,3-9-131-16,1-13-48 16,4-10-116-16</inkml:trace>
  <inkml:trace contextRef="#ctx0" brushRef="#br0" timeOffset="75776.02">29531 9618 368 0,'0'0'593'0,"0"0"-304"0,0 0 0 16,0 0-119-16,0 0-57 16,0 0-52-16,-31-11-17 15,71 1-30-15,20-3-7 16,7-4-7-16,9 4-16 16,0 1-61-16,-1-7-32 15,-3-6-364-15,-11-12-511 16</inkml:trace>
  <inkml:trace contextRef="#ctx0" brushRef="#br0" timeOffset="75999.73">30088 8910 1453 0,'0'0'86'15,"0"0"157"-15,0 0-136 0,0 0-61 16,0 0 0-16,0 0 1 15,149 39-28-15,-67 4-19 16,-9 4 0-16,-18 3 0 16,-23 9 0-16,-31 16 0 15,-18 12-36-15,-52 12-38 16,-33 7-173-16,-25-3-526 16</inkml:trace>
  <inkml:trace contextRef="#ctx0" brushRef="#br0" timeOffset="77547.34">22525 11355 811 0,'0'0'106'16,"0"0"32"-16,0 0-6 16,27-76-51-16,-19 49 46 15,-5-6-17-15,-3-4-11 16,-5-2 5-16,-18 8-19 15,-15 6-38-15,-5 14-10 16,-11 11-23-16,-6 11-9 16,4 21-2-16,5 12-3 15,15 5 3-15,20 1-5 16,16-4 2-16,6-3 0 16,31-4-5-16,17-4 6 0,8-4-1 15,1-4 0-15,-5-1-9 16,-16-2 7-16,-13 3-2 15,-21 2-9-15,-8 4 13 16,-16 6-8-16,-24-2 7 16,-20 0 2-16,-10-1 2 15,-3-6-1-15,3-5-2 16,3-8 0-16,17-7 2 16,16-10-2-16,13 0 0 15,14-23 0-15,7-13 0 16,7-4-2-16,25-4-6 15,5 10 0-15,9 9 7 0,4 16-14 16,-1 9 2 0,0 6-7-16,-1 22-15 0,-1 1-6 15,0 6-23-15,-1-4-26 16,-1-5-9-16,-2-12-61 16,-1-11 26-16,-4-3 7 15,2-14-51-15,-4-18 82 16,-4-9 96-16,-12-1 19 15,-6-1 82-15,-9-4 29 16,-5 0 6-16,0 2-26 16,-13 6 7-16,-3 9-9 15,6 10-38-15,-3 16 10 16,2 4-10-16,-1 20-70 16,0 21-3-16,3 14 0 15,7 4 3-15,2 2-4 0,10-9 2 16,10-15-29-16,9-11 2 15,-1-13-33-15,0-13 46 16,-4 0-3-16,-4-10 19 16,-7-14 1-16,-7-8 0 15,-6-5 0-15,0-5 30 16,-6-2-23-16,-13 2-5 16,-1 8-3-16,2 14-2 15,4 11-6-15,0 9-57 16,9 9-173-16,5 12 34 0,0-1-164 15</inkml:trace>
  <inkml:trace contextRef="#ctx0" brushRef="#br0" timeOffset="77829.67">23607 11226 1534 0,'0'0'23'0,"-16"-104"112"16,0 65-45-16,2 10-36 16,3 18 6-16,7 8-19 15,-4 3-2-15,4 17-39 16,-2 23-2-16,3 19 0 16,3 20 2-16,0 7 0 0,12 10-1 15,9 7 1-15,-2-1 0 16,-5-9-2-16,-4-11-11 15,-7-19-48-15,-3-15-56 16,-3-17-125-16,-18-18-197 16,-9-13-171-16</inkml:trace>
  <inkml:trace contextRef="#ctx0" brushRef="#br0" timeOffset="77965.6">23321 11681 1069 0,'0'0'215'16,"0"0"24"-16,34-80-151 15,20 51-23-15,21-3-38 0,19 2-20 16,14 6-7-16,7 7-118 16,1-1-207-16,-1 0-293 15</inkml:trace>
  <inkml:trace contextRef="#ctx0" brushRef="#br0" timeOffset="78579.23">25009 11605 1634 0,'0'0'60'0,"0"0"6"16,0 0-37-16,0 0-8 16,0 0-10-16,0 0 11 15,70-30 0-15,-32 1-22 0,-7-3 2 16,-4-2-2-16,-8 1 0 15,-8 0-5-15,-7 2 5 16,-1 2 0-16,-3 3 5 16,0 13-4-16,0 6 1 15,0 7-2-15,-6 7-1 16,-6 19-9-16,0 13-2 16,0 8 10-16,12 2-1 15,0-5-20-15,13-9-12 16,12-11-16-16,3-18 19 0,5-6 24 15,2-10 7 1,4-22 1-16,-2-5 9 0,-1-5-8 16,-3-3 8-16,-3-6-5 15,-3-2 6-15,-5-2 9 16,-8 5-3-16,-9 13 12 16,-5 15 30-16,0 13-6 15,0 9-2-15,-14 0-24 16,-3 9-19-16,1 13-7 15,7 7-2-15,7 4 2 16,2 1-3-16,17-5 9 16,13-3-10-16,10-6 4 15,-2 0 0-15,-2-9 3 16,-7-1-3-16,-10-1-3 16,-13 0-3-16,-6 2-5 0,-9 8-1 15,-24 2-8-15,-8-2-21 16,-12 5-13-16,-2-7-72 15,0-11-80-15,-3-6-163 16,1-10-325-16</inkml:trace>
  <inkml:trace contextRef="#ctx0" brushRef="#br0" timeOffset="78724.47">25237 10998 1555 0,'0'0'127'16,"0"0"96"-16,0 0-172 15,0 0-7-15,0 0-20 0,0 0-22 16,-45-56-4-16,45 56-29 16,0 13-73-16,0 10-83 15,-1-3-359-15</inkml:trace>
  <inkml:trace contextRef="#ctx0" brushRef="#br0" timeOffset="80394.7">26884 11226 979 0,'0'0'76'0,"0"0"122"0,0 0 29 15,0 0-54-15,0 0-118 16,0 0-36-16,-106 49-19 16,70 20-5-16,12 12 5 15,12-9-1-15,12-9-4 16,0-11-8-16,14-22-34 15,19-21 22-15,14-9 21 16,8-26 4-16,8-20 2 16,-3-4-2-16,-8-3 2 15,-3 2-2-15,-7-3 1 16,-5 11 1-16,-10 9 4 16,-10 12 2-16,-8 15 19 15,-8 7 15-15,-1 20-30 0,0 22-12 16,-7 14 3-16,2 5-3 15,5-5 0-15,3-6-7 16,18-15-19-16,4-11 9 16,3-18 6-16,2-6 11 15,3-14 6-15,2-18-4 16,-4-11-1-16,-3-3 7 16,-8-1-8-16,-9-3 6 15,-11 2-5-15,0-2 8 16,-16 14 5-16,-10 16 7 15,-7 17 8-15,-3 9-29 16,0 27 0-16,9 16-3 0,12 1 0 16,15-1 1-16,0-8-9 15,24-12-8-15,13-9 9 16,5-13 5-16,7-7 5 16,1-7 6-16,2-16 2 15,-2-10 14-15,-2 3-7 16,-3-4-1-16,-6-2 15 15,-6 4-13-15,-5 6-2 16,-11 6-3-16,-6 13-9 16,-8 7-4-16,-3 17-8 15,0 18 5-15,0 9-1 16,0-2 4-16,0-6 1 16,8-8 0-16,6-12-5 0,0-7 5 15,4-9 1-15,3-3 0 16,6-16 11-16,7-9-7 15,3-4-1-15,0 0-3 16,-1-2 1-16,-3 4 1 16,-6 6-2-16,-9 9-2 15,-9 12 1-15,-2 3-2 16,2 10-9-16,6 15 9 16,6 6-5-16,7-2 1 15,11-5-25-15,3-7-17 16,9-8-15-16,-1-9-10 15,-5-4 1-15,-4-18 3 0,-5-8 3 16,-8-3 67 0,-6-5 8-16,-3-6 45 0,-4-3 35 15,2-6-37-15,-2-6 38 16,4-10-22-16,0-2-3 16,-5 12-32-16,-5 20 22 15,-8 19-11-15,-1 20 12 16,0 3-45-16,-7 31-10 15,-15 12 0-15,-4 22 0 16,-1 5-4-16,3 6 4 16,5 2-9-16,11-2-14 15,8-14-29-15,2-16-46 16,26-19-124-16,5-24 29 16,0-6-148-16,-6-14-487 15</inkml:trace>
  <inkml:trace contextRef="#ctx0" brushRef="#br0" timeOffset="80676.93">28572 11185 357 0,'0'0'594'16,"-95"0"-523"-16,64 0 116 15,15 0-109-15,12 4 28 16,4-4-62-16,30 0-24 16,24 0 14-16,23-9 12 15,10-8-32-15,0 0-11 16,-7 3 13-16,-13 4 55 15,-12 5-18-15,-14 5-21 16,-15 0 6-16,-9 12-18 0,-10 15 3 16,-4 13 4-16,-3 3-2 15,0 0-5-15,0 0-14 16,-7-7 2-16,-2-7-8 16,0-12-33-16,7-7-17 15,2-10-90-15,0 0-168 16,20-12-40-16,8-20-141 15</inkml:trace>
  <inkml:trace contextRef="#ctx0" brushRef="#br0" timeOffset="80786.66">29249 11015 916 0,'0'0'209'0,"0"0"8"16,0 0-170-16,0 0-47 0,0 0-25 15,0 0-106 1,-61 15-133-16,61 5-360 0</inkml:trace>
  <inkml:trace contextRef="#ctx0" brushRef="#br0" timeOffset="82825.32">29375 11275 1260 0,'0'0'189'0,"0"0"1"16,0 0-86-16,0 0-76 0,0 0 6 15,0 0-9-15,112-60-11 16,-74 55-7-16,-3 5-7 16,-9 0 0-16,-3 2 0 15,-5 15 0-15,-7 9-6 16,-4 6-7-16,-7 2-15 15,0 0-9-15,-11-6 7 16,-1-8-18-16,3-6 22 16,2-4 20-16,4-7 6 15,3-3-1-15,0 0 2 16,0-3 11-16,8-14 10 0,12-8-21 16,7-6-1-1,3-5 0-15,7-3-1 0,6-2 1 16,2-1 0-16,1 2 5 15,-8 13-7-15,-13 12 7 16,-10 11-4-16,-7 4 0 16,-4 22-1-16,-1 9 0 15,-3 8 2-15,0 2 0 16,1-5 1-16,4-7-2 16,3-7-2-16,3-8 1 15,4-3-10-15,11-11-7 16,6 0-51-16,7-1 6 15,4-18-34-15,-4-8-8 16,-6 1 42-16,-8-4 54 0,-6-7 8 16,-6 1 78-16,-6-3 25 15,-4 6 14-15,0 10-14 16,-3 9-36-16,0 11-9 16,0 3-22-16,0 0-24 15,-4 20-12-15,-8 12-7 16,-3 5 7-16,4 3-3 15,7-4 6-15,4-3-4 16,0-9 1-16,6-5 0 16,9-6-1-16,7-9 1 15,5-4-3-15,6 0 2 16,4-11-15-16,0-7 1 16,-1-6-22-16,-6-2 16 0,-5-10 17 15,-6-1 1-15,-2-2 3 16,-5 5 27-16,-4 7-11 15,-1 14 18-15,-5 7-6 16,-2 6-7-16,0 0-21 16,0 16-6-16,0 11 6 15,-11 10-2-15,4 2 4 16,2-6-4-16,5-4 2 16,0-4-1-16,0-6 0 15,14-9-17-15,10-7-10 16,7-3-6-16,9-5-34 15,6-14-41-15,2-6 16 0,-5-8-23 16,-5-1 56 0,-10-6 60-16,-7 4 27 0,-9 3 84 15,-5 9 18-15,-5 9-6 16,-2 10-30-16,0 5-26 16,0 0-33-16,0 0-33 15,0 7 8-15,0 13 1 16,0 3-10-16,4 4 12 15,4-1-4-15,1-1-4 16,4-3 7-16,-2-5-10 16,-1-5 0-16,0-4 10 15,-4-6-10-15,-1-2 9 16,-4 3 1-16,2-3 3 16,-1 0 1-16,0 0-7 15,-1 0-8-15,-1 0 0 0,0 0 0 16,0 0 0-16,0 0 0 15,0 0 0-15,0 0 0 16,0 0 0-16,0 0 0 16,0 3 0-16,7 5 0 15,2 4 0-15,5 2 0 16,5 6 0-16,5-5 0 16,0-4 0-16,4-2-16 15,3-8 11-15,1-1-21 16,-1 0 11-16,-3-3-8 15,-5-10-1-15,-2-7 14 16,-8 0-30-16,-4-6 17 0,-9-4 13 16,0-4-10-16,-6-6 7 15,-18-2-8-15,-6-1 17 16,-7 9 0-16,-5 12-5 16,-1 18 4-16,-3 4 1 15,4 18 0-15,3 15 4 16,8 6 0-16,10 4 0 15,10-2-2-15,11-7-5 16,0-4-3-16,22-10 0 16,14-9-7-16,11-9 16 15,10-2-3-15,2-10-3 16,1-10-8-16,-2-5-11 16,-1-3 14-16,-5-3 11 0,-3-6 2 15,-7 0 0 1,-7 2 3-16,-12 8 23 0,-11 14 13 15,-9 9-10-15,-3 4 3 16,-9 20-28-16,-10 12 4 16,-5 8-9-16,5 4 0 15,10-8 0-15,7-4 3 16,2-7-3-16,0-9 0 16,19-7 0-16,7-9 2 15,9 0 4-15,7-6-4 16,0-14-1-16,1-4-1 15,-4-5 4-15,-6-5-4 0,-5-4 7 16,-2 4-4-16,-13 9-1 16,-3 11 2-16,-6 11 16 15,-4 3-18-15,-2 19-2 16,-11 11 0-16,1 6 3 16,4 3 0-16,8-8-3 15,0-4 0-15,11-8-2 16,20-9-4-16,11-7 5 15,10-3-6-15,3-12 1 16,-3-13-14-16,-7-1 17 16,0-10-2-16,-6-7-7 15,0-9 5-15,-5-8-9 16,-4 0 9-16,-8 7 7 16,-13 17 6-16,-9 13 42 15,0 20-1-15,-18 3-25 0,-9 6-8 16,-1 17-12-16,3 4 7 15,8 4-5-15,11-6 5 16,6 5-10-16,0-7 1 16,18 3 0-16,10-2 2 15,11-2-1-15,6-2-1 16,-2 0 0-16,-4-3 0 16,-9 0 2-16,-11-4-2 15,-16-4-5-15,-4 5-2 16,-34-1-27-16,-21 7-1 15,-25 3-28-15,-20-1-66 16,-25-1-243-16,-24-3-327 0</inkml:trace>
  <inkml:trace contextRef="#ctx0" brushRef="#br0" timeOffset="83724.2">26814 12878 891 0,'0'0'38'0,"-6"-98"89"16,-6 64 71-16,-3 10-51 15,-3 14-22-15,-6 10-33 16,-6 0-48-16,-6 26-8 15,-8 11-32-15,-1 6 4 16,4 5 18-16,8-4-23 16,13-4 7-16,11-7-4 15,9-7-2-15,6-9-6 16,21-7 2-16,13-10 0 16,8-5 4-16,7-20-4 15,-1-9-4-15,-4-5 0 0,-8-3 3 16,-9-5-1-16,-11-3 4 15,-9 11-2-15,-10 10 0 16,-3 15 2-16,0 14 0 16,-5 14-2-16,-10 25-3 15,-1 14 2-15,7 3-2 16,9-10 0-16,0-7 0 16,23-12-20-16,9-11 5 15,7-15 13-15,4-1-6 16,6-17 8-16,3-16-6 15,-4-12-57-15,0-5 48 16,-8-11-1-16,-5-1 19 0,-9-7 4 16,-8-1 31-16,-10 2 28 15,-5 7-15-15,-3 19 3 16,0 19 9-16,0 16-3 16,0 7-28-16,-11 27-29 15,-4 18 1-15,2 25-4 16,4 13 3-16,5 2 0 15,4 4-4-15,0-5-24 16,13-18-47-16,12-17-117 16,3-20-162-16,2-28-99 15</inkml:trace>
  <inkml:trace contextRef="#ctx0" brushRef="#br0" timeOffset="83889.66">27193 12693 1202 0,'0'0'60'0,"-87"0"230"16,65 3-175-16,14-3-40 16,8 0-14-16,21 0-54 15,32-4-4-15,25-12-3 16,19-1-5-16,9 0-80 16,0 1-140-16,-3 5-146 15,-5-4-483-15</inkml:trace>
  <inkml:trace contextRef="#ctx0" brushRef="#br0" timeOffset="84423.22">28377 12553 1737 0,'0'0'20'0,"0"0"150"16,0 0-143-16,0 0-25 15,0 0 4-15,97-35-6 16,-25 35 1-16,-1 0-3 16,-8 5 0-16,-18 15-13 15,-17 3 9-15,-16 4-9 16,-12 5 4-16,-2 2 5 0,-22 3-5 16,-4-1 10-1,-6-3-14-15,-1-4 9 0,4-5 1 16,6-5-17-16,8-9 10 15,11-7 9-15,6-3-2 16,0 0 5-16,21-9-7 16,13-21 7-16,13-6 0 15,5-13 4-15,0-6-4 16,1-4 0-16,-3 0 0 16,-2 7 19-16,-11 11 3 15,-13 12 10-15,-13 15 3 16,-8 9-11-16,-3 5-1 15,0 0-10-15,0 13-12 0,-11 17-2 16,-10 12 2-16,-3 8 0 16,0 10 10-16,-3 4-11 15,5-3 0-15,6-9 0 16,11-12-18-16,5-17 2 16,17-9-27-16,20-14-31 15,18-3-49-15,14-21-184 16,10-3-120-16,0-8-154 15</inkml:trace>
  <inkml:trace contextRef="#ctx0" brushRef="#br0" timeOffset="84586.67">29332 12580 1081 0,'0'0'139'0,"0"0"185"16,0 0-166-16,-88-4-62 0,83 4-16 15,5 0-52-15,0 0-9 16,15 0-18-16,22 0 0 15,14 0-2-15,11-6-42 16,-3 3-67-16,-13 0-96 16,-13-1-207-16,-17 4-203 15</inkml:trace>
  <inkml:trace contextRef="#ctx0" brushRef="#br0" timeOffset="84729.65">29266 12748 1253 0,'0'0'75'0,"0"0"148"0,0 0-178 16,0 0-22 0,94-7-20-16,-15-8-3 0,10-2-98 15,4 0-220-15,4 1-107 16</inkml:trace>
  <inkml:trace contextRef="#ctx0" brushRef="#br0" timeOffset="85073.21">30165 12511 1318 0,'0'0'86'0,"0"0"148"16,0 0-162-16,0 0-38 0,0 0-10 16,0 0-13-1,58-67 2-15,-42 51 5 0,-2 0-14 16,0-5 17-16,-4-4 2 15,1-2-3-15,-5 0 4 16,-2 8-15-16,-2 8 7 16,-2 5 1-16,0 6-8 15,0 0-5-15,0 6-4 16,0 24-3-16,0 19-1 16,0 21 0-16,-8 7 3 15,-3 5 1-15,-5-1-18 16,0-1-36-16,-1-13-53 15,1-14-130-15,-2-14-51 16,2-19-11-16,4-8-128 0</inkml:trace>
  <inkml:trace contextRef="#ctx0" brushRef="#br0" timeOffset="85218.73">30119 12950 712 0,'0'0'289'16,"0"0"-10"-16,0 0-56 15,0 0-66-15,0 0-62 16,0 0-32-16,16-3-42 15,25-8-10-15,14-3-11 16,8 5-4-16,1-1-38 16,0 3-58-16,-1-1-271 15,-1 3-443-15</inkml:trace>
  <inkml:trace contextRef="#ctx0" brushRef="#br0" timeOffset="85614.86">31109 12818 565 0,'0'0'962'0,"0"0"-866"15,0 0 81-15,0 0-129 16,0 0-10-16,0 0-18 16,-25-4-8-16,25 11-9 15,5 2 0-15,8-1-3 16,1-5-1-16,-2-3-3 15,2 0-3-15,-3 0-6 0,-1-7 2 16,-4-6-8 0,-6-7 12-16,0 1 1 0,0 2-10 15,-1 4 16-15,-13 7-11 16,2 6 9-16,-4 0-1 16,1 0 1-16,2 12 1 15,5 2-4-15,5 1 4 16,3-3-3-16,0-3-1 15,15-3-1-15,3-2 3 16,0-4 3-16,-2 0-1 16,-1 0 0-16,-6-11-2 15,-4 1 0-15,-5 0-47 16,0-2-153-16,-12 2-321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CB60-FF99-43E7-96B6-850DF588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F6463-F4B0-4FA2-B50B-E72958A87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821C-D11D-41C4-88CA-7A13EF22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C385-78D5-41F4-A39C-4AE3D7C7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21E0-9918-48D6-A2E1-1180D606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9A7F-E6FA-4456-AEE6-3B05E9B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AD58-2B80-4F34-A0E6-E1CC09766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3CDA-5893-4CFB-98C7-C165566B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ADF9-792B-44E8-9AFF-474FE2F9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BBF2-A4EE-4CA2-8513-13FEE651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4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93762-BA28-4D13-BA9D-371B396E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8BABB-F20D-4F58-AE67-0FC598EC8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F0B9B-792A-4890-8AEE-8A0D994D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DABB-723E-487A-AFB5-0D920AEC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90F4-B364-4E64-8A98-AE23BABC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0D2-CECF-4E46-AD39-B040982E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3E29-11EF-40BA-B90D-542BE21A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05B3-1A52-4524-BE40-108420C4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AFB5-B028-4055-90C6-B102FD0E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3CA9-E2C7-4E01-A0D0-1324420C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E559-795E-4FEF-A297-5BB6ABFA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581C7-365E-480D-84D8-305B16B8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4F2-90BF-41B9-ACC6-8BA912D6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F3C0-5598-4A58-97CB-F1796B15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1A96-F487-41E8-8236-F7B00121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7A37-0A01-4DFD-A6F6-80B5D3F8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A53E-0151-4166-924D-17DD99988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32D56-876D-4618-9802-95EE67CA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3F70-B1C9-4EAC-99BD-C187238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40349-FB6D-4833-8134-5548B3EB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DE81D-E9FF-4ECA-9551-8116DDBC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28C9-E241-48F7-A873-08AEAAE6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887C-A023-4092-9623-6A76CDEF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B7CED-C951-4098-ABF3-056D518BA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E624C-D4A7-4885-8553-0A3DCF1D9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8BBA8-1738-488C-920B-C3F001945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43DE0-E9BD-4110-9082-6B60CD77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1A23B-A708-48E2-B423-0F51CE90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D346B-AF22-45FF-9F85-368DD345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5BD4-D5E5-478A-8DF2-7BE6BEAE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AEF1A-4AFF-4AD5-974A-81E0D62C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C2F09-9A27-4C70-99A7-34F9264A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89FA-1010-42AA-ABB2-B11B6C0E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66BC4-A355-4332-9228-1169C262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819B7-3929-4BC0-B4EB-A4E6DD0C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1930-07BE-456C-B8A7-2D60DA12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9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FDAF-7B92-4ECB-8500-CF96C18D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2935-525C-40C4-B5C9-E3494E19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1D706-517F-417E-8BFD-1B9DD579D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7E905-628E-4710-9F39-ACF759AF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1014A-D12F-4B40-94ED-61FD2CB8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B3C6C-CED0-4C7E-A446-C3245057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0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4727-CB29-424A-8670-6AF00FB4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62927-2A32-45BA-A2D3-9BBAAC4C2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A08E0-604B-4650-97FB-80F9DC0C6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5E9B7-D2DE-4ED6-9850-FBDB6D5B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772A0-CEE8-4AE9-BA58-D0B64046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09C89-6175-49A5-A128-632C8F51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3B40F-C91B-4613-B3D6-9B25A724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3C9AE-C090-4CF7-B676-EAFF3DDB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9964-FB1B-473E-A008-013EFE389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0387-25F7-4765-A2E9-76A6BD2F46B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E40F-862E-4314-AC4B-98F6779D1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0566-715B-4D4A-8A8F-92C15F761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1A09-A7CA-4212-93B0-EE75B26C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customXml" Target="../ink/ink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customXml" Target="../ink/ink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D6DCF-E637-48EA-853A-A50021E9B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95" y="909711"/>
            <a:ext cx="7537230" cy="38105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774CA6-BD42-451F-9DD0-807BF8402FC3}"/>
                  </a:ext>
                </a:extLst>
              </p14:cNvPr>
              <p14:cNvContentPartPr/>
              <p14:nvPr/>
            </p14:nvContentPartPr>
            <p14:xfrm>
              <a:off x="990000" y="294840"/>
              <a:ext cx="5462640" cy="414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774CA6-BD42-451F-9DD0-807BF8402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640" y="285480"/>
                <a:ext cx="5481360" cy="41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44DA10-C116-4CF8-8B4D-377D3896D664}"/>
                  </a:ext>
                </a:extLst>
              </p14:cNvPr>
              <p14:cNvContentPartPr/>
              <p14:nvPr/>
            </p14:nvContentPartPr>
            <p14:xfrm>
              <a:off x="402480" y="928080"/>
              <a:ext cx="643680" cy="36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44DA10-C116-4CF8-8B4D-377D3896D6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120" y="918720"/>
                <a:ext cx="662400" cy="3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46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1BDC44-38E3-4BBE-9F81-A771F24F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9" y="586152"/>
            <a:ext cx="8366015" cy="32402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12AC46-82D6-4011-92AC-476D12646DFE}"/>
                  </a:ext>
                </a:extLst>
              </p14:cNvPr>
              <p14:cNvContentPartPr/>
              <p14:nvPr/>
            </p14:nvContentPartPr>
            <p14:xfrm>
              <a:off x="311760" y="572040"/>
              <a:ext cx="4877280" cy="557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12AC46-82D6-4011-92AC-476D12646D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400" y="562680"/>
                <a:ext cx="4896000" cy="55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737023-F7AF-4F27-BBD4-39BDE66BE407}"/>
                  </a:ext>
                </a:extLst>
              </p14:cNvPr>
              <p14:cNvContentPartPr/>
              <p14:nvPr/>
            </p14:nvContentPartPr>
            <p14:xfrm>
              <a:off x="832680" y="2842920"/>
              <a:ext cx="448920" cy="28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737023-F7AF-4F27-BBD4-39BDE66BE4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320" y="2833560"/>
                <a:ext cx="467640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29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5DFF33-1276-4850-BEBB-41CB3342B8C4}"/>
                  </a:ext>
                </a:extLst>
              </p14:cNvPr>
              <p14:cNvContentPartPr/>
              <p14:nvPr/>
            </p14:nvContentPartPr>
            <p14:xfrm>
              <a:off x="582480" y="451800"/>
              <a:ext cx="11314080" cy="621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5DFF33-1276-4850-BEBB-41CB3342B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120" y="442440"/>
                <a:ext cx="11332800" cy="62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32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40900-F81E-4475-89BD-FCEF4DF19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1" y="505996"/>
            <a:ext cx="6359635" cy="3531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23FDA1-DCAE-4C40-A0D7-E926F7E50286}"/>
                  </a:ext>
                </a:extLst>
              </p14:cNvPr>
              <p14:cNvContentPartPr/>
              <p14:nvPr/>
            </p14:nvContentPartPr>
            <p14:xfrm>
              <a:off x="985680" y="270360"/>
              <a:ext cx="9565560" cy="349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23FDA1-DCAE-4C40-A0D7-E926F7E502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320" y="261000"/>
                <a:ext cx="9584280" cy="35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8341CC-E305-40CC-B756-585923828080}"/>
                  </a:ext>
                </a:extLst>
              </p14:cNvPr>
              <p14:cNvContentPartPr/>
              <p14:nvPr/>
            </p14:nvContentPartPr>
            <p14:xfrm>
              <a:off x="523440" y="426240"/>
              <a:ext cx="669960" cy="56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8341CC-E305-40CC-B756-585923828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080" y="416880"/>
                <a:ext cx="688680" cy="5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18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6FBBF-67A3-477B-BA88-E5D5BEE8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9" y="524950"/>
            <a:ext cx="6053799" cy="4240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19DDC3-FF69-4DFE-926F-BCA7D23B5851}"/>
                  </a:ext>
                </a:extLst>
              </p14:cNvPr>
              <p14:cNvContentPartPr/>
              <p14:nvPr/>
            </p14:nvContentPartPr>
            <p14:xfrm>
              <a:off x="960480" y="496080"/>
              <a:ext cx="2729880" cy="411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19DDC3-FF69-4DFE-926F-BCA7D23B58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20" y="486720"/>
                <a:ext cx="2748600" cy="41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00AC7-0982-44F7-8833-4E1C8EDF054B}"/>
                  </a:ext>
                </a:extLst>
              </p14:cNvPr>
              <p14:cNvContentPartPr/>
              <p14:nvPr/>
            </p14:nvContentPartPr>
            <p14:xfrm>
              <a:off x="204840" y="399240"/>
              <a:ext cx="11676960" cy="525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00AC7-0982-44F7-8833-4E1C8EDF05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480" y="389880"/>
                <a:ext cx="11695680" cy="52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24A8FA-3045-4FE2-8ADE-4B47BCB28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1" y="728573"/>
            <a:ext cx="8140935" cy="35339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DF8F45-2092-436C-B5FF-1E565E892A3D}"/>
                  </a:ext>
                </a:extLst>
              </p14:cNvPr>
              <p14:cNvContentPartPr/>
              <p14:nvPr/>
            </p14:nvContentPartPr>
            <p14:xfrm>
              <a:off x="346680" y="441360"/>
              <a:ext cx="11599560" cy="633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DF8F45-2092-436C-B5FF-1E565E892A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320" y="432000"/>
                <a:ext cx="11618280" cy="63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91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11</cp:revision>
  <dcterms:created xsi:type="dcterms:W3CDTF">2020-12-23T03:45:03Z</dcterms:created>
  <dcterms:modified xsi:type="dcterms:W3CDTF">2021-01-05T16:58:28Z</dcterms:modified>
</cp:coreProperties>
</file>