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83" r:id="rId4"/>
    <p:sldId id="284" r:id="rId5"/>
    <p:sldId id="285" r:id="rId6"/>
    <p:sldId id="286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4:57:58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13345 1158 409 0,'0'0'30'0,"0"0"-16"16,0 0 60-16,0 0-39 15,0 0 12-15,0 0-10 16,0 0-5-16,0 0 6 15,0 0 23-15,0 2-7 16,0-2-2-16,0 0 6 16,0 0 3-16,0 3 21 15,0-1 10-15,-14 1-24 0,-2 1 0 16,-8 1-38-16,-1-5 1 16,-5 0-6-16,2-3 11 15,1-20 8-15,6-8-19 16,6-13 7-16,12-20 6 15,3-17-17-15,6-9-8 16,21 2 1-16,6 15-4 16,10 22-2-16,2 18-8 15,1 13 1-15,2 11-8 16,-2 9 7-16,-1 7-8 16,1 25 6-16,-11 14-4 15,-6 10 4-15,-17 9-2 16,-12 5 4-16,-9-4 0 0,-24-6 0 15,-9-11 0-15,-4-8 4 16,-8-8-4-16,1-9 3 16,2-9 1-16,5-12-1 15,10-3 3-15,4-8 0 16,9-20-3-16,11-11 5 16,6 3-8-16,6 5 6 15,0 12-6-15,6 11-4 16,9 8 0-16,12 0-2 15,7 21-2-15,7 8 7 16,6 5-2-16,2-1 0 16,-1-1 1-16,-1-8 2 15,-3-4-2-15,-4-10-1 0,-10-6-1 16,-5-4-4-16,1-5-6 16,-6-16 11-16,-3-10-11 15,-2-11-7-15,-6-6 18 16,3-7-3-16,-9 8 6 15,0 13 0-15,-3 17 1 16,0 12 1-16,0 5-2 16,0 20-21-16,0 16 13 15,0 14 2-15,3 3 6 16,3-6 2-16,0-4-2 16,5-11 0-16,5-6-4 15,3-11 9-15,1-8-10 0,9-7 8 16,7-2-3-1,3-24 0-15,-4-8 0 0,-3-5 0 16,-8-10-4-16,-8-1 4 16,-7 5 5-16,-3 13-2 15,-5 16 4-15,-1 12 24 16,0 4-8-16,0 4-23 16,-1 23 0-16,-8 12-3 15,-4 5 0-15,7 2 6 16,3-9 1-16,3-2-4 15,0-11 2-15,6-7-2 16,10-5-3-16,4-9 3 0,8-3 7 16,9-12-7-1,2-15 4-15,6-12 1 16,-2-5-5-16,-14-1 2 0,-7 6-1 16,-9 9 0-1,-10 13 17-15,-2 9-10 0,-1 8 23 16,0 0-4-16,0 0-18 15,0 0 2-15,0 0-10 16,0 0 1-16,0 0 11 16,0 0-12-16,0 0 3 15,0 0 0-15,0 16-2 16,0 14-2-16,-1 13 4 16,1 7-3-16,0 1 14 15,0 1-15-15,3-6 0 16,7-8 0-16,4-13-9 0,1-11-50 15,2-11-31 1,6-3-88-16,3-25-197 0,2-14-394 16</inkml:trace>
  <inkml:trace contextRef="#ctx0" brushRef="#br0" timeOffset="155.88">14543 727 1043 0,'0'0'52'15,"0"0"174"-15,0 0-137 16,0 0-77-16,0 0-12 16,0 0-2-16,0 0-31 0,6 28-94 15,10-10-226-15,-4 2-240 16</inkml:trace>
  <inkml:trace contextRef="#ctx0" brushRef="#br0" timeOffset="552.89">14607 969 1074 0,'0'0'100'16,"0"0"-4"-16,0 0 71 16,0 0-136-16,0 0-22 15,0 0-5-15,79 0 10 16,-34 0 5-16,-2-5-16 15,-9-1 0-15,-4 1 3 0,-14 4-6 16,-5 0 0-16,-8 1-1 16,-3 0 3-16,0 0-4 15,-3 14 0-15,-18 10 2 16,-11 7 13-16,-3 3-5 16,-5 2 11-16,-5 3 15 15,3-1-3-15,2-3 9 16,10-4-14-16,15-12-10 15,5-5 2-15,10-9-11 16,0-2-7-16,13-1 0 16,17-2 8-16,15 0 0 0,10-9-8 15,9-8-3 1,6-3-24-16,-5 0-55 16,-7-1-91-16,-14-1-256 15</inkml:trace>
  <inkml:trace contextRef="#ctx0" brushRef="#br0" timeOffset="1499.4">15851 710 631 0,'0'0'61'16,"0"0"175"-16,0 0 48 16,0 0-158-16,0 0-26 15,0 0-30-15,-9-5-23 16,9 13-24-16,0 18-12 15,6 16 32-15,8 16 6 16,1 12-14-16,2 6-9 16,-4 3-12-16,-4-3 4 15,2-8-3-15,-5-15-6 16,0-16-6-16,-6-15 0 16,0-12-1-16,3-5-2 15,-3-4 0-15,0-1 4 16,3 0 2-16,0-9 6 15,5-22-5-15,3-13-2 0,3-16 2 16,-4-13-7-16,-3-12-2 16,-2-7 2-16,-4 5 2 15,-1 15 1-15,0 20-3 16,0 23 1-16,-6 14 5 16,2 9-6-16,1 6-1 15,3 0-1-15,0 0 2 16,-3 0-5-16,-10 4-2 15,-9 21-2-15,-4 12 2 16,-11 11 7-16,4 5 0 0,-2-1-1 16,6-2 1-1,-4-5-3-15,6-6 2 0,6-9 1 16,1-10 5-16,11-11-5 16,2-4 0-16,6-4 4 15,-2-1-4-15,3 0 5 16,-3 0-1-16,3 0-4 15,0 0 18-15,0 0-15 16,0 0-3-16,0 0 5 16,6 0-5-16,27 0 1 15,16 0-5-15,19 0 10 16,14 0-6-16,5-4 0 16,-5 1-5-16,-12 1 3 15,-20 2-34-15,-18 0 5 16,-19 0-20-16,-11 0-7 0,-2 0-11 15,-15 0-34-15,-15 2-78 16,-11 8-183-16,-1-2-95 16</inkml:trace>
  <inkml:trace contextRef="#ctx0" brushRef="#br0" timeOffset="2121.56">15396 969 544 0,'0'0'48'16,"0"0"244"-16,0 0-87 15,0 0-88-15,0 0-35 0,0 0-13 16,-67-9-21-16,54 9-19 16,6 0-8-16,3 0-5 15,4 0-11-15,0 0-1 16,0 0-1-16,0 0-3 16,9 0 0-16,18 0 13 15,6 0 16-15,3-1-4 16,-1-3-19-16,-11 1-3 15,-12 1 1-15,-6 0-2 16,-6 2 6-16,0 0-4 16,-9-1-2-16,-21 1 1 15,-15 0-3-15,-10 0-2 0,-6 6 2 16,2 6 0-16,16-5 1 16,20-3-1-1,11-2 2-15,12-2-2 0,0 0 0 16,31 0-21-16,18 0 4 15,17 0-53-15,-4 0-111 16,-8-6-181-16,-20-2-289 16</inkml:trace>
  <inkml:trace contextRef="#ctx0" brushRef="#br0" timeOffset="19205.82">3013 7068 10 0,'0'0'3'15,"0"0"1"-15,0 0-2 16,0 0-1-16,0 0-1 15,0 0 8-15,0 0-7 16,0 0 4-16,0 0-4 16,-58 0-1-16,44 0 0 15,-2 0-5-15,1 0 5 16,0 0-8-16,0 6 4 16,6 4 4-16,-3 4 0 15,3-3 0-15,3 0-7 16,3-2 7-16</inkml:trace>
  <inkml:trace contextRef="#ctx0" brushRef="#br0" timeOffset="19969.3">2877 7057 44 0,'0'0'47'0,"0"0"44"0,0 0-50 16,0 0-1-16,0 0-8 15,0 0-14-15,0-15 8 16,0 13-5-16,0 2 1 15,0 0 25-15,0 0-17 16,0 0 6-16,-2 0 17 16,1 0-14-16,-1 0 2 15,-2-2-20-15,1 1-15 16,0-2 65-16,0 3-41 16,0 0 12-16,3 0 4 15,0 0-18-15,0 0 10 16,0 0-21-16,0 0-2 15,0 0 16-15,0 0-31 16,0 0 0-16,0 0 1 0,0 3 0 16,6 13 2-16,12 9-1 15,7 6 1-15,2 4 18 16,3 0-21-16,-6 1 0 16,-2-6 8-16,-4-8-3 15,-3-7 7-15,0-5-7 16,-6-7 1-16,0 1 20 15,1-4-11-15,4 0 39 16,5-24 33-16,8-8-18 16,10-18-25-16,13-11-19 15,11-3-8-15,16-9 17 16,11-1-29-16,6-5-5 0,3 0 15 16,-1 3-11-1,-13 7 2-15,-11 10 0 0,-20 12 0 16,-13 7 30-16,-11 13-14 15,-10 10-4-15,-6 6 8 16,-9 7-14-16,1 2 0 16,-4 2-8-16,0 0 4 15,0 0 2-15,0 0-10 16,0 0 0-16,0 0-3 16,0 0 7-16,0 0-8 15,0 0 0-15,0 0-60 16,0 0-20-16,0 0-184 15,0 5-349-15</inkml:trace>
  <inkml:trace contextRef="#ctx0" brushRef="#br0" timeOffset="24731.8">8852 4886 203 0,'0'0'20'0,"0"0"5"16,0 0 38-16,0 0 35 15,0 0-21-15,0 0-24 16,-40 1 37-16,37-1-25 15,3 0-11-15,-3 0 11 16,0 0-18-16,3 0 8 16,-3-1-16-16,3-3 19 15,0-3 17-15,0-5-23 16,0-1-13-16,9 1-12 16,3 1-10-16,3 5 4 15,4 4-19-15,-2 2-2 16,2 0 3-16,2 14-3 15,-9 10 0-15,-3 10 0 0,-9 5-26 16,0 0 7-16,-6 1-36 16,-18-4 29-16,6-6-1 15,-1-10 11-15,8-4 12 16,4-12 1-16,7-1 3 16,0-3 2-16,0 0-2 15,4-23-18-15,10-9 16 16,8-9 4-16,-4-6 7 15,3 2-5-15,-2 4-2 16,-2 12 9-16,-7 10-9 16,-7 11-2-16,0 6 0 15,-3 2 0-15,3 7 0 16,0 16 1-16,-3 7 0 16,3 2 7-16,-3-1-7 0,3 1-1 15,3-1 0-15,6-5-4 16,3-3-30-16,9-11-45 15,10-12-101-15,9-3-142 16</inkml:trace>
  <inkml:trace contextRef="#ctx0" brushRef="#br0" timeOffset="25286.98">9388 4855 806 0,'0'0'8'0,"0"0"14"0,0 0 58 16,0 0-23-1,0 0-21-15,0 0-27 0,-30 26 30 16,63-26 103-16,13-9-87 16,2 0-19-16,7-4-4 15,0 1-17-15,5-5 3 16,-2 3-8-16,-3-2-9 15,-4 0 10-15,-11 2-11 16,-10 2-9-16,-9 5 9 16,-14 3-25-16,-4 4 25 0,-3-3 18 15,0 0-15 1,-13-5-3-16,-8 1-3 0,-9 0-16 16,0 2-3-16,-4-1-9 15,0 0 17-15,8 1 14 16,1-1 0-16,7 3 9 15,9 0-6-15,6 3 21 16,3 0 8-16,0 0-14 16,0 0 6-16,0-1-8 15,0 1-14-15,3 0 13 16,18 0-10-16,10 0 35 16,5 0-16-16,3 0-13 15,-3 3 3-15,-5 7-14 16,-4 4 4-16,-8 4-2 15,-5 5-2-15,-4 11 0 0,-10 3 8 16,0 4-6-16,-4-4-2 16,-16 1 0-16,-5-6-19 15,-2 4-82-15,-12-5-214 16,-2-4-236-16</inkml:trace>
  <inkml:trace contextRef="#ctx0" brushRef="#br0" timeOffset="26382.5">9476 5061 708 0,'0'0'0'0,"0"0"-36"15,0 0 29 1,0 0 5-16,0 0-113 0,0 0-70 16,0 0-178-16</inkml:trace>
  <inkml:trace contextRef="#ctx0" brushRef="#br0" timeOffset="27079.25">10486 4742 139 0,'0'0'109'16,"0"0"-84"-16,0 0 39 16,0 0 39-16,0 0-55 15,0 0 52-15,-42-64-29 16,26 54-14-16,-1 4 3 16,-2 3-9-16,-4 3 11 15,-2 0-30-15,1 7-1 16,-5 18-10-16,6 11-19 15,-1 5 7-15,9 8-4 16,6-1-1-16,2 0-8 16,7-11 2-16,0-9 2 15,7-10 14-15,5-6-14 0,6-11 0 16,0-1 2 0,4-9 5-16,2-21 35 0,3-7-40 15,-6-7 3-15,-1-2 14 16,-3 2 3-16,-8 4-10 15,-9 13 11-15,0 8-4 16,0 11 42-16,0 5 11 16,0 3-55-16,0 0-7 15,0 19-10-15,9 15-4 16,5 11-1-16,8 3-3 16,8-4-44-16,4-6-111 15,0-12-14-15,-8-12-192 16,-10-11-167-16</inkml:trace>
  <inkml:trace contextRef="#ctx0" brushRef="#br0" timeOffset="27559.53">8446 4734 347 0,'0'0'19'0,"0"0"98"15,0 0 27-15,0 0-4 16,0 0-2-16,0 0-45 15,-10 20-48-15,10 47-44 0,3 34 45 16,11 28 51-16,2 11-73 16,0-11-20-16,1-15-4 15,2-30-26-15,4-28 7 16,-1-30-80-16,5-26-20 16,-5-9-96-16,-2-37-98 15</inkml:trace>
  <inkml:trace contextRef="#ctx0" brushRef="#br0" timeOffset="28062.37">8345 4662 653 0,'0'0'4'0,"0"0"13"16,0 0 10-16,0 0 92 15,136 34 40-15,-30-35-45 16,16-26-33-16,14-8-52 15,16-11-20-15,24-7 7 16,24-10-11-16,16-3-4 16,2 2-1-16,-11 5-1 15,-11 15-4-15,-17 16 5 16,-21 14 0-16,-24 14-2 16,-34 0-5-16,-31 20 1 15,-27 10 6-15,-16 6 0 16,-14 7 3-16,-9 6-3 15,-3 4 0-15,1-2 15 16,1 0 0-16,-2 0 4 0,1 0 6 16,3-4-2-16,-4-5 5 15,0-1-27-15,0-5 7 16,-8-2 3-16,-7-1-5 16,-12-1 1-16,-14 2-3 15,-28 3-2-15,-31 5 14 16,-30 7-16-16,-26 5-14 15,-13 8 6-15,-10 5-4 16,-6 6 12-16,0-4 0 16,6-7 4-16,11-11-3 15,29-16-1-15,24-12-34 16,42-16-13-16,36-7-40 0,34 0-21 16,19-16-71-16,42-20-335 15</inkml:trace>
  <inkml:trace contextRef="#ctx0" brushRef="#br0" timeOffset="28331.98">10681 4557 1224 0,'0'0'4'0,"0"0"9"0,0 0 61 16,0 0-17 0,0 0-24-16,0 0-31 0,116-7 1 15,-56 37 1-15,7 13-4 16,5 12-2-16,-5 5-1 16,-3 4-42-16,-10-9-23 15,-8-13-145-15,-12-16 4 16,-13-21-335-16</inkml:trace>
  <inkml:trace contextRef="#ctx0" brushRef="#br0" timeOffset="28511.44">11087 4461 940 0,'0'0'44'0,"0"0"65"15,0 0 49 1,0 0-34-16,0 0-94 0,-45 92-15 15,31-10 2-15,4 26-12 16,-12 20-10-16,-2 18-27 16,-7 5-295-16,-2-9-260 15</inkml:trace>
  <inkml:trace contextRef="#ctx0" brushRef="#br0" timeOffset="39019.87">6546 5125 39 0,'0'0'17'0,"0"0"0"16,0 0-17-16,0 0 3 16,0 0 3-16,0 0-6 15,0 0-39-15</inkml:trace>
  <inkml:trace contextRef="#ctx0" brushRef="#br0" timeOffset="41848.11">9048 5182 223 0,'0'0'0'16,"0"0"-17"-16,0 0 17 15,0 0 0-15,0 0-20 16,0 0-59-16,0 11 50 15,6-11-45-15</inkml:trace>
  <inkml:trace contextRef="#ctx0" brushRef="#br0" timeOffset="42214.49">10165 4939 51 0,'0'0'16'16,"0"0"-13"-16,0 0 1 15,0 0 4-15,0 0-1 16,0 0-7-16,-21 1-67 15</inkml:trace>
  <inkml:trace contextRef="#ctx0" brushRef="#br0" timeOffset="46939.88">23444 3079 730 0,'0'0'30'15,"0"0"-23"-15,0 0 129 16,0 0-76-16,0 0-51 16,0 0 34-16,0 0-16 15,2-39 9-15,-2 38 22 16,0 0-1-16,0-3 5 15,0-5-16-15,-3-3-31 16,-6-1 9-16,-2 0-14 16,0 4 1-16,1 6 22 15,1 0-11-15,-2 3-16 0,-1 0-6 16,-3 1 0-16,0 18 12 16,-6 9-12-16,4 7 2 15,0 10 3-15,5 6-4 16,1 5 1-16,4 5-4 15,4-1 7-15,1-4-8 16,2-7 3-16,0-9-10 16,0-3 8-16,0-1 2 15,-1 0-5-15,-7 3-51 16,-5-5-48-16,-2-1-89 16,-1-8 21-16,-1-8-107 0,4-12-80 15</inkml:trace>
  <inkml:trace contextRef="#ctx0" brushRef="#br0" timeOffset="47179.57">22990 3517 687 0,'0'0'54'16,"0"0"210"-16,0 0-78 16,0 0-83-16,0 0-7 15,0 0-65-15,19-39-13 16,20 17-3-16,13 0-15 15,9 0 18-15,5-1-18 16,-2 4-1-16,-6 1-1 16,-9 7 2-16,-12 0-1 15,-11 4-17-15,-14 3-64 0,-6 2-42 16,-2-2-113-16,-3-2 15 16,-1-5-97-16</inkml:trace>
  <inkml:trace contextRef="#ctx0" brushRef="#br0" timeOffset="47540.03">23793 2796 1054 0,'0'0'8'16,"0"0"124"-16,0 0 36 15,0 0-103-15,0 0 0 16,0 0-30-16,-7-11-12 16,7 11-13-16,0 0-9 15,0 13-1-15,0 19-5 16,0 16 5-16,0 8 9 16,0-5-8-16,0-6 6 15,0-15-7-15,0-9 1 16,0-9-2-16,-3-9 1 15,3-3 0-15,0 0 5 16,0 0-4-16,0 0 4 16,0-3-5-16,0-10-1 15,0 0-25-15,0 5-78 0,0 8-96 16,-4 0-323-16</inkml:trace>
  <inkml:trace contextRef="#ctx0" brushRef="#br0" timeOffset="47831.32">24065 3034 979 0,'0'0'39'16,"0"0"173"-16,0 0-92 0,0 0-22 15,0 0-28-15,0 0-29 16,-18 4-34-16,9 29 6 16,-3 26-8-16,-3 20-4 15,-4 14-1-15,4 3 1 16,0-5 0-16,7-13-2 16,8-16-2-16,0-20-21 15,26-21-45-15,16-17-186 16,11-12-259-16</inkml:trace>
  <inkml:trace contextRef="#ctx0" brushRef="#br0" timeOffset="48268.53">24171 3288 1174 0,'0'0'31'15,"0"0"183"-15,0 0-161 16,0 0 16-16,0 0-39 15,0 0-30-15,-25 8-9 16,58-10 9-16,12-1-9 16,-1 3 9-16,-7 0-16 15,-13 8 15-15,-8 12-14 16,-11 5 4-16,-5 3 0 16,-6 0-13-16,-17-1 18 15,1-7-21-15,6-8 27 16,6-5-6-16,7-6 14 0,3-1-14 15,0-8 6-15,17-21-16 16,13-13 11-16,7-5-1 16,2-2 6-16,-5 8 10 15,-11 11-6-15,-10 14-3 16,-8 13 5-16,-5 3 15 16,0 5 9-16,-8 20-25 15,-8 12-5-15,-2 8 26 16,1 3-11-16,7-1-9 15,5-3-6-15,5-9 0 16,9-6-11-16,24-15-25 16,18-11-123-16,10-8-192 15,2-33-59-15</inkml:trace>
  <inkml:trace contextRef="#ctx0" brushRef="#br0" timeOffset="48504.04">24685 3063 917 0,'0'0'24'0,"0"0"262"16,0 0-167-16,0 0-17 16,0 0-48-16,0 0-28 15,3 40 42-15,45-13-7 16,6 6-37-16,-2 4-1 16,-1 9-23-16,-8 7 0 0,-12 8 4 15,-14 6-3 1,-17 4-1-16,-20-1-23 0,-20-3-44 15,-5-9-2-15,-3-9-100 16,10-17-101-16,9-21-105 16</inkml:trace>
  <inkml:trace contextRef="#ctx0" brushRef="#br0" timeOffset="48710.44">25370 3235 1425 0,'0'0'10'16,"0"0"32"-16,0 0-13 15,0 0 14-15,0 0-35 0,0 0-7 16,100-5-1-16,-30-3-30 16,1 0-18-16,-11 3-66 15,-15 1-145-15,-18 4-85 16,-24 0-144-16</inkml:trace>
  <inkml:trace contextRef="#ctx0" brushRef="#br0" timeOffset="48859.81">25334 3480 702 0,'0'0'186'16,"0"0"26"-16,0 0 6 16,0 0-103-16,0 0-66 15,0 0-42-15,26 11 21 0,65-29-8 16,22 1-20-1,14 3-114-15,7-3-220 0,-7-7-146 16</inkml:trace>
  <inkml:trace contextRef="#ctx0" brushRef="#br0" timeOffset="49625.59">26654 3459 653 0,'0'0'27'16,"0"0"58"-16,0 0-12 15,0 0-22-15,0 0 23 16,0 0 1-16,-36 16 21 16,36-16 25-16,3 0-12 15,18-9-19-15,7-18-40 16,5-9-16-16,2-10-20 16,-3-9-3-16,-3-3-11 15,-7-10 2-15,-4-14 7 16,-6-15-9-16,-9-12-7 0,-3 10 6 15,0 22 1-15,-10 32 0 16,2 29 0-16,-2 16 0 16,-7 20-6-16,1 44-5 15,-5 31 11-15,5 19-5 16,10 2 5-16,6-8-2 16,6-17 2-16,24-17-1 15,8-23-8-15,2-19 9 16,5-18-4-16,1-14 0 15,2-10 4-15,3-26 4 16,0-10 2-16,-5-15-3 16,-1 1 13-16,-11 8-14 15,-10 14-2-15,-11 17 4 0,-7 11-2 16,-6 10-4-16,0 10-1 16,3 16 3-16,1 11-6 15,4 1 6-15,3-7 0 16,5-6-2-16,5-8 4 15,-2-6-5-15,5-8 3 16,1-3 0-16,7 0 11 16,4-19-11-16,4-1 14 15,3 0 4-15,-6 6-11 16,-5 7 10-16,-6 7-17 16,-2 0 2-16,-4 5-3 15,2 8 1-15,0 4 0 0,4 0-3 16,2-8 2-16,-1-2 1 15,0-7-31-15,-2-7-92 16,-4-20-103-16,-9-11-320 16</inkml:trace>
  <inkml:trace contextRef="#ctx0" brushRef="#br0" timeOffset="49760.44">27807 2836 1199 0,'0'0'87'15,"0"0"14"-15,0 0-84 16,0 0-17-16,0 0-27 0,0 0-239 16,-27 38-286-16</inkml:trace>
  <inkml:trace contextRef="#ctx0" brushRef="#br0" timeOffset="50689.87">26592 3866 312 0,'0'0'31'0,"0"0"95"15,0 0-6-15,0 0-22 0,0 0 21 16,0 0-36-1,-8-61-50-15,5 67-5 0,0 21-18 16,-1 10-4-16,4 4 5 16,0-4-11-16,0-9 1 15,1-8 3-15,14-5 0 16,-1-6-4-16,3-9 4 16,3 0 1-16,-1-12 5 15,2-10-10-15,0-6 0 16,-5-1-2-16,-1-2 4 15,-4 1-2-15,-4 6 4 16,-4 7 3-16,-1 10 4 0,-2 6 13 16,0 1-5-1,0 0-2-15,0 22-15 0,-9 4 3 16,0 11 7-16,0 2 2 16,1 5 21-16,2 1 16 15,0-1-9-15,-1-5 12 16,0-6-28-16,-2-8 12 15,-4-4 1-15,-3-4-8 16,-2-4 14-16,-4-1-34 16,-7-7-11-16,0-2 6 15,-4-3-6-15,3 0-15 16,6 0-50-16,9 0-9 16,6 0-96-16,9 0-35 15,2-3-176-15</inkml:trace>
  <inkml:trace contextRef="#ctx0" brushRef="#br0" timeOffset="51521.63">26926 4071 353 0,'0'0'147'16,"0"0"-50"-16,0 0 131 16,0 0-59-16,0 0 7 15,0 0-43-15,-12 4-45 16,12-4-39-16,6 0-7 15,23 0-36-15,13 0 0 16,12 0 12-16,4 0-16 0,5 0 0 16,2-1-2-1,-3-9 0-15,-7 0 1 16,-15-2-1-16,-15 2-25 16,-10 1 16-16,-12-2-18 0,-3-3-4 15,-3-5-39-15,-16 2-2 16,-3 1 45-16,-2 4-34 15,4 2 15-15,2 2 44 16,6 1 2-16,6 4 9 16,2 2 22-16,4-2-1 15,0 1 44-15,0 1-52 16,0 1-6-16,13-2-11 16,13 2 17-16,8 0-8 15,2 2 0-15,-3 12-5 16,-6 6 21-16,-10 8-30 0,-12 10 1 15,-5 10 5-15,-29 7-6 16,-21 3-4-16,-14-1-61 16,-3-4-66-16,-2-10-94 15,1-14-254-15</inkml:trace>
  <inkml:trace contextRef="#ctx0" brushRef="#br0" timeOffset="52054.41">26630 3793 228 0,'0'0'0'0,"-125"38"-6"16,92-16-18-16</inkml:trace>
  <inkml:trace contextRef="#ctx0" brushRef="#br0" timeOffset="52833.27">27712 3961 761 0,'0'0'56'0,"0"0"69"16,0 0-24-16,0 0-56 16,0 0-19-16,97-28-10 15,-75 28-6-15,-1 10-1 16,-5 14-9-16,-4 10 3 15,-3 7-4-15,-9 2 1 0,0-1 0 16,-10 1-4-16,-8-8 5 16,-1-10-2-16,5-8 0 15,8-9 1-15,2-6 5 16,4-2-5-16,0 0 0 16,13-22 10-16,11-11-8 15,6-11 2-15,-1-5-4 16,-1-5 0-16,-5 7 23 15,-2 9-3-15,-12 14-1 16,-3 15 22-16,-6 7-4 0,0 2-16 16,0 13-21-1,0 18 4-15,-6 13 5 0,2 4-7 16,4-2-2 0,0-6 0-16,17-8-2 0,21-12-27 15,20-14-106-15,14-8-123 16,8-36-251-16</inkml:trace>
  <inkml:trace contextRef="#ctx0" brushRef="#br0" timeOffset="53365.18">28677 2445 330 0,'0'0'68'0,"0"0"6"16,0 0 68-16,0 0-9 15,-3-76-8-15,3 70 0 16,-2 1-2-16,0 3 23 16,0 2-57-16,1 0-62 15,-3 13-17-15,0 27-8 16,2 29 3-16,1 21 5 16,1 12-7-16,0 0-1 15,-6-8 6-15,0-15-8 16,-4-15-8-16,2-14-3 15,-1-15-71-15,3-12-151 0,-4-16-51 16,-1-7-164-16</inkml:trace>
  <inkml:trace contextRef="#ctx0" brushRef="#br0" timeOffset="53532.13">28426 2772 781 0,'0'0'43'16,"0"0"160"-16,0 0-110 15,0 0 7-15,0 0-53 16,127-37-17-16,-54 21-15 0,4 1-15 16,-5-2-72-16,-5-3-167 15,-11-4-131-15,-15-5-210 16</inkml:trace>
  <inkml:trace contextRef="#ctx0" brushRef="#br0" timeOffset="53764.24">29036 2349 847 0,'0'0'37'16,"0"0"157"-16,0 0-25 15,0 0-32-15,0 0-45 16,0 0-39-16,-25-13-28 16,20 32-14-16,-3 25-11 15,-3 28 0-15,-4 18 14 16,-1 12-11-16,-2 2-3 0,6-12-2 15,3-13-1-15,9-19-1 16,0-16-52-16,16-17-66 16,17-16-139-16,5-11-200 15</inkml:trace>
  <inkml:trace contextRef="#ctx0" brushRef="#br0" timeOffset="54530.05">29203 2517 513 0,'0'0'70'16,"0"0"169"-16,0 0-71 16,0 0-24-16,0 0-44 15,0 0-57-15,-19-11-43 16,19 33 0-16,0 9 3 15,7-2-1-15,-1-3-1 16,2-5 0-16,-1-3 1 0,0-8-2 16,0-2 0-1,0-6 0-15,4-2-6 0,3 0 6 16,5-5-6-16,1-12 6 16,3-5 0-16,-3-8 1 15,-3-5-1 1,-6-1 0-16,-4 4 3 0,-4 12 1 15,-2 8-1-15,-1 10 21 16,0 2-2-16,0 0-5 16,0 0-17-16,0 16 0 15,0 9 3-15,0 3-2 16,3 3 6-16,0 2 6 16,2 1-4-16,-5 2 12 15,0 4-19-15,0-2 5 16,0-2 18-16,-14-5-21 0,-2-2 5 15,-4-5-9-15,-2-3 7 16,-2-5-11-16,-1-7 4 16,1-7-79-16,3-2-67 15,2-16-98-15,8-20-173 16</inkml:trace>
  <inkml:trace contextRef="#ctx0" brushRef="#br0" timeOffset="54746.42">29427 2330 741 0,'0'0'83'0,"0"0"91"0,0 0-5 15,90 1-25-15,-46 23-49 16,3 13-66-16,2 13 2 16,-7 17-25-16,-9 6-4 15,-16 2 7-15,-17 0-9 16,-16 2-3-16,-27 2-15 15,-14-3-130-15,0-9-149 16,12-19-139-16,19-26-85 16</inkml:trace>
  <inkml:trace contextRef="#ctx0" brushRef="#br0" timeOffset="54929.25">30003 2762 1297 0,'0'0'33'0,"0"0"33"16,0 0 10-16,0 0-18 16,0 0-46-16,92-30-7 15,-25 17-5-15,5-2-56 16,-2 0-73-16,-9-1-311 16,-12-3-454-16</inkml:trace>
  <inkml:trace contextRef="#ctx0" brushRef="#br0" timeOffset="55452.41">30696 2366 1005 0,'0'0'141'0,"0"0"125"16,0 0-144-16,0 0-29 16,0 0-41-16,0 0-49 15,-23 30-1-15,23 22-2 16,0 23 0-16,8 12 2 15,6-1-2-15,-5-2-8 16,-6-12 4-16,-3-13-39 16,0-12-42-16,-15-18-61 15,1-13-38-15,-6-15-59 16,-4-1-13-16,-1-21 75 16,2-16 90-16,4-9 85 15,4-7 6-15,9-5 70 16,6 1 16-16,1 7 81 0,23 9-101 15,15 10-24-15,15 6-18 16,8 5-21-16,11 2-6 16,0 1-54-16,-5 0-95 15,-10-3 12-15,-12 0 25 16,-16-2 49-16,-14-3 66 16,-11 1 68-16,-5-3 116 15,0 3 13-15,-2 5-37 16,-7 4 51-16,3 9-59 15,2 3-37-15,-2 3-27 16,5 0-29-16,-6 13-35 16,1 24-24-16,2 19 0 0,2 20 24 15,2 10-24-15,0-2-1 16,5-6-5-16,5-16-2 16,4-16-46-16,1-15-47 15,7-16-156-15,9-15-167 16</inkml:trace>
  <inkml:trace contextRef="#ctx0" brushRef="#br0" timeOffset="55849.06">31248 2498 962 0,'0'0'35'16,"0"0"87"-16,0 0-66 15,0 0-9-15,0 0 46 16,0 0-6-16,103-3-53 15,-69 4-15-15,-5 4-14 0,-11 2-2 16,-6 3-3-16,-8 11-7 16,-4 5 2-16,0 8-9 15,-21 4-40-15,-7-2 19 16,0-7-40-16,5-8-50 16,8-9 92-16,11-9 15 15,4-3 11-15,14-6-2 16,19-16-74-16,12-11 83 15,4-7 0-15,-1-9 7 16,-5 3 0-16,-10 5-5 0,-13 13 26 16,-11 17 10-16,-9 10 21 15,0 1 31-15,-4 17-73 16,-13 17 2-16,-1 6 2 16,3 6-21-16,6-4 4 15,7-2-4-15,2-8-53 16,8-6-113-16,23-12-68 15,8-14-141-15</inkml:trace>
  <inkml:trace contextRef="#ctx0" brushRef="#br0" timeOffset="56030.48">31824 2257 1035 0,'0'0'125'0,"0"0"-21"16,0 0-2-16,-24 94-6 0,44-36-5 15,13 8-31-15,-1 6-35 16,-6 2-12-16,-22 6-13 16,-14 1-31-16,-53 7-111 15,-39 0-173-15,-35-9-262 16</inkml:trace>
  <inkml:trace contextRef="#ctx0" brushRef="#br0" timeOffset="56395.75">29047 3601 352 0,'0'0'91'16,"0"0"-29"-16,-100 8 32 15,82-5 25-15,10-3 37 16,5 0-44-16,3 0 24 16,0 0-22-16,32 0-40 15,35-11 10-15,46-8-13 16,62-3-47-16,67-1 26 16,63-4-37-16,58 1-12 15,31-5-2-15,6 0-27 0,-30 0-26 16,-46-2 13-16,-76 3-53 15,-84 1 17-15,-76 1-101 16,-78 3 35-16,-47 9 142 16,-75 10-124-16,-41 6-210 15,-41 3 144-15</inkml:trace>
  <inkml:trace contextRef="#ctx0" brushRef="#br0" timeOffset="56869.3">29321 4105 1232 0,'0'0'99'0,"0"0"81"16,0 0-121-16,0 0-28 15,0 0-20-15,0 0-11 16,-11 18-1-16,11 8-5 15,0 3 6-15,0-2 0 16,10-8-2-16,13-8 2 16,10-8-3-16,11-3-4 15,5-11-7-15,-6-14 10 16,-5-4-12-16,-13-6 16 16,-12-1 11-16,-10 1-7 15,-3 6 11-15,0 9-3 16,0 11-2-16,0 8 28 0,0 1-38 15,0 9-4-15,0 31-3 16,0 16 7-16,0 11 1 16,0 3-1-16,8-4 0 15,-4-14 8-15,-4-6-6 16,0-10-2-16,-14-8 7 16,-21-10 7-16,-19-5 14 15,-13-13-24-15,-11 0-1 16,2-9-4-16,12-8 1 15,18 2-52-15,22 8-34 16,23-6-100-16,8-4-303 16</inkml:trace>
  <inkml:trace contextRef="#ctx0" brushRef="#br0" timeOffset="57045.5">30013 4258 1430 0,'0'0'27'0,"0"0"93"16,0 0-79-16,0 0-3 16,0 0-38-16,0 0-1 15,127-75-45-15,-42 52-59 16,1 3-213-16,-8 1-273 16</inkml:trace>
  <inkml:trace contextRef="#ctx0" brushRef="#br0" timeOffset="57453.25">30501 4050 1165 0,'0'0'47'0,"0"0"170"16,0 0-167-16,0 0 2 16,0 0-16-16,105 2-15 15,-58 8 16-15,-8 4-37 16,-8 6-3-16,-13 5 1 15,-13 4-1-15,-5 4 1 16,-12 5-4-16,-12-4 0 16,-2-3-6-16,4-9 5 15,8-8-7-15,7-8 13 0,6-6-9 16,1 0 6-16,13-12-13 16,17-16 17-16,7-10 6 15,2-8-5-15,3-9-1 16,-6-1 12-16,-10 10-4 15,-8 15 28-15,-10 18-9 16,-8 11 4-16,0 2 5 16,0 7-36-16,-8 20-4 15,-2 12 2-15,1 7 4 16,9 1-4-16,0-7 2 16,24-3 0-16,10-10-6 15,12-9-34-15,11-15-65 16,1-3-311-16</inkml:trace>
  <inkml:trace contextRef="#ctx0" brushRef="#br0" timeOffset="75947.67">27406 2757 505 0,'0'0'27'16,"0"0"3"-16,0 0 94 15,0 0-60-15,0 0-12 16,0 0-16-16,0 0-17 16,-25 2 5-16,17 6 23 15,3-3 0-15,1 0-1 16,3-3-3-16,1-2-18 0,0 0 6 15,0 0 5 1,0 0-19-16,0 0-12 0,0 0 12 16,0-5-5-16,0-2 1 15,0 3-12-15,-2 1 10 16,1 3 12-16,-1 0-12 16,1 0-11-16,-2 6-3 15,0 5 3-15,0-2-4 16,3-1 3-16,0-6 0 15,0 0-1-15,0-2-7 16,0 0 6-16,0 0 3 16,0 0 0-16,3-2 15 0,-3-8-9 15,0 3 7 1,0 0 19-16,0 4-3 0,0 3 7 16,-3 0-6-16,0 0-28 15,-2 0-2-15,-2 3-12 16,1 10 9-16,1-2-2 15,5-4-4-15,0-2-1 16,0-4-7-16,0-1 11 16,0 0 6-16,0 0 2 15,0 0 3-15,0-1 5 16,-3-9-5-16,-3 0-5 16,-4 3-4-16,0 7-99 15,-3 0-87-15,2 5-266 16</inkml:trace>
  <inkml:trace contextRef="#ctx0" brushRef="#br0" timeOffset="81280.61">26172 4156 95 0,'-28'114'0'0,"16"-1"4"16,12-10 1-16,11-10-5 15,29-7-9-15,8-14-50 16</inkml:trace>
  <inkml:trace contextRef="#ctx0" brushRef="#br0" timeOffset="83004.34">25295 6326 88 0,'0'0'19'16,"0"0"-13"-16,0 0 38 15,0 0 23-15,0 0 15 16,0 0 32-16,-4 0-5 15,-2 0 31-15,-2 0 22 16,1 0-39-16,3 0-6 16,-1 0-12-16,2 0-18 15,2 0-21-15,1 0-38 0,0 0-15 16,0 0-11-16,20 0 9 16,21 0-11-16,17 0 40 15,9-15-24-15,7-4-16 16,-5 2-5-16,-12 3-56 15,-20 8-31-15,-23 6-137 16,-14 6-104-16,-33 24 114 16,-25 6-88-16</inkml:trace>
  <inkml:trace contextRef="#ctx0" brushRef="#br0" timeOffset="83140.06">25239 6532 235 0,'0'0'149'0,"0"0"1"15,-91 46 83-15,91-46-78 0,1 0-70 16,36-10 35-16,20-9 0 15,18-2-73-15,13-1-20 16,4 8-27-16,1 10-76 16,-13 2-288-16,-14-1-447 15</inkml:trace>
  <inkml:trace contextRef="#ctx0" brushRef="#br0" timeOffset="84003.98">26351 6604 871 0,'0'0'29'16,"0"0"61"-16,0 0-32 16,0 0 1-16,0 0 47 15,0 0-58-15,-25 67-18 16,47-67 13-16,13 0 24 16,14-25 1-16,10-24-26 15,4-19-11-15,-3-12-17 16,-14-8-4-16,-13-2-5 15,-17-10-5-15,-16-15 2 16,0 6-4-16,-16 22 2 16,-2 31-7-16,0 37 6 15,-4 23 1-15,-8 52-8 0,-1 33-5 16,4 23 9 0,12 13-8-16,15-8 12 0,12-19 0 15,26-18-3-15,12-24 0 16,13-25-3-16,6-20 5 15,5-11 1-15,-6-21-3 16,-6-19 3-16,-13-7 0 16,-15-9 11-16,-15 3-6 15,-11 6 0-15,-5 13-5 16,-3 17 3-16,0 12 6 16,0 5-9-16,0 31-18 15,0 11 18-15,9 11 0 0,12-4-1 16,10-12-3-16,12-12 4 15,6-11-4-15,5-9 4 16,1-5 0-16,0-17 1 16,-5-13 1-16,-1-1 28 15,-7 0-11-15,-6 7-15 16,-6 14 9-16,-7 6-13 16,4 4-5-16,3 2 3 15,3 10 4-15,4 2-2 16,3-4 0-16,1-6-7 15,-4-4-55-15,-3-8-17 16,-7-19-110-16,-9-16-176 16,-14-2-384-16</inkml:trace>
  <inkml:trace contextRef="#ctx0" brushRef="#br0" timeOffset="84138.87">27683 5875 995 0,'0'0'110'16,"0"0"58"-16,0 0-9 15,0 0-142-15,0 0-15 16,0 0-2-16,-34 0-16 16,35 6-238-16,-1 8-123 15</inkml:trace>
  <inkml:trace contextRef="#ctx0" brushRef="#br0" timeOffset="85464.76">26689 7129 219 0,'0'0'61'16,"0"0"81"-16,0 0-63 16,0 0 23-16,0 0 27 15,0 0-26-15,0-47-47 16,0 47-10-16,0-1-17 16,0 1 17-16,0 0-30 15,0 0-7-15,0 0 22 16,0 0-15-16,0 0 21 15,0 0-1-15,0 0-9 16,0-2 19-16,0 0-29 16,0-3-8-16,0 1 5 15,0 0-12-15,0-3 0 0,0 3-2 16,0-4 5-16,-3-4-3 16,-7 2-2-16,-3-2 0 15,-3-2-1-15,-4 1 5 16,1 7-2-16,-4 6-2 15,-3 6 0-15,-4 41-3 16,-1 22-2-16,1 16 5 16,9 1 3-16,15-10-3 15,6-15-1-15,1-16 1 16,22-17 0-16,2-17-3 16,3-11 3-16,2-11 0 15,1-26 15-15,-2-10-5 16,-7-7 0-16,-2-1-2 0,-11 0 2 15,-6 5 26-15,-3 16-31 16,0 11 15-16,0 17 19 16,0 6-9-16,0 16-30 15,-8 25-6-15,2 17 6 16,5 6-8-16,1 1 0 16,6-2-45-16,16-9-4 15,6-10-64-15,11-16-54 16,9-22-31-16,4-7-144 15</inkml:trace>
  <inkml:trace contextRef="#ctx0" brushRef="#br0" timeOffset="85849.28">27029 7258 736 0,'0'0'215'16,"0"0"0"-16,0 0-22 15,0 0-121-15,0 0-13 0,0 0-43 16,-29 4-9-16,89-8 44 15,22-11-30-15,12-4-16 16,0-6-5-16,-12 0-32 16,-21 0-3-16,-22 8-29 15,-21 2-16-15,-18-2 49 16,-11 1 20-16,-30-4-67 16,-13 1 59-16,-2 5 19 15,4 4 29-15,12 3 9 16,13 6-3-16,12-1 42 0,11 2-34 15,4 0-14-15,6-2-15 16,24 2-11-16,13 0 30 16,8 5-31-16,1 15 4 15,-5 13-4-15,-14 3-2 16,-15 14-2-16,-14 4 0 16,-4 4 2-16,-25 2-9 15,-6-4-52-15,-1-9-50 16,9-11-49-16,10-19-114 15,13-17-352-15</inkml:trace>
  <inkml:trace contextRef="#ctx0" brushRef="#br0" timeOffset="86289.45">27790 7014 106 0,'0'0'1048'0,"0"0"-994"15,0 0 128-15,0 0-161 16,0 0 32-16,0 0-53 16,-44 4 6-16,86-4 10 15,12 0-8-15,-1 5 2 16,-9 6 0-16,-13 8-8 16,-9 7-4-16,-14 8 0 15,-8 2-20-15,0 2 20 16,-12-6-38-16,-8-2 4 15,5-11 22-15,2-5 9 0,7-11 2 16,6-3 2-16,0 0-9 16,12-27 8-16,13-15 1 15,14-17 1-15,0-8 7 16,-2 5 1-16,-7 12 31 16,-9 20-16-16,-14 16-13 15,-5 11 52-15,-2 3-36 16,-2 13-14-16,-14 20-3 15,-5 11-2-15,3 9 9 16,9-4-16-16,9 2 1 16,22-10-6-16,33-10 5 15,29-15-24-15,31-16-57 16,19-27-200-16,1-38-283 16</inkml:trace>
  <inkml:trace contextRef="#ctx0" brushRef="#br0" timeOffset="86957.43">29062 5925 245 0,'0'0'74'0,"0"0"103"16,0-83-44-16,0 49-4 15,0-3 20-15,0 2-44 16,0 6-17-16,-9 4 21 16,-3 9-17-16,-3 7-41 15,-2 8 7-15,-5 1-18 16,-2 7-13-16,-3 21-27 15,2 11 3-15,4 16 21 0,6 20-20 16,9 14 11-16,6 8-7 16,0 3-3-16,0-12-4 15,8-11-1-15,3-14-8 16,0-18 6-16,0-15-48 16,-3-12-66-16,-2-10-62 15,-3-8-41-15,-3-3-55 16,0-19 6-16</inkml:trace>
  <inkml:trace contextRef="#ctx0" brushRef="#br0" timeOffset="87115.92">28766 6212 452 0,'0'0'111'0,"0"0"159"16,0 0-76-16,0 0-105 0,0 0 28 16,0 0-49-16,125-72-38 15,-38 48 1-15,2 0-31 16,-2 2-8-16,-2-2-52 15,-4-2-239-15,-17-10-188 16</inkml:trace>
  <inkml:trace contextRef="#ctx0" brushRef="#br0" timeOffset="87383.97">29426 5617 932 0,'0'0'115'16,"0"0"89"-16,0 0-57 16,0 0-46-16,0 0-41 15,0 0-3-15,0-46-36 16,0 53-13-16,-8 28-8 16,-4 22 3-16,-6 25 1 15,0 16-4-15,0 6 0 16,6 1 5-16,7-12-5 15,5-13-3-15,16-15-5 16,24-15-61-16,18-19-72 16,8-22-233-16,5-11-432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4:22:45.0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15640 5641 1028 0,'0'0'197'15,"0"0"-69"-15,0 0 45 16,0 0-138-16,0 0-29 15,0 0 23-15,102-20-25 16,-20-1 14-16,17-5-18 16,2 0-17-16,-7 1-10 15,-21 5-85-15,-26 8-21 0,-21 5-77 16,-26 7-32 0,-13 0 57-16,-26 2-167 0</inkml:trace>
  <inkml:trace contextRef="#ctx0" brushRef="#br0" timeOffset="196.11">15997 5513 237 0,'0'0'312'0,"0"0"-6"16,0 0-27-16,0 0-47 16,0 0-36-16,0 0-117 15,-38-9-30-15,37 9-5 16,1 27-34-16,0 21-10 16,-3 16 36-16,-4 14-34 15,-5 14 18-15,-3 0-20 0,7-2 0 16,7-12-11-1,1-22-70-15,9-19-61 0,15-21-140 16,6-16-167-16,5-8-153 16</inkml:trace>
  <inkml:trace contextRef="#ctx0" brushRef="#br0" timeOffset="1145.64">16261 5822 366 0,'0'0'440'15,"0"0"-166"-15,0 0 13 16,0 0-77-16,0 0-185 15,0 0-20-15,-7 23 8 16,-3 23 3-16,6-6 4 16,4-5-20-16,0-9 2 15,6-7-5-15,18-10 6 16,9-9-5-16,9 0 2 0,1-23-29 16,-3-8 23-16,-4-6-20 15,-6-1 26-15,-10-1-16 16,0 6 20-16,-8 10-4 15,-8 9 30-15,-4 7-23 16,0 7 27-16,0 10-34 16,0 18 3-16,10 11-26 15,6 4 33-15,4-4-10 16,9-6 0-16,3-8-18 16,10-10 14-16,4-15-32 15,1 0-43-15,-3-24 56 16,-6-13-56-16,-5-9 71 0,-13-2 8 15,-1-8 0-15,-3-5 61 16,-4-8 5-16,3-9-16 16,-3-6 42-16,-3 13-50 15,-4 18 10-15,-5 26 8 16,0 20-25-16,0 7 15 16,-5 32-50-16,-10 21 0 15,-5 25-20-15,10 13 23 16,10 11-3-16,3 5 0 15,24-8-19-15,8-15 9 16,3-23-66-16,-5-27-26 16,-10-22 28-16,-9-12-159 15,-8-23 71-15,-6-19 105 16,0-17-80-16,-13-11 123 16,-17 1 14-16,-9 5 1 0,-8 18 52 15,-9 20 22-15,-2 17 33 16,1 9-2-16,17 0-87 15,13 2 51-15,17 7-70 16,10-1 22-16,26-2-44 16,28-3 33-16,18-3-11 15,13 0 0-15,3-12-5 16,-3-8 5-16,-11-1 0 16,-5-5 9-16,-18 3 6 15,-18 6-13-15,-14 5 47 16,-12 8 29-16,-7 4-37 15,0 4-24-15,0 25-17 0,-10 15 0 16,1 11 6-16,2 3-6 16,7-2 0-16,0-6-3 15,7-13 3-15,9-13-1 16,7-14-3-16,3-10 1 16,6-1-15-16,0-22 18 15,1-10 0-15,-1-7-11 16,-10-1 9-16,-11-6 2 15,-11-4 7-15,-13-1 5 16,-23 6 35-16,-9 10-43 16,-12 20 13-16,2 16 10 0,8 9-27 15,13 23-10 1,16 8-59-16,17 5-87 0,1-4-71 16,23-8-123-16,18-16 1 15</inkml:trace>
  <inkml:trace contextRef="#ctx0" brushRef="#br0" timeOffset="1577.81">17751 5567 961 0,'0'0'216'0,"0"0"130"16,0 0-233-16,0 0 48 16,0 0-134-16,0 0-22 15,-13-39 25-15,53 36-20 16,11 3-4-16,7 0-6 0,4 17 12 15,3 5-19-15,-10 3 7 16,-9 3-9-16,-21 1-4 16,-20 5-20-16,-10 5 25 15,-33 2 7-15,-4-5-50 16,0-7 49-16,5-7-29 16,16-13 31-16,9-9-5 15,7 0 29-15,5-11-15 16,0-15 6-16,8-9-4 15,20-8-9-15,17-11-2 16,6 1 0-16,8 3 1 16,0 8 9-16,-4 14-10 15,-9 13 0-15,-7 12 5 0,-5 3-14 16,-4 15 9 0,-3 16 0-16,-4 5-13 0,-4 6 19 15,-9 1-6-15,-7 1 0 16,-3-5-57-16,0-3 8 15,0-14-172-15,0-15-135 16,7-7 48-16,14-20-153 16</inkml:trace>
  <inkml:trace contextRef="#ctx0" brushRef="#br0" timeOffset="1838.54">18667 5274 479 0,'0'0'201'0,"3"-101"186"16,-3 83-143-16,0 17-32 15,-9 1-170-15,-1 19-25 0,-1 7-12 16,5 4 1-16,6-2-6 16,0-6 0-16,4-4 1 15,13-7-3-15,-5-5 2 16,-3-4-1-16,1-2-4 16,-3-6 10-16,3-13 16 15,-1-5-8-15,-2 0 7 16,-6 5-10-16,-1 6-10 15,0 12 0-15,-1 1-14 16,-15 18-143-16,-5 14 24 16,3 16-35-16,5 5-124 15,5 5-153-15</inkml:trace>
  <inkml:trace contextRef="#ctx0" brushRef="#br0" timeOffset="2444.14">19014 5567 1061 0,'0'0'106'15,"0"0"181"-15,0 0-161 16,0 0-44-16,-110-39-78 16,68 62-4-16,-3 11 4 15,6 4 13-15,13-1-25 16,3-2 8-16,16-6 0 0,7-7-19 15,0-6 6-15,15-10-11 16,13-6 3-16,10-1-5 16,2-20 4-16,2-4 19 15,-8-6 3-15,-3-3 2 16,-5-5 0-16,-9-2-2 16,-5 10 20-16,-6 9 3 15,-3 13 21-15,-3 9-20 16,0 2-17-16,0 20-14 15,-3 11-1-15,0 3 8 16,3 1-8-16,0-4 20 16,20-1-21-16,5-6 9 15,9-9-19-15,7-9-6 0,2-8-9 16,2 0-7 0,-3-22 5-16,1-7-40 0,-8-9 53 15,-2-6 19-15,-4-9 8 16,-7-12 26-16,-2-8-18 15,0-14 30-15,3-3 56 16,-8 5-64-16,-4 20 46 16,-5 23-27-16,-6 24-5 15,0 17 48-15,0 2-96 16,-16 29 0-16,-4 20-9 16,-2 14 25-16,9 6-16 15,6 5 0-15,7 3 0 0,10 2-18 16,22 0 18-1,17-3-61-15,12-14-41 0,13-21-302 16,12-30-416-16</inkml:trace>
  <inkml:trace contextRef="#ctx0" brushRef="#br0" timeOffset="4441.76">21055 5613 1024 0,'0'0'191'16,"0"0"-44"-16,0 0 54 15,0 0-59-15,0 0-107 16,0 0 20-16,-17-10-17 16,17-12-38-16,0-8 10 15,0-10-10-15,23-7 0 16,9-11-11-16,9-2-9 15,0-2 20-15,-6 10 0 16,-8 16 5-16,-18 17-3 16,-8 13-2-16,-1 6 0 15,0 0-1-15,-7 23 10 0,-17 12-9 16,-1 7 0-16,4 4 6 16,10-8-17-16,11-7 11 15,0-3 0-15,12-6-9 16,18 0 11-16,12-4-2 15,3 0 0-15,1-4 17 16,-9-2-28-16,-7-1 11 16,-13 0 0-16,-10 1-11 15,-7 5 16-15,-17 5-5 16,-22 6 0-16,-13 4 15 16,-9-3-25-16,-1-2 10 15,2-3-43-15,12-7 39 0,20-9-76 16,16-8 15-1,12-13 54-15,31-28-169 0,23-20 26 16,12-14 95-16,6-9 34 16,-1-11 25-16,-7-3 20 15,-5 3 113-15,-6 17 14 16,-15 20-37-16,-8 23 2 16,-14 18-38-16,-6 12-22 15,-7 5 12-15,-2 0-57 16,5 20-7-16,2 24 0 15,0 20 6-15,-2 18 4 16,-1 10-10-16,-4 6 2 16,-1-2 8-16,0-11-10 15,4-16 0-15,-1-18 0 16,4-19-7-16,3-16 1 0,4-14-20 16,7-2 9-16,11-16-6 15,10-15 20-15,4-13 1 16,5-7 0-16,-6-7-6 15,-4-2 2-15,-5 2 6 16,-10 17 0-16,-13 15 1 16,-5 18 17-16,-8 8-18 15,0 2 0-15,0 21-15 16,1 7 11-16,4 4 3 16,2 0 1-16,4-5-11 15,-1-5 11-15,5-7-9 16,2-7-20-16,3-9-56 0,9-1 19 15,3-11-32 1,7-12-48-16,1-5 14 0,-2-8-56 16,-10-7 188-16,-6-3 15 15,-8 0 25-15,-8 8 113 16,-5 10-4-16,-1 12-17 16,0 12 22-16,0 1-87 15,0 3-49-15,0 0-18 16,0 7 17-16,3 10-17 15,8-1 0-15,1 0 0 16,10-4-18-16,3-5 18 16,7-3 0-16,-6-4 0 15,1 0-29-15,-7-14 26 0,-5-1-13 16,-9-1 12-16,-6-2-26 16,0-3 30-16,-10-1-10 15,-6 2-2-15,1 6 15 16,-4 6-3-16,-5 8 0 15,-6 13 9-15,-2 20-21 16,-6 11 12-16,7 10 0 16,9 3-6-16,12-3 12 15,10-4-15-15,19-8-64 16,28-12-23-16,10-11 84 16,10-18-69-16,6-1-140 15,6-20-99-15,-2-6 184 16,-8-7-148-16,-19-6 196 15,-18-5 88-15,-17-7 196 0,-10-2 121 16,-5 7-85-16,0 11 63 16,-6 15-115-16,-3 15-67 15,-1 5-69-15,-4 0-24 16,-1 24-30-16,3 3 10 16,8 7 0-16,4-4-11 15,0-5-19-15,16-6 10 16,8-9 8-16,3-8-38 15,0-2 44-15,-1-4-20 16,-2-16 16-16,-6-6-2 16,-3-3 15-16,-10-3-3 15,-5-2 6-15,0 0-3 16,0 9 62-16,-15 9-48 0,-5 16 4 16,-8 3 14-16,-8 31-30 15,-2 14-5-15,-3 10 0 16,10 4 10-16,12 2-21 15,9-4 11-15,10-1-7 16,26-9-5-16,11-14-10 16,12-14 11-16,11-19-25 15,6-3 9-15,7-17 2 16,1-15-166-16,-7-7 70 16,-10-9 8-16,-9-7 52 15,-7-14 61-15,-8-15 45 16,-3-13 66-16,-5-9 37 0,-8-1-44 15,-9 15-12-15,-8 23 3 16,0 28-35-16,0 23 16 16,-6 17-22-16,-8 7-45 15,-8 28 4-15,-4 24-13 16,1 15 0-16,8 10 23 16,10 8-9-16,7 6-3 15,4-2-11-15,28-6 6 16,10-11-35-16,10-18-1 15,0-19-43-15,-3-20-6 16,-3-21-279-16,-11-9-369 16</inkml:trace>
  <inkml:trace contextRef="#ctx0" brushRef="#br0" timeOffset="4591.88">23471 5162 1061 0,'0'0'164'0,"0"0"123"15,0 0-143-15,0 0-100 16,0 0-41-16,0 0-3 16,149-41-28-16,-49 29-178 15,5-5-271-15</inkml:trace>
  <inkml:trace contextRef="#ctx0" brushRef="#br0" timeOffset="5307.12">25152 5395 1010 0,'0'0'243'0,"0"0"-101"16,0 0-1-16,0 0-59 16,0 0-66-16,0 0-5 15,-42 50 36-15,8-25-35 16,-6-4 4-16,-5-9-6 16,2-6 6-16,4-6-14 15,6-8-2-15,12-15 0 16,10-11 4-16,11-10-4 0,0-10 0 15,19-9 0 1,12-4 12-16,4 3-10 0,-4 13-2 16,-4 20 3-16,-7 20-7 15,0 11 4-15,4 28 0 16,4 23-7-16,0 24 19 16,-5 16-12-16,-11 14 0 15,-12 14 11-15,-3 9 1 16,-30 1-12-16,-11-3 0 15,2-17 14-15,3-28-5 16,12-25 12-16,13-28 4 16,7-15-23-16,7-13 54 0,0 0-26 15,16-29 23-15,22-22-9 16,15-21-44-16,10-13 0 16,0-7 0-16,-1-9-19 15,1 1-8-15,-3 6-56 16,-8 11-20-16,-12 15-112 15,-12 13-379-15</inkml:trace>
  <inkml:trace contextRef="#ctx0" brushRef="#br0" timeOffset="6523.62">25492 4992 1261 0,'0'0'139'15,"0"0"57"-15,0 0-89 0,0 0-55 16,0 0-48-16,-10 117 89 16,10-58-84-16,0-2-3 15,0-11 1-15,7-4 6 16,8-14-13-16,4-8 0 16,5-12-9-16,11-8-9 15,8-6 5-15,9-19 13 16,0-9-15-16,-5-10-12 15,-7-6 27-15,-4-12 0 16,-5-1 9-16,-10 10-5 16,-6 17-4-16,-11 18 0 15,-4 16 14-15,0 4-10 16,0 28-6-16,-10 13 2 0,0 10 0 16,7-2-7-16,3-7 7 15,0-8-22-15,19-11 19 16,6-5-63-16,8-14 26 15,9-6-28-15,10-9-5 16,3-18 12-16,-2-7-24 16,-7-9 30-16,-11-6 33 15,-5-5 44-15,-9-1-19 16,-7 10 55-16,-8 12-8 16,-6 16 75-16,0 16-39 15,0 1-53-15,0 20-29 16,-9 10 20-16,0 4-22 0,5-5-2 15,4-2 15-15,0-8-15 16,14-5 0-16,8-5 0 16,2-9-10-16,4 0 16 15,1-9-12-15,-5-10 6 16,-3-6-18-16,-11-6 4 16,-4-2 14-16,-6-4 0 15,0 3-2-15,-10 8 6 16,-10 17-4-16,-10 9 3 15,-8 22 16-15,-3 20-20 16,1 12 1-16,7 6 0 16,9-1 7-16,13 0-7 0,11-10 0 15,11-12-1-15,27-13 17 16,14-12-29-16,10-12 13 16,6 0 0-16,5-19-11 15,3-9 12-15,0-5-1 16,1-6 0-16,-6-13-21 15,-9-7 20-15,-11-4 1 16,-18 5 0-16,-15 13 43 16,-18 22-22-16,0 13 40 15,-20 10-18-15,-14 0-31 16,-5 17-5-16,1 10-7 16,9 1 0-16,20 0-15 15,9-2 23-15,8 4-8 16,26 0 0-16,12 2 14 15,15 2-14-15,5 0 0 0,-3-3 0 16,-14-8-20-16,-18-9 30 16,-17-6-10-16,-14 0 0 15,-9 1-21-15,-30 5 9 16,-21 9 12-16,-13-3-33 16,0-3 18-16,10-8-89 15,16-9 23-15,23 0-1 16,24-26-44-16,6-17 37 15,39-14-160-15,19-15 71 16,13-13-57-16,5-16 152 16,6-10 83-16,-3 7 33 0,-6 11 119 15,-15 26 107 1,-22 30-17-16,-19 16-78 0,-13 15 32 16,-6 6-126-16,1 17-48 15,1 25 40-15,0 24-35 16,-6 15 11-16,0 12-31 15,0 6 0-15,-14 0 9 16,-2-7-16-16,6-13-11 16,0-21-16-16,5-21-52 15,5-18 31-15,0-13-108 16,11-6-57-16,12-6 72 16,3-22-106-16,-3-9-220 15,-4-13 110-15</inkml:trace>
  <inkml:trace contextRef="#ctx0" brushRef="#br0" timeOffset="6773.13">27506 4920 443 0,'0'0'242'16,"-94"-16"24"-16,52 16-78 16,12 0 0-16,11 0-53 15,16 0-50-15,3 0-78 16,22 2 46-16,26-2-19 16,19 0 37-16,14 0-27 15,-2-8-37-15,-3-4 4 16,-9 3-11-16,-10 3 7 15,-10 6 33-15,-14 0-40 16,-12 18 0-16,-11 16-2 16,-8 10 15-16,-2 6-13 15,0 1 0-15,-5-1 5 0,1-5-27 16,4-9-25-16,0-11-100 16,23-14-36-16,9-11-154 15,4-6-408-15</inkml:trace>
  <inkml:trace contextRef="#ctx0" brushRef="#br0" timeOffset="6900.74">28265 4720 618 0,'0'0'276'15,"9"-99"20"-15,-9 85 21 16,0 14-205-16,0 11-112 16,-9 23-19-16,-1 17-26 15,-4 9-121-15,2 4-178 16,6-2-186-16</inkml:trace>
  <inkml:trace contextRef="#ctx0" brushRef="#br0" timeOffset="7574.16">28353 5022 1178 0,'0'0'222'0,"0"0"40"15,0 0-149-15,0 0-72 16,0 0 6-16,0 0-47 15,-53 0 0-15,39 41-14 16,5 5 27-16,6-6-13 0,3-5 0 16,6-6 3-1,12-12-31-15,7-6 21 16,5-11-42-16,3 0 45 0,1-12-53 16,-1-14 8-16,-8-10 5 15,-8-6-21-15,-10-10 55 16,-7-6-19-16,0-3 29 15,-20 9 37-15,-13 15-11 16,-8 20 36-16,-9 17-23 16,2 15-32-16,6 18 21 15,12 10-28-15,18 1 0 16,12-5-2-16,0-3 17 16,14-12-15-16,13-8 25 15,2-10-16-15,4-6 31 16,7 0-35-16,1-12-3 0,5-12 26 15,3-4-13 1,3-7-15-16,3-4 0 0,0-2 11 16,-10 7 3-16,-15 10-14 15,-15 14 0-15,-15 10-4 16,0 8 4-16,-3 18 0 16,-7 5-3-16,4 0 20 15,3-9-24-15,3-8 7 16,0-5 0-16,0-7-8 15,0-2 20-15,9 0-12 16,16-11 13-16,11-8-11 16,13-6 18-16,2-3-20 0,9-5 0 15,2-1-9-15,-5 8 19 16,-9 7-10-16,-17 19 0 16,-10 0 0-16,-5 23-15 15,-4 16 12-15,0 7 3 16,-4 5-13-16,-2 2 13 15,0-4-9-15,-3-6-22 16,-3-17-102-16,0-18-175 16,0-10-616-16</inkml:trace>
  <inkml:trace contextRef="#ctx0" brushRef="#br0" timeOffset="8738.02">29864 7668 91 0,'0'0'21'16,"28"-76"6"-16,-22 32-27 15,-3-9 0-15,5-22 29 16,2-14 98-16,2-13-120 16,2-14 14-16,-1-10-18 15,2 0-3-15,0-3-1 16,-8 4-86-16,-4 6-106 16</inkml:trace>
  <inkml:trace contextRef="#ctx0" brushRef="#br0" timeOffset="9637.41">29713 5141 274 0,'0'0'126'16,"0"0"53"-16,0 0-52 15,0 0 36-15,0 0-78 16,0 0-7-16,39-81 13 16,-37 74-15-16,-2 3 57 15,0 3-16-15,0 1-17 16,0 0-5-16,-11 5-83 16,-14 15-11-16,-6 6 30 15,-4 7-28-15,10-7 22 16,9-5-22-16,8-4 6 15,8-5 5-15,0 0-14 16,19-4 0-16,16-4-3 0,10-4 12 16,5 0-9-1,-4-9 0-15,-8-9 5 0,-13-3-2 16,-10-5-3-16,-9-3 0 16,-6-5-6-16,-1 3 21 15,-16 9-15-15,-8 9 0 16,-8 13 9-16,-3 7-17 15,-2 20 8-15,8 5 0 16,8-2-7-16,12-5 16 16,10-5-9-16,0-3 0 15,4-5 6-15,12-4-16 16,0-5 10-16,2-3 0 0,4 0-3 16,-1-9 19-1,-1-7-16-15,-7 1 0 0,-4-2 9 16,-8 2-13-16,-1 2 4 15,0 3 0-15,-3 9-12 16,-16 1 18-16,-2 7-8 16,-4 13 2-16,-1 4-11 15,9 2-4-15,6-1-47 16,5 0-98-16,6 0-70 16,0-11-185-16,0-3-269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5:08:38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3110 10618 801 0,'0'0'142'0,"0"0"131"16,0 0-175-16,0 0-32 0,0 0-8 15,0 0-4 1,0 0-26-16,0 0-23 0,-42-46-5 16,48 73-13-1,18 8 13-15,7 12 3 0,8-2-1 16,4-9 7-16,2-9-6 16,7-11 3-16,6-8 2 15,8-8 3-15,14-24 11 16,17-33 13-16,15-27 11 15,15-13-11-15,12-1-10 16,1 5-14-16,-10 14 4 16,-20 13-9-16,-28 15 7 15,-28 19-7-15,-21 15 0 16,-17 8-5-16,-13 9-1 16,-3 0 0-16,0 0-42 0,0-10-59 15,-6-7-326-15</inkml:trace>
  <inkml:trace contextRef="#ctx0" brushRef="#br0" timeOffset="3416.57">9106 2968 657 0,'0'0'33'0,"0"0"89"15,0 0-31-15,0 0-41 16,0 0 58-16,91-15 15 15,-21-33-61-15,9-15-24 16,-4-3-22-16,-4-9-9 16,-17-12 4-16,-14-7-8 15,-13-7 5-15,-12-2-8 16,-9 17 1-16,-6 22-4 16,0 29 2-16,-9 25 1 0,-10 18-5 15,-11 42 2-15,-6 27 2 16,-6 25 1-16,11 13 4 15,13-1 4-15,18-12-5 16,0-17 4-16,27-26-7 16,5-19 0-16,13-24 0 15,5-16 3-15,14-5 4 16,4-27 7-16,-2-12-8 16,-11-9 2-16,-16-11-7 15,-9-8 22-15,-15 4-6 16,-2 22 0-16,-10 17-15 15,-3 28 2-15,0 7-4 16,0 33-16-16,0 17 16 16,0 8 0-16,0-2 4 0,9-12-4 15,6-11 0-15,10-11 3 16,1-11 2-16,8-11 0 16,3-6 4-16,2-3 26 15,0-20-7-15,-2-4 6 16,-4-2-6-16,-5 1-10 15,-11 5-2-15,-4 8-11 16,-7 10-1-16,-3 5-4 16,0 17-17-16,6 12 15 15,-1 5 1-15,8 2 2 16,3-5-2-16,8-4 5 0,9-7-2 16,2-9-2-1,8-10 0-15,6-1-2 0,-3-14-10 16,-4-12-63-16,-11-10-87 15,-13-11-210-15,-8-13-334 16</inkml:trace>
  <inkml:trace contextRef="#ctx0" brushRef="#br0" timeOffset="3556.13">10522 2260 653 0,'0'0'200'0,"0"0"-91"16,0 0-109-16,0 0-232 0,0 0-247 16</inkml:trace>
  <inkml:trace contextRef="#ctx0" brushRef="#br0" timeOffset="4200.39">9173 3467 929 0,'0'0'236'0,"0"0"67"15,0 0-163-15,0 0-75 16,0 0-33-16,0 0-12 15,24-78-16-15,-2 73-4 0,14 2 0 16,6 3 1 0,7 0-1-16,-4 14-6 0,-5 5-12 15,-12 6 3-15,-11-1-9 16,-14 2 0-16,-3 5-3 16,-9 0 8-16,-18 0 13 15,-3-4 1-15,2-7 4 16,7-8 1-16,12-7 0 15,6-5 3-15,3-8 7 16,0-18 41-16,12-11-31 16,9-4-5-16,8 0-14 15,6 4 8-15,-2 11-2 16,-3 4-5-16,-11 12-1 0,-7 6-1 16,-5 4-1-1,-7 1-5-15,0 20 0 0,0 9 4 16,-4 7 1-16,-11 3 1 15,3 0 0-15,-3-1-17 16,6-6-40-16,9-5-26 16,0-12-86-16,17-16-137 15,21-2-154-15</inkml:trace>
  <inkml:trace contextRef="#ctx0" brushRef="#br0" timeOffset="4615.6">9862 3464 538 0,'0'0'395'0,"0"0"-54"0,0 0-119 16,0 0-123-16,0 0-39 15,0 0-46-15,-16 0-13 16,53 0 2-16,11 0-2 16,19 0-1-16,15-1-3 15,0-3-8-15,0-1-50 16,-12-2-29-16,-22-1-4 15,-26 0-85-15,-22 2 4 16,-2 0 134-16,-27 0-4 16,-10 1 16-16,-1-4 25 15,4-1 4-15,8 1 32 16,8-1 35-16,10 2 58 16,7 6-7-16,3-3-5 15,0 0-35-15,10-1-45 0,13 3-22 16,5 3 10-16,12 0-17 15,-1 9 9-15,0 12-13 16,-3 4 2-16,-14 2-4 16,-8 4-2-16,-14 2 4 15,0 5-9-15,-20 3-25 16,-10 5-28-16,-7-3-73 16,-3-8-172-16,7-15-201 15</inkml:trace>
  <inkml:trace contextRef="#ctx0" brushRef="#br0" timeOffset="4919.42">10811 3416 909 0,'0'0'115'16,"0"0"114"-16,0 0-108 15,0 0-68-15,-66 104-10 16,50-58-1-16,4 2-22 15,9 0-15-15,3-9-2 16,6-10-3-16,16-10-2 16,11-14 1-16,3-5-6 15,7-19 7-15,-1-16 7 16,-2-10-7-16,-10-1 7 0,-9-4-7 16,-15-2 1-1,-6 4 3-15,-11 3-4 0,-14 12 0 16,-11 22-14-16,-7 11-29 15,-2 11-90-15,-4 11-223 16,13-2-362-16</inkml:trace>
  <inkml:trace contextRef="#ctx0" brushRef="#br0" timeOffset="5450.33">11184 2670 690 0,'0'0'297'16,"0"0"18"-16,0 0-168 16,0 0-79-16,0 0-35 15,0 0-30-15,22-5 0 16,-7 17-3-16,3-5 1 16,4-6 5-16,11-1-2 0,6-5 1 15,7-12-3-15,-1-3-2 16,-5-4-6-16,-16-5 0 15,-9-2 1-15,-15-11 5 16,0-2 2-16,-6 8-2 16,-18 8 0-16,-8 18-6 15,-14 10 4-15,-3 22-2 16,-3 24 2-16,3 14-1 16,13 6 3-16,5 1 3 15,14-9 0-15,14-10-3 16,3-9 0-16,6-8 2 15,24-10-2-15,15-8-2 0,16-10 0 16,12-3-44 0,5-14-83-16,-1-15-199 0,-11-17-213 15</inkml:trace>
  <inkml:trace contextRef="#ctx0" brushRef="#br0" timeOffset="5881.48">11626 2166 332 0,'0'0'300'16,"0"0"70"-16,0 0-136 15,0 0-103-15,0 0-53 16,101-48-55-16,-67 42-10 0,3 6-9 16,-7 0-4-1,-9 14-3-15,-6 11 1 0,-12 8-8 16,-3 4 10-16,-11-1-18 15,-14 0-1-15,-5-3-6 16,2-10 18-16,7-6 7 16,12-8 0-16,3-7 0 15,6-2 1-15,0 0 4 16,15-17 1-16,15-9 4 16,6-6 7-16,3-6-9 15,2-5 0-15,-5-1 19 16,-6 5-12-16,-11 13-12 15,-10 12 13-15,-6 10-13 16,-3 4 11-16,0 1-14 0,-3 16-7 16,-9 9 6-16,-7 12 1 15,1 4 2-15,0 6-2 16,-5 3-3-16,10 2-57 16,3-2-73-16,10-3-99 15,0-11-145-15,28-12-237 16</inkml:trace>
  <inkml:trace contextRef="#ctx0" brushRef="#br0" timeOffset="6063.46">12259 2610 693 0,'0'0'235'15,"0"0"64"-15,0 0-77 0,0 0-118 16,0 0-25-16,0 0-42 15,56-29-23-15,-5 24-14 16,8 5-40-16,-1 0-136 16,-6 0-343-16</inkml:trace>
  <inkml:trace contextRef="#ctx0" brushRef="#br0" timeOffset="13965.64">13142 2227 410 0,'0'0'200'16,"0"0"34"-16,0 0-112 15,0 0-37-15,0 0 41 16,0 0-32-16,0 0-27 16,33-57 4-16,-33 57-29 15,0 0-11-15,0 0-11 16,-3 15-17-16,-18 15-3 16,-4 12 9-16,-8 17 15 15,0 12-2-15,-4 13 0 16,1 4-7-16,0-1 7 0,4-10-14 15,9-6-3-15,10-15-5 16,13-8 0-16,0-15 0 16,29-9-28-16,23-15-22 15,23-9-75-15,6-18-211 16,4-23-436-16</inkml:trace>
  <inkml:trace contextRef="#ctx0" brushRef="#br0" timeOffset="14193.18">13515 2495 247 0,'0'0'534'0,"0"0"-159"15,0 0-84 1,0 0-185-16,0 0-23 0,0 0-33 16,-6-34-12-16,9 40-27 15,3 25-11-15,6 15 5 16,-6 11-2-16,-6 0-2 15,0 3-1-15,-18-4-2 16,3-5-29-16,-1-10-61 16,13-16-132-16,3-16-272 15</inkml:trace>
  <inkml:trace contextRef="#ctx0" brushRef="#br0" timeOffset="14390.45">13803 2680 961 0,'0'0'282'0,"0"0"1"16,0 0-177-16,0 0-56 15,0 0-27-15,122-40-7 16,-66 34-12-16,6 2-4 16,-1 1-1-16,-13-1-31 15,-8 1-85-15,-21 0-162 16,-9-8-216-16</inkml:trace>
  <inkml:trace contextRef="#ctx0" brushRef="#br0" timeOffset="14581.95">13958 2526 723 0,'0'0'271'16,"0"0"70"-16,0 0-201 15,0 0-41-15,0 0-30 16,0 0-28-16,9-11-26 15,-6 44-10-15,0 9-1 16,-3 8-2-16,-3 4-2 16,-15 4-6-16,-12 6-27 15,0-5-97-15,5-17-360 16</inkml:trace>
  <inkml:trace contextRef="#ctx0" brushRef="#br0" timeOffset="15061.03">14489 2585 954 0,'0'0'180'16,"0"0"153"-16,0 0-233 16,0 0-68-16,0 0-12 15,0 0-18-15,79-30 0 16,-43 30-2-16,3 0-2 15,1 4 2-15,-9 8-2 0,-4 7-4 16,-12 3-15 0,-14 1-14-16,-1 5-17 0,-23 0 23 15,-19 0 6 1,-4-1 3-16,4-6-3 0,12-7 21 16,15-9 2-16,15-5 5 15,0-2 8-15,22-19-3 16,17-9-9-16,9-2 6 15,7-6-1-15,5-4-5 16,-5 0 8-16,-7 2-5 16,-15 13 6-16,-14 8 2 15,-18 10 19-15,-1 9 29 16,-7 0-44-16,-20 2-8 16,-7 17-7-16,-2 7 1 15,4 2 3-15,6 3 3 0,6 0-4 16,13-1-4-1,7-4-2-15,7-4 0 0,35-2-36 16,24-9-105-16,11-11-208 16,11 0-338-16</inkml:trace>
  <inkml:trace contextRef="#ctx0" brushRef="#br0" timeOffset="15266.34">15189 2234 655 0,'0'0'297'0,"0"0"70"16,0 0-215-16,0 0-53 0,0 0-42 16,0 0-17-1,116 30-8-15,-52 14-4 0,2 18-12 16,-10 10-13-16,-14 9-3 16,-32 2-7-16,-13 0-14 15,-56-1-56-15,-44-6-184 16,-37-15-167-1</inkml:trace>
  <inkml:trace contextRef="#ctx0" brushRef="#br0" timeOffset="15961.23">11363 3152 678 0,'0'0'284'0,"0"0"24"16,80-11-151-1,-1 7-71-15,27 4-7 0,34 0-28 16,35 0-19-16,47 7-8 16,35 0-23-16,38 1 1 15,39-2 0-15,30 2-1 16,15 4-1-16,6 2 0 16,-15-1 2-16,-36-3-2 15,-58-5 0-15,-78-5 0 16,-80 0 3-16,-70-11-2 15,-38-3 2-15,-13-3 5 16,-31 0-8-16,-13 3-3 0,-9 4-7 16,-13 8-54-1,-2 2-87-15,-12 0-289 0,-9 0-467 16</inkml:trace>
  <inkml:trace contextRef="#ctx0" brushRef="#br0" timeOffset="16479.43">12274 3652 1178 0,'0'0'282'16,"0"0"-121"-16,0 0-106 16,0 0-40-16,0 0-15 15,0 0-1-15,91 35 0 16,-67 3-2-16,-15 3-1 16,-9 6-19-16,0 3 0 15,-18-4-8-15,-9-2-19 16,-3-13 5-16,8-11 11 15,10-10 18-15,9-8 9 0,3-2 4 16,12-17 3 0,21-18 0-16,13-6 4 15,5-4-3-15,1 1 5 16,-3 4 6-16,-13 8 3 0,-11 7 7 16,-11 10 9-16,-8 9 3 15,-6 6 18-15,0 0-16 16,0 0-22-16,-6 11-14 15,-8 17-5-15,-2 8 5 16,-3 5 1-16,5 2 0 16,5-5-2-16,9-3 1 15,0-8-6-15,30-9-54 16,18-15-89-16,17-3-259 16,10-26-353-16</inkml:trace>
  <inkml:trace contextRef="#ctx0" brushRef="#br0" timeOffset="16779.91">12984 3578 930 0,'0'0'294'0,"0"0"11"16,0 0-198-16,0 0-57 16,0 0-23-16,0 0-14 15,21-69-13-15,3 63-5 16,-1 3 3-16,6 3-4 15,-4 0-23-15,-8 2 3 16,-7 13 6-16,-10 8 3 0,0 5 5 16,-19 3 11-16,-8 4-1 15,-3-7 2-15,5-5 7 16,6-6-4-16,11-6-1 16,5-6-2-16,3-2-6 15,33-3-4-15,29 0 9 16,33-8-2-16,31-12-72 15,24-6-471-15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4:22:58.5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17433 7347 81 0,'0'0'35'15,"0"0"12"-15,0 0 1 0,0 0-48 16,0 0-5-16,0 0 4 15,0 0-9-15,26-25 8 16,-23 21 2-16,-3-1 6 16,0 0 20-16,0 2 19 15,0-3 8-15,0 1 53 16,0-4-34-16,-6 6 28 16,-4-4 37-16,0 3-37 15,0 1 21-15,1 0-16 16,3 1 9-16,-6-3 51 0,4 4-53 15,1 0-27 1,0-1-10-16,7 1-43 0,0 0 22 16,0-2-41-16,11-8-4 15,34-8-10-15,30-7 2 16,16-7-1-16,6 2 5 16,-18 9 1-16,-15 5-6 15,-28 9 0-15,-18 3-26 16,-11 5 22-16,-7 0-33 15,-3 0 37-15,-22 0 0 16,-15 0-49-16,-5 0 49 16,-4 0-3-16,10 0 7 15,12 2-9-15,13 0 15 16,10 1-9-16,0-3 27 16,4 4-20-16,0 11 15 0,0 11-23 15,0 23 0-15,0 16 59 16,0 10-56-16,0 4 4 15,-3 2 17-15,-14 0-18 16,1-8-6-16,4-10 0 16,3-14-54-16,5-12-20 15,4-11-169-15,0-19-134 16,10-7-205-16</inkml:trace>
  <inkml:trace contextRef="#ctx0" brushRef="#br0" timeOffset="949.08">17857 7398 961 0,'0'0'327'16,"0"0"-65"-16,0 0-99 0,0 0-162 15,0 0 15-15,-21 77-13 16,11-25 10-16,4-7-13 16,6-6 0-16,0-5 7 15,0-11-32-15,9-9 15 16,8-7-47-16,9-7 53 15,0-6-31-15,6-13 35 16,-2-10-2-16,1 2 2 16,-1-2-10-16,-9-1 10 15,-3 9 0-15,-9 7 8 16,-9 10 1-16,0 4 21 0,0 5-30 16,0 19 21-1,0 2-15-15,0 11-6 0,13-7 0 16,14-2-14-16,5-9 21 15,12-8-14-15,10-11-17 16,4 0-33-16,10-19-9 16,0-12-1-16,-7-7-40 15,-9-8 88-15,-12-10 19 16,-1-7 3-16,-3-7 54 16,-5-12-24-16,0-13 87 15,-2 1-53-15,-11 15-15 16,-7 27 22-16,-6 28-37 15,-5 19 18-15,0 5-21 16,-8 29-19-16,-12 26-13 0,-6 21-2 16,0 15 0-16,2 7-11 15,9 0 25-15,9 0-28 16,6-14 6-16,9-15-85 16,21-22-34-16,-2-24-13 15,3-20-170-15,-7-6 95 16,-7-27-42-16,-9-6-18 15,-8-10 176-15,0-7 99 16,-21-2 142-16,-8 2-7 16,-16 5 110-16,-7 15-20 15,-7 11-54-15,-3 12-37 16,10 3-38-16,14 7-48 16,18 0 13-16,20 0-61 0,3 0-4 15,37 0-2-15,22 0-5 16,21 0 0-16,8 0-55 15,-3-6 9-15,-8 0 45 16,-14-1-8-16,-11 3 20 16,-19 1-2-16,-20 3 2 15,-10 0 0-15,-6 14 17 16,-15 15-17-16,-9 14 86 16,-4 6-61-16,5 0-22 15,10-6 19-15,12-6-16 16,1-10-6-16,14-7 0 15,12-13 8-15,7-7-19 0,4 0-15 16,0-21-38 0,-2-5 20-16,-11-10-16 0,-8-1 60 15,-16-9 0-15,0-5 9 16,-13-2-9-16,-13 5 4 16,-7 12-2-16,-2 19 46 15,-1 14-48-15,7 3-10 16,16 24-59-16,13 5-158 15,16 4-25-15,35 1-65 16</inkml:trace>
  <inkml:trace contextRef="#ctx0" brushRef="#br0" timeOffset="1415.38">19398 7291 801 0,'0'0'158'0,"-88"-26"143"16,67 19-195-16,12 5 74 15,9 0-84-15,10 0-92 16,29 2 52-16,12 0-51 16,16 0 13-16,1 6-18 15,3 14 8-15,1 10-8 16,-7 2 0-16,-17 2 0 16,-19-1-19-16,-18-3 19 15,-11 2-13-15,-37-1-1 16,-11-3 24-16,-7-3-17 15,-2-13 7-15,6-2 0 16,12-10-2-16,10 0 3 0,10-5-1 16,14-17 21-16,5-11-12 15,25-9-5-15,23-14-4 16,14-1 0-16,9 1-5 16,4 5 5-16,2 14 0 15,-1 16-4-15,-14 14 8 16,-8 7-4-16,-17 11 2 15,-8 22 11-15,-16 6 0 16,-7 8-13-16,-6-1 0 16,0 4-3-16,-16 0 13 15,-2-10-20-15,4-8-39 16,4-15-75-16,9-12 2 16,1-5-192-16,11-19 13 0,18-13-172 15</inkml:trace>
  <inkml:trace contextRef="#ctx0" brushRef="#br0" timeOffset="1665.63">20327 6936 625 0,'0'0'249'0,"0"0"108"15,0 0-214-15,0 0-140 16,0 0 37-16,0 0-40 16,-66 75 0-16,66-49 15 15,18-6-7-15,3-5-8 16,-1-10 0-16,0-5 13 15,0-3 1-15,-7-17-8 0,-1-6 19 16,-6-8 24-16,-5-2-41 16,-1 3-3-16,0 10-5 15,-1 10 8-15,-15 13-28 16,-3 6-50-16,0 27-46 16,2 13-60-16,3 11-62 15,2 1-100-15,2 2-174 16</inkml:trace>
  <inkml:trace contextRef="#ctx0" brushRef="#br0" timeOffset="2230.75">20506 7210 721 0,'0'0'191'0,"0"0"16"15,-95-87-13-15,63 87-76 0,4 0-98 16,4 23-1-16,6 10-19 15,7 9 0-15,10 0-20 16,1-3 18-16,4-3-5 16,15-11-13-16,0-7-28 15,2-8 41-15,-5-10-34 16,5 0 41-16,0-11-22 16,1-12 22-16,1-2-48 15,-1-5 32-15,2-4-34 16,-11 2 47-16,-1 6-6 15,-5 8 9-15,-7 13 18 16,0 5 38-16,0 6-45 0,-8 19-7 16,0 6-3-16,7 5 22 15,1-6-23-15,10 2 0 16,19-5-15-16,12-7-2 16,7-11-29-16,4-9-2 15,2 0-46-15,-2-23 11 16,-4-7-27-16,-2-9 43 15,-3-7 44-15,-4-12 23 16,-6-12 6-16,-9-13 74 16,-6-7 4-16,-14-8 45 15,-4 12 1-15,0 19-13 16,-7 21 32-16,-10 27-28 16,-5 19-32-16,-9 15-70 0,-8 33-10 15,-6 23 6-15,3 16 4 16,11 11-17-16,16 3 13 15,13 5-11-15,2-5-4 16,30-6 0-16,15-15-117 16,16-20-91-16,14-31-317 15</inkml:trace>
  <inkml:trace contextRef="#ctx0" brushRef="#br0" timeOffset="4063.81">21701 7539 892 0,'0'0'165'0,"0"0"133"16,0 0-126-16,0 0-54 15,0 0-72-15,53-100-38 16,1 44 33-16,14-5-41 16,6-3 6-16,-2-4-1 15,-7-9 3-15,-16 2-8 16,-16 11 0-16,-15 15 7 16,-17 23-7-16,-1 15 0 15,-4 6 3-15,-15 5-5 16,-10 6 2-16,-1 19 0 15,5 8 0-15,8 2 12 0,13-3-14 16,4 4 2-16,11-2 0 16,20-1-12-16,6 3 12 15,11-1 0-15,0 1-4 16,-1-3 9-16,-9-2-5 16,-14 0 0-16,-21-1-1 15,-3 1-20-15,-38-3 21 16,-11-3 0-16,-7-1-5 15,0-6 23-15,7-7-24 16,10-7 6-16,14-4-2 16,16-12-12-16,9-22 14 15,19-13-14-15,26-15 0 16,13-15-22-16,11-11 36 16,2-12 0-16,5-5 10 0,-2 6 14 15,-13 21-16-15,-15 30-1 16,-16 21 49-16,-20 22-51 15,-2 5 34-15,-2 24-39 16,2 21 1-16,1 17 28 16,-2 20-20-16,-7 10-8 15,0 2 13-15,0 2 0 16,0-11-14-16,0-16 0 16,0-15 8-16,0-18-18 15,0-14 10-15,13-13-2 16,9-9-10-16,12-8-8 15,8-23 14-15,3-14-6 0,-2-4 0 16,-5-11-19-16,-7-6 31 16,-4 0 0-16,-10 9-8 15,-4 18 17-15,-9 19-9 16,-4 17 7-16,0 7 3 16,0 29-17-16,-1 8 7 15,-2 6 0-15,3-7-10 16,0-6 18-16,0-5-8 15,9-6 0-15,10-9-28 16,5-8 28-16,5-6-54 16,9 0-19-16,4-17 15 15,1-9-47-15,-1-7 43 16,-5-6-5-16,-7-8-9 16,-11-3 58-16,-7 4-12 15,-7 10 30-15,-5 16 83 0,0 13 5 16,-5 7 52-16,-10 3-125 15,-4 23 5-15,1 6-17 16,5 0-3-16,10-3 0 16,3-6-14-16,0-6 21 15,7-4-7-15,14-12 0 16,1-1-41-16,5 0 35 16,1-14-34-16,-4-9 4 15,-3-7 36-15,-5-4-39 16,-8-2 39-16,-7 4-6 15,-1 8 21-15,0 13-9 16,-20 11-6-16,-7 8 9 0,-3 23 3 16,-4 11-4-16,7 3 17 15,10 0 5-15,7-2-30 16,10-9 9-16,10-6-9 16,26-7-22-16,15-9 21 15,10-12-56-15,8 0-16 16,-2-16-74-16,-1-12-61 15,-8-3 121-15,-11-5-86 16,-12-8 88-16,-13-2 85 16,-12 2 92-16,-8 8 46 15,-2 10 77-15,-2 13 22 16,-15 9-75-16,-1 4-99 16,-5 3-61-16,4 15 40 0,8 4-35 15,8 3-7-15,3-6 0 16,0-2 6-16,11-9-12 15,14-7 6-15,7-1-11 16,4-9 4-16,2-12-36 16,-4-3 1-16,-7-6 20 15,-9-2 4-15,-5-3 15 16,-6 0 3-16,-7 6 0 16,0 12 25-16,-21 15 26 15,-12 2-13-15,-7 24-32 16,-6 15 5-16,5 9 23 15,10 3-27-15,12 1-3 0,12-4 13 16,7-7-15-16,20-7-2 16,17-12 0-16,18-9-25 15,9-9 22-15,7-4-14 16,-3-9-101-16,-5-18 89 16,-8-13-29-16,-9-10 21 15,-11-12-3-15,-7-10 40 16,-4-9 48-16,-5-7 21 15,1 0-1-15,-11 16 40 16,-8 23-50-16,-1 23 31 16,0 25-16-16,-14 1-58 15,-5 28 1-15,-4 15-16 16,3 12 0-16,7 9 0 16,8 8 0-16,5 13 0 15,15 4-5-15,21 5-2 0,17-9-11 16,10-21-85-16,7-25-214 15,-1-23-171-15</inkml:trace>
  <inkml:trace contextRef="#ctx0" brushRef="#br0" timeOffset="4221.72">24320 6856 959 0,'0'0'131'0,"0"0"166"16,0 0-141-16,0 0-102 0,0 0-30 15,122-24-24 1,-26 20-38-16,8-2-95 0,2-8-295 16,6-8-424-16</inkml:trace>
  <inkml:trace contextRef="#ctx0" brushRef="#br0" timeOffset="4944.85">26718 7078 473 0,'0'0'541'15,"0"0"-314"-15,0 0 30 0,0 0-156 16,0 0-33 0,0 0-52-16,-110 18 0 0,61 6 7 15,-5-4-23-15,6-6 0 16,5-8 17-16,10-6-2 16,11 0-15-16,10-17 5 15,12-17 13-15,1-13-18 16,31-7 0-16,14-9 0 15,8 1-18-15,4 8 17 16,-3 13 1-16,-13 16 0 16,-8 16 9-16,-11 9-18 15,-4 20 9-15,-1 26 0 16,-5 23-11-16,-7 19 24 0,-6 13-13 16,-7 11 2-1,-25 11 9-15,-14 0 6 0,-5-3-17 16,-1-12 0-16,12-20 44 15,13-20-36-15,12-28 22 16,12-17-6-16,3-17-22 16,0-6 38-16,12-12 0 15,21-25 5-15,12-15-21 16,7-12-24-16,0-8 0 16,-4-10 0-16,1-13 0 15,0 3-22-15,-3 4-62 16,-4 22-17-16,-9 20-14 15,-12 12-237-15,-12 12-271 16</inkml:trace>
  <inkml:trace contextRef="#ctx0" brushRef="#br0" timeOffset="5928.37">27178 6832 1279 0,'0'0'233'15,"0"0"-19"-15,0 0-123 16,0 0-83-16,0 0 16 16,0 0-24-16,-36 125 0 15,22-62 11-15,1-2-5 16,6-10-6-16,5-9 0 16,2-14 0-16,3-12-9 0,21-15-9 15,10-1 15-15,15-29-26 16,7-12 17-16,8-12-8 15,-3-9 10-15,-6-8-7 16,-3-5 12-16,-10 8 5 16,-13 19 0-16,-13 14 11 15,-10 21 1-15,-6 13 7 16,0 10-19-16,-2 19 19 16,-2 15-27-16,4 4 8 15,0 1 0-15,6 1-6 16,13-7 6-16,5-6-36 15,2-13-25-15,2-15-29 0,9-9-17 16,2-8 10 0,1-23-34-16,5-13-46 0,-8-5 87 15,-1-3 81-15,-5-2 7 16,-7 2 4-16,-12 15 81 16,-6 14 50-16,-6 14 35 15,0 9 43-15,-4 16-200 16,-13 16-10-16,-4 11 14 15,8-1-3-15,6-8-5 16,7-1-7-16,0-8 0 16,1-8-6-16,14-9 6 15,6-8-12-15,1 0 2 16,4-16-75-16,-3-10 30 0,-4-1-16 16,-6-7-11-16,-4-3 51 15,-8-1-11-15,-1 9 42 16,0 12 5-16,-23 17 41 15,-8 3-7-15,-9 28-20 16,0 11 3-16,4 10 42 16,6 2-49-16,12 2-6 15,14-7-4-15,4-5 4 16,28-12-9-16,17-12 0 16,13-14 5-16,9-6-24 15,11-6 6-15,7-16-17 16,-3-9 29-16,-8-12-82 15,-14-4 58-15,-12-14 19 16,-14-6 6-16,-14 0 58 0,-17 9-6 16,-3 11 94-16,-22 20-16 15,-10 17-82-15,-8 10-14 16,2 6-10-16,5 15-18 16,11 11 10-16,18-2-16 15,4 3 0-15,19-2-3 16,20 3 8-16,10-3-5 15,7-1 0-15,2-2 8 16,-6-6-19-16,-15-4 11 16,-15-9-4-16,-17-7-18 15,-5 5 10-15,-39-3 12 16,-18 5 0-16,-19 4-39 16,-6-2 24-16,3-1-99 0,10-7-109 15,17-3-35-15,26-10-137 16,26-22-105-16</inkml:trace>
  <inkml:trace contextRef="#ctx0" brushRef="#br0" timeOffset="6134.06">28966 6336 778 0,'0'0'248'0,"0"0"131"16,0 0-157-16,0 0-122 15,0 0-60-15,0 0-26 16,33 61 24-16,-33 13-22 15,0 14-3-15,-1 9 1 0,-9 6-14 16,0-4-1-16,0-16-13 16,1-20-74-16,4-25-43 15,5-21-45-15,0-17-125 16,8 0-20-16,11-25-26 16</inkml:trace>
  <inkml:trace contextRef="#ctx0" brushRef="#br0" timeOffset="6411.31">29017 6754 364 0,'0'0'328'0,"0"0"-53"16,-109-61-121-16,75 58 22 16,10 3-92-16,10 0-28 15,11 0-21-15,3 0-29 16,17 4 24-16,21 4 13 16,21-6 9-16,11-2 16 0,5 0-64 15,2 0 18-15,-8 0 0 16,-8-2-19-16,-12 2 33 15,-12 0-31-15,-13 2-3 16,-13 24 2-16,-10 10 8 16,-1 5-12-16,-4 5 0 15,-9 5 13-15,2-2-28 16,6-5 2-16,5-10-108 16,0-14-25-16,8-17-120 15,19-3-120-15,7-14-26 16</inkml:trace>
  <inkml:trace contextRef="#ctx0" brushRef="#br0" timeOffset="6545.69">29694 6512 754 0,'0'0'302'0,"0"0"-11"16,0 0-218-16,0 0-61 16,0 0-12-16,0 0-13 15,-66 86-163-15,60-34-216 16,0-3-240-16</inkml:trace>
  <inkml:trace contextRef="#ctx0" brushRef="#br0" timeOffset="7227.55">29691 6815 518 0,'0'0'654'15,"0"0"-324"1,0 0-165-16,0 0-93 0,0 0-60 15,0 0 8-15,-43 40-4 16,28-6-16-16,7 1 0 16,5-3 14-16,3-6-22 15,0-6 8-15,14-8 0 16,8-5-22-16,7-7-5 16,3-4-20-16,3-18 2 15,-2-9-52-15,-4-8 16 16,-6-8-4-16,-10 1 43 15,-11 0 36-15,-2 3 12 0,-11 13 30 16,-19 13 51-16,-8 14-61 16,-4 3 21-16,5 11-35 15,4 15-9-15,15 4 28 16,7 0-31-16,11-2 0 16,2-4-3-16,20-7 21 15,7-4-4-15,3-10-1 16,9-3-1-16,3 0 31 15,0-16-34-15,0-4-9 16,-2-1 33-16,1-4-33 16,-2 2 28-16,-9 5-28 15,-11 8 10-15,-10 8-3 0,-8 2-7 16,-3 6 0 0,1 17-12-16,2 5 26 0,2 0-14 15,4-4 0-15,0-4 4 16,1-7-12-16,6-6 8 15,1-7 0-15,8 0 2 16,7-3 12-16,2-14-14 16,5-3 0-16,1-4 12 15,0-1-22-15,2-1 10 16,-6 2 0-16,-8 7-1 16,-11 8 12-16,-7 9-11 15,-7 0 0-15,-2 13 1 16,-1 13-20-16,0 8 19 0,0 4 0 15,0 2-6 1,0 4 5-16,2-5-62 0,9-5-105 16,6-12-171-16,13-12-238 15</inkml:trace>
  <inkml:trace contextRef="#ctx0" brushRef="#br0" timeOffset="7402.02">30931 6868 1377 0,'0'0'307'16,"0"0"-177"-16,0 0 22 15,0 0-103-15,0 0-30 16,0 0-19-16,23-23-19 0,-11 27-49 16,-4 10-46-16,1-2-492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4:59:50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29807 6022 296 0,'0'0'82'0,"0"0"-41"16,0 0 69-16,0 0-4 0,0 0 4 16,0 0 14-1,0 0-32-15,6-72 2 0,-6 61 41 16,0-4-46-16,-3 2-17 16,-10-1-34-16,-5-2-6 15,-4 6-12-15,-5-1-6 16,-6 7-12-16,0 4 1 15,-1 15 13-15,4 25-15 16,5 12-2-16,7 5 6 16,9-5-8-16,9-11 3 15,0-8 0-15,18-10-1 16,4-10-5-16,1-9-2 0,2-4 6 16,2-7 2-1,0-15 20-15,-5-8-14 0,-9-7-5 16,-5-7 7-16,-8-1 2 15,0 3 0-15,-1 11-2 16,-7 14 6-16,3 11 17 16,4 6-31-16,-4 12-2 15,2 25-5-15,3 15 7 16,0 4 0-16,0-2 0 16,14-5-32-16,4-9-32 15,-3-8-82-15,4-18-117 16,3-14-66-16,-1-5-178 15</inkml:trace>
  <inkml:trace contextRef="#ctx0" brushRef="#br0" timeOffset="209.28">29828 5779 975 0,'0'0'43'16,"0"0"240"-16,0 0-127 15,0 0-67-15,0 0-16 16,0 0-48-16,44 15 19 15,11 19-9-15,4 16-29 16,-4 13 9-16,-14 5-14 16,-20 5-1-16,-21 4 0 15,-11-1-4-15,-34-4-47 16,-11-9-36-16,-7-13-181 16,4-17-283-16</inkml:trace>
  <inkml:trace contextRef="#ctx0" brushRef="#br0" timeOffset="390.5">30203 6141 1434 0,'0'0'31'16,"0"0"54"-16,0 0-43 15,0 0-7-15,113-37-19 16,-49 15-16-16,3-1-34 15,-1-5-197-15,0-6-325 16</inkml:trace>
  <inkml:trace contextRef="#ctx0" brushRef="#br0" timeOffset="651.88">31062 5530 1314 0,'0'0'109'0,"0"0"53"16,0 0-80-16,0 0-23 16,0 0-45-16,0 0-2 15,-30 12-12-15,26 34 0 16,-4 23 0-16,-1 26 0 16,-4 13-1-16,-1 5-1 15,4-7-13-15,5-16-34 0,5-27-61 16,0-21-95-1,0-23-54-15,5-16-27 0,-5-3-117 16,0-19 37-16</inkml:trace>
  <inkml:trace contextRef="#ctx0" brushRef="#br0" timeOffset="965.64">30814 5975 424 0,'0'0'212'16,"0"0"106"-16,-15-84-91 15,48 68-139-15,18 1-60 16,23 0-13-16,14 0 0 15,3 1-15-15,-1 0-5 16,-12-2-80-16,-17-3-94 16,-20-3 18-16,-20-8-28 0,-12-6 74 15,-9-2 102-15,0 4 13 16,-10 11 116-16,-2 10 91 16,0 9-45-1,2 4-3-15,-1 0-67 0,-2 7-39 16,-1 19-5-16,1 10 4 15,1 15-1-15,4 11-10 16,2 14-9-16,1 10 1 16,0 3-19-16,5-3-13 15,0-10-2-15,0-18-9 16,21-20-66-16,9-18-101 16,7-18-202-16,8-5-286 15</inkml:trace>
  <inkml:trace contextRef="#ctx0" brushRef="#br0" timeOffset="1365.04">31473 5861 1001 0,'0'0'173'16,"0"0"29"-16,0 0-113 16,0 0-46-16,0 0-30 15,81-25 12-15,-35 21-8 16,-7 4-17-16,-10 0-6 15,-10 4 4-15,-12 12-46 16,-7 6 18-16,0 4-5 16,-12 5-29-16,-6-3 20 0,3-7-38 15,2-6-24-15,7-9 69 16,6-6 10-16,0 0 11 16,6-21-29-16,12-10 45 15,3-10 24-15,4-7 15 16,1-4 47-16,-3-1-11 15,-3 14-14-15,-10 14-7 16,-7 13-4-16,-3 12-3 16,-1 13-36-16,-15 19-10 15,0 7 7-15,3 9-8 16,10 0 1-16,3 0-3 16,6 1-102-16,21-8-41 15,18-14-44-15,11-22-232 0,2-9-174 16</inkml:trace>
  <inkml:trace contextRef="#ctx0" brushRef="#br0" timeOffset="1552.37">31960 5513 522 0,'0'0'600'16,"0"0"-431"-16,0 0-38 16,0 0-65-16,-72 75 29 15,93-31-44-15,21 7-3 16,4 4-4-16,-1 8-33 15,-11 10-11-15,-19 14 0 16,-15 7-31-16,-45 10-44 16,-44 8-116-16,-29-4-259 0,-27 1-391 15</inkml:trace>
  <inkml:trace contextRef="#ctx0" brushRef="#br0" timeOffset="2001.8">29023 6822 406 0,'0'0'47'0,"0"0"177"16,0 0-101-16,0 0 18 16,0 0 47-16,0 0-27 15,-64-12-25-15,64 10-49 16,0 2-23-16,0 0-3 16,0 0-32-16,7 0-23 15,42 0 3-15,41 0-4 16,60 0 17-16,67-3-19 15,62-16-2-15,58-10 2 16,46-7-3-16,26-8-1 16,7 5-2-16,-13-1-3 15,-47 9-3-15,-59 9 9 0,-75 9 0 16,-76 9-3-16,-72 2 3 16,-64 1 0-16,-46 1-27 15,-62 0-12-15,-54 3-133 16,-44 14-211-16,-36 6-353 15</inkml:trace>
  <inkml:trace contextRef="#ctx0" brushRef="#br0" timeOffset="2541.9">30138 7258 749 0,'0'0'82'15,"0"0"88"-15,0 0 4 16,-13-93-97-16,-2 71-17 15,-6 5 8-15,-4 6-9 16,-6 11-14-16,-10 14-35 16,-11 27-2-16,-4 17-8 0,2 9 8 15,3 2 3-15,14-2-9 16,14-11 0-16,17-14-2 16,6-9 3-16,11-16-11 15,17-10 5-15,11-7 3 16,7-16 29-16,3-18-2 15,-2-10-1-15,-5-4-1 16,-4-2-8-16,-7-5 13 16,-7 1-21-16,-7 7-8 15,-7 13 16-15,-4 15-14 16,-4 13 18-16,-2 6-14 16,0 0-1-16,0 17-12 0,0 19 1 15,0 7 5 1,0 10 4-16,0 2-4 0,0-5-27 15,1 0-26-15,11-9-72 16,6-12-87-16,10-17-194 16,8-12-228-16</inkml:trace>
  <inkml:trace contextRef="#ctx0" brushRef="#br0" timeOffset="2731.25">30518 7340 1271 0,'0'0'100'0,"0"0"8"16,0 0-7-16,0 0-45 15,0 0-40-15,0 0-8 0,77 0-3 16,-22-5-5-16,5-5-20 16,-5 0-90-16,-7-3-263 15,-8-4-267-15</inkml:trace>
  <inkml:trace contextRef="#ctx0" brushRef="#br0" timeOffset="3248.39">31168 7190 964 0,'0'0'313'15,"0"0"-273"-15,0 0 39 16,0 0-31-16,0 0-4 16,113-41-37-16,-65 36 1 15,-6 5-7-15,-7 0 6 16,-12 16-10-16,-10 14 3 16,-13 1-13-16,0 6 9 15,-15 7-5-15,-10-6-1 16,-1-1-4-16,1-7 14 15,4-8 3-15,6-7-3 16,7-6 0-16,5-8 9 16,3-1-8-16,0 0 7 0,1-8-7 15,18-18 14-15,10-11 4 16,5-11-16-16,3-5 6 16,1-5 8-16,-3 7 1 15,-9 10-2-15,-10 19 7 16,-8 15-13-16,-8 7 24 15,0 0-34-15,-3 26 0 16,-13 15 11-16,-1 5 1 16,3 3-4-16,6-9-7 15,6 0 6-15,2-11-6 16,2-3-1-16,20-9-7 16,9-10 3-16,7-7 1 0,1-7-53 15,-1-20-34-15,-5-5-254 16,-13-1-214-16</inkml:trace>
  <inkml:trace contextRef="#ctx0" brushRef="#br0" timeOffset="5855.81">28878 6909 323 0,'0'0'8'16,"0"0"49"-16,0 0 31 0,0 0-63 15,0 0 5-15,0 0 45 16,-68 0-39-16,60 0-6 15,0 0 16-15,0 0 20 16,2 0 3-16,1 0-12 16,4 0 3-16,1 0-11 15,0 0-8-15,12 0-36 16,28 0 27-16,17-6 56 0,22-9-74 16,12-5-14-16,0-2-153 15,-9-2-235-15</inkml:trace>
  <inkml:trace contextRef="#ctx0" brushRef="#br0" timeOffset="6966.08">27133 6065 579 0,'0'0'69'0,"0"0"-59"0,0 0 85 16,0 0-35-1,0 0 7-15,0 0-32 0,-5-9-10 16,4 9 9 0,-1 0-13-16,2 0 2 0,0 0-13 15,0 0-9-15,0 0 4 16,0 0-5-16,6 0 0 15,10 0 8-15,3 0-4 16,1 0 2-16,-1 0-4 16,-2 0 2-16,-6 0 11 15,-5-6-6-15,-4-2 3 16,-2-5 34-16,0-4-8 16,-14 0 0-16,-4 2-37 15,2 6 7-15,-4 8-7 0,1 1-1 16,-5 25-9-16,3 11 9 15,6 5 7-15,9-2-7 16,6-8-7-16,6-4 3 16,14-10 0-16,5-5-9 15,3-10 13-15,1-2 1 16,-4 0 9-16,-4-12-2 16,-5-7-2-16,-8-5-6 15,-7-1 19-15,-1-3-12 16,-7-1-3-16,-11 5 8 15,0 7-5-15,0 11-7 16,3 6 0-16,0 9 0 16,3 16-5-16,5 2 5 0,4-1-2 15,3-6 1-15,1-5 1 16,14-7-5-16,3-3-9 16,-3-5 14-16,1 0 1 15,-4 0 1-15,-2-14 7 16,-5-3 4-16,-5-4-8 15,0-2 6-15,-5-3-11 16,-9 2 7-16,-1 9-4 16,3 7-3-16,3 8-14 15,0 0-2-15,3 9-110 16,0 12 12-16,6 1-21 16,0-4-124-16,0-4 31 15</inkml:trace>
  <inkml:trace contextRef="#ctx0" brushRef="#br0" timeOffset="7963.63">27440 6456 151 0,'0'0'67'0,"0"0"-36"16,0 0 39-16,0 0 0 16,0 0 2-16,0 0 23 15,0 10 8-15,0-10-24 16,-4 0-4-16,-1 0-5 16,4-5 14-16,1-7-25 15,0-9 6-15,4-5-10 16,17-6 3-16,8-2-21 15,2 5 11-15,3 5-23 16,-3 9-8-16,-5 8-4 16,-2 7-6-16,-4 0-1 0,-4 17-3 15,-2 9-1-15,-8 6 9 16,-4 9-10-16,-2-2 4 16,0-2 2-16,-5-7-2 15,-4-8 0-15,2-10 0 16,3-7-4-16,2-5 26 15,2 0-3-15,0 0 18 16,0-14-2-16,0-19-13 16,13-14-16-16,2-9-11 15,9-3 0-15,1 7 6 16,-1 15-6-16,-4 17-1 16,-1 16-1-16,-4 4 2 0,3 17 0 15,1 15-4 1,-4 10 4-16,-4 3-4 0,-2-2 4 15,-6-6-2-15,-3-11-1 16,0-9 3-16,0-9-3 16,0-6 4-16,0-2-1 15,1-3 18-15,5-24-17 16,2-13 7-16,9-15-5 16,6-6 1-16,2-2 3 15,5 9-6-15,-1 15-1 16,-3 18 5-16,-3 14-4 15,-3 7-1-15,0 11 0 16,1 17 3-16,0 5-10 0,-5 11 7 16,-1 2-5-1,-9 0 1-15,-5 7-39 0,-1-5-50 16,0-7-183-16,-12-12-71 16,-1-15-490-16</inkml:trace>
  <inkml:trace contextRef="#ctx0" brushRef="#br0" timeOffset="8803.79">28739 6275 107 0,'0'0'18'16,"0"0"54"-16,0 0-36 0,0 0 11 16,0 0 26-1,0 0 0-15,-13 0 29 0,10 0 15 16,2 0 6-16,-1 0-7 16,2 0-32-16,0 0-5 15,0 0 4-15,0 0-17 16,13-7-29-16,17-3 4 15,12-4-3-15,12-1-8 16,2-2-30-16,1 3-5 16,-2-2-67-16,-9 5-209 15,-20-3-164-15</inkml:trace>
  <inkml:trace contextRef="#ctx0" brushRef="#br0" timeOffset="34307.46">3010 8465 315 0,'0'0'50'0,"0"0"-24"15,0 0 42-15,0 0-11 16,0 0 14-16,0 0-35 16,0 0-27-16,0 0 31 15,-11-48 42-15,11 45-48 16,0 0-13-16,0 2 3 15,0 1-4-15,0 0 23 16,0 0-32-16,0 0 0 16,0 0-9-16,0 1 4 15,12 19 0-15,12 7 8 16,6 12-8-16,3 9 28 16,-2 0-30-16,-1-1-1 15,-2-9 7-15,-7-9-8 16,0-12 3-16,-3-3-3 15,7-13-2-15,2-1 25 0,10-18-20 16,8-24 50-16,9-14 4 16,4-11-33-16,5-8 6 15,1-6-25-15,3 1 0 16,0 6 15-16,-3 15-21 16,-13 15-1-16,-8 15 7 15,-13 5-4-15,-8 15 17 16,-8-1-18-16,-5 6-1 15,-2 1 9-15,-4 0-10 16,-3 3-1-16,0 0-5 0,0 0-7 16,0 0-75-16,-3 0-95 15,-15 0-284-15</inkml:trace>
  <inkml:trace contextRef="#ctx0" brushRef="#br0" timeOffset="52625.85">21058 2712 9 0,'0'0'35'16,"0"0"-4"-16,0 0 4 0,0 0-6 15,0 0 21-15,0 0 9 16,0 0-22-1,0 0 21-15,-72 20-4 0,57-19 5 16,-3 1 7-16,2-2-20 16,0 5 13-16,7-1 3 15,-2-1-9-15,5-1-7 16,5-1-1-16,1-1-9 16,0 0-3-16,0 0-9 15,7 0 8-15,20-3-12 16,18-9 33-16,11-2-23 15,4-3-8-15,0 2-4 16,-4 0-18-16,-3 1 0 0,-6 5 5 16,-8-2-5-16,-14 5 0 15,-11 2-4-15,-7 3 8 16,-7 1-4-16,0 0 0 16,-7 0 0-16,-20 12 7 15,-16 7-7-15,-12 8 0 16,-6-1-7-16,-8-1 16 15,2-4-6-15,4-6-3 16,15-4 0-16,19-5 5 16,13-1 5-16,13-5 22 15,3 0-11-15,0 0-13 16,0 0-2-16,2 0-6 16,21 0 0-16,17 0 13 15,8-5-11-15,11-2 5 0,5-1-4 16,3-2-3-16,-6-1 9 15,-10-2-9-15,-9 3 0 16,-18 2 7-16,-9 5-5 16,-12 3-1-16,-3 0 26 15,0 0-8-15,0 0 9 16,-6 0-8-16,-21 0-3 16,-13 2-5-16,-22 10-12 15,-7 5 0-15,-5-2-2 16,6-2 4-16,12-4 7 15,24-4-9-15,11-3 0 16,16-2 9-16,5 0-7 16,0 0 0-16,19 0-4 0,22-8 7 15,19-6-2 1,13 0-3-16,3 0 0 16,-4-2-5-16,-10 2 6 0,-7 3-1 15,-13 0 0-15,-13 5 2 16,-16 3 1-16,-12 2-3 15,-1 1 0-15,0 0 15 16,-25 0 5-16,-20 0-6 16,-20 13-14-16,-16 4 3 15,-10 4-1-15,0-1-2 16,14-6 0-16,15-3 6 16,30-7-5-16,18-3-1 15,14-1 0-15,0 0 4 0,30-4-8 16,27-11 4-16,25-8 0 15,12-1 0-15,0 2 0 16,-8 2 0-16,-8 6-2 16,-20 2 6-16,-16 2-5 15,-23 6 1-15,-13 2 0 16,-6 2 6-16,-13 0-6 16,-26 0 0-16,-27 5-1 15,-22 12 2-15,-13 3-1 16,-7 2 0-16,11-5 0 15,22-4 2-15,23-7 0 16,27-3-2-16,19-3 0 16,6 0-5-16,14 0 1 15,30 0-5-15,27 0 9 0,15-12-4 16,9 0 4-16,-4 0-2 16,-9 1-13-16,-17 0-1 15,-23 6 9-15,-20 1 6 16,-16 4 1-16,-6 0 6 15,-3 0 0-15,-26 0 19 16,-21 2-21-16,-22 7 2 16,-13 3-1-16,-4 1-5 15,8-1 0-15,14-2 0 16,25-4 0-16,21-3 1 16,17-3-3-16,4 0-16 15,18 0 15-15,24 0-17 0,13-3 17 16,12-8 0-1,-1 1 3-15,-10 1 0 0,-20 3 0 16,-15 3 1-16,-12 1 2 16,-9 2-3-16,0 0 0 15,0 0 9-15,0 0-8 16,-2 0 9-16,-2 0-10 16,1 0 7-16,1 0-3 15,2 0-4-15,0 0 0 16,0 0 17-16,-1 0-14 15,1 0 3-15,-2 0 2 16,2 0-8-16,0 0 21 16,0 0-21-16,0 0 0 0,0 0 8 15,0 0-8-15,0 0-1 16,0 0-1-16,0 0 1 16,0 0-7-16,0 0-9 15,-4 0-39-15,-18 0-153 16,-17 7-133-16,-10 11-382 15</inkml:trace>
  <inkml:trace contextRef="#ctx0" brushRef="#br0" timeOffset="54568.03">18027 2744 346 0,'0'0'4'15,"0"0"-8"-15,0 0 5 16,0 0-1-16,0 0 4 16,0 0-4-16,0 0-2 15,-29 19-22-15,29-19-45 16,0 0-77-16</inkml:trace>
  <inkml:trace contextRef="#ctx0" brushRef="#br0" timeOffset="54882.21">18859 2900 307 0,'0'0'0'0,"0"0"-132"16,0 0 70-16,0 0 19 15</inkml:trace>
  <inkml:trace contextRef="#ctx0" brushRef="#br0" timeOffset="55363.92">21272 2769 192 0,'0'0'0'16,"0"0"-7"-16,0 0 7 0,0 0 13 16,0 0-13-16,0 0 0 15,72-14-6-15,-72 11-63 16</inkml:trace>
  <inkml:trace contextRef="#ctx0" brushRef="#br0" timeOffset="56735.58">24673 2694 61 0,'0'0'6'0,"0"0"2"16,0 0 4-16,0 0-10 15,-65-89 9-15,38 65-8 16,-3-5 3-16,-4-5 9 0,-3 0-5 16,-2 0 12-1,-9 4 11-15,-6 6-29 0,-2 3-4 16,-10 6 0-16,-4 0-1 15,-5 4 2-15,-4 4-1 16,-1 1 6-16,-4 4-2 16,7 2 0-16,7 0-4 15,7 0 1-15,5 12 8 16,3 3-7-16,4 6 2 16,-5 4 1-16,3 9 12 15,-5 4-5-15,-6 6-5 16,-5 3-3-16,-2 3 7 15,2-2-11-15,5-2 0 16,2 2 9-16,6 3-1 16,1 3 11-16,8-1 9 0,6 5-15 15,9 0 14-15,8 5-23 16,3-1-4-16,7 2 2 16,5 0-2-16,4 0 0 15,2-1 1-15,3 3 1 16,0 1 2-16,0 1 0 15,5 1-4-15,9-2 4 16,5-5-2-16,4-3 9 16,7-4-5-16,7 1 5 15,8-1 36-15,1-2-28 16,10-1-1-16,0-2-14 16,8-9-2-16,7-2 1 0,3-7-3 15,-1-5-2-15,2-4-1 16,-5-6 2-16,3-5 1 15,7-5 1-15,7-7-1 16,5 0 2-16,8-11-2 16,9-11 4-16,0-7 15 15,2-5-8-15,-1-4 0 16,-7-4-11-16,-6-7 6 16,-8-9-13-16,-10-9 14 15,-2-8-6-15,-9-12 12 16,-2-15-9-16,-14-7 4 15,-6-6 46-15,-5-2-25 16,-10 7-14-16,-10 4 0 0,-17 3-12 16,-4 5 27-1,-36 6-30-15,-22 8-3 0,-15 11-26 16,-9 13 2-16,-1 11 17 16,5 13-27-16,3 12-28 15,4 14 4-15,1 10-117 16</inkml:trace>
  <inkml:trace contextRef="#ctx0" brushRef="#br0" timeOffset="57104.06">23479 3425 553 0,'0'0'0'16,"0"0"-75"-16,0 0 75 16,0 0 0-16,0 0-56 15,0 0-152-15</inkml:trace>
  <inkml:trace contextRef="#ctx0" brushRef="#br0" timeOffset="57298.16">24171 2619 694 0,'0'0'0'0,"0"0"-99"16,0 0 76-16,0 0 17 16,0 0-65-16,30 72-111 15</inkml:trace>
  <inkml:trace contextRef="#ctx0" brushRef="#br0" timeOffset="58266.18">24397 3777 492 0,'0'0'11'16,"0"0"17"-16,0 0 77 16,0 0-59-16,0 0-18 15,0 0 18-15,-8 115-11 16,5-54 8-16,-2 9 16 15,-2 5-35-15,-11-3 7 16,3-8-5-16,2-10-13 16,-3-17 16-16,9-12-17 0,1-14-1 15,3-5 24-15,3-5-25 16,0-1 7-16,0 0 3 16,0-8 3-16,0-19 18 15,0-10-41-15,0-10 0 16,0-9 0-16,0-8 3 15,3-6-3-15,1 10 2 16,-4 14 1-16,0 17 9 16,0 19-9-16,0 8 3 15,0 2 19-15,0 0-20 16,0 0-1-16,-7 8 0 16,-10 9 0-16,-5 7 9 15,3 2-13-15,4-5 2 0,4-4 6 16,6-7-7-16,2-3 11 15,1-7 0-15,2 0-5 16,0 0 29-16,0-4 1 16,19-21 9-16,16-16-5 15,14-11-18-15,3-2 4 16,0 5 0-16,-10 12-25 16,-12 16 25-16,-14 11-24 15,-8 8 0-15,-4 2-1 16,5 12 1-16,-1 13-3 15,1 11 0-15,1 2 4 16,-3-1 6-16,0-4-9 0,-4-8 0 16,-2-8 16-1,-1-8-1-15,2-7-11 16,-2-2 12-16,0 0-11 16,0 0 28-16,0 0-32 0,1 0 0 15,-1 0 11-15,2 0-13 16,1 0-4-16,2 0-86 15,6 0-327-15,14-14-770 16</inkml:trace>
  <inkml:trace contextRef="#ctx0" brushRef="#br0" timeOffset="59574.14">26993 3796 91 0,'0'0'12'16,"0"0"10"-16,0 0 45 16,0 0-24-16,0 0 3 15,0 0-12-15,0 0-13 16,-9-80-7-16,0 46 34 16,-4 4-40-16,0 7-1 15,0 6 15-15,0 4-7 16,-2 6-2-16,-2 3-10 15,-5 4 3-15,-6 0 1 16,-5 0-6-16,-3 8-2 16,-3 1 2-16,-1 2 1 15,1-1 12-15,-1 2-7 16,0 2 1-16,-1 10 8 0,-1 10 3 16,-2 12-4-16,0 12 10 15,2 8-16-15,4 10 0 16,5 10-3-16,6 6 0 15,9 1-5-15,10-4-1 16,8-10 0-16,11-13 3 16,22-16-3-16,12-18-12 15,12-18 12-15,10-14 0 16,9-16 28-16,3-28 21 16,5-17-23-16,-1-11 38 15,-7-10-9-15,-15-13-6 0,-18-11-27 16,-29-13-7-1,-14-11-15-15,-27 5 0 0,-22 17-6 16,-12 29 5-16,-4 39-24 16,4 30-22-16,5 10-65 15,7 32-25-15,13 9 24 16,17-2-205-16</inkml:trace>
  <inkml:trace contextRef="#ctx0" brushRef="#br0" timeOffset="60861.9">29318 2392 217 0,'0'0'14'0,"0"0"36"15,0 0-6-15,-10-92 0 16,-4 70 11-16,-5 8-20 16,-1 6-1-16,-5 7-27 0,0 1 13 15,-2 8-4 1,-1 17 7-16,-2 6-1 0,-1 13-6 15,-2 12 2-15,-3 18 12 16,-2 15-15-16,4 11-13 16,4 3 18-16,10-4-20 15,12-8-1-15,8-18-3 16,14-17 1-16,24-19 2 16,13-19-7-16,10-14 8 15,5-4 24-15,4-24 4 16,-3-14 1-16,-4-11 13 15,-7-11-17-15,-12-10 31 16,-13-13-28-16,-15-12-4 16,-16-12 24-16,0 0-40 15,-31 14 7-15,-17 25-11 0,-10 30-3 16,-8 26-2 0,-5 12-28-16,-1 24-79 0,7 15-28 15,8 5-47-15,12 5-99 16</inkml:trace>
  <inkml:trace contextRef="#ctx0" brushRef="#br0" timeOffset="61974.51">26972 6991 54 0,'0'0'0'0,"0"0"-13"16,0 0 13-16,0 0 47 15,0 0-5-15,0 0 63 0,6-53-28 16,-6 51-42 0,0 0 59-16,0-1-36 0,0-1-42 15,0-1 42-15,0 0 1 16,0-3-9-16,0-4-13 15,0 0 0-15,-6-4 0 16,-3 3-17-16,-3 3 1 16,-3 3 23-16,-6 6-32 15,-7 1-3-15,-7 0 8 16,-8 1-11-16,-2 15 5 16,-4 2-6-16,-1 4-3 15,-3 7 17-15,-3 5-19 0,-2 12 0 16,-1 17 4-1,1 13 2-15,6 16 7 0,7 12 11 16,11 7-18-16,12 1 2 16,12-10-8-16,10-22 0 15,17-17 0-15,23-27-8 16,13-22 8-16,9-14 2 16,11-21-1-16,3-27 30 15,0-16 9-15,-4-8 17 16,-12-7 3-16,-10-2-35 15,-17-3-11-15,-22-11-8 16,-11-5 0-16,-29 0 26 16,-26 18-29-16,-13 18 2 15,-16 33 19-15,-10 20-24 16,-3 11-21-16,8 17-126 0,15 25-49 16,16 8-121-16,14 9-191 15</inkml:trace>
  <inkml:trace contextRef="#ctx0" brushRef="#br0" timeOffset="62558.91">25474 9617 1212 0,'0'0'43'0,"0"0"2"0,0 0 69 16,0 0-99-1,0 0-4-15,99-30-5 0,-17 13 8 16,1 0-14-16,-6 4-112 16,-12 8-151-16,-20 5-110 15,-21 2-316-15</inkml:trace>
  <inkml:trace contextRef="#ctx0" brushRef="#br0" timeOffset="62692.77">25576 9847 1067 0,'0'0'163'0,"0"0"23"16,0 0-155-16,0 0-11 16,0 0-20-16,165-15 0 15,-54-2-99-15,9 1-247 16,3-1-226-16</inkml:trace>
  <inkml:trace contextRef="#ctx0" brushRef="#br0" timeOffset="63287.36">26568 9939 1398 0,'0'0'2'16,"0"0"1"-16,0 0-4 16,0 0 2-16,0 0 1 15,91-42 7-15,-47-8-4 16,0-11 6-16,-1-6 0 0,-6-3-11 15,-3-12 11-15,-7-10-9 16,-6-15 10-16,-9-7-12 16,-9 15 2-16,-3 29 16 15,0 27-16-15,-1 30 23 16,-13 16 3-16,-5 37-28 16,-10 35-1-16,3 25-7 15,6 13 8-15,20-4-1 16,2-17 1-16,28-19 0 15,11-20-3-15,3-24-4 16,5-19 6-16,3-10-11 16,2-29 12-16,3-12 7 15,-4-11-4-15,-2-5-3 0,-9-4 6 16,-10 10-1 0,-8 15 4-16,-10 15-9 0,-7 21 1 15,-4 10-6-15,3 24 7 16,3 9-2-16,7 7 3 15,4-12 0-15,5-8-1 16,5-12-2-16,8-1 1 16,12-6-6-16,10-6 5 15,11-5 0-15,10 0 5 16,-2-16-3-16,-11-1 10 16,-12 3-12-16,-19 8 2 15,-10 3-7-15,-12-1 5 0,-5 4-3 16,-5 0-15-16,-2 0-64 15,3 0-75-15,3-1-115 16,4-8-42-16,2-11-75 16</inkml:trace>
  <inkml:trace contextRef="#ctx0" brushRef="#br0" timeOffset="63391.63">28186 9333 282 0,'0'0'192'16,"0"0"99"-16,0 0-16 15,0 0-56-15,0 0-116 16,0 0-103-16,-27-67-11 15,14 84-221-15,-7 10-140 16</inkml:trace>
  <inkml:trace contextRef="#ctx0" brushRef="#br0" timeOffset="63855.86">26851 10235 831 0,'0'0'259'16,"0"0"-76"-16,0 0 17 0,0 0-150 15,0 0-20-15,0 0 7 16,26-33-35-16,40 13 27 16,5 3-24-16,-6 4-1 15,-10 7-3-15,-11 3-1 16,-16 3 0-16,-13 0-12 16,-15 13 0-16,-3 12 12 15,-27 13 7-15,-13 4-5 16,-11 7 7-16,-3-2-9 15,-1 2 17-15,8-3 15 16,12-12-13-16,18-12-11 16,16-5-7-16,4-10 0 15,36-4-2-15,21-3 1 16,20-3 0-16,17-10-5 0,12-13-42 16,6-1-100-16,-3-7-223 15,-11-4-197-15</inkml:trace>
  <inkml:trace contextRef="#ctx0" brushRef="#br0" timeOffset="64229.95">27586 10285 959 0,'0'0'228'16,"0"0"-87"-16,0 0-69 16,0 0-70-16,0 0 12 15,0 0 20-15,132 0 9 0,-76-14-43 16,1-3-6-1,-9 0-40-15,-8-1-108 0,-13-3-216 16,-18 5 84 0,-9 7 32-16,-8 0 119 0,-23 4 122 15,-6 2 13-15,3 3 108 16,2 0 102-16,14-2 21 16,6 2-22-16,9 0 6 15,3 0-96-15,2-2-68 16,23 1-27-16,13 1 48 15,11 0-25-15,9 1-11 16,-2 20 6-16,-2 1-37 0,-14 5-3 16,-20 2-2-1,-20 1-17-15,-18 7 17 16,-25 2-29-16,-4 7-40 0,3-5-37 16,11-7-93-16,12-9-91 15,12-16-249-15</inkml:trace>
  <inkml:trace contextRef="#ctx0" brushRef="#br0" timeOffset="64645.5">28411 10195 1192 0,'0'0'112'16,"0"0"87"-16,0 0-144 0,0 0-34 15,0 0-18 1,0 0-3-16,-37 7-1 0,68 9 1 15,5 1 0-15,-5 2 5 16,-5 1-10-16,-14 3 5 16,-12 4-21-16,0-1 20 15,-18 0-11-15,-5-2-8 16,3-7 17-16,4-4-6 16,8-7 2-16,6-6 6 15,2 0-11-15,9-19-12 16,17-12 24-16,12-12 3 15,9-9-3-15,3-4 7 16,1 3-3-16,-11 13 13 16,-12 11 26-16,-11 15 11 15,-11 10-22-15,-6 4 7 16,0 0-3-16,-4 6-22 0,-10 19-2 16,-5 8-12-16,4 6 0 15,4 2 0-15,2 5 0 16,9 7-44-16,4 5-99 15,18-5-282-15,5-19-538 16</inkml:trace>
  <inkml:trace contextRef="#ctx0" brushRef="#br0" timeOffset="65387.92">26123 12078 1279 0,'0'0'118'16,"0"0"-36"-16,0 0-9 15,0 0-61-15,112 4-12 16,-64-4-30-16,-2 0-198 15,-6 0-326-15</inkml:trace>
  <inkml:trace contextRef="#ctx0" brushRef="#br0" timeOffset="65541.88">26102 12289 1426 0,'0'0'139'0,"0"0"-54"16,0 0-38-16,0 0-39 15,84 37-6-15,-8-37-4 16,10 0-97-16,7-14-211 16,-2-9-242-16</inkml:trace>
  <inkml:trace contextRef="#ctx0" brushRef="#br0" timeOffset="66037.83">27164 12322 192 0,'0'0'1269'16,"0"0"-1099"-16,0 0-59 0,0 0-55 16,0 0-14-16,0 0-12 15,113-12-17 1,-45-19-12-16,2-11 1 0,-12-11-2 16,-14-10-28-16,-19-7 27 15,-18-9-17-15,-7-4 18 16,0 5-4-16,-18 21 3 15,2 18 0-15,4 22-1 16,0 17-18-16,-4 17 18 16,-1 32-19-16,1 16 13 15,8 11 2-15,8 0 5 16,2-9-15-16,20-8-13 16,9-15-9-16,8-16 32 15,0-14-15-15,-1-14 16 16,-3 0 1-16,-5-14-13 0,-6-14 17 15,1-9 0-15,-3 5 1 16,-6 4 1-16,-5 9 4 16,-5 12-6-16,-3 7 17 15,2 0-14-15,1 16-2 16,7 5 0-16,5 8 4 16,9-2 5-16,10-5-7 15,8-5 7-15,12-6-2 16,7-6-4-16,5-2-6 15,-7-2 2-15,-13 9-82 16,-23 9-37-16,-26 7-241 16,-8 8-67-16</inkml:trace>
  <inkml:trace contextRef="#ctx0" brushRef="#br0" timeOffset="66471.75">27507 12718 1383 0,'0'0'155'0,"0"0"-17"15,0 0-102-15,-12 73-22 16,12-26-5-16,0 6 21 16,0-2-30-16,-1 7 0 15,-9-5 5-15,-1-5-4 0,3-4 1 16,2-15-2-16,2-12 4 15,4-10-6-15,0-7 2 16,0-2 0-16,21-26 8 16,7-8-5-16,2-7 6 15,2 2-9-15,-4 9 3 16,0 13-4-16,-3 8 1 16,-2 8-3-16,-2 3-3 15,-2 9-8-15,-4 15 0 16,-2 8 10-16,-10 4-20 15,-3 1 19-15,0 1 0 16,-10-4 5-16,-12-4 1 16,-8-6-1-16,-3-7 2 15,-7-4-2-15,3-13-19 16,4 0-19-16,9 0-61 0,13-20-72 16,11 0-151-16,3-7-186 15</inkml:trace>
  <inkml:trace contextRef="#ctx0" brushRef="#br0" timeOffset="66891.69">27980 12997 1227 0,'0'0'276'16,"0"0"-124"-16,0 0-137 16,90-8-10-16,-64 8-4 15,9 8-2-15,7-3-1 16,10-4-26-16,3-1 20 0,-4 0-43 15,-7 0-29-15,-14-6-39 16,-13-5 54-16,-10 1 45 16,-7 0 19-16,0 7 2 15,-13-7 10-15,-11 1 11 16,-7 2 20-16,-5 0 4 16,3-1-2-16,9 3 13 15,12-2 42-15,11 5-72 16,1-6 7-16,7-1-32 15,20-2 4-15,10-2 3 16,4 7-8-16,2 6-1 16,-4 0 0-16,-5 13 7 15,-6 13-6-15,-7 4-1 16,-12 6 0-16,-9 4 6 16,-3 0-5-16,-21 3-1 0,-5 0 0 15,0-4-14-15,2-6 0 16,5-10-50-16,9-7-53 15,10-15-199-15,3-1-360 16</inkml:trace>
  <inkml:trace contextRef="#ctx0" brushRef="#br0" timeOffset="67325.39">28857 12891 1369 0,'0'0'211'16,"0"0"-102"-16,0 0-71 15,0 0-30-15,0 0-8 16,0 0-1-16,50-8 1 16,-24 8-6-16,0 0 6 15,-6 10-10-15,-6 5 2 16,-8 4-9-16,-6 7 1 16,0 4-7-16,-6 1-15 15,-8-2 14-15,0-7-17 16,5-5 21-16,1-7 15 15,7-4-5-15,1-6 9 16,0 0-5-16,0-9 6 16,7-22 4-16,8-11 2 0,4-10 6 15,-3-4 16 1,-3-5-16-16,-6 13 8 0,-1 14 6 16,-6 17 5-16,0 12 23 15,0 5-30-15,0 12-2 16,-7 24-9-16,-5 11-8 15,-1 8 20-15,5-4-19 16,6-3 1-16,2-7-14 16,11-6 2-16,16-8-21 15,7-18-35-15,3-9-53 16,1-20-200-16,-4-18-371 16</inkml:trace>
  <inkml:trace contextRef="#ctx0" brushRef="#br0" timeOffset="70033.67">20372 2827 289 0,'0'0'7'0,"0"0"1"15,0 0 19-15,0 0 4 16,0 0-5-16,0 0 15 15,-21-19-28-15,21 17 24 16,0 1 5-16,-3-2 11 16,1 0 1-16,-1 2-7 15,3-1 0-15,0-3 4 16,17-1-51-16,28-3 2 16,33-3 4-16,36 0-3 15,25-2-3-15,16-3-11 16,9 1-82-16,-9-2 57 0,-21-4 20 15,-28 3 12 1,-33 4 4-16,-29 4 5 0,-28 5 8 16,-16 2 17-16,-22 4 60 15,-31 0-61-15,-20 7-24 16,-15 13 15-16,-12 3 6 16,-5 4-15-16,-5-1 6 15,-1-1-13-15,-4 0 1 16,9-8 8-16,9-6 8 15,16-6 15-15,26-5 1 16,24 0-2-16,16 0 30 16,15 0-52-16,0 0-1 0,22 0-12 15,31 0 6-15,24 0 16 16,18 0-6-16,12-14-11 16,1 1 2-16,1-1-7 15,-9 1 0-15,-14 1 0 16,-24 5 5-16,-30 3-5 15,-19 4 15-15,-13 0 12 16,0-1 49-16,-30-3-14 16,-22 4-54-16,-23 0-5 15,-13 0-3-15,-5 16 0 16,5 1-2-16,20 0 6 16,19-5-11-16,23-7 4 15,19-4-15-15,7-1-14 0,21 0-79 16,24 0-29-16,14-2 49 15,12-9-95-15,1-1 2 16,-8-1-40-16,-5 2-34 16</inkml:trace>
  <inkml:trace contextRef="#ctx0" brushRef="#br0" timeOffset="74751.11">25160 14667 772 0,'0'0'23'16,"0"0"-17"-16,0 0 20 15,-87 0-13-15,60 26-5 16,2 7-6-16,0 1-1 16,7-1 20-16,4-4-19 15,7-5 4-15,5-7-4 16,2-5 0-16,0-4-4 16,3-5 0-16,10-3 2 15,3 0 12-15,3-4-11 16,2-16 3-16,1-1 31 0,-2-1-7 15,-7 5 33-15,-4 8-7 16,-5 3-6-16,-4 5 17 16,0 1-24-16,0 11-23 15,0 18-9-15,0 11-4 16,0-1-1-16,3-2-4 16,3-4-17-16,4-10-77 15,1-7-64-15,4-12-36 16,5-4-127-16,5-20-160 15</inkml:trace>
  <inkml:trace contextRef="#ctx0" brushRef="#br0" timeOffset="75128.77">25319 14832 293 0,'0'0'373'16,"0"0"-187"-16,0 0-53 16,0 0-50-16,0 0-76 15,0 0-2-15,0 9 3 16,36-14-3-16,9-12 3 15,4-7-8-15,3 2-13 16,0-1 7-16,-5 3-52 16,-9 3 17-16,-15 5-120 15,-13-2 60-15,-10 3 50 16,-3 9 41-16,-21-2 10 16,-4 4 19-16,-3 0 13 15,-1 0 33-15,4 0 20 16,6 0-28-16,8 0 18 0,7 4-24 15,7-2 5-15,0 4-27 16,9-1-26-16,16-1 18 16,8 1 12-16,6 6-16 15,0-1 8-15,-2 0-13 16,-3 9 3-16,-11 1-5 16,-10 4-10-16,-10 1-7 15,-3-1-88-15,-15 3-26 16,-6-5-94-16,0-5-127 15</inkml:trace>
  <inkml:trace contextRef="#ctx0" brushRef="#br0" timeOffset="75565.45">26075 14687 1020 0,'0'0'76'15,"0"0"65"-15,0 0-61 16,0 0-79-16,0 0-1 16,0 0 0-16,51-8-2 15,-24 5 2-15,-6 1 0 16,-5 2-1-16,-10 0 1 16,-3 0-11-16,-3 13 5 15,0 8 0-15,-13 8-7 16,-8-3-7-16,2 1-2 0,4-8 18 15,4-3 4-15,7-9-2 16,4-6 0-16,0-1-28 16,10 0 29-16,13-18 1 15,7-10 1-15,-1-2 15 16,0-7-9-16,-4 4 31 16,-3 5 3-16,-7 9 9 15,-1 7 6-15,-10 5-33 16,-1 7-16-16,-3 0 9 15,0 9-16-15,0 11 0 16,0 9-7-16,0 3 6 16,5 0-36-16,6 1-69 0,4 0-31 15,0-6-85-15,-7-5-176 16</inkml:trace>
  <inkml:trace contextRef="#ctx0" brushRef="#br0" timeOffset="75950.14">24414 14670 789 0,'0'0'28'0,"0"0"66"16,0 0-19-16,-24 76-72 15,24 17 3-15,0 26 4 16,7 13 4-16,-1-1-14 16,-1-8 0-16,1-17-2 15,3-23-56-15,1-26-84 0,7-29-114 16,1-28 0-16</inkml:trace>
  <inkml:trace contextRef="#ctx0" brushRef="#br0" timeOffset="76451.98">24328 14659 695 0,'0'0'150'0,"0"0"-78"16,0 0 64-16,0 0 55 16,0 0-152-16,0 0-36 15,17-78 4-15,61 55-4 16,23-3 1-16,24-6-4 0,26-9 2 15,27-5-4-15,22-13 2 16,23-1-15-16,10 1-13 16,-2 9-8-16,-18 14 28 15,-32 9 4-15,-32 8 4 16,-33 12 2-16,-29 7-2 16,-32 0 0-16,-19 7 16 15,-20 15-14-15,-10 15 1 16,-6 22 18-16,0 10 6 15,-7 17 5-15,-7 10-29 16,3 4 0-16,6 4 13 16,5 0-12-16,2-2-2 0,18-9 0 15,6-7 0-15,-5-14 2 16,-8-13-4-16,-13-13 0 16,-9-9 2-16,-37-4 0 15,-26-3-2-15,-26 3 0 16,-24 0-13-16,-32-4-1 15,-26-1-6-15,-24-9-26 16,-3-2 12-16,16-5-2 16,32-9 36-16,48-3 0 15,44 0-14-15,49-12-43 16,24-5-89-16,46-3-312 16</inkml:trace>
  <inkml:trace contextRef="#ctx0" brushRef="#br0" timeOffset="77262.63">28731 14553 87 0,'0'0'707'0,"0"0"-687"16,0 0 20-16,0 0 21 16,0 0-56-16,0 0-1 15,0 0 32-15,72-44-27 16,-48 35 18-16,-4 1 29 15,-1 2-29-15,-7 6-10 16,0 0-7-16,-9 20-5 16,-3 13 10-16,0 9-13 0,-2-2 1 15,-11 1-6-15,1-10 9 16,0-4-12-16,-1-10 3 16,-1-4 3-16,1-6 2 15,6-7-1-15,2 0 0 16,5 0 16-16,0-24-11 15,17-8-4-15,11-5-2 16,3 1 0-16,-1 9 4 16,-5 7-1-16,-7 9-3 15,-7 9 15-15,-5 2-8 16,-3 7 4-16,-2 19 9 16,1 7 1-16,-2 3-2 15,2 2-19-15,3-3-10 16,4-8-62-16,5-10-96 15,9-11-92-15,6-6-185 0</inkml:trace>
  <inkml:trace contextRef="#ctx0" brushRef="#br0" timeOffset="77682.25">29211 14604 978 0,'0'0'207'15,"0"0"-11"-15,0 0-45 16,0 0-99-16,0 0-37 15,0 0-11-15,50-20-3 16,41 1 13-16,21-3-14 0,12-5-8 16,-2 3-16-1,-9 1-26-15,-15 1-33 0,-25 2-29 16,-26 3-9-16,-28-2 12 16,-19 2 26-16,-16 2 56 15,-28 6 22-15,-11 3 10 16,-8 6 1-16,2 0 21 15,10 0 35-15,11 0 26 16,20 3-38-16,14-3-4 16,6 0-5-16,25 0-36 15,24 0 35-15,15 0 2 16,12-3-29-16,-3 3 21 16,-10 0-14-16,-14 3 11 15,-17 9-2-15,-19 8-27 16,-13 4 8-16,-11 3-10 0,-22 9 5 15,-10-2-9-15,1-5 4 16,8-3-35-16,9-6-23 16,12-8-88-16,13-12-158 15,8 0-192-15</inkml:trace>
  <inkml:trace contextRef="#ctx0" brushRef="#br0" timeOffset="78025.89">30653 14201 1037 0,'0'0'99'16,"0"0"68"-16,0 0-22 0,-125 30-103 15,74 7-30-15,8 2 25 16,4 1-34-16,12-4-1 16,14-3 3-16,8-7-4 15,5-5-2-15,9-12 0 16,18-9-4-16,6 0-9 15,7-20 14-15,5-12 0 16,-3-5 9-16,1-2-7 16,-9-4-2-16,-7 10 0 15,-12 8 0-15,-7 13 31 16,-7 10-10-16,-1 2 8 16,0 0-12-16,0 9-15 15,0 13-2-15,0 9 0 16,3 5-16-16,6-4 9 15,0 2-87-15,-4-2-112 0,-5 0-160 16,-7-3-187-16</inkml:trace>
  <inkml:trace contextRef="#ctx0" brushRef="#br0" timeOffset="78357.69">28399 14347 726 0,'0'0'91'15,"0"0"-18"-15,0 0 191 16,0 0-127-16,0 0-19 15,0 0-28-15,-27-40-45 16,24 80-11-16,-2 26-1 16,-1 33 0-16,1 19-5 15,2 9-23-15,3 2-5 16,0-7 0-16,2-14-17 16,11-15-34-16,6-27-64 0,2-29-283 15,3-27-266 1</inkml:trace>
  <inkml:trace contextRef="#ctx0" brushRef="#br0" timeOffset="78851.89">28446 14126 1376 0,'0'0'21'15,"0"0"-1"-15,0 0 82 16,0 0-78-16,88-43-18 15,34 22-1-15,42-8-3 16,36-13-2-16,35-8 0 16,27-8 9-16,16-6-9 0,9-3-28 15,-1-5-1-15,-4-1-12 16,-24 3-11-16,-37 17-3 16,-53 16 48-16,-56 18-2 15,-51 10 18-15,-32 8 3 16,-25 1 36-16,-4 0 11 15,-19 20-6-15,-11 14-29 16,-3 19-9-16,5 12 8 16,7 15-18-16,8 19 4 15,10 10-1-15,3 10-3 16,13 4-2-16,19-2-3 16,6-8 0-16,-1-12-3 15,-4-11 3-15,-18-15 0 16,-15-13 7-16,-35-7-5 15,-45-5-2-15,-44 4 0 0,-41 7 3 16,-48 8 1-16,-41 4-4 16,-34-8-2-16,-25-4-5 15,-10-10 7-15,8-4-4 16,33-3 1-16,44-5-75 16,61-10-43-16,55-9-226 15,50-16-528-15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5:01:19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7272 474 0,'0'0'153'16,"0"0"-143"-16,0 0 57 16,0 0 59-16,0 0-25 15,0 0-27-15,0 0-17 16,0 0 1-16,-67-56-13 15,67 56-34-15,0 0-11 0,0 5-1 16,0 20 1 0,10 14 11-16,11 11 16 0,0 6-1 15,3-1 18-15,1-6-34 16,-1-8 14-16,3-14-6 16,-3-8 1-16,3-12 23 15,7-7-19-15,14-13 25 16,22-35 29-16,28-30-41 15,26-30 3-15,9-18-32 16,7 2-5-16,-10 4 13 16,-20 17-13-16,-13 20 3 15,-19 13 13-15,-20 16-17 16,-9 13 8-16,-13 8-9 0,-9 12 2 16,-12 7 0-1,-2 4-2-15,-10 8 0 0,-3 2-10 16,-3 0-35-16,-24 23-114 15,-13 17-181-15,-11 6-4 16,-4 0-119-16</inkml:trace>
  <inkml:trace contextRef="#ctx0" brushRef="#br0" timeOffset="599.09">3700 7533 89 0,'0'0'23'16,"0"0"66"-16,0 0 19 15,0 0 5-15,0 0-22 16,0 0 28-16,-22-18 24 16,22 13-34-16,0 5-14 0,-3-2 17 15,3 2-5-15,0 0-41 16,0 0-30-16,0 0-33 15,0 0-3-15,0 14 0 16,16 3 0-16,4 2 8 16,8-4-8-16,2-6 7 15,9-5 0-15,7-4 17 16,6-16 58-16,6-25-44 16,14-14 4-16,16-16-12 15,9-21-20-15,13-16 3 16,1-6-13-16,5-8 0 15,-7 10 4-15,-9 14-4 0,-15 17 0 16,-24 23 4 0,-19 18-1-16,-17 18 0 0,-14 9-3 15,-4 7 2-15,-7 3 5 16,0 1-7-16,0 2 0 16,0 0 0-16,0-1-1 15,0-1-24-15,-3 2-94 16,-15 0-263-16,-7 0-132 15</inkml:trace>
  <inkml:trace contextRef="#ctx0" brushRef="#br0" timeOffset="21600.51">8748 7606 42 0,'0'0'26'0,"0"0"-13"16,0 0-1-16,0 0-4 16,0 0-3-16,0 0 1 15,0 0-4-15,82-21 1 16,-67 21-3-16,-2-3-36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4:05:31.1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2768 12925 552 0,'0'0'65'16,"0"0"56"-16,0 0 15 15,0 0-24-15,0 0-41 16,0 0 8-16,0 0-16 16,0 0-11-16,21-42 57 15,-21 42-66-15,0 0-8 16,0-3 9-16,0 3-40 16,0 0 39-16,0 0-7 15,0 0-14-15,0 0 46 0,0 0-58 16,0 0 12-1,0 3-18-15,0 24 14 0,0 16-19 16,-5 23 1-16,-5 10 0 16,-2 3 1-16,0-6-1 15,-1-13 0-15,1-15-3 16,3-17 9-16,3-9-6 16,3-13 0-16,3-3 0 15,0-3 8-15,-3 0 0 16,0-8 20-16,0-12 8 15,3-7-25-15,0 3-7 16,0 7-4-16,0 5 0 0,6 6-5 16,6 6 5-1,12 0 0-15,6 3-7 0,11 12-4 16,1-1 9-16,3-1-1 16,4-6 3-16,-10-4-14 15,-2-3 14-15,-6 0 0 16,-11-6-10-16,-4-8 18 15,-7-6-8-15,-7-2 0 16,-2-11 9-16,-3-3-13 16,-21-11 4-16,-6-6 0 15,-6-3-4-15,-9-3-5 16,-1 9 6-16,3 13 3 16,3 14 0-16,13 18-18 15,6 5 18-15,0 20-61 16,9 9 49-16,5 10-7 0,7 4 19 15,4 3-19-15,22 1-28 16,5-8 43-16,15-6-23 16,6-9 17-16,6-14-4 15,5-10-13-15,-2 0-26 16,3-10 31-16,-4-14-61 16,-5 2 45-16,-13-2 10 15,-12 1 28-15,-15 0 13 16,-8 3 41-16,-7 1 60 15,0 7-39-15,0 7 0 16,0 5 28-16,0 0-67 16,-3 15-35-16,-7 23-1 0,4 11 0 15,1 6 1-15,1-1-1 16,4-4-27-16,0-11 1 16,0-9-54-16,9-16-70 15,13-11-104-15,8-7-96 16,4-32-435-16</inkml:trace>
  <inkml:trace contextRef="#ctx0" brushRef="#br0" timeOffset="243.27">3587 12818 844 0,'0'0'202'0,"0"0"119"16,0 0-196-16,0 0-75 15,0 0-36-15,0 0-4 0,-21 53-5 16,21-38-5-16,0-4 0 15,0-5-5-15,3-1 5 16,3-3 0-16,-3-2 6 16,3 0-4-16,3-13 44 15,1-6-14-15,-4-5-26 16,-1 4 9-16,-5 4-15 16,0 12-2-16,0 4-13 15,0 16-152-15,0 15-235 16,0 8 153-16,0 5-319 15</inkml:trace>
  <inkml:trace contextRef="#ctx0" brushRef="#br0" timeOffset="549.61">3769 13142 1051 0,'0'0'252'0,"0"0"58"15,0 0-208-15,-6-87-44 16,3 80 19-16,-3 5-54 16,4 2 17-16,1 0-40 15,-3 26 10-15,1 14-17 16,0 27 7-16,3 17 0 16,0 15 0-16,3 8 7 15,10-1-9-15,2-5 2 16,-2-12-22-16,-10-20 21 0,-3-15-86 15,0-17-21-15,-6-18-33 16,-7-19-146-16,-4-10 4 16,-8-29-344-16</inkml:trace>
  <inkml:trace contextRef="#ctx0" brushRef="#br0" timeOffset="899.63">3645 13472 351 0,'0'0'541'0,"0"0"-339"16,0-89-15-16,0 72-32 15,0 3-80-15,21-5-24 0,15 2-51 16,10-2 8 0,11 2-8-16,4 0-25 0,6-3 6 15,-6 0-47-15,-10-2 3 16,-5 2 42-16,-16 3-1 16,-12-2 22-16,-8-5 20 15,-10-2 31-15,0-1 42 16,0 7-27-16,-7 8 7 15,1 9 31-15,3 1-57 16,0 2 0-16,3 0-29 16,-3 12-4-16,-3 27-17 15,1 24 3-15,0 22 0 16,0 11-3-16,2 11 10 16,-6-6-7-16,0-6 0 15,-1-11-20-15,-1-21 9 16,2-17-73-16,-1-14-53 15,1-20-104-15,3-12-147 0,-6-17-185 16</inkml:trace>
  <inkml:trace contextRef="#ctx0" brushRef="#br0" timeOffset="2564.23">3926 13375 909 0,'0'0'137'15,"0"0"106"-15,0 0-102 16,0 0-93-16,38-78-14 15,4 61-29-15,15 0-3 16,7 1-2-16,3 3-19 0,-1 0-23 16,-11-1-60-1,-12-2 40-15,-13 4 59 0,-15-3 6 16,-9-1 13-16,-6 5 87 16,0-1-47-16,0 5 29 15,0 4-8-15,0 3-37 16,0 0-1-16,0 0-36 15,-3 13 0-15,3 7-3 16,0 0 1-16,0 0-21 16,13-7 16-16,2-4-16 15,0-6 14-15,0-3-5 16,6 0 11-16,-3-9-1 16,-2-7 3-16,-1-4-2 0,-6-3 0 15,-6-4 0 1,-3-2 1-16,0 1 9 0,-3 3-10 15,-6 8 0-15,2 10 9 16,-1 7 4-16,-1 2-13 16,-4 27-17-16,1 12 16 15,0 12-4-15,6-2-4 16,6-5 5-16,0-9-72 16,13-14 39-16,10-10-3 15,7-11-1-15,4-2 38 16,9-7-21-16,5-18 22 15,1-9-6-15,-7-5-15 16,-5-1 17-16,-13 1 8 16,-9-2-2-16,-9 8 42 0,-3 8-12 15,-3 8 15-15,0 14 43 16,0 0-56-16,0 3-11 16,0 0-21-16,0 6-12 15,0 4 1-15,3 0-6 16,7 0 16-16,1-3-12 15,1-5 13-15,1 3-1 16,5-5 1-16,0 2 0 16,3 5 5-16,-3 3-5 15,-2 7-4-15,-2-2 4 16,-4 9-43-16,-1-1 33 16,-6 0-60-16,0-4-49 15,0-2 18-15,3-1-23 0,4-8 52 16,7-5 68-1,8-3 4-15,5 0 14 0,0-7-14 16,-2-5 0-16,-10-8 23 16,-6 1 11-16,-9-12 41 15,-3 1 5-15,0 1 31 16,0 5-28-16,0 12-31 16,0 7 25-16,0 5-22 15,0 0-47-15,0 0-16 16,0 3 5-16,0 7 3 15,3 1-20-15,10 1 4 16,1-1-32-16,2-7 48 16,-1-2-23-16,3-2 18 15,-6 0 1-15,1 0 4 0,-1-12-3 16,-4-2 3-16,-5-3 0 16,0 0-8-16,-3-2 16 15,0-1-8-15,0 1 0 16,-3 9 8-16,0 6 14 15,-3 4-22-15,-5 11-7 16,-5 21 7-16,-2 14-21 16,0 8 17-16,6 2-32 15,5-1-54-15,7-10-52 16,10-13 2-16,23-13 46 16,7-12 80-16,8-7-48 15,0-7 62-15,4-15 0 16,-7-7 12-16,-8-2 38 0,-13-2-12 15,-11-3 90-15,-13 0 43 16,0-1-26-16,0 4-20 16,-9 10-31-16,-4 10-40 15,4 9 31-15,6 4-61 16,3 0-21-16,0 0-1 16,0 0 0-16,0 14-2 15,0 8 0-15,6 4 5 16,3 5-11-16,-3 1 6 15,-2-5 0-15,-1-3-9 16,0-5 13-16,0-10-4 16,6-5 0-16,3-4-3 0,6 0-15 15,6 0 14-15,1-17 3 16,2-5-13-16,-3-1 2 16,0-3 10-16,-2-1 1 15,-4 4-16-15,-3 9-1 16,-6 8-14-16,3 6-6 15,-3 3-15-15,3 20-61 16,1 8 42-16,2 4 26 16,0-1-17-16,3-5-16 15,6-5-3-15,-5-12 64 16,-2-7 12-16,2-5 8 16,5 0-2-16,1-17 14 15,8-7-14-15,-5-5 49 16,-1-7-35-16,-6-8 50 15,-6-2 53-15,0-10-39 0,-5-6 30 16,-2-4-45-16,-4-1-34 16,-2 8 44-16,-2 15-40 15,0 22-9-15,0 19 31 16,0 3-54-16,0 3 12 16,-5 23-13-16,-8 17 7 15,4 10-19-15,0 12 12 16,3 6 0-16,6 4-9 15,0 0 9-15,0-8-4 16,3-15-20-16,9-18-77 0,1-14 5 16,4-17-172-16,2-3-18 15,5-23-167-15</inkml:trace>
  <inkml:trace contextRef="#ctx0" brushRef="#br0" timeOffset="2844.78">6209 12956 597 0,'0'0'136'16,"0"0"77"-16,-107 7-64 16,86-4-70-16,12 0-14 15,9-3 2-15,0 0-51 16,19 0 18-16,17-3 37 16,12-9-44-16,10-3-1 15,-4 3-23-15,-2 2-3 16,-10 3 6-16,-11 0 4 0,-7 7-8 15,-8 0-2-15,-4 7 13 16,-1 19-12-16,-1 7-1 16,-4 12 0-16,-6 3-3 15,0 2 7-15,0-5-8 16,0-9-64-16,-3-11-133 16,3-13 47-16,0-12-129 15,6 0-141-15</inkml:trace>
  <inkml:trace contextRef="#ctx0" brushRef="#br0" timeOffset="2973.17">6627 12858 604 0,'0'0'189'15,"0"0"53"-15,0 0-85 16,0 0-124-16,0 0-33 16,0 0-57-16,7-44-184 15,-7 64-13-15</inkml:trace>
  <inkml:trace contextRef="#ctx0" brushRef="#br0" timeOffset="4229.62">7034 13112 634 0,'0'0'174'15,"0"0"78"-15,0 0-112 16,-49-76-11-16,35 62 14 0,-8 6-97 16,-5 8 5-1,-10 0-37-15,-9 9-3 0,-2 19-11 16,-1 10 0-16,7 1 0 16,6 4-13-16,15-1-19 15,8-4-2-15,13-6 1 16,0-11-37-16,24-11 15 15,13-10 14-15,9 0 41 16,8-14-4-16,-6-12 18 16,-4-1-11-16,-8-2-3 15,-12-5 8-15,-6-2 20 16,-8 3 39-16,-5 7-33 16,-5 9 0-16,0 10-33 15,0 7 16-15,0 13-17 16,0 10-45-16,0 10 30 0,0 1-23 15,6-9-85-15,16-5 23 16,5-7-53-16,4-12 89 16,2-1 31-16,6-10 32 15,-3-16-3-15,-3-3 8 16,-8-8 8-16,-3-6 84 16,-8 0-14-16,-4-7 29 15,-4-6 41-15,0-6-40 16,-3-2-8-16,-3 8-38 15,0 17-20-15,0 15 25 16,0 19-33-16,0 5 1 16,0 19-39-16,-12 20 10 0,-4 14-21 15,2 14 11-15,4 5 0 16,7-2-9-16,3-5 15 16,0-8-6-16,0-20 0 15,0-15 7-15,0-13-15 16,3-6 8-16,-3-3 0 15,4 0 5-15,-1 0 6 16,8-15 11-16,8-9-3 16,7-12-7-16,9-1-15 15,-2 6 3-15,6 1 0 16,-3 13-10-16,-2 11 10 16,-4 6 0-16,0 6-7 15,-2 17-42-15,-4 6 44 0,-5 5-46 16,-13-1 7-1,-6-4 32-15,-13 1-19 0,-20-6 31 16,-12-5-2-16,-13-2-4 16,0-4-5-16,3-7 3 15,10-6 8-15,15 0-9 16,14 0 16-16,7-3-7 16,9-3 1-16,0-4 12 15,6 6-26-15,19 1 5 16,11 0-16-16,13 3-5 15,6 0-63-15,4 0 21 16,3 0 7-16,-1-11 26 0,-4-2 24 16,-6-4 14-1,-5-2 0-15,-12-4-4 0,-7-3 18 16,-12 0-14-16,-6-1 73 16,-3-6 6-16,-6-4 5 15,0-1-8-15,0 7-52 16,0 8 59-16,0 13-63 15,0 7 14-15,-6 3-34 16,-3 19 14-16,0 12-31 16,-4 8 17-16,7 8-5 15,6-2-2-15,0-2-43 16,3-5-16-16,13-13-56 16,8-11-56-16,4-14 29 15,1-2-82-15,5-26-307 16</inkml:trace>
  <inkml:trace contextRef="#ctx0" brushRef="#br0" timeOffset="4363.14">8047 12871 601 0,'0'0'280'16,"6"-109"-28"-16,-6 76-6 15,0 16-87-15,0 10-32 16,-3 7-68-16,3 0-56 16,-3 10-6-16,3 21-50 15,-3 5-50-15,3 9-153 16,0-5-269-16</inkml:trace>
  <inkml:trace contextRef="#ctx0" brushRef="#br0" timeOffset="4979.76">8199 13162 663 0,'0'0'64'0,"0"0"118"16,0 0-4-16,0 0-116 15,0 81-6-15,0-67-53 0,3-7 15 16,15-3 22-16,10-4-16 15,2-5 94-15,6-15-89 16,1-6-27-16,-4-4 3 16,0-9 7-16,-8-5-12 15,-4-7 5-15,-6-9 2 16,-5-3 11-16,-2-1-10 16,-2 9 10-16,-3 19 23 15,-3 19-40-15,0 11 52 16,0 6-35-16,0 30-7 15,0 16-22-15,-9 19 11 16,4 6 0-16,2 1-13 16,3-10 12-16,0-3-24 15,11-15-32-15,11-11-52 0,8-13 52 16,1-14 9-16,2-6 26 16,3-6 16-16,0-18-25 15,-5-5 31-15,-4-8 2 16,0-6 0-16,-8-6 75 15,-1 6 12-15,-6 7-11 16,-6 15 24-16,-6 13-42 16,0 8-9-16,0 8-48 15,0 23 11-15,-3 12-23 16,0 6 9-16,3 1-22 16,0-4-29-16,15-7-143 15,1-12-102-15,1-16-186 0</inkml:trace>
  <inkml:trace contextRef="#ctx0" brushRef="#br0" timeOffset="5133.13">9037 12811 964 0,'0'0'243'0,"0"0"52"16,0 0-161-16,0 0-61 15,0 0-64-15,0 0-9 16,0-40-52-16,0 70-77 15,11 3-194-15,8 0-338 16</inkml:trace>
  <inkml:trace contextRef="#ctx0" brushRef="#br0" timeOffset="5362.06">9203 12790 1197 0,'0'0'201'0,"0"0"72"15,0 0-116-15,0 0-85 16,0 0-27-16,0 0-45 16,3-22 16-16,-3 65-29 15,-3 20 13-15,-3 13-17 16,-3 3 14-16,-6 0-78 16,3-3-47-16,-4-20-104 15,5-16-117-15,2-23 30 0,5-17-158 16</inkml:trace>
  <inkml:trace contextRef="#ctx0" brushRef="#br0" timeOffset="5995.48">9076 13095 854 0,'0'0'198'16,"0"0"-59"-16,0 0-63 16,0 0 47-16,0 0-93 15,0 0-30-15,-6-14-5 16,42 25 5-16,6-2-5 15,4-2 2-15,-1-7-31 16,-2 0-3-16,-3 0-6 16,-10-7 42-16,-9-2-3 0,-6-1 4 15,-9 3 31-15,-2 4 42 16,-4 3-3-16,0 0-11 16,0 0-55-16,0 3-8 15,-10 11-4-15,1 9 8 16,6-1-6-16,3 3-29 15,0-3-77-15,18-2 32 16,6-11 31-16,4-2 43 16,5-7-12-16,0 0 18 15,1-16-7-15,-4-1 18 16,-8-3-11-16,-1-2 70 16,-6-2 45-16,-5 1 17 15,-2 3 3-15,-5 6-36 16,-3 6 2-16,0 6-67 0,0 2-7 15,0 2-27-15,3 27 10 16,6 14-19-16,7 19 9 16,8 14 0-16,4 13-8 15,2 9 13-15,-3 6-5 16,-6 1 0-16,-5-2 3 16,-11-16-9-16,-5-15 6 15,-24-18-4-15,-21-20-15 16,-13-13 10-16,-5-15 6 15,-5-6 2-15,11-17-7 16,2-18-6-16,19-16 10 16,12-16 4-16,24-14 1 0,9-11 4 15,30-1-5-15,16 4 0 16,14 8-17-16,19 6-3 16,13 14-78-16,8 7-103 15,6 12-168-15,-5 12-589 16</inkml:trace>
  <inkml:trace contextRef="#ctx0" brushRef="#br0" timeOffset="6476.77">10820 13129 724 0,'0'0'222'15,"0"0"3"-15,0 0-21 16,0 0-77-16,0 0-54 15,0 0 4-15,-61-40-52 16,25 55-25-16,-6 19 22 16,-4 9-14-16,4 10-8 15,9 3 0-15,14-3-2 0,16-13-9 16,3-7 4-16,25-11-17 16,17-15 12-16,14-7 1 15,9-7 11-15,-4-18 0 16,-12-9 4-16,-13-2-9 15,-16-3 5-15,-10-5 0 16,-10-3 6-16,0 2 4 16,-17 5-10-16,-11 11 0 15,-5 14-11-15,-4 15-5 16,2 5-91-16,9 14-30 16,17 10-39-16,9 1-131 15,9-4-337-15</inkml:trace>
  <inkml:trace contextRef="#ctx0" brushRef="#br0" timeOffset="6743.67">11172 13218 843 0,'0'0'214'16,"0"0"-17"-16,0-90 11 16,-14 54-114-16,1 9 3 15,1 8-9-15,1 6-44 16,7 9 15-16,-5 4-52 15,-3 2-3-15,-4 28-2 16,-2 24 2-16,3 19-4 16,3 19 0-16,0 17 6 0,3 7-14 15,-4 5 8-15,1 5-16 16,-6-12 6-16,-3-13-93 16,-3-25-51-16,-4-19-87 15,-2-28-23-15,0-19-232 16</inkml:trace>
  <inkml:trace contextRef="#ctx0" brushRef="#br0" timeOffset="6903.62">10748 13498 1093 0,'0'0'100'15,"0"0"-71"-15,0 0 71 0,109-63 4 16,-42 46-83-16,21 1-15 15,12 3-6-15,15 7-150 16,7 2-100-16,5-6-371 16</inkml:trace>
  <inkml:trace contextRef="#ctx0" brushRef="#br0" timeOffset="7345.99">12523 13003 772 0,'0'0'219'16,"0"0"-2"-16,0 0 12 16,0-98-105-16,0 69-6 15,-4 0-29-15,-9 6-54 16,3 3 10-16,-9 7-8 0,-2 6-31 16,0 5 12-16,-6 2-18 15,2 12 3-15,-5 24-8 16,5 22 5-16,1 17 0 15,9 10 0-15,0 5 12 16,9-5-17-16,3-8 5 16,0-8 0-16,3-13-15 15,0-9-24-15,-3-14-31 16,3-13-61-16,-3-11-138 16,-3-9-30-16,-7 0-160 15</inkml:trace>
  <inkml:trace contextRef="#ctx0" brushRef="#br0" timeOffset="7533.54">12049 13234 954 0,'0'0'148'15,"0"0"36"-15,0 0 21 16,0 0-114-16,0 0 10 16,81-53-55-16,-33 48-21 15,8 3 17-15,2-1-42 16,6 3 0-16,-5 0 0 15,3 0-8-15,-4 3-14 16,-9 2-88-16,-10-5-237 16,-12 0-282-16</inkml:trace>
  <inkml:trace contextRef="#ctx0" brushRef="#br0" timeOffset="8424.93">13559 13204 678 0,'0'0'194'0,"0"0"17"16,0 0-69-16,0 0 12 15,0-86-49-15,-1 60-13 16,-9 9-9-16,-5 7-49 16,-5 6 5-16,-3 4-39 15,-7 0 0-15,-2 17-2 16,7 9 8-16,2 8-9 0,9 2 3 15,11-3-25-15,3-6 17 16,0-4-75-16,11-7 51 16,14-9 30-16,3-4-1 15,5-3 2-15,1 0 1 16,-1-10 0-16,-5-6 5 16,-5-1 3-16,-7-2 2 15,-1-1 49-15,-3 0-46 16,-3 7 9-16,-3 7-22 15,-6 6 3-15,3 0-16 16,0 9 5-16,1 13-44 16,-1 8 46-16,6 1-21 0,5-2 17 15,8-5-25-15,2-5-40 16,4-9 56-16,2-7-19 16,-3-3 38-16,1 0 1 15,-1-17 5-15,-6-5-6 16,-3-5 3-16,-3-6 1 15,-2-6 48-15,-1-8-28 16,3-9 13-16,3-6-3 16,-4-2-15-16,2 12 41 15,-3 15-14-15,-10 20-22 16,-3 15 48-16,0 2-72 16,0 19 6-16,-16 18-12 0,-3 23 5 15,2 6-3 1,5 6 4-16,2 1-45 0,2-1 13 15,6-11-121-15,2-13-100 16,0-15 0-16,0-16-111 16,6-14-243-16</inkml:trace>
  <inkml:trace contextRef="#ctx0" brushRef="#br0" timeOffset="8575.34">13831 13095 860 0,'0'0'179'0,"0"0"-70"0,0 0-15 16,0 0-52-1,84-13-42-15,-22 9 0 0,13 4-84 16,3 0-234-16,6-3-532 16</inkml:trace>
  <inkml:trace contextRef="#ctx0" brushRef="#br0" timeOffset="8925.11">14734 12969 915 0,'0'0'189'16,"0"0"-38"-16,0 0 10 15,-100 86-42-15,70-43-74 0,0 4 25 16,8 1-42-16,8-4-18 15,14-4-6-15,0-8 6 16,11-9-10-16,8-9 0 16,5-11 4-16,1-3 18 15,1-6-9-15,-1-21-7 16,-1-2 18-16,-8-7-22 16,-4-7 27-16,-1-6-19 15,-8-6-6-15,-3 9 25 16,0 11-29-16,0 12 1 15,-6 12-1-15,-10 11-10 16,-4 4-57-16,2 19-108 16,6 7-132-16,6-4-151 0</inkml:trace>
  <inkml:trace contextRef="#ctx0" brushRef="#br0" timeOffset="9535.79">15416 12913 1506 0,'0'0'102'0,"0"0"122"16,0 0-119-16,0 0-65 0,0 0 30 15,0 0-70-15,-11-52 0 16,11 52 0-16,0 0 0 15,0 0 0-15,0 10-39 16,0 10-41-16,0-1-6 16,0 1-120-16,0-6-34 15,5-5 77-15,5-9 17 16,-4 0 66-16,0 0 46 16,-3-11 34-16,-3 6 44 15,0 1 60-15,0 1 2 16,0 3 38-16,0-3-51 15,0 3-30-15,0-2 9 16,0-1 27-16,0 3 11 0,0-5-64 16,0 1-8-16,0-4-14 15,0 3-15-15,0 2 1 16,0 2-10-16,0 1 10 16,0 0-10-16,0 0 0 15,0 0 0-15,0 0-9 16,-3 1-14-16,-6 12 3 15,1-3 2-15,2 3-24 16,4-4 37-16,2 2-30 16,0-5 33-16,0-2-9 15,8-3 12-15,3-1-1 16,-2 0 0-16,2-1 7 16,-3-9 13-16,-4-4-11 15,-4-3-2-15,0 0 15 0,0 3-14 16,-3 1-8-16,-6 9 0 15,-2 4-34-15,-8 4-57 16,-1 15-220-16,-2 9-113 16,5 3-570-16</inkml:trace>
  <inkml:trace contextRef="#ctx0" brushRef="#br0" timeOffset="9935.61">15407 13383 1289 0,'0'0'228'0,"0"0"-39"16,0 0-115-16,0 0-65 16,0 0-4-16,0 0 22 15,-69 33-21-15,69-24 0 16,0 1-6-16,0 0 7 15,6-3-12-15,11 0 5 16,9-7 0-16,0 0 8 16,3 0-1-16,-6 0-7 15,-4-4 0-15,-9-9 6 16,-3 1-9-16,-7-5 3 16,0 0 0-16,0 1-6 15,0 8 12-15,-8 2-6 0,-7 6 0 16,-6 0-34-16,6 6 31 15,-4 5-29-15,8 2-8 16,4-4-10-16,5 4-72 16,2-6-23-16,0-2 7 15,17-2-56-15,-2-3-265 16</inkml:trace>
  <inkml:trace contextRef="#ctx0" brushRef="#br1" timeOffset="18432.47">4473 15241 917 0,'0'0'105'15,"0"0"41"-15,0 0 45 16,0 0-47-16,0 0-40 15,0 0-24-15,-3-5-73 16,3 7 10-16,0 15-17 16,0 8 0-16,10 7-6 15,7-3 12-15,8-7-6 16,2-8 0-16,6-8 9 0,6-6 5 16,2-5-14-16,6-19 0 15,0-5 12-15,-2-8-3 16,-6-3-7-16,-5-7-2 15,-10-4 8-15,-9-9 15 16,-3-10-19-16,-9-3 0 16,-3-2 29-16,0 8-27 15,0 19 2-15,-3 14-5 16,0 18 4-16,0 10 11 16,0 6-18-16,-3 36-9 0,-6 17 5 15,3 26-7 1,0 10 8-16,9-3-4 0,0-5-44 15,0-13 31-15,17-16-22 16,11-17 20-16,12-10 18 16,2-18-34-16,10-7 33 15,-1-4-3-15,1-19 8 16,-10-4-2-16,-5-2 2 16,-14-4 0-16,-13-1 23 15,-7-4 1-15,-3 4 16 16,0 7-4-16,0 8-34 15,0 12 18-15,-3 7-20 16,0 26-12-16,3 20 11 16,0 7-20-16,0 4 2 15,0-11-38-15,18-6-16 0,9-11 34 16,4-9-34 0,5-16 5-16,1-4 60 0,-1-7 8 15,-2-12 0-15,-7-8 14 16,-6 1 27-16,-12-1 34 15,-6 1-5-15,-3-4 19 16,0 0-6-16,0 10-57 16,0 7 30-16,0 6-22 15,0 7-27-15,0 3-5 16,0 21-2-16,0 5 0 16,0 8-7-16,0-8 10 15,0-5-3-15,6-5 0 0,-3-11 8 16,-3-5-19-16,0-3 11 15,3 0 0-15,0 0 9 16,10-14 0-16,2-6 12 16,6-7-13-16,1 2 1 15,-2-1 3-15,-1 8-12 16,-8 8 0-16,-4 7-8 16,2 3 9-16,3 7-2 15,6 17-3-15,0 2-31 16,6-1 34-16,-5-4-36 15,-4-4 12-15,-6-8 14 16,-5-9-1-16,-2 0 12 16,-1 0 2-16,4 0 6 15,7-13 38-15,7-11-33 16,8-6-12-16,3-1 37 0,4 0-36 16,-4 5 20-16,-5 5-12 15,-8 9-1-15,-4 9-4 16,-1 3-5-16,3 19 0 15,0 15-15-15,3 3 8 16,-6 5 1-16,1-6-19 16,-4-3-45-16,-6-6-29 15,-3-14-167-15,0-10-175 16</inkml:trace>
  <inkml:trace contextRef="#ctx0" brushRef="#br1" timeOffset="18610.99">5787 14568 1323 0,'0'0'100'15,"0"0"184"-15,0 0-147 16,0 0-94-16,0 0-16 16,0 0-27-16,-7-29-41 15,7 51-100-15,-3 9-149 16,-3 5-444-16</inkml:trace>
  <inkml:trace contextRef="#ctx0" brushRef="#br1" timeOffset="19348.18">4731 15986 926 0,'0'0'132'16,"0"0"-16"-16,0 0-64 15,0 0-42-15,0 0 48 16,124-37-22-16,-75 11-32 16,2-6 24-16,-5 0-28 15,-4-3 1-15,-14 1 4 16,-10-2 10-16,-15-3 4 15,-3 8 98-15,0 9-59 16,-12 8 17-16,0 8-11 16,3 6-47-16,-4 0-9 15,4 6-8-15,-2 14 0 16,1 10 0-16,4 6 5 0,3 10-17 16,3 7 12-16,-3 5 0 15,-3 0-7-15,3-2 14 16,-3-7-7-16,3-9 0 15,3-11 2-15,0-15 2 16,0-6-4-16,0-5 0 16,0-3 22-16,0 0-5 15,2-11 38-15,11-13 3 16,8-5-45-16,6-11 17 16,6 1-30-16,-2 3 0 15,-4 7 7-15,-5 9-1 16,-4 11-6-16,-9 6 0 0,-3 3 5 15,0 11-16-15,4 15 7 16,1 8-13-16,-2 4 12 16,-2 1-32-16,-1-1-8 15,0-8-36-15,3-4-81 16,3-11-26-16,3-15-11 16,9 0-42-16,7-25-44 15,5-4-333-15</inkml:trace>
  <inkml:trace contextRef="#ctx0" brushRef="#br1" timeOffset="19764.18">5504 16002 222 0,'0'0'267'16,"0"0"13"-16,0 0 81 16,0 0-203-16,0 0-4 15,0 0-44-15,-48-27-38 0,36 27 5 16,9 0-65 0,3 0-7-16,0 0-10 0,30 3 12 15,16-3-7-15,15 0 0 16,8 0 7-16,1 0-21 15,-7-6-2-15,-8-7-1 16,-12 3 2-16,-15-3-19 16,-17 0 20-16,-11-2 14 15,-5-2-5-15,-23 3-3 16,-2-2-1-16,2 5 9 16,7 1-13-16,6 3 22 15,5 4-9-15,7 0 21 0,3 3 20 16,0 0 20-16,0-3-34 15,0 2-23-15,13 1 12 16,15 0-10-16,5 0-6 16,9 10 0-16,7 9 7 15,-1 3-9-15,-11 0 2 16,-11-2 0-16,-16 2-3 16,-10 2 4-16,-6 3-2 15,-28 3-6-15,-5 2-75 16,0-2-59-16,3-7-142 15,14-7-212-15</inkml:trace>
  <inkml:trace contextRef="#ctx0" brushRef="#br1" timeOffset="20064.4">6378 15827 1190 0,'0'0'124'0,"0"0"58"15,0 0-100-15,-88 61-53 16,71-24 12-16,7 4-6 16,10-2-31-16,0 0 23 15,10-8-27-15,13-8 1 16,8-8-5-16,3-10 15 16,-1-5-11-16,-3-11 5 0,1-12-1 15,-4-10 27 1,-6-3-19-16,-6-1 3 0,-15-5 44 15,0-6-49-15,-12 7 7 16,-12 4-17-16,-10 14-3 16,-2 11-6-16,2 12-106 15,4 0-171-15,12 2-138 16</inkml:trace>
  <inkml:trace contextRef="#ctx0" brushRef="#br1" timeOffset="20646.1">7274 14598 611 0,'0'0'194'15,"0"0"49"-15,0 0-38 16,0 0-45-16,0 0 8 15,0 0-1-15,-19-23-95 16,8 23-4-16,-5 0-42 16,-6 3-16-16,-8 23 6 15,-3 20-12-15,2 17-4 0,4 17 0 16,6 9 10-16,3 4-15 16,9-2 5-16,9-7-18 15,0-13 11-15,0-12-78 16,3-12-53-16,3-13-127 15,-3-17-111-15,-3-12-465 16</inkml:trace>
  <inkml:trace contextRef="#ctx0" brushRef="#br1" timeOffset="20809.3">6812 15044 258 0,'0'0'918'0,"0"0"-779"0,91-60 43 15,-39 38-57-15,3 5-66 16,2 0-39-16,4 5-20 16,3 4-16-16,8 1-91 15,2-2-187-15,-2 0-250 16</inkml:trace>
  <inkml:trace contextRef="#ctx0" brushRef="#br1" timeOffset="21079.55">7711 14650 1119 0,'0'0'155'0,"0"0"158"15,0 0-141-15,0 0-87 0,0 0 12 16,0 0-52 0,-49-22-29-16,37 31 7 0,-7 18-23 15,-7 16 0-15,1 10 5 16,1 13 9-16,2 9-14 15,5 11 0-15,4-5 0 16,10-6-11-16,3-14 11 16,24-20-23-16,13-11-6 15,12-17-66-15,11-13-39 16,1-9-217-16,0-25-426 16</inkml:trace>
  <inkml:trace contextRef="#ctx0" brushRef="#br1" timeOffset="21395.51">7926 14886 991 0,'0'0'205'0,"0"0"0"15,0 0-54-15,0 0-42 16,0 0-54-16,0 0 24 16,-85 85-43-16,79-55-10 15,3 3-22-15,3-4 10 16,0-2-18-16,21-8 4 15,7-5 0-15,5-14-16 16,3 0 16-16,-2-7 0 0,-1-16-1 16,-6-4 3-1,-11-2-2-15,-13-7 0 0,-3 0 2 16,-3-1-6-16,-16 8 5 16,-5 5-1-16,2 11 0 15,2 6-5-15,-2 7 3 16,1 11-91-16,6 11-108 15,5 1-91-15,7 4-232 16</inkml:trace>
  <inkml:trace contextRef="#ctx0" brushRef="#br1" timeOffset="21671.25">8427 14947 708 0,'0'0'398'0,"0"0"-283"16,0 0 62-16,0 0-3 15,0 0-86-15,0 0-23 16,100-31-32-16,-58 23 18 15,4 1-51-15,2 5-1 16,4-1-11-16,-3-1-123 16,-10 3-89-16,-9-4-128 15,-18-6-479-15</inkml:trace>
  <inkml:trace contextRef="#ctx0" brushRef="#br1" timeOffset="21912.72">8612 14747 1237 0,'0'0'266'0,"0"0"-22"16,0 0-114-16,0 0-65 15,0 0 9-15,0 0-70 16,0-14 1-16,0 38-5 16,-3 9 8-16,3 18-9 15,-7 10 1-15,-2 12 0 0,-2 6-13 16,-2 0 13-1,1-3-40-15,9-10-50 0,3-16-208 16,9-24-150-16,24-23-567 16</inkml:trace>
  <inkml:trace contextRef="#ctx0" brushRef="#br1" timeOffset="22294.79">9021 14839 1309 0,'0'0'278'16,"0"0"-43"-16,0 0-135 0,0 0-59 16,0 0 6-16,0 0-47 15,0-13 0 1,-6 42-5-16,0 12 13 0,-3 8-8 16,0 0 0-16,3 1 4 15,0-8-14-15,6-12 10 16,-3-13 0-16,3-7-1 15,0-10 7-15,0 0-6 16,0 0 0-16,9-6 3 16,12-14 2-16,7-4-5 15,2-6 0-15,3 1-1 16,-5 3 13-16,-5 5-10 16,-7 11-2-16,-10 8 0 15,0 2-10-15,-3 7 10 16,6 15 0-16,0 5-5 0,0 5-2 15,-3-2 7-15,4-6-19 16,1-1-70-16,-2-4-18 16,1-12-153-16,5-7-204 15</inkml:trace>
  <inkml:trace contextRef="#ctx0" brushRef="#br1" timeOffset="22561.41">9394 14630 1299 0,'0'0'355'15,"0"0"-126"-15,0 0-142 0,0 0-37 16,0 0-23-16,0 0-27 16,7-15 0-16,20 34 0 15,5 17 0-15,9 7 0 16,-2 10 0-16,1 7 0 15,-14 5 0-15,-7 2 0 16,-19 0 0-16,-6-2 0 16,-27-2-46-16,-10-12-66 15,-5-12-312-15,-1-20-873 16</inkml:trace>
  <inkml:trace contextRef="#ctx0" brushRef="#br1" timeOffset="22909.03">10138 14858 840 0,'0'0'318'16,"0"0"-39"-16,0 0-1 0,0 0-139 16,0 0-45-16,0 0-26 15,-19-5-53-15,19 5 1 16,0-1-16-16,16-5 0 15,11-1 0-15,15 0-25 16,13 1-76-16,9 2-118 16,5-9-272-16</inkml:trace>
  <inkml:trace contextRef="#ctx0" brushRef="#br1" timeOffset="23310.75">11233 14463 821 0,'0'0'255'15,"0"0"-36"-15,0 0 0 16,-24-97-70-16,6 68-52 16,-5 3-12-16,6 6-18 0,5 9-46 15,3 6 43-15,0 5-53 16,3 0-3-16,-3 19-7 16,0 24 6-16,5 23-7 15,4 17 0-15,0 13 7 16,0 4-3-16,10 1-4 15,-1-2 0-15,-6-14-14 16,-3-5-9-16,0-20-29 16,-9-14-118-16,-10-20-201 15,-5-18-138-15</inkml:trace>
  <inkml:trace contextRef="#ctx0" brushRef="#br1" timeOffset="23464.26">10817 14816 320 0,'0'0'886'16,"0"0"-763"-16,0 0 30 16,94-79-79-16,-39 62 6 15,15 5-80-15,3 5-6 16,6-1-8-16,2 3-145 16,-7 1-84-16,-8-6-245 15</inkml:trace>
  <inkml:trace contextRef="#ctx0" brushRef="#br1" timeOffset="24193.02">11588 14512 1064 0,'0'0'166'0,"0"0"108"0,0 0-132 15,0 0-17-15,0 0-15 16,0 0-72-16,-57-33 9 16,44 54-46-16,-2 13 16 15,-6 16 2-15,0 11-19 16,3 2 0-16,2 6-5 15,7 0 14-15,6-7-18 16,3-5 5-16,9-18-65 16,24-12 50-16,7-21-68 15,8-6-39-15,4-17 15 16,-6-19-214-16,-4-6 106 16,-11-1 74-16,-7-4 145 15,-15 0 17-15,-6 5 117 16,-3 5 3-16,-3 12 18 0,-12 12 20 15,-6 9-98-15,-4 4-24 16,1 3-43-16,3 14 48 16,1 5-49-16,10-1-6 15,3 2 8-15,4-3 2 16,3-1-13-16,0-6 0 16,0-3 7-16,3-3-11 15,7-5 4-15,-4-2 0 16,5 0 0-16,2 0 14 15,-4-5-14-15,3-5 22 16,-5-4-16-16,-3 4 38 16,0 3-28-16,-4 2 3 15,0-2 31-15,0 4-49 0,0-1 18 16,0 1-18-16,-4 0 14 16,1 3-8-16,-1 0-7 15,3 0 0-15,-5 0-10 16,3 0 18-16,-3 3-8 15,3 4 0-15,0 3 1 16,3-3-18-16,0 1 10 16,0-1 1-16,3 0-8 15,9-4 3-15,9-3 10 16,-2 0 1-16,-1 0-6 16,0 0-15-16,-3 0 19 15,-8-7 2-15,-3-1-11 0,-2 1 21 16,-2 0-10-16,0 0 0 15,0-2 8-15,0 5-27 16,0 1 8-16,0-1-40 16,-3 4 42-16,-1 0-80 15,-2 0-53-15,-3 0-167 16,0 0-133-16</inkml:trace>
  <inkml:trace contextRef="#ctx0" brushRef="#br1" timeOffset="24592.6">11713 14667 964 0,'0'0'256'16,"0"0"1"-16,0 0-63 15,0 0-90-15,0 0-58 16,0 0-46-16,-25 37 12 15,19-8-17-15,-1 4 5 16,7-4 0-16,0-2-9 16,0 0 17-16,13-10-8 15,3-4 0-15,10-9 8 16,6-4-15-16,10 0 7 16,3-11 0-16,-5-3-7 15,-4-5 21-15,-14-1-14 16,-8-4 0-16,-11-5 11 0,-3 0 7 15,-6-10-15-15,-15 5 6 16,-4 7 11-16,-8 11-7 16,0 13-9-16,-3 3-4 15,2 12-50-15,7 12-3 16,12 6-129-16,8-3-99 16,7-5-92-16</inkml:trace>
  <inkml:trace contextRef="#ctx0" brushRef="#br1" timeOffset="24842.28">12045 14509 1300 0,'0'0'245'15,"0"0"60"-15,0 0-196 16,0 0-21-16,0 0-88 15,0 0 0-15,-1-14 0 16,25 38 0-16,6 12 0 16,7 20 0-16,2 7 0 15,-6 3 0-15,-17 6 0 16,-16 2-26-16,-19 1-65 16,-39-5-187-16,-27-11-295 15</inkml:trace>
  <inkml:trace contextRef="#ctx0" brushRef="#br1" timeOffset="25519.14">7189 15744 141 0,'0'0'1'15,"0"0"-2"-15,0 0-24 16,0 0-55-16</inkml:trace>
  <inkml:trace contextRef="#ctx0" brushRef="#br1" timeOffset="26756.07">7189 15744 38 0,'-61'-39'28'0,"52"38"34"16,-1 1 28-16,2-3 49 16,-1 0-24-16,2 3-49 15,1-3 5-15,0-1 31 0,-2 0-51 16,-2 1-4-1,1 3 16-15,3-3 11 0,0 3-14 16,0-2 16-16,-1 1-30 16,5 1 25-16,1 0-40 15,1 0 18-15,0 0 0 16,-2 0-16-16,-1-4 29 16,3 4-29-16,-6 0-4 15,0-3 7-15,-1 3-27 16,4-2-3-16,0 2 1 15,0 0 2-15,3 0 5 16,0 0-14-16,0 0 0 16,0 0 2-16,0-1 1 0,0 1-3 15,0 0 0-15,6 0 13 16,13 0-17-16,5 0 4 16,4-3 0-16,5 3-5 15,3-3 5-15,3 3 0 16,4-3-1-16,2 3 11 15,4 0-17-15,-1 0 7 16,7 0 0-16,0 0-7 16,0 0 13-16,-2 0-6 15,2 0 0-15,-3 0 7 16,-3-1-8-16,-4-3 1 16,-3 2 0-16,1 2-9 15,-4 0 12-15,-2 0-3 16,0 0 0-16,-1 0 7 0,3 0-14 15,0 0 7-15,1 2 0 16,-3-2-11-16,2 0 19 16,-3 0-8-16,7 0 0 15,-4 0 5-15,7 0-12 16,-1-6 7-16,-3 3 0 16,7-2-12-16,-3 2 9 15,-1 0 3-15,4 1 0 16,-1 2 1-16,1-3-17 15,-1 2 16-15,7-2-2 16,-3 1-11-16,0-3 10 16,2 2 3-16,-3-3 0 0,1 5 6 15,-4-2-19 1,4 3 13-16,0-2-20 0,3 2 9 16,-1 0-3-16,0 0 14 15,1 0-3-15,0-5 7 16,0 2-11-16,-1-2 7 15,6 1-3-15,1-3-7 16,0-1-23-16,-1 3 28 16,-2 1-2-16,-3 1 8 15,-3 0-7-15,0 0 6 16,2 2 0-16,3-6-2 16,-2 4 2-16,3 0 0 15,-3-3-4-15,5-1 12 0,1 0-20 16,0 0 12-1,5 2-11-15,-2-2 2 0,-2-1-12 16,3 0 7-16,-4 4 12 16,5-3-8-16,2 1 6 15,-1 0 4-15,5-2 0 16,-2 2-5-16,0 0 6 16,-5-2-1-16,3 1 0 15,-7 1 13-15,-1-1-21 16,-5 1 8-16,-3 3 0 15,-1-3 26-15,-2 2-26 16,3 1 5-16,-1 3-5 0,1-3 11 16,-3 2-9-1,-9-3-2-15,-2 4 0 0,-11-5 19 16,-2 4-19-16,-1-2 22 16,-6-5 12-16,3 5-28 15,1-3 22-15,2 0-18 16,4-1-5-16,-2 0 20 15,8 2-12-15,-3 0-12 16,2 3 19-16,0-4-12 16,5 5 6-16,3-2-14 15,3-4 6-15,0 7 1 16,-8-3-6-16,-6 0-1 16,-11 3 0-16,-7-3 9 15,-3 3-13-15,-6-1 4 16,-3 1-56-16,0 0-57 0,0 0-55 15,-12 0-117-15</inkml:trace>
  <inkml:trace contextRef="#ctx0" brushRef="#br1" timeOffset="27989.12">9652 16358 865 0,'0'0'86'0,"0"0"-63"16,0 0-6-16,0 0 31 15,0 0 52-15,87-31-55 16,-58 12 23-16,-2-3-16 15,-6-1-31-15,6-7 24 16,-5-7-36-16,-1-9-4 0,-3-10 27 16,-5-2-24-1,-5 1 28-15,-2 11 24 0,-6 12-33 16,0 12 38-16,0 7-6 16,0 10-18-16,-3 1 24 15,0 3-55-15,-2 1 3 16,5 0-6-16,-3 0 6 15,0 1-13-15,-7 15 0 16,4 6 0-16,-3 6-3 16,-1 8 9-16,2 11-6 15,2 12 15-15,3 8-15 16,-3-4 27-16,6 2-23 16,0-6 3-16,0-13 18 15,0-3-21-15,0-9-4 16,0-10 12-16,0-6-5 0,0-7 16 15,0-2-18-15,0-8-3 16,0 1 16-16,0-1-10 16,0-1-6-16,0 4 9 15,0-4-3-15,0 0 4 16,0 3-12-16,0-3 0 16,0 0-2-16,0 0 11 15,0 0-9-15,0 0 0 16,0 0 9-16,0 0-5 15,0 0-4-15,0 0 3 16,0 0 8-16,0 0-11 16,0 0 0-16,0 0 0 0,0 0 0 15,0 0 0-15,0 0 0 16,0 0 0-16,3 0 0 16,0 0 0-16,6 0 0 15,12-18 0-15,4-8 0 16,8 0 0-16,0-4 0 15,3-3 0-15,1 0 0 16,-1-5 0-16,-2 1 0 16,-1 4 0-16,-9 5 0 15,0 10 0-15,-11 9 0 16,-7 8 0-16,-3 1 0 16,-3 0 0-16,0 0 0 15,0 0 0-15,3 15 0 16,0 12 0-16,0 9 0 15,0 3 0-15,-3 8 0 0,0-4 0 16,0 2 0-16,0-4 0 16,0-7 0-16,0-12 0 15,0-5 0-15,0-13 0 16,3-1 0-16,15-3 0 16,7-5-5-16,8-10-30 15,6-8-126-15,-3-1-281 16,0-2-699-16</inkml:trace>
  <inkml:trace contextRef="#ctx0" brushRef="#br1" timeOffset="30004.53">14071 15204 441 0,'0'0'469'16,"0"0"-267"-16,0 0 15 16,0 0-31-16,0 0-47 15,0 0-15-15,0 0-65 16,-32 0 28-16,32 0-50 15,0 0-9-15,0 0-2 16,0 0-24-16,0 0 12 16,0 0-14-16,13 0 4 15,20 0-14-15,16 0 13 0,12 0-4 16,1 3 1-16,-3 3-59 16,-11 4-7-16,-16 3-117 15,-9 3-128-15,-20 2 71 16,-3 0-141-16,-29-1-283 15</inkml:trace>
  <inkml:trace contextRef="#ctx0" brushRef="#br1" timeOffset="30155.92">13980 15430 1006 0,'0'0'168'16,"0"0"-26"-16,0 0-59 15,0 0-49-15,0 0 23 16,0 0 13-16,88 0-23 15,-26 0-39-15,9-4-8 0,14-9-129 16,9-3-170-16,0-15-646 16</inkml:trace>
  <inkml:trace contextRef="#ctx0" brushRef="#br1" timeOffset="31353.41">15860 15315 257 0,'0'0'595'0,"0"0"-392"16,0 0-39-16,0 0-48 16,0 0 26-16,0 0-71 15,0 0-14-15,-28 17-28 16,28-17 37-16,0 0-3 15,4-5-36-15,14-14 40 16,12-10-43-16,4-5-19 16,9-7 3-16,0-4-2 15,-1-2-6-15,-6-11 0 16,-10-8 6-16,-7-4-7 16,-11-7 1-16,-8 9 0 15,0 6 3-15,-8 18 9 0,-7 14-12 16,4 18 0-1,5 12 12-15,-4 7-18 0,-6 28 6 16,-1 21 0-16,4 23-14 16,4 15 9-16,3 8 2 15,3 0-17-15,3-6-46 16,0-23 43-16,21-15-48 16,13-19 42-16,8-17 24 15,10-16 1-15,2-6 4 16,4-20 16-16,2-13-16 15,-2 0 27-15,-9-6-27 16,-13 6 0-16,-11-4 29 16,-12 0-10-16,-2-2 25 15,-8 6-15-15,-3 13-28 16,0 11 27-16,0 9-28 0,0 9-7 16,0 21 4-16,-3 7-29 15,3-1 32-15,0 0-11 16,15-7-34-16,12-5 34 15,5-7-13-15,1-11 24 16,5-6-9-16,-4 0 24 16,-3-16-11-16,2-2 22 15,-12-1-22-15,0-1 34 16,-5 1-34-16,-7 9-2 16,-1 6 12-16,-8 1-6 15,3 3-13-15,7 11 5 16,0 11 0-16,9 5-11 0,6-1 11 15,5-3 0-15,-1-3-9 16,6-7 11-16,2-6-2 16,-4-7 0-16,-4 0 8 15,0-17-24-15,-7-3 16 16,1 0-47-16,-6-5-4 16,-6-2-54-16,-3-10-118 15,-8-5-138-15,0-9-644 16</inkml:trace>
  <inkml:trace contextRef="#ctx0" brushRef="#br1" timeOffset="31527.39">16974 14717 1234 0,'0'0'198'0,"0"0"45"15,0 0-136-15,0 0-32 16,0 0-75-16,0 0-6 15,-5-29-1-15,4 29-156 16,-2 3-196-16,-3 7-283 16</inkml:trace>
  <inkml:trace contextRef="#ctx0" brushRef="#br1" timeOffset="33101.04">15708 16118 843 0,'0'0'158'0,"0"0"46"15,0 0-114-15,0 0-7 16,0 0 50-16,0 0-97 16,-32 10-8-16,36-10 6 15,18-5-18-15,10-11 56 16,7-7-70-16,1-3 6 16,1-1-11-16,-1-2 3 0,-4 2 0 15,-11 1 0 1,-5 0 7-16,-10-6-18 0,-10 3 11 15,0 0 0-15,-7 0 14 16,-9 5-12-16,2 9 34 16,2 8 9-16,6 7-41 15,-1 0 15-15,-3 10-19 16,0 19 0-16,-3 14-15 16,-1 13 22-16,5 6-7 15,-1 7 0-15,4 5 7 16,-3-8-15-16,-1-13 8 15,3-14 0-15,4-19-8 16,3-13 16-16,0-5-8 16,0-2 11-16,0 0-11 15,14-12 58-15,7-15-36 0,9-13-20 16,10-2 7 0,-3-5 6-16,3 5-15 0,-2 2 0 15,-8 14 9-15,-10 9-13 16,-7 14 4-16,-6 3 0 15,-1 17-13-15,-6 20 10 16,3 18-1-16,-3 1 0 16,0 0-36-16,0-9 17 15,9-12-42-15,1-8-62 16,10-17 0-16,8-10-86 16,8-5 43-16,10-24-233 15</inkml:trace>
  <inkml:trace contextRef="#ctx0" brushRef="#br1" timeOffset="33534.43">16400 16022 983 0,'0'0'150'0,"0"0"17"16,-80 29-87-16,69-26 25 16,8-1-21-16,3-2-69 15,17 0 14-15,27 0-3 16,20-5 34-16,10-5-28 15,3-5-24-15,-3 4-8 16,-8-2 0-16,-8 0 7 16,-16 7-21-16,-12-2-20 15,-17 5-10-15,-13-3 42 16,0-2-19-16,-21-1 9 0,-10-4-25 16,-5-3 21-16,6-1 10 15,5 2 7-15,8 4-1 16,8 0 53-16,5 2-38 15,4 2 40-15,0 4-14 16,6-4-41-16,12 4 27 16,3 3-22-16,6 0 7 15,7 10 19-15,3 12-19 16,-1 9-12-16,-3 5 3 16,-15 3 6-16,-7 3-12 15,-11 5 3-15,-3-4 0 16,-17 1-13-16,-9-5-52 0,6-13-42 15,6-9-66-15,9-13-94 16,8-4-168-16</inkml:trace>
  <inkml:trace contextRef="#ctx0" brushRef="#br1" timeOffset="33850.83">17371 15862 389 0,'0'0'900'15,"0"0"-660"-15,0 0-150 16,0 0 34-16,0 0-68 16,-68 78-41-16,55-40 3 15,3 0-10-15,7 0-8 0,3-5 0 16,3-2 12-16,16-15-15 16,8-2 3-16,2-14 0 15,4 0-7-15,2-8 11 16,-2-12-4-16,-5-6 0 15,-4-4 7-15,-9-3-3 16,-7-3-4-16,-6-1 0 16,-2 4-1-16,-9 4 11 15,-10 5-10-15,-8 11 0 16,-8 13 2-16,-4 0-6 16,3 18-67-16,3 5-96 15,14 5-126-15,8-4-251 16</inkml:trace>
  <inkml:trace contextRef="#ctx0" brushRef="#br1" timeOffset="38029.55">18251 14684 617 0,'0'0'110'0,"0"0"126"16,0 0-48-16,16-93-52 15,-16 67 47-15,-2 2-70 16,-6 9 8-16,2 3-40 15,0 10-21-15,3-1-9 16,3 3-46-16,-3 0 29 16,0 0-34-16,-2 17 11 15,-4 18-25-15,0 22 14 16,2 12 0-16,-3 7-11 16,4 7 21-16,-2 1-10 15,0 3 0-15,-3-9-34 16,2-11 2-16,0-16-118 0,4-19-35 15,2-12-34-15,3-13-103 16,0-7-192-16</inkml:trace>
  <inkml:trace contextRef="#ctx0" brushRef="#br1" timeOffset="38193.6">18137 15004 915 0,'0'0'270'16,"0"0"-94"-16,0 0-9 15,0 0-64-15,45-74-69 16,-6 55 1-16,10 0-35 16,11 2-4-16,11 0 4 15,10-2-135-15,1-1-157 0,-5-2-32 16,-5 1-366 0</inkml:trace>
  <inkml:trace contextRef="#ctx0" brushRef="#br1" timeOffset="38446.31">18888 14522 1165 0,'0'0'120'0,"0"0"114"15,0 0-137-15,0 0 75 16,0 0-111-16,0 0 7 16,-60-33-20-16,58 33-46 15,1 11 21-15,-7 23-23 0,-1 16 0 16,-5 17-10-16,-9 8 22 15,1 8-12-15,1 7 0 16,6-7 9-16,15-11-24 16,0-19-50-16,33-20-44 15,12-20-18-15,7-13-172 16,4-10-124-16</inkml:trace>
  <inkml:trace contextRef="#ctx0" brushRef="#br1" timeOffset="39028.08">19122 14726 884 0,'0'0'230'15,"0"0"-93"-15,0 0-65 16,0 0 50-16,0 0-90 16,0 0 14-16,-23 0-25 15,40 0 42-15,-1-6-23 16,5-3-32-16,0-1-5 15,4-4-3-15,4-2 12 16,-2-1-19-16,-1 0 7 16,-6-2 0-16,-11 2-6 15,-6 0 24-15,-3 3-18 16,0 5 47-16,-3 3-21 16,-9 2 26-16,-2 4-52 15,4 0 0-15,-2 0-2 16,-3 7 14-16,3 13-12 0,-1 10 11 15,4 9-1 1,-5 10 10-16,7 9-20 0,1 0 0 16,1-1 19-16,2-5-6 15,2-8-13-15,1-12 0 16,0-15 12-16,0-6-3 16,0-9-9-16,0-2 0 15,0 0 28-15,7-2-24 16,13-15 34-16,2-14-22 15,10-1-1-15,0-2-8 16,4-2-7-16,-2 4 0 16,-2 8-5-16,-10 7 15 0,-9 8-10 15,-3 9 0-15,-7 0 10 16,1 7-30 0,2 15 20-16,0 5-7 0,-2 3-1 15,1-4-33-15,-1-3 9 16,6-1-39-16,3-10-122 15,4-7-70-15,5-5-89 16,6-9-688-16</inkml:trace>
  <inkml:trace contextRef="#ctx0" brushRef="#br1" timeOffset="39245.78">19784 14447 862 0,'0'0'357'15,"0"0"-72"-15,0 0-95 0,0 0-46 16,0 0-46-16,0 0-87 16,-13-22 16-16,13 33-27 15,20 16 16-15,7 15-5 16,8 11-11-16,-3 10 1 16,-6 7-16-16,-17 2 15 15,-9 4-3-15,-21 3-66 16,-33-3-189-16,-13-12-168 15</inkml:trace>
  <inkml:trace contextRef="#ctx0" brushRef="#br1" timeOffset="39894.18">17884 15063 556 0,'0'0'177'15,"0"0"-28"-15,0 0-12 16,0 0 6-16,0 0-27 16,0 0 32-16,-23 13-16 15,23-13-34-15,0 0 25 16,0 0-90-16,0 0 17 16,0 0-28-16,20-6-11 15,10-3-13-15,19-5 2 0,15-5-43 16,21-5-78-1,15-9-257-15,10-10-381 0</inkml:trace>
  <inkml:trace contextRef="#ctx0" brushRef="#br1" timeOffset="40563.01">20411 14819 991 0,'0'0'185'16,"0"0"-5"-16,0 0 17 15,0 0-88-15,0 0 12 16,0 0-77-16,-3 0-8 16,3 0 2-16,0 0-27 0,7 0-10 15,14 0 10-15,15 0-9 16,11 0 30 0,11 0-27-16,7-7-2 0,2 4 23 15,-5-1-18-15,-9-1-8 16,-19 0 0-16,-12 3 7 15,-11-1-10-15,-8 3 3 16,-3 0 0-16,0 0-16 16,0 0-31-16,0 0-42 15,1 0-102-15,1 0-169 16,3-3-180-16</inkml:trace>
  <inkml:trace contextRef="#ctx0" brushRef="#br1" timeOffset="40943.04">21818 14393 1236 0,'0'0'138'16,"0"0"77"-16,0 0-97 15,0 0-40-15,0 0-63 16,0 0 43-16,-43-36-51 0,28 36 1 16,-2 0 1-1,-7 9 0-15,3 11-3 0,-2 2-6 16,0 9 0-16,1 13 22 16,5 9-18-16,-3 15-4 15,8 2 12-15,5 3 0 16,4 2-10-16,3-6-2 15,0-2 6-15,0-8-19 16,-2-10 13-16,-6-12-40 16,-2-7-38-16,0-10-120 15,-5-11-79-15,2-8-39 16,-2-1-281-16</inkml:trace>
  <inkml:trace contextRef="#ctx0" brushRef="#br1" timeOffset="41133.56">21425 14793 1037 0,'0'0'172'16,"0"0"-17"-16,0 0 41 15,0 0-85-15,53-73-37 16,-18 60 13-16,2-1-60 16,8 3 3-16,2 0-25 15,5 4-5-15,3 0-11 16,0 1-75-16,6 0-97 15,-2-5-131-15,0-3-255 16</inkml:trace>
  <inkml:trace contextRef="#ctx0" brushRef="#br1" timeOffset="41409.3">22178 14391 816 0,'0'0'337'15,"0"0"-135"-15,0 0 22 16,0 0-41-16,0 0-102 16,0 0-7-16,-12-11-16 15,8 11-53-15,-4 17 14 16,-4 19-15-16,-3 14-4 16,-4 12 21-16,-1 8-10 15,-4 6-5-15,-2 6-6 0,-3-2 2 16,3-3-22-16,3-10 19 15,13-16-67-15,10-19-74 16,1-19-179-16,31-13-113 16</inkml:trace>
  <inkml:trace contextRef="#ctx0" brushRef="#br1" timeOffset="41742.21">22381 14601 1191 0,'0'0'145'0,"0"0"92"16,0 0-127-16,0 0-19 15,0 0-25-15,0 0-45 0,-69 86-14 16,69-56-5-16,0-4 8 16,5-3-10-16,14-6 0 15,9-5-3-15,4-5-13 16,7-7 12-16,-4 0-1 15,0-12-3-15,-5-2-10 16,-8-5 18-16,-8-1-2 16,-10-9 11-16,-4-3-9 15,0 1 0-15,-14 4 0 16,-4 7 1-16,-6 6 7 16,-2 14-16-16,-4 0-1 15,5 14-134-15,-1 6-31 16,13-1-143-16,10-6-306 0</inkml:trace>
  <inkml:trace contextRef="#ctx0" brushRef="#br1" timeOffset="42008.43">22698 14455 1316 0,'0'0'270'15,"0"0"-24"-15,0 0-119 16,0 0-53-16,0 0-65 16,0 0-4-16,27-13-5 0,11 50 0 15,7 16 0-15,4 10 0 16,-2 12 0-16,-10 9 0 16,-11 8 0-16,-23 4 0 15,-12-1-61-15,-45-7-165 16,-31-14-275-16,-23-18-504 15</inkml:trace>
  <inkml:trace contextRef="#ctx0" brushRef="#br1" timeOffset="43141.21">18492 15797 214 0,'0'0'0'0,"0"0"-6"16,-83-7 4-16,65 1-5 16,-3 5 14-16,6-2 47 15,2 3 100-15,-2-3-62 16,1 3 69-16,2 0-26 0,-5-2-47 15,-2-3 26-15,-1 3-72 16,-3-3 9-16,4 3 7 16,-2 2-41-16,3 0 7 15,8 0-20-15,1 0 5 16,-3 0 12-16,1 0-8 16,-2 0 7-16,-5 0 21 15,-4 0-35-15,-2 2 16 16,0 3 12-16,-2-3-16 15,6 1 36-15,5-1-39 16,4 0 4-16,7-2 28 16,4 0-41-16,0 0 11 0,1 0-17 15,25 0 17-15,16 0-7 16,20-4-2-16,23-6-5 16,19-5 5-16,23 1-3 15,19-5-5-15,19 5 0 16,17-3 5-16,13 2-12 15,9 0 8-15,13 3-1 16,5-5 30-16,-5 0-28 16,-2-3 17-16,6 1-11 15,3 0 6-15,3-2-14 16,4 4 0-16,-12 2 0 16,-9 1-10-16,-16 4 17 15,-15 0-7-15,-17 0 0 16,-19 1 10-16,-20-2-24 15,-18 2 14-15,-20 0 0 0,-15 1-12 16,-17 1 12-16,-15 1 0 16,-8 3 0-16,-14 3 3 15,-1 0-4-15,-6 0 1 16,-1 0 0-16,0 0-8 16,3 0 15-16,4 0-7 15,7-3 0-15,5 2 8 16,9-3-6-16,8 1-2 15,6 3 0-15,5-2 2 16,5 2 4-16,1 0-6 0,-3 0 0 16,-8-1 14-16,-14 1-3 15,-12-3-7-15,-12 0 12 16,-6 3 44-16,-1 0-55 16,-3 0 19-16,-2 0-24 15,0 0 10-15,0 0-23 16,0-2 10-16,-5-1-120 15,-19 0-103-15,-22 1-292 16</inkml:trace>
  <inkml:trace contextRef="#ctx0" brushRef="#br1" timeOffset="43990.25">20496 16107 1053 0,'0'0'129'15,"0"0"-20"-15,0 0-26 16,0 0 23-16,0 0-72 15,0 0 8-15,10 0-8 16,17-16-20-16,16-7 28 16,5-4-42-16,1 1 0 15,0-1-9-15,-10 5 8 16,-9-6-3-16,-11 3 3 16,-8-9 2-16,-11 5 4 15,0 2-5-15,0 11 0 0,-8 9 53 16,-4 4-36-16,3 3 8 15,-1 0-24-15,-4 0 13 16,2 19-20-16,-1 9 6 16,3 9 0-16,-1 15 6 15,4 7 4-15,2 7-2 16,1 4 19-16,2-2-25 16,1-8 27-16,1-8-29 15,0-8 0-15,0-14 23 16,0-8-16-16,0-10 11 15,0-7 11-15,0-2-28 16,0-3 37-16,0 0-28 16,1 0 9-16,11-10 37 15,11-16-54-15,9-10 19 0,11-11-21 16,4-2 0-16,4 2 0 16,-3 8 0-16,-2 9 0 15,-12 10 0-15,-7 13 0 16,-10 7 0-16,-1 0 0 15,-3 20 0-15,-3 17 0 16,-1 2 0-16,-4 6 0 16,-4-9 0-16,3-1 0 15,-4-8 0-15,4-4 0 16,2-12 0-16,3-6 0 16,8-5-31-16,10-6-59 15,5-21-107-15,0-9-323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4:06:19.6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8745 2057 973 0,'0'0'182'16,"0"0"28"-16,0 0-35 16,0 0-39-16,0 0-46 15,0 0-29-15,0 0 3 16,-9 6-29-16,9-4 12 16,0 0-23-16,0-1-18 15,0 1 7-15,12 2-8 16,24-1-5-16,16-2 0 15,6-1 5-15,8 0-10 16,-5 0 5-16,-3-4-66 0,-19 2-19 16,-15 2-149-1,-24 0-99-15,-5 1-105 0,-35 13-172 16</inkml:trace>
  <inkml:trace contextRef="#ctx0" brushRef="#br0" timeOffset="135.15">8730 2244 767 0,'0'0'212'0,"0"0"3"16,0 0-129-16,0 0 9 16,0 0 20-16,0 0-13 15,112 10-58-15,-39-10-37 16,15 0-7-16,15-7-67 0,13-10-334 16</inkml:trace>
  <inkml:trace contextRef="#ctx0" brushRef="#br0" timeOffset="1648.88">10891 2305 313 0,'0'0'712'0,"0"0"-587"16,0 0 25-16,0 0-42 16,0 0-67-16,0 0 7 15,-28 31 24-15,28-24-50 0,0-4 43 16,0-1-39-16,0-2 2 16,15 0 52-16,12-5-25 15,13-19-10-15,5-7-28 16,4-6-5-16,-1-6-15 15,-8 1 3-15,-13-3 0 16,-6 1-3-16,-15-7 1 16,-6-5 2-16,0-5 0 15,0 4 2-15,-13 13-4 16,9 18 3-16,-2 17-1 16,6 9 0-16,-4 18 0 15,4 26-8-15,0 19 5 0,0 12 6 16,0 5-11-16,0-5 8 15,10-10 0-15,7-12-2 16,5-14-13-16,5-16 2 16,2-14 9-16,6-9-2 15,-2-1-4-15,0-22 10 16,1-7-10-16,-7-3 8 16,-5-3-13-16,-4-1 15 15,-12 1 0-15,-6 2 6 16,0 7 1-16,0 11-4 15,0 11-3-15,0 5 3 16,0 7-3-16,0 23-3 16,0 10 2-16,9 6-5 0,7-6-8 15,7-4-10-15,4-10-47 16,1-10 22-16,-1-11-24 16,-1-5 41-16,0-7 7 15,0-15 17-15,-1-7 5 16,-6 0 6-16,-1-3 0 15,-6-2 34-15,-6-2-3 16,-3 2 36-16,-3 3 6 16,0 12-32-16,0 9 23 15,0 9-34-15,0 1-24 16,0 6-9-16,0 21 1 16,0 9-1-16,0 5 0 0,3-4 7 15,1-4-6-15,0-9-1 16,3-10 0-16,-7-6-2 15,3-5 6-15,-3-3-4 16,3 0 19-16,6 0-16 16,8-13 46-16,9-11-36 15,10-9-9-15,1-1 6 16,4-3-5-16,3 5-5 16,-5 11 0-16,-6 12-5 15,1 9-11-15,-7 9 5 16,-6 22-16-16,-2 6 24 15,-10 4-28-15,-6-5 15 16,-3-4 16-16,0-10-3 16,-6-10-2-16,0-4 5 15,3-7 0-15,3-1 23 0,0 0-17 16,0-17 44-16,0-9-38 16,15-6-1-16,6-4 3 15,7 3-14-15,5 3 0 16,3 8-7-16,-7 8 9 15,0 10-2-15,-5 4 0 16,-3 4 8-16,0 17-23 16,-2 4 15-16,-4 4-4 15,-3 2 0-15,-9 1-53 16,-3 1 2-16,-3-4-162 16,-24-4-146-16,-9-8-373 15</inkml:trace>
  <inkml:trace contextRef="#ctx0" brushRef="#br0" timeOffset="2332.48">11643 1688 1101 0,'0'0'168'0,"0"0"101"16,0 0-156-16,0 0-47 16,0 0-35-16,0 0-22 15,-27 9-9-15,27-7 0 16,0-1 8-16,0-1 18 16,0 0-25-16,0 0 2 0,0 0 26 15,0 0-24 1,0 0 1-16,0 0-6 0,0 0 9 15,0 0-17-15,0 0 8 16,0 0 0-16,0 0 14 16,0 0-5-16,0 0-6 15,0 0-3-15,0 0 5 16,0 0-12-16,0 2-29 16,-3 5 14-16,3-4 6 15,-4-1 14-15,4-2 2 16,0 0 0-16,0 0 8 15,7 0-2-15,3-4-4 16,7-6-2-16,-5-2 14 16,-3 1-3-16,-3 0-7 15,-6 1 1-15,0 3 6 0,0 2 12 16,0 0-23-16,0 5 0 16,0 0-14-16,-3 0 14 15,-6 3-26-15,0 11 9 16,-4 7-14-16,3 2-7 15,3 3-89-15,1 1-118 16,-1 0-35-16,-2-5-453 16</inkml:trace>
  <inkml:trace contextRef="#ctx0" brushRef="#br0" timeOffset="3180.41">11076 3030 1005 0,'0'0'93'0,"0"0"49"16,0 0-31-16,0 0-51 15,0 0 28-15,0 0-45 16,8-5-7-16,17-11 54 16,5-6-50-16,3-3 11 15,1-3-50-15,-4 2 4 16,-4-1-9-16,0 1 4 16,-14-4-1-16,-8 3-1 0,-4 1 4 15,0 4-4-15,0 5 3 16,-7 5-1-16,1 7 24 15,3 2-15-15,0 2-3 16,3 1 2-16,0 0 2 16,-3 1-20-16,0 19 8 15,-4 10 2-15,1 12 8 16,2 10-5-16,1 5 12 16,2 6 20-16,-1-2-27 15,1-6 26-15,-2-6-34 16,3-9 0-16,0-9 22 15,0-9-9-15,0-9-8 16,0-7 16-16,0-5-15 16,0-1 16-16,0 0-21 15,14-9 3-15,11-18 38 0,8-9-38 16,3-8-4-16,-1-2 0 16,-3 3 0-16,-5 8 0 15,-8 12 0-15,-10 11 0 16,-5 7 0-16,-4 5 0 15,3 0 0-15,5 6 0 16,1 18 0-16,0 6 0 16,4 4 0-16,-6 0 0 15,0 1 0-15,-4 0 0 16,0-3-9-16,1-6-11 0,2-8-92 16,0-11-30-1,3-7-172-15,12 0-144 0,1-19-13 16,-2-9 20-16</inkml:trace>
  <inkml:trace contextRef="#ctx0" brushRef="#br0" timeOffset="3646.68">11694 3077 579 0,'0'0'303'15,"0"0"-40"-15,0 0-29 16,0 0 3-16,0 0-91 16,0 0-40-16,-9-14-32 15,9 14-39-15,0-3 14 16,6-4-45-16,19-4 1 15,11-3-5-15,16 0 12 16,3-3-12-16,5 3 0 16,-2-2-29-16,-7 4 21 0,-5-1-17 15,-16 2-27-15,-15 2 27 16,-12-1 14-16,-3 0 6 16,0-3 5-16,-12-1 0 15,-6 1-15-15,0-3 15 16,-1 2 0-16,-2 0-2 15,3 4 11-15,1 2 4 16,4 4-8-16,4 4 13 16,5-2 41-16,4 2-43 15,0 0 0-15,0 0-6 16,0 0 2-16,0 0-23 16,19 4 11-16,8 11 0 0,9 2 12 15,2 0-6-15,1 4-6 16,0 3 0-16,-3 3 7 15,-6 2-11-15,-11-2 4 16,-10 1 0-16,-9 2-6 16,-6 0 6-16,-23 0 0 15,0 1-3-15,-4-4-35 16,3-7-27-16,11-3-96 16,4-7-183-16,9-10-162 15</inkml:trace>
  <inkml:trace contextRef="#ctx0" brushRef="#br0" timeOffset="4012.85">12597 2791 1394 0,'0'0'185'0,"0"0"-24"15,0 0-71-15,0 0-42 16,0 0-41-16,0 0 45 15,-38 98-16-15,26-56-25 16,6 2 33-16,6-6-41 16,0-6 2-16,3-8-5 15,21-9 11-15,5-9-11 16,9-6 0-16,2-1 0 16,2-19-14-16,-9-6 11 15,-8-4-6-15,-4-3 4 0,-12-3-1 16,-9-3 3-16,0-3 3 15,-9 2 0-15,-11 6-18 16,-3 9 20-16,-1 13-2 16,-7 12 0-16,-5 0-67 15,0 24-15-15,3 8-76 16,8 2-123-16,4-2-216 16</inkml:trace>
  <inkml:trace contextRef="#ctx0" brushRef="#br0" timeOffset="30003.83">13694 1346 677 0,'0'0'131'15,"0"0"13"-15,0 0 35 16,0 0-56-16,0 0-15 15,0 0 44-15,0 0-72 16,14-23-49-16,-10 23 58 16,-4 0-38-16,0 0-11 15,0 0 29-15,0 0-47 0,0 0 14 16,0 0-20 0,0 0-9-16,0 4 5 0,0 18-12 15,0 16 0-15,0 13 23 16,3 8-19-16,-3 4 11 15,0-3-14-15,0-4 13 16,-3-10-15-16,-8-5 1 16,4-7-9-16,4-5-19 15,0-3-84-15,3-9-144 16,0-8-216-16,0-9-524 16</inkml:trace>
  <inkml:trace contextRef="#ctx0" brushRef="#br0" timeOffset="30620">13873 1638 1130 0,'0'0'162'16,"0"0"53"-16,0 0-117 15,0 0-43-15,0 0-47 16,0 0-8-16,30-4 9 15,-5 0-9-15,2-5 40 16,-1-2-40-16,3-1 0 16,-8-2-4-16,0 0 9 0,-9 0-5 15,-5-3 0 1,-6 1 1-16,-1-6 1 0,0-2-2 16,-1 0 0-16,-6 2 4 15,1 10 5-15,0 2 26 16,3 7-1-16,0 3-22 15,3 0 23-15,-7 5-35 16,-3 18 0-16,3 11-8 16,-2 12 15-16,-1 4-7 15,1 4 12-15,-1 1-11 16,0-6 37-16,3-5-38 16,1-9 0-16,3-13 15 15,0-10-4-15,3-6-11 16,0-6 0-16,0 0 11 0,0 0 21 15,0 0-14-15,3-6-3 16,16-11 14-16,10-9-19 16,8-6-10-16,-2-2 0 15,1 4 6-15,-4 7-11 16,-12 10 5-16,-4 7 0 16,-6 6-7-16,-4 0 10 15,1 9-3-15,2 16 0 16,-2 4 0-16,-3 3-14 15,-4 2 14-15,0-3-23 16,0-4 0-16,0-7-64 16,0-7-32-16,0-6-59 15,0-7-153-15,9-4-159 0</inkml:trace>
  <inkml:trace contextRef="#ctx0" brushRef="#br0" timeOffset="30837.12">14452 1342 945 0,'0'0'277'0,"0"0"70"16,0 0-112-16,0 0-152 15,0 0 6-15,0 0-72 16,6-3-16-16,-6 38 29 16,3 19-29-16,0 13 21 15,-3 5-22-15,0 5 0 0,0 1 0 16,0 1 0-16,0-5-22 15,13-10-37-15,14-16-206 16,-1-23-228-16,9-20-678 16</inkml:trace>
  <inkml:trace contextRef="#ctx0" brushRef="#br0" timeOffset="31269.06">15139 1434 1252 0,'0'0'164'15,"0"0"100"-15,0 0-92 16,0 0-64-16,0 0-81 0,0 0-1 16,-28-51-25-16,-8 63 15 15,-10 14-21-15,-3 8 5 16,8 0 0-16,8-2-7 15,16-5 13-15,14-4-6 16,3-3 0-16,13-1-1 16,20-2-16-16,6-2 17 15,7-3-6-15,-4-3-10 16,0 1 7-16,-7-1 3 16,-9 2 3-16,-12 1-26 0,-11 2 28 15,-3 5-29 1,-17 3-11-16,-22 1 35 0,-9 2-9 15,-13-6 15-15,-2-1 0 16,6-3 4-16,13-8-21 16,19-2-1-16,14-5-44 15,11-5 24-15,18-22-101 16,21-12-133-16,16-13-35 16,3-1-279-16</inkml:trace>
  <inkml:trace contextRef="#ctx0" brushRef="#br0" timeOffset="31552.85">15267 1462 572 0,'0'0'280'16,"0"0"11"-16,0 0-82 16,0 0-68-16,0 0-71 15,0 0 9-15,65 105 0 0,-65-54-16 16,-8 4-30-16,-10-7-26 16,2-1-6-16,6-10-1 15,0-14-60-15,10-10 3 16,0-13-60-16,6 0-52 15,20-17 109-15,7-16-88 16,-1-10-5-16,1-6-37 16,-4-11 153-16,-9-2 28 15,0-3 18-15,-8 8 34 16,-6 14 73-16,-6 18-5 16,0 18-9-16,0 7-50 15,0 11-52-15,-6 17-29 16,3 4-290-16,3 4-591 0</inkml:trace>
  <inkml:trace contextRef="#ctx0" brushRef="#br0" timeOffset="32019.12">15429 1683 864 0,'0'0'351'0,"0"0"-98"16,0 0-40-16,0 0-109 16,0 0-17-16,0 0-80 15,58-37 16-15,-34 37-22 16,1 0 13-16,5 0-20 0,-2 13 6 16,-8 5-48-16,-4 2 24 15,-13 2-101-15,-3 2 22 16,0-1 3-16,-12-4-41 15,-4-2 119-15,-4-6-6 16,10-5 28-16,4-4 12 16,3-2-8-16,3 0 132 15,0-7 14-15,0-13-77 16,15-6 24-16,15-8-66 16,5-7-2-16,10-1 21 15,6 1-46-15,-3 5 7 16,-10 14-3-16,-2 8 5 0,-10 14-2 15,-10 0-11-15,-4 12 0 16,-3 12-17-16,-6 8 21 16,-3 6-8-16,0 6-6 15,-12 3-78-15,-9 1-67 16,-3-5-213-16,5-14-698 16</inkml:trace>
  <inkml:trace contextRef="#ctx0" brushRef="#br0" timeOffset="32618.22">16358 1610 1002 0,'0'0'141'15,"0"0"-23"-15,0 0 27 16,0 0-15-16,0 0-109 15,91-2 9-15,-71-5-5 16,2-5-14-16,-3-4-11 16,2-2 4-16,-9-5 7 15,0-3 4-15,-2-10-14 16,-2-5 12-16,-5 0 43 16,0 5-50-16,-3 14 43 15,0 11-20-15,0 7-4 0,0 4 25 16,0 0-50-1,-11 15 0-15,-5 10-16 0,1 11 22 16,-3 12-6-16,3 7 0 16,2 6 10-16,0 2 12 15,2-2-17-15,3-2-1 16,4-8 17-16,1-9-14 16,3-13-7-16,0-14 0 15,0-9 13-15,0-3-13 16,0-3 5-16,0 0-2 15,0 0 49-15,6-10-36 16,11-12 1-16,9-9-17 16,10-5 0-16,3-3 0 15,1 2 0-15,-2 7 0 16,-6 11 0-16,-13 11 0 0,-5 8 0 16,-5 0 0-16,0 10 0 15,2 13 0-15,-1 5 0 16,-4 3 0-16,-3 2-3 15,-3-1-1-15,0-3-2 16,-3-5-27-16,-3-5-83 16,1-5-96-16,5-8-171 15,8-6-184-15</inkml:trace>
  <inkml:trace contextRef="#ctx0" brushRef="#br0" timeOffset="32860.36">17162 1644 1208 0,'0'0'186'0,"0"0"54"16,0 0-30-16,0 0-114 16,0 0-59-16,0 0 12 15,70 0-36-15,-34 0-12 16,1-5 6-16,2 1-7 15,-5-1 0-15,-1-2 0 16,-15 1 0-16,-5 2 0 16,-10 1-26-16,-3 1-48 15,-7 0-130-15,-17-6-438 0</inkml:trace>
  <inkml:trace contextRef="#ctx0" brushRef="#br0" timeOffset="33468.51">18355 1364 434 0,'0'0'371'16,"0"0"-124"-16,0 0 3 16,0 0-7-16,0 0-71 15,0 0-36-15,-16-5-69 16,16 5 5-16,-3 0-56 16,-3 0-8-16,3 28-9 15,-8 16 6-15,2 17-5 16,-1 6 0-16,-6 1 15 0,-3-2-24 15,5-6 9-15,-2-4-104 16,6-10-105-16,7-20-283 16,3-16-528-16</inkml:trace>
  <inkml:trace contextRef="#ctx0" brushRef="#br0" timeOffset="33800.17">18544 1550 1202 0,'0'0'185'0,"0"0"5"16,0 0-92-16,0 0-33 15,0 0-23-15,-26 88 2 0,16-53-30 16,6-6-9-16,4-1 7 16,0-6-8-16,11-5-4 15,11-9 0-15,5-5 9 16,1-3-9-16,5-5 0 15,-3-15 0-15,-6-4-13 16,-3-7 13-16,-12-4 0 16,-6-6 0-16,-3-2-5 15,0 2-5-15,-9 10 10 16,-12 11-6-16,0 15-6 16,-3 5-73-16,5 18-37 15,0 18-54-15,8 2-69 0,5 1-198 16</inkml:trace>
  <inkml:trace contextRef="#ctx0" brushRef="#br0" timeOffset="34248.89">19067 1337 861 0,'0'0'235'16,"0"0"87"-16,0 0-135 15,0 0-40-15,0 0-99 16,0 0-40-16,-13 15 20 0,9 24-22 15,-3 18 36-15,-1 7 1 16,-2 5-32-16,-8-3 0 16,0-1-11-16,2-6-13 15,-1-9-57-15,14-13-190 16,3-17-209-16</inkml:trace>
  <inkml:trace contextRef="#ctx0" brushRef="#br0" timeOffset="34915.68">19589 1414 1326 0,'0'0'272'16,"0"0"-37"-16,0 0-120 0,0 0-68 15,0 0-31-15,0 0 20 16,-51-19-36-16,5 35 0 15,1 4 0-15,9 2 0 16,10 1 0-16,16-4 0 16,10 1 0-16,2-1-9 15,26-3 11-15,17-2-2 16,1-1 0-16,6 1-5 16,-4-1 0-16,-8-4 5 15,-8 5 0-15,-16-3-20 0,-6 0 19 16,-10 5-6-16,-1 2 5 15,-24 4-11-15,-14 4 4 16,-10-4 0-16,-7-2 9 16,4-4-12-16,12-9 9 15,15-2-22-15,16-5 22 16,9 0-30-16,6-19 26 16,27-10-103-16,9-8-61 15,14-6-93-15,-1-7 4 16,3-3-66-16,-1 3 168 15,-7 3 120-15,-8 12 38 16,-7 11 112-16,-11 15 11 16,-11 9 115-16,-4 6-114 15,-5 22-22-15,-1 11 32 16,-3 6-3-16,0 1-40 0,-6-5-6 16,-8-2-35-16,-1-9-24 15,1-7-26-15,8-8 0 16,6-6-3-16,0-6-71 15,3-3-18-15,20 0 26 16,3-13-52-16,10-11-35 16,2-10 4-16,2-9-85 15,-5-5 119-15,-5 4 6 16,-4 2 109-16,-16 14 20 16,-4 14 48-16,-6 11-30 15,0 3-38-15,0 12-206 16,0 10-354-16</inkml:trace>
  <inkml:trace contextRef="#ctx0" brushRef="#br0" timeOffset="35381.44">20044 1637 1206 0,'0'0'200'15,"0"0"124"-15,0 0-187 16,0 0-53-16,0 0-79 16,0 0 8-16,74-39-8 15,-47 39 3-15,3 10-16 0,-5 9 0 16,-2 3-43 0,-9-2 34-16,-6 1-67 0,-8-1-37 15,0-4 53-15,0-4 9 16,-2-4 50-16,-1-3 1 15,0-4 8-15,3-1 8 16,0 0 18-16,0 0 76 16,2-14 33-16,14-7-118 15,13-8 21-15,11-7-11 16,8-3-22-16,2 3 36 16,-5 6-35-16,-3 11 1 15,-18 11 14-15,-3 8-15 16,-7 0 6-16,-3 19-12 15,-5 13 0-15,-5 5 0 0,-1 1 0 16,0 1-2-16,-15-2 0 16,-2-4-101-16,1-6-61 15,9-12-119-15,7-11-98 16,9-4-584-16</inkml:trace>
  <inkml:trace contextRef="#ctx0" brushRef="#br0" timeOffset="35682.25">21006 1472 472 0,'0'0'742'15,"0"0"-601"-15,0 0 4 16,0 0-28-16,0 0-87 0,0 0 13 16,-32 97 16-16,32-60-31 15,0-2-9-15,3-3-19 16,16-3 8-16,8-7-3 15,5-7-5-15,10-6 0 16,-4-9-1-16,2 0 13 16,-4-15-12-16,-10-11 0 15,-11-4 4-15,-11-6 19 16,-4-7-22-16,0-7-1 16,-16-6 1-16,-10 6 5 15,-11 13-12-15,-11 20-28 16,-5 17-155-16,0 18-146 0,10 15-488 15</inkml:trace>
  <inkml:trace contextRef="#ctx0" brushRef="#br0" timeOffset="38295.35">13512 2409 521 0,'0'0'233'0,"0"0"-9"16,0 0-80-16,0 0-50 16,0 0-47-16,0 0-24 15,0 0 3-15,0 0-22 16,4 0-4-16,19 0 7 15,0 0-5-15,9 0 28 16,1 0-14-16,2 0-12 16,0 0 19-16,1 0-17 15,-6 0-6-15,-4 0 0 16,-3 0 6-16,-1 0-9 16,2 0 3-16,-3 0 0 15,6 0 5-15,4-3-1 0,5 0 2 16,7 0-2-1,-4-1 6-15,0 2-10 0,-6 0 0 16,-5 2 0-16,-4 0 1 16,-5 0-1-16,-7 0 0 15,3 0-3-15,0-3 16 16,1 3-18-16,11 0 5 16,2 0 0-16,7 0-4 15,5 0 7-15,1 0-3 16,1 0 0-16,-4-5 5 15,0 3-16-15,1-3 11 16,-6 3 0-16,2 0-15 16,-3 1 2-16,-4 1 13 15,3 0 0-15,-2 0 3 0,-7 0-12 16,-4 0 9-16,0 0 0 16,-1 0-5-16,3 0 6 15,-4 0-1-15,3 0 0 16,1 0 7-16,6 0-10 15,2 0 3-15,4 0 0 16,5 0-10-16,2 0 5 16,2 0 1-16,-3 0-18 15,-1 0 0-15,-5 0 18 16,-3 0-10-16,-4 0 4 16,-4-2 4-16,-8 2 5 0,-3-1 1 15,-3 1 0 1,5 0 3-16,0 0-6 0,7 0 3 15,8 0-3 1,5 0-4-16,6 0 8 0,4 0-1 16,5 0 0-16,-5 0 9 15,2 0-24-15,-8 0 15 16,-4-2-1-16,-9 1-7 16,-5-1-3-16,-10 1 11 15,-3 1-1-15,3-3 16 16,-3 3-13-16,6-2 3 15,10 2-5-15,11-2 48 16,14-1-46-16,9 1 22 16,8-3-4-16,1 2-16 15,3-4 11-15,-4 2-15 0,-9 0 0 16,-12-2-4-16,-8 4 9 16,-16 0-5-16,-8 0 11 15,-7 3 8-15,-1-2 51 16,3 1-44-16,0-1-20 15,10-1 1-15,10 2-4 16,8 0-3-16,8-1 0 16,1 0 8-16,1 0-11 15,0-1 3-15,-3 0 0 16,-5 0 0-16,-4-2 7 16,-7-1-7-16,-5 3 0 15,-3 0 7-15,-2-2-6 0,2 2-1 16,2-1 0-1,4 0 10-15,0-2-3 0,6 2-7 16,4-1 0-16,4 0 7 16,6 3-2-16,3-1-5 15,6 0 0-15,10 0-2 16,2 0 7-16,2-2-5 16,2 2 0-16,-4 0 7 15,2 0-10-15,-7 0 3 16,-1 1 0-16,1 1 6 15,-5 1 0-15,-2 0-5 16,0 0 0-16,0 0 11 16,2 0-14-16,9 0 2 15,6 4 0-15,2-2 6 16,-3 1 4-16,4-2-10 0,-5-1 7 16,5 0 0-16,0 0 13 15,3 0-20-15,3 0 0 16,-7 0 7-16,3 0 1 15,-2 0-8-15,-1 0 0 16,-7 0 14-16,-4 0-8 16,-5 0 1-16,-9 0-7 15,-1 0 15-15,-3 0-7 16,4-1-6-16,-4-1 11 16,-1 1-6-16,-2 1 6 15,-5 0-13-15,4 0 0 16,2 0-3-16,-1 0 7 0,10 0-4 15,5 0 0-15,11 0 13 16,11 0-5-16,2 0-8 16,-1 3 2-16,-1 0 1 15,-4 0 6-15,-3 1-9 16,-11 0 0-16,-8-4 6 16,-9 0-6-16,-5 0 0 15,1 0 0-15,-2 0-2 16,1 0 7-16,5 0-5 15,3 0 0-15,3 0 13 16,6 0-17-16,2 0 4 16,5 0 0-16,0 0-15 15,1 0 20-15,2 0-5 0,-7 0 0 16,-3 0 8-16,-7 0-19 16,-12 0 11-16,-6 0 0 15,-8 0 1-15,-8-2 5 16,-2 1-6-16,4 0 0 15,1 1 8-15,7-2-12 16,6 0 4-16,7-1 0 16,7 0-12-16,4-2-5 15,-4 1 1-15,1 0-12 16,-12-2-44-16,-9 2 53 16,-13 1-45-16,-9-2-104 15,-4-2-76-15,-26-3-631 0</inkml:trace>
  <inkml:trace contextRef="#ctx0" brushRef="#br0" timeOffset="39245.05">16573 3148 568 0,'0'0'181'0,"0"0"28"16,0 0-74-16,0 0 4 16,0 0-38-16,0 0 57 15,0 0-29-15,3 3-45 16,19-20 1-16,11-7-64 15,-2-2-16-15,2-8-3 16,-3-7 8-16,-5-5-10 16,-5-9 2-16,-10-1 8 15,-4 3-5-15,-6 14-5 0,0 14 0 16,0 11 32 0,0 14-31-16,0 0 22 0,0 0-23 15,-5 6-2-15,-2 17-1 16,-3 12 3-16,0 12 0 15,3 6 5-15,-3 4 3 16,4 5-4-16,0-3 12 16,-3-1-7-16,1-3 13 15,4-5-22-15,-2-8 3 16,3-9 15-16,1-10-10 16,1-6-7-16,1-10 14 15,0-5-4-15,0-2 8 0,0 0-15 16,0 0-2-1,9 0 5-15,12-17-7 0,8-9 0 16,10-10 0-16,6-5 0 16,-3-1 0-16,-3 9 0 15,-12 8 0-15,-11 11 0 16,-7 7 0-16,-6 4 0 16,-2 3 0-16,1 0 0 15,4 14 0-15,3 10 0 16,3 8 0-16,-3 2 0 15,-2-3 0-15,-1-4 0 16,0-6 0-16,2-4 0 0,5-4 0 16,0-7-73-16,13-6-116 15,0-8-390 1</inkml:trace>
  <inkml:trace contextRef="#ctx0" brushRef="#br0" timeOffset="42158.88">8985 5078 745 0,'0'0'325'15,"0"0"-251"-15,0 0 62 0,0 0 68 16,0 0-75-16,0 0-43 16,0 0 17-16,-6 14-66 15,6-14-7-15,0 0 20 16,0 0-42-16,0 0 21 15,0 0-23-15,0 0 9 16,15 0 3-16,15-5-18 16,13-7 1-16,15 3-8 15,1-3 5-15,6 8-28 16,-11 3-36-16,-11 1-119 0,-25 0-36 16,-18 15-159-16,-21 5-25 15</inkml:trace>
  <inkml:trace contextRef="#ctx0" brushRef="#br0" timeOffset="42314.31">8878 5327 994 0,'0'0'246'16,"0"0"-103"-16,0 0 103 16,0 0-135-16,0 0-87 15,0 0 6-15,125 0-27 16,-71 0-6-16,14 2-133 15,4-2-281-15,8 0-768 16</inkml:trace>
  <inkml:trace contextRef="#ctx0" brushRef="#br0" timeOffset="43541.12">10889 5421 739 0,'0'0'34'0,"0"0"28"16,0 0 96-16,0 0-89 16,0 0-6-16,0 0 6 15,-8 7-41-15,8-7 15 0,0 0-41 16,0 0 2-16,0 0 5 16,0 0 3-16,0 0-9 15,0 0 2-15,0 0 6 16,0 0-11-16,0 0 0 15,0 0 1-15,0 0 40 16,0 0-36-16,0 0 18 16,0 0 4-16,0 0-25 15,0 0 9-15,0 0-11 16,0 0 0-16,0 0 5 16,0 0 1-16,0 0 13 15,0 0 43-15,0 0-31 0,0 0 21 16,0 0-26-16,0 0-10 15,0 0 16-15,0 0-23 16,0 0-6-16,0 0 14 16,8 0 3-16,18-8 76 15,7-10-62-15,9-11-20 16,10-5 9-16,-4-5-20 16,-2-4-3-16,-4-1 2 15,-11-3 13-15,-4-5-20 16,-7-6 5-16,-7-12-10 15,-7-10-5-15,-6-9-14 16,0 4 27-16,-6 19 1 16,-7 25 2-16,6 23-11 0,0 17 10 15,-2 1 0 1,-6 34-10-16,-3 25-2 0,-1 22 12 16,6 11 0-16,6 2 9 15,4-7-7-15,3-5-2 16,0-13 0-16,6-13-6 15,11-16 13-15,-1-15-7 16,5-12 3-16,0-9 6 16,6-4 22-16,4-4-27 15,5-17 0-15,1-5-8 16,-1-5 12-16,-2 0-8 16,-7-2 0-16,-5 3 6 0,-5 7-15 15,-11 12 9-15,-3 8 0 16,-3 3-15-16,0 16 9 15,3 16 2-15,1 7-3 16,5-1 14-16,5-6-15 16,-1-7 8-16,5-5 0 15,0-9-13-15,1-4 22 16,-3-7-9-16,7 0 16 16,0-13-16-16,6-5 24 15,4-3-24-15,-1 0 0 16,6 2 13-16,-5 3-4 15,-6 7-9-15,-5 6 3 16,-10 3 10-16,-1 0-19 0,2 11 6 16,-1 6 0-1,4-3-13-15,1 1 17 0,2-5-4 16,-1-3 0-16,-3-3-27 16,2-4-9-16,2 0-155 15,-3-16-184-15,-1-9-225 16</inkml:trace>
  <inkml:trace contextRef="#ctx0" brushRef="#br0" timeOffset="43688.21">12042 4878 1131 0,'0'0'195'0,"0"0"67"0,0 0-75 16,0 0-100-1,0 0-75-15,0 0-12 0,-29-18-19 16,29 42-199-16,0 11-124 15,-3 5-551-15</inkml:trace>
  <inkml:trace contextRef="#ctx0" brushRef="#br0" timeOffset="44272.84">10954 6029 1293 0,'0'0'394'16,"0"0"-291"-16,0 0 1 0,0 0-46 15,61-90-52-15,-16 46 8 16,1-1-14-16,-7 0 0 16,-6-2 0-16,-8-2-4 15,-4-1 4-15,-9 3 0 16,-6 9-2-16,-3 9 14 15,-3 14-12-15,0 6 0 16,0 6 0-16,0 3 8 16,0 0-4-16,-3 0-4 15,0 5 0-15,-6 17 1 16,0 14-8-16,-3 10 7 16,3 7 0-16,0 8-7 0,2-1 7 15,1 0 0 1,3-1-2-16,3-13 13 0,0-12-13 15,0-17 2-15,0-8 0 16,3-2-8-16,3-7 10 16,13 0-2-16,5-16 12 15,8-15-9-15,9-11 11 16,-5-5-14-16,-2-3 0 16,-7 11-5-16,-6 10 5 15,-8 15 0-15,-7 9 0 16,-6 5 14-16,0 0-23 15,0 11 9-15,0 14 0 16,0 11-17-16,0 6 17 16,0 1-6-16,3-4 3 15,4-3-64-15,7-11 9 0,4-8-123 16,12-12-34-16,13-5 15 16,2-10-545-16</inkml:trace>
  <inkml:trace contextRef="#ctx0" brushRef="#br0" timeOffset="44688.98">11697 5808 524 0,'0'0'712'15,"0"0"-582"-15,-94 0 79 16,88 0-109-16,6 0 31 0,0 0-130 16,16 0 16-1,17-9 38-15,12 1-52 0,4-4 25 16,2 1-28-16,-5 3 0 15,-4-2-15-15,-14 3 13 16,-7 0-18-16,-12 4 13 16,-6-1-11-16,-3-1 18 15,0-3 0-15,-6-1 2 16,-3-2-8-16,-4 2 8 16,0-1-2-16,6 4 12 15,1 3-10-15,2 1 37 16,1 2-30-16,0 0 0 15,3 0-11-15,0 0 2 16,0 14 0-16,10 10-9 16,2 5 22-16,2 3-17 0,5 2 4 15,-2 6 0-15,2 1-11 16,-3 1 12-16,-7-6-1 16,-8-4 0-16,-1-2-18 15,-1-4-29-15,-18 3-109 16,-3-8-179-16,8-10-210 15</inkml:trace>
  <inkml:trace contextRef="#ctx0" brushRef="#br0" timeOffset="45022.5">12213 5785 1258 0,'0'0'115'16,"0"0"68"-16,0 0-61 15,0 0-42-15,0 0-36 16,0 0 4-16,-3 99-5 16,3-58-38-16,0-2 0 15,0-3 4-15,14-3-9 16,18-7 0-16,7-8 0 16,3-9-3-16,1-9 0 15,-4-2 3-15,-8-15-27 16,-7-9 22-16,-5-3-22 15,-13-5 27-15,-5-5 0 16,-1-3 13-16,-7-5-13 16,-18 3 0-16,-5 9 3 15,-3 10-2-15,-4 15-1 0,3 10-18 16,4 10-41-16,1 19-163 16,7 7-209-16</inkml:trace>
  <inkml:trace contextRef="#ctx0" brushRef="#br0" timeOffset="45756.44">13354 4892 352 0,'0'0'305'16,"0"0"-142"-16,0 0 22 16,0-82-50-16,0 61-33 15,0 3-63-15,0 6 48 16,0 5 39-16,-3 4-29 16,3 0 14-16,0 0-34 15,0 2-22-15,0 1 5 16,-3 0-54-16,3 1 11 15,0 25-17-15,0 15 0 16,0 19 8-16,0 12-8 0,-6 9 0 16,-9 5-1-1,0 1 0-15,-1-9-38 0,6-11-130 16,7-22-210-16,3-20-78 16</inkml:trace>
  <inkml:trace contextRef="#ctx0" brushRef="#br0" timeOffset="46405.07">13594 5111 1283 0,'0'0'77'0,"0"0"236"0,0 0-180 16,0 0-62-1,0 0-30-15,0 0-32 0,22-27-6 16,11 18-3-16,6-5 3 15,10-1-11-15,-4-3 8 16,1-1-24-16,-7-1 19 16,-9 0-26-16,-12-4 22 15,-11-5 7-15,-4-6 4 16,-3-3-9-16,0 2 7 16,-10 9 0-16,1 10 5 15,6 12 4-15,0 5 6 16,0 0-7-16,-1 0 1 15,-3 5-4-15,0 12-5 16,-5 8 0-16,-1 15 1 16,5 7 12-16,-1 8-6 0,3 6 22 15,-1 1-26 1,4-4 30-16,0-9-28 0,3-10-5 16,0-14 16-16,0-9-5 15,0-6-8-15,0-6-3 16,0-1 10-16,0-3-3 15,0 0-7-15,0 0 0 16,6 0 9-16,10-10-9 16,11-13 0-16,6-8 0 15,9-11 0-15,-1-1 0 16,-2 2 0-16,-6 8 0 16,-11 11 0-16,-11 13 0 0,-5 6 0 15,-6 3 0 1,0 0 0-16,0 22 0 0,7 12 0 15,-4 7 0-15,0 2 0 16,-3-4 0-16,0-5 0 16,0-4 0-16,0-10-29 15,3-3 18-15,0-10-94 16,4-6-49-16,10-1-128 16,-2-12-48-16,9-18-79 15</inkml:trace>
  <inkml:trace contextRef="#ctx0" brushRef="#br0" timeOffset="46754.58">14393 4688 657 0,'0'0'344'0,"0"0"-91"16,0 0 55-16,0 0-137 16,0 0-38-16,0 0-49 15,-16-20-57-15,16 20 37 16,0 0-64-16,0 0 3 15,0 18-9-15,0 16 15 16,6 14-9-16,3 8 0 16,-3 7 0-16,-1 3 0 15,-5-2 0-15,0 0 0 16,-17-4 0-16,-2-5 0 16,-1-10 0-16,4-7 0 15,4-10 0-15,5-8 0 0,2-9 0 16,3-3 0-16,2-5 0 15,0-3 0-15,0 0 0 16,0 0-4-16,0 0-43 16,0 0 43-16,0-10-67 15,3-5-111-15,5-2-217 16,-5-2-260-16</inkml:trace>
  <inkml:trace contextRef="#ctx0" brushRef="#br0" timeOffset="48035.75">15348 4603 745 0,'0'0'174'15,"0"0"83"-15,0 0-82 16,0 0-9-16,0 0-7 16,0 0-58-16,12-36-28 0,-12 36-12 15,-16 0-54-15,-17 19 21 16,-12 8-28-16,-1 8 0 16,10-1-15-16,11-1 23 15,13-6-8-15,12-1 0 16,0-1 8-16,15-4-21 15,22 3 13-15,8-4-4 16,1 2-13-16,-1-6 15 16,-6 2 2-16,-10 1-6 15,-6-5 4-15,-14-2-7 16,-5 3 7-16,-4-1 2 16,-10 3-15-16,-19 0 17 0,-10 1-2 15,-6-2 0-15,-4-5 6 16,3-3-10-16,7-5 4 15,16-3 0-15,11 0-11 16,9-3 10-16,3-14-8 16,22-15-74-16,17-6-52 15,9-8 16-15,5-4-75 16,1 1 94-16,-4 6 73 16,-9 12 1-16,-8 8 26 15,-13 12 10-15,-7 5 2 16,-4 4 58-16,-2 2-21 15,-4 2-32-15,4 21 41 16,4 14-26-16,1 12 4 16,-6 5 17-16,-3-1-35 15,0-2-1-15,-3-11-17 0,0-9-30 16,3-11-72-16,8-9-60 16,5-11-79-16,7 0-106 15</inkml:trace>
  <inkml:trace contextRef="#ctx0" brushRef="#br0" timeOffset="48141.7">15769 4821 625 0,'0'0'179'0,"0"0"31"15,5-82-74-15,-2 80-105 16,2 2-31-16,3 12-175 16,-2 10-17-16,7 6-562 15</inkml:trace>
  <inkml:trace contextRef="#ctx0" brushRef="#br0" timeOffset="48585.93">15722 4978 1207 0,'0'0'124'0,"0"0"148"15,0 0-106-15,11-78-98 16,10 58-38-16,5 1 8 15,6 3-28-15,-2 9-10 16,1 3 0-16,2 4-5 16,-3 9-3-16,-7 11-12 0,-4 4-30 15,-6 3 41-15,-13 1-54 16,0-4 18-16,-10-7 14 16,-7-5 7-16,4-4 24 15,7-6 5-15,3-2 16 16,3 0 43-16,0-2-25 15,0-18 20-15,14-6-52 16,15-8 1-16,7-5 1 16,2-1-9-16,6 5 0 15,2 6 26-15,-9 10-20 16,-2 12 7-16,-9 7 7 16,-3 1-19-16,-4 24 7 0,-2 5-8 15,-4 7-4-15,-13 5-7 16,0 2-38-16,-4-1-34 15,-14-2-111-15,-2-13-152 16,10-14-351-16</inkml:trace>
  <inkml:trace contextRef="#ctx0" brushRef="#br0" timeOffset="49086.65">16514 4857 1119 0,'0'0'119'16,"0"0"75"-16,0 0-83 0,0 0-60 16,81-74 9-16,-54 54-55 15,-8 0 15-15,-1 1-9 16,-4 0-8-16,-4-4 47 16,-4-2-14-16,-5-4-7 15,-1-3 21-15,0 8-39 16,0 5 11-16,0 11 16 15,0 5-28-15,-1 3 21 16,-2 0-31-16,-10 8 0 16,-1 21-11-16,-5 12 5 15,-4 15 6-15,4 9 1 16,0 1 12-16,3-2-15 16,6-13 2-16,7-14 0 15,3-10 7-15,0-13-1 0,0-8-6 16,5-3 2-16,5-3 5 15,7 0 8-15,2-9-1 16,11-13-11-16,1-6 12 16,5-8-8-16,3 0-7 15,4 1 0-15,-7 9 6 16,-8 9-6-16,-4 10 0 16,-11 7 0-16,0 6-12 15,0 19 15-15,-1 6-3 16,-1 5 0-16,-3 1-23 15,-3 1-2-15,-2 1-82 16,-3-2-181-16,0-11-76 16,-13-10-867-16</inkml:trace>
  <inkml:trace contextRef="#ctx0" brushRef="#br0" timeOffset="49418.57">15211 5554 1306 0,'0'0'115'16,"0"0"114"-16,0 0-127 0,0 0-33 15,0 0 46-15,158 7-75 16,-40-17-6-16,22-10-21 15,16-3-10-15,23-3 1 16,9 2-4-16,4 4 0 16,0 3-2-16,-10 2 13 15,-26 1-11-15,-30 0 0 16,-41 2-40-16,-44 2 9 16,-31 3-12-16,-10 7-8 15,-39 0-209-15,-13 0-328 16</inkml:trace>
  <inkml:trace contextRef="#ctx0" brushRef="#br0" timeOffset="50051.57">15727 5978 1457 0,'0'0'27'15,"0"0"72"-15,0 0-17 16,0 0 37-16,86 0-71 16,-48-3-46-16,-2-11 16 15,-2-8-18-15,0 0 10 16,-8-4-8-16,-3-4-2 16,-3-1 0-16,-5-3 0 15,-7-8 17-15,-3 3-20 0,-5 1 3 16,0 10 0-16,0 11 15 15,0 9-5-15,0 5 17 16,0 3-2-16,0 0-17 16,-3 0-13-16,-4 15 5 15,-2 12 0-15,0 9-8 16,-1 8 9-16,3 5-1 16,0 9 12-16,1 2-4 15,-3-4 2-15,-1-5-10 16,2-13 1-16,3-11 16 15,2-6-14-15,2-11-1 16,1-3 13-16,0-6-7 16,0-1 0-16,0 0-8 0,12 0 9 15,15-14-6 1,12-11-3-16,7-7 0 0,5-11 0 16,-2 3 0-16,-3 7 0 15,-16 7 0-15,-14 13 0 16,-8 9 0-16,-7 4 0 15,1 0 0-15,2 7 0 16,4 15 0-16,-2 9 0 16,3 4 0-16,-2-1 0 15,0-4 0-15,1-3 0 16,3-8 0-16,-1-6 0 16,5-11-28-16,9-2-19 0,7-10-53 15,5-18-270-15,0-9-428 16</inkml:trace>
  <inkml:trace contextRef="#ctx0" brushRef="#br0" timeOffset="60426.21">9508 7935 528 0,'0'0'69'0,"0"0"73"15,0 0-3-15,0 0-44 16,0 0 19-16,0 0-6 16,0 0-48-16,-10 0 47 15,10 0 12-15,-3 0-47 16,3 0 20-16,0 0-32 16,-3 0 7-16,3 0-7 15,0 0-31-15,-3 0 12 16,3 0-24-16,0 0-15 15,0 0 27-15,0 0-19 16,0 0-10-16,3 0 0 0,24 0 15 16,12-2-3-16,13-6-12 15,9-2 0-15,-4 0-18 16,-5 4 7-16,-13 6-44 16,-12 0-44-16,-14 0-124 15,-7 0-65-15,-6 7-53 16,-9 3-84-16</inkml:trace>
  <inkml:trace contextRef="#ctx0" brushRef="#br0" timeOffset="60590.17">9570 8051 805 0,'0'0'285'0,"0"0"-82"16,0 0 55-16,0 0-103 15,0 0-62-15,0 0-61 16,36-6 22-16,19-2-49 15,16 2 5-15,20-3-10 16,14 2-49-16,5 0-207 16,-1-7-390-16</inkml:trace>
  <inkml:trace contextRef="#ctx0" brushRef="#br0" timeOffset="79788.86">11188 8245 1114 0,'0'0'180'0,"0"0"-69"15,0 0 55 1,0 0-77-16,0 0-59 0,0 0 26 16,6 0-10-16,12-12-15 15,9-11 37-15,9-10-43 16,7-11 1-16,2-5-17 15,4-10 5-15,0-2-12 16,-10-6-2-16,-8-11 0 16,-10-9-1-16,-12-10 7 15,-9 1-6-15,0 14 0 16,-9 19-1-16,-8 27-10 16,4 23 11-16,-3 11 0 15,-5 2-10-15,0 37 0 16,-2 22-8-16,6 24 15 0,11 10 6 15,6 3-10-15,3-10 7 16,27-16 0-16,4-17-13 16,3-19 11-16,2-14 2 15,-6-15 0-15,-5-5 7 16,5-4-15-16,-3-15 8 16,-2-4 0-16,-4-4-1 15,-3 3 10-15,-6 5-9 16,-6 3 0-16,-3 9 6 15,-6 7-9-15,0 0 3 16,3 20 0-16,4 9-14 16,5 7 21-16,6-1-7 15,3-9 0-15,3-12 5 0,1-6-13 16,-1-8 8 0,1 0 0-16,1-13-9 0,0-10 17 15,6-4-8-15,-5 1 2 16,-1 2 3-16,-3 6 8 15,-5 8-13-15,-5 7 0 16,1 3-8-16,2 0 13 16,5 0-5-16,0 6 0 15,6-1 2-15,1-3-15 16,2-2-3-16,3-2-62 16,-5-13-44-16,-4-6-200 15,-9-4-176-15</inkml:trace>
  <inkml:trace contextRef="#ctx0" brushRef="#br0" timeOffset="79932.25">12189 7495 1212 0,'0'0'160'16,"0"0"70"-16,0 0-33 16,0 0-147-16,0 0-28 15,0 0-22-15,-43 9-50 16,59 26-85-16,-10 8-305 15,-3 7-734-15</inkml:trace>
  <inkml:trace contextRef="#ctx0" brushRef="#br0" timeOffset="80471.73">11482 8808 1580 0,'0'0'114'16,"0"0"-33"-16,0 0 21 16,109-59-74-16,-51 17-7 15,-3-4-21-15,-10-2 0 16,-12-1-10-16,-14-4 5 16,-13-1 5-16,-6 2 0 0,-6 8 4 15,-7 15-5 1,1 17 2-16,1 10 7 0,4 2 7 15,-2 11-13-15,3 18-2 16,0 13 0-16,3 9 7 16,3 12-12-16,0 4 5 15,0-2 0-15,0-1 8 16,0-16-2-16,0-9-6 16,3-15 0-16,3-9 8 15,3-11-6-15,5-4-2 16,8-12 0-16,8-17 26 15,8-14-18-15,1-8-8 16,-3-2 0-16,-6 4 6 16,-8 13-13-16,-9 14 7 15,-2 13 0-15,-8 9-7 0,0 0 7 16,-3 21 0 0,3 11-2-16,3 8 8 0,-3 0-6 15,0-2 0-15,3-4-36 16,1 0 17-16,7-8-70 15,2-9 21-15,11-7-6 16,7-10-322-16,8-4 333 16,8-21-650-16,-5-6 444 15</inkml:trace>
  <inkml:trace contextRef="#ctx0" brushRef="#br0" timeOffset="80904.83">12301 8642 805 0,'0'0'375'15,"0"0"-76"-15,-117-2-110 0,88 2-21 16,9 0-96-16,10 0-21 15,7 0-11-15,3 0-38 16,0 0 9-16,21-4-11 16,7-6 0-16,8-3-1 15,3 3 1-15,-2-3 0 16,-6 4-11-16,-4 0-15 16,-9 1 16-16,-3 1-7 15,-6 3 4-15,-6 1 1 16,-3 0 16-16,0 3-4 15,0 0 0-15,0 0 11 16,-12 0-3-16,-6 0-8 16,6 0 0-16,-4 10 15 15,5 0-5-15,5-2-8 16,6 3 5-16,0-1 2 0,3 0-7 16,17-1-2-16,2-4 1 15,8-5 0-15,-5 0-1 16,2 0 0-16,-12 0-2 15,0 0 14-15,-9 0-18 16,-3 6 6-16,-3 11 0 16,0 3-16-16,0 7 16 15,-20 2-3-15,1 0-15 16,-5 0-35-16,-1 1-20 16,1-6-108-16,6-8-143 0,5-6-118 15</inkml:trace>
  <inkml:trace contextRef="#ctx0" brushRef="#br0" timeOffset="81388.09">12781 8431 1663 0,'0'0'133'0,"0"0"-22"16,0 0-40-16,0 0-58 15,0 0 6-15,0 0-10 16,-25 52-1-16,22-29 12 16,-3-1-20-16,3 1 0 15,3-3 0-15,0-7 0 0,0-1 0 16,0-5 0 0,0-4 0-16,0-3 0 0,0 3 0 15,0-3 0-15,0 0 0 16,0 0 0-16,3 0 0 15,0 0 0-15,0 4 0 16,3 9 0-16,4 4 0 16,-1 3 0-16,5 3 0 15,-1-2 0-15,-1-6 0 16,2-8 0-16,-1-1 0 16,6-6 0-16,-2 0 0 15,5-13 0-15,2-10 0 0,-2-3 0 16,-6-4 0-1,-6-3-4-15,-6-2-6 0,-4-3-3 16,-8-2 6-16,-14 8 6 16,-12 8-2-16,-4 14-6 15,-3 10 2-15,-5 8-52 16,7 21-66-16,9 3-85 16,5 5-263-16</inkml:trace>
  <inkml:trace contextRef="#ctx0" brushRef="#br0" timeOffset="81770.12">13299 7532 1018 0,'0'0'142'0,"0"0"97"15,0 0 22 1,0 0-79-16,0 0-108 0,0 0 16 15,-17-45-79-15,10 75-9 16,4 16-3-16,0 20 12 16,0 13-11-16,0 10 0 15,-3 3-24-15,6 1-41 16,0-11-183-16,0-20-299 16,18-25-563-16</inkml:trace>
  <inkml:trace contextRef="#ctx0" brushRef="#br0" timeOffset="82302.56">13473 7824 1467 0,'0'0'135'0,"0"0"49"16,0 0-110-16,0 0-44 0,0 0-8 15,0 0-22-15,115-50 13 16,-70 36-16-16,1-5 3 15,-10-1-9-15,-11-1 8 16,-5-1-23-16,-7-4 24 16,-10-1-2-16,-3-2 7 15,-3 6 3-15,-10 3-5 16,-3 6-3-16,2 4 18 16,5 9-10-16,0 1-4 15,-2 0-4-15,4 14 10 0,-2 16-14 16,0 11 4-1,2 10 0-15,4 5 8 0,3 3 1 16,0-2 0-16,0-7-3 16,0-11-3-16,0-8 22 15,10-15-24-15,-7-9 2 16,3-5 5-16,-3-2 0 16,3 0-2-16,7-7 11 15,7-11-15-15,5-10 2 16,5-1-4-16,0-3 0 15,-2 5 0-15,-4 4 0 16,-6 10 0-16,0 9 0 16,-6 4-10-16,2 19 5 0,2 12-6 15,0 8 2 1,-7 4 9-16,0-6-51 0,-2-6-12 16,-2-11-47-16,-2-9-97 15,3-11-58-15,3-6-238 16</inkml:trace>
  <inkml:trace contextRef="#ctx0" brushRef="#br0" timeOffset="82482.05">14201 7378 1202 0,'0'0'258'16,"0"0"35"-16,0 0-165 0,0 0-34 15,0 0-90 1,0 0 0-16,12 55 42 0,6 4-42 15,4 11 10-15,-2 3-14 16,-7 7 0-16,-7 5-8 16,-6 1-31-16,0-3-183 15,0-17-418-15</inkml:trace>
  <inkml:trace contextRef="#ctx0" brushRef="#br0" timeOffset="83551.27">15166 7783 1788 0,'0'0'36'0,"0"0"-18"0,0 0-10 15,0 0 20-15,0 0 47 16,0 0-74-16,109-2 12 15,-72-13-9-15,-1-5 1 16,-6-5 2-16,-9-6-7 16,0-5 0-16,-2-10-11 15,-7-6 0-15,-3-9 7 16,0-6-12-16,-9 0 1 16,0 11 10-16,0 19-4 15,0 18 9-15,-11 19-8 0,-2 5 8 16,-3 29 0-1,-3 20-1-15,5 7 6 0,5 9-16 16,6-1 11-16,3-5 0 16,0-9-10-16,6-12 16 15,14-12-6-15,5-14 0 16,9-15 1-16,3-2-9 16,12-13 8-16,7-10-42 15,-1-10-4-15,-9-4-38 16,-10-9 43-16,-11-7 36 15,-8-1 10-15,-8 6 1 16,-9 11 14-16,0 16 26 16,0 12 12-16,0 9-42 0,0 3-10 15,0 28-6 1,0 12 0-16,-3 6-2 0,3 1 2 16,0-3 0-16,10-7-11 15,6-9-10-15,10-12-48 16,-1-10 14-16,8-9-25 15,3 0-16-15,0-20-59 16,-2-8 51-16,-2-3 101 16,-4-6 3-16,-8-6 30 15,-4 3 29-15,-6 1 34 16,-7 11 59-16,-3 12-32 16,3 10-11-16,-3 6-47 15,0 0-62-15,0 22 0 16,0 6 16-16,-3 3-16 0,0-1 18 15,0-2-18-15,3-8 5 16,0-7-5-16,0-6 0 16,0-7 0-16,0 0 4 15,0 0 1-15,12-4 43 16,8-13-26-16,12-10-22 16,1-8 15-16,2 0-10 15,0 1-5-15,-2 7 0 16,-11 10 0-16,-1 10-7 15,-6 7 7-15,3 13-39 16,-6 17 11-16,-2 7-19 16,-6 3 2-16,-2-8-12 15,-2-9-5-15,0-12 61 16,0-2-6-16,0-8 7 0,0-1 86 16,0-10-26-16,10-13-10 15,10-11-34-15,2-7 12 16,8-4 12-16,6 2-40 15,0 3 3-15,-2 11-1 16,-4 12 8-16,-5 12-10 16,-1 5 5-16,-3 6 1 15,3 21-2-15,-7 5-4 16,-4 4 0-16,-10 3-13 16,-3 0 12-16,-19 2-53 15,-21-2-50-15,-14-5-215 0,-9-16-457 16</inkml:trace>
  <inkml:trace contextRef="#ctx0" brushRef="#br0" timeOffset="83703.67">16061 6945 1250 0,'0'0'108'0,"0"0"102"15,0 0-195-15,0 0-15 16,0 0-210-16,79 89-98 16</inkml:trace>
  <inkml:trace contextRef="#ctx0" brushRef="#br0" timeOffset="84301.35">15426 8470 1351 0,'0'0'242'0,"0"0"-194"15,0 0 41-15,0 0 11 16,0 0-65-16,0 0-1 0,113-85-30 15,-70 45-4-15,2-2 0 16,-6-9 6-16,-6-8-11 16,-4-5 5-16,-3 5 0 15,-14 11 0-15,-5 17 2 16,-4 15-2-16,-3 13 25 16,0 3-18-16,0 0 12 15,-2 6-19-15,-6 19 1 16,-4 12-2-16,0 13 2 15,1 8-1-15,4 1 6 16,1-1 0-16,0-3 11 16,2-10-17-16,1-13 0 15,3-10-4-15,0-13 15 0,0-6-11 16,0-3 6-16,10 0-3 16,9-16 23-16,13-10-26 15,5-14 3-15,5-6-9 16,0 0 7-16,-2 3-1 15,-9 11 0-15,-8 15 1 16,-10 9-1-16,-4 8 0 16,-2 3 0-16,0 24-9 15,6 12 9-15,-7 7 0 16,4-3-2-16,-6 3-9 16,-2-10-4-16,-2-3-39 15,0-7-50-15,0-12-44 0,3-9-175 16,14-5-194-1</inkml:trace>
  <inkml:trace contextRef="#ctx0" brushRef="#br0" timeOffset="84734.07">16309 8215 1253 0,'0'0'247'0,"0"0"21"15,0 0-133-15,0 0-65 16,0 0-48-16,0 0-8 15,-36-22-8-15,56 19-6 16,10 0 0-16,5-5-15 16,1 2 11-16,6-10-61 15,0 3 11-15,2-7 1 16,-4 3-34-16,-7-2 28 0,-15 2 17 16,-9 4 42-16,-9 0 2 15,0 3 9-15,-5 3 29 16,-7-1 1-16,2 3-21 15,3 2 18-15,1 2-5 16,6-1-14-16,0 2 42 16,0 0-61-16,0 0 2 15,10 19 8-15,14 4-5 16,9 13 5-16,1-2-10 16,-9 2 8-16,-5-3-3 15,-13-2-5-15,-7-3 0 16,0-3-7-16,-10 1 18 0,-11-4-22 15,3 1 6-15,2-7-71 16,3-2-68-16,12-14-191 16,1 0-66-16,17-17-226 15</inkml:trace>
  <inkml:trace contextRef="#ctx0" brushRef="#br0" timeOffset="84999.8">17021 8057 1084 0,'0'0'275'0,"0"0"-122"16,0 0-9-16,0 0-9 16,-49 83-92-16,46-44 3 15,3 1-40-15,0-6 6 0,3-4-12 16,14-10 7 0,5-3-12-16,7-12 5 0,3-5 0 15,1-4-7-15,3-18 7 16,-8-7-3-16,-8-5 3 15,-6-6-1-15,-9-3-16 16,-5-3 17-16,0 0-19 16,-25 13 16-16,-11 5-76 15,-16 14-93-15,-6 9-220 16</inkml:trace>
  <inkml:trace contextRef="#ctx0" brushRef="#br0" timeOffset="85933.59">18069 7048 658 0,'0'0'78'0,"0"0"118"16,0 0-11-16,0 0-32 0,0 0 10 15,0 0-40 1,-30-61-26-16,18 55-25 0,-7 0-8 16,-13 6-24-16,-8 0-35 15,-9 22 26-15,1 12-31 16,3 5 0-16,18-6 8 16,18 4-4-16,9-2-4 15,23 0 0-15,25-7 8 16,10-1-20-16,9-7 12 15,0-6-20-15,-9-2 10 16,-13 1-4-16,-15-5 13 16,-17-2-2-16,-10-1-6 15,-3 6-2-15,-16 6 6 16,-17 5 5-16,-13 2 15 0,-1-8-8 16,0 0-2-16,6-4-5 15,12-7 13-15,9-5-14 16,13 0 1-16,7-16 0 15,1-14-9-15,28-16-5 16,11-13-4-16,14 1-8 16,7-1-12-16,3 7 34 15,-1 12-18-15,-11 13 9 16,-13 18 8-16,-10 9-1 16,-6 8 6-16,-3 23 0 15,-1 9 2-15,-5 7 15 16,-2-5-10-16,-3-5-6 15,-1-7 7-15,-5-13-6 0,0-7-2 16,-3-9 0-16,3-1 8 16,6-8 2-16,7-15-9 15,5-14 2-15,0-9 0 16,0-3 3-16,-5 1-6 16,-1 4 0-16,-4 14-11 15,-7 16-4-15,-1 14-59 16,-3 19-185-16,0 12-34 15,0 5-182-15</inkml:trace>
  <inkml:trace contextRef="#ctx0" brushRef="#br0" timeOffset="86515.93">18643 7156 825 0,'0'0'372'0,"0"0"-153"16,0 0 40-16,0 0-116 15,0 0-116-15,0 0 4 16,40-53-4-16,-17 53-19 16,-1 3-12-16,5 20 4 15,-5 11-12-15,-2 2 6 16,-10 8-20-16,-9-5-6 15,-1-6 5-15,-1-5-30 16,-12-10 37-16,2-5 15 16,2-9 5-16,5-2 23 0,1-2-9 15,3 0 25-15,0-19-10 16,0-7-26-16,4-10 28 16,16-5-14-16,5-2-13 15,8 1 15-15,0 1-13 16,-1 18-6-16,3 7 4 15,-2 15 2-15,-1 1-11 16,4 23 5-16,-6 11 0 16,-9 10-14-16,-9 1-7 15,-12 5-65-15,0 0-98 16,-18-5-206-16,-7-4-357 16</inkml:trace>
  <inkml:trace contextRef="#ctx0" brushRef="#br0" timeOffset="87015.64">19444 7179 1508 0,'0'0'92'0,"0"0"123"15,0 0-184-15,0 0-24 16,0 0-14-16,58-76 9 15,-39 57-7-15,-2-1 5 16,-8-6 0-16,-3-8 2 16,-3-3-2-16,-3-2 0 15,0 6-6-15,0 4 18 0,-11 9-12 16,1 10 0-16,-4 6 6 16,1 4-6-16,-3 0 0 15,0 17 0-15,0 19 0 16,3 13 2-16,-1 14-2 15,2 10 0-15,2-3 4 16,4-3 15-16,5-11-19 16,1-11 0-16,0-11-3 15,0-12 11-15,0-12-8 16,0-6 0-16,4-4 3 16,9 0 34-16,10-15-15 15,2-9 1-15,8-10-14 16,6 0 5-16,-3 1-14 0,-2 2 0 15,-1 11 5-15,-6 8-14 16,-4 11 9-16,0 1 0 16,-2 19-7-16,0 16-4 15,-12 5 4-15,-6 10-38 16,-3 6-76-16,-32-2-130 16,-10-1-400-16</inkml:trace>
  <inkml:trace contextRef="#ctx0" brushRef="#br0" timeOffset="87282.34">18179 7942 795 0,'0'0'766'0,"0"0"-648"16,0 0 36-16,0 0-118 15,139 1 77-15,-5-21-90 16,20-6-17-16,11-4 15 16,13-1-16-16,5 5 5 15,-1 2-10-15,-13 4-11 16,-23 3-4-16,-43 0-126 16,-45 6-82-16,-44 8-218 15,-27 3-261-15</inkml:trace>
  <inkml:trace contextRef="#ctx0" brushRef="#br0" timeOffset="87798.49">18658 8372 1530 0,'0'0'113'15,"0"0"17"-15,0 0-93 16,0 0 22-16,133 10-17 15,-72-31-42-15,-8-5 0 16,-14-6-3-16,-10-5 4 16,-17-3-1-16,-5-7 3 15,-6 4 5-15,-1 2 2 16,0 10-10-16,0 12 0 0,0 13 29 16,0 6-27-16,-8 0 6 15,-4 12-8-15,-9 24 7 16,0 16-16-16,-5 15 9 15,9 6 0-15,0 0 4 16,7-1 4-16,10-9-8 16,0-10 0-16,0-11 5 15,7-14-1-15,2-12-2 16,2-10-2-16,0-6 32 16,7 0-30-16,8-22 21 15,7-13-23-15,4-9 0 16,4-6 0-16,0-4 0 0,-2 8 0 15,-9 14 0-15,-11 11 0 16,-9 14 0-16,-4 7 0 16,2 4 0-16,-2 22 0 15,0 5 0-15,4 2 0 16,5 0 0-16,3-4 0 16,3-9 0-16,7-3 0 15,7-11-89-15,3-6-138 16,1-17-521-16</inkml:trace>
  <inkml:trace contextRef="#ctx0" brushRef="#br0" timeOffset="88700.01">10102 10212 390 0,'0'0'1181'15,"0"0"-1015"-15,-94 0-6 16,84 0-77-16,10 0-34 16,0 0-31-16,3-2-18 15,34-3 0-15,14-2 0 16,22 2 0-16,6 0-22 15,3 2-74-15,-10 0-195 16,-23-1-376-16</inkml:trace>
  <inkml:trace contextRef="#ctx0" brushRef="#br0" timeOffset="88850.51">10025 10396 1094 0,'0'0'332'0,"0"0"-166"16,0 0-39-16,0 0-89 15,0 0-36-15,0 0 17 16,119 34-13-16,-25-34-6 16,18 0-199-16,10 0-179 15</inkml:trace>
  <inkml:trace contextRef="#ctx0" brushRef="#br0" timeOffset="89645.51">12052 10144 1127 0,'0'0'125'16,"0"0"89"-16,-10-72-7 0,10 57-86 15,0 8-48-15,0 7-24 16,0 0-47-16,0 32-1 16,0 15-1-16,0 19 2 15,0 10-15-15,0 3 2 16,-3 1-57-16,3-8-71 16,0-16-195-16,0-20-178 15</inkml:trace>
  <inkml:trace contextRef="#ctx0" brushRef="#br0" timeOffset="89962.24">12356 10271 1397 0,'0'0'190'16,"0"0"28"-16,0 0-143 16,0 0-30-16,0 0-44 15,0 0 13-15,-58 96 1 16,58-58-15-16,0-7 0 15,6-8-2-15,13-6 2 16,5-15 0-16,9-2 0 16,1-12-11-16,5-15 10 15,-6-6-49-15,-9 1 4 16,-11-4 30-16,-13 2-3 16,-4 0 19-16,-22-1-4 15,-13 2 11-15,0 9-8 16,4 10 1-16,5 9-4 0,11 5-3 15,8 6-147-15,11 14-118 16,0 0-12-16,14-1-288 16</inkml:trace>
  <inkml:trace contextRef="#ctx0" brushRef="#br0" timeOffset="90192.38">12781 10050 338 0,'0'0'1310'0,"0"0"-1095"16,0 0-75-16,0 0-96 0,0 0-44 15,0 0 0-15,-6-30 0 16,6 70 0-16,14 12 0 16,-1 10 0-16,-4 5 0 15,-3 3 0-15,-6 3-13 16,0-4-39-16,0-11-182 15,0-18-289-15,0-26-616 16</inkml:trace>
  <inkml:trace contextRef="#ctx0" brushRef="#br0" timeOffset="90394.14">13345 10146 1722 0,'0'0'141'15,"0"0"5"-15,0 0-108 0,0 0-38 16,0 0 0-16,0 0 0 16,58 42 0-16,-34-18 0 15,0-1 0-15,-7-4 0 16,-1-2 0-16,-3-3-130 16,-4-8-146-16,0-6-406 15</inkml:trace>
  <inkml:trace contextRef="#ctx0" brushRef="#br0" timeOffset="90561.64">13518 10106 1252 0,'0'0'219'0,"0"0"22"0,0 0-155 16,0 0-51-16,-99 55-1 16,76-18-20-16,1 6-11 15,2 1-3-15,-1 1-14 16,9 5-76-16,6-8-219 15,6-12-385-15</inkml:trace>
  <inkml:trace contextRef="#ctx0" brushRef="#br0" timeOffset="90911.59">13922 10143 1707 0,'0'0'140'15,"0"0"15"-15,0 0-122 16,0 0-31-16,0 0 8 16,30-83-10-16,-15 63 0 15,-5 0 0-15,1 0 0 16,-2 0 0-16,0-4 0 16,-2 2 0-16,-3 5 0 15,-1 7 0-15,-3 5 0 16,0 5 0-16,0 0 0 15,0 5 0-15,0 19 0 16,-7 14 0-16,-3 12 0 16,1 7 0-16,-1 11 0 0,0 0 0 15,0 1-38-15,-2-7-14 16,-3-2-102-16,3-10-154 16,-1-14-183-16,4-20-333 15</inkml:trace>
  <inkml:trace contextRef="#ctx0" brushRef="#br0" timeOffset="91054.48">13782 10512 1163 0,'0'0'336'0,"0"0"-41"15,0 0-178-15,0 0-19 16,0 0-84-16,0 0-11 16,52-19 18-16,6 9-21 15,11 0 0-15,6 9-13 0,2 1-119 16,2 0-231-16,-4 0-706 15</inkml:trace>
  <inkml:trace contextRef="#ctx0" brushRef="#br0" timeOffset="91632.56">10278 11876 1607 0,'0'0'206'0,"0"0"-48"15,0 0-100-15,0 0-40 16,0 0-18-16,0 0 0 16,0 0 0-16,20 0 0 0,19 0-3 15,16 7-23-15,6-4-107 16,0 0-174-16,-12-3-342 16</inkml:trace>
  <inkml:trace contextRef="#ctx0" brushRef="#br0" timeOffset="91782.6">10326 12025 1300 0,'0'0'247'0,"0"0"-71"15,0 0-87-15,0 0-78 16,0 0 19-16,0 0 21 16,109 14-51-16,-45-14-29 15,8 0-159-15,5 0-288 0</inkml:trace>
  <inkml:trace contextRef="#ctx0" brushRef="#br0" timeOffset="92575.72">11804 11708 495 0,'0'0'915'16,"0"0"-652"-16,0 0-70 16,0 0-126-16,0 0-37 0,0 0 4 15,-52 17-30 1,46 12 8-16,-3 14 13 0,6 9-21 16,3 2 1-16,0 2-5 15,18-4 0-15,9-5 0 16,8-13 0-16,15-12 0 15,2-15 0-15,2-7 0 16,-2-9 0-16,0-23 0 16,-10-3 0-16,-6-9 0 15,-14 5 0-15,-15-5 0 16,-7-2 0-16,-4 0 0 16,-24 0 0-16,-11 6 0 15,-7 8 0-15,-8 17 0 0,-9 15 0 16,-5 25-17-1,7 25-72-15,9 5-224 0,16 1-548 16</inkml:trace>
  <inkml:trace contextRef="#ctx0" brushRef="#br0" timeOffset="95239.79">3390 14103 173 0,'0'0'651'15,"0"0"-461"-15,0 0-11 16,0-87-33-16,0 71 0 16,0 0-34-16,-3 2 50 15,-3 4-104-15,-6 3 15 16,-7 1-24-16,-11 6-36 15,-4 0 13-15,-10 17-26 16,-3 16 0-16,0 6-2 16,6 1 10-16,14-1-8 15,15-5 0-15,9-1 2 16,3-10-14-16,19 3 12 0,11-6 0 16,15-3-12-16,7-1 10 15,3 0 2-15,2 0-1 16,-5 5 1-16,-10-4-14 15,-15-5 14-15,-14 2-1 16,-13 2-12-16,0 1 6 16,-22 6 7-16,-14 0 0 15,-13 1 4-15,-11 2-8 16,-10-3 4-16,-3-2-7 16,-3-6-1-16,9-8-3 15,10-4 3-15,15-3 6 16,17-13-19-16,9-11 20 15,16-8-50-15,0-5-46 0,25 1-44 16,18 3-86 0,8 9 60-16,7 6-151 0,3 7-28 15</inkml:trace>
  <inkml:trace contextRef="#ctx0" brushRef="#br0" timeOffset="95556.64">3620 14225 886 0,'0'0'317'0,"0"0"-154"15,0 0 42-15,0 0-139 0,0 0 1 16,0 0-48-16,-45 86-9 16,32-38-2-16,8 1-5 15,5-5 6-15,2-7-13 16,20-4 4-16,11-14 0 15,6-9-10-15,4-10 6 16,0 0-1-16,-4-19-27 16,-9-8 16-16,-5-6 10 15,-13-2 6-15,-9-2 0 16,-3-4 27-16,-15 2-26 16,-13 1 27-16,-5 11-28 15,-3 13-10-15,-4 14-43 16,1 11-178-16,8 21-176 15,16 0-605-15</inkml:trace>
  <inkml:trace contextRef="#ctx0" brushRef="#br0" timeOffset="96672.45">5866 13980 746 0,'0'0'206'16,"0"0"-13"-16,0 0-71 15,0 0 50-15,0 0-38 16,0 0-37-16,27-86 26 16,-27 66-70-16,0 1-4 15,-6 3 6-15,-10-1-44 16,-1 3 18-16,4 5-19 0,4 9-6 16,1 0 14-16,2 0-18 15,-4 6 0-15,1 14 0 16,-3 19 10-16,2 11-9 15,2 11-1-15,-1 14 0 16,-1 7 6-16,4 4-3 16,0 6-3-16,3-9 0 15,-3-10 5-15,-3-10-5 16,3-17 0-16,3-10-18 16,3-13 3-16,0-7-81 15,0-7-92-15,6-9-140 16,7 0-96-16,-5-14-351 15</inkml:trace>
  <inkml:trace contextRef="#ctx0" brushRef="#br0" timeOffset="96846.48">5523 14380 945 0,'0'0'288'16,"0"0"-34"-16,0 0-35 15,0 0-82-15,0 0-83 16,0 0-18-16,52-60-36 15,-1 41 15-15,9 2-33 16,1 5-1-16,7 0-65 16,1 3-141-16,1-7-268 15</inkml:trace>
  <inkml:trace contextRef="#ctx0" brushRef="#br0" timeOffset="97121.84">6384 13612 1278 0,'0'0'134'15,"0"0"185"-15,0 0-173 16,0 0-32-16,0 0-61 16,0 0-50-16,-23-41-3 15,19 41 0-15,1 4 0 16,-6 24 0-16,0 9 0 0,-3 12 0 15,0 2 0 1,6 5 0-16,6 2 0 0,0 2-53 16,0-4-122-16,15-12-280 15,3-18-424-15</inkml:trace>
  <inkml:trace contextRef="#ctx0" brushRef="#br0" timeOffset="97388.16">6648 13905 627 0,'0'0'1099'16,"0"0"-946"-16,0 0-32 0,0 0-74 16,0 0-47-16,0 0 0 15,-30 56 0-15,21-6 0 16,0 12 0-16,0 7 0 15,6 10 0-15,0 4 0 16,0 6 0-16,3-3 0 16,0 0 0-16,0-11 0 15,15-11-17-15,6-21-187 16,1-24-333-16,5-19-519 16</inkml:trace>
  <inkml:trace contextRef="#ctx0" brushRef="#br0" timeOffset="97704.04">6883 14366 1394 0,'0'0'171'0,"0"0"-40"16,0 0 0-16,0 0-66 16,0 0-12-16,-58 76-36 15,58-46-5-15,9-2-7 16,15-6-5-16,6-5-7 15,7-8-1-15,-1-9-32 16,1 0 6-16,-4-19 1 16,-9-8-9-16,-9-3 34 15,-9 0-8-15,-6-2 16 16,0 2 8-16,-21 0-1 16,-3 0 10-16,-9 10 10 0,3 7-19 15,-1 10 2-15,4 3-10 16,8 0-72-16,8 13-93 15,10-3-281-15,1-7-689 16</inkml:trace>
  <inkml:trace contextRef="#ctx0" brushRef="#br0" timeOffset="97938.06">7076 14062 1112 0,'0'0'519'15,"0"0"-317"-15,-24-85-68 16,21 72-60-16,3 7-68 0,0 6-6 16,3 0 0-16,27 6 0 15,13 27 0-15,15 13 0 16,0 14 0-16,-5 12 0 16,-15 4 0-16,-18 3 0 15,-20 1 0-15,-3-4 0 16,-24-7-46-16,-12-13-167 15,-7-22-302-15</inkml:trace>
  <inkml:trace contextRef="#ctx0" brushRef="#br0" timeOffset="98870.73">8775 14201 981 0,'0'0'169'16,"0"0"23"-16,0 0 46 15,0 0-147-15,0 0 7 16,0 0-64-16,-11-6-32 16,11 9 3-16,3 8 0 15,14 1-5-15,11-4 1 16,8-8 8-16,10 0-12 15,9-15 3-15,2-11-28 16,-6 0-30-16,-8-2-29 16,-12 6 51-16,-14-1 30 15,-14 0 6-15,-3-3 1 16,-17 5 8-16,-14 2 6 0,-8 8 20 16,-7 11-33-16,-3 0 7 15,-2 32 9-15,2 13-14 16,10 6 10-16,12 7-14 15,11 2 5-15,16-4-20 16,10-6-10-16,29-11-65 16,13-16-119-16,12-16 17 15,2-7-42-15,-2-17-58 16,-1-15-191-16</inkml:trace>
  <inkml:trace contextRef="#ctx0" brushRef="#br0" timeOffset="99066.45">9300 14195 166 0,'0'0'670'0,"0"0"-371"15,-30-102-84-15,18 79 41 16,3 9-85-16,2 8-64 0,7 6-20 16,0 0-65-16,0 0-2 15,22 16-20-15,14 11 0 16,10 5-9-16,-4 5 9 16,-2-1-8-16,-1 0-18 15,-11-5-40-15,2-6-35 16,-5-8-104-16,-2-14-131 15,-4-3-100-15,-1-6-54 16</inkml:trace>
  <inkml:trace contextRef="#ctx0" brushRef="#br0" timeOffset="99230.39">9613 14204 542 0,'0'0'369'0,"0"0"-68"0,-67-87-56 16,46 70-63-16,-3 7-34 16,-1 9-45-16,-2 1-72 15,-4 16-3-15,-2 18-28 16,-3 11 14-16,3 9-22 15,2-1 8-15,7 3-16 16,12-10 9-16,9-6-73 16,3-10-113-16,33-18-165 15,10-12-206-15</inkml:trace>
  <inkml:trace contextRef="#ctx0" brushRef="#br0" timeOffset="99410.45">9752 14043 1353 0,'0'0'208'16,"0"0"47"-16,0 0-135 0,0 0-39 16,0 0-57-16,0 0-18 15,-6-4-12-15,6 48 5 16,0 7-14-16,0 3 3 16,0-1-72-16,12 0-50 15,10-14-173-15,11-15-265 16</inkml:trace>
  <inkml:trace contextRef="#ctx0" brushRef="#br0" timeOffset="99568.4">10102 13846 474 0,'0'0'1102'0,"0"0"-840"0,0 0-142 16,0 0-83-16,0 0-37 15,0 0-13-15,-22-41-67 16,22 77-131-16,19 17-102 15,1 3-48-15,-1-2-208 16</inkml:trace>
  <inkml:trace contextRef="#ctx0" brushRef="#br0" timeOffset="100084.93">10168 14109 1285 0,'0'0'235'16,"0"0"-16"-16,0 0-119 15,0 0 12-15,0 0-66 0,0 0 0 16,-24-53-46-16,18 53 4 16,-3 10-4-16,-1 10 0 15,1 3 0-15,9 0-12 16,0-4 7-16,3 1 2 16,16-3-5-16,8 0-17 15,4 2 21-15,-4-2-18 16,-2-3-5-16,-5 1 26 15,-11 5-25-15,-9 0 12 16,0 3-5-16,-15 3 3 16,-18-2-1-16,-7 1 16 15,1-3-30-15,5-6 10 0,7-7-93 16,15-9-32 0,12 0-52-16,9-30 82 0,30-16-142 15,16-17-56-15,6-5-144 16,-1-5 303-16,-2-4 155 15,-9-2 422-15,-10 13-88 16,-5 10-4-16,-10 20-112 16,-12 19 18-16,-6 9-51 15,-6 8-47-15,0 0-96 16,0 30-22-16,0 15-15 16,2 11-3-16,0 10 6 15,-2-1-8-15,0 2 0 16,0-3-9-16,0-6-9 15,-4-8-75-15,1-13-125 0,3-20-154 16,0-15-105-16</inkml:trace>
  <inkml:trace contextRef="#ctx0" brushRef="#br0" timeOffset="100228.05">10620 14201 69 0,'0'0'1178'15,"0"0"-905"-15,-85-16-85 16,67 13-105-16,15 0 4 15,3-8-38-15,24-3-48 16,19-6-2-16,8 3-40 16,7 3-151-16,1 1-192 0,-3 2-457 15</inkml:trace>
  <inkml:trace contextRef="#ctx0" brushRef="#br0" timeOffset="100651.21">10739 14284 1311 0,'0'0'167'15,"0"0"-29"-15,0 0-10 16,0 0-75-16,97-79-24 16,-42 42-29-16,5 1 0 15,-9 0 28-15,-5-1-21 16,-10 1 8-16,-11 0-14 0,-13 7 6 15,-6 5 4-15,-6 7 7 16,0 14 8 0,-12 0 15-16,-6 3-36 0,-9 6-3 15,2 11 6-15,-2 9 1 16,8-2-3-16,7 3-6 16,8-2 0-16,4 1 11 15,4 1-5-15,21-1-2 16,8-2-3-16,6-1 14 15,-1-3-19-15,1-1 4 16,-9-6 0-16,-12-3-2 16,-14-3 2-16,-4 3-5 15,-7 4-6-15,-21 1-18 0,-11 2 8 16,-7-4-50-16,-8-3-86 16,-6-9-142-16,5-1-374 15</inkml:trace>
  <inkml:trace contextRef="#ctx0" brushRef="#br0" timeOffset="102000.77">12766 14105 718 0,'0'0'200'0,"0"0"13"16,0 0-22-16,-29-75 4 15,12 51-81-15,-5-1 2 16,-5 5-64-16,-8 14-19 15,-5 6 24-15,-9 6-55 16,-5 30-1-16,-1 13 1 16,3 10 5-16,13 4-7 15,12-2 0-15,21-6 2 16,6-9-18-16,30-17 6 16,15-9-8-16,13-19 12 15,1-1 2-15,3-16 4 16,-7-15 0-16,-7-5 5 0,-11-1-7 15,-16-2 3-15,-6 0-1 16,-12-4 16 0,-3 4-13-16,0 5 16 0,-3 14-19 15,-8 7 12-15,8 13-5 16,2 0-7-16,-2 26-14 16,3 5 9-16,0 8-11 15,3-3 10-15,12-6-14 16,3-10-29-16,1-6 30 15,5-12-22-15,-2-2 41 16,4 0-4-16,-3-16 8 16,3-4 8-16,-7-4 11 15,1-2-1-15,-4-4 23 0,-4-2-24 16,3 2-5 0,-6 3 12-16,3 10-24 0,-5 9-2 15,1 8-2-15,-2 0 2 16,7 13-11-16,-1 6 9 15,6 1 0-15,0-3-8 16,6-1-2-16,1-9 10 16,5-4-2-16,-2-3 7 15,2 0-10-15,-3-6 5 16,-3-5 0-16,0 1-10 16,-5-3 15-16,-6 7-5 15,1 6 0-15,-5 0-41 16,3 0 21-16,4 12-33 15,5 5-6-15,4-3 41 16,12-4-43-16,4-8 31 0,4-2 10 16,4-2-17-16,-3-15 5 15,-4-7-78-15,-9 1 71 16,-8 0 30-16,-11-4 18 16,-7-2 30-16,-7-4 81 15,0 0-40-15,-18-3 30 16,-1 10-53-16,-4 6-33 15,4 10 29-15,-3 10-52 16,-2 13 4-16,-2 21-5 16,4 12-2-16,6 3-14 15,6 1 14-15,9-8-29 16,1-12 14-16,5-6-48 0,11-11 27 16,-1-11 25-16,3-2 7 15,-3-5 2-15,4-19 4 16,2-6 0-16,-6-10 9 15,2-8-5-15,-1-6 31 16,-3-9 5-16,2 1-27 16,0-13 43-16,-6-5-19 15,-3-3-7-15,-3 14 30 16,-3 16-38-16,0 26 21 16,0 18-1-16,0 9-42 15,0 0 0-15,-3 22 0 16,-3 18 0-16,0 13 0 15,3 13 0-15,3 10 0 0,0 7 0 16,18 9 0 0,9-2 0-16,12-1-19 0,13-17-97 15,15-16-128-15,21-27-253 16,30-18-626-16</inkml:trace>
  <inkml:trace contextRef="#ctx0" brushRef="#br0" timeOffset="103232.32">15230 14212 784 0,'0'0'282'16,"0"0"-124"-16,0 0-63 0,0 0-30 15,0 0-41-15,0 0 25 16,-22 43-16-16,28-36-3 16,7-4 39-16,7-3-62 15,6-10 21-15,7-16-3 16,5-11-20-16,2-6-10 15,-1 1-35-15,-8-3-15 16,-4-1 53-16,-8 0-13 16,-12-3 15-16,-3 6 2 15,-4 14 5-15,0 12-6 0,0 17-1 16,0 17-1-16,-10 28-28 16,5 14 14-16,2 4 14 15,3-6 1-15,3-8-110 16,21-17 36-16,5-7-41 15,9-19 8-15,2-6 22 16,-1-6 70-16,0-24 15 16,1-7 43-16,-3-5-30 15,-4-7 39-15,-6-5 18 16,-11-5 11-16,-6-3 37 16,-7 12 15-16,-3 13-26 15,0 16 44-15,0 12-72 16,-6 9-23-16,-1 0-53 15,0 11 9-15,7 18-19 16,0 10 7-16,0 2 0 0,25 1-3 16,8-6 14-16,9 4-18 15,-2-7 7-15,-4-7 0 16,-13-2-4-16,-15-4 4 16,-8 0 0-16,-28-1-8 15,-21 1 6-15,-16 0-13 16,-6-4-45-16,-1-13-43 15,4-3 18-15,3 0-92 16,16-23-44-16,18-7-92 16,14-12-80-16,17-15-42 15</inkml:trace>
  <inkml:trace contextRef="#ctx0" brushRef="#br0" timeOffset="103340.61">15678 13657 496 0,'0'0'325'0,"0"0"-27"15,0 0-87-15,0 0 12 16,13-74-137-16,-16 74-22 15,-2 0-64-15,-3 7-85 16,5 10-18-16,3 2-96 16,0-2-145-16</inkml:trace>
  <inkml:trace contextRef="#ctx0" brushRef="#br0" timeOffset="104264.1">16977 13958 505 0,'0'0'759'0,"0"0"-693"0,0 0 59 16,0 0-41 0,0 0-75-16,-42 81 0 0,53-74-9 15,15-3 6-15,9-4-8 16,5-11 2-16,-1-9-10 15,-2-10 10-15,-3 1-34 16,-8-4 32-16,-13 0-5 16,-9-3 14-16,-4 7 3 15,-14 2-8-15,-15 10-2 16,0 11 38-16,-10 6-36 16,0 9 2-16,-1 22-4 15,1 14 6-15,11 5-12 16,9-3 6-16,14 1-37 15,5-7-17-15,3-5-33 0,27-10 17 16,13-6-51-16,12-13 25 16,9-7 59-16,11 0-39 15,1-2 12-15,-2-9 37 16,-9 5 27-16,-13-2 3 16,-23 1 52-16,-12 7 24 15,-17-2-21-15,-4 2 101 16,-26 0-130-16,-11 2-9 15,-2 8-12-15,-2-5 35 16,9 0 1-16,13-5 14 16,8 0 30-16,15-3-61 15,0-19 9-15,12-5-26 16,19-10 0-16,8 1-10 0,4-3 0 16,-1 11 10-16,-6 6-13 15,-6 11 3-15,-11 11 0 16,-5 8-3-16,-8 25 9 15,-4 15-2-15,-2 16 0 16,0 12 7-16,-15 13-13 16,-1 3 2-16,-7-2 0 15,6-15-14-15,-1-14 17 16,3-27-3-16,9-13 33 16,3-14 28-16,3-7 30 0,0-11-20 15,4-18-43 1,16-15-4-16,2-4-21 0,0-8 25 15,7-7-20-15,4-7 1 16,0 8-15-16,-1 6 6 16,-3 19-26-16,-9 18-9 15,-3 12-75-15,-8 7-116 16,-3 0-227-16,1 2-610 16</inkml:trace>
  <inkml:trace contextRef="#ctx0" brushRef="#br0" timeOffset="105180.53">17816 13880 1335 0,'0'0'191'0,"0"0"22"0,0 0-128 15,0 0 20-15,0 0-74 16,0 0-17-16,-10-29-14 15,6 69 1-15,4 10-3 16,0-2 2-16,10-4-15 16,10-7 2-16,3-9-35 15,6-14 23-15,4-11 7 16,1-3-32-16,7-19 22 16,1-15 2-16,-1-5-8 15,-4-4 18-15,-9-7 25 0,-8 5-9 16,-6 14 36-16,-8 11-17 15,-3 11 17-15,-3 9-36 16,0 0 7-16,2 19-18 16,3 11-6-16,1 10 17 15,5-4-10-15,7-6-41 16,8-6 1-16,7-12-26 16,1-9-31-16,4-3-16 15,3-3 7-15,2-16 34 16,0-7 14-16,-5-4-24 15,-7-7 92-15,-7-6 17 16,-11 1 77-16,-4-1 37 16,-8 2 16-16,-1 12 15 15,-4 12-13-15,-15 15-54 16,-13 2-87-16,0 22-8 0,-4 17 0 16,7 4-7-16,15 5 2 15,8-7-26-15,6-7-11 16,0-5-3-16,12-12 26 15,4-13-1-15,5-4-4 16,3-3 17-16,6-17 2 16,0-7 5-16,-4-4-2 15,3 2 11-15,-7 0 2 16,-4 6 36-16,-9 6-19 16,-6 11 31-16,-3 6-37 0,0 0-6 15,0 23-16 1,-6 9-16-16,6 5 15 0,0 0-11 15,7-7-43-15,22-7 27 16,6-7-15-16,4-12 15 16,3-4-5-16,-3-6-16 15,-3-19 42-15,-5-8-14 16,-4-4 5-16,0-4 11 16,-5-9 5-16,0-4 0 15,2-11 42-15,2-12 23 16,-7-11 45-16,-1 1-23 15,-6 18-27-15,-9 22 21 16,-3 22-36-16,0 19 3 16,0 6-17-16,-18 23-31 15,0 19 0-15,-5 14 0 0,14 14 0 16,9 5 0 0,3 12 0-16,30 7-28 0,21 4-9 15,24-6-110-15,32-20-160 16,20-29-402-16</inkml:trace>
  <inkml:trace contextRef="#ctx0" brushRef="#br0" timeOffset="105513.54">20649 13326 1269 0,'0'0'250'16,"0"0"12"-16,0 0-131 16,-7-75-34-16,7 68-59 15,-3 7-38-15,0 0 0 16,-8 13 0-16,-4 27 0 15,-2 25 0-15,-6 20 0 16,4 9 0-16,8 5 0 16,4 7 0-16,4-11 0 0,3-11-107 15,0-20-106 1,0-27-209-16,1-24-78 0,9-13-279 16</inkml:trace>
  <inkml:trace contextRef="#ctx0" brushRef="#br0" timeOffset="105930.18">20378 13718 170 0,'0'0'1025'0,"-88"-39"-828"16,59 30 16-16,13 6-172 15,11-1 60-15,5 4-68 16,29-1-23-16,19 1-20 16,21 0 13-16,14 0-3 15,6 0 0-15,-2 0 12 16,-12 0-21-16,-13 0 9 0,-17-5 0 15,-17 1-5-15,-10 1 14 16,-15 3-9-16,-3 0 37 16,-7 4-24-16,-13 21-11 15,-2 12-2-15,-4 6 0 16,11 3-7-16,11-2 15 16,4-5-8-16,0-13 0 15,15-7-3-15,12-11-9 16,1-8 12-16,3 0 0 15,4-20-12-15,-6-4 20 16,-3-7-8-16,-10-3 0 16,-7-9 7-16,-8 0-2 15,-1 3-4-15,-10 4-1 0,-12 9 29 16,-7 13-19 0,-2 14 0-16,1 0-10 0,5 17-57 15,7 13-7-15,11 3-109 16,7 8-163-16,20 8-251 15</inkml:trace>
  <inkml:trace contextRef="#ctx0" brushRef="#br0" timeOffset="106362.57">22334 13508 1198 0,'0'0'287'16,"0"0"-17"-16,0 0-147 16,0 0-43-16,0 0-20 15,0 0-52-15,-86 17-5 16,46 26 15-16,3 9-18 15,8 4 0-15,13 1 0 16,14-5 0-16,2-3 0 16,24-9 0-16,13-17-9 15,8-6-1-15,4-17-5 16,-2 0 9-16,-3-17-1 0,-9-12-5 16,-10-10 6-16,-11-5 2 15,-9-6 4-15,-5 2-9 16,-8-5 8-16,-22 12 1 15,-5 9 0-15,-2 12-10 16,0 16-12-16,4 4-106 16,9 24-104-16,11 2-73 15,13 7-262-15</inkml:trace>
  <inkml:trace contextRef="#ctx0" brushRef="#br0" timeOffset="106752.64">22839 13699 239 0,'0'0'1272'0,"0"0"-1010"16,0 0-144-16,0 0-42 16,0 0-74-16,0 0 9 15,-31 10-20-15,28 4 9 16,3-2 0-16,0-1 0 15,0-5 4-15,0-3-8 16,11-3 4-16,3 0 0 16,7 0-6-16,-5-3 12 15,3-14-6-15,-3 0 0 0,-5-2 8 16,-5-4-3-16,-4 6-5 16,-2 4 0-16,0 4 13 15,0 9-13-15,-14 0 0 16,-4 0 0-16,-4 17-9 15,2 2 8-15,4 1-12 16,4 0-28-16,6 0 35 16,4-5-61-16,2-4 7 15,0-1-58-15,4-3-106 16,6-7-45-16,2 0-264 16</inkml:trace>
  <inkml:trace contextRef="#ctx0" brushRef="#br0" timeOffset="109176.56">13741 16107 718 0,'0'0'32'0,"0"0"220"16,0 0-69-16,0 0-21 16,0 0 46-16,0 0-93 15,0 0 12-15,-53-46-53 16,47 46-30-16,3 0 16 15,0 0-45-15,3 0-2 16,0 0-12-16,0 0 2 16,18 3-6-16,28 3 3 15,23 2-26-15,22-8 0 16,19 0-49-16,7-14-50 16,-4-4-28-16,-6 6-110 0,-23 3 50 15,-26 0-161-15,-34 8-309 16</inkml:trace>
  <inkml:trace contextRef="#ctx0" brushRef="#br0" timeOffset="109351.04">13724 16399 1109 0,'0'0'143'0,"0"0"-54"15,0 0-37-15,79-8 81 16,-12-8-59-16,11-1-67 0,2 0 11 15,2-2-18 1,-7 2-2-16,0-2-70 0,-4 3-145 16,-13 2-76-16,-12-2-250 15</inkml:trace>
  <inkml:trace contextRef="#ctx0" brushRef="#br0" timeOffset="109676.02">13815 15891 1202 0,'0'0'108'0,"0"0"119"0,-21-81-127 15,21 65-31 1,0 6 7-16,15 3-51 0,4 5-3 16,7 2 2-16,10 0-14 15,12 18 20-15,11 13-24 16,2 14 2-16,8 9 17 15,-1 15-20-15,-4 9-5 16,-7 3 0-16,-15 1 8 16,-20-7-9-16,-19-8 1 15,-3-6 0-15,-36-6-11 16,-15-6-15-16,-2-3-12 16,-5-6-26-16,10-10-70 15,8-11-22-15,15-12-178 16,18-7-412-16</inkml:trace>
  <inkml:trace contextRef="#ctx0" brushRef="#br0" timeOffset="110059.43">16306 15665 1016 0,'0'0'176'16,"0"0"32"-16,0 0-15 16,0-77-21-16,0 65-72 15,0 5-21-15,0 0-7 16,-3 7-51-16,-3 0-11 15,-8 0-10-15,1 26 0 16,-6 15 0-16,0 21 0 16,5 15 0-16,5 7 0 15,-2 16 0-15,4 6 0 16,-1 3 0-16,1-7 0 16,-2-10 0-16,-1-17-24 15,-1-18-86-15,5-16-49 16,1-19-137-16,0-19-76 15,-4-6-573-15</inkml:trace>
  <inkml:trace contextRef="#ctx0" brushRef="#br0" timeOffset="110219.88">15951 16233 1096 0,'0'0'192'0,"0"0"106"16,-24-88-116-16,33 61-116 15,22 0 1-15,18-6-32 16,14 6-5-16,7 2-29 15,5 7-1-15,4 2-32 16,-4 3-85-16,-1 4-124 16,-12-3-185-16,-8-7-584 0</inkml:trace>
  <inkml:trace contextRef="#ctx0" brushRef="#br0" timeOffset="110592.51">16702 15504 990 0,'0'0'261'0,"0"0"39"16,0 0-94-16,0 0-94 15,0 0-13-15,0 0-60 16,-10-34 1-16,4 47-40 16,-4 20 0-16,-3 13 0 15,-3 12 0-15,3-4 0 16,1-4 0-16,4-11 0 15,7-12 0-15,1-13 0 0,0-8 0 16,0-6 0 0,0 0 0-16,0-3 0 0,1-17 0 15,13-9 0-15,-2-8 0 16,-5-6 0-16,2-6 0 16,-3-1 0-16,-1-3 0 15,-5 14 0-15,0 13 0 16,0 15 0-16,0 11 0 15,0 13-73-15,0 18-137 16,0 14 41-16,-7 4-195 16,6-5-195-16</inkml:trace>
  <inkml:trace contextRef="#ctx0" brushRef="#br0" timeOffset="110841.2">16998 15701 327 0,'0'0'1259'0,"0"0"-1009"15,0 0-93-15,0 0-108 16,0 0-44-16,0 0-5 16,-76 96 0-16,46-19 0 15,3 8 0-15,3 10 0 16,5 1 0-16,7-3 0 15,9-9-34-15,3-16-71 16,9-21-245-16,16-27-289 0</inkml:trace>
  <inkml:trace contextRef="#ctx0" brushRef="#br0" timeOffset="111158.18">17206 15869 1412 0,'0'0'243'0,"0"0"-31"16,0 0-143-16,0 0-20 16,-92 59-47-16,73-15 26 15,7 9-28-15,5 6 7 16,7-6-10-16,13-8 3 0,12-11-2 16,12-13 0-16,4-18-26 15,2-3 9-15,-4-24 1 16,-7-13 7-16,-6-5-4 15,-16-10 15-15,-7 1 0 16,-3 3 5-16,-13-2 5 16,-19 5-8-16,-7 15-2 15,-3 16 4-15,3 14-15 16,3 3-19-16,7 19-107 16,15 5-142-16,14-3-239 15,0-7-452-15</inkml:trace>
  <inkml:trace contextRef="#ctx0" brushRef="#br0" timeOffset="111423.92">17484 15724 1375 0,'0'0'226'0,"0"0"22"15,0 0-148-15,0 0-59 16,0 0 16-16,0 0-57 15,27-40 0-15,2 68 0 16,9 11 0-16,1 10 0 16,-1 8 0-16,-6 5 0 15,-20 5 0-15,-12 3 0 0,-15 5 0 16,-28 0 0 0,-9-1-18-16,-4-13-52 0,5-14-128 15,14-19-252-15,16-23-149 16</inkml:trace>
  <inkml:trace contextRef="#ctx0" brushRef="#br0" timeOffset="111638.09">18145 15843 1514 0,'0'0'275'16,"0"0"-144"-16,0 0-59 15,0 0-17-15,0 0-55 16,0 0 0-16,26-19 0 0,21 8 0 16,5-2 0-16,0 3 0 15,-3 0-25-15,-4 3-35 16,-12 7-111-16,-13 0-272 16,-20 0-262-16</inkml:trace>
  <inkml:trace contextRef="#ctx0" brushRef="#br0" timeOffset="111796.54">18045 16041 1250 0,'0'0'282'15,"0"0"-185"-15,0 0 24 16,0 0-34-16,103-22-23 0,-45 3-45 16,1-3-7-16,-5 2-24 15,5 4-78-15,-7-3-187 16,-3 2-476-16</inkml:trace>
  <inkml:trace contextRef="#ctx0" brushRef="#br0" timeOffset="112190.49">18849 15625 1511 0,'0'0'219'16,"0"0"-22"-16,0 0-120 15,0 0-34-15,0 0-43 0,0 0 0 16,-6-35 0-16,3 53 0 16,0 11 0-16,-2 15 0 15,2 6 0-15,3 2 0 16,0 5 0-16,17-1 0 16,22-3 0-16,13-13 0 15,16-10 0-15,10-15 0 16,-3-15 0-16,-10 0 0 15,-10-22 0-15,-14-11 0 16,-17-1 0-16,-18-5 0 16,-6-6 0-16,-25-3 0 15,-16 0 0-15,-9 1 0 16,-9 7 0-16,-8 10 0 0,-3 5 0 16,-2 11 0-16,6 13-19 15,10 1-52-15,7 15-193 16,10 7-259-16,10 1-647 15</inkml:trace>
  <inkml:trace contextRef="#ctx0" brushRef="#br0" timeOffset="114138.04">20925 15816 1207 0,'0'0'44'0,"0"0"-30"16,0 0 78-16,0 0-91 15,0 0 0-15,0 0-1 16,-66-3 6-16,66 6-6 16,0 1 3-16,0-1 41 15,-1 1 84-15,-4-1-44 16,1 0 21-16,-2 4-36 0,0-4-32 16,3-2 16-16,3 2-47 15,0 0-2-15,10 0 10 16,26 1-10-16,24-4 15 15,19-5 2-15,19-14-11 16,4 2-20-16,-5 1 10 16,-9 6-59-16,-16 7-14 15,-22 3-122-15,-22 0-102 16,-24 6-43-16,-11 11-258 16</inkml:trace>
  <inkml:trace contextRef="#ctx0" brushRef="#br0" timeOffset="114315.9">20855 16162 625 0,'0'0'471'16,"0"0"-265"-16,0 0-46 15,0 0-78-15,0 0-11 16,0 0-17-16,115-58-6 16,-45 35-41-16,6 3-7 15,-1 5-2-15,-4 5-90 16,-2 3-30-16,-11 0-118 15,-12 0-215-15,-8-3-338 16</inkml:trace>
  <inkml:trace contextRef="#ctx0" brushRef="#br0" timeOffset="114622.36">21165 15698 1144 0,'0'0'206'15,"0"0"20"-15,0 0-95 16,0 0-52-16,-45-75 5 16,45 70-50-16,9 2-5 15,18 3 3-15,14 0-28 16,11 19 15-16,12 16-6 16,6 14-9-16,4 10 7 15,-5 7-8-15,-11-3-3 16,-16 0 0-16,-16-7 12 15,-26 0-22-15,-5-4 10 16,-35-3-12-16,-19-2 12 0,-8-10-52 16,-4-8-6-16,7-5-33 15,10-8-127-15,17-12-146 16,22-4-275-16</inkml:trace>
  <inkml:trace contextRef="#ctx0" brushRef="#br0" timeOffset="115037.83">23158 15453 964 0,'0'0'153'0,"0"0"44"16,0-82 23-16,3 45-76 15,0 5-7-15,-3 5-49 16,0 10-41-16,0 10 11 16,-9 7-45-16,-9 0 8 15,-6 0-16-15,-1 18-5 16,-5 21 0-16,4 16 0 15,3 16 0-15,7 17 0 0,0 8 0 16,10 1 0-16,3 1 0 16,0-12 0-16,1-10 0 15,-6-10 0-15,1-13-24 16,-1-16 2-16,3-14-69 16,0-12-83-16,0-11-146 15,-4-8-62-15,-5-18-464 16</inkml:trace>
  <inkml:trace contextRef="#ctx0" brushRef="#br0" timeOffset="115170.83">22707 15850 1062 0,'0'0'209'15,"0"0"45"-15,0 0-129 0,10-87-12 16,40 62-66-16,20 2-21 16,20 3-4-16,14 3-22 15,8 7-55-15,4 1-189 16,-2 4-258-16</inkml:trace>
  <inkml:trace contextRef="#ctx0" brushRef="#br0" timeOffset="115787.05">24366 15813 1304 0,'0'0'180'0,"0"0"-8"15,0 0-61 1,0 0-18-16,0 0-73 0,0 0 6 16,-13-6-14-16,59-17-1 15,3 0-9-15,-4-3-2 16,-8-1 0-16,-5-3 1 16,-9-6 0-16,-2-8-1 15,-7-4 0-15,-7 5 8 16,-5 9-1-16,-2 19-7 15,0 15 0-15,-9 3-6 16,-9 28-3-16,-2 13 0 16,4 6 8-16,10-2-16 0,6-3 11 15,6-9-32 1,22-7 6-16,8-12 27 0,12-13-12 16,5-4 15-16,9-7-4 15,-1-16 1-15,-5-5-7 16,-5-1 12-16,-8-12 0 15,-10-1 22-15,-9-8-1 16,-9-5 19-16,-9 2-2 16,-6 13-9-16,0 12 32 15,-4 13-37-15,-10 12-10 16,-2 3-3-16,-1 12-7 16,2 19-4-16,9 8 0 15,6-2 0-15,2 2 0 16,22 2 0-16,4-5 0 15,5-4-4-15,-3-1 8 0,-8-6-4 16,-7-4 0-16,-13-8 0 16,-2 3-10-16,-26-4 10 15,-14 6-22-15,-11-7 15 16,-4-3-49-16,0-6-25 16,0-2-59-16,-2-14-184 15,3-16-151-15</inkml:trace>
  <inkml:trace contextRef="#ctx0" brushRef="#br0" timeOffset="115935.95">24818 15076 1259 0,'0'0'325'0,"0"0"-77"16,0 0-146-16,0 0-85 0,0 0-9 15,0 0-8-15,10-39-44 16,3 46-73-16,10 15-249 15,13 5-301-15</inkml:trace>
  <inkml:trace contextRef="#ctx0" brushRef="#br0" timeOffset="117128.16">26557 15484 595 0,'0'0'334'0,"0"0"-95"16,42-80-36-16,-37 45-24 0,-5 0-69 16,0 9-14-16,-22 6-47 15,-13 11 8-15,-14 9-54 16,-13 12 0-16,-6 24-3 15,-2 11 3-15,9 4-10 16,17 1 7-16,17-3-18 16,20-9 10-16,7-8-37 15,20-15 29-15,24-12 12 16,16-5 8-16,7-12-3 16,3-20-1-16,0-8 0 15,-9-6 1-15,-8-11 9 16,-12-13-9-16,-7-5 21 15,-5-17-19-15,-8-9 19 0,-8 3-6 16,-8 17-2-16,-5 27 36 16,0 25-28-16,-6 29 19 15,-14 13-38-15,-2 29 9 16,-2 25-24-16,6 9 11 16,9 5-3-16,8-1-4 15,1-3-15-15,0-5-6 16,7-6-15-16,15-15-46 15,5-19-27-15,8-18 16 16,5-14-27-16,5-4 42 16,1-26-29-16,0-7-4 15,-9-5 56-15,-7-5 63 0,-12-2 26 16,-4-1 43 0,-10 9 6-16,-4 13 15 0,0 15 12 15,0 13 1-15,-4 7-71 16,-7 19-23-16,-2 10-11 15,5 0 2-15,8 1-9 16,0-5 6-16,12-6-43 16,14-9 27-16,-1-10 15 15,0-7 1-15,-4 0 3 16,0-10 1-16,-5-10 5 16,-7-8 12-16,-4-3 17 15,-5-2 9-15,0-3 8 16,-3-1-5-16,-6 11 20 15,-3 6-53-15,2 18-13 0,-3 2 7 16,-3 26-8-16,0 8-15 16,-2 10 10-16,7-4-57 15,3 4 23-15,5-7 5 16,1-8-38-16,2-7-14 16,0-12-1-16,5-7 28 15,9-3 18-15,2-3-54 16,3-12-31-16,-6-3 17 15,-2-2 109-15,-5 0 12 16,-5 0 86-16,-1 5 10 16,0 8-3-16,0 0-68 15,0 7 59-15,-6 0-46 16,-3 0-44-16,2 0 17 0,2 7-21 16,1 0-2-16,1-2 3 15,1 2 1-15,1-3-4 16,1 2 0-16,0-6 8 15,0 3-9-15,0-1 1 16,0 0-11-16,0 1-35 16,0 1-11-16,-2 1-17 15,1-2-46-15,-2 2-108 16,-3-2-11-16,5-3-297 16</inkml:trace>
  <inkml:trace contextRef="#ctx0" brushRef="#br0" timeOffset="117867.73">26848 15543 783 0,'0'0'245'0,"0"0"-68"16,0 0-21-16,0 0 26 15,0 0-114-15,0 0-27 16,21-4 61-16,15-13-68 16,4-5-15-16,2-5-15 15,-3-5 8-15,-2-5-9 16,-5-6-3-16,-2-6 0 15,-5-5-5-15,-5-3 13 16,-8-4-7-16,-4 4 14 16,-8 15-6-16,0 15 35 0,0 10-26 15,-5 14-5 1,-10 3 13-16,-1 24-24 0,-5 21-2 16,-1 15 0-16,6 4 9 15,6 7-18-15,6 3 9 16,4-8 0-16,3-10-7 15,21-13 8-15,8-17-4 16,7-10-26-16,9-16-28 16,5 0-17-16,3-26-197 15,-4-7-272-15</inkml:trace>
  <inkml:trace contextRef="#ctx0" brushRef="#br0" timeOffset="118151.37">27543 14707 1099 0,'0'0'120'0,"0"0"75"16,0 0-98-16,0 0-67 15,0 0 3-15,0 0-27 16,-59 73 8-16,59-56-6 16,8-5 2-16,3-2-6 15,-2-7-3-15,3-3-1 16,-3 0 43-16,1-10-16 15,2-7-4-15,-7-8 14 16,-5-5-17-16,0 3 0 16,-5 1-20-16,-14 13 0 15,-5 13-7-15,0 0-50 0,-2 30-26 16,6 9-56-16,4 15-115 16,3 11-40-16,4 3-423 15</inkml:trace>
  <inkml:trace contextRef="#ctx0" brushRef="#br0" timeOffset="118417.37">27682 15262 1259 0,'0'0'242'16,"0"0"-19"-16,0-90-124 15,-3 61-46-15,-5 6 29 16,1 12-49-16,1 11 7 15,-8 0-24-15,-6 31-16 0,-6 16 0 16,0 18 0-16,4 20 0 16,6 12 0-16,7 11 0 15,8-1 0-15,1-2 0 16,0-12-23-16,7-12-18 16,-4-14-92-16,-3-17-113 15,-1-20-145-15,-20-21-204 16</inkml:trace>
  <inkml:trace contextRef="#ctx0" brushRef="#br0" timeOffset="118783.93">27294 15545 1187 0,'0'0'110'0,"0"0"-30"16,124-82-32-16,-60 63 43 15,9 0-43-15,2 1-27 16,2-1-9-16,-4-3-12 15,-8 3-11-15,-10-6-81 16,-13-9-24-16,-14-3 98 16,-7-10 18-16,-12 2 41 15,-5-2 68-15,-4 11-31 16,0 11-6-16,-10 5 9 16,-2 14-36-16,-3 1 29 15,3 5-51-15,-1 21-9 16,2 18-2-16,5 15-6 15,4 16 32-15,2 14-19 0,0 8-3 16,5 5 29-16,4-5-45 16,-4-7 5-16,-5-8-5 15,0-11-3-15,0-11-5 16,-17-11-59-16,-5-10-131 16,-2-14-262-16,1-12-200 15</inkml:trace>
  <inkml:trace contextRef="#ctx0" brushRef="#br0" timeOffset="120998.43">27834 15354 1275 0,'0'0'268'16,"0"0"-57"0,0 0-90-16,0 0-81 0,0 0-34 15,75-74 0-15,-19 69 2 16,10 0-16-16,11 3 2 15,5 2-40-15,-2-3 37 16,-9-4-21-16,-18 0 20 16,-17-6 0-16,-17-4 20 15,-15-3 2-15,-4-5 38 16,0 6-37-16,-10 5 54 16,4 5-48-16,2 8 15 15,4 1-12-15,0 0-18 0,0-4-4 16,0 4 0-16,0 0 0 15,0 0 0 1,-3 0 0-16,3 0 0 0,0 0 0 16,0 0 0-16,0 0 0 15,0 0 0-15,0 0 0 16,0 0 0-16,0 0 0 16,0 0 0-16,0 0 0 15,0 0 0-15,0-3 0 16,0 3 0-16,0-1 0 15,0 1 0-15,0 0 0 16,0 0 0-16,2 0 0 16,4 0 0-16,5 0 0 0,5 0 0 15,2 8 0 1,6-4-17-16,3-4 17 0,2 0 0 16,4 0-7-1,0 0 2-15,6-14 2 0,1-3-9 16,-4-3-16-16,-3 0 26 15,-10-2-22-15,-7-5 24 16,-12-6-11-16,-4 1 18 16,-1 1-7-16,-18 9 0 15,-4 9 10-15,-6 10-13 16,-2 3 3-16,-3 25 0 16,-4 22-5-16,1 9 9 15,6 13-4-15,10 1 0 16,12-4-7-16,9-12 0 0,19-6 4 15,20-19 3-15,9-13-7 16,5-10 6-16,7-6 1 16,4-12 0-16,0-13 6 15,-4-5-15-15,-8-7 9 16,-10-2 0-16,-12-8-2 16,-15-7 12-16,-8 2-7 15,-7 4-1-15,-11 10 0 16,-16 16 24-16,-8 15-26 15,1 7 0-15,3 0-10 16,8 17 15-16,13 2-5 16,10 5 0-16,0 2 5 15,19-4-15-15,15 2 10 16,7-5 0-16,5 5-2 0,-3-3 13 16,-5 1-11-16,-10-2 0 15,-7 3 8-15,-11-1-13 16,-7-1 5-16,-3-1 0 15,0 0-6-15,-1-3 0 16,-10 1-15-16,4-6-28 16,4-3-59-16,3-4-15 15,0-2 28-15,18-3 10 16,9 0 41-16,4-12-18 16,3-10 50-16,-2-2 12 15,1-5 25-15,-4-7 77 0,-2-3-27 16,-2-3 4-1,-7 3 31-15,-9 13-48 0,-4 12 13 16,-5 11-14-16,0 3-47 16,0 0-5-16,-9 23-9 15,-1 3 0-15,7 4-10 16,3 1 8-16,8-9 2 16,15-2 0-16,5-11-17 15,-1-2 9-15,0-7-4 16,-3 0-18-16,-4 0 27 15,-3-7-31-15,-4-11 34 16,-4 2-2-16,-3-12 4 16,-3-1 5-16,-3-4-4 15,0 6 1-15,0 5 26 16,-15 15-19-16,-9 7 6 0,-4 19-17 16,-8 18 5-16,2 12-11 15,5 8 6-15,10 0 0 16,15 0-13-16,4-7-15 15,22-13-16-15,17-11 22 16,9-12-21-16,5-11 30 16,6-3-46-16,-1-6 30 15,-3-14 28-15,-9-8-9 16,-9-2 10-16,-11-6 76 16,-7-6-2-16,-4-1 16 15,-8 4-32-15,-5 8-28 16,-2 11 29-16,0 11-59 0,0 8 0 15,0 1 0-15,0 0 0 16,0 0 0-16,5 10 0 16,1 10 0-16,0 4 0 15,2 8 0-15,1 2 0 16,-3 6 0-16,0-4 0 16,0-3 0-16,-4-11 0 15,-1-5 0-15,-1-13 0 16,0-1 0-16,2-3 0 15,4 0 0-15,6 0 0 16,7-12 0-16,8-6 0 16,1-6 0-16,2-5 0 15,0-3 0-15,-2-2 0 0,-7 8 0 16,-6 12 0-16,-7 7 0 16,-8 7 0-16,0 4 0 15,0 20 0-15,3 9-16 16,7 2 15-16,8-3-13 15,9-4-17-15,4-9 15 16,6-8-17-16,2-5 10 16,-2-6 20-16,1-3-36 15,-4-14 5-15,-3-5 8 16,-2-6 22-16,-4-8 4 16,-3-6 9-16,-1-10 4 15,0-11 45-15,1-12-30 16,2-6 1-16,-3 3-2 0,-4 11-1 15,-10 24 9-15,-4 22-20 16,-3 18-15-16,0 3 0 16,-20 31 0-16,-6 22 0 15,-6 16 0-15,2 10 0 16,5 4 0-16,3 1 0 16,4 0 0-16,9-11 0 15,9-11-55-15,0-19-33 16,15-19-11-16,12-19-89 15,0-5-55-15,3-17-50 16,-5-17-82-16,-6-10 122 16,-10-12 169-16,-7 0 84 15,-2 0 84-15,-8 6 48 16,-22 15 35-16,-9 14 32 0,-5 10-68 16,1 6-30-16,4 4-13 15,9 1-22-15,11 0 8 16,11 0-34-16,8 0 2 15,8 0-30-15,26 3 28 16,20 4 93-16,13-3-83 16,9-1-14-16,-2-3 4 15,-3 0-25-15,-7 0 30 16,-12 0-22-16,-15 0-16 16,-11 0 28-16,-13 0-30 15,-9 17 6-15,-4 19-11 16,-4 11 7-16,-15 9-7 15,-2-6 0-15,4-1-12 0,4-7 9 16,7-9-60-16,6-9-16 16,0-11-45-16,12-11-107 15,15-2 1-15,13-9-171 16,2-20-355-16</inkml:trace>
  <inkml:trace contextRef="#ctx0" brushRef="#br0" timeOffset="121274.18">31315 15018 671 0,'12'-73'250'0,"-10"20"31"16,-2 27-93-16,-11 15-25 16,-10 11-57-16,2 0-77 15,4 20-12-15,2 6-17 16,8 3 0-16,5-1-12 0,0-2 12 16,0-6 0-16,11-7-1 15,1-5-9-15,1-8 10 16,5 0 6-16,0-8-5 15,-2-15 32-15,1-4-23 16,-7-2 12-16,-2 3-13 16,-5 10-5-16,-3 8-8 15,0 8 2-15,-2 13-115 16,-13 19 17-16,-3 7-93 16,5 7-7-16,-2 6-245 15,4 2-186-15</inkml:trace>
  <inkml:trace contextRef="#ctx0" brushRef="#br0" timeOffset="122097.42">31365 15288 1005 0,'0'0'257'16,"0"0"-14"-16,1-87-111 16,-5 68 14-16,-17 9-89 15,-9 10-28-15,-6 0-29 16,-3 27 2-16,3 6-10 15,7 7 8-15,6 6-23 16,13-6 0-16,10-1-30 16,0-10 29-16,18-8-7 15,13-10-16-15,12-11 33 16,4 0-24-16,2-14-54 0,-3-10-11 16,-4-5 57-16,-5-8 46 15,-9-9 32-15,-4 3 50 16,-10 7 13-16,-7 11-34 15,-3 13 6-15,-4 12-14 16,-1 7-53-16,-17 20-12 16,-1 9 9-16,4 4-1 15,7 2-6-15,8-3-58 16,0-2-11-16,19-4-25 16,12-11-14-16,9-7 69 15,0-13 3-15,1-2-17 16,-1-5 11-16,-8-15 15 0,-3-6 37 15,-6-8 47-15,-3-12 27 16,-1-10 50-16,3-11 48 16,-2-9-82-16,1-3 56 15,-4 10-74-15,-7 20-16 16,-7 22 30-16,-3 17-57 16,0 10 8-16,-16 13-37 15,-9 18 0-15,-4 11 0 16,1 10 0-16,4 5 0 15,4 3-3-15,7 5 6 16,1-5-3-16,5-2 0 16,5-11 0-16,2-10 0 15,0-17 0-15,0-10 0 0,0-7-12 16,0-3 18-16,8-3-6 16,6-13 0-16,8-7 6 15,4-7-6-15,9-7 0 16,5-3 0-16,0 8 0 15,-1 9 0-15,-6 9 0 16,-6 11 0-16,-5 3 0 16,-3 6 0-16,-4 24 0 15,1 6 0-15,-5 8-8 16,-8 2 7-16,-3-7-7 16,-8-2 7-16,-23-8-16 15,-16-5 10-15,-13-6-36 16,-9-3-35-16,-3-6-17 15,6-6-124-15,15-3-94 0,19-3 36 16,25-19-30-16,10-9-78 16</inkml:trace>
  <inkml:trace contextRef="#ctx0" brushRef="#br0" timeOffset="122663.99">32106 15086 105 0,'59'-72'804'15,"-15"16"-466"-15,-13 16-56 16,-12 21-62-16,-11 8-110 15,-6 6-8-15,-2 5-40 16,0 0-57-16,0 16 1 16,0 23-6-16,0 24 0 15,0 14 3-15,0 8 2 16,-4 3-5-16,-2-2 0 0,-2-8 5 16,-3-6-18-16,1-17-6 15,1-11-28-15,4-15-1 16,5-15-65-16,0-11 23 15,21-3 6-15,6-17-144 16,3-10 32-16,1-8 96 16,0-6 96-16,5-8 4 15,2-3 81-15,-4 4 1 16,-9 17 34-16,-10 14 3 16,-12 10-31-16,-3 7-37 15,0 7-50-15,-1 12 13 16,-5 5-10-16,4 1-4 0,2-1 0 15,2-5-6-15,14-4 5 16,5-9-5-16,3-3-5 16,-2-3-5-16,-1-6 2 15,0-12-18-15,-6-8 27 16,-2-3 5-16,-7-8 32 16,-1-2 3-16,-5 6 3 15,0 4 57-15,0 15-45 16,-18 11-3-16,-13 3-32 15,-11 22-6-15,-6 15-11 16,0 10 2-16,5 5 0 16,9-2 6-16,13-4-6 15,12-3 0-15,9-4-1 16,19-5 4-16,22-8-13 0,12-10-28 16,5-10-43-16,2-6-36 15,-3-2-159-15,-8-18-146 16</inkml:trace>
  <inkml:trace contextRef="#ctx0" brushRef="#br0" timeOffset="123745.51">26821 16771 1085 0,'0'0'189'15,"0"0"34"-15,0 0-65 16,-13-84-50-16,-4 62-68 16,-8 10 4-16,-5 8 4 15,-11 4-35-15,-7 24-4 16,-4 15-9-16,1 7 7 15,11 7-14-15,13-4 7 16,13-2-15-16,14-10 14 16,0-13-44-16,24-6 8 15,13-17 12-15,7-1-5 0,2-21 26 16,-1-12 3 0,-5-6 1-16,-10-1-4 0,-8-6 11 15,-3 0-5-15,-5-7-1 16,-5 6 8-16,-3 12 8 15,-5 15-4-15,-1 20-13 16,0 5 0-16,-3 31-4 16,-7 15-4-16,3 8 2 15,4-6-33-15,3-3-38 16,0-13-16-16,9-8-51 16,8-15 88-16,6-11 35 15,8-3 17-15,8-24 0 16,7-8-22-16,0-7 25 15,0-8 2-15,-8-4 8 0,-5-5 87 16,-5-12 17-16,-4-5-10 16,-6-11 22-16,-2 8-72 15,-5 14 39-15,-7 25-42 16,-2 22-17-16,-2 15 14 16,0 17-43-16,-14 27-4 15,-8 19 0-15,0 14 0 16,3 11 0-16,2 5 0 15,5-2-11-15,0 0 5 16,7-11-52-16,5-14-51 16,3-22-111-16,18-19-121 15,6-22-96-15,3-6-428 16</inkml:trace>
  <inkml:trace contextRef="#ctx0" brushRef="#br0" timeOffset="123923.26">27095 16590 1053 0,'0'0'150'0,"-89"-2"-16"16,62 2 12-16,11 0-22 15,15 0-13-15,1 0-65 16,14 0-9-16,22 0-21 16,15 0 37-16,10 0-53 15,11-2-36-15,11-3-70 16,11-3-142-16,5 1-213 0</inkml:trace>
  <inkml:trace contextRef="#ctx0" brushRef="#br0" timeOffset="124378.95">28311 16517 968 0,'0'0'481'0,"0"0"-236"0,0 0-70 15,-92 3-131-15,44 21-6 16,-5 11-14-16,1 12-19 15,8 3-5-15,14 3 0 16,17-1 6-16,13-9-10 16,6-6 4-16,28-12-3 15,15-13-7-15,11-12-1 16,5 0 4-16,1-21-15 16,-12-9-15-16,-15-6 25 15,-14-1 3-15,-15-8 9 0,-10-2 11 16,-3-6-6-1,-26 2-4-15,-10 7 1 0,-9 10 3 16,-1 15-6-16,3 18 1 16,7 1-82-16,10 21-57 15,16 12-40-15,12 3-127 16,1 1-265-16</inkml:trace>
  <inkml:trace contextRef="#ctx0" brushRef="#br0" timeOffset="124823.15">28842 16673 1281 0,'0'0'298'0,"0"0"-102"0,0 0-77 16,0 0-68-16,0 0-31 15,0 0 2-15,-34-20-14 16,16 37-4-16,5 0 6 15,4-2-10-15,6-2 9 16,3-5-9-16,0-2 0 16,0-4-6-16,15-2 12 15,7 0-6-15,2-2 0 16,0-11 1-16,-2-1 1 16,-9-1-2-16,-5-2 0 15,-7-5 3-15,-1 6 1 16,0 1-4-16,-9 6 6 0,-5 8-2 15,-5 1-3-15,-3 1-1 16,0 14 0-16,3-1-13 16,8-2 9-16,5 1 4 15,5-5-3-15,1-3-17 16,0-4 19-16,1 2 0 16,10-3-12-16,0 0 8 15,0 0-39-15,-3 0 3 16,-2-6-9-16,-5 3-89 15,-1 3-81-15,-3 0-156 16,-17 0-332-16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4:08:36.7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2315 1327 656 0,'0'0'98'0,"0"0"40"0,0 0 55 16,0 0-57-16,0 0-61 16,0 0 51-16,0-5-25 15,0 5-32-15,0 0 28 16,0 0-35-16,0 0-12 16,0 0-6-16,0 0-34 15,0 0 16-15,0 5-26 16,0 20 0-16,1 14-13 15,8 16 19-15,-3 8-6 16,0-1 0-16,-6-1 11 0,0-8-19 16,0-11 8-16,0-9-7 15,-9-10-7-15,2-12 7 16,4-4 7-16,1-6 0 16,1-1 5-16,-1 0 8 15,-1-10-13-15,2-2 0 16,1 0 14-16,0 4-14 15,3 6-6-15,19 2-2 16,12 0-13-16,7 10 19 16,6 4-24-16,2-4 2 15,-1-1-22-15,-3-7-16 16,-9-2 38-16,-11-2-4 16,-7-16 16-16,-8-2 7 0,-7-8 5 15,-3-2 0-15,0-4-1 16,-5-7 3-16,-12-2-2 15,-5-9 0-15,-8-13 4 16,-3-5-14-16,-7 0-5 16,-8 4 2-16,-4 21 0 15,1 20 26-15,5 19-5 16,4 7-8-16,5 31 5 16,7 13-11-16,18 14 6 15,12 8 0-15,18 3-4 16,24-2 4-16,16-17 0 15,6-14-2-15,6-14-17 0,-3-19 18 16,-4-4-4 0,-8-6 5-16,-7-13-4 0,-8-7 4 15,-6-1-12-15,-7-3 12 16,-9-1 0-16,-3-5 13 16,-6 4-3-16,-6 6-7 15,-3 8 40-15,0 13 5 16,0 5 17-16,0 0-55 15,0 17-10-15,3 18-8 16,5 11 3-16,-1 6 10 16,-1 0 7-16,0 1-10 15,0-5-2-15,4-7 0 16,-2-11-22-16,2-11-72 16,2-13-27-16,9-6-113 0,3-23 38 15,6-13-401-15</inkml:trace>
  <inkml:trace contextRef="#ctx0" brushRef="#br0" timeOffset="266.37">3110 1171 701 0,'0'0'232'0,"0"0"49"16,0 0-91-16,0 0-91 16,0 0-92-16,0 0-5 15,-33 34-2-15,36-12 0 16,13-5 0-16,2-6 9 15,-3-7-11-15,-4-3 2 16,-1-1 0-16,-4-5 12 0,3-12-11 16,1-8-1-16,-10-1 4 15,0-3 3-15,0 6 1 16,-16 7-8-16,4 7 2 16,-6 9-10-16,6 19-95 15,-1 16-42-15,5 11-10 16,8 3-250-16</inkml:trace>
  <inkml:trace contextRef="#ctx0" brushRef="#br0" timeOffset="533.13">3323 1412 1334 0,'0'0'49'16,"0"0"249"-16,0 0-168 15,0 0-57-15,0 0-10 16,0 0-63-16,-27 22 0 16,39 50 12-16,12 20-6 15,4 10 5-15,5 11-11 16,3 5 5-16,-2-5-13 16,-7-11 8-16,-8-18-58 15,-16-23-20-15,-3-16-129 16,-22-18-15-16,-8-18 2 15,-7-9-190-15,-3-19-180 16</inkml:trace>
  <inkml:trace contextRef="#ctx0" brushRef="#br0" timeOffset="883.04">3175 1913 692 0,'0'0'235'0,"-7"-128"-17"16,29 67-98-16,20 3-56 15,13 5-56-15,15 4-8 16,2 6 0-16,-2 6-50 15,-6 4 14-15,-15 7-29 16,-19 6 50-16,-15 0 15 16,-12 6 34-16,-3-1 96 15,-3 1 39-15,-9-1-80 16,-3 1 67-16,5 3-87 16,2 5-5-16,4 6 6 0,2 0-44 15,1 9-6 1,1 35-20-16,0 26 1 0,12 26 8 15,10 19-9-15,2 11 0 16,-3 2 5-16,-5-2-2 16,-5-15-3-16,-8-19 0 15,-3-24-67-15,0-22-3 16,-6-20-69-16,-15-19-87 16,-3-7-54-16,-3-16-127 15,-3-21-245-15</inkml:trace>
  <inkml:trace contextRef="#ctx0" brushRef="#br0" timeOffset="2464.85">3471 1896 587 0,'0'0'223'0,"-11"-113"76"16,16 76-145-16,20 8-47 15,14 8-6-15,7 2-101 16,9 5 4-16,2 2-17 16,4-1 0-16,-1-1-74 15,-8-4 18-15,-3-2-19 16,-10-2 26-16,-14 1 40 15,-11-1 22-15,-7 2 15 16,-7 0 43-16,0 3 15 16,0 6-6-16,0 6 61 15,0 5-10-15,0 0-92 16,-7 19-16-16,4 9-20 16,0 5 13-16,3-6-3 15,0-8 0-15,0-6 5 0,13-9-4 16,-1-4-1-16,7 0 0 15,-2-5-4-15,4-17 4 16,-6-4-3-16,-2-3-6 16,-10-4 0-16,-3-4-4 15,0 0 13-15,-3-1 0 16,-15 9-4-16,-4 10 10 16,4 13-6-16,-6 6 18 15,5 26-7-15,4 23-20 16,4 12 9-16,11 7 0 15,0-1-1-15,15-14 9 16,12-14-8-16,9-16 0 16,3-17 3-16,7-6-13 0,-4-9 10 15,7-19-20-15,3-10 11 16,-1-3-56-16,4-8-69 16,-12-6 93-16,-7-1-12 15,-21 4 38-15,-15 13 9 16,0 17 6-16,-15 11 108 15,-7 11 34-15,-5 1-71 16,0 16-48-16,12 0-18 16,2-1 6-16,13-2-11 15,0-5 0-15,10 0-3 16,17-5 8-16,4-2-5 16,5-2 0-16,0 1-4 0,-2 2-7 15,-7 2 8-15,-5 4-1 16,-8 7-3-16,-5 7-24 15,-5 6 28-15,-4 3-17 16,0 1-9-16,0 1-25 16,0-7-7-16,9-7-49 15,8-9-29-15,14-11 111 16,15 0 9-16,15-13-24 16,5-12-39-16,-2-7-11 15,-10-6 42-15,-15-7 27 16,-20-5 24-16,-13 4 120 15,-6 5-8-15,-9 14 84 16,-6 13-66-16,3 10 54 0,6 4-90 16,3 0-73-16,3 17-21 15,0 11-20-15,0 4 20 16,3-3 0-16,9-3-3 16,3-4-5-16,-3-10-17 15,4-2-26-15,-2-10 15 16,2 0-63-16,2-10 57 15,0-13 14-15,-3-8-35 16,-5-6 24-16,-7 2 3 16,-3 2 36-16,0 6 17 15,-13 7 10-15,-2 8 68 16,-6 11 42-16,2 1-37 0,-4 18-86 16,1 19-14-1,7 15 0-15,6 14 13 0,9 4-7 16,0-2-6-16,9-12 0 15,15-15 1-15,9-15-13 16,10-16 12-16,12-10-16 16,6-10-3-16,-4-19-19 15,-5-9-15-15,-13-4 17 16,-15-3 36-16,-5-9 39 16,-13-4 62-16,-6 8-26 15,0 11 40-15,0 19-44 16,0 14 5-16,-3 6-37 15,3 6-35-15,0 21-5 0,0 10 1 16,5 3 0 0,8-1-2-16,2-6 4 0,1-8-2 15,1-8 0-15,2-9 9 16,5-8-21-16,0-3 3 16,3-19 9-16,6-9-16 15,-5-8 16-15,2-3-10 16,-3 3 9-16,-5 4-12 15,-7 17 5-15,-3 12 7 16,-6 6 1-16,3 14-17 16,-3 15 14-16,7 10 3 15,1 4 0-15,2-1 5 16,6-8-14-16,1-8 9 16,-1-14-26-16,-1-9-1 0,4-3-6 15,-2-12 26-15,7-17-1 16,-2-8-36-16,2-9 11 15,-2-4 18-15,2-4 15 16,-3-4 66-16,-2-6-57 16,-4-5 52-16,-6-6 0 15,1 9-23-15,-5 18 12 16,-8 21-27-16,-3 23 9 16,0 4-14-16,0 24-18 15,0 17 0-15,0 17 3 16,12 12-3-16,4 6 0 15,5 8 0-15,0 8 0 16,0-5 0-16,-5-12 0 16,-4-19-81-16,-3-24-38 15,6-20-139-15,-3-12-135 0,13-20-364 16</inkml:trace>
  <inkml:trace contextRef="#ctx0" brushRef="#br0" timeOffset="2763.67">5966 1252 899 0,'0'0'51'0,"0"0"131"16,0 0-117-16,0 0 25 0,103-22-48 16,-21 1-22-1,9-3-5-15,-7 2-12 0,-7 2 64 16,-14 8 33-16,-20 4-58 15,-13 8 52-15,-9 0-74 16,-5 28 8-16,-7 10 16 16,0 13-15-16,-3 8 19 15,-2 1-26-15,-4 3-12 16,0-8-7-16,0-11-3 16,0-13-55-16,5-16-34 15,4-11-80-15,10-4-102 16,11-20-173-16</inkml:trace>
  <inkml:trace contextRef="#ctx0" brushRef="#br0" timeOffset="3014.36">6855 916 1251 0,'0'0'230'16,"0"0"-71"-16,0 0-106 15,0 0-10-15,0 0-28 16,-58 76-5-16,61-53 0 15,16-7-10-15,1-3 0 16,2-9 0-16,-1-4 0 16,-3 0-9-16,-5-6 2 15,-4-10 7-15,-4-7-4 16,-5 1 4-16,0 6-21 16,-2 4-51-16,-7 12 8 0,0 2-77 15,2 22-134-15,7 7-44 16,0 7 1-16</inkml:trace>
  <inkml:trace contextRef="#ctx0" brushRef="#br0" timeOffset="4146.6">7112 1252 1074 0,'0'0'192'0,"0"0"0"15,0 0-87-15,0 0-11 16,0 0-64-16,0 0-25 16,-94-5-5-16,77 46-4 15,10 6-13-15,4 1 13 0,3-2-42 16,0-8-8-16,13-13-105 16,4-13 55-16,2-12-9 15,0-7 19-15,1-18 42 16,-1-11-29-16,-5 0 81 15,-1-5 19-15,-4 1 32 16,0 6 8-16,-2 12-19 16,-1 8 10-16,-3 9 1 15,-1 5-39-15,-2 5-6 16,6 15 5-16,0 7 23 0,4 4-6 16,2 1-24-1,2-4 2-15,2-3-12 0,3-3-1 16,1-10-53-16,2-10-21 15,5-2 20-15,1-22-41 16,-4-9-51-16,2-8 99 16,-7 0 54-16,0-1 116 15,-8-7 46-15,-5-1 26 16,-6-5 9-16,0-8-30 16,0 5-13-16,-9 8-103 15,-2 14 39-15,1 17-55 16,4 10-13-16,6 7 12 15,-3 0-34-15,3 20-3 16,0 13 3-16,6 16 0 16,10 4-2-16,1 3 2 0,-4 2 0 15,-4-6-6-15,2-8 17 16,-4-9-11-16,-4-14 0 16,0-11 4-16,-3-8-10 15,0-2 6-15,0 0 0 16,3 0 10-16,-3-6 2 15,3-14-12-15,3-10 0 16,0-3 0-16,9 4 0 16,-3 9 0-16,7 6 0 15,2 9-7-15,7 5-23 16,5 7 19-16,0 20-8 16,-2 9-25-16,-8 6 33 0,-13 3-44 15,-10 1-2-15,-6-3 53 16,-24-6-33-16,-10-8 34 15,-5-6-7-15,-1-12 20 16,6-8-7-16,1-3-3 16,6-1 0-16,6-18 27 15,11-5-24-15,4-5 12 16,12-1-12-16,0 4 9 16,0 9-24-16,12 12 12 15,10 5-10-15,5 14-7 16,9 18 18-16,6 6-1 15,1 4 0-15,2-6-8 16,1-8-2-16,-4-9 2 0,-3-10 8 16,-4-9-9-16,-5 0 15 15,0-17-6-15,-6-11 0 16,0-2 1-16,-2-9-12 16,-7-6 22-16,-3-5-6 15,-6-2 61-15,-3-1-36 16,0 8 7-16,-3 7 1 15,0 12-33-15,0 15 27 16,0 10-22-16,0 1-8 16,0 19-4-16,-6 18 6 15,3 11-4-15,0 5 0 16,3 5 10-16,0 0-22 0,3-7 12 16,9-8-67-1,7-17-1-15,5-18-98 0,6-8-28 16,7-8-151-16,5-25-305 15</inkml:trace>
  <inkml:trace contextRef="#ctx0" brushRef="#br0" timeOffset="4395.59">8223 1076 4 0,'0'0'860'16,"-43"-95"-542"-16,29 78-64 16,5 11-81-16,2 6-10 15,1 0-163-15,0 15 4 16,3 8-4-16,3 1 5 15,0-2-5-15,6-5 0 16,16-5 0-16,-1-7-6 16,0-5 11-16,3 0-5 0,-8-14 8 15,-1-8 3-15,-10-3-3 16,-5-4-8-16,0 2 0 16,-8 8-9-16,-8 9 4 15,1 10-48-15,-6 10-120 16,3 20-180-16,5 8-37 15</inkml:trace>
  <inkml:trace contextRef="#ctx0" brushRef="#br0" timeOffset="4979.7">8235 1506 493 0,'0'0'559'16,"0"0"-556"-16,0 0 104 15,0 0 42-15,0 0-28 16,0 0-18-16,85 71-34 16,-60-71-37-16,8-21 18 15,0-12-12-15,1-10-34 16,-4-6 14-16,-9-6-11 15,-6-1-4-15,-8-3 43 16,-4-6-44-16,-3-5 13 16,0-4-10-16,0 3 7 0,0 20-15 15,0 18 3-15,0 23 0 16,-3 10-10-16,-7 34-1 16,4 20-7-16,3 20 7 15,3 11 19-15,0 2-11 16,0 2 3-16,12-7 0 15,1-14-6-15,4-19 6 16,5-24 0-16,-3-17 4 16,8-8 5-16,3-11 12 15,8-20-19-15,6-14 4 16,5-8-12-16,-2-2-1 0,-3-1-22 16,-2 6-3-1,-12 10 15-15,-11 11 17 0,-8 15 4 16,-11 14 12-16,0 2 8 15,0 26-14-15,-11 11-10 16,5 11 12-16,-1 3 2 16,7 4-15-16,0-2 1 15,0-8-15-15,7-10-9 16,7-15-124-16,5-17-104 16,8-5-221-16</inkml:trace>
  <inkml:trace contextRef="#ctx0" brushRef="#br0" timeOffset="5278.13">9085 877 1181 0,'0'0'44'0,"0"0"-5"16,0 0-8-16,0 0 124 15,0 0-74-15,-28 83-42 16,44-58 3-16,-1-9-40 15,3-2 2-15,-9-11 3 16,1-3 1-16,-1 0-4 16,-1-3 5-16,-2-14-9 15,1-6 38-15,-7-7-31 16,0-1-6-16,0 1 2 16,0 9 1-16,-4 9-8 0,-2 10-4 15,3 2-85-15,-5 16-140 16,5 8 2-16,3 4-258 15</inkml:trace>
  <inkml:trace contextRef="#ctx0" brushRef="#br0" timeOffset="5527.65">9479 914 1501 0,'0'0'260'0,"0"0"-138"16,0 0-24-16,0 0-61 0,0 0-25 16,0 0-18-1,-9 50 7-15,9 23-1 0,0 13 0 16,0 12 14-16,0 11-29 16,3-5 13-16,0-10-70 15,0-21-67-15,-3-30-282 16,0-27-60-16,-6-16-333 15</inkml:trace>
  <inkml:trace contextRef="#ctx0" brushRef="#br0" timeOffset="6177.02">9300 1339 675 0,'0'0'138'0,"0"0"11"0,-84-56 63 16,74 54-93-16,7 2-22 15,3 0-97-15,3 8 12 16,24 6 1-16,13-1 84 15,14-6-47-15,10-7-27 16,4 0-19-16,1-7-8 16,-5-13-12-16,-7 1-6 15,-9-3 15-15,-10 2-27 16,-8 1 34-16,-11 4 3 16,-8 5 5-16,-8 4 40 15,-3 6-45-15,0 2-3 16,-3 17-8-16,-11 14 1 15,7 5 7-15,7 4 0 0,0-2 7 16,0-2-11 0,18-10 4-16,3-9 0 0,9-12-9 15,1-7 14-15,9-6-5 16,-1-20 0-16,0-5 5 16,-6-1 26-16,-2-1 10 15,-4 1 58-15,0-2 12 16,-8 6-77-16,-4 7-15 15,-8 9 17-15,-7 8-5 16,0 4 12-16,0 0-43 16,-10 22 0-16,-5 19-7 15,2 19 19-15,5 23-12 16,8 19 0-16,0 19 7 16,0 10-10-16,8 5 3 0,1-1 0 15,-2-9-9-15,-4-18 19 16,-3-20-10-16,-3-27 0 15,-24-25 3-15,-15-20-7 16,-10-16 4-16,-16-8 0 16,-7-25 1-16,2-14 9 15,9-6-10-15,16-9 2 16,23-11 5-16,25-5 9 16,9-9-16-16,43-8 0 15,24 1-10-15,21 12-27 16,9 19 1-16,5 17-61 15,6 13-114-15,-11 6-195 16,0 1-306-16</inkml:trace>
  <inkml:trace contextRef="#ctx0" brushRef="#br0" timeOffset="6810.15">11616 1264 1268 0,'0'0'203'15,"0"0"61"-15,0 0-130 16,0 0-66-16,0 0-27 16,0 0-36-16,-40 21-5 15,16 21 0-15,-6 14 9 16,8 5-14-16,8-5 5 15,14-8 0-15,0-15-14 16,26-16-12-16,10-17 9 16,10-2 8-16,3-32-27 15,-1-16 28-15,-9-11-44 16,-8-5 26-16,-13 4 22 16,-15 2-19-16,-3 6 23 0,-27 5 0 15,-11 10-3-15,-8 19-8 16,-2 20 11-16,1 6-73 15,13 28-19-15,10 7-61 16,24 3-19-16,10-4-118 16,26-7-85-16</inkml:trace>
  <inkml:trace contextRef="#ctx0" brushRef="#br0" timeOffset="7092.92">12162 1143 1210 0,'0'0'223'0,"0"0"32"16,9-84-136-16,-9 71-4 0,0 12-52 16,0 1-18-1,0 6-45-15,-16 28 3 0,-1 24 5 16,1 25-2-16,7 27-6 16,9 14 0-16,0 17 0 15,6 4 0-15,11-5 0 16,9-7 0-16,-4-19 0 15,4-25 0-15,-13-26-31 16,-13-27-79-16,-3-21-119 16,-33-13-61-16,-5-2-70 15,-9-28-38-15,2-22-209 16</inkml:trace>
  <inkml:trace contextRef="#ctx0" brushRef="#br0" timeOffset="7209.23">11901 1813 954 0,'0'0'244'0,"33"-74"31"15,10 45-97-15,18-1-63 16,20 2-78-16,13 6-5 16,16-2-32-16,11 2-64 15,0-9-266-15,-8-7-631 16</inkml:trace>
  <inkml:trace contextRef="#ctx0" brushRef="#br0" timeOffset="7909.12">13922 973 958 0,'0'0'142'15,"0"0"157"-15,-49-84-117 16,27 65-52-16,2 12-46 15,-5 7-43-15,-8 0-12 16,-7 17-29-16,-2 13 2 16,4 3-3-16,9 5 1 15,9-4 0-15,16-4-1 16,4-6 5-16,3-8-9 16,24-11 5-16,5-5-1 15,9-2-11-15,0-17 12 16,-3-5 0-16,-5 1-8 15,-10-3 19-15,-3 2 1 16,-8 3 9-16,-6 8-8 0,-3 6 38 16,-3 7-44-1,0 0 3-15,0 9-10 0,0 23-2 16,0 18 2-16,0 16 0 16,0 10 1-16,0 9-4 15,0 10 3-15,0-1 0 16,0-6-5-16,-6-10 15 15,-9-19-10-15,-8-20 0 16,-3-15 0-16,-4-16 7 16,-6-8-1-16,1 0-6 15,6-24 15-15,3-13-9 16,15-12 11-16,11-11-17 0,7-9 3 16,32 2-19-1,22 6 1-15,18 11-32 0,8 14-32 16,11 7-174-16,-7 4-251 15,-3 0-599-15</inkml:trace>
  <inkml:trace contextRef="#ctx0" brushRef="#br0" timeOffset="8658">15071 1298 1030 0,'0'0'201'0,"0"0"71"15,30-90-115-15,-30 50-28 16,0 3-80-16,0 5-16 16,-10 9-1-16,-6 13-19 15,-6 10 10-15,-11 5-23 16,-3 25 8-16,-6 10-19 16,8 11 11-16,9 6 0 0,13 4-5 15,12-2-1 1,0-4 4-16,12-15-14 0,18-17-32 15,1-21 46-15,9-2-23 16,-4-30 12-16,0-10 3 16,-5-9 12-16,-1-4-2 15,-10 7 0-15,-1 4 8 16,-5 7-9-16,-5 12 1 16,-4 12 0-16,-5 9-2 15,0 2 2-15,0 24-2 16,0 12 0-16,0 9 4 15,0 2-5-15,1-1 3 16,16-5 0-16,6-4-11 16,9-13 9-16,1-14 1 0,6-10-17 15,-4-13-19-15,4-23 22 16,3-7-41-16,-6-6 22 16,-6 1 21-16,-4-8 26 15,-3-3 7-15,-5-4 82 16,-7-1-54-16,0 8 52 15,-6 17-51-15,-5 16 4 16,0 15-15-16,0 8-38 16,-5 0 0-16,-8 29 0 15,-2 16 0-15,-2 12 0 16,7 10 0-16,7 4 0 16,3 4 0-16,1 2 0 15,25-4 0-15,2-18-32 0,5-20-86 16,-3-21-191-16,-7-14-304 15</inkml:trace>
  <inkml:trace contextRef="#ctx0" brushRef="#br0" timeOffset="8811.14">15445 1117 1162 0,'0'0'245'0,"0"0"-57"16,0 0-1-16,0 0-156 15,0 0-24-15,0 0 68 16,137 2-75-16,-56-2-9 16,7-4-179-16,3-13-354 0</inkml:trace>
  <inkml:trace contextRef="#ctx0" brushRef="#br0" timeOffset="10389.9">15675 771 242 0,'0'0'181'0,"0"0"-51"15,0 0-30-15,0 0-66 0,0 0-28 16,0 0-4-16,0 0 2 15,-3 0 4-15,0 0 4 16,0 0 16-16,-3 0-12 16,3 0 0-16,-3 0 0 15,-2 0-1-15,5 0 8 16,0 0-9-16,2 0 7 16,1 0 3-16,0 0-7 15,-2 0 4-15,2 0-8 16,0 0 39-16,-1 0 31 15,1 0-27-15,0 0 24 16,0 0-27-16,0 2 9 16,0-2 23-16,0 1-34 0,0 10-19 15,-2 9-22-15,-2 10 12 16,-2 10 55-16,-1 5-65 16,-2 4-7-16,-1 8-5 15,4-4-11-15,1-3-164 16,2-12-249-16</inkml:trace>
  <inkml:trace contextRef="#ctx0" brushRef="#br0" timeOffset="11190.1">16686 1092 68 0,'0'0'121'16,"0"0"120"-16,0 0-29 15,0 0 6-15,0 0 40 16,0 0-72-16,6-2 16 16,-6 2-86-16,0 0 27 15,0 0-84-15,-3 6-16 16,-13 21 2-16,-8 13-43 16,3 13 22-16,-3 10-6 15,12 2-12-15,5 5 7 16,7-9-13-16,0-15 0 15,10-15 2-15,12-14 7 16,10-13-9-16,5-4 0 16,8-18 5-16,1-17 3 0,-1-15-8 15,-6-6-8-15,-13 1 2 16,-6-3-12-16,-20 7 18 16,0 2 0-16,-21 3 3 15,-13 8-10-15,-8 11 7 16,-1 10 0-16,1 17-4 15,3 0-6-15,10 28-37 16,12 11-46-16,11 5-111 16,6 1-113-16,6-3-144 15</inkml:trace>
  <inkml:trace contextRef="#ctx0" brushRef="#br0" timeOffset="11671.3">17484 1289 1093 0,'0'0'533'0,"0"0"-400"15,0 0-40-15,0 0-67 16,0 0 1-16,0 0 13 16,-61 77-25-16,49-55 28 15,5-4-39-15,2-7-2 16,5-6 3-16,0-5 1 15,0 0-6-15,8 0 0 16,9-5 3-16,2-12 0 16,3-7-3-16,-6 0 0 15,-6-3-7-15,-3 0 14 0,-7 5-7 16,0 5 0-16,0 7 3 16,0 8-14-16,-13 2 11 15,0 0 0-15,-6 12-14 16,1 5 22-16,7 3-8 15,4-3 0-15,7 0-3 16,0-5-13-16,0-5 13 16,7-3-19-16,9-2 21 15,0-2-28-15,1 0 25 16,0-11 2-16,-2-3 2 0,-3-3-11 16,-9 0 11-1,-2 4-21-15,-1 1 20 0,0 8-61 16,-16 4-31-16,-17 0-216 15,-10 10-92-15,-4 2-496 16</inkml:trace>
  <inkml:trace contextRef="#ctx0" brushRef="#br1" timeOffset="55246.41">2325 3621 1193 0,'0'0'143'0,"0"0"3"16,0 0 24-16,0 0-107 15,0 0-39-15,0 0-2 0,0 0-18 16,-9 0 12-16,9 0-6 16,0 0-5-16,0 0 41 15,0 0-30-15,0 0 5 16,0 0 2-16,3-12-22 15,18-8 9-15,9-7-10 16,4-9 3-16,5-5-7 16,1-5 4-16,-4-4-2 15,-6-8 1-15,-8-5-18 16,-7-10 12-16,-12-6 0 16,-3 0 2-16,-12 9-6 15,-10 17 11-15,-5 23 0 16,6 20 0-16,-3 10 7 0,3 20-16 15,-1 34 4 1,4 24 1-16,10 16-8 0,8 5 12 16,0-6 0-16,20-13-1 15,7-16 1-15,6-20-1 16,1-18-2-16,2-15 3 16,4-11-4-16,2-8 4 15,-1-25 0-15,0-9-2 16,-7-4 7-16,-7-2-2 15,-9 2-3-15,-6 1 3 16,-8 3-4-16,-4 7 1 16,0 12 0-16,0 10 11 0,0 11-8 15,0 2 6 1,0 17-9-16,0 14-7 0,3 11-7 16,8 2 14-1,8-8 0-15,5-5-1 0,4-8-14 16,2-10-3-16,3-10-40 15,4-3-22-15,-1-7 75 16,-3-16-43-16,-3 0 25 16,-8-2 18-16,-6 0 5 15,-10 0 1-15,-6 1 43 16,0 4 19-16,0 8 24 16,0 4-56-16,-1 8 26 15,-2 0-43-15,1 10-14 16,2 16 0-16,0 10-1 15,0 3 1-15,8-4 1 0,1-5 0 16,0-8-1 0,-2-10 0-16,-1-7 7 0,-4-5-10 15,4 0 6-15,3-5-1 16,10-16 39-16,5-10-25 16,-2-4-12-16,1 1 6 15,-4 2-5-15,-4 10-9 16,-5 7 4-16,-2 12 0 15,1 3-4-15,4 11-10 16,7 13-3-16,-1 4 14 16,3-1-22-16,-5-5 8 15,-4-5-10-15,-7-8 16 0,-1-5 0 16,-4-4 13-16,1 0-2 16,5-4 22-16,11-19 1 15,4-7 8-15,5-8-26 16,3 7-2-16,-2 8 39 15,-5 7-41-15,-4 11 12 16,-1 5-13-16,-3 8 8 16,1 20-12-16,-5 14 4 15,-5 6 0-15,-6 5-10 16,0-1 2-16,0-7-48 16,-24-5-32-16,-4-13-233 15,-8-15-313-15</inkml:trace>
  <inkml:trace contextRef="#ctx0" brushRef="#br1" timeOffset="55399.83">3120 3040 1474 0,'0'0'211'0,"0"0"-53"15,0 0-158-15,0 0-11 16,0 0-68-16,0 0-332 15,70 66-698-15</inkml:trace>
  <inkml:trace contextRef="#ctx0" brushRef="#br1" timeOffset="55945.21">2738 4288 1565 0,'0'0'113'0,"0"0"22"15,0 0-80-15,0 0-24 16,66-84-25-16,-33 40 4 16,-5 1-4-16,-4-4-6 15,-5-2 0-15,-10-1 0 16,-6-3 0-16,-3 10 0 15,0 16-2-15,0 11 7 0,0 14-5 16,0 2 0-16,-3 0 1 16,-3 20-10-16,0 13 5 15,3 10 4-15,-1 10-1 16,4-1 4-16,0 4-5 16,4-5 2-16,4-7 0 15,-1-11-4-15,1-10 5 16,-1-11-1-16,-4-7 0 15,0-3 8-15,0-2-4 16,6 0-4-16,6-15 1 16,3-14 27-16,10-7-26 15,-1-3 3-15,3 10-5 0,-2 8-1 16,-7 12-4-16,-6 9-4 16,3 5 4-16,-3 20-3 15,4 7 3-15,-5 4-2 16,-4-3-3-16,-4-5-48 15,0-3-28-15,-3-9-95 16,9-7-124-16,3-9-152 16,4 0-340-16</inkml:trace>
  <inkml:trace contextRef="#ctx0" brushRef="#br1" timeOffset="56344.78">3366 4095 1435 0,'0'0'175'0,"-82"15"36"15,57-8-129 1,16-6-52-16,9-1-7 0,0 0-17 16,6 0-8-16,22 0 2 15,8-8 0-15,13-6-3 16,5-3 3-16,-3 0-28 16,4-3 9-16,-6-1-42 15,-10 3 27-15,-11 2-28 16,-17 0-22-16,-11 1 84 15,-14 1 11-15,-14 3-10 16,-11 4 53-16,6 4-33 16,0 3 10-16,11 0 20 15,7 0-29-15,9 0 19 16,5 0-19-16,1 0-19 0,0 2-1 16,22 6 5-16,14 9-7 15,10 6 7-15,-3 1-2 16,-7 6 0-16,-9 4-5 15,-8-1 0-15,-13 4-4 16,-6 1 4-16,-4-1-1 16,-23-3-17-16,0-1-60 15,2-8-75-15,8-16-202 16,7-9-216-16</inkml:trace>
  <inkml:trace contextRef="#ctx0" brushRef="#br1" timeOffset="56629.03">4017 3931 1536 0,'0'0'161'0,"0"0"-41"15,-20 92-49-15,13-37-32 16,4 4 3-16,3-5-35 16,0-7 1-16,0-14-8 15,16-12 10-15,5-11-11 16,0-10 1-16,4-1 0 15,2-28-3-15,-3-11 3 16,-6-12-8-16,-5-7 5 16,-8-3-10-16,-5-2 11 15,-8 7-15-15,-14 16 17 0,-2 17-12 16,-4 18 12 0,-2 6-31-16,5 22-44 0,5 12-144 15,4-1-188-15,10-5-623 16</inkml:trace>
  <inkml:trace contextRef="#ctx0" brushRef="#br1" timeOffset="57443.97">4850 2884 748 0,'0'0'195'0,"0"0"86"16,0 0-114-16,-31-78 10 15,16 61-52-15,0 7-50 16,-4 2-13-16,-2 6-41 16,0 2-17-16,-6 7 9 15,-1 19-13-15,1 11 0 16,8 13-2-16,8 2 6 16,8-8-10-16,3-6 4 15,8-13 2-15,11-11-7 16,-1-9 11-16,3-5-4 15,4 0 0-15,-1-20 2 0,1-7 6 16,-2-5-8-16,-4-1 0 16,-1-1 6-16,-6 4-1 15,-6 8-1-15,0 8 14 16,-6 8-15-16,0 6 15 16,3 6-18-16,4 31-7 15,4 24-2-15,1 23 14 16,1 11-5-16,-7 2 0 15,-6-5 5-15,0-8-9 16,-9-16 4-16,-10-16 0 16,-2-15-3-16,3-18 13 15,6-8-10-15,6-11 13 0,0 0-5 16,3-17 34 0,0-16-36-16,3-16 0 0,0-13-12 15,0-5 13-15,21 2-7 16,6 1 0-16,16 11-11 15,5 6 3-15,12 10-42 16,5 8-77-16,-1 3-159 16,-6 4-427-16</inkml:trace>
  <inkml:trace contextRef="#ctx0" brushRef="#br1" timeOffset="57710.68">5410 2727 850 0,'0'0'496'0,"0"0"-251"15,0 0-48-15,0 0-78 16,0 0-76-16,0 0-24 16,-27 17 6-16,18 21-16 15,-5 22 4-15,-2 19 8 16,7 12-18-16,6 7 4 15,3 2-7-15,0-14 0 16,15-18-5-16,6-16 0 16,7-19-22-16,8-18-31 15,9-15-204-15,4-14-226 16,6-27-686-16</inkml:trace>
  <inkml:trace contextRef="#ctx0" brushRef="#br1" timeOffset="57996.49">5766 2921 1222 0,'0'0'125'0,"0"0"113"16,0 0-138-16,-73 73-26 15,55-20 20-15,6 3-55 16,2-4-18-16,10-5 16 16,0-11-34-16,10-11-3 15,16-11 0-15,9-11 0 16,1-3-3-16,-3-20-30 15,0-13-14-15,-8-9 14 0,-10-2-21 16,-15-6 54 0,0-1-2-16,-15 3 11 0,-12 7-10 15,-1 18 5-15,-2 20-4 16,5 4 0-16,-2 29-40 16,12 12-142-16,5 0-137 15,10-1-393-15</inkml:trace>
  <inkml:trace contextRef="#ctx0" brushRef="#br1" timeOffset="58205.8">6163 3098 1621 0,'0'0'123'15,"0"0"80"-15,0 0-162 16,0 0-20-16,0 0-4 15,97-41-14-15,-48 34-3 16,-1-3 0-16,-5 5-34 16,-7 3-20-16,-6 0-126 15,-14-3-314-15,-13-3-525 16</inkml:trace>
  <inkml:trace contextRef="#ctx0" brushRef="#br1" timeOffset="58407.36">6354 2888 1103 0,'0'0'320'0,"0"0"-16"0,0 0-129 16,0 0-107-16,0 0-44 15,0 0-1-15,-21 26-15 16,21 16-5-16,6 15 16 16,3 4-19-16,-3 3 0 15,-3-3 0-15,-3-5-42 16,4-10-22-16,2-17-229 15,8-21-175-15,8-8-451 16</inkml:trace>
  <inkml:trace contextRef="#ctx0" brushRef="#br1" timeOffset="58760.34">6725 2836 1327 0,'0'0'305'15,"0"0"-87"-15,0 0-130 16,0 0-80-16,0 0 2 15,0 0-2-15,0 98 5 16,0-44 31-16,-4 0-33 16,1-5-2-16,0-5-3 15,3-11-6-15,0-13 0 16,0-8 0-16,3-7 0 16,7-5 0-16,7-5 0 15,8-17 0-15,8-14 0 16,3-6 0-16,2-6 0 15,-8 2 0-15,-4 13 0 0,-13 11 0 16,-4 16 0-16,-3 6 0 16,-3 8 0-16,9 16 0 15,-3 8 0-15,0 1 0 16,7 2-18-16,2-2 14 16,-3-2-23-16,4-7-149 15,-2-10-6-15,2-10-420 16,2-4-129-16</inkml:trace>
  <inkml:trace contextRef="#ctx0" brushRef="#br1" timeOffset="58992.99">7237 2667 758 0,'0'0'720'0,"0"0"-449"0,0 0-79 15,0 0-133-15,0 0-20 16,0 0-31-16,43 10-8 15,9 34 0-15,4 11 0 16,-1 4 0-16,-6 6 0 16,-13 0 0-16,-17 1 0 15,-19-4 0-15,-22-1 0 16,-26-3 0-16,-10-7-100 16,4-12-124-16,8-18-333 15</inkml:trace>
  <inkml:trace contextRef="#ctx0" brushRef="#br1" timeOffset="59171.48">8083 3012 1369 0,'0'0'423'0,"0"0"-306"15,0 0-36-15,0 0-38 16,0 0-34-16,135-62-18 15,-72 50-18-15,1-1-78 16,-4-1-272-16,-2-3-891 16</inkml:trace>
  <inkml:trace contextRef="#ctx0" brushRef="#br1" timeOffset="59658.83">8803 2564 1122 0,'0'0'311'15,"0"0"-88"-15,0 0-83 16,-88-9-84-16,79 30-25 16,-7 4-27-16,7 5 2 15,-2 4-1-15,7-5-5 16,4 0 0-16,0-5-8 16,21-9 2-16,1-8-7 15,8-7 4-15,3 0 0 16,-5-5-1-16,-4-12 10 0,-6-3 0 15,-8 0-7-15,-4 1 16 16,-3 2-4-16,-2 4 19 16,-1 8-10-16,0 5 35 15,0 0-47-15,0 10 3 16,-4 21-10-16,-2 18 7 16,6 18-2-16,0 17 6 15,0 9 6-15,10 7-12 16,-3-5 0-16,-4-8 0 15,-3-15-5-15,-10-15 16 16,-19-21-13-16,-13-17 2 16,-7-13 0-16,-3-6 2 15,4-9-2-15,11-16 0 0,19-11-3 16,13-10-2 0,5-12-4-16,23-8-15 0,23-4-63 15,15 1-36-15,14 6-106 16,7 4-153-16,1 6-141 15</inkml:trace>
  <inkml:trace contextRef="#ctx0" brushRef="#br1" timeOffset="59858.68">9239 2706 764 0,'0'0'347'0,"0"0"17"16,0 0-118-16,0 0-94 16,0 0-60-16,0 0-59 15,0-43 4-15,-3 72-37 16,-5 14 1-16,-1 21 10 15,-1 10-11-15,1 4 0 16,0 2 0-16,0-5 0 0,3-10 0 16,6-12 0-16,0-14-3 15,3-13-38-15,21-18-87 16,15-8-101-16,7-11-160 16,6-17-151-16</inkml:trace>
  <inkml:trace contextRef="#ctx0" brushRef="#br1" timeOffset="60126.92">9550 2951 648 0,'0'0'337'0,"0"0"-12"16,0 0-64-16,0 0-138 15,0 0-53-15,-86 13-41 16,74 20 3-16,9 3-26 0,3-2 8 16,0-3-13-16,6-4-1 15,15-8 0-15,1-8-9 16,2-7 7-16,4-4-8 15,2 0-10-15,-7-18-4 16,-1-5 19-16,-6-6-9 16,-8-8 1-16,-8-3 4 15,0-2-44-15,-4 6 4 16,-10 9 29-16,-4 14-1 16,-6 11-24-16,2 2-179 15,1 13-80-15,9 3-157 16</inkml:trace>
  <inkml:trace contextRef="#ctx0" brushRef="#br1" timeOffset="60373.77">9739 2752 1286 0,'0'0'165'15,"0"0"136"-15,0 0-140 16,-4-72-64-16,15 69-60 15,8 3-37-15,11 0 0 16,5 24 0-16,9 10 0 16,-1 17 0-16,-4 10 0 15,-15 6 0-15,-21 7 0 0,-12 1 0 16,-44 1 0-16,-25 2-79 16,-27-6-189-16,-17-13-691 15</inkml:trace>
  <inkml:trace contextRef="#ctx0" brushRef="#br1" timeOffset="61040.83">5140 3788 814 0,'0'0'156'15,"0"0"108"-15,0 0-64 16,0 0-30-16,0 0-52 16,0 0-71-16,-9-11-23 15,56 11 6-15,28 0 24 16,40 0-18-16,40 0 1 16,39 0-28-16,49 0 3 15,39 0-12-15,42-11 0 16,40-6 2-16,25-10-2 15,17-5 0-15,1-3 1 0,-18 1-1 16,-41 5 0-16,-47 3 0 16,-61 5 1-16,-64 5 2 15,-61 1-3-15,-54 7 0 16,-35 2-10-16,-19 2 21 16,-7 3-10-16,0-2-1 15,0 0-11-15,-3 2 8 16,-21 0-71-16,-12-1-73 15,-19 0-281-15,-12-3-751 16</inkml:trace>
  <inkml:trace contextRef="#ctx0" brushRef="#br1" timeOffset="61656.56">7183 4289 1235 0,'0'0'87'16,"0"0"185"-16,0 0-156 15,0 0-27-15,0 0-56 16,0 0-4-16,109-42-11 15,-63 19-11-15,2-4-7 16,1 0 0-16,-7-6 4 0,-5-2-16 16,-11-3 5-16,-10-1 6 15,-10 2-7-15,-6 7 11 16,0 10-3-16,-3 10 0 16,-9 8 7-16,-1 2 7 15,-1 2-14-15,-5 20 0 16,-5 9 0-16,0 16 6 15,0 7 1-15,2 7 0 16,3 3-5-16,5-3 28 16,5-4-28-16,9-7-2 15,0-8 12-15,0-10-9 16,0-11 7-16,6-8-2 0,-3-9-6 16,3-4 28-16,2 0-18 15,11 0 0-15,11-17 6 16,13-12-18-16,11-12 0 15,7-3 0-15,3 1 0 16,-7 5 0-16,-11 13 0 16,-21 13 0-16,-13 6 0 15,-7 6 0-15,-5 10 0 16,0 18 0-16,3 13 0 16,3 4 0-16,4-1 0 15,2-3 0-15,6-7-12 16,0-6-61-16,9-14-71 0,4-14-416 15,24-8-676-15</inkml:trace>
  <inkml:trace contextRef="#ctx0" brushRef="#br1" timeOffset="62209.71">10888 3459 1460 0,'0'0'214'15,"0"0"-63"-15,0 0-56 16,0 0-49-16,0 0-9 15,0 0-34-15,69 0-3 16,-5 0 0-16,12-6-2 16,2-1-21-16,-8 0-65 15,-14 7-137-15,-21 0-217 16,-25 6-344-16</inkml:trace>
  <inkml:trace contextRef="#ctx0" brushRef="#br1" timeOffset="62348.1">10980 3609 1090 0,'0'0'181'0,"0"0"100"16,0 0-151-16,0 0-54 16,0 0-59-16,0 0-7 15,120-3-10-15,-26 3-64 16,12-2-306-16,12-6-186 16</inkml:trace>
  <inkml:trace contextRef="#ctx0" brushRef="#br1" timeOffset="63570.65">12941 3601 1105 0,'0'0'173'0,"0"0"-145"15,0 0 113-15,0 0-46 16,0 0-66-16,0 0 20 16,20 49 13-16,6-49-8 15,13-16 9-15,7-19-45 16,5-5-7-16,1-6-11 15,-10 0-10-15,-5-5 3 0,-13-5-15 16,-11-8 18-16,-8-5-8 16,-5-6 10-16,-10 2 2 15,-10 12 0-15,-3 20 12 16,7 24-11-16,-3 17 1 16,-2 32 6-16,3 23-16 15,0 19 7-15,9 10 1 16,9 0-5-16,0-6 4 15,0-14-1-15,21-15 2 16,4-19-1-16,14-15-9 16,3-15-1-16,7-3 5 15,6-26-22-15,2-8-82 16,-3-6 82-16,-5-3-35 0,-18-4 58 16,-7 1 5-16,-15 2 1 15,-6 11 22-15,-3 11 40 16,0 19-3-16,0 6 14 15,-3 28-74-15,-3 16 0 16,3 10-10-16,3 0 10 16,12-4-1-16,15-9 1 15,5-10-50-15,6-14-5 16,-2-12 17-16,-2-5-25 16,-6-8 23-16,-2-15 3 15,-6-5 4-15,0-7 33 16,-8 1 0-16,-2-4 3 0,-3-2 4 15,-4 6 25-15,-3 9 55 16,0 11-10-16,0 13 22 16,0 1-62-16,-3 21-35 15,-5 14 4-15,-1 5-5 16,6-3 1-16,3-4 7 16,0-8-5-16,0-6-4 15,0-10 6-15,0-6-3 16,0-3 18-16,3 0-3 15,9-11 16-15,9-14 20 16,7-4-47-16,5-7-2 16,0 1-5-16,-5 6 8 15,-1 8-16-15,-7 14 8 0,-4 7-25 16,-3 10 22-16,-4 21-41 16,0 8 30-16,-4 2-1 15,-5-5-36-15,0-7 44 16,0-11 2-16,0-10 5 15,0-5 6-15,0-3-3 16,0 0 52-16,0-11 11 16,10-14-47-16,11-6-1 15,6-6-17-15,2 0 6 16,6 2 11-16,-1 8-16 16,-10 10-2-16,0 14 0 15,-7 3 4-15,2 12-13 16,-3 17 9-16,-4 10-3 15,-8 3-10-15,-4-2-16 0,-12 2-38 16,-17-6-51-16,-13-6-201 16,-11-13-347-16</inkml:trace>
  <inkml:trace contextRef="#ctx0" brushRef="#br1" timeOffset="63733.11">13834 2956 1574 0,'0'0'144'0,"0"0"-14"15,0 0-113-15,0 0-17 16,0 0-62-16,0 0-115 0,17 67-204 16,-17-23-771-16</inkml:trace>
  <inkml:trace contextRef="#ctx0" brushRef="#br1" timeOffset="64353.1">12835 4374 1482 0,'0'0'86'16,"0"0"141"-16,0 0-168 16,0 0-43-16,0 0 11 15,122-99-18-15,-67 62-9 16,8-2 0-16,-8-3-17 16,-4-5 3-16,-15-1-38 15,-8-5-1-15,-10 3 45 16,-9 8-23-16,-9 12 31 15,0 13 0-15,0 13 4 16,-9 4 8-16,-8 0-12 16,4 17 0-16,-3 12 1 15,0 5 6-15,3 9-2 0,6 5 16 16,1 3-13 0,3 4 18-16,3-2-17 0,0-3-5 15,0-7 24-15,0-7-23 16,9-9 1-16,-2-11 11 15,-1-7-17-15,-3-7 24 16,-3-2-24-16,3 0 9 16,5-2 30-16,5-19-36 15,5-10 13-15,6-9-16 16,2-3 8-16,3 5-19 16,-11 9 3-16,-3 12-7 15,-6 13 6-15,-6 4-2 0,0 24-4 16,-3 14 9-1,0 12 6-15,0 0-11 0,0-3-4 16,0-5-45-16,0-11 20 16,0-6-109-16,13-11-60 15,14-11-129-15,12-3 72 16,10-14-509-16</inkml:trace>
  <inkml:trace contextRef="#ctx0" brushRef="#br1" timeOffset="64759.1">13676 4210 1335 0,'0'0'203'0,"0"0"12"16,0 0-137-16,0 0-20 15,0 0-39-15,0 0-12 16,-60-5-2-16,77 5-5 0,12 0 0 16,13 0 8-16,17-5-3 15,12-7-5-15,7-2 0 16,1-3-21-16,-9-2-24 15,-21 1-34-15,-19 1-62 16,-27 1 118-16,-3 0 23 16,-32 2 14-16,-5 2 6 15,-1 4 0-15,2 2 43 16,9 3-32-16,12 0 16 16,5 3-1-16,7-2-23 15,3 0 8-15,0 2-11 16,16 0-12-16,14 0 5 0,11 4-13 15,9 13 0-15,-2 6 9 16,-5 4-6-16,-12-1-3 16,-7 2 0-16,-15 1 4 15,-9 1-11-15,-3 0 7 16,-20 1-8-16,-6-1 5 16,-1-1-48-16,0-7-36 15,9-3-94-15,5-14-155 16,13-5-303-16</inkml:trace>
  <inkml:trace contextRef="#ctx0" brushRef="#br1" timeOffset="65069.46">14630 3991 1419 0,'0'0'232'15,"0"0"-155"-15,0 0 25 16,-35 85-40-16,29-51-38 15,6-3 0-15,0-2-17 16,6-7-1-16,12-7-6 16,3-6 2-16,4-9-2 15,8 0 0-15,-2-11-1 16,0-14-9-16,-2-6-6 16,-12-8 12-16,-9-4 2 15,-8-6-9-15,0 3 1 0,-25 7 10 16,-8 12 0-1,-13 20-5-15,-5 7 4 0,-4 18-45 16,3 24-69-16,7 5-210 16,12-2-398-16</inkml:trace>
  <inkml:trace contextRef="#ctx0" brushRef="#br1" timeOffset="66701.11">15639 2688 974 0,'0'0'120'0,"0"0"-5"16,0 0 54-16,0 0-55 16,-5-74-28-16,10 61 36 15,-1 2-48-15,-4 5 16 0,0 6-33 16,0 0-16-16,0 0-14 15,0 0-20-15,0 0-7 16,0 0 6-16,0 0 2 16,0 0 1-16,0 0-7 15,0 0-2-15,0 1 0 16,0 15 6-16,0 13-6 16,0 18 0-16,0 18 0 15,3 2 17-15,-3 5-17 16,0-2 0-16,0-3-1 15,-3-6 1-15,2-10-1 16,1-10-27-16,0-10-45 16,4-9-30-16,13-8-174 0,-5-13-259 15</inkml:trace>
  <inkml:trace contextRef="#ctx0" brushRef="#br1" timeOffset="68482.8">16212 2760 134 0,'0'0'825'16,"0"0"-630"-16,0 0-12 0,0 0 35 16,0 0-101-16,0 0-18 15,0-33-45-15,0 33-12 16,-3 0-12-16,-15 16-24 15,-3 10 6-15,-8 8-12 16,6 7 0-16,10 0 0 16,11-4 5-16,2-8-5 15,9-5 0-15,12-12-1 16,9-5-2-16,5-7 3 16,2 0 0-16,-2-14-6 15,-5-10 6-15,-7-3-11 16,-9-2 3-16,-9-1-1 0,-5-1 6 15,-5-2 0-15,-23 3 3 16,-7 4-6-16,-5 8 6 16,-3 13-4-16,5 5-5 15,12 22-56-15,14 11-86 16,12 4-140-16,9 1-194 16</inkml:trace>
  <inkml:trace contextRef="#ctx0" brushRef="#br1" timeOffset="68675.39">16607 2905 1568 0,'0'0'134'16,"0"0"39"-16,0 0-119 0,0 0-15 15,0 0-31-15,0 0-2 16,130-46-12-16,-80 40 4 15,-2 0-67-15,-11 5-65 16,-11 1-207-16,-17 0-178 16</inkml:trace>
  <inkml:trace contextRef="#ctx0" brushRef="#br1" timeOffset="68876.95">16750 2721 1296 0,'0'0'248'15,"0"0"-26"-15,0 0-68 0,0 0-103 16,0 0-15-16,0 0-18 16,-28-3-14-16,28 37-5 15,0 16 1-15,0 16 0 16,0 0-5-16,0 4 5 16,0-7-14-16,0-9-65 15,12-16-248-15,5-21-488 16</inkml:trace>
  <inkml:trace contextRef="#ctx0" brushRef="#br1" timeOffset="69265.48">17377 2657 1724 0,'0'0'123'15,"0"0"-6"-15,0 0-69 16,0 0-44-16,0 0 14 15,0 0-10-15,5 115-3 16,-5-60-5-16,0 2 0 16,0-7 0-16,-5-7 0 15,2-16 0-15,3-13-5 16,0-9-7-16,0-5 8 16,0 0 3-16,4-8 1 0,15-15-5 15,7-7 5 1,7-10 0-16,1-1-6 0,-3 6 10 15,-2 8-4-15,-7 13 0 16,-9 8 5-16,1 6-15 16,-5 6 10-16,0 19 0 15,-1 7-10-15,-8 6 10 16,0 0-11-16,0-4-25 16,0-3-69-16,0-8-61 15,0-10-217-15,0-13-264 16</inkml:trace>
  <inkml:trace contextRef="#ctx0" brushRef="#br1" timeOffset="69481.66">17852 2534 1493 0,'0'0'248'0,"0"0"-39"0,0 0-143 15,0 0-39-15,0 0-23 16,0 0-4-16,-10 5 0 15,10 44 0-15,12 14 0 16,6 12 0-16,0 5 0 16,3 2 0-16,-1 0 0 15,-3-7 0-15,-5-13-45 16,-9-18-236-16,-3-22-619 16</inkml:trace>
  <inkml:trace contextRef="#ctx0" brushRef="#br1" timeOffset="69659.14">18367 2897 1817 0,'0'0'81'0,"0"0"24"16,0 0-61-16,0 0-44 15,109-47 0-15,-50 36 0 16,2 2-7-16,1-2-50 15,-7 1-134-15,-6-3-443 16</inkml:trace>
  <inkml:trace contextRef="#ctx0" brushRef="#br1" timeOffset="72879.2">19506 2651 1145 0,'0'0'134'0,"0"0"117"16,0 0-86-16,0 0-97 16,-86 20-42-16,67 13-24 15,-2 6 15-15,7 0-17 16,10-2 6-16,4-6-1 0,0-7-5 16,12-6 0-16,9-5 0 15,2-9-6-15,6-4 2 16,-4 0-19-16,4-9-6 15,-6-7 7-15,-3-5-34 16,-10-3 32-16,-7-6 9 16,-3 0-16-16,0-7 20 15,-16-1-34-15,-10 7 13 16,0 9 26-16,-3 14-24 16,2 8-47-16,8 5-35 15,6 14-129-15,10-2-169 16</inkml:trace>
  <inkml:trace contextRef="#ctx0" brushRef="#br1" timeOffset="73116.89">19814 2348 1312 0,'0'0'246'16,"0"0"-22"-16,0 0-91 15,0 0-84-15,0 0-6 16,0 0-18-16,25-14-24 16,-11 60 13-16,-2 22-14 15,-1 15 0-15,-6 10 0 0,-5 4 0 16,-3-2-44 0,-19-9-88-16,-5-13-354 0,2-25-867 15</inkml:trace>
  <inkml:trace contextRef="#ctx0" brushRef="#br1" timeOffset="73827.73">19219 2452 547 0,'0'0'123'0,"0"0"79"15,0 0-42-15,0 0-30 16,0 0-22-16,0 0 70 16,-6-46-51-16,6 42 5 15,0-1-28-15,0 2-36 16,0 1 5-16,0 2-39 16,0 0-17-16,0 2-3 15,0 27-10-15,0 24-4 16,0 19 5-16,0 11-2 15,0-1 5-15,-6-7-8 16,-5-10 0-16,2-10-9 16,-1-10-21-16,0-10-56 15,1-11-239-15,-7-18-592 0</inkml:trace>
  <inkml:trace contextRef="#ctx0" brushRef="#br1" timeOffset="74693.33">15657 3394 570 0,'0'0'575'15,"0"0"-486"-15,0 0 152 16,0 0-101-16,0 0-29 16,0 0-41-16,0 0-41 15,-23-10-21-15,61 10 37 16,17 0-13-16,24-3 5 16,24-3-25-16,37-5-7 15,39-5-6-15,39-2 1 16,38-5 0-16,49 1-6 15,33-3-26-15,42 4-15 16,25 1-6-16,6 1 10 16,-5 2 22-16,-26 3 13 15,-39 5 8-15,-53 1 3 0,-57 1-2 16,-63-3 20-16,-60-1-3 16,-53 0-14-16,-32 1 53 15,-16 1 9-15,-7 2-25 16,0 0-25-16,-15 4-16 15,0 3-3-15,-7 0-27 16,-8 7-108-16,-12 3-135 16,-16-1-570-16</inkml:trace>
  <inkml:trace contextRef="#ctx0" brushRef="#br1" timeOffset="75642.73">17399 3906 1097 0,'0'0'176'15,"0"0"75"-15,0 0-103 16,0 0-60-16,0 0-49 15,0 0 50-15,77-11-49 16,-36-15-34-16,-8 0 1 16,-7-3-3-16,-3-5-4 15,-11-4 0-15,-6-4 4 0,-6 1-3 16,0 0-1-16,0 12 0 16,-8 8-1-16,1 10 7 15,4 7-5-15,-3 4-1 16,2 0 3-16,-6 24-8 15,4 17 5-15,-1 17 0 16,0 7 0-16,4 1 5 16,0-4-5-16,0-8 0 15,3-13 8-15,0-9-5 16,0-14-2-16,0-4-1 16,3-11 16-16,3-3-15 15,7 0 13-15,8-10 5 0,3-16-11 16,6-7 5-1,-2 1-13-15,-1-1 0 0,-4 9 0 16,-7 10 5-16,-6 7-5 16,-4 7 0-16,1 7 0 15,4 17-7-15,4 7 7 16,4 1 0-16,1-6-2 16,5-9-11-16,2-8-2 15,3-9-31-15,7-3-72 16,3-25-226-16,5-8-692 15</inkml:trace>
  <inkml:trace contextRef="#ctx0" brushRef="#br1" timeOffset="76476.1">11512 5772 1258 0,'0'0'242'0,"0"0"10"16,0 0-145-16,-81 3-19 15,81-3-60-15,3 0-20 16,20 2 15-16,13-2-20 16,19 2 0-16,10-2-3 15,7 0-23-15,5-2-57 16,-2-5-159-16,-17 0-313 0,-28-1-557 16</inkml:trace>
  <inkml:trace contextRef="#ctx0" brushRef="#br1" timeOffset="76623.98">11534 5936 1459 0,'0'0'153'16,"0"0"52"-16,0 0-153 15,0 0-2-15,0 0-46 16,0 0 6-16,121 14 6 16,-33-23-16-16,12-4-103 15,7 0-371-15,7-5-819 16</inkml:trace>
  <inkml:trace contextRef="#ctx0" brushRef="#br1" timeOffset="77374.75">12944 6073 1512 0,'0'0'7'0,"0"0"-7"15,0 0 41-15,125 22 10 0,-83-21 46 16,-8-1-40-16,-4 0-7 16,-7 0-10-16,-4-4-11 15,0-12-1-15,-1-5-24 16,-3-12 0-16,2-6-4 15,2-12 0-15,0-10 0 16,-6-2 0-16,7-12-12 16,-4-9 12-16,1-6-6 15,-4 6 1-15,-7 20-4 16,-6 25 10-16,0 23-1 16,0 16 5-16,-10 13-3 15,-9 34-4-15,-1 23 2 0,-3 18 0 16,13 8-8-16,4-1 11 15,6-4-3-15,0-11 0 16,6-15 0-16,18-20-3 16,5-16 3-16,6-20 0 15,4-9-5-15,4-11 10 16,2-19-5-16,-2-7 0 16,-4-6 6-16,-7-3-5 15,-6 3-1-15,-7 11 0 16,-5 11 1-16,-8 13 1 15,-3 8-2-15,0 5 0 16,0 22 1-16,4 9-5 16,0 5 4-16,9-2 0 15,0-8-3-15,-1-6 8 0,6-11-5 16,-5-9 3-16,3-5 2 16,4 0 6-16,4-3-3 15,1-10-5-15,-1 4 19 16,-2 5-12-16,4 4 7 15,-6 0-3-15,3 4-13 16,-4 7 10-16,-2 1-11 16,2-1 2-16,2-3-4 15,-4-8 4-15,5 0-4 16,0 0 0-16,-1-20-42 16,-8-7-44-16,-7-12-173 15,-9-3-285-15</inkml:trace>
  <inkml:trace contextRef="#ctx0" brushRef="#br1" timeOffset="77509.62">14091 5644 1240 0,'0'0'267'0,"0"0"-11"16,0 0-164-16,0 0-60 16,0 0-32-16,0 0-9 15,3 51-22-15,-3-11-205 16,0 7-409-16</inkml:trace>
  <inkml:trace contextRef="#ctx0" brushRef="#br1" timeOffset="78090.16">13107 6936 1582 0,'0'0'153'0,"0"0"-66"16,0 0-42-16,0 0 16 16,110-47-54-16,-64 11-1 15,-4-7-6-15,-5-10 4 16,-10-5-12-16,-6-6-2 16,-8 4 3-16,-10 11-2 15,-3 15 13-15,0 14-4 0,-13 10 6 16,0 10-6-1,2 0 20-15,2 4-20 0,3 16 3 16,3 6 4-16,3 9-4 16,0 2-3-16,0 3 10 15,3 3-2-15,-3 3 13 16,0 1-14-16,0-4-4 16,0-4 11-16,0-8-9 15,0-9 1-15,3-8-6 16,6-6 2-16,-1-6-2 15,4-2 0-15,8 0 0 16,1-20 0-16,6-6 1 16,6-11-1-16,-2-3 0 15,6-2 6-15,-7 8-14 0,-8 10 8 16,-5 12 0-16,-8 7-5 16,-6 5 7-16,0 5-2 15,4 15 0-15,-1 13 3 16,1 1-1-16,3 5-2 15,3-5 0-15,-4-3-10 16,3-4 1-16,3-10-16 16,0-8-64-16,15-9-172 15,2 0 28-15,14-19-1020 16</inkml:trace>
  <inkml:trace contextRef="#ctx0" brushRef="#br1" timeOffset="78523.32">13880 6648 392 0,'0'0'1162'16,"0"0"-1004"-16,0 0-9 16,0 0-102-16,0 0-14 15,0 0-12-15,29-16-8 16,7 10-7-16,7-2 0 16,-6-3-6-16,2 1 0 15,-6-5-18-15,-7-2 13 16,0-1-34-16,-10-4 0 15,-5-3 38-15,-8-3-33 16,-3 9 34-16,-3 2 0 16,-15 4 5-16,0 9 1 0,0 1-4 15,6 3 2-15,6 0 21 16,3 0-23-16,3 0 3 16,0 0-5-16,0 0 8 15,0 7 5-15,0 10 5 16,3 5 1-16,4 2 7 15,5 2-21-15,5 4 8 16,-2-4-13-16,3 4 7 16,-6-2-3-16,-2-2-4 15,-7-2 0-15,-3-6-2 16,0 1 3-16,-16-2-4 16,-3 0-1-16,2-2-37 15,-7-3-25-15,9-6-139 0,2-6-291 16,13 0-554-1</inkml:trace>
  <inkml:trace contextRef="#ctx0" brushRef="#br1" timeOffset="78839.19">14543 6381 1158 0,'0'0'501'15,"0"0"-350"-15,0 0-47 16,0 0-52-16,0 0-29 15,-42 108 2-15,28-61-4 16,8-1-13-16,6-4-4 16,0-9-4-16,2-4 0 15,19-8 0-15,7-12 0 16,5-9 0-16,6 0 0 0,-3-20-16 16,-1-9 11-16,-6-4-13 15,-9-6-5-15,-10-3 21 16,-10-3-8-16,-3-1 7 15,-20 12 2-15,-10 12-4 16,-2 15-5-16,-4 7-15 16,-7 18-90-16,-2 17-94 15,2 2-179-15,13 2-448 16</inkml:trace>
  <inkml:trace contextRef="#ctx0" brushRef="#br1" timeOffset="79263.34">15504 5190 1176 0,'0'0'244'0,"0"0"14"16,0 0-107-16,0 0-60 16,0 0-61-16,0 0-8 15,0 38-22-15,-4 8 7 16,0 18-5-16,-1 4-2 16,4 4 0-16,-2-2-6 15,-3-1-40-15,3-15-103 0,0-13-368 16,3-23-743-16</inkml:trace>
  <inkml:trace contextRef="#ctx0" brushRef="#br1" timeOffset="79789.11">15696 5472 1570 0,'0'0'35'0,"0"0"131"15,0 0-85-15,117-14-55 16,-72 1-16-16,-3 1-9 16,-6-2-1-16,-8-2 0 15,-4-2-9-15,-12-1 6 0,-5-5-10 16,-5-2 13-16,-2-7-7 16,0-4 11-16,-3 4-4 15,-6 4 0-15,3 11 2 16,0 10 12-16,2 7-3 15,1 1-10-15,-5 17-1 16,0 19 6-16,-1 14-6 16,1 10 18-16,2 3-13 15,0-1 21-15,0-3-14 16,0-6-7-16,4-12 6 16,1-13-6-16,1-11-5 15,0-9 0-15,0-6 4 16,1-2-2-16,16 0-1 0,6-16-1 15,9-6 12-15,7-9-10 16,3-5-2-16,4 1 0 16,-4 3 4-16,-10 10-9 15,-6 8 5-15,-15 11 0 16,-2 3-3-16,-3 6 3 16,1 16 0-16,3 7 0 15,-4 0-14-15,0 0-3 16,0-2-60-16,2-5-69 15,-2-8-255-15,4-11-369 16</inkml:trace>
  <inkml:trace contextRef="#ctx0" brushRef="#br1" timeOffset="79978.67">16523 5124 99 0,'0'0'1126'16,"0"0"-863"-16,0-78-1 15,0 75-131-15,0 3-59 16,4 6-51-16,3 26-12 16,2 21 8-16,-2 18-17 15,-5 15 0-15,-2 9-4 16,-9 0-60-16,-24-6-340 16,-5-10-1015-16</inkml:trace>
  <inkml:trace contextRef="#ctx0" brushRef="#br1" timeOffset="80254.92">15621 6116 1156 0,'0'0'653'0,"0"0"-616"15,0 0 56-15,146-7-24 16,-37-10-53-16,15-5 7 16,17-5-23-16,15 1 0 15,2 4 0-15,-8 2 0 0,-11 4 0 16,-25 2 0-16,-29 3-38 16,-36 5-34-16,-40 5-275 15,-18 1-263-15</inkml:trace>
  <inkml:trace contextRef="#ctx0" brushRef="#br1" timeOffset="80837.86">16209 6496 1478 0,'0'0'88'0,"0"0"92"0,0 0-53 15,80 16-80-15,-46-16-21 16,-2-12-26-16,-7-7 3 16,-5-3 1-16,-4-4 2 15,-4-1-6-15,0-9 0 16,-6-3 0-16,0 3 2 16,-6 4-2-16,0 10 0 15,0 13 0-15,0 4 9 16,0 5-9-16,-9 0 0 15,-6 11 0-15,3 17 3 16,-1 10-1-16,7 5-2 16,0 6 11-16,-1-3-7 0,4 4-1 15,3-1-3-15,0-5 1 16,0-3-2-16,0-7 1 16,0-7 0-16,0-10 2 15,0-5 4-15,0-7-2 16,0-3-3-16,0-2 6 15,0 0 4-15,7-2-9 16,11-17 4-16,12-13 9 16,9-7-15-16,5-5 0 15,3 2 0-15,-5 6 0 16,-6 13 0-16,-7 8 0 16,-13 11 0-16,-4 4 0 15,-5 0 0-15,4 16 0 0,-8 10 0 16,0 6 0-16,0 2 0 15,-3-2 0-15,0-4 0 16,3-6 0-16,4-6-31 16,6-12-71-16,10-4-275 15,2-10-724-15</inkml:trace>
  <inkml:trace contextRef="#ctx0" brushRef="#br1" timeOffset="85717.05">2039 8732 586 0,'0'0'96'16,"0"0"62"-16,0 0-28 15,0 0 0-15,0 0-49 16,0 0-1-16,0 0 22 15,-14-36 1-15,14 25-7 16,0-5-50-16,-3-1 35 16,-1-3-22-16,1 1-31 15,-3 2 29-15,3 5-29 16,0 4-19-16,1 7 50 16,2 1-55-16,-1 0 1 15,-2 0-5-15,1 26-4 16,-1 19-2-16,2 19 5 15,-5 14 1-15,-3 3-2 0,0 3 2 16,-6-5 0-16,2-7-1 16,-2-16 11-16,3-13-13 15,6-14 3-15,1-14 0 16,5-10-3-16,0-3 12 16,0-2-9-16,0 0 12 15,0 0-9-15,0 0 17 16,0 0-20-16,14-5 0 15,11-4-9-15,8 1 9 16,16 0-12-16,7 5-22 16,9-3-86-16,2-5-128 15,0-3-167-15,-10-11-440 16</inkml:trace>
  <inkml:trace contextRef="#ctx0" brushRef="#br1" timeOffset="86332.76">2553 8623 1101 0,'0'0'121'0,"0"0"182"16,0 0-127-16,0 0-97 15,0 0-16-15,0 0-63 16,-10 48 5-16,10 3 28 0,0 12-26 15,0-1 18-15,0 8-18 16,0-4 4-16,0-7-3 16,0-16-8-16,-3-14 0 15,-3-15-1-15,6-8 5 16,0-5-4-16,0-1 3 16,0 0 5-16,0-14 9 15,0-10-17-15,-3-11 2 16,3-8-14-16,0 2 20 15,0 3-8-15,7 8 0 16,5 6-3-16,6 12-6 16,8 5-13-16,2 3-18 15,9 1 33-15,-3 0-42 16,-1 3 16-16,-6-4 29 0,-7-2-5 16,-7-1 3-16,-7-2 6 15,-3-6 0-15,-3-2 10 16,0-5-2-16,0-4 4 15,0-1 18-15,0-1-18 16,0 1 25-16,-6 7-28 16,3 10 3-16,3 3 48 15,-2 7-58-15,1 0 21 16,-1 7-23-16,1 17 9 16,1 14-18-16,0 15 9 15,0 9 0-15,0 8-6 0,0 5 10 16,0 0-4-1,0-7 0-15,0-10-21 0,0-13-23 16,6-12-89-16,15-19-132 16,6-14-201-16,7-19-550 15</inkml:trace>
  <inkml:trace contextRef="#ctx0" brushRef="#br1" timeOffset="86632.9">3211 8636 1105 0,'0'0'205'0,"0"0"160"16,0 0-176-16,0 0-119 0,0 0-25 15,0 0-27 1,-12-10-12-16,11 33-2 0,1 14-4 16,-2 16 0-16,-1 9 17 15,-1 4-7-15,-4 7-4 16,2-6-4-16,-1-9 3 15,1-14-5-15,3-15 0 16,0-10 0-16,3-12 0 16,0-6 0-16,0-1 0 15,0 0 0-15,15-3 0 16,15-11 0-16,14 3 0 16,7-2 0-16,10 7-7 15,6 5-78-15,-1-5-199 16,-2-6-746-16</inkml:trace>
  <inkml:trace contextRef="#ctx0" brushRef="#br1" timeOffset="93025.59">18046 5646 718 0,'0'0'148'0,"0"0"126"16,0 0-25-16,0 0-49 15,0 0-78-15,0 0-17 16,0 0-5-16,-38-33-61 15,35 33 2-15,-1 0 0 16,3 0-41-16,-1 0 10 16,2 0-10-16,0-1 0 15,16-1 0-15,30 1 0 16,18 1 0-16,18 0 0 16,-1 0-55-16,-9 14-3 15,-7 2-81-15,-20 1-130 0,-14-3-48 16,-19-1-129-1,-12-1 41-15</inkml:trace>
  <inkml:trace contextRef="#ctx0" brushRef="#br1" timeOffset="93176">18322 5729 385 0,'0'0'238'0,"-98"12"5"15,67-7-22-15,9-2-72 16,11-2 4-16,11 1-67 16,0-1-31-16,0 0-45 15,1 5-8-15,28 1 32 16,13-3 9-16,17-1-19 15,15-3-24-15,20 0-92 16,17-7-141-16,-1-8-224 16</inkml:trace>
  <inkml:trace contextRef="#ctx0" brushRef="#br1" timeOffset="94374.26">21798 5059 981 0,'0'0'105'16,"0"0"106"-16,7-80 20 15,-7 76-15-15,0 4-108 16,0 0-55-16,-20 14-4 15,-16 36-46-15,-15 26 4 16,-19 33-7-16,0 16 5 16,-4 10-1-16,3 4-4 0,17-7 0 15,17-9-8-15,26-23 8 16,11-22-26 0,33-24-42-16,18-23-94 0,11-26-199 15,9-11-442-15</inkml:trace>
  <inkml:trace contextRef="#ctx0" brushRef="#br1" timeOffset="96605.43">21905 5770 973 0,'0'0'48'0,"0"0"1"16,0 0 81-16,0 0-80 15,0 0 43-15,0 0 70 16,-2 4-41-16,44-32-6 16,9-6-83-16,-2-8-16 15,-3-7-6-15,-5-2-3 16,-7-5-5-16,-7-5-3 16,-6-9 9-16,-8 3-1 15,-7 8-6-15,-4 18-2 0,-2 21 21 16,0 20-20-1,-11 7-1-15,-14 39-14 0,-3 22 14 16,1 17-16-16,10 4 16 16,14-9-27-16,3-10-10 15,14-15-51-15,13-15 24 16,4-16 6-16,0-17-34 16,1-7 69-16,-3-14 0 15,4-15 16-15,-1-8-2 16,-3-6-20-16,-2-3 19 15,-1-7 9-15,-10 3 1 16,-6 10 18-16,-4 18-8 0,-6 14 47 16,0 8-46-16,0 9-11 15,0 10 0-15,0 3-1 16,8-2 4-16,4-4-11 16,-3-7 8-16,1-1-7 15,0-8 7-15,-1 0-25 16,1 0 24-16,0-5-3 15,-1-9-10-15,-3-1 11 16,-5 0-21-16,-1 3 15 16,0 6 5-16,-6 6-5 15,-14 0 0-15,-9 21 0 16,-1 11 9-16,3 8-1 16,5 6 1-16,7-3 0 15,12-6-3-15,3-5 7 16,6-9-4-16,20-9 0 0,9-10-4 15,10-4-5-15,3-1-21 16,3-18-69-16,-6-5 29 16,-4-8 27-16,-7-6 43 15,-1-12 22-15,-1-11 33 16,-3-9 63-16,0-10-51 16,-4 2 41-16,-6 15 0 15,-8 19-2-15,-5 22 19 16,-6 21-49-16,0 4-53 15,-3 32-16-15,-9 17-7 16,-3 17 0-16,4 5-2 16,4 1-1-16,3-2 0 0,2-3-70 15,2-14-128-15,0-17-101 16,0-19-116-16,15-20-266 16</inkml:trace>
  <inkml:trace contextRef="#ctx0" brushRef="#br1" timeOffset="96732.79">22993 5411 884 0,'0'0'352'16,"0"0"-52"-16,0 0-161 15,0 0-77-15,0 0-39 16,0 0-23-16,29-25-32 16,38 25-129-16,11 0-308 15</inkml:trace>
  <inkml:trace contextRef="#ctx0" brushRef="#br1" timeOffset="96954.4">23776 4810 1311 0,'0'0'280'0,"0"0"-61"16,0 0-127-16,0 0-36 15,0 0-38-15,0 0-16 16,80 96 37-16,-27-13-35 15,-5 13-4-15,-13 9 0 16,-25 5-3-16,-17 4-4 0,-54 6-36 16,-38 0-144-1,-26-7-294-15</inkml:trace>
  <inkml:trace contextRef="#ctx0" brushRef="#br1" timeOffset="134784.29">4003 8693 1173 0,'0'0'43'16,"0"0"-20"-16,-52 75 56 15,40-49 35-15,3-2-72 0,8-9-28 16,1-4 21-16,0-8-17 16,0 0 0-16,0-3 38 15,5 0-33-15,9-12 45 16,8-8-3-16,-2-7-56 15,-1 1 23-15,-8 0-30 16,-7 2 3-16,-4-1 36 16,0 4-35-16,-6 3 0 15,-6 6 5-15,0 5-7 16,-1 7 9-16,-4 0-13 16,-2 28-14-16,3 11 2 15,-1 13-54-15,4 11-28 0,4 0-113 16,4 2-233-1,2-7-411-15</inkml:trace>
  <inkml:trace contextRef="#ctx0" brushRef="#br1" timeOffset="135079.64">3990 9223 1232 0,'0'0'110'0,"0"0"101"15,0 0-66-15,0 0-108 16,0 0 18-16,0 0-27 16,-23 46 8-16,28-46-5 15,7 0-15-15,4-9 14 16,2-10-17-16,0-4-2 0,-6-1 11 16,-2-2-13-16,-7-4-7 15,-3 3 10-15,0 10-6 16,0 8 2-16,-6 6-8 15,-4 3 0-15,-2 7-8 16,-3 13 2-16,0 9-12 16,2 7-8-16,10-3-73 15,3-3-96-15,0-3-339 16</inkml:trace>
  <inkml:trace contextRef="#ctx0" brushRef="#br1" timeOffset="167269.59">1184 11054 453 0,'0'0'186'0,"0"0"56"15,0 0-19-15,0 0-64 16,0 0 26-16,0 0-89 16,0 0 25-16,3 6-85 15,-3-2-24-15,0-4 17 16,0 0-22-16,0 0-4 16,3 0-3-16,9 0 0 15,4 0 2-15,8 0-2 16,15-24 0-16,7-5 22 15,5-10-15-15,1-5-1 16,-6-2-6-16,-10 3 4 0,-11-7-9 16,-11-4 5-16,-8-4 0 15,-6-8-10-15,-3-6 6 16,-15 5 4-16,-6 12 0 16,5 22 3-16,5 18-8 15,1 15 5-15,-2 20-15 16,0 35 4-16,0 23-2 15,5 21 13-15,10 6 0 16,0-9-33-16,10-7 25 16,15-22-64-16,2-22 40 15,2-21 22-15,1-14 19 16,2-10-9-16,4-7 3 16,3-22 3-16,1-11 29 15,-1-6-35-15,-5 2 0 16,-4-1 15-16,-9 4-4 0,-6 12-10 15,-12 10 6-15,-3 14 2 16,0 5 5-16,0 4-14 16,0 19-22-16,3 8 11 15,6 5 6-15,4-2 5 16,1-9 0-16,2-5-1 16,4-7-17-16,-4-7 18 15,3-3 0-15,2-3 5 16,0 0 4-16,9-3-1 15,0-2-2-15,1-3 10 0,2 8-19 16,1 0 3-16,-1 0 0 16,-3 4-2-16,-2 3 8 15,-7-5-6-15,-3 2 0 16,-5 0 5-16,-5-4-27 16,1 0 15-16,-5 0-53 15,2 0 2-15,-3-13-149 16,2-4-27-16,-5-3-284 15</inkml:trace>
  <inkml:trace contextRef="#ctx0" brushRef="#br1" timeOffset="168785.46">1336 11900 853 0,'0'0'205'0,"0"0"-102"16,0 0-23-16,0 0 22 15,0 0-53-15,0 0 3 16,8-20 7-16,14-7-25 15,5-7 1-15,4-5-34 16,-1-1 11-16,-2 1-10 16,-8-1-2-16,-4 1 0 15,-5 6 3-15,-8 4 11 16,-3 2-13-16,0 8 6 16,-5 5 14-16,-1 11 55 0,0-1-60 15,6 4-7-15,-3 0-3 16,0 7-6-16,-4 23 0 15,1 15-3-15,4 15 7 16,1 9-13-16,1-2 9 16,0-8 0-16,0-6-6 15,0-10 17-15,0-13-11 16,1-14 0-16,1-7 2 16,1-4-12-16,-3-5 10 15,3 0 0-15,1 0 14 16,5-7-12-16,3-16 18 15,6-11-1-15,4-2-11 0,-1 3 8 16,0 3-16-16,-5 14 0 16,-2 3-8-16,-2 13 7 15,3 0-1-15,0 13-4 16,7 16 3-16,-4 7-17 16,-3 10 4-16,-2-2-43 15,-2 2-61-15,-2-6-112 16,-3-13 33-16,4-10-157 15,-1-17-194-15</inkml:trace>
  <inkml:trace contextRef="#ctx0" brushRef="#br1" timeOffset="169234.43">1943 11819 910 0,'0'0'358'0,"0"0"-156"0,0 0-5 16,0 0-129-16,0 0-57 15,0 0 25-15,-34 0-36 16,34 0 0-16,18 0 0 16,16 0 12-16,11-5 7 15,10-12-19-15,0-3 5 16,0 0-23-16,-10 0 18 16,-12 1-38-16,-14 6 9 15,-10 4-55-15,-9-2 55 16,0 2 22-16,-13-2-53 0,-17 1 41 15,-4-1-12 1,5 2 31-16,1-1 7 0,7 3 14 16,8 4 24-16,7 0 17 15,6 3-16-15,0-3 16 16,0 3-61-16,0 0 4 16,6 0-5-16,19 0 8 15,14 0-8-15,6 9 0 16,1 8 1-16,-9 7-6 15,-7 7 5-15,-15 6 0 16,-12 9-5-16,-3 4 16 16,-15 3-20-16,-10 1 9 15,-2-5-80-15,9-10-30 16,6-12-138-16,12-18-30 16,0-12-324-16</inkml:trace>
  <inkml:trace contextRef="#ctx0" brushRef="#br1" timeOffset="169567.69">2762 11578 1186 0,'0'0'220'0,"0"0"-94"16,0 0-25-16,0 0-29 16,-67 103-50-16,61-59 22 15,-1-1-14-15,2 0-20 16,5-8 25-16,0-5-35 15,6-10 0-15,12-7-4 0,7-4 19 16,-1-8-17 0,7-1 2-16,-1-14 0 0,0-11-13 15,1-9-19-15,-8-2-11 16,-7-6 22-16,-11-3-38 16,-5-2 34-16,-8 0 15 15,-17 10 10-15,-5 14 26 16,2 14-22-16,-5 9 11 15,3 0-15-15,6 15-25 16,2 11-43-16,10 5-77 16,9-4-152-16,3-7-126 15</inkml:trace>
  <inkml:trace contextRef="#ctx0" brushRef="#br1" timeOffset="169923.68">2968 11301 1177 0,'0'0'179'15,"0"0"108"-15,0 0-162 16,0 0-42-16,0 0-20 0,0 0-49 15,-13 0 31 1,13 0-43-16,1 0 7 0,23 0 9 16,15-9-8-16,13-8-10 15,3-1 4-15,-10 0 11 16,-5 5-21-16,-16 2 6 16,-12 5 0-16,-9 3-3 15,0 3 5-15,-3 0-2 16,0 0 0-16,0 0-37 15,0 0 5-15,0 4-115 16,-8 5-343-16,-8-6-439 16</inkml:trace>
  <inkml:trace contextRef="#ctx0" brushRef="#br1" timeOffset="170983.42">3736 10274 445 0,'0'0'240'16,"0"0"-52"-16,0 0 7 15,0 0-35-15,0 0-25 16,0 0 25-16,-36-76-7 16,33 76-73-16,0 0 24 15,0 0-68-15,3 0-23 16,-4 0 7-16,4 23-20 15,0 10 0-15,0 17 11 16,0 13-7-16,0 9 7 0,0 4-11 16,-9 1 0-16,0-9-14 15,0-4-6-15,5-12-67 16,2-6-113-16,2-19-229 16,0-23-258-16</inkml:trace>
  <inkml:trace contextRef="#ctx0" brushRef="#br1" timeOffset="171498.95">3866 10525 1073 0,'0'0'310'0,"0"0"-210"16,0 0 1-16,0 0-36 15,0 0-18-15,0 0-47 16,76-61 0-16,-48 41 0 15,-4-5 1-15,-6 6-8 16,-3-4-40-16,-9-1 46 16,0-1-25-16,-6-6 32 15,0-1-6-15,0-1 0 16,-6 6 8-16,0 12 14 16,0 10 20-16,5 5-16 15,-4 5-9-15,-1 24-15 16,3 13-2-16,-3 18 0 0,3 5 10 15,0 5-3 1,-1 3-4-16,1-8 10 0,0-16 17 16,3-15-20-16,0-10-10 15,0-18 0-15,0 0 14 16,0-6-13-16,10 0-1 16,8-12 1-16,6-15 52 15,6-9-50-15,-2-8 5 16,-1-1-8-16,-9 4 6 15,-2 11-7-15,-8 16 1 16,-5 9 0-16,-3 5-10 16,3 24 3-16,4 12 3 15,2 13 0-15,0-3-15 16,-1 0 16-16,-3-2-56 16,0-4-89-16,-2-10-99 0,6-15-171 15,7-15-139 1</inkml:trace>
  <inkml:trace contextRef="#ctx0" brushRef="#br1" timeOffset="171699.57">4555 10135 1139 0,'0'0'201'16,"0"0"120"-16,0 0-207 15,0 0-57-15,0 0-57 16,0 0 21-16,3 89-19 15,3-23-2-15,1 13 0 0,-5 13-17 16,-2 9 11-16,-2 5-113 16,-26-7-275-16,-12-16-424 15</inkml:trace>
  <inkml:trace contextRef="#ctx0" brushRef="#br1" timeOffset="171948.29">3775 11206 164 0,'0'0'1227'15,"0"0"-968"-15,0 0-112 0,0 0-98 16,0 0 14-16,0 0-57 16,52-4 17-1,20-13 12-15,16 3-27 0,16-4 5 16,15-1-13-16,5 4 0 15,3 0-12-15,-11 4 3 16,-23 1-22-16,-32 3-60 16,-31 7-194-16,-30 0-178 15,-24 8-415-15</inkml:trace>
  <inkml:trace contextRef="#ctx0" brushRef="#br1" timeOffset="172698.09">4033 11615 56 0,'0'0'1378'0,"0"0"-1219"0,0 0-75 15,0 0-1-15,0 0-58 16,0 0-17-16,30-43 3 16,-5 19-11-16,-2-4 0 15,2 1-10-15,-4-2 16 16,-9-1-6-16,-2-1 0 16,-7-4 6-16,-3 2-16 15,0 5 10-15,-6 10 0 16,-4 8 1-16,4 6 16 15,3 4-13-15,1 0 3 0,-4 2 7 16,-1 19-15-16,-2 11 1 16,0 9 0-16,6 7 0 15,1 5 18-15,2 4-11 16,0 3 5-16,0-3-3 16,0-2-4-16,0-9-5 15,0-13 0-15,2-6 6 16,-2-15 5-16,3-5-11 15,-3-7 0-15,3 0 15 16,-3 0-5-16,6 0-10 16,3-19 0-16,12-11 29 15,7-12-19-15,8-5-10 0,4 3 0 16,-1 9 16 0,-5 15-26-16,-10 9 10 15,-9 11 0-15,0 0-18 0,-6 7 18 16,3 14 0-16,-5 8 0 15,2 4-36-15,-4 7 12 16,-2-1-96-16,0-6-135 16,0-16-179-16,10-17-600 15</inkml:trace>
  <inkml:trace contextRef="#ctx0" brushRef="#br1" timeOffset="172922.84">5426 10819 1580 0,'0'0'96'0,"0"0"20"16,0 0 9-16,0 0-90 16,0 0-24-16,0 0-2 15,0 0-2-15,30-30-7 16,21 23 0-16,4 1-47 15,0 4 10-15,-9-3-89 16,-13 5-156-16,-15 0-171 16</inkml:trace>
  <inkml:trace contextRef="#ctx0" brushRef="#br1" timeOffset="173086.79">5302 11070 1068 0,'0'0'175'15,"0"0"-39"-15,0 0-51 16,0 0-9-16,0 0-70 16,0 0 49-16,118-33-55 15,-64 17-77-15,-5 0-250 16,-10 0-637-16</inkml:trace>
  <inkml:trace contextRef="#ctx0" brushRef="#br1" timeOffset="173915.87">6588 10939 1164 0,'0'0'210'0,"0"0"-57"0,0 0 33 16,0 0-109-16,0 0-29 15,0 0 1-15,24-96-39 16,1 49-4-16,8-2-6 16,6-8 14-16,0-2-18 15,2-7 4-15,-5-4 0 16,-6-2-14-16,-5-8-15 16,-11-2 13-16,-11 9 14 15,-3 14-7-15,0 19-12 16,-12 26 21-16,-6 14 0 15,-13 34-18-15,-5 30 2 16,3 17 16-16,11 12 0 0,19 7 3 16,3-8-23-16,22-17 18 15,17-15 2-15,10-24-21 16,6-19 20-16,2-14 1 16,0-3 0-16,1-15-15 15,-3-13 3-15,-9-2 4 16,-10-3 6-16,-11-1-15 15,-8-1 28-15,-11 2-11 16,1 14 0-16,-7 8 8 16,0 11-11-16,0 16 3 15,0 21-1-15,0 8-19 16,3-1 26-16,9-7-6 0,9-7 0 16,4-11 10-16,5-4-24 15,3-10 14-15,-2-5 0 16,-1-5 13-16,3-16-4 15,3-8 16-15,1-8 8 16,2 0-18-16,4 1 30 16,-7 6-45-16,-3 7 3 15,-8 16 6-15,-6 7-5 16,-5 0-4-16,-2 20 0 16,4 7 1-16,1 1-25 15,2-4 21-15,-1-7-40 16,0-5 23-16,-2-8-97 15,1-4 3-15,-4-10-132 0,-1-17-303 16</inkml:trace>
  <inkml:trace contextRef="#ctx0" brushRef="#br1" timeOffset="174070.7">7844 10072 653 0,'0'0'712'0,"0"0"-535"15,0 0-28-15,0 0-135 16,0 0-14-16,0 0-14 16,-21 17-95-16,30 9-160 15,-3 5-393-15</inkml:trace>
  <inkml:trace contextRef="#ctx0" brushRef="#br1" timeOffset="174845.67">6500 11575 1088 0,'0'0'127'0,"0"0"9"16,0 0-57-16,0 0-12 16,0 0-59-16,0 0 40 15,88-82-37-15,-49 53 5 16,1-5-18-16,-4 1 2 16,-8 0-32-16,-11-3 32 0,-4 2-40 15,-13 2 40 1,0-1 0-16,-13 4 4 0,-4 11 0 15,-2 8-2-15,2 9 0 16,1 1 19-16,1 11-14 16,0 17-7-16,3 11 0 15,2 6 4-15,4 2-5 16,3 5 1-16,3-2 0 16,0-4 2-16,0-2 8 15,0-8-10-15,6-7 1 16,-3-5 11-16,4-11 2 15,-7-4-14-15,3-7 0 16,0-2 20-16,0 0-17 16,2 0 46-16,4-11 9 0,10-15-31 15,8-8 34-15,7-5-61 16,5 0 0-16,1 9-6 16,-7 7 16-16,-9 9-10 15,-9 9 0-15,-3 5 12 16,1 0-20-16,-4 0 8 15,6 14 0-15,-3 8-12 16,-3 6 20-16,-3 3-8 16,-2 7 0-16,-4 2-33 15,0 8-4-15,0-9-157 0,-10-3-190 16,1-17-257 0</inkml:trace>
  <inkml:trace contextRef="#ctx0" brushRef="#br1" timeOffset="175060.22">7153 11609 1040 0,'0'0'562'0,"0"0"-537"16,0 0 90-16,0 0-53 15,0 0-59-15,17 72 57 16,-11-30-60-16,-6 6 0 15,0-2-3-15,0 0 3 16,-3 0-42-16,-6-8-93 0,1-10-268 16,5-19-236-16</inkml:trace>
  <inkml:trace contextRef="#ctx0" brushRef="#br1" timeOffset="175561.75">7456 11548 802 0,'0'0'863'0,"0"0"-754"16,0 0-36-16,0 0-6 0,0 0-57 16,0 0 6-16,75-34-11 15,-17 20-5-15,6-6 0 16,5 1-9-16,2-3-2 15,-11 0-8-15,-9 2-8 16,-11 3-63-16,-15 5 57 16,-19-1-22-16,-6 2 4 15,-16 4 43-15,-14-2-61 16,-4 2 58-16,-2 4 11 16,3-4 0-16,6 1-1 15,5 2 4-15,13 0 28 16,3 1 65-16,6 1-57 15,0 2 21-15,0 0-22 0,0-3-32 16,0 3 17 0,15 0-23-16,10 0 0 0,8 3 18 15,6 10-10-15,1 7-8 16,-1 2 0-16,-3 6 16 16,-8 0-22-16,-10-1 6 15,-18 6 0-15,0 1-13 16,-27 2 9-16,-9 0-26 15,-4 1-23-15,6-8-129 16,7-13-60-16,12-13-199 16</inkml:trace>
  <inkml:trace contextRef="#ctx0" brushRef="#br1" timeOffset="175861.17">8348 11246 1319 0,'0'0'305'16,"0"0"-193"-16,0 0-56 16,0 0-10-16,-12 75-28 15,12-41 13-15,0 1-23 16,6-6 8-16,8-4-11 16,8-5-5-16,5-8 0 15,-2-8-5-15,5-4 20 16,-2-8-15-16,2-14 0 0,-4-9 0 15,-7 0-14-15,-10-10 14 16,-9-1-15-16,0 2 7 16,-15 4-29-16,-18 9 33 15,-6 17-12-15,-10 10-38 16,-6 0-79-16,3 14-196 16,10 6-169-16</inkml:trace>
  <inkml:trace contextRef="#ctx0" brushRef="#br1" timeOffset="176394.3">9043 9885 682 0,'0'0'235'0,"0"0"31"15,0 0-39-15,0 0-79 16,0 0 38-16,0 0-107 15,-9-53-2-15,9 53-4 16,0 0-59-16,-4 0 13 16,1 9-27-16,0 25 3 15,-3 21-20-15,0 18 17 0,-3 13-6 16,0 1-1-16,0-2-47 16,3-8-15-16,6-10-133 15,0-19-233-15,0-25-139 16</inkml:trace>
  <inkml:trace contextRef="#ctx0" brushRef="#br1" timeOffset="176710.8">9327 10007 1343 0,'0'0'136'0,"0"0"33"16,0 0-124-16,0 0-42 15,-54 79 29-15,45-42-27 16,3 1 24-16,6-6-29 0,0-7 13 16,12-8-12-16,18-11-1 15,7-3 0-15,-1-3-10 16,-2-9-11-16,-1-16 15 16,-6-4-15-16,-9-6-26 15,-11-2 30-15,-7-3 1 16,0 2-31-16,-22 1 27 15,-5 12-15-15,-6 17 35 16,-4 8 0-16,-3 9 2 16,10 21-27-16,12 10-33 0,15-1-176 15,3 4-5 1,18-11-323-16</inkml:trace>
  <inkml:trace contextRef="#ctx0" brushRef="#br1" timeOffset="176905.84">9735 10165 1146 0,'0'0'430'16,"0"0"-297"-16,0 0-30 16,0 0-54-16,0 0-12 15,102-39-37-15,-60 35-8 16,-1 0-21-16,-2 4-132 15,-9-3-251-15,-5 0-615 0</inkml:trace>
  <inkml:trace contextRef="#ctx0" brushRef="#br1" timeOffset="177527.1">10402 10047 1509 0,'0'0'58'16,"0"0"-5"-16,0 0 81 15,0 0-122-15,0 0 5 0,84-27-17 16,-53 16 0 0,-1-1-5-16,-10-4 5 0,-3-1-5 15,-5 0-6-15,-9-6 5 16,-3-1 6-16,0-4 0 15,0-3 2-15,-6-2-2 16,-6 11 2-16,2 5-2 16,3 10 28-16,3 5-24 15,4 2 17-15,-6 0-21 16,-4 6 6-16,1 14-10 16,-7 9 9-16,2 7-5 15,5 7 27-15,-4 10-23 16,3 3 17-16,0 6-17 15,0-1 4-15,4-5 3 16,0-7-8-16,3-15-3 0,0-14 0 16,3-11 19-16,0-4-19 15,0-5 0-15,0 0 0 16,0 0 16-16,0 0-5 16,9-2-11-16,16-17 28 15,11-8-23-15,16-9 8 16,4-3-13-16,-1-2 0 15,-12 12-6-15,-12 9 6 16,-17 13 0-16,-7 4-8 16,-4 3 17-16,0 8-14 15,0 11 5-15,3 7 0 16,-3 1-4-16,-3 2 4 0,0-2 0 16,0 2-5-16,0 0-19 15,0-2-12-15,-6-3-68 16,3-7-172-16,3-8-166 15,0-9-622-15</inkml:trace>
  <inkml:trace contextRef="#ctx0" brushRef="#br1" timeOffset="177965.31">11103 10215 313 0,'0'0'380'15,"0"0"-134"-15,0 0-29 16,0 0-22-16,0 0 0 16,0 0-30-16,-30-30-77 15,28 27 31-15,2 2-74 0,0 1 2 16,0-3-10 0,0 3-37-16,0 0 0 0,0 0 0 15,0 0 0-15,0 0 0 16,-1 20 0-16,1 4 0 15,-3 5 0-15,-1 1 0 16,1 0 0-16,0 2 0 16,0-6-6-16,3-1-27 15,0-9-82-15,0-11-170 16,0-5-318-16</inkml:trace>
  <inkml:trace contextRef="#ctx0" brushRef="#br1" timeOffset="178258.94">11431 9646 1344 0,'0'0'100'16,"0"0"90"-16,23-76-47 15,-16 63-8-15,-4 9-89 16,-3 4-13-16,0 0-2 15,0 0-22-15,0 21-6 16,3 26-3-16,3 21 0 16,-3 12 13-16,0 12-13 0,-3-2 0 15,0-1 0 1,-9 0 0-16,-10-6 0 0,-5-1-5 16,0-7-87-16,-6-5-16 15,0-16-482-15</inkml:trace>
  <inkml:trace contextRef="#ctx0" brushRef="#br1" timeOffset="179107.98">8772 10810 829 0,'0'0'215'0,"0"0"31"16,0 0-18-16,0 0-51 15,0 0-90-15,0 0-12 16,-8 0-29-16,35-7-35 15,18-3 33-15,25-4-36 16,18 4-8-16,21 1 0 16,27-2 16-16,29-1-14 15,37 2-2-15,35-3 0 16,19 0-16-16,20-3 20 0,10-1-4 16,7 3 0-16,-5 0 12 15,-21 5-21-15,-21-1 9 16,-31 3 0-16,-26 2-5 15,-37-3 6-15,-41 4-1 16,-44-1 0-16,-33 2-9 16,-34-1 0-16,-23 4-10 15,-30 0-113-15,-25 0-89 16,-8 16-116-16,-5 4-251 16</inkml:trace>
  <inkml:trace contextRef="#ctx0" brushRef="#br1" timeOffset="180039.84">9725 11265 609 0,'0'0'245'0,"0"0"44"15,0 0-115-15,0 0 34 16,37-75-56-16,-34 67-74 15,-3 5 24-15,0 3-52 16,0 0-40-16,0 0 13 16,-3 13-17-16,-10 21-6 15,-4 9 0-15,-2 13 11 16,10-3-13-16,6-4 2 16,3-9 0-16,3-4-22 15,18-13 12-15,12-6 8 16,4-17-6-16,2 0 12 15,1-14-11-15,-7-15 7 0,-6-7 0 16,-8-3-5 0,-7 2 10-16,-9-7-5 0,-3 5 0 15,-2-4 6-15,-17 0-23 16,-14 9 15-16,-6 14-10 16,1 15-10-16,-4 5 2 15,5 22-52-15,7 14-31 16,18 8-93-16,9 2-91 15,3-3-145-15</inkml:trace>
  <inkml:trace contextRef="#ctx0" brushRef="#br1" timeOffset="180205.51">10122 11358 1632 0,'0'0'141'0,"0"0"-44"15,0 0-62-15,0 0-5 16,104-33-29-16,-46 22-2 16,2 5-7-16,-5 3-123 15,-1-1-250-15,-8-5-553 16</inkml:trace>
  <inkml:trace contextRef="#ctx0" brushRef="#br1" timeOffset="180673.44">10784 11037 1484 0,'0'0'212'0,"0"0"-73"16,0 0-39-16,0 0-40 15,0 0-59-15,0 0 22 16,-9-4-23-16,9 28 0 15,0 16-6-15,0 9 20 16,0 5-14-16,-6 3 0 16,0 1 16-16,-1-9-22 15,-1-3 6-15,2-20 0 16,3-6-8-16,3-12 13 0,0-5-5 16,0-3 0-16,0 0 13 15,0 0-18-15,9-11 5 16,18-11 0-16,6-9-1 15,13-8 4-15,2 2-3 16,-5 2 0-16,-6 11 3 16,-10 8-3-16,-12 7 0 15,-11 9 0-15,4 0-14 16,-5 3 14-16,6 16 0 16,-3 10-1-16,0 5-6 15,-3 2-4-15,-3 5-12 16,0-2-41-16,0-3-10 15,-6-6-169-15,3-10-205 0,3-14-432 16</inkml:trace>
  <inkml:trace contextRef="#ctx0" brushRef="#br1" timeOffset="180845.24">11279 11371 1439 0,'0'0'224'0,"0"0"-120"16,0 0-34-16,0 0-10 16,0 0-46-16,9 83-10 15,-9-44-3-15,0 11-1 0,0-4-95 16,-13-9-407 0</inkml:trace>
  <inkml:trace contextRef="#ctx0" brushRef="#br1" timeOffset="182238.44">5881 13505 184 0,'0'0'24'0,"0"0"29"16,0 0 96-16,-91 32-81 15,81-28 6-15,7-1 31 16,0-2-18-16,0-1 6 16,1 3 30-16,-1-3-17 15,0 3 2-15,-3-3 60 16,-4 3-51-16,-2-3-18 16,1 0 44-16,-2 4-81 15,4-1 27-15,6-3-48 16,0 0-5-16,3 0 9 15,0 0-43-15,0 0 10 0,18 0-12 16,25 0 12-16,24-7-31 16,15 1 19-16,5 2-48 15,-2 4 3-15,-9 0-129 16,-15 14-118-16,-22 1-128 16,-23 5-184-16</inkml:trace>
  <inkml:trace contextRef="#ctx0" brushRef="#br1" timeOffset="182379.43">5636 13880 1203 0,'0'0'179'15,"0"0"-18"-15,0 0-157 0,0 0 23 16,78-39-8-16,1 13-12 16,12 0-14-16,3 5-153 15,0 1-221-15,-3 1-591 16</inkml:trace>
  <inkml:trace contextRef="#ctx0" brushRef="#br1" timeOffset="183519.78">7204 13798 1123 0,'0'0'245'15,"0"0"-218"-15,0 0-6 16,0 0 15-16,0 0 100 16,0 0-40-16,109-29-50 15,-64 8 3-15,4-6-47 16,3-5 15-16,-4-3-17 15,1-2 13-15,-7 0-19 16,-9-2 6-16,-8-1 0 16,-7 1-1-16,-12-5 17 15,-6-8-13-15,0 0-3 16,-9-2 2-16,-9 12 4 0,3 15-6 16,2 15 0-16,2 12 14 15,-2 8-10-15,-2 23-4 16,-6 19 0-16,3 11 2 15,8 9-16-15,7 3 14 16,3-4-10-16,3-6 3 16,22-14-17-16,8-15 7 15,0-15 14-15,7-12-2 16,2-7-5-16,-2-4 10 16,0-16 0-16,-4-7-10 15,-3-2 22-15,-8-7-12 16,-8 0 0-16,-1-3 7 15,-10-4-6-15,-3 6-1 0,-3 8 0 16,0 8 21 0,0 15-18-16,0 6 13 0,0 6-16 15,-3 24-24-15,0 7 11 16,3 5 2-16,0 1-27 16,6-9-15-16,21-5-54 15,9-12 66-15,8-7-8 16,3-10-42-16,2 0 68 15,-7-17-18-15,-5-10 15 16,-4 1 16-16,-11-7 17 16,-10 0-7-16,-6-1 63 15,-6-2 22-15,0 4 6 0,0 5-15 16,-6 11 7-16,-1 9-6 16,4 7-58-16,-2 7-9 15,-1 19-10-15,0 13 0 16,-4 5-3-16,7 2 3 15,0-6 0-15,3-5-8 16,-3-9 9-16,3-9-1 16,0-6 0-16,0-11 13 15,0 0-21-15,0 0 8 16,3-8 0-16,13-14 21 16,7-12-8-16,9-2-13 15,1-3 0-15,3 0 0 16,-3 8-2-16,-2 11 2 15,-10 14 0-15,-3 6-9 16,-2 3-18-16,-2 20 3 0,-1 7 5 16,-1-4-52-16,-3-2 35 15,-4-4-4-15,-5-7 21 16,0-10 10-16,0-3 8 16,0 0 1-16,4 0 66 15,5-16 7-15,3-7-24 16,12-7-36-16,1-3 8 15,8 0 20-15,3 7-39 16,-5 6 16-16,-1 10-18 16,0 10 11-16,-5 0-13 15,-1 19 2-15,-3 9 0 16,-3 10-11-16,-6 3 8 0,-12 5-34 16,0-3-22-16,-30-2-102 15,-12 0-114-15,-10-15-329 16</inkml:trace>
  <inkml:trace contextRef="#ctx0" brushRef="#br1" timeOffset="183677.48">8332 13084 1215 0,'0'0'177'16,"0"0"-2"-16,0 0-146 15,0 0-29-15,0 0-46 16,0 0-217-16,0 0-123 0,0 64-386 16</inkml:trace>
  <inkml:trace contextRef="#ctx0" brushRef="#br1" timeOffset="184318.81">7219 14539 1021 0,'0'0'52'15,"0"0"49"-15,0 0-77 16,0 0 52-16,0 0 34 16,0 0 14-16,94-39-50 15,-52 5-65-15,4 1 5 16,-1-7-14-16,-2-3 0 16,-4 0-19-16,-14-2 17 15,-7 4 2-15,-12 4-14 16,-6 12 24-16,0 8-10 15,-12 9 0-15,-6 8 5 16,-9 0-5-16,-4 20 0 0,4 10 0 16,2 10 0-16,7 6 4 15,9 8-4-15,3 2 0 16,6 0 8-16,0-3-7 16,0-6-1-16,3-11 0 15,3-7 2-15,-3-15 4 16,0-8-6-16,1-6 0 15,-1 0 4-15,5-1 22 16,4-18 45-16,10-12-35 16,8-3-22-16,3-7 2 0,-2 5-16 15,-1 7 2 1,-3 9 11-16,-8 10-13 0,-7 10 0 16,0 0-2-16,-6 20-8 15,0 15 10-15,-3 12-3 16,-3-1 3-16,0 7-39 15,-3 0 21-15,-7-3-112 16,-4-8-110-16,5-15-4 16,9-14-266-16</inkml:trace>
  <inkml:trace contextRef="#ctx0" brushRef="#br1" timeOffset="184568.59">7998 14625 1206 0,'0'0'211'0,"0"0"56"0,0 0-154 15,0 0-30-15,0 0 0 16,0 0-76-16,-20 0 0 16,20 9-2-16,0 14 9 15,0 7-14-15,0 6 0 16,0 7 3-16,-3 3-21 15,0 4 18-15,-4-1-54 16,1-5-70-16,0-8-326 16,6-19-394-16</inkml:trace>
  <inkml:trace contextRef="#ctx0" brushRef="#br1" timeOffset="185035.29">8187 14539 1523 0,'0'0'146'0,"0"0"-18"16,0 0-94-16,0 0-27 16,0 0 4-16,81-37-18 15,-13 20 7-15,4 1-56 16,1-3 49-16,-3-1-83 0,-12 0-13 15,-22 3 44 1,-15 3-125-16,-17 1 109 0,-4 1 54 16,-22 5 21-16,-11 1 5 15,0 2-2-15,5 0 17 16,1 1 56-16,8-3 2 16,7 2 42-16,7 0-9 15,2 2-41-15,3 2 19 16,0 0-72-16,0 0 2 15,8 0-13-15,17 0 3 16,8 13-5-16,9 7-4 16,1 7 12-16,-6-1 7 15,-7 7-19-15,-15 0 0 16,-10 1-2-16,-5-2 12 0,-14 1-13 16,-14 0 3-16,-8-1-51 15,0 2 14-15,-1-7-107 16,13-7-170-16,9-18-53 15,15-2-470-15</inkml:trace>
  <inkml:trace contextRef="#ctx0" brushRef="#br1" timeOffset="185335.81">8946 14379 970 0,'0'0'466'0,"0"0"-334"16,0 0-23-16,0 0-61 15,0 0-16-15,-34 93 15 0,28-60-39 16,6-2-1-16,0-5 5 16,18-4-10-16,7-8-2 15,8-11 4-15,3-3 6 16,3-10-6-16,1-13-4 16,1-6 0-16,0-5-15 15,-8 1 15-15,-9-6-2 16,-11-1 1-16,-13 1-5 15,0 5-5-15,-30 4 11 16,-10 12 0-16,-8 14-15 16,-13 4-2-16,0 12-83 15,1 18-167-15,11 1-146 0,21-1-540 16</inkml:trace>
  <inkml:trace contextRef="#ctx0" brushRef="#br1" timeOffset="196341.34">9875 13283 57 0,'0'0'1036'0,"0"0"-843"15,0 0 33-15,0 0-73 0,0 0-74 16,0 0-42 0,4 0 6-16,0-3-15 0,5-6-22 15,9-8 29-15,9-3-26 16,10-7-9-16,3-6 0 15,5-3-4-15,-2-1 3 16,-4 1-10-16,-6-3-10 16,-10-1 7-16,-7-4 11 15,-9-2 3-15,-7 4 0 16,0 9 9-16,0 13-8 16,-10 13 7-16,0 7-1 15,0 0-2-15,-3 13-5 0,-2 17 0 16,-3 7-3-16,3 6 8 15,-1 4-6-15,5 5 1 16,-2 0 0-16,1-2 14 16,6 0-11-16,0-8-3 15,1-9 5-15,4-5 4 16,1-12-8-16,0-6-1 16,0-7 0-16,0-3 1 15,0 0 2-15,0 0-3 16,0 0 0-16,1 0 10 15,13 0-7-15,4-10 1 16,6-7 0-16,7-9 19 16,2-3-23-16,7-8 0 15,-1 1 3-15,-7 9 6 16,-3 4-6-16,-12 12-3 0,-7 8 2 16,-4 3-10-16,-3 0 8 15,0 17 0-15,3 6-3 16,1 10 10-16,-4-3-7 15,0-1 0-15,0-5 2 16,-3 2-18-16,0-9 16 16,0 0-28-16,0-7-37 15,1-1-155-15,6-9-161 16,3 0-347-16</inkml:trace>
  <inkml:trace contextRef="#ctx0" brushRef="#br1" timeOffset="196579.11">10693 13062 1186 0,'0'0'223'16,"0"0"-7"-16,0 0-53 16,0 0-104-16,0 0-10 15,0 0-12-15,0 13-35 16,0 11 24-16,0 11-16 15,-3 7-8-15,-3 0 3 16,0 3-5-16,0-4-6 16,2 1-26-16,4-5-134 15,0-11-210-15,-3-7-355 0</inkml:trace>
  <inkml:trace contextRef="#ctx0" brushRef="#br1" timeOffset="196973.95">9603 13798 1274 0,'0'0'181'0,"-99"7"-75"15,65-7 81-15,13 0-133 0,9 0 24 16,6 0-13-16,6 0-51 16,3 0 22-16,30 0-33 15,22 0-1-15,29-6 20 16,23-4-21-16,23 0-1 16,19-7 0-16,12-2 5 15,15 2 5-15,6 0-10 16,-9 1 0-16,-15 7-9 15,-24-4 12-15,-40 5-3 16,-37 4 0-16,-36 2-31 16,-21 2 18-16,-27 0-20 15,-24 19-119-15,-20 9-169 16,-7 3-212-16</inkml:trace>
  <inkml:trace contextRef="#ctx0" brushRef="#br1" timeOffset="197216.18">9892 14350 1714 0,'0'0'107'0,"0"0"-7"16,0 0-20-16,0 0-48 0,0 0-18 15,0 0-14-15,-27 14 0 16,69-28 0-16,16-6 0 16,12 0 0-16,-3 4-30 15,5 2-50-15,-8 2-101 16,-11-1-448-16</inkml:trace>
  <inkml:trace contextRef="#ctx0" brushRef="#br1" timeOffset="197772.87">10335 14350 1169 0,'0'0'310'16,"0"0"-306"0,0 0 71-16,0 0 20 0,103-49-81 15,-42 23-5-15,3-1-3 16,-4 4-12-16,-11-1 2 15,-18 5-17-15,-8-4 14 16,-16 3-4-16,-7-7 11 16,0 4 9-16,-13-4-2 15,-4 5 12-15,-2 8 29 16,3 7-24-16,2 4 40 16,5 3-39-16,-4 0-15 15,4 7 15-15,-1 13-17 0,2 13-8 16,-1 6 15-16,3 5-9 15,-3 6 12-15,-1 1-18 16,-1-1 0-16,2-3 7 16,5-8-2-16,-2-10-5 15,6-8 0-15,0-12 8 16,0-5-12-16,0-4 4 16,0 0 0-16,22-7 21 15,11-15-21-15,6-12 11 16,4-1-7-16,2-2 9 15,1 0-15-15,-4 10 2 16,-8 10 0-16,-10 8 17 16,-5 9-13-16,-11 0-4 15,-5 17 0-15,0 12 11 16,-3 11-19-16,0 1 8 0,0 1-18 16,0 1 15-16,0-10-63 15,0-6-86-15,0-11-298 16,9-13-376-16</inkml:trace>
  <inkml:trace contextRef="#ctx0" brushRef="#br1" timeOffset="197928.59">11218 14314 806 0,'0'0'751'0,"0"0"-659"15,0 0-5-15,0 0 6 16,0 0-54-16,3 99-5 0,-6-57-34 15,-12 3-10 1,0 3-1-16,-9 2-201 0,-1-3-545 16</inkml:trace>
  <inkml:trace contextRef="#ctx0" brushRef="#br1" timeOffset="198602.79">6293 16579 1056 0,'0'0'248'0,"0"0"-56"0,0 0-6 16,0 0-78-16,0 0-43 15,0 0-14-15,-45 2-17 16,67-10-32-16,17-1 27 16,9-1-29-16,7 0-8 15,5 3 7-15,4 0-80 16,-3 4-75-16,-7-4-273 16,-14 7-508-16</inkml:trace>
  <inkml:trace contextRef="#ctx0" brushRef="#br1" timeOffset="198759.81">6321 16704 586 0,'0'0'915'15,"0"0"-858"-15,0 0 51 16,0 0-108-16,0 0 4 16,0 0 4-16,154-39-8 15,-69 17-171-15,9-3-231 16,-3 2-675-16</inkml:trace>
  <inkml:trace contextRef="#ctx0" brushRef="#br1" timeOffset="199022.81">7395 16473 1332 0,'0'0'178'0,"0"0"-16"16,0 0-61-16,0 0-79 15,0 0 47-15,82-6 1 16,-9 0-53-16,5-5 23 16,2 2-32-16,-11-1-7 15,-8 3-2-15,-9-1-15 0,-10 0-34 16,-5 4-160-16,-14-5-449 15</inkml:trace>
  <inkml:trace contextRef="#ctx0" brushRef="#br1" timeOffset="199286.28">8378 16150 1198 0,'0'0'492'0,"0"0"-400"16,0 0-4-16,0 0-12 15,0 0-37-15,0 0-21 16,27 90 26-16,-21-44-44 0,-3 13 0 16,-3 0 0-16,0 4 0 15,0 4 0-15,0-6 0 16,-3 0-28-16,0-13-44 15,3-14-330-15,0-27-874 16</inkml:trace>
  <inkml:trace contextRef="#ctx0" brushRef="#br1" timeOffset="205215.27">13197 8179 344 0,'0'0'141'0,"0"0"-9"16,0 0-49-16,0 0 12 16,0 0 6-16,0 0 22 15,0 0-24-15,0-9-40 16,0 9 3-16,0 0-29 16,0 0-15-16,0 0 17 15,0 0-32-15,0 0 26 16,0 0 20-16,0 0-18 0,0 0 23 15,0 0-25-15,0 0-6 16,0 0 20 0,0 0-40-16,0 0 6 0,0 0-9 15,0 12-11-15,0 13 7 16,0 8 4-16,0 1 0 16,4 3 0-16,0 1 9 15,-4 1-9-15,0 0 16 16,0-1-14-16,0 0 6 15,0-1-8-15,0-1 0 16,0-3 4-16,0-6-4 16,0 0 0-16,0 0-1 15,0-5 8-15,0-2-13 0,0-3 6 16,3-1 0 0,0 1-4-16,-3-5 10 0,3 2-6 15,-3-4 0-15,3 5 6 16,-3-1-12-16,4 3 6 15,-4-4 0-15,3 3-7 16,-3-6 8-16,0 1-1 16,3-3 0-16,-3 0 0 15,0-2-6-15,3 2 0 16,-3 0 6-16,0 1-14 16,3 0 20-16,-3 2-6 15,0 0 0-15,0 0 2 16,0-2-13-16,0 4 11 0,0-2 0 15,0 1-16 1,0-1 17-16,0-1-1 0,0 3 0 16,0-1 2-16,0 3-13 15,0-3 11-15,0 5 0 16,0 0-14-16,0 0 3 16,0-1 11-16,0 0-3 15,0 0-4-15,0 1 1 16,0 0-1-16,0 0-4 15,0-5 0-15,0 5 6 16,0 0 5-16,0-1 0 16,0 1 2-16,0 1-5 15,0 0 3-15,0 1 0 16,0-2-7-16,0 3 10 0,0-4-3 16,0 8 0-16,0-3 10 15,0 1-17-15,0-3 7 16,0 4 0-16,0-6-4 15,0 3 11-15,0-3-7 16,0-1 0-16,3 0 7 16,-2 1-10-16,2 2 3 15,-3-1 0-15,0 1-5 16,0 0 11-16,0-1-6 16,0 1 0-16,0-2 7 15,2-1-7-15,-2 4 0 16,0-4 0-16,0-3-8 15,0 4 15-15,0-4-7 0,0 3 0 16,0-2 2-16,0 3-8 16,0 2 6-16,0-2 0 15,0 3-1-15,0-3 3 16,1 2-2-16,-1-2 0 16,2 0 8-16,-1-2-12 15,-1-1 4-15,5 3 0 16,-5-1-7-16,0-1 9 15,0 0-2-15,0 0 0 16,0-1 5-16,0 3-6 16,0 2 1-16,0-2 0 15,0 3-16-15,0 4 21 0,-5-5-10 16,1 1 4 0,-1 3 1-16,4 2-3 0,-5 3 3 15,3-1 0-15,0 2-11 16,0-2 13-16,-1 5-2 15,4-2 0-15,-3 3 7 16,0-4-15-16,0 1 7 16,-4 1 1-16,3 2-10 15,-1 1 6-15,0 0 4 16,2 2-32-16,-3 2 22 16,0-1 1-16,3 2-21 15,0 0 30-15,0-2-5 16,3-2-1-16,-3-1 6 15,3 2-13-15,0-2-3 16,-4-5 6-16,4 1-20 0,-4-1 17 16,1 1 3-16,2-3-11 15,-2 2 16-15,0 1-27 16,0-4 31-16,0 3-10 16,0-5-1-16,-4-2 12 15,4 2-4-15,0-1 13 16,0 1-9-16,0 2 0 15,0-2 4-15,-1 1-11 16,1-1 7-16,0 2 0 16,-1 0-4-16,3 1 9 15,-2-5-5-15,0 5 0 16,0-1 9-16,0 1-12 0,0-3 3 16,3-2 0-16,0 2-5 15,-3-1 18-15,3 3-8 16,0 1-5-16,-3-1 7 15,-3 3 25-15,-2 2-32 16,1-2 0-16,-2 0 10 16,-1-2 3-16,1 0-3 15,3 2-8-15,1-3 7 16,3 1 7-16,2 0-16 16,0-1 0-16,0 7 17 15,0-3-4-15,3 4 1 16,1-3 3-16,-4 2-8 0,0 1 22 15,0-1-31-15,0 0 0 16,0 1 6-16,0-5 5 16,0 0-11-16,0-2 0 15,0 0 7-15,0 2 0 16,0-2-2-16,0 9 0 16,0-7 1-16,0 8 6 15,0-4-2-15,0 0-10 16,-4 3 10-16,1-6-6 15,2 4-4-15,1-5 0 16,0 3-1-16,0-1 7 16,0-2-6-16,0 1 0 15,0 3 8-15,0-4-4 0,1 9-4 16,-1-9 0 0,0 7-3-16,0-3 11 0,0 1-8 15,0 1 0-15,0-3 10 16,0 7-13-16,2-6 3 15,3 3 0-15,-2-1 9 16,0-4 3-16,-3 2-7 16,0-6-5-16,0-2 8 15,0 1 0-15,0-2-8 16,0-1 0-16,0 0-4 16,0 6 13-16,0-2-9 15,0 3 0-15,0 3 4 16,0-4-5-16,0 2 1 0,0-1 0 15,0-5-6 1,0 2 12-16,0-3-6 0,0 1 0 16,0-3 6-16,0 3-8 15,0-2 2-15,0 4 0 16,-3 2-3-16,3 0 9 16,-3 5-6-16,-1-1 0 15,1 1 2-15,-1 3-10 16,0-6 8-16,-2 5 0 15,0-2-8-15,0-4 12 16,3 1-4-16,-3-3 0 16,2 2 5-16,-1-1-12 15,0 1 7-15,1 3 0 16,1 1-4-16,-3 5 11 0,3 0-7 16,-1-2 0-16,-2 5 2 15,6-3-8-15,-3-2 6 16,3 1 0-16,-3-2-7 15,0 0 14-15,-4 1-7 16,-1 1 0-16,2-1 3 16,0-5-7-16,3-1 4 15,-3-1 0-15,3 0-5 16,3 4 8-16,0 0-3 16,0 3 0-16,0 1 5 15,0-1-8-15,0-4 3 16,0 4 0-16,0-4-6 15,3 0 12-15,0-3-6 0,3-3 0 16,-3 2 8-16,0-2-11 16,0-5 3-16,-3 2 0 15,1-1-7-15,2 0 9 16,1 3-2-16,3-2 0 16,-4 1 12-16,0-1-14 15,0-1 2-15,-3-3 0 16,6 0-3-16,-3-6 11 15,1 2-8-15,-1 0 0 16,0 1 12-16,0 0 0 16,-2 1-12-16,2 2 0 15,2 1-2-15,-4 6 10 0,2 1-11 16,1 3 3 0,0-1 0-16,-1-2 4 0,0 1-4 15,3-4 7-15,-3 1 10 16,0 0-10-16,0-2-7 15,0 0 0-15,0 4 6 16,-3-4-13-16,0 3 7 16,0 1-3-16,0 0 1 15,0 0-15-15,-6 0 9 16,3-1 7-16,-3-2-2 16,0 1-4-16,3 4 7 15,-8 7 0-15,4 2-8 16,1 3 13-16,-3-2-10 15,5-5 4-15,1 1 1 16,-3-4 1-16,3 4-1 0,0-3-4 16,0-2-4-16,3-1 5 15,-4-3 3-15,3 2 0 16,-1-3-3-16,1 4-12 16,-2-6 13-16,2 11 0 15,-1-5-7-15,1-1 9 16,1 2-7-16,-3-2 7 15,0-3 0-15,0 2-4 16,0-6 4-16,-3 1 0 16,-4 10-6-16,0-3 6 0,3 0-21 15,-2-1 20 1,9-9 1-16,-4-1 6 0,4 2-6 16,0 1 0-16,-3-1 9 15,3-4-9-15,-3 0 13 16,3-2-13-16,0 0 4 15,0 3 26-15,0-1-27 16,0 2-1-16,0-2 14 16,0 3-6-16,0-3 2 15,0 0-12-15,-3 3 5 16,3-2-1-16,0-7-4 16,0 1 0-16,0-3 0 15,0-1-1-15,0-4 1 16,-3 0 0-16,3-1-14 15,0 0 4-15,0 2 0 0,0 2-20 16,-3 0 2-16,3 3-54 16,0-3-42-16,-3 1-44 15,3 1-150-15,-5-4-267 16</inkml:trace>
  <inkml:trace contextRef="#ctx0" brushRef="#br1" timeOffset="206630.54">14634 8584 1047 0,'0'0'130'0,"0"0"52"15,0 0 11-15,0 0-114 16,0 0-12-16,0 0-42 16,0 0 3-16,9-50 13 15,-9 63-34-15,0 26-7 16,0 24 16-16,-6 14-16 0,-5 1 32 16,-2-5-32-16,1-8 4 15,0-14-3-15,1-16 6 16,7-15-7-16,2-12 3 15,2-6 7-15,0-2 5 16,0-9-7-16,0-18 10 16,3-14 13-16,11-13-25 15,-5-6-6-15,3-8 0 16,-2-10 11-16,4-11-17 16,5-6 6-16,-3 3-9 15,10 16 1-15,-3 22-19 16,3 28 2-16,-1 23-10 15,1 10-17-15,4 25 51 0,-5 19-19 16,-1 4 20-16,-12 4-13 16,-9-4 9-16,-3-4-3 15,-9-7 0-15,-21-8 7 16,-6-5-5-16,-1-9 5 16,4-7 0-16,1-8 2 15,12-7 10-15,6 0-12 16,4-2 16-16,7-11-6 15,3-1 16-15,0 4-26 16,0 8 0-16,18 2-4 16,7 8 9-16,4 22-5 15,8 13 0-15,-5 8 8 16,0 1-19-16,1-2 3 0,-10-8-58 16,2-9-49-16,-6-13-239 15,-3-14-177-15</inkml:trace>
  <inkml:trace contextRef="#ctx0" brushRef="#br1" timeOffset="207148.05">15162 8540 1472 0,'0'0'197'0,"0"0"-17"15,0 0-124-15,0 0-48 16,0 0 7-16,-12 102 5 0,12-42-20 15,-3 3 3-15,-5-2 5 16,-4-4-4-16,5-8-4 16,-2-15 0-16,3-14 3 15,6-9-17-15,-4-11 9 16,4 0 5-16,0-11-14 16,0-14 19-16,0-13-5 15,0 9 0-15,4 9 3 16,2 3-17-16,3 7 8 15,8-4 6-15,5 2-15 16,3-1 12-16,5 4-11 16,0-2-16-16,2-2-22 15,1-1 25-15,-1 1-19 16,-7-6 43-16,-1 0-14 0,-7-3 20 16,-4-3-3-16,-1-2 23 15,-2-6-11-15,-6 1 54 16,1 6-37-16,-2 7 5 15,-3 10 29-15,0 9-46 16,0 0 24-16,0 3-26 16,0 28-1-16,0 11 2 15,-9 14-16-15,-1 5 0 16,4 0 0-16,0 3 0 16,-2-6 0-16,5-7 0 15,3-9-60-15,0-16 23 16,0-13-122-16,14-13-147 15,6-13-225-15</inkml:trace>
  <inkml:trace contextRef="#ctx0" brushRef="#br1" timeOffset="207447.45">15742 8444 1248 0,'0'0'279'15,"0"0"-2"-15,0 0-181 16,0 0-64-16,0 0 1 15,0 0-22-15,15 34 2 16,-12 16 20-16,-3 6-28 16,0 6 15-16,-9-1-20 15,-8-7 0-15,4 0 0 0,-3-12 0 16,3-5 0 0,9-14 0-16,2-9 0 0,1-9 0 15,1-5 0-15,0 0 0 16,7 0 0-16,16 0 0 15,7 0 0-15,4-5 0 16,14-4-66-16,15 1 15 16,8-6-279-16,-2-5-142 15</inkml:trace>
  <inkml:trace contextRef="#ctx0" brushRef="#br1" timeOffset="207749.76">16413 8497 643 0,'0'0'907'0,"0"0"-728"15,0 0-71-15,0 0-29 16,0 0-42-16,0 0-13 16,-3 27 18-16,10-18-42 15,4-5 0-15,4-4-1 16,1 0 8-16,7-1-7 15,-4-18 0-15,-3-3-1 16,-2-5-18-16,-11 4 19 16,-3 3 0-16,0 6-9 0,-7 8 7 15,-12 6 0 1,-4 5-14-16,-4 18-39 0,-6 14 1 16,5 7-112-1,-1 3-194-15,-1 2-170 0</inkml:trace>
  <inkml:trace contextRef="#ctx0" brushRef="#br1" timeOffset="208018.34">16474 8891 1508 0,'0'0'137'16,"0"0"19"-16,0 0-112 15,0 0-33-15,0 0 34 0,0 0-28 16,-71 75-7-16,65-55-1 16,6-6 3-16,0-4-12 15,0-5 0-15,16-5 2 16,3 0-5-16,4-12 3 16,-3-8-24-16,-1-2 9 15,-12 1-74-15,-7 1-19 16,-4 6-137-16,-24 11-232 15</inkml:trace>
  <inkml:trace contextRef="#ctx0" brushRef="#br1" timeOffset="208446.76">14407 9561 629 0,'0'0'217'16,"0"0"5"-16,0 0-86 16,0 0 109-16,-95-24-104 15,79 22 0-15,6 2-53 16,3-2-31-16,1 2 8 15,3 0-43-15,3 0-7 16,0 0-5-16,0 0 2 0,6 0-12 16,25 0 0-16,32-2 2 15,28-6-4-15,40-4 2 16,31-4 0-16,35-1-5 16,27-3 5-16,24 4 0 15,4 2 0-15,-12-3-15 16,-28 5 5-16,-60-5-19 15,-60 7 16-15,-53 1 9 16,-39 6-57-16,-42 3 59 16,-23 0-98-16,-20 5-143 0,-12 5-229 15</inkml:trace>
  <inkml:trace contextRef="#ctx0" brushRef="#br1" timeOffset="209261.55">1537 9719 1242 0,'0'0'85'15,"0"0"46"-15,0 0-37 16,0 0-12-16,0 0-19 16,121 0 10-16,-33-7-54 15,24 2 12-15,30-5-19 16,22-2-1-16,15-3-8 15,21-4-3-15,10-1 0 16,3-1 5-16,-8 1-5 16,-16 1 0-16,-29-1-1 15,-38 4 8-15,-34 3-7 16,-40 6 0-16,-24 3 1 0,-24 4-12 16,0 0 6-16,-24 0-93 15,-7 7-237-15,1-5-274 16</inkml:trace>
  <inkml:trace contextRef="#ctx0" brushRef="#br1" timeOffset="211593.14">14134 11050 1172 0,'0'0'155'15,"0"0"-24"-15,0 0 42 16,0 0-120-16,0 0-6 0,0 0-18 15,0 0-27 1,-37 4 20-16,37-4-22 0,0 0 6 16,0 0 1-16,10 0 1 15,13-4-8-15,5-10 12 16,6-7-8-16,5-5 5 16,-7-5-9-16,3-8-1 15,-2-5-12-15,-6-9 2 16,-8-5-3-16,-4-10 8 15,-8-4 0-15,-3 9 3 16,-4 14 3-16,0 23 0 16,0 21 5-16,0 7-5 15,-14 30 0-15,-5 21-2 16,-6 10 4-16,-1 10-12 16,2-1 10-16,5 1 0 0,2-4-10 15,11-6-6-15,6-11-11 16,6-12-9-16,24-10 14 15,12-14 20-15,10-12-15 16,1-4 17-16,4-9-10 16,2-18 16-16,-1-6-6 15,-9-3 0-15,-7-7 8 16,-9-4-3-16,-13-6-3 16,-8 7 0-16,-8 10 46 15,-4 12-40-15,0 15 27 0,0 9-6 16,-1 14-23-1,-12 17-11-15,4 19 5 0,3 3-6 16,6-4-2-16,6-8-26 16,21-4 1-16,4-15 1 15,11-6 1-15,0-13 29 16,4-3-6-16,-4-6 8 16,-5-17-2-16,-9-3 3 15,-5-3-1-15,-6-8 11 16,-9 0-1-16,-7-6 41 15,-1 4-22-15,0 2-2 16,0 14 27-16,-4 11-42 16,1 10 32-16,0 2-38 15,0 12 8-15,1 16-24 16,1 9 10-16,1 6 0 0,0 0-4 16,0-4 7-16,0-5-3 15,4-9 0-15,-1-11 8 16,0-4-1-16,-1-10-7 15,-2 0 0-15,4 0 20 16,6 0-17-16,12-19 19 16,5-11 1-16,8-7-18 15,5-5 15-15,2-2-20 16,-4 5 0-16,-5 8 3 16,-13 19-1-16,-4 8-2 15,-3 4 0-15,-4 16 2 16,2 15-12-16,-2 4 0 0,-2-4 5 15,-4-5-8-15,-3-6 1 16,0-7 12-16,0-10 0 16,0-3 2-16,0 0-4 15,0 0 2-15,0-12 0 16,0-12 15-16,0-10-4 16,13-5-11-16,6-3 6 15,7 5 0-15,4 8 2 16,-4 9-8-16,3 17 0 15,0 3-4-15,0 11 8 16,4 16-4-16,-8 7 0 16,-5 6-10-16,-10 2 1 15,-10 2-23-15,-7 2-67 0,-29-6-116 16,-12-12-283-16</inkml:trace>
  <inkml:trace contextRef="#ctx0" brushRef="#br1" timeOffset="211769.02">15137 10414 1156 0,'0'0'91'16,"0"0"77"-16,0 0-162 15,0 0-6-15,0 0-208 0,0 0-9 16,-4 114-148-1</inkml:trace>
  <inkml:trace contextRef="#ctx0" brushRef="#br1" timeOffset="212492.18">13828 11969 474 0,'0'0'400'15,"0"0"-256"-15,0 0 9 16,0 0-28-16,0 0 12 16,0 0-64-16,-81 27-4 15,104-42-15-15,13-10 7 16,4-5-40-16,14-3-12 16,1-5-6-16,3 0-3 15,-3-5-21-15,-1-1 20 16,-8-5-27-16,-12-6 28 0,-8 1 0 15,-17 8 8-15,-9 13-4 16,0 16 2-16,-12 8-6 16,-11 9 11-16,-3 0-2 15,-1 13-9-15,-3 13 0 16,5 8 5-16,6 8-2 16,5 8-3-16,2 3 0 15,6 2 4-15,2-1 8 16,4-2-12-16,0-5 0 15,0-5 8-15,0-8-1 16,7-7-7-16,-4-5 0 16,3-9-4-16,-3-5 8 15,0-6-4-15,1-2 0 16,13-2 5-16,2-22 0 16,10-10-5-16,3-5 0 0,4-3 1 15,0 2 6-15,-3 6-7 16,-8 12 0-16,-10 12 6 15,-6 7-14-15,-3 3 8 16,-6 20 0-16,3 12-12 16,-3 8 16-16,0-1-9 15,0 5 5-15,0-2-35 16,0-2-1-16,0-6-89 16,3-12-100-16,9-14-56 15,12-8-308-15</inkml:trace>
  <inkml:trace contextRef="#ctx0" brushRef="#br1" timeOffset="212991.08">14584 11905 271 0,'0'0'926'16,"0"0"-783"-16,0 0 48 16,0 0-48-16,0 0-75 15,0 0-28-15,-41-2-40 16,60 2 12-16,17-3-9 15,16 3-3-15,10-4 0 16,9-3-6-16,-3-2 6 16,0-2-2-16,-13 2-10 0,-15 2-9 15,-21-3 13 1,-13 0-8-16,-6 0 16 0,-7-3-2 16,-18 0 1-16,-8 3-3 15,0 8 3-15,0 2 2 16,8 0-6-16,3 0 5 15,8 0 0-15,11 0-3 16,0 2 7-16,3-2-4 16,0 0 0-16,0 0 5 15,6 0-1-15,7 0-2 16,4 0 2-16,2 0 22 16,1 0-26-16,2 0 20 15,2 7-20-15,-2 6 10 16,-2 6-5-16,-1 5-5 0,-6 6 0 15,1 3 0-15,-14 4 8 16,0 2-8-16,-4 0 0 16,-13 1 2-16,-5-4-10 15,-5-6 8-15,6-4-32 16,1-10-6-16,7-5-141 16,3-9-134-16,7-2-222 15</inkml:trace>
  <inkml:trace contextRef="#ctx0" brushRef="#br1" timeOffset="213857.46">15448 11644 831 0,'0'0'172'0,"0"0"55"15,0 0 9-15,0 0-74 16,0 0-58-16,0 0-44 16,1-16 12-16,-1 16-59 15,-4 18-1-15,-9 12-8 16,1 9 6-16,2 6-8 0,7-1-2 15,1 5 11-15,2-2-6 16,0 0-5-16,15-10 0 16,10-10 0-16,5-7 11 15,9-10-11-15,2-10 0 16,5 0 1-16,-4-16-6 16,-5-11 6-16,-9 1-1 15,-12-2 0-15,-9 0 7 16,-7-5-8-16,0-4 1 15,-16-2 0-15,-11-4-5 16,-7 2 5-16,-6 6-8 16,-2 12 7-16,3 13-42 15,7 10-2-15,12 4-53 0,11 16-81 16,9-3-133 0,0 2-217-16</inkml:trace>
  <inkml:trace contextRef="#ctx0" brushRef="#br1" timeOffset="214130.14">15854 11461 1200 0,'0'0'212'0,"0"0"46"16,0 0-156-16,0 0-44 15,0 0 17-15,0 0-67 0,-6-25 2 16,23 23-5-16,15-2 4 16,7-1-7-16,6-3-2 15,-2 1-1-15,-5 0-12 16,-3 1-17-16,-8 6-64 16,-8 0-102-16,-5 0-158 15,-11-3-89-15,-3-1-358 16</inkml:trace>
  <inkml:trace contextRef="#ctx0" brushRef="#br1" timeOffset="214340.18">16061 11277 989 0,'0'0'202'0,"0"0"85"0,0 0-84 16,0 0-111-16,0 0 10 15,0 0-50-15,0-28-33 16,-2 28 5-16,2 11-24 15,0 21 0-15,-1 11-3 16,-2 7 13-16,-2 1-21 16,2 3 2-16,3 2-53 15,0-7-45-15,0-12-226 16,12-21-232-16</inkml:trace>
  <inkml:trace contextRef="#ctx0" brushRef="#br1" timeOffset="-214706.72">16662 10149 664 0,'0'0'200'16,"0"0"63"-16,0 0-73 15,0 0-10-15,0 0-4 16,0 0-95-16,0-36-38 16,0 36 15-16,0 5-54 15,0 23-4-15,0 11 26 16,0 11-9-16,0 9 15 16,-2 0-32-16,-4 7 1 15,-1-2 2-15,0-2-3 0,-2-6-34 16,0-6-84-1,0-11-130-15,9-11-245 0,0-19-552 16</inkml:trace>
  <inkml:trace contextRef="#ctx0" brushRef="#br1" timeOffset="-214157.45">16822 10432 1013 0,'0'0'266'0,"0"0"-48"16,0 0-76-16,0 0-56 16,0 0-78-16,0 0 2 0,76-52-10 15,-42 39-13 1,0-1 10-16,-5-1-36 0,-9 1-17 16,-8-2 46-16,-2-2-24 15,-10-4 34-15,0-6 8 16,0 0 1-16,-8 4 0 15,0 10-9-15,4 5 0 16,0 9 40-16,1 0-39 16,-6 0 6-16,-3 17-3 15,-5 8 6-15,4 16-2 16,-3 5-3-16,-1 13-4 16,1 7 40-16,0 4-41 15,3-8 15-15,4-6-12 16,5-15 6-16,1-13-4 0,3-11-5 15,0-7 0-15,0-7 0 16,0-2 7-16,0-1-7 16,9 0 18-16,11-14-14 15,6-8 32-15,10-11-36 16,0-1 0-16,-1-5 3 16,1 2 3-16,-7 7-6 15,-9 13 0-15,-9 8 10 16,-6 9-19-16,-2 0 9 15,0 17-1-15,1 13-12 16,-1 0-10-16,3 1-26 16,-2-4-28-16,4-6-153 15,3-11-114-15,2-10-239 0</inkml:trace>
  <inkml:trace contextRef="#ctx0" brushRef="#br1" timeOffset="-213950.9">17393 10159 1115 0,'0'0'276'0,"0"0"-17"15,6-73-140-15,-5 73-33 16,-1 0-13-16,0 0-69 16,7 23 2-16,-3 19-6 15,5 14 9-15,1 11-12 0,0 6 3 16,-4 10-15-1,-6 2-1-15,0 1-119 0,-17-13-266 16,-12-12-380-16</inkml:trace>
  <inkml:trace contextRef="#ctx0" brushRef="#br1" timeOffset="-213658.73">16523 11192 1463 0,'0'0'136'0,"0"0"69"16,0 0-153-16,0 0 11 0,0 0-42 16,0 0-12-16,33 10 7 15,57-27-16-15,25-3 2 16,10 1 2-16,7-1-4 15,-2 4 0-15,-10 3 0 16,-20 0-27-16,-23 5 20 16,-29 5-131-16,-27 3-79 15,-21 0-150-15,-3 0-293 16</inkml:trace>
  <inkml:trace contextRef="#ctx0" brushRef="#br1" timeOffset="-213156.53">16852 11655 1155 0,'0'0'230'16,"0"0"-178"-16,0 0 67 16,117-95-28-16,-71 55-91 15,-4 3 2-15,-1-2 2 16,-8 0 5-16,-7-2-9 15,-3 2 26-15,-14 10-2 16,-9 8 30-16,0 11-39 16,0 7 6-16,-15 3-4 15,-5 7-6-15,-3 16-11 0,-3 6 0 16,7 8 3 0,-2 5 19-16,6 2-21 0,-1 2 10 15,3 3 6-15,5-3 0 16,5 1-17-16,3-11 3 15,0-6 10-15,0-13-12 16,7-7-1-16,3-8 0 16,6-2-4-16,4 0 11 15,9-19-7-15,7-10 0 16,3-8 7-16,6-10-13 16,1 7 6-16,-2 4 0 15,-8 10-3-15,-9 16 10 0,-10 7-7 16,-5 3 0-1,-2 17 3-15,0 16-20 0,-7 2 17 16,3 6-30-16,-3-8 7 16,6-7-79-16,6-7-83 15,3-15-194-15,5-4-313 16</inkml:trace>
  <inkml:trace contextRef="#ctx0" brushRef="#br1" timeOffset="-212959.76">18105 10961 1379 0,'0'0'157'16,"0"0"7"-16,0 0-91 0,0 0-40 16,0 0-6-16,0 0-25 15,35-6-2-15,15 3 0 16,5-2-47-16,-6 2-89 15,-10 1-188-15,-13-2-348 16</inkml:trace>
  <inkml:trace contextRef="#ctx0" brushRef="#br1" timeOffset="-212809">18021 11134 53 0,'0'0'1266'0,"0"0"-1132"0,0 0-73 15,0 0 4-15,133-44-65 16,-48 24-19-16,15 3-190 16,13 1-179-16</inkml:trace>
  <inkml:trace contextRef="#ctx0" brushRef="#br1" timeOffset="-211642.88">19808 10822 829 0,'0'0'192'0,"0"0"-30"0,0 0 70 15,-88 14-113-15,71-4 16 16,8-1-77-16,5-1-31 16,4-6 22-16,0-2-46 15,1 0 1-15,25-2 26 16,11-18-16-16,13-10 14 16,-1-7-28-16,3 1 7 15,-7-8-9-15,-5-9 2 16,-5-8-1-16,-3-16-10 15,-11-11-2-15,-5-5 13 16,-8 9 0-16,-7 22 1 16,-1 30-7-16,0 18 6 15,0 14 0-15,-16 27-6 16,-13 26 0-16,1 20 6 0,1 16 0 16,6 1 0-16,9 1-17 15,6-9 17-15,6-18-20 16,8-16 11-16,22-14-24 15,9-14 33-15,4-11 0 16,5-9 0-16,7-19-7 16,-3-10 7-16,-3-8 0 15,-6-6-8-15,-11-10 19 16,-14-6-9-16,-5-1 18 16,-9 7-19-16,-2 13 33 15,-2 21-29-15,0 19-2 16,0 13-3-16,-6 26-3 0,-2 14 2 15,4 4 0-15,4-2-28 16,0-12 23-16,16-5-34 16,5-10-5-16,3-14 37 15,6-8-20-15,3-6 28 16,-2-6 0-16,-1-14 7 16,-4-6-4-16,-10-4 2 15,-6-6-5-15,-5-3 44 16,-5-2-36-16,0 5 31 15,0 16-10-15,0 6-26 16,-3 14 30-16,0 15-33 16,0 14-7-16,1 8-8 15,2-2 23-15,0-8-11 0,5-8 3 16,5-5 0 0,-2-11-7-16,-2-3 7 0,3 0 0 15,7-3 21-15,8-14-8 16,1-6 7-16,8-4-16 15,0-1 0-15,-1 1 16 16,-6 7-15-16,-8 11-5 16,-3 9 0-16,-6 0 2 15,3 16-2-15,6 10 0 16,-2 1 2-16,3 0-9 16,1-8 7-16,-5-6 0 15,-2-6-4-15,-2-5 13 16,-1-2-9-16,5-2 0 15,5-15 1-15,3-4-4 0,6-4 3 16,2 5-7-16,-1 4-1 16,3 5-52-16,-5 8-20 15,-1 0-85-15,-5 3-121 16,-5 0-70-16,-10-7-406 16</inkml:trace>
  <inkml:trace contextRef="#ctx0" brushRef="#br1" timeOffset="-211490.99">20949 10152 1021 0,'0'0'173'0,"0"0"-52"0,0 0-104 16,0 0-17-16,0 0-217 15,0 0 43-15,-25 53-383 16</inkml:trace>
  <inkml:trace contextRef="#ctx0" brushRef="#br1" timeOffset="-210892.89">19590 11615 1296 0,'0'0'131'16,"0"0"-38"-16,0 0-24 16,0 0-58-16,0 0 33 15,0 0-44-15,0 0 7 16,57-69 8-16,-8 40-14 15,0-5-1-15,-4 4 3 16,-9-4 2-16,-6 0-5 16,-11-4 0-16,-10 2 8 0,-6 4-3 15,-3 8 6-15,0 12-1 16,-9 4 36 0,-3 8-40-16,2 0 12 0,-4 17-18 15,-1 10 1-15,2 9-4 16,3 3 3-16,5 1 0 15,3 2-2-15,2-2 14 16,0-2-11-16,0-9-1 16,3-10 1-16,11-6 4 15,-4-10 5-15,6-3-10 16,6 0 29-16,4-18-13 16,6-9 14-16,4-3-25 15,-2 0 0-15,-3 10 11 0,-5 3-13 16,-9 11-3-16,-5 6 0 15,-1 4 6-15,-5 22-10 16,-5 7 4-16,1 10-24 16,-2 0 20-16,0 4-67 15,0-5-39-15,0-5-176 16,0-12-211-16</inkml:trace>
  <inkml:trace contextRef="#ctx0" brushRef="#br1" timeOffset="-210710.77">20301 11568 1187 0,'0'0'266'0,"0"0"-68"15,0 0-112-15,0 0-34 16,0 0-45-16,0 0 30 0,6 105-24 16,-6-55-5-16,0 1-7 15,0 1-1-15,-4 2-22 16,-4-8-36-16,0-6-151 15,6-15-171-15,2-20-257 16</inkml:trace>
  <inkml:trace contextRef="#ctx0" brushRef="#br1" timeOffset="-210276.58">20506 11589 378 0,'0'0'1011'0,"0"0"-875"15,0 0 26-15,0 0-109 16,0 0 22-16,0 0-72 16,71-39 21-16,-6 25-13 15,2 1 2-15,2 4-26 16,-3-5 5-16,-3 3-32 16,-6-2 5-16,-15 4-51 15,-13-2-3-15,-17 2-13 16,-12-4 43-16,-4-2 48 15,-21-4-69-15,-7-1 65 16,-1 1 15-16,5-1 31 16,7 9 63-16,6 2-10 15,8 6-6-15,4 0 18 0,3-1-46 16,0 1-18 0,15 0-5-16,15-1-18 0,13 4-9 15,5 0 6-15,2 17 4 16,-5 6 3-16,-9 4-13 15,-18 8 5-15,-15-2-2 16,-3 7-1-16,-21 7-4 16,-19-1-6-16,-5 3-44 15,2-6-32-15,10-8-134 16,18-16-141-16,15-16-207 16</inkml:trace>
  <inkml:trace contextRef="#ctx0" brushRef="#br1" timeOffset="-209977.76">21450 11314 1128 0,'0'0'302'0,"0"0"-63"15,0 0-161-15,0 0-70 16,0 0 32-16,-91 79-32 16,75-39 2-16,10-1-10 15,6-5 9-15,0-4-4 16,15-6-5-16,15-9 0 15,2-11-9-15,8-4 9 16,5-10-3-16,-2-13-7 16,-5-9-18-16,-11-2 26 15,-14-3-8-15,-10-3-1 0,-3 1 8 16,-9 5-14-16,-18 11 17 16,-7 10 0-16,-3 11-47 15,-1 2-135-15,8 6-208 16,7 7-183-16</inkml:trace>
  <inkml:trace contextRef="#ctx0" brushRef="#br1" timeOffset="-209644.84">21917 9796 748 0,'0'0'279'16,"0"0"-9"-16,0 0 21 15,0 0-150-15,0 0-65 16,0 0-11-16,-21-10-62 15,21 48 0-15,0 21 7 16,0 19 2-16,0 6 21 16,0 3-33-16,0-1 0 15,0-5-20-15,-4-8-36 0,1-9-104 16,3-24-257 0,0-23-190-16</inkml:trace>
  <inkml:trace contextRef="#ctx0" brushRef="#br1" timeOffset="-209311.98">22151 10043 1195 0,'0'0'179'16,"0"0"3"-16,0 0-92 16,0 0-16-16,-13 72-3 15,7-28-49-15,4-5-1 16,2-5-19-16,0-5-2 0,18-3 0 15,12-9-2-15,4-10-5 16,3-7-20-16,-2 0-24 16,-4-17 46-16,-6-6-34 15,-5-7 39-15,-10-4 0 16,-7-2 1-16,-3-9 14 16,0 5-11-16,-9 11 13 15,-5 9 13-15,-10 20-24 16,0 0-12-16,-5 20-7 15,5 12-72-15,7 8-62 16,9-4-175-16,7 1-160 16</inkml:trace>
  <inkml:trace contextRef="#ctx0" brushRef="#br1" timeOffset="-209127.72">22593 10178 978 0,'0'0'423'16,"0"0"-174"-16,0 0-96 16,0 0-116-16,0 0-16 15,0 0-21-15,97-43 9 16,-45 40-20-16,0-3-29 16,-4 3-75-16,-8-2-78 15,-15 2-217-15</inkml:trace>
  <inkml:trace contextRef="#ctx0" brushRef="#br1" timeOffset="-208878.78">22819 9964 1038 0,'0'0'359'16,"0"0"-30"-16,0 0-212 15,0 0-21-15,0 0-33 16,0 0-37-16,-22-23-7 15,20 23-19-15,-1 26 0 16,0 10 0-16,0 18 0 16,-5 4 0-16,-4 9 0 0,-6 5-20 15,-3-2-8-15,1-5-56 16,10-15-112 0,8-20-204-16,2-23-110 0</inkml:trace>
  <inkml:trace contextRef="#ctx0" brushRef="#br1" timeOffset="-208479.87">23221 9951 1503 0,'0'0'211'16,"0"0"-43"-16,0 0-87 15,0 0-46-15,0 0-27 0,0 0 4 16,-10 16-12-1,0 17 0-15,0 14 2 0,-1 5 4 16,2 1-6-16,6-7 0 16,2-9 5-16,1-12-16 15,0-14 11-15,0-5 0 16,0-5-9-16,12-1 10 16,4 0-1-16,13-10 0 15,3-7 14-15,7-7-17 16,3-5 3-16,0 2 0 15,-6-1-10-15,-8 7 18 16,-10 8-8-16,-11 10 0 16,-4 3 11-16,-1 0-27 15,1 16 16-15,0 8-2 0,1 6-9 16,-3-1-11-16,-1 1-2 16,3 0-41-16,0-4-144 15,7-10-274-15,4-9-629 16</inkml:trace>
  <inkml:trace contextRef="#ctx0" brushRef="#br1" timeOffset="-208312.22">23738 10149 1334 0,'0'0'339'16,"0"0"-169"-16,0 0-106 15,0 0-17-15,0 0-47 16,0 0 0-16,24 53 8 0,-14-14 2 15,0 5-20-15,1 1-5 16,-5 2-72-16,-1-7-119 16,-4-10-408-16</inkml:trace>
  <inkml:trace contextRef="#ctx0" brushRef="#br1" timeOffset="-208087.34">24030 9772 1519 0,'0'0'236'0,"0"0"-76"15,0 0-73-15,0 0-48 0,0 0-33 16,0 0-6-16,2 17 0 16,-2 41 0-16,0 19 0 15,0 13 0-15,-15 9 0 16,-12 12-54-16,-12 8-33 15,-13-6-223-15,-9-14-538 16</inkml:trace>
  <inkml:trace contextRef="#ctx0" brushRef="#br1" timeOffset="-207680.16">21197 11030 1397 0,'0'0'68'16,"0"0"128"-16,-81-12-103 15,81 2 7-15,21 0-74 16,26-4-2-16,24 2-6 15,21 1-15-15,23 7 33 16,22-1-36-16,24 0 0 16,23-3 16-16,23-3-16 15,26 5-5-15,19 2 3 0,18 0 2 16,3 1 12-16,-12-3-12 16,-26 3 0-16,-36-5-17 15,-41 6 28-15,-47-5-11 16,-46 2 0-16,-32-3-20 15,-27 1 11-15,-6 2-2 16,-35 3-72-16,-18 2-141 16,-13 0-213-16,-4 10-305 15</inkml:trace>
  <inkml:trace contextRef="#ctx0" brushRef="#br1" timeOffset="-206015">22503 11605 967 0,'0'0'276'0,"0"0"-82"15,-86-20 12-15,51 20-102 16,-3 21-64-16,-12 15-14 15,4 10 10-15,6 9-30 16,10-1-1-16,17-5-5 16,13-2 11-16,0-10-23 15,23-11-3-15,15-7-50 16,5-15 41-16,2-4-26 16,-3-7 22-16,-5-18 5 15,-15-6-19-15,-9-2 40 16,-11-1-5-16,-2-4 7 0,-18 0 8 15,-10 0 1-15,-3 1-7 16,-1 10 24-16,2 11-24 16,6 15-4-16,3 1 1 15,8 14-84-15,13 14-39 16,0 1-108-16,27-7-61 16,15-1-389-16</inkml:trace>
  <inkml:trace contextRef="#ctx0" brushRef="#br1" timeOffset="-205823.03">22745 11747 1238 0,'0'0'319'0,"0"0"-165"16,0 0-58-16,0 0-49 16,0 0-32-16,0 0 4 15,73-49-19-15,-3 35-7 16,9 1 2-16,-3 7-97 15,-6 0-24-15,-15 2-69 16,-19 0-175-16,-23-5-622 16</inkml:trace>
  <inkml:trace contextRef="#ctx0" brushRef="#br1" timeOffset="-205619.37">22930 11473 1405 0,'0'0'217'0,"0"0"-48"0,0 0-108 16,0 0-9-16,0 0-42 16,0 0-8-16,-8 53 14 15,8 3-12-15,0 13-4 16,-4 1 0-16,-7-4 4 16,-2 2-9-16,-2-1-65 15,0-5-181-15,8-15-244 16</inkml:trace>
  <inkml:trace contextRef="#ctx0" brushRef="#br1" timeOffset="-205232.65">23489 11472 1525 0,'0'0'165'0,"0"0"-32"16,0 0-26-16,0 0-64 15,0 0-36-15,0 0 6 16,-12 51-13-16,3 15 0 16,-4 0 3-16,1 6 3 15,1-9-6-15,5-13 0 16,5-10 6-16,1-14-20 16,0-13 10-16,0-7 4 15,12-6-15-15,9-7 22 16,8-15-7-16,6-5 0 0,1-6 10 15,1-2-13-15,-3 5 3 16,-4 3 0-16,-7 10-4 16,-13 8 11-16,-4 9-7 15,-6 0 0-15,0 9 6 16,0 18-22-16,0 6 16 16,0 1-34-16,0 0 5 15,4 0-131-15,1-4-306 16,2-10-624-16</inkml:trace>
  <inkml:trace contextRef="#ctx0" brushRef="#br1" timeOffset="-205047.11">24041 11777 1628 0,'0'0'171'15,"0"0"-57"-15,0 0-53 16,0 0-38-16,0 0 0 15,0 0-23-15,0 106 0 16,-6-45-10-16,-3 10-33 16,3 14-5-16,-3-5-281 15,0 0-870-15</inkml:trace>
  <inkml:trace contextRef="#ctx0" brushRef="#br1" timeOffset="-200021.25">18345 13578 506 0,'0'0'149'16,"0"0"62"-16,0 0-30 16,0 0-47-16,0 0 49 15,0 0-62-15,0 0 25 16,0 0-67-16,-58-5-22 16,58 5 18-16,0-2-59 15,0 2 18-15,0 0-22 16,0-3 5-16,10 3-18 15,23-3 1-15,12 2 0 16,19 1-8-16,9 0-25 16,-2 0-23-16,1 0-52 15,-15 0-100-15,-11 7-28 0,-24 0-1 16,-22 2-85-16,-12-1-76 16</inkml:trace>
  <inkml:trace contextRef="#ctx0" brushRef="#br1" timeOffset="-199879.52">18313 13699 501 0,'0'0'218'16,"0"0"9"-16,0 0-64 16,0 0-85-16,0 0-33 15,0 0 55-15,43 17 28 16,14-17-90-16,9-3-38 16,8-4-47-16,11 0-188 15,6-3-185-15</inkml:trace>
  <inkml:trace contextRef="#ctx0" brushRef="#br1" timeOffset="-198639.25">19580 13765 803 0,'0'0'219'16,"0"0"-3"-16,0 0-50 16,0 0-44-16,0 0-50 15,0 0-15-15,-13 0-4 16,13 0-48-16,0 0 29 15,0 0-23-15,10-6-4 16,13-13 13-16,12-5-20 16,4-3 0-16,7-3-1 15,-1 0-20-15,-2-9 11 16,-1-6-9-16,-5-9 14 16,-4-7-15-16,-9-11 20 15,-8 1 0-15,-13 7-2 16,-3 12 12-16,0 15-10 0,-10 21 1 15,-7 10 6-15,-5 6-12 16,-7 30 5-16,-3 19-1 16,-3 17-7-16,7 6 13 15,10 7-12-15,11-3 7 16,7-9-23-16,0-11 20 16,13-17-56-16,17-12 13 15,4-10 28-15,5-11-30 16,1-6 36-16,3 0 3 15,-4-17 9-15,-1 1-6 16,-9-4 10-16,-6-3-4 16,-8-4 23-16,-5-5-17 0,-4 5 20 15,-5 7-14 1,3 11-7-16,-4 9 32 0,0 0-37 16,-5 26-16-16,-4 7 12 15,0 3-7-15,9-2 11 16,0-9-30-16,6-5 5 15,17-6 18-15,0-8-7 16,6-6 14-16,7 0-3 16,-4-10 15-16,4-8-7 15,0-3 1-15,-3-3-2 16,-8 2 51-16,-2 1-52 16,-6 6 19-16,-5 5 9 15,-7 6-30-15,-1 4 5 0,-3 10-6 16,3 13 0-1,2 4-7-15,3-1 7 0,8-7-8 16,9-5 5-16,3-3-33 16,4-8 22-16,3-3-43 15,2 0-105-15,-7-17-22 16,-3-10-176-16,-7-2-357 16</inkml:trace>
  <inkml:trace contextRef="#ctx0" brushRef="#br1" timeOffset="-198493.33">20684 13319 884 0,'0'0'271'0,"0"0"-25"15,0 0-81-15,0 0-120 16,0 0-28-16,0 0-17 16,-10 17-102-16,10 13-55 15,-1 3-183-15,-14 6-609 16</inkml:trace>
  <inkml:trace contextRef="#ctx0" brushRef="#br1" timeOffset="-197939.77">19204 14621 1118 0,'0'0'232'15,"0"0"-174"-15,0 0-55 16,79-37 22-16,-9 6-25 16,3-3 4-16,-4-6-7 15,-7-2 3-15,-10-9 0 16,-10-8-1-16,-12-3 10 16,-15 6-4-16,-15 9-5 15,0 14 6-15,-22 16 58 16,-8 12-52-16,-5 5 8 15,3 0 12-15,-1 18-19 16,7 6 15-16,4 6-20 16,9 6-7-16,5 14 18 0,2 5-6 15,6 8-10-15,0-4 10 16,2-1-10-16,13-10 21 16,-2-12-24-16,2-9 0 15,-1-10 1-15,-4-11 5 16,-4-6-6-16,4 0 15 15,10-4-11-15,3-15 49 16,12-10-47-16,-3-2 1 16,6-1 7-16,-4 2-3 15,-5 7-5-15,-9 9-5 16,-8 8 11-16,-1 6-15 16,-2 4 3-16,-3 18 0 15,-2 11-17-15,-1 3-1 16,-3 4-1-16,0-6-29 15,0 1-94-15,2-9-112 0,5-9-155 16,7-9-350-16</inkml:trace>
  <inkml:trace contextRef="#ctx0" brushRef="#br1" timeOffset="-197757.27">20188 14539 1138 0,'0'0'269'0,"0"0"-73"15,0 0-55-15,0 0-80 16,0 0-28-16,0 0-12 0,-24 14-20 16,23 20-1-1,-1 11 0-15,1 5-4 0,-1 1-1 16,-1-1-64-16,0-7-117 16,2-11-158-16,1-15-439 15</inkml:trace>
  <inkml:trace contextRef="#ctx0" brushRef="#br1" timeOffset="-197306.78">20373 14425 1418 0,'0'0'120'0,"0"0"22"16,0 0-77-16,0 0-32 0,0 0-33 15,0 0 0-15,91-36-8 16,-17 27 8-16,6 3-4 16,2-2-3-16,-7-1-44 15,-13-1 22-15,-13-4-47 16,-14-3 29-16,-16-5 35 16,-19 0-30-16,0-2 41 15,-28 1-12-15,-11 2-17 16,-10 5 23-16,0 4 3 15,10 4 4-15,9 5 41 16,18 0-21-16,9 0 31 16,3 3-2-16,13-3-42 0,23 3 32 15,13 0-8-15,6 6-20 16,-1 11 27-16,-3 5-37 16,-5 6 28-16,-13 1-8 15,-17 3-11-15,-9 2-7 16,-7-1-3-16,-13 1-23 15,-16-3 8-15,-6 2-96 16,2-3-65-16,10-9-141 16,12-8-210-16</inkml:trace>
  <inkml:trace contextRef="#ctx0" brushRef="#br1" timeOffset="-197005.98">21371 14243 827 0,'0'0'429'0,"0"0"-143"0,0 0-114 16,0 0-153-16,0 0-5 16,-96 51-9-16,67-12-5 15,9 2 0-15,13-2 0 16,7 0 9-16,1-6-9 16,25-6 0-16,10-10 3 15,5-10-18-15,4-7 6 16,0 0-20-16,-5-17 28 15,-9-7-35-15,-11-5 36 16,-8-7 0-16,-12-3 1 16,-14-5-11-16,-21 1 10 15,-21 4 0-15,-5 12-13 0,-1 10-3 16,2 11-100-16,13 6-130 16,19 0-20-16,21 0-348 15</inkml:trace>
  <inkml:trace contextRef="#ctx0" brushRef="#br1" timeOffset="-196406.8">22354 13213 924 0,'0'0'111'16,"0"0"41"-16,0 0 29 15,0 0-107-15,0 0-12 16,0 0-23-16,42-59-35 16,-24 42 13-16,3-2-11 15,-5-4-6-15,-1-4 12 16,-1-2-5-16,-1-8-7 15,-6-2 1-15,-4 3 6 16,-3 6 14-16,0 13 5 16,0 8-19-16,0 5 28 0,-6 4-29 15,-4 0-1 1,-8 19-5-16,0 11 3 0,-3 7-4 16,3 13 1-16,3 8 0 15,2 6 16-15,5-1-12 16,5-4 1-16,3-9-5 15,0-15 7-15,6-12-7 16,8-9 0-16,-8-8 0 16,4-6-7-16,8 0 18 15,2-9-11-15,6-14 0 16,3-4 11-16,1-6-3 16,1-3-6-16,-1-1-2 15,-3 6 24-15,-8 9-17 16,-7 12-1-16,-8 10-6 15,-2 1 4-15,-1 27-19 0,-1 9 12 16,0 7-26-16,2 1 19 16,2-4-89-16,4-1-34 15,-2-10-162-15,6-13-209 16</inkml:trace>
  <inkml:trace contextRef="#ctx0" brushRef="#br1" timeOffset="-196226.47">22960 13151 969 0,'0'0'272'0,"0"0"5"16,0 0-107-1,0 0-53-15,0 0-95 0,0 0 2 16,10-26-24-16,-19 65 0 16,-1 10-9-16,-3 6-27 15,-3 6-17-15,-11-1-86 16,-8 3-233-16,-10-7-312 15</inkml:trace>
  <inkml:trace contextRef="#ctx0" brushRef="#br1" timeOffset="-195957.95">21921 13769 1398 0,'0'0'151'15,"0"0"-18"-15,0 0-57 16,0 0-55-16,0 0 33 16,150-34-8-16,-27 15-38 15,27 4 8-15,12 1-16 16,13 0 0-16,7 4 5 16,4 6 10-16,-7 4-19 15,-12 0 4-15,-30 0-46 16,-36 0 11-16,-43 4-123 15,-44 4-255-15,-23 0-199 16</inkml:trace>
  <inkml:trace contextRef="#ctx0" brushRef="#br1" timeOffset="-195425.5">22358 14270 237 0,'0'0'1036'0,"0"0"-1016"16,0 0 96-16,117 10-63 15,-67-22-53-15,0-8 2 16,-10-4-2-16,-9-5 15 16,-4-4-15-16,-10-9 0 15,-9-9 4-15,-6-4 4 0,-2 2-5 16,-6 16-3-16,-16 13 47 15,-4 18-29-15,-4 6 6 16,2 14-24-16,3 16 4 16,7 7 11-16,2 4-15 15,5 9 8-15,3 6 15 16,3 4-14-16,5-4-1 16,0 0-8-16,0-13 7 15,0-6 2-15,0-15-9 16,1-8 0-16,3-4 2 15,-1-8 11-15,0-2-7 16,5 0 12-16,6-2 7 16,8-15 49-16,9-6-66 15,9-7 4-15,2 0 22 0,2 4-29 16,-10 9 16-16,-6 10-21 16,-2 7 7-16,-9 2-12 15,-2 16 5-15,-6 8 0 16,-8 2 0-16,-1 2-22 15,0-1 0-15,0-2-41 16,-8-2-124-16,2-8-189 16,4-10-414-16</inkml:trace>
  <inkml:trace contextRef="#ctx0" brushRef="#br1" timeOffset="-195274.2">23073 14255 1294 0,'0'0'300'15,"0"0"-121"-15,0 0-110 16,0 0-31-16,0 0-38 16,0 0 0-16,0 119-1 15,-2-63-39-15,-13 6-46 16,-5-3-280-16,-9-2-499 16</inkml:trace>
  <inkml:trace contextRef="#ctx0" brushRef="#br1" timeOffset="-194719.14">18996 16470 1054 0,'0'0'363'0,"0"0"-193"0,0 0-1 16,0 0-151-16,0 0 8 16,0 0-12-16,-17-42-4 15,69 35-20-15,4 2 7 16,2 3-123-16,-4 2-253 15,-6-3-342-15</inkml:trace>
  <inkml:trace contextRef="#ctx0" brushRef="#br1" timeOffset="-194576.5">19040 16598 1215 0,'0'0'72'0,"0"0"59"16,0 0-131-16,0 0-5 15,0 0-38 1,137-5-139-16,-46-18-238 0</inkml:trace>
  <inkml:trace contextRef="#ctx0" brushRef="#br1" timeOffset="-194243.43">20272 16424 1227 0,'0'0'121'16,"0"0"43"-16,0 0-151 0,0 0-9 15,77-79 1 1,-25 59-5-16,1-3 3 0,-5 0 4 16,-10-6 13-16,-7-1-12 15,-12-11 22-15,-9 2 58 16,-10 6-48-16,0 10 15 15,0 9 2-15,-3 9-33 16,-8 5 17-16,1 16-41 16,-5 16 0-16,2 17-10 15,2 12 12-15,-1 9-2 16,3 12 0-16,-5 4-42 16,-2 0-28-16,-4-4-176 0,1-9-306 15</inkml:trace>
  <inkml:trace contextRef="#ctx0" brushRef="#br1" timeOffset="-194088.42">20294 16822 1438 0,'0'0'237'0,"0"0"-78"16,0 0-130-16,0 0-25 15,0 0 20-15,160-51-17 16,-63 31-14-16,13 0-33 15,4-7-377-15,-1-7-767 16</inkml:trace>
  <inkml:trace contextRef="#ctx0" brushRef="#br1" timeOffset="-191378.88">25222 8045 337 0,'0'0'132'15,"0"0"47"-15,0 0-80 0,0 0-52 16,0 0 69-16,0 0-20 16,0 0-57-16,-17-37 19 15,17 35-25-15,0 2-5 16,-4 0 24-16,4 0-47 15,-1 0 3-15,-1 0-8 16,-1 6-12-16,0 13 11 16,-1 7 1-16,1 7 0 15,1 8 16-15,1 7-10 16,1 9-1-16,-3 8 5 16,3 2-4-16,0-7 4 15,0-1-10-15,0-1 0 16,0 0 33-16,0-5-30 15,3-2 10-15,0-1-8 0,-2-6 1 16,1 1-3-16,-1-5-3 16,1 5 0-16,-1-3 0 15,1 4 1-15,1-3-1 16,1-6 0-16,1 1 5 16,1-4-8-16,0-4 3 15,0 4 0-15,-2-3 1 16,-1 6 9-16,-1 3-10 15,-2 3 3-15,0 2 2 16,0 2 1-16,0 0-6 16,1-1 0-16,2 0-5 15,3-3 7-15,-2-1-2 16,3 1 0-16,-1-3 8 0,-2-3-7 16,1-1-1-16,-4-2 0 15,3-2 11-15,-2 5-8 16,-1 2-3-16,1 4 7 15,-1 0 1-15,1 6-9 16,-2 4 1-16,1 0 0 16,-1 3 1-16,0-3 0 15,0 3-1-15,2 4 3 16,-1 3 6-16,4-2-2 16,-1 0-7-16,1-5 0 0,2 6 11 15,-2 5-5 1,-1 2-6-16,-1 4 0 0,0-4 9 15,0 1-11-15,0-2 2 16,3-1 0-16,-3-1 2 16,3 1 3-16,-1-5-5 15,1 1 0-15,-3 6 9 16,1 3-8-16,2 2-1 16,-5 5 0-16,4 0 16 15,-2 4-8-15,0 5 2 16,3-1-4-16,0 5 2 15,3 1-2-15,-3-2-6 16,-2 3 0-16,-1-2 7 16,0 6-3-16,-3 0-4 15,0 0 0-15,0 7 14 0,0-3-10 16,0 2-4 0,0 2 0-16,0-1-3 0,0 1 6 15,3-5-3-15,3 3 0 16,0-2 9-16,-1-4-14 15,1-5 5-15,-3-1 0 16,-2-6-6-16,-1 0 14 16,0 1-8-16,0-4 0 15,-9 5 8-15,-6-1-10 16,2-1 2-16,-1-4 0 16,-1-7-6-16,2-3 15 15,-2-2-9-15,1 0 13 0,0 2-10 16,0 1 19-16,-4-6-22 15,2 5 0 1,-3 1 2-16,-2 5 5 0,3 3-7 16,-2 0 3-16,5 3 5 15,1 5 2-15,1-6-10 16,2-1 0-16,2 0 9 16,-2 1 3-16,1 0-8 15,-4 2 5-15,-2-2-2 16,0-4 2-16,-4-3-9 15,1 1 0-15,-2-4 1 16,2-1 13-16,0-1-14 16,2 6 0-16,2 2 4 15,-2 2-5-15,1 3 1 16,3 5 0-16,-1 4-5 0,-2-1 12 16,2 0-7-16,1-5 0 15,1-7 12-15,2 2-21 16,1-2 9-16,1-2 0 15,2-2 1-15,-1-1 9 16,2-2-10-16,-1 0 0 16,2-1 12-16,-2-2-14 15,-3-2 2-15,5-10-9 16,4-8 7-16,0-13-85 16,0-17-50-16,8-16-201 15,3-5-290-15</inkml:trace>
  <inkml:trace contextRef="#ctx0" brushRef="#br1" timeOffset="-190214.08">26836 8088 592 0,'0'0'754'0,"0"0"-509"16,-21-97-142-16,20 78-25 15,1 7-40-15,-2 10-2 16,1 4-30-16,-2 37 14 15,-5 29-26-15,-2 25 10 16,-7 13-4-16,-3-4 5 16,-1-12 5-16,-3-11-10 15,2-20 0-15,6-19 5 0,6-17-7 16,4-19 2 0,6-4 0-16,0-37 13 0,0-17-5 15,5-21-10-15,12-15 2 16,6-11 0-16,1-8 1 15,3-7-1-15,3 7 0 16,-1 26-4-16,-3 27-7 16,-3 30 7-16,1 26 3 15,2 6-1-15,8 38-10 16,3 24 6-16,1 15 6 16,-4 9 0-16,-10 2-2 15,-9-2-16-15,-14-7-84 0,-1-15-140 16,-19-14-151-1,-16-16-343-15</inkml:trace>
  <inkml:trace contextRef="#ctx0" brushRef="#br1" timeOffset="-190079.48">26736 8372 1225 0,'0'0'294'0,"0"0"-63"15,0 0-185-15,0 0-44 16,0 0 15-16,122-23-17 15,-50 19-51-15,1-6-146 16,-9-4-319-16</inkml:trace>
  <inkml:trace contextRef="#ctx0" brushRef="#br1" timeOffset="-189664.75">27111 8444 966 0,'0'0'270'0,"0"0"-36"16,0 0-100-16,0 0-63 16,0 0-27-16,0 0-11 15,85-112-31-15,-51 66-2 16,-1-5 0-16,-3-2-8 16,-10 2 4-16,-6 10 4 15,-9 12 0-15,-5 10-1 16,0 14 13-16,0 5-4 0,-11 0 3 15,-1 17-3-15,-1 10-11 16,4 7 4-16,7 2-1 16,2-1 26-16,6-2-23 15,15 0-3-15,7-3 7 16,3-4 1-16,2-2-2 16,-4 2-6-16,-8-6 5 15,-8-1-6-15,-11-1 1 16,-2 3 0-16,-23-4 5 15,-13 3 5-15,-10-3-20 16,-3-3-5-16,-3-4-55 16,4-8-107-16,5-2-258 15,15-2-573-15</inkml:trace>
  <inkml:trace contextRef="#ctx0" brushRef="#br1" timeOffset="-189165.26">28438 7827 983 0,'0'0'248'0,"0"0"45"15,0 0-116-15,0 0-74 16,0 0-3-16,0 0-69 16,42-56 19-16,-42 59-38 15,0 30 1-15,0 17-5 16,0 18-1-16,0 5-6 0,0 0 13 16,-5-4-11-16,-1-6-3 15,3-17 0-15,0-12 4 16,3-16-4-16,0-11 0 15,6-7-12-15,21 0 5 16,15-15-16-16,12-13-13 16,5-11-45-16,-1 3-217 15,-11-3-336-15</inkml:trace>
  <inkml:trace contextRef="#ctx0" brushRef="#br1" timeOffset="-188599.16">28998 7769 1508 0,'0'0'236'0,"0"0"-102"16,0 0-51-16,0 0-21 15,0 0-41-15,0 0-18 16,32-29-3-16,-32 67 0 15,0 17 0-15,-7 11 0 16,-4-1 0-16,-2-7 0 16,1-9 0-16,-1-9 0 15,5-13-6-15,2-12-14 0,5-11 12 16,1-4-18 0,0 0 26-16,0-17 0 0,3-12 2 15,7-7-12-15,3 0 9 16,1-3-17-16,2 3 13 15,1 5-28-15,1 6 10 16,-1 9 7-16,0 3-22 16,1 8 33-16,0 1-25 15,0-2 30-15,-2-1-13 16,-1 0 26-16,-3 0-13 16,-2-3 34-16,-1-3-16 15,-3 3 30-15,-1 0-29 16,-2 7-1-16,-3 1 37 0,0 2-41 15,0 0 17-15,0 0-31 16,0 12 0-16,0 20 0 16,0 12 0-16,0 9 0 15,0 3 0-15,-2-1 0 16,-2-4 0-16,-1-1 0 16,4-4-8-16,1-11-54 15,0-14-81-15,4-21-361 16,19-4-683-16</inkml:trace>
  <inkml:trace contextRef="#ctx0" brushRef="#br1" timeOffset="-188332.77">29616 7778 1078 0,'0'0'541'0,"0"0"-354"15,0 0-94-15,0 0 0 16,0 0-50-16,0 0-31 15,-3 18-12-15,-2 16 0 16,-3 13 0-16,1 8 0 16,-1-1 0-16,4 2 0 15,1-3 0-15,3-8 0 16,0-8 0-16,0-10 0 16,0-12 0-16,0-8 0 15,10-7 0-15,5 0 0 16,7-13-45-16,8-14 0 0,5-5-49 15,8-1-170-15,8 0-263 16</inkml:trace>
  <inkml:trace contextRef="#ctx0" brushRef="#br1" timeOffset="-188048.99">30416 7899 830 0,'0'0'566'16,"0"0"-316"-16,0 0-114 16,0 0-44-16,0 0-21 15,0 0-52-15,55-14 26 16,-7 6-24-16,6 1-14 15,8-3-10-15,-2 3 3 16,-6 1-55-16,-9 3 20 16,-19 3-109-16,-16 0-165 15,-10 3-309-15</inkml:trace>
  <inkml:trace contextRef="#ctx0" brushRef="#br1" timeOffset="-187899.08">30416 8054 1041 0,'0'0'260'0,"0"0"-26"0,0 0-120 16,0 0-26-16,0 0-20 16,0 0-16-16,128 13-52 15,-59-33 0-15,-1-2-38 16,-8-3-203-16,-14-3-262 16</inkml:trace>
  <inkml:trace contextRef="#ctx0" brushRef="#br1" timeOffset="-187666.46">30598 7690 1292 0,'0'0'219'16,"0"0"38"-16,0 0-177 0,0 0 21 16,0 0-66-16,0 0 11 15,-49 42-29-15,46 12-17 16,0 10 0-16,-2 5 0 15,-5 1 0-15,-3-2 0 16,-4 6 0-16,-5 1 0 16,-2-2-8-16,-3-10-133 15,6-19-189-15,11-24-775 16</inkml:trace>
  <inkml:trace contextRef="#ctx0" brushRef="#br1" timeOffset="-187017.19">31139 7625 1630 0,'0'0'116'0,"0"0"-11"16,0 0-12-16,0 0-61 16,0 0 22-16,87-46-37 15,-77 46-17-15,-2 14 0 16,-5 7 0-16,-2 10 0 15,-1 6 0-15,0 9 0 16,0 9 0-16,-12 5 0 16,-5-4 0-16,0-1 0 15,1-11 0-15,2-10 0 16,5-12 0-16,3-9 0 16,3-9 0-16,3-4 0 0,0 0 0 15,0 0 0-15,0 0 0 16,0-10 0-16,0-16 0 15,0-14 0-15,8-10 0 16,2-12 0-16,2-11 0 16,6-5 0-16,3-14 0 15,4-5 0-15,4 8 0 16,1 18 0-16,-4 26 0 16,-3 18 0-16,-3 20 0 15,0 7 0-15,2 7 0 16,8 32 0-16,0 14 0 15,-3 13 0-15,-12 1 0 0,-11-7 0 16,-4-8-15-16,-13-9 8 16,-20-10-15-16,-4-8 14 15,-3-13 2-15,5-5 6 16,5-7-1-16,5 0 1 16,8-3 0-16,7-4 18 15,4 3-17-15,6 2 13 16,0 2-2-16,0 0-5 15,19 2-7-15,11 18 0 16,9 6 0-16,6 14-8 16,1 3 8-16,-3-1-30 15,-7-6 7-15,-11-6-94 16,-11-12-141-16,-5-7-305 0</inkml:trace>
  <inkml:trace contextRef="#ctx0" brushRef="#br1" timeOffset="-186484.23">31779 7573 1190 0,'0'0'347'15,"0"0"-118"-15,0 0-87 16,0 0-64-16,0 0-53 16,0 0 11-16,0-31-36 15,3 75 0-15,0 19 0 16,-3 6 0-16,0-2 0 0,0-8 0 15,-9-9 0-15,-1-12 0 16,6-16-6-16,2-11-21 16,0-7 13-16,-1-4-9 15,-1-13 12-15,1-18 11 16,1-5 0-16,2-4-5 16,0 1 5-16,8 3 0 15,10 8-1-15,3 11 3 16,4 6-12-16,3 8 7 15,10 3-13-15,3 0 4 16,4 0-21-16,3 0 3 16,-8 0 3-16,-8-5-12 15,-9-5 25-15,-9-5 6 0,-7-6 8 16,-2-8 31-16,-4-4-13 16,1-6 19-16,-2 4 9 15,0 7-36-15,0 11 39 16,0 9-17-16,0 7 2 15,0 1-14-15,0 0-20 16,0 25 0-16,0 15 0 16,0 17 0-16,0 9 0 15,6-1 0-15,-3 3 0 16,-3-6 0-16,0 0 0 16,0-9-31-16,-3-10-47 15,3-18-157-15,0-20-390 0</inkml:trace>
  <inkml:trace contextRef="#ctx0" brushRef="#br1" timeOffset="-186201.25">32528 7520 1220 0,'0'0'304'0,"0"0"-58"15,0 0-114-15,0 0-78 16,0 0-31-16,0 0 33 15,23 25-44-15,-16 12-12 16,-3 6 0-16,-2 6 0 16,-2-2 0-16,1 0 0 15,2-8 0-15,5-6 0 16,1-9 0-16,3-11 0 0,4-4 0 16,8-9 0-16,6 0 0 15,7-4 0-15,6-13 0 16,-1-4-36-16,-6 1-95 15,-9-1-260-15,-11 4-657 16</inkml:trace>
  <inkml:trace contextRef="#ctx0" brushRef="#br1" timeOffset="-184836.07">26706 9729 925 0,'0'0'196'0,"0"0"-52"16,0 0 98-16,0 0-98 15,0 0-99-15,0 0 35 16,-61-59-45-16,33 59-29 15,-7 10 14-15,-4 12-2 16,-2 8-18-16,2 3 0 16,8-2 5-16,7 1-2 15,9-5-3-15,14-1 0 16,1 0-13-16,25 1 15 16,17 0-2-16,9-5 0 15,2 1-27-15,-4-9 17 16,-11 2-16-16,-15-7-1 15,-12-1 26-15,-9 1-32 0,-2 4 25 16,-23 4 5-16,-17 4 6 16,-15-2-7-16,-12 0 4 15,-7-2 0-15,-3-7-9 16,5-3 21-16,16-4-12 16,18-3 0-16,20 0-22 15,18-20-7-15,13-13-161 16,33-6-140-16,18-7-15 15,13 2-135-15</inkml:trace>
  <inkml:trace contextRef="#ctx0" brushRef="#br1" timeOffset="-184568.6">26718 9897 622 0,'0'0'337'0,"0"0"-70"0,0 0-80 16,0 0-141-16,0 0-33 15,0 0-13-15,-19 89 0 16,15-52 8-16,4 0-6 15,8-4-2-15,19-8 2 16,15-8 6-16,16-10 20 16,12-7-28-16,6-3 1 15,-10-18-8-15,-14-5-16 16,-21-6 23-16,-17-5-1 16,-14-5 12-16,-3-8 33 0,-25 0-19 15,-8 4 26 1,-6 7-18-16,0 22-33 0,-1 17-11 15,3 12-117-15,13 29-155 16,10 8 93-16,13 4-262 16</inkml:trace>
  <inkml:trace contextRef="#ctx0" brushRef="#br1" timeOffset="-183737.09">27436 10803 948 0,'0'0'213'15,"0"0"65"-15,0 0-97 16,0 0-103-16,0 0-5 16,0 0-60-16,49-36-8 15,6-1 3-15,6-8 4 0,-1-6-12 16,-5-5 0-16,-7-14 8 15,-11-8 4-15,-9-12-10 16,-12-9-2-16,-13 10 12 16,-3 11-1-16,-12 18-11 15,-8 27 8-15,1 21 2 16,-7 12 0-16,-5 28-10 16,-5 22-1-16,3 25-9 15,8 10-1-15,15 12 9 16,10-1-12-16,0-7-25 15,24-13 38-15,10-20-41 16,9-17 33-16,0-13 1 16,2-16-9-16,-2-10 17 0,-1-6 0 15,0-13 0 1,-5-12-2-16,-4 2 9 0,-9 0-7 16,-8 2 35-16,-7 14-30 15,-4 3 23-15,-5 10-28 16,0 0 3-16,0 23-13 15,0 9 10-15,6 7 0 16,11-1-3-16,8-1 4 16,13-3-1-16,4-7 0 15,2-10 0-15,-3-10-7 16,-2-7 7-16,0-12 0 16,1-13 22-16,0 0-20 15,-1-6 26-15,-1-2-1 16,-3 7-25-16,-8 3 26 0,-11 11-20 15,-7 5-8-15,-5 7 0 16,1 2-2-16,4 18 2 16,6 0 0-16,1 0 1 15,7-3-15-15,0-7 14 16,-1-4-24-16,4-6-3 16,1 0-45-16,0-1-102 15,0-17-267-15,-8-10-505 16</inkml:trace>
  <inkml:trace contextRef="#ctx0" brushRef="#br1" timeOffset="-183563.61">28852 10132 1319 0,'0'0'268'0,"0"0"-73"15,0 0-122-15,0 0-14 16,0 0-58-16,0 0-2 15,0 0-3-15,-5 3-94 16,5 26-87-16,-12 9-157 16,-9 4-174-16</inkml:trace>
  <inkml:trace contextRef="#ctx0" brushRef="#br1" timeOffset="-182504.25">27454 11526 878 0,'0'0'108'16,"0"0"78"-16,0 0-100 16,0 0 29-16,0 0-15 15,0 0-61-15,-56 3 16 16,56-3-29-16,0 0-17 0,6 0 15 16,23-9-17-16,16-11-7 15,14-9 0-15,7-6 0 16,-3 2-41-16,-8-6-17 15,-12-1-6-15,-13-2 50 16,-14-2 12-16,-14 2 2 16,-2 9 42-16,0 10-17 15,-15 12 45-15,-3 11-40 16,-6 0-29-16,-4 14-1 16,-4 16 3-16,1 12-3 15,1 11 13-15,4 6-8 0,1 7 21 16,3 2-10-1,6-6-2-15,5-3 11 0,5-12-18 16,6-15-7-16,0-9 0 16,0-17 12-16,0 0-7 15,3-6-5-15,6 0 0 16,9-3 35-16,3-11-26 16,3-4 15-16,4-8-17 15,1-4 5-15,0-3-3 16,0 4-9-16,-7 9 0 15,-8 11-4-15,-7 9 8 16,-4 3-8-16,0 26-8 16,-2 14-4-16,-1 7 2 15,0-1-5-15,0-2-46 16,0-11-46-16,0-7-200 0,9-18-39 16,9-11-239-16</inkml:trace>
  <inkml:trace contextRef="#ctx0" brushRef="#br1" timeOffset="-182071.59">28033 11486 1142 0,'0'0'262'0,"0"0"-9"16,0 0-205-16,0 0 12 16,0 0-51-16,0 0 6 15,-59-14-27-15,82 13 12 16,23-3 0-16,19 1-3 0,14-1 3 15,4-3-10-15,-4 1-24 16,-11-2-12-16,-14-1 7 16,-20 1-44-16,-16-1 64 15,-18-7 8-15,0 2 21 16,-19-1-10-16,-8-2 11 16,2 4-7-16,3 3 54 15,8 3-24-15,8 4-10 16,4 3 40-16,2 0-56 15,0 0 14-15,0 0-20 16,21 0 13-16,10 0 0 16,11 7-15-16,3 9 0 15,0 7 3-15,-11 7 7 0,-10 1-10 16,-15 0 0-16,-9 3 9 16,-5 5-19-16,-24 1 10 15,-9 3-45-15,-8 0-5 16,1-8-131-16,7-7-101 15,15-16-88-15,20-12-322 16</inkml:trace>
  <inkml:trace contextRef="#ctx0" brushRef="#br1" timeOffset="-181771.17">28972 11324 350 0,'0'0'911'16,"0"0"-702"-16,0 0-150 15,0 0-16-15,2 81-9 0,-2-33 5 16,0-1-39-16,0 3 0 16,7-8 6-16,11-6 8 15,9-13-14-15,4-9 0 16,2-14 14-16,4 0-6 16,-1-11-8-16,-3-15 0 15,-5-10 10-15,-10-3 0 16,-8-5 14-16,-8-4 13 15,-2 1-37-15,-12 4 19 16,-15 9-19-16,-8 8-12 16,-10 13 10-16,-4 11-92 15,2 2-77-15,4 0-170 16,13 0-215-16</inkml:trace>
  <inkml:trace contextRef="#ctx0" brushRef="#br1" timeOffset="-181305.56">30040 9584 599 0,'0'0'205'16,"0"0"122"-16,0 0-43 15,0 0-97-15,0 0-27 0,0 0-106 16,0 0-23-16,15-52-7 16,-29 87-12-16,-5 19-12 15,-6 22 5-15,-2 6 7 16,-1 7-2-16,0-4-10 15,3 5-15-15,3-7-43 16,9-8-165-16,13-19-194 16,0-25-65-16</inkml:trace>
  <inkml:trace contextRef="#ctx0" brushRef="#br1" timeOffset="-180756.75">30079 9981 1146 0,'0'0'214'0,"0"0"40"16,0 0-150-16,0 0-69 16,0 0-32-16,0 0 12 15,28-28-15-15,5 23 0 16,4-4-5-16,1-3-9 16,0-1-14-16,-2-4-11 15,-5-2-42-15,-4-4 40 16,-7-7-2-16,-7-6 43 15,-7-7 6-15,-4 4 2 16,-2 8 40-16,0 8 30 16,0 13-47-16,0 7 46 0,0 3-60 15,0 0-9 1,-6 9-6-16,-8 18 2 0,-1 15-4 16,-5 16 4-16,0 10 5 15,-2 7 15-15,-1 3-21 16,1-10 0-16,5-10 2 15,4-13 2-15,6-15-7 16,5-13 0-16,2-10 6 16,0-7-20-16,3 0 14 15,18-3 0-15,10-21-4 16,11-6 4-16,6-6-3 16,0-7 2-16,-1 0 2 15,-6 0-10-15,-7 7 9 16,-9 13 0-16,-10 13 3 0,-9 10 3 15,-6 3-12 1,0 27-1-16,0 6 7 0,0 11-2 16,0-5 2-16,0 4-6 15,8-7-8-15,-2-8-111 16,1-12-130-16,3-11-134 16,3-8-263-16</inkml:trace>
  <inkml:trace contextRef="#ctx0" brushRef="#br1" timeOffset="-180556.94">30881 9619 1106 0,'0'0'171'0,"0"0"117"0,14-75-129 16,-14 73-64-16,0 2-64 16,0 2 7-16,0 24-38 15,-2 18 0-15,-6 18-6 16,-5 8 17-16,-4 16-21 15,-6 1 10-15,-10 5-99 16,-13 3-120-16,-11-3-258 16,-5-16-477-16</inkml:trace>
  <inkml:trace contextRef="#ctx0" brushRef="#br1" timeOffset="-180337.97">29845 10532 1341 0,'0'0'173'16,"0"0"25"-16,0 0-114 16,0 0-16-16,0 0-68 15,0 0 27-15,89-10 1 16,31 0-25-16,21 0 19 16,11 0-21-16,8 1-1 15,-3 7 0-15,-14-1-18 16,-19-2-46-16,-33 1-100 15,-38-1-264-15,-35 0-382 16</inkml:trace>
  <inkml:trace contextRef="#ctx0" brushRef="#br1" timeOffset="-179774.46">30024 11005 1478 0,'0'0'129'16,"0"0"0"-16,0 0-55 16,0 0-42-16,0 0 10 15,92-50-42-15,-46 23 4 16,-1 1-2-16,-3-4-1 16,-5-3-1-16,-9-3 0 15,-9 6 7-15,-12 4-9 16,-7 9 2-16,0 7 0 0,0 4-3 15,-7 5 3-15,-6 1 0 16,-3 0-2-16,0 5 8 16,-1 12-6-16,1 8 0 15,0 8 2-15,0 10 0 16,2 9 5-16,0 2-7 16,1 5 6-16,1-6 8 15,-1 0-11-15,5-12-3 16,0-7 0-16,4-14-4 15,4-10 4-15,-2-7 0 16,2-3-2-16,0 0 16 16,0 0-7-16,6 0 8 15,20-19-11-15,11-9 32 0,14-8-25 16,7-6-11 0,-1 2 0-16,-2 7 13 0,-10 11-8 15,-17 11-5-15,-11 8 0 16,-10 3 1-16,-1 14-1 15,-3 16 0-15,-3 9 0 16,0 1 9-16,0 2-23 16,0-3 10-16,0-9-56 15,0-6 36-15,7-11-127 16,9-13-331-16,10-4-565 16</inkml:trace>
  <inkml:trace contextRef="#ctx0" brushRef="#br1" timeOffset="-176544.69">27181 13184 998 0,'0'0'53'0,"0"0"107"0,-86-30-51 15,47 13-50-15,0-2 35 16,3 13-51-16,1 6 36 15,-2 9-75-15,-4 29-2 16,-1 11-3-16,3 7 9 16,9 6-13-16,15-5 5 15,11-10 0-15,4-13-13 16,13-14 13-16,19-13 0 16,11-7 0-16,5-10 8 15,4-26-9-15,-3-10 1 0,-7-7 0 16,-6-3 4-1,-10-11 5-15,-3-8 0 0,-5-11 28 16,-5-10-30-16,-6 1 13 16,-3 11-20-16,-4 26 3 15,0 22 14-15,0 28-15 16,0 11 24-16,-10 38-26 16,1 21-17-16,1 21 17 15,2 9 0-15,6 0 2 16,0-3-15-16,14-13 13 15,19-16-41-15,12-19 13 16,9-16-31-16,5-21 31 16,1-4-22-16,-3-21-13 15,-9-14 48-15,-10-8-15 16,-14-7 30-16,-11-7 17 0,-11-6 22 16,-2 2 29-16,0 14-4 15,-3 18-19-15,-6 19 36 16,2 10-56-16,-1 26-16 15,2 14-9-15,3 12-13 16,3 2 12-16,3-6-24 16,21-7-41-16,6-12 25 15,3-13-20-15,-4-8 21 16,-4-8-13-16,-9-8-5 16,-9-14 58-16,-7-11 0 15,-3-1 0-15,-20-5 65 16,-9-8-45-16,-5 1-10 0,-5-4-9 15,0 14 3-15,5 10-8 16,10 21-34 0,14 5-116-16,13 12-100 0,3 8-340 15</inkml:trace>
  <inkml:trace contextRef="#ctx0" brushRef="#br1" timeOffset="-175911.94">27889 12927 1087 0,'0'0'199'0,"0"0"94"16,0 0-164-16,0 0-92 15,-80-24-16-15,75 24-21 0,4 7 7 16,1 3-14-16,0-3 7 16,13-1-12-16,8-3 2 15,3-3-17-15,1 0-2 16,-1-14 12-16,0 0-41 15,-6-1 13-15,-5 0 3 16,-7 3 33-16,-6-4 3 16,0 7 12-16,-10-2 4 15,-9 8 7-15,-4 3-16 16,-5 11 21-16,-4 18-22 16,-1 14 0-16,2 10-4 15,6 7 4-15,12-2 0 16,13-11-1-16,13-7-1 15,24-17 2-15,12-10 0 0,8-9 3 16,6-4 14-16,5-15-10 16,3-14-7-16,0-7 0 15,-7-3 0-15,-10-4-6 16,-9-3 6-16,-17-4 0 16,-14-3 61-16,-14 3-14 15,0 10 17-15,-16 13 1 16,-7 15-43-16,-7 12 14 15,1 4-36-15,3 18 0 16,6 8-4-16,10 0 4 16,10-1 0-16,1-2-3 15,26 0 7-15,11-1-11 16,8-3 7-16,9 3 0 0,3-5-1 16,-7 1 1-16,-10-5 0 15,-18 0-4-15,-17-2-3 16,-6 6 2-16,-24-1-11 15,-21 3-3-15,-7 0 3 16,-6-6-88-16,4-4-32 16,14-8-95-16,16-5-178 15,19-9-366-15</inkml:trace>
  <inkml:trace contextRef="#ctx0" brushRef="#br1" timeOffset="-175511.32">28640 12854 925 0,'0'0'300'16,"0"0"-9"-16,0 0-126 16,0 0-115-16,0 0 4 15,0 0-43-15,43-20-6 16,-14 20-6-16,9 0 8 16,4 7-7-16,1 13 0 15,-6 2-25-15,-7 5 24 16,-11 0-41-16,-11 2-7 15,-8-3 40-15,0-4-26 16,-12-5 35-16,-3-5-8 16,3-7 17-16,3-5 7 15,8 0 12-15,1-9 9 16,0-14 13-16,7-10-42 16,14-3-8-16,9-6 15 0,6 1-14 15,2 7 40-15,0 8-39 16,-2 9 0-16,-1 14 11 15,2 3-6-15,1 13-7 16,-5 14 0-16,-7 6 8 16,-9 1-15-16,-14 5 7 15,-3 0-33-15,-20 6 15 16,-11-4-74-16,-3-4-160 16,4-14-228-16,8-20-278 15</inkml:trace>
  <inkml:trace contextRef="#ctx0" brushRef="#br1" timeOffset="-175309.2">29340 12504 1389 0,'0'0'283'0,"0"0"-111"16,0 0-116-16,0 0 24 15,0 0-63-15,0 0-12 16,0-37-10-16,0 47 4 15,0 14-25-15,0 12 16 16,8 7-59-16,2 3-29 16,2-1-212-16,-1-11-244 15</inkml:trace>
  <inkml:trace contextRef="#ctx0" brushRef="#br1" timeOffset="-174995.18">29660 12422 1170 0,'0'0'291'16,"0"0"-13"-16,0 0-133 15,0 0-94-15,0 0 16 16,0 0-22-16,0-20-45 16,0 20 0-16,0 23 0 15,0 16 0-15,0 18 0 16,6 12 0-16,2 12 0 15,-5 10 0-15,0 5 0 0,-3-10 0 16,5-14 0 0,4-20-21-16,4-19 0 0,-1-19-36 15,2-14-15-15,7 0-38 16,3-26 1-16,2-8-184 16,0-2-125-16,-8-7-196 15</inkml:trace>
  <inkml:trace contextRef="#ctx0" brushRef="#br1" timeOffset="-174858.31">29680 12799 503 0,'0'0'205'16,"-143"5"101"-16,84 5-135 15,20-6 85-15,18-1-108 0,21-3-79 16,9 0-30 0,34-7-39-16,15-10-3 0,14 0-5 15,7-1-167-15,-1 2-197 16,4-8-543-16</inkml:trace>
  <inkml:trace contextRef="#ctx0" brushRef="#br1" timeOffset="-174080.1">30808 12683 1312 0,'0'0'227'16,"0"0"-120"-16,0 0-29 15,0 0-61-15,0 0 4 16,0 0-21-16,61 0 0 16,-31 0-5-16,0 0 15 15,-2-10-16-15,-4-1 6 16,-7-6-48-16,-8-3 26 15,-9-5-2-15,0-2 4 16,-11 1 1-16,-8 5 25 16,-2 9-6-16,-3 9 0 15,-4 3 2-15,-4 17-13 16,0 12 7-16,2 17 4 0,4 5-10 16,11 7 10-16,14-2-1 15,1-6-7-15,30-10-76 16,19-12 34-16,15-14-42 15,9-14-44-15,-1 0 51 16,-5-17-124-16,-12-9-43 16,-14-7 80-16,-16-7 172 15,-15 2 38-15,-8-7 247 16,-2-5 7-16,0 6-28 16,-6 7-129-16,-2 10 15 15,5 14-49-15,2 11-40 16,1 2-2-16,3 5-59 0,21 15 0 15,10 10-3-15,8 9 6 16,-1 1-3 0,-2 3 0-16,-4 0-28 0,-8-9-21 15,-4-12-110-15,-9-12-76 16,-4-10-14-16,-5-10-6 16,-5-12-32-16,0-8 36 15,0-7 251-15,0 1 135 16,-3-6 128-16,1-2 3 15,-5 1-34-15,1 9-23 16,0 12-42-16,-5 12-54 16,1 7-50-16,-7 3 14 15,-11 13-77-15,-8 16 2 0,-8 12 8 16,0 10-1-16,1 5-9 16,6 4 0-16,1 3 11 15,11-10-33-15,14-7-15 16,11-14-94-16,17-18-33 15,24-14-217-15,16-2-179 16</inkml:trace>
  <inkml:trace contextRef="#ctx0" brushRef="#br1" timeOffset="-173891.09">31681 12447 1062 0,'0'0'342'15,"0"0"-21"-15,0 0-191 16,0 0-69-16,0 0-18 15,0 0-40-15,1-16-3 0,-1 60 0 16,0 2 9-16,0 6-17 16,9 4 8-16,9-2-33 15,2-6 8-15,2-14-115 16,3-22-89-16,-1-12-135 16,0-19-572-16</inkml:trace>
  <inkml:trace contextRef="#ctx0" brushRef="#br1" timeOffset="-173620.85">31927 12160 1035 0,'0'0'141'15,"0"0"157"-15,0 0-219 16,-91-20-5-16,78 34-58 0,7 8-10 16,6 3 22-16,0 1-28 15,1-3 0-15,11-7 3 16,-3-6 6-16,-3-4-9 15,0-6 1-15,3-3 14 16,1-14 48-16,1-5-51 16,-5 0 0-16,-1 2-11 15,-5 9 0-15,0 4-2 16,0 7-28-16,-7 13-122 16,-5 17-88-16,-1 9 28 15,1 4-62-15,3 3-234 16</inkml:trace>
  <inkml:trace contextRef="#ctx0" brushRef="#br1" timeOffset="-173280.41">32091 12550 882 0,'0'0'342'16,"0"0"-52"-16,27-95-103 15,-27 65-67-15,0 7-59 16,0 12-22-16,-11 8-21 15,-6 3 0-15,-6 4-30 16,1 18 12-16,-1 5-17 16,9-4 11-16,9 4-17 15,5-4 20-15,0 0-2 0,12 0 2 16,9 0-17-16,6-3 18 16,4 2-18-16,-3-2 13 15,-4 1-13-15,-6-4 20 16,-11-4 0-16,-5-4-5 15,-2 4-5-15,-12 0-15 16,-13 2 5-16,-14-3 8 16,-1 1-67-16,1-7-65 15,7-1-133-15,13-5-86 16,18-11-157-16</inkml:trace>
  <inkml:trace contextRef="#ctx0" brushRef="#br1" timeOffset="-173064.3">32304 12310 805 0,'0'0'293'16,"51"-83"50"-16,-40 62-165 16,-7 13-40-16,-4 8-44 15,0 0-70-15,0 11-10 16,2 23-4-16,3 16-10 16,1 12 13-16,0 11-10 15,-1 3-3-15,-2 6 0 16,0-5-43-16,1-8-28 15,2-17-121-15,0-18-137 16,3-22-3-16,0-12-227 16</inkml:trace>
  <inkml:trace contextRef="#ctx0" brushRef="#br1" timeOffset="-172916.9">32441 12526 478 0,'0'0'373'15,"0"0"-88"-15,0 0-89 16,0 0-25-16,0 0-89 15,0 0 9-15,-55-68-51 16,58 68-38-16,20 0 4 16,8 0-6-16,8 6-62 15,7-3-109-15,-3-3-280 16</inkml:trace>
  <inkml:trace contextRef="#ctx0" brushRef="#br1" timeOffset="-172496.16">33146 12818 1094 0,'0'0'313'15,"0"0"-175"-15,0 0 4 16,0 0-64-16,0 0-1 15,0 0-34-15,15-31-42 16,-8 15 27-16,-3-7-21 16,-1 4-1-16,-3 5 28 15,0 11-32-15,0 3 9 16,0 0-11-16,-22 3-5 0,-3 14 3 16,-2 9-7-16,9-2-4 15,9-2-1-15,5-5-6 16,4-4 12-16,0-6 1 15,0-1 1-15,10-6 5 16,2 0 1-16,6 0 0 16,0-13 6-16,1-3-6 15,-1-5 0-15,-6-1-9 16,-5 2 10-16,-5 8-2 16,-2 12-56-16,-28 0-119 15,-20 25-272-15,-18 4-337 0</inkml:trace>
  <inkml:trace contextRef="#ctx0" brushRef="#br1" timeOffset="-171506.73">26336 15377 917 0,'0'0'277'16,"0"0"-108"-16,0 0 54 15,0 0-151-15,0 0-31 16,0 0-24-16,51-16-12 16,33 2 9-16,8-1-14 15,2 5-28-15,-3 3-3 16,-9 7-80-16,-16 0-22 0,-26 0-106 16,-27 14-194-16,-14 4-116 15</inkml:trace>
  <inkml:trace contextRef="#ctx0" brushRef="#br1" timeOffset="-171357.11">26438 15603 628 0,'0'0'137'16,"-82"34"79"-16,73-29-85 15,9-5-31-15,22-8-52 16,25-14-1-16,18-7-5 16,11-4-42-16,0-4-9 0,2 7-87 15,-6-3-64 1,-11 0-148-16,-17-4-198 0</inkml:trace>
  <inkml:trace contextRef="#ctx0" brushRef="#br1" timeOffset="-171115.95">26465 15011 1041 0,'0'0'116'16,"0"0"229"-16,0 0-194 15,0 0-63-15,0 0-18 16,0 0-57-16,125-73 13 15,-53 73-1-15,11 4-24 16,4 29 29-16,-5 12-30 16,-12 13 1-16,-21 7-14 15,-25 1 10-15,-21 5 3 0,-4 6 0 16,-32-4-27 0,-15-3 0-16,-9-8-65 0,-1-6-126 15,9-16-166-15,19-24-353 16</inkml:trace>
  <inkml:trace contextRef="#ctx0" brushRef="#br1" timeOffset="-170565.49">27944 14704 1266 0,'0'0'262'0,"0"0"-38"16,0 0-185-16,-108-40-39 15,46 69 10-15,-2 15-10 0,8 9 0 16,17 3 1-16,16-3-15 16,19-7 20-16,4-7-11 15,12-12 5-15,16-11-2 16,8-12-3-16,6-4 5 16,0-17 0-16,2-13 18 15,-4-7-12-15,-2-2 10 16,-8 0 13-16,-8-4-12 15,-7 3 33-15,-6 4-30 16,-8 12-8-16,-1 11 39 16,0 11-50-16,0 2 14 15,0 15-15-15,0 19-1 16,0 18-8-16,0 15 9 0,9 12 0 16,6 11-6-1,6 8 15-15,1 4-9 0,-5-6 0 16,-7-7 13-16,-10-6-22 15,-10-17 9-15,-21-14 0 16,-10-12-8-16,-11-13 12 16,-3-12-4-16,-7-15 0 15,-3 0 5-15,6-18-3 16,5-18-2-16,8-11 0 16,14-12-4-16,15 0 7 15,17-5-6-15,5 5-4 16,31 10-21-16,16 3 17 0,12 8-51 15,10 1-56 1,6 3-115-16,-2-10-235 0,-1 1-335 16</inkml:trace>
  <inkml:trace contextRef="#ctx0" brushRef="#br1" timeOffset="-170320.82">28364 14509 1038 0,'0'0'332'0,"0"0"-39"16,0 0-177-16,0 0-13 16,0 0-40-16,0 0-35 15,-12-30 23-15,10 40-51 0,2 20 3 16,0 6 4 0,0 10 0-16,0 4-7 0,0-5 0 15,0-4 6-15,0-15-15 16,0-9 9-16,0-7-46 15,0-5 16-15,5-5-78 16,4 0-99-16,5-12-318 16</inkml:trace>
  <inkml:trace contextRef="#ctx0" brushRef="#br1" timeOffset="-170050.36">28761 14740 1084 0,'0'0'552'16,"0"0"-322"-16,0 0-131 15,0 0-35-15,0 0-46 16,0 0-18-16,-30-29 0 16,24 36 0-16,0 25 0 15,-1 23 0-15,1 19 0 16,2 18 0-16,-2 7 0 15,2 4 0-15,-2-1 0 16,1-11 0-16,5-13-55 16,0-15-19-16,22-25-181 15,10-24-342-15</inkml:trace>
  <inkml:trace contextRef="#ctx0" brushRef="#br1" timeOffset="-169733.97">29017 15063 1466 0,'0'0'182'16,"0"0"-22"-16,0 0-97 15,0 0-8-15,0 0-43 16,0 0 5-16,-79 83-17 16,79-39 13-16,15-2-17 15,14-2 4-15,10-4-12 16,3-12 7-16,3-15-30 0,-9-9 15 15,-8-9 8-15,-9-18-2 16,-10-10 3-16,-9-2 11 16,0-8 0-16,-9-9 16 15,-12 3-6-15,-8 5-5 16,-3 10-5-16,1 22-11 16,3 16 8-16,8 0-94 15,11 20-157-15,9 3-183 16,0-3-455-16</inkml:trace>
  <inkml:trace contextRef="#ctx0" brushRef="#br1" timeOffset="-169468.1">29297 14773 1350 0,'0'0'236'0,"0"0"-25"16,-4-89-98-16,4 75-46 15,6 3-31-15,12 11-2 16,8 0-34-16,12 17 0 16,12 18 0-16,6 14 0 15,1 13 0-15,-7 17 0 16,-14 4 0-16,-21 6 0 16,-15 1 0-16,-24-2-9 15,-31-5-35-15,-19-4-88 0,-6-15-173 16,0-28-613-1</inkml:trace>
  <inkml:trace contextRef="#ctx0" brushRef="#br1" timeOffset="-168483.16">30892 14925 1043 0,'0'0'202'16,"0"0"60"-16,0 0-70 0,0 0-115 15,-62-76-36-15,26 76 0 16,-9 13-34-16,-12 27-4 16,0 19-3-16,5 11 6 15,10 2-16-15,14-5 10 16,13-11 0-16,15-13-4 16,0-10-6-16,15-13-8 15,18-13 14-15,11-7-1 16,11-11-5-16,3-22 10 15,-2-7-11-15,-8-9 5 16,-15-10-4-16,-14-15 10 16,-10-7 0-16,-9-10 4 15,0-3-3-15,-13 5 1 0,-7 15-2 16,1 24 42 0,7 24-29-16,-1 26 12 0,-3 12-25 15,3 33 6-15,-2 22-15 16,6 11 9-16,9 3 0 15,0 3-11-15,0-5 8 16,8-7-13-16,4-14-21 16,5-13-41-16,3-20-3 15,5-17-33-15,5-8-2 16,3-13 82-16,0-20-14 16,-2-10 33-16,-6-12 15 15,-1-5 39-15,-5-3 85 16,-6 10-40-16,-6 19 5 15,-5 15-9-15,-2 16-41 0,0 6 2 16,0 27-41-16,-3 13-5 16,1 12-8-16,2-2 13 15,5-3-15-15,18-13 6 16,6-7-28-16,2-17 30 16,-1-10-14-16,-2-3 18 15,-1-10-6-15,-2-17 9 16,-10-9 0-16,-6-7 9 15,-9-10-5-15,0-3 2 16,-15-3 2-16,-8 5-4 16,-7 15 21-16,-3 13-25 15,-4 19-1-15,-2 7-5 16,4 14-45-16,10 19-45 16,13 2-65-16,12 2-82 15,12-3-149-15,22-9-227 0</inkml:trace>
  <inkml:trace contextRef="#ctx0" brushRef="#br1" timeOffset="-167867.48">31384 14858 797 0,'0'0'359'15,"0"0"-12"-15,0-92-162 16,-2 69-77-16,-5 10-49 16,1 9-39-16,3 4 8 15,2 0-28-15,1 17-5 16,0 0 0-16,0 3-6 0,7-7 8 15,13-4 1-15,0-2-16 16,2-7 7-16,1 0-4 16,1-4 8-16,-3-15 3 15,-5-4-13-15,-6-3 17 16,-8-4 0-16,-2-6 2 16,0 5-8-16,-10 9 9 15,-4 5-3-15,-5 17 12 16,-6 3-7-16,-3 30-6 15,-1 14 1-15,0 9 0 16,9 6-13-16,7 5 13 16,11-8 0-16,2-3-7 15,28-12-10-15,15-9 15 0,12-18-1 16,5-17 3-16,0 0 1 16,-2-26-1-16,-6-11 0 15,-3-9 6-15,-7-4 1 16,-7-2-1-16,-7-10-3 15,-4-2 4-15,-11 0 41 16,-7 13-38-16,-6 15 9 16,0 16 24-16,-18 16-31 15,-5 4 7-15,-6 2-19 16,-1 19 0-16,9 6-11 16,8 2 11-16,11-2 0 15,2 3-11-15,18 3 20 0,14-4-9 16,8 5 0-16,9-5 1 15,-1-3-3-15,-7-2 2 16,-11-7 0-16,-16-8-8 16,-13 2 3-16,-1-5 3 15,-13 8-11-15,-22-3 5 16,-11 7-4-16,1-6-33 16,6-1-34-16,9-5-109 15,18-6-172-15,12 0-109 16</inkml:trace>
  <inkml:trace contextRef="#ctx0" brushRef="#br1" timeOffset="-167452.76">32140 14723 85 0,'0'0'919'0,"0"0"-518"16,0 0-97-16,0 0-177 0,0 0-63 16,0 0-7-16,8-41-44 15,-8 41 19-15,6 0-32 16,7 0 0-16,7 5-12 15,8 12 12-15,6 9-6 16,2 7 4-16,-5 4-38 16,-8-4 28-16,-9 0-17 15,-12 0-24-15,-2-7 38 16,-8-1-35-16,-12-8 48 16,2-7-6-16,4-5 16 15,7-5-8-15,4 0 5 16,3-20 16-16,0-4 39 0,12-9-57 15,15-3 14-15,9-11 8 16,7 1-21-16,6-3 29 16,-3 13-30-16,-7 9-2 15,-8 17 16-15,-5 7-14 16,-10 3-3-16,-1 16 0 16,-5 13 0-16,0 8-14 15,-5 3 14-15,-5 2-29 16,0 1 7-16,-5-2-59 15,-11-4-140-15,-1-15-291 16,6-15-582-16</inkml:trace>
  <inkml:trace contextRef="#ctx0" brushRef="#br1" timeOffset="-167254.72">32786 14422 1212 0,'0'0'274'15,"0"0"-20"-15,0 0-142 16,0 0-33-16,0 0-65 16,0 0-7-16,8-39-14 15,-8 69 9-15,0 4-8 16,1 8 3-16,1-2-58 16,2-1-35-16,-4-3-210 15,4-10-263-15</inkml:trace>
  <inkml:trace contextRef="#ctx0" brushRef="#br1" timeOffset="-166936.79">33078 14245 1230 0,'0'0'305'0,"0"0"-104"15,0 0-79-15,0 0-77 16,0 0-15-16,0 0-15 15,0-20-4-15,0 50-3 16,0 12 19-16,0 15-20 16,0 11 26-16,2 10-23 0,-2 6-7 15,0 6-3 1,-10-1 0-16,-5-11-6 0,1-8 6 16,8-19-41-16,6-16 37 15,0-18-42-15,13-14 32 16,13-3-6-16,7-20-33 15,10-6-11-15,3-7-81 16,1 0-65-16,-4-6-70 16,-12-11-113-16</inkml:trace>
  <inkml:trace contextRef="#ctx0" brushRef="#br1" timeOffset="-166750.78">32970 14612 949 0,'0'0'239'0,"0"0"80"16,0 0-82-16,0 0-152 16,0 0-63-16,86-54 0 15,-22 44-13-15,7 1-6 16,-2 2-3-16,-6 1-39 16,-8 2-19-16,-11 1-243 15,-7-2-378-15</inkml:trace>
  <inkml:trace contextRef="#ctx0" brushRef="#br1" timeOffset="-165837.6">29761 16617 1042 0,'0'0'142'15,"0"0"115"-15,0 0-108 16,-94 19-41-16,82-10-50 0,5 2-7 16,4-2-19-16,3 1-25 15,0 0 13-15,15-3-20 16,12-7 0-16,15 0 4 15,14-16 6-15,10-15-10 16,2-8 0-16,-8-1-28 16,-17-2 28-16,-15-1-27 15,-17 3 21-15,-11 1-6 16,-4 3 16-16,-25 11-4 16,-5 19 5-16,-8 6 5 15,-4 26-20-15,-2 21 7 16,3 15 3-16,10 5-5 0,11-4 5 15,15-4-2-15,9-9-2 16,9-11-38-16,22-13 8 16,14-9-47-16,9-17-35 15,11 0 66-15,1-29-8 16,-1-9-63-16,-5-1 33 16,-9-3-33-16,-11-6 58 15,-12-3 63-15,-8-2 75 16,-8-5 94-16,-8 10 42 15,-1 10-35-15,-3 16-47 16,0 12-68-16,0 10 20 16,0 0-57-16,2 0-23 15,11 12 6-15,5 16 10 0,12 8-10 16,6 11 4-16,2 2-1 16,1 1-10-16,2-4 0 15,-6-3-24-15,2-11 8 16,-5-5-64-16,-8-13-72 15,-6-9-305-15,-8-5-173 16</inkml:trace>
  <inkml:trace contextRef="#ctx0" brushRef="#br1" timeOffset="-165640.05">30641 16375 1088 0,'0'0'267'15,"0"0"-4"-15,0 0-108 0,0 0-88 16,0 0-22-16,-95 33-15 15,53 17-7-15,-13 9 12 16,-8 5-35-16,-3-2 0 16,5-1-2-16,11-7-5 15,18-11-11-15,19-7-33 16,13-16-130-16,15-17-229 16,28-6-131-16</inkml:trace>
  <inkml:trace contextRef="#ctx0" brushRef="#br1" timeOffset="-165431.33">30811 16290 1166 0,'0'0'294'15,"0"0"-30"-15,0 0-108 16,0 0-108-16,0 0 28 0,0 0-76 16,6-24 2-16,-6 68-11 15,0 11 9-15,0 4 0 16,-1-6 0-16,1 0-17 15,0-10 7-15,9-9-55 16,15-12-79-16,8-15-116 16,3-11-206-16,3-28-506 15</inkml:trace>
  <inkml:trace contextRef="#ctx0" brushRef="#br1" timeOffset="-165139.15">31122 15920 1138 0,'0'0'227'15,"0"0"16"1,0 0-142-16,0 0-38 0,-84-7-63 16,68 36 22-16,3 1-22 15,8-2 14-15,5-6-13 16,0-3-1-16,14-9 0 16,9-7-1-16,1-3 12 15,3-8-10-15,-3-12 13 16,-4-6-11-16,-9-5 49 15,-10-8-43-15,-1 3-4 16,-1 5 8-16,-13 12-9 16,-5 18-8-16,-3 2-1 15,-3 32-76-15,2 13-2 0,8 14-135 16,11 2-175 0,4 4-360-16</inkml:trace>
  <inkml:trace contextRef="#ctx0" brushRef="#br1" timeOffset="-164770.52">31415 16249 1461 0,'0'0'223'16,"0"0"-84"-16,-13-79-58 16,-2 69-57-16,-9 7 16 15,-12 3-35-15,-11 10 5 16,-3 14-1-16,7 8-9 15,12-5 0-15,17 2-7 0,14-6 6 16,0 4 1-16,23-1 0 16,15 1-2-16,15-1-14 15,8-1 16-15,6 0 0 16,-3-3-8-16,-7-1 10 16,-12-2-2-16,-17-8 0 15,-16 2-5-15,-12-1-11 16,-24 5 7-16,-21-2 9 15,-14 3-6-15,-8-1-4 16,-7-4-10-16,1-4-27 16,6-5-44-16,19-4-38 0,23 0-143 15,25-17-31 1,18-20-288-16</inkml:trace>
  <inkml:trace contextRef="#ctx0" brushRef="#br1" timeOffset="-164323.18">31587 16061 798 0,'0'0'333'15,"79"-112"-52"-15,-57 82-57 16,-11 14-82-16,-5 12-51 16,-6 4-6-16,0 0-63 15,0 9-16-15,7 21 9 16,-1 18-11-16,2 10 24 16,-1 16-27-16,2 4 6 15,-2 9 3-15,1-1-10 16,-2 0 0-16,-3-7 0 0,0-6-3 15,-2-14-19-15,7-16-22 16,5-21-20-16,14-20 20 16,12-2-49-16,9-27-73 15,4-13-118-15,-4-8 22 16,-8-4 98-16,-11-6 122 16,-9 0 42-16,-8 10-3 15,-12 11 3-15,-6 13-12 16,-30 8-60-16,-20 13-25 15,-13 0-31-15,-4 3 5 16,1 0 123-16,18 8 87 16,11 4 140-16,17-4 12 15,9-3-22-15,8-5 38 0,9 0-44 16,0 0-96 0,21-6-72-16,22-8 21 0,18-6-60 15,14 3 4-15,8 1-6 16,2 3-2-16,-7 6-29 15,-8 4-98-15,-7 3-287 16,-9 0-312-16</inkml:trace>
  <inkml:trace contextRef="#ctx0" brushRef="#br1" timeOffset="-163878.62">32548 16408 1299 0,'0'0'358'16,"0"0"-233"-16,0 0-28 16,0 0-24-16,0 0-47 15,0 0 24-15,0 0-31 16,0-4-19-16,-10 4 0 16,-7 15 0-16,-3 7 0 15,-5 7 0-15,6-2 0 16,6-4 0-16,7-3 0 15,6-9 0-15,0-3-4 16,5-3-21-16,12-5 25 16,5 0-5-16,-1-8 11 15,-2-8-11-15,-4 0 5 16,-7 0 0-16,-7-8-3 0,-1 5 12 16,0-1-9-16,-12 6 0 15,-1 4 6-15,2 8-9 16,1 2 3-16,-2 0 0 15,0 2-15-15,-1 10 15 16,5-2-9-16,3 0 7 16,4-1-23-16,1-1 18 15,0-5-16-15,1 1-14 16,12-1 10-16,-2-3-74 16,1 0-98-16,0 0-134 15,-3 0-170-15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4:16:13.71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1891 10522 125 0,'0'0'93'0,"0"0"-7"16,0 0-5-16,0 0-32 15,0 0-23-15,0 0-24 0,0 0-2 16,2 0-36-16,-1 0 14 16,1 0-29-16,0 3-23 15,-2-3-37-15,0 3 82 16,0-3 29-16,0 0 9 16,0 0 41-16,0 0 48 15,2 0-68-15,-2 0-30 16,1 0-107-16</inkml:trace>
  <inkml:trace contextRef="#ctx0" brushRef="#br0" timeOffset="3508.08">21023 1953 453 0,'0'0'121'0,"0"0"69"16,87-36-13-16,-63 20-23 15,-6-1 29-15,-9 2-29 16,-5-2-48-16,-4 3 2 15,0-3-70-15,0-1 14 16,-7 1-5-16,-9 0-35 0,-9 4 47 16,-9 8-59-16,-12 5 0 15,-12 12 10-15,-9 28 8 16,-11 21-18-16,8 17 0 16,10 9 13-16,18 2-22 15,25-8 9-15,17-9 0 16,10-21-10-16,29-13 14 15,6-15-9-15,7-14 5 16,4-9 0-16,9-5-4 16,3-22 4-16,-1-6 0 15,-1-4-16-15,-11-1 23 16,-9-1-7-16,-11-3 0 16,-10 6 9-16,-8 7-10 0,-10 12 1 15,-7 12 0 1,0 5-9-16,0 14 3 0,0 21 2 15,-10 14-1-15,7 6 10 16,3-7-27-16,0-9 22 16,16-11-37-16,5-8 37 15,3-9-28-15,1-8 28 16,0-3-1-16,1-3 3 16,-5-17-5-16,-4-4 3 15,-4-4 0-15,-5-7-6 16,-8-4 19-16,0-7-13 15,-11 1 0-15,-16 8 8 0,-3 10-3 16,-1 19-5 0,-10 8 0-16,2 22-14 0,2 15 22 15,12 1-8-15,8 1 0 16,17-5 2-16,0-9-23 16,23-6 21-16,6-9 0 15,12-8 7-15,5-2 2 16,3-10-9-16,3-12 19 15,1-2-8-15,-5-2 9 16,-2-1-20-16,-9 0 0 16,-9 6 6-16,-9 7-3 15,-9 11-3-15,-6 3 0 16,-4 9 1-16,2 22-19 16,-2 5 18-16,3 3 0 15,0-7-2-15,4-7 2 0,2-7 0 16,2-7-1-16,-1-10 14 15,6-1-20-15,10-1 10 16,6-18-3-16,10-4 9 16,4-6-1-16,2-2-8 15,-6 2 0-15,-5 2 7 16,-8 7-15-16,-12 9 8 16,-8 11 0-16,-4 0-7 15,-4 11-8-15,2 12 15 16,4 4 0-16,0-2-22 15,6-5 8-15,6-7-21 16,7-6 8-16,7-5 6 0,-2-2-20 16,3 0 36-16,-1-15-20 15,2-6 3-15,-9-5 12 16,0-1 10-16,-10-4 0 16,-4-2 64-16,-6 4-35 15,-5 7 9-15,-1 8 29 16,0 9-50-16,0 5 50 15,0 0-67-15,-3 8-2 16,-3 9-13-16,3 4 22 16,3-1-7-16,0-3 0 15,16 0 3-15,3 0-10 16,3 0 7-16,2-1 0 16,5 1-13-16,-3 0 28 0,0 2-17 15,-6-2 2-15,-12-2-16 16,-8 1 6-16,-6 0-27 15,-19 0 37-15,-11 1-12 16,-1-4 8-16,7-3-29 16,13-4-68-16,13-6-56 15,4-5 127-15,19-16-67 16,20-9-110-16,7-9 102 16,6-4-47-16,0-4 138 15,-4 2 12-15,-2 5 4 16,-7 11 74-16,-10 10 20 15,-13 11-31-15,-9 8 63 0,-7 5-78 16,0 22-26 0,0 11 166-16,-14 6-143 0,-6 1 27 15,-1 1-74-15,2-7 0 16,9-8 0-16,3-9-112 16,7-10 27-16,7-9-60 15,22-3-23-15,18-5-74 16,6-21-222-16</inkml:trace>
  <inkml:trace contextRef="#ctx0" brushRef="#br0" timeOffset="3757.33">23150 1973 677 0,'0'0'319'0,"0"0"-6"16,0 0-42-16,0 0-155 16,0 0-93-16,0 0-18 15,0 0 4-15,-66 49 1 0,63-29-10 16,3-3 0-16,0-6-1 15,0-4 8-15,3-4-7 16,7-3 0-16,3 0 7 16,2-10 11-16,0-9-18 15,-2-1 0-15,-5-2-4 16,-4 5 4-16,-4 6-7 16,0 11-20-16,0 0-93 15,-12 22-254-15,-4 11 233 16,4 4-133-16,3 2-99 0</inkml:trace>
  <inkml:trace contextRef="#ctx0" brushRef="#br0" timeOffset="4805.83">23446 2230 950 0,'0'0'94'0,"0"0"130"16,-54-87-21-16,45 76-87 15,2 10-27-15,-5 1-68 16,-9 17 5-16,-7 12-35 16,-4 7 9-16,4 7 0 15,9-3-7-15,10-5-26 16,9-6-13-16,0-9-36 16,14-11 18-16,15-9 32 0,5-5-71 15,6-19 48 1,2-15 6-16,1-6 2 0,-2-10 43 15,3-14 3-15,1-11 1 16,0-12 15-16,-5 4-6 16,-10 17 53-16,-13 27 116 15,-10 23-80-15,-7 21 29 16,0 16-104-16,-13 28 1 16,-7 18-27-16,-2 11 3 15,2 5 0-15,2-3-8 16,4-5 8-16,4-10-29 15,9-17-32-15,1-13-63 0,7-15 93 16,22-11-134-16,10-4 90 16,11-15-88-16,4-16 53 15,-2-10-30-15,-1-13 85 16,-9-5 55-16,-12 1 83 16,-13 12 53-16,-11 17 37 15,-6 19 96-15,0 10-116 16,-9 9-97-16,-7 24-49 15,0 7-5-15,-2 6 36 16,10-6-38-16,8-7 0 16,0-7 0-16,19-6 0 15,4-8-7-15,2-10-13 16,5-2-39-16,-1-6 40 16,-1-15-20-16,-4-7 8 15,-6-4 31-15,-6-7-4 0,-8-5 4 16,-4 1 11-16,0 12 5 15,-12 12 68-15,-18 19-17 16,-8 9-57-16,-7 30 4 16,-6 10-12-16,9 8 15 15,9 1 2-15,13-7-6 16,15-2-8-16,5-10-5 16,21-11 0-16,16-8-6 15,11-16 22-15,13-4-16 16,12-4 0-16,4-18-10 0,1-8 0 15,-4-10-27 1,-9-9 17-16,-2-14 12 0,-17 0-5 16,-15 9 13-16,-16 14 13 15,-15 19-7-15,0 15 85 16,-16 6-81-16,-11 11-8 16,-1 15-4-16,7 5 12 15,4-2-10-15,14-7 0 16,3-2 0-16,0-5-10 15,14-6 10-15,13-1 0 16,4-7 9-16,0-1 0 16,1 0-9-16,-7 0 0 15,-4 0 0-15,-9 3-8 16,-6 11 8-16,-6 1 0 16,0 7-15-16,0 4 24 0,-2-1-9 15,-4-1 0 1,2-6 8-16,4-1-30 0,4-2 9 15,28-3-43-15,20-3 27 16,21-6-175-16,20-3-303 16</inkml:trace>
  <inkml:trace contextRef="#ctx0" brushRef="#br0" timeOffset="5838.56">25552 1752 752 0,'0'0'399'16,"9"-86"-192"-16,-9 72 97 15,0 11-206-15,0 3-35 16,0 14-63-16,0 30 22 16,0 24-28-16,-3 24 6 15,-3 5 0-15,-3 2 4 16,-1-7 5-16,-3-20-9 16,2-18 0-16,3-21 7 15,4-17-12-15,2-12 5 16,2-4 0-16,0-2 27 0,0-23-9 15,0-14 20 1,0-16-38-16,3-12 7 0,12-14-12 16,8-8 5-16,5-6-2 15,8 8-19-15,7 20 9 16,5 23 11-16,-2 21-12 16,0 19-29-16,0 4 39 15,-4 20-35-15,-7 13 10 16,-13 7 16-16,-16 3-45 15,-6 0 27-15,-21-1-13 16,-21-6 16-16,-14-3 18 16,-10-8 9-16,0-6 0 15,8-2 3-15,13-4 16 16,15-4-19-16,16 1 0 16,11-3 7-16,3 0-24 0,13 3 16 15,17-1 1 1,11 0-6-16,12-1-24 0,-2-2 0 15,1 0 0-15,-5-3 17 16,-6-1-8-16,-9-2 9 16,-6 0 12-16,-11 0-8 15,-8 0 21-15,-4 0-13 16,-3 0 0-16,0 12-10 16,0 8 10-16,-6 6 17 15,2 4-14-15,2-3 12 16,2-4-1-16,2-6-14 15,14-5 2-15,8-7 14 0,10-5-7 16,13 0-9 0,9-4-10-16,1-10 10 0,-10-2-71 15,-12-7 50-15,-14-4 11 16,-8-4 20-16,-10-6 16 16,-3-5-20-16,-1 2 31 15,-20 10 34-15,-6 13-25 16,-9 13 22-16,-6 4-68 15,-1 10 9-15,4 12-12 16,11 1 3-16,11 1-30 16,6-7-18-16,11-2-82 15,0-8-62-15,21-7 16 16,14 0-153-16</inkml:trace>
  <inkml:trace contextRef="#ctx0" brushRef="#br0" timeOffset="6204">26648 1744 645 0,'0'0'168'0,"0"0"123"15,0 0-131 1,0 0 53-16,0 0-33 0,0 0-104 16,51-56 25-16,-51 53-24 15,0 3-66-15,0 0 34 16,0 3-45-16,0 21 0 16,0 15 2-16,-10 21 6 15,-3 13-2-15,-4 10 4 16,-1-2 0-16,-5-3-2 15,1-13-8-15,5-12-14 16,4-9 11-16,6-15-60 16,5-10 7-16,2-7-93 15,0-12-213-15,24 0-92 16</inkml:trace>
  <inkml:trace contextRef="#ctx0" brushRef="#br0" timeOffset="6438.08">26959 1693 1115 0,'0'0'109'0,"0"0"274"16,0 0-207-16,0 0-89 15,0 0-19-15,0 0-68 16,0 7 0-16,6 48 48 16,-3 11-44-16,-3 4 33 15,-3 3-23-15,-14 3-8 16,-2 0-6-16,2-5 0 15,4-9 0-15,1-14 0 16,3-11-67-16,6-13 9 0,3-13-61 16,0-11-254-16,21-6-282 15</inkml:trace>
  <inkml:trace contextRef="#ctx0" brushRef="#br0" timeOffset="6837.17">27267 1920 1191 0,'0'0'150'16,"0"0"72"-16,0 0-110 16,0 0-54-16,0 0 0 15,0 0-49-15,-22 19 28 16,19-4 2-16,3 1-31 16,0-1-4-16,4 2-4 15,11-2 9-15,4-6-15 0,-2-4 6 16,2-5 0-16,1 0-15 15,-5 0 12-15,2-17 1 16,-3-4-3-16,-3-2-16 16,-4-5 4-16,-7 3 9 15,0 6 8-15,0 7-12 16,-19 10 21-16,-10 2-9 16,-5 19 0-16,-2 15 4 15,2 9 17-15,7 4-21 16,6 4 0-16,9-1 13 0,12-4-8 15,0-5-5 1,11-9 0-16,15-6-13 0,12-11 9 16,11-10-82-16,3-5-86 15,7-8-203-15,-6-22-334 16</inkml:trace>
  <inkml:trace contextRef="#ctx0" brushRef="#br0" timeOffset="6988.79">27800 1726 200 0,'0'0'1061'0,"0"0"-781"16,0 0-135-16,0 0-82 15,0 0-25-15,0 0-35 16,-12 60 25-16,16-13-28 16,-4 6-19-16,-12 5-53 0,-22-1-239 15,-11-7-386-15</inkml:trace>
  <inkml:trace contextRef="#ctx0" brushRef="#br0" timeOffset="7386.88">27809 2322 1240 0,'0'0'250'15,"0"0"-30"-15,0 0-140 16,0 0-75-16,121-101 25 15,-75 65-30-15,-3-4 14 0,-3-7-13 16,-1 0-1-16,-8 3 0 16,-11 10-10-16,-8 15 18 15,-9 12-8-15,-3 6 0 16,0 1-5-16,-17 0-12 16,-6 10 1-16,-3 7 16 15,7 5-18-15,6 0 22 16,8 0-4-16,5 1 0 15,0-1 9-15,9 0-15 16,9 3 6-16,5-1 0 16,1 0 6-16,0-2 0 15,-7 1-6-15,-7-3 0 16,-10 0 5-16,-7-1-15 16,-31-1 10-16,-15 2-17 15,-16-5-13-15,-13-3-127 0,-7-9-194 16,-1-3-547-16</inkml:trace>
  <inkml:trace contextRef="#ctx0" brushRef="#br0" timeOffset="7919.91">29268 1797 710 0,'0'0'146'16,"0"0"146"-16,7-78-84 15,-7 55 29-15,0 7-133 16,0 9-53-16,0 3 17 16,0 4-55-16,-3 33-13 15,-9 28-14-15,-4 26 14 16,-4 14-18-16,-4 2 2 15,-1-5-93-15,1-11-50 0,3-16-170 16,2-21-47 0,5-23-195-16</inkml:trace>
  <inkml:trace contextRef="#ctx0" brushRef="#br0" timeOffset="10217.27">29039 2115 947 0,'0'0'114'16,"-47"-79"72"-16,33 60 33 15,5 11-83-15,6 5-75 16,3 3-31-16,0 0-30 16,3 0-14-16,18 11 4 15,10-2 10-15,7-4 0 16,3-2-3-16,1-3 19 16,-1-3-16-16,-6-9 0 15,-4-7-2-15,-3-5-16 0,-3-8 14 16,0-6 4-1,-4-6-9-15,-7 3 27 0,-4 5-18 16,-4 14 15-16,-6 10-14 16,0 12 51-16,0 0-52 15,0 22 5-15,0 18-22 16,0 14 24-16,0 4-7 16,0 0 0-16,0-2 11 15,0-6-10-15,0-8-1 16,0-10 0-16,0-11-14 15,0-7 21-15,0-5-7 16,1-6 0-16,2 0 8 0,0-3-20 16,6 0 12-16,11-8 0 15,8-10 3-15,6-7 3 16,4-5-7-16,2-3 1 16,-5 6-14-16,-3 3-5 15,-8 12 8-15,-11 7-11 16,-4 5 4-16,-2 3-64 15,-7 17 55-15,0 7-24 16,0 3 1-16,0-3 45 16,-2-5-67-16,2-3 1 15,0-5 37-15,4-6-49 16,17-5 48-16,7-3-23 16,5 0-99-16,4-11-13 15,-5-5 58-15,-5-4 46 16,-3-4 66-16,-5-3 29 0,-2-11 77 15,-3 1 61-15,-2 3-34 16,-2 10 14-16,-5 10-18 16,-5 11 46-16,0 3-71 15,0 0-102-15,-3 17 5 16,-9 8-14-16,3 3 16 16,6-6-5-16,3 0-4 15,0-7 0-15,2-4-11 16,10-1 11-16,6-5-2 15,4-5 1-15,2 0-33 16,0-5 24-16,0-9-24 16,-8-8 33-16,-6-4-16 0,-5-4 29 15,-5-1-12-15,0 1 21 16,-3 8-4-16,-13 13 42 16,-10 9-20-16,-5 9-34 15,-8 24-2-15,3 12 8 16,6 6-11-16,10 2 0 15,9 0 6-15,11-6-18 16,0-8 12-16,22-10 0 16,13-9-10-16,8-10 7 15,11-10-11-15,8 0-8 16,7-11-41-16,-2-11 53 0,-9-2-92 16,-13-12 94-1,-8-6 8-15,-5-8 3 0,-8-2 60 16,-5 5-23-16,-10 18-11 15,-8 14 77-15,-1 12-47 16,0 3-44-16,-1 20-15 16,-11 14-8-16,-3 8 8 15,6 1 0-15,6 0 3 16,3-3-10-16,6-1 7 16,18-9-16-16,6-4 16 15,2-10-75-15,4-12 52 16,3-4-43-16,-3-6 2 15,-4-17-21-15,-6-9-7 16,-7-9 73-16,-6-10 6 0,-9-4 23 16,-4-1-10-16,-11 10 20 15,-15 17 69-15,-12 18 50 16,-4 11-139-16,-2 11 0 16,6 17 11-16,9 6 1 15,13 4-11-15,12-1-1 16,4-3 6-16,17-7-22 15,14-7 15-15,9-9-13 16,8-8 13-16,7-3-56 16,2-5 28-16,-2-13-23 15,-3-6 20-15,-6-8 19 16,-5-4 13-16,-8-5 0 16,-10 4 6-16,-8 4 0 0,-10 8 66 15,-2 14 9 1,-3 9-13-16,0 2 39 0,-3 7-107 15,-5 13-2-15,2 8-17 16,5-2 26-16,1 0-7 16,0-3 0-16,7-3 6 15,1-3-9-15,1-4 3 16,-5-1 0-16,1 2-7 16,-5 0 3-16,0 1-19 15,0 2-18-15,0-5-39 16,0-1-15-16,0-5-40 15,7-6 61-15,16 0 46 0,8 0-12 16,8-6-19 0,7-11 14-16,-1-2 43 0,-4-6 2 15,-5-9 7-15,-9-3 76 16,-6-6 19-16,-8 11-25 16,-8 7 76-16,-5 12-26 15,0 10-25-15,0 3-15 16,0 0-82-16,-8 7 3 15,-5 11-14-15,2 4 12 16,4-2-6-16,7-3 0 16,0-2 5-16,0-2-11 15,17-2 6-15,5-1-10 16,0-7 9-16,-1-3-26 0,0 0 9 16,-3-5 18-1,-3-12-14-15,-5-3 6 0,-5-5 8 16,-5 0 0-16,0 0-7 15,0 9 19-15,-12 7-4 16,-8 9-3-16,-7 1 11 16,-2 23-22-16,-1 9 6 15,6 4 0-15,9 0-3 16,8-1 11-16,7-2-8 16,0-7 0-16,17-6 5 15,7-11-5-15,1-5 5 16,4-5-4-16,7 0 32 15,-2-10-25-15,2-8 0 16,-3-7 7-16,-2-5 9 0,0-4 34 16,-1 0-54-16,-9 7 12 15,-9 12 15-15,-9 10-25 16,-3 5 32-16,0 0-38 16,0 19 7-16,-6 8-18 15,0 4 11-15,5-4 0 16,1-2-4-16,0-7 12 15,0-11-8-15,0-2 0 16,0-5 5-16,9 0-2 16,10-2 5-16,8-12-8 15,6-4 7-15,-1-6 6 16,6-2-13-16,-1-1 0 16,-5 5 3-16,-6 4-4 0,-10 10 1 15,-11 8 0-15,0 0-17 16,-1 17 10-16,2 10 7 15,1 1 0-15,-1-2 5 16,0-6-28-16,-1-8 23 16,-1-5 0-16,-2-4-14 15,4-3 25-15,7 0-11 16,6-5 0-16,11-12 10 16,5 0-11-16,-3 0 1 15,6 0 0-15,-7 3-9 16,-6 5 17-16,-8 7-8 15,-7 2 0-15,-7 0 2 0,-1 9-21 16,-1 12 19 0,1 6-28-16,-1-1 11 0,1-3-80 15,-1-3-56-15,2-9-223 16,6-11-127-16,6 0-289 16</inkml:trace>
  <inkml:trace contextRef="#ctx0" brushRef="#br0" timeOffset="10550.72">32586 1731 1154 0,'0'0'116'0,"0"0"131"0,0 0-165 16,0 0-41-1,0 0-3-15,0 0-31 0,-28 37 12 16,28-25-15-16,3-3 6 15,9-1 7-15,4-3-16 16,2-2-1-16,1-3 26 16,1 0-21-16,-1-11 8 15,-3-8-13-15,-2-5 8 16,-8 0-2-16,-4-1-6 16,-2 11 0-16,-2 3 3 15,-16 11 1-15,-9 0-7 16,-3 16 3-16,-4 17-45 0,1 9 10 15,-1 9-118-15,0 4-108 16,3 1-118-16,8-2-546 16</inkml:trace>
  <inkml:trace contextRef="#ctx0" brushRef="#br0" timeOffset="10899.75">32695 2273 1190 0,'0'0'242'0,"0"0"-61"16,0 0-88-16,-80-14-34 15,62 24-48-15,1 6 27 16,7-3-38-16,2 2 0 16,7-2 4-16,1-3 6 0,0 0-10 15,4-3 0-15,11-2 7 16,9-3 8-16,1-2-15 15,1 0 0-15,-4-5 0 16,-2-12 10-16,-7-4-10 16,-6-3 0-16,-4-1 8 15,-3 1-7-15,0 10-1 16,-3 6 0-16,-14 8-6 16,-6 0 4-16,1 10-1 15,-2 13-23-15,3 3-61 16,1 1-63-16,1-1-202 15,0-4-435-15</inkml:trace>
  <inkml:trace contextRef="#ctx0" brushRef="#br1" timeOffset="18942.21">21255 3599 1253 0,'0'0'98'0,"0"0"60"15,3-76 28-15,-2 53-71 16,-1 8-65-16,0 3-22 16,0 6 32-16,0 2-50 15,-3 3 15-15,-1 1-17 16,-2 1 9-16,-3 34-30 16,-9 30 13-16,-1 22 0 0,0 13-5 15,3 2 12-15,0-8-7 16,2-8 0-16,4-12 4 15,2-14-25-15,5-17-7 16,-2-10-46-16,-1-11-62 16,-4-14-226-16,-3-8-115 15</inkml:trace>
  <inkml:trace contextRef="#ctx0" brushRef="#br1" timeOffset="19066.56">20989 3873 642 0,'0'0'505'15,"0"0"-379"1,0 0 49-16,130-62-91 0,-49 56-68 16,10 6-16-16,1 0-60 15,1 0-404-15</inkml:trace>
  <inkml:trace contextRef="#ctx0" brushRef="#br1" timeOffset="21223.1">23656 3771 963 0,'0'0'146'16,"0"0"106"-16,0 0-115 15,0 0-77-15,0 0-42 0,0 0-2 16,-110 75-27-16,74-16 11 16,10-2 0-16,9-2-13 15,12-8 12-15,5-11 1 16,3-12-18-16,24-11-24 15,16-13 35-15,16-3 2 16,12-22-18-16,1-10-57 16,-5-8 6-16,-9-1 58 15,-11-6 9-15,-12-5 14 16,-10 0 26-16,-13 8 30 16,-7 14-30-16,-5 16 27 15,0 17-13-15,-15 12-39 16,-6 22-8-16,-1 11 0 0,10 4-8 15,5-2 8 1,7-8 0-16,4-6-14 0,15-9 13 16,10-9-2-16,-1-9 2 15,3-6 1-15,1-3-14 16,-4-18-10-16,-6-5-17 16,-8-3 35-16,-9-3 4 15,-5-5 2-15,-7-1 0 16,-19 6 8-16,-7 9 12 15,-5 14-19-15,1 9 1 16,2 12 4-16,9 14-2 16,11 7-4-16,15-1 0 15,0-1 2-15,19-4-8 16,14-10 6-16,4-7 0 0,6-9 21 16,-1-1-16-1,1-3 46-15,-4-14-27 0,0-1-13 16,-5-3 26-16,-1-1-23 15,-3-1 8-15,-5 4 30 16,-7 7-48-16,-10 6 5 16,-4 6-9-16,-2 0-6 15,1 11 6-15,4 9-8 16,4 2 8-16,2-4-4 16,5-3 6-16,1-7-2 15,-2-1 4-15,3-7 8 16,4 0-8-16,0-3-4 15,6-10 0-15,-1-1 2 0,-4 0 7 16,-1 0-9 0,-5 5 0-16,-7 2 7 0,-1 7-23 15,-3 1 10-15,1 19-24 16,8 2 17-16,4 0-47 16,5-3 39-16,6-4-9 15,-1-9-21-15,2-3 8 16,-3-3-36-16,-2-6 31 15,0-14 20-15,-4-1 2 16,-3-7 26-16,-3-1 5 16,-2-4 6-16,-1-9 66 15,6-5-23-15,-1-14-16 16,5-10 17-16,2-1-33 16,-5 15 32-16,-8 19 17 0,-7 26-18 15,-7 7 60-15,0 5-81 16,-6 26-25-16,-10 19-14 15,-5 22 15-15,0 11-8 16,5 6 0-16,-1 2-3 16,7-8-3-16,8-14-71 15,2-11-21-15,9-20-58 16,15-17-53-16,7-16-159 16,2-10-42-16</inkml:trace>
  <inkml:trace contextRef="#ctx0" brushRef="#br1" timeOffset="21540.67">25020 3732 606 0,'0'0'166'15,"-140"0"-31"-15,98 0 10 16,18 0-35-16,16 0-32 16,8 0-60-16,19 0 11 15,20 0 2-15,18 0 52 16,10-7-70-16,6-2-5 15,-1-2-8-15,-4 2 5 16,-6 0-2-16,-13 2 27 16,-15 4-22-16,-15 3 8 15,-10 0 14-15,-6 13-28 16,-3 14-2-16,0 11 9 0,-4 4-9 16,-11 3 9-16,2-2-9 15,3-7-8-15,5-7-27 16,5-7-138-16,0-13 35 15,10-6-109-15,15-3-82 16</inkml:trace>
  <inkml:trace contextRef="#ctx0" brushRef="#br1" timeOffset="21788.83">25658 3466 657 0,'0'0'491'16,"0"0"-300"-16,0 0-44 15,0 0-122-15,0 0-20 0,0 0 2 16,-72 48-7-16,72-28 0 16,2-8-6-16,10-3 14 15,2-7-8-15,2-2 2 16,3-2 3-16,0-13 6 16,-4-3-11-16,-4-4 0 15,-6 3-9-15,-3 2 9 16,-2 6-31-16,0 11-33 15,-7 0-97-15,-8 18-107 16,-5 11-32-16,4 8-243 16</inkml:trace>
  <inkml:trace contextRef="#ctx0" brushRef="#br1" timeOffset="24204.51">25543 3780 695 0,'0'0'410'0,"0"0"-216"15,0 0-20-15,0 0-111 16,0 0-25-16,97-21-33 16,-61 21-1-16,-5 1 5 15,-4 16-9-15,-8 8 0 16,-7 7-1-16,-9 4-25 15,-3 0 8-15,-3-1-26 0,-15-5-15 16,0-8 50-16,0-5-23 16,5-10 32-16,4-4-1 15,6-3 2-15,3 0 18 16,0-2 31-16,0-13-2 16,0-7-14-16,19-4-32 15,8-4 9-15,8-6-11 16,2-4 10-16,6-2-13 15,2 2 3-15,-5 8 0 16,-7 14-2-16,-7 9 8 16,-10 9-6-16,-6 2 0 15,-2 22 0-15,-4 10-9 16,0 9 9-16,-2 2 0 0,-2 1-10 16,0-7 10-16,0-7-34 15,0-12-14-15,0-10-32 16,0-7 74-16,0-3-22 15,9-5 28-15,12-12 1 16,3-12 8-16,7-9-9 16,2-4 5-16,0-8 2 15,1-7 6-15,-1 2-1 16,-6 8 0-16,-11 16 32 16,-6 14 2-16,-10 15 22 15,0 2-44-15,-4 19-12 16,-11 14-19-16,-2 9 7 15,3-3 0-15,5 0 20 0,0-5-10 16,6 0-6 0,0-7 9-16,3-5-7 0,0-7 11 15,0-7-17-15,0-2 0 16,9-5 4-16,6-1 6 16,0 0-10-16,6-2 3 15,0-14 8-15,-2-6-9 16,2-4-2-16,0-1 0 15,-6 5 1-15,-2 4 6 16,-7 7-7-16,-3 4 38 16,-3 4-13-16,0 3 23 15,0-1-29-15,0 1-9 0,0 0 9 16,0 0-16 0,0 0-3-16,0 0 2 0,0 0 8 15,0 0 1-15,0 0-10 16,0 0-1-16,0 0 26 15,0 0-17-15,0 0-3 16,0 0 0-16,0 0 1 16,0 0 6-16,0 0-13 15,0 0 0-15,0 0 5 16,0-1 2-16,0 1-7 16,0-2 0-16,0 2 10 15,0 0-5-15,0 0-5 16,0 0 0-16,0-1-4 15,0 1 7-15,2-2-3 16,5-4 0-16,2 1 4 0,3-3-16 16,0 0 11-16,1 2 1 15,-2-5-16-15,0 2 8 16,-1-2 7-16,0-3 0 16,0 3-2-16,-4 0-5 15,-3 1 8-15,-1 6 0 16,-2 1-5-16,0 3 10 15,0 0-5-15,0 0 0 16,0 0 7-16,0 0 1 16,0 0-8-16,0 0 0 15,0-2 23-15,-2-1-16 16,-4-3-7-16,-2-2 2 0,5 5 1 16,1 2 15-16,2 1-18 15,0 0 0-15,0 0-9 16,0 0 9-16,0 0-1 15,0 0-1-15,0 0 4 16,0 0-9-16,0 0 7 16,0 0 0-16,0 0-4 15,0 0 7-15,0 0-3 16,0 0 0-16,0 0 3 16,0 0-3-16,0 0 0 15,0 0 0-15,0 0-8 16,0 0 8-16,-1 0 0 15,-2 0 0-15,-5 4-2 0,-1 4-6 16,-3 3 8-16,-3 6 0 16,-3 9-11-16,2 6 12 15,0 7-1-15,3 7 0 16,5 3-7-16,8-6 1 16,0-2-17-16,8-7-26 15,14-14 40-15,6-7-61 16,6-12 19-16,8-1-29 15,3-5-85-15,1-16-51 16,-6-7 61-16,-5-1 3 16,-7-3 110-16,-6-2 10 15,-5-3 32-15,-1-2 24 0,-4-4 38 16,0 3 47-16,-5 12-41 16,-2 12 10-16,-4 12 71 15,-1 4-79-15,0 15-65 16,-1 18-5-16,-10 11 10 15,1 0-10-15,4 1 4 16,5-2-4-16,1-6 19 16,0-7-16-16,3-11-3 15,11-7 0-15,6-9 6 16,4-3-6-16,6-3 0 16,-1-14-71-16,1-9-3 15,-3-3-21-15,-6-10 55 16,-6-3 1-16,-5-8-9 15,-7-1 20-15,-3 3 4 16,-10 12 24-16,-20 18 63 0,-9 14-13 16,-4 4-16-16,-3 26 16 15,8 12-15-15,10 9-10 16,9 1-14-16,13-3-7 16,6-6 7-16,6-4-7 15,21-11-4-15,7-7 0 16,7-10 9-16,7-7-8 15,8-2-1-15,-1-18 1 16,-3-2 2-16,-6-4 1 16,-7-8-4-16,-2-2 20 15,-9-7-10-15,-6 3 44 16,-9 13-31-16,-7 11-13 0,-6 13 102 16,0 3-85-16,-5 20-26 15,-9 13-2-15,1 7 0 16,6-3-3-16,7-2 4 15,0-3 0-15,0-7-19 16,7-4 19-16,9-10-28 16,3-7 12-16,6-4-18 15,3-2 9-15,2-15-100 16,0-6-38-16,-3-4 121 16,-1-2-75-16,-3 2-49 15,-3 4 34-15,-10 12 86 16,-7 10 45-16,-3 1 1 15,0 9 0-15,-1 8 66 0,-2 2 6 16,3-1-37-16,6-4-27 16,20-4-6-16,9-6-4 15,8-4-66-15,2 0-13 16,2-12 59-16,-2-5-29 16,-2-3 37-16,-8-4 14 15,-7-2 11-15,-1-8 88 16,-5-7 50-16,-2-7-44 15,-6 2-4-15,-8 10 4 16,-6 10 97-16,0 15-84 16,0 8-38-16,0 3-32 15,-1 16-48-15,-5 12 7 16,2 11-20-16,4-2 13 0,8 2 0 16,15 1-1-16,4-2 5 15,0-3-4-15,-5-8 0 16,-10-6 0-16,-9-11-15 15,-3 0 13-15,-18-3 2 16,-19-2-13-16,-17-1-4 16,-10-4-70-16,-14 0-72 15,-5-7-155-15,-2-15-514 16</inkml:trace>
  <inkml:trace contextRef="#ctx0" brushRef="#br1" timeOffset="25019.19">28659 3978 920 0,'0'0'271'15,"0"0"-157"-15,0 0 82 0,0 0-129 16,0 0-54 0,0 0-11-16,95-65 37 0,-62 41-15 15,4 1-20-15,1-6 14 16,-2-3-10-16,-5-2-7 16,-6-2 2-16,-8 8 3 15,-6 11 31-15,-6 7-30 16,-5 10-2-16,0 5-5 15,0 26-16-15,0 10 16 16,-2 9-6-16,2-5 13 16,0-8-10-16,0-6 3 15,5-9 0-15,4-6-8 0,3-7 17 16,3-9-9-16,9 0 4 16,7-17 3-16,6-8 13 15,3-3-20-15,-7-2 0 16,-1-2 27-16,-6 2-10 15,-6 2 20-15,-5 10-2 16,-9 8-31-16,-3 10 17 16,-3 0-21-16,3 25-9 15,0 12-3-15,3 5 16 16,6 0-9-16,0-3 5 16,1-6-68-16,0-5 13 15,-3-11-96-15,-2-11-145 16,-3-6-64-16,-4-17-496 15</inkml:trace>
  <inkml:trace contextRef="#ctx0" brushRef="#br1" timeOffset="25164.59">29366 3334 1182 0,'0'0'128'0,"0"0"103"16,0 0-231-16,0 0-3 15,0 0-117-15,0 0-52 16,74 46-165-16,-32-30-391 16</inkml:trace>
  <inkml:trace contextRef="#ctx0" brushRef="#br1" timeOffset="25635.88">30259 3406 1333 0,'0'0'94'0,"0"0"112"15,0 0-88-15,0 0-76 16,0 0-34-16,0 0 17 16,-61-42-25-16,33 42 0 15,-2 0-8-15,3 0 16 16,3 0-8-16,6 3 0 15,2 8 7-15,4 0-10 0,2 3 3 16,4 3 0-16,3 0-4 16,1 2 10-16,2-2-6 15,0 3 0-15,0 0 10 16,0 4 11-16,0 2-20 16,-1 6 8-16,-5 5 33 15,-6 1-42-15,1 0 30 16,-6 1-22-16,0-2 1 15,1-4 6-15,2-1-15 16,5-6 0-16,2-2-3 16,5-6 10-16,2-5-7 15,0-4 0-15,14-3 3 0,17-3-22 16,15-3 17 0,13 0-53-16,5-7-27 0,4-11-121 15,-2-9-143-15,-7-10-169 16</inkml:trace>
  <inkml:trace contextRef="#ctx0" brushRef="#br1" timeOffset="25944.73">30587 3500 1015 0,'0'0'198'16,"0"0"7"-16,0 0-122 16,0 0 19-16,-102 34-25 15,72-6-18-15,2 2-15 16,3 2-43-16,8-1 23 0,6-4-24 15,4-4 0 1,7-6-6-16,0-5 2 0,3-7-5 16,15-5-3-16,2 0 12 15,2-2-10-15,0-14 10 16,-3-5 0-16,-4-7-9 16,-3 2 19-16,-5 1-10 15,-4 13 10-15,-1 4-7 16,-2 6 27-16,0 2-30 15,0 6-13-15,0 17 13 16,-5 6-24-16,1 5 0 16,1-1-78-16,3 0-80 15,0-5-90-15,1-5-225 16</inkml:trace>
  <inkml:trace contextRef="#ctx0" brushRef="#br1" timeOffset="26138.28">30835 3725 1204 0,'0'0'192'0,"0"0"91"16,0 0-162-16,0 0-24 15,0 0-90-15,0 0 2 16,0 2-18-16,0 30 19 16,0 6-10-16,-5 0 0 15,2 0-18-15,-2-5-29 16,0-6-156-16,5-10-177 15,0-17-217-15</inkml:trace>
  <inkml:trace contextRef="#ctx0" brushRef="#br1" timeOffset="26534.48">31166 3509 1273 0,'0'0'198'0,"0"0"58"16,0 0-126-16,0 0-58 15,0 0-67-15,0 0-1 16,-16 28 2-16,4 15 1 16,-1 3 7-16,0 2-14 15,3-5 0-15,3-10-1 0,5-9 9 16,2-10-8-16,0-11 0 16,0-3 6-16,10 0-9 15,19-3 3-15,10-9 0 16,7-7 0-16,2 3 6 15,-6 0-6-15,-4 4 0 16,-8 7 7-16,-7 5-14 16,-4 0 7-16,-6 2 0 15,-1 18-13-15,-6 2-1 16,-6 2 4-16,-6 0 0 16,-25-3-11-16,-15-4 7 15,-12-7 2-15,-8-8-48 16,2-2-19-16,6-1-132 15,17-17-104-15,20-8-177 16</inkml:trace>
  <inkml:trace contextRef="#ctx0" brushRef="#br1" timeOffset="26951.12">31558 3280 859 0,'0'0'514'0,"0"0"-312"16,0 0-5-16,0 0-118 16,0 0-34-16,0 0-3 0,-14-20-30 15,37 20-5 1,15 0-7-16,9 0 7 0,0 0-7 16,2 0 0-16,-7 0 0 15,-9 0-2-15,-10 0 8 16,-8 0-6-16,-9 0 0 15,-4 0 10-15,-2 3-22 16,0 5 12-16,0 6 0 16,0 10-15-16,-5 8 19 15,-2 1-4-15,-2 3 0 16,1 7 14-16,-2 2-22 16,-3 5 8-16,0 3 0 15,0-2-13-15,4 1 19 16,3-7-6-16,-1-6 0 15,-4-6 6-15,-1-8-14 0,-10-5 8 16,-9-6-12 0,-13-5 7-16,-17 1-48 0,-13-6-52 15,-10-4-196-15,2-11-663 16</inkml:trace>
  <inkml:trace contextRef="#ctx0" brushRef="#br1" timeOffset="29114.62">20002 5429 1336 0,'0'0'109'0,"0"0"101"16,0 0-123-16,0 0-36 16,-111-10-51-16,76 39 0 15,-4 14-1-15,4 1 17 16,8 5-23-16,10-6 7 16,11-7 0-16,6-7-14 15,0-9-7-15,7-11-3 0,19-6 10 16,0-3 1-16,6-5 4 15,4-15 8-15,-7-5-22 16,-5-3 6-16,-6-1 17 16,-11-4 0-16,0 3 19 15,-7 7-14-15,0 9 23 16,0 8-8-16,0 6-11 16,-4 3-18-16,-3 21 2 15,-2 9-20-15,8 3 17 16,1 1-84-16,13-6 13 0,12-7-3 15,7-10-92 1,0-8 162-16,1-6-4 0,2-4 16 16,-7-19-3-16,0-3 2 15,1-4 3-15,-11-3 10 16,-2 0-1-16,-2-2 99 16,-7 9-2-16,-4 8-1 15,-2 8 6-15,1 10-56 16,-2 0-10-16,0 14-45 15,0 12 2-15,0 7-15 16,1-1 13-16,13-5 0 16,7-8-6-16,1-5 10 15,5-7-4-15,-5-7 0 16,7 0 1-16,1-16 4 16,1-4-5-16,0-6 0 0,4 2 1 15,-4-1 15 1,-1 1-16-16,-8 7 0 0,-7 10 8 15,-12 4-5-15,-3 3-3 16,1 4-13-16,7 17 7 16,5 8-14-16,14 2-24 15,16-1-16-15,12-7-135 16,8-6 173-16,1-14-204 16,-3-3-6-16,-6-8-558 15</inkml:trace>
  <inkml:trace contextRef="#ctx0" brushRef="#br1" timeOffset="29481.74">21100 5489 798 0,'0'0'237'16,"-36"-73"5"-16,15 35-53 16,1 10-90-16,-1 12 22 15,2 14-75-15,-8 2-4 16,-1 27-42-16,-3 14 0 16,3 9-8-16,9 1 9 15,13-2-2-15,6-8-4 16,6-8-73-16,17-14 18 15,5-13-5-15,6-6 0 16,4-12 8-16,4-18-54 16,-6-6 47-16,-1-5 55 15,-4-5 7-15,-6-7-5 16,-2-8 14-16,-2-10 31 0,-4-12 154 16,-4-1-88-1,-3 13 21-15,-7 20-29 0,-3 27-30 16,0 16 29-16,0 8-72 15,-6 20-18-15,-10 21-10 16,-5 15 14-16,3 15-9 16,8 4 0-16,4 4 6 15,6 5-19-15,4 1 13 16,31-6-44-16,17-10-67 16,12-21-191-16,16-29-429 15</inkml:trace>
  <inkml:trace contextRef="#ctx0" brushRef="#br1" timeOffset="30647.35">22409 5484 452 0,'0'0'761'16,"0"0"-528"-16,0-72-28 15,-12 55-127-15,-4 8 6 16,-5 3-81-16,-9 6 12 16,-13 0-13-16,-5 23 11 15,-6 8-12-15,4 2-1 16,6 4 0-16,11-4-11 15,13-2 11-15,14-4-2 0,6-7-29 16,16-11-36-16,24-7 60 16,14-2-14-16,12-20-80 15,1-12 13-15,-2-7-92 16,-6-7 101-16,-14-5 46 16,-13-9 33-16,-8-11 1 15,-9-9 18-15,-8-12 32 16,-5 2 120-16,-2 15-58 15,0 27 0-15,0 25-35 16,-3 22-30-16,-6 11-23 16,-3 35-25-16,3 27 0 15,2 17-13-15,1 7 19 16,4-3-6-16,1-7 0 16,1-13 5-16,0-12-22 0,0-17-13 15,0-18-19-15,12-13 36 16,9-13-83-16,11 0 76 15,10-21 3-15,7-10-71 16,-5-7-9-16,-2-6 52 16,-6-3 45-16,-8-3 0 15,-4 7 6-15,-10 11 46 16,-8 12 19-16,-4 16 14 16,-2 4 33-16,0 4-112 15,-8 20 4-15,-6 10-18 16,-3 6 16-16,7 2-8 15,4-6 0-15,3-3 4 16,3-8-17-16,0-8 13 0,4-6-42 16,20-8 6-16,7-3-41 15,10-14-11-15,2-9-34 16,-4-10 33-16,-7-4 64 16,-5-2-1-16,-8-4 26 15,-5 0 11-15,-6 6 6 16,-5 8 64-16,-3 14 45 15,0 8-8-15,0 5-17 16,0 0-61-16,-8 2-35 16,1 0 39-16,4 0-36 15,-5 0 16-15,6 0 13 16,0 0-27-16,2 0 37 16,0 0-34-16,0 0-6 0,0 0 28 15,0 0-20-15,-2 0-9 16,2 0-6-16,-3 0 8 15,-1 16-17-15,-4 6 9 16,-1 7 0-16,4-4-10 16,-3-6 14-16,6-5-4 15,2-5 0-15,0-5-5 16,0-4 2-16,0 0-57 16,0 0-5-16,0 0 38 15,10-10-72-15,4-8-29 16,1-6-102-16,2-3 29 15,-5-3-156-15,1 4-400 0</inkml:trace>
  <inkml:trace contextRef="#ctx0" brushRef="#br1" timeOffset="31075.36">22982 5051 1169 0,'0'0'166'15,"0"0"68"-15,0 0-147 16,0 0-17-16,0 0-60 15,0 0-2-15,-80 41 4 16,80-38-6-16,0 1-6 16,0-1 0-16,14-3 10 15,5 0 1-15,6 0-11 16,0-10 0-16,-4-7 0 16,-6 1 0-16,-5-1 0 15,-9-2-5-15,-1 5 3 16,0 5-6-16,-17 7 7 15,-5 2 1-15,-4 0-13 16,4 14 2-16,4 3 3 0,9 4-27 16,7 4-114-16,2 2-43 15,3 0-53-15,11-3-324 16</inkml:trace>
  <inkml:trace contextRef="#ctx0" brushRef="#br1" timeOffset="31379.37">23238 5276 1520 0,'0'0'81'0,"0"0"124"16,0 0-105-16,0 0-83 15,0 0 39 1,0 0-56-16,-53-12 4 0,35 51-15 15,-6 21 14-15,-4 18-3 16,1 12 0-16,-3 15 12 16,-4 8-18-16,-4-2 6 15,3-10 0-15,-3-16-16 16,7-21-27-16,6-22-43 16,1-18-38-16,7-19-146 15,1-5-100-15,4-33-629 16</inkml:trace>
  <inkml:trace contextRef="#ctx0" brushRef="#br1" timeOffset="31697.36">22707 5540 987 0,'0'0'217'0,"35"-81"-51"16,17 58-37-16,15 10-103 16,17 4-14-16,10 4-13 15,6 2 1-15,-6-1-51 16,-12-6-19-16,-21-2-3 15,-24-2 72-15,-15-3 1 16,-11-7 96-16,-10-5 46 16,-1-3-22-16,0 6-57 15,-1 6 18-15,-4 13-38 16,2 6-5-16,-1 1-32 0,-7 15 2 16,-3 27-8-1,-10 22 0-15,0 21 0 0,3 13 6 16,5 9-1-16,2 8-5 15,1-2 0-15,4-12 1 16,0-17-2-16,4-25-66 16,2-24-136-16,3-22-35 15,-1-13-187-15,-3-20-452 16</inkml:trace>
  <inkml:trace contextRef="#ctx0" brushRef="#br1" timeOffset="33561.3">23189 5589 1059 0,'0'0'176'16,"0"0"87"-16,0 0-154 0,81-78-69 16,-19 65 0-16,8-1-40 15,11 0 0-15,1-3-2 16,2-3-106-16,-11-4-2 16,-12-2-24-16,-15-8 49 15,-13-10 84-15,-14-4-2 16,-10 4 3-16,-9 5 69 15,0 14 39-15,-4 11 11 16,-15 11-71-16,-5 3-26 16,-1 3 4-16,3 17-23 15,6 9-3-15,8-3 0 16,8 2 1-16,0-6-3 16,18-3 2-16,14-5 0 0,5-8-9 15,5-6 9-15,4 0-32 16,-4-2-10-16,-6-12-34 15,-8-5 27-15,-10-4-20 16,-12-2 12-16,-6-6 54 16,-8 4-10-16,-20 7 13 15,-10 11 52-15,-4 9-14 16,-3 9 10-16,0 23-2 16,9 11-30-16,12 4 33 15,12 6-40-15,12-3-4 16,6-7-1-16,30-5 6 15,16-10-9-15,9-11-1 0,8-12 3 16,1-5-17-16,-3-8-3 16,-3-14-15-16,-4-6 16 15,-5-6-43-15,-4-9 42 16,-3-5 17-16,-11-6 0 16,-15 2 31-16,-13 9 13 15,-9 10 34-15,-10 15 46 16,-18 11-86-16,-5 7-10 15,3 0-28-15,6 11 3 16,10 8-6-16,11-1 3 16,3 1 0-16,5 0-7 15,22-2 20-15,9-3-13 16,4-3 0-16,3-2 7 0,-9-3-11 16,-5 1 4-16,-11 3 0 15,-8 3-8-15,-5 7-10 16,-5 5 7-16,-2 3 5 15,-11 4-25-15,2-5 28 16,5-7-95-16,6-5 20 16,0-6 29-16,17-7-52 15,16-2 57-15,13-2-43 16,7-13-129-16,3-7 16 16,-4-2 20-16,-8-2 90 15,-9-6 90-15,-11-3 118 16,-8-5 104-16,-5 2-29 15,-6 4-44-15,-5 10 46 16,0 10-72-16,0 10-13 0,-13 4-47 16,-5 0-56-16,-3 23-6 15,5 5-1-15,7 3 7 16,8-1-18-16,1-4 11 16,7-2-20-16,17-6 13 15,3-7-74-15,1-6 41 16,3-5-20-16,-1-2-39 15,-3-12 39-15,-7-6-1 16,-7-1 61-16,-9-4 44 16,-4-6 44-16,0-4 2 15,-4-1-32-15,-12 4-19 16,1 9 69-16,-5 11-82 16,-5 10-12-16,-8 2-4 0,-4 21-3 15,-1 13-7-15,9 7 0 16,8 0 7-16,10 0-24 15,11-4 17-15,3-6-29 16,29-9 8-16,11-8-18 16,14-9 8-16,5-5-4 15,4 0 14-15,2-12 9 16,-5-10 12-16,-6-5 0 16,-11-4 21-16,-12-2 42 15,-11 6 22-15,-14 0-7 16,-9 6-11-16,0 3 24 15,-9 2-64-15,-10 0-1 0,0 5-18 16,5 1-8 0,6 5 0-16,8 5 0 0,0-1 0 15,0 1 0-15,0 0 0 16,0 0 0-16,0 0 0 16,0 0 0-16,0 0 0 15,0 0 0-15,0 0 0 16,0 0 0-16,0 0 0 15,0 0 0-15,0 0 0 16,-1 0 0-16,-1 0 0 16,2 0 0-16,-3 6 0 15,-2 9 0-15,1 7 0 16,-2 4 0-16,3 1 0 16,0-1 0-16,0-1 0 0,0-3 0 15,2-5 0-15,1-5 0 16,0-8 0-16,0 0 0 15,0-4 0-15,0 0 0 16,0 0 0-16,7 0 0 16,20-8 0-16,9-12 0 15,15-7 0-15,-2-4 0 16,0 0 0-16,0 1 0 16,-8 8 0-16,-10 8 0 15,-10 7 0-15,-8 7-7 16,-1 11-20-16,-6 19-14 15,0 14 31-15,0 0-29 16,4-7 25-16,2-3 2 0,3-10-46 16,3-12 31-16,1-7-23 15,7-5 50-15,2-6-19 16,8-16 19-16,-2-8 0 16,1-7-2-16,-3-3 9 15,3-12-13-15,1-12 6 16,2-11 0-16,-2-12 20 15,-3-10-18-15,-9 10 32 16,-12 15 8-16,-11 28-2 16,-1 23 24-16,0 20-40 15,-4 5-18-15,-14 31-2 16,-2 24 4-16,-3 18-8 16,3 8 0-16,7 5 17 0,-3 0-22 15,3-2 5 1,9-8 0-16,4-14-17 0,0-16-31 15,14-19-53-15,8-17-27 16,12-14-246-16,4-3-83 16,1-22-265-16</inkml:trace>
  <inkml:trace contextRef="#ctx0" brushRef="#br1" timeOffset="33861.08">26126 5054 890 0,'0'0'152'0,"-101"-5"-9"15,63 5-31-15,18 0 3 0,11 0-66 16,9 0-18-16,0 0-28 16,26 2-3-16,15 0 93 15,14-1-83-15,11-1 2 16,2 0-12-16,-2-1 11 16,-7-7-4-16,-12 0 25 15,-13 5 12-15,-15-2 33 16,-13 5-38-16,-6 0 2 15,0 21-41-15,0 14 10 16,0 12-3-16,-9 3-7 16,-1-3 0-16,-2-5-7 15,5-6 7-15,3-8-22 16,4-10-46-16,0-5-72 16,17-13-27-16,16 0-74 0,7-16-197 15</inkml:trace>
  <inkml:trace contextRef="#ctx0" brushRef="#br1" timeOffset="34111.33">26735 4930 812 0,'0'0'208'15,"0"0"-15"-15,0 0-40 16,0 0-39-16,-91-26-56 16,76 44-45-16,9 0-8 15,6-1 6-15,0-4 2 16,10-4-13-16,10 0 0 0,2-8 7 15,-1-1-1 1,-3 0-6-16,-3-10 0 0,-6-3 4 16,-5-6-4-16,-2 0-2 15,-2 4-2-15,0 5-46 16,-5 10-14-16,-10 0-135 16,-3 19 0-16,-2 9-7 15,-1 6-131-15</inkml:trace>
  <inkml:trace contextRef="#ctx0" brushRef="#br1" timeOffset="34943.56">26855 5185 1121 0,'0'0'122'0,"0"0"148"15,0 0-134-15,0 0-56 16,-80-66-78-16,46 66 16 15,-1 6-18-15,2 12 0 16,7 4-2-16,12 0 2 16,10 1 0-16,4-4-3 15,10-2-16-15,13-6 10 16,7-5 3-16,2-5-20 16,4-1 7-16,-3-1-27 15,-3-13 30-15,-6-3 13 16,-5-4-5-16,-3 0 8 15,-5 1 3-15,-7 5 6 0,-1 8 90 16,-3 4-73 0,0 3-7-16,0 4-19 0,-6 17-16 15,-1 8 6-15,2 0 6 16,5 2-56-16,0-2 34 16,12-9-55-16,12-4 5 15,9-11 6-15,6-5 0 16,4 0 15-16,-1-9-71 15,-3-11-15-15,-6-6 141 16,-7-7 1-16,-2-9 56 16,-2-9 83-16,1-15-32 15,-1-6 82-15,1 4-81 16,-10 8-5-16,-3 21 29 0,-8 17-82 16,-2 11 2-16,0 11 0 15,0 0-49-15,-5 7-1 16,-6 17-3-16,-5 12 0 15,0 7 6-15,7 13-4 16,5 5-2-16,-1 1 0 16,4-1 8-16,-3-8-8 15,1-12 0-15,1-15 3 16,2-10-12-16,0-12 10 16,0-4-1-16,0 0 0 15,0 0 14-15,0-1-11 16,0-14-3-16,19-9 0 15,11-7 0-15,7-2 0 16,8 3 0-16,3 5 0 0,1 9 0 16,-1 12 0-16,-4 4 0 15,-2 7 0-15,-6 18-8 16,-6 6-13-16,-9 5 7 16,-14 1 12-16,-7 0-23 15,-6-2 22-15,-23-1-6 16,-13-2-18-16,-12-7 19 15,-3-4-34-15,1-9-74 16,12-6-73-16,16-6-123 16,23 0-35-16,5-21-473 15</inkml:trace>
  <inkml:trace contextRef="#ctx0" brushRef="#br1" timeOffset="35526.36">27944 4789 13 0,'0'0'1199'0,"0"0"-932"16,0 0-47-16,0 0-88 16,0 0-61-16,0 0-63 15,17-26 7-15,-17 68-9 16,0 17 7-16,0 10 27 16,-15 7-39-16,-6 2 24 15,-1 0-25-15,-1-10 5 16,7-7-18-16,7-11 13 15,7-16-31-15,2-13 21 0,11-14-50 16,16-7 19 0,8-4 8-16,6-18-72 0,2-6 34 15,-3-7 35-15,-2-8 32 16,0-6-6-16,-5-2 16 16,-9 8-6-16,-6 11 14 15,-10 17-11-15,-8 13 99 16,0 2-93-16,-5 8 0 15,-9 13-18-15,-2 3 16 16,9 4-7-16,4-4 0 16,3-4 7-16,0-4-10 15,6-9 3-15,10-2 0 16,4-5-5-16,3 0 18 0,3-3-17 16,-1-13 4-16,-4-4-10 15,-2-5-9-15,-1-5 19 16,-7-2 0-16,-7-2-5 15,-4 8 15-15,0 6-10 16,-12 16 16-16,-19 4-1 16,-15 7 1-16,-6 20-14 15,-1 6 20-15,5 4 26 16,13-1-44-16,9-2 15 16,17-4-19-16,9-2 17 15,11-5-18-15,29 0 1 16,27-4-21-16,14-5-22 0,13-6-158 15,7-8-452 1</inkml:trace>
  <inkml:trace contextRef="#ctx0" brushRef="#br1" timeOffset="36742.18">29099 5199 839 0,'0'0'203'16,"0"0"-102"-16,0 0 10 16,0 0 13-16,0 0-80 15,0 0 9-15,0 0 18 16,-46 72-23-16,62-72 89 15,5 0-77-15,12-12-11 16,5-7-2-16,4-5-32 16,-1-4-14-16,-3-3-1 0,-3-1 7 15,-4-3-1 1,-6 3-6-16,-8 6 0 0,-6 11-3 16,-6 6 12-16,-3 7-9 15,-2 2 0-15,0 9-7 16,0 21 2-16,-2 9-2 15,-1 8 7-15,3-8-12 16,0-5 16-16,0-9-4 16,11-8 0-16,6-6 8 15,8-11-17-15,6 0 9 16,7-7 0-16,4-13-6 16,-4-3 15-16,2-7-9 15,-5-6 0-15,-3-1 10 16,-5 6-14-16,-8 8 4 15,-6 10 0-15,-8 10 12 0,-2 3-8 16,0 11-4 0,5 19 0-16,5 10 1 0,0 3-9 15,7-5 8-15,3-6-35 16,0-10 11-16,2-1-106 16,-2-13-58-16,-3-8-176 15,-4-5-287-15</inkml:trace>
  <inkml:trace contextRef="#ctx0" brushRef="#br1" timeOffset="36886.18">29886 4721 1234 0,'0'0'125'16,"0"0"84"0,0 0-66-16,0 0-87 0,0 0-56 15,0 0 0-15,-7 6-135 16,37 19-166-16,6-9-463 15</inkml:trace>
  <inkml:trace contextRef="#ctx0" brushRef="#br1" timeOffset="37441.08">30889 4788 986 0,'0'0'129'0,"0"0"98"15,0 0 27-15,0 0-86 16,0 0-67-16,0 0-72 16,-21-19-5-16,-15 63-24 15,-13 17 0-15,-9 14 7 16,4 1-7-16,12 3 0 15,12-4 0-15,17-9-8 0,13-8 3 16,21-12-69 0,42-13-44-16,25-16-57 0,13-17-303 15</inkml:trace>
  <inkml:trace contextRef="#ctx0" brushRef="#br1" timeOffset="37756.61">31290 4970 1271 0,'0'0'196'0,"0"0"37"16,-113-25-182-16,64 39-49 16,1 15 26-16,5 6-20 15,10 2-6-15,12-2-2 0,9-5 15 16,9-5-15-16,3-8 0 16,3-7 2-16,18-3-11 15,10-7 9-15,2 0 0 16,4-13-4-16,-2-8 7 15,-4-5-3-15,-3-3 0 16,-4 4 3-16,-9 6-4 16,-6 10 1-16,-8 6 0 15,-1 3-3-15,0 0 6 16,0 15-6-16,0 13-12 16,-1 11-24-16,-2 2-18 15,3-4-131-15,0-4-134 16,9-15-222-16</inkml:trace>
  <inkml:trace contextRef="#ctx0" brushRef="#br1" timeOffset="37929.07">31497 5201 1279 0,'0'0'230'16,"0"0"19"-16,0 0-213 15,0 0-26-15,0 0-8 16,0 78 7-16,0-30-1 15,-7 0-8-15,-4-2 7 16,-2-3-27-16,1-9-71 16,6-11-209-16,5-14-134 15</inkml:trace>
  <inkml:trace contextRef="#ctx0" brushRef="#br1" timeOffset="38323.51">31854 4831 1440 0,'0'0'100'16,"0"0"158"-16,0 0-181 15,0 0-32-15,0 0-45 16,0 0 10-16,-1 94 4 16,-16-33-13-16,-1-2-1 15,1-6 12-15,6-10-3 16,5-10-9-16,3-14 0 15,3-13 7-15,0-4-11 0,0-2 4 16,0 0 0-16,22-10 11 16,12-13-1-16,17-2-10 15,9 0 0-15,7 6 6 16,-3 12-20-16,-9 5 14 16,-10 2-5-16,-15 5-12 15,-12 11 12-15,-14 7-3 16,-4 1 6-16,-12 3 1 15,-20-1-17-15,-13-4 18 16,-10-5-19-16,-8-1-1 16,2-11-91-16,1-5-89 15,10 0-135-15,18-24-258 0</inkml:trace>
  <inkml:trace contextRef="#ctx0" brushRef="#br1" timeOffset="38573.1">32286 4599 1410 0,'0'0'194'15,"0"0"-30"-15,0 0-57 16,93 31-61-16,-42 13-22 16,2 14 23-16,-1 14-46 15,-7 5 26-15,-12 1-24 16,-14 2 12-16,-14-5-18 15,-5-4 3-15,-24-2 0 16,-19-7-15-16,-15-3-17 0,-11-3-19 16,-2-8-113-16,9-14-358 15,25-19-576-15</inkml:trace>
  <inkml:trace contextRef="#ctx0" brushRef="#br1" timeOffset="39008.54">32852 5392 1469 0,'0'0'265'0,"0"0"-198"16,0 0 11-16,0 0 0 0,0 0-76 16,0 0 14-16,0 3-8 15,0-3 2-15,3 0-5 16,12 0-5-16,7 0 0 15,4 0 1-15,2 0 10 16,-1-6-11-16,-4-10 5 16,-2 2 7-16,-7 4-9 15,-8 0-3-15,-5 7 0 16,-1 3 17-16,-4 0-17 16,-23 0 0-16,-7 8 0 15,-7 11 0-15,7 0 0 16,6 1 0-16,8-3 0 15,10-7-10-15,5-1 14 0,5-6-4 16,0-2 0-16,0-1 6 16,0 0-18-16,11 0 12 15,8 0 0-15,4-6-12 16,-3-7 12-16,0-4-9 16,-10 3 0-16,-4 4-38 15,-6 3 8-15,-3 7-96 16,-23 0-274-16,-10 0-259 15</inkml:trace>
  <inkml:trace contextRef="#ctx0" brushRef="#br1" timeOffset="57271.64">19346 3767 236 0,'0'0'147'16,"0"0"16"-16,0 0-52 15,0 0-20-15,0 0 18 16,25-80-33-16,-18 67 48 15,4-1-31-15,-2-3-21 16,0-5 76-16,2-3-45 16,-2 0-38-16,1 0 4 15,-3 6-45-15,-4 6 48 16,0 6-46-16,-3 7-13 16,0 0 26-16,0 0-27 15,0 2-12-15,0 26 0 0,-6 16 6 16,-6 17 33-1,-5 10-39-15,0 12 0 0,-12 6 28 16,-1 2-16-16,1-5-12 16,3-19 0-16,7-16 11 15,6-21-10-15,6-14-1 16,4-8 0-16,3-7-4 16,0-1 21-16,0 0-17 15,0 0 0-15,16 0 17 16,3-6-14-16,8-2-3 15,5 2 0-15,1 4-20 16,3 1 0-16,9-1 6 0,0-1-16 16,2-5-32-1,0-2 60-15,-7-5-55 0,-6-3-14 16,-4-4 47-16,-6-9-31 16,-5-5 48-16,-4-8 0 15,-7-4 14-15,-2 4-21 16,-6 10 14-16,0 12 0 15,0 13 22-15,-3 9-9 16,-10 4 0-16,-1 23-13 16,2 6 0-16,-2 4 0 15,10-6 0-15,4-6 0 16,0-6-3-16,4-9 12 16,13-3-9-16,1-4 0 15,6-3 6-15,-1 0-28 16,3-7 19-16,-3-10 2 0,-4-4-22 15,-6-5 26-15,-4-4-3 16,-8-3 0-16,-1 4 15 16,0 8-21-16,0 9 6 15,-12 9 0-15,-5 3 9 16,-12 24-9-16,-4 15 0 16,4 13 0-16,0 4 19 15,13 1-24-15,2-5 5 16,14-8 0-16,0-7-23 15,23-12 15-15,16-11 1 16,10-11 2-16,9-3-28 16,4-14 32-16,3-17-122 0,-9-3 49 15,-6-12 57-15,-10-7-21 16,-10-10 38-16,-8-9 6 16,-7-14-3-16,-1-7 52 15,-7 7 0-15,-7 16 20 16,0 27 75-16,0 25-41 15,0 17-19-15,-10 5-52 16,-4 34-9-16,-5 16-35 16,-1 16 6-16,5 10 0 15,2 4-3-15,3 8 10 16,2-5-7-16,8-9 0 16,0-12-32-16,1-20-9 15,12-16-48-15,1-13-79 0,1-17-12 16,5 0-10-16,-4-23-116 15,-3-15-189-15</inkml:trace>
  <inkml:trace contextRef="#ctx0" brushRef="#br1" timeOffset="57458.15">20087 3838 429 0,'0'0'175'0,"0"0"74"15,0 0-110-15,0 0 6 16,0 0-101-16,0 0 26 15,-43-6 0-15,75-2 64 16,16-2 2-16,6-2-94 16,1 3-41-16,-9 1-1 15,-1 6-2-15,-6 0-83 0,-11 2-194 16,-4-2-286-16</inkml:trace>
  <inkml:trace contextRef="#ctx0" brushRef="#br1" timeOffset="58136.64">21316 3425 559 0,'0'0'191'16,"0"0"15"-16,0 0-118 16,0 0 44-16,0 0-76 15,28-78 10-15,-16 65 46 0,-2 4-58 16,3 1 1-16,-5 3 3 15,3 2-49-15,1 1 35 16,3 2-44-16,-2 0 0 16,0 0 0-16,-2 0 9 15,0 3-9-15,-6 6 0 16,-2 0 2-16,-1 8-27 16,-2 5-4-16,0 7-75 15,-16 5-73-15,-4-1-124 16,-2-1-310-16</inkml:trace>
  <inkml:trace contextRef="#ctx0" brushRef="#br1" timeOffset="59052.42">22347 3855 163 0,'0'0'76'16,"0"0"47"-16,0 0-16 15,0 0 45-15,0 0-40 16,0 0 72-16,-33-79-45 15,25 63-28-15,4 1 38 16,-5 4-42-16,1-2-14 16,2 5 16-16,0-1-50 15,3 4 29-15,0-1-38 16,1 5-13-16,0 1 36 16,1 0-73-16,1 0 20 15,0 0-20-15,0 15 15 0,0 15-23 16,0 12 8-1,0 14 0-15,0 12 9 0,-6 5 7 16,-15 3-16-16,-2-8 0 16,-1-14 17-16,2-15-16 15,7-14-1-15,5-13 0 16,7-5-11-16,3-6 25 16,0-1-14-16,0 0 25 15,0-14-19-15,16-12 5 16,6-7-11-16,10-6 0 15,6 2 0-15,7-1 0 16,8 5 0-16,-7 9 0 16,-5 11 0-16,-5 8-6 15,-7 5-7-15,-7 2 6 0,-5 17-18 16,-12 9 5-16,-5 2 14 16,-11 2 2-16,-28 1-36 15,-20-2 39-15,-11-5-49 16,-7-2-43-16,5-7-15 15,14-6-71-15,17-8-28 16,22-3-10-16,19-10-117 16</inkml:trace>
  <inkml:trace contextRef="#ctx0" brushRef="#br1" timeOffset="59486.09">22688 3978 1098 0,'0'0'216'16,"0"0"-65"-16,0 0-68 16,0 0-83-16,0 0 8 15,0 0 0-15,-1 22 3 16,1-13-11-16,5-4 22 16,12-1-17-16,5-2 30 15,7-2-35-15,-3 0 10 16,1 0-10-16,-4-10 2 15,-5-2-2-15,-6-5 0 16,-6-3-19-16,-4-3 16 16,-2-1 3-16,0 5 0 0,-5 4-1 15,-10 7 8-15,-8 8-7 16,-7 3 0-16,-4 21 13 16,-3 11-11-16,1 7 7 15,6 3-6-15,9 4 31 16,14-2-30-16,7-8-4 15,7-6 0-15,22-6 16 16,5-9-16-16,6-8 0 16,5-10 1-16,0 0-6 15,-4-11 5-15,-3-9-37 16,-12-1-18-16,-7 0-52 16,-11 1-108-16,-8 6 2 15,-3 3-138-15</inkml:trace>
  <inkml:trace contextRef="#ctx0" brushRef="#br1" timeOffset="64447.27">26308 3588 224 0,'0'0'94'0,"0"0"33"16,0 0-51-16,0 0-11 16,0 0-2-16,0 0-31 15,0 0 33-15,0 0-44 16,5-24 3-16,-5 23 28 15,0 1-18-15,0-1 20 0,0-1 0 16,0 2-15-16,0-1 8 16,0 1-33-16,1 0 17 15,-1 0 5-15,2-2-19 16,-2 2 49-16,1-2-47 16,1-3 9-16,-1 1 22 15,1-2-40-15,-1 3 65 16,1 0-12-16,-2 3-30 15,0 0 47-15,0 0-65 16,0 0-11-16,0 0-4 16,-3 23 3-16,-11 15-3 15,-5 10 0-15,0 9 11 16,3-3 5-16,3-6-16 16,7-2 0-16,5-8 11 15,1-7-3-15,0-7 0 0,0-7-4 16,10-8 7-16,2-3 10 15,6-6-19-15,1 0 8 16,8 0 48-16,4-14-58 16,2-6 19-16,2-2-19 15,-2-3 15-15,2-4-15 16,-2-3 0-16,-3-6 0 16,-6-3-5-16,-2 2 12 15,-7 5-7-15,-6 7 0 16,-6 10 10-16,-3 7-7 0,0 6-1 15,0 4-2 1,0 0 16-16,0 0-6 0,0 0-10 16,0 0 0-16,0 17 5 15,0 11-12-15,-6 7 7 16,-2 10 0-16,0 6 45 16,2 4-41-16,1-1 11 15,3-7-15-15,2-7 18 16,0-8-24-16,14-9 6 15,7-7 0-15,9-6-18 16,13-10 3-16,14 0-44 16,8-12-115-16,2-13-208 15,-9-11-87-15</inkml:trace>
  <inkml:trace contextRef="#ctx0" brushRef="#br1" timeOffset="65046.37">27070 3642 407 0,'0'0'121'16,"0"0"75"-16,0 0-68 16,0 0 24-16,0 0-41 15,0 0-32-15,0-8 16 16,0 8-29-16,0 0 25 16,0 0-14-16,0 0-41 15,0 0 16-15,0 0-42 16,-4 1-8-16,-8 7 24 15,-2 4-22-15,-3 5-4 16,0 7 6-16,-2 5 8 16,0 5 4-16,2 1-16 15,1 3 9-15,5-3 13 16,5 0-6-16,6-6-18 16,0-4 3-16,3-3 12 0,18-2-12 15,5-4-3-15,9-5 0 16,1-8 2-16,4-3 9 15,2-3-11-15,-5-10 0 16,-2-7 20-16,-9-1-16 16,-6-8-4-16,-2-7 0 15,-11-4 0-15,-2-9 6 16,-5-2-6-16,-3 3 0 16,-15 6 0-16,-6 14-17 15,-3 14 17-15,-1 14-32 16,-2 1-11-16,0 26-52 15,3 10-64-15,5 2-49 16,8 3-77-16,8-5-90 0</inkml:trace>
  <inkml:trace contextRef="#ctx0" brushRef="#br1" timeOffset="65713.16">27454 3638 527 0,'0'0'184'0,"0"0"-33"0,0 0 6 16,0 0-15-16,0 0-29 15,37-74 95-15,-34 67-126 16,-3 3 48-16,0 1-45 15,0 3-61-15,0 0 10 16,0 0-34-16,0 9 2 16,-3 16-22-16,-10 12 26 15,-3 9-6-15,0 4 6 16,1-1 12-16,2-5-19 16,7-6 1-16,4-11 0 15,2-5 2-15,0-6-2 16,14-6 0-16,8-5 0 15,10-5 16-15,4 0-14 0,3-4-2 16,0-14 5-16,-1-5-12 16,-5-5 10-16,-5-6-3 15,-3-7 0-15,-3-4 14 16,-5 1-15-16,-2 5 1 16,-8 11 0-16,-4 13-4 15,-3 8 4-15,0 7 0 16,0 0 0-16,0 0 11 15,0 2-14-15,0 10 3 16,-7 4 0-16,-1 2-7 16,1 0 7-16,3-1 0 15,1-2-5-15,0-5 21 0,1 1-16 16,2-2 0 0,0 3 10-16,0-2-14 0,0 5 4 15,0 1 0-15,9 1-5 16,7 5 16-16,3-3-11 15,7-2 0-15,3-5-47 16,0-4 28-16,1-6-54 16,-1-2-13-16,-4 0-72 15,-4-17-142-15,-6-5-108 16,-8-6-272-16</inkml:trace>
  <inkml:trace contextRef="#ctx0" brushRef="#br1" timeOffset="66296.7">27913 3835 461 0,'0'0'216'0,"0"0"-1"16,0 0-31-16,0 0-78 16,0 0-7-16,0 0-4 15,10-24-11-15,4 7-18 16,7-3-52-16,4-8 55 0,5-5-51 16,0-8 20-16,1-3 9 15,-3-4-39-15,-1-1 9 16,-4 6-13-16,-5 8 9 15,-11 9-4-15,-4 9-9 16,-3 7 0-16,0 4 16 16,-15 4-9-16,-15 2-7 15,-6 3 0-15,-5 14 0 16,2 4-10-16,6 5 10 16,9 2 0-16,9 2 1 15,8-1 9-15,7 5-10 16,0 0 0-16,22-2 11 15,8-1 5-15,6 0-16 0,6 0 0 16,-1 1 16-16,0-5-2 16,-4-3-14-16,-14-4 0 15,-9-4 15-15,-8-4-26 16,-6 3 11-16,0-3 0 16,-13 3-8-16,-16-3 29 15,-5-2-21-15,-7-5 0 16,-1-1 7-16,0-4-29 15,6 0 0-15,3 0-89 16,7-6-70-16,7-14-224 16,12-8-496-16</inkml:trace>
  <inkml:trace contextRef="#ctx0" brushRef="#br1" timeOffset="67361.12">29186 3409 508 0,'0'0'285'15,"0"0"-81"-15,0 0-6 0,0 0-38 16,0 0-85-16,0 0-1 16,-6 0-36-16,6 0-25 15,0 0 63-15,0 0-54 16,0 0 1-16,0-3 12 16,0-3-17-16,0 0 23 15,6-4-41-15,1 4 1 16,-4-5-1-16,0 2 5 15,-3 1-5-15,0-1 0 16,0 6 10-16,0-1-16 16,0 4 6-16,-13 0 0 15,-6 0-22-15,-4 16 14 0,-3 4 8 16,7 4-5-16,3-4 4 16,8-1-3-16,8-6 4 15,0-3 0-15,0-7-12 16,0 1 12-16,11-4 0 15,6 0 0-15,7 0 13 16,-1-9-13-16,2 0 0 16,-4-5 6-16,-8-1-9 15,-1-3 3-15,-7-3 0 16,-4 4-7-16,-1 5 15 16,0 7-8-16,-3 5 0 15,-16 0-38-15,-5 7 31 16,-1 10-18-16,5 4 8 15,7-3 17-15,5-1-35 16,8-4 13-16,0-4 17 0,0-4-7 16,3-4-8-16,9 1 19 15,0-2 1-15,2 0-13 16,-1 0-48-16,-1-3-72 16,-3-5-13-16,-2-3-136 15,-2 3-178-15</inkml:trace>
  <inkml:trace contextRef="#ctx0" brushRef="#br1" timeOffset="68776.81">30643 3615 276 0,'0'0'119'16,"0"0"-27"-16,0 0-51 16,0 0 56-16,0 0-10 15,0 0-30-15,0 0 25 16,16-64-16-16,-16 50-22 16,0 0 39-16,0 1-48 15,0-1 0-15,-11 2-2 16,-3-1-31-16,-3 1 18 15,-4 4-20-15,-1 3 0 0,0 4-1 16,-4 1 1-16,-2 0 0 16,-7 11-2-16,-3 9 12 15,-1 11-11-15,-4 7 1 16,3 4 0-16,7-1-3 16,11-5 3-16,11-8 0 15,11-7-3-15,0-7 14 16,8-2-5-16,12-4 6 15,9-3 10-15,5-3 58 16,2-2-58-16,2 0 11 16,-3 0-13-16,-1-9-12 15,-3-6 1-15,-1-7-9 0,-3-7 5 16,-4-8 12 0,-4-6-17-16,-1 3 0 0,-5 4 2 15,-4 8 14-15,-3 11-16 16,-5 9 4-16,-1 5-2 15,0 3 10-15,0 0-12 16,-11 9 0-16,-4 13-15 16,-5 6 27-16,1 10-12 15,0 7 0-15,-4 3 3 16,3 2-1-16,4-5 8 16,7-6-10-16,9-8 4 15,0-4 8-15,9-6-12 16,17-4 0-16,5-5-75 15,5-9-146-15,3-3-298 16</inkml:trace>
  <inkml:trace contextRef="#ctx0" brushRef="#br1" timeOffset="69910.35">30798 3771 349 0,'0'0'84'16,"0"0"51"-16,0 0-16 15,0 0-27-15,0 0 2 16,0 0-50-16,0-7-5 15,0 7 22-15,0 0-49 16,0 0 16-16,1 0 0 16,-1 0-28-16,2 0 37 15,-1 0-37-15,-1 0 0 0,3 0 39 16,0-1-33 0,0-2 15-16,2-1-21 0,-2 0 10 15,-2 2-4-15,-1 1-6 16,0 1 0-16,0 0 4 15,0 0-4-15,0 0 0 16,-7 0-4-16,-5 0-13 16,-5 0 6-16,-3 5 11 15,0 1 0-15,-1 5-11 16,5-2 22-16,7-1-11 16,3-2 0-16,6-2 9 15,0 0-14-15,0-1 5 16,6 0 0-16,12-3 19 0,4 2-12 15,1-2 0 1,2 0-7-16,0 0 14 0,-4 0-25 16,-3 0 11-16,-3-8 0 15,-5-3-2-15,-4-4 14 16,-4-1-12-16,-2 2 0 16,0 2-13-16,-2 5 11 15,-10 4-21-15,-2 3-1 16,-3 0 15-16,1 0-7 15,2 0 16-15,5 6 0 16,4-4 6-16,3 0-19 16,2-2 13-16,0 1 0 15,0 1-6-15,0 0 20 16,12 0 6-16,-2-2 24 0,3 0-33 16,-2 0 38-16,0 0-32 15,0 0 1-15,-3 0 32 16,-1 0-33-16,-2 0 8 15,0 0-14-15,0 5-1 16,1 6-4-16,2 6-6 16,-4 0 0-16,1 6 17 15,-5 4-4-15,0 2-7 16,0 4 25-16,-6-2-25 16,-9-2 34-16,-5-5-40 15,1-8 4-15,7-5 3 16,1-5-3-16,1-1-8 15,4-2 0-15,2-3-150 0,-1 0-58 16,5 0-187-16</inkml:trace>
  <inkml:trace contextRef="#ctx0" brushRef="#br1" timeOffset="72339.77">27299 5318 375 0,'0'0'112'0,"0"0"61"16,0 0-71-16,0 0-29 15,0 0 51-15,0 0-29 16,-2 0 1-16,2 0 12 15,0 0 1-15,0 0-2 0,0 0-62 16,0 0-40-16,0 0 32 16,0 0-35-16,0 0-2 15,0 13 0-15,0 5 10 16,-3 3-1-16,0 1-9 16,0-3 11-16,3-2-5 15,0-4-6-15,0-1 0 16,0-4 4-16,11-2 11 15,6-1-15-15,10-2 0 16,9-3 4-16,9 0-20 16,6 0 3-16,4-10-53 15,-3-2-55-15,-9 1-143 0,-8-3-194 16</inkml:trace>
  <inkml:trace contextRef="#ctx0" brushRef="#br1" timeOffset="97165.82">19583 6628 688 0,'0'0'129'16,"0"0"-43"-16,0 0 136 15,0 0-87-15,0 0-4 16,0 0-7-16,0 0-42 0,-17-10-14 16,14 10-15-16,3 0-20 15,-1 0 12-15,1 0-25 16,0 0-20-16,0 0 24 15,0-6-21-15,21-4-3 16,15-5 0-16,16-4 12 16,9 2-18-16,1 2 6 15,0 4-35-15,-16 1 29 16,-17 4-51-16,-13 3 28 16,-13 3 15-16,-3 0 14 15,-3 0-1-15,-14 0 1 16,-5 0 0-16,-1 0-2 0,3 0 2 15,0 0 0-15,2 9-2 16,2 8 10-16,-2 16-4 16,3 14-4-16,2 11 2 15,2 9 8-15,6-1-10 16,0 0 0-16,2-4 0 16,-2-9-8-16,-2-6 3 15,-2-10-70-15,-5-9-85 16,-2-7-54-16,-3-9-18 15,-5-2-59-15,-1-10-60 16,-4 0 16-16,2 0 335 16,2-12 91-16,1 5 136 15,5-3 59-15,10 3-60 0,-1 7-26 16,7-3 4-16,3 2-97 16,3 1-60-16,26-1-23 15,14-4 49-15,15 2 29 16,10-3-72-16,3 3-15 15,4 0-15-15,1 2-128 16,-9 1-143-16,-15-5-161 16</inkml:trace>
  <inkml:trace contextRef="#ctx0" brushRef="#br1" timeOffset="97448.77">20324 6774 1103 0,'0'0'182'0,"0"0"140"16,0 0-155-16,0 0-86 16,0 0 5-16,0 0-57 15,-10-28-5-15,5 28 0 16,-1 14-18-16,-2 29-6 16,-2 23 0-16,-3 32 1 15,-4 13-6-15,-1 9 5 16,-3 0 0-16,1-11-6 15,5-16-1-15,0-20-4 16,4-21-13-16,5-12-51 16,2-14-4-16,1-10-154 15,-7-14-159-15,-3-2-115 0</inkml:trace>
  <inkml:trace contextRef="#ctx0" brushRef="#br1" timeOffset="97593.16">19982 7295 1027 0,'0'0'136'16,"0"0"118"-16,0 0-67 16,69-82-120-16,-1 61-36 15,17 3-19-15,8 4-12 16,4 3-133-16,5 5-266 16,2-5-414-16</inkml:trace>
  <inkml:trace contextRef="#ctx0" brushRef="#br1" timeOffset="98048.62">21948 6628 854 0,'0'0'205'15,"0"0"32"-15,0 0 18 16,-4-72-131-16,-4 67-55 16,3 5 26-16,-8 0-76 15,-7 16 4-15,-9 24-23 16,-3 23 14-16,-3 21-20 16,5 20 6-16,4 10 0 15,1-2-10-15,5-6 12 0,2-21-4 16,3-17-17-16,5-17-78 15,-1-16-60-15,0-15-174 16,-2-16-51-16,0-4-419 16</inkml:trace>
  <inkml:trace contextRef="#ctx0" brushRef="#br1" timeOffset="98414">21499 7009 1029 0,'0'0'175'16,"0"0"50"-16,17-82-57 15,18 64-81-15,16 1-69 16,13 3-16-16,16 5 8 0,6 3-10 16,2 1-31-1,-5-4-102-15,-12 4-104 0,-18-7 24 16,-11-2-116-16,-14-7 12 16,-7-5 81-16,-12-3 236 15,-4-5 243-15,-5 3 26 16,0 7-5-16,0 9-26 15,-9 5-19-15,-2 3-60 16,7 7-33-16,-5 0-66 16,1 0-9-16,-2 20-27 15,-6 21-21-15,-7 14 46 16,5 16-41-16,-3 13-3 16,3 8 10-16,1 2-11 15,-1-9-4-15,12-16 0 16,6-16-53-16,0-19-9 0,19-15-71 15,14-15-136-15,9-4-51 16,11-29-298-16</inkml:trace>
  <inkml:trace contextRef="#ctx0" brushRef="#br1" timeOffset="98748.03">22525 6852 939 0,'0'0'243'15,"0"0"86"-15,0 0-169 16,-80-30-80-16,38 53-38 15,-1 7-11-15,3 7 15 16,8 4-44-16,11-2 0 16,14-7-2-16,7-2 16 0,0-10-30 15,21-10 14-15,7-6-16 16,7-4 3-16,-1-9-18 16,2-17 29-16,-3-10-5 15,-4-6 7-15,-6 0-5 16,-6 1 5-16,-8 8 0 15,-2 18 12-15,-7 7 4 16,0 8-7-16,0 0-9 16,0 22 12-16,-3 8-29 15,3 9 17-15,0 1-9 16,0 4 6-16,6-7-89 16,5-6-119-16,3-12-98 15,4-14-83-15,0-5-285 16</inkml:trace>
  <inkml:trace contextRef="#ctx0" brushRef="#br1" timeOffset="98980.67">22773 6631 1028 0,'0'0'394'16,"0"0"-121"-16,0 0-121 16,0 0-72-16,0 0-69 15,0 0 16-15,73-10-26 16,-17 46 6-16,-1 11 3 15,-8 1 0-15,-15 2-10 16,-17 3 0-16,-15 6 7 0,-12 5-14 16,-30 3 7-1,-10-3-31-15,-11-7 28 0,5-5-97 16,4-12-63-16,12-13-263 16,20-18-186-16</inkml:trace>
  <inkml:trace contextRef="#ctx0" brushRef="#br1" timeOffset="99160.15">23529 6788 1171 0,'0'0'111'16,"0"0"157"-16,0 0-133 15,0 0-99-15,0 0-28 16,0 0-15-16,132-39 7 0,-65 36-156 15,-8 3-115-15,-12 0-147 16,-14 0-402-16</inkml:trace>
  <inkml:trace contextRef="#ctx0" brushRef="#br1" timeOffset="99302.55">23473 6974 865 0,'0'0'210'16,"0"0"-113"-16,0 0-12 15,0 0 40-15,0 0-41 16,118-21-47-16,-37 6-37 16,9-1-220-16,5 0-185 0</inkml:trace>
  <inkml:trace contextRef="#ctx0" brushRef="#br1" timeOffset="99663.11">25000 6476 1173 0,'0'0'116'0,"0"0"172"15,0 0-104-15,0-73-118 0,0 62-14 16,-4 4 8-1,-2 3-51-15,1 2 31 0,-1 2-40 16,-6 6 16-16,-1 22-27 16,-2 25 11-16,-3 13 0 15,0 19 7-15,-1 5 1 16,-4 5-8-16,-2-2 0 16,0-10 6-16,-2-10-20 15,0-11 14-15,-2-15-56 16,0-4 0-16,-3-13-153 15,1-15-214-15,4-15-261 16</inkml:trace>
  <inkml:trace contextRef="#ctx0" brushRef="#br1" timeOffset="99820.56">24523 6763 1166 0,'0'0'160'15,"0"0"134"-15,0 0-126 16,0 0-114-16,0 0-10 15,109-45-42-15,-32 40 17 16,10 3-26-16,7-2 7 16,3 1-74-16,-6-5-68 15,-13-2-257-15,-13-11-83 16</inkml:trace>
  <inkml:trace contextRef="#ctx0" brushRef="#br1" timeOffset="100046.18">25386 6442 4 0,'0'0'893'0,"0"0"-590"15,0 0-28-15,0 0-60 16,0 0-124-16,0 0-45 16,-83-47 15-16,71 52-52 15,1 25 5-15,-3 15 7 16,0 17-18-16,2 8 47 16,2 13-50-16,4 7 0 15,0 5-9-15,4-3 15 16,2-9-12-16,0-18-13 15,9-17-41-15,9-19-72 0,6-17-163 16,12-12-191 0,6-9-453-16</inkml:trace>
  <inkml:trace contextRef="#ctx0" brushRef="#br1" timeOffset="100446.28">25598 6730 541 0,'0'0'499'0,"10"-96"-214"16,-10 73-27-16,0 13-81 15,0 10-57-15,0 0-103 16,0 1-13-16,0 21-3 16,-5 14 21-16,-1 8-15 15,0 9 11-15,3 3-11 16,-2 0 10-16,4-1-17 16,-2-12 0-16,1-15-10 15,2-9 19-15,0-10-9 0,0-8 0 16,0-1 7-1,0 0-5-15,2 0 1 0,14-16-3 16,11-10 24-16,7 2-16 16,4 4-8-16,-3 9 0 15,-5 6 11-15,-4 5-25 16,-4 2 14-16,-3 19 0 16,-2 8-25-16,-7 1 20 15,-8 6 5-15,-2-6-6 16,-18-2-4-16,-23-3-10 15,-12-5 8-15,-8-4-21 16,-2-12 15-16,8-4-85 0,11 0-18 16,18-24-114-16,18-12-93 15,8-19-341-15</inkml:trace>
  <inkml:trace contextRef="#ctx0" brushRef="#br1" timeOffset="100679.72">26014 6402 1066 0,'0'0'294'0,"0"0"-56"16,0 0-99-16,0 0-75 15,0 0 0-15,85 86 7 16,-25-28-48-16,6 3 18 16,-2 9-36-16,-9-1 7 15,-12 6-12-15,-14 1 12 16,-23-3-18-16,-9-3 6 0,-44-11-43 15,-26-9 13 1,-22-3-135-16,-13-15-303 0,-5-22-849 16</inkml:trace>
  <inkml:trace contextRef="#ctx0" brushRef="#br1" timeOffset="101260.87">27664 6522 607 0,'0'0'172'0,"0"0"110"15,-3-75-63-15,3 61 17 16,0 6-35-16,0 6-111 15,-1 2-10-15,-1 0-55 16,1 16-17-16,1 31-12 16,0 16 4-16,-2 19 0 15,-3 0-4-15,-1-9 4 0,-1-7 0 16,0-14-11-16,1-9-69 16,1-13-36-16,1-15-150 15,-5-13-92-15,-2-4-22 16,-2-25-93-16</inkml:trace>
  <inkml:trace contextRef="#ctx0" brushRef="#br1" timeOffset="102427.01">27495 6786 368 0,'0'0'207'16,"-46"-73"70"-16,33 54-64 15,5 7-63-15,6 9 19 16,2 3-112-16,2 0-57 16,24 12 0-16,12 5-3 0,12 2 6 15,5-4 1 1,5-3 2-16,2-7-6 0,-1-5 1 15,-2 0 4-15,-12-12-7 16,-13-6 2-16,-8-4 0 16,-16-6 5-16,-4-5 1 15,-6-6-6-15,0 0 30 16,0 7 4-16,0 11 39 16,-4 14 19-16,2 7-52 15,-1 0-10-15,-3 21-30 16,-1 14 0-16,0 13-1 15,5 5 11-15,2 0-2 16,0-4-8-16,0-4 0 16,8-11 9-16,3-11-7 0,-2-4-2 15,-1-12 0-15,-1-5 13 16,2-2-13-16,8 0 0 16,8-14 4-16,8-11 30 15,7-6-29-15,3-10-5 16,6-2 0-16,-4 7 10 15,-6 6-16-15,-15 16 6 16,-11 8-11-16,-8 6-11 16,-2 8 6-16,-2 15-23 15,1 5 30-15,-1-1-54 16,2-4-45-16,5-6-29 16,7-7-71-16,1-4 114 15,8-6-46-15,4 0-10 16,1-13 51-16,-1-7 63 15,-3-3 36-15,-1 1 5 0,-4-5 21 16,-3 3 94-16,-6 2-2 16,-6 9-6-16,-4 6 32 15,-1 5-3-15,0 2-66 16,0 0-75-16,2 0 0 16,0 0-12-16,4 6 12 15,5-2-5-15,5-2-2 16,2-2 2-16,4 0 5 15,1 0-59-15,-1-2-11 16,-2-8 55-16,-6-2-18 0,-6-1 33 16,-8-4-8-1,0-3 20-15,0 2 12 0,-15 3 6 16,-5 6 11-16,-6 9 33 16,-9 0-74-16,-5 27 0 15,3 8 15-15,7 9-5 16,12 5-10-16,11-2 0 15,7-4 1-15,11-8-15 16,24-15 9-16,7-6 1 16,10-11-11-16,6-3 8 15,-1-1-12-15,-1-17-30 16,-6-3 13-16,-7-4 25 16,-12-3 12-16,-10-5-1 15,-5-6 112-15,-6-1-42 16,-4 3-1-16,-5 11 52 0,-1 13-58 15,0 6 34 1,0 5-61-16,0 2-19 0,0 0-10 16,0 5-5-16,0 14-2 15,-3 6 0-15,3 5 7 16,0-1-8-16,3 0 1 16,10-7 0-16,-4-6-5 15,-1-8 15-15,-2-7-10 16,-2-1 0-16,7 0 12 15,11-5 17-15,11-16-24 16,10-9-4-16,6-7 7 16,5-5 2-16,4 2-10 0,-5 2 0 15,-9 7 5 1,-13 13-9-16,-15 9 4 0,-11 9 0 16,0 0-13-16,-5 21 12 15,1 8 1-15,1 8 0 16,1 2-15-16,4 1 14 15,8 5-83-15,9 0-65 16,15-1-166-16,12-6-262 16</inkml:trace>
  <inkml:trace contextRef="#ctx0" brushRef="#br1" timeOffset="103326.51">30784 6515 810 0,'0'0'195'0,"0"0"71"16,26-90-28-16,-26 76-89 15,0 6-8-15,0 7-85 16,0 1-13-16,-15 1-28 16,-9 28 1-16,-8 15-10 15,-3 23-6-15,5 14 0 16,7 19 6-16,6 15 0 16,5 4-6-16,3 4 0 15,5-11 6-15,-1-17-14 16,-1-12 8-16,-5-21-21 0,-2-17 21 15,0-16-43-15,-7-14 12 16,-3-10-32-16,-9-5-59 16,-5-17-42-16,-4-18-70 15,-2-16 46-15,3-13-43 16,6-18 79-16,13-8 16 16,13-9 136-16,8 2 106 15,17 9 56-15,17 16-63 16,6 14 29-16,4 16 9 15,3 9-25-15,4 8 31 16,0 5-77-16,5 4-48 16,4 6-4-16,3-3-14 0,-4 0 0 15,-2-1-6-15,-9-1 12 16,-14 0-6-16,-14 4 0 16,-12 6 9-16,-6 4 41 15,-2 1 4-15,0 2-47 16,-15 22-7-16,-7 13-4 15,-1 7 4-15,7 1-1 16,11-6 11-16,5-8-15 16,5-4 5-16,17-9 0 15,5-6-9-15,4-10 9 16,2-2-4-16,3-1 0 16,-3-20-36-16,-5-9 9 15,-7-8 14-15,-13-8 16 0,-7-9-16 16,-1-2 12-1,-12 8 5-15,-12 15 0 0,-7 15 4 16,-1 19-14-16,4 6-55 16,7 21-75-16,9 11 9 15,9 3-84-15,3-4-165 16</inkml:trace>
  <inkml:trace contextRef="#ctx0" brushRef="#br1" timeOffset="103676.58">31268 6543 1068 0,'0'0'227'15,"0"0"40"-15,0 0-144 0,0 0-41 16,0 0-58-16,0 0 0 16,40-52-24-16,-12 76 0 15,4 10-5-15,-2 12 5 16,-5 4 0-16,-7 4 0 15,-14-4 3-15,-4-3-12 16,-11-11 9-16,-15-3-6 16,-3-10-12-16,3-12 11 15,2-7 7-15,3-4 0 16,6-4 13-16,7-17 7 16,7-12-4-16,1-9-10 15,24-11 36-15,24-9-41 16,16-5-1-16,8 4 0 0,0 11-2 15,-9 22 1-15,-18 23-50 16,-18 7-56-16,-21 23-153 16,-6 17-273-16</inkml:trace>
  <inkml:trace contextRef="#ctx0" brushRef="#br1" timeOffset="105092.26">19742 8828 1056 0,'0'0'28'0,"0"0"79"16,0 0-63-1,0 0-33-15,0 0 37 0,0 0 6 16,29-2 34-16,-4-19 21 16,11-7-53-16,8-10-5 15,0 0-44-15,-7-4-5 16,-9-2 23-16,-8 4-14 16,-13-1-11-16,-5 7 6 15,-2 12-1-15,0 9 14 16,-6 9-12-16,-9 4 0 15,-8 12-4-15,-3 15 1 16,2 10-4-16,9 7 0 0,12-3 8 16,3-2-23-1,16-7 7-15,19-1 1 0,2-6-11 16,1 0 25-16,-2-5-7 16,-6-6 0-16,-9-1 8 15,-11-3-16-15,-10 2 8 16,0 2 0-16,-19 3-9 15,-15-1 16-15,-13 0-7 16,-5 1 0-16,-1-4-26 16,5-2-20-16,9-9-44 15,20-2-54-15,13 0-21 16,6-22-138-16,28-15-261 16</inkml:trace>
  <inkml:trace contextRef="#ctx0" brushRef="#br1" timeOffset="106274.16">20248 8586 514 0,'0'0'345'16,"0"0"-42"-16,0 0-36 16,0 0-177-16,0 0-81 15,0 0 15-15,13 75 6 16,-20-18 4-16,2-4 5 16,2-6-28-16,3-10 5 15,0-11-16-15,20-10 0 16,4-7-2-16,10-9 2 15,5 0-1-15,6-9-13 16,-2-14-73-16,-8-1 39 16,-8-5 2-16,-15-4 3 0,-12-4 26 15,0-2 26-15,-23-5-9 16,-12 2 16-16,2 12-13 16,-1 13 28-16,3 17 5 15,1 3-27-15,0 24 8 16,5 10-5-16,7 5-7 15,6 2 5-15,10-5 2 16,2-2-15-16,14-9 3 16,7-7 0-16,12-9 7 15,-2-7 3-15,4-5 13 16,4-2 29-16,2-23-22 16,6-4 30-16,1-7-25 15,3-2-28-15,-2-1 42 0,-12 7-41 16,-12 8 11-16,-12 14-2 15,-10 7-11-15,-3 3 5 16,0 13-11-16,0 14 0 16,0 7-12-16,0-3 12 15,-3-4 0-15,0-8-4 16,3-7 13-16,0-7-16 16,0-4 7-16,0-1 0 15,0 0-2-15,3 0 7 16,14-11-5-16,8-8 17 15,4-5-2-15,8-5-10 16,4 0-5-16,-2 1 0 0,-10 12-6 16,-8 9 10-1,-10 7-4-15,-1 0 0 0,1 14-6 16,1 9-4-16,2 5 4 16,0-3 6-16,1-6-23 15,-6-2 12-15,0-10 11 16,1-4-4-16,1-3 12 15,8 0-10-15,8-17 2 16,5-5 0-16,4-5 15 16,3-3-10-16,-1 0-5 15,-10 7 13-15,-7 7-4 16,-12 9 8-16,-8 7-17 16,1 7 0-16,2 23-16 15,3 6 9-15,6 6 7 16,1-5-8-16,3-1-32 0,5-9 0 15,0-8-47-15,3-12-70 16,0-7-20-16,3-3 30 16,4-20 33-16,-7-4-30 15,-1-9 138-15,-11 0 6 16,2-5 96-16,-5-4-7 16,0 5 48-16,-6 11-37 15,-3 15 16-15,-1 8 21 16,0 6-78-16,0 0-16 15,0 17-43-15,-5 3-4 16,2 2-16-16,3-2 20 16,0-4-11-16,7-7-4 0,11-4-39 15,6-5 41-15,-1 0-15 16,4-7-48-16,1-13 61 16,-5-6-78-16,-1-1-20 15,-9-2 74-15,-8 2 39 16,-5-3 0-16,0 10 79 15,-8 8 14-15,-12 10-9 16,-5 2-41-16,-8 25-25 16,-5 14-6-16,0 11-6 15,10 0 19-15,11 1-25 16,12-4 14-16,5-7-28 16,25-4 14-16,24-9 0 15,16-15-10-15,13-12-17 0,0-2-56 16,-10-22-179-16,-11-9-221 15</inkml:trace>
  <inkml:trace contextRef="#ctx0" brushRef="#br1" timeOffset="109836.12">23620 8339 79 0,'0'0'563'16,"0"0"-281"-16,0 0-29 15,0 0-78-15,27-77-18 16,-27 64-66-16,0 4 24 0,0 2-41 15,0 0-48-15,0 7 52 16,0 0-56-16,-4-2-16 16,-14 2 31-16,-10 0-29 15,-11 11-8-15,-5 11 0 16,0 10 12-16,3 4-10 16,10 8-2-16,7 6 0 15,11-1-9-15,5-3 15 16,8-4-6-16,2-9 0 15,22-7 4-15,10-5-26 16,12-8 18-16,11-10-41 16,5-3 10-16,1 0-104 0,-6 0-102 15,-12-6-170-15,-11-4-228 16</inkml:trace>
  <inkml:trace contextRef="#ctx0" brushRef="#br1" timeOffset="111668.31">24818 8290 613 0,'0'0'251'16,"0"0"-63"-16,0 0-45 15,0 0-27-15,0 0 4 16,0 0-76-16,0 0 22 16,10-16-44-16,-10 16-3 15,0 0 40-15,0 0-24 16,0 0 10-16,-3-2 5 16,-11 0-47-16,-6 1 27 15,-4 1-30-15,1 0 0 0,-4 0 15 16,3 5-5-1,3 7-10-15,2 5 0 0,-4 5 6 16,2 5-6-16,0 7 0 16,4 2 0-16,5 0-9 15,5 0 13-15,7-7-4 16,0-5 0-16,7-4 4 16,13-3-15-16,13-2 11 15,11-8-8-15,11-7 4 16,6 0-47-16,3 0-17 15,-6-3-60-15,-16-4-146 16,-20 0 24-16,-17-6-249 0</inkml:trace>
  <inkml:trace contextRef="#ctx0" brushRef="#br1" timeOffset="112074.42">24585 8470 505 0,'0'0'350'15,"0"0"-90"-15,0 0-4 16,0 0-95-16,0 0-47 15,0 0-19-15,91-55-59 16,-50 47-23-16,5 1 5 16,6 4-18-16,5 3 0 0,3 0-74 15,-2 0-297-15,-5-9-418 16</inkml:trace>
  <inkml:trace contextRef="#ctx0" brushRef="#br1" timeOffset="112533.85">25692 8133 763 0,'0'0'230'15,"0"0"73"-15,0 0 15 16,0 0-185-16,0 0-33 16,0 0-20-16,-33-55-66 15,-4 84 15-15,-9 21-29 0,-8 19 0 16,5 8-11-16,12 6 19 16,2 1-8-16,13 0 0 15,14-6-15-15,8-8 13 16,20-14-73-16,32-13-53 15,24-23-76-15,15-20-219 16,10-14-617-16</inkml:trace>
  <inkml:trace contextRef="#ctx0" brushRef="#br1" timeOffset="112867.42">26127 8358 1340 0,'0'0'181'16,"-81"-7"20"-16,37 8-116 15,-3 25-79-15,2 11 7 16,6 9 0-16,8 0-5 16,14 1-3-16,13-8-5 15,4-6-1-15,16-13-15 16,17-6-10-16,6-14 9 16,7 0-5-16,-1-17-23 15,-3-11 44-15,-10-5-16 16,-9-4 17-16,-11-2-1 15,-8-3 15-15,-4 0-13 16,0 10 40-16,0 13-33 16,0 9 41-16,0 10-32 0,-3 14-8 15,-3 13-18 1,2 12-6-16,2 7 5 0,2 1-26 16,2 1-66-16,11-7-134 15,3-5-247-15</inkml:trace>
  <inkml:trace contextRef="#ctx0" brushRef="#br1" timeOffset="113058.52">26438 8528 1282 0,'0'0'330'16,"0"0"-152"-16,0 0-91 0,0 0-78 15,0 0 1-15,0 0-11 16,0 98 4-1,0-45-3-15,0 0 0 0,0 0-4 16,-2-10-10-16,-1-4-118 16,2-13-182-16,1-18-191 15</inkml:trace>
  <inkml:trace contextRef="#ctx0" brushRef="#br1" timeOffset="113465.69">26772 8301 1014 0,'0'0'487'0,"0"0"-218"0,0 0-159 16,0 0-17-16,0 0-85 15,0 0-5-15,-19-16-3 16,16 59 3-16,0 14-5 16,-3 2 2-16,1-6 0 15,1-3-7-15,1-13 7 16,0-15 0-16,3-13-2 15,0-2 11-15,0-7-10 16,0 0 1-16,3 0 0 16,18-19 6-16,12-9-2 15,10-7-4-15,3 6 0 16,-1 3 9-16,-5 9-11 16,-3 10 2-16,-5 7-3 15,-4 0-21-15,-7 20 14 16,-8 10-1-16,-7 4 10 0,-6 5-32 15,-10-3 32-15,-26-5-16 16,-13-6-20-16,-11-6 34 16,-1-9-62-16,9-10-50 15,9 0-58-15,16-23-160 16,18-16-22-16</inkml:trace>
  <inkml:trace contextRef="#ctx0" brushRef="#br1" timeOffset="113682.69">27238 8018 694 0,'0'0'725'0,"0"0"-454"0,0 0-115 15,0 0-117-15,0 0 9 16,123 31-3-16,-58 10-31 16,3 13 41-16,-6 5-55 15,-8 4 0-15,-20 0 0 16,-18 3 0-16,-16 0 0 15,-32 4 0-15,-30 0-22 16,-25-3-15-16,-17-8-99 16,-13-15-316-16,-1-21-875 15</inkml:trace>
  <inkml:trace contextRef="#ctx0" brushRef="#br1" timeOffset="114415.36">28572 8187 947 0,'0'0'180'0,"0"0"94"16,0 0-63-16,0 0-87 16,0 0-53-16,0 0-36 15,-3-43-35-15,-9 84 8 16,-2 7-11-16,-2 1 3 0,3-9 0 16,9-4-11-1,4-8 11-15,1-8-2 0,20-9-18 16,4-11-27-16,7 0 46 15,1-20-19-15,-4-12 20 16,-2-1-12-16,-7 1 22 16,-2 6-10-16,-6 9 2 15,1 9 8-15,-1 8-11 16,4 11 1-16,7 20 0 16,7 10-14-16,7 5 7 15,2-7-22-15,2-8-19 16,-1-9-59-16,-5-15 78 15,-8-7-3-15,-8-9 32 16,-7-18 15-16,-8-6-2 16,-4-7 65-16,0-7 16 0,0-8-59 15,-11-4 25 1,-3 3-41-16,1 12-15 0,2 18 11 16,4 12-12-16,4 14-6 15,3 4-40-15,0 23-129 16,0 6 52-16,1 1-186 15,20-5-36-15,5-9-84 16</inkml:trace>
  <inkml:trace contextRef="#ctx0" brushRef="#br1" timeOffset="114731.31">29194 8177 631 0,'0'0'267'16,"0"0"6"-16,0 0-118 0,0 0-3 15,0 0-140-15,0 0-10 16,6-17-2-16,-3 30 0 15,6-7-10-15,5 2 18 16,2-5-8-16,5-3 0 16,3 0 8-16,-3 0-16 15,3-5-21-15,-5-7-19 16,-5-1 37-16,-4-4 11 16,-7-2 0-16,-3 5 21 15,0-1 1-15,-8 10 32 16,-14 5-17-16,-5 0-35 15,-6 27 8-15,-1 7 0 16,4 12-10-16,8 3 2 16,8 5 11-16,10-2-23 15,4 1 10-15,24-7-61 0,22-10-35 16,24-12-101-16,17-19-99 16,11-5-444-16</inkml:trace>
  <inkml:trace contextRef="#ctx0" brushRef="#br1" timeOffset="115946.64">30237 8104 445 0,'0'0'802'16,"0"0"-622"-16,0 0-76 0,0 0-104 16,0 0 14-1,0 0-2-15,28 14-9 0,8-11 1 16,-6-3 8-16,-8 0 0 15,-8 0-12-15,-4-14 28 16,-5-3-19-16,-4-3 36 16,-1-3-30-16,0-2-9 15,0 2 27-15,0 5-26 16,-3 6 12-16,2 5 14 16,-2 7-27-16,-5 0 15 15,-1 24-21-15,-4 12 0 16,-3 17-14-16,0 8 20 15,2 2-6-15,2 4 0 16,3-1 10-16,3-13-16 16,4-10 6-16,2-13 0 0,0-13-6 15,0-11 12-15,0-6-6 16,18 0 20-16,7-13-10 16,10-11 23-16,7-9-33 15,2-7 0-15,1-6-4 16,-3 7 12-16,-7 5-8 15,-12 13 0-15,-11 11 10 16,-8 10-16-16,-2 3 6 16,-1 25 0-16,1 10-25 15,3 4 23-15,1-2-5 16,4-2-6-16,0-3-40 16,3-7-15-16,6-7-59 0,6-12-15 15,12-9-18 1,9 0 17-16,4-13-70 0,2-12 30 15,-5-7 120-15,-3-4 63 16,-8-9 56-16,-3-6 185 16,-10 0-8-16,-9 8-30 15,-10 13-82-15,-4 18 42 16,-12 12-90-16,-20 0-28 16,-9 22-45-16,-8 6 0 15,9 6 0-15,10 0 10 16,9-2-10-16,14-2 0 15,7-4 2-15,3-7-12 16,19-7 10-16,11-6-12 0,6-6 3 16,4 0-16-1,-1-13 16-15,-4-4 7 0,-3-9-3 16,-8 3 4-16,-10 4 1 16,-8 5 0-16,-7 7 36 15,-2 7-34-15,0 0 3 16,0 10-5-16,0 13-6 15,0 6 0-15,4 2 6 16,14-3-30-16,7-2 29 16,5-5-44-16,2-8-7 15,-4-8-10-15,-1-5-1 16,-1 0 22-16,-4-17-1 16,-3-2 20-16,-2-9 12 15,-1-2 20-15,-3-12 6 0,5-6 37 16,-4 2-5-16,-1 7 40 15,-5 10-19-15,-5 20-26 16,-3 1 47-16,0 5-60 16,0 3-1-16,0-1-8 15,0 1-12-15,0-2 2 16,0 1-11-16,0 1 0 16,0-2 20-16,3 2-20 15,7 0 0-15,5 19-3 16,12 14 17-16,5 7-14 15,6 0 0-15,0-1 0 16,0 0-5-16,-5-11 5 16,-8-10 0-16,-8-6 0 0,-7-11 10 15,-4-1-10-15,3-1 0 16,0-18 1-16,3-5 0 16,0-3-1-16,2-11 0 15,1-4-5-15,6-12 18 16,0-4-21-16,0 8 8 15,-2 10-20-15,-7 15 6 16,-4 15-16-16,-2 7-48 16,-2 3-69-16,5 0-284 15,3 3 41-15,6 5-334 16</inkml:trace>
  <inkml:trace contextRef="#ctx0" brushRef="#br1" timeOffset="116297.38">32122 8051 957 0,'0'0'247'0,"0"0"-154"16,0 0-35-16,0 0-5 16,0 0-21-16,0 0-8 15,0 64-24-15,0-58 9 16,0 1-3-16,7-6-6 16,6-1 0-16,3 0 16 15,2-1-16-15,-3-12-9 16,0-4-5-16,-6 0 14 15,-5-3-4-15,-2-1 12 16,-2 1 4-16,0 6 54 16,0 3-23-16,-14 11 38 15,-11 0-70-15,-8 16 7 0,-6 15-13 16,2 8-2-16,7 6-3 16,8-3 11-16,14-3-2 15,8-1-9-15,5-7 0 16,29-4 0-16,11-5-4 15,18-6 4-15,11-8-32 16,2-8-87-16,6 0-113 16,-6 0-383-16</inkml:trace>
  <inkml:trace contextRef="#ctx0" brushRef="#br1" timeOffset="117235.4">23793 9838 1032 0,'0'0'193'15,"0"0"97"-15,0 0-128 16,0 0-88-16,-65-83 13 16,28 71-59-16,-2 1-6 15,-2 7 39-15,4 4-59 16,3 0 22-16,10 0-18 0,5 17 3 16,3 10-9-1,3 16 0-15,3 10 0 0,4 10-8 16,-3 13 19-16,3 3-11 15,-2 0 3-15,-2 0 7 16,0-4-14-16,-7-1 4 16,-1-11 0-16,5-8-12 15,1-11 12-15,4-14-32 16,5-11-11-16,3-9-81 16,0-10-128-16,0 0-111 15,-3-20-74-15</inkml:trace>
  <inkml:trace contextRef="#ctx0" brushRef="#br1" timeOffset="117430.6">23225 10182 623 0,'0'0'346'15,"0"0"-38"-15,0 0-49 16,0 0-111-16,0 0-47 16,0 0-68-16,45-86-23 15,17 69 19-15,15 2-17 16,4 1-12-16,6 1 0 15,-1 7-14-15,-6 1 12 16,-12 2-88-16,-12 3-120 16,-21-4-183-16,-14-6-560 15</inkml:trace>
  <inkml:trace contextRef="#ctx0" brushRef="#br1" timeOffset="117878.3">24333 9551 991 0,'0'0'303'16,"0"0"22"-16,0 0-199 15,0 0-43-15,0 0-51 16,0 0-29-16,-34 67 13 16,10-6 0-16,-3 6-15 15,0 0 11-15,4-8-5 0,6-12 2 16,5-15-9-16,9-13 0 16,2-8-4-16,1-9 7 15,0-2-3-15,0 0 6 16,0 0 3-16,4-15 39 15,11-14-34-15,2-8-6 16,-1-4 0-16,-1-7-8 16,-2-8 0-16,-2-2 0 15,-5 16 6-15,-2 14-18 16,-4 18 8-16,0 10-35 16,0 15 18-16,0 21-168 0,-4 12-44 15,-2 0-219-15</inkml:trace>
  <inkml:trace contextRef="#ctx0" brushRef="#br1" timeOffset="118361.4">24715 9888 313 0,'0'0'309'0,"0"0"4"15,0 0-64-15,0 0 8 16,0 0-61-16,0 0-80 16,19-44-39-16,-19 44-4 0,-6 0-53 15,-22 17 18 1,-16 14-30-16,-15 18 2 0,-8 9 14 15,5 8-23-15,0 4 1 16,9 5 1-16,17 0 3 16,17-3-6-16,19-4 0 15,14-7-11-15,33-12-2 16,21-16-40-16,13-16-61 16,7-17-156-16,1-17-530 15</inkml:trace>
  <inkml:trace contextRef="#ctx0" brushRef="#br1" timeOffset="118663.23">25213 10096 1182 0,'0'0'244'0,"0"0"-7"15,0 0-144-15,0 0-44 16,0 0 57-16,0 0-63 15,-16-40-3-15,1 37 13 16,-7 3-53-16,-14 0 0 16,-7 3 0-16,-7 15 0 15,0 4 0-15,5 11 0 16,8 3 0-16,13 1 0 16,10 5 0-16,14-5 0 15,0 3 0-15,23-8 0 0,15-5 0 16,18-7-12-16,8-14-53 15,8-6 2-15,-1-3-178 16,-9-26-356-16</inkml:trace>
  <inkml:trace contextRef="#ctx0" brushRef="#br1" timeOffset="118928.52">25525 9842 1204 0,'0'0'218'15,"0"0"103"-15,0 0-210 16,0 0-41-16,0 0-25 16,0 0-40-16,-5-17 39 0,44 39-39 15,16 14 13-15,8 11-12 16,0 6-6-16,-4 7 0 16,-12 3 0-16,-17-5 0 15,-19-1 0-15,-11-4 0 16,-26 1 0-16,-23 4 0 15,-10-2-33-15,-5-5-16 16,3-5-31-16,9-13-190 16,18-23-362-16</inkml:trace>
  <inkml:trace contextRef="#ctx0" brushRef="#br1" timeOffset="119110.93">26320 10082 1430 0,'0'0'203'0,"0"0"10"16,0 0-152-16,0 0-47 15,80-56-4-15,-20 44-9 16,7 4-2-16,2 5-19 16,-9 3-111-16,-14 0-115 15,-25 0-311-15</inkml:trace>
  <inkml:trace contextRef="#ctx0" brushRef="#br1" timeOffset="119269.11">26254 10232 1034 0,'0'0'245'0,"0"0"0"16,0 0-148-16,0 0-62 16,0 0 55-16,100-11-61 15,-19-3-24-15,5 5-10 16,2-1-107-16,-2-4-199 15,-1-4-163-15</inkml:trace>
  <inkml:trace contextRef="#ctx0" brushRef="#br1" timeOffset="119610.43">27370 9811 1210 0,'0'0'345'15,"0"0"-130"-15,0 0-148 16,-80-28 2-16,70 28-26 15,-3 13-41-15,0 16 33 16,-2 10-35-16,6 4 11 16,6 1-18-16,3-1 18 15,1-1-11-15,22-9 0 16,8-9 3-16,8-11-22 16,4-13 19-16,3 0-11 15,-2-11-5-15,-4-15-5 16,-9 0 21-16,-10-6-5 15,-6-9 12-15,-10-1-11 16,-5-5 4-16,0 1 0 16,-21 7 0-16,-5 15 5 0,-8 15-5 15,-2 9 0 1,0 9-40-16,1 18-1 0,3 9-105 16,5 4-167-16,11-4-142 15</inkml:trace>
  <inkml:trace contextRef="#ctx0" brushRef="#br1" timeOffset="120075.9">28176 10060 1094 0,'0'0'493'0,"0"0"-298"16,0 0-126-16,0 0-15 15,0 0-54-15,0 0 4 16,-29-7-4-16,29 14 7 16,0 0-7-16,0 0 0 15,0-5 8-15,0 1-8 16,0-3 0-16,5 0 0 16,5 0 30-16,5 0-28 15,1-7 13-15,-8-3-15 16,-2 1 17-16,-6 1-9 15,0 3-8-15,-5 2 0 16,-20 3-11-16,-6 0 11 0,-2 10 0 16,5 3-2-1,9 2 5-15,8-4-14 0,8 2 11 16,3-3-7-16,0-4-17 16,4-3 12-16,16-3 12 15,3 0-8-15,2 0 12 16,-6-12-8-16,-9-1 4 15,-4-1 0-15,-6-1 1 16,0 1-1-16,-18 1-4 16,-16 12-5-16,-18 1-94 15,-18 0-155-15,-12 4-437 16</inkml:trace>
  <inkml:trace contextRef="#ctx0" brushRef="#br0" timeOffset="129117.74">19644 9283 286 0,'0'0'327'16,"0"0"-232"-16,0 0 67 15,0 0-90-15,0 0-11 16,0 0-2-16,0 0-24 16,0-22 16-16,0 21 8 15,0-2-5-15,0 0 44 0,0 3-22 16,0-3-13-16,0-1 3 16,0 4-32-16,0 0 10 15,0 0-18-15,0 0-24 16,0 0 17-16,0 0-19 15,4 0 0-15,6 0-7 16,3 0 13-16,0 0-6 16,6 0 0-16,1 0 7 15,-1 0-3-15,1 0-4 16,-4 0 0-16,-1 0-3 16,6 0 11-16,-6 0-8 15,2 0 0-15,2 0 6 0,-2 0-4 16,3 0-2-16,-1 0 0 15,0 0 3-15,2 0 3 16,0 0-6-16,-1 0 0 16,-1 0 8-16,1 2-14 15,-4 0 6-15,0 1 0 16,4-3-4-16,0 0 11 16,2 0-7-16,0 0 0 15,2 0 6-15,-5 0-12 16,4 0 6-16,-6 0 0 15,3 0-1-15,-2 0 5 16,1 0-4-16,1 0 0 16,0 0 5-16,6 0-11 0,-1 0 6 15,2 0 0-15,0 0-5 16,3 0 12-16,0 0-7 16,-1 0 0-16,0 0 7 15,-6 0-10-15,1 0 3 16,-2 0 0-16,-2 0-8 15,5 0 12-15,1 0-4 16,4 0 0-16,-4 0 7 16,6 0-18-16,-3 0 11 15,3 0 0-15,-2 0-6 16,3 0 12-16,-5 0-6 16,3-2 0-16,0-1 3 0,-1 1-5 15,3-1 2 1,2 3 0-16,-3-1-6 0,6-1 11 15,2 1-5-15,-3-2 0 16,7 1 8-16,-7 2-15 16,-3 0 7-16,5-3 0 15,-6 3-3-15,3 0 6 16,-4 0-3-16,4 0 0 16,3 0 6-16,1 0-10 15,3 0 4-15,-2 0 0 16,4 0-1-16,-2 0 5 15,-3-5-4-15,0 2 0 16,0-3 8-16,2 1-19 0,1-4 11 16,-7 6 0-1,-6-4-7-15,-5 1 11 0,3 0-4 16,-5-2 0-16,6 2 5 16,-1-5-11-16,2 5 6 15,6-2 0-15,-2-7-6 16,7 5 10-16,-2 1-4 15,7-1 0-15,2 0 10 16,1 0-15-16,-1 3 5 16,-5 3 0-16,-5-2-5 15,-7 3 8-15,-6 0-3 16,-4 0 0-16,-6-1 9 0,-1 3-12 16,1-1 3-1,0 2 0-15,9-1-5 0,-1 1 10 16,9-3-5-16,0 3 0 15,3 0 7-15,-1 0-12 16,2 0 5-16,-2 0 0 16,-1-3-1-16,-2 3 4 15,-4 0-3-15,-2 0 0 16,-8 0 9-16,1-3-10 16,-2-1 1-16,2 4 0 15,4-3-3-15,6 3 10 16,0 0-7-16,9 0 0 15,0 0 9-15,1 0-14 16,3 0 5-16,2 0 0 16,-2 0-3-16,-2-3 9 15,-4-4-6-15,-3 3 0 0,-8-1 6 16,-3-2-1-16,-1 4-5 16,-2-2 0-16,2 2 13 15,-1 0-4-15,2 0-9 16,4 0 2-16,5 1 7 15,5-1-2-15,3 1-7 16,2-1 2-16,-2 3 2 16,1 0-1-16,-4-1-3 15,-1 1 4-15,-2-2 4 16,-5 2-10-16,-6 0 2 16,-3-1 0-16,-9-2 23 15,2 1-20-15,-3-1 15 0,-1 1 4 16,3-1-16-1,0 0 22-15,-3 2-28 0,-1-2 4 16,0 1 9-16,-2 2-6 16,-2 0-7-16,-1 0 1 15,-1 0 10-15,0 0-17 16,0 0 6-16,0 0-52 16,-19-3-73-16,-11-5-564 15</inkml:trace>
  <inkml:trace contextRef="#ctx0" brushRef="#br0" timeOffset="131065.67">6919 3434 203 0,'0'0'54'0,"0"0"39"16,0 0-7-16,0 0-34 16,0 0-9-16,0 0 39 15,0 0-25-15,-39 0 6 16,36-1 21-16,-1-1-19 16,1 1 36-16,3 1-25 15,0-3-10-15,0 1 16 16,0 2-50-16,0 0 41 15,0 0-16-15,0 0-48 16,0 0 14-16,21 0-19 0,13 0-3 16,17 0 45-1,13-3-34-15,18-6-12 0,5 1 0 16,11-5 16-16,-1 1-15 16,-3-4-1-16,-9 2 0 15,-9 2 6-15,-6-2-6 16,-12 3 0-16,-10 3-1 15,-9 2 14-15,1 1-15 16,-4 5 2-16,3 0 0 16,-2 0-5-16,0 0 6 15,-1 0-1-15,-6 0 0 16,-5 0 9-16,-8 0-14 16,-1 0 5-16,-7 2 0 0,-3-2-12 15,4 0 15-15,1 0-3 16,4 0 0-16,1 0 9 15,1-2-15-15,2-1 6 16,-3-2 0-16,-2 3-8 16,2-2 12-16,-4 4-4 15,-1 0 0-15,2 0 0 16,-7 0-10-16,0 0-14 16,-3 0-23-16,0 0 22 15,-3 0-55-15,0 0 51 16,-3 5 26-16,-12 2-32 15,-3-3 11-15,-10 2-41 16,-5-2-95-16,-9 2-9 16,-10-4-45-16,-6 0-147 0</inkml:trace>
  <inkml:trace contextRef="#ctx0" brushRef="#br0" timeOffset="131548.43">7055 3384 197 0,'0'0'136'16,"0"0"11"-16,0 0 18 15,0 0-83-15,0 0-46 16,0 0-20-16,-9 4 52 16,36 0 44-16,15-1-26 15,16-2-12-15,16 2-30 16,14-2-3-16,9 0-20 15,8 3-18-15,11-4 20 16,5 0-22-16,12 0-1 16,4 0 3-16,3 0 11 15,-1 0-14-15,-16-5 0 0,-15 3 3 16,-27-1-12-16,-29 2 9 16,-24-1 0-16,-17 2 16 15,-11 0 6-15,0 0 122 16,0 0-85-16,0 0-55 15,0 0-4-15,-8 0-9 16,-7 0-217-16,-7 0-75 16,-2-5-498-16</inkml:trace>
  <inkml:trace contextRef="#ctx0" brushRef="#br0" timeOffset="133863.16">1628 11721 1058 0,'0'0'60'16,"0"0"178"-16,0 0-91 16,0 0-28-16,0 0-91 15,0 0 7-15,0 0-35 16,0-11 0-16,0 41 0 16,0 17 4-16,-1 15-4 15,-5 5 0-15,0-2 5 16,-3-5-7-16,3-16 2 15,3-15 0-15,-1-13-3 16,4-9 18-16,0-7-14 16,0 0 25-16,0-3 37 0,0-24 22 15,0-12-74-15,0-18-8 16,0-7-6-16,0-7 12 16,0-14-9-16,0-5 0 15,-3 11 4-15,3 17-5 16,-2 25 1-16,1 24 0 15,1 13-5-15,0 19 2 16,19 30-8-16,14 19 10 16,9 16 2-16,7 0-2 15,6-5 1-15,-4-10 0 16,-8-16-5-16,-7-13 4 16,-17-23 1-16,-11-7-2 0,-5-10 6 15,0 0-1-15,1-17 2 16,1-20 13-16,5-16-16 15,-4-17 7-15,0-12-9 16,0-11 0-16,-4 2 12 16,0 20-25-16,0 23 13 15,-2 31-14-15,4 17 9 16,7 20-81-16,8 25-106 16,8 15 52-16,3-3-231 15,-3-2-73-15</inkml:trace>
  <inkml:trace contextRef="#ctx0" brushRef="#br0" timeOffset="134379.76">2207 11850 1043 0,'0'0'238'0,"0"0"45"16,0 0-131-16,0 0-36 16,0 0-80-16,0 0-19 15,-55-10-17-15,52 39 0 16,3 5-6-16,0-1 11 15,6-5-5-15,16-6 0 16,5-10-27-16,3-12 20 16,4 0-35-16,-1-9 8 15,0-18 31-15,-9-2-60 16,-9-1 45-16,-6-4 14 16,-9-5 3-16,0 0-6 0,-17 2 7 15,-11 4 0-15,0 10 25 16,4 10-19-16,9 12 16 15,9 1-22-15,6 0 4 16,0-3-13-16,12-2-59 16,24-10-80-16,13-4 119 15,7-14-147-15,-6-1 101 16,-4 2 74-16,-12 3 1 16,-10 1 11-16,-6 9 86 15,-8 3 39-15,-8 8 23 16,1 4-60-16,-3 4-2 15,0 0-46-15,0 15-51 0,0 14 19 16,0 21-19 0,0 15 7-16,-3 13 14 0,-2 3-16 15,-3 1-5-15,3-12 0 16,2-15-11-16,3-11-5 16,0-17-72-16,3-14-68 15,12-10-95-15,0-6-102 16,1-23-129-16</inkml:trace>
  <inkml:trace contextRef="#ctx0" brushRef="#br0" timeOffset="134861.84">2637 11787 754 0,'0'0'247'15,"0"0"32"-15,-94-16-107 16,70 16-25-16,10 0-47 16,7 2-70-16,6-1-29 0,1 2-2 15,8 0-1 1,18-3 2-16,14 0 0 0,8 0-72 15,1 0-10-15,-4-12-13 16,-5-2-31-16,-12-3 7 16,-14 7 61-16,-5 1 54 15,-6 6 4-15,-3 3 7 16,0 0 49-16,0 0-56 16,0 20 8-16,0 2 16 15,0 6 9-15,0-6 15 16,0-3-1-16,0-5-20 15,4-4 17-15,-1-7-21 16,5-3-17-16,1 0 30 16,7-3-25-16,5-14 34 15,0-5-45-15,0-9 9 0,-6 5-17 16,-5-5 8-16,-10-2 0 16,0 4 14-16,0 7 0 15,-15 8 51-15,-7 14-6 16,-2 4-36-16,-3 26-7 15,0 16-16-15,2 6 3 16,10 2 18-16,8 1-17 16,7-3-4-16,3-11 0 15,28-6-13-15,21-14 0 16,27-14-52-16,15-7-89 16,14-17-247-16,5-26-749 15</inkml:trace>
  <inkml:trace contextRef="#ctx0" brushRef="#br0" timeOffset="136144.01">4248 11568 1190 0,'0'0'268'0,"0"0"-66"16,3-82-83-16,0 69-16 16,-3 9-25-16,0 4-39 0,0 0-1 15,0 28-38 1,0 21-5-16,0 20-7 0,0 12 12 16,-2 3 0-16,-7-4 0 15,-1-5-40-15,4-14-11 16,3-16-11-16,3-18-83 15,0-20-32-15,0-7-142 16,13-14-1-16,2-22-78 16,-4-8 4-16,-7-7 394 15,-4 0 300-15,-10-2-19 16,-20 7 28-16,0 17-92 16,5 13-7-16,5 11-70 0,14 2-96 15,6 3-11-15,0 0-33 16,26 0 0-16,17 0-9 15,12 0 9-15,-1 0-59 16,-2 0 29-16,-9-12 11 16,-10-5 18-16,-12-2 1 15,-3-6 0-15,-6-4 13 16,-2-4 1-16,-4 1 20 16,0 5 27-16,-3 11-24 15,-3 8 50-15,0 8-27 16,0 17-56-16,0 26 9 15,0 23-3-15,2 7-7 16,2-1 12-16,2-2-7 16,3-14-8-16,6-15 0 0,1-13 6 15,-2-14-13-15,2-14 7 16,1 0 0-16,5-20-2 16,8-16 12-16,6-11-10 15,2-10 0-15,4-4 3 16,-3 3-3-16,-6 13 0 15,-14 19 0-15,-5 19-8 16,-4 7 6-16,-4 27-17 16,3 15 12-16,9 11-19 15,7 0 9-15,8-5-35 16,12-3-14-16,4-12-24 16,-4-14-86-16,1-12-122 15,-9-7 293-15,-7-12-166 0,-6-17 93 16,-9-6 78-16,-2-5 62 15,-10-3 114-15,-3-10-13 16,0-6 27-16,-6 6-70 16,-7 16-66-16,-5 21 25 15,-6 16-55-15,-3 16-21 16,-4 25-5-16,1 8 5 16,8 6-3-16,11-4 0 15,5-5 2-15,6-6-18 16,0-7 6-16,11-13-39 15,8-14 28-15,4-6-19 16,2-9 36-16,5-18-2 16,-2-10-60-16,2 0 56 0,-6-7-2 15,-9-11 12 1,1 6 13-16,-10 7-9 0,-3 15 19 16,-3 23 60-16,0 4-57 15,0 27-22-15,0 17-4 16,0 4 0-16,0 2-5 15,9-4 10-15,9-6-7 16,7-10 2-16,-1-10-92 16,3-14 49-16,-6-6-17 15,3-3 32-15,-5-20 27 16,2-7-65-16,0-10 66 16,4-3 11-16,-1-16-8 0,4-18 44 15,-5-14-11-15,-2-2-3 16,-12 13 55-16,-5 25-12 15,-4 28 36-15,0 21-16 16,-15 10-80-16,-7 25 7 16,-5 17-23-16,6 17 0 15,8 9 1-15,8 7 8 16,5 0-9-16,0-8 0 16,21-5-4-16,12-12-3 15,7-11-32-15,2-19-189 16,-5-21 46-16,-10-6-594 15</inkml:trace>
  <inkml:trace contextRef="#ctx0" brushRef="#br0" timeOffset="136296.41">5529 11615 1119 0,'0'0'202'15,"0"0"-3"-15,0 0-37 16,0 0-130-16,0 0 8 15,0 0 10-15,134-10-50 16,-70-6-54-16,-4-5-267 16,-9-7-676-16</inkml:trace>
  <inkml:trace contextRef="#ctx0" brushRef="#br0" timeOffset="136826.57">7395 11469 336 0,'0'0'620'16,"0"0"-342"-16,0 0-16 16,0 0-90-16,0 0-71 15,0 0-13-15,3-26-61 16,-15 26 22-16,-12 7-49 16,-13 23 7-16,-8 16 9 0,-7 17-7 15,4 9-7-15,2 2 4 16,13-8 1-16,14-7 0 15,19-14-7-15,0-14 0 16,33-15-19-16,28-16 17 16,24 0-7-16,9-30-34 15,4-13-242-15,-17-15-922 16</inkml:trace>
  <inkml:trace contextRef="#ctx0" brushRef="#br0" timeOffset="140123.87">6612 11252 408 0,'0'0'229'15,"0"0"-61"-15,0 0 78 16,0 0-130-16,0 0 10 16,0 0 29-16,0 0-79 15,0-37 31-15,0 34-24 16,-3 3-26-16,0 0 28 15,3 0-55-15,-2 0-18 0,2 0 4 16,0 0-12 0,0 6-4-16,0 15 0 0,0 5 3 15,8 3-9-15,4-2 6 16,1-7 0-16,2-3-12 16,3 0-25-16,0-7-57 15,3-5-115-15,1-5-286 16</inkml:trace>
  <inkml:trace contextRef="#ctx0" brushRef="#br0" timeOffset="140644.34">8229 11165 440 0,'0'0'576'0,"0"0"-289"15,0 0-15-15,0 0-89 16,0 0-107-16,0 0-34 16,0-12-35-16,0 35 3 15,0 13-15-15,-3 12 5 16,-5 7-12-16,-5 8 2 0,1-7-216 15,-4-7-512-15</inkml:trace>
  <inkml:trace contextRef="#ctx0" brushRef="#br0" timeOffset="141338.6">8821 12011 943 0,'0'0'113'0,"0"0"73"15,0 0-85-15,0 0-4 16,-85 90-25-16,75-68-6 16,5-8 0-16,5-10-34 15,0-4-26-15,5 0 26 0,20 0-30 16,15-20 53-16,8-9-26 15,4-12-18-15,0-5-10 16,-7 0-1-16,-6-5 0 16,-9-7 1-16,-8 2 5 15,-8 6-6-15,-7 16 6 16,-4 20 5-16,-3 11-9 16,0 3-2-16,0 28-1 15,3 14-10-15,3 9 4 16,7-2 7-16,4-7-3 15,2-8 3-15,2-9-4 16,0-10 4-16,-2-13 0 0,5-2-8 16,3-9 11-1,7-13-3-15,2-9 1 0,-3 1 4 16,-8-4-5-16,-2 2 8 16,-10 9-1-16,-4 3 37 15,-6 14-42-15,-3 6 3 16,6 13-5-16,6 19 0 15,6 12 0-15,4 2 0 16,2-5 1-16,3-7-20 16,-2-13-12-16,-2-8-33 15,2-13-28-15,-1 0-134 16,-2-29-162-16,-2-13-642 16</inkml:trace>
  <inkml:trace contextRef="#ctx0" brushRef="#br0" timeOffset="141478.91">9603 11318 1162 0,'0'0'156'16,"0"0"37"-16,0 0-76 15,0 0-91-15,0 0-17 16,0 0-9-16,-33 53-30 16,58-27-136-16,5-4-323 15</inkml:trace>
  <inkml:trace contextRef="#ctx0" brushRef="#br0" timeOffset="142438.59">10846 11582 973 0,'0'0'94'0,"8"-92"143"16,-5 66-64-16,0 9 40 16,-3 9-123-16,0 5-24 15,0 3-28-15,0 25-37 0,-10 28-1 16,-4 22 0-16,2 17 5 15,-7 4-7-15,1-4 2 16,0-9 0-16,0-20-4 16,6-20 6-16,6-21-2 15,2-12 0-15,4-10 10 16,0 0-11-16,0-25 1 16,7-18 0-16,8-13 8 15,6-12-2-15,4-9-6 16,5-10 0-16,-3-5 11 15,0 8-25-15,0 16 14 16,1 25-13-16,-1 21 0 0,3 16-29 16,1 6 6-1,5 17 17-15,-3 20-22 0,-7 9 33 16,-12 0-24-16,-14 1-7 16,-6-4 38-16,-31 0-24 15,-8-6 25-15,-7-4-4 16,4-10 12-16,5-3-5 15,13-10-1-15,12-2-2 16,9-7 7-16,7-1 8 16,2 0-3-16,0-7 0 15,2 1 1-15,16 6-24 16,4 0 11-16,8 0 0 16,3 19-15-16,6 8 11 15,-2 3 0-15,-1-4-17 0,1-3-64 16,-4-13 22-16,2-6-67 15,3-4-25-15,-2-12 56 16,0-13-56-16,-5-5 155 16,-4 1 7-16,-8-8 104 15,-5 1 5-15,-7-4 63 16,-4 1-56-16,0 10 15 16,-3 9-84-16,0 15 19 15,0 5-35-15,0 17-38 16,0 20-1-16,0 12-6 15,0 5 7-15,6-10-8 16,12-3 8-16,0-15-37 16,2-12 3-16,3-8-16 0,-5-6 35 15,3-12 3 1,-2-15-11-16,-7-7-27 0,-8-5 15 16,-4 0 30-16,0-5 3 15,-23 2 4-15,-10 8-1 16,-9 14 1-16,0 17 8 15,10 3 0-15,12 6-10 16,10 8-24-16,10 3-186 16,16-6 0-16,23-9-125 15,7-2-427-15</inkml:trace>
  <inkml:trace contextRef="#ctx0" brushRef="#br0" timeOffset="142705.34">11755 11318 995 0,'0'0'167'16,"0"0"184"-16,0 0-176 15,0 0-71-15,0 0 1 16,0 0-78-16,-18-56-6 16,15 73-11-16,-4 19 1 15,0 20 15-15,3 17-13 16,1 9-7-16,0 7 3 15,0 1-9-15,-4-8 0 16,4-14 0-16,0-10-23 16,3-16-20-16,0-18-41 15,0-17-123-15,16-7-244 0,11-34-492 16</inkml:trace>
  <inkml:trace contextRef="#ctx0" brushRef="#br0" timeOffset="142920.93">11998 11301 820 0,'0'0'442'16,"-3"-72"-89"-16,0 61-176 16,0 5-58-16,0 6-70 15,0 6-10-15,0 25-38 16,-4 21-1-16,1 20 30 16,0 11-23-16,-7 11 0 15,-1 2-7-15,-1-7 3 0,-3-5-17 16,9-14-42-16,9-17-35 15,0-19-79-15,3-24-291 16,27-10-412-16</inkml:trace>
  <inkml:trace contextRef="#ctx0" brushRef="#br0" timeOffset="143270.38">12229 11659 1207 0,'0'0'325'0,"0"0"-184"15,0 0-58-15,0 0-28 0,0 0-11 16,-67 76-39 0,67-64 2-16,0-5 2 0,0-4-9 15,15-3 0-15,9 0-1 16,12-3 1-16,-1-14-2 16,4-5-18-16,-9-5-32 15,-9-2 36-15,-3-8-24 16,-9-6 39-16,-9 7-13 15,0 3 28-15,0 16-14 16,-23 14 37-16,-6 3-32 16,-7 24 23-16,-3 12-25 15,1 15 7-15,9 3 22 16,2 6-26-16,14-7-3 16,13-4-3-16,0-6-1 15,19-14-11-15,17-5-35 0,10-15-67 16,9-9-95-1,2-19-395-15</inkml:trace>
  <inkml:trace contextRef="#ctx0" brushRef="#br0" timeOffset="143465.01">12802 11321 1254 0,'0'0'348'0,"0"0"-178"15,0 0-75-15,0 0-30 16,0 0-61-16,0 0 17 16,-33 50-21-16,26-4 0 15,-2 9-7-15,0 6-9 0,-9 4-51 16,-3-12-264-16,-6-8-712 16</inkml:trace>
  <inkml:trace contextRef="#ctx0" brushRef="#br0" timeOffset="144086.69">12841 11976 1070 0,'0'0'324'0,"0"0"-67"16,0 0-129-16,0 0-37 16,0 0-33-16,0 0-50 0,42-73-3 15,1 33-5-15,9 0 7 16,9-6-15-16,-4-4 8 16,-2-1-11-16,-14 1-2 15,-16 9 7-15,-15 11 6 16,-10 14 0-16,0 10 5 15,-13 6-13-15,-20 0 8 16,-6 15 0-16,1 9-16 16,9 2 18-16,5 5-2 15,15-5 0-15,9 0 3 16,0 1-13-16,13-1 10 16,22-3 0-16,8-3-8 0,8 0 11 15,-2 0-3-15,-4-1 0 16,-8 5 3-16,-15-8-6 15,-8 4 3-15,-14 2 0 16,-6 2-8-16,-24 0 8 16,-13 4-9-16,-5-7-46 15,-13-1-81-15,-5-11-215 16,8-9-267-16</inkml:trace>
  <inkml:trace contextRef="#ctx0" brushRef="#br0" timeOffset="144386.71">14419 11335 1043 0,'0'0'163'15,"0"0"148"-15,0 0-100 16,0 0-136-16,0 0 7 16,0 0-40-16,-45-20-32 15,38 59-14-15,-7 20 4 16,1 17 0-16,4 4-8 0,6 5 8 16,0-9-22-1,3-9-23-15,0-11-113 0,0-13-157 16,3-21-101-16,3-22-191 15</inkml:trace>
  <inkml:trace contextRef="#ctx0" brushRef="#br0" timeOffset="146716.57">14263 11676 991 0,'0'0'170'0,"0"0"94"16,0 0-148-16,0 0-31 15,0 0-81-15,0 0-4 16,-9-32-1-16,71 32 1 15,9 0-10-15,3 0-16 16,-12-12-31-16,-10-11 38 16,-10-1-24-16,-13-6 43 0,-10-2 0 15,-5-5 3-15,-4-5 64 16,-7 3-9-16,0 5 2 16,-3 10 17-16,0 12-29 15,0 5 31-15,0 7-72 16,0 23 9-16,0 20-22 15,0 17 6-15,0 9 0 16,6 3-3-16,1-6 12 16,2-9-9-16,5-12 0 15,-1-14 1-15,-3-14-4 16,-1-7 3-16,5-10 0 16,4 0 7-16,6-11-4 15,7-12 4-15,5-10-7 0,7-7 6 16,-1-9-8-16,1 6 2 15,-7 6 0-15,-15 17-4 16,-13 15 11-16,-3 5-8 16,-4 29 1-16,2 11-4 15,0 7-15-15,1 2 6 16,2-10-48-16,1-3 3 16,5-13-98-16,4-10-6 15,4-9-46-15,5-4 50 16,9-1 23-16,11-17-55 15,-6-6 129-15,-3-5 61 16,-8-4 21-16,-4-9 208 0,-11-3-37 16,-1 2 27-1,-8 10-2-15,-4 14-89 0,0 14-37 16,0 5-20-16,0 10-71 16,-3 14 0-16,-3 6-1 15,6 0 4-15,0-7-14 16,2 0 11-16,12-6-27 15,5-7 25-15,-3-7-32 16,7-3 33-16,-1 0-1 16,1-17-15-16,-1 0 8 15,-1-8-13-15,-6-5 22 16,-1-7-14-16,-4-5 28 16,-7 1-14-16,-3 5 20 0,0 13 7 15,-17 17 29 1,-8 6-50-16,-11 23 5 0,-4 20-19 15,4 15 15-15,8 3-7 16,6 3 0-16,11-3 8 16,8-8-19-16,3-10 11 15,14-7-17-15,14-13 8 16,12-13-5-16,5-10 6 16,7 0 7-16,10-21-26 15,6-5 21-15,1-6-23 16,-4-7-9-16,-4-11 35 15,-13-8 6-15,-8-3 14 16,-15 8 22-16,-11 20-8 16,-11 17 46-16,-3 16-41 0,-3 3-35 15,-18 24 4-15,-4 14-1 16,2 13-4-16,7-4 0 16,7-1 9-16,9-6-12 15,0-10 3-15,3-8-9 16,19-11 2-16,4-11-18 15,5-3 24-15,3-12-5 16,-1-12-39-16,0-8 26 16,-5-4-32-16,-5-11 30 15,-10-15 18-15,-13-8-3 16,0 4 6-16,-26 16 3 16,-16 24 1-16,-8 26 32 0,-5 14-30 15,7 25-5-15,8 7 17 16,19 3-5-16,11-5-13 15,10-4 0-15,10-11-10 16,19-7 5-16,12-9-15 16,5-12 9-16,10-1 1 15,2-1-10-15,-3-15 10 16,-5-3-17-16,-6-5 17 16,-8-6-3-16,-3-6 13 15,-11 0 0-15,-13 4 10 16,-9 8-8-16,0 12 44 15,-8 8 12-15,-12 4-50 16,-3 7 14-16,4 12-22 0,3 5 0 16,8 1 0-1,8-2 5-15,0-3-5 0,6-2 0 16,18 0 9-16,2-1-9 16,6 0 0-16,4 0 0 15,-3 2-1-15,-10-2 1 16,-4-4 0-16,-6 8 0 15,-10-5-4-15,-3 4-3 16,0-1-10-16,-3-4-29 16,0-1-8-16,3 0-129 15,13-8-69-15,32-2 146 16,10-4 89-16,7 0-25 16,-6-14 42-16,-22-12 19 0,-7-8 33 15,-14-5 213-15,-2-6-97 16,-5 6-35-16,-6 8-51 15,0 14-3-15,0 8-38 16,0 9-16-16,0 0 5 16,-6 0-30-16,-3 9 0 15,1 8-2-15,2 3 3 16,5 0-9-16,1-2 8 16,0-4-6-16,9 0-3 15,12-8-9-15,-2-6 5 16,7 0 4-16,0-3-29 15,0-11 5-15,-6-5-9 16,-4-6 26-16,-10-7 5 16,-6-3 18-16,0 1-7 0,-6 4 33 15,-11 11-7 1,-5 13 13-16,-10 6-39 0,1 20 9 16,3 15-18-16,2 9 9 15,13 2 0-15,6-1-4 16,7-1-3-16,13-4-18 15,26-8-19-15,14-9 13 16,13-12 11-16,3-11-63 16,-10 0-34-16,-10-20 110 15,-11-4-38-15,-11-2 45 16,-8-7 15-16,-7-4 70 16,-9-7 61-16,-3-4-68 0,0 1-7 15,-2 11-6-15,-10 10-32 16,4 10 13-16,2 12-46 15,3 4 0-15,3 0 0 16,0 0 0-16,0 11 0 16,6 17 0-16,7 9 0 15,4 7 0-15,2 1 0 16,-7-4 0-16,-1-5 0 16,-4-6 0-16,-1-7 0 15,-3-7 0-15,3-7 0 16,-3-8 0-16,5-1 0 15,6 0 0-15,10-11 0 16,6-11 0-16,-1-5 0 16,4-9 0-16,2-3 0 15,0-7 0-15,-3 5 0 0,-5 12 0 16,-13 9 0-16,-8 16 0 16,-1 4 0-16,2 13-5 15,4 18-69-15,1 6 73 16,-2 1-14-16,-1-7-3 15,-6-9 0-15,-2-5 14 16,-1-10 4-16,0-5-8 16,0-2 16-16,4 0-8 15,8-3 13-15,4-14-3 16,14-8 13-16,12-5-23 16,13-7 0-16,6-2-1 15,2 2 11-15,-5 12-10 0,-12 14 0 16,-10 11 7-16,-5 0-12 15,-4 23 5-15,-8 13 0 16,-5 8-11-16,-14 4 13 16,0 5-4-16,-17-2 2 15,-20 1-59-15,-18-9-70 16,-15-10-473-16</inkml:trace>
  <inkml:trace contextRef="#ctx0" brushRef="#br0" timeOffset="149914.07">2237 13609 176 0,'0'0'116'15,"0"0"25"-15,0 0 6 0,0 0-31 16,0 0 53-16,0 0-53 16,0 0-10-16,9-51-78 15,-6 41-17-15,-3-4 39 16,3 2-41-16,-3-5 16 16,0-4 9-16,0-1 50 15,0-10-11-15,-12-2-7 16,-9 1-16-16,-7 3 11 15,-2 9-39-15,0 9 26 16,-1 12-11-16,-2 0-29 16,5 19-10-16,-2 14 2 15,6 7 0-15,6 3-4 0,8 1 8 16,10-5-7-16,0-3 3 16,7-10 0-16,11-6-16 15,3-8 14-15,-2-7-8 16,5-5-2-16,6 0 4 15,3-13 8-15,4-7-1 16,0 0 12-16,-7-7-18 16,-9 7 9-16,-9 0-2 15,-3 0 24-15,-9 2-21 16,0 6 23-16,0 4-2 16,0 7-22-16,0 1 13 15,0 7-15-15,0 17-15 16,0 12-3-16,3 7 18 0,12-1-36 15,3-8-12-15,12-5-28 16,4-15 25-16,0-8 8 16,2-6 10-16,1 0 27 15,-2-16-2-15,-4-8 8 16,-6-5 0-16,-7-2 6 16,-9 3 34-16,-9-3 18 15,0-2-3-15,0-1 40 16,0 3-58-16,-9 7-1 15,2 11-2-15,4 9-10 16,0 4 13-16,3 11-37 16,0 19-7-16,0 4-10 0,0 5 18 15,13-3-1-15,1-7 0 16,0-3 1-16,-3-6-5 16,4-11-2-16,-3-1 4 15,0-8-12-15,7-3 24 16,3-18-10-16,1-11 0 15,2-4 8-15,-4 0 1 16,-3-1-9-16,-6 13 0 16,-3 9 14-16,-3 7-12 15,-3 8-2-15,1 8 0 16,5 17-13-16,5 9 0 16,2 8 11-16,11-2-31 15,4-4 3-15,5-2-78 0,6-12-28 16,7-9-8-1,-4-13 15-15,1 0 79 0,-4-16-5 16,-2-7 15-16,-9-7 33 16,-11 1 9-16,-10-4-2 15,-7 2 67-15,-3-4 23 16,-10-2 26-16,-10 4-27 16,-2 13-11-16,3 10 14 15,-1 10-50-15,-2 7-10 16,-2 24-32-16,3 14-2 15,3 4-8-15,9 2 10 16,9-6-19-16,0-6-11 0,11-11-48 16,8-15 27-1,5-7 8-15,0-6-21 0,0-6 64 16,-5-21-6-16,-1-4 12 16,-2-6 20-16,-8-4-6 15,-2-9 44-15,-3-6-2 16,-3-9-37-16,0-4 52 15,0-7-24-15,-9 3-21 16,0 10 29-16,0 22-47 16,3 22 32-16,0 13 14 15,3 6-36-15,-3 13-19 16,3 23-5-16,3 17 0 16,0 17-3-16,3 6 3 15,12 12 0-15,6 2-2 16,7 2-7-16,5-12-31 0,16-10-87 15,12-24-121-15,14-26-224 16</inkml:trace>
  <inkml:trace contextRef="#ctx0" brushRef="#br0" timeOffset="150382.22">4543 12896 767 0,'0'0'272'16,"0"0"89"-16,0 0-174 16,0 0-49-16,0 0-42 15,0 0-59-15,-24-13 6 16,21 30-43-16,-3 13 0 16,2 12-12-16,4 9 12 15,0 4-13-15,18 1-83 16,10-2-210-16,11-12-229 15</inkml:trace>
  <inkml:trace contextRef="#ctx0" brushRef="#br0" timeOffset="150713.29">5010 13309 913 0,'0'0'348'0,"0"0"-51"15,0 0-125-15,0 0-80 16,0 0-34-16,0 0 7 16,-79-69-52-16,49 69 3 15,-4 0-12-15,-2 14 13 16,0 15-29-16,8 10 12 0,10 8 0 15,12 6-13-15,6 6 13 16,0 1-15-16,19-8-32 16,17-11-40-16,10-8-48 15,8-20-192-15,0-13-71 16,-2-4-489-16</inkml:trace>
  <inkml:trace contextRef="#ctx0" brushRef="#br0" timeOffset="151212.18">5435 13534 767 0,'0'0'226'0,"0"0"32"16,0 0-9-16,0 0-66 16,0 0-102-16,0 0 30 15,-36-23-56-15,33 23-26 16,3 0-5-16,-3 3-24 15,-4 17 0-15,4 14-3 16,-3 2 5-16,3 3-13 0,3 2 1 16,0-2-55-1,0 0-43-15,9-13-351 0,10-23-608 16</inkml:trace>
  <inkml:trace contextRef="#ctx0" brushRef="#br0" timeOffset="151470.5">5793 13003 281 0,'0'0'828'0,"0"0"-450"15,0 0-170-15,0 0-82 16,0 0-49-16,0 0-72 16,-39-31 0-16,29 73-5 15,-2 16-4-15,0 7 4 16,3 6-117-16,-3-6-170 16,2-14-448-16</inkml:trace>
  <inkml:trace contextRef="#ctx0" brushRef="#br0" timeOffset="152744.81">6861 13548 395 0,'0'0'304'0,"0"0"-56"16,0-73-61-16,-15 45-57 0,-6-1 11 15,-7 0-15-15,-2 3-53 16,-3 9 5-16,2 10-2 16,1 7-59-16,-3 13 1 15,2 21-18-15,1 15 3 16,11 5-14-16,11 2 11 16,8-8-15-16,0-8 10 15,21-16-58-15,10-11 49 16,8-13 10-16,3 0 4 15,1-8-4-15,-4-14 4 16,-6-4 0-16,-5-4 25 16,-14 4-10-16,-4-1 23 0,-10 1 15 15,0 0-9-15,-6 6-2 16,-1 11-25-16,2 4-9 16,-1 5 3-16,0 24-11 15,3 24 0-15,3 19-1 16,0 19 5-16,6 13-17 15,8 7 13-15,-1 0 0 16,-7-4-13-16,-6-14 13 16,-6-11 0-16,-24-18 0 15,-6-16 10-15,-5-19-18 16,2-15 8-16,3-9 0 16,3-9 4-16,8-21 5 15,7-20-9-15,15-13 0 0,3-14 14 16,21-8-30-16,27-7 15 15,23 3-33-15,14 6 27 16,12 7-65-16,-3 4 17 16,-6 8 26-16,-10 5 5 15,-20 9 16-15,-15 8 7 16,-20 2 1-16,-13 4 55 16,-10 3-21-16,0 7 11 15,0 6-5-15,0 10-18 16,-3 6 12-16,3 4-17 15,-4 1-15-15,-1 27-4 16,-1 13-3-16,3 8 5 0,3 4 0 16,0-7-11-1,21-3-8-15,13-13-57 0,8-14-13 16,9-13-7-16,1-3-115 16,-7-25-87-16,-8-15-124 15</inkml:trace>
  <inkml:trace contextRef="#ctx0" brushRef="#br0" timeOffset="152962.43">7573 13108 611 0,'0'0'273'16,"0"0"5"-16,0 0-64 15,-84-60-152-15,66 67-25 16,12 13-11-16,3 0-25 16,3-3-1-16,0-1 0 15,17-10 5-15,-1-3-1 16,3-3 9-16,-5 0-11 0,-2-12 62 15,-2-5-30-15,-4-2-11 16,-6-2 7-16,0 1-22 16,0 5-9-16,0 5 1 15,0 10-65-15,-3 10-77 16,3 19-364-16,0 13 149 16</inkml:trace>
  <inkml:trace contextRef="#ctx0" brushRef="#br0" timeOffset="153927.04">7680 13372 1144 0,'0'0'223'0,"0"0"91"16,0 0-223-16,0 0-14 15,0 0-62-15,0 0-1 16,3-9-28-16,24 45 14 15,1 0 0-15,2-2 0 16,-5-5-4-16,-8-13-1 16,-4-5 0-16,-7-8 5 15,-3-3-4-15,0 0 7 16,3-20-3-16,3-7 9 16,0-4-6-16,3-10-3 15,4 1 0-15,1-3 1 0,-1 7-11 16,5 6-32-16,-6 13-34 15,1 14 10-15,1 3-143 16,2 3-84-16,6 14 65 16,-2 0-85-16,-1-4-8 15,-4-3 161-15,-6-8 160 16,-3 0 209-16,-5-2 84 16,-4 0 62-16,0 0-49 15,0 0-66-15,0 0-84 16,0 0-119-16,0 5-35 15,3 2 15-15,8 1-12 16,1-3 0-16,7 2-3 0,-1-7 10 16,3 0 1-16,3 0-13 15,-2-4 0-15,2-9 0 16,-9-2 5-16,-2 1-5 16,-5-2 0-16,-5-1 5 15,-3-6-5-15,0 2 0 16,-3 1 0-16,-9 8 4 15,0 7 4-15,-4 5-2 16,-1 5-6-16,-2 21 8 16,4 4-17-16,3 7 9 15,12 1-14-15,0-4 12 16,10-5-34-16,10-5 2 16,7-10 1-16,7-11 17 15,9-3 4-15,2-8 12 16,7-17 0-16,-3-3-9 0,-10-3 5 15,-9 1 4-15,-12-4 8 16,-6 0-1-16,-3 1 67 16,-6 14-35-16,0 4-6 15,-3 13 39-15,0 2-54 16,0 0-6-16,0 14-12 16,0 8 0-16,0 8-9 15,3 1 9-15,10-8 0 16,-1-6-10-16,3-4 16 15,-3-8-6-15,7-5 0 16,5 0 8-16,9-12-12 16,1-8 4-16,2-3 0 0,-6 0 0 15,-5-3 7-15,-5 2-7 16,2 2 0-16,-1 5 11 16,-3 9-20-16,-4 8 9 15,-1 0 0-15,-3 17-14 16,-1 10 5-16,6 0-27 15,3 5-39-15,7-1-94 16,11-8-221-16,6-10-99 16</inkml:trace>
  <inkml:trace contextRef="#ctx0" brushRef="#br0" timeOffset="154642.88">10444 13413 826 0,'0'0'220'16,"0"0"-24"-16,0 0 8 15,0 0-66-15,0 0-81 16,0 0-33-16,-66 5 22 16,66-5-37-16,0 0 8 15,4-2 16-15,25-18-21 16,10-4 28-16,10-5-40 16,-1 0 3-16,-2-5 1 15,-7 1-1-15,-10-1-3 16,-6 0 4-16,-11 6 4 0,-5 11 7 15,-6 11-15-15,1 6 2 16,-1 20-12-16,6 20-6 16,2 9 16-16,1 4 0 15,2-7-13-15,6-10 10 16,0-9-14-16,6-10-4 16,-2-11 8-16,5-6 6 15,0 0 7-15,3-22 8 16,4-6-3-16,-7-1-5 15,0-5 13-15,-8-2-9 16,2-7 42-16,-6 6-25 16,1 8-1-16,-9 10 8 0,0 12-28 15,-7 7 19 1,6 4-19-16,4 18-2 0,8 7-8 16,6 1 10-16,2 1-16 15,6-8-22-15,-5-3-100 16,1-8-87-16,-8-12-224 15,-7 0-403-15</inkml:trace>
  <inkml:trace contextRef="#ctx0" brushRef="#br0" timeOffset="154801.31">11070 12824 1126 0,'0'0'206'16,"0"0"98"-16,0 0-196 0,0 0-80 15,0 0-28-15,0 0-5 16,-43-23-179-16,67 46-22 16,6-3-277-16</inkml:trace>
  <inkml:trace contextRef="#ctx0" brushRef="#br0" timeOffset="155591.49">12408 13095 641 0,'0'0'328'15,"11"-132"-91"-15,-11 72 36 16,0 15-89-16,0 14-88 16,0 15-2-16,0 12-34 15,-4 4-41-15,0 0 8 0,-5 17-27 16,-4 20 0-1,-2 12-19-15,0 13 25 0,9 2-12 16,6 1-5-16,3 1-63 16,27-12-16-16,9-7-111 15,7-18-153-15,-1-12 52 16,-7-15-67-16</inkml:trace>
  <inkml:trace contextRef="#ctx0" brushRef="#br0" timeOffset="156375.72">12483 13218 700 0,'0'0'252'15,"-124"-54"-68"-15,63 38 3 16,9 6-6-16,13 4-111 16,21 6-24-16,7 0-40 15,11-3 4-15,23-1-20 0,26-3 7 16,19-3 3-16,19-6 0 16,1-4-24-16,-7-1 8 15,-20-1 9-15,-15-1 7 16,-13 0 5-16,-18-1 1 15,-11-5 35-15,-4 2 19 16,0 4-29-16,0 10 25 16,-3 12-11-16,-1 1-16 15,-2 1-17-15,-6 20-7 16,2 11-5-16,0 7 0 16,7 5 6-16,3 1-2 15,0-1-4-15,0-2 0 16,6-8-8-16,11-9 8 0,1-10 0 15,6-5-2-15,2-10 12 16,6 0-7-16,1-10-3 16,-5-10 1-16,-1-1 0 15,-5-4-1-15,-2 4 0 16,-7 4 0-16,-3 5 10 16,-4 4-10-16,-3 8 0 15,1 8-47-15,3 15 10 16,-1 7 7-16,3 1-20 15,0-6-5-15,6-5-91 16,4-7-8-16,2-13 36 16,6 0 47-16,3-7 56 0,-5-13-1 15,2-6 16-15,-9 2 3 16,-5-5 2-16,1-1 20 16,-7-3 43-16,-4 1 56 15,-3 1 24-15,0 9-57 16,0 8-21-16,0 12 10 15,0 2-66-15,0 8-14 16,0 9-4-16,0 6 4 16,6-4-17-16,9-4 11 15,9-8-23-15,-4-5 16 16,3-2-7-16,-4 0 20 16,1-9 0-16,-5-8 5 15,-4 2-8-15,-2-2 3 0,-5 0 0 16,-4-4 18-1,0 4-12-15,0 2 21 0,-8 5 9 16,-1 10-29-16,-13 0 30 16,-1 20-37-16,-3 12 0 15,-1 5-4-15,12 3 4 16,1 3-1-16,14-11 0 16,0 1-46-16,29-11-14 15,17-10-95-15,18-7-123 16,27-5-213-16</inkml:trace>
  <inkml:trace contextRef="#ctx0" brushRef="#br0" timeOffset="157007.18">14720 13263 55 0,'0'0'528'16,"0"0"-397"-16,0 0 18 15,0 0 30-15,0 0-48 16,0 0-26-16,-22 1 50 0,3 6-42 15,-4-1 4-15,-7 0-11 16,-7 1-76-16,-9-4-18 16,-8-3 10-16,0 0-12 15,2 0-7-15,9-13-3 16,15-4 12-16,11-6-2 16,17-7-10-16,12-9 0 15,29-7-9-15,14-4 9 16,3 6-5-16,-3 13 3 15,-9 7-3-15,-13 20-10 16,-11 4 15-16,-2 11 0 16,-7 28-9-16,-1 14 7 0,-6 17 2 15,-6 11 0-15,0 12 5 16,-9 10-7-16,-13 3 2 16,-8 3 0-16,-5-8-9 15,2-10 21-15,4-23-12 16,5-18 18-16,12-26-17 15,2-15 31-15,10-9-28 16,4-20 17-16,17-26 22 16,13-17-33-16,11-12-10 15,0-11 0-15,5 0 4 16,5 7-6-16,1 6 2 16,-8 17-42-16,-5 15 16 15,-14 19-139-15,-7 3-328 0,-3 5-721 16</inkml:trace>
  <inkml:trace contextRef="#ctx0" brushRef="#br0" timeOffset="158022.79">14954 13062 1211 0,'0'0'261'0,"0"0"6"15,0 0-150-15,0 0-67 16,8-70 32-16,-8 70-72 0,0 1-10 16,0 22 0-1,-10 9 0-15,3 9-4 0,6-2 4 16,1-3-10-16,0-2 2 16,1-9-16-16,16-11 4 15,5-4-2-15,4-10-8 16,9 0 23-16,2-20-10 15,1-9 17-15,-5-2-12 16,-7-8 16-16,3-7-4 16,-9 0 0-16,2 3 9 15,-8 14-9-15,-6 12 0 16,-5 17 0-16,-3 0-6 16,0 25 6-16,0 12-16 15,1 9 10-15,10 0-62 16,4-2 6-16,5-10-108 0,9-12-96 15,1-15 9-15,-1-7-25 16,6-7 124-16,-5-18 46 16,-4-6 112-16,-1-6 128 15,-9 1 14-15,2-7 100 16,-3 0-48-16,-6 7-58 16,-2 11 36-16,-4 13-32 15,-2 9-40-15,-1 3-35 16,0 10-65-16,-1 12-2 15,-6 8-13-15,7 1 15 16,0-5-3-16,7-7 0 16,13-6-49-16,-3-12 40 0,6-1-5 15,-1 0 17-15,1-16-20 16,-4-4 14-16,-3 0-13 16,-2-3 16-16,-8 3-3 15,-6-4 6-15,0 5 7 16,0 7-1-16,-3 9 39 15,-18 3-45-15,-4 20 6 16,-11 18-5-16,-3 11 6 16,4 7-7-16,9 8 0 15,17-8 9-15,9-7-30 16,18-12 17-16,25-14-1 16,5-16-7-16,8-7 23 15,5-14-11-15,1-16 0 16,0-7 1-16,3-5-12 0,-7-5 11 15,-2-12 0-15,-7-2-3 16,-11-6 7-16,-8 8 12 16,-15 18 12-16,-12 12 4 15,-3 22 73-15,-15 7-65 16,-18 0-33-16,-6 19-4 16,2 8 6-16,13-4-9 15,10 0 0-15,14-1 5 16,0 0-13-16,10 0 8 15,10 2 0-15,9 5-4 16,3-3 8-16,3 1-4 16,-2-4 0-16,-8 4 7 0,-7-7-22 15,-12-3 15-15,-6 2-33 16,-6-4 33-16,-20-1-51 16,-3-1 15-16,2-2-25 15,-2-11-72-15,11 0 29 16,10-13-154-16,8-15-129 15,20-14-301-15</inkml:trace>
  <inkml:trace contextRef="#ctx0" brushRef="#br0" timeOffset="158272.01">16505 12663 558 0,'0'0'496'0,"87"-70"-228"16,-54 53-47-16,-21 8-58 15,-5 6-73-15,-4 3 6 0,-3 0-68 16,2 0-21-16,3 23 8 15,0 19-3-15,-1 17 15 16,-4 11-8-16,0 6-14 16,-7 6 28-16,-12-1-33 15,-7-3 0-15,3-2-11 16,3-10 8-16,10-20-35 16,8-12-7-16,2-17-10 15,9-15-53-15,14-2-47 16,0-12-98-16,6-15-100 15,-7-7-232-15</inkml:trace>
  <inkml:trace contextRef="#ctx0" brushRef="#br0" timeOffset="158555.51">16689 13062 410 0,'0'0'322'0,"0"0"-17"15,-33-86-78-15,5 82-72 16,-5 1-79-16,-4 3 11 16,10 0-35-16,4 0 7 15,12 0-45-15,11 0-7 16,0 0 9-16,25 0-10 15,22-3-6-15,15-4 9 16,8-2 0-16,-4 1 2 16,-4 3-11-16,-8 1 0 15,-13 4 9-15,-13 0 2 16,-11 9-11-16,-8 21 9 16,-7 12-2-16,-2 9 15 0,0 5-22 15,-11 2 0 1,1-7-6-16,-6-4 6 0,6-12-5 15,3-14-42-15,5-8-56 16,2-10-96-16,5-3-124 16,18-13-158-16</inkml:trace>
  <inkml:trace contextRef="#ctx0" brushRef="#br0" timeOffset="158821.96">17203 12729 818 0,'0'0'320'15,"0"0"-18"-15,0 0-194 16,0 0-19-16,0 0-30 0,0 0-55 16,-72 39 18-1,72-20-22-15,0-2 0 0,0-3-1 16,10-11 8-16,2-3-7 16,-2 0 0-16,4-3 3 15,-2-18 18-15,-6-1-15 16,1-5 3-16,-4-3-2 15,-2-3 2-15,-1 10-18 16,0 10 4-16,0 13-48 16,-11 2-93-16,-4 23-267 15,2 11-15-15</inkml:trace>
  <inkml:trace contextRef="#ctx0" brushRef="#br0" timeOffset="159704.41">17374 13118 892 0,'0'0'250'0,"0"0"-17"16,10-75-24-16,-10 48-95 15,0 4-38-15,-13 10-16 16,-9 9-46-16,-4 4 6 15,-11 24-20-15,-2 12 5 16,4 12-13-16,9 5 12 16,7-2-4-16,12-5 0 15,7-7-5-15,2-12 5 16,28-8 0-16,10-9 1 16,8-10-8-16,8 0 7 0,1-20 0 15,-4-6-5-15,-9-3 1 16,-11-7 4-16,-6-6-1 15,-13-6 4-15,-5-8-5 16,-9 3 2-16,0 10 0 16,0 14 2-16,-17 19-1 15,-8 10-2-15,-1 16-3 16,-4 17 4-16,11 7-9 16,8 2 9-16,11-2 0 15,0-6-6-15,14-8 12 16,8-10-6-16,11-9 0 15,0-7 6-15,9 0 19 16,4-12-20-16,3-10 4 0,2-7 10 16,1-1-8-1,-3-6-6-15,-7 0 4 0,-13 10-3 16,-6 6 14-16,-16 9-20 16,-5 11 0-16,-1 11-6 15,1 15 5-15,1 11 1 16,1-2 0-16,7-4 7 15,-2-6-26-15,3-8 19 16,-1-6 0-16,2-9-15 16,0-2 20-16,8 0-5 15,9-16 0-15,10-4 10 16,5-4-10-16,1-5 0 16,-1-3 0-16,1 3-13 15,-15 1 22-15,-8 11-9 16,-13 11 0-16,-7 6 4 0,-2 0-12 15,-1 20 8 1,5 11-9-16,9 6 5 0,6 1-63 16,15 2-19-16,8-2-131 15,8-9-407-15</inkml:trace>
  <inkml:trace contextRef="#ctx0" brushRef="#br0" timeOffset="161119.67">19298 13012 682 0,'0'0'177'15,"0"0"120"-15,0 0-81 16,0 0-34-16,-27-73-63 16,27 56-50-16,7 5 6 15,5 2-45-15,8 6-3 16,3 4-27-16,7 9 0 15,2 25-6-15,-4 10 6 16,-7 6 0-16,-15-1-6 16,-6 1 2-16,0-8-3 15,-13-8-1-15,-7-8 3 0,4-9-12 16,4-11 19-16,3-3-2 16,6-3 4-16,3 0 4 15,0-17 8-15,15-9-16 16,11-12 0-16,10-9-9 15,9-7 11-15,4-8-2 16,3-1 0-16,1 3 15 16,-6 14-10-16,-8 20-5 15,-7 16 6-15,-6 10-6 16,-3 17 0-16,-3 19 0 16,-4 10-2-16,-7 3 5 15,-9 1-18-15,0-4 14 16,0-2-54-16,0-5-14 0,-3-9-126 15,3-14-70-15,3-12 60 16,26-4 31-16,10-9-112 16,3-16-114-16,-5-8 194 15,-5-6 206-15,-9-4 204 16,-3-4 148-16,-7-6-44 16,-4 7-116-16,-3 14-9 15,-3 15 2-15,-3 11-33 16,0 6-41-16,0 3-108 15,-12 17 6-15,-1 10-16 16,-1-4 13-16,7 1-6 16,4-2 0-16,3-8 6 0,0-3-18 15,3-8 12-15,15-6 0 16,1 0-9-16,7-6-6 16,-4-11-17-16,-4-3 1 15,-9-4 13-15,-6-5 9 16,-3-1 11-16,0 4-2 15,-6 6 29-15,-12 10-11 16,-2 10 16-16,-5 17-34 16,-3 20 5-16,-5 10-5 15,3 11 0-15,5 0 0 16,7-1 0-16,12-4 0 16,6-13-7-16,18-10-22 0,21-14-25 15,13-13 25 1,10-3-26-16,9-17-31 15,-1-10-52-15,-4-7 12 0,-7-10 13 16,-17-6 44-16,-8-6 69 16,-10-6 69-16,-9 5 63 15,-8 11-16-15,-6 13 77 16,-1 20-58-16,0 13-39 16,-17 3-83-16,-2 20 6 15,-6 4-20-15,8 5 1 16,4-5 0-16,9-3-14 15,4-5 14-15,0-6 0 16,14-10 0-16,6-3-5 0,9 0-11 16,-1-6 16-1,2-10-34-15,3-4 21 0,-14-7-57 16,-3-5 63-16,-6-9 1 16,-10 5 12-16,0 7 10 15,-3 12 7-15,-18 15 11 16,-7 4-15-16,-8 27-15 15,-6 15-4-15,-1 9 17 16,5 3-16-16,5 3 14 16,10-2-15-16,14-5 0 15,9-8-12-15,4-7 6 16,31-12-36-16,20-12-19 0,23-12-68 16,15-1-118-1,6-17-214-15</inkml:trace>
  <inkml:trace contextRef="#ctx0" brushRef="#br0" timeOffset="161502.34">21090 12871 969 0,'0'0'292'0,"0"0"-16"15,-98-27-193-15,49 30-17 16,-2 14-23-16,2 10-36 16,-3 7 28-16,1 7-28 15,5 7-2-15,0 0 23 16,17 2-23-16,16-8-5 15,13-3 0-15,13-9-13 16,29-13 9-16,10-13-33 16,6-4-8-16,1-10 28 0,-13-16-51 15,-7-14 23-15,-5-7 8 16,-4-9 29-16,-3-9 3 16,-2-13 6-16,-1-10-1 15,-9-11 76-15,-1-7-43 16,-5 10 38-16,-5 24-6 15,-4 28-24-15,0 24 36 16,0 20-38-16,-20 0-30 16,-2 33-3-16,-7 21-2 15,2 19-4-15,8 19 0 16,9 14 6-16,10 6-18 16,4 7 12-16,28 10-62 15,8-4-71-15,4-10-522 0</inkml:trace>
  <inkml:trace contextRef="#ctx0" brushRef="#br0" timeOffset="163267.91">5380 13531 377 0,'0'0'179'0,"0"0"32"16,0 0-26-16,0 0-72 15,0 0-11-15,0 0-52 16,0-13 17-16,0 13 19 16,0 0-3-16,0 0 5 0,0 0-40 15,0 0-9-15,0 0-4 16,-3 13-29-16,0 17-6 16,0 13 33-16,-5 12-29 15,-5 12 26-15,1 6-27 16,-1-1-1-16,4-5 5 15,-2-21 1-15,8-14-8 16,0-18 3-16,3-5 5 16,0-8 1-16,0-1-8 15,0 0 7-15,0 0 46 16,0-14-20-16,0-8 2 16,0-12-36-16,3-6 10 0,0-7-8 15,-3-11-2 1,0 2 0-16,0-3-1 0,0 11 10 15,0 15-9-15,0 13 0 16,0 15 10-16,0 5-7 16,0 8-3-16,-6 17-2 15,2 14-14-15,1 6 16 16,3 2 0-16,0-3-1 16,0-7-10-16,0-12 9 15,7-8 2-15,-4-13 0 16,0-2-12-16,2-2 14 15,4-6-2-15,4-17 6 16,-1-6 2-16,-3-8-2 16,-2 0 2-16,-7-2-6 15,0 0 15-15,0 6-12 0,0 8-5 16,-1 13 2-16,-2 9 8 16,0 3-20-16,-3 23 9 15,0 19-69-15,0 25 61 16,0 9-144-16,-1 6-293 15,1 1-703-15</inkml:trace>
  <inkml:trace contextRef="#ctx0" brushRef="#br0" timeOffset="164666.37">4097 15270 671 0,'0'0'107'16,"0"0"176"-16,0 0-104 16,0 0-11-16,0 0-68 15,0 0-71-15,14-58 7 16,5 45 7-16,0 4-40 16,4 6 7-16,11 3-10 15,0 12 0-15,5 21-17 16,-3 10 16-16,-9 4-12 15,-15 5-23-15,-5-6-10 16,-7-5 42-16,0-12-20 16,-10-12 24-16,5-8-2 0,2-6 13 15,3-3 3-15,0 0 40 16,0-12-19-16,0-15 9 16,11-9-44-16,11-10 0 15,2-5 2-15,1-1 13 16,2-2-10-16,-9 14 36 15,-6 15-19-15,-6 12 19 16,-6 13-41-16,6 0 0 16,0 20-1-16,7 16-11 15,-1 3 9-15,-1 5-20 16,5 1-57-16,-1-5-36 16,3-10-127-16,7-6 2 15,5-15-30-15,3-9 18 0,7-6 118 16,5-25-77-16,0-5 63 15,-4-4 149-15,-8 1 99 16,-10-4 131-16,-13 7 55 16,-10 4 49-16,0 4-87 15,-3 12-49-15,-6 7-85 16,-3 9-3-16,-4 25-110 16,1 17-5-16,-3 12-6 15,9 3 11-15,9 0-5 16,0-10-45-16,9-10-9 15,12-17-14-15,7-10-30 16,-1-10 46-16,4-8 20 16,-1-17-6-16,-3-10-14 0,-6-2 14 15,-8-3 40-15,-13 4 3 16,0-4 68-16,-16 1-21 16,-8-2 39-16,-13-1-27 15,1 8-1-15,3 11-6 16,5 13-28-16,11 7 11 15,10 3-35-15,7 0-21 16,0 0-80-16,24 0 31 16,15-9 63-16,10-15-20 15,15-9-4-15,3-6 0 16,0-4 19-16,-10 3 12 16,-5-1 4-16,-9 5-4 0,-10 7 104 15,-10 10 52 1,-10 2-40-16,-7 14 3 0,-6 3-30 15,0 0-64-15,0 20-14 16,3 16-1-16,0 20 0 16,3 16 17-16,-2 15-20 15,-4 8 15-15,0 3-22 16,-4-4 0-16,-5-15-12 16,3-19 12-16,6-19-18 15,0-19-7-15,22-19-87 16,11-3-5-16,9-20-50 15,10-16-186-15,-7-4-26 16,-5-7-177-16</inkml:trace>
  <inkml:trace contextRef="#ctx0" brushRef="#br0" timeOffset="164849.57">5416 15179 321 0,'0'0'113'0,"-117"44"-1"15,74-24-29-15,12-5 53 16,14-8 97-16,10-4-68 15,7-3 38-15,0 0-81 16,0 0 10-16,19-13-24 16,14-6-79-16,13-5-13 15,5 4-16-15,9 0-10 16,7 5-59-16,3 1-165 16,0-4-254-16</inkml:trace>
  <inkml:trace contextRef="#ctx0" brushRef="#br0" timeOffset="165415.91">6982 14743 1055 0,'0'0'262'0,"0"0"-50"15,0 0-32-15,0 0-77 16,0 0-64-16,0 0-33 16,0 40 4-16,-3 29-10 15,0 17 4-15,-9 1 9 16,-3-3 8-16,-1-3-21 15,2-9 0-15,2-16 10 16,2-13 3-16,4-21-13 16,6-11 0-16,0-8 2 15,0-3 6-15,0-17-2 16,22-12 27-16,8-14-21 16,9-10-1-16,7-1-11 0,5 3 0 15,-2 7 6 1,3 11-11-16,-7 11 5 0,1 8 0 15,-7 14-17-15,-6 4 14 16,-5 21-4-16,-11 6-3 16,-14 9-13-16,-3-1 9 15,-33 6 5-15,-25-1-13 16,-14-1 20-16,-6-2-32 16,1-10 25-16,14-11 3 15,17-12-36-15,19-8 20 16,23-14-43-16,11-26-86 15,35-15-158-15,22-6-176 16,18 2-286-16</inkml:trace>
  <inkml:trace contextRef="#ctx0" brushRef="#br0" timeOffset="165765.07">7520 15054 838 0,'0'0'230'15,"0"0"14"-15,0 0-77 16,0 0-81-16,-49 75-37 15,46-58-36-15,3-1 8 16,0-2-8-16,9-3-1 16,9-8-2-16,4-3-10 15,11 0 5-15,0-8 14 16,3-11-16-16,-2 0-3 0,-7-2 0 16,-8-5 4-1,-8-1-11-15,-8 1 7 0,-3-4 0 16,-8 7 5-16,-8 7 9 15,-9 16-5-15,-8 2 3 16,-6 32-1-16,-3 18-15 16,-1 8 4-16,7 4 0 15,8 4 20-15,11-8-20 16,14-6 0-16,3-15-4 16,26-13-3-16,20-13-13 15,18-13-73-15,21 0-125 16,12-20-42-16,10-10-533 15</inkml:trace>
  <inkml:trace contextRef="#ctx0" brushRef="#br0" timeOffset="166347.47">9106 15245 621 0,'0'0'384'0,"0"0"-252"0,0 0 117 15,0 0 8 1,0 0-130-16,0 0-37 0,-9-12-29 15,9-8-52-15,0-10 28 16,15-7-37-16,24-6 5 16,13-9-12-16,6-2 7 15,3-2 0-15,-10 1-3 16,-11 2 7-16,-13 10-6 16,-15 10 2-16,-12 13 0 15,0 9-1-15,-6 11 4 16,-19 4-3-16,-14 23 0 15,-3 6-6-15,-1 6 5 16,10 1 1-16,15-4 0 16,8 0-12-16,10-6 12 15,0-4 0-15,22 2-3 0,14-2 12 16,3 1-9-16,10 1 0 16,-3-8 1-16,-10 0-9 15,-15-4 9-15,-14-6-1 16,-7 5 0-16,-13 2 2 15,-23 2-14-15,-19 3 12 16,-6-5-32-16,-5-4 29 16,14-3-57-16,16-7 2 15,21-3-4-15,15 0-102 16,6-23-132-16,39-6-289 0</inkml:trace>
  <inkml:trace contextRef="#ctx0" brushRef="#br0" timeOffset="167230.21">9762 14899 678 0,'0'0'334'16,"45"-73"-6"-16,-36 52-99 16,-6 9-80-16,-3 9-41 15,0 3-63-15,-24 5-19 16,-16 22-26-16,-5 17 1 16,-7 12-4-16,7 6 3 15,8-5 0-15,11-5-4 16,13-12 1-16,10-11 0 15,3-9-6-15,19-12 2 16,17-8-3-16,12-8 10 16,12-15-2-16,1-10-9 0,-3 2 10 15,-15-3 1-15,-13-7 0 16,-9 0 10-16,-11 0-5 16,-10 8-5-16,0 14 0 15,0 12 18-15,0 7-15 16,-6 13-6-16,-7 23 2 15,1 11 1-15,9 3-10 16,3-5 10-16,0-6-22 16,12-5 10-16,10-11-47 15,5-13 26-15,3-10 21 16,5 0 12-16,3-17-4 16,-2-13 4-16,0-4 0 0,-11-3-6 15,-1-7 15-15,-8-3-9 16,-10-2 35-16,-2 3-10 15,-4 10 25-15,0 15-24 16,0 11-1-16,0 10 11 16,0 0-29-16,-1 21-9 15,-8 8 2-15,2 12 0 16,1 1-6-16,3-1 6 16,0-6 0-16,3-5-9 15,0-13 21-15,0-8-12 16,0-9 0-16,0 0 2 15,0 0 1-15,3-7 0 16,16-12 3-16,14-17 9 16,12-5-13-16,4-1-2 15,6-1 0-15,-7 13 8 0,-8 10-21 16,-14 17 11-16,-4 3-19 16,-11 20 14-16,-1 13-30 15,-7 6 24-15,0 2-3 16,0-6-5-16,-3-5 9 15,3-13 10-15,0-10 2 16,-3-4-7-16,7-3 13 16,-1-3-6-16,8-14 37 15,8-9-26-15,8-5 7 16,4-1-18-16,-1-8 0 16,3 4 5-16,-3 3 9 15,-11 9-14-15,-6 12 1 0,-8 7 5 16,-5 5-2-16,3 5-4 15,4 17 0-15,6 11-11 16,4 4 14-16,-5-1-3 16,2-3 0-16,-1-6-50 15,0 2-5-15,-3-5-147 16,4-8-88-16,5-10-218 16,-2-6-91-16</inkml:trace>
  <inkml:trace contextRef="#ctx0" brushRef="#br0" timeOffset="167596.21">11084 14928 352 0,'0'0'491'0,"9"-103"-153"16,-5 58-90-16,-4 15-75 16,0 10-29-16,0 13-70 0,0 7-6 15,0 0-66-15,0 0 16 16,0 14-35-16,0 3 17 16,3 2 0-16,3-6-1 15,6 1-17-15,6-12 16 16,0-2-14-16,9 0 9 15,1-7-10-15,-1-11-16 16,-4-2 2-16,-7 0 23 16,-3 1-7-16,-13-3 15 15,0 2 1-15,0 1 0 16,-9 2 48-16,-9 7-34 16,-4 10 14-16,-7 4-20 0,-6 24 6 15,-10 14-13-15,2 4-2 16,1 6 0-16,15 8 22 15,11-4-22-15,16-3-1 16,19-7-7-16,37-9 7 16,28-11-6-16,16-11-9 15,18-10-47-15,3-5-1 16,-2 0-257-16,-1-17-316 16</inkml:trace>
  <inkml:trace contextRef="#ctx0" brushRef="#br0" timeOffset="168129.48">12459 14925 1059 0,'0'0'350'0,"0"0"-119"15,0 0-103-15,0 0-42 16,0 0-49-16,30-73 3 16,-30 73-7-16,0 0-31 15,-3 0 13-15,-15 14-15 16,-3 11 0-16,-1 2-10 16,8-4 15-16,8-3-5 15,6-6 0-15,0-5 3 0,0-5-15 16,4-1 12-16,19-3 0 15,-1 0-6-15,10-3 6 16,-5-10-1-16,-5-4 0 16,-9-3-2-16,-6-2-5 15,-3-3 8-15,-4 3 0 16,0 5-2-16,0 6 15 16,-15 9-13-16,-3 2 0 15,-6 10 6-15,2 10-13 16,1-1 7-16,12-2-1 15,6-1-16-15,3-7 16 16,0-1 0-16,3-4 0 16,12-4 1-16,6 0-16 0,3-1 16 15,-2-12-22-15,0-4 19 16,-5 2-25-16,-4-6 13 16,-7 8-13-16,-5-3-66 15,-1 6-69-15,-11-1-304 16</inkml:trace>
  <inkml:trace contextRef="#ctx0" brushRef="#br0" timeOffset="-200744.02">3727 16958 587 0,'0'0'404'15,"0"0"-282"-15,0 0 101 16,0 0-87-16,0 0-43 0,0 0-34 15,0 0-16 1,-36-2-19-16,62-8 4 0,17-9-2 16,18-1-7-16,11-4-8 15,8-2 3-15,5 1-14 16,-4 4 0-16,-2 4-17 16,-12 11 3-16,-24 0-54 15,-17 6-29-15,-22 0-61 16,-11 12-64-16,-29 12 173 15,-12-1-84-15,-7-3-23 16,1-4 87-16,12-7 69 16,7-7 53-16,17-2 95 15,6 0-43-15,9 0 67 16,0 0-31-16,3 0-37 0,0 0-7 16,0 0-60-16,0 10-33 15,0 19-1-15,0 24-3 16,0 23 0-16,0 19-1 15,0 0 7-15,-6-5-12 16,-3-12 6-16,3-17-54 16,6-19 20-16,0-15-54 15,0-15 6-15,6-9-92 16,0-3 34-16,3-12 60 16,-6-11-8-16,0-9-41 15,-3-2 123-15,0-2 6 16,-6-4 44-16,-6 1 42 15,-1 0-16-15,-1 5 16 0,5 12 4 16,2 8-21-16,7 9 31 16,0 0-32-16,0-4-43 15,16-5-4-15,17-8-15 16,13-3 0-16,2-6-6 16,10 1 2-16,-1-1-2 15,-4 3 6-15,-8 6-6 16,-9 2 0-16,-12 3 3 15,-8 5 2-15,-13 2 2 16,-3 1 43-16,0 1 55 16,0-1-73-16,0 2 10 15,-6 4 0-15,2 2-4 16,1 1 4-16,3 0-26 16,0 0-13-16,0 0 4 0,-3 21-7 15,3 19 0-15,0 22-10 16,0 10 18-16,0 5-8 15,0 1 0-15,0-11 1 16,0-14-7-16,0-11 6 16,6-12 0-16,1-10-2 15,-1-12 6-15,-1-6-4 16,1-2 0-16,4 0 0 16,8-19 8-16,12-9-5 15,6-10-3-15,2-5 3 16,1-3 0-16,-3 0-3 0,-3 7 0 15,-8 14 9 1,-11 11-15-16,-4 14 6 0,2 5-1 16,1 19-7-16,7 11 0 15,2 4 7-15,2-2-5 16,4-5-16-16,-1-5 19 16,6-12-31-16,-2-8 16 15,-1-7 16-15,6 0-21 16,-2-20 23-16,-1-8 0 15,0-2 2-15,-6-7 0 16,-5-5 4-16,-7-8-6 16,-5-3 32-16,-5 3-9 15,-2 11 1-15,-3 19 2 16,0 11-20-16,0 9 9 0,0 6-15 16,0 24-4-16,0 12-7 15,0 1 12-15,12 1-5 16,7-8 4-16,8-7-27 15,3-5 27-15,7-14-17 16,-1-8-8-16,3-2 24 16,-2-6-21-16,-4-14 22 15,-5-4 0-15,-8-1 4 16,-7-12-2-16,-7 1 2 16,-3-2 0-16,-3 14 35 15,0 7-25-15,0 7 11 16,0 10-22-16,0 10 4 15,0 19-14-15,0 10-9 0,0 5 14 16,9-7-5 0,9-2-32-16,15-8 17 0,1-5 19 15,9-8-17-15,-4-9 11 16,-3-5-16-16,-5-8 25 16,-4-18-8-16,1-10 8 15,-4-10 0-15,-1-8 15 16,-1-6-13-16,-3-1 37 15,-2 1-20-15,-7 14-2 16,-4 17 38-16,-3 14-39 16,-3 15 27-16,0 0-22 15,0 0-7-15,-3 20-24 0,-6 6 10 16,2 8 0-16,7-2-9 16,0-4 12-16,22 8-3 15,14 3 0-15,7-2 6 16,2-3-19-16,1-5 13 15,-13-6 0-15,-12-6-5 16,-8-6 16-16,-11 1-11 16,-2 0 0-16,-21 2 2 15,-24 1-2-15,-16 2 0 16,-15-3-19-16,-9-7 15 16,0-4-60-16,0-3-74 15,12 0-327-15,31-18-648 16</inkml:trace>
  <inkml:trace contextRef="#ctx0" brushRef="#br0" timeOffset="-199278.06">7699 17157 560 0,'0'0'130'0,"0"0"107"16,0 0-70-16,0 0-86 0,0 0-1 15,0 0-15 1,-16-12-57-16,16 12 5 0,0 3 4 16,0 3-15-16,9-1 48 15,9-5-41-15,7 0-2 16,11-11 34-16,6-19-38 15,-2-6 15-15,-6 6-18 16,-10-3 10-16,-15 6-10 16,-9 1 2-16,0-1 3 15,-25-1 42-15,-5 3-26 16,0 13 15-16,-6 12 2 16,2 4-37-16,-6 35-1 15,4 17 0-15,6 10 0 16,18 6-9-16,12-5-24 15,6-14-29-15,27-15-16 0,10-20-89 16,11-15 70 0,4-3 8-16,2-24-7 0,-11-13 48 15,-12-4-19-15,-13-2 67 16,-15-4 52-16,-9-3 59 16,0 7 30-16,0 5-1 15,-6 15-14-15,3 9-20 16,0 11-36-16,3 3-45 15,0 17-25-15,12 14 3 16,9 16-8-16,7 4 5 16,2-1 0-16,3-4-5 15,4-8 11-15,-7-14-6 0,-3-9 2 16,-8-10 5-16,-7-5 9 16,2-2 2-16,2-20 25 15,0-10 19-15,-2-15-55 16,-5-10 19-16,-3-5-12 15,1 0-9-15,-1 11 1 16,0 16-6-16,-1 15-15 16,1 16 2-16,4 4-95 15,5 7-119-15,12 12-43 16,5 1-84-16,7 1-161 16</inkml:trace>
  <inkml:trace contextRef="#ctx0" brushRef="#br0" timeOffset="-198677.89">8618 16963 644 0,'0'0'485'0,"0"0"-174"16,0 0-133-16,0 0-67 0,0 0-31 16,0 0-78-16,-6 10-1 15,6 4-1-15,0 1 1 16,15-3-9-16,9-4 8 16,6-6 0-16,7-2-14 15,2-1 8-15,1-16-4 16,-4-2-12-16,-7-2-11 15,-9-1 32-15,-11-6-2 16,-9-2 3-16,0 1-1 16,-13 2 13-16,-7 8-12 15,-2 16 29-15,-8 6-27 16,-1 30-1-16,-5 17-1 0,9 12 0 16,11 1-10-16,13-1 10 15,3-8-4-15,22-10 2 16,20-15-15-16,10-13 11 15,11-13 6-15,8-3-4 16,-5-19-6-16,-5-11-3 16,-13-8 13-16,-8-1 0 15,-16-3 6-15,-12-5 14 16,-6 5 24-16,-6 9-5 16,0 12 15-16,0 13-38 15,0 8 14-15,0 0-30 16,0 9-1-16,0 11-2 15,0 4 3-15,6-2-4 0,10-6-8 16,4-3 3-16,5-6 9 16,2-4-5-16,6-3 9 15,4-3-8-15,0-17 4 16,-1 1 0-16,-3 0-1 16,-2 4 2-16,-10 5-1 15,-6 3 0-15,-2 7 5 16,-9 0-9-16,3 15 4 15,-1 7-14-15,0 4 9 16,1 1-67-16,5 2-11 16,2 2-72-16,8-6-163 15,8-1-192-15</inkml:trace>
  <inkml:trace contextRef="#ctx0" brushRef="#br0" timeOffset="-195647.9">10899 16679 1003 0,'0'0'223'16,"3"-96"107"-16,-3 62-167 15,0 9-79-15,0 15 12 0,-3 7-75 16,0 3 5-16,-8 19-26 16,1 27 12-16,-5 23-24 15,1 15 12-15,8 0-20 16,5-3 14-16,1-9-72 16,0-16-31-16,4-13-113 15,13-15-76-15,-2-13 71 16,-2-15-37-16,-10-5 180 15,-3-19 76-15,-3-10 8 16,-25-6 141-16,-8 1 37 16,-13-7-55-16,-6 7 29 15,0 7-9-15,6 10-47 0,17 10 21 16,14 8-102 0,16 1 17-16,5-2-32 0,38 3 9 15,16-8-24-15,14 1 15 16,1-1 0-16,-2-4-13 15,-7-1 19-15,-8-4-6 16,-12 1 2-16,-12-1-1 16,-17-6 45-16,-8-1 11 15,-6-3-16-15,0 8 21 16,-3 8-46-16,0 9 16 16,0 4-10-16,-4 1-19 15,3 29-5-15,-3 13 2 16,4 13 0-16,3 3-11 0,0 1 14 15,0-7-3 1,3-5 0-16,7-9 12 0,4-7-19 16,-1-10 7-16,-4-11 0 15,0-5-4-15,3-6 10 16,0 0-6-16,7-15 12 16,8-13-10-16,3-10 23 15,1-2-25-15,2-4 7 16,-9 10 16-16,-3 12-20 15,-12 8 2-15,-2 14-5 16,-4 9-10-16,4 25 6 16,3 8-14-16,0 6-3 15,-4 0 7-15,6-4-27 16,3-9-7-16,3-7-9 0,5-12-39 16,9-13 50-16,4-3 17 15,10-19 27-15,-1-11-6 16,-5-7 10-16,-11-3-2 15,-4-5 41-15,-8-7 3 16,-4 4 39-16,0 3-49 16,-7 18-1-16,-6 14 23 15,0 13-37-15,0 0-7 16,0 20-12-16,0 16 1 16,0 7-8-16,3-1 7 15,6-1 0-15,6-7-6 16,7-3 6-16,5-8 0 15,5-5 0-15,6-9 7 0,1-9-16 16,-3 0 9 0,-3-20 0-16,-5-7-14 0,-7-2 10 15,-9-8 4-15,-8-6 0 16,-4-6 10-16,0-7-5 16,-16 6-5-16,-8 11 1 15,-8 17 5-15,-3 17-6 16,-14 5 0-16,-6 25 0 15,2 14-4-15,7 6-4 16,11 1 6-16,19 0-14 16,6-5 5-16,10-7-8 15,13-7 3-15,26-5 9 16,13-10-15-16,14-9 22 16,7-3 0-16,0-13 6 0,-3-11-10 15,-4 0 4-15,-8-12 0 16,-6-6 1-16,-13 0 7 15,-9-3 16-15,-14 9 9 16,-7 12-17-16,-9 14 33 16,0 10-38-16,0 3-11 15,0 26 0-15,-12 13-4 16,-5 12 4-16,11-5 0 16,6-5-7-16,0-4 0 15,13-8-16-15,12-8 6 16,5-8 14-16,-1-13-20 0,6-3 17 15,1-16 3 1,1-14 6-16,-6-6-4 0,-1-7 1 16,-7-6 0-16,-1-4 29 15,-6 3-17-15,-2 13 10 16,-5 18-19-16,-6 13 9 16,1 6-9-16,-4 15-3 15,3 16-6-15,4 8-2 16,3-3-1-16,3 1 8 15,5-7-11-15,3-7-35 16,4-4 39-16,5-9-36 16,-4-10-4-16,3 0-2 15,-3-10 7-15,2-10 22 16,-1-8 13-16,-1 0-2 0,-3-5 1 16,-5 4 9-16,-10 10 0 15,-1 2 42-15,-7 10 4 16,0 3 10-16,0 4-10 15,-11-3-42-15,-2 3 15 16,1 0-19-16,-3 0 0 16,3 0 13-16,3 3-3 15,2-2-8-15,4-1 5 16,0 1 0-16,0-1 12 16,3 0-19-16,0 0 0 15,0 0 4-15,0 0 6 16,0 0-10-16,0 0 0 15,0 0 6-15,0 0-6 0,0 0 0 16,0 0 0 0,0 0-3-16,0 0 11 0,0 0-8 15,0 0 0-15,0 0 9 16,0 0 0-16,0 0-5 16,0 0-4-16,0 0 38 15,0 0-37-15,0 2 12 16,0-2-11-16,0 0 5 15,0 0 6-15,0 0-13 16,0 0 0-16,0 0 8 16,0 0 0-16,0 0-8 15,0 3 0-15,-6 1 12 0,-9 13-24 16,0 2 12 0,-8 10 0-16,7 4-11 0,3 1 15 15,7-1-4-15,6-7 0 16,0-4-2-16,6-5-10 15,16-4 6-15,2-6 4 16,-2-7-13-16,7 0 19 16,-9 0-4-16,0-15 0 15,-2-5 10-15,-7-1-1 16,2-8-5-16,-7-7 2 16,-3 2 15-16,0-1-11 15,-3 11 2-15,0 11 0 16,0 9-12-16,0 4 0 15,0 0 0-15,0 24 0 16,0 20 0-16,0 31 0 0,10 27 0 16,10 20 0-16,15 20 0 15,4 1 0-15,3-8 0 16,-2-13 0-16,-10-17 0 16,-9-23 0-16,-11-18 0 15,-10-21 0-15,-7-14 0 16,-26-19 0-16,-14-10 0 15,-12 0 0-15,-8-33 0 16,-3-19 0-16,6-12 0 16,16-19 0-16,18-9 0 15,20-11 0-15,10 2 0 16,36-3-28-16,19 3 27 0,19-1-41 16,14 3 26-16,6-4 4 15,-5 0 1-15,-6 1 7 16,-13-3 3-16,-12 2 1 15,-19 14 0-15,-21 21 6 16,-11 17-6-16,-7 15 12 16,-13 12-4-16,-10 9 12 15,4 11-16-15,-3 4-1 16,-2 0 2-16,3 29-5 16,0 14 0-16,-1 20-1 15,8 13 11-15,4 13-2 16,4 0-8-16,6-2 0 15,0-14-7-15,0-17 11 0,11-11-4 16,5-15 0-16,-3-13 4 16,-1-5-10-16,0-12 6 15,6 0 0-15,2-5 10 16,12-19-7-16,1-9-3 16,-1-6 0-16,0-3 4 15,-5 8 1-15,-9 7-5 16,-7 17 0-16,-5 10-15 15,-1 10 15-15,6 23-16 16,2 7 14-16,2 3-18 16,9-3-4-16,5-1-9 15,12-10-34-15,12-5-22 0,15-11-86 16,8-13-216 0,15 0-349-16</inkml:trace>
  <inkml:trace contextRef="#ctx0" brushRef="#br0" timeOffset="-195248.72">15378 16612 581 0,'0'0'375'15,"3"-72"-45"-15,-3 26-86 16,0 4-67-16,-12 9-87 16,1 8-20-16,1 16-17 15,-3 9-28-15,-10 0 18 16,-6 26-43-16,-4 25 0 15,-6 21-3-15,6 14 4 16,8 6-1-16,2-1 0 16,10-3 4-16,1-6-16 15,5-10 12-15,0-9-40 16,6-17 5-16,1-16-70 0,0-16-77 16,-3-14-230-16,-5 0-73 15,-6-27-80-15</inkml:trace>
  <inkml:trace contextRef="#ctx0" brushRef="#br0" timeOffset="-195114.53">14997 16970 50 0,'0'0'608'16,"-23"-87"-215"-16,14 64-82 16,3 10-70-16,6 6-115 15,0 4-40-15,9 1-27 16,23 2-56-16,18 0 2 16,11 0-5-16,3 0-10 15,5 0 8-15,-7-5-117 16,-4-1-188-16,-10-7-397 15</inkml:trace>
  <inkml:trace contextRef="#ctx0" brushRef="#br0" timeOffset="-194748.7">15663 16335 1048 0,'0'0'326'16,"0"0"-21"-16,0 0-202 15,0 0-3-15,0 0-23 16,0 0-34-16,-6-30 2 16,3 37-45-16,-9 18 0 15,1 16-12-15,-3 9 16 0,-2-8-4 16,4-4 0 0,5-9 3-16,3-17-20 0,4-5 14 15,0-4 0-15,0-3-14 16,0 0 28-16,0-3-11 15,0-16 2-15,0-14 12 16,0-4-22-16,3-9 8 16,3-9 0-16,1 6-4 15,-1 15 6-15,2 14-4 16,-8 16 2-16,0 5-60 16,0 32 1-16,3 10-58 15,3 16-54-15,4 1-177 16,-3-4-217-16</inkml:trace>
  <inkml:trace contextRef="#ctx0" brushRef="#br0" timeOffset="-194499.02">15887 16564 1175 0,'0'0'329'15,"0"0"-51"-15,0 0-172 16,0 0-2-16,0 0-49 15,0 0-55-15,-19-27 0 16,-10 66 0-16,-11 14 0 16,-2 13 0-16,3 10 0 15,1 5 0-15,12 6 0 16,6 3 0-16,20-8 0 0,5-9-59 16,38-19-36-16,20-23-35 15,8-24-362-15,13-10-616 16</inkml:trace>
  <inkml:trace contextRef="#ctx0" brushRef="#br0" timeOffset="-194266.37">16338 16772 1256 0,'0'0'350'16,"0"0"-184"-16,0 0-54 15,0 0-72-15,0 0 21 16,0 0-3-16,-100-10-54 15,64 27-4-15,-3 12 0 0,0 4 0 16,6 9 0 0,14 2 0-16,16-1 0 0,3 1 0 15,31-6-43-15,22-11-21 16,12-15-27-16,0-12-141 16,-3-19-363-16</inkml:trace>
  <inkml:trace contextRef="#ctx0" brushRef="#br0" timeOffset="-193857">16523 16944 798 0,'0'0'370'0,"0"0"-76"16,0 0-117-16,0 0-44 0,0 0-39 16,0 0-70-16,0 22 20 15,4 7-4-15,6 9-18 16,-1 8-1-16,-6 3-21 16,0-3 0-16,-3-3-1 15,0-6-3-15,0-4-48 16,-12-7-35-16,3-12-277 15,5-14-792-15</inkml:trace>
  <inkml:trace contextRef="#ctx0" brushRef="#br0" timeOffset="-193566.42">16829 16455 1365 0,'0'0'200'15,"0"0"2"-15,0 0-93 16,0 0-14-16,0 0-62 16,0 0-1-16,16-22-24 15,13 54-5-15,13 14-3 16,7 7 0-16,4 9 0 16,0 4 0-16,-7 4 0 15,-9-5 0-15,-14 2 0 16,-20-5 0-16,-3-2 0 15,-33 3 0-15,-16-5-84 0,-9 0 26 16,-4-9-103 0,10-13-144-16,10-12-387 0</inkml:trace>
  <inkml:trace contextRef="#ctx0" brushRef="#br0" timeOffset="-193292.67">17858 16791 798 0,'0'0'248'0,"0"0"68"15,0 0-126-15,0 0-28 16,0 0-74-16,0 0-43 15,-7-20-5-15,37 17-36 16,16 0 2-16,11 3-6 16,13 0-19-16,-3 0-19 15,-5 3-114-15,-18 8-174 16,-20-9-193-16</inkml:trace>
  <inkml:trace contextRef="#ctx0" brushRef="#br0" timeOffset="-193128.22">17802 16999 527 0,'0'0'493'16,"0"0"-362"-16,0 0-57 15,0 0 76-15,104 25-52 16,-32-25-80-16,7 0-18 16,4 0-30-16,-1-5-219 15,-3-15-43-15,-2-9-357 16</inkml:trace>
  <inkml:trace contextRef="#ctx0" brushRef="#br0" timeOffset="-192834.39">18690 16636 734 0,'0'0'318'15,"0"0"-91"-15,0 0-44 16,0 0-107-16,-111 30 19 0,69 8-21 16,2 6-34-16,9 2 15 15,12 0-31-15,15-3-8 16,4 1-1-16,23-8-10 15,23-4-5-15,15-5 0 16,9-16-8-16,4-11-7 16,-7 0-6-16,-8-28-3 15,-17-9 21-15,-19-7-11 16,-11-16 14-16,-12-6 8 16,0-8 4-16,-21 9 14 15,-23 18-15-15,-17 22-8 16,-13 25 2-16,-2 8-5 15,11 33-25-15,16 8-49 0,14 2-188 16,22-6-283-16</inkml:trace>
  <inkml:trace contextRef="#ctx0" brushRef="#br0" timeOffset="-191985.33">20075 16844 344 0,'0'0'818'0,"0"0"-548"16,0 0-52-16,0 0-129 16,0 0-29-16,0 0 0 15,0 0-41-15,-40-4 1 16,40 1-4-16,0 3-12 16,0 0 15-16,0 0-19 15,3 0 0-15,20 0 3 16,18 0 9-16,18 0-7 15,19 0-5-15,10 0 12 0,7-7-11 16,2-1-1-16,-1-3 0 16,-11 3-11-16,-20-1 0 15,-24 6 2-15,-20 0-6 16,-18 3-15-16,-3 0 26 16,0 0-39-16,-13 0-78 15,-16 13-151-15,-10 6-163 16,-7 1-111-16</inkml:trace>
  <inkml:trace contextRef="#ctx0" brushRef="#br0" timeOffset="-191620.54">20087 17024 642 0,'0'0'111'0,"0"0"47"16,0 0-103-16,0 0 31 16,0 0-42-16,0 0 12 15,-3 0 43-15,3 0 24 16,-5 0-10-16,2 0-34 16,0 0-23-16,0 0 4 15,0 0-38-15,0-1 5 16,2 0-21-16,-1 1-6 15,2 0 10-15,0 0-10 16,0-3 0-16,0 3-5 0,0 0 5 16,0 0-3-16,0 0-1 15,0 0-20-15,0 0 15 16,0 0-13-16,0 0-35 16,0 0-3-16,0 0-70 15,0 0-98-15,0 5-14 16,2 4-54-16</inkml:trace>
  <inkml:trace contextRef="#ctx0" brushRef="#br0" timeOffset="-190750.22">20325 16927 14 0,'0'0'0'16</inkml:trace>
  <inkml:trace contextRef="#ctx0" brushRef="#br0" timeOffset="-189637.04">19804 17244 499 0,'0'0'596'0,"0"0"-339"16,0 0-32-16,0 0-77 15,0 0-73-15,0 0-12 16,-17-45-21-16,17 45-36 16,-8 0 2-16,-3 16-8 15,-5 3 0-15,-4 3 4 16,1-1-2-16,-3-2-2 15,2-5 0-15,-3-1 9 16,11-6-11-16,5-7 2 16,4 0 0-16,3 0 17 0,0-16-9 15,0-11 11 1,18-16-18-16,12-2 11 0,2 5-12 16,-2 6 0-16,-4 13 0 15,-14 10 0-15,-5 9 6 16,-4 2-6-16,-3 12 0 15,0 16 3-15,0 8-5 16,-10 1 2-16,-9-3 0 16,-3-3-3-16,-2-4 3 15,5-9 0-15,3-5 0 16,3-7 8-16,6-6-8 16,3 0 0-16,1 0 0 15,1-20 22-15,2-10-17 16,0-9-4-16,0-10 7 0,9-9-3 15,5 5 0-15,-2 14-5 16,-4 16 0-16,-3 15 0 16,-4 8 0-16,2 0 0 15,8 9 0-15,7 20 0 16,5 5 0-16,2 3 0 16,0-3 0-16,-4-3 0 15,-6-7 0-15,-7-9 0 16,-8 2 0-16,0-3 0 15,-14 4 0-15,-21 10 0 16,-15 4 0-16,-13 6 0 16,-13 7 0-16,-6-3 0 15,-1 5 0-15,9-1 0 0,24-10 0 16,24-3-87 0,26-13-46-16,37-15-353 0,40-5-724 15</inkml:trace>
  <inkml:trace contextRef="#ctx0" brushRef="#br0" timeOffset="-188958.05">20706 16643 174 0,'0'0'140'0,"0"0"12"16,0 0-33-16,0 0 14 15,0 0 24-15,0 0-36 16,62-45 27-16,-55 33 34 16,-7-5-38-16,3-3 18 15,-3-9-76-15,0-9-8 16,-8 4-16-16,-9 0-32 0,-3 11 28 15,-4 7-33-15,-4 10-2 16,-8 6-8-16,-9 16-12 16,2 27-3-16,2 22 0 15,8 23 4-15,10 18-11 16,0 5 7-16,8 2 0 16,4-2-1-16,-2-13 3 15,4-10-2-15,1-18 0 16,2-21-40-16,6-14-1 15,0-15-54-15,0-11-162 16,0-9-239-16,0-8-371 16</inkml:trace>
  <inkml:trace contextRef="#ctx0" brushRef="#br0" timeOffset="-188754.99">20261 16874 1090 0,'0'0'206'0,"0"0"52"16,0 0-197-16,0 0-27 16,0 0 26-16,117-34-24 15,-35 21-14-15,9 4-22 16,3 2-17-16,6-3-19 16,-2 3-135-16,-4-5-241 15,-8-2-375-15</inkml:trace>
  <inkml:trace contextRef="#ctx0" brushRef="#br0" timeOffset="-188488.28">21246 16500 1024 0,'0'0'253'15,"0"0"79"-15,0 0-164 16,0 0-68-16,0 0-35 15,0 0 28-15,-52-38-81 16,39 43-12-16,-13 28 0 16,-10 23 0-16,-10 20 0 15,1 11 0-15,5 5 0 16,7 0 0-16,13 0 0 0,13-6 0 16,7-8-44-16,32-13-52 15,24-23-32-15,15-25-168 16,12-17-288-16</inkml:trace>
  <inkml:trace contextRef="#ctx0" brushRef="#br0" timeOffset="-188138.35">21580 16744 1166 0,'0'0'268'16,"0"0"-2"-16,0 0-159 15,0 0-46-15,0 0-61 16,-93 35 11-16,49 16-12 0,6-2 4 15,15-1-3-15,9-8 0 16,14-5-2 0,3-11 2-16,24-8-28 0,7-16-7 15,7 0 29-15,-5-20-18 16,-1-10 19-16,-7-6 1 16,-8-11 8-16,-2-5-1 15,-9-3 25-15,-3 5-18 16,-3 17 31-16,-3 16-35 15,0 17 8-15,0 0-5 16,-2 19-9-16,-8 18 0 16,1 8-3-16,-2 1 1 15,7-1-5-15,4-3-17 0,0-5-59 16,3-8-40 0,15-5-121-16,4-14-114 0,3-10-257 15</inkml:trace>
  <inkml:trace contextRef="#ctx0" brushRef="#br0" timeOffset="-187889.19">21847 16465 1117 0,'0'0'318'16,"0"0"-56"-16,0 0-157 16,0 0-40-16,0 0-37 15,0 0-24-15,-10 22 39 0,17 18-1 16,9 6-27-1,7 7 22-15,5 11-32 0,0-2-4 16,-8 6-1-16,-12-2 5 16,-8-4-15-16,-16 4-3 15,-14-1-54-15,-5-9 3 16,-7-7-147-16,3-23-324 16,11-24-502-16</inkml:trace>
  <inkml:trace contextRef="#ctx0" brushRef="#br0" timeOffset="-187698.17">22290 16665 1500 0,'0'0'147'0,"0"0"-41"15,0 0-82-15,0 0-12 16,132-7 7-16,-54 7-19 15,7 0-2-15,2 0-17 16,-10 0-103-16,-10 1-149 16,-26-1-204-16</inkml:trace>
  <inkml:trace contextRef="#ctx0" brushRef="#br0" timeOffset="-187522.69">22344 16886 1045 0,'0'0'282'0,"0"0"-91"16,0 0-106-16,0 0-67 16,0 0 13-16,143-22 6 15,-39 7-37-15,14 3-57 16,7 2-75-16,8-6-304 16,3-1-443-16</inkml:trace>
  <inkml:trace contextRef="#ctx0" brushRef="#br0" timeOffset="-187089.92">23731 16372 600 0,'0'0'277'0,"0"0"6"16,0 0-10-16,0 0-83 16,0 0-49-16,0 0-59 15,15-64 1-15,-15 64-63 0,-15 0 7 16,-9 17-18-1,-6 16-4-15,-3 17-1 0,3 12 3 16,0 12-6-16,2 5 37 16,3 4-31-16,3 5-7 15,6-1 0-15,4 0 0 16,4-1 0-16,-1-9 0 16,0-10 0-16,-3-17-13 15,1-15-64-15,1-11 15 16,-2-12-70-16,-5-12-216 15,-3-3-168-15,-4-26-191 16</inkml:trace>
  <inkml:trace contextRef="#ctx0" brushRef="#br0" timeOffset="-186954.86">23288 16936 352 0,'0'0'501'0,"27"-101"-234"0,-8 64 2 16,8 7-81-16,5 5-102 15,13 3-20-15,17 7-42 16,8 4-24-16,12 1-11 15,6 4-107-15,-2 2-196 16,-6-6-74-16,-11-6-335 16</inkml:trace>
  <inkml:trace contextRef="#ctx0" brushRef="#br0" timeOffset="-186723.96">24126 16458 850 0,'0'0'348'0,"0"0"0"15,0 0-191-15,0 0-33 16,0 0-76-16,0 0 0 0,-25-59-26 15,2 79-19-15,-3 11 41 16,-13 19-16-16,0 14-13 16,-4 4-3-16,4 12-12 15,4 2 0-15,7 1 0 16,12-2 0-16,16-6 0 16,0-15-49-16,31-13-20 15,17-20-2-15,7-25-124 16,0-6-213-16,-5-33-229 15</inkml:trace>
  <inkml:trace contextRef="#ctx0" brushRef="#br0" timeOffset="-186357.3">24215 16741 749 0,'0'0'363'0,"29"-115"0"0,-25 84-146 16,-4 19-58-16,0 7-92 16,0 5-6-16,0 0-25 15,-1 3-35-15,-14 22-1 16,-2 14 0-16,-2 11 4 15,4 6-6-15,2 1 2 16,5-5 0-16,2-12-5 16,5-13 10-16,1-10-5 15,0-13 0-15,0-4 7 16,0 0 5-16,7-4-8 16,14-16 2-16,5-10-6 15,8-4 0-15,3 1 0 0,-1 8 0 16,-2 11 0-16,-4 5 0 15,-5 9 0-15,-5 0 0 16,-5 6 0-16,-3 17-8 16,-5 4 6-16,-7-2-13 15,-2 1-1-15,-26 1 7 16,-13-4-9-16,-7-3-20 16,-6-3 0-16,0-7-74 15,11-10-114-15,10 0-187 16,15-16-237-16</inkml:trace>
  <inkml:trace contextRef="#ctx0" brushRef="#br0" timeOffset="-186124.25">24499 16349 1091 0,'0'0'405'0,"0"0"-133"16,0 0-163-16,0 0-27 15,0 0-41-15,0 0-36 16,89 20 25-16,-45 35-18 15,5 8-12-15,6 14 0 16,3 2 0-16,-8 4 0 16,-18-6 0-16,-21-6 0 15,-14-8 0-15,-42-5 0 16,-16-5-15-16,-11-6-56 16,-2-7-56-16,5-18-147 15,14-20-256-15</inkml:trace>
  <inkml:trace contextRef="#ctx0" brushRef="#br0" timeOffset="-184442.61">26093 16640 1178 0,'0'0'288'0,"0"0"-51"16,0 0-138-16,0 0-42 15,0 0-42-15,0 0 6 16,53-23-21-16,-23 54 0 16,-5 11 2-16,-11 6 4 15,-11-1-6-15,-3 3 0 0,-10-8 1 16,-11-6-5-16,-1-8 4 15,4-8 0-15,8-11-6 16,4-4 12-16,6-5-6 16,0 0 1-16,0-12 5 15,19-14 7-15,11-11-13 16,12-6 0-16,10-6-3 16,3-8 18-16,8 2-12 15,-7 8-3-15,-8 15 5 16,-17 15-6-16,-11 17 1 15,-10 3 0-15,-4 30-5 16,0 13 1-16,-1 8-2 16,-5 1 5-16,0-5-28 15,0-8 29-15,-3-8-60 16,1-12-14-16,2-11-4 0,9-11-70 16,15 0 32-16,9-11 41 15,2-15-37-15,0-6 112 16,-5-5 8-16,-1-6 60 15,-2-5 54-15,-4 4-69 16,-4 8 65-16,-8 8-32 16,-8 19-30-16,-3 5 27 15,0 4-63-15,0 17-17 16,0 13-6-16,0 6 10 16,0-3-10-16,4-9 3 15,5-2-10-15,2-8 3 16,5-9-25-16,3-5 13 0,4 0 18 15,-3-11-17-15,-4-10 18 16,-6-7 0-16,-7-4 6 16,-3-4 12-16,0-1-4 15,-9 6 8-15,-3 9 12 16,-6 13-26-16,-6 9 7 16,-4 12-15-16,-4 19 7 15,0 15-18-15,5 0 11 16,11 4 0-16,8-6-12 15,8-5-11-15,6-7 2 16,22-9-8-16,17-8-6 16,9-15 34-16,10 0-32 15,6-7-11-15,-4-12 25 16,-8-5-24-16,-9-3 39 16,-6-9 4-16,-8-10 0 0,-12 2 50 15,-6 2 8-15,-8 11-15 16,-8 15 27-16,-1 13-60 15,-3 3 12-15,-15 11-22 16,1 7 4-16,2 3-28 16,10-1 24-16,5-4-25 15,0-5 25-15,12-6-28 16,10-5 27-16,7 0-8 16,-1-2-21-16,-1-15 20 15,-8-5-23-15,-4-3 33 16,-9-8-1-16,-6-1 4 15,0-3 27-15,0 6 13 0,-3 12-20 16,-11 9 23-16,-8 10-46 16,-9 19 9-16,-9 17-18 15,-3 11 14-15,4 6-5 16,6-5 0-16,12 1 5 16,15-1-17-16,6-8 10 15,27-7-36-15,24-9 33 16,23-6-41-16,17-14 10 15,8-4-18-15,-2-1-89 16,-5-21 7-16,-7-9-39 16,-12-8 143-16,-10-7 32 0,-15-11 55 15,-19-2 130 1,-13 2-6-16,-12 15-84 0,-4 13 8 16,-21 19-47-16,-25 10-49 15,-18 4-4-15,-14 24 1 16,-10 11-4-16,6 6 0 15,13 2 4-15,16-6-7 16,21 2 3-16,25-6-16 16,7-4 15-16,36-8-42 15,20-13 28-15,13-12 1 16,0 0-43-16,-8-24 20 16,-9-13-6-16,-12-12 37 15,-4-13 1-15,-5-11 10 16,-4-14 22-16,0-7 21 0,-1-3-13 15,-3 5 33-15,-3 10-23 16,-11 26-28-16,-6 23 39 16,-3 19-24-16,0 14 6 15,-3 0-30-15,-18 17 3 16,-6 16-18-16,-7 15 7 16,2 16 0-16,4 10-9 15,8 13 6-15,7 3 3 16,12 2-2-16,1-3-7 15,30-6-8-15,19-6-42 16,27-14-19-16,27-13-89 16,22-18-227-16,19-25-336 15</inkml:trace>
  <inkml:trace contextRef="#ctx0" brushRef="#br0" timeOffset="-183460.78">29105 16487 915 0,'0'0'301'0,"0"0"32"16,0 0-156-16,0 0-82 16,0 0-29-16,0 0-53 15,25-25-2-15,-5 25-6 0,8 15 1 16,3 20-10-16,-2 14 4 15,-7 5-16-15,-10-4 6 16,-10-6-12-16,-2-10-1 16,-13-5 19-16,-12-7-15 15,1-8 19-15,5-4 0 16,3-8 1-16,8-2-3 16,5 0 2-16,3-7 0 15,0-12 26-15,7-7-25 16,22-11 14-16,11-4-15 15,15-11 7-15,18 0 8 16,6 0-10-16,-1 9-5 16,-14 14 5-16,-21 20 5 15,-17 9-14-15,-14 20 4 16,-7 24 0-16,-5 8-10 0,0 5 10 16,-1-4 0-16,-11-3-1 15,0-8-6-15,1-11-25 16,1-9-17-16,4-9-74 15,6-10-11-15,3-3 70 16,26-10 25-16,10-12 28 16,13-5 1-16,1-9 10 15,5-5 0-15,-2-10 36 16,-5-7 95-16,-14 12-48 16,-13 14 5-16,-15 15 0 15,-9 17-40-15,-5 1-27 16,-16 28-21-16,-6 11 0 0,0 8-11 15,11 4 11-15,12-3-1 16,4-6-3-16,3-4-23 16,18-10 9-16,5-12 1 15,3-10-28-15,-3-7 38 16,-1 0-48-16,-8-22 55 16,-5-8-3-16,-7-7 16 15,-5-9 1-15,0-8 14 16,-8 1-18-16,-11 7 34 15,-8 11-32-15,-3 15-11 16,9 6 3-16,8 8 1 16,8 6-5-16,5 0 0 15,5 0-26-15,26 0 26 0,14 0-20 16,15 0-4 0,4-9 18-16,2-1-21 0,-1-4 23 15,-4-11 3-15,-5-9 2 16,-1-7 27-16,-8 2-3 15,-12 8 11-15,-13 12 25 16,-16 9-38-16,-5 10 38 16,-1 0-33-16,0 10-18 15,-10 23-20-15,-8 17 7 16,-1 14 3-16,1 7-10 16,-2 6 16-16,0-1-6 15,0-1 0-15,-1-5-17 16,-1-8-16-16,-1-12-44 15,1-14-145-15,3-21-282 0,10-15-141 16</inkml:trace>
  <inkml:trace contextRef="#ctx0" brushRef="#br0" timeOffset="-183286.75">30394 16645 758 0,'0'0'282'16,"0"0"-19"-16,0 0-117 15,0 0-20-15,0 0-73 16,85-35-37-16,-23 23 0 16,7 2-14-16,4 0-4 0,-4-2-18 15,-5 5-122 1,-14 2-101-16,-15 2-151 0</inkml:trace>
  <inkml:trace contextRef="#ctx0" brushRef="#br0" timeOffset="-182177.47">26063 17877 269 0,'0'0'739'0,"0"-86"-468"16,8 54-30-16,1 5-80 15,-1 11-42-15,-4 6-60 16,-4 7 6-16,0 3-33 16,0 1-31-16,0 36 12 15,1 27-13-15,7 21 0 16,1 9-1-16,-2 1 6 16,-1-6-7-16,-5-3 2 15,-1-17 0-15,0-18-9 0,0-26 9 16,0-14 0-1,0-11-9-15,0-20 21 0,0-23-11 16,5-18-1-16,13-9 4 16,9 3-7-16,7 11 3 15,8 12 0-15,0 12-3 16,5 15-1-16,1 14 0 16,3 3 1-16,-5 18-27 15,-7 11 29-15,-14 3-33 16,-22-2 34-16,-3 3-8 15,-30-3 9-15,-16 0-1 16,-9-2 0-16,-3-7 4 16,1-4-7-16,5-8 3 0,10-6-19 15,17-3-20 1,11 0-52-16,14-17-15 0,0-8-57 16,35-8-117-16,15-1 105 15,12 2 61-15,5 2 51 16,-3 0 36-16,-4 6 27 15,-7 3 73-15,-12 5 78 16,-13 7-14-16,-12 6 79 16,-11 0-61-16,-5 3-53 15,0 3-44-15,0 14-50 16,0 3 10-16,0-1 7 16,0-2-25-16,0-4 8 15,4-7-8-15,4-3 0 16,2-3 4-16,5 0-2 0,1-5-2 15,2-12 0-15,-1 0 1 16,-8-7-8-16,-3-1-1 16,-6-11 8-16,0 3 3 15,-3 6 0-15,-9 7 22 16,-5 13 24-16,-5 7-43 16,-8 10 3-16,-7 24-9 15,-2 5 0-15,5 11-7 16,5-1 8-16,13 3-1 15,10 2 0-15,6-7-5 16,19-11-12-16,25-8-54 16,20-13-51-16,21-15-26 15,28 0-125-15,16-17-334 0</inkml:trace>
  <inkml:trace contextRef="#ctx0" brushRef="#br0" timeOffset="-181840.55">28186 17736 894 0,'0'0'241'0,"27"-83"53"15,-12 41-98-15,-6 4-48 0,-3 14-46 16,-6 12-37-16,0 6 26 16,0 6-75-16,-5 16-16 15,-14 27 0-15,-10 22 0 16,-4 20 0-16,4 5 0 16,2 4 0-16,2-5-10 15,1-2 2-15,3-7-58 16,4-6 3-16,4-13-58 15,6-24-119-15,5-27-235 16,2-12-413-16</inkml:trace>
  <inkml:trace contextRef="#ctx0" brushRef="#br0" timeOffset="-180530.23">27950 17953 852 0,'0'0'273'15,"0"0"-43"-15,0 0-112 16,0 0-87-16,0 0 3 15,0 0-34-15,-28-22 1 16,68 22-17-16,19-3 1 16,11-1-48-16,12 4-115 15,1 0-1-15,-4 0-26 16,-7 0-8-16,-16 0 83 16,-15-3 88-16,-16-4 42 15,-16-3 58-15,-9 0 245 16,0-6-58-16,-17 6-11 0,-5-6-98 15,-2 5-49-15,2 5-17 16,4 0-47-16,3 4 0 16,8-1 12-16,2 3-25 15,5 0 18-15,0 0-24 16,0 0 5-16,0 0 10 16,0 0-13-16,14 0 4 15,20 14 6-15,15 13 1 16,11 3 5-16,3 8-22 15,-7-1 4-15,-12-4-6 16,-13-6 2-16,-16-10 0 16,-12-5 0-16,-3-2 3 15,-3-3-3-15,-17-2 0 0,-5 0 2 16,-1-5-6 0,3 0 4-16,5 0-7 0,6-3 1 15,9-11-19-15,3-6 25 16,7-9-14-16,23-8-4 15,8-1 10-15,1 9 8 16,-1 4 0-16,-7 6-1 16,-4 5 10-16,-7 0 4 15,-4 2 9-15,-4 4-6 16,-6 2 29-16,-4 3-30 16,0 0 10-16,-2 3 19 15,0-1-25-15,0 1 19 0,0 0-14 16,0 0-24-16,0 0 0 15,0-1 0-15,0 1 0 16,0-2 0-16,0 2 0 16,0 0 0-16,0 0 0 15,0 0 0-15,0 3 0 16,-7 21 0-16,-8 9 0 16,-1 10 0-16,1 6 0 15,7-3 0-15,4-3 0 16,4-6 0-16,0-13 0 15,16-5 0-15,5-9 0 16,7-10 0-16,7-3 0 16,2-18 0-16,0-8 0 0,-4-6 0 15,-3-6 0 1,-2-6 0-16,-2-5 0 0,-1-1 0 16,-7 10 0-16,-3 9 0 15,-8 19 0-15,-5 10 0 16,-2 5 0-16,0 2 0 15,0 21 0-15,-3 9 0 16,-5 2 0-16,2 1 0 16,3-1 0-16,3-5-14 15,0-5-25-15,0-8-25 16,14-3 4-16,13-13 8 16,12 0-72-16,10-8-24 15,6-13 15-15,-1-3 45 16,-8-5 67-16,-10-6 21 0,-10-7 73 15,-6 6 73-15,-8 9-26 16,-8 12-34-16,-2 10-3 16,-2 5-30-16,0 0-26 15,-12 10-27-15,-4 9 0 16,3 2-1-16,7-2 1 16,5-1 0-16,1-8-2 15,0 0 3-15,0-6-9 16,13-2 3-16,5-2-16 15,5 0 15-15,4-16-28 16,-4-3 21-16,-3-5 8 16,-7-5 5-16,-5-5 2 15,-5 5 1-15,-3 9 4 0,0 4 41 16,0 16-41 0,-15 0 6-16,-14 22-13 0,-6 12 4 15,-1 9-9-15,7 1 5 16,9 3 0-16,12 0-8 15,8-6 8-15,6-2 0 16,28-6-15-16,20-9-38 16,18-6 24-16,17-6-85 15,14-2-234-15,6-2-53 16,7-8-430-16</inkml:trace>
  <inkml:trace contextRef="#ctx0" brushRef="#br0" timeOffset="-180130.14">30731 18076 1030 0,'0'0'441'0,"0"0"-190"16,0 0-173-16,0 0-11 16,0 0-47-16,0 0 11 15,-39-36 42-15,39 36-55 16,0 0 20-16,0-8-38 16,0 1 0-16,0-4 0 15,8-6 0-15,-1 0 0 16,-3 2 0-16,1 0 0 15,-4 9 0-15,-1 3 0 16,0 3 0-16,-4 0 0 16,-19 7 0-16,-5 12 0 15,-5 8 0-15,11-6 0 16,7 4 0-16,6-6 0 0,8-7-15 16,1-2 11-16,0-2-15 15,7-6 19-15,14-2-5 16,7 0 5-16,4-10 0 15,-1-10-2-15,-3-7 15 16,-5-3-9-16,-4 0-4 16,-15 4 0-16,-4 9 28 15,0 10-28-15,-3 7 0 16,-19 0 0-16,-6 17-65 16,-8 12-4-16,-2 4-143 15,3-4-603-15</inkml:trace>
  <inkml:trace contextRef="#ctx0" brushRef="#br0" timeOffset="-155770.45">1418 6198 512 0,'0'0'117'0,"0"0"46"0,0 0 19 16,0 0-30-16,0 0 14 15,0 0-79-15,0 0 45 16,-3-16-36-16,3 10-37 16,0 1 21-16,0 2-49 15,0 1 9-15,0 2-15 16,0 0-15-16,0 0 3 16,3 0-13-16,6 16 0 15,7 10-14-15,4 12 29 16,4 4-15-16,-2 1 0 15,3-4 14-15,-2-9-4 16,2-7-10-16,5-10 0 0,6-12 4 16,19-1 10-16,21-29-6 15,11-15 13-15,17-9-7 16,8-3-1-16,-3-3-13 16,4-5 0-16,-5-3 3 15,-12 2 14-15,-13 4-17 16,-15 13 0-16,-14 11 9 15,-14 11-7-15,-16 14-2 16,-15 5 0-16,-6 6-12 16,-3 1 14-16,0 0-4 15,0 0-12-15,-6 17-85 16,-21 12 32-16,-16 11-105 16,-11 3-217-16,-14-2-129 0</inkml:trace>
  <inkml:trace contextRef="#ctx0" brushRef="#br0" timeOffset="-155337.95">1557 6316 848 0,'0'0'155'0,"0"0"115"15,0 0-99-15,0 0-55 0,0 0-5 16,0 0-92-16,0 0 11 16,-3 17-30-16,3 10 15 15,0 8-13-15,0 0-2 16,6-6 0-16,12-9 2 16,4-10 3-16,12-10-5 15,16-3 25-15,24-30 8 16,17-14 32-16,9-12-65 15,6 0 1-15,0-5 24 16,-6 1-13-16,0-5-12 16,-11-5 9-16,-14 3-1 15,-9 8 21-15,-17 19-29 16,-15 17 0-16,-15 15-5 0,-11 7 8 16,-8 4-3-1,0 0 0-15,6 5-64 0,0 11 7 16,7 4-85-16,-4-11-265 15,-1-9-491-15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4:20:26.34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3854 3805 43 0,'0'0'83'15,"0"0"17"-15,0 0-40 16,0 0 10-16,0 0-38 16,0 0-24-16,0 0-8 15,-55-24-41-15,64 24 6 16,4 0 30-16,-1 0 5 15,0-4 5-15,-3-10 1 0,0-6 18 16,1-1 13-16,-1-5 8 16,2 0 6-16,2-2 4 15,2-2-49-15,3-4 25 16,-3 1-10-16,1-2 3 16,-4 5 95-16,-4 0 26 15,2 3-12-15,-7 3 13 16,0 0-16-16,0 1 22 15,0 2-106-15,-3 4 40 16,0 5 6-16,0 1-50 16,0 0 25-16,-6-1-2 15,-3 0-64-15,-1 8 61 0,5 4-62 16,-2 0 1 0,-11 19-4-16,-12 31-7 0,-7 27 10 15,-5 18 0-15,12 8 12 16,9-6-20-16,14-7 8 15,7-13-36-15,4-16 24 16,20-19-65-16,9-16 29 16,9-23 24-16,13-4-39 15,9-34 62-15,-1-7-29 16,-2-6 10-16,-9-1 3 16,-13 3 28-16,-9 0-11 15,-11 0 29-15,-10 10-13 16,-9 9 53-16,0 17-49 15,0 10 18-15,0 3-18 16,-3 30-20-16,-9 13 0 0,2 15-16 16,5 0 36-16,5-5-25 15,0-8 5-15,21-9-12 16,9-11 0-16,4-10-27 16,2-16 19-16,0-2-3 15,-3-23-31-15,-8-13 50 16,-4-4-40-16,-12-4 44 15,-9-1-20-15,0-4 29 16,-24-5-9-16,-10 4 2 16,-8 8 10-16,-7 16 32 0,2 23-44 15,3 10 17 1,14 31-17-16,12 7 14 0,13 3-14 16,5-4 0-16,17-4 14 15,22-9-21-15,16-10 7 16,3-11 0-16,6-10-8 15,-4-4 28-15,-2-19-20 16,-3-7 4-16,0-6 11 16,-5-5 6-16,-1-5-21 15,-9 3 0-15,-13 11 11 16,-9 9 8-16,-12 15-19 16,-6 8 4-16,0 2 9 15,3 25-26-15,3 9 12 16,7 5 1-16,1-2-8 15,5-8 16-15,3-9-8 0,-2-9 0 16,2-13 6 0,2 0-25-16,4-14 19 0,5-15 0 15,6-6-5-15,3-4 14 16,4 0-9-16,-7 6 0 16,-2 6 14-16,-7 12-25 15,-8 10 11-15,-4 5 0 16,-3 4-18-16,3 17 21 15,4 10-3-15,4 3 0 16,2-4-83-16,5-2-6 16,1-8-143-16,2-12 58 15,-2-8 5-15,-7 0-42 0,-12-18 122 16,-5-9 89-16,-8-3 52 16,-2-5 143-16,0-5-25 15,1-5-22-15,7 2 109 16,4 7-205-16,7 8 57 15,2 11-57-15,0 10-49 16,3 7 39-16,4 11-42 16,5 22 1-16,0 11 2 15,7 9 9-15,-3-1-12 16,-4-5 0-16,-6-14 15 16,-12-11-20-16,-5-12 5 15,-4-9 0-15,-4-1 7 16,4-5 8-16,6-26 12 0,7-13 11 15,8-10-22 1,4-5-11-16,2-3-5 0,6 2 0 16,-2 9-15-16,-1 15 13 15,-8 14-14-15,2 16-16 16,-3 6-78-16,4 1-44 16,2 17-106-16,3 3-35 15,-8 1-62-15,-4-5-185 16</inkml:trace>
  <inkml:trace contextRef="#ctx0" brushRef="#br0" timeOffset="899.37">6497 3399 486 0,'0'0'317'0,"0"0"-62"16,0 0 8-16,0 0-121 15,0 0-25-15,0 0-21 16,-58 60-81-16,58-39 40 0,0 1-29 16,16-2-17-16,1-5 12 15,2-4-21-15,5-6 0 16,-6-3-1-16,6-2 10 15,-5-5-26-15,-1-11 6 16,-3-8-5-16,-6-1-5 16,-6 2 3-16,-3-3 12 15,0 4-8-15,0 8 19 16,-17 10-5-16,-8 4 0 16,-5 10 1-16,-4 20-22 15,1 10 21-15,9 10 0 16,5 4 7-16,16-2 5 0,3-8-12 15,19-7 0-15,20-15 2 16,6-14-12 0,10-8 10-16,5-11-3 0,4-14-1 15,6-8-104-15,-6-6 62 16,-6-1 40-16,-10-4-88 16,-12 2 87-16,-14 6-5 15,-20 12 12-15,-2 6 44 16,-30 12 14-16,-9 6 5 15,-3 0-7-15,12 9-51 16,11 7 53-16,16 1-58 16,3-3 0-16,24-3-7 15,10-3 13-15,5-3-6 0,7 0 0 16,-4-1 11 0,3 4-19-16,1 0 8 0,-4 5 0 15,-2 3-7-15,-9 5 20 16,-4 8-13-16,-9 0 0 15,0 5 8-15,-6-2-16 16,-3-11 8-16,-2-7 0 16,-4-10-16-16,2-4 16 15,1 0 0-15,10-6 0 16,7-15 6-16,12-11-12 16,10-4 6-16,1-6 0 15,-1-4-18-15,1-5 8 16,-10 4 10-16,-9 5-5 15,-15 11 16-15,-9 13-2 0,-3 8-7 16,0 6 33-16,-19 4 25 16,2 0-45-16,-5 5-9 15,8 13-6-15,4 1 18 16,10 4-13-16,0 0-5 16,18 2 0-16,16 3 8 15,12 1 12-15,5 6-20 16,6-8 0-16,-5 0 15 15,-7-5-19-15,-10-8 4 16,-15-4 0-16,-17-4-19 16,-3 7-26-16,-30 5 17 15,-21 3 25-15,-17 1-40 16,-7-1 39-16,1-4-106 0,11-6-5 16,21-8 72-16,23-3-51 15,19-10 20-15,22-18-108 16,33-11-161-16,14-6 122 15,10 2-203-15,0 3 309 16</inkml:trace>
  <inkml:trace contextRef="#ctx0" brushRef="#br0" timeOffset="1232.43">8035 3505 301 0,'0'0'266'15,"0"0"149"-15,0 0-75 16,0 0-123-16,0 0-110 16,0 0-10-16,37-18-90 15,-37 18 0-15,11 11-7 16,8 1 10-16,5 1-16 0,0-5 6 15,3-5 0-15,1-3-26 16,-4 0 11-16,1-8 4 16,2-11-11-16,-2-3-37 15,-5-4 43-15,-1-3-61 16,-8-3 68-16,-8-2-22 16,-3 3 41-16,-11 5-10 15,-17 11 49-15,-11 14-31 16,-4 2 42-16,-8 28-38 15,2 11 3-15,10 9 54 16,12 7-71-16,15 0 19 16,12 3-27-16,29-5 26 15,32-8-42-15,27-11 16 0,25-16-79 16,14-17 5 0,-6-4-266-16,-5-26-445 0</inkml:trace>
  <inkml:trace contextRef="#ctx0" brushRef="#br0" timeOffset="1849.25">10183 3520 966 0,'0'0'125'16,"0"0"71"-16,-81-95-45 0,62 79 9 16,7 8-69-16,-6 8-12 15,-4 0-79-15,-11 24 17 16,0 10-16-16,8 10-1 15,10 4 0-15,15 2 0 16,3-6 10-16,31-9-20 16,18-15 10-16,14-13-6 15,1-7-23-15,-1-16-13 16,-14-18-1-16,-19-9 15 16,-17-5-9-16,-16-1 37 15,-6-1 0-15,-34 0 1 16,-11 8-1-16,-13 14 6 0,-3 19-6 15,6 9 18 1,13 20-4-16,15 16-17 0,29 3 3 16,8 6-47-16,44 4-8 15,20-5-164-15,19-11-42 16,7-19-105-16,-3-14-144 16</inkml:trace>
  <inkml:trace contextRef="#ctx0" brushRef="#br0" timeOffset="2048.67">10626 3439 302 0,'0'0'517'0,"0"-87"-239"16,0 48-5-16,-14 6-82 16,1 13-86-16,4 14 42 15,3 6-118-15,-7 9-11 0,2 30-18 16,-5 23 20-16,1 33-20 16,0 19 0-16,3 18 14 15,0 15-3-15,-2 1-11 16,4-5 0-16,4-14-12 15,-1-23-39-15,1-30-65 16,-3-29-150-16,-6-27-127 16,-3-20-105-16</inkml:trace>
  <inkml:trace contextRef="#ctx0" brushRef="#br0" timeOffset="2188.27">10244 4000 890 0,'0'0'224'0,"0"0"36"15,0 0-122 1,100-84-53-16,-30 67-81 0,21 0-8 16,9 1-34-16,9-7-285 15,1-4-393-15</inkml:trace>
  <inkml:trace contextRef="#ctx0" brushRef="#br0" timeOffset="3464.51">11970 3188 806 0,'0'0'181'0,"-30"-97"35"15,24 68-42-15,0 15 49 16,3 11-139-16,0 3-28 15,3 19-56-15,-3 27 19 0,0 23-11 16,3 18-8-16,-8 5 5 16,-2 3-1-16,-2-9 13 15,-1-13-17-15,0-25 0 16,9-23 12-16,4-14-17 16,0-11 5-16,0-14 0 15,-3-22 39-15,2-18-26 16,1-9-13-16,0-3 0 15,0-6 13-15,7-6-32 16,16-8 19-16,14 3-36 16,8 12 29-16,4 21-56 15,12 19 28-15,1 24 1 0,9 7-34 16,-6 19 47 0,-6 15-40-16,-21 5 10 0,-18 1 41 15,-20 2-53-15,-24-5-8 16,-27-1 71-16,-17-2 25 15,-7-6 32-15,-3-6-33 16,13-7-11-16,17-3 71 16,16-8-61-16,18-3 0 15,14-1 28-15,0 0-50 16,3 0-1-16,18 0-5 16,10 12-6-16,5 9-4 15,3 7-8-15,-2 5 3 0,0 1 6 16,2 0-39-1,-3-5 32-15,4-11-40 0,-1-12-31 16,3-6 31-16,1-12-15 16,-1-14 30-16,-8-6 1 15,-10 1 45-15,-8-6 46 16,-10 0 16-16,-6-1 42 16,0 5 19-16,0 10-73 15,-3 6 44-15,-7 14-15 16,1 3-36-16,-8 14-19 15,1 17-24-15,-6 11 0 16,6 2-10-16,12-4 10 16,4-9-1-16,0-4-8 15,7-8-60-15,9-7 40 16,0-9-18-16,-1-3-7 0,3-10 50 16,-3-12-42-16,-8-3 26 15,-7-2 7-15,0-3 26 16,-19-1-6-16,-8 1 0 15,-4 3-6-15,1 6 56 16,4 8-28-16,10 4 15 16,10 5-23-16,6 1-12 15,6-2-18-15,30-1-27 16,16-2 5-16,12-6 9 16,5-1-102-16,-2-3-17 15,-7-2-8-15,-11-1-100 16,-14-5 126-16,-9-1 62 15,-10-4 61-15,-6-4 80 16,-3-6 38-16,-1-2-6 0,-3 2 15 16,-3 7-24-16,0 12 126 15,0 8-61-15,0 9-83 16,0 5 43-16,0 0-91 16,-3 5-23-16,0 20-6 15,0 14 14-15,-5 13-1 16,1 10-7-16,1 6-7 15,-3 10 33-15,-7 2-40 16,0 0 0-16,2-3-1 16,5-10-4-16,3-16-16 15,6-13-27-15,0-15-94 0,0-18-31 16,12-5-289 0,13-31 15-16</inkml:trace>
  <inkml:trace contextRef="#ctx0" brushRef="#br0" timeOffset="3664.56">13016 3014 445 0,'0'0'471'0,"0"-88"-145"16,0 73-28-16,-3 11-118 15,3 4-112-15,0 7-20 16,0 27-35-16,0 12-13 16,0 12 58-16,0 7-51 15,0 3 5-15,-8 7-12 0,-4 6-5 16,0 1-13-1,5-5-67-15,3-10-159 0,4-25-211 16,0-30-349-16</inkml:trace>
  <inkml:trace contextRef="#ctx0" brushRef="#br0" timeOffset="4146.63">13327 3266 1016 0,'0'0'138'15,"0"0"202"-15,0 0-150 16,0 0-133-16,0 0 24 16,0 0-22-16,-6-40-54 15,6 40 66-15,0 0-64 16,0 0 0-16,0 0 21 0,0 0-17 16,0 0-11-16,0 0 0 15,0 4 1-15,-6 12-36 16,-1 9 35-16,1 5 0 15,3-1-13-15,3-1 27 16,0-5-14-16,0-5 0 16,16-7-19-16,-3-8 3 15,4-3-14-15,1 0 11 16,1-14 2-16,5-8-19 16,-5-5 23-16,1-4-3 15,-8 0-2-15,-9-1 1 16,-3 5 17-16,0 3 0 0,-12 12-6 15,-11 7 24-15,-3 5-18 16,-4 19 0-16,3 16 9 16,0 11-8-16,3 7-1 15,11 2 0-15,7 0 10 16,6-1-5-16,3-9-5 16,21-7 0-16,11-14-12 15,13-18 10-15,15-6-65 16,4-23-174-16,2-19-166 15,-4-8-360-15</inkml:trace>
  <inkml:trace contextRef="#ctx0" brushRef="#br0" timeOffset="4294.95">13838 2981 1024 0,'0'0'202'16,"0"0"92"-16,0 0-91 15,0 0-160-15,0 0-29 16,0 0-15-16,-3 66 11 15,19-15-10-15,-6 11 0 16,-10 8-75-16,0 2-160 16,-27-4-405-16</inkml:trace>
  <inkml:trace contextRef="#ctx0" brushRef="#br0" timeOffset="4663.42">13831 3655 1165 0,'0'0'212'16,"0"0"22"-16,78-95-174 16,-16 52-47-16,6 4 34 15,-6-3-30-15,-7-2-13 16,-7-4 12-16,-6-4-3 16,-5-1-1-16,-12 10-12 15,-8 12 0-15,-11 15-2 16,-6 11 6-16,0 5-4 15,-19 4 0-15,-10 17 5 16,-7 8-15-16,10-1 10 16,12-3 0-16,12-2-13 15,2 0 17-15,16-1-4 16,17 2 0-16,9 0 14 0,10 3-12 16,3-1-2-16,-16 1 0 15,-10-1-18-15,-29 1 18 16,-16 7-14-16,-44 5 2 15,-19 6-80-15,-12 0-3 16,-11-7-168-16,1-14-202 16</inkml:trace>
  <inkml:trace contextRef="#ctx0" brushRef="#br0" timeOffset="6236.68">15991 3005 715 0,'0'-74'272'16,"0"11"-16"-16,0 17-12 15,0 22-60-15,0 14-120 16,0 10 30-16,0 6-94 16,-3 36 0-16,3 22-4 15,0 21 16-15,0 14-12 16,6 2 0-16,-2 2-8 16,2-7-10-16,-1-16-72 15,-2-21-29-15,1-23-45 16,-4-20-74-16,0-16 53 15,0-12 107-15,-16-21-26 0,-3-10 91 16,-3-7 13-16,-1 5 33 16,-4 3 22-16,5 11 20 15,0 14 6-15,11 9 10 16,8 3-14-16,3 4-38 16,3-2-39-16,27-2-35 15,5-1 9-15,14-5 32 16,7-4-12-16,-4-4-10 15,-7-5 7-15,-6-2-3 16,-8-4 12-16,-7-3 0 16,-10-9 13-16,-5-4-8 15,-4 1 46-15,-5 8 22 16,0 13-9-16,0 14 85 0,0 9-58 16,0 1-58-16,0 20-33 15,0 21 14-15,0 13-14 16,0 11 15-16,11 0 0 15,2 3 36-15,-6-1-47 16,2-8 1-16,1-8 4 16,0-13 2-16,-1-14-11 15,-2-14 0-15,-1-8 8 16,1-2-20-16,10-4 12 16,1-17 0-16,15-12-15 15,-1-7 5-15,5-6 6 16,-2 0-2-16,-5 9-27 0,-11 13 14 15,-7 13 13-15,-8 11 6 16,-4 1-17-16,4 26-21 16,-4 12 24-16,0 4 7 15,3 1-33-15,-3-5 17 16,3-6-49-16,3-9 0 16,1-9-50-16,0-8 17 15,4-7 40-15,10-1 8 16,5-17 38-16,10-9-2 15,5-3 17-15,-1-7 4 16,-1-5 34-16,-4-3-19 16,-5-2 44-16,-7 5 2 15,-14 8 45-15,-9 13 57 0,0 12-32 16,0 9-38 0,-6 0-55-16,-9 23-23 0,0 13-15 15,-1 8 0-15,6 1 16 16,10-2-31-16,0-6 15 15,10-6 0-15,10-10-5 16,9-11 10-16,2-7-7 16,5-3 2-16,5-2-39 15,3-16 30-15,-2-9-19 16,-5-6-12-16,-10-2 30 16,-6-3 0-16,-15 5 10 15,-5 10 9-15,-1 7 1 0,0 9 50 16,0 6-39-1,0 1-15-15,0 0-3 0,0 0 2 16,0 0-5-16,0 0 0 16,0 0 11-16,0 0-23 15,0 0 12-15,0 0 0 16,0 0-6-16,0 0 11 16,0 0-5-16,0 0 1 15,0 0 17-15,0 0-12 16,0 0-6-16,0 0 0 15,0 0 25-15,0 0-12 16,0 0 19-16,0 0-21 16,0 0 8-16,0 0 1 15,0 0-20-15,0 0 10 16,0 0-7-16,0 0 6 0,0 0-9 16,0 0 11-16,0 0 1 15,0 0 4-15,0 0-16 16,0 0 0-16,0 0-9 15,0 0 15-15,0 0-6 16,0 0 0-16,0 0 8 16,0 0-27-16,0 0 19 15,0 0-17-15,0 0-1 16,0 0-43-16,2 0-20 16,6 1-53-16,1 13-23 15,1-2-137-15,-10-2-128 16</inkml:trace>
  <inkml:trace contextRef="#ctx0" brushRef="#br0" timeOffset="6594.26">16804 3090 969 0,'0'0'59'15,"0"0"217"-15,0 0-148 16,0 0-87-16,21-86 22 16,-5 71-17-16,4 1-22 15,0-2 35-15,3 3-52 0,-3 5-7 16,2 4 0-16,-2 4 10 16,6 0-10-16,-3 14 0 15,-4 11-12-15,-6 5-7 16,-10 1-11-16,-3 2-16 15,-26-4 28-15,-15 0 27 16,-12 0-9-16,-6-5 0 16,-2-3 6-16,5-3-28 15,15-3-64-15,17-1-36 16,14-6-115-16,10-8-233 16</inkml:trace>
  <inkml:trace contextRef="#ctx0" brushRef="#br0" timeOffset="8176.61">17351 3031 903 0,'0'0'169'16,"0"0"72"-16,0 0-199 15,0 0 26-15,0 0-60 16,0 0 129-16,-86 101-46 15,59-57-61-15,8-1 16 16,5 1-46-16,12-5 20 16,2-7-17-16,22-9-3 0,11-10 0 15,15-12-5 1,11-1 8-16,-4-11-6 0,0-14-27 16,-10-4-42-16,-12-2 43 15,-16-2-31-15,-9-4 54 16,-8-3-23-16,-2-5 37 15,-18-2-8-15,-12 5 0 16,-5 6 7-16,-5 16 19 16,-4 17-26-16,-1 3 2 15,3 17 5-15,7 17 5 16,7 12-12-16,8 5 0 16,14 7 17-16,8 1-17 15,11-2 0-15,28-1 0 16,23-12-23-16,9-15 32 0,13-13-9 15,1-16 0-15,-4 0-23 16,-6-14-1-16,-4-15-32 16,-12-5 48-16,-11-7-24 15,-15-5 44-15,-15-8-12 16,-10-2 2-16,-8 0 12 16,0 9 33-16,-17 13-27 15,-5 18 27-15,-4 13-9 16,1 3-28-16,-2 22-10 15,3 10 0-15,9 5 12 16,14 1-21-16,1-3 9 16,21-6 0-16,14-4-10 15,14-10 21-15,10-8-11 0,6-7 0 16,6 0-65-16,-3-18 46 16,-8-4-15-16,-13-2 34 15,-15-1-17-15,-11 9 47 16,-12 6 10-16,-9 6 39 15,0 4-29-15,0 0-16 16,-18 16-34-16,0 9 0 16,-1 4-16-16,6 1 22 15,10-1-12-15,3-2-9 16,0-4-67-16,12-8 28 16,8-5-47-16,6-6-49 15,13-4 11-15,8 0 12 0,10-8-88 16,-2-10 32-1,-3-9-31-15,-13-7 214 0,-11-7 27 16,-13-3 26-16,-12 5 118 16,-3 8 41-16,0 11-4 15,-3 11 40-15,-1 4-98 16,-3 5-80-16,0 5-70 16,1 17 0-16,0 2-11 15,6 2 17-15,0-5-6 16,3-3 0-16,16-4 14 15,7-6-24-15,4-8 10 16,1 0-53-16,-1-5 39 16,0-15-14-16,-10-3-23 0,-5-2 48 15,-4-6 6 1,-11-1-5-16,0 1 2 0,-15 2 0 16,-7 6 64-16,-7 9-35 15,-3 14 14-15,-7 0-36 16,-3 22 9-16,2 14 4 15,7 3-20-15,12 6 0 16,6-2 33-16,15-2-31 16,0-5-2-16,21-9 0 15,15-6 14-15,6-9-16 16,7-9 2-16,9-3 0 16,-2-4-13-16,-1-15 13 15,-8-6 0-15,-8-9-2 16,-9-3 17-16,-10 3-1 0,-9 8-8 15,-2 11 28-15,-9 10 63 16,0 5-88-16,0 0 23 16,0 16-32-16,3 10-1 15,3 7-7-15,0-1 8 16,4-3 0-16,-1-9-9 16,-1-6 12-16,-5-8-3 15,0-6 0-15,-3 0 16 16,7 0-19-16,5-11 3 15,12-12 0-15,8-7-5 16,6 3 5-16,1 1-12 16,4 6 1-16,-4 11-14 15,-8 7 21-15,0 2 4 0,-2 14 0 16,-9 14-20-16,2 4 20 16,-9-1 0-16,-6-8-2 15,-2-6 1-15,-2-8-12 16,-2-7 13-16,2-2 0 15,4 0 11-15,6-11 6 16,6-9-8-16,11-12-9 16,3-4 18-16,12-5-21 15,4 0 3-15,0 4 0 16,-7 12-9-16,-11 11 9 16,-7 11 0-16,-5 3-1 15,1 9 17-15,-1 17-16 0,-1 6 0 16,0 1 5-1,-8 2-8-15,-5 1 3 0,-5 0-37 16,-9-5-68-16,-21-11-270 16,-1-11-815-16</inkml:trace>
  <inkml:trace contextRef="#ctx0" brushRef="#br0" timeOffset="10040.79">20935 2987 922 0,'0'0'160'16,"0"0"153"-16,-8-89-137 15,21 57-42-15,14 4-78 16,12 5-19-16,2 6-37 16,9 8 16-16,-1 9-17 15,-8 2 1-15,-3 25 0 0,-7 14-12 16,-12 11 21-16,-12 7-9 16,-7 2 0-16,-16-1 9 15,-13-5-15-15,-8-9 6 16,5-12 0-16,13-14-12 15,7-11 24-15,10-8-12 16,2-1 0-16,2-8 12 16,22-21 18-16,12-14-30 15,16-9 0-15,7-8-11 16,9-1 24-16,3-1-13 16,-5 9 0-16,-15 15 11 15,-15 18-31-15,-16 15 20 0,-10 5 0 16,-7 27-21-1,-3 13 14-15,0 13 7 0,0 5 0 16,-10-1-6-16,3 0-13 16,4-3-6-16,3-11-66 15,0-11 18-15,4-15-106 16,18-14 16-16,7-3 27 16,7-20 37-16,-5-14-32 15,-3-9 127-15,-2-5 4 16,-5-6 36-16,-2-4 1 15,-3 2 70-15,-7 15-12 16,-6 14 35-16,-3 17 92 16,0 10-88-16,0 0-86 15,0 5-39-15,0 17 0 16,0 10-9-16,-1 4 0 0,1-6 21 16,0-5-32-16,17-8 11 15,6-7-11-15,4-6-4 16,3-4-43-16,1-1-13 15,-4-15 16-15,-6-6-40 16,-6-6 75-16,-9-2-20 16,-4-1 40-16,-2 1 3 15,-4 9 18-15,-12 8-9 16,-11 13 19-16,-7 4-20 16,-5 22 8-16,-3 14-9 15,8 6 8-15,5 4 56 16,13-1-68-16,9-3 0 0,7-2-6 15,13-8 4-15,29-10-20 16,17-11-28-16,19-15-31 16,11 0 6-16,4-15-137 15,-5-11-47-15,-13-8-99 16,-17-5-42-16,-19-4 321 16,-23-6 73-16,-16 1 443 15,-2 4-60-15,-22 8-148 16,-2 13 14-16,0 14-98 15,7 9-109-15,3 4 6 16,2 19-48-16,8 4 0 16,6 4-1-16,4-4 6 15,18-2-5-15,4-8 0 0,6-8 14 16,4-7-36-16,0-2 7 16,-3-2-43-16,-3-13 29 15,-6-4-31-15,-4-7 12 16,-10-2 31-16,-4-5-30 15,-6-5 44-15,0 1-3 16,-21 5 6-16,-9 11-11 16,-9 15 11-16,-10 6 0 15,-1 31 8-15,0 14-5 16,6 13 50-16,8 4-15 16,11 2-37-16,14-5 16 15,11-7-12-15,19-12-6 0,31-15 1 16,26-15-40-1,15-10 33-15,9-5-96 0,3-22-62 16,-9-7 47-16,-15-6-134 16,-18-8 68-16,-22-7-34 15,-20-6 218-15,-12-1 199 16,-7 2 72-16,-3 9-57 16,-17 17 19-16,-6 21-94 15,-12 13-34-15,-7 11-95 16,-4 23 10-16,-3 7-17 15,9 6-3-15,9 2 7 16,7 0 4-16,14-4-11 16,11-9 0-16,2-5-3 15,18-11-4-15,18-10 4 16,10-10-41-16,6 0 0 0,-4-23 35 16,-3-8-15-16,-12-7 24 15,-7-9-6-15,-6-7 21 16,-5-7-7-16,-3-9 10 15,1-9-15-15,-2-4 89 16,-2 0-82-16,-3 14 24 16,-6 21 56-16,0 23-53 15,0 21 41-15,0 4-60 16,0 2 3-16,-2 31-30 16,-7 16 9-16,2 19 0 15,1 9-1-15,6 13 16 16,0 5-16-16,21 6 1 0,12 2-58 15,11-14-1-15,13-23-238 16,9-31-282-16</inkml:trace>
  <inkml:trace contextRef="#ctx0" brushRef="#br0" timeOffset="10973.42">24000 2857 1402 0,'0'0'7'0,"0"0"310"15,0 0-227-15,0 0-75 0,0 0 34 16,56-78-49 0,-11 73 0-16,-3 5-6 0,-1 6 12 15,-2 17-6-15,-6 7 0 16,-6 6-34-16,-17-3 15 15,-7-1-29-15,-3-1-33 16,-12-4 50-16,-10-5-49 16,-3-8 55-16,3-7 15 15,6-5 10-15,5-2 5 16,5 0 3-16,3-16 19 16,3-5 42-16,8-9-52 15,23-6 3-15,13-4-20 0,15-7 16 16,10 2-25-1,1 7 9-15,-6 9 0 0,-10 15-11 16,-18 7 23-16,-13 7-12 16,-11 10 0-16,-12 21 13 15,0 13-5-15,-3 6-8 16,-13 1 0-16,0-6-8 16,-1-6 18-16,5-9-20 15,8-10 9-15,4-9-93 16,0-9 10-16,23-2-20 15,12-7 59-15,11-15-4 16,5-8-84-16,6-5 106 16,1-7 26-16,-6-7 2 15,-4-3 20-15,-17 6 60 16,-13 11 16-16,-14 13 40 0,-4 12-32 16,-11 10-31-16,-19 5-67 15,-4 20 19-15,4 12-37 16,11 4 11-16,12 1 0 15,7-1-13-15,11-10 20 16,15-5-11-16,7-12 4 16,5-10-53-16,-3-4 42 15,-2-3-87-15,-6-15 29 16,-8-10 50-16,-10-3-27 16,-9-10 46-16,0-5 0 15,-4-3 10-15,-12-1 14 16,1 4-10-16,0 7 9 0,9 6 76 15,6 8-81-15,0-1 25 16,31 4-24-16,20-3-7 16,16-4-4-16,15 3-8 15,3-1 0-15,-3 4-6 16,-9 10 29-16,-15 5-19 16,-13 8 39-16,-12 0-31 15,-9 20 49-15,-8 16-61 16,-7 15 1-16,-9 13 53 15,0 3-38-15,-15 11 2 16,-7 3-12-16,-5 6 10 16,0 0-18-16,3-8 2 15,2-14-44-15,8-14 27 0,7-20-123 16,7-15-19 0,0-15-214-16,13-1-231 0</inkml:trace>
  <inkml:trace contextRef="#ctx0" brushRef="#br0" timeOffset="11126.87">25440 2859 1014 0,'0'0'197'16,"0"0"68"-16,0 0-117 16,0 0-125-16,0 0-4 15,142-32-19-15,-47 27-126 0,10-4-74 16,10-8-321-16</inkml:trace>
  <inkml:trace contextRef="#ctx0" brushRef="#br0" timeOffset="11839.68">26556 2542 882 0,'0'0'98'15,"39"-89"213"-15,-20 59-106 16,-6 10-50-16,-2 9-44 0,-8 5-75 15,-3 6 31-15,0 0-67 16,0 18 8-16,0 30-15 16,0 20 25-16,0 18-18 15,0 10 8-15,0-2 6 16,0-2-14-16,0-16 0 16,0-20-9-16,-2-24-13 15,1-17 10-15,1-15 12 16,0 0 2-16,0-7 11 15,7-22 20-15,17-13-33 16,12-8 12-16,10-1-20 16,14 2 8-16,11 8 0 15,2 14-2-15,2 15-19 0,-5 10 12 16,-7 2-9 0,-7 19-28-16,-12 8 35 0,-17 8-26 15,-17 1-1-15,-10 1-3 16,-34 0-19-16,-24-2 60 15,-20-5 0-15,-7-6 10 16,5-6-10-16,17-10 0 16,24-4-49-16,24-4-46 15,15-8-6-15,30-16-23 16,28-10-95-16,20-5-83 16,5-4-7-16</inkml:trace>
  <inkml:trace contextRef="#ctx0" brushRef="#br0" timeOffset="12155.31">27373 2791 280 0,'0'0'329'15,"0"0"42"-15,0 0-177 0,0 0-80 16,0 0-114-16,0 0 7 16,37 3 35-16,-31 12-38 15,2-2 7-15,8-5-11 16,6-8 13-16,8 0-5 16,6 0-8-16,3-11-21 15,-1-5 19-15,-3-2-70 16,-8 0 25-16,-5-3-14 15,-10-1-2-15,-9-3 46 16,-3-3 5-16,-5 3 12 16,-20 6 4-16,-9 11 9 0,-11 8 14 15,-1 5 23 1,-5 19 3-16,2 13 72 0,9 7-86 16,9 4-26-16,11 0 12 15,20 0-14-15,5-4-11 16,41-3 0-16,26-10-18 15,26-6-65-15,18-16-150 16,7-9-148-16</inkml:trace>
  <inkml:trace contextRef="#ctx0" brushRef="#br0" timeOffset="12455.21">28945 2554 1115 0,'0'0'61'0,"-18"-73"327"15,18 44-261-15,0 3 30 16,0 14-97-16,0 4-27 16,0 6 43-16,0 2-67 15,0 0 0-15,0 26-9 16,0 20 6-16,0 20-22 15,-4 11 16-15,-9 8 0 16,-4 0-25-16,-2 0 17 16,-1-9-39-16,1-13-12 15,0-16-114-15,3-17-105 0,6-24-279 16</inkml:trace>
  <inkml:trace contextRef="#ctx0" brushRef="#br0" timeOffset="12618.68">28637 2900 985 0,'0'0'118'16,"0"0"218"-16,0 0-187 15,0 0-15-15,0 0-133 16,108-75 20-16,-15 69-42 16,7 6-53-16,12 0-98 15,-4 6-110-15,-8 7-100 0,-15-7-154 16</inkml:trace>
  <inkml:trace contextRef="#ctx0" brushRef="#br0" timeOffset="13571.54">29321 2769 697 0,'0'0'238'15,"-86"-57"10"-15,62 39-30 16,10 9-9-16,10 4-105 16,4 5-27-16,9 0-62 15,24 2 4-15,11 20-8 16,12 9-11-16,2 10 0 15,-2 6-8-15,-5 4 8 16,-15-3-5-16,-15-6 2 16,-18-6-59-16,-3-8 52 15,-24-4-42-15,-12-6 17 16,-7-4 21-16,0-11-16 0,5-3 25 16,8 0 1-16,8-17 8 15,10-8-2-15,12-5-1 16,0-7 7-16,20-4 1 15,21-7 4-15,13-2-13 16,13 5 0-16,3 6 1 16,-3 10-6-16,-10 13 5 15,-15 11 0-15,-12 5-9 16,-11 4 9-16,-11 22 0 16,-8 8-8-16,0 5 31 15,-3 2-5-15,-10-2 0 16,2-5-13-16,5-5 42 0,1-8-46 15,4-12-1-15,1-3 0 16,0-6 20-16,0 0-21 16,10 0 1-16,22-7 0 15,9-11 29-15,7-7-29 16,1-7 0-16,-4-4 0 16,-2-8 9-16,-5-1-9 15,-10 0 0-15,-9 12 3 16,-8 11 0-16,-7 13 14 15,-4 9-6-15,0 0-10 16,-4 21 13-16,-11 11-16 16,0 8 2-16,3 2 0 15,8-4-6-15,4-2 6 0,0-7-13 16,8-7-7-16,13-7-55 16,13-8 11-16,10-7-92 15,9 0-110-15,2-8 46 16,-5-16-17-16,-5-9-6 15,-11-6 243-15,-10-7 12 16,-9-2 183-16,-8 7 22 16,-7 11-47-16,0 11 63 15,0 14-79-15,0 5-62 16,0 0-60-16,-4 11-23 16,1 9-9-16,3 3 0 15,0-2 4-15,4-4-11 0,14-5 7 16,6-5 0-1,3-7-9-15,8 0-35 0,-2-2-1 16,-3-15-12-16,-3-2-22 16,-12-5 49-16,-7-1 2 15,-8-2 28-15,0 0 34 16,-5 4-30-16,-13 9 35 16,-10 9-11-16,-11 5-22 15,-4 17 34-15,-5 18 2 16,8 10 8-16,8 5 19 15,12 4-63-15,14 1 21 16,6-4-27-16,20-2 15 16,25-10-43-16,18-9 12 15,20-9-125-15,11-15-158 16,-1-6-80-16</inkml:trace>
  <inkml:trace contextRef="#ctx0" brushRef="#br0" timeOffset="13803.17">31259 2875 1293 0,'0'0'260'15,"0"0"-23"-15,0 0-133 16,0 0 11-16,0 0-77 16,0 0-38-16,-5-48 0 15,5 43 0-15,0 2 0 16,2 0 0-16,-1 3 0 0,-1 0 0 15,2 0 0-15,-2 0 0 16,-12 14 0-16,-38 11-61 16,-24 0-118-16,-14-16-460 15</inkml:trace>
  <inkml:trace contextRef="#ctx0" brushRef="#br0" timeOffset="15902.21">2710 5670 629 0,'0'0'134'0,"0"0"81"15,0-91-74 1,-3 57-55-16,-3 2 47 0,-5 8-47 15,0 10 25-15,-6 6-17 16,-1 8-46-16,-13 0-7 16,-8 28-40-16,-10 12 17 15,1 10-15-15,5 4-3 16,13-3 0-16,12-3-9 16,14 0 14-16,4 2-5 15,21 0 0-15,16-5 6 16,12-3-14-16,0-4 8 15,-4-8 0-15,-9-4-16 0,-11-7 19 16,-14-9-3-16,-11 3 0 16,0 1-1-16,-36 11-5 15,-22 8 6-15,-23 7 0 16,-13 2 3-16,-10 2 3 16,7-4-6-16,9-9 0 15,25-10-6-15,29-11-6 16,29-10-53-16,19-15-79 15,50-32-157-15,27-13-141 16</inkml:trace>
  <inkml:trace contextRef="#ctx0" brushRef="#br0" timeOffset="16201.61">2762 5961 1013 0,'0'0'137'0,"0"0"-4"0,0 0-114 16,-30 101-2-16,23-53 50 15,5-4-39-15,2-2 15 16,0-9 20-16,14-10-62 16,5-7 29-16,8-9-30 15,1-7 0-15,11 0 6 16,0-21 7-16,-3-11-13 16,-5-2 0-16,-13-6 6 15,-12-4-10-15,-6-4 4 16,-12-1 0-16,-18 5-1 0,-3 10 11 15,-1 16-10 1,0 18 0-16,1 18-25 0,6 31-31 16,6 12-84-16,15 7-145 15,6-7-172-15</inkml:trace>
  <inkml:trace contextRef="#ctx0" brushRef="#br0" timeOffset="18399.89">4422 5949 236 0,'0'0'545'15,"0"-117"-324"-15,0 60 30 16,0 15-98-16,-10 16-34 15,4 12 0-15,3 14-56 0,-6 6-60 16,-9 31-3 0,-7 18 0-16,-5 15 10 0,6 6-4 15,3-6-6-15,12-5 0 16,9-16 11-16,6-16-12 16,24-13 1-16,9-12 0 15,13-8-15-15,6-17 15 16,6-19-9-16,5-11 2 15,-2-10-27-15,-4-2 31 16,-17 0 3-16,-18 6 0 16,-14 15 27-16,-11 18-24 15,-3 9 31-15,0 11 21 0,0 9-55 16,-11 19-7-16,2 19 5 16,2 4 4-16,7-1-2 15,4-4 2-15,14-12-2 16,6-11 0-16,7-6-4 15,-1-12-9-15,3-5 11 16,0-5-2-16,-5-18-23 16,-1-8 17-16,-12-5 10 15,-5-5-8-15,-10-4 13 16,0-3-9-16,-19-2 4 16,-11-1 0-16,-6 7-12 15,-4 13 13-15,-3 18-1 16,1 13 0-16,3 22 8 15,9 15-8-15,11 6 0 16,19 3 0-16,0 0-15 0,36-7 15 16,19-5-13-16,9-17-24 15,12-11-27-15,-1-6 18 16,-8-13 23-16,-12-13-16 16,-13-8 36-16,-5-3-33 15,-13 1 35-15,-6-6-11 16,-6 1 20-16,-8-1-8 15,-4 7 22-15,0 8-10 16,-13 13 96-16,-2 7-33 16,-3 7-37-16,3 0-18 15,5 7-7-15,4 9-13 16,6-1 0-16,0 0 1 16,16-4-5-16,17-1 4 0,13-1 0 15,8-1 2-15,4-2 11 16,0 3-13-16,-10-2 0 15,-15 5 4-15,-14 5-21 16,-13 7 17-16,-6 8 0 16,0 14-2-16,-18 7 13 15,-1-2-11-15,4-5 0 16,6-17 7-16,6-12-24 16,3-7 17-16,0-6-6 15,24-4 3-15,1-8-35 16,14-18 37-16,7-12-2 15,-1-4-20-15,-3-3 1 0,-8-6-72 16,-10 2 92 0,-9-6-10-16,-12 2 10 0,-3 9 2 15,-3 9 46-15,-12 17 10 16,3 11 46-16,3 7-92 16,2 2 1-16,1 17-11 15,-2 8 9-15,8 2-9 16,0-3 0-16,5-1 9 15,14 0-11-15,9-2 2 16,8-1 0-16,3-7-9 16,0-2 9-16,-2 1 0 15,-6-3-54-15,-4 3 11 0,-3 5-119 16,-6 1 69 0,-3 9-185-16,-5-4 33 0,-7-9-89 15,-3-15 177-15,0-1 53 16,0-25 104-16,0-10 111 15,3-5 1-15,11-6 2 16,5 3 87-16,2 4-185 16,-9 12 16-16,-3 10 48 15,-5 10 5-15,-4 6 66 16,0 1-54-16,0 0-69 16,0 0-14-16,0 16 5 15,0 1-19-15,0 2 17 16,0-2-10-16,6-2 9 0,8-2-16 15,5-5 0 1,5-2 7-16,4-6 7 0,-2 0-19 16,5-8 5-16,-4-11-53 15,-3-4 27-15,-5-8-34 16,-7 2 18-16,-12-4 24 16,0-3 22-16,-12 4-4 15,-10 8 20-15,-5 8 16 16,-3 15 15-16,-4 2-39 15,4 27 1-15,0 14 7 16,5 8-17-16,8 3 16 16,10 2 9-16,7-2-21 15,4-5 4-15,29-8-11 16,12-11 0-16,13-17 2 0,14-12 4 16,2-7-7-16,-5-23 1 15,-8-10-52-15,-9-2 43 16,-13 4 2-16,-6-1 7 15,-8-2 24-15,-10 4-4 16,-6 4 24-16,-6 11 12 16,-3 10 4-16,0 9 33 15,0 3-68-15,0 12-8 16,0 13-30-16,0 6 26 16,0 0-13-16,9-4 0 15,4-4 14-15,-2-5-23 16,1-6 9-16,-2-4 0 15,-7-7-20-15,5-1 0 0,-5 0 20 16,0-9-7-16,4-10 14 16,-7-4 1-16,0-1-8 15,0 1 0-15,-7 6 4 16,-7 7 16-16,-2 10-20 16,-7 0 0-16,-5 27 20 15,1 12-28-15,2 14 8 16,7 8 0-16,6 3-1 15,12-2 3-15,0-9-2 16,27-10 0-16,21-12-13 16,13-16 4-16,10-15 1 15,1-5-94-15,1-25 16 0,-6-10-102 16,-3-9 112 0,-7-9-169-16,-12-4 237 15,-12-6 8-15,-11-7 37 0,-10-9 114 16,-2-14 116-16,-2-3-120 15,-5 6-59-15,0 23 20 16,-3 28-53-16,0 29 30 16,0 15-21-16,0 6-61 15,0 27 7-15,-6 21 6 16,3 16-16-16,3 7 0 16,0 8 12-16,9 2-10 15,13 5-2-15,11 0-28 16,6-6 10-16,1-19-88 15,-6-22-39-15,-7-26-175 16,-6-19-374-16</inkml:trace>
  <inkml:trace contextRef="#ctx0" brushRef="#br0" timeOffset="18549.29">7300 5699 1032 0,'0'0'201'16,"0"0"93"-16,0 0-167 15,0 0-74-15,0 0-37 16,110-24-23-16,-25 12 7 16,12-8-164-16,-3-13-318 15</inkml:trace>
  <inkml:trace contextRef="#ctx0" brushRef="#br0" timeOffset="24260.5">9194 5673 424 0,'0'0'555'0,"-18"-75"-451"16,9 51 181-16,-3 9-130 16,2 6-61-16,-1 9-5 15,-5 0-71-15,-5 20 10 16,-9 14-28-16,0 8 0 16,8 4-2-16,4-5 2 0,15-6 0 15,3-7-5-15,9-8-10 16,15-8 13-16,3-10-8 15,1-2-14-15,2-5 19 16,0-14-32-16,-2-1 16 16,-7 0 11-16,-9-3-19 15,-12 1 29-15,0-6-1 16,-9 1 1-16,-15 0-17 16,-1 5 17-16,-2 9 0 15,6 13-13-15,3 0-9 16,9 6-11-16,9 8-34 15,3-2-89-15,30-7 95 16,9-5-23-16,13 0 2 0,6-12 30 16,-3-5-3-16,2-6 26 15,-14-1 17-15,-10-1 12 16,-5-4 24-16,-11 2 40 16,-4-4 40-16,-4 3 90 15,-9 6-76-15,1 5 47 16,-4 6-62-16,0 9-41 15,0 2 32-15,0 0-80 16,0 10-11-16,0 26 5 16,0 23-1-16,0 24 17 15,0 29-18-15,0 21 4 16,-16 14 4-16,-3 3-14 16,5-9 0-16,2-22-11 15,8-25-34-15,4-25-44 0,0-27-116 16,0-25-204-16,4-17-108 15</inkml:trace>
  <inkml:trace contextRef="#ctx0" brushRef="#br0" timeOffset="25009.32">9508 5730 1079 0,'0'0'89'0,"0"0"185"16,0 0-160-16,17-74-17 15,25 59-97-15,16 6 7 16,14 4-10-16,5 5 9 16,-5 0-6-16,-14 14 0 0,-22 11 9 15,-20 9-24-15,-16 7 15 16,-16 6 0-16,-32 7 0 16,-14-1 3-16,-6-1-3 15,0-9 0-15,15-16-9 16,18-10 5-16,21-15-73 15,14-4-1-15,14-29 69 16,32-18-262-16,18-14 138 16,12 0-67-16,0-11 18 15,-4-5 103-15,-4-7 65 16,-11-4 14-16,-6 3 91 16,-8 17 78-16,-12 21 17 0,-11 19 6 15,-10 17 4 1,-7 13-6-16,0 0-146 0,6 29-37 15,-2 17 32-15,7 15-23 16,-8 14 25-16,-6 6-13 16,0 6-23-16,-12 0-3 15,-3-12-2-15,9-16-17 16,6-18-12-16,0-22-69 16,0-15-50-16,17-4-30 15,8-28-12-15,2-11-13 16,-5-4-85-16,-13-3 203 15,-9 1 14-15,0-2 71 16,-18 1 11-16,-12 11 146 0,-10 11 61 16,-2 14-3-1,8 7-95-15,7 3-1 0,11 0 17 16,7 0-107-16,9 0 10 16,0 0-39-16,25 0 8 15,17-1 29-15,13-9-26 16,11-4-8-16,-2-1 22 15,1 1-12-15,-2 4-9 16,-9 7 2-16,-5 3 0 16,-10 17 2-16,-9 19-8 15,-11 11 0-15,-10 8-12 16,-9 1 21-16,0 2-9 0,-15-4 0 16,-2-11-72-1,10-12-86-15,7-15-41 0,0-16-92 16,21-13-95-16</inkml:trace>
  <inkml:trace contextRef="#ctx0" brushRef="#br0" timeOffset="25150.73">10839 5479 576 0,'0'0'133'16,"0"-106"187"-16,0 82-122 16,0 16 4-16,0 8-69 15,0 8-133-15,1 21-56 16,9 9 54-16,0 8-134 15,2 5-115-15,1-3-114 0,4-2-330 16</inkml:trace>
  <inkml:trace contextRef="#ctx0" brushRef="#br0" timeOffset="25825.62">11071 5629 410 0,'0'0'453'0,"0"0"-153"16,0 0-55-16,0 0-61 15,0 0-134-15,0 0-30 16,-23 25-20-16,17 14 18 16,6 1-17-16,0-3 21 15,0-5-21-15,12-6-1 16,4-9 0-16,1-10 8 16,8-7-14-16,8-10 6 0,0-14-31 15,-1-9 29-15,-3 0-57 16,-9-3 20-16,-7 0 35 15,-10-3 0-15,-3 4 4 16,-17 3 15-16,-11 12-3 16,-11 14 53-16,-4 6-54 15,1 19 15-15,6 14-6 16,8 8-16-16,17-5 16 16,11-4-20-16,8-6 7 15,16-9 15-15,6-6-15 16,13-8-4-16,2-3 6 15,7-4 1-15,0-17-4 16,3-1-6-16,-4-5 5 0,-1-5-7 16,1-5 2-16,-6 0 0 15,-9 5 1-15,-12 13 9 16,-15 9-10-16,-6 10 19 16,-3 0-17-16,0 15-1 15,0 12 5-15,0 6-6 16,10-1 0-16,4-4 10 15,2-8-14-15,-1-5 4 16,-2-6 0-16,1-9-4 16,8 0 9-16,5-8-5 15,9-11 0-15,9-9 8 16,10-4-8-16,3-6 0 16,0 1 6-16,-5 6-19 15,-9 7 13-15,-11 11 0 0,-12 9-5 16,-9 4 5-16,1 6 0 15,-4 16 0-15,6 0 3 16,-3 3-9-16,7 1 6 16,8 7-39-16,3 4-65 15,4-5-301-15,8-10-848 16</inkml:trace>
  <inkml:trace contextRef="#ctx0" brushRef="#br0" timeOffset="27540.65">14010 5484 1100 0,'0'0'80'0,"0"0"194"16,0 0-158-16,0 0-46 15,0 0-29-15,0 0-41 16,-40 14 38-16,53-26-35 16,10-9 2-16,3-8 17 15,0-1-19-15,-7-3-3 16,-5-5 0-16,-4-6 4 15,-10-6-10-15,0 10 6 16,0 10 0-16,0 16 5 16,-7 14 3-16,4 11-8 15,-6 31 0-15,-2 19 4 0,1 14-13 16,4 4 9-16,3 0 0 16,0-2 5-16,3-12-4 15,0-11-1-15,0-18 0 16,6-14 9-16,-3-10-12 15,0-11 3-15,-3-1 0 16,7 0 17-16,10-17-6 16,5-11 22-16,8-11-25 15,1-2 7-15,-1 2-17 16,-3 11 2-16,-9 13 0 16,-7 10-13-16,2 5 10 15,-1 12 3-15,1 13-2 0,2 8 1 16,3 1-13-16,-3-1 5 15,6-8-27-15,-2-5 30 16,4-8-68-16,5-10 6 16,15-2 43-16,2-3-135 15,1-19 142-15,-4-8-114 16,-12-4 132-16,-11-5 11 16,-13-4-1-16,-6 1 44 15,0 4 7-15,-3 12 28 16,-6 12 14-16,2 8-23 15,4 6-32-15,-3 9-33 16,-4 13-10-16,3 9-5 16,7 0 0-16,0-6 12 0,0-3-18 15,9-7 6-15,11-8 0 16,2-7-7-16,11 0 14 16,0-5-7-16,-2-17 0 15,-1-3-8-15,-10-1 1 16,-3-5 7-16,-11 2 0 15,-6-5-2-15,0 2 7 16,-3 8-5-16,-17 7 1 16,-3 12 8-16,-10 5 4 15,-6 25-13-15,-6 16 0 16,10 9 9-16,2 6-2 16,15 2-7-16,10-9 0 0,8-5 11 15,17-8-14-15,22-13 3 16,13-13 0-16,6-10-16 15,9-10 20-15,5-18-8 16,-7-6-15-16,-6-5-8 16,-10-3-26-16,-17-8 2 15,-6 2-13-15,-17 2 52 16,-9 10-6-16,0 16 18 16,-9 10 57-16,-10 10-22 15,-4 0 14-15,1 7-46 16,5 10 6-16,11-2-6 15,6-3-3-15,0-1 0 16,23-5 5-16,11-1 1 0,6-5 16 16,6 0-15-1,-2 0 4-15,-4 0-10 0,-14 6 1 16,-4 3-2-16,-13 7 0 16,-7 6 10-16,-2 7-10 15,-2 5 0-15,-13 2 5 16,-1 3-12-16,8-7 7 15,3-6-3-15,5-11-23 16,0-5-28-16,17-7 13 16,10-3 20-16,13-3-73 15,-1-17 90-15,0-7-24 16,1-6-26-16,-9-6 45 16,-1-7 18-16,-9-4-3 15,-6 3 22-15,-9 8 22 0,-6 17 65 16,0 11-60-16,0 11 11 15,0 0-32-15,0 2-34 16,-6 18 0-16,0 2-4 16,3 3 8-16,3-5-11 15,3-5 7-15,15-6 0 16,12-4-4-16,4-5 0 16,6 0 1-16,-1-16-9 15,-6-3-38-15,-5-6 49 16,-4-1-57-16,-12-6 0 15,-5-2 52-15,-7 2-1 0,0 3 7 16,-16 9 16 0,-14 16-9-16,-7 4 63 0,-12 27-60 15,-8 14-3-15,3 10 59 16,11 4-63-16,12 1 33 16,10 0-36-16,18-6 17 15,6-5-27-15,40-10 10 16,29-11-28-16,22-11 14 15,22-13-106-15,11 0-160 16,-3-30-398-16</inkml:trace>
  <inkml:trace contextRef="#ctx0" brushRef="#br0" timeOffset="28355.91">17219 5842 1238 0,'0'0'66'16,"0"0"29"-16,0 0-10 15,0 0-26-15,0 0-19 16,0 0 51-16,89-14-45 16,-29-29-40-16,-1-1 16 15,-5-1-17-15,-12 2-5 16,-9-3 0-16,-8-2 10 0,-7-7-16 16,-12 1 6-16,-3 10 0 15,-3 16-2-15,0 13 11 16,0 15-9-16,-6 12 0 15,-11 22-6-15,1 13-10 16,3 8 16-16,13-5 0 16,0-5-6-16,13-7 6 15,20-11-2-15,9-13-6 16,7-12-19-16,6-2 25 16,-3-24-25-16,2-7-37 15,-7-6 57-15,-3-7-31 16,-5-4 37-16,-2-5-4 15,-4-7 10-15,-11 4 8 16,-7 10-8-16,-10 12 26 16,-5 20 71-16,0 9-54 0,-11 5 4 15,-8 8-49-15,-2 20 15 16,6 6-23-16,9 7 5 16,6-4 0-16,0 3-8 15,22-1 16-15,14 0-8 16,3-2 0-16,1-4 10 15,-5-4-7-15,-16-12-3 16,-12-5 0-16,-7-1-16 16,-13 0 26-16,-30 1-10 15,-14 0 0-15,-16-4-12 16,0-4 4-16,-2-4-56 16,3 0-69-16,5-10-36 0,8-28-258 15</inkml:trace>
  <inkml:trace contextRef="#ctx0" brushRef="#br0" timeOffset="28524.89">17875 4796 1466 0,'0'0'168'0,"0"0"-2"16,0 0-61-16,0 0-74 15,0 0-13-15,0 0-18 16,-20-16-20-16,19 27 6 15,1 15-132-15,0 1-70 16,15-7-320-16</inkml:trace>
  <inkml:trace contextRef="#ctx0" brushRef="#br0" timeOffset="29255.93">19751 4662 716 0,'0'0'157'0,"0"0"44"16,0 0 57-16,0 0-92 15,0 0-86-15,0 0-72 16,11-30 37-16,-18 46-43 16,-7 4-2-16,5-3 25 15,3-4-14-15,6-6-11 16,0-2 0-16,0-3 9 15,4-2-10-15,15 0 1 16,6-4 0-16,5-9 10 16,-7-6 2-16,-5-3-11 0,-7 0-1 15,-8-1 9-15,-3 3-5 16,0 5-4-16,-14 8 0 16,-2 5-10-16,-2 2 13 15,-6 15-6-15,2 11 1 16,1 5 2-16,12-3-6 15,7-2 6-15,2-7 0 16,0-8-12-16,15-3 19 16,2-8-7-16,5 0 0 15,5-7 6-15,-2-10-7 16,1-6 1-16,-4 0 0 16,-1-5-7-16,-12 0 15 0,-5-2-8 15,-4-2 7-15,0 3 2 16,-4 9 24-16,-5 8-18 15,0 10 6-15,-6 2 16 16,-4 17-37-16,-4 16 0 16,-2 12-1-16,7 7 18 15,4 6-20-15,8 1 3 16,6-4 0-16,0-7-9 16,20-9 12-16,11-10-11 15,12-14-5-15,8-13-83 16,7-2-98-16,1-17-283 15</inkml:trace>
  <inkml:trace contextRef="#ctx0" brushRef="#br0" timeOffset="29771.73">20193 4550 1037 0,'0'0'53'0,"0"0"97"15,0 0-15-15,0 0-63 16,0 0-48-16,-74 80 5 15,74-70 41-15,2-5-55 16,12-1 22-16,2-4-10 16,2 0-16-16,4 0-5 15,0-7-6-15,-2-10 0 16,-7 1-14-16,-7-6 22 16,-3 0-8-16,-3 0 0 15,0 3 15-15,-13 6-13 0,-3 6-2 16,-6 7 1-16,-4 0-6 15,0 14 17-15,3 6-12 16,0 1 0-16,11-1 6 16,8-3-15-16,1-4 9 15,3-5 0-15,0-1-2 16,0-4 8-16,9-3-6 16,10 0 18-16,4 0-17 15,-6-9 25-15,3-2-26 16,-11 3 0-16,-6-1 30 15,-2 3-28-15,-1 1 23 0,0 2 5 16,0 3-26 0,0 0 35-16,-4 0-39 0,-16 8 1 15,-2 9-2-15,-2 12 2 16,3 7-1-16,11 11 0 16,1 6 10-16,9 2-24 15,15-2 14-15,24-7-34 16,19-7-16-16,21-12-194 15,12-21-395-15</inkml:trace>
  <inkml:trace contextRef="#ctx0" brushRef="#br0" timeOffset="33934.89">20804 5334 54 0,'0'0'33'0,"0"0"48"16,0 0 52-16,0 0-34 15,0 0 17-15,91-80-22 16,-68 64-2-16,-3-2 58 16,2-6-27-16,-2 1 22 15,1-5-43-15,-4 2-21 16,-3 2 55-16,-3-3-55 16,-3 7-3-16,-8 1 26 0,0 5-56 15,0 2 15 1,-16 2-27-16,-4 6-27 0,-12 4 20 15,-8 11-29-15,-12 23 0 16,-5 17-5-16,1 14 16 16,1 10-11-16,16 0 0 15,10 3 4-15,19-3-16 16,10-10 12-16,17-9-12 16,24-15 4-16,15-17-79 15,15-22 16-15,6-2-45 16,8-28-63-16,0-9-47 15,-4-5-61-15,-14 2 39 16,-17-4 113-16,-15 0 135 0,-14 4 125 16,-15-2 99-1,-6 9 1-15,0 9 27 0,-17 11-73 16,-4 13-71-16,-9 0-26 16,-8 29-72-16,-2 12-3 15,-5 7 13-15,9-1-14 16,15-4 11-16,12-4-17 15,9-6 0-15,7-8-10 16,23-13 9-16,8-7-4 16,7-5 1-16,1-12-35 15,-1-15 34-15,-8-6-19 16,-6-1 16-16,-8-5-11 16,-12 0 28-16,-6 2-9 15,-5 6 10-15,0 10 0 0,-3 9 61 16,-5 12-52-16,-3 0-9 15,-2 27-10-15,-1 11 6 16,6 9-6-16,8 0 0 16,0-5 0-16,24-6-14 15,4-10 4-15,7-6-30 16,-3-15 37-16,3-5-48 16,-1-5 20-16,-2-18 14 15,-7-3 1-15,-4-3 8 16,-12-2 8-16,-6-1 0 15,-3-2 22-15,0 1-13 16,0 9 29-16,0 7 34 16,0 10-37-16,0 7 37 0,-2 0-70 15,2 0 8-15,0 9-20 16,0 13 10-16,2 4 0 16,9 3 0-16,0 0 10 15,-4-6-12-15,0-3 2 16,-4-5 0-16,-1-10-16 15,0-3 23-15,-2-2-7 16,0 0 0-16,3 0 17 16,4-4-10-16,7-18-7 15,10-11 0-15,12-4-7 16,7 1 22-16,1 6-15 16,6 11 0-16,-2 7 5 0,-2 12-12 15,-9 0 7 1,-4 15 0-16,-6 14-21 0,-14 2 18 15,-10 5-4-15,-3 1-2 16,-15-3-46-16,-16 0 20 16,-7-4-105-16,-5-10-139 15,0-10-187-15</inkml:trace>
  <inkml:trace contextRef="#ctx0" brushRef="#br0" timeOffset="34129.42">22211 4919 1352 0,'0'0'196'15,"0"0"51"-15,0 0-195 0,0 0-32 16,0 0-20-16,0 0 7 16,26 60-19-16,-15-11 12 15,-6 1-47-15,-5 1-44 16,0-3-252-16,0-15-406 15</inkml:trace>
  <inkml:trace contextRef="#ctx0" brushRef="#br0" timeOffset="34417.07">22639 4945 1395 0,'0'0'191'0,"0"0"29"16,0 0-138-16,0 0-7 15,0 0-65-15,0 0 20 16,-12-3-30-16,28 35 0 16,1 14 7-16,-1 12-5 15,-7 5-2-15,-6 9 0 16,-3 1 2-16,0-4-2 16,-4-8 0-16,-1-15-16 15,5-12 6-15,0-16-54 16,0-11 17-16,11-7-10 0,16-3-60 15,5-17-26 1,8-8-236-16,-4-6-14 0,-7-2-36 16</inkml:trace>
  <inkml:trace contextRef="#ctx0" brushRef="#br0" timeOffset="34581.58">22406 5324 803 0,'0'0'292'0,"0"0"-56"16,0 0-97-16,0 0-24 16,123-21-46-16,-37 2-55 15,5 4-14-15,0 0-147 16,-12-4-303-16,-6-3-576 16</inkml:trace>
  <inkml:trace contextRef="#ctx0" brushRef="#br0" timeOffset="35365.61">24289 5025 507 0,'0'0'75'0,"0"0"124"16,-52-75 4-16,38 53-51 0,3-6 28 15,3 0-65-15,2-3-3 16,1-5-21-16,0 0-20 15,1 6-8-15,1 11-43 16,-1 12-2-16,2 6 25 16,2 4-35-16,0 33-8 15,0 24 0-15,17 23 4 16,3 11-6-16,-2 2 2 16,2-6 0-16,-8-10-1 15,-8-16 5-15,0-19-4 16,-4-22 0-16,0-10 11 15,0-12-21-15,0-1 10 16,0 0 0-16,3-11 31 0,7-15-28 16,-3-12 3-16,9-7-6 15,6-5 17-15,3 4-27 16,5 5 10-16,4 12 0 16,4 14-17-16,6 15 14 15,5 5-12-15,-3 26 11 16,-4 8-23-16,-16 3 13 15,-18-4-9-15,-8-1 13 16,-30-3-8-16,-23-1 8 16,-11-5 9-16,-8-8-28 15,4-6-25-15,13-9-31 16,14-5-51-16,24 0-55 16,17-23 40-16,29-13-222 0,32-10-201 15</inkml:trace>
  <inkml:trace contextRef="#ctx0" brushRef="#br0" timeOffset="35683.01">24894 5104 595 0,'0'0'101'16,"0"0"138"-16,0 0-126 15,0 0 12-15,0 0-46 16,0 0-20-16,21 49-6 16,-21-39-50-16,0-5-3 15,0-3 5-15,15-2 7 16,12 0-2-16,6-4-10 15,4-12 5-15,0-2-7 0,-4-3 2 16,-8-3-39 0,-8-2 29-16,-13-1 8 0,-4-1 2 15,-6 6 1-15,-19 8 16 16,-12 14 51-16,-12 0-60 16,-7 26 18-16,-5 15 25 15,4 9-4-15,10 4 21 16,14 1-45-16,18-4-12 15,15-4-4-15,13-7-7 16,36-11-6-16,23-12 4 16,21-11-106-16,11-6-96 15,8-20-378-15</inkml:trace>
  <inkml:trace contextRef="#ctx0" brushRef="#br0" timeOffset="37730.25">26642 5060 943 0,'0'0'119'0,"14"-115"176"15,-4 56-108-15,-1 6-95 16,-5 15 22-16,-2 17-66 15,-2 15-2-15,0 6-4 16,-2 27-38-16,-15 23-4 16,-4 21 0-16,-8 22 8 15,2 12 5-15,2 6-13 16,-3 6 0-16,1 0-13 16,2-6 17-16,5-7-4 0,2-11 0 15,5-15-70-15,1-23 9 16,3-21-45-16,0-21-95 15,-3-13-12-15,-1-15 89 16,-7-26-94-16,2-15 80 16,-2-9 48-16,-1-9 89 15,0-1 1-15,-3-1 8 16,3-2 68-16,6 10 31 16,6 13 74-16,9 14-31 15,0 12 20-15,24 2-73 16,17 7-82-16,14 0-8 15,16 3 10-15,14 0-10 0,12 1-7 16,0-3 0-16,0 0-29 16,-12-5-7-16,-13-1-19 15,-16-9 24-15,-21-2 25 16,-18 2 12-16,-15 4 67 16,-2 10 32-16,-12 8-13 15,-16 12-12-15,-11 9-80 16,-3 25 3-16,-2 15 0 15,8 9 6-15,12 0-9 16,15-2 0-16,9-6 15 16,4-11-27-16,25-8 12 15,11-12 0-15,11-9-11 16,4-10 11-16,1 0-22 16,-8-12 2-16,-8-10-34 15,-11-7 15-15,-14-4-10 0,-11-11 49 16,-4-8-14-16,-16-6 20 15,-19 0-6-15,-9 11 15 16,-8 18 1-16,-5 21 41 16,-3 8-54-16,5 25 7 15,10 17-4-15,16 9 0 16,19 7-6-16,10-2 1 16,7-2 8-16,27-8-10 15,9-12 1-15,14-14 0 16,5-11-1-16,-1-9 8 15,-1 0-7-15,-7-15 0 16,-4-10 3-16,-3-5-8 0,-7 0 5 16,-4-8 0-16,-8-6-11 15,-6 1 12-15,-9 7-1 16,-4 6 4-16,-5 18 5 16,-3 7 24-16,0 5-25 15,0 13 8-15,0 13-32 16,-5 11 15-16,5 0 1 15,0 0 0-15,5-8 9 16,12-7-14-16,6-5 5 16,5-6 0-16,6-9-13 15,4-2 13-15,5 0-15 16,0-16-8-16,-2-8-27 16,-7-4 20-16,-7-6 13 0,-7-3 17 15,-10 0 12-15,-6 6-11 16,-4 12 45-16,0 8 4 15,0 8-4-15,0 3 8 16,0 7-54-16,-6 19 1 16,-2 6-16-16,4 4 15 15,4 1 0-15,0-4-4 16,17-3-1-16,9-6-11 16,10-9-27-16,9-9-44 15,0-6 31-15,5-2-50 16,-3-16 17-16,-6-6 26 15,-8-6 55-15,-15-4 8 0,-9-6 88 16,-9 2 14 0,0 3 32-16,-3 7-61 0,-7 11 10 15,2 8-9-15,2 9-51 16,-2 0 6-16,-2 12-29 16,-2 14 0-16,1 5-5 15,5 1 5-15,4-3 0 16,2-1-7-16,0-8 19 15,0-6-12-15,12-6 0 16,0-3 4-16,7-5-9 16,5 0 6-16,8-21-1 15,6-5 3-15,2-7 7 16,-1-3-10-16,0 1 0 16,-6 3 5-16,-7 9-19 15,-10 9 14-15,-6 11 0 0,-1 3-10 16,0 10 3-16,3 13 6 15,3 8 0-15,0 0-33 16,3-1 28-16,2-2-46 16,3-8-21-16,5-8 12 15,5-10-73-15,6-2 98 16,3-8-45-16,0-12-74 16,-3-7 101-16,-7-2-1 15,-8-4 55-15,-11-4 17 16,-8-3 16-16,-5-6 96 0,0 6 25 15,-11 1-86 1,-10 17 68-16,-7 11-77 0,-11 11-33 16,-11 6-10-16,-5 27 3 15,2 9-19-15,10 3 0 16,15 2 9-16,11-2-16 16,12-4 7-16,5-6-1 15,5-9-15-15,17-12-17 16,10-10 16-16,7-4 2 15,1-8-9-15,3-18 15 16,-4-8-7-16,-8-5 15 16,-4-7-19-16,-3-5 32 15,-6-11-12-15,0-16 3 16,-2-9 7-16,0-5 25 16,-3 9-16-16,-7 21-3 0,-6 23 53 15,0 20-26-15,0 16 18 16,-12 3-57-16,-11 28 19 15,-5 15-32-15,0 19 9 16,9 9 0-16,12 13 0 16,7 6 7-16,6 2-7 15,25-3 0-15,17 0-21 16,18-13-16-16,11-21-207 16,17-24-460-16</inkml:trace>
  <inkml:trace contextRef="#ctx0" brushRef="#br0" timeOffset="39577.81">29821 4688 92 0,'0'0'13'16,"0"0"16"-16,0 0-1 0,0 0 23 15,0 0 18-15,0 0 7 16,0 0 21-16,2-31-4 15,-1 25-3-15,3 0-7 16,-2 3-25-16,-1-6 24 16,1 1-15-16,1 1 8 15,-2-5 29-15,1-2-34 16,-2-2 33-16,0 0-1 16,0 6-36-16,0 8 42 15,0 2-44-15,0 0-33 16,0 0-9-16,0 25-22 15,0 27 0-15,0 23 23 0,0 12-18 16,0 6 38-16,0-4-43 16,0-5 5-16,0-12 13 15,-9-18-9-15,-3-17-9 16,6-18 0-16,1-11 8 16,4-5-3-16,1-3-5 15,0 0 18-15,0-19 60 16,0-12-75-16,9-10 1 15,13-3-4-15,8-7 8 16,10 1-15-16,5 4 7 16,3 7 0-16,1 13-18 15,-3 11 18-15,4 15-11 16,-4 0 8-16,-3 24-14 16,-6 10 12-16,-10 7-13 15,-12 1-3-15,-15-1 6 0,-12-3-9 16,-33-4 24-16,-17-2-7 15,-11-6-8-15,-2-6-6 16,9-7-45-16,14-5-87 16,22-8 19-16,26 0-103 15,13-16 0-15,41-15-292 16</inkml:trace>
  <inkml:trace contextRef="#ctx0" brushRef="#br0" timeOffset="41026.98">30565 4894 933 0,'0'0'265'0,"0"0"1"0,0 0-121 16,0 0-79-16,0 0-54 15,-97 17-9-15,42 31 7 16,0 3-10-16,10 2 0 16,11-5 7-16,17-7-5 15,16-9-2-15,1-6 0 16,12-12 1-16,16-10 10 15,8-4-9-15,4-5-2 16,2-17 7-16,-6-6-15 16,-8-4 8-16,-6-5 0 15,-6-7-5-15,-3-3 3 16,-7 0-1-16,-3 11 1 16,-3 10 2-16,0 20-9 0,-11 6 9 15,-10 25-6 1,-2 11-6-16,5 13 15 0,6 1-3 15,9-4 0-15,3-5 7 16,13-7-21-16,12-9 14 16,7-8 0-16,5-10-11 15,7-7 14-15,3-3-3 16,7-17 0-16,-5-6 7 16,-7-5-17-16,-5-8 10 15,-7-4 0-15,-5-6-12 16,-4-1 25-16,-9 8-13 15,-9 9 21-15,-3 15 0 0,0 8 52 16,0 9-52 0,-5 1-17-16,-3 8-1 0,3 13 2 15,4 6-5-15,1-4 0 16,6 2 8-16,18-3-10 16,10 6 2-16,9-3 0 15,0-1-13-15,-5-3 27 16,-11-7-14-16,-14-3 0 15,-13 1 1-15,-6 2-20 16,-30 8 11-16,-16 2 8 16,-18 2-9-16,-9-1-14 15,-8-6 4-15,10-2-11 16,14-8-28-16,26-9 53 0,25 0-26 16,12-6 31-1,29-19-12-15,27-8-23 0,20-6-16 16,12-3-8-16,1 2-80 15,-8-2 73-15,-4 6 34 16,-11 2 32-16,-17 7-4 16,-13 7 18-16,-15 7-5 15,-12 7 84-15,-8 5 0 16,-1 1 19-16,0 0-75 16,0 0-32-16,-9 4 8 15,-2 6 4-15,2 2-15 16,3 0 11-16,6 0-8 0,0-3 14 15,0 0-19 1,12-4 0-16,10 4 10 0,8-7-3 16,3-2-7-16,1 0 0 15,-1-2 6-15,-3-10-17 16,-5-4-10-16,-6-5 17 16,-7-3-20-16,-10-2 28 15,-2 1-4-15,-11 6 0 16,-19 7 9-16,-11 12-10 15,-6 0 1-15,-6 17 0 16,1 12 11-16,5 7-2 16,7 9-9-16,13 2 0 15,11-1 11-15,14 0-28 16,2-6 10-16,26-10-40 16,22-8 8-16,21-12-18 0,18-8 19 15,11-2-21-15,6-5-133 16,-2-13 5-16,1-6-164 15,-3-7 64-15,-12-6 260 16,-16-7-247-16,-30-2 274 16,-30 0 356-16,-12 9-24 15,-41 12-23-15,-18 11-140 16,-13 14-16-16,-3 0-19 16,5 27-66-16,9 2-9 15,12 8-11-15,13 4-44 16,14-1 7-16,14-2-11 15,8-4 0-15,15-8-8 0,19-5 8 16,10-10 0-16,3-10 0 16,0-1-30-16,-1-12 25 15,-1-15-7-15,1-10-2 16,-4-5-4-16,-2-11-4 16,-3-10 22-16,-9-13-4 15,-5-17 15-15,-1-9-11 16,-4 0 17-16,-6 10-11 15,-9 27 83-15,-3 26-54 16,0 19 24-16,0 19-18 16,-3 1-32-16,-12 31-9 15,-3 19 0-15,2 16 1 16,7 21 9-16,8 12-9 0,1 6-1 16,0 4 0-1,4-8 4-15,9-12-17 0,4-14-1 16,5-14-121-16,13-30-168 15,15-23-476-15</inkml:trace>
  <inkml:trace contextRef="#ctx0" brushRef="#br0" timeOffset="42742.02">3623 7853 910 0,'0'0'105'0,"0"0"74"16,0 0 64-16,0 0-116 0,0 0-55 15,0 0 22-15,0 0-70 16,-42-40-6-16,26 66-18 15,-7 12 14-15,-4 16-9 16,-1 4-5-16,7 0 0 16,6-1-1-16,12-7 1 15,3-11 0-15,0-16-4 16,23-13 12-16,2-10-12 16,8 0 4-16,3-7 0 15,1-16-1-15,-6-8 1 16,-4-3 0-16,-15 0-8 15,-6-2 11-15,-6 4-4 0,-9-5 1 16,-15-2 0-16,-7 1-15 16,-5 9 15-16,3 13 0 15,-3 16-10-15,-2 9 7 16,-1 28-1-16,6 8 0 16,8 5 8-16,14-3-13 15,11-4 9-15,6-4 0 16,18-11-6-16,7-11 14 15,2-15-8-15,3-2 1 16,3-13 1-16,4-18 45 16,5-5-33-16,-2-3 6 15,2 2 11-15,-2-3-27 16,-1 2 13-16,-5 4-13 0,-4 10 9 16,-17 11 0-1,-7 8-13-15,-3 5 0 0,1 18-7 16,4 10 16-16,2 7-9 15,1 2 0-15,-4-1 0 16,-4-6-2-16,0-6 2 16,-1-8 0-16,-3-10-9 15,0-6 16-15,-2 0-7 16,9-3 0-16,12-14 7 16,7-9 2-16,8-6-9 15,7-2 0-15,-1-5-2 16,7-1 12-16,0 1-10 0,-4 6 0 15,-11 13 5 1,-14 6-16-16,-13 14 11 0,-4 0-5 16,-3 20-8-16,3 10 11 15,0 2 2-15,6 1 0 16,-3 6-37-16,7 3 26 16,8 6-122-16,9 5-104 15,18-12-345-15</inkml:trace>
  <inkml:trace contextRef="#ctx0" brushRef="#br0" timeOffset="43625">5871 7850 730 0,'0'0'145'0,"0"0"69"15,-48-90 48-15,27 74-103 0,-1 12-69 16,-8 4-20-16,-6 25-67 16,-6 17-3-16,-4 8 0 15,9 1 11-15,7-1-9 16,15-9-2-16,9-8 0 16,6-11-10-16,3-9 15 15,18-12-5-15,10-1 0 16,5-17 8-16,7-9-3 15,-4-7-5-15,-3-3 0 16,-6-4 7-16,-5 1 0 16,-6 1 18-16,-8 9 21 15,-8 9-23-15,-3 16 41 16,0 4-52-16,0 14-1 0,0 32-22 16,6 14 14-1,10 25-3-15,2 19 0 0,0 14 15 16,-2 14-13-16,-8 1-2 15,-8-8 0-15,-3-13 4 16,-24-22 2-16,-9-23-6 16,-10-22 20-16,-5-18-18 15,-1-18 32-15,-3-9-31 16,10-1 3-16,11-28 3 16,19-13-8-16,15-18-1 15,12-17 0-15,34-21-25 16,24-15 12-16,15-15-15 15,15-7-7-15,3 9 25 16,-3 14-5-16,-9 25 15 0,-19 21-6 16,-17 20 15-16,-21 13-10 15,-13 10 1-15,-9 7 0 16,-9 7 13-16,-3 6-7 16,0 3 3-16,0 0-9 15,0 0 7-15,0 12-7 16,0 17 0-16,4 14 1 15,-1 3 19-15,3 0-20 16,0 1 0-16,2-7-2 16,5-7 11-16,-1-8-18 15,3-11-4-15,6-10-40 16,3-4-13-16,7-17-97 16,2-14-128-16,3-10-40 0,-1-13-21 15,-9-5-104-15</inkml:trace>
  <inkml:trace contextRef="#ctx0" brushRef="#br0" timeOffset="43857.82">6670 7582 306 0,'0'0'267'16,"-13"-92"54"-16,-4 80-58 16,1 12-91-16,1 5-72 15,0 19-74-15,6 5 29 16,6-2-44-16,3-1 8 16,0-5 11-16,0-6-24 15,9-5 6-15,4-5-8 16,4-5 6-16,-1 0 17 15,4-15-19-15,-1-4-8 0,-10-2 8 16,-3-5-2 0,-6 3-6-16,0 6 0 0,-3 6 8 15,-15 11-27-15,-9 9-8 16,2 23-66-16,4 15 32 16,9 9-193-16,9 2 11 15,3-3-193-15</inkml:trace>
  <inkml:trace contextRef="#ctx0" brushRef="#br0" timeOffset="44856.3">6612 7867 963 0,'0'0'151'0,"0"0"142"0,0 0-131 16,0 0-37-1,0 0-29-15,0 0-66 0,-6-51-8 16,21 75-22-16,4 13 0 15,8 2 7-15,1 1-1 16,-8-7-6-16,-1-10 0 16,-5-7 7-16,-11-12-18 15,4-4 11-15,-1 0 0 16,0-12 9-16,6-16 4 16,6-8-13-16,4-9 0 15,2-3 9-15,0-5-21 16,0 8 12-16,-2 7 0 0,-1 13-9 15,-3 8 17 1,3 6-8-16,7 11 0 0,5 0-37 16,6 0 5-16,0 16-51 15,-4-2-16-15,-12 0-12 16,-7-4-78-16,-10-1 100 16,-6-5 71-16,0 1 18 15,0 1 9-15,-9-6 68 16,3 5 36-16,-7-1 8 15,5 4-66-15,-1 6-9 16,-1 2-1-16,4-1-24 16,6 1 26-16,0 1-42 15,0-4 0-15,16-3 4 0,4-5-6 16,8-5-3 0,2 0 0-16,0 0 10 0,-5-11-19 15,-4-3 9-15,-9 0 0 16,-6-2-6-16,-6-1 8 15,0-5-2-15,0 2 0 16,-15 0 5-16,3 3-9 16,0 11 4-16,3 6 0 15,-7 0-1-15,-1 17 1 16,-2 17 0-16,6 10 0 16,10 3 6-16,3-1-9 15,13-3 3-15,12-13 0 16,5-9-11-16,0-12 11 15,-2-9 0-15,2 0-8 0,3-17 16 16,1-6-7-16,-1-3-1 16,-3-2 0-16,-2-4 6 15,-4-2 5-15,0-2 4 16,-6 8 8-16,-6 8-7 16,-5 13 20-16,-7 7-5 15,3 0-30-15,3 16-1 16,5 10 0-16,2 4 0 15,2 4-1-15,3-9 12 16,0-3-14-16,-5-8 3 16,-2-3 0-16,-5-7-9 15,4-4 11-15,8 0-2 16,6-9 3-16,12-16 11 0,7-4-12 16,-3-8-2-1,5-3 6-15,1 4-13 0,-4 1 8 16,-5 13-1-16,-11 10 1 15,-10 12 8-15,-4 0-12 16,-2 23 3-16,-5 8 0 16,1 10-11-16,-6-1 11 15,9 7-1-15,13 1-9 16,11 2-36-16,16-3-81 16,9-18-325-16,8-16-453 15</inkml:trace>
  <inkml:trace contextRef="#ctx0" brushRef="#br0" timeOffset="45888.66">9947 7599 964 0,'0'0'86'15,"0"0"16"-15,0 0 26 0,0 0-3 16,0 0-60-16,0 0 9 16,0 0 12-16,39 70-44 15,3-71 17-15,13-22-11 16,6-12-43-16,5-5 21 16,-8-8-26-16,-6 0 0 15,-7-2 1-15,-11 4 8 16,-16 15-9-16,-7 12 0 15,-8 19 10-15,-3 11-24 16,0 31 10-16,0 14 4 16,-8 10-10-16,5-10 17 15,3-7-7-15,0-12 0 16,18-11 8-16,10-14-20 16,8-12 12-16,13 0-1 15,8-21-15-15,10-10 3 0,-6-5 6 16,-3-6-2-16,-9-3 11 15,-3-2-4-15,-2-3 2 16,-11 13 0-16,-9 8 4 16,-12 19 3-16,-8 10-7 15,-1 15 0-15,0 15 9 16,0 10-13-16,6-3 4 16,6-4 0-16,6-3-9 15,9-11 9-15,7-5-26 16,0-14-33-16,8 0 14 0,2-14 34 15,9-8-8 1,-5-8 4-16,-5-7 13 0,-9-5 2 16,-10-6 0-16,-8-7 41 15,-8-1 13-15,-5 0 5 16,-6 12 2-16,0 15-31 16,0 21 53-16,0 9-55 15,-9 35-23-15,1 22 4 16,1 27-9-16,7 20 35 15,0 18-20-15,-3 21-11 16,-6 11 8-16,-3 12-12 16,-3 3 0-16,3-11-2 15,-1-13-18-15,-5-37 13 16,-6-33-58-16,-9-34-28 16,-1-28 36-16,-6-14-48 0,1-26-55 15,0-24-72 1,6-19-28-16,11-13-156 0</inkml:trace>
  <inkml:trace contextRef="#ctx0" brushRef="#br0" timeOffset="47737.45">11249 7683 600 0,'0'0'236'0,"78"-108"55"16,-32 78-90-16,5 7-81 16,4 7-86-16,3 5-24 15,8 0-5-15,2 2-5 16,4 1-2-16,-8-2-34 15,-11-1-40-15,-11-4 62 0,-13 4 0 16,-13 4 14-16,-13 4 9 16,-3 3 62-16,0 0-11 15,0 4-55-15,-13 13 6 16,1 9 6-16,6 0-17 16,3-5 0-16,3-5-3 15,0-4 19-15,18-8-16 16,12-4 0-16,4-7 11 15,9-12-5-15,-4-8-6 16,-3-6 0-16,-9-3-4 16,-11-8-5-16,-13-5 9 15,-3-7-3-15,-3 1 3 16,-24 8 4-16,-4 13-2 16,-9 27 10-16,-11 7 38 15,-5 27-49-15,4 19 20 0,10 7 7 16,19 4-23-16,17-1 17 15,6 0-22-15,18-12 0 16,25-10-2-16,15-15 10 16,11-13-8-16,4-6 0 15,0-12-46-15,-1-15 44 16,-5-10-25-16,-8-7-17 16,-3-3 26-16,-15-7-31 15,-5-7 44-15,-9-2 0 16,-15 10 10-16,-12 10 5 15,0 18-7-15,-19 16 51 16,-11 9 0-16,-2 6-53 0,6 20 21 16,9 0-18-16,11 0 5 15,6 1 4-15,0-9-13 16,20-2 0-16,11-4 9 16,12-2-1-16,3-3-2 15,5 6-6-15,-5 1 13 16,-7 5-14-16,-9 1 1 15,-12 10 0-15,-10 0-8 16,-8 6 11-16,0 0-3 16,-8 3 0-16,-4-3 8 15,3-4-21-15,6-10-7 16,3-9-39-16,15-9 17 0,27-4-14 16,7-1 8-16,3-18-63 15,-13-5-14 1,-15-9 81-16,-12-9 44 0,-6-8 7 15,-2-9 147-15,-4-1-23 16,0 13-9-16,0 9-7 16,0 18-27-16,0 13-11 15,0 4-44-15,0 3-7 16,0 0-26-16,0 10 5 16,0 12-5-16,0 10 8 15,0 9 4-15,0 5 9 16,0 4-21-16,0-3 0 15,-4-6 6-15,-2-12-5 0,-3-12-1 16,9-8 0-16,0-7 8 16,0-2-11-16,0 0 5 15,0-6-2-15,12-13 25 16,5-12-21-16,12-5-4 16,4-7 0-16,2 0 7 15,6 3-19-15,-4 14 12 16,-4 10-11-16,-7 13 2 15,-1 3-20-15,-5 22 9 16,3 17 10-16,-1 6-19 16,-8 0 23-16,-5-6-4 15,-2-8 6-15,-7-11-14 16,3-9 19-16,-3-7-1 16,0-4 0-16,3 0 9 15,0-4 5-15,9-13-3 0,9-11-4 16,5-5-7-16,12-6 0 15,4-4 0-15,7 2-1 16,-3 9 10-16,-10 8-13 16,-14 15 4-16,-8 9 0 15,-8 7-18-15,-3 20 18 16,-3 9 0-16,0 0-1 16,-6 3 13-16,0-2-14 15,-2-4 2-15,2-7-24 16,5-6 23-16,1-4-51 15,0-10-22-15,18-3 37 0,11-3 13 16,15 0-41-16,9-9 55 16,6-14 0-16,-4-7-9 15,-7-9 15-15,-15-11 4 16,-11-3 18-16,-21 5-4 16,-1 9 53-16,-26 18-21 15,-16 20-19-15,-15 1 12 16,-1 26-35-16,7 11 0 15,14 0 8-15,16 1-1 16,14-4-13-16,7-5 2 16,4-3 0-16,18-8-2 15,17-8 2-15,3-9-1 16,7-1-9-16,-1-4-3 16,-2-14 12-16,-4-4-3 0,-3-6-3 15,-6-5-8-15,-5-5 15 16,-7 5 0-16,-5 3 4 15,-7 13-1-15,-9 9-3 16,0 8 0-16,-3 8 22 16,-13 19-33-16,-3 10 11 15,2 3 0-15,8 1-1 16,9-1 7-16,0 4-6 16,31-8 0-16,14-7-4 15,9-15-13-15,7-9 6 16,4-5-17-16,3-5 7 15,-7-16-13-15,-12-11-30 0,-13-8 57 16,-9-7 14-16,-2-11 24 16,2-5 12-16,-1-16-3 15,6-11 18-15,1-9-50 16,-5 10 34-16,-8 23-5 16,-7 29-30-16,-13 28 66 15,0 9-73-15,-16 31 12 16,-7 20-21-16,-10 19 19 15,8 10-5-15,2 4-1 16,6 6 8-16,11 6-12 16,6-3 0-16,0-11 0 15,6-14-16-15,10-23-30 0,1-19 7 16,3-15-45-16,6-11-85 16,-1-5-4-1,-2-20-267-15,-4-10-181 0</inkml:trace>
  <inkml:trace contextRef="#ctx0" brushRef="#br0" timeOffset="48053.25">14669 7204 639 0,'0'0'267'0,"-139"-21"-27"15,70 21-79-15,15 0-22 16,17 7-21-16,21-1-65 16,16 2-17-16,13 3-29 15,33-2 12-15,21-4 48 16,15-5-61-16,9 0 1 15,-7 0-6-15,1-10 11 16,-10-2-3-16,-7 0-7 0,-13 4 1 16,-13 0 29-16,-13 8-24 15,-6 3 2-15,-14 22-10 16,-6 11 12-16,-3 6-8 16,0 8-4-16,-9-2 0 15,-7-2 7-15,0-2-2 16,12-5-5-16,4-8 0 15,0-9-17-15,27-11-51 16,15-5-64-16,10-6-126 16,9-3-33-16,0-17-658 15</inkml:trace>
  <inkml:trace contextRef="#ctx0" brushRef="#br0" timeOffset="48353.2">15555 7123 641 0,'8'-78'204'0,"-8"17"54"16,0 24 38-16,-18 17-127 15,-4 12-58-15,0 8-46 16,2 8-54-16,0 13 31 16,8 9-41-16,8-4-1 15,4 4 1-15,0-5 17 16,12-5-14-16,12-7-4 16,-1-7 0-16,6-6 7 15,4 0-3-15,-2-6-4 16,-1-9 0-16,-12-8 11 15,-3-7-11-15,-15 1 0 0,0 1-7 16,-6 14-9 0,-18 14-8-16,-12 0-22 0,2 28-13 15,-9 11-40-15,7 5-44 16,-3 9-86-16,2 3-82 16,1-5-370-16</inkml:trace>
  <inkml:trace contextRef="#ctx0" brushRef="#br0" timeOffset="49069.3">15536 7403 4 0,'0'0'1218'0,"0"0"-999"16,0 0 40-16,0 0-161 15,0 0-38-15,0 0-31 0,-40-58-24 16,31 80-5-16,-6 9 0 15,-3 7 2-15,9 1-6 16,6-2 4-16,3-6 0 16,0-4-9-16,9-11-3 15,15-7-3-15,4-9 8 16,5 0-10-16,0-13 3 16,3-10 1-16,-11-4 5 15,-4-5-3-15,-12-7 1 16,-9-8 10-16,0-3 0 0,-3 11 0 15,-15 8-5 1,-4 15 5-16,-10 16 0 0,1 4-4 16,0 19 11-16,6 14-7 15,11-2 0-15,8 1 12 16,6-5-17-16,0-5 5 16,20-7 0-16,12-8-5 15,7-5 21-15,9-6-7 16,4 0-9-16,0-11 17 15,-2-6-18-15,-2-4 1 16,-3-5 0-16,-2-2 5 16,-2-1 4-16,-8 8-9 15,-13 7 3-15,-7 7 16 16,-11 7-16-16,-2 3-3 16,0 20 0-16,0 5-9 0,0 0 18 15,0-3-9-15,14-6 0 16,0-7 4-16,8-4-2 15,7-5-2-15,3-3 0 16,8 0-1-16,-1-11 11 16,1-5-10-16,4-2 1 15,1-1 10-15,3-4 7 16,-3 3-18-16,-4 6 0 16,-9 6 19-16,-14 5-9 15,-6 3-5-15,-9 5-5 16,0 21 7-16,-3 4-14 15,3 4 7-15,3 0 0 0,-2 3-20 16,6-3 1-16,3-1-55 16,10-5 2-16,12-9-499 15,7-8 63-15</inkml:trace>
  <inkml:trace contextRef="#ctx0" brushRef="#br0" timeOffset="49249.32">17015 7503 783 0,'0'0'734'0,"0"0"-495"16,0 0-89-16,0 0-63 15,0 0-33-15,0 0-54 0,6-36 0 16,-3 36 0-16,0 0 0 16,-3 0 0-16,0 3 0 15,0 14-146-15,-9-5-164 16,-17-11-1058-16</inkml:trace>
  <inkml:trace contextRef="#ctx0" brushRef="#br0" timeOffset="50301.1">10626 7140 475 0,'0'0'113'16,"0"0"-11"0,0 0 71-16,0 0-68 15,0 0-32-15,0 0 24 0,-42 39 7 16,42-39 8-16,3 0 3 15,9-5-66-15,2-6-29 16,-1-3-13-16,-4 1 1 16,-6-3 5-16,-3-4-10 15,0 2-3-15,-6 0 24 16,-10 7-17-16,2 3 9 16,-1 5 6-16,-9 3-14 15,-1 5-1-15,-2 12-7 16,6 5 0-16,4 1-12 0,10-3 23 15,7-5-11 1,0-2 0-16,10-7 3 0,19-4-1 16,4-2-1-16,10 0-1 15,-1-16 12-15,-8-4-8 16,-1 1-4-16,-6-3 5 16,-11-2 6-16,-10-3 12 15,-6 1-15-15,0-1-6 16,-3 10 12-16,-13 7-12 15,-5 10-4-15,-6 10-37 16,0 18-168-16,8 1-75 16,16-2-545-16</inkml:trace>
  <inkml:trace contextRef="#ctx0" brushRef="#br0" timeOffset="51366.8">18215 6757 833 0,'0'0'379'0,"0"0"-339"16,0 0 33-16,0 0 51 15,0 0-62-15,0 0-6 16,6 22 3-16,-5-18-55 16,-1-1 40-16,0 2-44 15,-7-3 0-15,-12 4 32 16,-7-5-24-16,4-1-5 15,5 0-3-15,7-3 12 16,8-11 1-16,2-6-13 16,5 0 0-16,22 1-5 0,5 6 12 15,4 5-7 1,-4 7 0-16,-7 1 7 0,-7 6-24 16,-8 15 17-16,-4 4-2 15,-6 1-17-15,0-1 10 16,-7-2 9-16,-12-2 0 15,-7-5 1-15,0-6-5 16,6 0 4-16,4-10 0 16,5 0 11-16,8 0-2 15,3-3 16-15,0-13 0 16,0-4-21-16,8-4 28 16,9 1-32-16,8-2 0 15,1 1 12-15,0 7-3 16,-7 7-8-16,-6 3 3 15,-2 7 11-15,-5 0-14 0,-3 24-1 16,-3 6 0 0,0 13-7-16,-3 7 15 0,-24 3-8 15,-9-2 0-15,-15 0 9 16,-4-2-19-16,-4-4 5 16,5-3-100-16,11-8-148 15,16-15-379-15</inkml:trace>
  <inkml:trace contextRef="#ctx0" brushRef="#br0" timeOffset="51915.92">18742 6839 1272 0,'0'0'112'16,"0"0"-54"-16,0 0 84 15,0 0-99-15,0 0-40 16,0 0 58-16,-95 7-47 16,69-4 1-16,-3-3-6 15,13 0 1-15,4 0-6 16,1-11-3-16,11-6-1 16,0-7 19-16,0-3-19 15,17 0 0-15,-2 8 0 16,6 3 8-16,-2 7-14 15,-3 4 6-15,7 5 0 16,-7 5-11-16,7 14 15 0,-3 6-4 16,-5 2 0-16,-4-1-2 15,-8-2-1-15,-3-5 3 16,-3-5 0-16,-17-2-5 16,0-8 12-16,1-4-7 15,3 0 12-15,9 0-8 16,1-8 43-16,6-8-21 15,0-7-18-15,3-2 37 16,19-2-40-16,5 0-1 16,6 11 6-16,-5 2 4 15,-2 11-12-15,-6 3-2 16,0 0 10-16,-5 18-15 0,-5 11 5 16,-4 11 0-16,-6 7-6 15,-19 6 8-15,-22 3-6 16,-15 0 4-16,-13 3-43 15,-11 0 10-15,-2-4-152 16,1-9-356-16</inkml:trace>
  <inkml:trace contextRef="#ctx0" brushRef="#br0" timeOffset="52384.81">20090 7702 1541 0,'0'0'26'0,"0"0"-23"16,0 0-3-16,0 0-131 0,0 0-700 15</inkml:trace>
  <inkml:trace contextRef="#ctx0" brushRef="#br1" timeOffset="57910.15">13184 10657 137 0,'0'0'45'16,"0"0"-41"-16,0 0-4 15,0 0 1-15,0 0 32 16,0-72 66-16,0 67-35 0,0 0 20 16,0-2 14-16,0 0-8 15,0-3-60-15,0-2 94 16,0 2-49-16,0 0-59 16,3 3 92-16,-3 3-72 15,0 1 10-15,0 1 34 16,0 2-61-16,0 0-2 15,0 0-8-15,0 0 2 16,0 0-16-16,0 0 5 16,0 0 0-16,0 2-2 15,0 8 11-15,0 0-9 16,1 7 0-16,-1 0 9 16,0 2-8-16,0 3 1 0,0-1 1 15,0-2 25-15,0 1-24 16,0 1 7-16,0-4 12 15,0 0-20-15,0-2 17 16,-1 2-20-16,1 0 3 16,-6-2 1-16,3-1-4 15,-3 5 0-15,3-5-2 16,3 3 11-16,0-5-9 16,0 2 0-16,0-1 2 15,0-3 2-15,0 0-4 16,0-3 0-16,0 3-9 15,0-1 15-15,0 1-6 0,0-1 0 16,0 2 2-16,0 3-5 16,0-1 3-16,0 3 0 15,0 1 0-15,0 0 3 16,3-2-3-16,0 2 0 16,-3 0 4-16,0-4-7 15,0 2 3-15,0-4 0 16,0 5-3-16,0-4 7 15,3 0-4-15,-3 4 0 16,0-2 2-16,3 3-9 16,-3 2 7-16,0-2 0 15,0-1 2-15,0 1-2 16,0 2 0-16,0 1-1 0,0-1 10 16,0-5-20-1,0 3 11-15,3-5 0 0,0 5-4 16,-2-4 10-16,2 4-6 15,-2 0 0-15,1 2 0 16,-1 1-5-16,4-3 5 16,0 6 0-16,1 0-3 15,4-1 9-15,-4-1-6 16,3-1 0-16,-3-1 0 16,3-3-9-16,-3 1 8 15,0-2 1-15,0 5-6 16,-3-1 10-16,0 3-4 0,4 1 0 15,-7-3-1-15,3 4-8 16,-2-2-3-16,2 1 12 16,0-3-14-16,1 0 13 15,-1-4 1-15,0 1-2 16,0-3 8-16,0 2-14 16,-3 1 8-16,0 0 0 15,0 2-6-15,0 1 14 16,0-1-9-16,0 1 1 15,4 1 0-15,-1-2-7 16,0 0 3-16,0 5 4 16,0-4-2-16,-3 0 6 15,3-1-4-15,0 1 0 16,0 1 3-16,-3-2-12 16,1 1 8-16,-1 4 1 0,0-2-1 15,0 1 1-15,0 0 0 16,0 0 0-16,0-7 5 15,0 1-9-15,0-1 4 16,0-2 0-16,0 2 1 16,0 1 3-16,0 0-4 15,0 2 0-15,0 1 4 16,-1 3-12-16,-2-3 8 16,0 6 0-16,3 1-5 15,0-3 15-15,0 5-10 16,0 4 0-16,0 0 1 15,0 3-1-15,0 1 10 0,0 0 6 16,0 2 9-16,-3 3-24 16,0 2 29-16,0-1-24 15,0 0-1-15,0 2 0 16,-1-3-5-16,-2 0 0 16,0-3 24-16,-1 1-21 15,1-4 25-15,-2 3 4 16,2 2-29-16,0 1 30 15,3 0-26-15,-3 2-5 16,3 2 11-16,-5 1-8 16,7 3-5-16,-1-1 0 15,-1 0 11-15,2 5-4 16,-2 1-3-16,0-2-1 0,0-3 18 16,-3-1-20-1,-1-2-1-15,1 2 6 0,-4 7 2 16,4 0-4-16,2 3-4 15,3 5 0-15,1-1 4 16,0 5-4-16,0-3 0 16,0 5 1-16,0-3-1 15,0-4 0-15,0-1 1 16,0-3 9-16,0 0-2 16,-3 5-8-16,3 0 0 15,0 1 2-15,0-4 2 16,0 3 4-16,0 2-8 0,3-2 7 15,7 2 5 1,1-1-10-16,-2-4-2 0,-2-3 10 16,-1-2-7-16,-6-2 10 15,0-2-11-15,0 0-2 16,0-1 24-16,0-5-21 16,0 2 12-16,-3 3 10 15,3 2-21-15,0-2 20 16,0 3-7-16,0-1-13 15,0 0 26-15,0 0-26 16,0 5-2-16,0 0 10 16,0 2-6-16,-6-1-6 15,6 4 0-15,-4-7 7 16,-2-4-2-16,3-3-5 16,0-10 0-16,-5-5-1 15,3-10 8-15,1-14-7 0,3-1 0 16,1-9-27-16,0 0-1 15,0 0-89-15,0-22-123 16,0-16-329-16</inkml:trace>
  <inkml:trace contextRef="#ctx0" brushRef="#br1" timeOffset="60059.02">12098 15467 139 0,'0'0'238'0,"0"0"-101"0,0 0 20 16,0 0-30 0,0 0-1-16,0 0-33 0,-49-17 12 15,49 17-28-15,0 0 1 16,0 0-5-16,0-3-39 16,0 3-5-16,0 0-24 15,9 0 2-15,13 0 0 16,8 0-7-16,9 0 0 15,13 0 14-15,9-3-12 16,8 3 4-16,6-7 10 16,5 3-9-16,5 1 0 15,6-2-6-15,-3 4-1 16,6-3 4-16,0 4-3 0,7-3-1 16,2 2 0-1,1-2 6-15,7-2-10 0,-4 1 4 16,4-2 0-16,-1-1-5 15,-3-1 12-15,4-1-7 16,-8-2 0-16,2 2 7 16,2-1-13-16,-3 3 6 15,-4 2 0-15,0 0-3 16,-2 0 2-16,-4 2 1 16,1-1 0-16,-2 1-2 15,-2-1 0-15,0-2 2 16,-2-1 0-16,4 0-6 0,-1-2 14 15,4-2-9 1,4 1 1-16,3 0 0 0,0 0-4 16,-6 1 4-16,1-1 0 15,-3 3-13-15,4-1 14 16,-2 0-1-16,2 4 0 16,2-1 0-16,-4-3 1 15,4 5-1-15,6-1 0 16,3 2-6-16,3-5 10 15,5 3-5-15,-4 2 1 16,3-2 0-16,-2 1-5 16,3-1 2-16,-4 2 3 15,3 1-2-15,-1 1 8 16,5 0-6-16,3 0 1 16,1-3 4-16,3 0-8 0,1-1 3 15,2 4 0-15,-1-7-7 16,-1 5 13-16,4-2-6 15,3 1 0-15,10-2 1 16,2-1 1-16,8 0-2 16,-1-1 0-16,1 4 1 15,0-1 1-15,-2 1-2 16,4-2 3-16,0 0 3 16,5-5-3-16,3 4-3 15,3-4 0-15,-3 0-9 16,-1 0 10-16,-3 3-1 15,1 1 4-15,-1 3-3 0,-4 0 9 16,4 3-10-16,-5-4 0 16,-2 1-9-16,0-1 13 15,-3 1-4-15,7 0 0 16,0-4 2-16,3-2 0 16,3-1-2-16,-1 0-1 15,-9 0-5-15,-6 3 6 16,-9 5 0-16,-3-4 8 15,-2 6-3-15,-4 0-6 16,-3 0 1-16,-3 0 0 16,-2 0-7-16,-1 0 7 15,-3 0 0-15,-4 0 2 16,-9 3 3-16,-5 0 6 0,-7-1 10 16,-3-2-13-1,-4 3 24-15,-6-2-31 0,-4 2-1 16,-4-3 0-16,2 2-2 15,-2 1 2-15,0-1-1 16,-1 1 4-16,-5-3-1 16,-8 0 5-16,-7 0-7 15,-10 0 28-15,-7 0-25 16,-10 0-1-16,-9 0 8 16,-5-3-10-16,-5 1 28 15,-5-1-23-15,1 3-4 16,-2 0 22-16,0 0-21 15,0 0 8-15,0 0-10 16,0 0 5-16,0 0-5 0,0 0 0 16,0 0 0-16,0 0-1 15,0 0 5-15,1 0-4 16,-1 0 0-16,0 0 4 16,0 0-8-16,0 0 4 15,0 0 0-15,0 0-5 16,0 0 6-16,0 0-2 15,0 0 1-15,0 0-23 16,0 0 7-16,0 0-88 16,-1 8-58-16,-17-2-116 15,-12 0-368-15</inkml:trace>
  <inkml:trace contextRef="#ctx0" brushRef="#br1" timeOffset="61006.88">16686 14971 1076 0,'0'0'112'0,"0"0"134"16,0 0-101-16,0 0-71 16,0 0-60-16,0 0-10 15,-16 60 12-15,2 9-2 16,-2 3 12-16,4-6-13 15,0-6-10-15,4-14 7 16,4-13-10-16,2-16 0 16,2-11 9-16,0-6-8 15,0 0 28-15,0 0 2 16,0-13-9-16,0-17 20 16,6-9-40-16,8-10-2 0,-8-4 5 15,3-10 0-15,-5-10-4 16,-1 7-1-16,0 13 2 15,-3 17 9-15,0 23-7 16,0 13 6-16,0 16-10 16,-1 28-8-16,-5 11 3 15,-3 8 5-15,6-7 0 16,0-6-11-16,0-5 11 16,3-1-27-16,-5-2-24 15,5 2-104-15,-3-7-242 16,-3-1-323-16</inkml:trace>
  <inkml:trace contextRef="#ctx0" brushRef="#br1" timeOffset="61440.2">16588 15847 1328 0,'0'0'191'0,"0"0"-34"16,-28-79-77-16,8 69-26 15,-9 10-22-15,-5 5 6 16,-11 26-38-16,-4 18 1 16,-5 7 13-16,2 7-14 15,9 0 6-15,15-7-6 0,14-6 6 16,14-14-10-16,9-13 4 15,21-17 0-15,13-6-9 16,12-26 18-16,4-21-9 16,-1-1 4-16,-7-10-2 15,-11 7 7-15,-14 1-9 16,-7-3 2-16,-13 6 5 16,-2 8-3-16,-4 16 2 15,0 10 25-15,0 13-23 16,0 4-7-16,-4 24-1 15,1 9-1-15,3 3-11 16,7-2-1-16,23-6-26 0,24-3 2 16,28-12-65-16,25-14-86 15,23-3-319-15</inkml:trace>
  <inkml:trace contextRef="#ctx0" brushRef="#br1" timeOffset="62272.92">23661 14911 508 0,'0'0'210'0,"0"0"86"16,0 0-155-16,0-96 30 15,0 74-36-15,0 2-26 0,0 4-3 16,0 9-32-16,0 4-8 15,-3 3-15-15,-8 10-44 16,-10 26 0-16,-5 17-7 16,-4 19 7-16,6 4-10 15,4 0 9-15,8-9-6 16,7-17 0-16,5-18 8 16,0-15-9-16,0-10 1 15,0-7 0-15,0 0 8 16,4-20 9-16,3-11-10 0,4-7 8 15,0-9-8 1,5-6-7-16,0-14 0 0,1-2 0 16,-3 6-2-16,-2 17 5 15,-4 20-3-15,-4 13 0 16,-2 13-7-16,-2 10 5 16,0 25-26-16,0 22 3 15,0 18-4-15,-5 12-74 16,-4 4-76-16,2 5-201 15,2-2-416-15</inkml:trace>
  <inkml:trace contextRef="#ctx0" brushRef="#br1" timeOffset="62772.52">23458 15642 388 0,'0'0'542'0,"0"0"-354"15,0 0 89-15,0 0-87 16,0 0-45-16,0 0-31 16,0-24-60-16,0 24 2 15,-6 10-55-15,-6 24 3 16,-3 11 4-16,-1 9-1 15,0 1-7-15,5-5 0 0,2-5 1 16,3-14-2 0,3-11 1-16,3-10 0 0,0-7-2 15,0-3 18-15,0 0-16 16,15-6 15-16,15-13 12 16,13-6-10-16,6-4-17 15,6 2 0-15,3 5 0 16,-1 5 0-16,-4 7 0 15,-6 6 0-15,-10 4 0 16,-8 0 0-16,-12 17 0 16,-11 9 0-16,-6 6 0 15,-7 5 0-15,-21 1 0 16,-15-2 0-16,-8-4 0 0,-9-10 0 16,-10-8 0-16,-2-14 0 15,-2 0 0-15,-7-22-68 16,-1-11-8-16,-4-10-74 15,-1-13-404-15</inkml:trace>
  <inkml:trace contextRef="#ctx0" brushRef="#br1" timeOffset="69815.48">16910 11821 326 0,'0'0'119'16,"0"0"18"-16,0 0-11 16,0 0-1-16,0 0-39 15,0 0 13-15,0-10-33 16,6-4-33-16,4-3 33 16,-1-6-14-16,5-4-5 15,-1-5-7-15,-1-2-13 16,3-4 7-16,-3-3-14 15,2 2-4-15,1-4 17 16,5 3-26-16,-2-9 14 16,6 3 6-16,-4-4-13 15,6-6 27-15,-1 3-28 0,4-3-11 16,1 0 16-16,-5 6-16 16,2 1-2-1,-2 6 4-15,-1-1 1 0,0 8-3 16,0 3-2-16,-2 1 0 15,-1 1-2-15,-3 6 2 16,3 1 0-16,-6 0 0 16,2-1 8-16,3 4-7 15,-5 1-1-15,1 4 0 16,1 3-10-16,-4-1 15 16,5-1-5-16,3 1 0 15,1-3 5-15,1 1-10 16,-4 0 5-16,2 0 0 15,-3-1-2-15,-1 3 6 16,-1 1-4-16,-5 3 0 0,1 0 4 16,2 1-5-16,-2-2 1 15,5 2 0-15,2-1-3 16,0-1 4-16,2 5-1 16,-3-1 0-16,-2-2 7 15,-2 5-8-15,-5 1 1 16,-2 0 0-16,-3 1-2 15,2 0 5-15,3 2-3 16,2 0 0-16,-2-3 2 16,1 3-2-16,2 0 0 15,-2 0 1-15,0 0-7 16,-3 0 8-16,-1 0-2 16,-5-3 1-16,4 3 2 0,-1 0-6 15,1 0 3-15,7 0 0 16,0 0 2-16,1 0-2 15,7 0 0-15,-4 0-1 16,-1 0 2-16,-6 0-3 16,0 0 1-16,-3 3 1 15,0 0 2-15,-3-1-2 16,0 0 0-16,1 1-2 16,0 0 4-16,1 1 0 15,-1 3-2-15,1-1 0 16,6 0-11-16,-4 5 17 15,-1-3-6-15,1 2 0 0,-1-3 1 16,0 3-3 0,2-3 2-16,-5 1 0 0,3 0 0 15,-3-2 0-15,0 2 0 16,0-1-2-16,0 0 6 16,2 2-5-16,-2 1 1 15,2-4 0-15,-1 5-4 16,3-5 4-16,-4 0 0 15,0-2 0-15,1 0 3 16,2-1-3-16,-3 0 0 16,-2 1 7-16,2-2-15 15,0 2 8-15,2 2 0 16,2-2-3-16,4 6 7 16,-5 0-4-16,3-1 0 0,-2-2 4 15,0 6-8-15,1-3 4 16,0 0 0-16,-5-1-4 15,4 2 9-15,-1 3-5 16,0-1 0-16,1 0 2 16,3 3-7-16,0 0 5 15,2 1 0-15,-2-4-3 16,0-2 7-16,3 1-4 16,-3-5 0-16,-4 6 4 15,1-2-8-15,2-2 4 16,2 5 0-16,-2-1-3 15,0 4 8-15,1 0-5 0,-1-3 0 16,2 6 2-16,-1 1 3 16,-3-4-5-16,2-1 0 15,3 1-11-15,-1-1 14 16,-2 0-3-16,4 2 0 16,-4 1 6-16,2 3-12 15,-1 2 6-15,-4-1 0 16,-2 2 3-16,2 0 2 15,-3-5-8-15,0-1 3 16,0-2 0-16,-2-3-3 16,2-2 3-16,0-2 0 0,4 0-4 15,-4 4 14 1,3 2-11-16,-2 7 1 0,3 4 0 16,1 3-1-16,1-2-3 15,0-2 4-15,0-1-4 16,0-6 7-16,0-2-3 15,1-8 0-15,1-1 7 16,-2-2-9-16,1-3 2 16,3 0 0-16,4-2-2 15,1-1 6-15,6 3-4 16,-4-3 4-16,6 3-4 16,-5 0 7-16,6-3-7 15,-1 0 0-15,7 0-8 16,5-3 16-16,5-10-8 15,2-4 7-15,1 1 0 0,-1-1-8 16,1 7 1-16,-4 0 0 16,-8 1 4-16,-3 4-4 15,-6 2 0-15,1 1-1 16,1-5 4-16,2 2-9 16,7 0 3-16,3-5 3 15,9 3-1-15,1 0-1 16,0-1 2-16,3 1 2 15,-5 0 2-15,-1 4-2 16,-3-1-2-16,2-2 0 16,0 3-6-16,7-1 9 15,6-3-3-15,5 0 0 0,2-5 5 16,0-2-2 0,-3-1-3-16,-2-4 0 0,0-1 10 15,1-2-8-15,-3 6-2 16,-5 7 4-16,-5 1 4 15,-8 6-1-15,-5 2-7 16,-5 0 0-16,-5 6-1 16,2 6 1-16,-6-1 0 15,6-2-4-15,-2-1 8 16,3-6-4-16,10-1 0 16,2-1 2-16,5 0 11 15,4-3-7-15,2-8-4 16,1-2 6-16,1 1-6 0,2-5 14 15,-1 3-6 1,2-5-8-16,-1 1 18 0,0 2-17 16,0 0-3-16,8 3 1 15,-1 3 9-15,7 3-10 16,5 0 0-16,-3 7 1 16,-6 0-8-16,-2 0 11 15,-3 0-4-15,-2 3 0 16,1 4 1-16,6-3-1 15,0-1 0-15,2 4 2 16,3 0-4-16,-1 1 2 16,0-1 0-16,-4 3-5 15,-1 4 16-15,-13 5-12 16,-8 4 1-16,-15 7 0 0,-8 10-6 16,-7 3 6-16,-7 3 0 15,5 4 0-15,1 3 2 16,3 0-3-16,9 0 1 15,-2-8 0-15,4-8 0 16,-4-11 2-16,2-2-2 16,-5-8 0-16,-1-3 4 15,0-2-4-15,-2-1 0 16,-1-5 4-16,-4 2-16 16,-5-3 12-16,-3-1 0 15,-1-3-6-15,-2 7 10 16,0 5-7-16,0 2 3 15,0 3 0-15,0 2-3 0,3 7 3 16,3-3 0-16,2 8-5 16,7 1 10-16,1 2-5 15,5 2 0-15,4 0 2 16,-1 1-1-16,2-1-1 16,1 0 0-16,-2-2-5 15,3-5 10-15,3-2-5 16,1-10 0-16,-1-5 4 15,-1-9-9-15,1-3 6 16,1 0-1-16,4-10 4 16,-2-2 1-16,1-5-5 15,-3 5 0-15,-3-3 3 0,-3 2-3 16,-4 4 0 0,-4 1 0-16,-4 5-4 0,-3 1 7 15,-1 2-3-15,-4 0 0 16,0 0 1-16,1 0-8 15,3 0 7-15,-1 2 0 16,1 5-2-16,-3 0 2 16,-3-4 0-16,-1 5-1 15,-1-2 8-15,-1 0-14 16,1-3 7-16,-1 2 0 16,-1-2-6-16,2-3 9 15,-2 0-3-15,0 0 5 16,0 0-2-16,0 0 0 0,1 0-3 15,-1 0 0 1,0 0 14-16,0 0-10 0,0 0 9 16,0 0-5-16,0 0-6 15,0 0 11-15,0 0-13 16,0 0 0-16,0 2-4 16,0-2 10-16,0 0-6 15,0 0 0-15,0 0 8 16,0 0-4-16,0 3-4 15,0-3 0-15,0 0-9 16,0 0 5-16,0 0 1 16,0 1-13-16,0 5-71 15,-10 1-140-15,-22-1-190 16</inkml:trace>
  <inkml:trace contextRef="#ctx0" brushRef="#br1" timeOffset="72198.57">17010 11639 16 0,'0'0'217'0,"0"0"-124"15,0 0-11-15,0 0-9 16,0 0-41-16,0 0 20 16,0 0-14-16,-18 3 5 15,18-1 32-15,-3 0-35 0,-5-2 3 16,4 5-12 0,-2 3-9-16,0 1 10 0,-3 4-21 15,-1 2 2-15,0-3 4 16,3 1-7-16,2 0 47 15,1-3-21-15,1 0-29 16,2 4 23-16,1 3-28 16,0-1 7-16,0 4 30 15,0-1-25-15,0 4 5 16,-3 3 1-16,0 1-6 16,-3-1 28-16,0-2-28 15,0 1-6-15,1-2 10 16,2-2 11-16,2-1 6 0,-1 0-10 15,2 2-20 1,0 1 12-16,0 0-14 0,0 4 3 16,0-1 7-16,0-1-7 15,3 1-1-15,0-4-4 16,0-2 0-16,1 1 10 16,0-5 3-16,-1-3-10 15,-3 3 19-15,3 1-18 16,-3-1-2-16,0 4 18 15,0 2-18-15,0 3 9 16,0 1-10-16,0 1 0 16,3-2 2-16,-3-1 5 15,0-5-9-15,0 1 6 16,0 1 1-16,0-4 2 0,0 5-9 16,0-2 6-16,0 2 10 15,0-2-9-15,0 5-5 16,0 0-2-16,-3-2 4 15,3 4-3-15,-3-1-1 16,3-4 9-16,-3 0-10 16,3-2 2-16,0-3 0 15,0 0 3-15,0 4 0 16,0-4 3-16,-6 0-7 16,4 0 1-16,-2 0 10 15,2 3-11-15,-1 4 0 16,-1-1 7-16,1 0-6 15,0 4-1-15,0-1 0 0,0-2 8 16,-1-1-13-16,1-1 10 16,0-5-5-16,0 0 0 15,3-1 11-15,-4-2-14 16,3-2 3-16,-2 1 0 16,0-2 7-16,0 4-7 15,0-1 0-15,-1 0-1 16,-1 0 7-16,4 2-6 15,-2-4 0-15,0 2 6 16,3-1-9-16,-3 4 3 16,0-5 0-16,3 2 4 15,-3-1-2-15,0 1-2 0,0-5 0 16,-2 1 6-16,4-3-10 16,-1 3 4-16,1-6 0 15,1 4-1-15,0-1 6 16,0-3-5-16,0 2 0 15,0-3 1-15,0 1-2 16,-2-1 1-16,2 0 0 16,0-2-3-16,0-1 6 15,0 0-3-15,0 0 0 16,0 0 3-16,0 3-5 16,0-3 2-16,0 0 0 15,0 0-4-15,0 0 8 16,0 0-4-16,0 0 0 15,0 2 5-15,0 1-8 16,0 2 3-16,0 2 0 0,0-2-3 16,0 9 6-16,0-7-3 15,0 2 0-15,0-1 4 16,0-5-8-16,0 0 4 16,0 0 0-16,0-3-4 15,0 0 10-15,0 0-6 16,0 0 0-16,0 0 4 15,0 4-10-15,0 5 6 16,0-2 0-16,0 1-3 16,2-2 3-16,1 2 0 15,-3-3 0-15,0-2-2 16,0 0-3-16,0-2 5 0,0 2 0 16,0 2-9-16,0 0 13 15,0 0-4-15,0 6 0 16,0-1 5-16,0 3-13 15,0 4 8-15,0 3-9 16,0-3 2-16,-2 1-16 16,1-1-2-16,-2-5-26 15,1-1-23-15,-2-5-99 16,-1-6-191-16</inkml:trace>
  <inkml:trace contextRef="#ctx0" brushRef="#br1" timeOffset="73295.66">16764 13955 990 0,'0'0'177'15,"0"0"3"-15,0 0-25 16,0 0-88-16,0 0-58 15,0 0 8-15,0 0-14 16,-45 49-1-16,42-37 7 0,3-2 2 16,0-6-8-16,3-4-3 15,9 0 4-15,7 0 13 16,8-19-6-16,0-3-1 16,-3-3-6-16,-5 2-2 15,-8-4-2-15,-8 7 9 16,-3 0-4-16,-3 1 38 15,-17 8-21-15,-2 6-14 16,-11 5 20-16,-2 5-27 16,3 22 4-16,-1 10-5 15,6-1 3-15,11 0-8 16,10-7 5-16,6-5 0 0,0-7-4 16,7-8 5-16,12-9-2 15,7 0 1-15,4 0 0 16,4-20 4-16,3-3-4 15,-2-6 0-15,-12 0-1 16,-7-2 8-16,-12 4-7 16,-4 1 2-16,-7 6 3 15,-15 5 18-15,-4 10-11 16,-7 5-5-16,-4 7-1 16,1 23-3-16,5 4-3 15,9 2 0-15,11-2 3 16,8-9-9-16,3-4 6 15,3-6 0-15,19-8-5 0,6-7 2 16,4 0 3-16,-1-7 0 16,-3-13 6-16,1 1-1 15,-13-8-5-15,-3 1 0 16,-8-1 1-16,-5 4 4 16,0 0-5-16,-6 7 18 15,-10 12-17-15,-8 4 20 16,-4 4-21-16,-5 21 1 15,3 9-12-15,9-1 14 16,5-3-3-16,13-7 0 16,3-7-2-16,0-6-6 15,16-6 7-15,0-4 1 0,4 0 0 16,-4-14 3 0,2-2-3-16,-1-7 0 0,-7 1 6 15,-7-3-12-15,-3 3 6 16,0 5-11-16,-6 9 6 15,-13 8-42-15,-8 11-57 16,-6 19-173-16,-8 1-292 16</inkml:trace>
  <inkml:trace contextRef="#ctx0" brushRef="#br1" timeOffset="74677.89">24086 12227 796 0,'0'0'163'0,"0"0"4"16,0 0 7-16,-100 39-92 0,76-9-15 15,7-4-32 1,10-2-12-16,3-4 11 0,4-3-17 16,0-8-9-16,7-4 20 15,8-5-22-15,7 0 19 16,3-2 8-16,2-10-19 16,-2-5 15-16,-3-3-28 15,-8-4 10-15,-4-2 19 16,-9-4-24-16,-1 4 17 15,0 2-19-15,-12 6 3 16,-9 10 15-16,-6 8-22 16,-4 6 4-16,-5 19-8 15,3 6 4-15,8 3 0 16,10-1-2-16,12-8 3 0,3-3-11 16,3-8 10-16,18-3 0 15,4-10-2-15,2-1 11 16,5 0-4-16,-6-9-5 15,1-8 5-15,-7-3-7 16,-6-4 2-16,-4-2 0 16,-9-1 10-16,-1 5-7 15,0 5 1-15,-1 8-4 16,-15 9 1-16,-9 5-1 16,-5 19 0-16,0 8 0 15,7 2-9-15,11-4 11 16,9-8-2-16,3-5 0 15,4-5 2-15,14-4-4 0,3-8 2 16,3 0 0 0,4 0 3-16,-2-17 1 0,4-3-4 15,-7-7 12-15,-3-2 1 16,-7-7 13-16,-6 0-10 16,-5 0-12-16,-2 5 9 15,0 15-3-15,-13 9-5 16,-12 7-5-16,-10 7-5 15,-10 23 4-15,-8 9-34 16,-6 7-42-16,-3 4-76 16,-5 0-350-16</inkml:trace>
  <inkml:trace contextRef="#ctx0" brushRef="#br2" timeOffset="84950.96">17832 15054 514 0,'0'0'148'16,"0"0"61"-16,0 0-66 15,0 0-3-15,0 0-22 16,0 0-40-16,0-20-5 16,0 20-44-16,0 10 0 15,-6 14-13-15,0 11 19 16,-4 6 21-16,3 2-33 16,1-4-18-16,3-7 20 15,2-5-22-15,-2-10 1 16,3-7 9-16,0-7-3 15,0-3-4-15,0 0 10 16,0 0 8-16,0-10 30 0,3-10-45 16,4-10 1-16,0 1 6 15,-4-7-13-15,0-4 12 16,-3-4-12-16,0 8 1 16,0 7 17-16,0 15-17 15,0 5 17-15,0 9-21 16,0 0 6-16,-3 26-10 15,-8 8 4-15,2 5 0 16,3-6-8-16,0-7 8 16,6-9 0-16,0-9-2 15,0-2 9-15,0-6-7 16,0 0 0-16,0 0 0 16,0-11 16-16,9-12-7 0,3-7-3 15,4-7 4 1,-2 1-5-16,-4 3 2 0,-3 10-7 15,-4 13-1-15,-3 10-7 16,0 10-4-16,0 30-63 16,-1 13 24-16,-11 22-106 15,-4 5-238-15,2 9-178 16</inkml:trace>
  <inkml:trace contextRef="#ctx0" brushRef="#br2" timeOffset="85300.04">17852 15731 404 0,'0'0'475'15,"0"0"-258"-15,0 0 37 16,0 0-94-16,0 0-55 15,-13-77-4-15,-10 75-61 16,-3 2-19-16,-7 0 6 16,-3 10-24-16,2 15 3 15,1 3-6-15,3 8 8 16,11 0-9-16,10 0 1 0,9-9 0 16,0-3-4-1,9-7 8-15,14-2-4 0,9-8 1 16,8-4 1-16,8-3-4 15,0 0-48-15,-1 0-27 16,-6 0-91-16,-8 3-170 16,-10 1-226-16</inkml:trace>
  <inkml:trace contextRef="#ctx0" brushRef="#br2" timeOffset="85716.97">18200 15933 906 0,'0'0'240'0,"0"0"29"16,0 0-108-16,0 0-49 16,0 0-32-16,0 0-22 15,6 0-16-15,-6 7-30 16,-3 11 14-16,-10 12-17 15,-1 4 7-15,2 0 1 16,2 1-15-16,7-6 2 16,0-8-4-16,3-5 3 15,0-11-6-15,0-5 3 16,0 0 0-16,0 0 2 16,0-5-1-16,3-15 12 0,3-6-13 15,1-7 9 1,0-1-6-16,-1-3 0 0,-1 8-1 15,-2 6 18-15,-3 8-15 16,0 11 2-16,0 4-7 16,0 0-2-16,-5 16-2 15,-5 10-24-15,0 8-34 16,10-1-3-16,0 0-233 16,4-10-787-16</inkml:trace>
  <inkml:trace contextRef="#ctx0" brushRef="#br2" timeOffset="87282.45">17559 10340 235 0,'0'0'85'16,"0"0"34"-16,0 0-22 15,0 0-16-15,0 0 8 16,0 0-10-16,0 0 41 16,-35 0-39-16,35 0 6 15,0 0 23-15,0 0 2 16,0 0-20-16,0 0-12 0,0 0-21 16,0 0 5-1,0 0-40-15,0 0-23 0,0 0 5 16,9 0-3-16,17 0-3 15,11 0 0-15,5 0 13 16,7 0-30-16,-1 0 11 16,-2 0-25-16,-11 0 20 15,-11-4-26-15,-12 1-10 16,-9 3 21-16,-3-3 26 16,0 3-12-16,-9 0-33 15,-8 0-99-15,-12 0 76 16,-1 0-23-16,1 8 1 15,-9-3-11-15,2 2 36 16,0 0 31-16,1-4 14 0,-2 0 20 16,2-3 14-16,2 0-7 15,7 0 58-15,1 0-24 16,5 0 12-16,4-3 22 16,2 0-7-16,1-1-18 15,1 1 16-15,-1 0 29 16,-1 3-50-16,2 0 5 15,-1-4-34-15,-3 4 22 16,5 0 23-16,-1 0-26 16,3 0 6-16,-2 0-3 15,8 0-4-15,3 0-8 16,0 0-12-16,3 0-2 16,30 0-8-16,24 0 11 0,25 0 18 15,21-5-32-15,23-5 10 16,18 0-9-16,23-4 4 15,3 4 0-15,6 1-6 16,0-2-20-16,-18 2 14 16,-20 1-16-16,-31 2 8 15,-39-4 11-15,-34 6-6 16,-23-1 9-16,-11 2 4 16,-5-2 8-16,-15 2-12 15,-12 0-19-15,-4 0-11 16,-6 3-37-16,-7 0-80 15,-9 4-116-15,-11 4-166 0,-6 0-337 16</inkml:trace>
  <inkml:trace contextRef="#ctx0" brushRef="#br2" timeOffset="87731.31">17735 10285 381 0,'0'0'175'16,"-88"2"52"-16,46-2-19 15,4 1-68-15,8-1 2 16,13 0-11-16,11 2-78 0,6-2 42 16,0 0-67-1,12 0 2-15,29 0 12 0,20 0-1 16,19 0-10-16,9-3-6 15,17-3-16-15,12 3 16 16,6-1-21-16,2 1 1 16,-3-3-5-16,-13 1-9 15,-15-4 9-15,-17 2-1 16,-23 3 1-16,-17-1 2 16,-17 2-1-16,-12 2-1 15,-2-1 10-15,-7 2-7 16,0 0 20-16,1-2-23 15,4-1 10-15,2 3-10 16,-1-2 0-16,-1 1 0 0,-4 1-6 16,-1 0 4-16,0 0 1 15,0 0-15-15,-6 0-22 16,-17 0-21-16,-10 1-118 16,-6 9-86-16,-10-1-145 15</inkml:trace>
  <inkml:trace contextRef="#ctx0" brushRef="#br2" timeOffset="88752.95">18060 10346 499 0,'0'0'117'16,"0"0"92"-16,0 0-92 15,0 0-62-15,0 0 19 16,0 0-39-16,0 0-14 16,0 0 12-16,0 0-28 15,3 0 34-15,13 0 50 16,7-3-42-16,-3-7 6 15,3-2-28-15,-8 2-13 0,-8-2 28 16,-3 0-12-16,-4-1 11 16,0-1-8-16,-7-2-28 15,-12 4 19-15,-10 4-22 16,-2 6 2-16,0 2-2 16,-5 2 0-16,2 23 0 15,2 6 1-15,11 7 4 16,10 1-4-16,8 1-1 15,3-7 0-15,3-7 9 16,19-10-2-16,5-10 1 16,4-6 11-16,2 0-6 15,0-6 19-15,-3-13-23 16,-4-4-5-16,-8-2 22 16,-7-3-14-16,-11 1 19 15,0-2-9-15,-6-1-17 0,-14 0 10 16,4 8-15-16,-7 5 0 15,6 13-5-15,-1 4 6 16,0 0-1-16,6 13 0 16,2 5-2-16,10 1-6 15,0 0 8-15,3-2 0 16,13-3-6-16,8-4 6 16,-5-5 0-16,7-5 1 15,-6 0 6-15,1 0-3 16,-1-7-4-16,-4-5 0 15,-2-5-6-15,-8 1 16 16,-6-4-10-16,0 0 0 0,0 10 4 16,-14 0 1-16,-4 8-5 15,-1 2 0-15,-7 3-6 16,3 16 5-16,3 8 1 16,10-1-1-16,10-4 1 15,0 0-7-15,0-7 7 16,16-5 0-16,4-4-8 15,-1-6 11-15,1 0-3 16,2-3 0-16,0-13 7 16,-1-4-9-16,-9 0 2 15,-3-3 0-15,-5-3 6 16,-4 2-3-16,0-1-3 16,-9 6 0-16,-3 4 8 0,-5 10-13 15,0 5 5-15,-2 0 0 16,-2 5-10-16,6 7 10 15,6 0-1-15,2-2-1 16,7-3-8-16,0-2 6 16,0 2-1-16,4-6 0 15,5 2-5-15,0-3-3 16,-2 0 2-16,4 0-16 16,-8 0-35-16,0 0 9 15,0 0-64-15,-3 0-57 16,0 4-119-16,-9 1-390 15</inkml:trace>
  <inkml:trace contextRef="#ctx0" brushRef="#br2" timeOffset="89269.09">17872 11117 491 0,'0'0'98'0,"0"0"-27"16,0 0-19-16,0 0 7 16,0 0-45-16,0 0 1 15,12-27-12-15,-11 24 4 16,2 0 1-16,2-5-8 15,-5 2-68-15,0-7-213 16</inkml:trace>
  <inkml:trace contextRef="#ctx0" brushRef="#br2" timeOffset="90096.38">18615 9864 1130 0,'0'0'143'0,"0"0"48"16,0 0-86-16,0 0-61 15,0 0-5-15,0 0-8 16,102-65-19-16,-28 31 5 16,-4-2-13-16,3 3-4 15,-5 5 0-15,-11 8 5 16,-14 6-11-16,-17 4-30 16,-16 7 14-16,-7-4 14 15,-3 0 8-15,-7-7-15 16,-14 2-23-16,-9-5-10 0,-10 3-9 15,1-3 35 1,-2-1 22-16,9 1-3 0,8 3 7 16,8 5 25-16,10 3 24 15,6 6 6-15,0-4 10 16,0 1-41-16,25-1-17 16,14 4 24-16,13 0-33 15,6 3 9-15,2 14 10 16,-2 8-12-16,-7 3 17 15,-10 2-25-15,-12 2 7 16,-17 4-5-16,-12 5-2 16,-21 7-1-16,-21 0 0 15,-13 1-7-15,-2-6 5 16,6-9-43-16,8-9-39 16,18-14-85-16,17-11-274 0</inkml:trace>
  <inkml:trace contextRef="#ctx0" brushRef="#br2" timeOffset="90511.51">20343 8874 778 0,'0'0'169'0,"0"0"74"16,0 0-26-16,12-80-65 15,-12 71-41-15,0 2-38 16,0 4 1-16,-9 2-44 16,-6 1-10-16,-6 0 9 15,-4 8-24-15,-5 18 10 16,1 16-6-16,2 18-5 15,6 13 23-15,4 13-15 16,7 7 1-16,4-1 9 16,3-7-16-16,-1-10-5 15,1-14-1-15,-3-18 4 16,-1-10-21-16,1-10 11 16,2-10-57-16,-2-3 6 15,0-10-47-15,-4 0-65 0,-5-16-222 16,-5-18-177-16</inkml:trace>
  <inkml:trace contextRef="#ctx0" brushRef="#br2" timeOffset="90656.9">19961 9235 746 0,'0'0'374'16,"0"0"-87"-16,0 0-101 16,0 0-66-16,129-67-57 15,-71 51-19-15,0 2-20 16,-6 0-13-16,-4 4-19 15,-11 5 8-15,-7 3-70 16,-9 2-167-16,-7-1-479 0</inkml:trace>
  <inkml:trace contextRef="#ctx0" brushRef="#br2" timeOffset="91077.7">20701 8651 1060 0,'0'0'214'0,"0"0"47"16,0 0-103-16,0 0-39 16,0 0-70-16,0 0 16 0,18-67-39 15,-25 93-14-15,-11 16-17 16,-6 21 5-16,-1 7 0 15,2-8 4-15,8-6-4 16,8-17 0-16,4-15-1 16,3-14 9-16,0-5-11 15,0-5 3-15,0 0 0 16,3-11 13-16,7-15-7 16,9-8-6-16,0-10 1 15,-5-6 10-15,-2-10-19 16,1-1 8-16,-5 8-14 15,-3 17 10-15,-2 19-34 0,-3 17 7 16,0 12-18 0,0 19-136-16,-2 19 6 0,-1 0-154 15,2-4-209-15</inkml:trace>
  <inkml:trace contextRef="#ctx0" brushRef="#br2" timeOffset="91360.9">21070 8749 1007 0,'0'0'253'16,"0"0"21"-16,0 0-119 0,0 0-58 16,0 0-58-1,0 0-4-15,-94 9-21 0,46 34 0 16,2 9 39-16,4 12-37 15,3 9 1-15,6 6 11 16,11 9-18-16,9-2 2 16,13-10-12-16,0-6-1 15,25-17-9-15,11-17-14 16,11-11-52-16,9-20 6 16,11-5-143-16,-5-22-547 15</inkml:trace>
  <inkml:trace contextRef="#ctx0" brushRef="#br2" timeOffset="91627.74">21246 8919 1020 0,'0'0'255'16,"0"0"69"-16,0 0-139 15,0 0-106-15,0 0 13 16,0 0-45-16,-15-22-17 15,10 22-15-15,-7 3-15 16,-5 19 0-16,-5 12 0 16,-1 8 0-16,5-1 0 15,9-1 0-15,9-5 0 16,0-6-18-16,21-7-50 16,13-6 7-16,11-9-10 0,12-7-87 15,1-3-286 1,0-17-307-16</inkml:trace>
  <inkml:trace contextRef="#ctx0" brushRef="#br2" timeOffset="91849.46">21595 9046 1247 0,'0'0'252'0,"0"0"-74"15,0 0-37-15,0 0-84 16,0 0-6-16,0 0 11 15,-3 10-49-15,3 6 6 0,1 9 5 16,6 9-24-16,-5 9 3 16,-2 1-3-16,-3 4 0 15,-13 2 0-15,0-10-50 16,2-8-34-16,5-14-20 16,4-15-228-16,5-3-455 15</inkml:trace>
  <inkml:trace contextRef="#ctx0" brushRef="#br2" timeOffset="92127.8">21763 8686 1132 0,'0'0'247'0,"0"0"76"0,0 0-207 15,0 0-51-15,0 0 6 16,0 0-47-16,44-21 9 15,3 46 3-15,11 14-36 16,10 9 0-16,-4 10 0 16,-5 4 0-16,-14 0 0 15,-19-4 0-15,-24 1 0 16,-12-1 0-16,-35 2 0 16,-19 7 0-16,-13-9-11 15,-7-5-84-15,11-16 18 16,16-15-174-16,27-18-333 15</inkml:trace>
  <inkml:trace contextRef="#ctx0" brushRef="#br2" timeOffset="92337.29">22566 8835 1291 0,'0'0'155'15,"0"0"6"-15,0 0-20 16,0 0-101-16,0 0-26 16,0 0 4-16,88-36-13 15,-28 28-10-15,4 2-18 16,2 3-136-16,-11 3-151 16,-17 0-112-16</inkml:trace>
  <inkml:trace contextRef="#ctx0" brushRef="#br2" timeOffset="92503.76">22519 8992 881 0,'0'0'158'15,"0"0"5"-15,0 0 46 16,0 0-58-16,0 0-58 16,141 1-68-16,-67-11-24 15,3-1-1-15,0-5-138 16,-7-1-234-16,-2-8-362 15</inkml:trace>
  <inkml:trace contextRef="#ctx0" brushRef="#br2" timeOffset="92876.87">23605 8547 1056 0,'0'0'207'0,"0"0"81"16,0 0-134-16,0 0-59 15,0 0-49-15,0 0-44 16,-38 20 41-16,32 16-10 16,3 4-5-16,3 5-16 15,0-1-2-15,20-2-13 16,10-8 3-16,5-7 0 0,0-15-11 16,0-6 11-16,-2-6-23 15,-2 0 20-15,-3-18-6 16,-4-6 8-16,-6-2-8 15,-6-10 6-15,-9-6-10 16,-3-5 13-16,-3-7-5 16,-22 1 5-16,-10 7-2 15,-7 16 1-15,-4 17 1 16,0 13-21-16,3 17 16 16,12 19-51-16,5 9-81 15,16-4-234-15,10-8-889 16</inkml:trace>
  <inkml:trace contextRef="#ctx0" brushRef="#br2" timeOffset="93005.22">23825 8765 524 0,'0'0'642'16,"0"0"-642"-16,0 0-183 15</inkml:trace>
  <inkml:trace contextRef="#ctx0" brushRef="#br2" timeOffset="97638.31">13016 14275 277 0,'0'0'11'16,"0"0"56"-16,0 0 69 0,0 0-16 16,0 0 27-1,0 0-11-15,0 0-37 0,-68-24 8 16,64 24 12-16,1 0-11 16,3 0-21-16,0 0-24 15,0 0 7-15,7 0-23 16,19-6-31-16,20-4 59 15,12 0-45-15,7-6-20 16,13-1 10-16,6 0-20 16,1-4 0-16,-7 4-2 15,-10 2 8-15,-23 2-15 16,-19 7 9-16,-12 1-1 16,-14 3-8-16,-15 2 13 15,-26 0-4-15,-15 7 0 16,-14 7 2-16,-6 1-4 0,-2-1 2 15,4-1 0-15,5-4 3 16,14-2 0-16,19-7-3 16,20 0 12-16,16 0-5 15,13-4 9-15,29-11-16 16,16-2 0-16,15 3-10 16,-2 1 10-16,0 4-21 15,-15 4-36-15,-10 5-60 16,-21 0-171-16,-25 7-273 15</inkml:trace>
  <inkml:trace contextRef="#ctx0" brushRef="#br2" timeOffset="98437.86">12129 14198 289 0,'0'0'29'0,"0"0"41"0,0 0 41 15,0 0 64-15,0 0-6 16,0 0 23-16,-10 0 20 15,10 0-35-15,0 0-20 16,0 0-52-16,0-3-43 16,0 0-7-16,6-7-34 15,21-1-15-15,10-1 2 16,8-1-7-16,10 4-2 16,0 1-2-16,-4 1-31 15,-14 5 27-15,-16 2-16 16,-9 0 3-16,-12 0 12 15,0 0 1-15,-18 0 7 16,-17 0 3-16,-3 9-2 16,-2-4-1-16,4 6 0 15,3-5 5-15,11 2 3 0,5-2-4 16,7-5 12-16,7 1 10 16,3-2-20-16,0 3 11 15,0 5-17-15,0 8 1 16,0 4 12-16,3 8-13 15,4-1 7-15,-3 3 0 16,3-6-3-16,-4-1 6 16,3-11-7-16,-6 0-1 15,0-9 20-15,3-1-22 16,-3-2 13-16,7 0 9 16,2 0-8-16,4-5 22 15,16-9-5-15,4-3-20 16,7 1 12-16,2 2-17 0,-2 5-6 15,0 8 0-15,-1 1 0 16,-9 0 0-16,-7 14 0 16,-4 5 0-16,-12 7-4 15,-7 4 4-15,-7 1 0 16,-29 1 4-16,-15-1-4 16,-15-2 0-16,-11-5 0 15,-8-2 0-15,0-10 0 16,4-4 0-16,16-5 0 15,26-3-5-15,21-6-46 0,18-14-2 16,15-13-54 0,37-10-297-16,23-11-860 0</inkml:trace>
  <inkml:trace contextRef="#ctx0" brushRef="#br2" timeOffset="102500.29">16543 14070 14 0,'0'0'55'16,"0"0"5"-16,0 0-8 0,0 0 15 15,0 0 3-15,0 0 45 16,0 0-12-16,-65-31-18 15,58 31 30-15,0-3-23 16,4 3 0-16,1-3-21 16,2 3-31-16,0 0-3 15,0 0-37-15,5 0 13 16,16 0-10-16,10 0-3 16,6 0-60-16,11 0-45 15,8 0-77-15,6 0-34 16,0 0-57-16</inkml:trace>
  <inkml:trace contextRef="#ctx0" brushRef="#br2" timeOffset="103201.19">13403 14218 410 0,'0'0'126'15,"0"0"4"-15,0 0-5 16,0 0-78-16,0 0 22 15,0 0-65-15,-21-9 2 16,21 9-6-16,0-4-15 16,0 4-32-16,0 0-60 15,8-1-41-15,5-2-20 16,5-3-226-16</inkml:trace>
  <inkml:trace contextRef="#ctx0" brushRef="#br2" timeOffset="103399.3">13621 14156 466 0,'0'0'133'0,"0"0"-25"15,0 0 5-15,0 0-27 0,0 0-67 16,0 0-19-16,12 0 18 16,10 0-9-16,8-2-9 15,3 2-54-15,6 0-89 16,7 0 1-16,2 0-56 15,4 0-26-15</inkml:trace>
  <inkml:trace contextRef="#ctx0" brushRef="#br2" timeOffset="103514.61">14110 14145 31 0,'0'0'119'0,"0"0"-6"16,0 0-63-16,0 0 25 15,0 0-36-15,0 0-39 0,0 0-40 16,0 0-21-16,0 0-10 15,0 0-71-15</inkml:trace>
  <inkml:trace contextRef="#ctx0" brushRef="#br2" timeOffset="104648.12">16514 13981 332 0,'0'0'118'16,"0"0"34"-16,0 0 41 15,0 0-81-15,0 0-13 16,0 0-44-16,-32 0-32 16,54 0 4-16,14 0 29 15,12 0-1-15,11-1-32 16,16-2-10-16,7-3-3 16,0 2-10-16,-3-2-4 15,-14 3-12-15,-12 0-36 16,-22 1 20-16,-14 2 4 15,-17 0 23-15,-3 0 0 0,-27 0 5 16,-18 0-73 0,-13 8 72-16,-12 6-10 0,-4-5 10 15,5 4 1-15,9-4 0 16,19-1 13-16,18-6-13 16,17 1 0-16,9-3-2 15,12 0-58-15,24-3 53 16,16-4-7-16,7-2-110 15,5-2 57-15,1 3 44 16,-7 2-26-16,-14 1-5 16,-16 5 43-16,-15 0 11 15,-13 0 3-15,-13 0 61 16,-32 0-15-16,-24 1-16 16,-21 12 26-16,-11 0-10 0,-3 4-46 15,-7-1 34 1,8-3-15-16,6 0-22 0,14 0-15 15,16-9-129-15,15-1-209 16</inkml:trace>
  <inkml:trace contextRef="#ctx0" brushRef="#br2" timeOffset="106130.37">12756 13673 395 0,'0'0'161'0,"0"0"20"16,0 0 24-16,-58-80-109 15,42 60 24-15,9 8 33 16,-3 2-78-16,7 3 20 16,0 4-15-16,3-1-47 0,0 4 24 15,0 0-48-15,0 0 6 16,0 0 3-16,0 0-13 16,0 0-2-16,0 0 1 15,0 7 11-15,12 17-13 16,7 5 10-16,5 8 0 15,-2 5 9-15,1 0-20 16,-1 2 11-16,-1-8-12 16,-6-9 5-16,-4-11-6 15,-4-6 1-15,-4-6 0 16,-3-1-5-16,0-3 5 0,0 0 0 16,0 0-1-1,0-12 6-15,-3-9-10 0,-15-6 2 16,-7-3-12-16,-8-3 15 15,-3-3-24-15,-5-4 23 16,4-2-5-16,6-2-2 16,4 8 5-16,8 13 0 15,10 7 3-15,4 15 8 16,2 1-8-16,2 1-1 16,-1 19-9-16,1 6 10 15,-1 1-2-15,1-3 2 16,1-5 0-16,0-7-6 15,0-1 7-15,0-8-1 16,0-3 12-16,0 0-10 16,0 0 28-16,0 0-14 0,0-3-5 15,0-11 23-15,0-9-32 16,-3-4-2-16,3-5 4 16,0-1 3-16,0-6-1 15,0 3-6-15,0 5 1 16,0 15 11-16,0 5-6 15,0 8-4-15,0 3-1 16,3 0 1-16,7 7-4 16,7 6 0-16,3 8 2 15,6-6 0-15,-2-4 4 16,3 0-4-16,-4-9 0 16,3-2 3-16,1 0-9 0,-2 0-56 15,2-7-210-15,-6-13-373 16</inkml:trace>
  <inkml:trace contextRef="#ctx0" brushRef="#br2" timeOffset="106679.9">10668 13039 704 0,'0'0'141'15,"0"0"38"-15,0 0 76 0,0 0-75 16,0 0-48-16,7-75-39 15,-17 65-23-15,-1 3-10 16,-5 2-34-16,-2 5 19 16,-3 0-43-16,-11 14 6 15,6 23-8-15,-1 21 2 16,15 23-2-16,9 10 0 16,3 8 0-16,12-5-3 15,9-12 3-15,4-9 0 16,-1-18-4-16,-6-10-19 15,-4-12-28-15,-4-11-54 16,-4-5-117-16,-6-12-55 16,0-5-57-16,-6 0-123 0</inkml:trace>
  <inkml:trace contextRef="#ctx0" brushRef="#br2" timeOffset="106831.82">10420 13488 701 0,'0'0'261'16,"0"0"-66"-16,0 0 37 15,0-86-112-15,30 59-50 16,13 1-4-16,8-1-57 16,7-1-9-16,8-3-8 15,2 2-101-15,7 2-84 16,-1-6-191-16,-2-4-391 16</inkml:trace>
  <inkml:trace contextRef="#ctx0" brushRef="#br2" timeOffset="107078.81">11127 12762 973 0,'0'0'167'16,"0"0"169"-16,0 0-195 15,0 0-21-15,0 0-45 16,0 0-41-16,-27-19 19 16,24 24-42-16,-7 24-10 15,-3 15 16-15,-1 23-16 16,2 8 9-16,6 5-10 15,3 2 7-15,3-3-20 16,0-6 8-16,18-17-54 16,12-17 14-16,5-15-106 15,15-20-91-15,2-4-194 0,-1-28-514 16</inkml:trace>
  <inkml:trace contextRef="#ctx0" brushRef="#br2" timeOffset="107412.68">11467 12900 913 0,'0'0'151'0,"0"0"146"16,0 0-169-16,0 0-62 15,-94 13-16-15,78 27-36 16,-1 0 38-16,7 3-38 0,4-4-9 16,6-10-10-1,0-5 5-15,9-7-1 0,5-11-3 16,5-6-11-16,3 0 15 15,-1-19-10-15,-6-9 10 16,-2-4-1-16,-7-4 8 16,-3-3-7-16,-3-8 4 15,0 5-3-15,0 12 33 16,-5 13-34-16,4 14 23 16,-2 3 8-16,3 22-31 15,0 11 0-15,0 4-5 16,7-4 9-16,10 0-20 15,4-3-14-15,3-4-84 16,2-9-119-16,3-17-243 16</inkml:trace>
  <inkml:trace contextRef="#ctx0" brushRef="#br2" timeOffset="107678.74">11609 12530 653 0,'0'0'542'0,"0"0"-240"16,0 0-177-16,0 0-52 16,0 0-17-16,0 0-33 15,14 30 38-15,18 3-26 16,1 6-16-16,-2 8 16 16,2 6-32-16,-9 6-2 0,-2 0-1 15,-16 4 6-15,-6-7-12 16,-19 4 6-16,-17-5-13 15,-6-1-5-15,2-11-41 16,12-11-51-16,11-22-196 16,11-10-484-16</inkml:trace>
  <inkml:trace contextRef="#ctx0" brushRef="#br2" timeOffset="107881.13">12007 12646 838 0,'0'0'292'16,"0"0"-36"-16,0 0-63 15,0 0-110-15,0 0-51 0,0 0-11 16,45-43-21-16,-13 27-5 16,13 2 5-16,0 5-59 15,4-2-62-15,-10 5-165 16,-12 6-123-16,-18 0-292 15</inkml:trace>
  <inkml:trace contextRef="#ctx0" brushRef="#br2" timeOffset="108024.15">11998 12818 433 0,'0'0'495'0,"0"0"-392"15,0 0 72-15,0 0-63 0,106-75-94 16,-55 44 2-16,7 1-20 15,4-3-149-15,4-4-263 16</inkml:trace>
  <inkml:trace contextRef="#ctx0" brushRef="#br2" timeOffset="108627.9">12607 12196 1026 0,'0'0'344'16,"0"0"-137"-16,0 0-104 16,0 0-56-16,0 0-46 0,0 0 17 15,75-53-18-15,-49 41 0 16,-4 2-11-16,-2 1-6 16,-4-2-8-16,-10 7-13 15,-6-1 26-15,0 0-2 16,0 3 14-16,-10 2-14 15,-12 0 7-15,2 0-8 16,-2 7 15-16,2 5 3 16,4 4-1-16,4-2 40 15,3 2-23-15,6 1 7 16,1 0 30-16,2 0-40 16,0 3 22-16,0-1-8 0,2 3-15 15,6 2 25-15,-1 0-27 16,-1-5-11-16,-3-2 22 15,0-8-20-15,0-1 1 16,-3-3-5-16,0-5 8 16,0 0 3-16,0 0-9 15,0 0-2-15,3 0 34 16,1 0-22-16,11-2 16 16,9-9-4-16,9-3-24 15,1 2 0-15,2 5 0 16,-3 1 0-16,0 6 0 15,-8 0 0-15,2 16 0 16,-5 6 0-16,-10 7 0 16,-7 2 0-16,-5 2 0 15,-8-3 0-15,-17-1 0 0,-11-7-7 16,0-7-8-16,-2-1-13 16,6-7-44-16,2-7 2 15,8 0-143-15,11-31-540 16</inkml:trace>
  <inkml:trace contextRef="#ctx0" brushRef="#br2" timeOffset="115137.72">23969 12355 287 0,'0'0'98'0,"0"0"58"16,0 0-58-16,0 0 77 16,0 0-61-16,0 0 0 15,0 0-5-15,-15-14-12 16,14 12-7-16,-1 2-44 16,2 0-21-16,0 0 0 15,0 0-23-15,0 0-2 16,0 0 0-16,0-3-1 15,11 2 1-15,11-5 0 16,7 2 3-16,6-2-3 16,7-3 0-16,3 1 0 0,1-1-3 15,-9 1 12-15,-10-1-17 16,-15 9 8-16,-12-4 0 16,0-2 20-16,-7 5-20 15,-16-4 0-15,-3 5-2 16,-7 0 6-16,-5 0-4 15,2 0 0-15,1 2 3 16,-1 5-13-16,6 0 19 16,5-1-9-16,4 1 4 15,6 0-1-15,9-1 15 16,6 2-18-16,0-3 8 0,3-1-20 16,22-1 12-16,8-3 0 15,10 0-7-15,4-7 22 16,2-6-14-16,-7-3-1 15,-6 2 3-15,-14 4-7 16,-11 3 10-16,-10 2-1 16,-1 1 82-16,-12-2-50 15,-18 3-13-15,-9 3-24 16,-5 0 4-16,-4 10-1 16,0 5-3-16,2 5 0 15,1-3-1-15,8 0 13 16,7-1-9-16,11-7-3 15,8-2 4-15,8-4-19 16,3 0 12-16,0-2-26 0,15-1 27 16,11 0-5-16,5 0 7 15,3-4 0-15,2-1-7 16,-4-2 1-16,1 0-12 16,2 1 6-16,-2-1-4 15,-5 0-16-15,-10 0 30 16,-9 4-5-16,-9 0 14 15,0 0 60-15,-13-4-52 16,-10 4-15-16,-9-1 20 16,-4 4-17-16,-3 0 7 15,-3 0-7-15,3 14 7 16,3 2-14-16,10 1 4 16,9 0-9-16,14-2-34 0,3 2-104 15,34-7-99-15,16-10-3 16,8 0-320-16</inkml:trace>
  <inkml:trace contextRef="#ctx0" brushRef="#br2" timeOffset="116114.57">23923 12455 85 0,'0'0'58'16,"0"0"60"-16,0 0-67 16,0 0 2-16,0 0-11 15,0 0-10-15,2-38 3 16,-2 35-18-16,0 3 13 16,0 0 22-16,0 0-40 0,0 0 13 15,0 0-22-15,0 0-3 16,0 7-4-16,-5 13-2 15,1 23 6-15,-6 20 6 16,3 19-4-16,6 20-4 16,1 8 2-16,0 5-12 15,0-3 9-15,0-4-76 16,0-7-17-16,0-12 37 16,0-10 39-16,0-7 19 15,-3-9-1-15,-8-3 2 16,1-4 0-16,3-4 0 15,-3-4 0-15,3-5 5 0,0-4-4 16,1-6 8-16,3-6-8 16,-2-10 2-16,4-8 10 15,-1-6-13-15,1 1 1 16,1 0-2-16,0-4-18 16,0 0 7-16,0 0 0 15,0 0-34-15,0-5-84 16</inkml:trace>
  <inkml:trace contextRef="#ctx0" brushRef="#br2" timeOffset="116836.03">23857 12596 317 0,'0'0'107'16,"0"0"-43"-16,0 0-61 15,0 0 52-15,0 0-6 16,-6 109-10-16,-1-56 6 0,1 0-1 15,0 3 0 1,2 4-11-16,1 2-32 0,0 7 23 16,-2 5-24-16,3 2 0 15,0 3 0-15,-1 0 10 16,3-7-10-16,0-2 0 16,0-3 2-16,0-9 0 15,0-7-2-15,0-5 0 16,0 0-1-16,0 0 5 15,-2 0-4-15,-1 0 0 16,0 1 2-16,-3 1 0 16,0-4-2-16,-1 1 0 15,0-6 14-15,0 0-3 16,1 0 6-16,2 1-5 16,-5 2-10-16,3-2 17 0,-1-3-18 15,-2-3 2 1,0 0 29-16,3-1-18 0,-2 1 20 15,4-2-9-15,-1 2-11 16,1-1 10-16,3-1-19 16,-2-2 4-16,3 1 2 15,0-5-5-15,0 1-3 16,0-8 1-16,0-5 1 16,0-1 12-16,0-4-7 15,-2 1-4-15,2 3 23 16,-1 4-24-16,-2 6 29 15,-2 1-19-15,0 1-15 0,2-4 14 16,0-1-14-16,0-5 0 16,1-5-3-16,2-6 1 15,0-4-20-15,0-7-70 16,16-30-151-16,6-24-236 16</inkml:trace>
  <inkml:trace contextRef="#ctx0" brushRef="#br2" timeOffset="117205.85">24940 12893 448 0,'0'0'112'16,"0"0"-72"-16,0 0-34 16,0 0-5-16,0 0 6 15,0 0-7-15,-11-27 0 16,7 22 4-16,3 2 1 0,-2 3 4 15,0-1 4 1,-2-2-3-16,-2 3 20 0,1 0-30 16,-1 0-1-1,1 0-4-15,-2 0-58 0,-1 0-73 16,3 0-136-16</inkml:trace>
  <inkml:trace contextRef="#ctx0" brushRef="#br2" timeOffset="117918.33">24861 12692 463 0,'0'0'64'0,"0"0"4"15,0 0 3-15,0 0 36 16,-49-72-40-16,48 48 19 16,1-5-48-16,0 2 18 15,4 1-3-15,11 6-13 16,-3 7-7-16,0 7-15 15,-2 6-13-15,2 9 2 0,0 23-6 16,-1 19-1-16,-5 21 8 16,-6 15-5-16,0 11-3 15,-9 11 0-15,-17 1 3 16,-3-5-10-16,-4-2 7 16,4-21 0-16,8-15-3 15,11-17 4-15,10-16-1 16,0-10 0-16,6-14 1 15,9-3-7-15,-2-7 6 16,2 0 0-16,-3-8 45 16,-2-4 59-16,-4-2-14 15,-3 7 5-15,-3 7-28 16,0 0 30-16,-3 21-87 16,-13 18-8-16,-2 17-2 0,0 11 7 15,5 4-7-15,4 3 0 16,8-6 3-16,1-1-8 15,3-10 5-15,17-8 0 16,4-4-6-16,1-6 9 16,-3-1-3-16,-9-1 0 15,-9-1 5-15,-4 0-4 16,-7 1 1-16,-22-1 2 16,-6-2 26-16,-10-5-28 15,-1-3 9-15,-4-6-11 16,9-11-10-16,8-8-1 15,10-1-84-15,16-24-91 16,7-25-211-16,7-17-638 0</inkml:trace>
  <inkml:trace contextRef="#ctx0" brushRef="#br2" timeOffset="118451.56">25335 12963 984 0,'0'0'267'16,"0"0"-12"-16,0 0-139 0,0 0-60 15,0 0-1-15,0 0-51 16,71-89 11-16,11 53-12 16,21-3 4-16,7 2-7 15,4 4 0-15,-10 2-12 16,-21 6-5-16,-26 8-30 16,-23 3 5-16,-22 1 20 15,-12 1 22-15,-7 2-6 16,-22-1-18-16,-11 2-17 15,-5 5 33-15,-1-3-11 0,6 4 19 16,9 0 14-16,14 0-3 16,8 0 42-16,9-4-17 15,0-3-1-15,9 0 7 16,11-4-38-16,11 5 4 16,0 1 11-16,4 8-12 15,-4 0 13-15,-3 10-20 16,-4 17 0-16,-9 10 0 15,-11 9 7-15,-4 10-7 16,-14 3 0-16,-18 1-1 16,-7-3-2-16,-3-7-56 15,1-2-66-15,7-15-228 16,11-19-298-16</inkml:trace>
  <inkml:trace contextRef="#ctx0" brushRef="#br2" timeOffset="118867.64">27209 11785 527 0,'0'0'262'0,"0"0"-1"15,0-104-50-15,0 71-75 16,0 11 7-16,0 5-56 16,-4 9 2-16,1 5-15 15,-2 3-45-15,-7 0 27 16,-10 17-48-16,-11 22-6 15,-6 22 2-15,2 18 6 16,6 20-6-16,8 6-4 16,10 9 3-16,5-3-8 15,5-8 5-15,3-12 0 16,-1-11-4-16,-5-13-37 16,-6-14-34-16,-6-11-65 0,0-13-129 15,-4-12-96 1,-2-17-172-16</inkml:trace>
  <inkml:trace contextRef="#ctx0" brushRef="#br2" timeOffset="119017.07">26735 12425 736 0,'0'0'170'15,"-14"-93"106"-15,16 57-46 16,29 6-130-16,20 1-23 16,13 2-33-16,13-3-24 15,7 4 12-15,7 2-32 16,4-2-32-16,-4 4-52 15,-4-5-166-15,-9-3-213 0</inkml:trace>
  <inkml:trace contextRef="#ctx0" brushRef="#br2" timeOffset="119266.81">27712 11605 1125 0,'0'0'234'16,"0"0"38"-16,0 0-173 15,0 0-22-15,0 0-27 16,0 0-35-16,-55 66 31 16,31 3-14-16,-3 12-7 15,0 7 3-15,1 8-23 16,4 0 1-16,10-7-6 16,7-7-4-16,5-15-10 15,8-14-35-15,20-17-43 0,11-14-2 16,6-21-230-16,1-5-414 15</inkml:trace>
  <inkml:trace contextRef="#ctx0" brushRef="#br2" timeOffset="119650.12">27971 11850 1338 0,'0'0'102'0,"0"0"108"15,0 0-90-15,0 0-22 16,0 0-73-16,0 0 2 0,-37-21-21 15,34 58 4 1,0 13 22-16,0 6-29 0,0 3 3 16,3-3-3-16,0-2 2 15,0-15-5-15,0-9 0 16,0-13 2-16,0-9-10 16,0-6 8-16,0-2 0 15,8 0 1-15,6-14 6 16,7-11 0-16,11-13-7 15,6 1 7-15,3 4-10 16,-2 5 3-16,-5 11 0 16,-7 7-3-16,-8 10 3 15,-7 0-3-15,-4 9 1 16,-6 12-8-16,-2 8 4 16,-22 7 6-16,-20-3-17 0,-15 0 15 15,-8-3-54-15,-1-6 17 16,5-8-16-16,13-10-77 15,17-6-142-15,21-25-288 16</inkml:trace>
  <inkml:trace contextRef="#ctx0" brushRef="#br2" timeOffset="119900.35">28241 11526 1118 0,'0'0'301'16,"0"0"-49"-16,0 0-156 15,0 0-27-15,0 0-35 0,0 0-9 16,51 59 59 0,-14-15-68-16,9 6 22 0,4 1-24 15,-1 4-14-15,-6 0 0 16,-7 1 0-16,-23 0 0 16,-13 0 0-16,-19-2 0 15,-29-4-17-15,-16-2-30 16,-12-2-53-16,-9-6 0 15,0-17-216-15,9-20-522 16</inkml:trace>
  <inkml:trace contextRef="#ctx0" brushRef="#br2" timeOffset="120982.49">30003 11595 890 0,'0'0'226'0,"0"0"83"15,0-102-129-15,-8 76-82 16,-12 10 1-16,-13 8-58 16,-11 8-19-16,-8 7-6 15,-6 26-5-15,3 10-15 16,9 9 4-16,8 2 0 15,14-5-8-15,15-3 8 16,9-2-37-16,20-11 6 16,32-7-23-16,20-10 26 15,17-12-25-15,11-4-37 16,-3-14-17-16,-11-11-8 16,-17-12 19-16,-17-10 71 0,-16-12 25 15,-12-11 58-15,-14-2 37 16,-10 17-17-16,0 14 30 15,-9 24-51-15,-17 17 2 16,-9 1-25-16,-5 32-25 16,1 13-9-16,10 11 0 15,8-1 8-15,15-8-16 16,6-12 8-16,0-5 0 16,17-15-1-16,3-2 1 15,2-11 0-15,2-3 2 16,-2-3 9-16,1-18-6 15,-5-4-5-15,-3-9 0 0,-3-5 11 16,-5-11-10 0,-1 1 19-16,-3 9-2 0,-3 19-16 15,0 13 19-15,0 8-21 16,0 19-9-16,0 15 8 16,0 9-14-16,6-2 13 15,4-3-15-15,7-6-31 16,4-7 38-16,4-7-61 15,0-14-3-15,4-4 0 16,1 0 7-16,-2-20 1 16,-1-10 8-16,-6-9 40 15,-2-11 18-15,-5-6 30 16,-4 2 35-16,-3 12 50 16,-2 18-37-16,-4 14 10 15,-1 10-27-15,0 1-49 0,0 24-10 16,0 17 0-16,0 6-2 15,-3-4 21-15,3-5-15 16,0-13 4-16,0-5-10 16,0-12 9-16,0-3-2 15,0-6-6-15,8 0-1 16,16-12 45-16,9-12-36 16,10-12 2-16,0-3-11 15,5-11 16-15,-5 10-12 16,-7 6-4-16,-8 15 0 15,-10 13 3-15,-6 6 4 16,-3 23-9-16,3 21 2 0,-5 9 0 16,-2 5-11-16,-5-1 11 15,0-7-32-15,-5-11 12 16,-14-6-96-16,-4-11-148 16,1-15-288-16</inkml:trace>
  <inkml:trace contextRef="#ctx0" brushRef="#br2" timeOffset="121169.05">31074 10948 1139 0,'0'0'182'16,"0"0"92"-16,0 0-179 0,0 0-11 15,0 0-55-15,68 77-26 16,-68-26 13-16,0 7-13 15,-14 0-6-15,-6-4-10 16,-4-3-107-16,2-7-153 16,8-21-478-16</inkml:trace>
  <inkml:trace contextRef="#ctx0" brushRef="#br2" timeOffset="121481.9">31478 10957 1188 0,'0'0'347'16,"0"0"-147"-16,0 0-115 16,0 0-50-16,0 0 19 15,0 0-51-15,6 41 14 16,0 5 28-16,0 10-41 16,-3 7 22-16,-3 6-26 15,0 0 3-15,0-2 2 16,-3-1-3-16,-7-7-2 15,2-9 0-15,3-14 1 16,5-14-10-16,0-8-12 16,0-11-26-16,14-3 17 15,11 0-30-15,11 0-35 16,7-20-79-16,-1-13-207 16,-4-9-30-16,-10-5-216 15</inkml:trace>
  <inkml:trace contextRef="#ctx0" brushRef="#br2" timeOffset="121634.99">31385 11298 615 0,'0'0'325'0,"0"0"76"16,0 0-176-16,0 0-117 16,0 0-94-16,148-38-8 15,-76 35-5-15,-3 3-1 16,-8 0-155-16,-11 11-274 0,-9 0-557 15</inkml:trace>
  <inkml:trace contextRef="#ctx0" brushRef="#br2" timeOffset="122297.8">29816 12530 1044 0,'0'0'90'0,"0"-92"150"15,0 66-78-15,7 9-47 16,-6 10-49-16,-1 7 4 15,0 0-35-15,0 17-30 0,-3 29 12 16,-8 21-15-16,-2 22 0 16,0 0 5-16,2-3 6 15,5-10-13-15,0-17 0 16,6-17 3-16,0-15 0 16,0-13-3-16,0-11 0 15,0-3-2-15,7 0 10 16,13-20 1-16,11-13-2 15,12-9 2-15,4-12-8 16,5-3-1-16,5 3 0 16,-5 12-6-16,-7 17 9 15,-9 17-3-15,-8 8 0 16,-7 28-4-16,-11 11-4 16,-8 10 8-16,-2 1-10 15,-24-6 0-15,-15-2-6 0,-13-8 0 16,-4-2-11-16,-2-4-49 15,6-11-26-15,15-5-82 16,19-12-136-16,18-7-110 16</inkml:trace>
  <inkml:trace contextRef="#ctx0" brushRef="#br2" timeOffset="122647.38">30349 12625 896 0,'0'0'277'0,"0"0"-125"0,0 0-79 15,0 0 16 1,0 0-36-16,0 0 7 0,46 87-59 16,-36-73 7-16,-1-2-4 15,5-4 6-15,4-8 3 16,4 0-13-16,1-5 3 16,1-18 1-16,-5-3-4 15,-7-10 0-15,-4-8 3 16,-6 2 4-16,-2 5 2 15,0 12-6-15,-6 17 0 16,-10 8 33-16,-8 14-36 16,-7 22 0-16,-4 17-2 15,5 10 12-15,8 0-14 16,12-5 4-16,10-7 0 16,1-11-10-16,29-10 10 0,15-8-4 15,16-10-5-15,16-7-51 16,7-5-120-16,-5 0-261 15</inkml:trace>
  <inkml:trace contextRef="#ctx0" brushRef="#br2" timeOffset="123945.55">29330 13834 231 0,'0'0'440'16,"0"0"-241"-16,0 0 9 15,12-82 3-15,-12 59-71 16,0 0 19-16,0 6-68 15,-10 4-18-15,-2 8 4 16,-2 5-54-16,-2 0-1 16,-5 18-22-16,-1 19 12 15,1 19-21-15,3 6 9 16,9 8 0-16,6-13-3 16,3-7 7-16,0-12-4 0,0-14 0 15,0-7 5-15,0-12-4 16,0-1-1-16,0-4 0 15,0 0-1-15,0 0 14 16,0 0-13-16,0 0 7 16,0 0-3-16,0 0 24 15,0 0-28-15,0 0 0 16,0 0-3-16,0 0 8 16,0 0-5-16,0 0 0 15,0 0 5-15,0 0-9 16,0 0 4-16,0 0 0 15,0 0-9-15,0 0 14 0,0 0-5 16,0 0 0-16,0 3 2 16,0 2-13-16,0 4 11 15,0 2 0-15,0-2-5 16,0 1 11-16,0 0-6 16,0 3 0-16,0-4 5 15,0 1-9-15,0-4 4 16,0-1 0-16,0-2-6 15,0-3 12-15,0 0-6 16,0 0 0-16,0 0 6 16,0 0-3-16,0 0-3 15,0 2 0-15,0-2-4 16,0 0 7-16,0 0-3 16,0 0 0-16,0 0 6 15,0 0-13-15,0 0 7 0,0 0 0 16,0 0-4-16,0 0 7 15,0 0-3-15,0 0 0 16,0 0 8-16,0 4-16 16,0 9 8-16,0 7 0 15,0 9-8-15,0 1 16 16,0 1-8-16,0-1 0 16,0-1 1-16,-6 1-6 15,-6-1 5-15,-3 1 0 16,-6 0-5-16,-6-1-6 15,-4-2-15-15,-3-4-8 16,2-6-49-16,2-4-13 0,4-7-118 16,3-6-115-16,5-6-95 15,2-21-283-15</inkml:trace>
  <inkml:trace contextRef="#ctx0" brushRef="#br2" timeOffset="124109.97">28890 14192 846 0,'0'0'213'0,"0"0"115"16,0 0-140-16,9-72-94 16,19 52-44-16,10-1 7 15,9 4-37-15,8 1-7 16,7 3-13-16,6 3-18 16,10 1-46-16,10-1-107 0,8 0-179 15,-5-4-146 1</inkml:trace>
  <inkml:trace contextRef="#ctx0" brushRef="#br2" timeOffset="125560.8">29800 13713 919 0,'0'0'220'15,"0"0"74"-15,-81-34-154 16,58 34-82-16,-3 5 2 16,-1 17-31-16,0 18-12 15,2 13 20-15,6 3-30 16,5 6 3-16,8-4-7 15,6-14 4-15,6-7-7 0,21-10 0 16,12-7-31 0,7-14 28-16,6-6-59 0,1 0 12 15,-9-13-1-15,-9-14-13 16,-14-9 44-16,-15-8 14 16,-6-11 12-16,-3-8 31 15,-17 0-14-15,-7 14 5 16,-3 13 11-16,-4 22-15 15,-3 14 11-15,3 9-35 16,1 25 4-16,8 13-10 16,11 5 6-16,8 2-3 15,6-4-3-15,9-14-26 16,22-8 7-16,11-11 16 16,7-10-4-16,3-7 7 15,1 0-6-15,-4-10 12 0,-3-9-13 16,-7-8 21-16,-6-2-8 15,-8-8 0-15,-5-9 2 16,-7 3 50-16,-4 2-22 16,-5 15-12-16,-4 13 30 15,0 13-19-15,0 3-20 16,0 27-9-16,-9 10-11 16,2 9 5-16,7-2 6 15,0-8-22-15,6-5 3 16,15-12-9-16,7-5 12 0,5-11 5 15,3-6-18 1,1-3 22-16,0-14-21 0,-4-8 13 16,-3-5 4-16,-5-9 18 15,-1-8-7-15,-5-6 33 16,-5 7-9-16,-3 13 31 16,-6 10-22-16,-3 16-4 15,-2 7-12-15,0 7-17 16,0 18-19-16,0 12 17 15,4 3 4-15,8 6-14 16,8-3 10-16,6-10-44 16,9-3 3-16,4-16-41 15,5-8-26-15,3-6-17 16,-7-8-31-16,-6-17 78 16,-14-5 67-16,-10-10 13 0,-9-3 101 15,-1-6 78 1,0 2-44-16,0 5-29 0,0 16-43 15,0 9 11-15,0 10-35 16,-1 7-14-16,-5 7-23 16,2 13 6-16,-1 13-8 15,4 3 0-15,1 4 10 16,0-5-10-16,3-3 0 16,6-10 0-16,2-13-9 15,-2-2 18-15,6-7-9 16,2-7 10-16,7-16-7 15,4-7 21-15,3-9-24 0,4-1 1 16,2-7 3 0,1 2 4-16,-3 6-4 0,-11 12 7 15,-6 15-1-15,-6 12-17 16,1 5 7-16,2 19-3 16,1 6-14-16,1 3 15 15,-1 1-21-15,-1-5-2 16,3-3-44-16,-2-13 2 15,1-4-68-15,4-9 1 16,5 0-18-16,6-19 32 16,4-5-53-16,4-5 46 15,2-4 42-15,-5-1 85 16,-4-5 88-16,-8-3 88 16,-7-2 5-16,-8 8 20 0,-5 15-43 15,-5 8-36-15,0 13-41 16,-16 0-17-16,-19 13-60 15,-10 15-1-15,-5 1-6 16,6 8 3-16,11-4 0 16,10 0 0-16,13-7 2 15,10 0-7-15,0-9-5 16,19-5 7-16,14-9-10 16,11-3 5-16,3-3-12 15,0-19 2-15,-5-4-18 16,-9-11 33-16,-8-16-2 15,-2-9 5-15,-7-18 16 16,-1-9-16-16,-1-9 27 0,-3 6 14 16,-5 17-34-16,-3 30 36 15,-3 22-18-15,0 23-1 16,-17 15-10-16,-12 26-11 16,-4 16-3-16,7 12 3 15,7 1 2-15,12-2-6 16,7 1 1-16,1-5 0 15,24-2-16-15,6-9 4 16,9-4-41-16,8-19-50 16,10-9-201-16,9-18-293 15</inkml:trace>
  <inkml:trace contextRef="#ctx0" brushRef="#br2" timeOffset="125955.21">32370 13525 1113 0,'0'0'310'0,"0"0"-109"16,0 0-86-16,0 0-56 16,0 0 1-16,0 0-19 15,-39-11-26-15,39 11 33 16,0 0-42-16,0 0-3 16,0 0 2-16,0-3 5 15,0 0-10-15,0 3 0 16,0-3 2-16,0 3-9 15,0 0 7-15,0 0-13 0,0 9-8 16,-6 8-21-16,-1 6 38 16,1-6-11-16,6-4 2 15,0-4 2-15,0-5 6 16,18-4 5-16,2 0-3 16,6 0 8-16,-1-13-5 15,-2 0 0-15,-6-4 9 16,-4-3-2-16,-7 0-7 15,-5 3 8-15,-1 1-2 16,0 7 1-16,-3 6-9 16,-14 3 2-16,-5 8-30 15,-5 16 14-15,-2 6-96 16,0 0-152-16,1-8-504 0</inkml:trace>
  <inkml:trace contextRef="#ctx0" brushRef="#br2" timeOffset="129674.07">2704 11043 1118 0,'0'0'33'16,"0"0"200"-16,-82-18-57 16,73 14-51-16,9 4-57 15,0-4-61-15,12-2-5 16,28-7 10-16,20-4-12 16,13-6 6-16,1 0 7 15,-5-1-13-15,-17 10 0 16,-22 6-36-16,-21 4 31 15,-9 4-12-15,-39 0 15 16,-16 9 0-16,-19 11-28 16,-6 8 30-16,0-2 0 15,13-2 1-15,10-10 0 0,23-3 8 16,13-7 2-16,15-4 35 16,6 2-40-16,0 5 7 15,0 10-13-15,0 6 5 16,9 10 38-16,3 7-30 15,-6 10 15-15,-2 12 4 16,-4 11-32-16,0 12 29 16,0 2-14-16,0 2-8 15,-6-10 16-15,3-10-23 16,3-19 1-16,0-14-5 16,8-9 6-16,14-8-4 15,17-5 2-15,10-11 0 0,8-3-14 16,16-17 14-16,9-19-50 15,5-6 10-15,-4-2-109 16,-14-2-143-16,-28-9-234 16,-33-2-294-16</inkml:trace>
  <inkml:trace contextRef="#ctx0" brushRef="#br2" timeOffset="129821.54">2679 11405 997 0,'0'0'58'0,"0"0"218"15,0 0-91-15,0 0-122 16,0 0-42-16,0 0-5 16,53-8-8-16,10 5-16 0,10 2-136 15,0-2-176-15,2-7-231 16</inkml:trace>
  <inkml:trace contextRef="#ctx0" brushRef="#br2" timeOffset="130031.11">3198 11269 1316 0,'0'0'110'0,"0"0"141"15,0 0-199-15,0 0 15 16,0 0-63-16,83 16 54 16,-1 3-23-16,12 5-33 15,0 6 4-15,0 0-6 16,-12 1-23-16,-16 6 21 0,-21 7-110 15,-20-1-94-15,-19-7-231 16,-6-17-269-16</inkml:trace>
  <inkml:trace contextRef="#ctx0" brushRef="#br2" timeOffset="130241.24">3669 11193 1396 0,'0'0'135'15,"0"0"93"-15,-103-17-156 16,79 20-29-16,-1 24-14 16,-8 16-27-16,-7 16-2 15,-5 11 13-15,3 8-9 0,5 12-4 16,9 3 0-16,19-5-21 16,9-11-33-16,22-18-124 15,26-33-321-15,13-26-210 16</inkml:trace>
  <inkml:trace contextRef="#ctx0" brushRef="#br2" timeOffset="131288.71">4081 11215 1461 0,'0'0'205'0,"0"0"-39"15,0 0-146-15,0 0 22 16,-87 23-38-16,53 18-4 15,-2 7 0-15,5 3 8 0,14-2-11 16,14-4 3-16,3-7-2 16,23-8-14-16,20-15 7 15,5-15 2-15,7-2 6 16,0-25-23-16,-6-9 19 16,-7 2-26-16,-15 0 31 15,-15 0-19-15,-9-3 25 16,-3 4-6-16,-6 4 0 15,-6 12 10-15,0 13 15 16,6 4-13-16,0 11 0 16,3 18-24-16,3 10 16 0,0 4-4 15,9-3 0 1,15-6 1-16,7-8-5 0,-4-7 4 16,0-11 0-16,-6-8-1 15,4 0 3-15,-1-20-2 16,3-10 0-16,1-3 10 15,2-7-17-15,-2-3 7 16,-1 0 0-16,0 7-3 16,-6 12 3-16,-6 11 0 15,-3 13-2-15,1 3 12 16,5 19-12-16,6 5 2 16,4 0 0-16,2-6-5 15,0-12 5-15,-2-2 0 16,-1-7 4-16,3-4 6 0,3-15 2 15,-2-8-6-15,2-2 0 16,-2-5 8-16,2-4-13 16,-3 3-1-16,-3 12 4 15,-9 7 1-15,-8 13-5 16,-1 3 0-16,0 17 2 16,3 15-18-16,6 5 16 15,3-3 0-15,1-8-4 16,-2-3 9-16,-4-14-5 15,-4-3 0-15,1-6 1 16,1-2 2-16,2-16-3 16,9-9 0-16,-2-4 1 0,4-5 5 15,-2 5-6-15,-4 5 0 16,-6 12 4-16,-9 9-14 16,1 5 10-16,-4 5 0 15,8 13-4-15,5 5-6 16,2-1 8-16,6-5-4 15,7-4-33-15,2-6 39 16,3-7-69-16,-3 0-16 16,4-10 49-16,-6-12-71 15,-4-5 56-15,-6-2 19 16,-3-8 32-16,-9-7 22 16,-3-8 29-16,-6-14 35 15,0-9 26-15,0-2-55 0,-6 14 5 16,0 20-7-1,0 26-9-15,1 14 52 0,1 3-98 16,4 7 0-16,0 30 0 16,0 19 0-16,12 26 0 15,13 21 0-15,11 19 0 16,6 14 0-16,1 19 0 16,2 4 0-16,-2-2 0 15,-4-7 0-15,-11-24 0 16,-4-28-51-16,-9-29-85 15,-6-29-33-15,-2-34-391 16,4-15-562-16</inkml:trace>
  <inkml:trace contextRef="#ctx0" brushRef="#br2" timeOffset="131539.38">6027 11037 1317 0,'0'0'219'0,"0"0"-11"15,-10-98-157-15,53 67-35 16,21 3 0-16,17 11-8 16,7 14-8-16,0 3 0 15,-14 20 3-15,-16 18-5 16,-25 11 2-16,-27 7-17 16,-6 8 7-16,-34 2-20 15,-20 0 23-15,-10 0-6 16,-6-7-42-16,6-13 7 0,7-17-58 15,17-14-57-15,19-15-110 16,21-24 15-16,6-28-194 16</inkml:trace>
  <inkml:trace contextRef="#ctx0" brushRef="#br2" timeOffset="132055.72">6615 10355 765 0,'0'0'219'16,"22"-70"39"-16,-19 70-31 15,0 12-154-15,3 37-47 16,9 24-15-16,3 20 39 16,9 13 1-16,-5 6-50 0,-8-3 37 15,-11-6-38-15,-3-12 1 16,0-20-8-16,0-24-3 16,0-18-39-16,3-20-9 15,22-9-58-15,11-26 93 16,10-14-73-16,3-13-100 15,-1-9 150-15,-12-4 25 16,-6-1 21-16,-8 14 7 16,-10 14 24-16,-8 25 70 15,-4 14 26-15,0 0-76 16,0 27-33-16,-4 6-7 16,4 1 9-16,0-3-20 15,0-11 14-15,15-6-18 0,7-7 4 16,1-7 0-1,2 0 0-15,2-16 0 0,-5-9 0 16,-5 2 0-16,-7-9 10 16,-7-2-14-16,-3-2 4 15,-6 7 0-15,-15 9 25 16,-4 15-4-16,-2 8 44 16,-9 28-54-16,5 22-4 15,-2 10 33-15,11 3-8 16,11 0-27-16,11-9 13 15,6-7-18-15,33-11-5 16,24-11-2-16,26-17-69 16,17-11-38-16,13-6-319 15,2-24-564-15</inkml:trace>
  <inkml:trace contextRef="#ctx0" brushRef="#br2" timeOffset="132471.41">8457 10643 991 0,'0'0'156'0,"0"0"124"0,0 0-106 15,0 0-53-15,0 0-78 16,0 0-11-16,-76-39-32 16,57 59 2-16,2 4-1 15,4-5-1-15,10-2 0 16,3-5-5-16,0-2 3 16,10-6 2-16,10-4 0 15,5 0 8-15,8-12-12 16,-4-9 4-16,0-5 0 15,-5-7-6-15,-5-3 13 16,-7-1-7-16,-9 7 0 16,-3 13 0-16,0 17-21 0,-22 7-5 15,-11 30-103-15,-9 21 67 16,3 10-138-16,1 4-165 16,2 1-270-16</inkml:trace>
  <inkml:trace contextRef="#ctx0" brushRef="#br2" timeOffset="132787.29">8387 11210 871 0,'0'0'491'0,"0"0"-267"15,0 0-50-15,0 0-110 0,0 0-60 16,0 0 6-16,-58-4 5 15,46 20-8-15,9 0-7 16,3-5 4-16,0 0-8 16,0-9 4-16,0-2 0 15,15 0-1-15,12 0 11 16,7-16-10-16,3-11 0 16,-4 0 14-16,-2-6-20 15,-14 0 6-15,-7 7-24 16,-10 10 23-16,-16 15-51 15,-44 2-89-15,-31 32-135 16,-37 9-179-16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5:08:20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3633 5755 449 0,'0'0'20'0,"0"0"88"16,0 0 23-16,0 0-82 0,0 0 6 15,0 0-2-15,0 0-11 16,-13 0-7-16,13 0 2 16,0 0 0-16,0 0-1 15,0 0 10-15,0-2 4 16,0-1-14-16,0 2-18 16,0-2 4-16,0 3-11 15,0 0-2-15,0 0-1 16,0 0-3-16,0 0 3 15,0 0-3-15,0 0 0 16,0 0 0-16,0 0-5 16,0 17-7-16,10 6 7 0,2 10 9 15,6 2-5 1,-3-1-4-16,4-2 3 0,-2-10 1 16,-1-5 1-16,-2-9 2 15,5-8 1-15,6 0 14 16,11-18 27-16,16-21 3 15,17-22-19-15,17-13-9 16,16-6-6-16,17-2-1 16,2 7-7-16,-3 9-7 15,-15 10 3-15,-21 9-2 16,-18 7 0-16,-22 11 0 16,-14 9 2-16,-16 11-3 15,-6 1 1-15,-6 5 0 0,0 3-2 16,0-3-2-1,0 0-12-15,0-2-52 0,0 1-119 16,-16 0-124-16,-7 4-206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CB60-FF99-43E7-96B6-850DF588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F6463-F4B0-4FA2-B50B-E72958A87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821C-D11D-41C4-88CA-7A13EF22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C385-78D5-41F4-A39C-4AE3D7C7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21E0-9918-48D6-A2E1-1180D606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9A7F-E6FA-4456-AEE6-3B05E9B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AD58-2B80-4F34-A0E6-E1CC09766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3CDA-5893-4CFB-98C7-C165566B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ADF9-792B-44E8-9AFF-474FE2F9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BBF2-A4EE-4CA2-8513-13FEE651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4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93762-BA28-4D13-BA9D-371B396E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8BABB-F20D-4F58-AE67-0FC598EC8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0B9B-792A-4890-8AEE-8A0D994D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DABB-723E-487A-AFB5-0D920AEC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90F4-B364-4E64-8A98-AE23BABC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0D2-CECF-4E46-AD39-B040982E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3E29-11EF-40BA-B90D-542BE21A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05B3-1A52-4524-BE40-108420C4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AFB5-B028-4055-90C6-B102FD0E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3CA9-E2C7-4E01-A0D0-1324420C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E559-795E-4FEF-A297-5BB6ABFA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581C7-365E-480D-84D8-305B16B8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4F2-90BF-41B9-ACC6-8BA912D6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F3C0-5598-4A58-97CB-F1796B15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1A96-F487-41E8-8236-F7B00121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7A37-0A01-4DFD-A6F6-80B5D3F8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A53E-0151-4166-924D-17DD99988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32D56-876D-4618-9802-95EE67CA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3F70-B1C9-4EAC-99BD-C187238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40349-FB6D-4833-8134-5548B3EB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DE81D-E9FF-4ECA-9551-8116DDBC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28C9-E241-48F7-A873-08AEAAE6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887C-A023-4092-9623-6A76CDEF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B7CED-C951-4098-ABF3-056D518BA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E624C-D4A7-4885-8553-0A3DCF1D9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8BBA8-1738-488C-920B-C3F001945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43DE0-E9BD-4110-9082-6B60CD77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1A23B-A708-48E2-B423-0F51CE90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D346B-AF22-45FF-9F85-368DD345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5BD4-D5E5-478A-8DF2-7BE6BEA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AEF1A-4AFF-4AD5-974A-81E0D62C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C2F09-9A27-4C70-99A7-34F9264A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89FA-1010-42AA-ABB2-B11B6C0E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66BC4-A355-4332-9228-1169C262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819B7-3929-4BC0-B4EB-A4E6DD0C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1930-07BE-456C-B8A7-2D60DA12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9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FDAF-7B92-4ECB-8500-CF96C18D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2935-525C-40C4-B5C9-E3494E19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1D706-517F-417E-8BFD-1B9DD579D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E905-628E-4710-9F39-ACF759AF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1014A-D12F-4B40-94ED-61FD2CB8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B3C6C-CED0-4C7E-A446-C3245057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4727-CB29-424A-8670-6AF00FB4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62927-2A32-45BA-A2D3-9BBAAC4C2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A08E0-604B-4650-97FB-80F9DC0C6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5E9B7-D2DE-4ED6-9850-FBDB6D5B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772A0-CEE8-4AE9-BA58-D0B64046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09C89-6175-49A5-A128-632C8F51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3B40F-C91B-4613-B3D6-9B25A724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3C9AE-C090-4CF7-B676-EAFF3DDB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9964-FB1B-473E-A008-013EFE389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E40F-862E-4314-AC4B-98F6779D1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0566-715B-4D4A-8A8F-92C15F761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customXml" Target="../ink/ink10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customXml" Target="../ink/ink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88BA2-81B8-47CC-8E50-8996562D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9" y="669249"/>
            <a:ext cx="7516836" cy="3647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64246C-B84A-475B-B537-1690090E9867}"/>
                  </a:ext>
                </a:extLst>
              </p14:cNvPr>
              <p14:cNvContentPartPr/>
              <p14:nvPr/>
            </p14:nvContentPartPr>
            <p14:xfrm>
              <a:off x="1022760" y="204120"/>
              <a:ext cx="10574280" cy="251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64246C-B84A-475B-B537-1690090E98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400" y="194760"/>
                <a:ext cx="10593000" cy="25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2C55AD-49AB-4E51-A23A-D6146D72382F}"/>
                  </a:ext>
                </a:extLst>
              </p14:cNvPr>
              <p14:cNvContentPartPr/>
              <p14:nvPr/>
            </p14:nvContentPartPr>
            <p14:xfrm>
              <a:off x="1079640" y="811800"/>
              <a:ext cx="10730160" cy="481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2C55AD-49AB-4E51-A23A-D6146D7238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802440"/>
                <a:ext cx="10748880" cy="48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1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5C4B2-8E53-44D4-8266-49575A61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1" y="811685"/>
            <a:ext cx="6424469" cy="34493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F79551-BD1F-4A28-91E2-633E1839ED82}"/>
                  </a:ext>
                </a:extLst>
              </p14:cNvPr>
              <p14:cNvContentPartPr/>
              <p14:nvPr/>
            </p14:nvContentPartPr>
            <p14:xfrm>
              <a:off x="1296720" y="2350440"/>
              <a:ext cx="1892520" cy="38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F79551-BD1F-4A28-91E2-633E1839ED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7360" y="2341080"/>
                <a:ext cx="19112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5A7FA6-072B-49C7-8D1B-277CD53824DE}"/>
                  </a:ext>
                </a:extLst>
              </p14:cNvPr>
              <p14:cNvContentPartPr/>
              <p14:nvPr/>
            </p14:nvContentPartPr>
            <p14:xfrm>
              <a:off x="971280" y="4565880"/>
              <a:ext cx="7416720" cy="139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5A7FA6-072B-49C7-8D1B-277CD53824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920" y="4556520"/>
                <a:ext cx="7435440" cy="14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7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059273-096D-4CEC-9710-8702D214E012}"/>
                  </a:ext>
                </a:extLst>
              </p14:cNvPr>
              <p14:cNvContentPartPr/>
              <p14:nvPr/>
            </p14:nvContentPartPr>
            <p14:xfrm>
              <a:off x="1031040" y="473400"/>
              <a:ext cx="10743840" cy="566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059273-096D-4CEC-9710-8702D214E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1680" y="464040"/>
                <a:ext cx="10762560" cy="56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9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B49009-E974-4FA8-87A1-ED501DB87253}"/>
                  </a:ext>
                </a:extLst>
              </p14:cNvPr>
              <p14:cNvContentPartPr/>
              <p14:nvPr/>
            </p14:nvContentPartPr>
            <p14:xfrm>
              <a:off x="426240" y="277560"/>
              <a:ext cx="11619360" cy="643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B49009-E974-4FA8-87A1-ED501DB87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880" y="268200"/>
                <a:ext cx="1163808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47C6B3-F30D-44AD-BB0C-54A84DFB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7" y="656492"/>
            <a:ext cx="6285946" cy="27725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B83446-3A64-461E-8787-7144B9677C28}"/>
                  </a:ext>
                </a:extLst>
              </p14:cNvPr>
              <p14:cNvContentPartPr/>
              <p14:nvPr/>
            </p14:nvContentPartPr>
            <p14:xfrm>
              <a:off x="509400" y="593640"/>
              <a:ext cx="11384640" cy="603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B83446-3A64-461E-8787-7144B9677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40" y="584280"/>
                <a:ext cx="11403360" cy="60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7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CD34D5-7C32-4008-9957-9B6BF597754D}"/>
                  </a:ext>
                </a:extLst>
              </p14:cNvPr>
              <p14:cNvContentPartPr/>
              <p14:nvPr/>
            </p14:nvContentPartPr>
            <p14:xfrm>
              <a:off x="718200" y="847800"/>
              <a:ext cx="10968120" cy="525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CD34D5-7C32-4008-9957-9B6BF59775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840" y="838440"/>
                <a:ext cx="10986840" cy="52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24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43D82-2797-45AB-BFBF-73AC74F4A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0" y="535668"/>
            <a:ext cx="4233373" cy="36104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62EBF4-F9D4-4B21-A284-98A19CAE8558}"/>
                  </a:ext>
                </a:extLst>
              </p14:cNvPr>
              <p14:cNvContentPartPr/>
              <p14:nvPr/>
            </p14:nvContentPartPr>
            <p14:xfrm>
              <a:off x="1303200" y="1886760"/>
              <a:ext cx="434160" cy="26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62EBF4-F9D4-4B21-A284-98A19CAE85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3840" y="1877400"/>
                <a:ext cx="452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2DDC99-DAB5-49EB-A244-A885A323338A}"/>
                  </a:ext>
                </a:extLst>
              </p14:cNvPr>
              <p14:cNvContentPartPr/>
              <p14:nvPr/>
            </p14:nvContentPartPr>
            <p14:xfrm>
              <a:off x="5630400" y="1622160"/>
              <a:ext cx="5169240" cy="113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2DDC99-DAB5-49EB-A244-A885A32333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1040" y="1612800"/>
                <a:ext cx="5187960" cy="11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15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B9556-9C6B-404F-86EA-CA968179C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6" y="641838"/>
            <a:ext cx="3338733" cy="3534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F3E59F-A9F7-42BB-9BC7-D6091C4FD78B}"/>
                  </a:ext>
                </a:extLst>
              </p14:cNvPr>
              <p14:cNvContentPartPr/>
              <p14:nvPr/>
            </p14:nvContentPartPr>
            <p14:xfrm>
              <a:off x="1104480" y="753840"/>
              <a:ext cx="4491360" cy="313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F3E59F-A9F7-42BB-9BC7-D6091C4FD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120" y="744480"/>
                <a:ext cx="4510080" cy="31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4D9D88-F895-45F7-AC5A-5FDD76B251C7}"/>
                  </a:ext>
                </a:extLst>
              </p14:cNvPr>
              <p14:cNvContentPartPr/>
              <p14:nvPr/>
            </p14:nvContentPartPr>
            <p14:xfrm>
              <a:off x="6255720" y="2280960"/>
              <a:ext cx="4898520" cy="55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4D9D88-F895-45F7-AC5A-5FDD76B251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6360" y="2271600"/>
                <a:ext cx="4917240" cy="5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69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11</cp:revision>
  <dcterms:created xsi:type="dcterms:W3CDTF">2020-12-23T03:45:03Z</dcterms:created>
  <dcterms:modified xsi:type="dcterms:W3CDTF">2021-01-05T16:58:52Z</dcterms:modified>
</cp:coreProperties>
</file>