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525B2-D25B-41B7-BEDF-A215D55A4B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D87909-D6FF-404A-AE58-E0E9A3F27A53}">
      <dgm:prSet phldrT="[Text]"/>
      <dgm:spPr/>
      <dgm:t>
        <a:bodyPr/>
        <a:lstStyle/>
        <a:p>
          <a:r>
            <a:rPr lang="en-US" dirty="0"/>
            <a:t>Student</a:t>
          </a:r>
        </a:p>
      </dgm:t>
    </dgm:pt>
    <dgm:pt modelId="{E87B6724-6BE6-46B1-95C8-21EE8AFBB778}" type="parTrans" cxnId="{5B2A92DF-61DB-4693-88A0-29998761F9A0}">
      <dgm:prSet/>
      <dgm:spPr/>
      <dgm:t>
        <a:bodyPr/>
        <a:lstStyle/>
        <a:p>
          <a:endParaRPr lang="en-US"/>
        </a:p>
      </dgm:t>
    </dgm:pt>
    <dgm:pt modelId="{6EA1059E-5321-4F58-A32A-8B8DFC140D50}" type="sibTrans" cxnId="{5B2A92DF-61DB-4693-88A0-29998761F9A0}">
      <dgm:prSet/>
      <dgm:spPr/>
      <dgm:t>
        <a:bodyPr/>
        <a:lstStyle/>
        <a:p>
          <a:endParaRPr lang="en-US"/>
        </a:p>
      </dgm:t>
    </dgm:pt>
    <dgm:pt modelId="{4B5E0D75-C1C6-4E04-A228-56F91E50E1A4}">
      <dgm:prSet phldrT="[Text]" custT="1"/>
      <dgm:spPr/>
      <dgm:t>
        <a:bodyPr/>
        <a:lstStyle/>
        <a:p>
          <a:r>
            <a:rPr lang="en-US" sz="2300" b="1" u="sng" dirty="0"/>
            <a:t>Entrepreneurship Course</a:t>
          </a:r>
        </a:p>
      </dgm:t>
    </dgm:pt>
    <dgm:pt modelId="{7FE17611-F2E7-4BC9-9FBD-77F5703FA456}" type="parTrans" cxnId="{D12C9C37-548D-4124-8827-42D76EFBEAB8}">
      <dgm:prSet/>
      <dgm:spPr/>
      <dgm:t>
        <a:bodyPr/>
        <a:lstStyle/>
        <a:p>
          <a:endParaRPr lang="en-US"/>
        </a:p>
      </dgm:t>
    </dgm:pt>
    <dgm:pt modelId="{A84AE6BC-1F13-43E0-8148-970F29194287}" type="sibTrans" cxnId="{D12C9C37-548D-4124-8827-42D76EFBEAB8}">
      <dgm:prSet/>
      <dgm:spPr/>
      <dgm:t>
        <a:bodyPr/>
        <a:lstStyle/>
        <a:p>
          <a:endParaRPr lang="en-US"/>
        </a:p>
      </dgm:t>
    </dgm:pt>
    <dgm:pt modelId="{CB787338-1E18-4D72-A9FD-95AA1D8C01D8}">
      <dgm:prSet phldrT="[Text]"/>
      <dgm:spPr/>
      <dgm:t>
        <a:bodyPr/>
        <a:lstStyle/>
        <a:p>
          <a:r>
            <a:rPr lang="en-US" dirty="0"/>
            <a:t>Entrepreneur</a:t>
          </a:r>
        </a:p>
      </dgm:t>
    </dgm:pt>
    <dgm:pt modelId="{837CF033-2E1A-4ABA-8E4F-7D79512DF1D7}" type="parTrans" cxnId="{27B2EBCB-07C5-4A83-A311-29C773619864}">
      <dgm:prSet/>
      <dgm:spPr/>
      <dgm:t>
        <a:bodyPr/>
        <a:lstStyle/>
        <a:p>
          <a:endParaRPr lang="en-US"/>
        </a:p>
      </dgm:t>
    </dgm:pt>
    <dgm:pt modelId="{91272B6A-88C8-4DB9-84DA-C37390671913}" type="sibTrans" cxnId="{27B2EBCB-07C5-4A83-A311-29C773619864}">
      <dgm:prSet/>
      <dgm:spPr/>
      <dgm:t>
        <a:bodyPr/>
        <a:lstStyle/>
        <a:p>
          <a:endParaRPr lang="en-US"/>
        </a:p>
      </dgm:t>
    </dgm:pt>
    <dgm:pt modelId="{184172E6-BBFB-4014-AB61-A0CD9F28F498}" type="pres">
      <dgm:prSet presAssocID="{E68525B2-D25B-41B7-BEDF-A215D55A4BAF}" presName="Name0" presStyleCnt="0">
        <dgm:presLayoutVars>
          <dgm:dir/>
          <dgm:resizeHandles val="exact"/>
        </dgm:presLayoutVars>
      </dgm:prSet>
      <dgm:spPr/>
    </dgm:pt>
    <dgm:pt modelId="{4FD7E315-836A-458F-8DA7-E8CF0AEC8F86}" type="pres">
      <dgm:prSet presAssocID="{3BD87909-D6FF-404A-AE58-E0E9A3F27A53}" presName="node" presStyleLbl="node1" presStyleIdx="0" presStyleCnt="3">
        <dgm:presLayoutVars>
          <dgm:bulletEnabled val="1"/>
        </dgm:presLayoutVars>
      </dgm:prSet>
      <dgm:spPr/>
    </dgm:pt>
    <dgm:pt modelId="{AA1BB735-67F2-46B1-9224-A896D8FFF8A2}" type="pres">
      <dgm:prSet presAssocID="{6EA1059E-5321-4F58-A32A-8B8DFC140D50}" presName="sibTrans" presStyleLbl="sibTrans2D1" presStyleIdx="0" presStyleCnt="2"/>
      <dgm:spPr/>
    </dgm:pt>
    <dgm:pt modelId="{7D44778D-B72E-4753-9AD1-963A9724CAE1}" type="pres">
      <dgm:prSet presAssocID="{6EA1059E-5321-4F58-A32A-8B8DFC140D50}" presName="connectorText" presStyleLbl="sibTrans2D1" presStyleIdx="0" presStyleCnt="2"/>
      <dgm:spPr/>
    </dgm:pt>
    <dgm:pt modelId="{3A254109-3508-48C4-ABC1-5276EBD1C3B6}" type="pres">
      <dgm:prSet presAssocID="{4B5E0D75-C1C6-4E04-A228-56F91E50E1A4}" presName="node" presStyleLbl="node1" presStyleIdx="1" presStyleCnt="3">
        <dgm:presLayoutVars>
          <dgm:bulletEnabled val="1"/>
        </dgm:presLayoutVars>
      </dgm:prSet>
      <dgm:spPr/>
    </dgm:pt>
    <dgm:pt modelId="{4D29A152-8BBB-48EC-921C-1B88647049C9}" type="pres">
      <dgm:prSet presAssocID="{A84AE6BC-1F13-43E0-8148-970F29194287}" presName="sibTrans" presStyleLbl="sibTrans2D1" presStyleIdx="1" presStyleCnt="2"/>
      <dgm:spPr/>
    </dgm:pt>
    <dgm:pt modelId="{10282D8D-6D9E-4330-A115-00E25A401F52}" type="pres">
      <dgm:prSet presAssocID="{A84AE6BC-1F13-43E0-8148-970F29194287}" presName="connectorText" presStyleLbl="sibTrans2D1" presStyleIdx="1" presStyleCnt="2"/>
      <dgm:spPr/>
    </dgm:pt>
    <dgm:pt modelId="{AC203221-5EFE-4F2A-82CC-28DEE4110F22}" type="pres">
      <dgm:prSet presAssocID="{CB787338-1E18-4D72-A9FD-95AA1D8C01D8}" presName="node" presStyleLbl="node1" presStyleIdx="2" presStyleCnt="3">
        <dgm:presLayoutVars>
          <dgm:bulletEnabled val="1"/>
        </dgm:presLayoutVars>
      </dgm:prSet>
      <dgm:spPr/>
    </dgm:pt>
  </dgm:ptLst>
  <dgm:cxnLst>
    <dgm:cxn modelId="{D7AEE50E-5E4A-4DDD-B437-784C6834AE95}" type="presOf" srcId="{6EA1059E-5321-4F58-A32A-8B8DFC140D50}" destId="{7D44778D-B72E-4753-9AD1-963A9724CAE1}" srcOrd="1" destOrd="0" presId="urn:microsoft.com/office/officeart/2005/8/layout/process1"/>
    <dgm:cxn modelId="{CD90D12C-BCA4-4861-A422-F177B555C56A}" type="presOf" srcId="{A84AE6BC-1F13-43E0-8148-970F29194287}" destId="{4D29A152-8BBB-48EC-921C-1B88647049C9}" srcOrd="0" destOrd="0" presId="urn:microsoft.com/office/officeart/2005/8/layout/process1"/>
    <dgm:cxn modelId="{3F535B30-B1DD-4741-BB8B-F171D2B4DCDC}" type="presOf" srcId="{CB787338-1E18-4D72-A9FD-95AA1D8C01D8}" destId="{AC203221-5EFE-4F2A-82CC-28DEE4110F22}" srcOrd="0" destOrd="0" presId="urn:microsoft.com/office/officeart/2005/8/layout/process1"/>
    <dgm:cxn modelId="{D12C9C37-548D-4124-8827-42D76EFBEAB8}" srcId="{E68525B2-D25B-41B7-BEDF-A215D55A4BAF}" destId="{4B5E0D75-C1C6-4E04-A228-56F91E50E1A4}" srcOrd="1" destOrd="0" parTransId="{7FE17611-F2E7-4BC9-9FBD-77F5703FA456}" sibTransId="{A84AE6BC-1F13-43E0-8148-970F29194287}"/>
    <dgm:cxn modelId="{E8851169-2079-472F-B9CF-F71F7401FA4E}" type="presOf" srcId="{4B5E0D75-C1C6-4E04-A228-56F91E50E1A4}" destId="{3A254109-3508-48C4-ABC1-5276EBD1C3B6}" srcOrd="0" destOrd="0" presId="urn:microsoft.com/office/officeart/2005/8/layout/process1"/>
    <dgm:cxn modelId="{4625F979-4B85-40C5-870E-12040C8BEC88}" type="presOf" srcId="{E68525B2-D25B-41B7-BEDF-A215D55A4BAF}" destId="{184172E6-BBFB-4014-AB61-A0CD9F28F498}" srcOrd="0" destOrd="0" presId="urn:microsoft.com/office/officeart/2005/8/layout/process1"/>
    <dgm:cxn modelId="{4CE42A83-D98E-4A97-9312-16FC0E0D5B8A}" type="presOf" srcId="{A84AE6BC-1F13-43E0-8148-970F29194287}" destId="{10282D8D-6D9E-4330-A115-00E25A401F52}" srcOrd="1" destOrd="0" presId="urn:microsoft.com/office/officeart/2005/8/layout/process1"/>
    <dgm:cxn modelId="{B5372E83-B5D7-4216-A51C-A0A3D3E1D096}" type="presOf" srcId="{3BD87909-D6FF-404A-AE58-E0E9A3F27A53}" destId="{4FD7E315-836A-458F-8DA7-E8CF0AEC8F86}" srcOrd="0" destOrd="0" presId="urn:microsoft.com/office/officeart/2005/8/layout/process1"/>
    <dgm:cxn modelId="{3F56B3AB-50FD-422A-8FA0-016050923F42}" type="presOf" srcId="{6EA1059E-5321-4F58-A32A-8B8DFC140D50}" destId="{AA1BB735-67F2-46B1-9224-A896D8FFF8A2}" srcOrd="0" destOrd="0" presId="urn:microsoft.com/office/officeart/2005/8/layout/process1"/>
    <dgm:cxn modelId="{27B2EBCB-07C5-4A83-A311-29C773619864}" srcId="{E68525B2-D25B-41B7-BEDF-A215D55A4BAF}" destId="{CB787338-1E18-4D72-A9FD-95AA1D8C01D8}" srcOrd="2" destOrd="0" parTransId="{837CF033-2E1A-4ABA-8E4F-7D79512DF1D7}" sibTransId="{91272B6A-88C8-4DB9-84DA-C37390671913}"/>
    <dgm:cxn modelId="{5B2A92DF-61DB-4693-88A0-29998761F9A0}" srcId="{E68525B2-D25B-41B7-BEDF-A215D55A4BAF}" destId="{3BD87909-D6FF-404A-AE58-E0E9A3F27A53}" srcOrd="0" destOrd="0" parTransId="{E87B6724-6BE6-46B1-95C8-21EE8AFBB778}" sibTransId="{6EA1059E-5321-4F58-A32A-8B8DFC140D50}"/>
    <dgm:cxn modelId="{EA264E98-8C9E-4374-8557-D234717F2CF3}" type="presParOf" srcId="{184172E6-BBFB-4014-AB61-A0CD9F28F498}" destId="{4FD7E315-836A-458F-8DA7-E8CF0AEC8F86}" srcOrd="0" destOrd="0" presId="urn:microsoft.com/office/officeart/2005/8/layout/process1"/>
    <dgm:cxn modelId="{19E3B20B-392E-4AC1-8122-97E3CA192689}" type="presParOf" srcId="{184172E6-BBFB-4014-AB61-A0CD9F28F498}" destId="{AA1BB735-67F2-46B1-9224-A896D8FFF8A2}" srcOrd="1" destOrd="0" presId="urn:microsoft.com/office/officeart/2005/8/layout/process1"/>
    <dgm:cxn modelId="{A394C96F-20E8-4BAD-814B-8BAABC425BFF}" type="presParOf" srcId="{AA1BB735-67F2-46B1-9224-A896D8FFF8A2}" destId="{7D44778D-B72E-4753-9AD1-963A9724CAE1}" srcOrd="0" destOrd="0" presId="urn:microsoft.com/office/officeart/2005/8/layout/process1"/>
    <dgm:cxn modelId="{64B95F87-28DB-4B2F-A3F8-24B838C6EA82}" type="presParOf" srcId="{184172E6-BBFB-4014-AB61-A0CD9F28F498}" destId="{3A254109-3508-48C4-ABC1-5276EBD1C3B6}" srcOrd="2" destOrd="0" presId="urn:microsoft.com/office/officeart/2005/8/layout/process1"/>
    <dgm:cxn modelId="{18CCCBCF-650A-40EB-A7B0-E2B5E43350A9}" type="presParOf" srcId="{184172E6-BBFB-4014-AB61-A0CD9F28F498}" destId="{4D29A152-8BBB-48EC-921C-1B88647049C9}" srcOrd="3" destOrd="0" presId="urn:microsoft.com/office/officeart/2005/8/layout/process1"/>
    <dgm:cxn modelId="{A02D93A5-57CE-4771-B3DE-F2AC4A5527E3}" type="presParOf" srcId="{4D29A152-8BBB-48EC-921C-1B88647049C9}" destId="{10282D8D-6D9E-4330-A115-00E25A401F52}" srcOrd="0" destOrd="0" presId="urn:microsoft.com/office/officeart/2005/8/layout/process1"/>
    <dgm:cxn modelId="{18006EBB-6566-4D4C-BF38-04683FC91669}" type="presParOf" srcId="{184172E6-BBFB-4014-AB61-A0CD9F28F498}" destId="{AC203221-5EFE-4F2A-82CC-28DEE4110F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525B2-D25B-41B7-BEDF-A215D55A4B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D87909-D6FF-404A-AE58-E0E9A3F27A53}">
      <dgm:prSet phldrT="[Text]"/>
      <dgm:spPr/>
      <dgm:t>
        <a:bodyPr/>
        <a:lstStyle/>
        <a:p>
          <a:r>
            <a:rPr lang="en-US" dirty="0"/>
            <a:t>Student</a:t>
          </a:r>
        </a:p>
      </dgm:t>
    </dgm:pt>
    <dgm:pt modelId="{E87B6724-6BE6-46B1-95C8-21EE8AFBB778}" type="parTrans" cxnId="{5B2A92DF-61DB-4693-88A0-29998761F9A0}">
      <dgm:prSet/>
      <dgm:spPr/>
      <dgm:t>
        <a:bodyPr/>
        <a:lstStyle/>
        <a:p>
          <a:endParaRPr lang="en-US"/>
        </a:p>
      </dgm:t>
    </dgm:pt>
    <dgm:pt modelId="{6EA1059E-5321-4F58-A32A-8B8DFC140D50}" type="sibTrans" cxnId="{5B2A92DF-61DB-4693-88A0-29998761F9A0}">
      <dgm:prSet/>
      <dgm:spPr/>
      <dgm:t>
        <a:bodyPr/>
        <a:lstStyle/>
        <a:p>
          <a:endParaRPr lang="en-US"/>
        </a:p>
      </dgm:t>
    </dgm:pt>
    <dgm:pt modelId="{4B5E0D75-C1C6-4E04-A228-56F91E50E1A4}">
      <dgm:prSet phldrT="[Text]"/>
      <dgm:spPr/>
      <dgm:t>
        <a:bodyPr/>
        <a:lstStyle/>
        <a:p>
          <a:r>
            <a:rPr lang="en-US" dirty="0"/>
            <a:t>Entrepreneurship Elective</a:t>
          </a:r>
        </a:p>
      </dgm:t>
    </dgm:pt>
    <dgm:pt modelId="{7FE17611-F2E7-4BC9-9FBD-77F5703FA456}" type="parTrans" cxnId="{D12C9C37-548D-4124-8827-42D76EFBEAB8}">
      <dgm:prSet/>
      <dgm:spPr/>
      <dgm:t>
        <a:bodyPr/>
        <a:lstStyle/>
        <a:p>
          <a:endParaRPr lang="en-US"/>
        </a:p>
      </dgm:t>
    </dgm:pt>
    <dgm:pt modelId="{A84AE6BC-1F13-43E0-8148-970F29194287}" type="sibTrans" cxnId="{D12C9C37-548D-4124-8827-42D76EFBEAB8}">
      <dgm:prSet/>
      <dgm:spPr/>
      <dgm:t>
        <a:bodyPr/>
        <a:lstStyle/>
        <a:p>
          <a:endParaRPr lang="en-US"/>
        </a:p>
      </dgm:t>
    </dgm:pt>
    <dgm:pt modelId="{CB787338-1E18-4D72-A9FD-95AA1D8C01D8}">
      <dgm:prSet phldrT="[Text]"/>
      <dgm:spPr/>
      <dgm:t>
        <a:bodyPr/>
        <a:lstStyle/>
        <a:p>
          <a:r>
            <a:rPr lang="en-US" dirty="0"/>
            <a:t>Entrepreneur</a:t>
          </a:r>
        </a:p>
      </dgm:t>
    </dgm:pt>
    <dgm:pt modelId="{837CF033-2E1A-4ABA-8E4F-7D79512DF1D7}" type="parTrans" cxnId="{27B2EBCB-07C5-4A83-A311-29C773619864}">
      <dgm:prSet/>
      <dgm:spPr/>
      <dgm:t>
        <a:bodyPr/>
        <a:lstStyle/>
        <a:p>
          <a:endParaRPr lang="en-US"/>
        </a:p>
      </dgm:t>
    </dgm:pt>
    <dgm:pt modelId="{91272B6A-88C8-4DB9-84DA-C37390671913}" type="sibTrans" cxnId="{27B2EBCB-07C5-4A83-A311-29C773619864}">
      <dgm:prSet/>
      <dgm:spPr/>
      <dgm:t>
        <a:bodyPr/>
        <a:lstStyle/>
        <a:p>
          <a:endParaRPr lang="en-US"/>
        </a:p>
      </dgm:t>
    </dgm:pt>
    <dgm:pt modelId="{184172E6-BBFB-4014-AB61-A0CD9F28F498}" type="pres">
      <dgm:prSet presAssocID="{E68525B2-D25B-41B7-BEDF-A215D55A4BAF}" presName="Name0" presStyleCnt="0">
        <dgm:presLayoutVars>
          <dgm:dir/>
          <dgm:resizeHandles val="exact"/>
        </dgm:presLayoutVars>
      </dgm:prSet>
      <dgm:spPr/>
    </dgm:pt>
    <dgm:pt modelId="{4FD7E315-836A-458F-8DA7-E8CF0AEC8F86}" type="pres">
      <dgm:prSet presAssocID="{3BD87909-D6FF-404A-AE58-E0E9A3F27A53}" presName="node" presStyleLbl="node1" presStyleIdx="0" presStyleCnt="3">
        <dgm:presLayoutVars>
          <dgm:bulletEnabled val="1"/>
        </dgm:presLayoutVars>
      </dgm:prSet>
      <dgm:spPr/>
    </dgm:pt>
    <dgm:pt modelId="{AA1BB735-67F2-46B1-9224-A896D8FFF8A2}" type="pres">
      <dgm:prSet presAssocID="{6EA1059E-5321-4F58-A32A-8B8DFC140D50}" presName="sibTrans" presStyleLbl="sibTrans2D1" presStyleIdx="0" presStyleCnt="2"/>
      <dgm:spPr/>
    </dgm:pt>
    <dgm:pt modelId="{7D44778D-B72E-4753-9AD1-963A9724CAE1}" type="pres">
      <dgm:prSet presAssocID="{6EA1059E-5321-4F58-A32A-8B8DFC140D50}" presName="connectorText" presStyleLbl="sibTrans2D1" presStyleIdx="0" presStyleCnt="2"/>
      <dgm:spPr/>
    </dgm:pt>
    <dgm:pt modelId="{3A254109-3508-48C4-ABC1-5276EBD1C3B6}" type="pres">
      <dgm:prSet presAssocID="{4B5E0D75-C1C6-4E04-A228-56F91E50E1A4}" presName="node" presStyleLbl="node1" presStyleIdx="1" presStyleCnt="3">
        <dgm:presLayoutVars>
          <dgm:bulletEnabled val="1"/>
        </dgm:presLayoutVars>
      </dgm:prSet>
      <dgm:spPr/>
    </dgm:pt>
    <dgm:pt modelId="{4D29A152-8BBB-48EC-921C-1B88647049C9}" type="pres">
      <dgm:prSet presAssocID="{A84AE6BC-1F13-43E0-8148-970F29194287}" presName="sibTrans" presStyleLbl="sibTrans2D1" presStyleIdx="1" presStyleCnt="2"/>
      <dgm:spPr/>
    </dgm:pt>
    <dgm:pt modelId="{10282D8D-6D9E-4330-A115-00E25A401F52}" type="pres">
      <dgm:prSet presAssocID="{A84AE6BC-1F13-43E0-8148-970F29194287}" presName="connectorText" presStyleLbl="sibTrans2D1" presStyleIdx="1" presStyleCnt="2"/>
      <dgm:spPr/>
    </dgm:pt>
    <dgm:pt modelId="{AC203221-5EFE-4F2A-82CC-28DEE4110F22}" type="pres">
      <dgm:prSet presAssocID="{CB787338-1E18-4D72-A9FD-95AA1D8C01D8}" presName="node" presStyleLbl="node1" presStyleIdx="2" presStyleCnt="3">
        <dgm:presLayoutVars>
          <dgm:bulletEnabled val="1"/>
        </dgm:presLayoutVars>
      </dgm:prSet>
      <dgm:spPr/>
    </dgm:pt>
  </dgm:ptLst>
  <dgm:cxnLst>
    <dgm:cxn modelId="{9D303A15-9D99-447A-BC6B-97D7D3406DDA}" type="presOf" srcId="{6EA1059E-5321-4F58-A32A-8B8DFC140D50}" destId="{AA1BB735-67F2-46B1-9224-A896D8FFF8A2}" srcOrd="0" destOrd="0" presId="urn:microsoft.com/office/officeart/2005/8/layout/process1"/>
    <dgm:cxn modelId="{DECE2937-B113-48E0-B000-EE8B7A2B3136}" type="presOf" srcId="{4B5E0D75-C1C6-4E04-A228-56F91E50E1A4}" destId="{3A254109-3508-48C4-ABC1-5276EBD1C3B6}" srcOrd="0" destOrd="0" presId="urn:microsoft.com/office/officeart/2005/8/layout/process1"/>
    <dgm:cxn modelId="{D12C9C37-548D-4124-8827-42D76EFBEAB8}" srcId="{E68525B2-D25B-41B7-BEDF-A215D55A4BAF}" destId="{4B5E0D75-C1C6-4E04-A228-56F91E50E1A4}" srcOrd="1" destOrd="0" parTransId="{7FE17611-F2E7-4BC9-9FBD-77F5703FA456}" sibTransId="{A84AE6BC-1F13-43E0-8148-970F29194287}"/>
    <dgm:cxn modelId="{D534FC70-2B29-4B0C-812D-DDDD260F5AB8}" type="presOf" srcId="{CB787338-1E18-4D72-A9FD-95AA1D8C01D8}" destId="{AC203221-5EFE-4F2A-82CC-28DEE4110F22}" srcOrd="0" destOrd="0" presId="urn:microsoft.com/office/officeart/2005/8/layout/process1"/>
    <dgm:cxn modelId="{8788D351-2AF4-4DE0-98D4-33EFFD704836}" type="presOf" srcId="{E68525B2-D25B-41B7-BEDF-A215D55A4BAF}" destId="{184172E6-BBFB-4014-AB61-A0CD9F28F498}" srcOrd="0" destOrd="0" presId="urn:microsoft.com/office/officeart/2005/8/layout/process1"/>
    <dgm:cxn modelId="{398D40B4-0F1B-49DF-A209-EA1832734BBB}" type="presOf" srcId="{3BD87909-D6FF-404A-AE58-E0E9A3F27A53}" destId="{4FD7E315-836A-458F-8DA7-E8CF0AEC8F86}" srcOrd="0" destOrd="0" presId="urn:microsoft.com/office/officeart/2005/8/layout/process1"/>
    <dgm:cxn modelId="{418839B9-5F4B-4C12-B20A-B6565AF32EBF}" type="presOf" srcId="{A84AE6BC-1F13-43E0-8148-970F29194287}" destId="{4D29A152-8BBB-48EC-921C-1B88647049C9}" srcOrd="0" destOrd="0" presId="urn:microsoft.com/office/officeart/2005/8/layout/process1"/>
    <dgm:cxn modelId="{27B2EBCB-07C5-4A83-A311-29C773619864}" srcId="{E68525B2-D25B-41B7-BEDF-A215D55A4BAF}" destId="{CB787338-1E18-4D72-A9FD-95AA1D8C01D8}" srcOrd="2" destOrd="0" parTransId="{837CF033-2E1A-4ABA-8E4F-7D79512DF1D7}" sibTransId="{91272B6A-88C8-4DB9-84DA-C37390671913}"/>
    <dgm:cxn modelId="{5B2A92DF-61DB-4693-88A0-29998761F9A0}" srcId="{E68525B2-D25B-41B7-BEDF-A215D55A4BAF}" destId="{3BD87909-D6FF-404A-AE58-E0E9A3F27A53}" srcOrd="0" destOrd="0" parTransId="{E87B6724-6BE6-46B1-95C8-21EE8AFBB778}" sibTransId="{6EA1059E-5321-4F58-A32A-8B8DFC140D50}"/>
    <dgm:cxn modelId="{564D0CEF-A536-4539-8E45-FC57F4EA4918}" type="presOf" srcId="{A84AE6BC-1F13-43E0-8148-970F29194287}" destId="{10282D8D-6D9E-4330-A115-00E25A401F52}" srcOrd="1" destOrd="0" presId="urn:microsoft.com/office/officeart/2005/8/layout/process1"/>
    <dgm:cxn modelId="{854229F4-DEFB-482B-BF76-B36E05EAE600}" type="presOf" srcId="{6EA1059E-5321-4F58-A32A-8B8DFC140D50}" destId="{7D44778D-B72E-4753-9AD1-963A9724CAE1}" srcOrd="1" destOrd="0" presId="urn:microsoft.com/office/officeart/2005/8/layout/process1"/>
    <dgm:cxn modelId="{3E8C9CBB-925D-4D55-9A60-51CA4C1B4D16}" type="presParOf" srcId="{184172E6-BBFB-4014-AB61-A0CD9F28F498}" destId="{4FD7E315-836A-458F-8DA7-E8CF0AEC8F86}" srcOrd="0" destOrd="0" presId="urn:microsoft.com/office/officeart/2005/8/layout/process1"/>
    <dgm:cxn modelId="{9DED199D-3272-45AA-94C1-75B61285D76E}" type="presParOf" srcId="{184172E6-BBFB-4014-AB61-A0CD9F28F498}" destId="{AA1BB735-67F2-46B1-9224-A896D8FFF8A2}" srcOrd="1" destOrd="0" presId="urn:microsoft.com/office/officeart/2005/8/layout/process1"/>
    <dgm:cxn modelId="{08942B5A-5F84-4F95-92CA-A3ECF2A0C69C}" type="presParOf" srcId="{AA1BB735-67F2-46B1-9224-A896D8FFF8A2}" destId="{7D44778D-B72E-4753-9AD1-963A9724CAE1}" srcOrd="0" destOrd="0" presId="urn:microsoft.com/office/officeart/2005/8/layout/process1"/>
    <dgm:cxn modelId="{0658590C-1BC0-418C-B39C-CB23B63733F2}" type="presParOf" srcId="{184172E6-BBFB-4014-AB61-A0CD9F28F498}" destId="{3A254109-3508-48C4-ABC1-5276EBD1C3B6}" srcOrd="2" destOrd="0" presId="urn:microsoft.com/office/officeart/2005/8/layout/process1"/>
    <dgm:cxn modelId="{95A2E40D-D5B2-4405-9E7A-5DD0E3C785E9}" type="presParOf" srcId="{184172E6-BBFB-4014-AB61-A0CD9F28F498}" destId="{4D29A152-8BBB-48EC-921C-1B88647049C9}" srcOrd="3" destOrd="0" presId="urn:microsoft.com/office/officeart/2005/8/layout/process1"/>
    <dgm:cxn modelId="{10EB25A9-AC52-4F02-8538-01FA9EBCE0BF}" type="presParOf" srcId="{4D29A152-8BBB-48EC-921C-1B88647049C9}" destId="{10282D8D-6D9E-4330-A115-00E25A401F52}" srcOrd="0" destOrd="0" presId="urn:microsoft.com/office/officeart/2005/8/layout/process1"/>
    <dgm:cxn modelId="{F0AE44EE-F239-4EC8-89B0-DF29788A9BF0}" type="presParOf" srcId="{184172E6-BBFB-4014-AB61-A0CD9F28F498}" destId="{AC203221-5EFE-4F2A-82CC-28DEE4110F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7E315-836A-458F-8DA7-E8CF0AEC8F86}">
      <dsp:nvSpPr>
        <dsp:cNvPr id="0" name=""/>
        <dsp:cNvSpPr/>
      </dsp:nvSpPr>
      <dsp:spPr>
        <a:xfrm>
          <a:off x="8036" y="2060674"/>
          <a:ext cx="2402085" cy="1441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Student</a:t>
          </a:r>
        </a:p>
      </dsp:txBody>
      <dsp:txXfrm>
        <a:off x="50249" y="2102887"/>
        <a:ext cx="2317659" cy="1356825"/>
      </dsp:txXfrm>
    </dsp:sp>
    <dsp:sp modelId="{AA1BB735-67F2-46B1-9224-A896D8FFF8A2}">
      <dsp:nvSpPr>
        <dsp:cNvPr id="0" name=""/>
        <dsp:cNvSpPr/>
      </dsp:nvSpPr>
      <dsp:spPr>
        <a:xfrm>
          <a:off x="2650331" y="2483441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650331" y="2602584"/>
        <a:ext cx="356469" cy="357431"/>
      </dsp:txXfrm>
    </dsp:sp>
    <dsp:sp modelId="{3A254109-3508-48C4-ABC1-5276EBD1C3B6}">
      <dsp:nvSpPr>
        <dsp:cNvPr id="0" name=""/>
        <dsp:cNvSpPr/>
      </dsp:nvSpPr>
      <dsp:spPr>
        <a:xfrm>
          <a:off x="3370957" y="2060674"/>
          <a:ext cx="2402085" cy="1441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Entrepreneurship Course</a:t>
          </a:r>
        </a:p>
      </dsp:txBody>
      <dsp:txXfrm>
        <a:off x="3413170" y="2102887"/>
        <a:ext cx="2317659" cy="1356825"/>
      </dsp:txXfrm>
    </dsp:sp>
    <dsp:sp modelId="{4D29A152-8BBB-48EC-921C-1B88647049C9}">
      <dsp:nvSpPr>
        <dsp:cNvPr id="0" name=""/>
        <dsp:cNvSpPr/>
      </dsp:nvSpPr>
      <dsp:spPr>
        <a:xfrm>
          <a:off x="6013251" y="2483441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13251" y="2602584"/>
        <a:ext cx="356469" cy="357431"/>
      </dsp:txXfrm>
    </dsp:sp>
    <dsp:sp modelId="{AC203221-5EFE-4F2A-82CC-28DEE4110F22}">
      <dsp:nvSpPr>
        <dsp:cNvPr id="0" name=""/>
        <dsp:cNvSpPr/>
      </dsp:nvSpPr>
      <dsp:spPr>
        <a:xfrm>
          <a:off x="6733877" y="2060674"/>
          <a:ext cx="2402085" cy="1441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Entrepreneur</a:t>
          </a:r>
        </a:p>
      </dsp:txBody>
      <dsp:txXfrm>
        <a:off x="6776090" y="2102887"/>
        <a:ext cx="2317659" cy="1356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7E315-836A-458F-8DA7-E8CF0AEC8F86}">
      <dsp:nvSpPr>
        <dsp:cNvPr id="0" name=""/>
        <dsp:cNvSpPr/>
      </dsp:nvSpPr>
      <dsp:spPr>
        <a:xfrm>
          <a:off x="8036" y="2060674"/>
          <a:ext cx="2402085" cy="1441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Student</a:t>
          </a:r>
        </a:p>
      </dsp:txBody>
      <dsp:txXfrm>
        <a:off x="50249" y="2102887"/>
        <a:ext cx="2317659" cy="1356825"/>
      </dsp:txXfrm>
    </dsp:sp>
    <dsp:sp modelId="{AA1BB735-67F2-46B1-9224-A896D8FFF8A2}">
      <dsp:nvSpPr>
        <dsp:cNvPr id="0" name=""/>
        <dsp:cNvSpPr/>
      </dsp:nvSpPr>
      <dsp:spPr>
        <a:xfrm>
          <a:off x="2650331" y="2483441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650331" y="2602584"/>
        <a:ext cx="356469" cy="357431"/>
      </dsp:txXfrm>
    </dsp:sp>
    <dsp:sp modelId="{3A254109-3508-48C4-ABC1-5276EBD1C3B6}">
      <dsp:nvSpPr>
        <dsp:cNvPr id="0" name=""/>
        <dsp:cNvSpPr/>
      </dsp:nvSpPr>
      <dsp:spPr>
        <a:xfrm>
          <a:off x="3370957" y="2060674"/>
          <a:ext cx="2402085" cy="1441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Entrepreneurship Elective</a:t>
          </a:r>
        </a:p>
      </dsp:txBody>
      <dsp:txXfrm>
        <a:off x="3413170" y="2102887"/>
        <a:ext cx="2317659" cy="1356825"/>
      </dsp:txXfrm>
    </dsp:sp>
    <dsp:sp modelId="{4D29A152-8BBB-48EC-921C-1B88647049C9}">
      <dsp:nvSpPr>
        <dsp:cNvPr id="0" name=""/>
        <dsp:cNvSpPr/>
      </dsp:nvSpPr>
      <dsp:spPr>
        <a:xfrm>
          <a:off x="6013251" y="2483441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013251" y="2602584"/>
        <a:ext cx="356469" cy="357431"/>
      </dsp:txXfrm>
    </dsp:sp>
    <dsp:sp modelId="{AC203221-5EFE-4F2A-82CC-28DEE4110F22}">
      <dsp:nvSpPr>
        <dsp:cNvPr id="0" name=""/>
        <dsp:cNvSpPr/>
      </dsp:nvSpPr>
      <dsp:spPr>
        <a:xfrm>
          <a:off x="6733877" y="2060674"/>
          <a:ext cx="2402085" cy="1441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Entrepreneur</a:t>
          </a:r>
        </a:p>
      </dsp:txBody>
      <dsp:txXfrm>
        <a:off x="6776090" y="2102887"/>
        <a:ext cx="2317659" cy="1356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C62-869A-4603-93A5-DD2FF9C904F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2016-AB08-41F4-A525-9510F21D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C62-869A-4603-93A5-DD2FF9C904F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2016-AB08-41F4-A525-9510F21D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C62-869A-4603-93A5-DD2FF9C904F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2016-AB08-41F4-A525-9510F21D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C62-869A-4603-93A5-DD2FF9C904F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2016-AB08-41F4-A525-9510F21D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C62-869A-4603-93A5-DD2FF9C904F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2016-AB08-41F4-A525-9510F21D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C62-869A-4603-93A5-DD2FF9C904F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2016-AB08-41F4-A525-9510F21D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C62-869A-4603-93A5-DD2FF9C904F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2016-AB08-41F4-A525-9510F21D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C62-869A-4603-93A5-DD2FF9C904F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2016-AB08-41F4-A525-9510F21D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C62-869A-4603-93A5-DD2FF9C904F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2016-AB08-41F4-A525-9510F21D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C62-869A-4603-93A5-DD2FF9C904F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2016-AB08-41F4-A525-9510F21D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C62-869A-4603-93A5-DD2FF9C904F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2016-AB08-41F4-A525-9510F21D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5C62-869A-4603-93A5-DD2FF9C904F0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2016-AB08-41F4-A525-9510F21D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144000" cy="2544762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chemeClr val="accent1"/>
                </a:solidFill>
              </a:rPr>
              <a:t>Scope of Entrepreneurship</a:t>
            </a:r>
            <a:endParaRPr lang="en-US" sz="88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r>
              <a:rPr lang="en-US" b="1" dirty="0"/>
              <a:t>Vinod Shastri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3800" b="1" u="sng" dirty="0">
                <a:solidFill>
                  <a:schemeClr val="accent1"/>
                </a:solidFill>
              </a:rPr>
              <a:t>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66091"/>
              </p:ext>
            </p:extLst>
          </p:nvPr>
        </p:nvGraphicFramePr>
        <p:xfrm>
          <a:off x="0" y="1295400"/>
          <a:ext cx="9144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3800" b="1" u="sng" dirty="0">
                <a:solidFill>
                  <a:schemeClr val="accent1"/>
                </a:solidFill>
              </a:rPr>
              <a:t>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4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ultiply 4"/>
          <p:cNvSpPr/>
          <p:nvPr/>
        </p:nvSpPr>
        <p:spPr>
          <a:xfrm>
            <a:off x="0" y="533400"/>
            <a:ext cx="9144000" cy="6705600"/>
          </a:xfrm>
          <a:prstGeom prst="mathMultiply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6000" b="1" u="sng" dirty="0">
                <a:solidFill>
                  <a:schemeClr val="accent1"/>
                </a:solidFill>
              </a:rPr>
              <a:t>Scope of Entrepreneurship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1840468"/>
            <a:ext cx="184653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Entrepreneurship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590800"/>
            <a:ext cx="184653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Independent</a:t>
            </a:r>
          </a:p>
          <a:p>
            <a:pPr algn="ctr"/>
            <a:r>
              <a:rPr lang="en-US" b="1" dirty="0"/>
              <a:t>Entrepreneurship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8363" y="2590800"/>
            <a:ext cx="184653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Corporate</a:t>
            </a:r>
          </a:p>
          <a:p>
            <a:r>
              <a:rPr lang="en-US" b="1" dirty="0"/>
              <a:t>Entrepreneurship</a:t>
            </a:r>
          </a:p>
        </p:txBody>
      </p: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 rot="5400000">
            <a:off x="1951966" y="1333500"/>
            <a:ext cx="381000" cy="2133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6" idx="0"/>
          </p:cNvCxnSpPr>
          <p:nvPr/>
        </p:nvCxnSpPr>
        <p:spPr>
          <a:xfrm rot="16200000" flipH="1">
            <a:off x="4469947" y="949118"/>
            <a:ext cx="381000" cy="29023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3581400"/>
            <a:ext cx="2133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Corporate Venturing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3098" y="3581400"/>
            <a:ext cx="18876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Strategic Renewal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0" y="3581400"/>
            <a:ext cx="12192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Innovation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5931680" y="3401451"/>
            <a:ext cx="344269" cy="15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13" idx="0"/>
          </p:cNvCxnSpPr>
          <p:nvPr/>
        </p:nvCxnSpPr>
        <p:spPr>
          <a:xfrm rot="5400000">
            <a:off x="4941081" y="2410851"/>
            <a:ext cx="344269" cy="19968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2"/>
            <a:endCxn id="15" idx="0"/>
          </p:cNvCxnSpPr>
          <p:nvPr/>
        </p:nvCxnSpPr>
        <p:spPr>
          <a:xfrm rot="16200000" flipH="1">
            <a:off x="6887138" y="2461622"/>
            <a:ext cx="344269" cy="18952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1"/>
            <a:endCxn id="13" idx="3"/>
          </p:cNvCxnSpPr>
          <p:nvPr/>
        </p:nvCxnSpPr>
        <p:spPr>
          <a:xfrm rot="10800000">
            <a:off x="5181600" y="376606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15" idx="1"/>
          </p:cNvCxnSpPr>
          <p:nvPr/>
        </p:nvCxnSpPr>
        <p:spPr>
          <a:xfrm>
            <a:off x="6705600" y="3766066"/>
            <a:ext cx="3574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52600" y="4355068"/>
            <a:ext cx="21336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</a:t>
            </a:r>
          </a:p>
          <a:p>
            <a:r>
              <a:rPr lang="en-US" b="1" dirty="0"/>
              <a:t>Corporate Venturing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67200" y="4343400"/>
            <a:ext cx="21336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External</a:t>
            </a:r>
          </a:p>
          <a:p>
            <a:r>
              <a:rPr lang="en-US" b="1" dirty="0"/>
              <a:t>Corporate Venturing</a:t>
            </a:r>
          </a:p>
        </p:txBody>
      </p:sp>
      <p:cxnSp>
        <p:nvCxnSpPr>
          <p:cNvPr id="36" name="Elbow Connector 35"/>
          <p:cNvCxnSpPr>
            <a:stCxn id="13" idx="2"/>
            <a:endCxn id="33" idx="0"/>
          </p:cNvCxnSpPr>
          <p:nvPr/>
        </p:nvCxnSpPr>
        <p:spPr>
          <a:xfrm rot="5400000">
            <a:off x="3264932" y="3505200"/>
            <a:ext cx="404336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2"/>
            <a:endCxn id="34" idx="0"/>
          </p:cNvCxnSpPr>
          <p:nvPr/>
        </p:nvCxnSpPr>
        <p:spPr>
          <a:xfrm rot="16200000" flipH="1">
            <a:off x="4528066" y="3537466"/>
            <a:ext cx="392668" cy="1219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34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Scope of Entrepreneurship</vt:lpstr>
      <vt:lpstr>Process</vt:lpstr>
      <vt:lpstr>Process</vt:lpstr>
      <vt:lpstr>Scope of Entrepreneurship</vt:lpstr>
    </vt:vector>
  </TitlesOfParts>
  <Company>PUNE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Vinod Vasant Shastri</cp:lastModifiedBy>
  <cp:revision>14</cp:revision>
  <dcterms:created xsi:type="dcterms:W3CDTF">2011-10-18T16:36:10Z</dcterms:created>
  <dcterms:modified xsi:type="dcterms:W3CDTF">2020-08-10T09:39:33Z</dcterms:modified>
</cp:coreProperties>
</file>