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493" r:id="rId4"/>
    <p:sldId id="547" r:id="rId5"/>
    <p:sldId id="496" r:id="rId6"/>
    <p:sldId id="548" r:id="rId7"/>
    <p:sldId id="549" r:id="rId8"/>
    <p:sldId id="551" r:id="rId9"/>
    <p:sldId id="550" r:id="rId10"/>
    <p:sldId id="53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05T08:10:14.0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2589 2450 226 0,'0'0'44'0,"0"0"-40"0,0 0 36 15,0 0 66 1,0 0-51-16,0 0-6 0,0 0 9 15,-12-2 1-15,12 2-24 16,0 0-31-16,8 0-2 16,5 0 12-16,5 0 14 15,13 0 13-15,7 0-10 16,6 0-4-16,7 0-8 16,1 0-5-16,5 0-6 15,4 2-1-15,6-1-4 16,0 3 0-16,-1 0-2 15,-2 1 0-15,-3-2 0 16,8 1 0-16,5 0-1 16,4 0 1-16,8-2 6 15,2-2 0-15,3 0 0 16,-3 0-2-16,-3 0-1 16,-10 0 0-16,-3 0-2 0,-11 5-2 15,-6 1 0-15,0 0 0 16,-4 4-3-16,0-3 3 15,2 3 5-15,1-3-4 16,1 0 0-16,8 1 5 16,-2-3 5-16,3 2-10 15,0-2 6-15,-4 0-6 16,-5 4 0-16,-7 3 0 16,-2 1-1-16,-4 1 2 15,1-1 1-15,0 0-1 0,6-2 2 16,1-2 1-1,14-1-4-15,0-4 10 16,3-2 0-16,3 5-7 0,5-3-2 16,-4 0 7-16,1 0-8 15,-2-1 0-15,-1-1-1 16,-2 1 2-16,2 0 2 16,2-1 1-16,8-2-4 15,6 0 0-15,5 0 6 16,4 0-4-16,-2 0-1 15,-2 0 5-15,-7-2-4 16,-7 2 4-16,0 0 9 16,-1 0-9-16,4 0 7 15,0 0 0-15,3 0-8 16,8 0 5-16,9-2-10 0,4-4 1 16,3-1 1-16,3 0-1 15,0-1-1-15,-3 2-1 16,1 2 2-16,-1 0 0 15,-4-2 2-15,-3 2-4 16,-8-3-1-16,-13 2 1 16,-8-1 0-16,-6 0-3 15,-7-2 3-15,-6-1 1 16,-4 0 1-16,-2 1-1 16,-2 0-1-16,-5 0 11 15,-4 0 9-15,-7 4 11 16,-8-1-9-16,-8 2 2 0,-7 3 5 15,-2 0 4-15,-2 0-1 16,0 0-14-16,0 0-4 16,0 0 7-16,0 0-7 15,0 0-6-15,0 0-8 16,0 0-1-16,0 0-4 16,3 0-41-16,10 0-76 15,-2-14-218-15</inkml:trace>
  <inkml:trace contextRef="#ctx0" brushRef="#br0" timeOffset="5626.84">5959 5782 5 0,'0'0'54'0,"0"0"47"16,0 0 16-16,0 0-11 16,0 0-29-16,0 0 31 15,0 0-14-15,0 0-47 16,-8-3-23-16,8 3-1 15,0 0-5-15,0 0-13 16,0 0 10-16,0 0 6 16,8 0 22-16,5 0 1 15,2 0 7-15,7 0-7 16,2-2-5-16,1-1-12 0,-2 3-10 16,-1 0-7-16,-1 0-5 15,0 0 0-15,1 0-3 16,4 0 1-16,2 0 0 15,5 0 1-15,3 0-1 16,4 0-1-16,0-3-2 16,-1-1 3-16,0 2-1 15,-2 0-2-15,-6 2 2 16,-7 0-4-16,-4 0 2 16,-3 0-1-16,-3 0 1 15,1 2 0-15,0 1 0 16,4 1 0-16,-1-1 1 15,3 1 1-15,6-4-2 16,1 0 2-16,2 0-1 0,1 0 0 16,-1 0-1-16,1 0 0 15,-7 0 0-15,-3 0 0 16,-3 0-1-16,-3 0 1 16,1 0 0-16,2 0-1 15,2 0 1-15,5 0 0 16,3 0 0-16,5 0 0 15,3-5 0-15,4 1 0 16,2 0 0-16,-2 0 0 16,0 0 0-16,-4 4-2 15,-6 0 2-15,-3 0-2 16,-6 0 1-16,1 0 1 16,-1 0-2-16,4 2 2 0,5 3 2 15,6-4-1-15,6 1-1 16,1 0 2-16,5-2-1 15,-2 2-1-15,-4 1 0 16,-2-1 0-16,-1 3 0 16,-6-3 1-16,-5 0-1 15,-2 3 0-15,-4-2 2 16,3-1-2-16,-1 1-1 16,7-3 1-16,7 0 1 15,4 0-1-15,4 0 0 16,-1 0-2-16,-1 0 2 15,-2 2 0-15,-5-1 0 16,-1 2 0-16,-2-3-1 16,4 1 0-16,1-1 2 0,7 0 1 15,2 0-2-15,4 0 0 16,3 0-2-16,-2 0 4 16,0 0-2-16,-1 0 0 15,-3-1 0-15,-4 1 0 16,-2 0-1-16,-6 0 2 15,-4 0-1-15,-3 0 0 16,-3 0 1-16,-3 0-3 16,-3 1 3-16,-2 4-1 15,3 0 1-15,-5-3 0 16,4 1-1-16,-4-1 1 16,-3 0 1-16,-2 1-1 15,1-1-1-15,-4 0 2 0,-1-2-2 16,-5 1-1-16,3-1 1 15,-5 0 2-15,2 0 1 16,2 0 1-16,1 0 1 16,5 0 0-16,3 2 3 15,5-2-5-15,2 0 4 16,2 0-2-16,-4 0-2 16,-2 0-2-16,-3 0-1 15,-5 0 1-15,-3 0-1 16,-3 0 0-16,-1 0-1 15,1 0 0-15,-3 0 1 16,0 0 1-16,0 0 2 0,0 0-1 16,4 0 3-16,-4 0 2 15,0 0 1-15,0 0 4 16,0 0-3-16,0 0-4 16,0 0-2-16,0 0-1 15,0 0-2-15,0 0 1 16,0 0-1-16,0 0 1 15,0 0-1-15,0 0 1 16,0 0-1-16,0 0 2 16,0 0 0-16,0 1 2 15,0-1-1-15,0 0 0 16,0 0 0-16,0 0 1 16,0 0 1-16,0 0 0 0,0 0-1 15,0 0 1-15,0 0-2 16,0 0-1-16,0 0 0 15,0 0 0-15,0 0-1 16,0 0 2-16,0 0 1 16,0 0 2-16,0 0 1 15,0 0-2-15,0 0 0 16,0 0-1-16,0 0-2 16,0 0 0-16,0 0-1 15,0 0 1-15,0 0 2 16,0 0 0-16,0 0 3 15,0 0-3-15,0 0 1 0,0 0-1 16,0 0-3-16,0 0 1 16,0 0-2-16,0 0 0 15,0 0 0-15,0 0 0 16,0 0 0-16,0 0 1 16,0 0-1-16,0 0 3 15,0 0 1-15,0 0 1 16,0 0 2-16,0 0-3 15,0 0 1-15,0 0-5 16,0 0 0-16,0 0 0 16,0 0 2-16,0 0-2 15,0 0 0-15,0 0 1 16,0 0-1-16,0 0-1 16,0 0-12-16,0 0-40 15,0 0-65-15,0-8-159 0</inkml:trace>
  <inkml:trace contextRef="#ctx0" brushRef="#br0" timeOffset="10187.98">14893 5845 314 0,'0'0'31'15,"0"0"-6"-15,0 0 85 16,0 0 46-16,0 0-53 15,0 0-46-15,0 0-17 16,-12-3-8-16,12 3-22 16,0 0-7-16,10 3 11 15,7 5 33-15,5-1-10 0,7-1-11 16,2-1-7-16,6-4-1 16,5-1-2-16,3 0-5 15,0 0 0-15,-2 0 1 16,-4 0-5-16,-7 2-3 15,-2 2 2-15,2-1 1 16,-3-1-2-16,4-1 0 16,5-1 3-16,6 0-2 15,7 0 8-15,4 0-2 16,9 0-9-16,0 0 1 16,-3-1-2-16,-3 1-2 15,-9-2-2-15,-7 2 2 0,-4 0-1 16,-4 0 1-16,-1 0 0 15,0 0 0 1,1 0 1-16,2 0-2 0,7-3 2 16,1 2 0-16,2-1 1 15,0 2-1-15,2 0 2 16,-3 0-3-16,1 0-1 16,-1 0 1-16,1 0-3 15,0 0 3-15,-1 0 5 16,-3 0-5-16,-1 0 0 15,-2 0 1-15,3 0 1 0,-1 0-1 16,3 0-1 0,-2-1-1-16,-2-1 1 0,-1 1 0 15,-3 1-1 1,-1 0 0-16,4-2 1 0,-3 0 0 16,1-1 0-16,1 0 0 15,-2 1 1-15,2-3-1 16,-1 3 0-16,-2 0-1 15,-4-1 1-15,-3 1-1 16,1 2 1-16,-1 0 2 16,2-3-1-16,3 2 0 15,2-2-1-15,7-2 1 16,0 2-1-16,1-2 2 16,0 5-1-16,1-3-1 15,-1-1-1-15,-4 2 1 16,-5-1 4-16,-3 3-4 15,1-2 0-15,1-1 0 0,2 1 0 16,5 1 1-16,4 0 0 16,2-1-1-16,3-1 2 15,2 0-1-15,1 3-1 16,-2-4-1-16,0 1 1 16,2 0 0-16,-1 1 0 15,1-3 0-15,0 1 0 16,-1 0 0-16,1 0 1 15,2 2-1-15,1-1 0 16,-1-1 2-16,-2 1-2 16,-3 1 0-16,-8 1 0 15,-7-1 0-15,-6-1 0 0,-4 2 4 16,-2-2-4 0,-2 1 1-16,-2-1 1 0,-6 3 1 15,-3 0-2-15,-5-2 2 16,-2 1 10-16,-1-1 16 15,2-1 0-15,-1 0-10 16,-2 2-3-16,0-1 4 16,0 2 5-16,0 0-7 15,0 0-7-15,1 0-5 16,-1 0-3-16,0 0 0 16,0 0 1-16,0 0-2 15,0 0 2-15,0 0-2 0,0 0 1 16,0 0 1-16,0 0 1 15,0 0-3-15,0 0 1 16,0 0 0-16,0 0 0 16,0 0-1-16,0 0 1 15,0 0-1-15,0 0-1 16,0 0 0-16,0 0-1 16,0 0 0-16,0 0 0 15,0 0 0-15,0 0 1 16,0 0 1-16,0 0-2 15,0 0 2-15,0 0-1 16,0 0 0-16,0 0 2 16,0 0-3-16,0 0 2 0,0 0-2 15,0 0 0 1,0 0 1-16,0 0-1 0,0 0 0 16,0 0 0-16,0 0 0 15,0 0 1-15,0 0-1 16,0 0 0-16,0 0 0 15,0 0 0-15,0 0-1 16,0 0 1-16,0 0 0 16,0 0 0-16,0 0 0 15,0 0 1-15,0 0-1 16,0 0 1-16,0 0-1 16,0 0 1-16,0 0-1 15,0 0 1-15,0 0-1 16,0 0 1-16,0 0-2 0,0 0 1 15,0 0 0-15,0 0 0 16,0 0 0-16,0 0 0 16,0 0 0-16,0 0 0 15,0 0 0-15,0 0 0 16,0 0 0-16,0 0 0 16,0 0 0-16,0 0 1 15,0 0-1-15,0 0 0 16,0 0 1-16,0 0 0 15,0 0-1-15,0 0 0 16,0 0 0-16,0 0 1 16,0 0-1-16,0 0 0 15,0 0-1-15,0 0 0 0,0 0 0 16,0 0 1-16,0 0 0 16,0 0-1-16,0 0 1 15,0 0 0-15,0 0-1 16,0 0 1-16,0 0 0 15,0 0 0-15,0 0 0 16,0 0 0-16,0 0 1 16,0 0-1-16,0 0 0 15,0 0 0-15,0 0 0 16,0 0 0-16,0 0 0 16,0 0 0-16,0 0 0 15,0 0 0-15,0 0-1 0,0 0 0 16,0 0 1-16,0 0 1 15,0 0-1 1,0 0 0-16,0 0 0 0,0 0 1 16,0 0-2-16,0 0 1 15,0 0 0-15,0 0 0 16,0 0 1-16,0 0-1 16,0 0 0-16,0 0 0 15,0 0-1-15,0 0 1 16,0 0 0-16,0 0 0 15,0 0 0-15,0 0 0 16,0 0 0-16,0 0 0 16,0 0 1-16,0 0 0 0,0 0-1 15,0 0 1-15,0 0 0 16,0 0-1-16,0 0 0 16,0 0 0-16,0 0 0 15,0 0 0-15,0 0 0 16,0 0 0-16,0 0 0 15,0 0 0-15,0 0 0 16,0 0 1-16,0 0-1 16,0 0 0-16,0 0 1 15,0 0-1-15,0 0 0 16,0 0 1-16,0 0-1 16,-1 0 0-16,1 0 0 15,0 0 0-15,0 0 0 0,0 0 0 16,0 0 0-16,0 0 0 15,0 0 1-15,0 0-1 16,0 0-1-16,0 0 1 16,0 0 0-16,0 0 0 15,0 0 0-15,-2 0 0 16,2 0 0-16,0 0 0 16,0 0 0-16,0 0 0 15,0 0 0-15,0 0 1 16,0 0-1-16,0 0 0 15,0 0 0-15,0 0 0 16,0 0 0-16,0 0 0 0,0 0 0 16,0 0 0-16,0 0 0 15,0 0 0-15,0 0 0 16,0 0 0-16,0 0 1 16,0 0-1-16,0 0-1 15,0 0 1-15,0 0-1 16,0 0 1-16,0 0 0 15,0 0 0-15,0 0 0 16,-1 0 2-16,1 0-1 16,-2 0 2-16,2 0 1 15,-1-3-1-15,1 3 1 16,0 0-4-16,0 0 1 16,0 0 0-16,0 0 0 15,0 0 1-15,-2 0 1 16,2 0-1-16,0-2 4 0,0-2-5 15,-1-2-1-15,-2-1-24 16,0 0-45-16,-6-8-132 16,-3-8-476-16</inkml:trace>
  <inkml:trace contextRef="#ctx0" brushRef="#br0" timeOffset="14304.97">6224 6984 120 0,'0'0'199'15,"0"0"-181"-15,0 0-7 16,0 0 25-16,0 0 10 16,0 0-22-16,0 0 0 15,24 0-10-15,-6 2 40 16,7 1 3-16,5 0 4 16,3-1-12-16,4-1-11 15,-1-1 8-15,3 0-18 16,4 0 3-16,3 0-9 15,3 0-3-15,4-6-8 16,6-1-1-16,4 3-1 16,4-2-5-16,0 1 1 0,-4 2-3 15,-2-2 0-15,-2 3 7 16,-2-5-3-16,3 2-6 16,-2-4 7-16,-1 1 0 15,1 1-7-15,3 0 1 16,0 2 2-16,-1 0 1 15,0 1-4-15,-5-1 2 16,-6 2 0-16,-3 3-1 16,-6-3 0-16,-2 3 0 15,-4-1-1-15,2-2 2 16,1 0-2-16,2-1 4 16,3 1-4-16,0 1 0 15,4-1 0-15,-1 2 0 0,-1 0 0 16,-5-2 0-16,4 1 0 15,-4 0-4-15,1 0 4 16,1 1 0-16,3-4-1 16,5 2 1-16,1-1 1 15,3-1-1-15,1 0 0 16,3 3 2-16,-3 0-2 16,-1 2 0-16,-4 0 0 15,-4 0 0-15,-2 0 1 16,-5 0-1-16,1 0 0 15,-5 0 0-15,2 0 0 16,4 0 0-16,-3 0 3 16,5-4-3-16,3 0 0 0,1 0-2 15,3-1 2-15,-1 2 0 16,-2-2 0-16,-1 1 0 16,-3 0 0-16,0-1 0 15,4-1-1-15,0 1 1 16,6-1 1-16,3-1-1 15,-1 1 0-15,-5 2 0 16,-3-2 1-16,-10 4-1 16,-9-1 2-16,-9 0-1 15,-6 3 0-15,-8-1 1 16,-4-1 9-16,0 2 14 16,0 0 15-16,0 0-9 0,0 0-8 15,0 0-3 1,0 0-6-16,0 0-7 0,0-1-7 15,0 1 0-15,0 0-12 16,0-7-87-16,0-17-414 16</inkml:trace>
  <inkml:trace contextRef="#ctx0" brushRef="#br0" timeOffset="23090.13">17402 9017 50 0,'0'0'113'16,"0"0"-98"-16,0 0 4 15,0 0 59-15,0 0-7 16,0 0-8-16,0 0 10 0,0 0 12 15,-2 0-18 1,2 0-16-16,0 0-11 0,4 2-12 16,10-2 7-16,6 3 4 15,8 1-24-15,11 1 8 16,6 3-11-16,5-2-1 16,4 2 1-16,0-2-2 15,-4 3-10-15,-1-2 0 16,-5-3-2-16,-2 2 4 15,-1-2-4-15,1-1 8 16,3-1-12-16,3 1 10 16,7-1-5-16,4 0 1 15,1 1 0-15,1 2 4 0,-4-1-2 16,-8 1-2 0,0 1-2-16,-4-1-8 15,-3 3 20-15,-2-2-15 16,0-1 6-16,2 1-2 15,0 0 2-15,6-1-3 0,1-1 4 16,0 1-2-16,3-5 1 16,0 3-1-16,-1-1 0 15,0 0-3-15,-5-1 5 16,-1 2-2-16,-5 0 0 16,3-1 10-16,-1 1-4 15,7 3-5-15,2-2-2 16,4-1 4-16,4-2-7 15,0-1 0-15,-1 0 3 0,2 0 1 16,1 0-6-16,-1 0 0 16,0-6 3-16,-2 1-2 15,0 0 3-15,0 0 2 16,2 1 0-16,1-1-1 16,1 0-4-16,3-1 0 15,0 0 5-15,-1 1-23 16,2-1 22-16,-2 1-4 15,3 1 0-15,0 1 5 16,-1-2-7-16,-3 1 7 16,-5-3 0-16,-8 1 11 15,0 2-9-15,-3 0 7 16,0 1-6-16,0-2 3 16,-3 3 6-16,0-2-3 15,-3 0 1-15,-4 0 2 16,-2-2-3-16,-1 0-2 0,-2 1 6 15,0-1 6-15,-1 0 1 16,-3 3 9-16,-5-1-17 16,-1 0 10-16,-4 1-11 15,-3 0 8-15,1 0-1 16,-2 3 1-16,2-5-2 16,-2 2 3-16,0 0 0 15,-3 2 1-15,-3-1-6 16,-4 1 1-16,-2-1-1 0,-2 2 3 15,0 0 1 1,0 0-7-16,0 0-10 0,0 0-2 16,0 0-2-16,0 0-23 15,0-2-71-15,7-9-192 16</inkml:trace>
  <inkml:trace contextRef="#ctx0" brushRef="#br0" timeOffset="42907.58">14917 9198 389 0,'0'0'41'16,"0"0"-15"-16,0 0 19 15,0 0 74-15,0 0-19 16,-17-72-63-16,13 61 41 0,-1 0-31 16,-2 1-13-16,0 1-16 15,-4-4 13-15,-2 1-15 16,-4-2-2-16,-4 2 8 15,-1 0-16-15,-2 2 7 16,-4 1 9-16,-1 1-17 16,-2 2 2-16,1 1 4 15,0 2-6-15,2 0-1 16,3 3 2-16,0 0-5 16,-1 0-2-16,-1 0 1 15,3 0-2-15,0 0 2 16,4 0 6-16,-1 3-5 15,3-3-1-15,-1 0-1 0,-1 0 1 16,-1 0 4 0,0 0-3-16,-2 2-1 0,1 4 1 15,-3-1-1-15,1 3 0 16,1-2 0-16,0 1 0 16,2 0 2-16,2 0-2 15,4 0 1-15,0-1-1 16,0 1 0-16,-1 2 2 15,-1-2 0-15,-4 3-2 16,-2 0 4-16,-3 1-4 16,0 0 4-16,0 1-1 15,1 0-2-15,4-3 0 16,4-1-1-16,1-2 4 0,4 0-4 16,2 0 2-16,-1 2-2 15,0 3-1-15,-3 3 1 16,-1 2 0-16,-6 4 2 15,-3 0-1-15,0-1 5 16,0 0-3-16,0-2 5 16,5-1-7-16,4-6 3 15,3 1-4-15,6-2-1 16,2-1 1-16,2 1 0 16,-1 4 0-16,2 1 1 15,-1 4 1-15,1-1 2 16,-2 0 0-16,-1 0-1 15,1 3 2-15,-2-3 2 16,2 3 0-16,0 0 3 0,1-1-3 16,1 1-3-16,-1 2-2 15,1-3 4-15,1 3 0 16,0-2-3-16,0 2-1 16,0 2 2-16,0-3-2 15,0-1-1-15,0-1 1 16,0-2 0-16,1-2-2 15,2 1 2-15,2-2-1 16,0 1 1-16,-2-2-1 16,1-1 0-16,0 1 0 15,2 1-1-15,2 0 2 16,-1 1-1-16,2 3-1 0,3-1 0 16,-1-1 1-16,2 0-1 15,1-4 1-15,0 3-1 16,1-3 1-16,5 1-1 15,-2-2 3-15,1 2-3 16,-1-2 2-16,0-1-2 16,0 1 1-16,0 2-1 15,2-1 0-15,4 0 1 16,3-2-1-16,3 0 1 16,4-3 0-16,2-2 1 15,0 1-1-15,1-2-1 16,-4 0 0-16,-4-4 0 15,-6 0 1-15,1 0 0 0,-2 0-1 16,2 0 0 0,7-8 6-16,10-6-6 0,11-5 0 15,6-1 3-15,-1-2-7 16,-3 1 8-16,-7 2-12 16,-8 2 11-16,-7 1-3 15,-7 2 0-15,-6 0 0 16,-2 0 0-16,-4 0 1 15,-1-2-1-15,2-2 0 16,0-2 2-16,3-1-2 16,1-1 0-16,1 0 0 15,-2 2 0-15,-1 0 0 16,-6 2 3-16,-2 3-2 0,-1-2-1 16,-2 0 3-16,-4-2-2 15,-1 1 4-15,0-1 1 16,0-3 0-16,0 1 0 15,0-3-5-15,-3-3 5 16,0 3-6-16,-3-3 0 16,2 4 0-16,-2 1 2 15,-3 5 2-15,-1-3 8 16,-1 4-6-16,-1-2 5 16,-4-1-1-16,-4 0-5 15,1-3-1-15,-2-3-2 16,3-1 3-16,-3-5-1 0,3-5-4 15,2 3 2-15,1 3-1 16,3 5 0-16,0 8-1 16,2 3 1-16,2 4 0 15,2 0-1-15,-1 5-1 16,1-1 1-16,0 1-1 16,-3 2 1-16,-3-3-7 15,-8 2-14-15,-12 0-53 16,-24 1-103-16,-18-4-304 15</inkml:trace>
  <inkml:trace contextRef="#ctx0" brushRef="#br0" timeOffset="49629.47">24108 12147 298 0,'0'0'47'0,"0"0"-5"15,0 0 57-15,0 0 3 16,0 0-34-16,0 0 0 16,0 0 1-16,0 0-39 15,-27 0-30-15,27 1-6 16,0 5 6-16,3 0 9 16,12 2-9-16,3-1 7 15,9-2 15-15,10-1 5 16,8-4 13-16,8 0-21 15,6 0-13-15,-1 0 6 0,-4 0-5 16,-5 0-2-16,-10 0-5 16,-8 0 2-16,-7 0-2 15,-5 0 0-15,-1 0 1 16,5 0 1-16,2 0-1 16,9 0-2-16,8 0 1 15,4 0-2-15,5 0 2 16,-5 0 0-16,-3 1 0 15,-5 1-1-15,-9 0 1 16,-5 0 5-16,-6 1-5 16,0 0-1-16,-3 1 1 15,3-4 3-15,7 3-3 0,3-3 0 16,7 2-1-16,4-1 0 16,0 1 1-16,1-1-2 15,-1 2 0-15,-4 2 2 16,-2 0 0-16,-9-1 2 15,-9-1-4-15,-2 2 4 16,-2-3-2-16,2-1 2 16,1 1-2-16,3-1 0 15,6 2 0-15,11-1 1 16,5 2 0-16,7 0-1 16,5 2 1-16,-5-1-1 15,-4 1 0-15,-8-1 0 16,-4-5 0-16,-5 2-1 15,-4-2-2-15,-4 0 3 16,-3 0 0-16,3 0 0 0,1 0 0 16,6 0 2-16,7 0-2 15,9-2-2-15,5-1 2 16,6 2 1-16,-5 0 0 16,-1-3 1-16,-5 3-2 15,2-1-2-15,-3 0 1 16,-3 0-1-16,0-3 2 15,-1 2 3-15,-5 1-2 16,-3-1 0-16,0 2 0 16,0-4-1-16,5 1 2 0,4 0-2 15,4-1 0 1,-4 3-2-16,-6-1 1 0,-5 1 2 16,-1 2 1-16,0-3 0 15,2 1-2-15,3-3 0 16,3 1 0-16,2 1 0 15,6-3 0-15,8 2-3 16,10 0 1-16,8 1 2 16,5 0 2-16,-4-1 0 15,-5 1-1-15,-12-1 1 16,-9 1-2-16,-12-2 1 16,-6 0 0-16,-5-1 3 15,-2 0-2-15,-1-1 8 16,1 0 20-16,1 2-8 0,2-2-13 15,0 3 3 1,1-2 4-16,2 3-3 16,1-2 4-16,-1 1-9 0,-1 0-7 15,-5 1 2-15,-4 2 5 16,1-1-4-16,-3 0 0 16,-1 1 0-16,-2 1-3 15,-4 0-1-15,1 0 0 16,-4 0 0-16,0 0 0 15,0 0-3-15,0 0 0 16,0 0 1-16,0 0-1 16,0 0 3-16,0 0 0 15,0 0 0-15,0 0 1 0,0 0 0 16,0 0 4 0,0 0-4-16,0 0-1 0,0-2-9 15,0-15-161-15</inkml:trace>
  <inkml:trace contextRef="#ctx0" brushRef="#br0" timeOffset="54477">11987 14633 372 0,'0'0'57'0,"0"0"46"16,0 0 37-16,0 0-12 0,0 0-38 16,0 0-27-16,0 0-4 15,0 0-24-15,0-13-23 16,0 13-12-16,0 12 4 15,3 7 10-15,0 6 20 16,2 7-10-16,-5 6 3 16,5 10-3-16,-1 5 0 15,-3 4-4-15,1 1-16 16,-2-5 23-16,0-5-6 16,0-7-19-16,0-4 7 15,0-8 0-15,0-2-7 16,1-8-1-16,-1-5 4 15,2-8-4-15,-1-5-1 0,-1-1 1 16,2 0-1 0,-2 0 0-16,0 0 0 0,0 0-8 15,0-4-35-15,0-3-36 16,0-6-65-16,-12-1-321 16</inkml:trace>
  <inkml:trace contextRef="#ctx0" brushRef="#br0" timeOffset="55363.35">12020 14671 5 0,'0'0'194'0,"0"0"-181"15,0 0 42-15,0 0-11 16,0 0-21-16,0 0 33 0,6-24 1 15,-3 22-2 1,-1 2 17-16,1-2-9 0,-2 1 7 16,5-4-15-16,0 1-4 15,5-3-22-15,5-3-7 16,2 1-7-16,6-3-4 16,-2 1-2-16,-1 3-9 15,-6 4 4-15,-3 2 2 16,-2 2-6-16,-4 0-1 15,0 0-8-15,-1 6 1 16,-1 9 3-16,2 5 4 16,-3 3 1-16,0 5 7 0,-3 5-3 15,0 2 8 1,-2 1-10-16,-12 3 0 0,0-1 4 16,-2-6-3-16,5-5 0 15,-1-4 0-15,2-9 0 16,1-6 1-16,3-2-3 15,6-3-1-15,0-3 1 16,0 0-2-16,0 0 1 16,0 0 0-16,0 0-9 15,0 0 0-15,12 0 9 16,1 0 2-16,-1-1 9 16,2-1-7-16,-2 1-2 15,0 1-2-15,-2 0 1 16,-1 0-1-16,0 6-2 15,-1 5-2-15,0 3 1 0,-3 3 1 16,-2 3-4-16,-3 2 4 16,0 2 2-16,0 1 0 15,0 4-1-15,-3-3 1 16,-9 0 0-16,0-2 5 16,0-4 0-16,-1-4 4 15,-1-5-5-15,-2-2 5 16,2 1 12-16,-5-7 2 15,-3 0 1-15,-2-3-7 16,-3 0-5-16,0 0-5 16,2-9-5-16,1-5-2 15,6 1-14-15,5 0-39 16,7 1-37-16,6-1-124 16,0 1-174-16</inkml:trace>
  <inkml:trace contextRef="#ctx0" brushRef="#br0" timeOffset="55858.75">12611 14702 244 0,'0'0'86'0,"0"0"-45"16,0 0 80-16,0 0-40 16,0 0-21-16,0 0 23 0,-76 5-4 15,57 7-21 1,2 3-16-16,-1 2 3 0,3 5-9 16,-1 0-10-16,4 7 6 15,0 1-3-15,3 6-7 16,4 0 7-16,5 0-12 15,0-3 1-15,0 0-5 16,14-3-4-16,5-4-8 16,4-1-1-16,2-5-3 15,8-4 0-15,3-6-29 16,6-6-90-16,2-4-87 16,-5 0-288-16</inkml:trace>
  <inkml:trace contextRef="#ctx0" brushRef="#br0" timeOffset="56205.54">12933 14616 378 0,'0'0'307'16,"0"0"-264"-16,0 0 66 16,0 0-55-16,0 0-45 15,0 0 41-15,-14 80 9 16,14-39-2-16,5 2-24 0,6 9-11 16,2 0-3-16,-3 2-9 15,-2-4-8-15,0-4 2 16,-4-2-4-16,-4-6 0 15,1-6-1-15,-1-4-16 16,2-8-37-16,1-7-80 16,-2-9-124-16,-1-4-174 15</inkml:trace>
  <inkml:trace contextRef="#ctx0" brushRef="#br0" timeOffset="56594.12">12915 14598 359 0,'0'0'60'0,"0"0"-40"15,0 0 35-15,0 0-11 16,0 0 5-16,0 0 2 15,85 3 0-15,-59 14-27 16,0 2-5-16,-3 3-13 16,-4 3 3-16,-1 2 1 0,-6 3 7 15,-2 7 34 1,-4 6-5-16,-1 2-7 0,-2 1-15 16,-2 3-9-16,-1-5-5 15,0 0-1-15,0-3-7 16,-7-2 11-16,-8-5-5 15,-1-4 5-15,-8-3-9 16,-6-7 0-16,-6-1 0 16,-4-4-4-16,-8-6-5 15,-1-6-69-15,3-3-248 16</inkml:trace>
  <inkml:trace contextRef="#ctx0" brushRef="#br0" timeOffset="57791.02">14416 14766 462 0,'0'0'35'0,"0"0"-7"15,0 0 96-15,0 0-41 16,0 0-32-16,-84 53 9 15,72-28-3-15,2 6-21 16,7 3-19-16,3 2-2 16,0 1-1-16,15-2 11 15,8-3-2-15,6-1-9 16,10-3 0-16,3-4-6 16,7-8-3-16,0-6-1 15,-1-6-5-15,-3-4 2 16,-4 0-1-16,-7-3 5 15,-8-8-5-15,-10-3-14 0,-7 0 13 16,-7-3-1 0,-2-2 0-16,-8 1 1 0,-10-3 0 15,-10 3 2-15,-5-4 0 16,-4 0 2-16,-5 1-1 16,-3 0 0-16,-2-1 0 15,-1 2-2-15,-3-2 2 16,4-2-2-16,2 0 0 15,6-3 0-15,0 2 0 16,8-1 1-16,7 5-1 0,3 3 0 16,8 7-1-1,7 3 1-15,4 4 1 0,2 3-1 16,0-3-8-16,9-5 0 16,14 1 5-16,8-5 1 15,9-1 2-15,6 0-2 16,8 1 0-16,4 4 2 15,-7 1-11-15,-6 8 2 16,-14 0 6-16,-7 2 1 16,-11 13-8-16,-4 5 3 15,-1 4 7-15,-2 4 2 16,1 6 4-16,5 4 3 16,1 5-3-16,1 4 3 15,2 0-7-15,-1-2-2 16,5-5 0-16,0-4-8 0,0-6-67 15,-1-6-384-15</inkml:trace>
  <inkml:trace contextRef="#ctx0" brushRef="#br0" timeOffset="58494.3">15485 14894 390 0,'0'0'171'16,"0"0"-166"-16,0 0 59 15,0 0 34-15,0 0-24 16,0 0 17-16,-34 5-45 16,-4 3-24-16,-11 3 14 15,-9 0 1-15,-7 1 0 16,-4-3-18-16,2 0 0 15,4-2 0-15,12-4 0 0,14-3-5 16,15 0-7 0,11 0-4-16,4 0 0 0,7-3 3 15,0-7-6-15,0-5-7 16,3-7-4-16,15-6-13 16,4-10 3-16,5-7 3 15,-1-6 8-15,-1 2-14 16,-1 5 16-16,-5 9-1 15,-6 10 8-15,1 8 1 16,-8 6 0-16,-3 7 6 16,-2 2 2-16,-1 2 5 15,0 0 10-15,0 0-5 0,0 0-11 16,0 6-7 0,0 11-5-16,2 8 5 0,2 9 14 15,2 7-2-15,4 7 9 16,0 8-1-16,0 5-7 15,0 2 2-15,-1-5-1 16,0-3-4-16,2-6-8 16,-2-7 1-16,3-4-3 15,-1-5-1-15,-1-6 0 16,-1-7-14-16,1-6-39 16,-1-8-112-16,1-6-222 15</inkml:trace>
  <inkml:trace contextRef="#ctx0" brushRef="#br0" timeOffset="59139.55">15649 14685 502 0,'0'0'16'16,"0"0"12"-16,0 0 18 15,0 0 12-15,0 0 0 16,91-53 20-16,-67 46-21 16,0 2-26-16,-3 3-9 15,-5 2-11-15,-2 0-6 16,-5 3 3-16,-2 12 8 16,2 6-10-16,-6 9 14 15,-3 9 15-15,0 9-9 16,-3 5-2-16,-18 2-4 15,-6-4-4-15,-6-7-7 0,-4-7-3 16,-3-6-4-16,4-8-1 16,11-11 10-16,8-8-6 15,8-4-1-15,2 0 5 16,3-2 9-16,-1-12-11 16,2-3 1-16,3 3-8 15,0 2 0-15,1-1-2 16,13 4 1-16,5 3 2 15,4 3 2-15,5 3-2 16,2 0-1-16,1 14 0 16,-1 5 0-16,-2 1 0 15,-4 2 1-15,-1 0-6 16,-3-1 4-16,-3 0-3 0,2-6-47 16,-1-5-47-16,0-9-71 15,3-1-317-15</inkml:trace>
  <inkml:trace contextRef="#ctx0" brushRef="#br0" timeOffset="59489.03">16209 14540 535 0,'0'0'116'0,"0"0"43"15,0 0-35-15,0 0-45 16,0 0-53-16,0 0-2 16,9 49 66-16,2-9-57 15,-2 5 6-15,0 10 0 16,-1 7-12-16,-1 2-3 15,-4 2-3-15,-1-10-11 16,-1-8-1-16,1-11-9 16,2-4 2-16,2-8-2 0,3-5-1 15,2-2-8 1,-4-6-70-16,-1-2-155 0,-6-3-434 16</inkml:trace>
  <inkml:trace contextRef="#ctx0" brushRef="#br0" timeOffset="62757.37">19183 14730 184 0,'0'0'61'0,"0"0"36"16,0 0 24-16,0 0-35 15,0 0 25-15,0 0-8 16,3-13-29-16,-3 13-15 16,0 0-18-16,0 0-16 15,0 0 2-15,-11 2-1 16,-10 11-10-16,-4 5 1 0,1 2 14 16,3 5-6-16,7 2-11 15,4 4-7-15,7 3 3 16,3 0-1-16,0-2-6 15,13-6 3-15,7-1-5 16,4-4 8-16,3-9-3 16,3-2-6-16,1-9 1 15,3-1 0-15,1 0 2 16,-1-11 8-16,-4-6-10 16,-6-3 4-16,-8-4-1 15,-7-7-1-15,-8-2 0 16,-1-4-3-16,-5-1-4 15,-13 3 4-15,-3 7 2 0,-3 8-2 16,0 3-3-16,-4 7 3 16,-4 6 0-16,-3 4-5 15,-2 0 3-15,1 4-3 16,9 9-11-16,10 1-50 16,10 3-59-16,7 2-123 15,0-2-83-15</inkml:trace>
  <inkml:trace contextRef="#ctx0" brushRef="#br0" timeOffset="63292.02">19860 14847 128 0,'0'0'604'0,"0"0"-584"0,0 0 39 15,0 0 40-15,0 0-56 16,0 0-10-16,-7 0 13 16,38 0-3-16,21-4 2 15,23-3-2-15,14-3-22 16,11 0-17-16,3-2 2 15,-5 1-3-15,-5-2-1 16,-8-1-2-16,-12 5 0 16,-9-5 4-16,-9 3-4 0,-15 1 0 15,-14 1 1 1,-10 4 0-16,-8 4 0 0,-7 1 5 16,-1 0 1-16,0 0-7 15,0 0-5-15,0 0 0 16,-10 0-22-16,-12 0-122 15,-7 5-122-15,1 0-334 16</inkml:trace>
  <inkml:trace contextRef="#ctx0" brushRef="#br0" timeOffset="63634.52">20662 14654 581 0,'0'0'27'0,"0"0"35"0,0 0-11 15,0 0-33-15,0 0 32 16,0 0 19-16,108 1-42 16,-80 6-24-16,-5-1-1 15,-8 0 1-15,-2 2 0 16,-7 1-6-16,-2-1 7 15,-4 4 2-15,0 3 17 16,-1 3 4-16,-13 6 11 16,-6 5-14-16,-6 4-3 15,-1 3-10-15,-4-3-5 0,-2-2-6 16,-1 0 1 0,3-4-1-16,7-4-2 0,10-2-23 15,10-6-81-15,4-11-246 16</inkml:trace>
  <inkml:trace contextRef="#ctx0" brushRef="#br0" timeOffset="64407.31">21538 14500 390 0,'0'0'57'16,"0"0"22"-16,0 0 45 16,-94 0-34-16,70 9-11 0,-1 11 8 15,4 4-25 1,4 2-19-16,6-1-6 16,8 0-14-16,3-7-8 0,0-3-5 15,19-7-10-15,8-4 1 16,9-4 4-16,6 0 6 15,-1-15-5-15,-4-2-6 16,-7-7 1-16,-10-2 0 16,-5 1 3-16,-6-3-4 15,-3 1 2-15,-5 8-1 16,1 4 3-16,0 7 15 16,-2 6 9-16,2 2 7 15,-2 0-13-15,1 0-11 16,1 0-5-16,4 0-6 15,5 12 2-15,5 10 1 0,3 2 10 16,5 5-3-16,1 0-8 16,2 2-1-16,0-3-1 15,1 3 1-15,-1 0 0 16,-3 1-1-16,0-3 0 16,-5 0-1-16,-3-2 1 15,-3 1-1-15,-6-3 1 16,-4-6-1-16,-3-1 1 15,0-2-1-15,0-2 1 16,-16 2 4-16,-13-1 15 16,-14 2 8-16,-16 1-4 15,-24 2-7-15,-22-3-14 0,-18 0-2 16,1-4 1-16,17-2 0 16,28-2-1-16,30-6 0 15,19 2-17-15,11-2-75 16,3-2-110-16,4-1-322 15</inkml:trace>
  <inkml:trace contextRef="#ctx0" brushRef="#br0" timeOffset="68206.48">24606 15175 459 0,'0'0'146'0,"0"0"-70"16,0 0 46-16,0 0-30 15,0 0-34-15,0 0-10 16,0 0-20-16,-95 5-21 16,32 5-2-16,-10 4 7 15,-6-2-5-15,3 2-1 16,3-4-2-16,14-3 1 0,13-3 10 15,20-4 16-15,13 0-10 16,12 0 0-16,1-3-3 16,0-12-18-16,15-6-6 15,10-4 6-15,8-5-1 16,5-4-2-16,0-5-12 16,-4-1 3-16,-4-3 10 15,-10 7 2-15,-2 4 2 16,-11 10-2-16,-1 7 6 15,-2 5 11-15,-4 4 2 16,2 5 3-16,-2 1-11 16,0 0 5-16,0 0-2 15,1 0-14-15,1 9-3 0,2 19-4 16,4 12 7-16,1 12 10 16,4 2-5-16,-1 5-1 15,3 0-4-15,-3 2 1 16,0-4-2-16,-2-4 1 15,0-4-5-15,-1-5-23 16,2-5-42-16,7-13-72 16,6-9-137-16,6-10-103 15</inkml:trace>
  <inkml:trace contextRef="#ctx0" brushRef="#br0" timeOffset="68999.36">24913 14814 626 0,'0'0'177'16,"0"0"-156"-16,0 0 52 15,0 0-17-15,0 0-21 16,0 0-10-16,-23-14 3 15,23 16 0-15,-2 3-18 16,2 0 1-16,-1-2 1 16,1-2-6-16,0-1 0 0,-2 0 7 15,2 0 14 1,0 0-4-16,0 0-7 0,-1 0-7 16,1 0-2-16,0 0 0 15,0 0-4-15,0 0-3 16,0 0 0-16,0 0 0 15,0 0 0-15,0 0-2 16,0 1 1-16,0 7 0 16,-2 8 0-16,2 5 1 15,0 5 1-15,0 7 1 16,0 2 2-16,0 7-2 16,3 4-1-16,-1 5 5 15,-2 0-3-15,0-1 0 16,0-6-3-16,0-9 1 15,0-10-1-15,0-7 0 0,1-9 0 16,1-4 0-16,-1-5-2 16,1 0 2-16,-2 0 6 15,1-13 7-15,2-8-2 16,-1-8-11-16,-2 1-4 16,0-1-5-16,0-1-2 15,3 6 1-15,0 4 2 16,4 6-5-16,0 5-4 15,1 1 1-15,5 2 5 16,2 0 8-16,6-1 3 16,3 2 0-16,2 1 0 15,2 3-1-15,0 1 0 0,0 0 1 16,-2 5 0 0,-7 9-3-16,-5 6 1 0,-7 3-1 15,-5 3 3-15,-2 4-1 16,0 3 2-16,-8 0-1 15,-7-1 5-15,-3-3 2 16,-2-2-1-16,-3-3-3 16,-6-4-2-16,-2-3 1 15,-3-4-2-15,-2-7 0 16,7-6-5-16,12 0-39 16,14-13-77-16,3-13-183 15</inkml:trace>
  <inkml:trace contextRef="#ctx0" brushRef="#br0" timeOffset="69223.19">25288 15124 748 0,'0'0'103'0,"0"0"-91"15,0 0 23-15,0 0 50 16,3 77-16-16,3-45-33 15,4 0-9-15,-2 1-17 16,1 2-8-16,1-5-2 16,-1-1-3-16,-1-4-7 0,-2-6-61 15,1-8-62 1,-3-5-55-16,1-6-276 0</inkml:trace>
  <inkml:trace contextRef="#ctx0" brushRef="#br0" timeOffset="69373.78">25368 15237 482 0,'0'0'31'0,"0"0"58"16,0 0-18-16,0 0-59 16,0 0-12-16,0 0-90 0,0-67-139 15</inkml:trace>
  <inkml:trace contextRef="#ctx0" brushRef="#br0" timeOffset="69657.03">25546 14630 343 0,'0'0'204'16,"0"0"-130"-16,0 0 87 15,0 0-82-15,0 0-37 16,0 0-24-16,-9 95 78 16,21-25-16-16,0 10-39 15,3 6-13-15,-5-2-11 0,-2-4-13 16,-5-6-4-16,-2-8 0 16,-1-9-2-16,0-10 2 15,0-11-14-15,0-9-38 16,2-12-59-16,5-9-45 15,-1-6-238-15</inkml:trace>
  <inkml:trace contextRef="#ctx0" brushRef="#br0" timeOffset="69835.16">25426 15116 578 0,'0'0'111'0,"0"0"29"16,0 0-23-16,0 0-89 0,0 0-17 16,100-46-11-16,-44 34-17 15,0-1-108-15,-5-1-380 16</inkml:trace>
  <inkml:trace contextRef="#ctx0" brushRef="#br0" timeOffset="70265.35">26160 15051 136 0,'0'0'299'15,"0"0"-239"-15,0 0 80 16,0 0-16-16,0 0-39 16,0 0-12-16,-3 0-22 15,25 0 2-15,9 0 9 16,10 0-25-16,4-2-27 16,3-5-10-16,-3-1-4 15,-2 1-38-15,-4-5-117 16,-9 1-207-16</inkml:trace>
  <inkml:trace contextRef="#ctx0" brushRef="#br0" timeOffset="70559.78">26320 14923 624 0,'0'0'42'0,"0"0"72"15,0 0-56-15,0 0-38 16,0 0-6-16,96-5-12 16,-60 5 3-16,-4 0-3 15,-3 0 0-15,-7 5-2 16,-9 8 0-16,-4-4-4 16,-7 8 1-16,-2 0-1 15,0 5 4-15,-12 6 28 16,-11 5 7-16,-7 3-21 15,-2 3-8-15,-3 0-5 0,4-2-1 16,7-2-36-16,11-8-240 16</inkml:trace>
  <inkml:trace contextRef="#ctx0" brushRef="#br0" timeOffset="72740.46">27255 14676 34 0,'0'0'270'16,"0"0"-251"-16,0 0 65 15,0 0 2-15,0 0-21 16,0 0 8-16,-6-8-3 15,6 8-12-15,0 14 0 16,0 12 35-16,0 7-44 16,0 9-13-16,0 7-10 15,0 6 3-15,0 3 4 0,0 2-4 16,0 6-8-16,2 4-2 16,-2-4 0-16,0-5 3 15,0-10-7-15,0-11-3 16,0-8-7-16,0-12 6 15,0-7-8-15,0-8 1 16,0-5-1-16,0 0-2 16,0 0 3-16,0 0-2 15,0-2-2-15,0-9-7 16,0-3-53-16,4-5-68 16,1-5-86-16,-1-2-260 15</inkml:trace>
  <inkml:trace contextRef="#ctx0" brushRef="#br0" timeOffset="73422.86">27716 14655 243 0,'0'0'144'0,"0"0"-13"15,0 0 16-15,0 0-44 16,0 0-42-16,0 0-34 0,-13 10-3 15,-5 20 28-15,-1 9-10 16,0 13-11-16,3 3-3 16,6 1-3-16,-1 2-1 15,2-2-12-15,3 1 9 16,5-5-9-16,1-4-3 16,0-9-2-16,12-8-5 15,10-7-2-15,5-7-3 16,3-5 3-16,1-8 2 15,-1-3-2-15,-3-1-16 16,-5-5 1-16,-4-10 6 16,-6-4 6-16,-6-5 3 15,-6 0-2-15,0-6 0 16,-3 1 2-16,-13-1 0 0,-2 5-2 16,-3 6 3-16,-4 5-2 15,-2 6 0-15,-5 3-4 16,-2 5-1-16,1 0-40 15,2 0-90-15,6 9-243 16</inkml:trace>
  <inkml:trace contextRef="#ctx0" brushRef="#br0" timeOffset="77156.92">18949 15518 282 0,'0'0'36'15,"0"0"53"-15,0 0-21 16,0 0 3-16,0 0 12 16,0 0-6-16,0 0-16 15,-3 16-31-15,7 6 40 0,11 6-18 16,3 3-15 0,4 2-13-16,4-1-3 0,3 3 8 15,3-2-6-15,2 2 3 16,1-2-9-16,-4-1-14 15,-3-5 1-15,-4-6-3 16,-2-6 1-16,-8-6 0 16,-4-4 1-16,-1-5 0 15,-1 0 1-15,8 0 13 16,14-17 9-16,18-4-14 16,16-5-5-16,16 2-3 15,10 0-4-15,8 4 0 0,5 2 0 16,1 1 0-1,-2 5 0-15,-6 1-1 0,-8 1 0 16,-8 0-2-16,-7-3-3 16,-1 2 6-16,-2-2-6 15,3 0 4-15,4 0 2 16,-3-2 0-16,-2 4-2 16,-7 0 0-16,-4 0-1 15,-2-2-7-15,1 1-4 16,0-2 10-16,-1-1-4 15,4-1-3-15,1 0-1 16,0 0 0-16,1 1-9 16,-1-2 15-16,0 5-2 15,-3-1 2-15,-6 4 2 16,-9 0 2-16,-11 2-6 0,-8 0 4 16,-4 1 3-16,2-3 1 15,1-1 2-15,3 1-2 16,-1 1 1-16,0-1-1 15,-1 2-3-15,-3 1 3 16,-5-2 0-16,-2 3-1 16,-5-1 1-16,-4 1 2 15,-5 3-1-15,0-1 2 16,-1 2 5-16,-1-2-2 16,3 0 3-16,-1-2-3 15,3 0-6-15,2 1 0 16,4 0-2-16,0 0 1 0,0 1-1 15,-4 3 0-15,-2-2 1 16,-2 2 1-16,-2 0 1 16,1 0-1-16,-1 0 1 15,-2-1 5-15,2-1 5 16,-2-1 12-16,0 2 8 16,1-4-6-16,1 0-11 15,-2-1-2-15,1 1-1 16,-1-2 3-16,2-1-5 15,-2-2 8-15,0-4-6 16,0-1-3-16,0-6 7 16,-5-1-7-16,-6-4-5 15,-3 0-3-15,-5 3-2 0,1 2 2 16,-5 4-4-16,4 3 3 16,4 5 0-16,3 4-15 15,5 5-26-15,-1 0-57 16,-1 7-131-16,-8 8-303 15</inkml:trace>
  <inkml:trace contextRef="#ctx0" brushRef="#br0" timeOffset="77674.53">20989 15900 593 0,'0'0'102'0,"0"0"-2"15,0 0 29-15,0 0-45 16,0 0-42-16,0 0-11 16,-7 13-18-16,20 16 20 15,5 12 8-15,1 2-22 16,2 6-16-16,-4-1 5 16,-3-1-7-16,-5 1 2 0,-1-9-2 15,-3-2-1 1,1-6 0-16,1-11-10 0,2-7-55 15,3-10-131-15,1-3-302 16</inkml:trace>
  <inkml:trace contextRef="#ctx0" brushRef="#br0" timeOffset="78074.46">21347 16023 473 0,'0'0'328'0,"0"0"-287"16,0 0 56-16,0 0-28 15,0 0-45-15,0 0-11 0,-39 18 17 16,35 5-4-16,4 4-13 16,0 2 3-16,0-1-1 15,7-4-8-15,5-5-7 16,5-4 3-16,2-6-1 15,1-6-2-15,6-3 4 16,3 0 6-16,-1-16-7 16,-4-2-3-16,-9-4-3 15,-5-3 1-15,-8-1 0 16,-2-7 2-16,-4-1-2 16,-12 5-7-16,-3 4 7 15,-1 11 4-15,-2 8-4 0,-5 6 2 16,-2 0 0-1,-3 2-3-15,1 12 2 0,6-5-27 16,9 6-82-16,6-3-168 16,7-2-322-16</inkml:trace>
  <inkml:trace contextRef="#ctx0" brushRef="#br0" timeOffset="81423.64">24727 16087 64 0,'0'0'310'0,"0"0"-245"16,0 0 49-16,0 0 49 16,0 0-99-16,0 0 10 15,0 0 7-15,0-31-12 16,0 31-36-16,0 0-20 15,0 0-13-15,-4 0 0 16,-4 9 0-16,-5 13 3 16,-7 6 9-16,1 5-3 15,-1 7-3-15,3 5-2 16,2 8 4-16,1 0-6 0,5 3 3 16,6-3-4-16,3-4 3 15,0-9-4-15,8-7 0 16,13-5 0-16,2-11-2 15,6-5 2-15,-1-8 0 16,2-4 3-16,0 0-2 16,-5-8 2-16,-7-8 1 15,-10-1 3-15,-8-2-1 16,0 2-6-16,-14-2-2 16,-13 2-1-16,-6 7 2 0,-5 3-3 15,1 7-3 1,4 0-10-16,9 0-46 0,10 7-59 15,14 0-157-15,0-4-113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05T08:12:04.9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2291 953 467 0,'0'0'38'0,"0"0"78"16,0 0 74-16,0 0-54 15,0 0-32-15,0 0-24 16,0 0-13-16,0 0-26 15,0-33-19-15,0 33-22 16,0 0-3-16,0 20-1 16,0 10 4-16,0 12 20 15,0 2 8-15,4 7 6 16,-4 7-18-16,6 7 7 16,-6 3-4-16,3 1 3 0,-3-5-8 15,0-10-12-15,0-2 1 16,0-12 2-16,0-7-5 15,0-9 0-15,0-7 0 16,0-6 0-16,0-5-2 16,0-6-4-16,0 0-13 15,0 0-31-15,0-2-41 16,0-15-56-16,-16-9-354 16</inkml:trace>
  <inkml:trace contextRef="#ctx0" brushRef="#br0" timeOffset="756.37">2234 1023 231 0,'0'0'219'15,"0"0"-183"-15,0 0 9 16,0 0 30-16,0 0 5 0,0 0-4 16,34-31-10-16,-11 27-16 15,7-3-13-15,4 2-7 16,-3 1-3-16,5 1 5 15,-2-2-6-15,-1 1 3 16,-3 4-9-16,-3 0-5 16,-5 0-6-16,-2 0 1 15,-4 0-9-15,-7 9-1 16,0 3-6-16,-6 5-1 16,-3 3 1-16,0 7 4 15,-12 4 4-15,-7 2 1 16,-4 6 2-16,-5-2-4 15,1 2 0-15,0-3 2 16,5-2-3-16,5-9 1 16,1-2-1-16,10-9 0 0,1-6-1 15,4-3 1-15,1-5 0 16,0 0-3-16,4 1 1 16,17 2 2-16,5 0 8 15,6 2-8-15,-3 2 5 16,3 2-4-16,-6 2-1 15,-5 0 2-15,-5 4-2 16,-4 2-8-16,-7 2 2 16,-5 5-2-16,0 5 3 15,-5 0 5-15,-11 3 0 0,-2 1 2 16,-4-1-1 0,-4-2 0-16,1-4 1 0,-1-2-1 15,-2-7 0 1,-3-7 15-16,-2-3 10 0,-3-5 14 15,5-2-8-15,0 0-6 16,1-16-5-16,6-4-15 16,3-7-6-16,5-2-4 15,10-3-30-15,6-2-59 16,7 1-83-16,30 2-182 16,13 6-244-16</inkml:trace>
  <inkml:trace contextRef="#ctx0" brushRef="#br0" timeOffset="1100.21">3115 1116 573 0,'0'0'118'15,"0"0"-93"-15,0 0 127 16,0 0-81-16,-92-17-27 16,68 17 7-16,3 6-1 15,2 10-22-15,4 11-19 16,-1 9 0-16,1 7 5 0,0 10 6 16,6 0 11-16,6 1 8 15,0 1-13-15,3-8-14 16,0 1-11-16,3-4-1 15,16-5-1-15,8-5 1 16,10-8-16-16,17-9-47 16,10-9-67-16,8-8-101 15,-5 0-227-15</inkml:trace>
  <inkml:trace contextRef="#ctx0" brushRef="#br0" timeOffset="1385.7">3475 992 865 0,'0'0'27'16,"0"0"-12"-16,0 0 46 15,0 0-22-15,-42 81 50 16,36-33-17-16,6 18-8 15,0 8-26-15,0 7-19 16,6-1-9-16,3-7-4 16,0-1-6-16,-3-9-3 15,-3-5-1-15,0-7-13 16,0-13-67-16,-1-10-84 16,1-12-13-16,4-13-318 0</inkml:trace>
  <inkml:trace contextRef="#ctx0" brushRef="#br0" timeOffset="1751.26">3517 995 473 0,'0'0'329'16,"0"0"-322"-16,0 0-1 15,0 0 44-15,0 0-44 16,0 0 19-16,67 20 32 0,-18 5-2 16,2 4-34-16,1 4-18 15,-1 5-2-15,-14 6-1 16,-7 1-5-16,-15 6 2 16,-11-1-1-16,-4 1 4 15,-13-1 0-15,-11-3 5 16,-7 3-1-16,-5-1-1 15,-6-3-3-15,-4-7 4 16,-2-6-3-16,-6-7-1 16,-4-8 1-16,-3-4-1 15,3-11-7-15,6-3-46 16,10-12-123-16,23-20-275 0</inkml:trace>
  <inkml:trace contextRef="#ctx0" brushRef="#br0" timeOffset="2250.62">4246 1414 407 0,'0'0'35'16,"0"0"35"-16,0 0 84 0,0 0-19 15,0 0-50-15,0 0-23 16,-3-5 2-16,15 5-42 15,15 0 15-15,10 0 12 16,12 0-26-16,5 0-21 16,-6 0 3-16,-2 0-5 15,-7 0-16-15,-6 0-21 16,-8 0-87-16,-4 0-133 16,-11-4-197-16</inkml:trace>
  <inkml:trace contextRef="#ctx0" brushRef="#br0" timeOffset="2541.91">4552 1302 642 0,'0'0'22'0,"0"0"35"16,0 0 61-16,0 0-76 15,0 0-31-15,0 0-4 16,79-14 20-16,-39 22-17 15,-2 9-10-15,-9-3-1 16,-6 3 1-16,-11 0 0 16,-9 0-6-16,-3 7 3 15,0 3 3-15,-17 4 20 16,-11 7 2-16,-11 6-7 0,-13 5-12 16,-8 4-3-1,-7 0-2-15,0-4-180 0,10-3-307 16</inkml:trace>
  <inkml:trace contextRef="#ctx0" brushRef="#br0" timeOffset="6617.83">10059 1001 423 0,'0'0'66'16,"0"0"-58"-16,0 0 4 16,0 0 68-16,0 0 2 15,0 0-2-15,0 0-1 16,-5-3-27-16,4 3-18 16,-1 0-12-16,-4 0-1 15,-1-2 10-15,-6 1-13 16,-1-1 12-16,1 2 4 15,-4 0-12-15,-2 0-11 16,-5 0-4-16,-2 0 0 0,0 10 4 16,-3 2-5-16,4 3 4 15,3 0-3-15,4 5-3 16,1 3-3-16,5 5 1 16,1 4 4-16,6 4 2 15,4 1-1-15,1-3-2 16,3 0-1-16,17-3-2 15,10-7 0-15,12-4 0 16,13-8-1-16,8-3 3 16,3-9 4-16,-7 0-8 15,-10-9 4-15,-14-11-3 16,-12-6 15-16,-12-8-15 0,-8-3 0 16,-3-8 2-1,0 2-2-15,-9 3 4 0,-2 10 7 16,0 10 7-1,3 8 3-15,5 7 5 0,0 2-7 16,3 3-6-16,0 0-11 16,0 0-3-16,0 0-7 15,0 10-11-15,9 14 18 16,7 12 2-16,3 1-2 16,0 6 1-16,-1 5-1 15,3-4 0-15,4 3 2 16,2 0-2-16,3 1 0 15,1-1 0-15,-3 1-2 0,-1-1 2 16,-6-4 0 0,-5 0 0-16,-8-4 0 0,-8-5-1 15,0-3-6-15,-22-7 7 16,-14-4 0-16,-16-3 3 16,-14-5 1-16,-12-7 6 15,-11-5 14-15,-4 0 2 16,1-5 1-16,5-10-8 15,13-4-9-15,20 0-1 16,24 2-5-16,17-3-4 16,13-2-26-16,13 1-73 15,34 1-79-15,23 0-114 16,16 2-455-16</inkml:trace>
  <inkml:trace contextRef="#ctx0" brushRef="#br0" timeOffset="7679.5">11883 1031 286 0,'0'0'144'16,"0"0"-67"-16,0 0 117 15,0 0-53-15,0 0-12 16,0 0-58-16,6-30-9 16,-19 24-13-16,-13 0-28 0,-14 1-8 15,-8 2-9-15,-10 3-2 16,0 0 8-16,3 0 10 16,6 0-8-16,10 3 0 15,6 8-3-15,6 2 3 16,8 4-8-16,2 3 5 15,4 4-7-15,4 3 5 16,1 3-3-16,4 1-3 16,1 4 0-16,3 0 0 15,0 2 0-15,0-3 0 16,0-2-1-16,1 1 0 16,4-2 0-16,-1-6 2 0,-1-2-2 15,2-6 0-15,-1-4-2 16,-2-5 2-16,7-1-2 15,0-2-3-15,7-5 3 16,10 0 2-16,8 0 3 16,6 0 4-16,0 0-6 15,-1 0 0-15,0 0-2 16,-3 0 1-16,1 0-5 16,3 2 2-16,3 6 3 15,-1 2 2-15,-4 1-2 16,-4 1 0-16,-9 1-4 15,-2-1 2-15,-4 1 1 16,-7 3-1-16,-3 1-1 0,-5 1-4 16,-4 3-1-1,0 3 3-15,-5-1 5 0,-12-1 2 16,-8-1 0-16,-10-3-2 16,-9 0 2-16,-13-6 0 15,-16-3-1-15,-17-2-1 16,-11-5-13-16,-8-2-71 15,6 0-130-15,20-9-392 16</inkml:trace>
  <inkml:trace contextRef="#ctx0" brushRef="#br0" timeOffset="12689.52">11577 2476 304 0,'0'0'40'0,"0"0"-10"16,0 0 36-16,0 0-21 15,0 0-9-15,0 0 9 16,0-3-3-16,0 3-10 16,0 0-14-16,0 0 2 15,0 0 4-15,0 0 8 16,0 0 9-16,0 0-1 0,0 0-4 16,0 0-10-1,0 0-2-15,0 0-3 0,0 0-3 16,0 0-6-16,0 0-2 15,0 0-6-15,0 0-1 16,0 0-2-16,0 0 1 16,0 0-1-16,0 0 5 15,0-1-3-15,0 1 5 16,0 0-3-16,0 0 3 16,0 0 0-16,0 0-2 15,0 0 0-15,0 0-5 16,0 0 0-16,0 0-1 15,0 0 0-15,0 0 0 16,0 0-1-16,0 0 1 16,0 0 0-16,0 0 1 0,0 0-1 15,0 0 2-15,0 0-1 16,0 0-1-16,0 0 0 16,0 0 0-16,0 0 0 15,0 0 0-15,0 0-1 16,0 0 0-16,0 0 0 15,0 0 1-15,0 0 0 16,0 0 0-16,0 0 0 16,0 0 0-16,0 0 0 15,0 0 0-15,0 0 1 16,0 0-1-16,0 0 0 16,0 0 0-16,0 0 1 0,0 0-1 15,0 0-1-15,0 0 0 16,0 0-7-16,0 0-29 15,2 0-43-15,16 0-133 16,-1-8-94-16</inkml:trace>
  <inkml:trace contextRef="#ctx0" brushRef="#br0" timeOffset="13536.61">11652 2451 445 0,'0'0'129'0,"0"0"-107"0,0 0 118 16,0 0-33-16,0 0-48 15,0 0-11-15,0-8-8 16,0 8-24-16,0 0-16 16,-12 13-8-16,-8 12 8 15,-5 8 4-15,0 4 10 16,1 2 2-16,6 5 0 15,3-1 4-15,5 4-7 16,7-2-2-16,3-1 5 16,0-7 1-16,9-4-10 15,11-7-5-15,4-4-1 16,2-7 0-16,5-6 2 16,2-6 1-16,-2-3 2 0,3 0 8 15,-5-16-12-15,-10-7 8 16,-4-8 1-16,-9-8-11 15,-6-8-5-15,0-6-2 16,-12-4 6-16,-9 2 1 16,-4 6 1-16,3 9-1 15,-1 9 1-15,2 9-1 16,2 5-1-16,-1 6-1 16,-2 8-12-16,0 3-35 15,1 0-45-15,4 11-92 16,7 3-206-16</inkml:trace>
  <inkml:trace contextRef="#ctx0" brushRef="#br0" timeOffset="14136.37">11953 2406 308 0,'0'0'191'16,"0"0"-138"-16,0 0 119 15,0 0-26-15,0 0-47 16,0 0-21-16,-3-10-24 0,3 10-24 16,0 0-16-16,0 13-11 15,0 12 5-15,0 8 46 16,3 9-31-16,2 5-4 16,1 11 10-16,0 3-9 15,-2 6-4-15,3-3-6 16,-5-2-3-16,-1-6-5 15,-1-7 2-15,0-7-2 16,0-7 1-16,0-6-3 16,5-8-3-16,-2-8 3 15,0-5-4-15,-3-2-18 0,3-5-45 16,-3-1-52 0,6 0-71-16,-2-21-355 0</inkml:trace>
  <inkml:trace contextRef="#ctx0" brushRef="#br0" timeOffset="15039.01">12414 2593 486 0,'0'0'46'16,"0"0"39"-16,0 0 98 15,0 0-111-15,0 0-46 16,0 0-4-16,-70 12 4 16,43 17-4-16,2 10 6 15,4 2 1-15,6 4-9 16,6-4-1-16,9-2 0 16,0-4-6-16,21-4-12 0,12-8-1 15,13-6 0 1,2-7 7-16,4-7-5 0,-5-3-2 15,-8 0-17-15,-7-17 7 16,-12-7 10-16,-6-9 0 16,-9-9-2-16,-5-4-11 15,0-1 7-15,-19 0 6 16,-4 8 0-16,-3 10 0 16,-5 7 0-16,0 9-7 15,-7 7-15-15,4 6-79 16,7 0-116-16,12 0-125 15</inkml:trace>
  <inkml:trace contextRef="#ctx0" brushRef="#br0" timeOffset="15501.39">12812 2384 479 0,'0'0'85'15,"0"0"69"-15,0 0-49 0,0 0-20 16,0 0-44-16,0 0-19 15,0 25-15-15,0 18 78 16,0 8-35-16,0 11-15 16,5 4 2-16,8 5-1 15,-2-2-15-15,2-5-8 16,0-5-1-16,-2-8-6 16,-1-9-3-16,-2-6 1 15,-4-11-2-15,-1-6-1 16,-1-9 4-16,-2-6 2 0,0-1 0 15,0-3 17 1,0 0 7-16,0 0-11 0,0 0-5 16,0 0-8-16,1 0-6 15,2 0-1-15,2-3-42 16,-4-14-156-16,-1-8-455 16</inkml:trace>
  <inkml:trace contextRef="#ctx0" brushRef="#br0" timeOffset="17654.38">8919 2680 385 0,'0'0'18'0,"0"0"22"15,0 0 79-15,0 0-15 16,0 0-10-16,0 0 0 15,0 0-14-15,0-7-36 16,0 7-19-16,0 0-13 16,0 2-12-16,0 17 2 15,0 8 33-15,0 14 19 16,-7 5-27-16,-2 9 1 16,1 1 8-16,1 5-10 0,1-1-4 15,-1 3-2 1,4-1 0-16,0 0-5 0,1-5-7 15,2-6-7-15,0-6 5 16,0-9-5-16,0-6 0 16,0-8-1-16,0-5 0 15,0-6 0-15,0-5 2 16,0-2-4-16,0-3-3 16,0-1-28-16,0 0-35 15,0-16-54-15,0-12-290 16</inkml:trace>
  <inkml:trace contextRef="#ctx0" brushRef="#br0" timeOffset="18255.34">9424 2881 112 0,'0'0'386'0,"0"0"-355"16,0 0 109-16,0 0 28 16,0 0-77-16,0 0-29 15,-5-13-21-15,-12 23-26 16,-8 14-6-16,-5 8 7 15,-1 2 2-15,9 3 10 16,5 1-2-16,7 0-11 0,7-1-3 16,3-4-9-16,6-5-2 15,22-5-1-15,15-8 0 16,12-6-4-16,4-6-2 16,5-3-25-16,-12-10 2 15,-12-10-3-15,-16-10 27 16,-10-5 5-16,-14-6-9 15,0-4 2-15,-15-2 6 16,-13 2 1-16,-5 6 0 16,-3 10 1-16,-2 9-1 15,-2 8-4-15,2 6 3 16,6 5-21-16,14 1-61 16,15 0-97-16,3 1-215 15</inkml:trace>
  <inkml:trace contextRef="#ctx0" brushRef="#br0" timeOffset="19238.16">10019 2894 509 0,'0'0'103'0,"0"0"-30"16,0 0 79-16,0 0-62 15,0 0-49-15,0 0-21 16,-68 14 4-16,43 9 0 0,3 6-10 15,5 5 0-15,4 2-11 16,8-2 1-16,5 0 2 16,0-4-5-16,10-3-1 15,13-7-4-15,7-4 4 16,6-9 0-16,7-6 0 16,-4-1-7-16,-3-6-19 15,-8-12 26-15,-9-6 7 16,-7-4-7-16,-10-4-2 15,-2-2 2-15,0 2 4 16,-15 4-2-16,-4 6 5 16,-4 7-7-16,-2 6-4 0,-5 6-17 15,3 3-69-15,11 0-115 16,11 0-162-16</inkml:trace>
  <inkml:trace contextRef="#ctx0" brushRef="#br0" timeOffset="19618.15">10362 2612 283 0,'0'0'540'0,"0"0"-529"15,0 0 23-15,0 0 36 16,0 0-36-16,0 0-23 16,-9 72 83-16,4-18-34 15,4 10-24-15,1 5 7 16,0 2-16-16,0 1-5 16,0-2-1-16,0-2 4 15,1-7-14-15,5-8-2 16,0-12 0-16,-3-7 0 15,0-13-4-15,-3-6 1 16,3-8-3-16,-3-4 0 16,0-2 3-16,0-1 2 0,1 0-8 15,2-4-12 1,-3-18-137-16,0-7-410 0</inkml:trace>
  <inkml:trace contextRef="#ctx0" brushRef="#br0" timeOffset="23103.13">9749 4928 658 0,'0'0'141'15,"0"0"-124"-15,0 0 15 16,0 0 57-16,0 0-9 16,0 0-14-16,0 0-3 15,0 0-12-15,-17-15-25 16,17 15-14-16,0 0-6 15,-2 0 2-15,2 0-2 16,0 0 10-16,0 0 3 0,0 0-1 16,0 0-4-16,0 0-4 15,0 0-2-15,0 0-2 16,0 0-1-16,0 0-5 16,0 0-3-16,0 9-4 15,0 14 6-15,0 13 1 16,2 12 7-16,1 13-2 15,0 7 0-15,-3 7 10 16,0 3-5-16,0 0 7 16,-6 0-7-16,-1 0 1 15,1-6-1-15,4-10-6 16,2-3 0-16,0-11 3 16,0-9-5-16,2-8 0 15,2-10-1-15,1-10 0 0,-3-5 0 16,-2-5 1-16,2-1 0 15,-2 0 3-15,0 0 2 16,0 0-7-16,0-12-18 16,3-7-72-16,0-3-55 15,9-1-99-15,0-2-457 16</inkml:trace>
  <inkml:trace contextRef="#ctx0" brushRef="#br0" timeOffset="24035.29">10876 5148 285 0,'0'0'433'0,"0"0"-379"16,0 0 6-16,0 0 44 0,0 0-44 15,0 0-39-15,-71 9 6 16,32 25 25-16,-4 10-26 16,-2 9 13-16,2 3-11 15,11 3-13-15,10-4 8 16,12-4-12-16,10-6 2 16,3-10-11-16,31-7 0 15,18-11 1-15,21-11-3 16,9-6-4-16,5-6-23 15,-10-19-17-15,-8-10 16 0,-20-8 15 16,-16-10 4 0,-17-9 6-16,-13-5-14 0,-3 2 4 15,-22 6 7-15,-23 13-1 16,-18 15 7-16,-14 12-2 16,-15 15-1-16,-10 4-10 15,3 9-100-15,13 9-380 16</inkml:trace>
  <inkml:trace contextRef="#ctx0" brushRef="#br0" timeOffset="27153.81">11162 6500 846 0,'0'0'30'0,"0"0"5"15,0 0 70-15,0 0-42 16,0 0-45-16,0 0-2 15,-89-14 5-15,59 39-5 16,-6 11-1-16,5 7-4 16,6 5 3-16,7 2-1 15,13-6 0-15,5-2-3 16,14-13-7-16,23-5-2 0,21-10-1 16,12-13-2-1,7-1-10-15,-5-10-14 0,-9-15-4 16,-16-5 22-16,-19-5 5 15,-15-4 4-15,-13-6-2 16,-1 4 1-16,-28 2 0 16,-11 6 2-16,-6 5 1 15,-9 11-1-15,-3 6-2 16,1 8-2-16,12 3-20 16,21 0-68-16,20 5-120 15,4 4-311-15</inkml:trace>
  <inkml:trace contextRef="#ctx0" brushRef="#br0" timeOffset="27521.83">11685 6539 1052 0,'0'0'30'15,"0"0"-27"-15,0 0 37 16,0 0-20-16,-84 48 27 16,57-11-4-16,9 4-5 15,10 4-20-15,8-3-16 16,1-4-2-16,24-8 0 16,10-9-7-16,8-9 0 15,6-10-12-15,3-2-10 0,-3-9-18 16,-7-13 9-16,-15-6 34 15,-11-6 4-15,-14-3 0 16,-2-2 3-16,-10 2 1 16,-13 6 3-16,-7 8 6 15,-5 6-13-15,-1 9 0 16,0 6-1-16,8 2-14 16,11 0-50-16,17 7-156 15,0 2-372-15</inkml:trace>
  <inkml:trace contextRef="#ctx0" brushRef="#br0" timeOffset="27918.68">12271 6531 818 0,'0'0'128'0,"0"0"-127"16,0 0 46-16,0 0 23 15,-88 0-44-15,67 18 26 16,-3 14 4-16,8 5-33 0,4 2-14 16,9 3-4-1,3-8 1-15,9-4-6 0,21-7-1 16,16-7 0-16,13-11 1 15,8-5-25-15,2-2-23 16,-11-17-2-16,-16-7 33 16,-16-6 16-16,-15-5 1 15,-11-2 6-15,-7-1 14 16,-24 6-11-16,-14 7 5 16,-15 10 4-16,-14 8-14 15,-7 7-4-15,-7 2-3 16,0 0-94-16,8 9-506 15</inkml:trace>
  <inkml:trace contextRef="#ctx0" brushRef="#br0" timeOffset="29019.73">8575 6676 391 0,'0'0'268'15,"0"0"-239"-15,0 0 78 16,0 0-21-16,0 0-58 15,0 0-16-15,-78 45 30 16,53-4 27-16,3 10-21 16,6 4-20-16,9 4-14 15,7-4-4-15,1-6-10 0,28-13 0 16,14-14-2 0,14-11-1-16,7-11-20 15,6-7-18-15,-9-24-16 0,-12-13 35 16,-19-7 22-16,-18-5 9 15,-12 1 11-15,-4 6 12 16,-23 8 0-16,-3 12 5 16,-7 7-9-16,-4 10-4 15,-6 5-17-15,0 7-7 16,6 0-2-16,8 8-12 16,21 11-39-16,12 0-101 15,3 1-221-15</inkml:trace>
  <inkml:trace contextRef="#ctx0" brushRef="#br0" timeOffset="29369.8">9118 6740 974 0,'0'0'44'16,"0"0"17"-16,0 0 44 15,0 0-79-15,-84 23-17 16,53 7 24-16,7 9 3 16,9 4-26-16,15 4-6 15,0-2-4-15,24-10-1 16,15-9-8-16,11-16-10 16,7-8-18-16,0-2-10 0,-9-22 0 15,-14-12 20-15,-13-8 24 16,-17-5-3-16,-4 2 9 15,-12 3-3-15,-16 5 2 16,-10 9 4-16,-3 8-5 16,-1 10-2-16,6 10-7 15,9 0-34-15,15 3-122 16,12 10-290-16</inkml:trace>
  <inkml:trace contextRef="#ctx0" brushRef="#br0" timeOffset="29726.95">9546 6742 614 0,'0'0'423'16,"0"0"-410"-16,-87-18 85 15,49 21-11-15,-1 16-57 16,1 9-2-16,10 5-6 15,9 6-4-15,13 4-15 16,6 1-2-16,7-3-1 16,28-11-3-16,12-10-11 15,11-13-14-15,-1-7 0 16,-8-13-8-16,-10-16 10 16,-18-11 26-16,-9 0 0 0,-12-4 0 15,0 4 11 1,-21 5 2-16,-7 8-6 0,-7 9-3 15,-1 8-4-15,2 8-2 16,6 2-5-16,10 4-31 16,15 13-89-16,3-1-199 15,18 0-210-15</inkml:trace>
  <inkml:trace contextRef="#ctx0" brushRef="#br0" timeOffset="30102.59">9834 6436 776 0,'0'0'166'0,"0"0"-110"16,0 0 97-16,0 0-81 15,0 0-45-15,0 0-13 16,-36 67 63-16,31-5-15 15,1 11-11-15,4 4 1 16,0 2-24-16,0 2-2 16,0-3-11-16,0-3-7 15,0-5-4-15,-3-12-3 16,0-14-1-16,3-11-1 0,0-12-1 16,0-10 2-1,0-6-6-15,0-4-14 0,0-1-23 16,0 0-13-16,0 0-3 15,0-9-29-15,0-7 0 16,-3 0-12-16,0 2-22 16,0-2-12-16,1 4-78 15,-2 1-61-15</inkml:trace>
  <inkml:trace contextRef="#ctx0" brushRef="#br0" timeOffset="33770.23">13741 517 214 0,'0'0'2'0,"0"0"4"16,0 0-6-16,0 0 36 15,0 0 42-15,0 0 26 16,20-66-29-16,-20 66-22 0,0 0-21 16,0 2 13-16,0 15 49 15,0 10 6-15,0 10-7 16,2 7-17-16,-2 8-42 16,0 3-13-16,0 6-1 15,0 3 2-15,0 1 10 16,0 2-12-16,0 3-6 15,0-1-5-15,0 7 6 16,-2 2-4-16,1 6 0 16,1 2-5-16,0-4 0 15,0-2-2-15,0-3 2 16,0-5 2-16,0-3-3 16,0-6-2-16,0-5 0 15,0-1 0-15,0-3 9 0,-3-1 1 16,-2-2-9-16,2-3-1 15,0-7 2-15,1 0-5 16,2-4 0-16,0 2 2 16,0 1-2-16,0 2-1 15,0 2 0-15,0-1 1 16,0 0 3-16,0 2-3 16,0-3 1-16,0 3 0 15,0 2 2-15,-3 1 2 16,2 1-3-16,-2-1-1 15,-1-2 4-15,4-2-4 16,0 0 0-16,0-2 0 16,0 0 0-16,0 4 3 0,0-2-4 15,0 6 1-15,0 1-1 16,0 2 2-16,0 3 3 16,0 5 2-16,0 2-6 15,0 5 4-15,0-3 0 16,0-1-1-16,0 0 6 15,-2-2-6-15,2 2 0 16,0-1-2-16,0 3 2 16,0 1-3-16,0-1-1 15,2 1 1-15,5 1 0 16,-1 0 0-16,-3 2 0 16,0 0-2-16,-3 3 2 15,0 2 1-15,0 1-1 16,0 5 0-16,0-2-2 0,0-1 2 15,0 2-1-15,0-1 1 16,3 2 0-16,-1 0 0 16,-1 0 0-16,1 0-2 15,-2 2 2-15,0 2 1 16,0 2 3-16,0 5-4 16,-5 2 0-16,-3-2 1 15,1 3-1-15,-2-6 1 16,5 1 0-16,-1-3-2 15,4 2 2-15,1-5-2 0,0 2 0 16,0-4 3-16,-3 4-3 16,0 1 0-16,-2 5 0 15,-2 0 1-15,2-3 0 16,-1-2-1-16,2-3 0 16,-2 0 2-16,3-1-2 15,1-1 0-15,2-5 0 16,0-1 0-16,0-1 0 15,0-3 0-15,0 0 2 16,0 2-2-16,3 4 0 16,0 1 1-16,-1 1-1 15,1-3 1-15,-3-2 0 16,0 0 0-16,0 0-1 0,0-4 1 16,1-1 0-1,2 0-1-15,0-2 2 0,2-1 0 16,-1 1 0-16,2 4 0 15,-3-1 3-15,0 4-5 16,-1 0 2-16,-2 0 2 16,0-4-3-16,0-2 1 15,0-1-2-15,0 2 2 16,0-1-1-16,0 2 0 16,-3-3 0-16,0 0-1 15,-2-2 2-15,2 1 1 16,0 0-1-16,2-1-1 15,-2 3 0-15,0 2 2 16,-2 5 0-16,-1 3-1 16,0 1-1-16,-2 0 1 15,0-5-2-15,-1 0 0 0,0 2 1 16,5-3 0-16,1 1 0 16,3-3 0-16,0 2 1 15,0 1-1-15,0-2 1 16,0 0-1-16,0-3 1 15,0 0-1-15,0-4-1 16,0-2 1-16,0-8 0 16,0-5-1-16,0-5 1 15,-6 0-1-15,-2-4 0 16,2-4 2-16,2-2 0 16,2-6 2-16,2 0-3 0,0 0 0 15,0 1 5-15,-1 1-3 16,-2 4 6-16,-2 3 0 15,1 0-6-15,-2 4 19 16,1 0-15-16,-2 1-1 16,3 4 1-16,1 2 0 15,-2-3-6-15,5 2-1 16,0-5 4-16,0 1-3 16,0 2-1-16,0 0 1 15,0 2 0-15,0-1 1 16,0 1 2-16,3-2-1 15,-3 1 17-15,0 2-14 0,2 1-2 16,-1 1 1-16,1 1-2 16,1-2-1-1,0 0-1-15,1-4 4 0,-1 2-5 16,-3 0 3-16,0 3-1 16,0 6 7-16,0 0-1 15,0 0-6-15,1 2 4 16,1-3-1-16,-1 4-5 15,-1 1 3-15,0 5 0 16,0-1-1-16,0-3 0 16,0 1 0-16,-4-3 3 15,2 3-2-15,2 1-1 16,0 4 1-16,0 2-3 16,2-2 1-16,2-2 1 15,1-2-1-15,-4-2-1 0,-1-1 2 16,0 0 0-1,0-3-2-15,0-1 2 0,0 1 1 16,0 2-2-16,0 0 1 16,0 3-1-16,0-1 1 15,0-5-2-15,0 3 1 16,0-1 0-16,0-2 0 16,0 5-1-16,0 0 1 15,0 0 0-15,-1-3 5 16,-2-2-5-16,1 0-1 0,-2 1-1 15,1-4 1 1,-4-2 5-16,-1-2-5 16,-3 0 0-16,-5 7 2 0,0 3 1 15,-7-1-2-15,1 3 7 16,1-1-5-16,3-6-3 16,2 3 1-16,2-1-3 15,4 0 0-15,0-1 2 16,2-1-1-16,2-3 3 15,0-4-2-15,2-4 0 16,-1 0 0-16,1 0 0 16,-1-3 1-16,-1-1 0 15,0-4-1-15,-1-3 0 16,2 1 1-16,2-1 0 16,-1-2-1-16,1 4 0 15,-2-5 0-15,2 2 0 0,-1 0 0 16,1 0 0-16,2 1 1 15,-1 0-2-15,1-3 0 16,-1-1 1-16,2-5 0 16,0-2-1-16,0-3 1 15,0 1 0-15,0-5-1 16,0 0 1-16,0 1 0 16,0-2 1-16,0 0 0 15,0 2-1-15,-1-1 3 16,1 0-3-16,0 1-1 15,0-5 1-15,0 5-2 0,0-4 1 16,0-1-1-16,0-1 2 16,0-1 1-16,0-2-1 15,0 2 0-15,0-1 1 16,0 4 1 0,0-7 0-16,0-2 0 0,0-3-2 15,0-1-2-15,0 0-2 16,0 3 2-16,0 3 1 15,0 0 1-15,0 2 1 16,0 1 2-16,0-7-3 16,0 0-1-16,0-2 0 15,0 0-8-15,0-7-12 16,-5-26-7-16,-10-18-12 0,-6-27-55 16,-10-21-93-1,-9-24-180-15</inkml:trace>
  <inkml:trace contextRef="#ctx0" brushRef="#br0" timeOffset="36542.31">14709 727 10 0,'0'0'652'0,"0"0"-612"15,0 0 59 1,0 0 45-16,0 0-55 0,0 0-23 16,0 0-11-16,0 0-15 15,-20-28-19-15,15 28-12 16,-7 9-9-16,-4 14 0 15,-6 10 14-15,1 8 0 16,4 2 12-16,4 3-5 16,5 2-12-16,7-2 3 15,1-6-2-15,0-2-4 16,18-6-1-16,7-7-5 16,4-5 1-16,3-9-1 15,5-5 3-15,-1-6 0 16,0 0-1-16,-4-9 3 0,-7-11-4 15,-8-8 0-15,-7-4 2 16,-7-8-3-16,-3-2 0 16,0-4-1-16,-13 4 1 15,-6 7 2 1,-1 5-2-16,-7 11-4 0,-3 4 3 16,-6 6-10-16,-6 4-15 15,-2 5-44-15,-3 0-64 16,4 14-137-16,4 3-387 15</inkml:trace>
  <inkml:trace contextRef="#ctx0" brushRef="#br0" timeOffset="37291.71">14672 1763 635 0,'0'0'142'0,"0"0"-51"16,0 0 47-16,0 0-50 16,0 0-38-16,0 0-18 15,-9 14-24-15,6 20 36 16,-1 12 8-16,2 5-24 15,2 5 3-15,0 3-2 0,0-1-8 16,0-4 1-16,0 0 7 16,0-4-6-16,-4-6-14 15,0-8-2-15,1-9-5 16,0-10-1-16,3-10-1 16,0-5 0-16,0-2 0 15,0 0-11-15,0 0-43 16,0-12-71-16,0-7-226 15</inkml:trace>
  <inkml:trace contextRef="#ctx0" brushRef="#br0" timeOffset="38162.08">14455 3139 200 0,'0'0'281'16,"0"0"-215"-16,0 0 163 15,0 0-90-15,0 0-41 16,0 0-16-16,-5-21-29 16,21 16-30-16,8 5-19 15,12 0 0-15,0 0-2 16,-2 0-2-16,-4 4 0 15,-6 4-2-15,-8 2 0 16,-4 1 0-16,-6 3 2 0,-6 4-5 16,0 3 2-16,-6 2 3 15,-16 6 5-15,-10 2 4 16,-3 0-3-16,-5 0 9 16,5-1 3-16,2-3-9 15,8-1 4-15,10-4 3 16,6-7-5-16,9-1-1 15,0-5-5-15,21-4 3 16,13-4 0-16,14-1 5 16,4 0-9-16,4 0-3 15,-6-4 0-15,-9 0 0 16,-10 0-1-16,-10-1-2 16,-8 2-1-16,-7-2-33 0,-5 1-58 15,-1-4-132-15,0-2-669 16</inkml:trace>
  <inkml:trace contextRef="#ctx0" brushRef="#br0" timeOffset="39035.99">14386 4221 222 0,'0'0'173'0,"0"0"-107"16,0 0 113-16,0 0-10 16,0 0-61-16,0 0-6 15,7-29-25-15,5 29-40 16,8-1-27-16,11 1-8 0,5 0 5 15,7 0-5 1,-4 0-2-16,-5 6-1 0,-8 2 1 16,-9 2-1-16,-9 2 1 15,-8 4-5-15,0 4 0 16,-11 1 5-16,-16 1 3 16,-5 2-2-16,-4-4 1 15,3-2-2-15,5 0 1 16,8-4 0-16,7 0-1 15,9-1-4-15,4-3 2 16,0 3 0-16,3 1-4 16,16 0 4-16,3-4-2 15,1 2 0-15,2-3 4 16,-3 0 1-16,-4 1-1 16,-3 0 1-16,-4 0-1 0,-3 1 0 15,-5 3-1-15,-3 0-4 16,0 6 5-16,-1 0 4 15,-15 4 3-15,-7 3 5 16,-4 0-3-16,-7-2 18 16,1-1-3-16,-4-7 0 15,3-5 2-15,2-4-12 16,3-7-4-16,3-1-7 16,4 0-3-16,4-15-3 15,2-8-43-15,8-2-85 16,8-2-269-16</inkml:trace>
  <inkml:trace contextRef="#ctx0" brushRef="#br0" timeOffset="39891.17">14802 5540 307 0,'0'0'185'16,"0"0"-41"-16,0 0 46 15,0 0-113-15,0 0-31 16,0 0 10-16,-97-5 11 15,61 5-17-15,-6 0-10 16,-10 0-13-16,-7 0-7 16,-5 0 10-16,4 0-5 15,12 0-7-15,14 0-6 16,16-1-3-16,10-3 1 0,8-5 2 16,0-4-9-1,6-8-3-15,14-1-6 16,8-5-7-16,2-2-3 0,1-2-8 15,1 3 12-15,-7 0 10 16,-6 3 2-16,-7 4 0 16,-7 4 0-16,2 4 2 15,-2 5 6-15,-4 2 3 16,1 2-3-16,-2 4 3 16,0 0-2-16,0 0-1 15,0 0-8-15,0 9-1 16,0 14 1-16,0 11 10 15,-2 7 15-15,-4 6-5 0,-3 0 10 16,-1 3 6 0,1-1-15-16,-3-1-10 0,3-4-6 15,1-1-5-15,-2-7 0 16,4-3-6-16,6 0-52 16,0-6-81-16,3-3-84 15,12-5-464-15</inkml:trace>
  <inkml:trace contextRef="#ctx0" brushRef="#br0" timeOffset="40672.08">14589 6590 395 0,'0'0'132'16,"0"0"-21"-16,0 0 69 15,0 0-106-15,0 0-5 16,0 0 24-16,0-34-22 16,-11 29-43-16,-4 1-9 0,-10 3-16 15,-8 1-2-15,-8 0-1 16,-1 0 3-16,4 12 0 15,7 0-1-15,9 6-2 16,7 1-3-16,6 2-1 16,7-1 2-16,2 0 0 15,7-1-1-15,15-3-4 16,9-1 4-16,5-1-7 16,4-1-5-16,-3-1 5 15,-2-2-22-15,-7 0 16 16,-6-1 3-16,-7 1 9 15,-6 1 3-15,-6 0-1 0,-3 5 0 16,0 3 2 0,-10 3 1-16,-8 3 7 0,-6 3-3 15,-3 1 1-15,-6 1 0 16,-4-2 1-16,-5-3 6 16,-1-4-1-16,-3-8-10 15,-4-3-1-15,0-5-1 16,-2-5-26-16,8 0-80 15,12-11-243-15</inkml:trace>
  <inkml:trace contextRef="#ctx0" brushRef="#br0" timeOffset="41322.69">14496 7464 331 0,'0'0'166'0,"0"0"-132"16,0 0 160-16,0 0-61 16,0 0-50-16,0 0-15 15,2-3-17-15,-10 15-30 16,-8 12 29-16,-8 8-12 16,-3 9-8-16,-1 4 3 0,3 6 0 15,5 4-10-15,4 3-11 16,4-1 1-16,7-7-5 15,5-3-8-15,0-11 2 16,5-10 1-16,18-10-3 16,9-12 2-16,7-4-2 15,0 0 0-15,-7-15-19 16,-6-6 1-16,-16-5 10 16,-7-4 4-16,-3 2-1 15,-15 3 5-15,-15 4-2 16,-7 5 1-16,-11 10-4 15,-1-1-1-15,4 7-39 0,13 0-70 16,15 0-156-16,14 4-402 16</inkml:trace>
  <inkml:trace contextRef="#ctx0" brushRef="#br0" timeOffset="41922.6">14250 8593 149 0,'0'0'400'16,"0"0"-394"-16,0 0 46 15,0 0 23-15,0 0-32 16,0 0 8-16,91 8 0 16,-45-6-16-16,6 1-6 15,1 0-14-15,5 1-12 16,-7-2-2-16,-9 3 1 15,-14-1-2-15,-12-2 0 16,-13 4 0-16,-3 4 0 16,-7 4 24-16,-19 6 78 15,-8 5-47-15,-6 3-6 16,-2 1-9-16,5 4-20 16,2 2-13-16,4 5-2 0,3 2-5 15,1 3-1 1,5-1-14-16,6-1-57 0,6-1-147 15,7-9-373-15</inkml:trace>
  <inkml:trace contextRef="#ctx0" brushRef="#br0" timeOffset="42753.38">14361 9665 310 0,'0'0'49'15,"0"0"20"-15,0 0 72 16,0 0-16-16,0 0-42 16,0 0-30-16,-21 14 36 15,3 4-29-15,-3 6-9 16,4 4-17-16,1 6-15 16,5 4-5-16,4 2 9 15,7-3-6-15,0-1-3 16,12-5-3-16,15-6-7 0,7-6-2 15,7-9 2-15,6-6-3 16,0-4 2-16,-3 0-3 16,-8-9-13-16,-9-5 6 15,-12-1 4-15,-6-2 2 16,-9-4-1-16,-5-2 2 16,-22-1 2-16,-13-1-2 15,-9-3 4-15,-5-2 3 16,-1-2 5-16,6-3-1 15,10-1-3-15,6-2-7 16,11-2 0-16,7 4-2 16,7 4-8-16,7 10 2 15,1 11 1-15,0 5 2 16,0 5-11-16,4 1-3 16,10 0 10-16,7 0 8 0,2 0 1 15,2 4-1-15,1 6 1 16,1 1-1-16,3 9 0 15,1 5 2-15,4 9-2 16,1 5 0-16,-2 5-1 16,-6 4 0-16,-10 2-4 15,-13-2-5-15,-5 2-21 16,-6 0-71-16,-20-7-95 16,-5-2-308-16</inkml:trace>
  <inkml:trace contextRef="#ctx0" brushRef="#br0" timeOffset="43470.04">14387 10565 193 0,'0'0'63'0,"0"0"34"16,0 0 54-16,0 0 41 15,0 0-35-15,0 0-63 16,-13-9-24-16,-10 9-27 16,0 12-2-16,-1 7-11 15,3 5-13-15,6 8-12 16,7 1 2-16,8-1-7 16,0-2-2-16,8-8 2 15,17-9 0-15,10-11 3 16,8-2-3-16,5-6-3 0,-6-16-15 15,-7-4 8 1,-14-3 8-16,-8-1 4 0,-10 0-4 16,-3 4 4-16,0 2-2 15,0 10 8-15,-3 8 6 16,-1 3 8-16,0 3 0 16,4 0-14-16,-2 2-8 15,2 16 0-15,0 5 0 16,0 6 4-16,18 5 1 15,6 4 7-15,1 3-9 16,1 4-3-16,4 0 2 16,-5-1-2-16,-1-2-1 15,-7-1 1-15,-6-3 0 16,-10-1 0-16,-1-3 0 16,-1-3 4-16,-17-3-4 0,-6-6 6 15,-1-5 2-15,-11-6 10 16,-9-5-1-16,-11-1-3 15,-11-5-11-15,-5 0-3 16,2-10-6-16,13-8-35 16,21-5-81-16,18-1-191 15</inkml:trace>
  <inkml:trace contextRef="#ctx0" brushRef="#br0" timeOffset="44069.49">14322 11676 500 0,'0'0'178'0,"0"0"-64"0,0 0 60 15,0 0-60 1,0 0-67-16,0 0-25 0,1 17-15 16,1 16 40-16,1 12-20 15,1 7-8-15,-1 8 11 16,-1 4-8-16,-2 6-9 16,0-2-5-16,-3-6-5 15,-8-8-2-15,0-11-2 16,0-11 1-16,3-15-7 15,4-7-29-15,4-10-74 16,0-1-114-16,4-23-294 16</inkml:trace>
  <inkml:trace contextRef="#ctx0" brushRef="#br0" timeOffset="44406.59">14717 11855 844 0,'0'0'163'0,"0"0"-150"16,0 0 101-16,0 0-74 15,0 0-18-15,-96 51 35 16,67-10-14-16,5 5-20 16,6 2-10-16,11-4-3 15,7-3-4-15,0-10-5 16,19-13-1-16,12-11-2 15,6-7 2-15,1-6-10 16,-2-18-13-16,-8-7 2 0,-10-10 18 16,-11-2-1-16,-7 0 0 15,0 8-11-15,-13 9-3 16,-14 12 14-16,-6 8-1 16,-1 4 1-16,-3 2-12 15,7 0-66-15,10 10-121 16,9 4-271-16</inkml:trace>
  <inkml:trace contextRef="#ctx0" brushRef="#br0" timeOffset="44938.69">14301 12576 498 0,'0'0'91'0,"0"0"85"16,0 0-19-16,0 0-70 15,0 0-35-15,0 0-5 16,11 14 1-16,2 8 9 16,-1 11-4-16,1 7-21 15,-4 8-3-15,-3 9-5 0,-1 0-12 16,-5 4-11 0,0 0 1-16,0-4-2 15,-2-1 0-15,-5-12-4 0,-1-11-29 16,5-13-1-16,3-14-88 15,0-6-78-15,18-3-278 16</inkml:trace>
  <inkml:trace contextRef="#ctx0" brushRef="#br0" timeOffset="45189.02">14744 12639 850 0,'0'0'117'0,"0"0"-38"16,0 0 58-16,0 0-94 15,0 0-40-15,0 0 19 16,-54 104 17-16,42-48-9 16,0 6-3-16,5-1-15 15,-2 0-7-15,-6-5-5 16,1-5-3-16,-2-3-17 15,3-5-54-15,4-11-78 16,6-9-184-16</inkml:trace>
  <inkml:trace contextRef="#ctx0" brushRef="#br0" timeOffset="45758.51">14299 13629 155 0,'0'0'592'16,"0"0"-547"-16,0 0 70 0,0 0-20 15,0 0-73-15,0 0-7 16,-6 51 51-16,8-5-26 15,1 8-6-15,0 5-16 16,-2 2 0-16,-1-6-9 16,0-6-5-16,0-7-4 15,0-9 0-15,0-9-8 16,0-12-31-16,0-5-55 16,0-7-113-16,3 0-284 15</inkml:trace>
  <inkml:trace contextRef="#ctx0" brushRef="#br0" timeOffset="46880.51">14580 13726 628 0,'0'0'348'0,"0"0"-342"15,0 0 100-15,0 0-37 16,0 0-50-16,0 0-5 16,24-36-1-16,-5 36-5 15,2 0-7-15,1 4 0 16,-4 3 0-16,-4 2 0 0,-7-3-1 16,-3 7 0-1,-4-1-3-15,0 8 3 0,0 2 0 16,-11 5 4-16,-6 2 4 15,-2-4-3-15,-3-1 3 16,0-3 0-16,3-4 3 16,4-7-3-16,9-5 1 15,3-3-2-15,3-2-3 16,0 0 4-16,0 0 5 16,0 0 10-16,5-5-15 15,-2 0 8-15,1 2 2 16,-4 0 3-16,0 1-3 15,0 1-3-15,0-2-2 0,0 3-10 16,2 0-1-16,-2 0 1 16,0 0-3-1,0 0-6-15,0 0 3 0,0 0-2 16,0 0-1-16,0 0 3 16,0 0 3-16,0 0 0 15,0 0 0-15,0 0 1 16,1 0 1-16,-1 0 0 15,0 0 1-15,0 0-1 16,0 0-2-16,0 0 0 16,0 0-3-16,0 0-1 15,0 0 0-15,0 0 1 16,0 0 0-16,0 0 1 16,0 0 1-16,0 0 1 0,0 0 0 15,0 0-1-15,0 0-1 16,0 0-2-16,-12 4 4 15,-3 2 0-15,-2 1 1 16,0-2 0-16,2-1-1 16,6-1 0-16,5 0 0 15,2-1 2-15,2-2-1 16,0 0 2-16,0 0-2 16,0 0 3-16,0 0-2 15,0 0-1-15,0 0-2 16,0 0 1-16,0 0-1 15,0 0-1-15,0 0 1 0,0 0 1 16,0 0 1 0,0 0 0-16,0 0-1 0,0 0 0 15,0 3 2-15,0-3 1 16,2 3-1-16,1 3 4 16,0-2 0-16,1 3-3 15,-1-1 2-15,2-1-3 16,2 0 0-16,5-2 2 15,15-3 3-15,7 0-4 16,8 0-1-16,7 0-2 16,-2 0 0-16,-1 0 0 15,-6 0 0-15,-9 0 0 16,-2 0 0-16,-9 0 0 0,-2 1 0 16,-6-1 3-1,0 2-3-15,2-2 2 0,-4 1-1 16,-1-1-1-16,0 3-1 15,0-1 0-15,-1 0 1 16,-2 1-3-16,1 0 3 16,-4-3 0-16,-2 0-2 15,-1 1-9-15,0-1-32 16,0 1-39-16,-3 1-42 16,-7-2-88-16,-1 0-360 15</inkml:trace>
  <inkml:trace contextRef="#ctx0" brushRef="#br0" timeOffset="47806.63">14185 14441 423 0,'0'0'151'15,"0"0"-34"-15,0 0 46 16,0 0-79-16,0 0-36 15,0 0-10-15,1 14-18 16,-1 6 14-16,2 10 12 0,3 4-28 16,0 3-2-16,-1 7 3 15,-1 0-4-15,0-1-8 16,-3-4 2-16,0-7-6 16,0-5-2-16,0-7 1 15,0-8-2-15,0-5 0 16,0-2-11-16,2-5-64 15,9 0-122-15,5-15-297 16</inkml:trace>
  <inkml:trace contextRef="#ctx0" brushRef="#br0" timeOffset="48363.38">14447 14479 688 0,'0'0'130'15,"0"0"-88"-15,0 0 111 16,0 0-100-16,0 0-53 16,0 0 16-16,67-9-10 15,-28 19 5-15,3 0-10 16,-7 2-1-16,-8-2 1 15,-6 1 2-15,-12 0-2 0,-7 1-1 16,-2 4 0-16,-2 3-2 16,-17 1 2-16,-6-1 3 15,-1-3 0-15,-2-4-1 16,2-2 0-16,7-4-1 16,8-2 0-16,7-1-1 15,4-3 0-15,0 1-12 16,3-1-24-16,11 3 21 15,2-2 14-15,-1 2 0 16,0 2-2-16,-5-2 3 16,1 1 0-16,-3 4 0 15,0 1-1-15,-3 0 0 16,-1 0 1-16,-2 2-2 0,-2 1 1 16,0 2-1-16,0 3 2 15,0 3 2-15,-10 5 3 16,-3 4 16-16,-5 1 5 15,-4 2-2-15,-3-3-4 16,0-5-11-16,-3-7-5 16,-3-8-3-16,-6-6-1 15,-2-3-20-15,0-3-108 16,2-17-275-16</inkml:trace>
  <inkml:trace contextRef="#ctx0" brushRef="#br0" timeOffset="48943.82">14204 15336 462 0,'0'0'305'0,"0"0"-295"0,0 0 61 16,0 0-43-16,0 0 16 15,0 0-6-15,3 100-14 16,3-61 22-16,-1 1-7 16,0-2-20-16,0-3-9 15,-4-3-4-15,1-6-3 16,-1-6-2-16,-1-6-1 15,2-7-5-15,-2-3-35 16,0-2-150-16,0-2-128 16</inkml:trace>
  <inkml:trace contextRef="#ctx0" brushRef="#br0" timeOffset="49505.55">14865 15583 664 0,'0'0'136'15,"0"0"-106"-15,0 0 92 16,0 0-93-16,-90-6-12 0,56 6 48 15,-8 0-6-15,0 0-29 16,-2 0 5-16,2 0-7 16,6 0-5-16,6-3-10 15,11-2-7-15,8-2-3 16,7-1 1-16,4-3-4 16,0-4-7-16,3-4-13 15,13-3-2-15,11 0-17 16,3 1-21-16,1 1-11 15,2-4 20-15,-4-1 27 16,-1 2 22-16,-6 4 2 16,-3 6 9-16,-5 4 12 15,-6 3 10-15,-4 6-1 16,-2 0 5-16,-2 0-4 16,0 0-12-16,0 0-3 0,0 3-4 15,0 14 5-15,0 9 19 16,0 6-7-16,0 4-15 15,0 3 16-15,-5 4-10 16,-4 1 3-16,0 2-8 16,-1 0-11-16,1-3-3 15,-2-2-1-15,1-4-5 16,-1-5-46-16,1-3-80 16,0-5-126-16</inkml:trace>
  <inkml:trace contextRef="#ctx0" brushRef="#br0" timeOffset="50054.07">14134 16145 192 0,'0'0'515'0,"0"0"-433"16,0 0 69-16,0 0-68 0,0 0-59 15,0 0 24 1,28 40 4-16,-22-9-18 0,-1 5-4 16,-1 0-4-16,-1 5-14 15,-3 3-4-15,0-1-8 16,0-1 1-16,0-6-1 16,0-3 1-16,-7-6-1 15,-1 0-5-15,-1-7-10 16,2-4-29-16,2-4-45 15,2-4-73-15,3-7-233 16</inkml:trace>
  <inkml:trace contextRef="#ctx0" brushRef="#br0" timeOffset="50552.4">14868 16277 838 0,'0'0'50'15,"0"0"-19"-15,0 0 58 16,0 0-54-16,-88-7-6 15,62 7 30-15,1 7-9 0,0 4-12 16,4 1-11-16,1 4-14 16,7 0-9-16,3-1-4 15,7 3 1-15,3-1-1 16,0 0 0-16,3-2-4 16,10-1 0-16,0-1-3 15,5-2-5-15,-1 2-18 16,-1-1 2-16,-1 2 13 15,0 1 3 1,-3-3 9-16,1 4 2 0,-5-2-1 16,-4 3 2-16,-4 1-1 15,0 3 1-15,-1 2 0 16,-17 1 4-16,-2 0 10 0,-4 0 5 16,-2 0-3-16,-6-4-8 15,-4-3-8-15,-13-6-1 16,-15-10-64-16,-22-1-330 15</inkml:trace>
  <inkml:trace contextRef="#ctx0" brushRef="#br0" timeOffset="57521.35">6710 8710 613 0,'0'0'68'16,"0"0"-62"-16,0 0 86 15,0 0 5-15,0 0-57 16,0 0-19-16,0 0 3 16,0 0 18-16,-83 77-6 15,50-28-3-15,3 5 9 16,2 3-9-16,8 0-11 16,7 1 2-16,10-5-7 15,3-2-10-15,22-4-1 0,20-11 0 16,15-11-2-1,13-14 3-15,15-11-2 0,1 0-5 16,-7-17-2-16,-16-8-4 16,-21-8 1-16,-29-3 2 15,-13-6-2-15,-22-3-3 16,-32-3 8-16,-18-4 1 16,-11 0 1-16,-3 0-2 15,2 2 0-15,8 6 0 16,6 3 1-16,6 4 4 15,16 4-1-15,9 7-1 16,12 6-1-16,11 8-1 16,10 1 6-16,6 0-3 15,0-2-4-15,15-4-1 16,19-3-4-16,11 3 4 0,12 4-6 16,4 9 3-16,-3 4 4 15,-6 0 0-15,-7 0 3 16,-6 14-3-16,-8 8-2 15,-4 10 2-15,-3 10-1 16,-7 12 0-16,-6 9 1 16,-6 7 0-16,-4 5 0 15,-1-4 1-15,6 0-2 16,9-3 1-16,12-4-31 16,13-6-83-16,15-13-124 0,8-15-282 15</inkml:trace>
  <inkml:trace contextRef="#ctx0" brushRef="#br0" timeOffset="58005.46">7984 9199 940 0,'0'0'75'15,"0"0"-67"-15,0 0 80 16,-100-31-59-16,45 23-15 16,-15 3 20-16,-9-1 11 15,-6 1-22-15,1-2-12 0,5-2-6 16,12-5-1 0,16-1-1-16,20 1 4 0,16-3 0 15,15-5 0-15,0-5-7 16,15-5-5-16,15-8 0 15,7-4-1-15,9-1-7 16,1 2-1-16,-1 3 8 16,-6 5 6-16,-10 6 2 15,-6 6-1-15,-12 6 5 16,-5 7-2-16,-4 5 13 16,-3 3-6-16,0 2 3 15,0 0-14-15,0 24-1 0,0 16 1 16,0 17 3-16,0 11 14 15,0 7-11-15,0 5 8 16,0 4-7-16,0 0-5 16,0-1-2-16,0 1 0 15,0-12-2-15,0-8-28 16,9-15-96-16,15-16-54 16,4-14-332-16</inkml:trace>
  <inkml:trace contextRef="#ctx0" brushRef="#br0" timeOffset="58455.22">8187 8850 754 0,'0'0'115'16,"0"0"-107"-16,0 0 86 15,0 0-19-15,0 0-34 16,0 0-11-16,56-59-1 16,-33 67-8-16,2 15-9 15,1 12-8-15,-4 5-3 16,-10 7 2-16,-6 6 0 16,-6-2-3-16,-1-5 2 15,-21-3 1-15,-6-6-3 16,-9-5 1-16,-6-8-1 0,-9-10 5 15,2-7-2 1,7-7-3-16,12 0 3 0,14-13-3 16,10-4 7-16,7-1-6 15,13 4-1-15,26 2-7 16,15 9 6-16,11 3 1 16,6 11-1-16,0 17 1 15,-8 3-4-15,-7 8 4 16,-11 0-5-16,-12-5-8 15,-3-2-11-15,-8-9-24 16,0-6-44-16,-2-12-111 16,-1-5-295-16</inkml:trace>
  <inkml:trace contextRef="#ctx0" brushRef="#br0" timeOffset="58712.72">8919 8589 833 0,'0'0'151'0,"0"0"-96"15,0 0 72-15,0 0-67 16,0 0-55-16,0 0 1 16,-34 90 13-16,27-1 28 15,5 10-13-15,2 10-11 0,0 8-15 16,0 3-8-1,0-4 0-15,0-5-14 0,4-7-21 16,1-13-129-16,-2-12 4 16,1-21-771-16</inkml:trace>
  <inkml:trace contextRef="#ctx0" brushRef="#br0" timeOffset="61456.03">17062 669 28 0,'0'0'34'0,"0"0"98"15,0 0-3-15,0 0-13 16,0 0 13-16,0 0-8 15,0 0-11-15,0-2-39 16,0 2-11-16,0 0-20 16,-18 13-21-16,-9 8 47 15,-9 5-37-15,1 6-16 16,3-1 5-16,5 3-8 16,8 0-2-16,9-2-3 15,8 1 0-15,2-3-5 16,15-4 0-16,16-4 0 0,11-8 0 15,9-7-3-15,1-7-10 16,-3 0 4-16,-7-13-11 16,-13-10 18-16,-12-4-2 15,-9-6 2-15,-8-4-2 16,-5-3 4-16,-19 1 0 16,-7 2 3-16,-2 6 5 15,0 8-3-15,-1 6 5 16,4 8-10-16,0 5-9 15,5 4 9-15,4 0-62 16,6 9-109-16,11 3-195 0</inkml:trace>
  <inkml:trace contextRef="#ctx0" brushRef="#br0" timeOffset="61837.58">17566 760 924 0,'0'0'65'16,"0"0"-65"-16,0 0 49 16,0 0-16-16,0 0-29 15,-87 37 30-15,64-3 3 0,7 2-14 16,12 3-13-16,4 2-6 15,7-7-4-15,18-5-1 16,9-8 0-16,6-10-1 16,5-9-34-16,3-2 22 15,-8-5-19-15,-10-17 29 16,-13-2-1-16,-12-5 5 16,-5-4 1-16,-8-1 7 15,-18 0 2-15,-7 5-1 16,-2 3-9-16,4 9 0 15,0 9-1-15,4 8-5 16,6 0-39-16,9 2-139 16,12 10-217-16</inkml:trace>
  <inkml:trace contextRef="#ctx0" brushRef="#br0" timeOffset="62206.59">18022 677 847 0,'0'0'42'16,"0"0"20"-16,0 0 42 16,0 0-70-16,0 0-25 15,-94 36 17-15,64 0 12 0,5 6-12 16,9 3-6-16,10-1-14 15,6-3 0-15,7-6 0 16,25-5-6-16,11-11-2 16,9-11-13-16,5-8-21 15,0 0-13-15,-8-18 11 16,-11-8 21-16,-14-5 17 16,-13-4 12-16,-11-2-11 15,-6 1 18-15,-19 1 2 16,-8 8-10-16,-6 5 3 15,-4 10-10-15,-4 5-4 16,-3 7-6-16,0 0-67 16,4 4-282-16</inkml:trace>
  <inkml:trace contextRef="#ctx0" brushRef="#br0" timeOffset="63671.48">18561 646 410 0,'0'0'63'0,"0"0"59"16,0 0 58-16,0 0-102 16,0 0 0-16,0 0-18 15,0 0-36-15,-72-20-21 16,38 43 3-16,-2 11 9 16,3 2 1-16,6 5-4 15,8 1-6-15,9-1 1 16,8-4-4-16,2-4-3 0,15-8-1 15,17-5-4 1,10-9 3-16,10-10-3 0,1-1-1 16,-2-8-20-16,-11-16 26 15,-10-4 13-15,-12-5-9 16,-14 0 7-16,-4-1-7 16,-7 2 1-16,-22 9 2 15,-12 7-7-15,-7 12-11 16,-7 4-92-16,-2 0-356 15</inkml:trace>
  <inkml:trace contextRef="#ctx0" brushRef="#br0" timeOffset="64333.29">17265 1884 644 0,'0'0'66'0,"0"0"69"0,0 0-17 15,0 0-66-15,0 0-24 16,0 0 6-16,-82-6-7 16,52 29-11-16,0 7-6 15,3 6 2-15,7 3 2 16,9-1 0-16,8-1-5 15,3-6-2-15,14-5-7 16,19-9-7-16,14-8 0 16,5-9-11-16,0 0-2 15,-9-12 0-15,-11-11 20 16,-13-7 14-16,-13-6-7 16,-6-1 7-16,-5-1-1 0,-21 0-8 15,-4 5-2 1,-3 8-3-16,0 10 0 0,6 9-4 15,8 6-18-15,15 0-88 16,4 7-233-16,22 3-248 16</inkml:trace>
  <inkml:trace contextRef="#ctx0" brushRef="#br0" timeOffset="64638.47">17642 1855 739 0,'0'0'167'0,"0"0"-159"16,0 0 87-16,-108-20-24 15,73 33-45-15,1 16-2 0,5 7-1 16,10 7 10-16,7 6-24 16,12-3-6-16,7-5-3 15,29-7-6-15,15-11-29 16,10-10-27-16,0-13-3 15,-7 0-25-15,-14-20 48 16,-17-10 42-16,-12-4 12 16,-11-2 19-16,-1-3-3 15,-26 0-3-15,-10 2-10 16,-2 5-15-16,5 9-13 16,12 12-39-16,17 8-127 15,5 3-316-15</inkml:trace>
  <inkml:trace contextRef="#ctx0" brushRef="#br0" timeOffset="64988.53">18051 1783 877 0,'0'0'73'0,"0"0"-62"15,0 0 70-15,0 0-62 16,0 0 12-16,-79 77-2 16,76-39-10-16,3 6 3 15,1-5-22-15,26-3-1 16,7-10-2-16,10-9-29 0,3-12-12 16,-5-5-5-16,-6-2-7 15,-11-19 56-15,-11-7 5 16,-10-3 2-16,-4-5 9 15,-15-1 13-15,-13 1-15 16,-9 3-2-16,-2 6-12 16,1 14 0-16,6 6-10 15,9 7-60-15,13 2-123 16,10 11-199-16</inkml:trace>
  <inkml:trace contextRef="#ctx0" brushRef="#br0" timeOffset="65275">18534 1543 801 0,'0'0'42'0,"0"0"6"16,0 0 31-16,0 0-60 15,0 0 89-15,-46 130-20 16,44-59-17-16,2 6 3 16,0 3-47-16,0 0-13 15,2-4-5-15,-1-7-5 0,-1-10-3 16,0-5-2-16,0-8-2 16,0-12-35-16,0-7-72 15,0-15-147-15,-7-12-631 16</inkml:trace>
  <inkml:trace contextRef="#ctx0" brushRef="#br0" timeOffset="66221.66">17391 3232 592 0,'0'0'68'0,"0"0"8"16,0 0 41-16,0 0-58 15,0 0-24-15,-95 43 27 16,53-13 3-16,8 8-25 15,14 0-17-15,7 4-14 16,10 2-3-16,3-6-4 16,8-4-2-16,23-7-6 15,14-9 5-15,10-7-9 16,4-11-27-16,-8 0-13 16,-9-20 21-16,-18-12 29 15,-12-8 3-15,-12 0-1 0,-2-4 13 16,-23 2 4-16,-11 3-4 15,-8 5-8-15,-3 5-7 16,3 12-1-16,8 10-3 16,15 7-84-16,15 1-133 15,6 13-267-15</inkml:trace>
  <inkml:trace contextRef="#ctx0" brushRef="#br0" timeOffset="66963.46">17848 3239 346 0,'0'0'152'0,"0"0"-62"0,0 0 60 16,0 0-70-16,0 0-48 15,0 0-1-15,-49 35 17 16,25-10-18-16,4 3-6 15,7 0-2-15,9-2-16 16,4-1-6-16,0-1 1 16,19-7 0-16,9-5 5 15,3-8-5-15,2-4-1 16,-3-7-6-16,-6-13 6 16,-9-7 13-16,-5-4-9 15,-8-2 3-15,-2-5-2 0,-3 2-2 16,-18 0 1-16,-4 6-1 15,1 8-3-15,6 10-7 16,3 10-5-16,9 2-73 16,6 0-226-16,2 11-63 15</inkml:trace>
  <inkml:trace contextRef="#ctx0" brushRef="#br0" timeOffset="67217.78">18137 3050 526 0,'0'0'283'0,"0"0"-238"16,0 0 69-16,0 0-52 16,0 0-60-16,0 0 24 15,12 88 63-15,10-27-37 16,3 6-14-16,-2 2-26 15,-2 2-8-15,-4-4-4 16,-3-1-4-16,-1-7-7 16,-2-8-39-16,1-13-88 15,3-15-243-15</inkml:trace>
  <inkml:trace contextRef="#ctx0" brushRef="#br0" timeOffset="67571.83">18683 3222 928 0,'0'0'31'16,"0"0"18"-16,0 0 18 15,0 0-55-15,0 0 34 16,-73 103-2-16,62-53-8 15,8 5-13-15,3-1-14 16,10-1-7-16,16-9-2 0,6-10-16 16,4-14-14-1,-1-12-3-15,-3-8 4 0,-4-5 10 16,-9-18 19-16,-11-10 1 16,-8-3 6-16,-3-5 5 15,-25 2 6-15,-11 3-12 16,-12 7-4-16,-4 12-2 15,4 14-21-15,3 3-99 16,16 13-233-16</inkml:trace>
  <inkml:trace contextRef="#ctx0" brushRef="#br0" timeOffset="68356.42">17524 4453 506 0,'0'0'170'0,"0"0"-87"16,0 0 88-16,0 0-70 16,0 0-58-16,0 0-8 15,-74-28-13-15,36 51 1 16,-3 10 10-16,5 12-12 15,7 6-4-15,10 4-6 16,15-1 0-16,4-3-6 16,19-8-5-16,23-12 0 15,16-11-10-15,9-13-1 16,0-7-11-16,-10-10-15 0,-17-18 22 16,-15-9 15-16,-16-8 0 15,-9-5 1-15,-4 2-1 16,-24 1 0-16,-7 8 0 15,-1 6-2-15,2 10 2 16,12 11-2-16,4 12-32 16,13 0-82-16,5 7-159 15,3 4-177-15</inkml:trace>
  <inkml:trace contextRef="#ctx0" brushRef="#br0" timeOffset="68906.64">18005 4464 105 0,'0'0'102'0,"0"0"-53"16,0 0 112-16,0 0-36 16,0 0 2-16,0 0-3 15,-13-3-32-15,13 3-22 16,-1 0-17-16,-5 0-5 15,-6 0-18-15,-7 12 6 16,-5 7 5-16,-8 9-16 16,1 5-7-16,6 6-5 15,7 2-1-15,9 1-6 16,9-2-1-16,0-4-3 16,21-9-2-16,9-6 0 15,5-11-1-15,6-8-1 16,-2-2-8-16,-2-11-1 0,-9-15 10 15,-5-11-2-15,-9-7 3 16,-8-4-4-16,-6-4 6 16,0 4-2-16,-10 6 0 15,-11 3 0-15,-3 11-1 16,-2 9-3-16,-4 11-2 16,0 8-31-16,2 0-59 15,8 19-60-15,8 4-209 16,9 1-68-16</inkml:trace>
  <inkml:trace contextRef="#ctx0" brushRef="#br0" timeOffset="69289.09">18315 4328 704 0,'0'0'84'0,"0"0"21"15,0 0 23-15,0 0-59 16,0 0-39-16,0 0-16 16,0 63 51-16,0-13-28 15,0 5-28-15,7 5-1 16,7 7-7-16,5 1-1 16,4 0 0-16,2-6-9 15,2-6-45-15,-1-8-79 16,0-12-157-16,0-14-466 15</inkml:trace>
  <inkml:trace contextRef="#ctx0" brushRef="#br0" timeOffset="69539.42">18882 4316 920 0,'0'0'100'0,"0"0"-68"16,0 0 27-16,0 0-51 15,-13 95 72-15,12-31-27 16,1 9-31-16,0 12-12 16,0 7-10-16,0 2-4 0,-6-4-49 15,-4-11-135 1,-8-13-409-16</inkml:trace>
  <inkml:trace contextRef="#ctx0" brushRef="#br0" timeOffset="70306.59">17563 5894 845 0,'0'0'31'15,"0"0"-24"-15,0 0 26 0,0 0 41 16,-97 94-1-16,69-49-35 16,8-1-4-1,14 0-9-15,6-4-19 0,9-5-4 16,24-9-2-16,11-8 0 15,9-9-2-15,4-9-12 16,-2-3-8-16,-10-19 14 16,-11-9 8-16,-10-5 0 15,-14-8 0-15,-10 1 0 16,0-7 0-16,-27 1 2 16,-7 6 1-16,-8 9-3 15,2 12-2-15,7 12-6 0,8 10-49 16,14 0-115-16,11 10-236 15</inkml:trace>
  <inkml:trace contextRef="#ctx0" brushRef="#br0" timeOffset="70728.14">18045 5682 731 0,'0'0'74'0,"0"0"58"16,0 0-8-16,0 0-69 15,0 0-35-15,0 0-18 0,-9 70 48 16,6-11-15-16,1 4-24 15,2 7-9-15,0-5 0 16,0-4-4-16,5-3 0 16,4-7-20-16,1-8-64 15,2-8-77-15,3-18-262 16</inkml:trace>
  <inkml:trace contextRef="#ctx0" brushRef="#br0" timeOffset="71063.5">18464 5825 829 0,'0'0'96'16,"0"0"-80"-16,0 0 84 15,0 0-61-15,0 0-20 16,-94 61 14-16,73-15 6 15,12 2-22-15,9-3-8 16,2-3-9-16,23-10-3 16,6-7-18-16,7-11-28 15,0-10 4-15,-5-4-17 16,-6-7 12-16,-11-17 45 16,-11-8 5-16,-5-4 16 15,-6-6 12-15,-16-3-10 16,-4-1-9-16,2 5-9 0,5 8-3 15,11 18-53-15,8 12-126 16,11 3-542-16</inkml:trace>
  <inkml:trace contextRef="#ctx0" brushRef="#br0" timeOffset="71424.39">18955 5836 951 0,'0'0'58'15,"0"0"57"-15,0 0-44 0,0 0-55 16,0 0-13-16,-41 76 28 16,29-24-10-16,8 1-7 15,4-3-11-15,7-4-2 16,22-7-1-16,10-10-20 15,13-11-41-15,6-10-8 16,1-8 14-16,-9-3-5 16,-16-19 34-16,-16-11 26 15,-17-3 37-15,-1-5-2 16,-23-2 5-16,-19 0-8 16,-15 6-2-16,-10 10-24 15,-3 16-6-15,7 11-6 0,15 13-60 16,13 17-207-1</inkml:trace>
  <inkml:trace contextRef="#ctx0" brushRef="#br0" timeOffset="72138.7">17630 6822 540 0,'0'0'220'15,"0"0"-202"-15,0 0 97 0,0 0-30 16,-103-15-40 0,67 33-2-16,2 12-4 15,7 10-8-15,8 7-14 0,8 2-4 16,11-6-5-16,0-5-8 16,29-7 5-16,15-12-11 15,9-7 5-15,10-9-9 16,-2-3-26-16,-6-8-1 15,-11-17 32-15,-14-8 3 16,-13-10 2-16,-14-1-3 16,-3-4 1-16,-14 2 2 15,-13 6 3-15,-7 10-2 16,0 9-1-16,4 8-24 16,6 10-125-16,18 2-371 15</inkml:trace>
  <inkml:trace contextRef="#ctx0" brushRef="#br0" timeOffset="72739.74">18237 6662 480 0,'0'0'143'16,"0"0"-46"-16,0 0 64 16,0 0-61-16,0 0-37 15,0 0-24-15,-1 3-24 16,-1 26-8-16,2 14 54 15,0 6-30-15,0 9-7 0,0 4-12 16,9 2-7 0,3-3-5-16,1-3 0 15,1-8-2-15,1-8-35 16,-3-8-84-16,1-11-201 0</inkml:trace>
  <inkml:trace contextRef="#ctx0" brushRef="#br0" timeOffset="73308.42">18703 6807 666 0,'0'0'123'0,"0"0"-73"0,0 0 61 16,0 0-73-16,-114-4 2 15,75 30-1-15,7 11-8 16,8 6-7-16,13 7-14 15,11 2-7-15,3-6-3 16,29-5-4-16,15-12-3 16,10-10-42-16,4-9-31 15,-6-10-19-15,-9-7-26 16,-13-19 115-16,-13-11 10 16,-13-4 19-16,-7-7-3 0,0 1 20 15,-22 4-1 1,-8 5-14-16,-3 5-21 0,0 14-6 15,7 9-55-15,12 6-221 16</inkml:trace>
  <inkml:trace contextRef="#ctx0" brushRef="#br0" timeOffset="73578.85">19256 6601 842 0,'0'0'97'0,"0"0"-94"16,0 0 24-16,0 0 93 15,-4 92-41-15,-1-43-23 16,-1 8-10-16,0 7-35 15,-3 2-11-15,3 4-2 16,-1-2-46-16,1-11-109 16,-3-8-395-16</inkml:trace>
  <inkml:trace contextRef="#ctx0" brushRef="#br0" timeOffset="74762.67">17754 7892 249 0,'0'0'291'16,"0"0"-251"-16,0 0 91 15,0 0 6-15,0 0-79 16,-103-63-6-16,73 63 1 16,2 1-11-16,-1 22-22 0,4 14-8 15,4 10 5-15,11 5-2 16,8 2 8-16,2 0-10 16,21-5-8-16,22-7-2 15,14-9-3-15,9-11-13 16,4-11-34-16,-9-8-17 15,-13-3-17-15,-19-14 61 16,-16-15 16-16,-13-11 8 16,0-1 2-16,-24-2 7 15,-9 2-5-15,-6 7-6 16,0 5-2-16,6 12-3 16,12 6-11-16,15 9-63 15,6 2-292-15</inkml:trace>
  <inkml:trace contextRef="#ctx0" brushRef="#br0" timeOffset="75097">18262 7810 713 0,'0'0'102'0,"0"0"-27"16,0 0 36-16,0 0-52 16,0 0-45-16,0 0 12 15,0 76 44-15,0-25-41 16,0 8-8-16,0 6-13 15,5-2-8-15,7-1-9 16,4-5-26-16,2-10-55 16,8-7-103-16,2-14-258 15</inkml:trace>
  <inkml:trace contextRef="#ctx0" brushRef="#br0" timeOffset="75340.53">18746 7802 225 0,'0'0'678'0,"0"0"-654"16,0 0 39-16,0 0 4 15,0 0-64-15,0 0 40 16,-24 109 10-16,24-46-24 15,0 8-18-15,15 1-10 16,0-2-1-16,0-5-35 0,-2-9-59 16,-1-11-67-1,3-13-279-15</inkml:trace>
  <inkml:trace contextRef="#ctx0" brushRef="#br0" timeOffset="75705.6">19287 7964 869 0,'0'0'42'0,"0"0"94"0,0 0-50 15,0 0-65 1,0 0-15-16,-92 39 21 0,69 5-3 15,9 9-5-15,14 1-16 16,0 0-3-16,28-8-1 16,15-11-28-16,9-14-27 15,5-11-31-15,-6-10-76 16,-10-5-19-16,-15-20 156 16,-16-13 26-16,-10-8 71 15,-7-4-14-15,-28-2-15 16,-11 6 25-16,-3 10-23 15,3 13-8-15,7 15-27 16,8 8-9-16,7 3-44 16,3 14-281-16</inkml:trace>
  <inkml:trace contextRef="#ctx0" brushRef="#br0" timeOffset="76474.63">17867 8843 458 0,'0'0'114'16,"0"0"17"-16,0 0 56 15,0 0-87-15,0 0-26 16,0 0-20-16,0-5-29 0,-15 28-21 15,-5 11 1-15,0 8 11 16,7 2-8-16,10-1 2 16,3-4-4-16,14-3-5 15,21-7-1-15,8-8-7 16,6-10-17-16,-1-9 0 16,-5-2-10-16,-11-11 22 15,-12-14 9-15,-12-7 2 16,-8 0 2-16,-3-6-1 15,-22 0 3-15,-8-1-2 16,-3 5-1-16,6 7-5 16,11 10-5-16,14 11-55 0,5 4-129 15,9 2-406-15</inkml:trace>
  <inkml:trace contextRef="#ctx0" brushRef="#br0" timeOffset="76734.94">18453 8782 804 0,'0'0'77'0,"0"0"0"0,0 0 11 16,0 0-70-16,0 0-18 15,0 82 57-15,-1-33-32 16,1 5-9-16,0 3-16 16,1 1-1-16,12-2-35 15,6-1-72-15,4-7-142 16,9-13-221-16</inkml:trace>
  <inkml:trace contextRef="#ctx0" brushRef="#br0" timeOffset="76998.87">18898 8768 759 0,'0'0'82'15,"0"0"-68"-15,0 0 65 16,0 0-66-16,0 0 44 15,-20 96 26-15,20-42-34 16,8 6-31-16,10 1-16 16,0-1-2-16,0-2-44 15,-2-7-63-15,2-7-102 16,0-14-222-16</inkml:trace>
  <inkml:trace contextRef="#ctx0" brushRef="#br0" timeOffset="77226.97">19518 8741 977 0,'0'0'46'0,"0"0"5"16,0 0 12-16,0 0-57 15,-22 74 32-15,18-15 6 0,2 4-22 16,2 8-13 0,0 1-9-16,-6 5-29 15,-7-2-95-15,-5-5-220 0</inkml:trace>
  <inkml:trace contextRef="#ctx0" brushRef="#br0" timeOffset="78190.81">17782 9902 635 0,'0'0'95'0,"0"0"9"16,0 0 36-16,0 0-66 16,0 0-17-16,0 0 13 15,28-2-9-15,-12 27-28 16,-5 14-6-16,-3 11 9 16,-5 7-3-16,-3 4-14 15,0 5-4-15,0 4-11 0,0-2-4 16,0-1 0-1,0-3-39-15,1-9-70 0,16-9-89 16,-1-14-401-16</inkml:trace>
  <inkml:trace contextRef="#ctx0" brushRef="#br0" timeOffset="78724.39">18549 10017 824 0,'0'0'27'0,"0"0"95"16,0 0-29-16,0 0-66 0,0 0-16 15,-94 30 12 1,73 9-4-16,9 4-1 0,9 4-11 16,3-2-5-16,6-6-2 15,19-5-1-15,10-9-2 16,4-9-11-16,2-11-19 16,-4-5-5-16,-8-5 19 15,-13-16 19-15,-7-8 0 16,-9-8 2-16,-4-5-2 15,-19-3 1-15,-5 2-1 0,-2 1-2 16,3 9-1 0,7 9-35-16,12 12-70 0,8 6-227 15</inkml:trace>
  <inkml:trace contextRef="#ctx0" brushRef="#br0" timeOffset="79038.73">18935 10001 174 0,'0'0'678'16,"0"0"-660"-16,0 0 42 16,-98 13-13-16,72 16-12 15,9 7-4-15,14 3-4 0,3-3-15 16,12-2-12-1,23-6-5-15,10-9-24 0,6-6-36 16,-2-12-29-16,-7-1 5 16,-14-13 68-16,-13-16 21 15,-12-7 31-15,-3-8 6 16,-4-2-1-16,-17-1 0 16,-2 3-19-16,1 10-13 15,1 12-2-15,12 7-2 16,9 7-40-16,0 5-149 15</inkml:trace>
  <inkml:trace contextRef="#ctx0" brushRef="#br0" timeOffset="79390.5">19496 9889 725 0,'0'0'112'16,"0"0"-27"-16,0 0 23 16,-95-17-56-16,68 37-33 15,9 10-3-15,8 9 4 16,10 4-4-16,8 1-13 16,28-3-3-16,14-8-13 15,9-11-35-15,4-7-44 16,-8-13-37-16,-9-2 7 0,-15-5 122 15,-12-19 17-15,-9-7 72 16,-10-5-41-16,0-3 18 16,-23-2 6-16,-6 4-13 15,-7 6-13-15,-3 8-33 16,-3 10-13-16,2 10-2 16,2 3-36-16,6 7-154 15,6 10-344-15</inkml:trace>
  <inkml:trace contextRef="#ctx0" brushRef="#br0" timeOffset="80139.71">18040 11001 542 0,'0'0'66'16,"0"0"109"-16,0 0 7 0,0 0-78 15,0 0-73 1,0 0-25-16,-39 43 54 0,29-3-24 15,1 8-8-15,3 5 10 16,3 0-22-16,2 2-5 16,1-1-9-16,0-1 0 15,1-2-2-15,10-8-7 16,2-7-22-16,2-12-47 16,4-13-77-16,2-11-211 15</inkml:trace>
  <inkml:trace contextRef="#ctx0" brushRef="#br0" timeOffset="80472.82">18505 11157 955 0,'0'0'48'0,"0"0"-42"15,0 0 42-15,0 0-2 16,-99 52-16-16,81-18-6 16,9 0 4-16,9 2-17 15,3-2-11-15,22-5-3 16,12-9-5-16,10-8-6 16,2-12 1-16,-4 0 3 15,-9-10-10-15,-16-13 12 0,-12-8-1 16,-8-5 9-16,-8-3 3 15,-17 3-3-15,-3 3-1 16,-2 6-3-16,7 8 4 16,7 11-40-16,16 8-79 15,0 0-219-15</inkml:trace>
  <inkml:trace contextRef="#ctx0" brushRef="#br0" timeOffset="80840.22">19164 11044 720 0,'0'0'10'15,"0"0"68"-15,-120-1 39 16,78 19-47-16,6 9-5 15,13 6-8-15,11 2-27 16,9 2-13-16,3-4-14 16,10-4-2-16,20-4-1 15,7-11 0-15,9-7-10 16,2-7-3-16,-3 0-3 16,-8-9-4-16,-10-14 13 15,-12-7 6-15,-6-5 1 16,-9-4 0-16,0 1 1 15,-13 1 5-15,-7 11-6 16,1 2 0-16,0 12-4 0,2 9-2 16,2 3-98-16,12 0-296 15</inkml:trace>
  <inkml:trace contextRef="#ctx0" brushRef="#br0" timeOffset="81295.39">19730 10707 722 0,'0'0'103'16,"0"0"8"-16,0 0 34 15,0 0-80-15,0 0-50 16,0 0 59-16,-33 115 0 16,27-55-10-16,2 6-11 15,0 4-27-15,2 2-7 0,1 0-3 16,-2-5-4-16,0-7-4 15,-2-8-6-15,0-12 2 16,1-8-1 0,1-12 4-16,0-9-3 0,2-8 1 15,1-3 4-15,0 0 16 16,0 0 25-16,0 0-6 16,0 0-14-16,0-2-20 15,0-7-10-15,0 0-13 16,0-3-71-16,4-3-128 15,-1-6-293-15</inkml:trace>
  <inkml:trace contextRef="#ctx0" brushRef="#br0" timeOffset="86308.11">19323 428 232 0,'0'0'63'16,"0"0"6"-16,0 0 38 16,0 0 3-16,0 0 17 15,0 0-36-15,0 0-10 16,0 0-1-16,-27-4-14 15,25 4-28-15,2-1-16 16,0 1-4-16,0-1 6 16,0 1 4-16,0-4-3 15,14 1-22-15,10 0 0 16,10 0-3-16,8 3 2 16,7 0-2-16,6 0 1 15,8 0-3-15,10 4 4 0,14 0-4 16,11-1 3-1,14 4-2-15,4-3 2 0,-4 4 0 16,-15 0-1-16,-21 1 1 16,-22-1-2-16,-23-2 3 15,-15-3-1-15,-11-3-1 16,-5 3 0-16,0-3 8 16,0 0 11-16,0 0-8 15,0 0-9-15,0 5-2 16,0 7-1-16,0 12 1 15,0 7 4-15,5 8 5 16,1 6 2-16,-2 6-1 0,1 4-4 16,-1 2 8-16,-1 4-4 15,0 3 3-15,0 2-3 16,0 0 3-16,1 2-4 16,1 4-5-16,-2 2 6 15,3 2-7-15,-3-4 1 16,1-2-1-16,2-1 0 15,0-1 1-15,2 3-1 16,4 0 17-16,0-4-15 16,-2 1-3-16,0-3 0 15,-1-2-1-15,3 0-1 16,-1-1 1-16,-1-3-1 16,2-1 1-16,-6 0 0 15,0 2-2-15,-4 2 1 0,-2-2 0 16,0-1 0-16,0-3 0 15,-2 1-2-15,-4-4 2 16,1 0 0-16,-2-1-1 16,0-6 1-16,2-1 0 15,1-2 0-15,1-1 0 16,1-3-1-16,2 2 0 16,0 2 1-16,0-1 0 15,0 3 0-15,0 0 0 16,0 0-2-16,0 3 2 15,0 2 3-15,0 2-3 16,5 6-1-16,-2 2 1 16,3 3 0-16,-2-1 0 0,-2-3 0 15,2 2 0-15,-4 1 1 16,1 2-2-16,-1 0 2 16,0 1-1-16,0 2 0 15,0-1 0-15,0 1 0 16,0 0 0-16,0 1 0 15,0-1 2-15,0 4-2 16,2 4 0-16,3 0 0 16,-4 2 0-16,2-2 0 15,-3-2 0-15,0-3 1 16,0 5-2-16,0-2 1 16,0 0 0-16,0-1-1 15,0 1 1-15,0-5-1 0,0 4 1 16,2-2-1-1,4 3 1-15,0 2 0 0,-1 3 0 16,-2 3-1-16,0 3 2 16,-1-1-1-16,-1 2 0 15,-1 0 1-15,0 4-2 16,0-1 1-16,0 3 0 16,5 0 3-16,4-2-3 15,1 3 0-15,1 3-1 16,-2 0 2-16,-1 5-3 15,-3-4 3-15,0-1-2 16,-2 0 0-16,-2-3 1 0,1 0 0 16,-2-5 0-1,0-3 0-15,1-1 0 0,-1-4 1 16,2 1-2-16,-1 2 1 16,1 3 0-16,-1 1 0 15,1-3 1-15,2-1-1 16,0-2 2-16,2 3-1 15,3 2-1-15,3-3 0 16,2-2 0-16,2-3 1 16,-1 0-1-16,0 1-1 15,-5-2 1-15,-1 6 0 16,-2-1 1-16,-4 3-1 16,1-1 0-16,-1-6 1 15,0 0 1-15,1 1-2 16,2-3 1-16,-1-1-1 0,2 0 1 15,-1-1 0 1,-1-1 0-16,-1 1 3 0,1-1-3 16,-2 3-1-16,-3 3 5 15,0 5 0-15,0-2-3 16,0-3 6-16,0-7-7 16,0-4 0-16,0-1 3 15,0 1-3-15,0-5 2 16,0 1 1-16,0-4-1 15,0-2 1-15,0-1-1 0,0 0 1 16,-3-1-2 0,0-4-1-16,1 1 3 0,1 0-4 15,1 0 3-15,0 3 0 16,0 2-2-16,0 1 2 16,0-3-1-16,-2-3-2 15,1-3 0-15,-3 4 1 16,3-2 2-16,-2 3-1 15,0-1 2-15,0-4-3 16,2-5 1-16,1-6-2 16,0-5 0-16,0-7 0 15,1-6 1-15,6-5 0 16,-2-8 0-16,-2-3-1 16,-3-1 0-16,0-3 0 15,0 0 3-15,0 0-1 0,0 0 3 16,0 0 3-1,0 0 1-15,0 0 5 0,0-4 1 16,3-6-2-16,0-2-13 16,0-1 2-16,-1-1 1 15,1 0 2-15,-3 0-4 16,0-4-1-16,0 3 1 16,0 0-1-16,-14-1-2 15,-2 2-2-15,-4 1 2 16,-5 2 1-16,-3 3-1 15,-2 1 1-15,-3 1 1 16,0 2-1-16,-1 1 0 0,-2 3-1 16,-3 0 2-1,-3-1 0-15,-4 1-1 0,-3-2 0 16,-3 2 2-16,4-1-1 16,5 1 3-16,8-2 0 15,10 1 0-15,6-1-2 16,8 2 1-16,5 0-2 15,3-1 2-15,2 0-1 16,-1 1 2-16,1 0 0 16,-1 0 3-16,2 0-3 15,0 0-2-15,0 0 1 16,0 0 1-16,0 0 0 16,0 0 5-16,0 0-5 15,0 0-1-15,0 0-2 16,0 0-12-16,0 0-51 15,-5 0-94-15,2 0-129 16,3 0-707-16</inkml:trace>
  <inkml:trace contextRef="#ctx0" brushRef="#br0" timeOffset="87156.34">21514 3912 305 0,'0'0'534'15,"0"0"-517"-15,0 0 80 16,0 0 43-16,0 0-60 16,0 0-34-16,-10 18-25 0,14 19 35 15,7 17 2 1,1 10-31-16,1 8 3 0,1 6 0 15,-3 8 3 1,-3 0-9-16,-5-1 6 0,-3-1-11 16,0-6-16-16,0-7 0 15,0-13-1-15,-3-16-2 16,1-17 0-16,1-11-18 16,1-11-44-16,0-3-40 15,1-12-16-15,13-19-67 16,4-19-446-16</inkml:trace>
  <inkml:trace contextRef="#ctx0" brushRef="#br0" timeOffset="87773.8">21583 3905 780 0,'0'0'118'0,"0"0"-110"16,0 0 20-16,0 0 59 15,0 0-5-15,0 0-38 16,91-62-1-16,-57 60-17 16,5 2-19-16,4 0-2 15,-6 0-5-15,-7 11 0 0,-8 4 0 16,-9 7-7-16,-6 5 5 15,-7 5-4-15,0 4 2 16,-9 0 2-16,-13 1 2 16,-1-2-3-16,1-4-2 15,1-3-1-15,6-4 3 16,0-4 3-16,8-5-2 16,2-1-1-16,4-8-3 15,1 2-7-15,0-3-8 16,12 4 9-16,9 1 7 15,5 5 3-15,3 4 2 16,-1 3-4-16,-4 2 3 16,-2 2-5-16,-5 3 3 0,-5-1-4 15,-6 0 7-15,-6 0 1 16,0 0 2-16,-9 1 1 16,-10 0-3-16,-4 3 1 15,-4 0-1-15,-3 3 1 16,-4 1 1-16,-5 0 6 15,3-5 3-15,-1-7 0 16,0-6 16-16,0-8 1 16,1-7-3-16,3-3 0 15,3 0-5-15,9-17-11 16,5-10-6-16,8-11-4 16,8-6-23-16,8-6-73 15,28-2-121-15,19-6-560 16</inkml:trace>
  <inkml:trace contextRef="#ctx0" brushRef="#br0" timeOffset="88094.34">22546 3935 722 0,'0'0'181'0,"0"0"-164"16,0 0 84-16,0 0 3 0,0 0-61 15,0 0-12-15,-99 15 7 16,63 16-5-16,0 13 0 16,0 9-9-16,5 6-2 15,7 0 15-15,7 3-6 16,10 2-19-16,7-3 1 15,0-2-1-15,24-6-11 16,13-7-2-16,14-10-21 16,13-7-55-16,10-14-75 15,1-13-195-15</inkml:trace>
  <inkml:trace contextRef="#ctx0" brushRef="#br0" timeOffset="88354.42">22997 3892 1077 0,'0'0'47'0,"0"0"-43"16,0 0 4-16,-49 83 65 15,38-23-18-15,5 11 9 16,6 6-8-16,0 4-29 15,0-3-19-15,4-3-8 16,1-8-4-16,-2-8-46 16,-1-9-53-16,2-13-67 0,1-18-277 15</inkml:trace>
  <inkml:trace contextRef="#ctx0" brushRef="#br0" timeOffset="88673.57">22974 3780 804 0,'0'0'138'16,"0"0"-133"-16,0 0-5 16,0 0 55-16,105-16-23 15,-65 40 3-15,2 5 21 16,0 7-26-16,-4 6-23 0,-5 5-6 15,-6 2 5-15,-4-3-12 16,-4 1 12-16,-6-2-5 16,-4 1 1-16,-6 0-1 15,-3 4 8-15,0 0 16 16,-19-1-2-16,-12-2-7 16,-13-5-3-16,-16-5-7 15,-17-9-3-15,-15-6-3 16,-23-8-24-16,-10-7-125 15,-7-7-432-15</inkml:trace>
  <inkml:trace contextRef="#ctx0" brushRef="#br0" timeOffset="93523.77">17989 12105 651 0,'0'0'136'0,"0"0"-62"15,0 0 59-15,0 0-47 16,0 0-46-16,0 0-6 15,0 0-9-15,0 0-15 16,-5 0-7-16,5 16 12 16,0 3 7-16,0-2-1 0,0 1-5 15,0 3 10 1,0 4-1-16,-5 6 4 0,2 5-5 16,-1 1-4-1,1 4-8-15,3 4 6 0,0 2 1 16,0 1-7-16,0 0-4 15,0-1 2-15,0-9-5 16,0-6-5-16,1-11 7 16,-1-9-7-16,0-4 3 15,0-5-3-15,0 1-1 16,0 3-11-16,0-1-34 16,2 5-46-16,5-1-68 15,2-1-157-15,0-6-463 16</inkml:trace>
  <inkml:trace contextRef="#ctx0" brushRef="#br0" timeOffset="94142.9">18497 12428 197 0,'0'0'443'0,"0"0"-387"15,0 0 113-15,0 0-60 0,0 0-49 16,0 0-17-1,-36-25-7-15,15 25-12 0,-5 6-7 16,-2 14-5-16,1 4 3 16,5 5-1-16,8 7 6 15,6-1-5-15,8 2-2 16,0-4-5-16,19-5-4 16,14-5 0-16,7-9-4 15,11-6 0-15,-2-8-4 16,-4 0-7-16,-11-8-4 15,-10-14 13-15,-12-10 2 16,-9-6 0-16,-3-2 0 16,-10 2 0-16,-13 2 0 15,-5 12 0-15,-5 4-2 0,2 8 2 16,5 7-11-16,4 5-41 16,10 0-78-16,12 1-186 15,0 6-282-15</inkml:trace>
  <inkml:trace contextRef="#ctx0" brushRef="#br0" timeOffset="95073.27">19070 12130 321 0,'0'0'103'0,"0"0"17"16,0 0 69-16,0 0-51 15,0 0-35-15,0 0-16 16,4-33-21-16,-4 36-38 16,0 19-25-16,0 13 36 15,0 9-4-15,0 6-8 16,0 4 1-16,0 0-11 16,0 1-4-16,3 3-7 0,1-4-6 15,1-1 3 1,-2-9-4-16,0-7 1 0,1-9-33 15,2-9-34-15,6-8-110 16,3-8-225-16</inkml:trace>
  <inkml:trace contextRef="#ctx0" brushRef="#br0" timeOffset="95440.72">19506 12279 888 0,'0'0'71'0,"0"0"55"16,0 0-30-16,0 0-72 16,0 0-21-16,0 0 33 15,-86 96-4-15,65-55-15 16,9-2-9-16,10-5-7 15,2-5-1-15,17-5-2 16,21-9-10-16,12-10-21 16,4-5-10-16,-6-8-15 15,-8-14 37-15,-15-9 21 16,-10 2 0-16,-12-7 10 16,-3 2-3-16,-3 4 3 15,-19 5 3-15,-6 8 3 0,-8 7-10 16,-3 7-6-16,0 3-3 15,2 0-41-15,10 13-167 16,3 1-487-16</inkml:trace>
  <inkml:trace contextRef="#ctx0" brushRef="#br0" timeOffset="96375.62">18006 13400 423 0,'0'0'310'16,"0"0"-218"-16,0 0 95 16,0 0-82-16,0 0-19 15,0 0-19-15,0-38-8 16,0 38-32-16,3 1-27 16,3 22 1-16,4 9 3 15,4 12 30-15,1 5-18 16,-3 4-1-16,-2 3 9 15,0 4-15-15,-5 3-7 16,0-3-2-16,-1-8-5 16,1-11-12-16,2-10-42 0,6-8-39 15,8-9-70-15,6-13-170 16,3-1-408-16</inkml:trace>
  <inkml:trace contextRef="#ctx0" brushRef="#br0" timeOffset="96728.64">18546 13525 807 0,'0'0'134'0,"0"0"-130"16,0 0 69-16,0 0-22 0,-99 1-26 15,74 24 0-15,4 8 11 16,8 4-4-16,4 5-20 16,9 1-8-16,0-5-4 15,16-8-2-15,17-8 0 16,12-16 2-16,6-6-12 16,2-3 7-16,-5-20-28 15,-12-12 9-15,-17-5 23 16,-7-3 1-16,-12-1 3 15,0 5-2-15,-19 6-1 16,-5 11-2-16,-3 7 1 16,1 8-2-16,1 7-5 0,6 0-66 15,11 0-86-15,8 0-257 16</inkml:trace>
  <inkml:trace contextRef="#ctx0" brushRef="#br0" timeOffset="97075.67">19046 13285 472 0,'0'0'179'16,"0"0"-53"-16,0 0 34 16,0 0-78-16,0 0-40 15,0 0-25-15,4 32 67 16,3 0-20-16,1 8-27 16,-2 4-10-16,3 4-6 15,0 5-18-15,1-2-3 16,2 2 0-16,2-2-15 15,-1-3-46-15,7-9-53 16,2-12-157-16,2-14-372 16</inkml:trace>
  <inkml:trace contextRef="#ctx0" brushRef="#br0" timeOffset="97329.31">19718 13208 984 0,'0'0'93'0,"0"0"-59"16,0 0 47-16,0 0-50 0,0 0-16 15,-10 85 61 1,10-35-35-16,0 4-17 0,0 7-17 15,0-1-7-15,-6 1-5 16,-5 3-50-16,-3-3-85 16,-3 0-151-16</inkml:trace>
  <inkml:trace contextRef="#ctx0" brushRef="#br0" timeOffset="99857.16">18136 14451 422 0,'0'0'120'0,"0"0"77"16,0 0-4-16,0 0-102 0,0 0-17 15,0 0-21-15,0-15-19 16,0 15-23-16,0 14-11 16,1 11 31-16,2 7 7 15,-2 6-16-15,-1 4 1 16,0 4 0-16,0 0-1 15,0-2-11-15,0-1-9 16,0-4 1-16,0-5-3 16,2-3-4-16,10-7-37 15,6-6-65-15,5-5-69 16,2-10-255-16</inkml:trace>
  <inkml:trace contextRef="#ctx0" brushRef="#br0" timeOffset="105483.61">15360 13880 139 0,'0'0'54'15,"0"0"38"-15,0 0 8 16,0 0-44-16,0 0-5 15,0 0 39-15,0 0-27 16,42-9-41-16,-31 9-22 16,2 0-1-16,3 9-12 15,7 6-78-15,8 2-77 16,10 0-165-16</inkml:trace>
  <inkml:trace contextRef="#ctx0" brushRef="#br0" timeOffset="105656.33">15913 14126 635 0,'0'0'66'15,"0"0"-64"-15,0 0 39 16,0 0-33-16,90 0-8 16,-60 8-3-16,3 5 3 15,6 3-56-15,5 3-130 16,3-3-109-16</inkml:trace>
  <inkml:trace contextRef="#ctx0" brushRef="#br0" timeOffset="105819.41">16644 14296 590 0,'0'0'81'15,"0"0"-65"-15,0 0 46 16,0 0-62-16,0 0-10 15,0 0-6-15,85 22-25 16,-40-7-140-16,4-1-78 16</inkml:trace>
  <inkml:trace contextRef="#ctx0" brushRef="#br0" timeOffset="105975.99">17106 14428 204 0,'0'0'394'0,"0"0"-373"15,0 0 71-15,0 0-6 0,0 0-84 16,0 0-2-16,17 11-52 16,-1-2-14-16,5 0-155 15</inkml:trace>
  <inkml:trace contextRef="#ctx0" brushRef="#br0" timeOffset="106137.46">17372 14517 693 0,'0'0'20'0,"0"0"75"15,0 0-32-15,0 0-63 16,0 0-42-16,0 0-74 16,54 0-92-16,-29 0-235 15</inkml:trace>
  <inkml:trace contextRef="#ctx0" brushRef="#br0" timeOffset="106934.98">18632 14425 180 0,'0'0'101'0,"0"0"38"16,0 0-41-16,0 0 33 16,0 0 8-16,0 0-7 15,0-66-31-15,0 64-6 16,0 2-24-16,0 0-19 15,0 0-24-15,0 0-17 16,0 1-11-16,0 18 0 16,0 12 7-16,0 7 9 15,0 1-4-15,0 2-6 0,0-4 2 16,6-1-1-16,2-6-4 16,-2-4-3-16,1-5 1 15,-2-4-1-15,1-2-7 16,0-4-47-16,1-3-52 15,8-2-76-15,4-6-261 16</inkml:trace>
  <inkml:trace contextRef="#ctx0" brushRef="#br0" timeOffset="107318.95">19107 14448 859 0,'0'0'53'15,"0"0"-49"-15,0 0 65 16,0 0-34-16,0 0-21 16,-96-1 33-16,74 20-1 15,2 8-22-15,6 3-10 16,6 2-9-16,8-4-5 15,0-2 0-15,16-6-2 0,17-6-15 16,12-7-14 0,9-6-11-16,-1-1-39 15,-8-3 3-15,-12-16 36 0,-15-6 23 16,-12-9-2-16,-6 1 21 16,-3 3 7-16,-19 6-4 15,-5 7 13-15,-6 6 3 16,0 6 1-16,2 5-17 15,6 0-3-15,12 0-29 16,13 0-162-16,8 0-291 16</inkml:trace>
  <inkml:trace contextRef="#ctx0" brushRef="#br0" timeOffset="107676.99">19697 14408 976 0,'0'0'52'0,"0"0"38"15,0 0-15-15,0 0-69 16,0 0-1-16,0 0-5 16,0 0 29-16,-80 87-11 15,65-53-6-15,6 4-5 16,9-6-7-16,7-5-1 15,26-8-19-15,17-6 1 16,16-7-18-16,3-6-39 0,-5 0 13 16,-13-16 38-1,-17-12 17-15,-16-5 8 0,-12 4-7 16,-6 5 7-16,-16 9 0 16,-22 5 17-16,-14 4-14 15,-9 5-1-15,-1 1-2 16,-1 0-62-16,5 7-410 15</inkml:trace>
  <inkml:trace contextRef="#ctx0" brushRef="#br0" timeOffset="108491.81">18221 15123 484 0,'0'0'61'0,"0"0"135"0,0 0-63 15,0 0-48-15,0 0-5 16,0 0-6-16,6-22-22 16,-6 22-24-16,0 0-28 15,0 16-2-15,0 10 2 16,0 6 7-16,0 5-7 15,4-2 3-15,-1 0-2 16,2-4-1-16,-1-6 1 16,-1-2 0-16,0-6-1 15,-1-3-31-15,1-4-57 16,4-5-100-16,2-5-307 16</inkml:trace>
  <inkml:trace contextRef="#ctx0" brushRef="#br0" timeOffset="109000.08">18592 15103 485 0,'0'0'165'16,"0"0"35"-16,0 0-47 16,0 0-83-16,0 0-26 0,0 0-14 15,0 9-20-15,3 11-5 16,1 7 16-16,3 7-7 15,-1 3-6-15,-2-1 1 16,1 3-8-16,0-4 5 16,0-4-6-16,-4-4 0 15,2-6 0-15,-1-6-19 16,-1-4-39-16,5-3-110 16,5-8-282-16</inkml:trace>
  <inkml:trace contextRef="#ctx0" brushRef="#br0" timeOffset="109491.8">19167 15112 458 0,'0'0'351'0,"0"0"-299"15,0 0 125-15,0 0-99 0,0 0-58 16,0 0-14-16,-29-12-5 15,19 30 1-15,-2 9 3 16,1 1 1-16,7 3 4 16,4-5-5-16,0-6-5 15,0-7-2-15,10-4 0 16,11-6 2-16,9-3 0 16,3 0-2-16,-2-13-6 15,-7-11-1-15,-6-7 8 16,-8-4-6-16,-5 0 2 15,-5 4 4-15,0 7 1 16,-5 7 6-16,-15 6 1 16,-5 5-7-16,-9 5-1 0,2 1-6 15,6 0-60-15,8 7-168 16,18 4-379-16</inkml:trace>
  <inkml:trace contextRef="#ctx0" brushRef="#br0" timeOffset="109807.18">19779 14969 594 0,'0'0'343'15,"0"0"-328"-15,0 0 136 16,0 0-87-16,0 0-29 16,0 0-9-16,0-8-5 15,0 33-16-15,-5 9 6 16,-3 11 23-16,1 2-15 16,-3 2-15-16,2 0 0 15,2-1-4-15,0 2 0 16,-2-4-75-16,-2-9-133 15,-1-8-647-15</inkml:trace>
  <inkml:trace contextRef="#ctx0" brushRef="#br0" timeOffset="111398.6">18258 15744 155 0,'0'0'452'16,"0"0"-387"-16,0 0 119 15,0 0-59-15,0 0-60 16,0 0-27-16,0 0 3 16,-1-8-16-16,1 8-17 15,0 0-1-15,0 2-3 16,0 12 3-16,0 6 40 0,-3 5-18 15,1 3-4 1,-1 6-13-16,3 1 0 0,0 4-8 16,0-3-4-16,0 0 0 15,0-4 0-15,0-5-17 16,8-4-37-16,3-6-56 16,0-3-164-16,-3-12-479 15</inkml:trace>
  <inkml:trace contextRef="#ctx0" brushRef="#br0" timeOffset="112381.05">18664 15777 163 0,'0'0'806'15,"0"0"-790"-15,0 0-16 16,0 0 0-16,0 0 6 16,-46 85-2-16,41-48 2 15,4 4-3-15,1 5-3 16,0 0-15-16,0-2-55 16,0-9-117-16,0-13-104 15</inkml:trace>
  <inkml:trace contextRef="#ctx0" brushRef="#br0" timeOffset="112989.38">19108 15683 897 0,'0'0'56'15,"0"0"34"-15,0 0-9 16,0 0-67-16,0 0-13 15,0 0 47-15,-3 99 2 16,3-50-30-16,11 3-7 16,-4-2-13-16,-2 0 0 15,-4-2-2-15,1-4-28 16,1-8-72-16,0-13-171 16</inkml:trace>
  <inkml:trace contextRef="#ctx0" brushRef="#br0" timeOffset="113553.25">19794 15836 531 0,'0'0'361'0,"0"0"-358"15,0 0 20-15,0 0 19 16,-89 22-11-16,72-8 7 16,3 5 1-16,8 1 8 0,6 0-30 15,0 1-7-15,3-4-8 16,17-3 0-16,9-8-2 15,3-5-2-15,1-1-16 16,0-2-12-16,-9-17-5 16,-9-10 18-16,-9-5 16 15,-6 0 1-15,0 5 2 16,-15 2 5-16,-10 8 18 16,-5 5 2-16,-3 6-10 15,-4 5-14-15,-5 3-3 16,0 0-20-16,0 6-103 15,1 7-347-15</inkml:trace>
  <inkml:trace contextRef="#ctx0" brushRef="#br0" timeOffset="114189.54">18386 16481 807 0,'0'0'219'0,"0"0"-219"16,0 0 41-16,0 0-20 15,0 0-4-15,0 0 47 16,0 106-16-16,0-61-26 16,0 3-2-16,-7 3-15 0,-2-1-2 15,0-4-3-15,0-7-5 16,3-10 0-16,5-8-25 15,1-7-51-15,0-8-127 16,14-6-290-16</inkml:trace>
  <inkml:trace contextRef="#ctx0" brushRef="#br0" timeOffset="114571.52">18735 16489 772 0,'0'0'164'16,"0"0"-118"-16,0 0 88 16,0 0-95-16,0 0-30 15,0 0 0-15,2 28 2 16,3 9 36-16,2 7-21 0,-3-1-14 16,1-4 0-16,-2 0-6 15,0-7-3-15,0-4-3 16,1-6 2-16,3-5-2 15,4-2-22-15,4-4-57 16,6-3-86-16,0-5-256 16</inkml:trace>
  <inkml:trace contextRef="#ctx0" brushRef="#br0" timeOffset="114968.26">19180 16399 643 0,'0'0'180'15,"0"0"-166"-15,0 0 117 16,0 0-65-16,0 0-52 16,0 0 16-16,-3 66 56 0,7-23-48 15,-2 5-25-15,-2 0-1 16,0-1-7-16,0-2-2 15,0-5-3-15,0-4-1 16,-3-6-26-16,3-8-69 16,0-8-117-16,0-8-403 15</inkml:trace>
  <inkml:trace contextRef="#ctx0" brushRef="#br0" timeOffset="115292.49">19797 16332 997 0,'0'0'66'0,"0"0"-2"16,0 0 20-16,0 0-65 15,0 0-13-15,-13 96 56 16,3-20-10-16,4 7-23 0,1 3-13 16,1-2-11-1,-3-4-5-15,-1-5-45 0,5-10-104 16,3-24-76-16</inkml:trace>
  <inkml:trace contextRef="#ctx0" brushRef="#br0" timeOffset="118598.76">20160 12325 578 0,'0'0'34'0,"0"0"10"15,0 0 64-15,0 0-75 16,0 0-9-16,80 8 20 16,-16-2 3-16,8 1-19 0,4 1-17 15,-4 1 3-15,-5-3 6 16,-4 1 2-16,-5-3 3 15,-6-1 0-15,-6 0-8 16,-10-3-5-16,-3 0 6 16,-7 0 3-16,-6 0 7 15,-4 0 2-15,-7 0-5 16,-4 2-1-16,-4-1 1 16,-1 1-3-16,0-1-6 15,0 0-3-15,0 1-7 16,0 0-5-16,0 1-1 15,0 6-3-15,2 4 3 16,0 8 3-16,2 6 5 0,-1 4 0 16,0 6 0-1,0 5 3-15,-3 3-6 0,0 1 4 16,0-1 5-16,0 2-13 16,0-3 2-16,0 1 1 15,-2 1-1-15,2 1-3 16,0 5 0-16,0-3 0 15,0 6 1-15,3-4-1 16,5 2 0-16,-4-3 2 16,-1 0-2-16,-3-3 0 15,0 0 0-15,0-1 0 16,0-1 0-16,-6-1 0 0,-1-2 0 16,-1 0 0-16,2-1 0 15,2 4 0-15,2-1 0 16,1 1 0-16,-1 1 0 15,1-5 1-15,-2 1-2 16,-2 0 1-16,1 2 0 16,-1 7 0-16,-2 3 0 15,3 8 4-15,-1-1-4 16,4 2 2-16,1-3-3 16,0 1 1-16,0-3-1 15,0-3 0-15,0-4 1 16,0-3 1-16,0-8-1 15,0-4 0-15,0-1 0 16,-5-1-1-16,-3 0 1 16,-3 4 0-16,-3 7 0 0,0 4 0 15,0 2 0-15,2 0 2 16,0-6-3-16,6-2 2 16,1-1 0-16,4-4-1 15,1 1 0-15,0 0 0 16,0 0 0-16,-3 0 0 15,-4-1-1-15,-1-1 0 16,2 0 1-16,-1 1 2 16,0 0-2-16,0 1 0 15,4-2 0-15,3-1 0 16,0-3-1-16,0 0 1 16,0-2 0-16,0 3 0 0,-1-3 0 15,-4 3 0-15,-2 1-1 16,-3 1 1-16,-1 3-1 15,0 3 1-15,4 3 1 16,1 5 0-16,5 3-1 16,1-7 0-16,0 3 1 15,0-9-3-15,0 1 3 16,-2 0-1-16,-1-1 1 16,-1 0 1-16,1-2-2 15,-2-3-1-15,5-2 1 16,0-1 3-16,0 4-3 15,0 1 2-15,5 6-2 16,2-2 1-16,2-2-2 0,0-2 1 16,-3-4-1-1,0-4 2-15,-1-4-1 0,-2-1 0 16,-2-4 1-16,2-3-2 16,0-1 2-16,-2-7-1 15,4 3 0-15,1-2 0 16,-2 1 0-16,2 0 0 15,1-1-1-15,-3 0 0 16,-1-1 1-16,0-1 0 16,-3-2 1-16,1-4-1 15,1-1-1-15,-2-1 1 16,0 0 1-16,1 0 4 16,-1 0-4-16,2 0 0 15,-2 0-1-15,0 3-3 0,0 1 3 16,0-1 0-16,0 3 0 15,0-2 0-15,0 3 0 16,-3-4 2-16,-5 3-2 16,-4-1 1-16,-4 1 0 15,-8 3 0-15,-9-5-1 16,-6 2 0-16,-7-3 0 16,-6-3 1-16,1 0 6 15,1 0 1-15,5 0 5 16,8 0 1-16,7 0-7 15,12 0 1-15,2 0-4 16,3-6 1-16,0-1-1 16,-3 0 0-16,-5-1-2 0,-3 3 0 15,-3-1 7-15,-3 3 15 16,2 0 11-16,2 1-2 16,6 0-10-1,9 2-10-15,5 0-9 0,5 0 0 16,1 0-2-16,0 0 4 15,0 0-3-15,0 0-2 16,0 0-1-16,0 0-4 16,0 0-27-16,0 0-48 15,4 0-90-15,11 0-168 16</inkml:trace>
  <inkml:trace contextRef="#ctx0" brushRef="#br0" timeOffset="121175.13">16995 213 0 0,'0'0'97'16,"0"0"15"-16,0 0 9 15,0 0-16-15,0 0-13 16,0 0 1-16,0 0-49 16,-15-39-34-16,13 34 27 15,2 0 57-15,0 3-22 16,0 0-12-16,0 1-26 16,0 1 19-16,0-1-17 15,0 1-18-15,-3 0-1 16,-4 0-13-16,-4 0-4 15,-5 0 0-15,1 0 0 16,0 0 0-16,6 0 0 0,5 0 2 16,-4 0-2-16,2 2 0 15,-4 7-1-15,-5 2 1 16,-2 6 0-16,-3 2 3 16,-1-1 5-1,3 0 6-15,3-1-14 0,5 0 10 16,2 2-10-16,5-2 1 15,3 1 0-15,0 1-2 16,0 3 3-16,0-2-1 16,11-1-1-16,-1-3 0 15,2-8 0-15,3-1 7 16,1-5-7-16,6-2 1 16,3 0 6-16,1 0-4 0,1-9 2 15,-3-8 4-15,-7 3-3 16,-4-1-2-16,-6-2-2 15,-4 0 1-15,-3 1 4 16,0 1 13-16,0 0-7 16,0-1 1-16,0 0-4 15,0-1-3-15,0 1 0 16,0-3 5-16,0-2-12 16,0 0 0-16,2-3 9 15,-2 4-9-15,0 4 6 16,0 8 11-16,0 5 0 15,0 3-9-15,0 0 2 16,0 0-6-16,0 0-4 0,0 0-10 16,0 14-7-1,0 10 14-15,0 7 1 0,0 5 3 16,0 1-1-16,0-6 4 16,4 2-4-16,7-2-2 15,-1 0 1-15,6-2-47 16,3-2-67-16,1-9-174 15</inkml:trace>
  <inkml:trace contextRef="#ctx0" brushRef="#br0" timeOffset="121955.04">17357 64 580 0,'0'0'33'0,"0"0"3"15,0 0 40-15,0 0-38 16,0 0-38-16,0 0 2 15,0 54 52-15,0-10 4 16,0 4-27-16,0 2-9 16,0-1-2-16,0-1 6 15,0 1-6-15,3-2-11 0,-1-7-3 16,1-6-4 0,-2-8-1-16,1-9-1 0,-2-7 0 15,0-8-1-15,0-2 0 16,0 0 1-16,0-8 13 15,0-13-6-15,0-5 0 16,0 0-5-16,0-2-2 16,0-1-3-16,0 8 1 15,0 4-2-15,4 6-2 16,6 5-6-16,1 3-16 16,1 3 2-16,6 0 22 15,-1 0 1-15,2 0 3 16,-2 5 0-16,-3 5 2 15,1 2-2-15,-3 2-2 16,-2 4 1-16,-3 4 0 16,-5-1-4-16,-2 3 5 15,0 1 13-15,-3 1-13 0,-9 1 0 16,-3-4 0-16,-1-1 6 16,-2-2-6-16,-3-6 0 15,0-2 0-15,-1-5-21 16,1-6 19-16,-1-1-9 15,2 0-60-15,8-12-30 16,9-8-99-16,3-5-136 16</inkml:trace>
  <inkml:trace contextRef="#ctx0" brushRef="#br0" timeOffset="122359.23">17972 252 492 0,'0'0'83'0,"0"0"-35"16,0 0 130-16,0 0-83 0,0 0-49 15,0 0-6-15,-26-9-13 16,14 9-10-16,-4 5 0 16,-2 10-7-16,2 3 1 15,-1 7 7-15,2 7 4 16,5 4 7-16,1 3-12 15,6 1-14-15,3-1 0 16,0-4-2-16,6-5 5 16,12-6-6-16,9-7-24 15,7-6-59-15,3-11-106 16,5 0-256-16</inkml:trace>
  <inkml:trace contextRef="#ctx0" brushRef="#br0" timeOffset="122649.42">18282 153 713 0,'0'0'117'15,"0"0"-115"-15,0 0 9 16,0 0 41-16,0 85 33 0,0-41-26 16,0 4-26-16,0 3-17 15,0-1-16-15,0-3 1 16,0-6-1-16,0-7-28 16,-5-7-50-16,-5-9-75 15,1-10-184-15,5-8-156 16</inkml:trace>
  <inkml:trace contextRef="#ctx0" brushRef="#br0" timeOffset="122942.19">18257 158 656 0,'0'0'13'15,"0"0"-13"-15,0 0 80 16,86-40-5-16,-59 40-28 16,-2 0-7-16,-3 6-25 15,-3 11-11-15,-5 8-4 16,-8 6 4-16,-6 6-4 16,0 6 26-16,-4 0 19 15,-15 6 14-15,-1-1-42 16,-4 0-17-16,-1-3 0 15,-3-3-18-15,-10-10-95 16,-9-7-195-16</inkml:trace>
  <inkml:trace contextRef="#ctx0" brushRef="#br0" timeOffset="128593.07">21053 12684 258 0,'0'0'80'0,"0"0"2"16,0 0 53-16,0 0-34 16,0 0-5-16,0 0-22 15,0 0-27-15,-13-21-5 16,13 21-37-16,0 0-5 16,9 0 1-16,13 0 20 15,14 0 20-15,13 0 5 16,11 0-23-16,10 0-14 15,7 0 2-15,1 0-10 0,0 0 0 16,-7 0 8 0,-8 1-8-16,-9 3-1 0,-8-1 2 15,-10-3-3-15,-8 0 1 16,-8 0 0-16,-6 0 15 16,-5 0 4-16,-4 0-7 15,-2 0-4-15,-3 0-8 16,0 0-2-16,0 0 1 15,0 0-6-15,1 2-3 16,5 5 0-16,-2 1-6 16,4 1-39-16,-3-4-106 15,-2-5-310-15</inkml:trace>
  <inkml:trace contextRef="#ctx0" brushRef="#br0" timeOffset="129908.55">21286 12700 504 0,'0'0'185'0,"0"0"-185"15,0 0 2-15,0 0 20 16,97-6-6-16,-36-3 8 15,14 1-6-15,5 2 24 16,1 1-11-16,1 1-15 16,0 1 5-16,-5 1-6 15,-1-1 4-15,-7 0 2 16,-9-1-5-16,-8 3 8 16,-9 0 5-16,-4 1-10 15,-6 0 0-15,-6 0 2 16,-10 0 5-16,-6 0 3 0,-6 0 2 15,-2 0-1-15,-3 0-1 16,0 0-3-16,0 0-11 16,0 0-7-16,0 0-2 15,0 0-6-15,0 0-1 16,0 0 0-16,0 0-5 16,0 0 3-16,0 0-27 15,0 6-43-15,0 5-61 16,2-9-216-16</inkml:trace>
  <inkml:trace contextRef="#ctx0" brushRef="#br0" timeOffset="131176.56">24044 12547 320 0,'0'0'134'16,"0"0"-42"-16,0 0 73 0,0 0-8 15,0 0-59-15,0 0-10 16,0-43-5-16,0 43-19 15,0 0-29-15,0 0-17 16,0 0-8-16,-2 4-6 16,-10 17-4-16,-8 12 16 15,-10 8 14-15,-8 7-9 16,-6 6-5-16,-3 6 4 16,-8 8-5-16,-3 7 10 15,-6 7-2-15,-2 7-5 16,2-3 6-16,9-7-4 15,9-9 0-15,13-12 1 16,9-9-3-16,11-11 5 0,4-8-9 16,6-14-6-16,0-9-5 15,3-4-2-15,0-1 2 16,0-2 1-16,0 0-4 16,0 0-9-16,0 0-36 15,0-9-46-15,0-11-97 16,3-9-43-16,9-2-396 15</inkml:trace>
  <inkml:trace contextRef="#ctx0" brushRef="#br0" timeOffset="132185.57">23267 12271 518 0,'0'0'72'0,"0"0"10"16,0 0 24-16,0 0-41 15,0 0-17-15,0 0 17 16,22 1 13-16,0 15-18 16,4 6-6-16,1 4-16 15,-3 4-9-15,0 5 3 16,-2 5 0-16,-1 3-2 15,-2 10 1-15,5 6 0 16,1 5-8-16,4 0-2 16,3-1-1-16,6 0-3 15,5 5-2-15,5 0 3 16,5 0-5-16,4-4-4 0,1-6-2 16,-1-4-2-1,-5-4 1-15,-7-6-4 16,-8-6 1-16,-7-9 1 0,-9-6-4 15,-8-7 1-15,-6-7 1 16,-3-5-2-16,-1 0 1 16,-3-4 1-16,0 0 0 15,0 0 3-15,0 0 3 16,0 0-1-16,0 0 0 16,0 0-3-16,0 0-2 15,0 0-2-15,0 0-1 16,0 0-5-16,0 3-51 15,6 0-91-15,6-3-130 0,7 0-545 16</inkml:trace>
  <inkml:trace contextRef="#ctx0" brushRef="#br0" timeOffset="132811.44">25637 12547 775 0,'0'0'164'0,"0"0"-155"16,0 0 98-16,0 0-18 16,0 0-48-16,0 0-39 15,0 0 10-15,-3 138 44 16,-9-43-22-16,0 6-21 16,-1 2-5-16,-1-3-6 15,1-8-2-15,-1-13 0 0,4-12-16 16,-2-17-25-16,3-11-44 15,0-17-99-15,-1-17-227 16</inkml:trace>
  <inkml:trace contextRef="#ctx0" brushRef="#br0" timeOffset="133121.66">25627 12462 423 0,'0'0'0'0,"0"0"-32"0,0 0 32 16,0 0 2-16,0 0 63 16,0 0 4-16,23-40 40 15,-18 43-4-15,-2 1-39 16,-3-3-13-16,0-1-4 15,0 0 22-15,0 0-7 16,0 0-14-16,0 0-18 16,0 0-27-16,0 0-5 15,0 0-3-15,0 0-40 16,0 3-77-16,0 3-134 16,0 1-105-16</inkml:trace>
  <inkml:trace contextRef="#ctx0" brushRef="#br0" timeOffset="133793.91">25553 13140 276 0,'0'0'86'0,"0"0"-7"0,0 0 52 15,0 0-11-15,0 0-37 16,9-73 1-16,-25 57-37 15,-8 5-8-15,-4 0-5 16,-10 4-9-16,-3 2 11 16,-4 4 1-16,-1 1-8 15,2 4 5-15,1 17-14 16,4 10-10-16,7 6-3 0,2 5-3 16,9 5 1-16,6 1 4 15,10-1-2-15,5-4-5 16,6 0-2-16,23-8 0 15,11-4 2-15,11-9 3 16,10-8-5-16,3-7 0 16,-1-7-4-16,-8 0 1 15,-13-18-3-15,-11-9 5 16,-10-11 0-16,-9-9-7 16,-5-3 7-16,-7-3 1 15,0 6-1-15,-4 10 2 16,-7 12-1-16,2 8 8 15,3 9 10-15,2 5-10 16,4 3 6-16,0 0-13 16,0 3-1-16,0 21 0 0,0 10 2 15,0 9 11-15,0 6-7 16,0 4-2-16,9 2-4 16,0 1 0-16,1 0-4 15,5-3-37-15,6-7-57 16,5-10-90-16,3-12-237 15</inkml:trace>
  <inkml:trace contextRef="#ctx0" brushRef="#br0" timeOffset="134164.92">26025 13218 24 0,'0'0'879'16,"0"0"-855"-16,0 0 79 16,0 0 1-16,0 0-72 15,-96 4 4-15,62 25 8 16,-2 7-14-16,3 7-17 16,9 4-8-16,11-1-5 15,10-2-2-15,3-8-2 16,26-8-11-16,8-13-4 15,4-10 6-15,-3-5-4 16,-5-3-10-16,-7-20 26 16,-8-11 1-16,-8-7 6 15,-7-9-5-15,0-3-1 0,-16 3-2 16,-7 8 2-16,0 13-3 16,7 11-14-16,4 12-45 15,11 6-88-15,1 0-272 16,1 3-125-16</inkml:trace>
  <inkml:trace contextRef="#ctx0" brushRef="#br0" timeOffset="134630.06">26357 13096 616 0,'0'0'308'16,"0"0"-306"-16,0 0 38 15,0 0-1-15,0 0 21 16,-40 105-20-16,40-48 10 16,0 10-6-16,0 4-31 15,0-1-6-15,0-5-7 16,-6-8 1-16,-3-10-2 15,-1-12-2-15,2-15 1 0,2-9-3 16,2-11 0 0,4 0 5-16,-3-17 10 0,3-13-3 15,0-10-5-15,0-6 0 16,0 0-1-16,10-4-1 16,7 3 0-16,5 11-3 15,2 11 0-15,-2 13 0 16,-2 10-7-16,-1 2 9 15,-2 12-2-15,-1 17 3 16,-2 8 7-16,-3 8-4 16,-5 2 0-16,0 1-3 15,-3 2 0-15,6-5-34 16,2 1-84-16,1-11-259 0,4-13-232 16</inkml:trace>
  <inkml:trace contextRef="#ctx0" brushRef="#br0" timeOffset="134892.85">27014 12347 502 0,'0'0'346'15,"0"0"-335"-15,0 0-5 16,0 0 76-16,-48 125 32 0,42-33-40 16,6 12 4-16,0 19-37 15,0 8-26-15,2 0-12 16,-2-5-3-16,0-10-28 16,-23-14-65-16,-8-23-93 15,-3-18-191-15</inkml:trace>
  <inkml:trace contextRef="#ctx0" brushRef="#br0" timeOffset="135118.96">26588 12961 871 0,'0'0'92'0,"0"0"-72"16,0 0-17-16,117-2 7 16,-56 15-2-16,6 2-8 15,6-2-2-15,2-4-111 16,-10-9-481-16</inkml:trace>
  <inkml:trace contextRef="#ctx0" brushRef="#br0" timeOffset="135898.35">26507 12822 330 0,'0'0'79'16,"0"0"-39"-16,0 0 133 15,62 106-42-15,-56-69-64 16,-2 1-22-16,-4 0-29 16,0-1-7-16,0 0-9 15,-1-4-98-15,-2-2-288 16</inkml:trace>
  <inkml:trace contextRef="#ctx0" brushRef="#br0" timeOffset="136326.51">27667 12956 784 0,'0'0'13'0,"0"0"36"16,0 0 25-16,0 0-29 16,0 0 8-16,0 0 4 15,-66-56-21-15,37 69-17 16,-4 22-4-16,-2 14 0 16,3 11-5-16,2 8 2 15,4 3-5-15,8-3-1 16,5 1-6-16,10-1 0 15,3-3-29-15,22-5-122 16,25-8-184-16,14-16-290 16</inkml:trace>
  <inkml:trace contextRef="#ctx0" brushRef="#br0" timeOffset="137195.67">27997 13307 908 0,'0'0'82'0,"0"0"-36"16,-87-32 40-16,50 32-50 15,-7 2-3-15,-2 16 1 16,8 4 0-16,8 7-21 0,9 5-6 16,12-1-7-1,9 1-1-15,3-5-5 0,28-4-22 16,15-4-20-16,11-6-11 15,-2-7-23-15,-4-8 13 16,-15-3-11-16,-12-22 65 16,-14-11 12-16,-4-6 6 15,-6-5 13-15,0 1 22 16,0 7-1-16,-10 10 27 16,2 14-9-16,2 9-18 15,3 6-19-15,2 0-18 16,1 17-7-16,0 11 7 15,0 6 1-15,13 2-1 16,12 0 3-16,5-6-2 16,3-6-1-16,5-9-12 0,0-9 5 15,2-6-10-15,-2 0-11 16,-5-19 4-16,-8-7-2 16,-10-7 17-16,-8-3-19 15,-7-5 15-15,0-2 12 16,-10 2 1-16,-8 5 3 15,2 7 3-15,4 12 21 16,4 9 7-16,4 5 1 16,4 3-8-16,0 0-23 15,19 0-1-15,19 3-1 16,11 7-2-16,9 2 4 16,-2 1 0-16,-11 0-4 0,-9 0 1 15,-15-2-4-15,-10-3 3 16,-10 5 0-16,-1 6 3 15,-8 3 31-15,-14 4 1 16,-1 6-5-16,0 1-16 16,5 1 3-16,10 3-7 15,8-3-7-15,0 0 0 16,30-1 0-16,18-5-3 16,11-7-15-16,10-9-27 15,-2-12-20-15,-5 0 17 16,-12-15 39-16,-6-16 2 15,-10-13 1-15,-6-6 3 16,-4-8 0-16,-8-3-2 0,-7 5 2 16,-9 10 3-1,0 14 32-15,-3 14-5 0,-11 13-2 16,-3 5-12-16,-4 16-12 16,-1 23 6-16,1 10 2 15,3 11-4-15,4 5-3 16,4 3-4-16,6-3-1 15,1-6-9-15,1-6-71 16,2-10-63-16,0-9-251 16</inkml:trace>
  <inkml:trace contextRef="#ctx0" brushRef="#br0" timeOffset="173645.41">6418 9930 353 0,'0'0'96'0,"0"0"-85"15,0 0 34-15,0 0 57 16,0 0-14-16,0 0 11 16,0 0-12-16,0 0-16 15,-18 1-25-15,21 2-29 16,11 2-4-16,14 4 28 0,18-1-2 16,20 1-9-1,28-1-12-15,31 0-1 16,27 0 2-16,21 2 20 0,12 2-31 15,0 1-8-15,-3 3 3 16,-5 1-3 0,-1 1 2-16,-4-3-1 0,1 1 3 15,3-2-4-15,-12-2-4 16,-3-4 4-16,-19-1 1 16,-20-3 3-16,-21-1-4 15,-23-1 0-15,-18-1 0 16,-17-1 1-16,-13 3 1 15,-12-2 1-15,-9 0 7 16,0-1 11-16,-8 0-9 16,-1 0-2-16,0 0 2 15,0 0 0-15,0 0-11 0,0 0-1 16,0 0-25-16,-15 2-54 16,-13-2-100-16,-17-10-483 15</inkml:trace>
  <inkml:trace contextRef="#ctx0" brushRef="#br0" timeOffset="175421.09">10435 8785 747 0,'0'0'33'0,"0"0"-2"16,0 0 20-16,0 0-13 15,0 0-3-15,0 0 28 16,7 110 45-16,2-31-57 15,-3 22-27-15,-3 9-12 16,-3 8-2-16,0 4 4 16,-15-12-5-16,3-10-7 15,0-16 1-15,6-18-2 16,3-24-1-16,3-17-2 16,-1-13-3-16,-1-12 4 0,2 0 1 15,0-17 13-15,0-15-13 16,0-9-8-16,6-1 0 15,5 1-1-15,7 3-5 16,-1 6-3-16,5 6 5 16,0 5-14-16,3 6 12 15,3 5 12-15,1 5-3 16,-1 5 2-16,0 0 0 16,1 0 0-16,-4 6 2 15,4 11-2-15,-7 6-1 16,-1 4 1-16,-6 2 1 0,-9 5-1 15,-6 1-5-15,0-1 3 16,-9 2 2-16,-21-4 3 16,-3-5 0-16,-10-3 2 15,-5-7 7-15,2-7-2 16,-5-3-3-16,4-7 2 16,5 0 0-16,4 0-3 15,13-16-3-15,19-9-10 16,6-4-54-16,30-10-273 15</inkml:trace>
  <inkml:trace contextRef="#ctx0" brushRef="#br0" timeOffset="175637.78">11009 9581 919 0,'0'0'12'0,"0"0"-9"16,-33 87 65-16,21-43 15 16,5 4-40-16,4 2-20 15,3-1-13-15,0-1-10 16,-3 1 0-16,1-8-37 0,-1-7-125 16,2-9-59-1,1-16-441-15</inkml:trace>
  <inkml:trace contextRef="#ctx0" brushRef="#br0" timeOffset="175803.34">11006 9336 692 0,'0'0'2'0,"0"0"-2"15,0 0-93-15,0 0-136 16</inkml:trace>
  <inkml:trace contextRef="#ctx0" brushRef="#br0" timeOffset="176063.64">11341 8886 897 0,'0'0'130'16,"0"0"-111"-16,0 0 21 15,0 0-14-15,0 0 4 16,-1 142 42-16,13-49-24 16,2 16-26-16,-1 7-12 15,-4 3-10-15,-6-3-6 16,-3-15-36-16,0-9-65 0,0-17-86 15,0-18-331-15</inkml:trace>
  <inkml:trace contextRef="#ctx0" brushRef="#br0" timeOffset="176237.18">11215 9414 968 0,'0'0'133'0,"0"0"-118"16,0 0 43-16,0 0-12 15,134-15-46-15,-40 6-8 0,11-1-87 16,-3-7-471 0</inkml:trace>
  <inkml:trace contextRef="#ctx0" brushRef="#br0" timeOffset="180156.21">21389 5152 504 0,'0'0'72'15,"0"0"-52"-15,0 0 49 16,0 0 69-16,0 0-43 16,0 0-44-16,0 0-30 15,10-21 21-15,48 14 24 0,29-2 5 16,25-2-19-16,28 2-24 15,18 4 5-15,14 2-18 16,8 3 6-16,2 0-14 16,0 0-2-16,-5 0-4 15,-6 0 1-15,-7 1 2 16,-12 1-4-16,-5-2-2 16,-12 0 2-16,-16 0 0 15,-16 0-1-15,-21 0 2 16,-24 0 2-16,-20 0-3 15,-16 0 9-15,-13 0 17 16,-6 0 7-16,-3 0 10 16,0 0-5-16,0 0-11 0,0 0-7 15,0 0-8 1,0 0-9-16,0 0-3 0,0 0-4 16,0 0-36-16,-2 0-78 15,-4 0-123-15,-7-3-583 16</inkml:trace>
  <inkml:trace contextRef="#ctx0" brushRef="#br0" timeOffset="199224.01">13669 11712 154 0,'0'0'578'15,"0"0"-558"-15,0 0 14 16,0 0 71-16,0 0-75 15,0 0 9-15,0 0 18 16,0 0-4-16,-59-58-26 16,31 46-5-16,-17-1-16 0,-19 2-1 15,-24-1 2-15,-15 4 4 16,-18 3 15-16,-8 2 2 16,0 2-16-16,13 1 11 15,17-4 5-15,22-1-5 16,28 0 3-16,19-2 6 15,15 1 1-15,11 2 6 16,2 1-13-16,2 2-2 16,0 1-12-16,0 0-12 15,0 0-4-15,0 0-4 16,0 13 3-16,0 9 5 16,0 7 2-16,-6 12 1 15,0 10 1-15,-3 7 2 16,2 7-3-16,1 7 4 0,3 3-5 15,1 1 3-15,2 3-3 16,0-1 1-16,0 2 3 16,0 0-4-16,0 2 1 15,0 5-3-15,0-3 1 16,0 5 0-16,0-1 0 16,0-3-1-16,-1 0 0 15,-4 0 0-15,-4-5 0 16,0 0 1-16,-3-3 7 15,-1 0 0-15,1 1 0 16,-1-2-5-16,4 3 10 0,4 7-5 16,2 2-3-1,3 1-2-15,0-2-3 0,0-6 3 16,0 3-1-16,2 1 0 16,-1-7 2-16,-1-3-1 15,2-8 0-15,-2-5-2 16,1 1 0-16,1-5 2 15,-1-2-1-15,1-1 0 16,1 0 1-16,-2 3 2 16,2 0-3-16,0-3 3 15,-3-5-4-15,0-3 0 16,0-2 0-16,0 1 3 16,0-2-4-16,0 0 0 15,-4-3 3-15,-1 0-3 0,4-2 0 16,-1 5 1-16,1 0 4 15,1 1-3-15,-2-2-1 16,2-2 0-16,0 1 3 16,0-1-4-16,0 4 0 15,0-3 1-15,0 1 1 16,0-2-2-16,-3-4 0 16,0 1 0-16,-1 2 0 15,1-2 1-15,-3 2 0 16,3-1-1-16,1 0 1 15,1-2-1-15,-1-3 0 16,1-2 0-16,-1-3 0 16,1-1 1-16,-1 2 0 15,1-1 0-15,-1 1-1 16,1 0 0-16,-2-5-1 0,1-4 1 16,1-4 1-16,-1-2 0 15,2-1-1-15,0-4 0 16,0 5 0-16,0 0 0 15,0 4 0-15,0 2 1 16,0 1-1-16,-1 2 1 16,-2-7-1-16,2 2 0 15,1-4 0-15,0-1 0 16,0 3-1-16,0 2 1 16,0 1 1-16,0 2-1 15,0 3 0-15,0 3-1 16,-3-2 1-16,0-2 2 0,0 1-2 15,-2-3 1-15,2 1-1 16,-2-1 0-16,1 0 0 16,0-5 1-16,2 2 0 15,2-4-1-15,0 0 1 16,0-2 1-16,0-2 0 16,0-5-1-16,0-3 0 15,0-1 0-15,0-1-1 16,0-1 4-16,0 0-2 15,0 0 4-15,0 2-6 16,0-2 1-16,7 3 1 16,4 1 1-16,1-2-2 15,4 0 2-15,1-2-2 0,8 0-1 16,4 0 2-16,2 0 1 16,3 0-3-16,2 0 0 15,0 0 0-15,-1 0 0 16,1 0 0-16,5-3 0 15,2-2 0-15,2-3 2 16,1 1-2-16,-1 0 0 16,-2 3 2-16,-4 1-2 15,-2 0 0-15,0 1-1 16,3 0 1-16,1-1 0 0,5 0 1 16,2-2-1-1,2 1 2-15,1-3-3 0,-5 4 1 16,-1-1-2-16,-6 2-1 15,-5 1 1 1,-1-1 1-16,-3 2 1 0,-2 0 0 16,-3 0 1-16,1-1-1 15,-4 1 1-15,5 0 0 16,3 0-1-16,3 0 0 16,4 0 1-16,0-4-1 15,1 1 1-15,-4 1-2 16,3 1 1-16,-4 1 0 15,-3 0 2-15,-3-3-2 16,0 2 1-16,-2-1 0 16,-3 2 3-16,-1 0-3 0,-1 0 7 15,-6-3 3-15,-5 3 0 16,-4 0 8-16,-4 0-3 16,1 0 0-16,-2 0 4 15,0 0-6-15,0 0-3 16,0 0 2-16,0 0 1 15,0 0-3-15,0 0-6 16,0 0-4-16,0 0-1 16,0 0-4-16,0 0-47 15,-5 0-153-15,-7 0-228 16</inkml:trace>
  <inkml:trace contextRef="#ctx0" brushRef="#br1" timeOffset="206381.03">13661 11628 13 0,'0'0'96'15,"0"0"-89"-15,0 0 66 16,0 0 27-16,0 0-18 15,0 0 8-15,0 0 4 16,24-10-7-16,-20 10-14 16,-2 0-13-16,-2 0-10 15,0 0 2-15,0-3-7 16,0 3-1-16,0 0 5 0,-3 0-8 16,-13 0 1-1,-7 0-12-15,-5-5-20 0,-5 0 6 16,-4-4 4-16,-1 2-9 15,-2-2 2-15,-3 2-8 16,-2 2 3-16,-1 1 2 16,-2 0-1-16,2 1 4 15,1-1 15-15,5 2-23 16,1-1-1-16,8 1 4 16,6-1-3-16,5 0 5 15,1 3-2-15,3-1 0 16,0 1-2-16,-3 0-1 15,-1 0 0-15,-3 1-1 0,-3 9-1 16,1-2 3 0,-2 2-6-16,1-2 2 0,1 1 3 15,1-1-1-15,5-3-1 16,4-2 0-16,0 0 4 16,6-2 0-16,3 2-5 15,2-2 1-15,1 0 1 16,0 1-3-16,0-2-1 15,2 0 1-15,-1 1-1 16,1-1 0-16,1 0 0 16,0 0 1-16,-2 2-1 15,-1 1 0-15,-3 2 3 16,0 2 1-16,-3 0 0 16,3 0 0-16,-3 1-2 0,0 2 0 15,0-1 2-15,0-1 1 16,2 1-2-16,1-1 0 15,-1 0 2-15,2 2-3 16,-1 2-1-16,3 6 0 16,1 3 3-16,1 5-2 15,-1 1-1-15,2 1 0 16,0 2 1-16,0-1-1 16,0-1 0-16,0 3 0 15,0-4 1-15,5 1-2 16,1-1 1-16,-1-1 0 15,-1-1 1-15,2 0 3 16,-3 1 2-16,-2 1 0 0,-1-1-1 16,0 1 0-1,0 0-2-15,0 3-2 0,0 0-1 16,0-1 0-16,0 2-1 16,0 0 1-16,0 1 0 15,2 0-1-15,-1 2 2 16,-1-1 0-16,2 4 1 15,-2-1 3-15,0 1-3 16,0 1 2-16,0-1-4 16,0 0 1-16,0 1-2 15,0 0 1-15,0 2 0 16,-2 1-1-16,1-3 1 0,-1 5-1 16,-2-1 0-16,-2-5-1 15,2 0 1 1,-4-2 3-16,5-1-2 0,-3 2 3 15,1 0-3-15,1-2 1 16,1 3 1-16,2 0-3 16,-1 0 1-16,1 3-1 15,-4 2 0-15,2-1 0 16,-3-1 2-16,0-4-4 16,2 0 2-16,-1 0 0 15,2 1 0-15,0 0 1 16,2 1 0-16,-2 2-1 15,0 2-1-15,0 0 1 0,0 3-1 16,0 2 2 0,-3 0-1-16,0 1 0 0,0 1 0 15,3 1 0-15,0-4 1 16,1-1-1-16,2-4 0 16,0-3 0-16,0-3 0 15,0-4 0-15,0 0 0 16,5 0 0-16,3 1 1 15,-2-1-1-15,-2 0 1 16,0 3-1-16,-1-1 0 16,0 4-1-16,-1 0 3 15,1 1-2-15,-3 1 0 16,1 3 1-16,-1 0-3 16,0-2 6-16,0 0-6 15,0-1 4-15,0 3-2 16,0-2 0-16,0 2 0 0,0-1 2 15,0 2 0-15,0 6-2 16,0-3 5-16,0 4-2 16,0 0 0-16,0 0-3 15,-1 0 5-15,-4 1-1 16,2-3 1-16,0-3-1 16,2-2-3-16,-2-4 0 15,2-3 0-15,1-2-1 16,-2-5 0-16,2 1 0 15,0 3-1-15,-1-1 2 16,-2 6 0-16,0 1-1 0,-4 0 0 16,1 1 0-1,-2-4 2-15,2-1 0 0,1-3-1 16,2-4-1-16,2-2 0 16,-1-1 1-16,2 2-2 15,0 0 3-15,0 0-4 16,0 3 3-16,0-1-1 15,0 1 0-15,0 1 1 16,0 3-1-16,0 2 3 16,0-2-3-16,0 1 0 15,0-3 6-15,0-4-6 16,0-1 0-16,0-1 0 16,0-1 0-16,0 0 0 15,0-3-1-15,0 2 3 16,0-6-2-16,0 1 0 0,0-7 0 15,0-1 0-15,0 0 0 16,2-2 0-16,-1 1 1 16,1-2-1-16,-1 3 0 15,1-2 0-15,-1 2 0 16,2 3 1-16,-1-2-1 16,1 2 0-16,2-1 0 15,-2-6 0-15,-1-2 1 16,1-2 0-16,0-1-1 15,6-2 0-15,6 0 6 16,3 0-6-16,6 0 8 16,1-5-6-16,3 2-2 0,1 1 1 15,0-3-1-15,4 3 3 16,8-3-2-16,8 0-1 16,3 2 0-16,2-1 2 15,1 1-2-15,0-1 1 16,0 1 0-16,-1-3 2 15,0-2-2-15,1-1-1 16,-3-2 0-16,3-1 0 16,-4-1 0-16,3 0-3 15,-4 7 3-15,-3 0 0 16,0 3-1-16,-3 1 2 16,0 2-2-16,-2 0 1 15,1 0 0-15,1 0 2 0,2 0 0 16,5 0 0-16,8-6 0 15,4-3-2-15,-2-2 2 16,-7 5-2-16,-12 1 0 16,-14 2 1-16,-12 3-1 15,-8 0-1-15,-5 0-1 16,-3 0 0-16,0 0 2 16,0 0 0-16,0 0 6 15,0 0 4-15,0 0 2 16,0 0 12-16,0 0-1 15,0 0-1-15,0 0 0 16,0 0-1-16,0 0 0 0,0 0-5 16,0-3-6-1,0 3-8-15,0-1-2 0,0 1-7 16,-12 0-61-16,-9-1-194 16,-10-15-288-16</inkml:trace>
  <inkml:trace contextRef="#ctx0" brushRef="#br1" timeOffset="208480.91">25098 3939 864 0,'0'0'55'0,"0"0"-43"16,0 0 30-16,0 0-18 15,0 0-19-15,0 0-2 0,-6 73 39 16,-7-17-5-1,-8 3-25-15,-7 2-3 0,-14-5-6 16,-7-1 1-16,-6-8-1 16,-1-5-2-16,9-8 9 15,13-10-3-15,14-9-2 16,8-9 2-16,11-3-4 16,1-2-2-16,0 3 6 15,6 5 5-15,18 4 49 16,7 1-23-16,5 0-22 15,2-1-13-15,-3-1 1 16,-3-3-4-16,0-1-3 16,1-1-25-16,4-1-115 15,2-2-229-15,-2-4-371 0</inkml:trace>
  <inkml:trace contextRef="#ctx0" brushRef="#br1" timeOffset="208849.8">24935 4400 547 0,'0'0'142'0,"0"0"-139"15,0 0 73-15,0 0 58 16,0 0-11-16,114 0-28 16,-8-9-44-16,31-1-24 15,30 0-9-15,17 0-9 16,2-5-6-16,-4-6-3 16,-16-5-4-16,-20-3-13 15,-24 2-3-15,-26 5-1 16,-26 6 20-16,-28 6 1 15,-20 4 1-15,-18 2 2 16,-4 1 2-16,0 1-5 16,-16-1-14-16,-9-4-176 0,-9-10-560 15</inkml:trace>
  <inkml:trace contextRef="#ctx0" brushRef="#br1" timeOffset="-201880.47">7426 4132 728 0,'0'0'28'0,"-49"-94"-19"16,25 54-6-16,-7 0 21 16,-14 7 31-16,-12 10 9 15,-10 10-16-15,-12 13-14 16,-7 10-15-16,-8 22-12 15,3 16 1-15,4 11 6 16,11 16 13-16,12 14-3 16,7 11-12-16,8 12 3 15,12 13-9-15,7 1 0 16,12 1-4-16,9-3-1 16,9-11 4-16,0-4 8 0,0-6-1 15,0-5-4-15,9-1 6 16,1 4 12-16,4 2-6 15,2 9-9-15,2-7 16 16,5 4-18-16,-3-5-8 16,0-9 7-16,4-2 1 15,-2-7 11-15,0-8-12 16,-2-12 8-16,1-7-10 16,1-4 0-16,6-3 13 15,-2-2-11-15,9-4-2 16,0-2 13-16,1 0-11 15,4 3-4-15,2 2 6 16,-2-2-5-16,-1-3 5 16,-5 2-6-16,-5-5 3 0,-3-1-4 15,-2-4-2-15,-2-5 11 16,-2-2-11-16,2-6 1 16,2 0-2-16,4-1 1 15,2 2 1-15,3 2-1 16,0 3 4-16,3 4 2 15,-3 3-4-15,-2 1 0 16,2 2 5-16,7 0 10 16,8 3-11-16,13 1-6 15,18 0 6-15,16-1-4 16,17-1-2-16,18 0 1 0,13-4 0 16,8-2-2-1,4-1 1-15,-3 1-2 16,-1 2 1-16,-6 4-1 0,-7 4 1 15,1-4 0 1,0 0 2-16,2-8-5 0,5-10 3 16,3-9-24-16,7-9 11 15,2-5-4-15,3-5 5 16,-4-14 9-16,-2-8 3 16,-6-3 3-16,-9 0-3 15,-5 0 0-15,-9 1 0 16,-8 1 0-16,-2 0 1 15,-5 2-1-15,-7 4 0 0,-4 0-1 16,-3 1 0 0,-3-3-3-16,0-1-1 0,-3-4 5 15,-8-1-7 1,-6-7 3-16,-9-1 0 0,-8-4 1 16,-9 3 0-16,-10 3 1 15,-8 5 4-15,-9 2 4 16,-3 3-6-16,-3 2-1 15,-5 2 0-15,-1-3 0 16,0-3-2-16,0-2 1 16,3-4 0-16,1 0 2 15,5 1-1-15,1 3 1 16,-2 6 2-16,2-1 1 16,-1 3-3-16,0-3 0 15,-1 0 1-15,0-7-1 0,-3-9 0 16,1-7-3-16,-2-4 1 15,-4 1 2-15,-3 4 0 16,-3 5 5-16,-2 1-4 16,-4 1 1-16,0-4 1 15,0-2-3-15,0-4 0 16,0-9-1-16,0-5 1 16,-4-8-2-16,1-7 2 15,3-1-1-15,0 5-1 16,0 8 1-16,0 5-1 15,0 8 2-15,0 3 0 16,0 0 0-16,0 3 0 0,0-2 0 16,0 0 0-16,0 2 3 15,-1-2-2-15,-4-1-1 16,2-4 0-16,-5 0 2 16,1 0-4-16,-6 0 2 15,-1 2 0-15,-4 2-1 16,-2-2 0-16,-5 3-1 15,-3-5-1-15,0 2 3 16,-4-1 0-16,3 1 0 16,-3 0-1-16,-6-4 1 15,-4-5-1-15,-10-4 1 16,-11 1-4-16,-9 0 4 0,-5 7-6 16,-4 7 5-1,-4 5 1-15,3 5-1 0,4 8 1 16,4 2-8-16,7 6 0 15,0-1-4-15,-5 3 5 16,-7-3 2-16,-13 0 2 16,-16 4 2-16,-9 0-4 15,-12 6 1-15,-5-1 3 16,-3 1 0-16,5-1 2 16,9 3-2-16,11-1-3 15,13 5-1-15,7-1-1 16,4-1 6-16,-6 2-3 15,-10-5 0-15,-12 6-5 16,-16 2 7-16,-11 7-7 16,-7 0 1-16,-4 9 7 0,3 6-7 15,12-2 2-15,12 0 4 16,15-3 1-16,14-2 0 16,7-2 0-16,1 4 0 15,-4 1 1-15,-11 3 1 16,-9 3-1-16,-14 3-1 15,-15 8-1-15,-20 2-1 16,-23 9 0-16,-17 7-6 16,-18 11-27-16,-9 12-32 15,-11 14-56-15,-20 12-144 0,-12 10-309 16</inkml:trace>
  <inkml:trace contextRef="#ctx0" brushRef="#br1" timeOffset="-199463.92">6982 5598 892 0,'0'0'59'0,"0"0"-53"16,0 0 71-16,0 0 1 16,-112-10-56-16,30 7 8 15,-27 2 17-15,-21 1-4 16,-10 0-16-16,4 1-3 15,12 7 12-15,20 3-10 16,18 0-17-16,17-5-7 0,17 0 3 16,14-1 14-16,13-3-11 15,7 0-5-15,2 1-2 16,5-2 0-16,1-1-1 16,7 0-1-16,3 0-17 15,0 4-65-15,-3-2-78 16,-3-2-245-16</inkml:trace>
  <inkml:trace contextRef="#ctx0" brushRef="#br1" timeOffset="-198747.1">1987 4772 754 0,'0'0'51'0,"0"0"2"15,0 0 71-15,0 0-16 16,0 0-27-16,0 0-33 16,-2-26-24-16,2 63-21 15,0 21 12-15,0 14 36 16,7 7-34-16,-2 11-5 16,-1 7 9-16,-1 4 0 15,2 4 5-15,-2-1-4 16,-3-7-5-16,0-4-11 0,0-5-4 15,0-13 0 1,-8-5 0-16,-1-14-1 0,1-13-1 16,3-16-5-16,2-10-25 15,3-13-77-15,13-4-68 16,17-23-239-16</inkml:trace>
  <inkml:trace contextRef="#ctx0" brushRef="#br1" timeOffset="-198397.58">2453 5375 878 0,'0'0'165'16,"0"0"-130"-16,0 0 61 0,0 0-35 15,0 0-43-15,0 0 16 16,-71 100 55-16,57-44-49 15,8-1-6-15,6-2-20 16,6-10-11-16,21-9-1 16,12-9-4-16,7-14 2 15,2-11-3-15,4 0-9 16,-10-25-8-16,-5-9 14 16,-11-8 6-16,-16-9 0 15,-10-4 3-15,-15-6-3 0,-21 1-6 16,-7 11 6-16,-8 10-1 15,1 16-2-15,5 10-7 16,6 9-15-16,12 4-30 16,17 0-51-16,10 11-72 15,3-2-236-15</inkml:trace>
  <inkml:trace contextRef="#ctx0" brushRef="#br1" timeOffset="-198092.38">3044 4763 1074 0,'0'0'88'0,"0"0"-62"15,0 0 32-15,0 0-24 16,0 0-25-16,-12 119 85 15,12-34-28-15,0 15-19 16,0 7-20-16,0 3-9 16,3-2-9-16,3-5-8 15,-3-9-1-15,0-3-1 16,-3-1 1-16,3-13-4 16,3-13-65-16,0-19 36 15,1-23-119-15,1-17-55 16,2-7-404-16</inkml:trace>
  <inkml:trace contextRef="#ctx0" brushRef="#br1" timeOffset="-197761.79">3529 5224 976 0,'0'0'247'0,"0"0"-245"16,0 0 3-16,0 0 23 16,-55 87 54-16,47-39-21 15,8-3-7-15,0-3-31 16,27-6-20-16,15-9-3 0,10-11-7 16,6-13-29-16,-4-3-49 15,-11-20 1-15,-10-14 43 16,-14-9 30-16,-14-10 6 15,-5-1 5-15,-27 1 3 16,-18 9-2-16,-25 16 15 16,-18 16-5-16,-16 12-11 15,-1 7-30-15,7 22-186 16,25 7-514-16</inkml:trace>
  <inkml:trace contextRef="#ctx0" brushRef="#br1" timeOffset="-196147.03">2056 3618 41 0,'0'0'45'15,"0"0"23"-15,0 0 27 16,0 0-10-16,0 0-10 16,0 0-15-16,-4-30 2 15,4 29 2-15,0 1-4 16,0 0-7-16,0-2 0 16,0 1 6-16,0 1 1 15,0-2 2-15,-2 1 4 16,-3-3-6-16,0 0-15 0,-1 1-28 15,0 1 1 1,-4 2-9-16,1 0-1 0,-6 0-5 16,-12 9-3-16,-1 9 0 15,-10 5 0-15,3 0 3 16,5-1-2-16,6-1 0 16,6 5 5-16,3 2-3 15,3 2 2-15,3 7 0 16,9-1 6-16,0 1-8 15,0-1 0-15,8-4-1 16,11-3-2-16,11-6 0 16,12-9 2-16,7-10 4 15,4-4 1-15,0 0-6 0,-7-17-1 16,-9-4-7-16,-8-4 7 16,-12-5 5-16,-9-4-2 15,-8-5-1-15,0-4-1 16,-16-5 5-16,-11-1-2 15,1 2 13-15,-1 9 4 16,5 8-4-16,6 10 3 16,8 7-4-16,4 6-3 15,2 2-3-15,2 5 6 16,0 0-1-16,0 0-8 16,0 0-1-16,0 0-6 15,8 17-7-15,8 14 7 0,4 13 10 16,-1 7 5-1,0 6-3-15,-5 3-10 0,-2-1-1 16,4 3-1-16,-4 2-9 16,3-2-77-16,9-10-134 15,0-12-534-15</inkml:trace>
  <inkml:trace contextRef="#ctx0" brushRef="#br1" timeOffset="-195214.15">2437 3380 669 0,'0'0'232'0,"0"0"-232"16,0 0-21-16,0 0 21 15,0 0 21-15,6 100 35 16,12-35-2-16,1 8 5 16,2 9-29-16,-3-1-6 15,-3-3-14-15,-5-6-5 16,-4-8-4-16,-6-14 2 16,0-11-4-16,0-16 1 15,0-12 0-15,0-6 1 16,0-5 0-16,-4-9 20 15,-4-14-21-15,1-11-4 0,4-5-2 16,3 0 5-16,0-2-31 16,3 2 12-16,13 6 6 15,-1 8-4-15,3 5 12 16,-2 7 2-16,1 3-2 16,2 5 2-16,-1 3 4 15,3 2 5-15,-2 2-4 16,-5 15-1-16,2 7 3 15,-7 8-2-15,-3 4 0 16,-3 4 3-16,-3 2-3 16,0 2-1-16,-6-8 1 15,-13-4-1-15,-2-7-1 16,-9-5-1-16,-7-7-9 0,0-9-40 16,1-4-16-16,12-7-41 15,18-24-157-15,6-13-202 16</inkml:trace>
  <inkml:trace contextRef="#ctx0" brushRef="#br1" timeOffset="-194926.92">3181 3401 872 0,'0'0'36'16,"0"0"-3"-16,0 0 49 15,-94 52-35-15,64-9-9 16,2 11 2-16,9 10 4 16,5 3-7-16,7 1-25 15,7-3-7-15,7-4-2 16,20-1-3-16,13-4-3 15,15-13-27-15,13-10-88 16,5-18-160-16,0-15-320 16</inkml:trace>
  <inkml:trace contextRef="#ctx0" brushRef="#br1" timeOffset="-194299.6">3724 3198 932 0,'0'0'60'15,"0"0"-57"-15,0 0 14 0,0 0 37 16,-6 77 20-1,15-31-29-15,11 7 1 0,2 4-30 16,6 4-6-16,-1 0-7 16,-2-2-3-16,-8-8-2 15,-1-12-5-15,-8-7-17 16,-4-10-16-16,-4-7-2 16,0-7 6-16,-1-2 11 15,-19 0 13-15,-8-1 11 16,-9-1 1-16,-2 6 0 15,0-3 7-15,8 8 17 16,2 2 9-16,6 6 5 16,3 4-12-16,10 4-4 15,5 0-3-15,5-3-6 16,2-4-10-16,20-5-1 16,8-6-1-16,7-8-1 15,5-5-3-15,4-11-6 0,-5-14-8 16,-7-8 3-16,-9-5 14 15,-10-5 3-15,-9-4 5 16,-6-1-1-16,0 0 6 16,-6 11 12-16,-3 10 16 15,5 15 26-15,1 12 5 16,3 7-57-16,0 29-15 16,0 19 0-16,0 15 13 15,0 9-10-15,0 7-3 16,0 3 0-16,1-1-16 0,-1 0-77 15,0-8-115-15,-6-8-459 16</inkml:trace>
  <inkml:trace contextRef="#ctx0" brushRef="#br1" timeOffset="-191012.73">1515 7011 656 0,'0'0'129'0,"0"0"-109"16,0 0 104-16,0 0-9 16,0 0-56-16,0 0-9 15,19-25-22-15,25 9-6 16,26-7-12-16,40-3 4 15,32-3-11-15,31-2 17 16,28-2-20-16,17-1 2 16,3-1 0-16,1 0 0 15,-12 2 0-15,-20 4-1 0,-20 2-1 16,-25 4-1 0,-20 3 0-16,-24 2 1 0,-23 0 1 15,-20 1 1-15,-15 0-1 16,-13 1 21-16,-12 3 11 15,-2 6 2-15,-8 0-19 16,-5 6-8-16,-3 1-4 16,0 0-4-16,0 0-11 15,-3 0-83-15,-24 8-113 16,-15 1-380-16</inkml:trace>
  <inkml:trace contextRef="#ctx0" brushRef="#br1" timeOffset="-190463.2">2875 6869 75 0,'0'0'457'0,"0"0"-418"15,0 0 111-15,0 0 25 16,0 0-79-16,0 0-24 15,0-11-11-15,0 11-23 16,0 0-30-16,0 17-6 16,9 11 17-16,5 11 27 15,1 10-17-15,0 5-12 16,-2 13 0-16,1 3 13 16,-3 10-14-16,-2 10-15 15,-4-1 31-15,-2 6-18 16,-3-7-2-16,3-8 2 0,4-3 8 15,-1-12-2 1,3-8-18-16,2-7 14 0,-1-14-7 16,-1-5-4-16,-3-12-2 15,-1-7-3-15,-5-6-3 16,0-2 2-16,0-4-18 16,0 0-48-16,-8 0-60 15,-10 0-114-15,-12-12-541 16</inkml:trace>
  <inkml:trace contextRef="#ctx0" brushRef="#br1" timeOffset="-190144.67">2528 7989 855 0,'0'0'26'15,"0"0"-9"-15,0 0 27 16,0 0 11-16,0 0 21 15,85 62-3-15,-48-32-24 16,3 4-34-16,-2 0 6 16,-1-1-3-16,-1-9-2 15,4-9-5-15,2-10 1 16,3-5 2-16,1-13-7 16,-1-21-1-16,-4-10 1 15,-5-10 5-15,-6-7 17 0,-6 2-1 16,-8 1-17-1,-4 8-10-15,-6 10 0 0,-6 12-1 16,0 7-6-16,-9 9-40 16,-7 2-144-16,1 5-450 15</inkml:trace>
  <inkml:trace contextRef="#ctx0" brushRef="#br1" timeOffset="-189595.97">3236 8866 803 0,'0'0'222'16,"0"0"-213"-16,0 0 41 15,0 0 16-15,0 0-33 16,-47 90 56-16,6-27-11 16,-14 12-13-16,-9 13-10 15,0 6-8-15,1 5-3 16,5-2-1-16,7-4-1 15,4-2-14-15,5-7-2 16,9-9-5-16,9-15-6 16,6-16 1-16,5-12-12 15,8-14-3-15,2-10-1 16,0-8-27-16,0 0-55 16,0-26-67-16,-2-13-104 0,0-12-90 15,-4-13-505-15</inkml:trace>
  <inkml:trace contextRef="#ctx0" brushRef="#br1" timeOffset="-189242.55">2364 9056 891 0,'0'0'103'15,"0"0"-93"-15,0 0 69 16,0 0 19-16,0 0-48 0,0 0 23 15,113 50 33-15,-43-2-54 16,8 9 1-16,10 13-1 16,3 2-18-16,-3 1-2 15,6 0-9-15,0-4-12 16,-6 0-4-16,-9-5-6 16,-18-5-1-16,-19-4 0 15,-11-11 11-15,-10-11 3 16,-5-13-11-16,-7-10 6 15,-6-7-7-15,-3-3 4 16,0 0 7-16,0 0 17 16,0 0 1-16,0 0-9 15,0 0-14-15,0 0-8 16,0 0-7-16,-4 0-59 0,-11 0-171 16,-2-8-279-1</inkml:trace>
  <inkml:trace contextRef="#ctx0" brushRef="#br1" timeOffset="-187159.39">346 5617 448 0,'0'0'182'0,"0"0"-168"16,0 0 76-16,0 0 29 16,0 0-15-16,0 0 7 15,0 0-44-15,-6-7-29 16,12 7-22-16,24 0-14 16,16 0 18-16,27-3 7 15,21-4-13-15,7-5-6 0,-2 0-8 16,-13 1 0-16,-20 0 2 15,-16 7-2-15,-18 2-15 16,-20 2-38-16,-12 0-89 16,-6 0-166-16,-27 0-179 15</inkml:trace>
  <inkml:trace contextRef="#ctx0" brushRef="#br1" timeOffset="-186863.92">771 5429 859 0,'0'0'159'0,"0"0"-159"16,0 0 0-16,0 0 3 15,0 0 24-15,0 0-23 16,10-25 2-16,23 18 1 16,15 2-6-16,15 0-1 15,2 3 2-15,-4 2 2 16,-7 0-3-16,-14 0 0 15,-15 10-2-15,-14 12-4 16,-11 11 5-16,-5 16 28 16,-36 17-7-16,-26 18 4 15,-24 16-13-15,-17 17-9 16,-7 5-3-16,-1 8-59 0,3-4-196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05T08:16:31.476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16455 6769 103 0,'0'0'342'15,"0"0"-337"-15,0 0 4 16,0 0 60-16,0 0-12 0,0 0-40 15,0 0 1-15,4 0-14 16,4 5 8-16,3-2 21 16,3 2 26-16,2-1-4 15,-1-2-26-15,0 0 7 16,2 1-10-16,5-3-5 16,2 0-8-16,3 0-3 15,5 0-2-15,3 0 1 16,7 0 2-16,1 0-9 15,2 0 5-15,2 0-4 16,-3-2-3-16,-3-1 0 16,-5 1-2-16,-5 2 2 15,-1-2 1-15,-5 1-1 16,2-2-2-16,2 0 0 16,8 0 2-16,6-1 3 0,8 1 0 15,-1 0 1-15,-1 3-1 16,-3 0-3-16,-1 0 2 15,-2 0-2-15,0 0 1 16,0 0-1-16,-1 0 1 16,-2 0 0-16,-2 0 1 15,-1 0-2-15,0 0-4 16,-1-2 4-16,3-1 3 16,4-2-2-16,2 3 3 15,4 0 1-15,3-1-3 0,5 2 8 16,3-2-9-1,-2 2-1-15,-2 1 2 0,-3-2-2 16,-7 2 0-16,0-3 1 16,1-1 2-16,3-1-3 15,4 0 0-15,4-3 0 16,-3 1 2-16,-1 2 1 16,-2-2-1-16,-4 4 3 15,-3-2-5-15,-4 1 0 16,1-1 8-16,-2 2-1 15,2-3-5-15,0 1-1 16,-3 0 0-16,-3 2 0 16,-1-1 9-16,1 3-6 15,-2-1 4-15,2 2-3 16,0 0 1-16,1 0-4 0,2-1 5 16,-2 1-5-16,1-1 6 15,-1-1-5-15,0 1-2 16,0-3-1-16,1 1 1 15,1 0 1-15,4-3 0 16,2 1 2-16,1 2-4 16,-3 0 2-16,-4-1-2 15,-2 2 0-15,-6 1 2 16,-1 1 4-16,-2 0-3 16,1 0-2-16,-2 0-1 15,3 0 2-15,0 0-1 16,2 0 0-16,5 0 1 0,4 0 4 15,5 0 0-15,-1 0-2 16,1 0 2-16,-4 0 1 16,-5 0-6-16,-2 0 1 15,-3 0 0-15,1 0 3 16,0 1-5-16,-2 1 0 16,3-1 1-16,2 2 1 15,5-2-2-15,5 1-2 16,0 1 2-16,2 1 0 15,-3-1 0-15,-2 0 0 16,-3-2 3-16,-3 0-3 16,2-1 1-16,-3 0-1 15,1 0 1-15,1 0 1 16,0 0 2-16,4 0 0 0,0 0-3 16,4 2-1-16,0 0 0 15,3 1 3-15,-1 0-1 16,0 0 1-16,-1-2-3 15,-3-1 1-15,-1 0-1 16,0 0 0-16,2 0 2 16,1 0-2-16,2 0-1 15,4 0 1-15,2 0 2 16,0 0-1-16,0 2-1 16,-5 0 0-16,-2 1 0 15,-3-2 0-15,-2 1 1 0,2-2-1 16,0 0-2-1,3 0 1-15,2 0-1 0,5 0 1 16,3 2 1-16,1-2 0 16,0 1 0-16,-3 1 1 15,-3-2 0-15,-5 0 4 16,-7 0-5-16,-3 0-1 16,-6 0 1-16,-2 0 1 15,2 0 1-15,5-2-1 16,4-1-1-16,6 1-1 15,2 2 1-15,3 0 1 16,-3 0-1-16,-4 0 0 16,-5-1-1-16,-4 1 1 15,-4 0 0-15,-6 0 4 16,2-1 7-16,2-1-6 0,5 1-3 16,7 0 9-16,7 1-5 15,3 0 0-15,0 0-5 16,-2 0 1-16,-5 0 6 15,-3 0-2-15,-8 0-1 16,-5 0 3-16,-3 0 2 16,2-2-1-16,1 1-2 15,5 1-3-15,6 0 6 16,6 0-6-16,6 0 0 16,4 0-3-16,0 0-1 15,-4 0 1-15,1 3 0 16,-4 1 4-16,-5-2-2 0,-3 2 3 15,-1-3-6-15,0-1 1 16,1 2-1-16,6-2 5 16,4 0 5-16,2 0-9 15,4 2 1-15,0-1 2 16,-7 2 3-16,-3-1 2 16,-7-2-2-16,-6 1 4 15,-5-1-6-15,-1 0-2 16,1 2 5-16,7-2-8 15,8 3 6-15,6 0-6 16,3-1 0-16,0 0 1 16,-7-1-1-16,-7 0 2 0,-4-1 3 15,-10 2-2-15,-2-2 7 16,2 0 4-16,-2 0-1 16,4 0-7-16,2 0-5 15,5 0 0-15,5 0 0 16,4 0-1-16,0 0-3 15,-2 0 2-15,-7 1-2 16,-6 2 3-16,0-2 1 16,-5 0 2-16,1 2-3 15,2-3 1-15,3 0-1 16,4 0 0-16,0 0 2 16,1 0-2-16,-1 0-2 15,-4 0 2-15,-3 0 2 0,-3 0 1 16,-3 0-3-1,-3 0-1-15,-3 0 1 0,1 0 1 16,-5 0 4-16,0 0-2 16,-2 0-1-16,0 0-1 15,1 0 2-15,1 0-3 16,0 0 1-16,0 0 2 16,-2 0-1-16,1 0 0 15,-2 0 4-15,-3 0 2 16,-2 0 3-16,1 0 8 15,-2 0 1-15,0 0 0 16,0 0-6-16,0 0 2 16,0 0-4-16,0 0-3 15,0 0 1-15,0 0-3 0,0 0-3 16,0 0 2-16,0 0-3 16,0 0 2-16,0 0-2 15,0 0-1-15,0 0-2 16,0 0-3-16,0 0 0 15,0 0-41-15,1 0-104 16,2 0-146-16,-3-17-645 16</inkml:trace>
  <inkml:trace contextRef="#ctx0" brushRef="#br0" timeOffset="5232.79">9168 8240 468 0,'0'0'108'16,"0"0"-41"-16,0 0 97 15,0 0-56-15,0 0-53 16,0 0-4-16,0 0 3 16,-12 0-18-16,12 0-26 15,0 0-3-15,11 3 9 16,8 3 11-16,5-1 10 16,10 1-6-16,4-4-11 15,8-1-3-15,8-1-3 16,4 0-4-16,3 0 6 15,3-6-9-15,3-4-2 16,2 3-1-16,-5-2-4 0,-6 4-1 16,-10 3 1-16,-4 2 0 15,-5 0 3-15,-1 0-2 16,-2 0 0-16,-2 0-1 16,3 0 0-16,2 0 0 15,4 0 1-15,5 0 0 16,5 0-1-16,0-3 3 15,1-2-3-15,-4 2 2 16,-5 0-2-16,-3 0 0 16,-7 2 0-16,-3 1 2 15,-7 0-4-15,0 0 2 0,-3 0 0 16,4 0 2-16,3-3-1 16,2-1-2-16,8-2-1 15,1-1 1-15,2-1 1 16,2 0 0-16,-3 1 0 15,-2 1 0-15,-5 0-2 16,-4 4 2-16,-6-1 0 16,-4 0-1-16,-3 1 1 15,-1 2 1-15,2-2-1 16,3-1 0-16,6-1 1 16,7-2-1-16,4 1 1 15,3 1-1-15,0 1 0 16,-4 1 1-16,-3 0 2 0,-4-1-3 15,-5 3-1 1,-1-3 1-16,-3 0 2 0,-4 0-2 16,-1 0 0-16,0 1 0 15,5-1 1-15,3-2-1 16,6 1 1-16,1 1 0 16,0 0 1-16,1 2-2 15,-5-2 1-15,-2 0 0 16,-4 2-1-16,-2-2 1 15,-4 0 2-15,2 0 1 16,-4 2-3-16,5-2 1 16,3 0 7-16,4-1 1 15,2 0-4-15,6 0-1 0,1 1 0 16,-3 2-4-16,-4-2-1 16,-9 3 0-16,-9 0 0 15,-2 0 0-15,-5 0-2 16,-2 0 2-16,0 0 2 15,0 0-1-15,0 0 0 16,0 0 1-16,6 0-2 16,0 0 1-16,2 0 3 15,3 0 3-15,-3 0-3 16,-2 0-1-16,-3 0-1 16,3 0 1-16,-5 0-2 15,-1 0-1-15,0 0 5 16,2 0-1-16,-2 0-3 15,1 0 1-15,4 0 6 0,-1 0-1 16,4 0 6-16,-2 0-5 16,-1 0-2-16,-2 0-1 15,-3 0-3-15,2 0 6 16,-2 0-5-16,0 0 1 16,0 0-2-16,0 0 0 15,0 0 0-15,0 0 0 16,0 0-1-16,0 0 0 15,0 0 2-15,0 0 1 16,0 0 0-16,0 0 1 16,0 0 3-16,0 0 1 15,0 0 0-15,0 0 1 0,0 0-2 16,0 0-3 0,0 0-2-16,0 0-3 0,0 0-1 15,0 0-14-15,-10 0-78 16,-14 0-118-16,-16 0-413 15</inkml:trace>
  <inkml:trace contextRef="#ctx0" brushRef="#br1" timeOffset="21014.78">13437 9082 674 0,'0'0'73'0,"0"0"-13"16,0 0 55-16,0 0-31 15,0 0-15-15,0 0-9 16,0 0 1-16,-22-43-16 16,22 43-18-16,0 0-17 15,0 0-8-15,0 0-2 16,0 0-2-16,0 0 2 16,0 14 0-16,0 5 4 15,1 3 4-15,1 3-4 16,-1 4-1-16,-1 4 0 15,0 4 7-15,0 0-3 16,0 1-3-16,0 2 1 0,0-4-2 16,0 1-1-16,0-1-1 15,0-2 0-15,0 1-1 16,0-2 1-16,0 1-1 16,-3-2 1-16,0 1-1 15,0 1 1-15,2-2-1 16,-1-3 0-16,2-2 0 15,-1-6 1-15,-2-1-1 16,0-2-2-16,-1-3 2 16,2 0 2-16,-1-3-2 0,0 0 0 15,0 2 0 1,0 0 0-16,0 2 1 0,0 4-1 16,0 0 0-16,-1 1 0 15,1 3 0-15,0 0 0 16,0 1 0-16,0-2 0 15,0-1 0-15,0 0-1 16,0-2 1-16,1-2 2 16,-1-3-2-16,2 2-1 15,-2 2 1-15,0 2 0 16,-2 3 0-16,1 4 0 16,-4 1 0-16,1 3 1 15,-3 2-1-15,-1-1-1 0,3-2 0 16,1-2 1-1,3-4 0-15,-1-1 0 0,2-4 0 16,0 0 0-16,2-2 0 16,1 1 0-16,-3 0 1 15,1 1-1-15,2 2 0 16,-3-1 0-16,3 1 0 16,-1 3 0-16,1 3 0 15,0 1 8-15,0-2-6 16,0 3-1-16,0-1-1 15,0-1 1-15,0 1 2 16,0 1-1-16,0-3-1 16,0 0-1-16,0 0 0 15,3-2 1-15,-2 1 0 0,1-1 2 16,-1 0-3-16,-1-1 0 16,0 1 0-16,0 0 2 15,0 0 1-15,0 2-2 16,0 1-1-16,0 0 0 15,0 0 2-15,-1 0-2 16,1 1 5-16,-2-1-4 16,1 5-1-16,-1-1 3 15,-5 2-3-15,5-1 1 16,-1-2 0-16,0 0-1 16,0 2 0-16,0-2 1 15,2 1-1-15,-2 1 1 16,1 1-1-16,-1 0 0 0,2 3 0 15,-3-2 0 1,-1 2 2-16,-1-2 2 0,0 0-4 16,-2-1 0-16,3-1 0 15,0-3 2-15,2 2-3 16,0 1 1-16,-1 1 0 16,-1 3 0-16,1 1 0 15,-2-2 0-15,0 0 0 16,1 1 0-16,1 1 0 15,-2 0 0-15,1 1 0 16,-2 1 1-16,1 3-2 16,0 4 2-16,-2 5-1 0,1-2 0 15,1 4 0 1,-1 4-1-16,1-2 1 0,-3 5 1 16,0 2 0-16,3 2 1 15,1-2-1-15,1 2 0 16,2-2 3-16,2-2-3 15,0-2 9-15,0-4 1 16,0-2 0-16,0 1-3 16,0-1 2-16,2 2 0 15,2 1-7-15,-1 0 1 16,3 3 3-16,-1 0-3 16,1 1-1-16,0-2 3 15,-3 0-6-15,1 0 0 16,2 1 1-16,0-1 3 15,4-4 0-15,3 2-2 0,0-3 3 16,0 1 0-16,1 3-2 16,1 1-2-16,-2 4-1 15,-1-2 4-15,5-2-3 16,-4-4 0-16,2 1 2 16,-2-1-3-16,1 2 0 15,-1-7-1-15,-4-2 1 16,2-8 0-16,-4-2 1 15,-1-1-1-15,-2-2 0 16,-2 5 0-16,-2 1 3 16,0-2-2-16,0 0 0 15,0-5 3-15,0-7-3 0,0-3-2 16,0-7 1-16,0-9 0 16,0-4 0-16,0 0-2 15,0-3 0-15,-2 0 0 16,-5 1-6-16,-14 0-16 15,-7 4-39-15,-11-2-56 16,-4-3-47-16,7 0-176 16,12-30-460-16</inkml:trace>
  <inkml:trace contextRef="#ctx0" brushRef="#br1" timeOffset="25070.22">13437 8994 238 0,'0'0'51'15,"0"0"42"-15,0 0 22 16,0 0-13-16,0 0-6 16,0 0-23-16,0 0-20 15,0 0-14-15,0 0-11 0,0 0-13 16,0 0-6-1,0 0-5-15,0 0-4 0,5 1 14 16,11 1 40-16,10-2-11 16,8 0-15-16,12 0-13 15,2-4-5-15,6-3-9 16,-2 4 1-16,0 1-1 16,-3-1 0-16,0 3-1 15,-1 0-1-15,1 0 1 16,2 0 1-16,1-2 0 15,2 0-1-15,1 0 0 16,-1-3 3-16,-2 2-2 16,-1-2-2-16,1 2 1 15,-3 0 0-15,-6 2 0 16,-1-2 0-16,-2 1-2 0,-1-1 1 16,2 1 1-16,5-1-4 15,9-1 4-15,7 0 2 16,9-2-2-16,3 0 0 15,-1 4 0-15,-6-2 2 16,-5 2-2-16,-7 1-2 16,-7 1 2-16,-4-2 2 15,0 0-2-15,0-3 0 16,3-1 1-16,3 1 1 16,7-1-2-16,4-1 3 15,5-1-3-15,-1 3 0 16,-2 1 2-16,-5 1 1 0,-4 1-3 15,-4 2 0 1,-2-2 0-16,0 1 0 0,-2-3 0 16,0 0 0-16,-1 0 1 15,3 0-1-15,-2-1 3 16,3 2-3-16,-1-1 7 16,0-1-3-16,1 2 3 15,-3-2 5-15,4 3-7 16,-6 0-5-16,2-3 4 15,-4 2-2-15,3-2 0 16,1 3-2-16,6-1 2 16,4 2-2-16,0 0 0 0,-3-1 0 15,-3 2-1 1,-4-3 3-16,-4-1-2 0,-1 1 0 16,-3 0-1-16,0 1 1 15,-3 0 0-15,-2-1 0 16,2-1 1-16,-2 1-1 15,1 2 0-15,3 0 0 16,-1 1-1-16,3 0 1 16,4 0 0-16,2 0-1 15,1 0 0-15,2 0 2 16,-1 0 0-16,0 0-1 16,-1 0 0-16,-3 0 0 15,2 0 2-15,-4 0-1 0,1 0-1 16,1 0-1-1,2 0 1-15,3 0 1 0,-2 0-1 16,2 0-2-16,-2 0 2 16,0 1 0-16,-5 0-3 15,-1 1 3-15,-4-1 1 16,0 1-1-16,1-2 0 16,4 2 0-16,1-2 1 15,2 0-1-15,3 3 0 16,2-3 2-16,-2 2-2 15,3-2-1-15,-2 1 1 16,3 0 3-16,0-1-3 16,-2 0-2-16,0 2 2 15,-4-2 1-15,-2 0-1 0,-2 0-1 16,0 0 1-16,1 0 0 16,1 0 4-16,3 0-4 15,1 0 0-15,0 0 0 16,-2 0 0-16,-2 0 1 15,-4 0-1-15,-4 0-1 16,-1 0 1-16,4 0 3 16,3 0 0-16,2 4-3 15,5 3 0-15,1-4 0 16,0 1 2-16,4-2-2 16,0 3 0-16,2-3 2 15,1-1-2-15,-1 1 3 16,0-2-2-16,-3 0-1 0,-2 0 1 15,-1 0 5 1,-2 0-5-16,4 0 5 0,3 0 0 16,1 0-6-16,3 3 4 15,-5-1-4-15,-1 0-1 16,-5 2-1-16,-3 0 2 16,-3 2-2-16,-1-3 2 15,-1 0 0-15,3-3 2 16,-3 2-2-16,-3-2 2 15,-3 2 0-15,-5 1-1 16,-6-2-1-16,-7 2 1 16,-3-2 1-16,-6-1 7 0,-5 1 10 15,-1-1-3 1,0 2-6-16,0-2-8 0,0 0-2 16,2 0-7-16,-2 0-60 15,0-10-297-15</inkml:trace>
  <inkml:trace contextRef="#ctx0" brushRef="#br1" timeOffset="27131.96">13285 15579 389 0,'0'0'183'0,"0"0"-181"15,0 0 40-15,0 0 60 16,0 0-31-16,0 0-4 16,0 0-27-16,79 0-8 15,-50 0-11-15,0 0 12 16,7 0 0-16,6 0-7 16,7 0-7-16,11 0-11 15,10-3-7-15,15 0-1 16,22 0 3-16,17 3 24 15,11 0 26-15,-3 0-49 16,-4 0 8-16,-11 0-5 0,-11 0-2 16,-1 0 3-16,0 0-6 15,5 1-1-15,5-1 7 16,-1 2-8-16,0-2 2 16,-2 1 1-16,-2 2-1 15,-3-1-2-15,-7 3 0 16,-4 1 0-16,-7 0 0 15,-6 2-1-15,0-3-2 16,4 2 2-16,2 0-2 16,5-4 3-16,6 3 3 15,1-1-2-15,-3 1-2 0,-3 0 2 16,-4-1 5-16,-1-5-6 16,-4 0-1-16,-2 0 0 15,-4 0-1-15,1 0 1 16,0 0 1-16,3 0 0 15,3 0 0-15,1 2 0 16,0 1 0-16,-2-3 2 16,-2 0-4-16,-2 0 4 15,-2 0 1-15,-3 0-1 16,2 0-2-16,-3-1 0 16,0 1 0-16,-3 0-1 15,-2 0 0-15,-2 0-1 16,1 0 2-16,2 0 0 0,-2 0-1 15,-3 0 1-15,-1-4 0 16,-4-1 2-16,1-2 0 16,-2 2-3-16,0-2 2 15,-1 5 0-15,0 0-1 16,-1 2-1-16,6 0 1 16,6 0 0-16,4 0 0 15,0 0-5-15,-1 0 2 16,-5 2-1-16,-1-1-5 15,-4-1 9-15,-1 0-2 16,-7 0 2-16,-6 0 0 16,-4-1 0-16,-6-4 1 0,3-3 0 15,4 2-1 1,3 2 2-16,8 0-2 0,0 2 1 16,-5-1-2-16,-4 2 1 15,-7 0 0-15,-2 0 0 16,-3 1 1-16,-1-2 2 15,0-1-3-15,3 1 0 16,-1-2 7-16,4-4-6 16,3 4 1-16,0-4-1 15,-1 5 3-15,0 0 1 16,-2 1-3-16,1 1-1 16,-4 0 13-16,-3-1-3 15,-4 2 7-15,0-5 2 0,-1 3-2 16,5-2-4-1,-1-1-8-15,1 1 2 0,-1-2-6 16,-6 2 5-16,-2 0 3 16,-4-1-2-16,-7 1 2 15,2-2-1-15,-3 0-2 16,1 1-5-16,1-1 0 16,1 0-1-16,-1 3-1 15,-2 1 0-15,-4-1-1 16,-4 1 0-16,-4 1-2 15,-3-2-15-15,0-3-46 16,-13-8-91-16,-18-13-463 16</inkml:trace>
  <inkml:trace contextRef="#ctx0" brushRef="#br1" timeOffset="29952.28">21076 8852 30 0,'0'0'44'0,"0"0"29"16,0 0 46-16,0 0-48 0,0 0 2 15,0 0-5-15,53-13-17 16,-44 12 1-16,5 1-3 16,2 0-3-16,7 0-18 15,3 0 5-15,6 0 19 16,5 0-4-16,5 0-17 16,2 0-13-16,4 0-6 15,-1 0-8-15,-1 0-3 16,-5 0 5-16,-3 0-5 15,-8 0-1-15,-8 0 2 16,-8-2 7-16,-7-1 22 16,-4 1 9-16,-3 2-2 15,0 0-10-15,0 0-11 16,0 0-5-16,0 0-5 0,0 0-6 16,0 0-1-16,0 0-1 15,0 0-4-15,0 0 0 16,0 0 2-16,0 0 3 15,0 0 5-15,0 0 4 16,0 0-3-16,0 5-1 16,0 6 25-16,0 5-19 15,0 1-1-15,0 3 6 16,0 0-4-16,0 4-3 16,0 2 1-16,0 2-1 15,0 3-6-15,-3 0 0 16,1 5 5-16,-1 2-5 15,-1 2 3-15,3 10-2 0,1 2 2 16,0 5 38-16,3-2-16 16,7-4-19-16,0-4 7 15,-1-1-1-15,-2-2-9 16,0-1 3-16,-3-3-6 16,-1-5-1-16,-1-3-2 15,-1-1 0-15,-1-3 1 16,0-3-2-16,0 0 3 15,0 1-1-15,0-2-1 16,0 1 0-16,-1 4 1 0,-2-3-1 16,0 1 1-1,0-2 8-15,0-2-9 0,-1 2 5 16,4-3-1-16,-1 1-4 16,-1 2 4-16,2-3-3 15,0 3 1-15,0 3-2 16,0-2 4-16,0 3-1 15,0 3-2-15,0 2 0 16,0 4-1-16,-1 4 2 16,-2-4 0-16,2 2 0 15,-2-3 1-15,1 0-2 16,-1-1 2-16,-1-1-2 16,1 5 2-16,1-3 1 15,1 6-4-15,1 0 0 16,0 2 1-16,0-1-1 0,0 3 1 15,0-2-1-15,0 4 0 16,0-2 0-16,-3 1 1 16,-4 1-2-16,1-3 1 15,-1-3 0-15,0 1 1 16,1-1-1-16,0-1 0 16,3 0 0-16,2 2 0 15,1 1 0-15,0-1-1 16,0 1 1-16,-2-2 2 15,-2 1 0-15,-2-1-2 16,-2 3 0-16,-4-3-2 16,0 4 2-16,1-3 0 0,-2-3 0 15,6 0 0 1,1-3 0-16,0-1 0 0,5-1-1 16,-1 0 1-1,1 3 4-15,-1 0-4 0,-2 2 0 16,-1 2-3-16,-4 1 3 15,-1-1 2-15,-1-1-1 16,2 0-2-16,1 2 2 16,2 4 0-16,1 1-1 15,3 2 0-15,1 2 0 16,-1-2 0-16,-1 0 0 16,0 1 0-16,-1 1 0 15,-3 0 1-15,2 2-2 16,2 0 2-16,-1 0 2 15,1-2-2-15,0-2-1 0,1 1-1 16,0-4 1-16,2 2 0 16,0 0 0-16,0-2 0 15,0 0 1-15,2-2-1 16,1 0-1-16,0 4 1 16,-1 1 1-16,-1 3 0 15,1-2-1-15,1-2 0 16,0-3 0-16,1 0 1 15,5 1-1-15,-2 1 0 16,3-1-1-16,1 0 1 0,0-3 0 16,-2-2 0-1,-2-4 0-15,1 1 0 0,-4-3 0 16,-1 2 0-16,0-1 1 16,0 1-1-16,2 0 0 15,2 2-1-15,0-2 1 16,2-1 1-16,-2-4 0 15,-1-5-2-15,1-2 1 16,-6-7-1-16,1-1 0 16,-2-1 1-16,0 0 0 15,0-1-1-15,0-1 1 16,0-3 0-16,-5-2 0 16,2 0-1-16,-1-3 1 15,1 0 2-15,2 4-2 16,-1-1-1-16,1 3 1 15,-1 7 0-15,-1-2 1 0,1 0-1 16,1 1 0-16,1-2 0 16,0-6-1-16,0-2 1 15,0-1 0-15,0-4 0 16,0 0 1-16,0 2-1 16,0 4 0-16,0 1 0 15,0 4 0-15,0 3 0 16,0 4 0-16,0 2 0 15,0 3 0-15,0-6 1 16,0-5-1-16,0-6 0 16,0-5 0-16,0-5 1 0,0 1 0 15,0-2 0-15,0 3 1 16,1-3-1-16,2 3 0 16,1 1-1-16,0 0 0 15,-1 2-1-15,3-2 1 16,-3 0 0-16,1-2 0 15,-1 0 0-15,0 0-2 16,-1 1 2-16,1-1-3 16,-2 3 2-16,1-1-2 15,-1-2 0-15,1 1 1 16,-1 0-2-16,-1-3-5 16,3 0-28-16,-3 0-32 15,3-3-54-15,-3-19-143 16</inkml:trace>
  <inkml:trace contextRef="#ctx0" brushRef="#br1" timeOffset="33049.68">13170 12068 87 0,'0'0'174'0,"0"0"-50"16,0 0-12 0,0 0 17-16,0 0-42 0,0 0 3 15,44-17-19-15,-22 17-10 16,6 0-25-16,11 0 13 16,10 0-8-16,14 0-7 15,13 0-12-15,14 0-8 16,11-7-6-16,3 2 3 15,2-2-3-15,0 4-1 16,-2 3 23-16,1 0-12 16,4 0-15-16,3 0 2 15,4 0 5-15,9 6-4 16,6-2-5-16,5 1 2 16,7-1-2-16,-4-1-1 15,-3 0 1-15,-11-2 0 16,-6-1 1-16,-9 0-2 15,-8 0 0-15,-3 0-1 0,-7-7 1 16,-1 3-2 0,2-1 2-16,-2 1 0 0,-2 1 1 15,-1 0-1-15,-4 3 0 16,-8 0 0-16,-3 0 1 16,-5 0 1-16,1 0 2 15,4 0-4-15,3 0 1 16,3 0-1-16,1 0-1 15,1 0 1-15,3 0-4 16,-2 0 4-16,0 0 0 16,-8 0 0-16,-6 0 0 15,-1-1 2-15,0-2 0 0,4 0-2 16,1-5 0-16,5 4 1 16,3 1-1-16,2 1 0 15,0 2 0-15,-5 0 0 16,-2 0 0-16,-8 0 0 15,-3 0-2-15,0 0-1 16,-2 5 3-16,0-3 3 16,1 0-3-16,1-2 0 15,3 0 1-15,5 0 0 16,-2 0-1-16,-1-3 0 16,-4 3 0-16,-8 0 3 15,0 0-3-15,-1 0 1 0,4 0 0 16,4 0 3-16,2 0 3 15,0 0 3 1,0 0-5-16,1 0-4 0,4 0-1 16,0 1 0-16,-1 2 0 15,-4 0 2-15,-5-2 9 16,-4 2 7-16,-1-3 2 16,1 3 0-16,4-3-6 15,0 1-1-15,2 2-5 16,0-1-3-16,-4 2 2 15,1 0-4-15,-5 1-1 16,-2-3-2-16,-7 0 2 16,-6 1-2-16,-4-3 0 15,-5 3 0-15,1-2 0 0,3 0 0 16,4 2-3-16,3 0 3 16,4 3-1-16,2 1 0 15,1 0 1-15,-2 3-1 16,-3-2 1-16,-5 1 0 15,-1-4 0-15,-2 1 1 16,1-4 0-16,2-1-1 16,1-1 0-16,1 0 0 15,-4 0 0-15,-1 0 0 16,-6 0-1-16,-5 0 1 16,-3 0 0-16,-8 0 1 15,1 0-1-15,-6 0 2 0,-3 0-1 16,-2 0-1-16,-1 0 0 15,-2 0 1-15,-1 0-1 16,0 0 0-16,0 0-2 16,0 0 0-16,0 0-5 15,0 0-49-15,-5-6-104 16,-16-11-364-16</inkml:trace>
  <inkml:trace contextRef="#ctx0" brushRef="#br1" timeOffset="34371.99">25822 4882 362 0,'0'0'125'0,"0"0"-25"16,0 0 44-16,0 0-5 16,0 0-27-16,0 0-27 15,0 0-31-15,30-32-36 16,-26 42-18-16,2 17-3 15,5 16 3-15,3 5 7 16,0 0 2-16,5-3-6 16,5-7-2-16,3-11 1 0,10-11 0 15,8-14 3 1,10-2 7-16,9-20-5 0,5-16-5 16,-1-9-1-16,-5-8-2 15,-9-2 1-15,-8-6-6 16,-10-4-45-16,-8 1-35 15,-8 12-48-15,-11 9-179 16,-9 16-101-16</inkml:trace>
  <inkml:trace contextRef="#ctx0" brushRef="#br1" timeOffset="34667.37">25955 4570 548 0,'0'0'188'15,"0"0"-137"-15,0 0 4 16,0 0-25-16,0 0-10 16,0 0-7-16,7 17 42 15,9 0-11-15,1-3-21 16,4-2-6-16,3-9-3 15,10-3 2-15,16 0-1 16,16-16-5-16,18-9-5 0,7-5-5 16,3-4-1-16,0-2-48 15,-9-8-114-15,-14-12-378 16</inkml:trace>
  <inkml:trace contextRef="#ctx0" brushRef="#br1" timeOffset="37484.44">17269 8751 170 0,'0'0'316'15,"0"0"-276"-15,0 0 30 16,0 0 30-16,0 0-11 16,0 0-32-16,0 0-22 15,-1 5-23-15,1 13 54 16,0 7-18-16,1 4-18 0,2 6-6 16,-1 5-1-16,1 4-6 15,-2 2-3-15,2 4 1 16,0 6-7-16,-1 2 1 15,-1 5 2-15,-1-1 2 16,0-1 0-16,0-1-6 16,0-1-2-16,0-1-4 15,0 0 2-15,-7 0-2 16,-1-3-1-16,-3 0 2 16,1-2 0-16,1-3-1 15,3-1 2-15,5-3-2 16,1 2 1-16,0-2 0 15,0 2-2-15,0 1 0 0,6-2 1 16,-3-2-1 0,0 5 1-16,-3 1-1 0,0 1 1 15,0-2-1 1,0-4 0-16,0 3 0 0,0-1 0 16,0-2 0-16,6 4 0 15,4-1 3-15,-1 2-3 16,2 2 0-16,-1-2 0 15,-1-1 0-15,-3-5 0 16,-1-1 0-16,-5 3 0 16,0-2 0-16,0 2 0 15,0 2 0-15,0-1 0 16,8 2 0-16,1-1 0 16,-1 0-1-16,-1 0 1 15,0 3 0-15,-4-2 1 0,-3 1-1 16,0-3-1-16,0-1 1 15,-4-1 2-15,-3 3-2 16,4 3 0-16,3 2 2 16,0 2-2-16,0 1 0 15,0-2 0-15,10 1 1 16,-1-2-1-16,2 0 0 16,-4-4 0-16,-1 3 0 15,-6-4 1-15,0-1 1 16,0 3-2-16,0 2 1 0,0 4-1 15,0 1-4 1,6 1 4-16,4-1 4 0,4-1-4 16,-2 0 0-16,0-5 3 15,-4-4-1-15,-1-1-2 16,-4-2 0-16,-3 0 0 16,1-1 1-16,2 0-1 15,3-1 2-15,3 0-2 16,0-1 1-16,-2-2-1 15,-4-9-2-15,-3-5 1 16,0-9 1-16,0-1-5 16,0 1 1-16,0 0 2 15,0 4 0-15,0 2 2 16,0 2 0-16,-1-3 0 16,-2 3 0-16,0-3 0 15,0 1 2-15,1-1-2 0,1 3 4 16,-2 0-2-16,1 1-1 15,-1 1 3-15,-1-1-1 16,0 1-3-16,1-5 0 16,0 0 0-16,0-2 0 15,0-2 0-15,1 4 0 16,-1 0 2-16,-3 1-2 16,0 0 3-16,-1 1 9 15,1-5-1-15,0-4 1 16,1-3-1-16,4-2-9 15,-3-1-1-15,2 1 0 16,1 2 0-16,-1 2 3 16,-3 3 11-16,-1 3 3 0,0 2-6 15,-2-1-7-15,2-4 20 16,1-4-14-16,2 1-5 16,2 5-2-16,-1 1-3 15,1 6 1-15,-1-2 1 16,2 0-1-16,-2-1 0 15,2-4-1-15,-1 4 0 16,1 0 1-16,-2 1 0 16,1 0-2-16,-1 0 4 15,2 4 1-15,0-1-4 0,-2 0 1 16,2-1-2-16,0-1 1 16,0 0 0-16,0-2-1 15,0-4-1-15,0 2 1 16,0 2-1-16,0 1 1 15,0 3 1-15,0 1 0 16,0-2-1-16,0 1-1 16,0-1 1-16,0-4 0 15,0-1-3-15,0-4 0 16,0 3 0-16,-2-3-4 16,2 6 1-16,-1 4 4 15,-1 5 1-15,-1 5-7 0,-1 1 3 16,-1 0 4-1,-2-1-7-15,0-3-1 0,-3 0-2 16,-2 0-15-16,-1 5-8 16,-3 1 4-16,-2 5-8 15,0-2-23-15,0-4 7 16,0-9-10-16,3-9 28 16,4-9 30-16,4-8-1 15,4-4 1-15,2 0 1 16,1 0-3-16,-2 0 0 15,-1-2 8-15,-1-8 0 16,-1-1-2-16,-2-2-9 16,0 0-5-16,2 0-3 15,0-1 2-15,4 0-5 16,-1 0-5-16,2-1-24 0,0 2-12 16,0-3 1-1,-3 7 22-15,0-2 8 0,0 5-10 16,-1-4-25-16,1 0-59 15,2-2-6-15</inkml:trace>
  <inkml:trace contextRef="#ctx0" brushRef="#br1" timeOffset="40550.87">15045 8753 282 0,'0'0'146'15,"0"0"-80"-15,0 0 27 16,0 0 12-16,0 0-1 16,0 0-28-16,0 0-3 15,1-29-16-15,-1 29-18 16,0 0-13-16,0 0-11 0,2 0-10 15,1 11-4-15,2 10 22 16,-1 8 6-16,4 5-8 16,-3 5-8-16,0 6-3 15,-1-1 10-15,-4 1-11 16,0-3 5-16,0 0-8 16,0 1 2-16,0 6 2 15,0 1-1-15,0 1-6 16,0-1 2-16,3-1-3 15,2-3 1-15,0 0-3 16,-2 2 0-16,-3 0 7 16,0 3 0-16,0-2 9 15,-5-1-4-15,-4 0-8 16,-4 0 5-16,4-1-5 0,1-1-2 16,5-3 1-16,2 1-3 15,1-1 0-15,0 2 1 16,0 0 1-16,0 3-2 15,0 1 2-15,0 1 4 16,-5 6-4-16,-2 2 2 16,1 1 3-16,1 1-2 15,4-4-2-15,1 2 3 16,0 3-2-16,0-1-3 16,7 5 1-16,-1-5-1 15,1-2 1-15,0 3-2 16,-4-4 6-16,0-1 1 15,-2 1-1-15,1 1 2 0,-2-3-4 16,1 1-1 0,4 2-1-16,2 1-1 0,2 3-1 15,2 2 3-15,-1 0-2 16,-1-3 0-16,-3-3 1 16,-3-3-2-16,0-1 0 15,-2 1 2-15,-1-1-2 16,0-2 0-16,0 0 1 15,0-4-1-15,-6 0 0 16,2-2 0-16,1 0 1 16,1 3-1-16,2 2 0 15,0-1 0-15,3 0 1 16,5-2-1-16,-2-6 0 0,-1 0-1 16,-5-4 1-1,0-4 0-15,0-1 1 0,0-5-1 16,-7 1 0-16,3-1 0 15,1 2 0-15,0 1 0 16,1 3 0-16,1 0 0 16,-2 4 1-16,1-1-1 15,-2 4 0-15,-2-2 0 16,0 0 2-16,0-2-4 16,1-4 4-16,2 1-3 0,3 2 2 15,0 0-1 1,0 3 2-16,0 1 0 15,0-1 3-15,0-3-4 0,0-2 1 16,0-4 0-16,0-4-2 16,0-4 0-16,0 3 1 15,0-2-2-15,0-1 2 16,0 3 0-16,0 0-1 16,0 1 1-16,0 3 5 15,0 2-3-15,0-2 5 16,-8 1-6-16,-1 0-1 15,3-5-1-15,0 1 2 16,2-2-2-16,3-1 0 16,1 3 0-16,0-2 1 15,0 3-1-15,0-1 1 16,0 0 1-16,0 2 1 0,0-2-2 16,-3 1 2-16,-3 1-3 15,3-5 1-15,3 3-1 16,0-2 0-16,0 1 0 15,0 3 3-15,0 3-2 16,0 2 2-16,0 1 0 16,0-3-1-16,0 1 1 15,0-1-2-15,0-5 5 16,0 2-3-16,0-4-3 16,0-2 0-16,0 4 0 15,0 2 1-15,0 2 3 16,0 1-3-16,0 1 1 15,0 1 3-15,0-3-5 0,0-2 3 16,-3-3-3-16,2-1 1 16,-1 2 0-16,1 0-1 15,1 2 0-15,-2 5 3 16,2 2-2-16,-1 1 0 16,-1 1 6-16,-1-2-5 15,2 0-1-15,-2-6 0 16,3 1-1-16,-2-5 0 15,2-1 2-15,-2 2-2 16,2-1 0-16,0-1 1 16,-2 1 1-16,1-5-2 15,-1 0 0-15,1-2 0 16,-3 0 1-16,3 1-1 0,-2 4 0 16,0-1 0-16,-2 2 0 15,2-3 1-15,0-2-1 16,-1-8 0-16,3-4 0 15,1-5-1-15,0-2-1 16,0 0-7-16,0 0-12 16,0 0-5-16,0-14-17 15,0-6-38-15,0-6-37 16,0-13-88-16,14-17-302 16</inkml:trace>
  <inkml:trace contextRef="#ctx0" brushRef="#br1" timeOffset="42466.6">19417 8761 36 0,'0'0'560'15,"0"0"-525"-15,0 0-18 16,0 0 49-16,0 0 15 16,0 0-5-16,-15 94-12 15,11-51-1-15,4 8-16 16,0 7-17-16,0 8-1 16,0 6-12-16,3 4 4 15,0 3-1-15,-2 1-13 16,-1-2 4-16,0 1-2 15,-7 1 6-15,-7 0-7 16,-2-1 0-16,4 1 6 16,-3 0-1-16,4 0-5 15,1 2-6-15,4 1-1 0,2 6-1 16,-1-4 3 0,1 4-3-16,-4-8 1 0,-5-2 0 15,-1 1 1-15,-4-4 0 16,-2-2-2-16,2-5 1 15,-2-3 0-15,5-2-1 16,2-4 0-16,4 0 0 16,1-3 1-16,1-5-2 15,3-3 3-15,-2 1-2 16,-3-1 0-16,-2 5 1 16,1-1-3-16,-4 1 2 15,0 0 0-15,0-3 2 16,2-1-2-16,5 2 0 15,2-1-2-15,2 0 3 0,0-1-1 16,2 1 1-16,-1-1-1 16,1-2 0-16,-4 3-1 15,1-1 3-15,-1 0-2 16,2 5 3-16,0-1-2 16,3-2-1-16,0 1 1 15,0 3 3-15,0 1 4 16,0 3-1-16,2 0-5 15,2-2 9-15,1-4-7 16,2-2 0-16,-4-2-1 16,2 3-3-16,-1 3 8 15,-1 6 6-15,3 5 3 16,4 0-9-16,-1 3-7 16,2-3 3-16,1 2 1 15,-3-2 2-15,-2-2-3 0,-1-2 5 16,2 0-5-16,-2 1-1 15,-2 1-2-15,2-3 0 16,0-1-2-16,0-3 3 16,-3 2 0-16,0 1 1 15,-2 2-1-15,1 1-2 16,-2-3 1-16,0-2-2 16,0-4 1-16,-2-2 0 15,-4-4 0-15,-1-1-1 16,3-4 1-16,1-3 0 0,1-7 0 15,1-3 1 1,-1 1-1-16,1 0 0 0,-1 1-1 16,-1 3 1-16,0 5 0 15,2 1 1-15,-4-1-2 16,4-5 2-16,-2-2-1 16,0-3 0-16,-2 0 1 15,2-4-2-15,0 2 1 16,-1-2 0-16,-1 5 1 15,-2 7 0-15,0 0-1 16,0 5 0-16,0-1 0 16,1 3 0-16,0-1 0 15,2-4 2-15,1-2-1 16,0-10-1-16,0-3 0 0,1-2 0 16,1-4 0-16,-1 0 0 15,2-2 0-15,-3-2 0 16,3-4-1-16,0-5 1 15,-3-3 1-15,3-1-1 16,0-3 0-16,0 0-5 16,0 0-9-16,0 0-8 15,0 0-1-15,0 3-7 16,0 0 8-16,0-2 9 16,0 2-9-16,0-3-30 15,0 0-49-15,0-7-91 0,0-28-335 16</inkml:trace>
  <inkml:trace contextRef="#ctx0" brushRef="#br1" timeOffset="44233.97">13126 10277 256 0,'0'0'59'0,"0"0"-44"0,0 0 69 16,0 0 20-16,0 0-24 16,113-7 1-16,-70 5-7 15,3 2-32-15,5-3-12 16,4-1-5-16,-1-1 7 16,6-3-4-16,2-3-4 15,4 5 19-15,2-3-5 16,4 3-22-16,4 0-8 15,3 2 4-15,6 1 0 16,5 1-4-16,2 0 3 16,4 1-6-16,-1 1 6 15,-2 0-5-15,-5 0 2 16,-3-2-5-16,-2-1 1 0,2 0 10 16,0-2-4-16,5-1-6 15,6 0 3-15,5-2 4 16,2 3-6-16,1-1 5 15,-3 3-10-15,-1 1 4 16,-1 0-3-16,-7 1 0 16,-5-1-1-16,-2 2 0 15,0 0 2-15,4 0-1 16,2 0 3-16,6-2 1 16,4-3-1-16,1 0-2 15,-2 2-1-15,-1 3-1 16,-3 0 0-16,-3 0 3 0,-11 6-3 15,-3 5-3-15,-4 0 3 16,4 0-1-16,6 0 1 16,9 0 1-16,6-2 0 15,8-3 0-15,7-1-1 16,0-2 0-16,-1 2 2 16,-9 1 0-16,-14 3-3 15,-13-1 1-15,-11 2-1 16,-7-1 0-16,3 1 2 15,6 5-2-15,8-3 2 16,8 2 2-16,7-1-1 16,4-4-2-16,5 1 0 15,-3-1 3-15,-7-1-3 16,-4 4 0-16,-5-3 0 16,0 3 7-16,3 1-7 0,-2 1 0 15,3 2 0-15,3 0-1 16,5-4 1-16,7 0 0 15,-1-2 0-15,-3-3 1 16,-7 3 0-16,-11-2 0 16,-11 0-1-16,-6 1 0 15,-9-2 1-15,-1 0 2 16,2-1-1-16,6-3 0 16,4-1-1-16,6 0 0 15,2-2-2-15,0 0 0 0,-1 4 1 16,-4 0 0-1,-6 5 0-15,-7-2 0 16,-8-1 0-16,0 1 2 0,-4-5-3 16,1 1 2-16,-1-3 1 15,2 0-2-15,-1 0 2 16,-3-3-2-16,-4-4 0 16,-5 2-1-16,-5-1 1 15,-4 2 1-15,-2 2-1 16,0 0 0-16,1 2-2 15,4 0 1-15,4 0 1 16,0 0 0-16,3 4 0 16,-4 0 0-16,-8-1 1 15,-7-2-1-15,-7-1 0 16,-5 0 0-16,-1 0 1 0,0 2-1 16,0-2-9-1,0 0 4-15,0 0 1 0,0 5-21 16,-3 2-41-16,-14 0-53 15,-8-1-233-15</inkml:trace>
  <inkml:trace contextRef="#ctx0" brushRef="#br1" timeOffset="44582.04">13211 13355 334 0,'0'0'0'0,"0"0"-97"0,0 0-90 16</inkml:trace>
  <inkml:trace contextRef="#ctx0" brushRef="#br1" timeOffset="46307.77">13090 13796 471 0,'0'0'36'0,"0"0"-12"0,0 0 40 16,0 0 36 0,0 0-15-16,0 0-12 0,-5 0-27 15,7 0-28-15,15 0-4 16,13 0 13-16,11-3-5 16,11-1-1-16,7-2-10 15,9-1-8-15,12-4 0 16,13 3-2-16,10 1 6 15,10 4 6-15,8 2 0 16,7 1-11-16,5 0 63 16,7 0-38-16,-2 4-24 15,-3 3 1-15,1-5-3 16,-2 0 0-16,-1-1 2 16,4-1-3-16,-1 0 2 15,-2 0 1-15,-6 0-2 0,-4-1-1 16,-6-5 0-16,-9 1 3 15,-3 2-6-15,-8 3 6 16,-1 0-1-16,-1 0 2 16,2 0 5-16,2 1-5 15,1 3 3-15,4 3-7 16,-1-2 0-16,3-1 1 16,1-1 1-16,-1-2-1 15,-2-1-1-15,-3 2-3 16,-1 0 0-16,-4 1 3 15,0 0 1-15,-2 1 1 16,3 1-1-16,-4 2 0 0,-3 0-2 16,0-2 2-16,-3 0-1 15,0-1 1-15,-2-4-1 16,-3 0-1-16,-1 0-4 16,0 0 5-16,-4 0 0 15,0 0-5-15,-6-2 5 16,-2 1 0-16,2 0 0 15,-5-1 0-15,2 2 1 16,-2 0 0-16,-2 0-1 16,1 0 0-16,1 0 0 15,5 0 1-15,5 0 0 16,0 0-1-16,-3 2 0 16,-7 0-1-16,-7 0 0 0,-7 1 1 15,-2 0 0 1,1 1 1-16,-1 1-1 0,0 2 0 15,0 1 0-15,-1-3 0 16,2 0 2-16,1 0 0 16,-3-1-2-16,2-1 0 15,-5 0 1-15,0-2-2 16,0-1 2-16,-1 1-1 16,-1-1 1-16,1 0 0 15,-1 0 1-15,2 0-2 16,0 0 0-16,0 0-2 15,-3 0 2-15,-6 0-1 16,-6 0 0-16,-7 0 1 0,-5 0 1 16,-3 0-1-16,1 0-2 15,0 0 2 1,0 0 1-16,-4 0 2 0,-4 0-2 16,0-1 2-16,-4 0 5 15,2 1-3-15,-1 0 1 16,5 0-3-16,2 0-3 15,2 0-3-15,-1 0 3 16,1 0 0-16,-4 2 0 16,2 0 0-16,-4-2 1 15,-1 0 1-15,0 0-1 16,-2 0 0-16,-2 0 1 16,0 0-1-16,-1 0 0 0,2 0 4 15,3 0 2-15,1-4 3 16,5 1-2-1,2 1-7-15,2 2 0 0,-2 0-2 16,-1 0 1-16,-4 0 0 16,-5 0 0-16,1 0-1 15,-1 0 2-15,1 0-1 16,2 0 0-16,0 0 1 16,1 0 0-16,-1 0 1 15,-2 0 0-15,-4 0 5 16,-2 0 4-16,-2 0 8 15,0 0 0-15,0 0-6 16,0 0-2-16,0 0-3 0,0 0-1 16,0 0-2-16,0 0-5 15,0 0 0-15,1 0-2 16,4 0-47-16,1 3-141 16,-2-3-716-16</inkml:trace>
  <inkml:trace contextRef="#ctx0" brushRef="#br1" timeOffset="47667.38">13419 9048 60 0,'0'0'41'0,"0"0"-1"0,0 0 29 16,0 0-41 0,0 0 8-16,0 0 0 0,0 0-10 15,3-3-4-15,-3 3 5 16,0 0 9-16,2 0 22 16,-2 0 7-16,0 0-26 15,0 0 4-15,0 0 22 16,0 0-4-16,0 0-16 15,0 0-7-15,0 0 0 16,0 0 8-16,0 0 9 0,0 0-2 16,0 0 2-1,0 0-1-15,0-6-4 0,0-2 2 16,-11-8-38-16,-6-5-9 16,-10-7 6-16,-8-8 8 15,-8-13-7-15,-5-6 1 16,-4-11-11-16,-6-12 3 15,0-6 6-15,1-10-7 16,-1 0-3-16,0-2 11 16,3 3 7-16,4 4-6 15,5 3 13-15,7 5-10 16,3 8-2-16,0 8-12 16,8 15-2-16,8 13 1 15,7 12 5-15,7 9 3 16,3 7-9-16,2 5 0 15,1 3-2-15,0 1-7 16,0 0-7-16,0 0-18 0,0 19-22 16,1 12-3-1,15 8-70-15,4-6-139 0,4-9-537 16</inkml:trace>
  <inkml:trace contextRef="#ctx0" brushRef="#br1" timeOffset="49420.21">10766 8842 471 0,'0'0'247'0,"0"0"-243"15,0 0 14-15,0 0 125 16,0 0-7-16,0 0-54 15,0 0-70-15,0-65-3 16,12 31 11-16,4-4-10 16,1-3-9-16,3-3 0 0,0-5 2 15,1-1-3-15,-2 4 9 16,-1 4-18-16,0 12 12 16,-6 9-3-16,0 10 0 15,-3 5-6-15,0 6 2 16,4 0 1-16,1 8 0 15,6 22-1-15,3 12 2 16,-1 12 2-16,1 8 0 16,-6 1 0-16,-5 3-2 15,-7-6-14-15,-5-5-79 16,0-8-105-16,0-10-205 16</inkml:trace>
  <inkml:trace contextRef="#ctx0" brushRef="#br1" timeOffset="49620.2">10842 8741 565 0,'0'0'144'0,"0"0"-129"0,0 0 29 16,0 0-9-16,0 0 16 15,89-51-28-15,-30 46-23 16,11-1-5-16,4 1-108 15,-4-5-149-15,-7-5-106 16</inkml:trace>
  <inkml:trace contextRef="#ctx0" brushRef="#br1" timeOffset="49836.85">11379 8428 161 0,'0'0'582'0,"0"0"-557"15,0 0 43-15,0 0-32 16,0 0 28-16,-24 79 34 16,24-32-65-16,0 3-21 15,0 2-9-15,8-5-3 16,0-4-2-16,-2-7-77 16,2-7-55-16,-2-7-179 15,0-12-67-15</inkml:trace>
  <inkml:trace contextRef="#ctx0" brushRef="#br1" timeOffset="50268.52">11303 8467 300 0,'0'0'115'0,"0"0"-31"16,0 0 34-16,-8-74-27 15,26 67-53-15,6 4-29 16,5 3 11-16,-1 0-20 15,0 0-1-15,-7 5-1 16,-6 4-16-16,-9 5 4 16,-6 2-8-16,0 1 10 0,-13 3-1 15,-6-2 13-15,0 0 7 16,0 0-3-16,5 1-1 16,5 0 0-16,5-4-3 15,4 0 0-15,0-2 3 16,0 1 2-16,12-1 0 15,1 1 20-15,4-2 10 16,1 2-1-16,4 2-6 16,0 1-2-16,-1 2-9 15,-4 2-12-15,-8 1 5 16,-5 4-6-16,-4 2 6 16,0-1-10-16,-10 0-1 15,-10-5 1-15,-5-3 18 0,-4-7 6 16,-2-6-5-1,-3-6 5-15,-8 0-6 0,-1-18-8 16,1-12-10-16,8-10-49 16,25-9-97-16,9-10-150 15</inkml:trace>
  <inkml:trace contextRef="#ctx0" brushRef="#br1" timeOffset="50769.67">13184 7559 437 0,'0'0'116'16,"0"0"-74"-16,0 0 37 0,0 0 35 15,0 0-33-15,-5-75-18 16,4 72-18-16,-1-3-15 16,1 5-18-16,-1 1 8 15,-1 0-13-15,-6 0-7 16,-9 4 1-16,-5 10-1 16,-3 10 12-16,4 6 0 15,1 10 5-15,5 5 0 16,5 6-11-16,8 2-5 15,3-3-2-15,3-2 1 16,28-3-10-16,20-8-39 16,18-7-72-16,8-14-256 15</inkml:trace>
  <inkml:trace contextRef="#ctx0" brushRef="#br1" timeOffset="50992.76">13416 7417 613 0,'0'0'58'16,"0"0"-21"-16,0 0 4 16,0 0 40-16,5 82 20 15,-1-31-42-15,1 7-28 0,-1 2-23 16,2-1-8-1,-1-1-12-15,2-7-65 0,1-12-169 16,2-14-288-16</inkml:trace>
  <inkml:trace contextRef="#ctx0" brushRef="#br1" timeOffset="51249.25">13562 7332 666 0,'0'0'23'0,"0"0"-11"0,0 0 24 16,90 45 44-16,-51-8 5 16,-2 10-10-16,-5 6-35 15,-12 10-11-15,-11 5-8 16,-9 2-18-16,-7 1 0 15,-29-4-3-15,-24-4-19 16,-20-7-83-16,-20-6-210 16</inkml:trace>
  <inkml:trace contextRef="#ctx0" brushRef="#br1" timeOffset="52191.58">11822 9942 592 0,'0'0'6'16,"0"0"8"-16,0 0 149 15,0 0 15-15,0 0-28 16,0 0-119-16,13-64-10 15,2 28 3-15,3-3-9 16,1-4-3-16,1-3-9 16,10-7-1-16,3-3-4 15,4-2 2-15,-2 3-6 16,-2 7 2-16,-1 13-6 16,-6 11-9-16,-7 12 19 15,-6 9-1-15,-7 3-1 16,-3 7 2-16,-2 21-14 0,2 19 14 15,-3 16 13-15,0 12 2 16,0 6-5-16,-6 1 2 16,-11-3-10-16,-3-6-2 15,-1-9-2-15,5-7-19 16,4-11-58-16,9-12-93 16,3-14-238-16</inkml:trace>
  <inkml:trace contextRef="#ctx0" brushRef="#br1" timeOffset="52352.15">11974 9753 497 0,'0'0'124'16,"0"0"-63"-16,0 0 50 15,0 0-108-15,0 0 2 16,95-15-10-16,-45 13-99 15,-3-2-280-15</inkml:trace>
  <inkml:trace contextRef="#ctx0" brushRef="#br1" timeOffset="52591.51">11962 9132 711 0,'0'0'132'16,"0"0"-125"-16,0 0 48 16,118-4 7-16,-73 4-44 15,7 0-18-15,3 1-11 16,0 7-95-16,0-5-299 15</inkml:trace>
  <inkml:trace contextRef="#ctx0" brushRef="#br1" timeOffset="52839.85">12563 9329 782 0,'0'0'96'0,"0"0"-91"16,0 0 90-16,-21 89 10 15,14-46-26-15,1 11-32 16,4 4-33-16,2 3-13 16,0-4 1-16,0-2-2 0,0-5-32 15,0-8-44 1,0-8-87-16,6-12-285 0</inkml:trace>
  <inkml:trace contextRef="#ctx0" brushRef="#br1" timeOffset="53341.7">12615 9314 545 0,'0'0'133'16,"0"0"-74"-16,0 0 21 16,0 0-30-16,0 0-35 0,0 0 12 15,70 13-10 1,-28 10-14-16,-6 0-3 0,-10 3-5 16,-12-5-7-16,-11 1-1 15,-3 0-6-15,-6-2-3 16,-18-1-2-16,-5-2 15 15,-1 0 8-15,3-3-5 16,6 2 6-16,6 1 0 16,6-1-2-16,6 1-1 15,3 0 2-15,0-2-8 16,0 1 3-16,11-2 6 16,2 0 10-16,5 0 16 15,-1 0-6-15,-1 3 5 16,-3 0 3-16,-1 4-17 15,-4 2 8-15,-4 0-4 0,-2 2-4 16,-2 2-4-16,0-3-5 16,0 0-2-16,-12-4-2 15,-9-4 1-15,-6-6 1 16,-1-6 3-16,-7-4 4 16,-2 0-7-16,0-21-12 15,-2-11-23-15,6-11-86 16,17-12-118-16,16-9-176 15</inkml:trace>
  <inkml:trace contextRef="#ctx0" brushRef="#br1" timeOffset="53529.19">12618 9036 540 0,'0'0'209'0,"0"0"-142"15,0 0-12-15,0 0 8 16,96 12-19-16,-40 2-26 16,4 4-18-16,7 1-36 15,-4-5-262-15,-8-4-310 16</inkml:trace>
  <inkml:trace contextRef="#ctx0" brushRef="#br1" timeOffset="54251.28">12111 11005 454 0,'0'0'212'0,"0"0"-141"16,0 0 31-16,0 0-29 15,0 0-18-15,-110 3 17 0,71 17-17 16,3 6-25-16,5 8-14 16,7 7-2-16,10 2 8 15,10 3-10-15,4-1-10 16,9 0-2-16,21 3-2 15,15-4-53-15,11-10-137 16,7-14-290-16</inkml:trace>
  <inkml:trace contextRef="#ctx0" brushRef="#br1" timeOffset="56375.41">11995 11035 539 0,'0'0'37'15,"0"0"83"-15,0 0 8 16,0 0-37-16,0 0-26 15,0 0-31-15,0 0-24 16,0-5-6-16,0 5 1 16,0 0 10-16,0 0 0 15,0 0-3-15,0 0-5 16,0-1 8-16,0 1-1 16,0 0 4-16,0 0-7 15,0-1-3-15,0 1-3 16,0 0-1-16,0 0-3 0,0 0-1 15,0 0 0-15,0 0 2 16,0 0-2-16,0 0 0 16,0 0 1-16,0 0-2 15,0 0 1-15,0 0 0 16,0 0 2-16,0 0-2 16,0 0 0-16,0 0-1 15,0 0 0-15,0 0-2 16,0 0 0-16,0 0-2 15,0 0 0-15,0 0 5 16,0 0 0-16,0 0 1 16,0 0 1-16,0 0-1 0,0 0 5 15,0 0 2 1,0-1 3-16,0-3 3 0,0 2-7 16,0-1-4-16,0 2-3 15,0-2 0-15,0 1-1 16,9-2 0-16,7 1-4 15,6-1 2-15,1 4 1 16,-2 0 0-16,-5 0-4 16,-5 0 4-16,-5 0-1 15,-2 0 2-15,-4 0 1 16,0 0-1-16,3 0 0 16,1 0-1-16,4 8 0 15,1 4 2-15,0 3 0 0,3 3-2 16,-3 2 2-1,-3 3-1-15,0-2-1 16,-2 1 2-16,-4 3 0 0,0 0 0 16,0 0 3-16,0 3 2 15,0-2 4-15,0 2 3 16,-3 2-3-16,2-1 3 16,1 1-6-16,0-2 2 15,0-3-5-15,0 0-2 16,0-4-2-16,0-3-1 15,0-4-49-15,0-5-112 16,-6-9-154-16,-9 0-377 16</inkml:trace>
  <inkml:trace contextRef="#ctx0" brushRef="#br1" timeOffset="56654.6">11967 11185 281 0,'0'0'107'15,"0"0"-27"-15,0 0 31 16,0 0 43-16,0 0-23 0,0 0-73 15,50-17-22-15,-25 17-5 16,2 0-6-16,2 0-15 16,-5 0-10-16,3 6-12 15,-2-1-101-15,-3-5-315 16</inkml:trace>
  <inkml:trace contextRef="#ctx0" brushRef="#br1" timeOffset="57444.87">11950 10747 553 0,'0'0'154'0,"0"0"-83"16,0 0 11-16,0 0 18 15,0 0-8-15,0 0-38 16,73 7-46-16,-18 1-8 16,5 5-9-16,1 0-83 15,-6-5-250-15</inkml:trace>
  <inkml:trace contextRef="#ctx0" brushRef="#br1" timeOffset="57736.09">12593 10871 629 0,'0'0'147'0,"0"0"-104"15,0 0 15-15,0 0-27 16,0 0 43-16,-3 91 0 16,0-41-48-16,3 5-8 0,0 3-13 15,0-4-2-15,-2-4-3 16,-2-10-22-16,1-4-84 15,3-6-127-15,0-14-168 16</inkml:trace>
  <inkml:trace contextRef="#ctx0" brushRef="#br1" timeOffset="58234.68">12541 10752 554 0,'0'0'138'16,"0"0"-79"-1,0 0 0-15,0 0-13 0,0 0 18 16,100-34-24-16,-69 34-21 16,-2 9-19-16,-7 5 0 15,-9 5-1-15,-4 1-5 16,-9 5-6-16,0 0-4 15,-3 1-18-15,-16 0-8 16,1 0 22-16,-2-4-5 16,3 0 11-16,6-5 14 15,4-1 0-15,2-4 0 16,5-3-1-16,0-1-2 0,5-4 3 16,13 5 6-1,4-1 10-15,8 4-9 0,0 0-5 16,-4 0 1-16,-2 1 5 15,-4 3 3-15,-5-1 3 16,-6 5 5-16,-6 1 9 16,-3 2 9-16,0 2-8 15,-14 0 6-15,-7 1 0 16,-2-1-10-16,-3 0-10 16,-1 0-13-16,-3-4-1 15,-8-3-1-15,-4-6-3 16,-9-1-56-16,0-9-95 15,2-2-148-15</inkml:trace>
  <inkml:trace contextRef="#ctx0" brushRef="#br1" timeOffset="59034.35">11768 13073 426 0,'0'0'48'0,"0"0"58"16,0 0 68-1,0 0 25-15,0 0-28 0,0 0-123 16,-3-57-14-16,9 16-15 15,0-6-9-15,3-5-10 16,1-3-2-16,4-7 1 16,5-5-2-16,1-8-25 15,4 3 10-15,2 5-21 16,3 14 17-16,-4 17 17 16,-1 13-6-16,-8 13 9 15,-2 10-5-15,-4 0 6 16,2 20 0-16,3 26 2 15,2 19 16-15,2 15-4 16,-4 7-8-16,0-6-3 16,-6-5-2-16,-5-7-8 0,3-8-59 15,-4-12-137 1,-1-13-217-16</inkml:trace>
  <inkml:trace contextRef="#ctx0" brushRef="#br1" timeOffset="59205.47">11964 12735 436 0,'0'0'144'15,"0"0"-57"-15,0 0 51 0,0 0-69 16,0 0-45 0,0 0-21-16,89-33-3 0,-37 33-66 15,6 0-146-15,-1 0-132 16</inkml:trace>
  <inkml:trace contextRef="#ctx0" brushRef="#br1" timeOffset="59434.97">12399 12468 704 0,'0'0'52'0,"0"0"15"16,0 0-53-16,0 0 86 15,-9 122-1-15,9-58-30 16,0 8-29-16,0-4-18 16,0-1-19-16,0-3-3 15,0-6-2-15,0-5-32 0,0-8-66 16,0-10-135-16,0-17-143 16</inkml:trace>
  <inkml:trace contextRef="#ctx0" brushRef="#br1" timeOffset="59902.22">12368 12480 579 0,'0'0'129'0,"0"0"-65"15,0 0 22-15,0 0-51 0,0 0-16 16,0 0-6-16,77-25-6 15,-38 42-7-15,-4 2 0 16,-6 4 0-16,-6 0-11 16,-13 6 0-16,-10-2-10 15,0 2 8-15,-18-2-1 16,-9-5 7-16,-4-1-7 16,6-1-4-16,1-1 0 15,9-1-20-15,7 1 11 16,7-3 5-16,1 0-2 15,0-2 24-15,15 2-14 16,1-5 14-16,-1 0 6 16,1-1 26-16,-5-1 7 15,3-2 4-15,-4 3-7 16,-1 0-8-16,0 6-9 0,-2 4-1 16,-2 2-5-16,-5 5-5 15,0 4 5-15,-2 1 0 16,-16 0-2-16,-10-2-10 15,-9-4-1-15,-12-3 16 16,-13-4-14-16,-5-2-4 16,-3-6-47-16,0-7-169 15,12-4-119-15</inkml:trace>
  <inkml:trace contextRef="#ctx0" brushRef="#br1" timeOffset="60652.14">11737 15227 650 0,'0'0'147'15,"0"0"-93"-15,0 0 48 16,0 0 18-16,0 0-27 16,0 0-65-16,-10-83 1 15,5 48-17-15,5-4 2 16,0-6-12-16,0-8 0 15,0-8-2-15,8-3 0 0,9-3-8 16,4 0-18 0,2 5 1-16,-1 9-4 15,3 13 27-15,-6 14-18 16,-2 14 20-16,-2 12-5 0,-3 0 5 16,6 23-1-16,0 18 1 15,1 18 1-15,-1 11 9 16,-2 12-4-16,-8 3-3 15,-2-3 0-15,-6-7-1 16,0-8-2-16,0-9-19 16,0-10-84-16,-6-13-160 15,0-14-181-15</inkml:trace>
  <inkml:trace contextRef="#ctx0" brushRef="#br1" timeOffset="60811.38">11813 15003 28 0,'0'0'819'0,"0"0"-783"16,0 0 47-16,0 0-46 15,0 0-17-15,0 0-15 16,116-75-5-16,-44 69-66 16,7 2-152-16,-3-2-156 15</inkml:trace>
  <inkml:trace contextRef="#ctx0" brushRef="#br1" timeOffset="61037.94">12292 14652 572 0,'0'0'210'0,"0"0"-177"16,0 0 37-16,0 0-39 15,0 0 93-15,-24 105-44 16,25-46-30-16,16 8-21 15,-1 3-3-15,2 2-14 16,-1-11-12-16,-3-2 0 16,-3-4-30-16,-5-8-46 15,-2-14-77-15,-4-11-225 16,0-19-222-16</inkml:trace>
  <inkml:trace contextRef="#ctx0" brushRef="#br1" timeOffset="61539.47">12274 14579 640 0,'0'0'109'0,"0"0"-90"16,0 0 69-16,0 0-47 15,0 0-22-15,0 0-1 16,86 4-7-16,-38 22-8 15,-6 1-3-15,-9 1-1 16,-13-1-7-16,-12 4 3 16,-8 1-7-16,0-3 7 0,-15 3 2 15,-4-4-10 1,-1-2 4-16,7-5-2 0,1-4 3 16,2-3 7-16,2 1-2 15,5-4-2-15,1 4 5 16,2-1 0-16,0 1-1 15,0-1-3-15,0 1 4 16,8-1 5-16,3 1 8 16,-1 1-7-16,-1 1 10 15,-2 2 2-15,-2 3 0 16,2 3 5-16,-5 0-5 16,-2 3-10-16,0 1 2 0,0-2 7 15,0-1-16-15,0-4 5 16,-9-2-6-16,0-7 0 15,-5-4-2-15,-8-5 5 16,-5-4-5-16,-10 0 2 16,-8-18-14-16,0-15-13 15,5-13-67-15,10-12-162 16,15-6-195-16</inkml:trace>
  <inkml:trace contextRef="#ctx0" brushRef="#br1" timeOffset="61711.02">12224 14410 679 0,'0'0'158'0,"0"0"-132"16,0 0 31-16,81-36-48 16,-12 26 10-16,10 5-16 15,7 0-3-15,-4-5-92 16,-13-10-401-16</inkml:trace>
  <inkml:trace contextRef="#ctx0" brushRef="#br1" timeOffset="62613.6">14068 8369 634 0,'0'0'149'0,"0"0"-130"16,0 0 77-16,0 0-17 15,0 0-9-15,0 0-11 16,-52-63-9-16,25 63-35 16,-7 7-10-16,-5 18 6 15,0 12 7-15,5 7 2 16,9 7-8-16,8-1-4 16,8-2-2-16,9-4-6 15,0-7 0-15,27-7-20 0,16-7-60 16,15-10-87-16,8-12-169 15,-3-1-312-15</inkml:trace>
  <inkml:trace contextRef="#ctx0" brushRef="#br1" timeOffset="62835.01">13874 8061 674 0,'0'0'48'0,"0"0"-41"16,0 0 57-16,0 0 13 0,0 0-35 16,84-14-26-16,-31 14-16 15,1 0-95-15,-3-4-271 16</inkml:trace>
  <inkml:trace contextRef="#ctx0" brushRef="#br1" timeOffset="63300.73">14529 8240 485 0,'0'0'20'0,"0"0"-16"15,0 0 2-15,0 0 1 0,0 0 22 16,0 0 15-16,4-24 11 16,-2 24-23-16,-2 0 15 15,0 0 25-15,0 0-15 16,0 0-23-16,0 13-16 15,-2 12 58-15,-8 11-26 16,0 7-30-16,2 9-11 16,4 4-2-16,4 3-7 15,0-2-1-15,0-4-57 16,10-11-102-16,-1-11-225 16</inkml:trace>
  <inkml:trace contextRef="#ctx0" brushRef="#br1" timeOffset="63656.61">14532 8133 437 0,'0'0'35'15,"0"0"-26"-15,0 0-2 16,0 0 31-16,91 25-15 16,-77 2 20-16,-3 4-9 0,-5 5-23 15,-6 5 0-15,0 1 14 16,0 4 10-16,-3 1-5 16,-7 2-19-16,1-5-1 15,1 0-7-15,1-6-3 16,-2-5-17-16,-1-6-18 15,-7-8-34-15,-5-5 13 16,-14-7 5-16,-10-7-8 16,-11 0-46-16,-1-21 21 15,3-12-32-15</inkml:trace>
  <inkml:trace contextRef="#ctx0" brushRef="#br1" timeOffset="63857.04">14428 7863 593 0,'0'0'185'16,"0"0"-176"-16,0 0-1 15,0 0 30-15,0 0 1 16,99-3-20-16,-45 8-19 15,3 0-62-15,0-3-285 16</inkml:trace>
  <inkml:trace contextRef="#ctx0" brushRef="#br1" timeOffset="64472.03">15549 8139 472 0,'0'0'206'0,"0"0"-173"15,0 0 33-15,0 0 19 16,0 0-23-16,0 0-9 16,-64-1-4-16,44 31-12 15,1 10-13-15,5 12 3 16,5 2-13-16,7 4-6 16,2-2-6-16,2-3-2 0,26-6-5 15,21-10-51 1,20-9-118-16,16-12-217 0</inkml:trace>
  <inkml:trace contextRef="#ctx0" brushRef="#br1" timeOffset="64726.99">15915 8008 844 0,'0'0'82'0,"0"0"-67"16,0 0 17-1,0 0-26-15,0 0 59 0,-41 123-7 16,37-61-36-16,4 2-11 16,0 2-7-16,0 0-4 15,0-6-6-15,4-6-58 16,4-10-64-16,-2-12-125 15,0-13-118-15</inkml:trace>
  <inkml:trace contextRef="#ctx0" brushRef="#br1" timeOffset="65035.17">15906 7979 627 0,'0'0'94'0,"0"0"-92"16,0 0 12-16,0 0 49 15,95-18 4-15,-68 38-34 16,0 12-3-16,0 12-8 16,-6 9-14-16,-5 5-3 15,-4 0 1-15,-6 1-5 16,-6 0-1-16,0-1 2 15,0-7-4-15,-10-4 0 16,-7-11-12-16,-4-8-33 16,-6-8-29-16,-7-10-6 0,-8-5-20 15,-7-5-56 1,-3-7-34-16</inkml:trace>
  <inkml:trace contextRef="#ctx0" brushRef="#br1" timeOffset="65889.56">15319 7821 198 0,'0'0'376'0,"0"0"-317"16,0 0 55-16,0 0 16 15,0 0-23-15,0 0-19 16,-5-4-39-16,18 4-35 15,21 0-12-15,18 2 3 16,16 6-5-16,5-4-41 16,4-2-152-16,-9-2-328 15</inkml:trace>
  <inkml:trace contextRef="#ctx0" brushRef="#br1" timeOffset="66751.8">18089 7860 623 0,'0'0'86'0,"0"0"23"16,0 0-8-16,0 0-39 15,0 0-1-15,0 0-13 16,-98-30-13-16,74 53-15 16,-3 10-4-16,1 9 6 0,3 8-9 15,8 4-10-15,6 1 3 16,9-6-6-16,0-3-1 15,27-10-15-15,19-5-41 16,20-8-96-16,11-9-212 16</inkml:trace>
  <inkml:trace contextRef="#ctx0" brushRef="#br1" timeOffset="66984">18447 7839 793 0,'0'0'93'0,"0"0"-78"15,0 0 32-15,0 0-28 0,0 0-5 16,0 0 39-16,-41 133 10 16,36-59-30-16,2 1-25 15,3-2-8-15,0-7-5 16,0-8-39-16,0-7-85 15,9-12-191-15,8-16-125 16</inkml:trace>
  <inkml:trace contextRef="#ctx0" brushRef="#br1" timeOffset="67310.35">18474 7758 749 0,'0'0'54'16,"0"0"-50"-16,0 0-3 15,0 0 17-15,0 0 18 16,0 0 19-16,76 78-15 16,-43-31-17-16,2 7-21 15,-2 9 2-15,-4 8-2 16,-3 1-2-16,-10-2 0 15,-10-9-14-15,-6-8-5 16,-5-8-20-16,-23-9-24 16,-9-11 11-16,-14-5 13 15,-3-12 37-15,1-8-7 0,5 0-39 16,12-14-63-16,18-11-90 16</inkml:trace>
  <inkml:trace contextRef="#ctx0" brushRef="#br1" timeOffset="67652.14">20164 7935 501 0,'0'0'91'0,"0"0"-49"16,0 0 52-16,-86-13-15 15,62 30-1-15,-5 13-12 16,1 14-14-16,1 13 11 15,4 6-35-15,7 3-20 16,8-3-2-16,8-5-6 0,3-6-10 16,27-4-59-16,17-10-102 15,11-13-248-15</inkml:trace>
  <inkml:trace contextRef="#ctx0" brushRef="#br1" timeOffset="67891.5">20497 7892 726 0,'0'0'28'0,"0"0"-25"15,0 0 17-15,-14 83 68 0,11-18-7 16,0 10-19-16,3 3-25 15,0-5-29-15,0-6-8 16,0-7-28-16,3-11-86 16,2-13-199-16,-2-17-67 15</inkml:trace>
  <inkml:trace contextRef="#ctx0" brushRef="#br1" timeOffset="68179.74">20606 7857 504 0,'0'0'109'0,"0"0"-103"16,85 1-6-16,-51 16 11 16,-3 8 31-16,-2 10 43 15,-8 8-5-15,-2 11-21 16,-7 9-20-16,-6-1-16 15,-6-1-8-15,0-5 2 16,-10-5-13-16,-4-5-3 16,-1-9-1-16,-4-9-16 15,-5-11-22-15,-12-9-31 16,-12-8-27-16,-11-8-53 16,-10-23-97-16</inkml:trace>
  <inkml:trace contextRef="#ctx0" brushRef="#br1" timeOffset="68386.17">20479 7495 787 0,'0'0'247'0,"0"0"-247"16,152 44 0-16,-57-23 0 0,7-4-44 16,1-8-238-16</inkml:trace>
  <inkml:trace contextRef="#ctx0" brushRef="#br2" timeOffset="78811.67">18294 9079 500 0,'0'0'336'0,"0"0"-329"15,0 0 59-15,0 0 58 16,0 0-39-16,0 0-28 16,0 0-24-16,0 0-21 15,0-23-9-15,0 35 0 16,0 12 12-16,0 12 24 15,0 7-14-15,0 4 3 16,-6 9-2-16,-1-3-4 16,-3 3 7-16,-3 3-5 15,0-2-4-15,-4 3 3 0,2-4-2 16,-2-6-6-16,1-5 4 16,3-10-7-16,4-6 2 15,3-6-6-15,3-9-1 16,2-4-1-16,-1-7-2 15,2-2 1-15,0-1 1 16,0 0 8-16,0 0-2 16,0 0 1-16,0 0-5 15,0 0-8-15,0 0-5 16,0-7-87-16,0-11-149 16,0-10-384-16</inkml:trace>
  <inkml:trace contextRef="#ctx0" brushRef="#br2" timeOffset="84888.67">16168 14188 634 0,'0'0'105'15,"0"0"-93"-15,0 0 60 16,0 0 15-16,0 0 6 0,0 0 20 16,0 0-35-1,0 0-31-15,-1-28-24 0,2 28-6 16,1 10-7-16,1 12 2 15,1 8 27-15,-1 10-9 16,-1 5-16-16,-2 5 4 16,0 1 1-16,-2 5-2 15,-8-3-3-15,-5 0 2 16,1-2-3-16,0-4-5 16,2-4 10-16,0-5-6 15,4-7 3-15,2 0-6 16,0-3-3-16,2 0 10 15,1-3-5-15,-1-1-5 16,1-2-1-16,1-8 2 16,-1-4 1-16,1-3-1 0,1-5-3 15,-1-1-1-15,2-1 3 16,0 0-2-16,0 0 1 16,0 0 2-16,0 0 1 15,0 0-1-15,0 0-1 16,0 0 1-16,0 0 1 15,0-6-3-15,0-8-5 16,0-9-49-16,2-2-76 16,6-4-77-16,5-5-221 15</inkml:trace>
  <inkml:trace contextRef="#ctx0" brushRef="#br2" timeOffset="86726.35">20218 14479 502 0,'0'0'190'0,"0"0"-115"0,0 0 37 15,0 0-43-15,0 0 29 16,0 0-2-16,19-49-30 15,-19 49-38-15,0 1-28 16,0 19 5-16,0 12-5 16,0 11 31-16,-8 9-3 15,-5 7-14-15,0 5-3 16,-3 6-1-16,-4 6 6 16,2 2 0-16,-1-3 3 15,-2-7-8-15,5-13-4 16,-1-10-2-16,5-9 5 15,5-10 1-15,1-6-2 16,2-8 1-16,2-5-1 16,2-6-1-16,0-1 3 15,0 0 11-15,0 0 4 0,0 0-5 16,0 0-7 0,0 0-9-16,0 0-5 0,9-2-3 15,-3-9-54-15,-6-8-65 16,0-12-162-16</inkml:trace>
  <inkml:trace contextRef="#ctx0" brushRef="#br2" timeOffset="87735.66">14102 12542 772 0,'0'0'60'0,"0"0"20"16,0 0 17-16,0 0-43 16,0 0-30-16,0 0-3 15,0 78 52-15,0-21-34 16,3 7 0-16,2 8 3 15,-1 1-2-15,1 0-9 16,-4-3 0-16,-1-6-10 16,0-9-5-16,0-10 0 15,0-4 0-15,0-12-6 16,0-5-2-16,0-6-1 0,0-7-4 16,0-5 0-16,0-2-3 15,0-4 0-15,0 0-2 16,0 0-19-16,0 0-48 15,0-14-65-15,0-18-293 16</inkml:trace>
  <inkml:trace contextRef="#ctx0" brushRef="#br2" timeOffset="88957.47">16143 12523 435 0,'0'0'222'16,"0"0"-96"-16,0 0-37 15,0 0 13-15,0 0 14 16,0 0-36-16,28-39-24 15,-28 39-30-15,0 0-24 16,0 17-1-16,0 12 1 16,0 12 27-16,0 8-2 15,0 2-4-15,0 4-4 16,0 3 2-16,0 2 7 0,-4 1-11 16,-8-3 7-16,1-5-11 15,2-4-3-15,1-6-1 16,2-8 1-16,3-6-3 15,1-5-2-15,2-8-1 16,0-6-1-16,0-3 1 16,0-4-1-16,0-1 0 15,0-2 1-15,0 2 6 16,0-2 5-16,0 1 2 16,0-1 2-16,0 0-5 15,0 0-5-15,0 2-4 16,0-2-2-16,0 0-2 0,0 0-1 15,0 0 2 1,0 0 0-16,0 0-2 0,0 0 2 16,0 0-2-16,0 0 3 15,0 0-1-15,0 0 0 16,0 0 1-16,0 0-3 16,0 0-1-16,0-5-2 15,2 0 1-15,1 1 1 16,-2 0 0-16,2 2 1 15,-3 0 0-15,2 2 0 16,-2 0 0-16,0-2-1 16,0 2 1-16,0 0 0 15,0 0-1-15,0 0-1 16,0 0 2-16,0 0-1 16,0 0 1-16,0 0-1 0,0 0-1 15,0 0 2-15,0 0-2 16,0 0-1-16,0 0 3 15,0 0-3-15,0 0 2 16,0 0-2-16,0 0 2 16,0 0-3-16,0 0 2 15,0 0 2-15,0 0-1 16,0 0-3-16,0 0-2 16,0 0-25-16,0 0-50 15,0 0-64-15,0 2-51 0,-5-2-263 16</inkml:trace>
  <inkml:trace contextRef="#ctx0" brushRef="#br2" timeOffset="89993.04">19915 12612 223 0,'0'0'649'16,"0"0"-609"-16,0 0-1 15,0 0 19-15,0 0-13 16,0 0-15-16,0 0 49 15,-7 119-23-15,-1-50-17 16,-4 6-7-16,2 4 4 16,-3 1-7-16,2-2-11 0,-3-6 6 15,1-10-12-15,1-11-5 16,1-10-2-16,3-12 0 16,3-9-4-16,2-7-1 15,3-9 0-15,-1-2-1 16,1-2-4-16,-2 0-34 15,-4-6-67-15,-8-22-166 16</inkml:trace>
  <inkml:trace contextRef="#ctx0" brushRef="#br2" timeOffset="90675.18">18430 12467 178 0,'0'0'297'15,"0"0"-251"-15,0 0 75 16,0 0 11-16,0 0-20 0,0 0-2 16,-27-45-9-16,27 45-52 15,0 0-30-15,0 16-8 16,0 10 42-16,0 15 2 15,0 11-12-15,1 11 2 16,-1 4-4-16,0 1-5 16,0-2-8-16,0-3-2 15,-4-3 2-15,-2-7-11 16,3-7-1-16,0-5-1 16,3-10-5-16,0-8-1 15,0-7-3-15,0-6-1 16,0-6-1-16,0-3 1 15,0-1 8-15,0 0 11 0,0 0 14 16,0 0-1 0,0-1-8-16,4-13-25 0,4-6-4 15,-4 1-12-15,-4-3-45 16,0-1-130-16,-4-11-148 16</inkml:trace>
  <inkml:trace contextRef="#ctx0" brushRef="#br2" timeOffset="96671.48">23092 7816 396 0,'0'0'52'16,"0"0"45"-16,0 0 104 15,0 0-61-15,0 0-43 16,0 0-17-16,0 0-34 0,0 0-21 15,-24 8-11-15,15 25 51 16,-2 10 0-16,0 9-26 16,0 8 4-16,0 9 3 15,2 4-7-15,3 5-12 16,0 3-9-16,2 1 9 16,2-4-9-16,2-6-7 15,0-10-6-15,0-13 2 16,0-15-4-16,0-9-3 15,0-13 0-15,0-4-1 16,0-7 0-16,0-1-9 0,0 0-36 16,2-7-24-1,8-19-66-15,3-11-83 0,5-9-312 16</inkml:trace>
  <inkml:trace contextRef="#ctx0" brushRef="#br2" timeOffset="96995.2">23084 7821 666 0,'0'0'83'16,"0"0"-55"-16,0 0 90 0,0 0 13 15,0 0-28-15,0 0-42 16,14-36-23-16,-8 36-15 16,10 0-5-16,14 0 9 15,18 0 6-15,15-2-21 16,8 0-12-16,-5 0 0 16,-9 1 0-16,-17 0-3 15,-18 1-17-15,-16 0-36 16,-6 0-25-16,-17 0-56 15,-22 2-35-15,-13 4-334 16</inkml:trace>
  <inkml:trace contextRef="#ctx0" brushRef="#br2" timeOffset="97235.5">23024 8221 235 0,'0'0'627'16,"0"0"-587"-16,0 0 14 16,0 0 104-16,0 0-39 15,0 0-41-15,27 0-37 16,10-6-27-16,6 2-8 16,8 1-6-16,1 1 0 15,-1-3-8-15,-4 1-37 0,-3-2-59 16,-4-3-141-16,2-5-369 15</inkml:trace>
  <inkml:trace contextRef="#ctx0" brushRef="#br2" timeOffset="97622.11">23968 8061 815 0,'0'0'74'16,"0"0"-18"-16,0 0 87 15,0 0-26-15,0 0-29 16,0 0-32-16,-7 0-26 16,7 0-15-16,7 0-6 15,20 0-5-15,20 0-2 16,15 0-2-16,5 0-8 0,-1 0-56 15,-10 0-65-15,-10 0-112 16,-15-3-388-16</inkml:trace>
  <inkml:trace contextRef="#ctx0" brushRef="#br2" timeOffset="97822.79">23922 8322 924 0,'0'0'121'0,"0"0"-106"16,0 0 70-16,0 0 20 0,0 0-14 15,0 0-26-15,31 8-27 16,36-8-20-16,21-8-18 16,11 1-17-16,0-5-114 15,-11-8-165-15</inkml:trace>
  <inkml:trace contextRef="#ctx0" brushRef="#br0" timeOffset="113016.46">13585 12075 478 0,'0'0'91'16,"0"0"-36"-16,0 0 41 0,0 0 4 15,0 0-19-15,0 0-30 16,-87 48 15-16,80-20-2 16,6 3-20-16,-1 5-16 15,2 3-13-15,0 3 2 16,0 6 2-16,-4 5 11 15,-4 5-4-15,-1 2-3 16,-4 3-6-16,2-1-7 16,-2-3-2-16,4-1 4 15,1 1-4-15,4 0 1 16,1-3 0-16,1 0 0 16,1-3-2-16,-2-3-6 15,2-1 5-15,-2-6-3 0,-3-1 2 16,-2-3-2-16,2-3-1 15,-3 0 1-15,2-2 0 16,1 3 3 0,0-1 2-16,1-2-5 0,-2 1 1 15,5 0-2-15,2 0 0 16,-1 1-1-16,1-1 1 16,0-1 1-16,-2 0 0 15,1-2-2-15,-1-2 2 16,-1-7 1-16,2-4 0 15,1-7-4-15,0-7 1 16,0-2-1-16,0-3 1 0,0 0 0 16,0 0 2-1,0 0 5-15,0 0 4 16,0 0 0-16,7-8 12 16,14-6-24-16,7 1-4 0,2 1 0 15,3 3 1-15,0 0 3 16,1 3-8-16,-2 1 2 15,-1 0 1-15,-3 1 3 16,-2 1 2-16,2-1 0 16,2 1 0-16,6-1 0 15,6-1 0-15,7 2-2 16,7 0-1-16,10 3-3 16,6 0 4-16,7 0 1 15,-5 7 1-15,-2 1-1 16,-10 1 1-16,-2-1 1 15,-5 2 1-15,-5-4-1 0,-3 0-1 16,-2-1-2-16,1-2 0 16,-1 1 2-16,6 1-1 15,4 0-1-15,4 1 2 16,6 0 0-16,2 2 0 16,-1-2 1-16,-2-3 0 15,-3 1-1-15,-5-4 0 16,0 0 0-16,-4 0-1 15,-3 0 1-15,2 0-3 16,-4 0 3-16,-2 0-2 16,1 0-1-16,-2 0 1 0,2 0 1 15,-1 0 0-15,2 0-4 16,3 0 5-16,2 0 0 16,1 0-4-16,0 0 3 15,2 0-2-15,2 0 1 16,-4 0 1-16,-1 0-3 15,-4 0 4-15,-5 0-1 16,-5 0 1-16,-2 0 0 16,-4 0 1-16,4 0 0 15,4 0-1-15,5 0-1 16,9 0 1-16,2 0 0 16,1 0 1-16,-3 3-1 15,0-1 0-15,-4 1-1 16,2-1 1-16,-1 0 5 15,1 1-4-15,1-3-1 0,-5 2-1 16,-1-2-3-16,-3 0 4 16,2 0 0-16,0 0-2 15,2 0 2-15,0 0-1 16,1 0 1-16,0 3 0 16,2 2 0-16,2-1-1 15,5 1 0-15,5-2 2 16,3-3-2-16,4 0 1 15,-3 0-2-15,-3 0-1 16,-4 0 1-16,-5 0-2 16,-3 0 3-16,2 0 1 15,1 0-1-15,3-3 1 0,2 3-1 16,2-2-1 0,1 2-5-16,6 0 3 0,7 0-3 15,0 2-6-15,0 6-5 16,-4-5 2-16,-4-2 8 15,-2-1 5-15,-5 0 2 16,-4-3 0-16,-1-8 1 16,0 1-1-16,0 1-1 15,1 5-3-15,-1 4 0 16,2 0-4-16,-2 0 3 16,-2 4-1-16,-4 3 6 15,-2-1 1-15,-3 0-1 16,-5-4 1-16,2 1-1 15,-2-3 1-15,0 0 3 16,2 0-2-16,-6 0 0 0,-3-5-1 16,-4 2 1-16,0-3 0 15,-1 3 0-15,-1-2 1 16,3-1-1-16,-2 1-1 16,-1 1 3-16,0-3-3 15,1 4 0-15,-2-1 0 16,-1-1 1-16,-1 3-1 15,-2-1 0-15,-2 1-1 16,-4 1 1-16,-6-1 0 16,-2 0 4-16,-2-3 1 15,0 3 2-15,-3-3 9 0,-2 1 2 16,1 1-6-16,-1-4 7 16,-1 3-6-16,2-2-7 15,-2-1-1-15,1 1 0 16,-1 1-2-16,0-2-1 15,2 0 0-15,-1 0 0 16,2-3 1-16,0-2-2 16,2 0 3-16,2-3-3 15,1-3 1-15,-1-1-2 16,1-4 1-16,-1-3-1 16,-3 0 0-16,1-2 0 15,-2-3-1-15,0-1 1 16,2-1 0-16,-1-1 0 0,5 2 0 15,-2 1 0-15,1 7 1 16,-2 4 0-16,-2 6-1 16,-3-1 0-16,-1 1 0 15,0 0 0-15,0-3-1 16,0-1 1-16,0-3 0 16,0-4 0-16,0-3 0 15,4-2 0-15,-1-4 0 16,1 3 0-16,-1-2 0 15,0 3 0-15,0 5-1 16,-1 1 2-16,1 1-2 16,-2 1 1-16,5 0 0 15,-2-5 0-15,2-4-1 0,2-10 1 16,2-3-1-16,-2-8 0 16,-1-4 1-16,-2 7-1 15,-1 4 1-15,2 10 0 16,-3 6-1-16,2 7 1 15,-1 2 0-15,1 0 0 16,-1 0-2-16,5-8 1 16,-2-1 0-16,-1-4 0 15,4-3 0-15,-3 5-1 16,-6 3 2-16,4 10-1 16,-5 6 1-16,0 4-1 15,0 3-2-15,0 1-1 16,0 1 1-16,0 2 1 0,0 0 2 15,0-4 0 1,0-2 0-16,-2-6 2 0,1 1-2 16,1-1 0-16,-3 2 0 15,-4 6-1-15,-6 4-1 16,-7 1-4-16,-10 0 1 16,-5 0 3-16,0 6 1 15,-3 6 0-15,4 1 1 16,-2-1-1-16,5 1 0 15,0-1 1-15,-1-1 0 0,-3 2 0 16,-6-2 2 0,-5 1-2-16,-8-2 0 15,-4-3 1-15,-10 0-1 16,-1-4 0-16,-1-3-1 0,1 0 2 16,5 0-1-16,2 0 0 15,0 0 0-15,-2 0 3 16,3 0-3-16,0-7-3 15,1 2 3-15,-3 2-1 16,-2 1-1-16,-4 2 1 16,-5 0 1-16,-1 0-3 15,-4 0 3-15,3 2 4 16,-2 1-3-16,7-3-1 16,1 0 0-16,4 0 0 0,2 0 1 15,-2-8 0-15,-7-3-1 16,-4 0 3-16,-5-1-3 15,1-1-3-15,0 0 2 16,4 2 0-16,2-1 0 16,5 3 0-16,3 0 1 15,9 3 0-15,3 2 0 16,3 1 0-16,1 1 2 16,0 2-2-16,-1 0 1 15,1 0-1-15,3 0 0 16,-2 0 0-16,1 0 0 15,-1 0 0-15,-5 0 0 16,-5 0 2-16,-1 0 0 0,-1 0-4 16,-1 0 1-1,2 0 1-15,3-2 0 0,0-5-1 16,-1-1 1-16,3 2-3 16,-2-2 3-16,-2-1-2 15,0 3 2-15,-2 1 0 16,-3 0 3-16,0 4-2 15,1-1 0-15,1 2-1 16,3 0 0-16,5 0 1 16,3 0-1-16,4 0 1 15,-1 0-1-15,1 0 1 16,1 0 0-16,2 0-1 16,3 0-3-16,2 0 2 15,-1 0 1-15,-2-1-2 0,-3-2 2 16,-3 3-1-1,-2 0 1-15,-1 0 1 16,-4 0-1-16,-2 0 0 0,2 0-3 16,1 0 3-16,3 0 0 15,4 3 0-15,2 0 4 16,-1 0-3-16,1 0-1 16,1-2 0-16,1 1 0 15,0 0 0-15,4-2 2 16,-3 3-2-16,1-1 0 15,-3-2 0-15,0 0 1 16,-4 0-1-16,0 0-1 16,1 0 1-16,3 0-1 0,4 0 0 15,2 0 1 1,3 0 0-16,-2-2-2 0,0 1 1 16,2-1 1-16,-1-2 0 15,-1 4 0-15,0 0 0 16,-2 0 0-16,-1 0 0 15,0 0 0-15,0 0 1 16,5 0 1-16,4 0-2 16,3 0 1-16,5 0-1 15,5 0 0-15,4 0 0 16,0 2 0-16,0 0 0 16,-4 3 0-16,-2-1 0 15,-3 2 0-15,0-1 0 16,-1 1 0-16,3 0-1 0,5-2 2 15,2 0-1-15,6-1 0 16,3 0-3-16,5 5-50 16,1-5-84-16,1-3-236 15</inkml:trace>
  <inkml:trace contextRef="#ctx0" brushRef="#br0" timeOffset="116519.39">16593 12254 26 0,'0'0'41'15,"0"0"-4"-15,0 0 41 16,0 0 1-16,0 0-10 15,0 0 18-15,0 0-5 16,30-13-23-16,-30 13-30 16,0 0-3-16,0 0 10 0,0 0 17 15,0 0-4-15,0 0 7 16,-13-4-16-16,-9-3-25 16,-13 0-5-16,-11-2-4 15,-11-1 5-15,-9-4-1 16,1 1-1-16,1 1 11 15,5 1-13-15,9 0 7 16,5 3 2-16,16 2 8 16,9 0 35-16,10 5-55 15,8 1 8-15,2 0-2 16,0 0-5-16,0 0 4 16,0-1 3-16,0 1 3 15,0 0-8-15,0 0-3 0,-1 0-2 16,-5 0-2-16,-2 8 0 15,-1 6 2-15,-3 5 3 16,5 4-4-16,-1 2 7 16,4 5-5-16,-3 2 3 15,2 1 3-15,0 6-4 16,-1 2 9-16,0 10-6 16,-4 7-4-16,-3 7 10 15,-4 2-7-15,-2 1-1 16,-2 0-1-16,0 3-4 15,2-1 1-15,-1-1-1 16,1-5 3-16,4-5-4 16,-1-7 10-16,1-3-2 15,-2-2 2-15,4-2 9 0,-2 0-6 16,1 1-2-16,-3 0-4 16,-1 2-4-16,-2 4 4 15,0 3-7-15,0 8-1 16,-1 3 1-16,5-4 1 15,2-6-1-15,4-5 0 16,4-4 6-16,-3 3-5 16,3-4 4-16,-2 2 5 15,1-7-6-15,-2 3 1 16,2 0-1-16,-1-1-4 16,2 2 0-16,-1-1 0 15,-1 1 5-15,1 0-5 0,-1-1-4 16,-2-2 4-16,3-2 4 15,-3 1-3-15,2-2-1 16,0-3 4-16,2-7-3 16,0 2-1-16,0 1 1 15,1 2-1-15,-2 8 1 16,4 3-1-16,-1 3 0 16,1 1 1-16,0-7-1 15,0 5 2-15,3-2 7 16,-2 0 4-16,2-2-12 15,-1-4 2-15,-1-3 1 16,2-2-4-16,0-3 2 16,0-3 0-16,0 1-2 15,0-1 4-15,0 3-1 0,6-3-2 16,-1-2 0-16,2-4 0 16,-1-6 2-16,2-5-2 15,-1-5 2-15,2-3-2 16,9-3 6-16,10 0 12 15,14-3 4-15,16-11-15 16,11-5-3-16,10 0-5 16,0-4 0-16,2 4-4 15,-4-1 4-15,-2 1 0 16,2 0 0-16,3-2-6 16,4-4 3-16,6 1 2 0,-1-2-1 15,1-2 1 1,-5 2-1-16,-7-1-2 0,-6 1-3 15,-9 2 7-15,-5 3-5 16,-8 3 4-16,-4 1-1 16,-7 1 2-16,-5 1-1 15,-3 1 1-15,-2 3 0 16,0 0-2-16,-3 2-2 16,-2 3 4-16,-6 1 0 15,-4 5-1-15,-3-3 0 16,-3 1 1-16,-3 1 2 15,-2-1-1-15,-3 1 2 16,2 1 2-16,-1-3 1 16,1-2 3-16,1-3 0 15,-2-3-3-15,1-2 3 0,1-3 2 16,0-9-6-16,-3-6-3 16,0-10 1-16,0-10 2 15,0-10-5-15,-6-9 3 16,-2-5-3-16,-2-7-5 15,1-3 2-15,0 5 3 16,0 0 2-16,-1 7-2 16,2 2 0-16,1 3 0 15,0-2 0-15,-1 2-1 16,3 1 1-16,2-4-1 0,2-2 3 16,1 3-4-1,0 5 1-15,1 4 1 0,10 4-3 16,2 8 4-16,-2 4-4 15,-4 5 3-15,2 2 0 16,-5 1-1-16,-2-1 3 16,-2 1-2-16,0-8 0 15,0-2 3-15,-2-3-5 16,-2 1 2-16,-2 5-5 16,3 8 5-16,0 8-1 15,2 8 1-15,-1 1 0 16,1 2 0-16,-1 0 0 15,2-1 0-15,-1-3 1 16,-2-9-1-16,-2-3-1 16,0-6 0-16,0-7 0 15,-1 5 1-15,3-1-1 0,0 9 1 16,0 9 0-16,0 5 0 16,0 5 0-16,0 1-1 15,-3 1 1-15,2-2-1 16,-3-3-1-16,-2-2 0 15,-2-1 1-15,-1-5 1 16,-2-4 0-16,-4-3 0 16,1 4-1-16,0 4 1 15,-1 7 0-15,2 4 0 16,-2 2-4-16,0 1 3 16,-3 3-1-16,-3-3 1 0,-3 4 1 15,-5-1-5 1,-10 3 4-16,-23 4-3 0,-26 0-1 15,-31 0 0-15,-29 19-36 16,-14 4-60-16,1 1-61 16,-1-6-127-16</inkml:trace>
  <inkml:trace contextRef="#ctx0" brushRef="#br0" timeOffset="119605.57">19395 12158 143 0,'0'0'79'0,"0"0"-47"16,0 0 27-16,0 0 30 16,0 0-45-16,0 0-23 15,0 0 44-15,-21 0 52 16,21 14-19-16,1 4-28 0,-1 3-25 15,0 6-1 1,0 1-10-16,0 3-6 0,-4 8 25 16,-1 3-6-16,1 9-22 15,4 7-1-15,0 3-11 16,0 3 1-16,0-3-1 16,0-2-5-16,0 1 2 15,0 3 10-15,0-1-5 16,0-1-1-16,-3-2-4 15,-7-1-3-15,-1-3-2 16,0 2-1-16,3-3 4 16,2 2-4-16,3-1-1 15,3 1 2-15,0-5-2 16,0 2 3-16,0-1-2 16,-2 2-1-16,-1 4 0 0,-1 0 1 15,-3 3 0 1,0-4-3-16,-2 4 1 0,0 1-1 15,2-1 1-15,0 0-2 16,5-7 0-16,2-1-1 16,0-5 1-16,0-2 0 15,0-5 1-15,0 1 2 16,0-1-3-16,-1 0-2 16,-3-2 2-16,3-3 1 15,-2 1 0-15,1 2-2 16,1-1 2-16,1 1-2 15,0-1 1-15,0 0 0 0,0 0 1 16,0-1 1 0,0 0-1-16,1-3-1 0,1-1 0 15,-2-1 0-15,0 4 0 16,0-1 0-16,0 0 0 16,0 2-1-16,0-3-2 15,0 1 6-15,0 3-5 16,0-1 2-16,0-3 0 15,0-2 0-15,0-5 2 16,0-3-2-16,0 1 0 16,-3 1 0-16,-2 2 0 15,2 0 0-15,2 0 0 16,1 1 1-16,0-7-2 0,0 3 1 16,0-4 0-16,0 5 0 15,1-2-3-15,5-1 3 16,-1-3 0-16,1-6 0 15,-1-1 0-15,-2-5 1 16,2-1-1-16,-3-1 0 16,2 2 2-16,-1-4-1 15,2 0-1-15,2-1 0 16,5-2 0-16,5-1 5 16,8 0 0-16,9 0-2 15,9 0-3-15,2 0-1 16,3 0-4-16,-6 0 3 15,0 0-2-15,-5 0-4 16,-2-2 4-16,0-3-1 0,1 1 4 16,7 0 1-16,6-1-4 15,11 0-19-15,6 3 9 16,3-3 5-16,-3 4 1 16,-3 0-1-16,-7-2 4 15,-3 1-5-15,-3-3 8 16,0-5-8-16,-4-2-6 15,3-5-8-15,6-2-13 16,-1 0-24-16,6 7 9 16,-7 0 41-16,-5 4 9 15,-11-1 4-15,-8 2 3 16,-9 1-2-16,-4-1 9 16,0 2 10-16,-3 0-8 0,5-3-7 15,2 4-3 1,2-1-4-16,2-2-1 0,0 4 1 15,-5-2 0-15,0 1 1 16,-3-1 1-16,-6 0-1 16,-3 0 9-16,-2-2 11 15,-2-2-2-15,-2 1-5 16,1-4 10-16,-1 3-3 16,3-3-9-16,-2 0-1 15,3-3 0-15,-1-2-6 16,-1-2 7-16,2-4 1 15,-2-3-2-15,-3-8 6 16,0-10-3-16,0-4-7 0,0-12-6 16,-2-4 1-16,-5-4-2 15,2-2 0 1,-1 8 2-16,2 8 1 0,4 7 3 16,-2 6-1-16,2 4 1 15,0-2-1-15,0-2 4 16,-1 0 0-16,-4-5-3 15,2-1 9-15,2-6-13 16,1-4-2-16,0 1-2 16,0 2 2-16,0 6 0 15,0 8-1-15,0 3 2 16,0 4-1-16,0 0 0 16,0 0-1-16,0-1 1 15,0 0 0-15,0-3 2 0,0-3-2 16,4 3-2-16,4-1 2 15,2 6 0-15,-1 4 0 16,-3 3 0-16,0 3 0 16,-3 3 0-16,0-1-2 15,-3 1 2-15,0-1 0 16,0-1 0-16,0-3 0 16,0-2 0-16,0-4 1 15,0 1-2-15,0-1 1 16,0 2-1-16,0 4 1 15,0 4 1-15,0 4-1 16,0-1 0-16,0-1 0 0,0-1 0 16,0-3 0-16,0-2 1 15,0-7-2-15,1-4 2 16,-1-5-2-16,0-4 1 16,2-2-1-16,-2-2 1 15,0 0-1-15,0 1 0 16,0 7 1-16,0-2-1 15,0 3 1-15,-6 0 0 16,2-2 0-16,2-4-1 16,2-4 1-16,0-6-2 15,2-3-1-15,5 9-1 16,-6 10 4-16,-1 11-2 16,0 6 1-16,0 5 0 0,-8 1 0 15,-7-1-5 1,-3 0 4-16,-2-3-1 0,3 0 3 15,3 2 2-15,5 0-2 16,5-1 1-16,1-1 1 16,0-4-2-16,1 5 0 15,2 4 0-15,-1 3 1 16,1 3-1-16,-2 3 1 16,-2-1-1-16,-1-2-4 15,-5-1 3-15,-1-3 1 16,-2 1 0-16,0-5 0 15,0 3 0-15,0-5 0 0,3 2 0 16,-3-1 1 0,-1 2-1-16,-2-1 0 0,1 6-1 15,-6 5 1 1,3 6-7-16,-5 0 2 0,1 0 4 16,0 7-3-16,-1 3 3 15,-2 0 0-15,-5-3 1 16,-6-5 0-16,-7-2 0 15,-8 0 0-15,-5 0 0 16,-4 0 1-16,-1-4-1 16,1 4 0-16,2 0 0 15,1 0-1-15,4 0-1 16,-1 5 2-16,3 7 0 16,-4 2-2-16,-9 3-5 15,-15 3-40-15,-18 7-42 0,-16 8-32 16,-11 2-38-1,-5 3-176-15,3-4-37 0</inkml:trace>
  <inkml:trace contextRef="#ctx0" brushRef="#br0" timeOffset="124609.3">18674 8911 131 0,'0'0'124'0,"0"0"-83"15,0 0 32-15,0 0 3 16,0 0-7-16,0 0 26 16,0 0 14-16,0 0-15 15,0 0-32-15,0 0-20 0,0 0-18 16,0 0-2 0,0 0 12-16,0 0 10 0,0 0-3 15,-1 0-1-15,-11-3-14 16,-5-2-22-16,2-1-1 15,-2-1 7-15,1 1 5 16,2-1 2-16,3 2-5 16,-2 2-4-16,1 1 0 15,-3 2-7-15,-3 0 0 16,-4 0 1-16,-2 0-1 16,0 0 1-16,-3 0-2 15,2 0 5-15,1 0-4 16,5 0 4-16,5 0-3 15,5 0 3-15,2-1-3 0,-1 1-1 16,-1 0-1-16,-5 0-1 16,-8 0 1-16,-3 0 0 15,-5 3 2-15,-1 3-2 16,-3 0 0-16,1-1 0 16,3 0 1-16,6-2 0 15,-1 0 0-15,-2 0-1 16,2-2 2-16,0-1-2 15,6 2 3-15,3-2 5 16,1 3-8-16,-7 1 2 16,-8-1 4-16,-3-1-3 15,2 1-2-15,1-1 1 16,6 1 12-16,4 2-13 0,3 0 3 16,-1 1-3-16,4-1 1 15,2 3-2-15,1-1 1 16,0 1-1-16,-1 3 4 15,0-2-1-15,0 1 0 16,-6 1-1-16,2 0 2 16,-5 2 2-16,-3 1-1 15,0 0 1-15,2 2 4 16,0 0-1-16,2-1 1 16,7 2-8-16,1 4-1 15,1 3 0-15,4 0 1 16,-2 1-2-16,5 1 1 0,-2 1 2 15,3-1 1-15,-2 1-1 16,2 0 0-16,0 2 2 16,3 0-1-16,0 1-1 15,0 0 0-15,5 4-1 16,10-2 2-16,4 6 0 16,3 1 1-16,5 0-3 15,0-3 4-15,2 0 1 16,-1-6 1-16,0 0-3 15,0 2 0-15,4-5-2 16,4-1-2-16,2-2 2 16,4-5 2-16,4 0-3 15,2-1 4-15,4-1-6 0,2 0 4 16,-3-2-4 0,1-1 4-16,-2-1-3 0,1-3 2 15,1-4-1-15,-1 2-2 16,0-2-1-16,1-3 0 15,2 2 1-15,-1-2-1 16,1-1-1-16,0-2 2 16,-2 0 2-16,-3 0-2 15,-4 0 0-15,0 0 0 16,0-7 2-16,1-2-2 16,-3-2 0-16,2-3 0 15,3-1 0-15,-1 1 0 16,-2-2 0-16,-2 0-4 15,-4 1 4-15,-5 1-1 0,-5-3 1 16,-4 3 1-16,-7-3 0 16,1-3 2-16,-2-4-3 15,-1 2 0-15,-1-1 1 16,0 1 0-16,-1 2-1 16,0 1 0-16,-2 0 0 15,0 2 1-15,-4 2 2 16,-4-4-3-16,-1 0 0 15,-1-6 1-15,-2-1 1 16,0-8 2-16,0-2-2 16,-5-1 0-16,-7 2 0 15,0 2-2-15,0 4 1 16,-1 2 1-16,1 3 2 0,-2 0 1 16,-3-1-5-16,-4 0-1 15,0-3 0-15,-3 2 2 16,0-3 1-16,2 0-2 15,1 0 0-15,-2 2 0 16,1 4 0-16,-2 1 0 16,2 2 0-16,-4 3-4 15,-2 0 2-15,-3-1 1 16,-8 1 0-16,-7-1-1 16,-5-1-4-16,-7-5 5 15,-3 4-6-15,-2-2-25 16,-2 1-45-16,-6 3-44 0,-6-3-97 15,-14-6-511 1</inkml:trace>
  <inkml:trace contextRef="#ctx0" brushRef="#br3" timeOffset="133073.63">13976 11450 628 0,'0'0'139'0,"0"0"-95"0,0 0 47 16,0 0-2-16,0 0-22 15,16-75-20-15,-14 72 8 16,-1 3-13-16,-1 0-20 16,2 0-17-16,-2 0-5 15,0 0-4-15,1 17-2 16,1 9 6-16,-2 10 8 15,0 6-6-15,0 2 2 16,0 1 0-16,0 3-3 16,-6 1 0-16,1 1 2 15,-1-1-3-15,-1-4 0 16,2-7 0-16,2-5 1 16,3-6-1-16,-1-9 2 0,1-5 2 15,0-5-2 1,0-1-2-16,0-2 2 0,0-1-1 15,0 1-1-15,0 0 0 16,0-1 0-16,0 2 1 16,0-2-1-16,0 1 0 15,0 0 0-15,0-1 0 16,3 0 0-16,0 0 1 16,-2-1 0-16,1 0-1 15,-1 1 0-15,-1 3-1 16,0 5 1-16,3 2-1 15,-2 0 1-15,1 0 1 16,1-3 0-16,2-3-1 0,-2-3 1 16,0-2-1-16,-2-2 0 15,1-1 0-15,-1 0 1 16,1 0 10-16,1 0 0 16,-2-7-11-16,2-2 2 15,-3 2-2-15,0 2-2 16,0 0 1-16,0 2-1 15,0 1 0-15,0 1-1 16,0-1 0-16,0 1 3 16,0 1 2-16,0-1-2 15,0-1 0-15,0 1-2 16,0-1-4-16,0 0-11 0,0-3-33 16,0-2-52-1,0-4-134-15,-13-5-476 0</inkml:trace>
  <inkml:trace contextRef="#ctx0" brushRef="#br3" timeOffset="134044.62">13886 11473 88 0,'0'0'310'0,"0"0"-268"15,0 0 7-15,0 0 35 16,0 0-38-16,0 0 0 16,88-19-18-16,-61 4 12 15,-2-2-26-15,-4-2-4 16,-6-4-5-16,-9-2 15 16,-6 0-14-16,0-1 8 15,-3 5-5-15,-13 7-1 16,-2 5-7-16,0 4 3 15,0 5-1-15,6 0 0 0,2 0 1 16,5 20-2-16,5 6 7 16,0 12 8-16,0 9 6 15,3 6 2-15,7 1-7 16,-2 1-8-16,-2-2-4 16,0 1-6-16,-1 1 2 15,0-5-1-15,-2 1 0 16,0-4-1-16,0-7 0 15,-3-5 0-15,0-4 0 16,0-9 0-16,-3-1 0 16,-13-3-2-16,-9-6-2 15,-6-4 4-15,-7-2 5 16,-2-2-3-16,-2-3-1 0,8-1 2 16,6 0 2-1,9 0 4-15,8 0 14 0,8 0 15 16,3 0-8-1,0 0-3-15,0 0-10 0,7 0-10 16,8 0 0 0,9 0 1-16,1 0 2 0,2 0-5 15,6 5 1-15,1-2-6 16,3-2 1-16,2 0-1 16,-3 1 0-16,-6-2-1 15,-5 0 1-15,-5 0-1 16,-8 0 5-16,-5 0-4 15,-3 0 4-15,-1-4-3 16,0-2 2-16,-3-1-3 0,2 4 0 16,-2-1-4-16,0-1-21 15,0 5-55-15,-9-5-114 16,-13-1-342-16</inkml:trace>
  <inkml:trace contextRef="#ctx0" brushRef="#br3" timeOffset="136360.32">15598 15701 292 0,'0'0'50'0,"0"0"-47"0,0 0-3 16,0 0 17-16,47-73 44 15,-38 68 54-15,-8 2 26 16,2 1-24-1,-3 2-52-15,0-2-21 0,0 2-2 16,0 0 9-16,0 0 16 16,0-1-13-16,0 1-13 15,0 0-15-15,0 0-13 16,0 0-2-16,2 0 8 16,-2 0-7-16,0 0-9 15,0 0-3-15,0 0-3 16,-3 14-6-16,-14 13 9 0,-1 12 6 15,-3 10 5 1,-1 7 4-16,1 6-3 16,-1 7 5-16,1-2-11 15,2-4 6-15,5-8-9 0,5-13-1 16,5-9 1-16,2-4-2 16,0-9 0-16,2-6-1 15,0-4-7-15,0 0-35 16,-5 2-58-16,-4-4-127 15,-9 0-456-15</inkml:trace>
  <inkml:trace contextRef="#ctx0" brushRef="#br3" timeOffset="136789.45">14951 16693 310 0,'0'0'544'15,"0"0"-509"-15,0 0 24 16,0 0-12-16,0 0-44 15,111-47 5-15,-61 46 11 0,8 1-15 16,2 0 6-16,-5 0 2 16,-10 4-4-16,-14 8-3 15,-14 0-5-15,-14 5-9 16,-3 0 9-16,-17 7 18 16,-17 2 10-16,-11 5 10 15,-9 1 4-15,1 2-10 16,2-2-17-16,12-2 17 15,14-5-2-15,16 1-17 16,9-6-6-16,24-1 4 16,37-6-3-16,38-6-8 15,41-5-50-15,30-2-114 16,12-19-426-16</inkml:trace>
  <inkml:trace contextRef="#ctx0" brushRef="#br3" timeOffset="137624.73">20512 15608 717 0,'0'0'74'15,"0"0"-53"-15,0 0-12 16,0 0 43-16,9 104-1 16,-2-62 2-16,8 3 18 15,2 4 1-15,3 4-28 16,3 2-17-16,-1 1-7 16,1-4 3-16,-6-9-22 15,-5-5 2-15,-5-9 0 0,-3-8-2 16,-3-5-1-16,-1-4 0 15,0-3-23-15,0-1-54 16,3-7-105-16,3-1-400 16</inkml:trace>
  <inkml:trace contextRef="#ctx0" brushRef="#br3" timeOffset="138140.35">20698 16540 269 0,'0'0'787'0,"0"0"-783"0,0 0 2 16,0 0 39-16,0 0-41 16,105-37-2-16,-59 37 20 15,-1 0-5-15,-4 0-11 16,-12 5-1-16,-11 1-5 15,-12 0-11-15,-6 2-24 16,0 1-8-16,-11 1 28 16,-14-1 15-16,-2 3 0 15,0-2 0-15,3-1-4 0,5 2 2 16,5-2 0 0,4 1 1-16,6-3 0 0,2 0 1 15,2-1-1-15,0 1 2 16,2-2 5-16,7 5 8 15,2-3-5-15,0 0-3 16,0 0 19-16,-3 0-9 16,-2-1 21-16,-1 0-15 15,-1 4-4-15,-1 0 0 16,-3 7-10-16,0 5 10 16,0 1-5-16,-16 2-10 15,-13 1 5-15,-17-6-3 16,-13-3 0-16,-16-9-2 15,-9-8-3-15,-2 0-15 0,-3-25-32 16,5-25-34-16,6-19-73 16,19-19-317-16</inkml:trace>
  <inkml:trace contextRef="#ctx0" brushRef="#br3" timeOffset="139192.04">19129 8925 39 0,'0'0'434'0,"0"0"-416"15,0 0 63-15,0 0 33 16,0 0-24-16,0 0-39 15,-4-28 23-15,4 15-10 16,0-4 4-16,0-7-16 16,7-4-16-16,8-5 10 15,2-11-17-15,0-9 5 16,-3-10-24-16,1-9-10 0,-6-8-14 16,-5-4 13-1,1-1 0-15,-4 12 1 0,-1 10 0 16,0 22 4-16,0 17-1 15,0 9-3-15,0 11-1 16,0 1 1-16,0 3 0 16,0 0 0-16,0 0-10 15,0 0-11-15,0 0-8 16,3 0-14-16,-3 0-43 16,0 0-45-16,0 3-61 15,0-3-154-15</inkml:trace>
  <inkml:trace contextRef="#ctx0" brushRef="#br3" timeOffset="139789.57">19999 7143 247 0,'0'0'124'0,"0"0"-88"16,0 0 41-16,0 0 19 15,-118-19-36-15,48 17 13 16,-21 2 22-16,-17 0-43 16,-5 0-10-16,4 5-13 15,12 0-5-15,21 2-1 16,21-5-8-16,21 0 0 16,17-2-2-16,11 0 4 15,6 0 12-15,9 0-21 16,19-6-8-16,14-8-4 15,12 0 0-15,4-3 1 0,5-1-19 16,-2-6 1-16,-6-9 2 16,-9 0 19-16,-13-2 0 15,-12 7 2 1,-12 13 2-16,-4 4 24 0,-5 5 19 16,0 5-8-16,0 1-8 15,0 0-7-15,0 0-8 16,-6 19-11-16,-8 18 2 15,-4 16 7-15,5 21 17 16,4 21-7-16,4 18-14 16,4 18-10-16,1 12 0 15,-3 2-49-15,3 1-208 16</inkml:trace>
  <inkml:trace contextRef="#ctx0" brushRef="#br2" timeOffset="152490.99">24879 8626 180 0,'0'0'197'16,"0"0"-138"-16,0 0 72 15,0 0 12-15,0 0-40 0,0 0-7 16,0 0 16 0,0 0-22-16,-21 23-29 0,35-42 5 15,5-7-39-15,2-7-6 16,-1-7 19-16,-4-13-18 15,-1-10-11-15,0-11 1 16,-2-13-8-16,5-7-8 16,-1-2 2-16,5 2 2 15,-1 11 0-15,-2 15-1 16,0 13 1-16,-1 13-4 0,-6 10 4 16,4 6 0-1,-2 7 4-15,-3 3-4 0,0 8-2 16,-5 2 2-16,-3 5 0 15,2 1-3-15,4 0-5 16,1 21-1-16,7 15 9 16,1 15 0-16,-2 12 3 15,-4 10 3-15,-8 14-6 16,-4 4 7-16,0 2 0 16,-13-4-4-16,-5-11-3 15,0-9 0-15,8-9-1 16,4-4-18-16,6-11-50 15,0-9-65-15,15-12-96 16,1-14-295-16</inkml:trace>
  <inkml:trace contextRef="#ctx0" brushRef="#br2" timeOffset="152715.39">24966 8216 815 0,'0'0'124'16,"0"0"-115"-16,0 0 51 15,0 0 2-15,0 0-27 16,113-34 4-16,-61 34-26 16,5 0-13-16,1 0-3 0,3-3-88 15,-1-6-215-15,-8-7-379 16</inkml:trace>
  <inkml:trace contextRef="#ctx0" brushRef="#br2" timeOffset="152976.7">25747 7813 936 0,'0'0'147'16,"0"0"-136"-16,0 0 45 16,0 0 9-16,0 0-54 15,0 0 7-15,-37 74 31 0,37-18-24 16,0 9-9-16,0 5-14 16,0 0 0-16,0-7-2 15,-3-5-19-15,-2-10-37 16,4-7-65-16,1-7-96 15,0-18-295-15</inkml:trace>
  <inkml:trace contextRef="#ctx0" brushRef="#br2" timeOffset="153508.18">25756 7725 856 0,'0'0'24'0,"0"0"33"16,0 0 46-16,0 0-53 15,0 0-24-15,84-34-21 16,-35 34 5-16,-1 13-10 16,-4 4-9-16,-9 0 6 15,-13 0 0-15,-13 2-5 16,-9-1-2-16,0 1 5 15,-19 3 4-15,-11-2 1 16,-3-1 0-16,0-1 1 16,1-2 0-16,8 0-1 15,9-1-1-15,6 2-7 0,9 1-10 16,0 2 6-16,1 1 2 16,16 2-8-16,5 2 15 15,0-1 3-15,-2 2-1 16,-1-1 1-16,-8-1 3 15,-3-2-2-15,-5 0 5 16,-3 0 5-16,0 4 12 16,-3 1-12-16,-10 1-4 15,-4 1-4-15,-2 1-3 16,-4 1 6-16,-4-1-3 16,-5-4 2-16,-3-4 1 0,-1-7 14 15,-2-6-4-15,7-8-3 16,4-1-6-16,6-10-3 15,11-16-4-15,10-11-50 16,12-5-146-16,35-8-469 16</inkml:trace>
  <inkml:trace contextRef="#ctx0" brushRef="#br2" timeOffset="153732.85">26532 8029 786 0,'0'0'312'15,"0"0"-291"-15,0 0 47 0,0 0 3 16,0 0-31-16,140-16-9 16,-73 16-8-16,3 0-20 15,-2 0-3-15,-9 0-12 16,-7-5-45-16,-13-3-52 15,-12-1-113-15,-18-5-260 16</inkml:trace>
  <inkml:trace contextRef="#ctx0" brushRef="#br2" timeOffset="153944.1">26786 7760 302 0,'0'0'645'15,"0"0"-579"-15,0 0 27 16,0 0-7-16,0 0-28 16,-38 76 22-16,34-26-9 15,4 9-26-15,0 5-35 16,0 5-10-16,0-3-1 16,6 0-56-16,1-7-100 15,-1-11-232-15</inkml:trace>
  <inkml:trace contextRef="#ctx0" brushRef="#br2" timeOffset="157574.13">27537 8373 434 0,'0'0'122'0,"0"0"-120"16,0 0 49-16,0 0 115 15,0 0-56-15,0 0-29 16,0 0-1-16,15-17-41 15,-7-9-25-15,-2-7 16 16,1-11-6-16,2-12-8 16,1-15 2-16,1-9-15 15,2-5-3-15,2 3 3 0,0 6-1 16,2 8-2-16,0 14 1 16,-5 11 14-16,0 18-14 15,-6 11-1-15,-1 5 5 16,-1 5-2-16,-2 4-3 15,1 0 0-15,5 20-8 16,5 20 5-16,3 21 3 16,0 15-1-16,-1 13 0 15,-7 11 0-15,-7-2-3 16,-1-3-50-16,0-11-49 0,0-15-106 16,-4-15-147-1,-10-15-96-15</inkml:trace>
  <inkml:trace contextRef="#ctx0" brushRef="#br2" timeOffset="157744.28">27605 8250 394 0,'0'0'115'0,"-14"-72"-86"16,14 48 107-16,0 10 8 16,0 5-31-16,0 4-51 15,17 5-42-15,8 0-15 16,16 0-5-16,13 0 0 15,16 0 0-15,8 0-13 16,2 0-131-16,-1 0-215 16</inkml:trace>
  <inkml:trace contextRef="#ctx0" brushRef="#br2" timeOffset="158046.5">28346 7732 876 0,'0'0'49'15,"0"0"-6"-15,0 0 86 16,0 0-61-16,0 0-28 16,0 0-10-16,-93-21-14 0,77 45-10 15,-2 13-3-15,-2 10-1 16,4 6 8-16,4 7-8 15,5 2 6-15,7 2-7 16,0-2-1-16,15-8-2 16,25-9 0-16,15-10-35 15,15-9-56-15,5-12-86 16,-2-14-222-16</inkml:trace>
  <inkml:trace contextRef="#ctx0" brushRef="#br2" timeOffset="158278.9">28077 7596 504 0,'0'0'396'0,"0"0"-396"15,0 0 19-15,0 0-2 16,0 0 6-16,127-20-11 16,-58 20-12-16,10 0-2 15,4-1-97-15,2-4-373 16</inkml:trace>
  <inkml:trace contextRef="#ctx0" brushRef="#br2" timeOffset="158573.46">28951 7589 617 0,'0'0'427'16,"0"0"-414"-16,0 0 1 15,0 0 33-15,0 0-19 16,0 0 16-16,-63 111-8 16,63-50-3-16,0 9-13 0,3 6-18 15,5 6 1-15,-2-4-3 16,-4-4-7-16,-2-7-20 16,0-10-51-16,0-15-105 15,0-14-252-15</inkml:trace>
  <inkml:trace contextRef="#ctx0" brushRef="#br2" timeOffset="158948.9">28901 7528 860 0,'0'0'0'0,"0"0"2"16,0 0-2-16,94-11 14 16,-42 19 8-16,4 13-4 15,-5 8 4-15,-5 6-10 16,-13 1-1-16,-12 1-11 16,-14 2-6-16,-7 3 6 15,0 1 7-15,-14 0 8 16,-9 6 6-16,-7 4-18 15,0 1 14-15,-4 1-14 16,-3-2 3-16,1-6-6 16,-1-5 9-16,1-10-9 0,0-7-3 15,1-11 3-15,5-3 0 16,6-10-7-16,4-1-24 16,14-10-57-16,6-19-288 15</inkml:trace>
  <inkml:trace contextRef="#ctx0" brushRef="#br2" timeOffset="159180.54">29499 8090 768 0,'0'0'326'15,"0"0"-319"-15,0 0 24 16,0 0 47-16,0 0-38 16,0 0-23-16,80-17-17 15,-29 11-7-15,1 0-10 16,-7-4-70-16,-1-4-114 16,-12-8-322-16</inkml:trace>
  <inkml:trace contextRef="#ctx0" brushRef="#br2" timeOffset="159374.01">29666 7817 860 0,'0'0'261'16,"0"0"-246"-16,0 0 6 15,0 0 37-15,-66 80-2 16,55-35-41-16,7 7-9 15,4 7-6-15,0 6-15 16,8-1-83-16,4-8-230 16</inkml:trace>
  <inkml:trace contextRef="#ctx0" brushRef="#br2" timeOffset="163714.07">30300 8277 415 0,'0'0'295'0,"0"0"-266"0,0 0 35 15,0 0 52-15,0 0-11 16,0 0-13-16,0 6-12 15,0-6-6-15,0 0-13 16,0-17 9-16,0-9-18 16,0-17-46-16,0-11-6 15,0-8 0-15,0-11-2 16,1-4-3-16,2-1-13 0,6 2-7 16,1 5-6-1,4 10 18-15,2 11 11 0,1 14-11 16,-1 13 4-16,-4 11 9 15,-3 8 0-15,-5 4-5 16,1 0 1-16,3 20 0 16,3 27-12-16,4 20 16 15,1 16 6-15,-5 7-6 16,-3 2 1-16,-5 0-2 16,-3-5-4-16,0-6-19 15,0-8-67-15,0-15-56 16,0-17-211-16,-8-17-334 15</inkml:trace>
  <inkml:trace contextRef="#ctx0" brushRef="#br2" timeOffset="163902.89">30271 8039 813 0,'0'0'69'0,"0"0"-33"15,0 0 63-15,0 0-73 16,0 0-26-16,105-36 0 16,-35 36-20-16,6-3-83 15,0-1-219-15,-10-6-276 16</inkml:trace>
  <inkml:trace contextRef="#ctx0" brushRef="#br2" timeOffset="164194.17">30995 7777 907 0,'0'0'96'16,"0"0"-68"-16,0 0 52 15,0 0-15-15,0 0-35 16,0 0-12-16,-82 33 11 15,55 1-5-15,3 5-14 16,2 6-1-16,7 5-7 16,7 1-1-16,8 2 0 0,0 3-2 15,21-8-19-15,16-6-23 16,12-10-66 0,10-10-74-16,2-13-152 0,-3-9-152 15</inkml:trace>
  <inkml:trace contextRef="#ctx0" brushRef="#br2" timeOffset="164404.6">31216 7827 458 0,'0'0'283'0,"0"0"-203"16,0 0 56-16,0 0-10 15,0 0-67-15,0 0-46 0,-33 31 1 16,33 17 26-16,0 6-23 15,0 6-3-15,1 2-12 16,1 5-2-16,-2-5-4 16,1-7-35-16,1-7-78 15,2-11-200-15,-3-13-424 16</inkml:trace>
  <inkml:trace contextRef="#ctx0" brushRef="#br2" timeOffset="164741.59">31250 7819 764 0,'0'0'101'0,"0"0"-70"0,0 0-29 15,93-15 22-15,-44 18 32 16,0 14-29-16,-4 3-14 15,-10 8-11-15,-8 3 6 16,-11 6-7-16,-14 2 1 16,-2 5 3-16,-13 6 16 15,-12-1 31-15,-6 0-10 16,0-2-12-16,-3-5-16 16,3-6-14-16,5-5-1 0,4-6 0 15,4-8-26-15,3-8-71 16,-1-9-63-16,-1 0-132 15,-4-23-77-15</inkml:trace>
  <inkml:trace contextRef="#ctx0" brushRef="#br2" timeOffset="164992.67">31148 7545 364 0,'0'0'568'0,"0"0"-540"16,0 0 53-16,0 0-26 15,0 0-19-15,112-20-15 0,-34 24 22 16,4 7-24-16,-2 2-18 16,-10-6 3-16,-16 0-5 15,-20-4 1-15,-18-1-10 16,-12-1-3-16,-4 1-40 15,0-1-40-15,-3 2-157 16,-6-3-526-16</inkml:trace>
  <inkml:trace contextRef="#ctx0" brushRef="#br2" timeOffset="165852.84">28524 9583 745 0,'0'0'88'16,"0"0"0"-16,0 0 50 16,0 0-57-16,0 0-35 15,0 0-4-15,81-9-8 16,-21 9-12-16,8 0-13 16,4 0-4-16,-3 4-5 15,-8-1 0-15,-11-3-8 0,-11 0-33 16,-13 0-77-16,-16-3-73 15,-10-14-248-15</inkml:trace>
  <inkml:trace contextRef="#ctx0" brushRef="#br2" timeOffset="166125.14">28872 9327 765 0,'0'0'227'0,"0"0"-171"16,0 0 99-16,0 0-43 16,0 0-59-16,0 0-32 0,-27-3-12 15,27 35-4-15,2 12 58 16,7 9-2-16,0 3-29 16,0 2-8-16,-2 1-9 15,2 0-1-15,-1-1-9 16,-1-7-5-16,1-3-2 15,3-4-44-15,1-5-73 16,3-8-80-16,-6-14-368 16</inkml:trace>
  <inkml:trace contextRef="#ctx0" brushRef="#br2" timeOffset="169524.86">29585 10086 531 0,'0'0'364'0,"0"0"-344"0,0 0 48 16,0 0 45-16,-37-72-62 15,29 36 5-15,2-3-15 16,5-7-16-16,1-3-13 15,0-2-12-15,9-7 1 16,7-4-1-16,1-4 2 16,-1 3-2-16,1 3-6 15,-3 14-1-15,0 16 4 16,-5 12 2-16,-6 14-5 16,0 4 5-16,-2 17-6 15,5 27-7-15,5 24 14 16,4 18 1-16,-2 9 1 15,0 2-2-15,-5-7 0 16,-1-8-2-16,1-11-26 16,2-9-67-16,2-14-65 15,3-18-224-15</inkml:trace>
  <inkml:trace contextRef="#ctx0" brushRef="#br2" timeOffset="169704.83">29670 9871 372 0,'0'0'425'0,"0"0"-419"15,0 0 28-15,0 0 64 16,0 0-91-16,0 0 7 16,12-10-14-16,30 10 0 0,12 0-9 15,4-3-144-15,-6-11-167 16</inkml:trace>
  <inkml:trace contextRef="#ctx0" brushRef="#br2" timeOffset="169931.76">29646 9263 876 0,'0'0'31'0,"0"0"-29"0,0 0 14 15,0 0-6-15,112-11-10 16,-51 19-6-16,9-4-395 16,1-2 190-16</inkml:trace>
  <inkml:trace contextRef="#ctx0" brushRef="#br2" timeOffset="170162.89">30237 9425 992 0,'0'0'69'0,"0"0"-67"0,0 0-2 16,-12 112 48-16,12-59-11 15,0 8-14-15,0 3 3 16,1 0-14-16,7-2-12 16,-2-9 0-16,2-5-53 15,0-9-83-15,0-16-178 16,-1-13-287-16</inkml:trace>
  <inkml:trace contextRef="#ctx0" brushRef="#br2" timeOffset="170651.94">30255 9382 729 0,'0'0'110'16,"0"0"-107"-16,0 0-3 15,0 0 1-15,0 0 6 16,82 1-7-16,-31 19 3 15,-4 5 0-15,-8 0-6 16,-14-3 2-16,-14-2-21 16,-11-1-14-16,0-1 16 15,-12 1 18-15,-12 1 4 16,0-1 4-16,-2 1-3 16,0-4-3-16,5 1 6 0,6 0-6 15,9 2-1 1,5-1-9-16,1 3 8 0,0-1 1 15,4-1-6-15,7 0 1 16,2-1 5-16,-1-1 1 16,1-1 1-16,-2 1 1 15,0 0 18-15,-1 0-2 16,-4 0 5-16,-3 3 5 16,-3 1-8-16,0 3 13 15,0-1-2-15,-12 1-30 16,-3-3 0-16,0-4 7 15,-3-5-5-15,-3-4-3 0,-1-4 2 16,-4-4-2 0,1-4-4-16,0-21-38 0,3-14-113 15,8-12-163-15</inkml:trace>
  <inkml:trace contextRef="#ctx0" brushRef="#br2" timeOffset="170936.62">30349 9028 655 0,'0'0'97'16,"0"0"-88"-16,0 0 63 16,0 0 46-16,79 4-49 15,-30-2-48-15,5 3-10 16,2-1-11-16,-2 2-16 16,0 1-127-16,-10-4-346 15</inkml:trace>
  <inkml:trace contextRef="#ctx0" brushRef="#br2" timeOffset="171395.04">31200 9460 877 0,'0'0'25'0,"0"0"-15"16,0 0 87-16,0 0-41 15,-84-21-18-15,57 22 2 16,0 19-10-16,0 6-15 16,6 8-5-16,2 7 0 15,8 5-3-15,4 6 6 16,7 0-4-16,0 2-5 15,7-4-2-15,16-6-2 16,15-3 0-16,12-7-17 16,14-6-49-16,7-12-131 0,0-12-274 15</inkml:trace>
  <inkml:trace contextRef="#ctx0" brushRef="#br2" timeOffset="171648.45">31679 9360 768 0,'0'0'245'0,"0"0"-245"16,0 0 0-1,0 0 26-15,-50 79 48 0,42-27-43 16,6 10 20-16,2 4-18 15,0 5-22-15,0-4-9 16,0-9-2-16,0-9-17 16,0-6-35-16,-1-11-81 15,-6-11-199-15</inkml:trace>
  <inkml:trace contextRef="#ctx0" brushRef="#br2" timeOffset="171942.22">31691 9269 874 0,'0'0'77'16,"0"0"-77"-16,0 0 0 15,0 0 5-15,0 0 50 16,82 106-15-16,-44-58 3 15,0 3-7-15,-3 6-11 16,-7 2-25-16,-12 2 10 16,-14 0-10-16,-2-1-2 15,-27-2 2-15,-13-7 7 16,-12-5-4-16,-17-6-3 16,-15-13-44-16,-16-10-93 0,-14-17-335 15</inkml:trace>
  <inkml:trace contextRef="#ctx0" brushRef="#br1" timeOffset="198610.28">1254 8884 870 0,'0'0'157'16,"0"0"-150"-16,0 0 57 16,0 0 12-16,0 0-40 15,0 0-14-15,0 0-1 16,-21-26-16-16,21 31-5 15,0 15 0-15,0 7 0 16,0 5 4-16,0 4 1 16,0 3-4-16,0 4 2 15,0 3 13-15,0 5-1 16,0 0 3-16,-7 5-6 16,2 4-7-16,1-3 1 0,-1 0-6 15,1-4 3-15,2 0-2 16,2 0 0-16,0 1-1 15,0 1 2-15,0-1 0 16,0-1 0-16,-1 2 3 16,-8-4 2-16,3 0-7 15,0-2 3-15,0-6-2 16,3-2 2-16,-2-1-3 16,3-5-1-16,0-3 1 15,-1-5 2-15,3 1-2 16,-1 1 0-16,-1 1 2 15,1 6-2-15,-4 1 1 16,-1 3-2-16,3 4 2 0,0-1 3 16,-4-2-4-16,7 4-1 15,-3-4 1-15,3 1 0 16,0 0 2-16,0-3-2 16,0 0 0-16,0 1 0 15,0-2 0-15,0-1 0 16,0 2 3-16,3 0-3 15,-3 2 3-15,0 0-2 16,0 3 2-16,0 1 1 16,0 1-3-16,0 3 0 0,0-2 1 15,0 2 0 1,0 1 0-16,0 4 2 0,0 0-2 16,0 5-2-1,0 0 2-15,0-1-2 0,0 1 0 16,0-2 0-16,0 2 3 15,0-1-3-15,0 3 0 16,0-3 0-16,0 0-3 16,0 2 4-16,0 1-1 15,0 2 0-15,0-1 1 16,0-1 0-16,0 0 1 16,0-3 0-16,0 2-2 15,0 5-1-15,0-2 1 16,0 2 0-16,0-1 0 15,0-3 0-15,0-1 0 0,0 0 0 16,0-1 1-16,0 0-1 16,0-1 0-16,0 1 1 15,0-2-1-15,0 4 0 16,0 0 0-16,0-2-2 16,0 0 3-16,0-1-1 15,0-2 0-15,0 3 0 16,0 2 1-16,0 3 0 15,0 0-1-15,0-2 3 16,0 0-4-16,0 2 1 16,0 1 0-16,4 1-2 15,-1-1 5-15,-3-2-3 0,6-3 0 16,-3 3-2 0,2-8 0-16,-4 2 4 0,1-2-2 15,-2-4 0-15,0-3-2 16,3 0 2-16,-3-4 0 15,1 3 0-15,1 3 1 16,-2-1 0-16,0 1 0 16,0-4-1-16,0 0 0 15,-3 2-1-15,-5 2 1 16,2 0-1-16,0-2 1 16,3-2 0-16,3-4-1 15,0-2 2-15,0 1-1 16,0-2 0-16,0-2 0 0,0-1-1 15,0 0 4 1,0-4-4-16,0 1 1 0,0-3 0 16,0-6-1-16,0 5 3 15,0-3-3-15,0-1 1 16,0 0 0-16,0-2 0 16,0-2 1-16,0 1-3 15,0-5 3-15,0 3-1 16,0-4 0-16,0 1 1 15,0 2-2-15,0 1 2 16,-4 0 0-16,-1 1-1 16,1-2 0-16,1-1 0 15,0 0-1-15,1-1 1 16,1 2 0-16,-2-1 1 0,0-1-1 16,-3-1 0-16,3-1 0 15,-3-1 1-15,3-1-2 16,0-2 1-16,3-5 0 15,0-3 0-15,0-1 0 16,9-2 6-16,7 0 13 16,1 0 15-16,5 0 8 15,-4 0-28-15,-3-3-14 16,0 1 0-16,-6 2 0 16,-5 0-1-16,1 0 0 15,-5 0-2-15,1 0 3 16,-1 0 0-16,0 0 2 15,0 0 3-15,0 0-2 0,0 0 1 16,0 0-4-16,0 0 1 16,0 0 1-16,0 0 0 15,0 0-1-15,0 0-1 16,0 0 0-16,0 0-1 16,0 0 1-16,0 0 0 15,0 0-2-15,0 0 2 16,0 0 3-16,0-3-2 15,5-1-1-15,2-1 0 16,-1 0 2-16,2-2-2 16,8-3-4-16,2 3 2 15,12-3-2-15,3-2-2 0,1 1 3 16,3-2-9 0,0-1 11-16,-1 0-7 0,3 0 8 15,4 0-3-15,5 2 2 16,10 0 1-16,8 2 0 15,22 2 4-15,13 2-2 16,10 3-2-16,11 1-4 16,-3 2 0-16,1 0 4 15,-6 0 0-15,-9 0 1 16,-2 0 2-16,-11 0-2 16,-7-10 1-16,-4-3-2 15,1 2 1-15,-3-1 0 16,-6 2-1-16,-3 2 0 0,-6 2-1 15,-4 1 0 1,0 3-1-16,-5 0 1 0,0-3-4 16,0 1 5-16,0-2 0 15,1-1-3-15,-1-1 3 16,0 1 2-16,0-2-2 16,0 2 0-16,-1 1 0 15,0 1 0-15,-1 2 0 16,1 1-1-16,1 2 0 15,-4 0 2-15,6 0 1 16,-5 0-2-16,0 0-2 16,-3 0-3-16,3 3 2 15,2 1 1-15,-3 2 2 16,4-3-2-16,-3 3 2 0,0-1-2 16,-1 1 1-16,1 0 1 15,2 2 1-15,4 1-1 16,5-1-1-16,1 1 1 15,5-1-11-15,-2 0-3 16,1-2-6-16,-4-1 13 16,-4-2 5-16,1 0 0 15,0-1 4-15,-1 0 1 16,4 2-3-16,0 1 0 16,2-5 0-16,1 3-3 15,3-3 3-15,2 0-2 16,-5 0 2-16,0 0 0 15,-7 0 0-15,-2 0 0 0,-6-3 1 16,-3-4 2 0,-4 1-3-16,3 0 3 0,3-1 0 15,4 1-3-15,6-1 0 16,2 0-1-16,2 3 1 16,-2-1 1-16,-6 1 1 15,-8 0-2-15,-12 2 0 16,-6 2 0-16,-7-1-1 15,-3 1 0-15,0 0 0 16,6-2 1-16,7 0-2 16,6-1 0-16,4 1 0 15,-4 0 2-15,-10-1 2 0,-5 1-2 16,-10 1 2-16,-9-1-1 16,-3 2 3-16,0 0 1 15,-3 0-5-15,3-2 1 16,3 0 0-16,4-5 0 15,5 0-2-15,0 1 0 16,3-2 0-16,-2 1-3 16,-5 3 4-16,-5 1 3 15,-2 1 2-15,-4 1-2 16,0 1 1-16,0-1-3 16,0 1-1-16,0 0 0 15,0 0 0-15,0 0 1 16,0 0 3-16,0 0 1 15,2 0 2-15,-2 0-2 16,0 0 1-16,0 0-4 0,0 0-2 16,1 0 2-16,-1 0-2 15,0 0-1-15,0 0-1 16,0 0 1-16,0 0 0 16,0 0 1-16,0 0 0 15,0 0 0-15,2 0-2 16,4 0-3-16,3 0 1 15,7 0 4-15,8 0 1 16,-3 0-1-16,3 0 0 16,-2 0 1-16,-1 0-1 0,3 0 1 15,3 0 0 1,0 0-1-16,-2 0 1 0,-1 0-1 16,-3 0 0-16,1 0-1 15,2 0 0-15,1 0 0 16,2 0-1-16,-3 0 0 15,3 0 1-15,0-2-1 16,1-3 2-16,2 0-1 16,0 0 4-16,1 1-4 15,3-1 1-15,2 2 0 16,3 0-3-16,-3-1 3 16,-5 0-3-16,-1 1 0 15,-5 0 2-15,-5-3 1 16,-3 2 0-16,0 0 1 15,-2 1-1-15,-2-2-1 0,4 2 1 16,-2 0-1 0,-1 2 1-16,-3-1-2 0,-3 1 2 15,-3 1 0-15,-3 0 0 16,-2-1 1-16,0 1-1 16,0 0 0-16,0 0 2 15,0-2 1-15,0 2 1 16,0-1 1-16,0 1 4 15,0-1 3-15,0-4 5 16,0-2 7-16,0-5-7 16,0-8-16-16,0-9-1 15,0-7 0-15,0-11 0 0,-7-9-4 16,2-7 0-16,2-4-4 16,3 0 6-16,0 2 0 15,0 2 2-15,0-3 0 16,0-5 3-16,6-5-3 15,1-11 1-15,2-5-1 16,-1-9 0-16,2-6-2 16,2-2 2-16,0-7-1 15,1-2 0-15,-2 1-2 16,-2 3 2-16,0 0 2 16,0-4-2-16,-3 2 1 15,1-2 0-15,-5 2 0 16,2 2 0-16,-4-6 0 15,0 0 0-15,0 0-1 16,0-6 1-16,0-4 0 0,0 0 0 16,0 2 1-16,0 7-1 15,0 10 0-15,0 5 0 16,0 3 1-16,0 2-1 16,0 0 0-16,-4 2-3 15,4 1 3-15,0-5-2 16,0 0 2-16,0 3-2 15,0 2 0-15,10 9-2 16,1 3 3-16,0 3-3 16,1 1 2-16,-1 4 0 15,1 0 4-15,-2 0-4 16,-1-1 2-16,0-4-4 0,0-5 2 16,-1-5-3-16,-4 0-5 15,1 3-11-15,-1 7-12 16,-3 8 23-16,-1 4 9 15,0 4 1-15,0 7-3 16,0 3 3-16,0 3 0 16,0-2 5-16,0-5-5 15,0 0-1-15,0-4-3 16,0 0-5-16,0-2-4 16,0-4-12-16,0 1-1 15,2 2 24-15,-2 6 1 16,0 8-2-16,0 10 3 15,0 4 0-15,0-1 2 0,-2 7 2 16,-3 2-3 0,0 2-1-16,-1 4-3 0,2-1 2 15,-1-1 2-15,2 0-4 16,0-2 6-16,3 1-5 16,-4 0 3-16,2 2-1 15,-4 8 0-15,0 4 2 16,2 8-1-16,-2 7 2 15,-3 0-3-15,-5 3-8 16,-3 11 7-16,-3-1 1 16,7-2 0-16,4-7 0 15,3-1-1-15,3-1 1 0,-2-2 3 16,-11 0 2-16,-8-2-5 16,-15-5-1-16,-11-1-4 15,-11 3-4-15,-11 4-1 16,-9-1-22-16,-1 2-1 15,5 0 5-15,8 0 1 16,8 0 5-16,0 0-3 16,1 0 14-16,-3 0 3 15,-8 0 4-15,1 0 4 16,-9 0 0-16,-5 0 3 16,-7-1-3-16,-3-3 0 15,-1 3 1-15,1-1 1 16,3 0-1-16,-3 2 0 15,6-1-1-15,6 0-2 16,-2 1 1-16,2-3 1 0,-4-1 0 16,-2-2 1-16,1 1-2 15,-4-4 2-15,-4 1-1 16,8 5 1-16,-1-1 1 16,-1 2-2-16,-2 2 4 15,-2 0-2-15,1 0 1 16,1 0 0-16,0 0-3 15,-3 0 9-15,-6 0-7 16,-3 0 1-16,-1 0 0 16,-1 0 1-16,2 0 0 15,-4-1-3-15,2-1 1 16,-2-5-1-16,1 0 0 0,5-4-1 16,5-1 0-16,2 3 0 15,2-3 0-15,-1 6 0 16,2 0 5-16,2 4 5 15,1 2-6-15,3 0-4 16,9 5 0-16,4 2 1 16,8 0-3-16,3 0 4 15,1-3 0-15,2-1-2 16,3-2 0-16,1-1 0 16,2 0 1-16,-3 0-1 15,2 0 0-15,-2 4-2 16,0 3 2-16,0 3-1 15,3-2 1-15,7 3 2 0,-1-1-2 16,4 4-1 0,2-1 1-16,-2-3 0 0,3 0 1 15,-1 1 1-15,-2-2-4 16,-1 2 4-16,0-2-3 16,1 1 2-16,0-1-1 15,2-1 1-15,4 0-1 16,-3 1 0-16,0 1 1 15,-7-1-1-15,1 3 0 16,-5 1 0-16,-2 1-2 16,1 1 2-16,-3 1 0 15,2-2-2-15,4-1 2 0,2-3-1 16,9-2 1-16,5-2 0 16,7-1 0-16,12-2 0 15,2 0-1-15,4 2-1 16,-1 3-68-16,-2-3-167 15,10-5-401-15</inkml:trace>
  <inkml:trace contextRef="#ctx0" brushRef="#br1" timeOffset="200080.74">4991 8414 598 0,'0'0'161'0,"0"0"-129"15,0 0 84-15,0 0-62 16,0 0-35-16,0 0 52 15,-35 114-29-15,26-58-14 16,3 6-6-16,0 5-12 16,6 9-2-16,0 9-6 15,0 7 1-15,14 12 1 0,5 8 19 16,4 3-17-16,2 6 2 16,0-6-7-16,-1-2 5 15,-3 1-6-15,0-5 2 16,-2 3 3-16,-4-7-5 15,0 4-1-15,0-3 1 16,-3-4 1-16,-5-2 1 16,-1-4-2-16,-3-3 3 15,-1-3-2-15,1-3 3 16,-3-1 0-16,0-5-1 16,0-5-1-16,0-3-2 15,-3-6 2-15,-3-4 2 16,-3 2-1-16,1 2 2 0,3 0 3 15,0-1-7 1,2-4 1-16,0-6 2 0,3-3-3 16,-3 4-1-16,3-1 0 15,-3-1 1-15,-2-1-1 16,-2-2 1-16,0-4 0 16,-4 0-1-16,-2-1 1 15,4-2 1-15,-2 0-4 16,-2 2 2-16,1 1 0 15,1-1-1-15,0-1 0 16,5-1 1-16,0 2 1 16,1 8 2-16,2 3-6 15,-4 3 6-15,2 2-6 16,-4-3 6-16,-4 1-3 0,1-3 1 16,1 5 1-1,-2 1 0-15,3 0 0 0,-1-1-2 16,4 0 4-16,4 0 5 15,-2 5-3-15,1 3-3 16,1 0 9-16,-2-1-9 16,1 0 19-16,-3 5-16 15,-1-1-5-15,2 2 1 16,-3 2-1-16,2-3 1 16,4 0-2-16,1 0 2 15,2-3-2-15,0-2 0 16,0-4 2-16,3-3-2 15,0 0 0-15,3 0 0 16,-5-4 0-16,1-2-1 0,-2-2 1 16,0 2 0-16,0 3 1 15,0 4-1-15,0 0 0 16,0-2-1-16,0-4 2 16,0-6-1-16,0-2 0 15,0-2 1-15,0 1 0 16,0-2-1-16,0 3 0 15,0-1-1-15,0-2 2 16,0 0-2-16,0-3 1 16,0-4-2-16,0-8 0 15,0-5-15-15,0-13-10 0,0-4 6 16,0-9-7 0,0-1 7-16,0 0-21 0,-9-14-42 15,-3-12-131-15,-4-12-352 16</inkml:trace>
  <inkml:trace contextRef="#ctx0" brushRef="#br1" timeOffset="201194.99">1074 12210 456 0,'0'0'72'0,"0"0"-68"0,0 0 80 16,0 0-34-16,0 0-46 16,0 0 32-16,77-6 4 15,-19 6 23-15,17 0-28 16,16 0-17-16,18 0 0 16,16 7-15-16,33 3 9 15,17-1-8-15,24-2-4 16,21 0 0-16,2-1 0 15,12-1 1-15,-2 0 1 16,0-1 5-16,-8-1-7 16,-8 3 1-16,-10 0-1 15,-9-2 0-15,-9-4 9 16,-12 0 28-16,-9 0-23 16,-8 0 5-16,-11 0-5 0,-3 2-11 15,-10 1 22-15,-9 0-8 16,-10 2-2-16,-5 1-12 15,-6-3 0-15,-6 2-3 16,-5-2 1-16,0-1 1 16,-3-1-2-16,3-1-1 15,0 0 1-15,1 0 0 16,-4 1 1-16,-6 4-1 16,-3 0 1-16,-3 4-2 15,-1-1 2-15,-1-1-1 16,0-2 2-16,0 0-2 15,1 0 0-15,4 2-3 16,6 3 2-16,1 2-3 0,-1-1 2 16,-10-1-6-16,-4-3 1 15,-8-1 3-15,1-4 2 16,-1 0-3-16,2-2 5 16,-2 0 2-16,-2 0-2 15,-3 0-2-15,-4 0 2 16,-9 0 2-16,-7 0-1 15,-5 0 9-15,-6 0 1 16,-3 0-3-16,-5 0 0 16,-1 0-7-16,3 0 3 15,3 0-4-15,0-3-12 16,-2-2-18-16,-7-4-18 0,-10-1-20 16,-8-7-170-16,-11-6-142 15</inkml:trace>
  <inkml:trace contextRef="#ctx0" brushRef="#br1" timeOffset="202563.97">2983 8610 86 0,'0'0'509'0,"0"0"-431"16,0 0 4-16,0 0-19 15,0 0-47-15,0 0-11 16,10 22 41-16,-7 14 24 15,0 15-12-15,-1 15-20 16,-1 13-3-16,2 14-17 16,2 15-6-16,-4 16-8 15,1 13-4-15,-2 9 0 16,0 1 0-16,0-1 1 0,0-3-1 16,-8-3 0-16,-1 2 1 15,2 3 3-15,4-4-2 16,0 6 3-16,3-6-1 15,0-4-4-15,0-3 1 16,0-7-1-16,-3-4 1 16,-3-3-1-16,0-2-1 15,-6-6-1-15,3-4 1 16,0-8 1-16,1-3 0 16,3-5-1-16,0-3 1 15,2-4 0-15,2 0 3 16,1-3-2-16,0 3 7 15,0 2-7-15,0 2 6 0,0 1-5 16,0-1 0-16,0-6 0 16,-6-7-1-16,1-2 0 15,-2-2 3-15,4-2-3 16,3-3 2-16,-3 2 3 16,0-2-2-16,1 1 1 15,-1 7 1-15,0 3-2 16,0 4 9-16,-1 6-5 15,-2 1-4-15,2-5 11 16,-1-3-11-16,5-5-1 16,0-5 2-16,0-2-1 15,0 0-1-15,0-4-3 0,8 1 0 16,0 2-1-16,0-1 3 16,1 4 1-16,1 0-2 15,1 0-1-15,-1 1 2 16,5-1-5-16,-3-2 4 15,4-2-2-15,-1-5 2 16,3-4-1-16,-3-2 3 16,0 2-2-16,-3 0-1 15,-3 1-2-15,1 2 2 16,-1-2 0-16,2-1 2 16,4-1-2-16,-3-4 0 15,-1-1 0-15,-6-6-2 16,-5-1 1-16,0-5-1 15,0-3-5-15,-3 0 7 16,-7 0-1-16,-2-3 0 0,-2 4-14 16,-1-4 13-16,5-7-1 15,-2-7-24-15,6-11-26 16,0-9 17-16,3-6-91 16,3-29-73-16,0-20-285 15</inkml:trace>
  <inkml:trace contextRef="#ctx0" brushRef="#br1" timeOffset="203877.34">6852 8584 482 0,'0'0'86'0,"0"0"-86"16,0 0 0-16,0 0 19 15,9 87 28-15,-9-23 19 0,0 16 2 16,0 16-7-16,-2 22 1 16,-7 15-21-16,-1 10-25 15,1 10-5-15,-3 1-9 16,-1-1 3-16,-1 4-4 16,-2 2-1-16,7 3 2 15,-3-2 0-15,0 0 1 16,-3-5 0-16,-6-12 3 15,-1-5 8-15,-2-5-7 16,0-5 0-16,0-5-4 16,2-2 2-16,5-7 0 0,1-2 1 15,1-8-2 1,3-3 7-16,5 1-2 0,-1-1 20 16,7-4-11-16,1 1-1 15,0-3 16-15,0-2-33 16,0 4 1-16,0 0 8 15,-2 1-2-15,-8-3-3 16,-1-3 1-16,-2 0 5 16,4-3-7-16,3-2 1 15,-3-2 0-15,6 0-1 16,-4-3-2-16,-2-2 10 16,1 4-7-16,-5 8 0 15,-2 0 4-15,-1 5-5 16,-1-3 0-16,2-2 11 15,3-2-12-15,5-1-2 0,-2-2 2 16,3-9-4-16,0-3 2 16,1-5-1-16,1-2 0 15,-2 0 2-15,-1-1-1 16,1 6 1-16,-5 2 1 16,4 2-1-16,1-4-1 15,1-4 3-15,2-4-3 16,3-2 0-16,-3 1 0 15,2 1 0-15,-4-2 0 16,-2 3 0-16,-2 1-1 0,6-1-2 16,-3-2 3-1,6-7-1-15,0-6 1 0,0-5 0 16,0-7-1-16,6-10 2 16,-3-7-1-16,2-8 1 15,-5-6-1-15,1-5-9 16,-1-3-19-16,0-1-8 15,0-23-35-15,-9-18-57 16,-5-20-220-16</inkml:trace>
  <inkml:trace contextRef="#ctx0" brushRef="#br1" timeOffset="205468.04">999 10268 430 0,'0'0'57'0,"0"0"-56"16,0 0 64-16,0 0 15 15,0 0-6-15,112 57-17 16,-58-49 21-16,20-1-30 15,17 1-19-15,20-1-13 0,15-1 1 16,25 2-6-16,16 0-6 16,15 4 1-16,15-1-3 15,1 0 5-15,-1-2-7 16,-6 3-2 0,-9-2 2-16,-18-2-1 0,-9-1 2 15,-10-7-2-15,-8 0-2 16,-1-5 0-16,1-14 2 15,-3 0-6-15,2-2-12 16,-3 4 11-16,-6 1 5 16,-5 6 2-16,-6 0-3 15,-13 1-1-15,-5 3 2 16,-8-3-9-16,-8-2 0 0,-1-2 11 16,2-2-4-16,1-6-2 15,7 1 2-15,7 2-3 16,10 3-6-16,3 10-5 15,-3 3 11-15,-1 2 2 16,-8 0 1-16,-7 3-14 16,-2 3 1-16,-5-1 17 15,-8-5 2-15,-2 0 0 16,-2 0 2-16,1-4 10 16,0-3-7-16,-3 1-5 15,-2 6-2-15,1 0 30 16,0 0-6-16,-3 2 8 0,3 8-20 15,-4-2-7 1,0 0 15-16,0 0-7 16,0-2-3-16,3-2 1 0,-5 0 0 15,3 2 14-15,-3-1-16 16,0 2 8-16,-1 0-6 16,-4-1-7-16,-3 0 6 15,1-1 6-15,-5-2-4 16,-3 0-2-16,0 0-2 15,3 0-2-15,2 4 0 16,-3-3 4-16,-2-1 0 16,0 4-1-16,-1-3 2 15,-5 2-4-15,-1-3-1 0,-5 1-4 16,-4-4 5-16,-6 0 12 16,-5 0-12-16,-5 0 18 15,4 0 0-15,-1 0-12 16,4 0 1-16,0 0-10 15,2 0-1-15,-3 0-3 16,0 0 5-16,-7 0-5 16,-4 0 1-16,-4 0 2 15,-7 0 9-15,-1 0 8 16,0 0-4-16,0 0-16 16,0 0-9-16,-12-4-26 15,-19 1-60-15,-17-4-109 0,-10-7-471 16</inkml:trace>
  <inkml:trace contextRef="#ctx0" brushRef="#br1" timeOffset="206702.86">969 14150 343 0,'0'0'116'16,"0"0"-76"-16,0 0 124 0,0 0-32 15,0 0-71-15,0 0-17 16,2-5-25-16,32 3 13 15,27 2 6-15,24 0-3 16,21 0-7-16,24 0-20 16,13 0-4-16,18 0-2 15,19 3 2-15,5 5-4 16,17 3-2-16,11-3-8 16,8 3 10-16,12 0 10 15,1-4 4-15,6 3 37 16,3-1-22-16,5-1-19 15,-2 2-10-15,-14 0 3 16,-17-1-1-16,-19 3 1 0,-19-2-3 16,-13-3-5-16,-12-4 5 15,-13-3 1-15,-6 0 0 16,-8 0 3-16,0 0-1 16,4 0-5-16,1 0 2 15,4 9-3-15,3 2 1 16,-3 1-5-16,-7 3-3 15,-2-2 10-15,1 3-2 16,2 0-1-16,6 0 3 16,2 2 0-16,-1-1-6 15,-3-3 4-15,-2-3-5 16,-6-3 0-16,-11-4 7 0,-9 2 1 16,-10 1 0-16,-6 0 0 15,-7 3 2-15,-10-1 7 16,-5 2-9-16,-13-2-2 15,-8-1 2-15,-7-2 1 16,-7 1-2-16,-1-4 0 16,-3-1 1-16,-2 0 3 15,0-2-4-15,-5 1 7 16,-7 0-6-16,-5-1 5 16,-4 0 11-16,-2 0-9 15,3 0 4-15,3 3-11 16,1 2-1-16,9-2-2 15,-2 3 1-15,2 1 1 0,2-1-2 16,-3-2 2 0,-6 1 0-16,-2-4 3 0,-6 1-3 15,-3-2-3-15,0 0-5 16,-15 0-27-16,-19 0 13 16,-20-3-27-16,-13-12-158 15,1-3-396-15</inkml:trace>
  <inkml:trace contextRef="#ctx0" brushRef="#br1" timeOffset="207774.77">1324 8866 356 0,'0'0'186'15,"0"0"-186"-15,0 0 16 16,0 0 55-16,0 0 2 15,0 0 19-15,0 0-16 16,0 1-19-16,0-1-17 16,0 0 7-16,0 0 10 15,-3 0 1-15,3 0 2 16,-7 0 7-16,-7-3-10 16,-14-17 1-16,-11-8-43 15,-13-6-8-15,-6-12 5 0,-3-9 7 16,1-11 1-16,2-12-12 15,0-18-7-15,-5-15-1 16,-3-13 0-16,-11-7-7 16,-2 3 2-16,3 5 2 15,7 9 2-15,5 7-1 16,9 7 0-16,1 14 1 16,14 18 1-16,7 21-1 15,17 19 2-15,7 16-1 16,4 6 0-16,5 6 0 0,0-2-9 15,0 2-18 1,0 0-3-16,0 0-4 16,0 0-25-16,0 0-29 0,11 6-56 15,8-4-183-15</inkml:trace>
  <inkml:trace contextRef="#ctx0" brushRef="#br2" timeOffset="212885.05">5794 8990 907 0,'0'0'35'0,"0"0"7"15,0 0 78-15,0 0-63 16,0 0-32-16,0 0 0 0,0 0-9 16,0 25 19-16,5 11 3 15,1 7-12-15,0 14-1 16,-2 3 5-16,-4 5-17 15,0-2-2-15,0-3-1 16,-4-6 1-16,-2-4-3 16,3-9 6-16,1-7-4 15,2-5-2-15,0-10 1 16,0-6-5-16,0-6-1 16,0-2 1-16,0-3 1 15,0-1 11-15,0-1 23 16,0 0 4-16,0 0-15 15,0 0-11-15,0-8-17 0,0-9-25 16,-10-2-75 0,-9-3-107-16,-7-1-222 0</inkml:trace>
  <inkml:trace contextRef="#ctx0" brushRef="#br2" timeOffset="213819.57">2101 12656 966 0,'0'0'25'0,"0"0"-1"15,0 0 69 1,0 0-68-16,0 0-18 0,0 0 52 16,12 110-11-16,-3-52-6 15,-3 9-20-15,-3 6-10 16,-3 6 7-16,0-1 2 15,0 0-10-15,-7-6-5 16,-4-9 8-16,-1-6-14 16,3-12 8-16,2-9-6 15,2-11-2-15,-2-8 0 16,4-6-7-16,3-10-19 16,-3-1-49-16,3-4-38 15,0-20-158-15</inkml:trace>
  <inkml:trace contextRef="#ctx0" brushRef="#br2" timeOffset="214261.23">4058 12701 650 0,'0'0'332'15,"0"0"-312"-15,0 0 26 16,0 0-6-16,0 0-23 16,0 0 38-16,31 107 2 15,-23-49-18-15,1 7-14 16,-4 6-6-16,-1 2-2 16,-4-1-5-16,0-4-10 15,0-5 4-15,0-3-6 16,-6-9-2-16,-3-4-1 15,0-6-2-15,3-10-35 0,-1-8-92 16,5-13-117-16,2-10-559 16</inkml:trace>
  <inkml:trace contextRef="#ctx0" brushRef="#br2" timeOffset="-214618.88">5845 12984 760 0,'0'0'45'15,"0"0"32"-15,0 0 49 16,0 0-42-16,0 0-41 16,0 0-28-16,9 71 54 15,-6-18-9-15,6 6-40 16,1 6 10-16,1 3-11 0,-2 2-5 16,1-1-6-16,-2 0-2 15,-7-6-5-15,-1-8-1 16,0-5-2-16,0-8 2 15,0-8-29-15,0-7-62 16,8-17-123-16,14-10-393 16</inkml:trace>
  <inkml:trace contextRef="#ctx0" brushRef="#br2" timeOffset="-214268.63">7203 12855 132 0,'0'0'785'16,"0"0"-768"-16,0 0 38 15,0 0-1-15,0 0-47 16,0 0 74-16,-5 108-16 16,2-45-26-16,0 10 7 0,0 4-23 15,0 2-8 1,0 0-3-16,-4-5-7 16,-2-5-2-16,-5-9-3 0,-1-7 0 15,-4-8-4 1,-7-5-45-16,1-11-126 0,-5-12-462 15</inkml:trace>
  <inkml:trace contextRef="#ctx0" brushRef="#br2" timeOffset="-213668.19">4039 14655 784 0,'0'0'167'15,"0"0"-97"-15,0 0 35 16,0 0-54-16,0 0-26 15,0 0 85-15,3 113-55 16,10-55-29-16,1 3 12 0,-2-1-11 16,-2 5-24-16,-7-7 5 15,0 1-7-15,-3-6 0 16,0-8-1-16,0-7 0 16,-8-5-12-16,-2-9-41 15,7-9-99-15,3-12-132 16</inkml:trace>
  <inkml:trace contextRef="#ctx0" brushRef="#br2" timeOffset="-212997.55">7383 14953 944 0,'0'0'33'0,"0"0"58"15,0 0 9-15,0 0-36 16,0 0-33-16,0 0-23 15,10 69 20-15,-17-12 20 16,-2 2-13-16,0 4-12 16,-3 2-7-16,2-2 7 15,-1-3-5-15,1-8-8 16,4-6 2-16,0-7-4 16,1-12-6-16,4-9 1 15,-1-10-2-15,1-4-1 16,-1-4 0-16,-3 0-8 15,-9-1-33-15,-8-22-88 16,-7-12-344-16</inkml:trace>
  <inkml:trace contextRef="#ctx0" brushRef="#br2" timeOffset="-204732.54">4146 9000 714 0,'0'0'184'0,"0"0"-172"16,0 0 36-16,0 0 24 15,0 0-23-15,0 0-7 0,0 0 19 16,0 0-13-1,-64 97-16-15,37-46-4 16,-4 8-15-16,-5 7 16 0,-3 2 14 16,-4 0-17-1,-3 1 8-15,4-3 6 0,2-6-19 16,13-10-1-16,9-14-1 16,6-8-8-16,8-8-8 15,2-8 0-15,2-2-2 16,0-8 0-16,0-1-2 15,0-1-3-15,0 0-42 16,0-18-39-16,0-12-100 16,0-8-141-16,0-7-581 15</inkml:trace>
  <inkml:trace contextRef="#ctx0" brushRef="#br2" timeOffset="-204400.68">3782 9109 436 0,'0'0'532'0,"0"0"-482"15,0 0 44-15,0 0-11 16,0 0-45-16,0 0-26 16,31 31 28-16,-5 11 34 15,8 11-30-15,-1 6-13 16,4 3-9-16,-1-4-1 15,0-3-8-15,0-6 2 16,1-2-6-16,-6-5-5 16,-8-10 8-16,-2-8-8 0,-11-10-3 15,-3-6 0-15,-5-6 1 16,-2-2 2-16,0 0 2 16,0 0 3-16,0 0-3 15,0 0-6-15,0 0-46 16,-6-13-114-16,-6-4-235 15</inkml:trace>
  <inkml:trace contextRef="#ctx0" brushRef="#br2" timeOffset="-200417.41">2188 10946 877 0,'0'0'23'15,"0"0"-22"-15,0 0 1 0,0 0 4 16,0 0 5-16,0 0 51 16,0 0 16-16,-54 53-29 15,39-34-30-15,-6 10-5 16,-7 9 10-16,-8 11 11 16,-7 6 1-16,-8 5-9 15,-1 1-4-15,-3 2-8 16,7-3 3-16,12-4-4 15,11-8-10-15,9-9 3 16,8-9 1-16,5-10-6 16,0-7 1-16,3-6-1 15,0-6-1-15,0-1 0 0,0 0 4 16,0 0-5 0,0 0-2-16,0-10-35 15,0-14-83-15,0-13-226 0</inkml:trace>
  <inkml:trace contextRef="#ctx0" brushRef="#br2" timeOffset="-200087.53">1593 11022 977 0,'0'0'46'0,"0"0"-39"0,0 0 19 16,0 0 24-16,0 0 20 15,80 114-5-15,-53-58-9 16,6 2-13-16,1 3-18 16,6 1-6-16,4-2 1 15,1-4 0-15,2-2-15 16,-3-8-1-16,-9-12-4 15,-5-9 2-15,-12-8-4 16,-6-9 2-16,-8-2 0 16,-2-6-3-16,-1 0-16 15,-1 0-47-15,0 0-91 16,-19-12-355-16</inkml:trace>
  <inkml:trace contextRef="#ctx0" brushRef="#br2" timeOffset="-194246.57">7881 10853 509 0,'0'0'121'16,"0"0"-47"-16,0 0 77 15,0 0-50-15,0 0-33 16,0 0-26-16,0 0-2 15,-3-11-27-15,-3 33-10 16,-6 11 5-16,-13 12 34 0,-6 5-15 16,-13 2 15-1,-5 4-7-15,-3-2-19 0,4-1 7 16,10-3-5-16,6-4-8 16,11-7-3-16,11-5-6 15,4-5 0-15,6-6-2 16,0-6 0-16,0-6-6 15,0-4-58-15,0-7-86 16,-5 0-137-16,-7-24-287 16</inkml:trace>
  <inkml:trace contextRef="#ctx0" brushRef="#br2" timeOffset="-193961.33">7495 10957 605 0,'0'0'215'0,"0"0"-155"16,0 0 91-16,0 0-55 15,0 0-74-15,0 0-10 16,37 58 67-16,2-9-27 16,10 8-14-16,5 4-16 15,-3 0-15-15,-4-7 0 16,-9-4 1-16,-10-9-3 15,-9-11 0-15,-7-4-3 16,-3-10 1-16,-6-8-3 16,-3-4-1-16,0 2-2 0,0-4-33 15,0-2-146-15,-22-4-578 16</inkml:trace>
  <inkml:trace contextRef="#ctx0" brushRef="#br2" timeOffset="-170077.28">1239 3235 804 0,'0'0'66'15,"0"0"-44"-15,0 0 39 16,0 0 9-16,0 0-13 16,0 0-9-16,0 0-22 15,0 0-24-15,0 14-2 16,-22 17 0-16,-11 12 16 16,-12 4 3-16,-4 0-5 0,3-1 9 15,1-4-6 1,9-4-6-16,12-6-5 0,8-5-1 15,7-4-4-15,3-3-1 16,3-3 1-16,3-3 0 16,0-5 0-16,-3-3-1 15,3-4-2-15,0-2-16 16,0 0-98-16,3-5-218 16</inkml:trace>
  <inkml:trace contextRef="#ctx0" brushRef="#br2" timeOffset="-169665.39">808 3205 967 0,'0'0'106'0,"0"0"-104"16,0 0 57-16,0 0 1 16,0 0-29-16,0 0-14 15,9 4-13-15,8 22-4 16,5 11 43-16,8 7-4 16,-2 2-31-16,5 2 6 15,4 1 2-15,0-3-11 0,-4 2-1 16,0-3-3-1,-5 2-1-15,-4-5 1 0,-6-7-1 16,-5-7 3-16,-5-10-3 16,-2-7 1-16,-6-7 0 15,3-3 0-15,-3-1 2 16,0 0 4-16,0 0-2 16,0 0-5-16,0 0-6 15,0-13-78-15,0-8-220 16</inkml:trace>
  <inkml:trace contextRef="#ctx0" brushRef="#br2" timeOffset="-169149.26">1700 3505 417 0,'0'0'391'16,"0"0"-360"-16,0 0 92 16,0 0-21-16,0 0-47 15,0 0-22-15,-6-7-9 16,30 7-7-16,10 9 23 15,23 4 3-15,13-3-22 16,5-1-5-16,-1-3-9 16,-11-5-2-16,-13 3-4 15,-11-4-1-15,-6 0 0 0,-8 0 1 16,-8 0-1-16,-7 0-2 16,-8 0-6-16,-2 0-5 15,0 0-11-15,-12 0-54 16,-9-4-131-16,-6-3-348 15</inkml:trace>
  <inkml:trace contextRef="#ctx0" brushRef="#br2" timeOffset="-168831.11">2152 3423 726 0,'0'0'102'0,"0"0"-2"15,0 0 3-15,0 0-70 16,0 0-29-16,0 0 0 16,106-13 6-16,-63 20-10 15,-7 3-1-15,-5 2-17 16,-7-2 0-16,-7-3 9 16,-4 3 2-16,-7-3 2 15,-3 3-1-15,-3 0 3 16,0 4 3-16,0 8 10 15,-12 5 28-15,-12 6-4 16,-7 9 17-16,-10 3-22 16,-11 3-15-16,-6-1-12 15,-3-4-2-15,-3-8-74 16,1-12-514-16</inkml:trace>
  <inkml:trace contextRef="#ctx0" brushRef="#br0" timeOffset="-123225.17">1539 12392 492 0,'0'0'106'16,"0"0"-37"-16,0 0 96 15,0 0-57-15,0 0-18 16,0 0-14-16,-40-29-16 15,40 29-23-15,0 0-30 16,0 5-7-16,0 19 0 16,0 9 5-16,0 7 10 15,0 10-2-15,0 8-6 16,0 9 5-16,0 8-2 16,0 4-3-16,0 2 15 15,0 0-6-15,0 2-7 16,0-1 0-16,-5 1 4 0,-2-7 1 15,-2-4-8-15,0-5 1 16,3-5-4-16,0-1-2 16,6-6 1-16,-2-2 1 15,1-2 5-15,-1-2 1 16,1 0 0-16,-4-2-5 16,0-5 9-16,2-8-9 15,0-9-2-15,3-7 6 16,0-2-7-16,0-5 1 15,0-2-2-15,0-1 0 0,0-2 0 16,1-3 2 0,4 0-2-16,-1-3 3 15,2 4-2-15,0-3-1 16,3 3 3-16,9-4-3 0,7 0 4 16,9 0-1-16,11 0-3 15,9-7 2-15,7-1-4 16,15 1 1-16,3 0-2 15,3 4-4-15,-4 2 6 16,-4 1-3-16,-11 0-6 16,4 0 3-16,-1 0 3 15,10 0-5-15,3-2 5 16,6-1 2-16,3-2-3 16,6 0 5-16,-3-2-1 15,0 0-7-15,6 1 4 0,-6 2-6 16,0-1 6-1,-8 0 1-15,-8 1-6 0,-5-1 4 16,3-3-4-16,0 2 8 16,8-5 2-16,4 2-2 15,3-2-1-15,1-3-8 16,1 3 8-16,-5-2 2 16,-6 1 0-16,-2 1 2 15,-3-2-2-15,-3 3-3 16,-7 0 3-16,-1 1 0 15,-7 1-5-15,-2 1 5 16,-3-1 1-16,4 1 0 16,0-2-1-16,2 3-4 15,-2-2 4-15,-1 0 5 16,-2 2-5-16,3-2 0 0,-1 2 0 16,0 2 1-16,1-1-1 15,0 0-1-15,3 2 0 16,-3 0 1-16,-1 0 2 15,-5 3 0-15,2-3 0 16,-3 3-2-16,1 0-1 16,-6 0-1-16,-1 0 2 15,-5-2 0-15,-4 2 0 16,0-2-4-16,-2 2 4 16,1 0 1-16,-4 0 1 15,5 0-1-15,-3 0 0 16,1 0-2-16,6 0 1 0,0 0-1 15,2 0 1-15,0 2-3 16,1 0 3-16,-1 3 0 16,-2-1 0-16,-1 0 0 15,0 3 1-15,-2-2-1 16,-1 0-3-16,0 2 3 16,0-1 1-16,-2 0 0 15,2 1 3-15,0 0-4 16,-2 0 1-16,0 3-1 15,-1-3 1-15,-3 1-1 16,0-2 0-16,-5 0 0 16,-1 1 0-16,-2-5-2 0,-5 3 2 15,4-2 0-15,-5 1 0 16,2 0 1-16,3 0 1 16,3 1-2-16,4 0-1 15,5 2 0-15,4 0 2 16,1 0 0-16,-4 0-1 15,-1-1-3-15,1 1 2 16,-1-2 1-16,0 2 0 16,0-2 0-16,0-1 0 15,-2 1-2-15,3 0 2 16,-1-2 4-16,0 0 1 16,6-2 0-16,2 1-5 15,7-1-4-15,7 1 4 0,5 1 7 16,1 1-7-1,-2-1 0-15,-4-1 1 0,-5 1 3 16,-6-2-3-16,-4-1 0 16,-6 0-1-16,-2 0 0 15,-4 0 1-15,-1 0 0 16,-5 0 3-16,-4 0 4 16,3 0-4-16,-6-3 2 15,-3 2 3-15,-2 0 0 16,-2 0 3-16,-5 1-4 15,1-2 2-15,-1-3 1 16,2 0-2-16,1-5 0 0,0-7-9 16,-2-9 2-1,1-13-2-15,-2-12 0 0,0-11 0 16,0-7 0-16,0-1-3 16,-3 0-1-16,0 2 4 15,0 1 0-15,-5 4-1 16,1 2 0-16,-2 1 0 15,0-1 0-15,-3 1 1 16,3-1-1-16,0 6-11 16,4 9 0-16,0 7 7 15,2 9 3-15,-2 7 1 16,2 5 0-16,-1 1 1 16,-1 0-1-16,-1 1 1 15,-1 2-3-15,4 1 2 16,1 2 1-16,-1 1 0 0,0 1 0 15,2 3 0-15,-1 4-1 16,1-1 1-16,-1 3-4 16,-4 0-5-16,-5 0-1 15,-5 8 7-15,-3-2 3 16,0-4 0-16,1-1 0 16,-6-1 0-16,-6 0 0 15,-10 0-1-15,-11-9-7 16,-8-3-1-16,-1-1 5 15,2 2 3-15,-2 1 1 16,2 2-3-16,0 1 3 16,4-1 2-16,2 2-2 15,4 1 1-15,5-3 1 0,-2 3 1 16,0 1-3-16,-8 1 1 16,-8 3-2-16,-5 0 1 15,-1 0 0-15,1 0-4 16,2 7 3-16,-3 3 1 15,3 1-1-15,1-2-2 16,2-1 3-16,3-3 0 16,1 1 2-16,-1-4-2 15,1 1 1-15,-3-3-1 16,1 2 0-16,2-2 0 0,-1 0 0 16,6 0 2-1,1 0-2-15,-1 0 0 0,-3 0 4 16,-5 1-4-16,2 1 0 15,-5 2-1-15,2-1 0 16,-2-1 1-16,1 3 0 16,-1-4-2-16,0 4 2 15,1-3-2-15,-1 2 2 16,2-1-2-16,-4-1 1 16,2 1 1-16,3 0 1 15,-1 0-1-15,3-2 1 16,4 0 0-16,2-1 0 15,4 3-1-15,5-2 3 16,-3 1-5-16,4 0 3 0,-3-1-1 16,2 0 2-1,4-1-1-15,0 0-1 0,4 0 0 16,0 0-1-16,1 0-1 16,0-2-1-16,-5-3 2 15,-3 1 2-15,2 1-2 16,-1-1 0-16,3-1 1 15,5 2 0-15,2-3 0 16,-2 0 1-16,3 1-2 16,-1-3 1-16,-2-1-2 15,0-2 0-15,2 3 1 16,-4 0 0-16,-2 1 1 16,-6 0 0-16,4 1 0 15,-3 3 0-15,2 0-1 16,3 3 1-16,2 0 0 0,1-1 0 15,1 0 1-15,0-4-1 16,-2 1 0-16,2-2 0 16,-1-2 1-16,-1-1-1 15,-2 0 0-15,4 3 0 16,2-1 0-16,-1 0-3 16,1-2 3-16,-3 1-1 15,0-1 1-15,1 1-1 16,0-1 1-16,-1-1 0 15,-1 3 0-15,-2-3 0 0,1 5 1 16,3 1-1 0,-2 1 0-16,-1 0 0 0,5 3 0 15,-1 0 0-15,1 0 0 16,4 0-1-16,0-2 1 16,2 2 0-16,1-1 2 15,0 0-2-15,0 0 0 16,-1 1 0-16,5-3 0 15,-2 0 0-15,1 0 0 16,3 0 0-16,-4 1 1 16,6 0 0-16,-7-1-1 15,5 0-1-15,-4 0 1 16,5 1 1-16,1 2-1 16,-2-1-1-16,0 1 1 15,-1 0 0-15,-1 0 0 0,0 0 0 16,-4 0 0-1,3 0 1-15,-6 0-1 0,0 0 0 16,2 0 0-16,-5 1 0 16,6 1 0-16,-1 1-4 15,2 0 4-15,-2 0 0 16,4-1 0-16,-4 0-2 16,4-2 2-16,-3 1 0 15,0 1 2-15,-1-2-2 16,-2 2 0-16,0-1 0 0,3 0 1 15,-1-1-2 1,1 2 2-16,3-1 0 0,2 1 0 16,-2-2 0-16,2 1 5 15,-4 0-6-15,2 0 4 16,-1 1-2-16,4-1 3 16,0 1 1-16,6 0-5 15,5-1 2-15,4-1 1 16,3 0-3-16,0 0-1 15,0 0-1-15,0 0 0 16,0 2-5-16,0 1-7 16,3 8-42-16,7 4-37 15,-10-7-202-15</inkml:trace>
  <inkml:trace contextRef="#ctx0" brushRef="#br0" timeOffset="-116595.39">6382 8826 268 0,'0'0'100'0,"0"0"-41"0,0 0 51 16,0 0 15-16,0 0-23 16,0 0-15-16,0 0-3 15,0 0-17-15,2-5-9 16,-1 5-15-16,-1-2-3 15,0 2-4-15,0 0-7 16,0-1-6-16,0-3-1 0,-18-3-7 16,-6-1-15-1,-12 0 0-15,-5 2 1 0,-4 1-3 16,3 2 2-16,4 1 0 16,3 2 2-16,5 0 1 15,2 0-2-15,0 0 0 16,1 0 2-16,-3 0-3 15,-3 0 1-15,-7 0-1 16,-14 0 1-16,-19 0-1 16,-15 0-1-16,-3 2 1 15,2 1 0-15,15-1 0 16,15 1 0-16,10-3-1 16,7 0 1-16,5 0 1 15,4 0 2-15,3 0-3 16,3 0 11-16,0 0-4 0,3 0-3 15,-1 0-2-15,-2 0 1 16,0 0-3-16,-1 0 2 16,-3-3 4-16,1-5-5 15,-6 2 0-15,5-2 0 16,-2 2 1-16,-3 3 3 16,3 1-4-16,-1 2 2 15,-2 0-3-15,2 0 1 16,3 0 0-16,1 1 3 15,-3 2-2-15,5-2-1 16,-4 2 1-16,-2-3-2 0,1 0 4 16,-3 0-2-16,-4 0-2 15,-2 0 0-15,-3 0-7 16,-1 0 7-16,0 0 1 16,-3 0-1-16,0 0 0 15,2-3 2-15,1-1-2 16,4 0 0-16,3-1 4 15,1 3-2-15,4-2-2 16,-4 2 0-16,-2-1-1 16,-5 3 0-16,0 0 1 15,2 0 0-15,4 0-1 16,2 0-2-16,6 0 3 16,-2 6 0-16,0-1 0 15,5 2 3-15,2-2-3 16,4 0-1-16,7 2 1 15,-3 3-2-15,2 0-1 0,1-1 2 16,4 4-1-16,1-2-1 16,-2 2 1-16,6 0 1 15,-6 4 1-15,5 0-1 16,-1 2 1-16,1 1 0 16,-2 0 0-16,3 2-2 15,3 2 2-15,-3 0 0 16,0 1 1-16,2 1-1 15,2-2 4-15,2 0-3 16,0-1 0-16,0 2 0 0,7 2-1 16,7 2-1-1,7 2 1-15,0 2 2 0,3 0 0 16,1 3-2-16,-1 1 1 16,1-3 0-16,-1 2-1 15,3 0-1-15,3-4 1 16,3 1 0-16,7-1 1 15,-3-1-1-15,5-2 1 16,-2-1-1-16,0 0 0 16,-1 1-1-16,3-2 1 15,-2-3 1-15,4 1-1 16,3-2 0-16,4-3-1 16,4-3 2-16,5 0-1 0,7-6 3 15,3-3-3 1,3 0 0-16,3 1 4 0,-1-1-1 15,-5 3-3-15,-8-2-3 16,-2 2 2-16,1 0 0 16,0-1-1-16,5-1 2 15,6-1-3-15,2-3 3 16,4-1 0-16,4-3 5 16,3 1-5-16,0-1-2 15,-6-1-1-15,0 0 3 16,-4 0 0-16,-1 0 3 15,4 0-3-15,4 0 8 16,-2-7-6-16,1-4-2 16,1-1 0-16,0-4 1 0,2-1-9 15,-1-3 9-15,-3 2-1 16,-6-3 2-16,-7 0-1 16,-3 1-1-16,-7-5 1 15,-1 0 3-15,-4-2-1 16,-4-4 4-16,-6 2-6 15,-2-2-1-15,-5-2 0 16,-4 4 0-16,-6-2 5 16,-4 2-5-16,-3 3 3 15,-6 1-3-15,3 0 0 16,-2-1-2-16,-4 0 1 16,0-1 1-16,-2-3 2 15,-5 0-1-15,1-4-2 0,-3-3 0 16,0 1 1-1,0-2 1-15,-9 4 2 0,-9 2-2 16,-4 0-1-16,2 1 0 16,-5 2 1-16,3 3 1 15,-2 0-1-15,-1-2-1 16,0 2 1-16,0-3-1 16,0 0-1-16,-5-1 0 15,2-1 0-15,-8 2 1 16,-6 1-1-16,-9 4-2 15,-11 4 3-15,-17 0 0 16,-17 8-1-16,-23 5-3 0,-24 7-3 16,-42 0-44-16,-33 22-103 15,-31 12-221-15</inkml:trace>
  <inkml:trace contextRef="#ctx0" brushRef="#br0" timeOffset="-102861.35">9032 11021 369 0,'0'0'103'15,"0"0"-91"-15,0 0 48 16,0 0 1-16,0 0-15 16,0 0 26-16,0 0 15 15,0 0-36-15,3-9-36 16,-3 9-15-16,0 11-14 16,-17 9 14-16,-12 5 12 15,-8 4-3-15,-2-1-1 0,-2-2 1 16,3 0-6-16,5-5 6 15,8-2 1-15,3-6-3 16,8-3-4-16,7-4 0 16,2-3 2-16,3 0 4 15,2-2 0-15,0 1-4 16,0 3 4-16,0 3 16 16,13 3-3-16,7 3-2 15,8 1-19-15,4 2 9 16,1 0-9-16,-2-1-1 15,-4-1 0-15,-4 0-32 16,-4 0-66-16,-2-3-159 16,-1-2-78-16</inkml:trace>
  <inkml:trace contextRef="#ctx0" brushRef="#br0" timeOffset="-101390.3">199 11229 494 0,'0'0'109'0,"0"0"11"16,0 0 5-16,0 0-47 16,0 0-6-16,0 0 3 15,0 0-30-15,2-25-18 16,22 22-11-16,19 2-1 0,20-2 17 15,10 0-24-15,18-1 2 16,7-1-3-16,-7 5-1 16,-10 0-6-16,-15 0-3 15,-22 0-2-15,-11 0 2 16,-12 0-6-16,-12 0 0 16,-5 0 0-16,-4 0 0 15,0 0-1-15,0 0-10 16,-10 0-13-16,-14 0-31 15,-6 0-132-15,-1 0-210 16</inkml:trace>
  <inkml:trace contextRef="#ctx0" brushRef="#br0" timeOffset="-101077.74">729 11107 417 0,'0'0'300'0,"0"0"-231"16,0 0-21-16,0 0-40 15,0 0 1-15,0 0 7 16,63-10-9-16,-26 10-5 16,6 6 11-16,-4 5-13 0,-5 2-3 15,-5 2 0 1,-7 0 3-16,-7 2-4 0,0 3 3 15,-12 7 1-15,-3 4-2 16,-24 6 2-16,-21 9 39 16,-25 5-24-16,-28 14-15 15,-40 7-10-15,-30 3-404 16</inkml:trace>
  <inkml:trace contextRef="#ctx0" brushRef="#br0" timeOffset="-95473.17">4279 12342 283 0,'0'0'111'0,"0"0"-85"16,0 0 21-16,0 0 7 16,0 0 27-16,0 0 10 15,0 0 8-15,0 0-24 16,3-39-25-16,-12 35-32 16,-10 1-12-16,-5 0 4 15,-4-2 12-15,-2 0-7 16,-3 1 13-16,5 1-4 15,-4 0-12-15,1 2 0 0,-2 1-2 16,-1 0 1 0,-2 0 0-16,-3 7 1 0,-1 7-4 15,1 1 3-15,3-1-1 16,6 1-1-16,8-2 7 16,4-4-5-16,6 3-4 15,2 0 2-15,-5 2-5 16,3 5 4-16,-3 4 1 15,0 2-3-15,3 3 5 16,-1 5-7-16,2 4 1 16,-2 6 0-16,-1 3 0 15,4 1 3-15,-2 1-5 16,3-5-2-16,3 3 0 16,-1-1 1-16,1 3 6 15,0 0-6-15,1 0 4 0,1 1 2 16,-5-1-7-1,3-1 0-15,0-2 2 0,-2 0 0 16,4-3-2-16,1 1 2 16,3-2-3-16,0-2 0 15,0 2 3-15,0 0-3 16,4-2 2-16,1 0 0 16,-2-1 0-16,-3-1 8 15,0 1-6-15,0 1 4 16,0 2-8-16,-8 0 3 15,0 1-2-15,2 1 5 16,-2-2-2-16,5 0 3 0,0 0-1 16,3 1-1-16,0-1 0 15,0 1 1-15,0 0-3 16,0-2 1-16,0-2 3 16,0-3-4-16,0-2-1 15,0-2 1-15,0 0-2 16,0-1-1-16,0 1 0 15,0 1 0-15,3 0 2 16,0 1-2-16,2 0 1 16,-4 1-1-16,2-1 1 15,-1 2 1-15,-1 1-1 16,-1-4 1-16,0 1-1 16,0-1 0-16,2 0 0 0,-1 2 3 15,2 2-3 1,0 1-1-16,0 1 1 0,1 1 4 15,-2-2-4-15,1 1 0 16,3 0 4-16,-3 0 3 16,0 2-5-16,1-3 7 15,-1 4-5-15,2-3 2 16,-1-4-4-16,4 0 7 16,-2-1-6-16,4 0 1 15,-4-1-1-15,3 1 6 16,0-2-4-16,-2 1-1 15,4-1 2-15,-2 1 2 16,4 1-3-16,2 1 0 16,0 0-4-16,3-2 1 0,0-1 1 15,1-3 1-15,1 0-2 16,-1-2-2-16,6 1 4 16,-5-5-1-16,4-1 6 15,-2-2-10-15,0-3 5 16,1-7-2-16,4-2-1 15,-2-4 0-15,6-3-2 16,2 0 5-16,6-4-2 16,-2-9 0-16,-1-2 1 15,0 1-3-15,0-5-1 16,2-1 1-16,-2 1 1 16,3-2-1-16,-2-2 1 15,-1-1 1-15,1-3-2 0,-4-2-1 16,3-1 0-1,-5-1 1-15,-1 0-1 0,-3-3-2 16,-3 0 2-16,-5-2 4 16,-1-1-4-16,-4-1 0 15,-1-3 1-15,-4 5 2 16,3 0-4-16,-2-1 4 16,-1 0-1-16,-1-1-2 15,-1 0 1-15,-4-1 0 16,-3 0 2-16,0 3 0 15,0-6 4-15,0 0-7 16,0-5 3-16,0-6-3 0,0-1 0 16,0-1-2-1,0 4 1-15,0 0 1 0,0 3-1 16,0 2 1-16,-3 5 6 16,0 4-3-16,-1-2-4 15,1 3 1-15,-2-3 0 16,1 3 0-16,1-5 0 15,-3 0 3-15,0-3-5 16,-3-4 7-16,3 0-10 16,0-2 5-16,-3 0 0 15,3 2 3-15,0 3-3 16,0 1 0-16,3 0-5 16,-3 2 8-16,0-3-3 0,2 0 1 15,-1-2-1 1,-1 1 3-16,3 0-5 0,2 3 2 15,-2-3-2-15,3 4 2 16,-2 1-1-16,-2 0 5 16,4 7-10-16,-3 1 12 15,0 3-5-15,-3 4-1 16,1-4 0-16,1-1-1 16,-5 0 1-16,3-5-2 15,-1-1 2-15,-1-4-1 16,-2 1 1-16,5 2-3 15,-1 3 3-15,2 5-1 16,-2 4 1-16,-3 1 0 16,0 0 0-16,0-5-2 0,-3-1 2 15,2-2 2-15,-4-7-2 16,2-4-1-16,-3 0 0 16,-1 1 1-16,7 9-2 15,0 10 0-15,-1 7 4 16,5 5-3-16,-4 2 1 15,3 3-1-15,-1-5-1 16,-4-2 1-16,2-1 1 16,-4-2 0-16,-2-4 0 15,-3-8-1-15,-3-4 0 16,-3-2 1-16,-1 3-1 16,4 5 0-16,0 1 1 15,3 5-2-15,2 3-7 0,4 8 6 16,3 0 3-1,3 4-6-15,-3-2-10 0,-1 2-23 16,-5 0-38-16,4 3 7 16,4 3-129-16,4 0-17 15,3 0-694-15</inkml:trace>
  <inkml:trace contextRef="#ctx0" brushRef="#br0" timeOffset="-93359.47">7656 12528 376 0,'0'0'99'0,"0"0"-60"16,-97-33 102-16,66 22-24 16,-2-1-53-16,-3 1-12 15,-4 5 6-15,-2 4-9 16,0 2-18-16,-4 0-17 16,-2 5 3-16,5 9-4 15,1 3 2-15,8 0 1 0,2 5 1 16,6 3-6-16,2 6 2 15,2 7-4-15,2 3 0 16,-1 5 2-16,0-2 0 16,2 2 3-16,-2-3-5 15,2 3-3-15,2-1 3 16,-1 2-1-16,3-1-6 16,1 1 0-16,0 3 5 15,1-2-2-15,2 0-4 16,-2 1 1-16,1-1 2 15,0 3 1-15,-4 3 7 16,0 0-1-16,-1 0-5 0,-1 0 3 16,4 3-1-1,5-1 2-15,2 2-2 0,4 0-1 16,3-1-4-16,0 0-2 16,0 1 5-16,0 0-3 15,0 1 3-15,0-1-5 16,0-1 5-16,0-1-4 15,0-3 2-15,0 1-2 16,0-2-1-16,0 0 1 16,3 1 1-16,1-2-2 15,-1 4 1-15,2-4 2 16,1 0-3-16,0 2 4 16,-3-1-1-16,6 4 2 15,-3 0-1-15,-2 0-4 16,2-3 2-16,-3 0 3 0,2-3 0 15,2 1-5-15,-1 0 5 16,0-1-3-16,2-3-1 16,2-2-2-16,0-1 4 15,1-7 1-15,4-1-5 16,-3 0 0-16,1-3 0 16,2-2 4-16,0 1-4 15,0 0 1-15,3 4 0 16,-2-1-1-16,2 0-1 15,6 1 1-15,-3-1 0 16,7-2 0-16,1 1-3 16,-1-1 3-16,0-3 1 0,2-4-1 15,0-4 0-15,1-9 0 16,-1-1 0-16,7-5 2 16,3-5-1-16,5-2-2 15,6 0 0-15,4 0 0 16,4-12 0-16,0-9-9 15,1-4 5-15,-2-2-1 16,-1-2 3-16,-2 1 0 16,-3 2 1-16,-6-2 2 15,0 2 0-15,-4 1 1 16,-1-2 1-16,2-3-2 0,0-4 7 16,2-3-6-1,0-4-1-15,1-2 0 0,-6-2 0 16,-6-2 2-16,-5 1 1 15,-7-3 1-15,-7-1 9 16,-3-4-5-16,-3-4-5 16,-3-5-3-16,1-5 0 15,2-2 2-15,0-5-1 16,2-3-1-16,0 2 1 16,0 3-1-16,-1 2 0 15,-4 3-2-15,0 1 0 16,-3-3 2-16,-3 0-1 15,0-2 1-15,0-2 0 16,0-1 0-16,0 3-2 0,0 2 2 16,-3 4 0-1,0 6 0-15,-1-1-1 0,-1 1 1 16,1-1 0-16,-2 3 1 16,0 0-1-16,-3 7 2 15,-1 0 1-15,-1 1-2 16,-1 2-1-16,2 4 0 15,-2 3 0-15,1 5 4 16,-2 4-4-16,5 0 0 16,-1 4 0-16,1 0 0 15,0 0 3-15,1 0-2 16,-1 0 1-16,-2-1-2 16,1 1 1-16,0 0-1 15,-3 2 1-15,3 3 0 16,-4 3-1-16,2-2 0 0,1 2-2 15,-5 1 1-15,7-1 1 16,-1-1 1-16,-2 0-1 16,3-2 0-16,-1-1-1 15,1 1-1-15,0 1 2 16,0-1-1-16,-1 6 1 16,-4 1-1-16,4 0 1 15,-5 1-3-15,-2-2 2 16,5 1 1-16,-2 2-4 15,1 2 4-15,-1-1 1 0,4 2-1 16,-3-2-5 0,0 0 5-16,0 2 0 0,-3 1-1 15,0 1-5-15,-7 4 1 16,4 1 0-16,-6 2-5 16,-3-1 7-16,2 2 2 15,-3-1-3-15,-4 0-1 16,-2-2 5-16,-11-2-6 15,-20-1-11-15,-26 1-28 16,-38 6-37-16,-45 0-48 16,-45 13-444-16</inkml:trace>
  <inkml:trace contextRef="#ctx0" brushRef="#br0" timeOffset="-89506.29">4655 7996 159 0,'0'0'89'16,"0"0"0"-16,0 0-5 15,0 0 6-15,0 0 25 16,-30-76-25-16,30 73 4 16,0 1-34-16,0 2-31 15,0 0-29-15,0 0-6 16,0 17-4-16,0 9 10 16,2 8 3-16,5 10 1 15,-3 10-2-15,1 9 5 16,1 7 5-16,-3-2-2 0,3-3-4 15,1 1-2-15,-2-7 5 16,-1-4-7-16,-1-5 0 16,-1-7-2-16,-2-8 0 15,0-9 1-15,0-5 0 16,0-8-1-16,-8-7 1 16,1-1 3-16,-8-5 2 15,0 0 3-15,-6 0-4 16,0-5-3-16,5-1 1 15,4 0-1-15,6 3 8 16,6 3-5-16,0 0-4 0,0 0-1 16,0 0-3-1,0 0-4-15,0 0 0 0,0 0-7 16,6-2 10-16,9-8 4 16,4-8 11-16,7-8-4 15,5-11-4-15,0-3 5 16,2-2-8-16,-3 1-15 15,0 3-20-15,-3 7-182 16,-5 7-193-16</inkml:trace>
  <inkml:trace contextRef="#ctx0" brushRef="#br0" timeOffset="-53051.69">3600 9419 163 0,'0'0'0'0</inkml:trace>
  <inkml:trace contextRef="#ctx0" brushRef="#br0" timeOffset="-33072.71">1449 17156 349 0,'0'0'509'0,"0"0"-459"15,0 0-34-15,0 0 28 16,0 0-30-16,0 0 46 16,0 83 14-16,0-37-38 15,0 5-8-15,0 10-9 16,0 6 10-16,0 8 2 16,0-2 1-16,0 2 5 0,0-3-12 15,0-7-9 1,-1-9 7-16,-4-10-1 15,1-7-14-15,3-18 7 0,1-7-13 16,-2-10-1-16,2-4-2 16,0 0-31-16,-1 0-18 15,-2-24-36-15,-5-15-74 16,5-16-414-16</inkml:trace>
  <inkml:trace contextRef="#ctx0" brushRef="#br0" timeOffset="-32740.25">1411 17014 476 0,'0'0'283'0,"0"0"-235"16,0 0-9-16,0 0 53 15,0 0-47-15,0 0 2 16,-20-10 10-16,20 10-4 16,0 0-39-16,12 0-10 15,9-5 12-15,12 0 26 16,12-5-15-16,7-1-17 16,0 2-2-16,-3 3-8 15,-7 4-1-15,-6 2 0 16,-3 0-5-16,-8 0-11 15,-7 0-8-15,-9 7-32 16,-6 3-57-16,-3 7-45 0,-2 4-198 16</inkml:trace>
  <inkml:trace contextRef="#ctx0" brushRef="#br0" timeOffset="-32488.62">1502 17510 863 0,'0'0'89'0,"0"0"-74"16,0 0 91-16,0 0-26 15,0 0-26-15,0 0 4 16,52-10-13-16,-15 5-38 15,3 0-7-15,5 1-3 16,4-1-41-16,5-3-81 16,10-4-255-16</inkml:trace>
  <inkml:trace contextRef="#ctx0" brushRef="#br0" timeOffset="-32190.42">2547 17444 1008 0,'0'0'113'0,"0"0"-113"16,0 0 65-16,0 0-5 16,0 0-32-16,0 0-8 15,140-10-11-15,-74 3-9 0,4 0-70 16,-6 1-65-16,-7-2-167 16,-15 2-439-16</inkml:trace>
  <inkml:trace contextRef="#ctx0" brushRef="#br0" timeOffset="-31992.95">2640 17671 936 0,'0'0'270'0,"0"0"-270"0,0 0 0 16,0 0 29-16,0 0-23 15,0 0-1-15,76-21-10 16,-5-5-81-16,7-8-266 16</inkml:trace>
  <inkml:trace contextRef="#ctx0" brushRef="#br0" timeOffset="-28680.32">3730 17716 137 0,'0'0'371'0,"0"0"-323"15,0 0-5-15,0 0 127 16,0 0-48-16,0 0-22 16,-3 0 26-16,6-5-32 15,6-16-24-15,4-12-43 16,2-9-16-16,0-11 6 15,-1-6-5-15,-2-7 1 16,-2-10-10-16,-4-8-3 16,3-5-3-16,1 4-3 0,-1 6-1 15,2 22 7 1,-1 17-8-16,1 16 4 0,-4 10 1 16,-2 11-2-1,-2 0 3-15,2 3-7 0,6 8 2 16,8 25-2-16,7 21 9 15,12 24 3-15,-2 15-2 16,-1 7-1-16,-7 6 3 16,-7-2-3-16,-6-4 0 15,-6-5-3-15,-5-19-13 16,-1-13-33-16,0-21-55 16,3-16-61-16,-3-21-169 15,-3-5-85-15</inkml:trace>
  <inkml:trace contextRef="#ctx0" brushRef="#br0" timeOffset="-28517.54">3942 17455 751 0,'0'0'223'0,"0"0"-204"16,0 0-1-16,0 0 26 15,0 0-44-15,0 0-1 16,67-42-10-16,-4 23-3 15,14-6-116-15,4-1-243 16</inkml:trace>
  <inkml:trace contextRef="#ctx0" brushRef="#br0" timeOffset="-28282.12">4592 17090 873 0,'0'0'108'16,"0"0"-108"-16,0 0 0 16,-12 84 55-16,9-40-6 15,3 6 9-15,0-2-27 16,2 5-4-16,10 1-24 16,-2-1-3-16,-1-5-12 15,2-7-28-15,2-10-81 0,2-12-193 16,1-17-168-16</inkml:trace>
  <inkml:trace contextRef="#ctx0" brushRef="#br0" timeOffset="-27770.41">4500 17060 996 0,'0'0'57'0,"0"0"-57"16,0 0-23-16,0 0 9 16,0 0 14-16,118-24 4 0,-57 24-4 15,0 3 0 1,-6 14-37-16,-16 3 14 0,-9 2 15 16,-17 3-23-16,-13 0 9 15,0 0 13-15,-10 0 5 16,-8 1-8-16,-3-1 8 15,0-1-3-15,6-3 0 16,2-1 7-16,5-1-3 16,7-3 3-16,1 1-5 15,0 0-7-15,4-3-7 16,11 2 12-16,2 4 6 16,0-4-1-16,0 1 2 15,4 3-3-15,-5-3 15 16,1 2-12-16,-1 0 1 0,-6 4 8 15,-2 0-1-15,-5 5-1 16,-3 2 19-16,0-1 22 16,-6 1-13-16,-14-1-4 15,-5-3 17-15,-5-5-11 16,-1-4 9-16,-2-7-9 16,-7-7-16-16,1-3-9 15,-1-10-8-15,-2-17-4 16,9-16-64-16,14-10-179 15,17-5-629-15</inkml:trace>
  <inkml:trace contextRef="#ctx0" brushRef="#br0" timeOffset="-27532.22">5341 17509 1083 0,'0'0'93'0,"0"0"-87"15,0 0-1-15,0 0 23 16,0 0-23-16,0 0 30 16,82 0 3-16,-21-7-38 15,14-9-30-15,2-1-93 0,-5 0-81 16,-6 2-220-16</inkml:trace>
  <inkml:trace contextRef="#ctx0" brushRef="#br0" timeOffset="-27292.13">5501 17238 939 0,'0'0'175'0,"0"0"-170"16,0 0 32-16,0 0 26 16,0 0-43-16,0 0 33 0,-36 78 4 15,33-31-32-15,3 4-19 16,0 4-4-16,0 2-2 16,7-4-30-16,11-1-77 15,6-9-131-15,7-13-463 16</inkml:trace>
  <inkml:trace contextRef="#ctx0" brushRef="#br0" timeOffset="-26206.54">6330 17462 554 0,'0'0'56'0,"0"0"29"16,0 0 66-16,0 0-16 16,0 0 4-16,0 0-26 0,-6-18-20 15,6-13-53 1,9-8-35-16,0-7-2 0,3-5-3 15,1-4-1-15,1-10-3 16,2 1-4-16,-4 4-8 16,6 7-11-16,-6 14 9 15,1 14 16-15,-7 11 2 16,2 7-2-16,-7 6-8 16,2 1 3-16,2 0-6 15,3 28-2-15,6 20 15 16,5 22 10-16,-1 13-5 15,0 6-4-15,-1-2 1 16,-7-7-2-16,-3-5-3 16,1-7-7-16,7-12-59 15,1-10-102-15,2-16-156 0,-1-16-81 16</inkml:trace>
  <inkml:trace contextRef="#ctx0" brushRef="#br0" timeOffset="-26031.01">6448 17466 754 0,'0'0'231'0,"0"0"-227"15,0 0 57-15,0 0 10 16,0 0-64-16,0 0-5 16,30-24 5-16,14 12-7 15,8-2-12-15,4 1-87 0,-4-1-142 16,-6-1-302-16</inkml:trace>
  <inkml:trace contextRef="#ctx0" brushRef="#br0" timeOffset="-25639.84">7377 16987 847 0,'0'0'52'16,"0"0"-51"-16,0 0 23 15,-97 0 24-15,58 19-8 16,-4 8 36-16,7 10-19 16,3 11-19-16,8 7-27 15,14 3 2-15,8-2-7 16,3-7 8-16,8-1 0 16,16-7-10-16,7-5-4 0,11-11-5 15,7-11-20 1,12-11-59-16,2-3-108 0,-5-17-268 15</inkml:trace>
  <inkml:trace contextRef="#ctx0" brushRef="#br0" timeOffset="-25429.34">6964 16824 242 0,'0'0'715'0,"0"0"-714"16,0 0 2-16,0 0-3 15,0 0 33-15,0 0 46 0,113 11-43 16,-47-10-25 0,8-1-11-16,4 0-142 0,-2-4-316 15</inkml:trace>
  <inkml:trace contextRef="#ctx0" brushRef="#br0" timeOffset="-25125.19">8039 16958 323 0,'0'0'661'15,"0"0"-661"-15,0 0 12 16,0 0 18-16,-46 99 44 16,37-44-10-16,9 2-14 15,0 5-13-15,0-3-32 16,14 0-5-16,-1-5-5 15,6-6-45-15,4-10-90 16,4-12-247-16,1-18-159 16</inkml:trace>
  <inkml:trace contextRef="#ctx0" brushRef="#br0" timeOffset="-24789.87">8002 17012 984 0,'0'0'0'16,"0"0"-24"-16,0 0 24 15,0 0 14-15,94-8 8 16,-45 18 1-16,8 9 10 16,-2 10-29-16,-6 2-4 0,-10-1-1 15,-12 1-4-15,-12-1 2 16,-8 1-1-16,-7 2 2 15,0 1 1-15,-9 3 1 16,-10 1 5-16,-11-1-3 16,-7 2-2-16,-5-6 0 15,-7 1-9-15,-5-3 2 16,-1-4-1-16,3-6-10 16,10-5-11-16,12-7-21 15,12-9-47-15,14-2-174 16</inkml:trace>
  <inkml:trace contextRef="#ctx0" brushRef="#br0" timeOffset="-24561.05">8661 17403 1040 0,'0'0'13'0,"0"0"-8"15,88 0 22-15,-39 0-27 16,5-7-13-16,6-6-47 16,-3 0-139-16,-7-2-342 15</inkml:trace>
  <inkml:trace contextRef="#ctx0" brushRef="#br0" timeOffset="-24329.67">8852 17112 1136 0,'0'0'7'16,"0"0"-7"-16,0 0 0 15,-27 83 22-15,27-40 5 16,0 6 22-16,2 2-5 16,14 5-39-16,8-1-5 15,3-4-20-15,4 0-64 16,4-10-121-16,-1-13-309 0</inkml:trace>
  <inkml:trace contextRef="#ctx0" brushRef="#br0" timeOffset="-23921.73">9298 17559 551 0,'0'0'526'0,"0"0"-514"15,0 0-12 1,0 0 58-16,0 0-17 0,-4-93 14 15,5 63 2-15,7-3-25 16,-1-5-28-16,2-6-4 16,0-9-1-16,1-17-5 15,1-12-21-15,-5-3-12 16,-2-5 15-16,1 11 1 16,2 15-1-16,1 18 16 15,1 23 5-15,-3 13 3 16,-1 10-9-16,3 0 9 15,6 25-9-15,8 20 9 16,6 20 13-16,2 17-1 16,-3 11-7-16,-5 6 1 15,-2-3 0-15,-6-1-6 0,-6-14 0 16,1-8-25 0,0-12-77-16,-2-17-148 0,-4-23-155 15</inkml:trace>
  <inkml:trace contextRef="#ctx0" brushRef="#br0" timeOffset="-23758.2">9386 17299 796 0,'0'0'282'16,"0"0"-278"-16,0 0 36 15,0 0-15-15,0 0-16 0,0 0-9 16,129-9 0-1,-63 9-21-15,5 0-162 0,-3 0-209 16</inkml:trace>
  <inkml:trace contextRef="#ctx0" brushRef="#br0" timeOffset="-23527.82">9993 17126 9 0,'0'0'901'0,"0"0"-882"16,0 0 34-16,0 0 33 16,0 0-42-16,0 0-6 15,-76 62 24-15,73-19-16 16,3 4-27-16,0 6-6 0,6-1-11 16,14-2-2-16,8-5-6 15,9-4-20-15,6-9-49 16,5-13-98-16,-2-11-298 15</inkml:trace>
  <inkml:trace contextRef="#ctx0" brushRef="#br0" timeOffset="-23300.43">10381 17098 596 0,'0'0'530'0,"0"0"-522"15,0 0-8-15,0 0 0 16,0 0 5-16,-11 78 41 16,11-27-3-16,5 5-4 15,4 6-27-15,7 1-12 16,-5 1 0-16,1-4-11 16,1-5-31-16,-2-5-104 15,2-13-170-15</inkml:trace>
  <inkml:trace contextRef="#ctx0" brushRef="#br0" timeOffset="-22973.12">10393 17163 1122 0,'0'0'0'16,"0"0"-7"-16,0 0 7 15,0 0 2-15,82 15 9 16,-31 2-2-16,-2 6-3 16,-1 0-6-16,-8 4-15 15,-9-1 0-15,-11 3-2 16,-10-2 9-16,-8 7 5 16,-2 5 3-16,0 0 0 15,-15 4 9-15,-5 0 11 16,2-4-1-16,-4 0-1 0,0-4-14 15,-1-6-4-15,-1-8-3 16,-3-9-23-16,-11-12-36 16,1 0-88-16,1-22-252 15</inkml:trace>
  <inkml:trace contextRef="#ctx0" brushRef="#br0" timeOffset="-22769">10356 16939 634 0,'0'0'398'0,"0"0"-386"16,0 0 9-16,0 0 48 15,0 0-31-15,124 14-38 16,-63-14-8-16,-3-9-171 15,-6-11-499-15</inkml:trace>
  <inkml:trace contextRef="#ctx0" brushRef="#br0" timeOffset="-22200.24">11113 17526 520 0,'0'0'634'0,"0"0"-630"0,0 0 7 15,0 0 26-15,0 0 8 16,0 0 5-16,142 3 32 16,-48-3-51-16,12-14-31 15,0 1-66-15,-6-1-92 16,-17-2-164-16,-23-2-485 16</inkml:trace>
  <inkml:trace contextRef="#ctx0" brushRef="#br0" timeOffset="-22012.74">11401 17235 1146 0,'0'0'157'0,"0"0"-157"0,0 0 0 16,-7 79 18-16,7-23 21 15,15 8-6-15,4 4-32 16,7 8-1-16,3 1-82 15,1-3-164-15,-1-9-535 16</inkml:trace>
  <inkml:trace contextRef="#ctx0" brushRef="#br0" timeOffset="-13834.61">12262 18260 970 0,'0'0'45'16,"0"0"-36"-16,0-84-9 15,1 42 39-15,-1-2-15 16,0-9 10-16,0-3 7 15,0-6-11-15,0-7-27 16,0-7-3-16,0-2-2 16,0 5-8-16,3 14 0 0,5 17 9 15,1 15 1-15,1 13 0 16,-2 9-10-16,3 5 9 16,5 0-7-16,4 17 8 15,7 19 7-15,4 13 10 16,1 10 0-16,-2 9-12 15,-5 7-3-15,-5-2-1 16,-3-1-1-16,-6-7 0 16,-4-4-19-16,-1-12-58 15,-6-12-66-15,0-15-143 16,0-22-111-16</inkml:trace>
  <inkml:trace contextRef="#ctx0" brushRef="#br0" timeOffset="-13668.99">12398 17945 921 0,'0'0'92'0,"0"0"-92"15,0 0-19-15,0 0 14 16,0 0 10-16,0 0 4 16,119-34-9-16,-59 17-15 15,-5-2-189-15,-12 0-192 16</inkml:trace>
  <inkml:trace contextRef="#ctx0" brushRef="#br0" timeOffset="-13437.6">12019 17347 861 0,'0'0'7'0,"0"0"-7"16,0 0 0-16,0 0 5 15,130-14 1-15,-59 11 6 16,10-2-12-16,8 4-22 16,1 1-249-16,-5 0-164 0</inkml:trace>
  <inkml:trace contextRef="#ctx0" brushRef="#br0" timeOffset="-13210.77">12924 17442 659 0,'0'0'17'0,"0"0"76"16,0 116 20-16,0-68-58 15,0 3 3-15,11 3-5 16,5-2-20-16,-1 1-31 16,3-3-2-16,-3-5-40 0,-2-6-61 15,-4-10-160-15,-6-14-148 16</inkml:trace>
  <inkml:trace contextRef="#ctx0" brushRef="#br0" timeOffset="-12711.85">12881 17495 846 0,'0'0'10'0,"0"0"-10"16,0 0-9-1,0 0 9-15,0 0 24 0,85 5-23 16,-42 10 7-16,-3 1-8 15,-2 2-21-15,-10 1-63 16,-7-3-29-16,-12 1 58 16,-8-3 36-16,-1 0 0 15,-1 2 19-15,-17-4-1 16,0 1 1-16,-1 1 0 16,2-4 1-16,4 1 17 15,7 2-5-15,6-2-12 16,0 1-1-16,6 1-6 15,12 2 6-15,1-3 4 16,2 0 9-16,0 0-2 0,0-1 12 16,-6 2 4-16,-3 2 32 15,-4 2-11 1,-3 2-23-16,-2 3-11 16,0 4 8-16,-3 1-15 0,0-3-7 15,0 1 0-15,-11 1-7 16,-6-5 10-16,-10-5-5 15,-7-2 4-15,-8-14 6 16,-12 0 20-16,-3-16 6 16,-2-21-34-16,4-15-11 15,11-18-124-15,10-14-185 16</inkml:trace>
  <inkml:trace contextRef="#ctx0" brushRef="#br0" timeOffset="-12545.3">12824 17331 815 0,'0'0'111'15,"0"0"-108"-15,0 0-3 16,0 0 47-16,124 2-29 16,-52-2-16-16,9-3-2 15,3 3-54-15,-9-2-404 16</inkml:trace>
  <inkml:trace contextRef="#ctx0" brushRef="#br0" timeOffset="-12020.09">13876 17488 485 0,'0'0'244'0,"0"0"-237"16,0 0 77-16,0 0 17 15,0 0-53-15,0 0 12 16,-82-22 19-16,82 22-39 16,0 0-34-16,0 0-5 15,0 0-1-15,0 0 7 16,0 0-2-16,0 0 8 16,0 0-6-16,0 0-2 15,0 0-1-15,0 0 3 16,0 0 2-16,0 0 2 15,0 0-11-15,0 15 1 16,0 6 13-16,0 6 0 16,0 8-4-16,0 5 7 0,1 10 2 15,8 1 2 1,-1 4-4-16,-1-2-4 0,-1 0-7 16,1-7-6-16,-4-6 0 15,2-8-2-15,-2-8-36 16,-2-9-41-16,-1-8-79 15,0-7-177-15</inkml:trace>
  <inkml:trace contextRef="#ctx0" brushRef="#br0" timeOffset="-11718.71">13752 17506 833 0,'0'0'68'0,"0"0"-61"16,0 0-7-16,0 0 34 15,86 6 0-15,-41 11-3 16,7 2 15-16,1 6-27 16,-7-2-14-16,-6 4-5 15,-13 0 2-15,-12 2-2 16,-14 5 25-16,-1 2 8 15,-13 10 14-15,-17 5-24 16,-13 2-14-16,-7 3-9 16,-11 3 0-16,-15 0-72 15,-16 4-156-15,-17-7-484 0</inkml:trace>
  <inkml:trace contextRef="#ctx0" brushRef="#br0" timeOffset="-9220.96">28440 10908 237 0,'0'0'272'15,"0"0"-160"-15,0 0-85 16,0 0 29-16,0 0 14 16,0 0-14-16,0 0-13 15,0 0 1-15,50 3-6 16,16-11 2-16,34-7-1 0,44-8-12 16,44-6-15-1,50-2-6-15,33 0-4 0,23 0-2 16,7 2-1-1,-10 1 0-15,-26-1-14 0,-30 1-9 16,-29 3-11-16,-29 3 35 16,-26 3 2-16,-21 2 6 15,-20 3-6-15,-12 1-1 16,0 4 1-16,7 3 25 16,1 2 12-16,-3 4-22 15,-12 0-11-15,-18 0 0 16,-15 0 0-16,-19 0-1 15,-12 0 2-15,-11 0 2 16,-7 0 6-16,-4 0-5 16,-4 0-3-16,-1 0 0 0,0 0 2 15,0 0 3-15,0 0 7 16,0 0-3-16,0 0-8 16,0 0-1-16,0 0-6 15,0 0-1-15,0 0 0 16,0 0 0-16,0 0 0 15,0 0 1-15,0 0-1 16,0 0 0-16,0 0-4 16,-3 0-23-16,-17-3-72 15,-18-16-289-15</inkml:trace>
  <inkml:trace contextRef="#ctx0" brushRef="#br0" timeOffset="43521.94">19393 5609 212 0,'0'0'81'0,"0"0"1"16,0 0 43-16,0 0 23 15,0 0-21-15,0 0-52 16,0 0-18-16,5-3-16 16,-5 3-20-16,0 11-10 15,-9 8 42-15,-5 2-15 31,1 2 5-31,-3 4-15 0,2-4-6 0,1 4 4 16,2-2-10-16,1 4 4 0,-2-1-1 16,3-1 5-16,1-2-6 15,2 1 9-15,-1 1-9 16,4-3 6-16,0 3-5 16,0 0-3-16,3 1 2 15,0 1-2-15,0 1 8 16,0 1-15-16,0 0-2 15,0 1 10-15,0-1-6 16,6 1-2-16,3-2-1 16,0-2 2-16,1-2 1 0,3-1-3 15,1-4-3 1,5-6-3-16,1-6 5 0,7-4 6 16,6-5-1-16,5 0 2 15,0 0-11-15,-4-6-3 16,-4-5 0-16,-7-2 4 15,-4-3 3-15,-2 0-4 16,-4-3-1-16,-2-1-2 16,-2 0 0-16,-1-4 4 15,-2 3-3-15,2-1 0 16,-3-2 0-16,0-1-1 16,1 2 3-16,-2-2 3 15,2-2 1-15,-3-4-3 16,0 2 1-16,-2-3-4 15,-1 1 1-15,0 4-2 16,0 3 0-16,0 2 2 16,0 2-2-16,0 0 3 15,0 3 0-15,0-1 1 0,-4-1 3 16,-6-2-6-16,2-2 3 16,-1-2-3-16,-1 4 1 15,1 0-1-15,0 4-1 16,-4 4 0-16,0 2-3 15,-3 1 0-15,0 0-3 16,-5 0 4-16,0-2 2 16,-2 0 5-16,-2-5-4 15,1 3-1-15,5 2 0 16,2 3 1-16,7 5-2 16,-2 4-4-16,3 0-1 0,-6 0-1 15,0 3 1-15,-2 7 5 16,0 2 1-16,1 2-2 15,-1-1 0-15,1 1 2 16,2 2 0-16,1 0 0 16,2 0-3-16,1 2 3 15,-2 1-2-15,3 2 2 16,0 3 0-16,-1 4 1 16,4 3-1-16,0 3-1 15,4 2 0-15,1 0 1 16,1 1-3-16,0-4 3 15,0 0 1-15,0-3 0 16,0-1-1-16,0 0 0 0,0-1-1 16,0 0 0-16,3 2 1 15,6-2 1-15,6 0-1 16,0-3-1-16,7-1 1 16,5-7 3-16,3-2 2 15,2-7-4-15,-2-5 0 16,0-2-1-16,-5-1 1 15,-2 0-1-15,-4 0 0 16,0-7-1-16,-3-6 0 16,0-4 1-16,-1-2-3 15,1-5-1-15,-2-3 1 16,-1-6-5-16,1-1 3 16,-1-2-1-16,0 1 0 0,0 2 5 15,-2-1-3-15,0 1 4 16,-4 1 1-16,-1-2-1 15,-3 0-1-15,-3 0-1 16,0-3 2-16,0-1 1 16,0-2-1-16,-10 1-1 15,-1 1 1-15,1 7 1 16,-2 6-1-16,3 7-2 16,-2 6 1-16,0-1-2 15,-1 5-1-15,-5-1-1 16,1 2 1-16,-4 1 2 15,-2 3 0-15,2 0-1 0,-3 3 1 16,0 0 0 0,1 0-2-16,3 10 1 0,-1 6-2 15,2 5-1-15,0 2 4 16,1 4 1-16,0 0 0 16,1 6-1-16,-1 4 1 15,1 4 1-15,1 3 0 16,-1 1 1-16,4 1-1 15,1 0-2-15,5-1 2 16,6-2-1-16,0 1 1 16,0-2 1-16,6 0-1 15,8-3 1-15,2-1 0 16,2-4-1-16,1-5 0 16,1-2 1-16,2-7-1 0,2-2 0 15,3-5 0-15,1-3 1 16,3-8-1-16,4-2-1 15,1 0-3-15,-1-5 1 16,1-10-5-16,-6-5-4 16,-3-8-6-16,-5-8 11 15,-8-10-6-15,-6-10 8 16,-6-5-5-16,-2-4 9 16,0 2-2-16,-13 7 3 15,-2 3 1-15,-1 6 0 16,-3 5 4-16,-1 5-2 15,-1 4-1-15,3 1-1 0,-2 1 0 16,1-1 2-16,3 1-1 16,-1 5-2-1,4 8 2-15,4 9-1 0,0 6-1 16,-3 3-3-16,-3 0-6 16,-3 12 4-16,-1 8 4 15,1 4-3-15,1 2 3 16,1 7 1-16,-2 0 0 15,0 9-3-15,3 3 2 16,-1 6-43-16,-2 2-56 16,-3-1-38-16,-4-7-134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05T08:24:59.984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0070C0"/>
    </inkml:brush>
    <inkml:brush xml:id="br4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15799 294 239 0,'0'0'120'0,"0"0"-56"0,0 0 5 16,0 0 65-16,0 0 16 16,0 0-33-16,0 0-38 15,-20-42-31-15,29 38-30 16,25-1-13-16,23-4-1 15,26 3 2-15,14 1-4 16,5 4-2-16,-5 1 0 16,-17 0 2-16,-18 0-1 0,-19 5-1 15,-21 2-1 1,-10-5 0-16,-9 1-8 16,-3 1 1-16,0 2 2 0,0 5 6 15,-8 3 18-15,-6 6 5 16,0 0-7-16,1 4-4 15,2 5-1-15,2 9-2 16,-1 10-1-16,3 11 16 16,-1 11 2-16,-2 5-8 15,1 3-8-15,0 2 3 16,-4-1-8-16,0 3 3 16,1 1-5-16,-1-2 1 15,1 5-3-15,2 1 0 16,1 5 2-16,3-8 0 15,3-2-3-15,-2-4 0 0,5-10 3 16,0-2-2 0,0-5 1-16,0-7-2 0,0-2 2 15,0-4 0 1,-1-3 0-16,-1 1 1 0,1-3 5 16,-2 2-7-16,3 2 2 15,0 2 17-15,0 4-15 16,0-2-3-16,0 6 6 15,0-3-4-15,0 0-3 16,6-1 1-16,-3-8-2 16,-2-3 0-16,1-6 2 15,-1-4-2-15,-1 0 1 0,3-1-1 16,-1 0 1 0,1-2 3-16,0-5-3 0,0-4-1 15,0-3 0 1,1-5 0-16,-3-5 0 0,1-4 1 15,-2-3-1-15,0 0 6 16,0 0 2-16,0 0 2 16,0 0 4-16,0 0 14 15,0 0-5-15,0 0-2 16,0 0-8-16,0 0-6 16,0 0-6-16,0 0 0 15,-15 0 0-15,-15 2-1 16,-19 0 3-16,-25 1-1 15,-11-1-2-15,-14 1 0 16,-11-1 0-16,-15 1 4 0,-16-1-4 16,-10 3 0-16,-1-2 0 15,5 2 0-15,2 1 18 16,4 1-7-16,0 1-2 16,-3-3-9-16,2 1 7 15,3-3 4-15,14-1-2 16,14-2-3-16,13 0 2 15,13 0 1-15,13 0-2 16,5 0-3-16,9 0-1 16,3 0-1-16,4 0 4 15,9 0-5-15,4 0-1 16,5 0 1-16,5 0-1 16,-1 1 0-16,4 1 0 15,2 1 0-15,3 0-1 0,3-2 1 16,-4 2 1-16,-4-1-1 15,-3 1 0-15,-8 2 0 16,0-1-1-16,-3 0-1 16,-6 2-2-16,2-1 3 15,-3 1 1-15,1 0-3 16,-3-1 3-16,3 1 0 16,-2-2 0-16,8 2-1 15,3-2 1-15,5 2 0 16,1-3-3-16,-1 1-5 15,-8-1-4-15,-4 0 3 16,-8-1 2-16,-7 1 6 16,-6-1-5-16,-3-2 5 0,-2 2-3 15,-2 1 0-15,2 0 0 16,-1 0 2-16,-2-2 2 16,5 2 0-16,1-3-3 15,8 1 1-15,3-1-1 16,4 0 3-16,-2 0-3 15,-1 0 3-15,0 3-2 16,2-1-1-16,-3 1 2 16,-2-2 1-16,-1 3 0 15,1-3-5-15,1 4-1 16,-1-2 4-16,2-3 0 16,-2 0 1-16,6 0-1 0,2 0 2 15,1 0 1-15,-2 0 0 16,-1-5-1-16,-1 2 0 15,0 2-1-15,-2 1-4 16,3-3 4-16,0 3 0 16,1-1-2-16,-1-2 3 15,0 0 1-15,4-1-1 16,5 1 0-16,6 0 1 16,8-1 0-16,1 1 0 15,2-1 0-15,-4 1-1 16,-2-1 0-16,0 0 0 15,-4 0 0-15,1 0 0 16,4 1-1-16,-1-2 3 16,2 0-2-16,-5 0 1 0,-7 3-1 15,-6-3-2-15,-8 2 1 16,-6 1-1-16,-5-3 4 16,-8 2-1-16,-7-1-1 15,-4 4 0-15,0-3-2 16,-3 2 0-16,-4 1-2 15,-4 0 3-15,-7 0-1 16,-1-1-4-16,-5-4-5 16,-3 3 0-16,3-3 4 15,0 2 3-15,-1-1 4 16,1 1 0-16,-3 3 1 16,2 0-2-16,-1 0-2 0,-2 5 1 15,-3 2 1-15,-2 1 2 16,2-1 0-16,3-5-1 15,0 2-1-15,3-4 1 16,5 0 0-16,1 0 2 16,7 0-4-16,3 0 0 15,0 0 1-15,-1 4 1 16,-4 3 0-16,1 2 0 16,1-2 0-16,6 0 1 15,3-1 0-15,9-3 0 16,0-3-1-16,1 0 1 15,1 0-1-15,2 0 0 16,2 0 0-16,1 1 0 16,-2 3-4-16,-1 2 4 0,-2-1 0 15,-1 4 0-15,-1-1 0 16,4 2-1-16,-4-3 1 16,3 0 1-16,3-1 0 15,0 0-1-15,-4 0 0 16,-4-1 0-16,-4-2 0 15,-3 0 0-15,0 0-1 16,6-1-1-16,0 0 1 16,0-1 0-16,0 1 1 15,4-1-2-15,4 0 2 0,2 1 0 16,1-2 1 0,2 0-1-16,3 0 0 0,2 0 0 15,1 0-1-15,4 0 0 16,-4 0 2-16,2 0 0 15,9 0-1-15,0 0-6 16,7 0 6-16,7 0 0 16,3 0 0-16,5 0-1 15,6 0 1-15,6 0-1 16,3 0 2-16,5 0 0 16,4 0-1-16,1 0 0 15,4 0 0-15,-1 0 0 16,2 0 1-16,0 0-1 15,-1 0 1-15,1 0 0 16,0 0 1-16,0 0 4 0,0 0 5 16,0 0 4-16,0 0 0 15,0 0 2-15,0 0-5 16,-2-2 5-16,-2-2-11 16,-2-1-5-16,2-1 1 15,-4-2-1-15,-1-4 1 16,0-1-2-16,-1 1 3 15,-1-3 0-15,1 3 5 16,-1-2-5-16,4 1 6 16,1 0-2-16,2-4-3 15,1 0 1-15,1-1-3 16,2-8 0-16,0 1 2 16,-1-8-4-16,-4-1 1 15,2-3 1-15,-6-1-2 0,2 5 2 16,-1 1-2-16,2 1 0 15,0-1 1-15,0 3 1 16,2-2-1-16,-2-6-1 16,6-4 0-16,-3-7 0 15,3-4-2-15,0 2 2 16,0 6-2-16,0 3 2 16,0 2 0-16,6 6 1 15,4 1-1-15,-4 2-2 16,-3 4 2-16,0 2 0 15,-3-5 5-15,0-7-5 0,0-10-1 16,-6-7-3 0,0 4 4-16,-1 3 0 0,4 6 1 15,3 6-1 1,0 2 0-16,0 3-2 0,0 0 2 16,0 0-3-16,3 0 3 15,1-3 0-15,-4-5-1 16,0-6 0-16,0-6 0 15,0-4-2-15,-4-1 0 16,-2 5-2-16,3 10 4 16,3 5 1-16,0 7-1 15,0 1-1-15,0 3 1 0,0 2 0 16,0-1 1-16,3-2 0 16,-3-10 0-16,0-2-3 15,0-6 2-15,0-5-6 16,0 3 3-16,0 7 1 15,-3 3-9-15,3 10 11 16,0 4 1-16,0 2 0 16,0-1 1-16,0 0-1 15,0-3 0-15,0 0-1 16,0-5 1-16,0-8 1 16,0-10-1-16,0-3 0 15,-5-2 0-15,1 6 0 16,1 7 1-16,0 4-2 15,-2 1 2-15,1-1-3 16,1 1 3-16,0 0-1 0,0 2 0 16,0 2 1-16,0 2-2 15,0-3 1-15,3 2 0 16,-3-4 0-16,0 1-1 16,3 7 1-16,0 7 1 15,0 6-1-15,0 3-2 16,0 6 2-16,0 1-1 15,0 0-25-15,0 0-65 16,17 19-66-16,14 7-5 16,12-2-241-16</inkml:trace>
  <inkml:trace contextRef="#ctx0" brushRef="#br0" timeOffset="4506.58">16404 721 767 0,'0'0'45'16,"0"0"-29"-16,0 0 34 15,0 0-3-15,0 0-15 0,0 0-12 16,0 0 0-1,-69 40 25-15,31-10-26 16,-10 1-9-16,-5 0-1 0,-2-3 3 16,3-3-4-16,7-3-5 15,11-5 8-15,12-4-10 16,9-2 4-16,9-5-5 16,3 3 0-16,1 0 0 15,0 4 7-15,5 3 6 16,11-1-6-16,7 2-6 15,5-2-1-15,6 0-1 16,3-4-44-16,7-1-90 16,1-6-173-16,-1-4-229 15</inkml:trace>
  <inkml:trace contextRef="#ctx0" brushRef="#br0" timeOffset="4856.89">16052 938 637 0,'0'0'202'15,"0"0"-190"-15,0 0 13 16,0 0 33-16,0 0 22 16,147-5 15-16,-18 3-42 15,25-1-29-15,13 1-13 16,4-1-7-16,-16-1-2 0,-18-4-1 15,-16 0-1-15,-18-1 0 16,-12 1 0-16,-13-1 2 16,-23 5-1-16,-19 0 3 15,-23 1 10-15,-8 2 31 16,-5 1 21-16,0 0-32 16,0 0-25-16,0 0 1 15,0 0-7-15,0 0-3 16,0 0-3-16,0 0-12 15,0 0-63-15,1 0-78 16,5-2-357-16</inkml:trace>
  <inkml:trace contextRef="#ctx0" brushRef="#br0" timeOffset="5690.47">18110 553 852 0,'0'0'63'16,"0"0"-38"-16,0 0 53 16,0 0 3-16,0 0-28 0,0 0-24 15,0 0 37-15,0 93-1 16,-4-41-22-16,1 9 1 16,0 4-10-16,0 3 7 15,-2 4-11-15,-2-1 4 16,-2-4-9-16,2-4-15 15,1-9 14-15,3-12-12 16,1-7-9-16,2-14 13 16,0-8-10-16,0-7-1 15,0-6-3-15,0 0 6 16,0 0-8-16,0 0-12 16,0-11-77-16,0-6-153 0,-12-2-285 15</inkml:trace>
  <inkml:trace contextRef="#ctx0" brushRef="#br0" timeOffset="6457.37">14411 2224 842 0,'0'0'58'0,"0"0"-48"16,0 0 63-16,0 0 17 0,0 0-17 16,0 0-47-16,3-52-26 15,-3 59-4-15,-13 16-18 16,-10 13 22-16,-11 4 0 16,-3 6 5-16,-2-1 4 15,3-1 6-15,3-1-6 16,5-3-4-16,4-8 5 15,5-9 6-15,5-7 2 16,8-12-8-16,5-2-6 16,1-2 4-16,0 0-2 15,0 3-3-15,3 2-2 16,17-1 2-16,8 4 7 16,9-2-5-16,6-2-5 0,8 0-18 15,7-1-59-15,0 1-108 16,-5-4-226-16</inkml:trace>
  <inkml:trace contextRef="#ctx0" brushRef="#br0" timeOffset="6844.55">14177 2472 706 0,'0'0'121'15,"0"0"-105"-15,0 0 96 16,0 0-66-16,0 0-33 0,94-63 13 16,3 56 14-16,27-1-11 15,35 0-16-15,28-2-11 16,25 0-1-16,28 0 0 16,19-2 3-16,16 0 1 15,1 1-1-15,-14 1-3 16,-25 4-1-16,-26-2 5 15,-32 4-4-15,-26-1-1 16,-21-2 1-16,-25 0-1 16,-23-3 0-16,-23 2 8 15,-20-2 11-15,-19 3 10 16,-12 3 4-16,-9 1 17 16,-1 3-3-16,0 0-32 15,0 0-15-15,0 0-14 0,-11 0-49 16,-8 0-74-16,-4 0-126 15,6 0-495-15</inkml:trace>
  <inkml:trace contextRef="#ctx0" brushRef="#br0" timeOffset="7281.38">18313 2017 782 0,'0'0'101'0,"0"0"40"0,0 0-20 16,0 0-61 0,0 0-46-16,0 0-13 0,-79 36-1 15,28 17 31-15,-2 10-10 16,2 5 4-16,2 2-5 15,4-1-15-15,6-3-4 16,7-5-2-16,6-9 0 16,11-12-28-16,5-15-32 15,10-11-48-15,0-14-139 16,9-4-265-16</inkml:trace>
  <inkml:trace contextRef="#ctx0" brushRef="#br0" timeOffset="7558.09">17820 1993 871 0,'0'0'131'15,"0"0"-120"-15,0 0 15 16,50 74 102-16,-8-25-19 16,10 12-14-16,3 1-26 15,1 4-13-15,2-1-5 16,2-1-37-16,-4 0-7 15,-1-8-6-15,-6-8 1 16,-10-13-2-16,-9-12-2 16,-12-6 1-16,-6-9 0 15,-8-4-1-15,-2-4-8 16,-2 0-9-16,1 0-20 0,1-5-44 16,-2-14-163-16,0-8-738 15</inkml:trace>
  <inkml:trace contextRef="#ctx0" brushRef="#br1" timeOffset="14310.53">6770 5005 330 0,'0'0'489'0,"0"0"-470"15,0 0-9-15,0 0 70 16,0 0-17-16,0 0-4 16,0 0 10-16,0-2-14 15,0 2-19-15,0 0-16 16,0 0-7-16,0 0 5 0,0 0-2 15,0 0-2 1,0 0-1-16,0 10-12 0,0 6 3 16,0 8 21-16,0 2-8 15,0 2-5-15,0 0 1 16,0 0 2-16,0-1-5 16,0-1-9-16,0 0 6 15,0-1 1-15,0 2-6 16,0-1 2-16,0 0 3 15,0-2 0-15,0 1 3 16,0 1-5-16,-2-1 0 16,1-1 0-16,1 2-4 15,0-1 4-15,0-1-2 16,0-1 1-16,-2-2 1 16,2-1-3-16,-1-3 2 0,-1-2-4 15,2 1 3 1,-1 1-3-16,-1 1 2 0,1 2 2 15,-1 0-1-15,-2 1-3 16,3 1 2-16,1 2 2 16,0-2-4-16,0 2 2 15,0-3-1-15,0-1 0 16,0-1 0-16,0-2 0 16,-2-2 2-16,2 1-3 15,-1-1 0-15,1 0 0 16,-2 0 1-16,2 3-1 15,-1-1 2-15,1 0-4 0,0 3 5 16,0 2-5 0,0-3 3-16,0 2-1 0,-2 1 1 15,1-2 1 1,1 5 5-16,0-4-3 0,0-1 1 16,0 1-1-16,0-2-3 15,0 1 4-15,0-1 3 16,0-4-8-16,0 1-2 15,0 1 2-15,0-2 1 16,0 5 0-16,-5-2-1 16,5 2 1-16,-3 1 1 15,0-1 0-15,3-1-2 16,0 1 1-16,-3-1 1 0,3 0 0 16,0-3 0-1,0 2-1-15,0 1 1 16,0-1-1-16,-2 1 2 0,2-2-3 15,0 0 0-15,0 3 0 16,0-2 2-16,-1 0 1 16,1 1-2-16,-3 1-1 15,3-1 0-15,-1 0 1 16,1 2-1-16,0 2 2 16,0 0-2-16,0 1 0 15,0 4 1-15,-2 0 0 16,2 1-1-16,0 0 0 15,0-1 3-15,0-2-3 16,0-2-2-16,-1 0 2 0,-1-2 2 16,-1 2-2-1,3 0-1-15,0-1 1 0,0 0 1 16,0-1 1-16,0 0-2 16,0 2 0-16,0 1 0 15,0-3 0-15,0 2 1 16,0-1-3-16,0-1 2 15,0 0 0-15,0 0-1 16,0-1 1-16,0 2 0 16,-3-1 0-16,0 2 0 15,2-1 0-15,-1 0 0 16,1 0 2-16,1 3-4 16,-2 0 4-16,2 0-1 15,-1 3-1-15,1 0 0 16,-2 2 0-16,1 1 0 0,-1 2 1 15,2 0 1-15,0-1-2 16,-4 4 3-16,4 0-3 16,0 4 2-16,0 3 1 15,0 3-1-15,0 0-2 16,7 3 2-16,-2-4-1 16,-1 1 2-16,2-2-1 15,0 0 0-15,0 2 1 16,0 1-2-16,0 0 1 15,-1 1 0-15,1-1 1 16,-2 3-1-16,2-2-2 16,-3 4 5-16,0-2-5 0,-2 0 0 15,2 0 3-15,2 0 1 16,-2-1 0-16,3-4-1 16,1 1-1-16,-4 0-2 15,2 2 4-15,-1 0-1 16,1 2 0-16,-2-1-2 15,0-3 2-15,-2 0-2 16,2 1-1-16,-3 0 4 16,0 1-2-16,0 0-2 15,0-2 1-15,0-2-1 16,0-1 0-16,0-4 2 16,0 1-2-16,0-2 1 15,0-2-1-15,0-1 2 0,0 0-2 16,0 0 1-16,0 0-1 15,0-1 2-15,0-2 1 16,-3-1-3-16,-3-1-3 16,-1 1 3-16,1 4 1 15,-6 1 0-15,3 5-1 16,0-2 1-16,0 1-1 16,0 0 1-16,0-4-1 15,3 3 2-15,1 0-1 16,-2 5-1-16,4-1 2 15,-1 3 0-15,-1 2-1 16,1 0 2-16,-1 3 2 0,2 1-4 16,-4-1 0-16,1 3 5 15,-2 0-3-15,-1 1-3 16,1 0 0-16,2-3 2 16,1 3-4-16,2-3 4 15,0 2-2-15,3-1 2 16,0 3 8-16,0-2-10 15,0-2 7-15,0-6-5 16,0-9-1-16,0-9 0 16,0-10 0-16,0-10-2 15,0-6-7-15,0-3-35 16,-6-25-19-16,3-32-46 16,2-39-60-16,1-40-27 0,0-36-115 15</inkml:trace>
  <inkml:trace contextRef="#ctx0" brushRef="#br1" timeOffset="18074.39">6751 4923 256 0,'0'0'80'15,"0"0"-38"-15,0 0 75 16,0 0-44-16,0 0-34 16,0 0 13-16,25-3 21 15,0 3 23-15,11 0-23 16,13 0-26-16,11 0-13 16,7 5 7-16,18 0-9 15,9 2-13-15,8 1-6 16,8 0-8-16,0 0-4 15,-4 0 1-15,-6-2-2 0,-6 2 0 16,-12-2 0 0,-9 1 3-16,-7 0-2 15,-2-1-1-15,-3-2 0 0,0 0-1 16,-6-1 1-16,-7-3 2 16,0 0-2-16,-3 0 0 15,-1 0 2-15,-3 0-2 16,-2 0 1-16,-7-7-1 15,-2 2 0-15,-1-3 1 16,2 1 8-16,4 0 10 16,6-4-4-16,5 3-9 15,8-2-1-15,4 3 4 16,5 2-5-16,5-1-4 0,5 3 3 16,2 0-3-1,7 2 0-15,3 1 0 0,4-2 0 16,2 0-1-16,-1-1 2 15,-2-2-1-15,-3-2 0 16,-2-3-2-16,-2 2 2 16,-5-1 4-16,-2 4-3 15,-5 1-1-15,-6 4 0 16,-2 0 0-16,-6 0 0 16,-1 0 0-16,-2 0 0 15,2 0 0-15,1 0 0 16,9 0 0-16,0 0-1 15,1-3-4-15,0-4 5 16,-1-2 0-16,2 4 1 0,-1 0-4 16,4 0 5-16,1 3-2 15,0-1 0-15,2 3-1 16,2-2 0-16,6-1 2 16,3-2-1-16,9-2 2 15,4-3-1-15,10 1-1 16,0-1 0-16,1 1-2 15,-5 3 2-15,-8-2 0 16,-8 5-1-16,0-2 1 16,-6-1 0-16,2 2 2 15,3-1-2-15,1 1 0 16,2-1 3-16,3 0-2 16,1 0-2-16,-1-1 2 15,-4 1-2-15,-9-1 1 16,-11 1 0-16,-9-2 1 0,-6 0-1 15,-3 4 1-15,-1-3 1 16,3 2-2-16,2-3 1 16,4 2 0-16,3 1-1 15,0-1-2-15,-4 0-4 16,-4 1 4-16,-7 1 2 16,-3 0 0-16,-6 1 0 15,0-3 1-15,1 2 0 16,3 1-1-16,8-1 1 15,9-1-1-15,7 1 0 0,4 0 1 16,-1-1-1 0,-6 4 0-16,-5-2-3 15,-10 1 3-15,-9 1 0 0,-8-1 1 16,-9-2 1-16,-2-2 4 16,-6 0 3-16,2 1 13 15,5-1-9-15,5 0-12 16,3-1-1-16,1 2 1 15,0 2-1-15,-5-1 0 16,-2-1 0-16,-9 3 1 16,-2-1 2-16,-7 1-2 15,-1 1 5-15,-1 0 3 16,-1 0 5-16,0 0-1 0,0 0-5 16,0 0-8-1,0 0 1-15,0 0-2 0,0 0 0 16,2 0-3-1,-1 6-2-15,1 9 6 0,1 8 2 16,-2 5-1-16,-1 7 1 16,0 4-2-16,0 5 1 15,0 3-1-15,0 2 0 16,0 5 0-16,0 4 1 16,0 2-1-16,0 2 0 15,0 4 1-15,0 0 0 16,0-1-1-16,-4 1 6 15,-2 1-1-15,-2 3 1 16,-1 2 3-16,2 3-4 0,-1 3 2 16,2 4-2-1,1 3 2-15,2 2-1 0,3-2-5 16,0 1 2-16,0 2 2 16,-2 2 0-16,2-3 0 15,0-3-2-15,0 1 3 16,0 1 0-16,0-3 0 15,0 6-1-15,0 2 0 16,0 1-2-16,-6 3 0 16,0-1-2-16,-2-2 0 15,0 1-1-15,-1 0 0 16,3-2 1-16,-2-4-1 16,1 1 0-16,2-4 0 0,1 2 1 15,-1 1-1 1,-1 0 0-16,0 0 0 0,-4-2 0 15,-1-2 0-15,-3 1 0 16,-1-3 0-16,-3 2 1 16,1-2-1-16,-2-2 0 15,-2 1 0-15,2-1 0 16,-2-4 0-16,0 3-1 16,3-3 1-16,-1 2 0 15,2 0 0-15,1 1 1 16,2-8-1-16,-2 0 0 15,4 1 1-15,-3 1-2 16,2 0 1-16,-1-1-1 0,2-2 1 16,-4-5 0-1,-1-1 0-15,0-3 1 0,-3 2-1 16,1-3 0-16,1-3 0 16,5 3-1-16,2-7 0 15,5 1 1-15,5 0-2 16,1-3 1-16,0 0 1 15,0-2 0-15,0 2 1 16,0 5-2-16,0 0 1 16,0 3-2-16,-5-3 2 15,1-5 0-15,-1 0 0 16,4-5 0-16,-1-3-1 16,2-5 1-16,0-4 1 15,0-2-1-15,6 3 0 0,2-1 0 16,-1 5 1-16,2-2 0 15,-6 2-1-15,2-1-1 16,-5 0 1-16,0-2 1 16,0 1-1-16,0-7-1 15,0-7 1-15,0-2-2 16,0-1 2-16,0-2 0 16,0 2 0-16,1-2 0 15,1 1 0-15,-2-3 2 16,0-1-2-16,0-5-3 15,0-4 1-15,-3 1 1 16,-8-2-1-16,-4-2-2 0,-6-2 0 16,-10 0 0-1,-8 0-1-15,-7-3 0 0,-12-3-1 16,-11-1 4-16,-10 2 1 16,-10 3 0-16,-7 1-4 15,-4 1 5-15,-1 0-1 16,2 0 1-16,-4 0 3 15,-4 3-3-15,-2 2 1 16,-1 2 2-16,-2-4-3 16,3 1-1-16,-1-2 0 15,2 0 1-15,8 4 3 16,6-3-1-16,9 3 1 16,6 1-2-16,5 0 1 0,-1 1-1 15,-4 1-1 1,-7-1 1-16,-7-1 0 0,1 0 0 15,1 3-1-15,6-3-1 16,7 3-1-16,4-1 2 16,5 2 0-16,5 0-3 15,1 2 3-15,8-2 0 16,0-1 0-16,1 0 0 16,3-3 4-16,-1 1-4 15,-3-2-2-15,-5 0 2 16,-2 0 1-16,-6-2-1 15,0 0-2-15,-2-1 2 0,9-1 0 16,1 1 0 0,3-3-4-16,3 4 1 0,-5-3-5 15,-2 1 2-15,-4 0 2 16,-4-1 2-16,-2 1 2 16,0-2 0-16,-4 0 1 15,5 0 3-15,4 0-4 16,4 0-1-16,5 0 0 15,2 0 1-15,3 0 1 16,4 0 2-16,-1 0-3 16,-3 0-1-16,2 0 0 15,0 0-6-15,3 0-2 16,0-2-1-16,2-4-4 16,-4-1 12-16,-2 1 0 15,-1 0 2-15,-5-1 0 0,0 1-2 16,-4 2 0-16,-6-1 1 15,-1-1-4-15,-4 0 2 16,3 1 3-16,2-1 1 16,2 0-1-16,2 3 2 15,2 1-1-15,0 2-1 16,-3-2 1-16,4 2-2 16,2-2 1-16,1-1-1 15,6 2 1-15,-1 0-1 16,-3-3-2-16,0 0 3 15,1-3 1-15,0 1 0 16,1 0-2-16,-1 1 1 0,3-2 0 16,-1 2 0-16,1-3 0 15,-1 2 0-15,-2 0 2 16,1 1-1-16,1-1-1 16,2-2 0-16,1 1 2 15,-3 0-2-15,1 1 0 16,-4 1 0-16,-2 0 2 15,7 1-2-15,6 2-1 16,11 0-1-16,5-1 3 16,9 3-2-16,7 0-1 15,0 0 2-15,9 0 1 16,0 0-1-16,-3 0-6 16,0-1-59-16,-3-2-71 0,-4-2-136 15,-4-10-308 1</inkml:trace>
  <inkml:trace contextRef="#ctx0" brushRef="#br1" timeOffset="20274.68">10602 4771 12 0,'0'0'114'0,"0"0"55"16,0 0-19-16,0 0-21 16,0 0 17-16,0 0-37 15,0 0-46-15,6-8-31 16,-6 23-15-16,-5 12 49 15,-1 9-18-15,0 10-19 16,3 14 6-16,3 10-5 16,0 5-11-16,0 7-8 15,3 1-3-15,5 2 2 16,-1 2 2-16,2 1-12 16,3 4 7-16,-4 6 5 15,-4-3-9-15,-4 3 2 16,0-1 2-16,0-2-5 0,0-1-1 15,0 2 2-15,0-3 10 16,0-1-9 0,16-1-2-16,7 0-2 0,0 2 5 15,0 3 1-15,-2 2-3 16,-3 0 5-16,-3-5-5 16,-3 4 3-16,1-8 4 15,1 5-2-15,0 0 0 16,0-5 2-16,4 0-9 15,-6 0-1-15,-2-4 2 16,-4 1-3-16,-1 1 2 16,-2 1 0-16,0-3 1 15,3-4 3-15,1 0 2 0,0-3-3 16,2 3-1-16,1 0 0 16,3-1-1-16,-3-3-1 15,2 1 6-15,-3 1-7 16,-1 0 0-16,-5-5 0 15,-2-5 0-15,-1-2 0 16,0-2 2-16,0-3-2 16,0-1 0-16,0-5-3 15,2-1 1-15,8 1 2 16,-3 2-1-16,-1-2 1 16,-4 2-15-16,-2-3 14 15,0-5 2-15,-2 2-2 16,-8-4 1-16,0-2 0 0,1-2-20 15,3 1 20-15,1-3 0 16,5-1 0-16,0 1 0 16,-3 2 0-16,0 1 0 15,-6 1 0-15,-1 3 3 16,-2 1-3-16,-3 4 1 16,1 1 0-16,0-2-1 15,3-2-1-15,1-4 1 16,4-2 1-16,1-4 4 15,2 0-5-15,0-2 6 16,0 4-5-16,-1 0 5 16,-3-1-2-16,-3-1-3 15,1-2 14-15,2-3-14 0,-2-1 2 16,5 1 1-16,-1-1 1 16,-1-3-2-16,6-1 2 15,-3 5 5-15,3 0-4 16,0-1-5-16,0 0 10 15,0-1 3-15,0-1-11 16,0 0 5-16,-3-1 3 16,-4-7 2-16,2-7-5 15,4-6-5-15,-1-9-3 16,2-3-1-16,0 0-17 0,0 0-3 16,0 5-4-1,0 4 0-15,0 6 3 0,-4 3 13 16,-2 3 0-16,0-5-7 15,-1-3-5-15,2-6 3 16,0-4-12-16,1-3-33 16,-8-19-35-16,-9-23-120 15,-9-26-484-15</inkml:trace>
  <inkml:trace contextRef="#ctx0" brushRef="#br1" timeOffset="21488.98">6758 8372 633 0,'0'0'274'16,"0"0"-271"-16,0 0 2 15,0 0 31-15,0 0-10 16,0 0-11-16,-2-14 25 16,28 12 0-16,17-1-14 15,21 2-12-15,18-2-5 16,18-1-1-16,21-6 2 0,25-5 3 16,27-5 7-1,21-4 11-15,27 0-25 0,11 3-3 16,12 1 0-16,3 6-3 15,-7 4 0-15,-10 5 0 16,-12 0 4-16,-23 2 1 16,-10 0-5-16,-13-5-4 15,-7 1 4-15,-2-5 6 16,-5 1-3-16,-1-1 4 16,-8-2-2-16,-2 4-2 15,-5-3-3-15,-6 0 0 16,-5 0 0-16,-5 1 1 15,-9 1 0-15,-6 1 2 16,-11 0-1-16,-5 4 2 0,1 0-4 16,0-2 4-1,0 2-3-15,1-2 0 16,3 2-2-16,3 3 5 0,3 1-3 16,1 1 4-16,-6 1-3 15,-5 0 4-15,-5 0-5 16,-8 0 2-16,-1 0 6 15,2-5-4-15,3-1 5 16,2-2-10-16,2 1-1 16,0 3 1-16,0 2-1 15,0 2 1-15,-3 0 0 16,1 0 4-16,-1 0-4 16,-3 2 1-16,-5-1 2 0,-6-1-1 15,-1 0 5 1,-7 0 0-16,2 0-3 0,-8-5-4 15,-11 2 7-15,-11 2 7 16,-13-2 10-16,-4 3 8 16,-2 0-4-16,4 0-6 15,4 0-6-15,4 0-13 16,6 0 1-16,3 4-4 16,-1 1-1-16,-6 0 1 15,-9-2 0-15,-11 1 0 16,-7-3-3-16,-6-1-10 15,0 0-27-15,-27-1-85 16,-25-23-174-16</inkml:trace>
  <inkml:trace contextRef="#ctx0" brushRef="#br1" timeOffset="22877.22">8670 5043 139 0,'0'0'284'0,"0"0"-222"0,0 0-38 16,0 0 65-16,0 0 19 15,0 0-32-15,0 0 4 16,-25-40-24-16,25 54-50 16,0 18-3-16,0 17 35 15,0 11 4-15,0 12-1 16,1 8-11-16,11 9-2 16,3 6-10-16,3 9-6 15,-2 11 9-15,-2 4-15 16,-2 3-1-16,-6 3-5 15,-3-6 5-15,-3 2-1 16,0-4-4-16,0 1 0 16,-6-5 5-16,-4 6-1 15,5-2-3-15,2-2 1 0,3 1 3 16,0-7 7-16,8-2 2 16,8-1-6-16,1-3 5 15,2-5-7-15,-2-1 5 16,-3-1-1-16,2 1 5 15,-4 5-7-15,-1 0 13 16,-1-3-6-16,1 3-12 16,0-3 9-16,3-2-7 15,2 1-2-15,1-1-1 16,0-4 3-16,3 2-5 0,-1 0 7 16,1-2 1-1,-5-1-8-15,-5-3 2 0,-1-3 1 16,-6-5-3-16,-3-1 0 15,0-1 6-15,0-3-3 16,3 4-1-16,0-6-4 16,0-5 2-16,2 0-1 15,1-6 1-15,-1 5 0 16,0-3 1-16,-1 2-1 16,1-2-2-16,-2-1 2 15,0 2 0-15,-3 1 0 16,0-4 0-16,0-2 0 15,3-3 4-15,4 1-4 16,-1 0 1-16,3 5-1 16,2-1 0-16,2-4 0 15,1 0 3-15,0 0-2 16,-5 3 0-16,-1-1 0 0,1-2-1 16,-5-5 0-16,1-6 4 15,-2-7-3-15,0-4-1 16,1-3 0-16,-1-5 0 15,3 2 0-15,-3 2 1 16,-3 3 0-16,0 2 1 16,0 1 0-16,0-3 0 15,-5-3 5-15,-2-6-5 16,3-5-2-16,1-7 0 16,1-7 0-16,2-5-1 0,0-3-10 15,0 3-3 1,0-3-2-16,0 3 6 0,0-3 0 15,0 0-9-15,-1 0-27 16,-7-8-30-16,1-21-56 16,-1-21-244-16</inkml:trace>
  <inkml:trace contextRef="#ctx0" brushRef="#br1" timeOffset="24285">12887 4587 81 0,'0'0'310'0,"0"0"-225"15,0 0-30-15,0 0 35 16,0 0-35-16,0 0-2 16,-26 51 30-16,15-1-12 15,3 14 7-15,4 14-16 16,1 15-22-16,1 13-8 0,-1 11-5 15,0 8 0 1,-6 8-11-16,-6 13-6 0,-7 8-4 16,1 8 1-16,0 5-7 15,2-9 0-15,5 1 1 16,3-4-1-16,0-4-1 16,2-2 1-16,-3-5 0 15,2-5-2-15,-2-7 2 16,1-7 1-16,1-6-1 15,-3-6 0-15,0-2 1 16,0-9-1-16,4-2 5 16,0-1-2-16,3 0 0 15,3 0 0-15,-1 0-1 0,4-3 4 16,0-1-2-16,0-2 5 16,0 1 6-16,0-4-8 15,-2 0 8-15,-1-1-14 16,0 0 7-16,-1 3-7 15,-1 2 0-15,1 5 0 16,1-1 0-16,3 0-1 16,0-8 1-16,0-1 2 15,0-4-3-15,1-8 0 16,8-6 2-16,-1-3 1 16,-2-3 2-16,1-3-3 15,-4-1-2-15,-1-6 1 0,-2 0 0 16,0-3-1-16,0 1 1 15,0 3-1-15,0-1 0 16,0-1 0-16,0-1 5 16,6-2-5-16,-2 1 7 15,1 3 5-15,-2 2 2 16,1 2-2-16,-4-1-9 16,0-5 30-16,0-9-29 15,0-3 0-15,0-5 3 16,-3-2-6-16,3 1 0 15,0-3 0-15,0 3 0 16,-1-1-1-16,-1 4 2 0,-1-1 7 16,-1 4 12-16,-1-1 7 15,1 2-18-15,-1 0 25 16,5 3-19-16,0 2-10 16,0 5 14-16,0-2 8 15,0-9-10-15,0-11-14 16,0-14 0-16,0-9-4 15,0-7-3-15,0 0-9 16,0 0-7-16,0 0-9 16,0-1-22-16,0-15 3 15,0-7-38-15,-15-16-41 16,-4-17-60-16,-7-21-269 16</inkml:trace>
  <inkml:trace contextRef="#ctx0" brushRef="#br1" timeOffset="25544.32">6673 6486 117 0,'0'0'124'0,"0"0"-79"15,0 0-13-15,-85-27 24 16,77 22 9-16,2 4 3 16,5 0 19-16,1-1 29 15,1 2-71-15,22 0-33 16,14 0 30-16,14 0-41 15,20 0 37-15,23 0-24 16,24-1 13-16,26-3-7 16,30-5-4-16,27-2-5 15,17-3 20-15,9 2-15 16,7-2-6-16,-3 1-10 16,-1 2 2-16,-7 0-2 0,-6 5 2 15,-11 3 12-15,-3-2-8 16,-8 5 4-16,-4 0-10 15,-5 0 1-15,-7 0-1 16,-4 5 3-16,-5 0-3 16,-8-4 2-16,-2-1-2 15,-6 0 0-15,-5 0 0 16,-2 0 7-16,-6 0-5 16,-7-4-2-16,-6-1 2 15,-4 3 2-15,-5 2-4 16,-1 0-1-16,-3 0 1 15,-1 0-2-15,2 5 3 0,3 1-1 16,-1 0 6 0,0-2-3-16,-7 0 7 0,-1-1-8 15,-3-1 4-15,-6-2-5 16,1 1 0-16,-2-1 9 16,-2 3-8-16,1-3-2 15,-1 4 0-15,-3-1 5 16,-1-1-4-16,-3 1-1 15,-1-1 0-15,-6 0 1 16,-2 1 2-16,-5-1-2 16,-4-2-1-16,-6 0 0 15,-4 0-1-15,-5 0 1 16,-6 0-1-16,2 0 0 16,-2 0 1-16,1 1 0 15,-1 2 1-15,-4 1-1 0,-2-1 0 16,-1-2 1-16,-2 0 0 15,-1-1 1-15,-8 2-1 16,-6-2-1-16,-9 0 3 16,-11 0-2-16,-7 0 6 15,-1 0-5-15,0 0-2 16,-12 3-24-16,-25-1-47 16,-23-2-139-16</inkml:trace>
  <inkml:trace contextRef="#ctx0" brushRef="#br1" timeOffset="26930.68">6597 9914 6 0,'0'0'79'16,"0"0"21"-16,0 0 22 15,0 0 23-15,0 0-96 16,0 0-25-16,0 0 37 15,109-11 27-15,-42 2-33 16,19 0 20-16,13-1-45 16,19-1 4-16,19-2-5 15,19-3 12-15,23 0-20 16,20 3-3-16,17 1 10 16,9 7 0-16,8 2-6 15,10 2-21-15,-1 1 14 0,7 0-1 16,-10 0-6-16,1 0-3 15,-3 0-1-15,-6-8-3 16,-4 0 4-16,-12 1 3 16,-16 0-7-16,-14 2 3 15,-12 2-4-15,-16 1-1 16,-6 0 1-16,-14-1 0 16,-9-1 0-16,0 1 0 15,-4-2 5-15,-3 1-5 16,1-1 0-16,-2 1 0 15,-6 1-4-15,-4 3 4 16,-9 0 0-16,-9 0 0 0,-6 0 0 16,-6 0 3-16,-1 7-3 15,-4 2 0-15,5-2 2 16,1 1-1-16,1-5 0 16,0 0-1-16,-8 1-3 15,-1 3 3-15,-6-1 1 16,-5 2-1-16,-7 1 1 15,-7-3 0-15,-4 1-1 16,0-3 5-16,0-3-1 16,1 1-1-16,3-1 5 15,1-1-1-15,3 0-7 16,2 2 2-16,-1 2-1 16,-5 1 2-16,-5-1 2 15,-7 2-2-15,-6-1 2 16,-10-3-3-16,-7 1 7 15,-5-3 2-15,-7 0 5 0,-1 0 3 16,0 0-3-16,0 0-7 16,0 0-9-16,0 0 2 15,8 0-4-15,9 0-21 16,13 0-86-16,11-3-133 16,6-8-345-16</inkml:trace>
  <inkml:trace contextRef="#ctx0" brushRef="#br1" timeOffset="28216.68">6817 5012 181 0,'0'0'164'0,"0"0"-139"16,0 0 11-16,0 0 57 15,0 0 7-15,0 0 17 16,0 0-8-16,-28-7 0 15,18 2-5-15,4 1-13 16,1-4-21-16,-4-5-23 16,-2-5-7-16,-6-9 0 15,-4-7 3-15,-7-7-20 16,-8-8-5-16,-7-6-4 16,-11-5-5-16,-6-7-4 15,-5-4 2-15,-5-4-5 16,-2-3-2-16,-1 1 4 15,-3-2-4-15,1-2 1 16,4 0 0-16,7 3 0 0,4 8 1 16,8 9 0-16,7 9-1 15,12 11 0-15,11 8-1 16,10 8-1-16,3 8-3 16,5 4-6-16,2 5-23 15,2 3 3-15,0 3-18 16,19-3-87-16,19 0-210 15,2-5-95-15</inkml:trace>
  <inkml:trace contextRef="#ctx0" brushRef="#br1" timeOffset="29674.89">4816 6025 682 0,'0'0'43'16,"0"0"-1"-16,-2-103 69 15,2 58-39-15,2-4-18 16,5 0 6-16,4-4-9 16,4-3-34-16,1-8-10 15,2-5-1-15,4-1-6 0,-2 6 3 16,4 7-2-16,-2 16 0 16,-7 16 1-16,-3 12 2 15,-8 13 0-15,-1 4 0 16,3 28 0-16,5 20-1 15,4 19 33-15,-2 16-23 16,2 4-2-16,-3 12-1 16,-2-4-6-16,-5-2-4 15,-4-10-1-15,-1-14-40 16,0-11-68-16,0-13-151 16,0-21-289-16</inkml:trace>
  <inkml:trace contextRef="#ctx0" brushRef="#br1" timeOffset="29843.44">4847 5838 804 0,'0'0'176'0,"0"0"-176"16,0 0 1-16,0 0 22 15,88-29-22-15,-28 19-1 16,5-1-28-16,-5-2-202 15,-12-7-325-15</inkml:trace>
  <inkml:trace contextRef="#ctx0" brushRef="#br1" timeOffset="30037.18">4740 5129 917 0,'0'0'11'0,"0"0"-11"15,109-18-4-15,-38 14-12 16,8 1-114-16,-1-2-188 16</inkml:trace>
  <inkml:trace contextRef="#ctx0" brushRef="#br1" timeOffset="30254.6">5557 5346 375 0,'0'0'559'0,"0"0"-551"15,-34 99 39-15,28-53 51 16,1 1-43-16,5 4-30 15,0 0-18-15,6 1-7 16,8-1 0-16,7-2-27 0,-2-8-148 16,-2-14-295-1</inkml:trace>
  <inkml:trace contextRef="#ctx0" brushRef="#br1" timeOffset="30709.39">5572 5300 881 0,'0'0'33'15,"0"0"-7"-15,0 0 70 16,0 0-95-16,0 0 6 16,85-16-6-16,-36 32-2 15,-4 9-4-15,-8 3-61 16,-17 5-56-16,-8 0-23 0,-12-2 80 15,-18 0 44-15,-12-3 9 16,-6-3 10-16,2-2 2 16,1-1 2-16,11-3 5 15,4-4 9-15,12 1 4 16,6-4-6-16,0 1 6 16,22 1-9-16,5 1 32 15,4 1-6-15,-2 4-6 16,-6 2 3-16,-4 0 5 15,-5 3-1-15,-2 3 6 16,-7-2-26-16,-2 3-14 16,-3-3 4-16,0-3-6 0,-15 1 6 15,-15-4-7 1,-7-3 4-16,-14-3-5 0,-10-9 0 16,-11-5-4-16,-4-8-22 15,3-30-26-15,15-18-145 16,22-19-154-16</inkml:trace>
  <inkml:trace contextRef="#ctx0" brushRef="#br1" timeOffset="30877.93">5459 4934 914 0,'0'0'143'0,"0"0"-141"16,0 0 4-1,0 0 25-15,92-6 3 0,-2 6-19 16,11 0-15-16,5 0-67 16,-14 8-526-16</inkml:trace>
  <inkml:trace contextRef="#ctx0" brushRef="#br1" timeOffset="31631">4974 7844 844 0,'0'0'10'0,"-6"-104"7"16,0 42 80-16,0-8-67 15,2-6-23-15,4-7-6 16,0-3 1-16,1 2-2 16,15 12-6-16,3 9 1 15,3 22 0-15,-3 12 5 16,-4 23-2-16,1 6-6 16,-2 31 6-16,10 26 2 15,3 23 29-15,1 16-9 16,0 9-10-16,-5 4-10 15,-4-4 4-15,-7-7-4 0,-3-11-11 16,-3-12-106-16,0-19-280 16</inkml:trace>
  <inkml:trace contextRef="#ctx0" brushRef="#br1" timeOffset="31790.55">5016 7607 847 0,'0'0'67'0,"0"0"-61"0,0 0 47 16,0 0-44-1,0 0-7-15,134-35-4 0,-70 30-8 16,2-3-222-16,-14-6-316 16</inkml:trace>
  <inkml:trace contextRef="#ctx0" brushRef="#br1" timeOffset="31995.55">4859 6967 818 0,'0'0'218'0,"0"0"-218"16,0 0-9-16,130-56 9 0,-48 47 9 15,9 2-9 1,0 7-39-16,-3 0-111 0,-9 0-339 16</inkml:trace>
  <inkml:trace contextRef="#ctx0" brushRef="#br1" timeOffset="32190.63">5669 7093 397 0,'0'0'548'0,"0"0"-548"16,-49 97 53-16,35-49 46 0,1 8-39 15,10 4-31-15,3 3-13 16,9 1-12-16,12-6-4 16,6-2-22-16,-5-8-114 15,-1-14-226-15</inkml:trace>
  <inkml:trace contextRef="#ctx0" brushRef="#br1" timeOffset="32642.08">5635 6938 944 0,'0'0'22'15,"0"0"-19"-15,0 0-3 0,0 0 1 16,0 0 0-16,106 1 12 16,-72 25-13-16,-4 6 0 15,-8 4-13-15,-13-1-95 16,-9 1-78-16,-1-1 4 16,-26 0 31-16,-3-6-25 15,-3 1 18-15,2-3 158 16,11-5 24-16,6-2 84 15,9-1-21-15,5-5-44 16,0 0-8-16,14-2 1 16,11 1 15-16,2-1 9 15,1 2 5-15,-1 0 17 0,-5 1-3 16,-5 5-4 0,-4 1-10-16,-4 4 23 0,-3 1-24 15,-1 2-13-15,-5 2-22 16,0-1-18-16,0 1-9 15,-20 0-1-15,-10-2 1 16,-19 0-2-16,-21-6-51 16,-23-3-125-16,-14-7-171 15</inkml:trace>
  <inkml:trace contextRef="#ctx0" brushRef="#br1" timeOffset="33328.25">5229 9939 924 0,'0'0'139'0,"0"0"-139"15,-46-88 18-15,34 47 41 16,0-9-43-16,9-3-4 16,3-10 17-16,0-7-18 15,12-5 4-15,9-4-15 16,-2 0-3-16,-1 1 3 15,-2 3 0-15,-2 15-1 16,-2 17 1-16,-3 23-2 0,-5 14 1 16,-1 6 0-1,3 19-11-15,6 29-1 0,9 30 8 16,3 25 8-16,1 10-3 16,-11 6 0-16,-4-7-13 15,-10-11-81-15,0-12-118 16,3-20-202-16</inkml:trace>
  <inkml:trace contextRef="#ctx0" brushRef="#br1" timeOffset="33510.87">5225 9615 878 0,'0'0'23'0,"0"0"26"0,0 0 4 15,0 0-53 1,0 0-2-16,125-84-5 0,-55 65-17 16,8-4-179-16,-1-6-258 15</inkml:trace>
  <inkml:trace contextRef="#ctx0" brushRef="#br1" timeOffset="33697.91">5724 9121 816 0,'0'0'160'0,"0"0"-160"16,0 0-15-16,0 0 15 0,-4 123 34 15,13-53 35-15,1 4-27 16,1 0-21-16,2 1-18 16,2-5-3-16,3-9-58 15,-3-14-144-15,6-17-370 16</inkml:trace>
  <inkml:trace contextRef="#ctx0" brushRef="#br1" timeOffset="34429.16">5777 9110 800 0,'0'0'62'0,"0"0"-27"16,0 0 40-1,0 0-75-15,0 0-12 0,0 0 12 16,107-38 2-16,-65 48 9 16,-2 12-11-16,-13 2 0 15,-8 0-3-15,-13 1-8 16,-6 2 0-16,0 1-1 16,-15 1 12-16,-3-4 1 15,3-4 1-15,4-2 1 16,6-4-3-16,5-3 0 15,0-1 3-15,0-2-3 16,0 0 2-16,6-2-1 16,1-2 2-16,-1 0 2 15,-3-2-5-15,-1-3 3 0,-2 0-1 16,0 0 0-16,0 0 1 16,0 3-3-16,0 1 1 15,0 3 0-15,0 5 10 16,-2-1-7-16,-7-2 1 15,-2 0 0-15,-3-2 0 16,5-2-1-16,2-5-1 16,1 0 1-16,1 0 6 15,2 0 1-15,2 0-5 16,-1 0-3-16,2 0 0 16,0 0-3-16,0 0-2 15,0-2-5-15,8 0-3 16,11-1 10-16,8 2 0 0,7 1 0 15,2 0 0-15,-2 0 0 16,-2 0-6-16,-6 11 5 16,-3 3-6-16,-10 3 3 15,-2 5-6-15,-8 2 1 16,-3 3 8-16,0 4 0 16,0 1 0-16,-8 3 0 15,-5 2 1-15,-8-2 0 16,0-1 3-16,-3-3-2 15,-1-7-1-15,-5-3 4 16,-6-6 8-16,-1-5 14 16,-5-10 2-16,-4 0-5 0,-5 0-5 15,-4-15-6-15,-3-4-12 16,6-3-11 0,10-2-73-16,15-1-243 0</inkml:trace>
  <inkml:trace contextRef="#ctx0" brushRef="#br1" timeOffset="34943.41">5214 11539 891 0,'0'0'89'16,"0"-92"-39"-1,0 33 65-15,0-10-46 0,9-4-25 16,7-10 2-16,4-7-13 16,11-6-24-16,2-3-9 15,0 4-13 1,-3 15-9-16,-3 20 10 0,-8 24-5 15,-7 19 0-15,-2 17 6 16,-5 2 4-16,-1 29-9 16,2 20 9-16,0 16 7 15,0 11 1-15,-3 9-1 16,-3 1 0-16,0 1-2 16,0 0-60-16,-7-1-53 15,-1-9-147-15,1-13-318 16</inkml:trace>
  <inkml:trace contextRef="#ctx0" brushRef="#br1" timeOffset="35121.73">5336 11048 716 0,'0'0'85'15,"0"0"-28"-15,0 0 59 16,0 0-78-16,0 0-38 15,99-73 0-15,-47 59-4 16,5 0-20-16,4-3-119 16,-6-4-191-16</inkml:trace>
  <inkml:trace contextRef="#ctx0" brushRef="#br1" timeOffset="35346.37">5835 10738 833 0,'0'0'52'0,"0"0"-49"15,-24 78 76-15,18-33-8 16,0 5-7-16,4 8-6 16,2 2-23-16,0-2-20 15,3-5-15-15,5-4-1 0,5-12-51 16,-1-8-85-1,1-15-217-15,1-14-226 0</inkml:trace>
  <inkml:trace contextRef="#ctx0" brushRef="#br1" timeOffset="35810.05">5781 10773 752 0,'0'0'172'15,"0"0"-166"-15,0 0 101 16,0 0-76-16,0 0-15 0,0 0-14 16,79 2 11-1,-33 16-13-15,-7 3-2 0,-8 4-3 16,-10 0-8-16,-12 2-1 16,-9 0 3-16,0-1 3 15,-9-1-1-15,-12 1-9 16,1-3 16-16,3-2-3 15,2 0 4-15,6 0 1 16,6-1-4-16,3-3 4 16,0 0-1-16,3-4 0 15,11 1 1-15,2-3 1 16,2 1 0-16,3 1-1 16,-2 4 0-16,1 3 5 15,-1 2 4-15,-7 4-2 16,0 1-2-16,-6 0-4 0,-3-3-1 15,-3 3 5 1,0-8 6-16,-14-4-6 16,-17-6 26-16,-12-9 9 0,-7-6-23 15,-2-27-12-15,8-21-5 16,14-16-45-16,21-24-112 16,9-16-344-16</inkml:trace>
  <inkml:trace contextRef="#ctx0" brushRef="#br1" timeOffset="35955.65">5817 10476 833 0,'0'0'201'0,"0"0"-201"0,0 0 0 16,0 0-2-16,104-49 2 15,-22 13-74-15,3-7-184 16,-10-8-331-16</inkml:trace>
  <inkml:trace contextRef="#ctx0" brushRef="#br1" timeOffset="36677.24">7477 4180 600 0,'0'0'335'16,"0"0"-323"-16,0 0 21 15,0 0 37-15,-108 29-43 16,71-5-2-16,7 10 12 15,6 8-1-15,13 6-31 16,11 3 1-16,0-1-5 16,19-8-1-16,14-8 0 0,14-13-2 15,10-11-35-15,10-10-97 16,0-9-185-16,-13-19-298 16</inkml:trace>
  <inkml:trace contextRef="#ctx0" brushRef="#br1" timeOffset="36849.35">7189 3899 747 0,'0'0'73'16,"0"0"-47"-16,0 0 4 15,0 0-30-15,0 0-3 0,0 0 3 16,94 10 0-1,-11-10-179-15,8 0-458 0</inkml:trace>
  <inkml:trace contextRef="#ctx0" brushRef="#br1" timeOffset="37079.73">7917 4032 261 0,'0'0'803'0,"0"0"-803"16,-51 91 0-1,38-41 18-15,1 6 15 0,9 3-4 16,3 5-16-16,0-2-13 16,16-1 0-16,-1-2-5 15,0-9-83-15,-3-13-157 16,-6-12-245-16</inkml:trace>
  <inkml:trace contextRef="#ctx0" brushRef="#br1" timeOffset="37400.94">7848 4042 564 0,'0'0'350'0,"0"0"-350"0,0 0 0 16,0 0 8-16,81-5 1 16,-48 25 0-16,1 7 10 15,-7 6-4-15,1 8-11 16,-7 5-2-16,-10 0-2 16,-5 3-1-16,-6-1 0 15,0 2 2-15,0-2-2 16,-17-6 1-16,-1-4-11 15,-6-8-42-15,-3-5-29 16,-7-6-1-16,-11-8 43 16,-10-10 8-16,-9-1-42 0,-3-18 30 15,4-16 6 1,16-13-144-16</inkml:trace>
  <inkml:trace contextRef="#ctx0" brushRef="#br1" timeOffset="37580.74">7851 3746 173 0,'0'0'697'16,"0"0"-690"-16,0 0-5 16,0 0-2-16,0 0-6 15,0 0 6-15,105 9-6 0,-31 4-43 16,10 2-380-16</inkml:trace>
  <inkml:trace contextRef="#ctx0" brushRef="#br1" timeOffset="37847">8791 4117 920 0,'0'0'2'15,"0"0"1"-15,-85 66 9 0,63-23 21 16,8 6 3-16,10 6 23 16,4 4-37-16,13-2-16 15,21-3-6-15,17-8-12 16,12-12-76-16,7-13-213 15,-1-15-298-15</inkml:trace>
  <inkml:trace contextRef="#ctx0" brushRef="#br1" timeOffset="38106.31">9298 4000 945 0,'0'0'32'16,"0"0"8"-16,0 0 11 15,0 0-37-15,0 0-1 16,-7 107 38-16,7-44-15 16,0 5-5-16,0 7-13 15,0-4-15-15,0-4-2 16,0-4-1-16,0-7-18 15,0-9-71-15,0-10-227 16,1-12-496-16</inkml:trace>
  <inkml:trace contextRef="#ctx0" brushRef="#br1" timeOffset="38508.58">9253 3939 914 0,'0'0'0'0,"0"0"27"0,0 0-27 16,90 48 36-1,-42-22-16-15,5 8 4 0,-5 4-11 16,-11 7-13-16,-10 7-6 16,-10 7 5-16,-6 1-1 15,-8 3 0-15,-3-3 2 16,0-1-4-16,-1-7 4 16,-11-5 4-16,-1-5-4 15,-7-4-5-15,-6-7-6 16,-10-7-16-16,-11-9 4 15,-11-15 8-15,-11 0-3 16,-8-30-113-16,-6-13-131 16,2-9-212-16</inkml:trace>
  <inkml:trace contextRef="#ctx0" brushRef="#br1" timeOffset="38721.37">8691 3788 898 0,'0'0'96'0,"0"0"-87"15,0 0-5-15,110-4 0 16,-69 4-4-16,3-1-28 0,-3-6-122 15,-8-5-398-15</inkml:trace>
  <inkml:trace contextRef="#ctx0" brushRef="#br1" timeOffset="39264.82">11473 4018 1067 0,'0'0'16'16,"0"0"-14"-16,0 0 29 16,0 0-2-16,-94 50-6 15,52-8 13-15,6 11-8 16,10 5-19-16,15 6-3 15,11 0-4-15,16-5-1 16,34-6-2-16,23-14-32 16,19-14-88-16,8-16-215 0,-3-9-322 15</inkml:trace>
  <inkml:trace contextRef="#ctx0" brushRef="#br1" timeOffset="39457.24">11849 3962 1055 0,'0'0'0'0,"0"0"-11"16,-9 90 11-16,9-32 29 16,0 7 4-16,16 3-19 15,7 0-8-15,5-1-6 0,2-9-76 16,-2-13-298-16</inkml:trace>
  <inkml:trace contextRef="#ctx0" brushRef="#br1" timeOffset="39742.48">11902 3914 834 0,'0'0'16'0,"0"0"-11"16,0 0 7-16,112 2-5 16,-67 25 0-16,0 9 23 0,-6 10-4 15,-5 4 2-15,-9 5-13 16,-7 0-14-16,-12-2-1 16,-6-2-1-16,0 1 1 15,-10-5-6-15,-7-6 6 16,-2-4-33-16,-8-8-72 15,-6-12-59-15,-10-6-6 16,-12-11 40-16,-8 0-155 16</inkml:trace>
  <inkml:trace contextRef="#ctx0" brushRef="#br1" timeOffset="40064.03">13506 3941 950 0,'0'0'30'0,"0"0"-28"16,0 0 4-16,0 0 10 0,-96 75 19 16,68-27 15-1,10 11-3-15,9 7-35 0,9 5-5 16,8-3-7 0,25-4-9-16,13-7-37 0,7-14-98 15,8-15-243-15</inkml:trace>
  <inkml:trace contextRef="#ctx0" brushRef="#br1" timeOffset="40280.31">13988 3953 1041 0,'0'0'33'0,"0"0"-29"0,0 0-4 15,-40 99 41-15,38-42-7 16,2 8 12-16,7-1-31 16,10 1-10-16,1-5-5 15,-2-6-52-15,-3-12-155 16,-4-15-349-16</inkml:trace>
  <inkml:trace contextRef="#ctx0" brushRef="#br1" timeOffset="40580.98">14041 3872 741 0,'0'0'95'16,"0"0"-80"-16,0 0-15 15,87 40 5-15,-60-4 4 16,0 9 18-16,-4 7 2 15,-2 3-8-15,-9 1-17 16,-7-2-4-16,-5 0-4 16,0 0 0-16,-11-2-2 15,-10-5 6-15,-2-3-31 16,-3-9-14-16,-6-8-15 16,-4-11-8-16,-3-10 22 0,-2-6-3 15,-3-10 23 1,-3-22-70-16,3-12-161 0</inkml:trace>
  <inkml:trace contextRef="#ctx0" brushRef="#br1" timeOffset="40769.62">13932 3700 959 0,'0'0'67'16,"0"0"-62"-16,96-7 6 16,-14 19 21-16,10 7-32 0,7-4-11 15,-7-5-320-15</inkml:trace>
  <inkml:trace contextRef="#ctx0" brushRef="#br1" timeOffset="44635.83">13740 5311 651 0,'0'0'18'16,"0"0"-18"-16,0 0-80 0,0 0-197 15</inkml:trace>
  <inkml:trace contextRef="#ctx0" brushRef="#br2" timeOffset="48943.08">13734 5204 479 0,'0'0'162'0,"0"0"-114"16,0 0 79-16,0 0 2 15,-4-76-26-15,4 73-13 0,0 3-20 16,0 0-22-1,0 0-15-15,0 0-8 0,0 0-2 16,0 9-2-16,1 14 1 16,5 11 49-16,-3 7-21 15,-2 4-16-15,-1 5-8 16,0 1 4-16,0 5-3 16,0 2 3-16,0 1 4 15,0-1-23-15,0-1 6 16,0-6-7-16,0-6-1 15,0-11-4-15,0-11 6 16,0-14-6-16,0-4-2 16,0-5 2-16,0 0-2 15,0 0 8-15,0 0 1 16,0 0-3-16,0-1-9 0,-4-6-26 16,-6-2-145-16,-7-8-148 15,-8-3-647-15</inkml:trace>
  <inkml:trace contextRef="#ctx0" brushRef="#br2" timeOffset="52743.59">7711 7154 462 0,'0'0'83'0,"0"0"6"16,0 0 85-16,0 0-44 15,0 0-30-15,0 0-9 16,0 0-17-16,0-22-24 16,0 22-20-16,0 0-11 15,0 0-10-15,0 0-4 16,2 8-3-16,2 12-1 15,4 10 32-15,3 7-1 16,0 6-10-16,5 6 3 16,-4 6 7-16,0-2-13 15,-6 1 2-15,0-3-6 0,0-4-1 16,-1-3-2-16,1-10-3 16,-1-6-3-16,1-9-3 15,-3-5-1-15,-1-10-2 16,-2-2 2-16,0-2 1 15,0 0 5-15,0-3 12 16,0-19 4-16,-9-13-24 16,-6-11 1-16,-3-10-2 15,2-7 0-15,4-7-7 16,0 1 1-16,6 8-7 16,6 10 5-16,-2 13 6 15,2 10 0-15,0 11 3 0,0 6 3 16,0 3-2-16,0 6 0 15,0 1 1-15,0 1-2 16,0 0 0-16,0 0-3 16,0 0-3-16,0 0-6 15,0 18-8-15,0 11 13 16,2 11 6-16,4 7 2 16,3 7 3-16,-2 1 9 15,1 3-2-15,1-1-1 16,-2-2-5-16,2-4 0 15,-3-4 0-15,0-6-5 16,-1-7 0-16,0-5 2 16,-2-9-1-16,0-8-1 0,-1-6 1 15,-1-5 0-15,-1-1 1 16,0 0 5-16,0 0 2 16,0 0 7-16,0 0-3 15,0 0-3-15,0-2-10 16,-1-5-3-16,-7-3-36 15,3-2-75-15,5-8-84 16,0-11-213-16</inkml:trace>
  <inkml:trace contextRef="#ctx0" brushRef="#br2" timeOffset="58712.16">13234 10343 90 0,'0'0'132'0,"0"0"-73"16,0 0 42-16,0 0-21 15,0 0 7-15,0 0-1 0,0 0 11 16,5-53 13-16,-5 51-22 16,0 2-15-16,0-1-11 15,0 1-9-15,0 0-14 16,0 0 2-16,0 0 2 15,0 0-4-15,1 0-6 16,-1 0-3-16,2 0-11 16,-2 0-9-16,0 20-7 15,0 16-3-15,0 12 41 16,0 5-24-16,-6 6 0 0,0 0 10 16,-2 0-1-1,3 1-4-15,3 0 4 0,-1-2-4 16,0-4-9-16,2-5-1 15,-1-7-2-15,1-8-2 16,1-7-1-16,0-10-3 16,0-7 2-16,0-6 0 15,0-1-5-15,0-2 3 16,0 1 0-16,0-2 5 16,-2 1 0-16,2-1 0 15,0 1-4-15,0-1-4 16,0 3 2-16,0-3 3 15,0 0-4-15,0 0 4 0,0 0-4 16,0 0 2-16,0 0-1 16,0 0 0-16,-3 1-3 15,3-1 0-15,0 0-1 16,0 0 1-16,0 0 0 16,0 0 0-16,0 0-4 15,0 0-11-15,0-1-61 16,-6-17-104-16,-10-6-124 15</inkml:trace>
  <inkml:trace contextRef="#ctx0" brushRef="#br2" timeOffset="61344.93">7793 8748 36 0,'0'0'14'16,"0"0"54"-16,0 0 31 15,0 0-11-15,0 0 9 16,0 0 7-16,0 0-4 16,0 0-2-16,0-16-5 0,0 16-26 15,0 0-13-15,0 0-14 16,0-2-1-16,0 2 10 16,0 0-1-16,0-1-9 15,0 1-6-15,0 0 2 16,0 0-5-16,0 0-3 15,0-2-5-15,0 2-5 16,0 0-2-16,0 0-4 16,0 0-2-16,0 0 0 15,0 0 2-15,0 0 0 16,0 0 1-16,0 0 2 16,0 0-1-16,0 0 1 15,0-1 3-15,0 1-6 0,0 0-2 16,0 0-4-16,0 0 1 15,0 0-2-15,0 0-2 16,0 0 1-16,0 0-2 16,0 0 2-16,0 0-1 15,0 0 0-15,0 0-1 16,0 0 0-16,0 0 0 16,0 0 1-16,0 0-2 15,0 0 1-15,0 0 2 16,0 0-3-16,0 0 4 15,0 0-4-15,0 0 3 16,0 0-2-16,0 0 0 16,0 0 1-16,0 0 0 15,0 0 1-15,0 0 1 0,0 0 1 16,0 0-3-16,0 0 4 16,0 0-6-16,0 0-5 15,0 0 5-15,0 0-6 16,0 13-3-16,0 9 9 15,0 8 5-15,-3 4-3 16,3 2 6-16,-2 4-1 16,2 1 2-16,0 0 1 15,0-3 3-15,0-1-2 16,5-3-5-16,1-2-1 16,3-2 6-16,-3-3-2 15,0-5-1-15,-3-5-4 16,-3-2-1-16,0-6-3 15,0-1 1-15,0 0 1 0,0-4-2 16,0 0-1-16,0-1 1 16,0 1 1-16,0 0 0 15,0-4-2-15,1 0 3 16,-1 0-2-16,0 0 1 16,0 0 0-16,0 0-1 15,0 0-27-15,2-8-73 16,-2-16-88-16,0-13-382 15</inkml:trace>
  <inkml:trace contextRef="#ctx0" brushRef="#br2" timeOffset="63097.09">13351 8490 551 0,'0'0'106'0,"0"0"-18"16,0 0 68-16,0 0-60 15,0 0 10-15,0 0-21 16,0 0-26-16,-2-12-12 16,2 12-18-16,0 1-13 0,0 19-7 15,0 12 15-15,0 11 34 16,0 9-32-16,0 5 4 16,0 8 8-16,0 2-4 15,0-1-4-15,0 0-5 16,0-6 3-16,0-8-10 15,2-9-4-15,2-10-1 16,-1-8 9-16,0-11-7 16,-1-4-9-16,-2-6-2 15,0-3 0-15,0-1 0 16,0 0 2-16,0 0-3 16,0 0 0-16,1 0-2 0,-1 0-1 15,0 0 0-15,0 0-25 16,0 1-103-16,0-1-159 15,-9-16-835-15</inkml:trace>
  <inkml:trace contextRef="#ctx0" brushRef="#br2" timeOffset="68428.75">7881 5350 50 0,'0'0'59'0,"0"0"6"0,0 0 75 16,0 0-8-16,0 0 7 16,0 0 2-16,0 0-25 15,0 0-42-15,3-15-12 16,-3 15-9-16,0 0-15 15,0 0-5-15,0 0 3 16,0 0-1-16,0 0-5 16,0 0-7-16,0 0 1 15,0 0 0-15,0 0-5 16,0 0-7-16,0 0 0 16,0 4-12-16,-15 12 0 0,-4 4 22 15,-8 7-2 1,-3-3-1-16,3 3-8 0,-1 4-2 15,0 6-2 1,-1 4 2-16,1 9-1 0,0 1 11 16,1 7-7-16,0 3 10 15,3-2 0-15,3-6 6 16,3-10-11-16,3-10-7 16,6-8 0-16,-1-9 6 15,7-7-7-15,0-7-2 16,3-2-4-16,0 0 4 15,0 0 3-15,0 0 0 16,0 0-1-16,0 0-1 16,0 0-5-16,0 0-3 15,0-5-22-15,0-5-76 16,0 0-56-16,0-6-71 0,0-4-381 16</inkml:trace>
  <inkml:trace contextRef="#ctx0" brushRef="#br2" timeOffset="68960.71">7332 5370 479 0,'0'0'208'0,"0"0"-143"15,0 0 91-15,0 0-21 16,0 0-60-16,0 0-13 16,-4-14-8-16,4 14-22 15,7 0-19-15,14 7 13 16,3 5 10-16,6 8-2 15,0 4-14-15,4 3-3 16,2 9 13-16,5 5-7 16,4 1-10-16,3 0-2 15,0 2-1-15,-1 0 2 0,-2-1-8 16,-3 1 2-16,-8-3 8 16,-7-3-10-16,-3-4 4 15,-8-9 2-15,-4-4 3 16,-3-9-2-16,-4-4-4 15,-2-3-3-15,0-4 7 16,-2 0-1-16,1-1 2 16,-2 0 1-16,0 0 2 15,0 0-2-15,0 0 2 16,0 0-5-16,0 0-7 16,0 0 0-16,0 0-3 15,0 0-4-15,0 0-46 16,-3 0-131-16,-21-2-130 0</inkml:trace>
  <inkml:trace contextRef="#ctx0" brushRef="#br2" timeOffset="70201.17">9902 5254 729 0,'0'0'185'0,"0"0"-163"15,0 0 57-15,0 0 3 16,0 0-37-16,0 0-11 16,0 0-1-16,-64 57 20 15,30-12-22-15,-4 8-2 0,0 10 1 16,-4 5-10-16,3 1 10 16,-1 1-7-16,0 0 11 15,2-6-10-15,4-8-3 16,7-8 4-16,6-15-10 15,8-8-3-15,5-10 4 16,3-10-11-16,5-3-5 16,-2-2 4-16,2 0 4 15,-1-2 4-15,-1-15-12 16,-1-12-60-16,0-9-73 16,3-2-42-16,0-6-130 15,0 6-420-15</inkml:trace>
  <inkml:trace contextRef="#ctx0" brushRef="#br2" timeOffset="70565.21">9401 5331 893 0,'0'0'81'16,"0"0"-43"-16,0 0 44 15,0 0-24-15,0 0-30 16,0 0 30-16,48 83 19 16,-20-35-31-16,7 4-11 0,3 4 9 15,4-2-16-15,7 0-3 16,2-2-9-16,3-3-1 16,1-3-9-16,-5-5-1 15,-9-10-3-15,-10-11-1 16,-13-8 2-16,-8-7-1 15,-7-2 1-15,-3-3 8 16,0 0 15-16,0 0 14 16,0 0-2-16,0 0-12 15,0 0-12-15,0 0-10 16,0 0-4-16,0 0-9 16,0 0-50-16,0-3-100 15,0-9-107-15,3-10-822 0</inkml:trace>
  <inkml:trace contextRef="#ctx0" brushRef="#br2" timeOffset="74096.41">9896 6834 476 0,'0'0'62'0,"0"0"-14"16,0 0 74-16,0 0 4 15,0 0-36-15,0 0-24 16,0 0-4-16,5-14-18 15,-5 14-14-15,0 0-10 16,0 0 0-16,-3 16 7 16,-12 13 26-16,-6 10-13 0,-3 13-8 15,-1 3-1 1,0 12 5-16,0 1-10 0,-3 1 7 16,4 2-4-16,-1-4-10 15,3-5-9-15,7-10-1 16,1-11 27-16,8-7-17 15,2-11-12-15,2-6 2 16,-1-7-3-16,2-6-4 16,1-4-1-16,0 0 4 15,0 0-1-15,0 0 2 16,-2 0-6-16,-1-1-6 16,-1-8-45-16,-5-1-46 15,0-1-8-15,4-1-10 0,1-2-28 16,2-4-150-1,2-8-254-15</inkml:trace>
  <inkml:trace contextRef="#ctx0" brushRef="#br2" timeOffset="74563.39">9446 6953 428 0,'0'0'148'0,"0"0"-124"16,0 0 167-16,0 0-45 15,0 0-57-15,0 0-19 16,-8-15-4-16,8 18-30 15,12 17-7-15,11 11 18 16,2 5 2-16,6 1-3 16,7 4-3-16,6-1-10 15,16 4 9-15,7-4-14 16,6 2 0-16,3 1-15 16,-12-5-5-16,-10-2-6 15,-12-8-2-15,-12-3 1 16,-11-6-1-16,-7-7-1 0,-6-4 1 15,-4-5 1 1,-2-3 2-16,0 0 4 0,0 0 8 16,0 0 8-16,0 0-2 15,0 0-8-15,0 0-6 16,0 0-7-16,0 0-22 16,-3 0-59-16,-10-6-103 15,-1-8-152-15</inkml:trace>
  <inkml:trace contextRef="#ctx0" brushRef="#br2" timeOffset="78462.55">7996 10563 84 0,'0'0'71'0,"0"0"-39"16,0 0 22-16,0 0 4 15,0 0 1-15,0 0 20 16,0 0 3-16,4-1-1 16,-4 1-1-16,0-1-4 15,2 1 1-15,-2-2-11 16,1 2-14-16,-1 0-1 15,0-1-2-15,0 1-14 16,0 0-6-16,0 0-9 16,0 0-7-16,0 0-4 15,0-2-2-15,0 2-4 16,0 0-1-16,0 0 4 16,0 0 1-16,0 0 0 15,0 0 8-15,0 0 2 16,0 0 2-16,0 0 0 0,0 0-4 15,0 0-3 1,0 0-7-16,0 0-4 0,0 0-1 16,-1 7-5-16,-17 15 5 15,-3 14 5-15,-3 8 5 16,-1 5 11-16,-2 6 7 16,-1 2-1-16,-1-3-5 15,3 2-13-15,2-6 14 16,3-3-1-16,4-4-1 15,7-9-7-15,1-5-8 16,5-8 4-16,2-4-4 16,1-5-5-16,-1-4-1 15,1-4 1-15,-1-3 0 16,2 1-1-16,0-2 0 0,0 0-9 16,0 0-24-16,0-22-25 15,8-7-75-15,9-10-54 16,6-7-124-16,-4 3-255 15</inkml:trace>
  <inkml:trace contextRef="#ctx0" brushRef="#br2" timeOffset="78880.39">7629 10573 691 0,'0'0'83'0,"0"0"7"0,0 0 70 15,0 0-62-15,0 0-31 16,0 0-6-16,-9-10-22 16,20 27-30-16,11 13 27 15,12 9 29-15,6 6-15 16,4 4-13-16,1 2-4 15,1 2-2-15,1-1-5 16,0-3-18-16,0-2 7 16,-2-3-9-16,-6-9 1 15,-9-4-3-15,-2-9 1 0,-7-6 1 16,-10-6 7-16,-3-4-6 16,-5-6 3-16,-3 0 8 15,2 0 3-15,-2 0 2 16,0 0-10-16,0 0-5 15,0 0-8-15,0 0-6 16,0 3-40-16,3 3-105 16,4-6-123-16,5 0-533 15</inkml:trace>
  <inkml:trace contextRef="#ctx0" brushRef="#br3" timeOffset="104897.75">8215 5395 119 0,'0'0'67'0,"0"0"-43"15,0 0 55-15,0 0 21 16,0 0-15-16,0 0-15 16,0 0-1-16,0 0-6 15,11-17-1-15,-11 17-5 16,0 0-8-16,0 0-3 16,0 0-9-16,0 0-9 15,0 0 2-15,0 0 3 0,0 0-5 16,0 0 0-16,0-3 1 15,-3-3-1-15,-5 0-22 16,1 1-4-16,-1 0 9 16,1 1-4-16,-2-1 2 15,-6 0-3-15,0 1-4 16,-6-2-2-16,-1 2 2 16,-2-1 2-16,1 2 5 15,-2-1-4-15,-2-1-2 16,-1 2 1-16,0-2-1 15,1 4-2-15,3-2 2 16,-2 0-1-16,1-2 7 0,-3 3-7 16,-2-1 3-16,2 0-2 15,-2 0-1-15,-3 0 4 16,2 0-3-16,-2-1 1 16,-3 1 2-16,4 2-4 15,3-1 4-15,5 1-2 16,6 1 0-16,6-1 2 15,4 1 4-15,0 0-2 16,2-2-3-16,-6 2-3 16,-4 0 1-16,-5 0-3 15,-2 0 2-15,-1 0 0 16,1 0-1-16,2 0 4 16,4 0 0-16,4 0 0 15,1 0 2-15,6 0 2 16,1 0 0-16,1 0 0 0,-2 0 1 15,2 0 1-15,1 0-4 16,-3 0 0-16,-2 0-2 16,1 0-3-16,2 0 0 15,-1 0 0-15,2 0 2 16,-1 0-1-16,2 0 1 16,2 0-4-16,-1 0 2 15,2 0-2-15,-2 0-3 16,0 0 3-16,-1 0-3 15,-6 7 0-15,3 9 3 16,0 4 3-16,-3 0-2 0,5 6 1 16,-1 3 0-16,4 2-2 15,1 1 2-15,0 4-2 16,0 1 0-16,0-3 1 16,3 3 0-16,4-2 0 15,0-3-1-15,-1-1 0 16,-1 4 1-16,-2 0 0 15,0 1 0-15,2 3 0 16,-4 0 0-16,1 0 0 16,-2 0 0-16,0-1-1 15,0 0 1-15,1 0-1 16,-1-1 2-16,2-2-2 16,-2 0 2-16,0 1 2 15,0-1-3-15,0-1 0 0,0 2 2 16,0-2 0-16,0 0 0 15,-3 0-1-15,1 2 1 16,-4-2 1-16,0 2-1 16,3 1 3-16,-3-4-5 15,-1 3 3-15,1-1 0 16,0 2-1-16,0 0 0 16,-2-2 1-16,1-1-4 15,4-1 2-15,1 3-1 16,-1 3 0-16,3 4 2 15,0 2 0-15,0 0 1 16,-1-3-2-16,-1-1 2 0,1-1-1 16,1-2 1-16,-2 0-3 15,2 0-1-15,0 1 2 16,0 2-2-16,0-1 0 16,0-1 1-16,0 2 2 15,0-1-3-15,0-1 0 16,0 0 2-16,0-4-2 15,0 2 2-15,-4-2-2 16,1 1 1-16,1-3-2 16,1-1 2-16,1 1-2 15,0-2 1-15,0-1 0 16,0-4 1-16,0 3-1 16,0 0 0-16,0 4 0 0,0 2 0 15,0 1 0-15,0 3 0 16,0 0 0-16,0 0 1 15,0 2-1-15,0-2 0 16,0-1 2-16,0 0-2 16,4-1 0-16,1 1 1 15,-1 2-1-15,1-3 0 16,-2 1 0-16,0 2 1 16,0-3-1-16,1 1 0 15,-1 0 0-15,2-1 0 16,-4-2 0-16,2 0 0 15,-3-1 0-15,2 1 0 0,-2 1 0 16,1 1 0 0,1-1 0-16,-1 0 2 0,1 1-2 15,1-4 0-15,0 2-1 16,2 1 2-16,-2 5-1 16,2 2 0-16,-2 3 1 15,0 0-1-15,0-4 0 16,0 0 0-16,-1-2 1 15,-1-2-1-15,-1-1 1 16,3 1-1-16,-1 1-1 16,2 2 1-16,-1 2-1 15,0 4 3-15,1-4-2 16,-1 6 0-16,0 1 0 0,-3-3 1 16,2 3-1-1,-2-6 3-15,0-1-3 0,0 0 1 16,1 1-2-16,4-2 2 15,-1-1-2-15,-1 0 2 16,3-5-1-16,-1 3 1 16,-1 2 0-16,-1-1 1 15,-1 4-2-15,1-2 0 16,1-5 1-16,-3-2 1 16,1-5-1-16,1-3-1 15,-2-2 1-15,1-2-1 16,1-1 0-16,0 4 0 15,0 1 1-15,-3 4 0 16,0 7-1-16,0-1 5 16,0 0-2-16,0-4-3 15,0-4 2-15,0-2-2 16,0-4 3-16,5-2-2 0,-1-1-1 16,3-2 0-16,-1 1 4 15,-1 3 0-15,-2-3-2 16,0 5-2-16,0-3 9 15,0 0-7-15,1-2 1 16,2 0-1-16,-1-2 0 16,-2-4-2-16,-2-6 0 15,1 0 0-15,-1-6 0 16,1 2 0-16,1 1-3 16,1 3 3-16,3 1 4 0,-1 3-1 15,-1-2 0-15,-2 3-2 16,3-2-1-16,-4 2 0 15,1-2 1-15,1 0-1 16,-1-2 0-16,0 5 1 16,0 0 0-16,0-1 4 15,-2-1 6-15,1-5-8 16,-1-2-1-16,-1-1 1 16,2-3-2-16,-2 0 1 15,0 1-2-15,1 3-2 16,1 1 0-16,1 5 2 15,1-1 2-15,-1 0-1 0,-3 0-1 16,0-2 0 0,0-4 0-16,0-2 0 0,0-1 1 15,3 0-1-15,-3 0-6 16,5 0-5-16,2 0 3 16,1-1 3-16,2 0 3 15,-1-1 0-15,3 2 1 16,1-3-1-16,1-1 2 15,4-5 0-15,2-5-3 16,8-2-2-16,4-2-7 16,8 0 2-16,-1 5 9 15,-1 1-1-15,-1 3 2 16,-8 1 1-16,-1 1 0 16,-3 0 0-16,6-1-1 15,1-2 0-15,5-1-2 0,0 0 2 16,8 0 1-16,1 1-1 15,-1 2 0-15,-2 1 1 16,-7 1-1-16,-3-2-2 16,-5 2 2-16,3-2-3 15,-1-1 3-15,-2 0-1 16,-1 0 3-16,-3-1-2 16,3 2 0-16,-3 1-1 15,1 3 0-15,-4 2 1 16,-4 0 0-16,-4-1 0 15,-4 1 1-15,2-4-1 16,-1 0 1-16,-3 0 1 0,1-4-1 16,-2 4 1-16,-3-2-2 15,-3 0 0-15,0 4 6 16,0-1 0-16,0 1 0 16,0 1-5-16,4-4 0 15,-4-3-1-15,0-7 0 16,0-8 0-16,0-10 0 15,0-12-1-15,3-8 2 16,-3-4 0-16,0-1 3 16,0 2 2-16,0-2 6 15,0 0-2-15,0-6-5 16,0-4-1-16,0-5-3 16,6-5-1-16,3-5-1 0,4 0 0 15,-2-2 1 1,5 8 0-16,-2 5 0 0,-4 7 5 15,-1 5 6-15,-6 4-7 16,-3 4-2-16,0-1 6 16,0 2-5-16,0-1 1 15,0-7-4-15,0-9 0 16,0 0 1-16,3-1-1 16,3 6-1-16,0 6 1 15,-3 5 0-15,-3 0 2 16,0 3 0-16,0-4-2 15,-12 2 0-15,-6-3 0 16,2-1 2-16,-2-1-4 16,6 2 2-16,4-2 0 0,3 4 0 15,5-1-1-15,0 4 0 16,0 1 0-16,0 0 1 16,0 1 0-16,0-1 0 15,0-3 0-15,0 1 0 16,0-2 0-16,-8 1-1 15,-4-3 1-15,3 0-1 16,2 4 0-16,2 4-6 16,5 6 7-16,0 0-1 15,0 6 1-15,0 0 0 16,0 1-1-16,0 2 1 16,0-9 0-16,0-1 0 15,-3-6 0-15,-3-1-1 0,0 2 0 16,-1 4 0-16,1 2-6 15,3 3 2-15,3 3 3 16,-2 0 0-16,2 5 0 16,0-6 0-16,0-5 2 15,0-3-1-15,0-7 0 16,-4-2-4-16,-2-4 2 16,-3-4-1-16,2-2-6 15,1 3 9-15,-2 8-1 16,8 9-7-16,0 10 8 15,0 6 0-15,0 4 0 16,0 3-1-16,0-4 2 0,3 0 0 16,0-3 0-16,-3-6 1 15,0-3-1-15,0-6 2 16,0-3-2-16,0 0-1 16,0 5-1-16,-6 5 1 15,3 6 0-15,0 4 1 16,2 4-2-16,1 0 2 15,0 1-1-15,0-3 1 16,0-6 0-16,0-12 1 16,0-3-1-16,-3-3-1 15,0-4-2-15,-2 13 3 16,1 5 0-16,-1 9-3 16,1 6 3-16,2 6 2 0,-2-1-2 15,1 4 0 1,-3-1-2-16,3 0-1 0,0-3 3 15,0-1 0-15,-2-9-1 16,-3-7 1-16,0-3-1 16,1 0 0-16,-1 7-29 15,1 11 30-15,5 7-1 16,1 5 2-16,-1 0-2 16,2 0 1-16,-1 0 0 15,-1-1 1-15,1-2-1 16,-2 1 0-16,1-5 0 15,-1-1 1-15,-1-4-2 0,1 0 2 16,-3 2 0 0,3 8-1-16,2 2 0 0,-4 4-2 15,5 0 1-15,-6 0-11 16,-3 8 2-16,-1 4 8 16,2-2 2-16,2-3 0 15,5-2 0-15,-4-4 0 16,5-1 0-16,-3 0 2 15,-10 0 4-15,-20 0-6 16,-42 8 0-16,-56 12-25 16,-76 11-139-16,-72 15-183 15,-57 13-555-15</inkml:trace>
  <inkml:trace contextRef="#ctx0" brushRef="#br3" timeOffset="111113.69">15023 8118 394 0,'0'0'51'0,"0"0"-49"15,0 0 92-15,0 0 52 16,0 0-55-16,0 0-30 16,0 0-7-16,0 0-16 15,-9-28-3-15,2 26-6 16,-1-4-7-16,-4 2-15 15,-4-3-1-15,-4 1 1 16,-5 2 3-16,-5-4 6 16,-5 0 0-16,-4-1-6 15,-5-2 1-15,0 1 7 0,-1 1-3 16,-1 1 1 0,2 4-8-16,0-1 4 0,0 2-4 15,1 0-3-15,0 3 0 16,-2 0 2-16,-1 0-3 15,2 0-3-15,-3 0 6 16,-1 3 3-16,-6 2-6 16,1 0 0-16,-4-1-1 15,7-1-2-15,3 0 2 16,5-3-2-16,4 2 2 16,-1 1-1-16,0-1-2 15,-3 3 1-15,3-1-1 16,-4 3 2-16,-6 0-2 15,-3 2 0-15,2-3 3 16,10 0 0-16,9-2-3 0,4-2 1 16,1 0 3-16,4 1-3 15,0 0 0-15,5 1 0 16,3 2 0-16,-2-3 0 16,2 1-1-16,-1 3 1 15,-8-2-1-15,-3 2 0 16,-4 0 0-16,1-1-1 15,6-2 1-15,3-2 1 16,4 0-1-16,-1 1 0 16,1-1 0-16,1 1 0 15,-3 1 0-15,-3 4-2 16,-1 0 2-16,-5 1 1 0,0-1-1 16,2 1-1-16,1-4 1 15,4 1 1-15,1-2 0 16,4-2-1-16,8 2 1 15,1-3-1-15,3 1 2 16,3 0 1-16,-2 0 0 16,-2-2 1-16,-1 0 3 15,-5 0-7-15,-2 1 0 16,-1 1 0-16,-1 0-1 16,-1 1 1-16,3 0 0 15,5-1 0-15,-1 1 1 16,4-3-1-16,3 2 1 15,1-2 2-15,0 0-1 16,0 0 0-16,0 1 0 16,0 2-2-16,0 5 0 0,-3 2 0 15,-2 6 12-15,-3 4 6 16,-2 5-1-16,-5 5-1 16,0 5-5-16,-1 4 1 15,1 7-5-15,0 0 2 16,6 3 0-16,3-2-2 15,2 1 0-15,4 0-1 16,0-1 2-16,0 1-2 16,0 4 0-16,0 3 0 15,0 0 6-15,-8-1-5 0,1-2-4 16,-4-1-2 0,4-4 0-16,-1 3 0 0,2-3-1 15,3-5 1 1,0-2 2-16,2-4-3 0,1 0 2 15,0-3-1-15,0-1 3 16,-2 6 4-16,1-1-2 16,-3 0-1-16,-2 2-1 15,-2-1-2-15,2 3-1 16,0-4 0-16,-1 0-1 16,2-2 0-16,2-6 1 15,0 1-1-15,0-1 1 16,2-1-1-16,-1 3 1 15,-1-1 0-15,0 4 2 16,-4 2 2-16,1 3-4 0,-2 2 0 16,2 3 1-16,-2 3-1 15,0 1 0-15,2 2 0 16,0 3-1-16,0-4 0 16,0 1-1-16,3-5 0 15,2-1 1-15,-1-1 2 16,1 2-1-16,-1 5 1 15,1-2 1-15,-1 4-3 16,1-2 2-16,1-1-2 16,0 3 1-16,0 4-1 15,0-2 2-15,0 2-2 16,6-1 0-16,0-5 1 16,1 0 0-16,-3-2-1 0,1 0 2 15,-4 2 0-15,1 2 4 16,-2 5 3-16,5-2-4 15,-4 1-2-15,4 1-1 16,3 1-2-16,0 2 2 16,1 0-1-16,0-4-1 15,3-5 0-15,-3-10 0 16,-3-4 0-16,1-11 3 16,-4-5-2-16,0-4 2 15,1-6-3-15,-2-4 1 16,-2-3-2-16,3-1 0 15,-3-3 1-15,0 0 1 16,2 0 6-16,2 0-2 16,6 0 4-16,4-7-6 0,7-6 1 15,5 2-4-15,7-1 0 16,8 2-1-16,8 0 0 16,9 1 1-16,4-1 0 15,7-1 0-15,8-2 2 16,9-3-2-16,8-2 4 15,4-2-4-15,2-1-3 16,2 1 2-16,2-3 1 16,5 1-2-16,9-2 0 15,6-2 2-15,4-2 0 0,6-1 5 16,0 0-5 0,-1 1 2-16,-8 3-2 0,-7 2-2 15,-13 5 2-15,-8 2 0 16,-6 1-2-16,-2 0 2 15,1 1 1-15,4-2-1 16,1 0 1-16,2 0 2 16,-3 5 2-16,-8 0 0 15,-8 3 3-15,-12 1 4 16,-19 0-3-16,-17 1 2 16,-16 4-2-16,-10 1 8 15,-4 1 5-15,0 0-13 16,0-1-9-16,0-1-34 15,-4-1-94-15,-22-5-108 16,-14-13-381-16</inkml:trace>
  <inkml:trace contextRef="#ctx0" brushRef="#br3" timeOffset="113692.82">6284 8811 371 0,'0'0'82'15,"0"0"-61"-15,0 0 51 0,0 0 30 16,0 0-17 0,0 0 5-16,0 0-15 0,56-14-24 15,-26 4-20-15,6 1-8 16,10 1 18-16,8-2-10 16,7 0-4-16,6 0-7 15,0 0 1-15,2-1-9 16,3-1-4-16,-1 1-4 15,2-3-1-15,-4 1-1 16,1 0 1-16,3-3-3 16,3 2 0-16,0-2 0 15,0 2 2-15,-6 2 0 16,-4 2-1-16,-6 0-1 16,-4 2 0-16,-4 0 1 15,-2 0 1-15,-4 2-2 0,-1 0 0 16,-1-1 1-16,1 0 0 15,4 0-1-15,8-1 0 16,4-1 1-16,3 1-1 16,-1-2-2-16,0 0 1 15,-5 1-1-15,-3 0 1 16,-10 1 1-16,-6 3 0 16,-11-1 0-16,-7 3 0 15,-9 0 0-15,1-1 0 16,-5 1 2-16,3-2-1 15,3 0 0-15,11-2 0 16,2 0-2-16,3 2 1 0,-2 3 0 16,-7 2-1-16,-3 0-2 15,-9 0 3-15,-4 0-7 16,-4 0-2-16,-1 0-2 16,0 2 5-16,0 4 6 15,0 0 5-15,-7 2 9 16,1-1-3-16,-2 2-2 15,5 2-3-15,-1 1-3 16,1 4 4-16,1 5-3 16,1 1-1-16,1 5 1 15,-2 1 2-15,1 4-1 16,-2 3 3-16,-2 5 2 16,-2 4-1-16,-5 0-1 0,4 4-2 15,1-1-1-15,4 5-3 16,-2 0 3-16,1 2 0 15,3 1-4-15,1 1 1 16,0 5 5-16,0 1 20 16,0-3-17-16,0 0-10 15,0-4 9-15,0-1-6 16,0 1-1-16,0 3 0 16,-3-1-1-16,0-3 0 15,0-3 2-15,1-2-3 16,1-3 0-16,-4-3 1 15,2 1-4-15,0-1 5 16,-4 1-3-16,1 3 2 16,-2-2-1-16,1 5 1 0,-2 0-2 15,0 0 0-15,-2 4 1 16,0 2 0-16,0 0 0 16,2-3 0-16,-3-4-1 15,3 0 1-15,0 0 0 16,3 1-1-16,1-2 1 15,3 4-1-15,2-3 1 16,0 0 0-16,0 0-3 16,0-3 3-16,3 3-2 15,6-2 1-15,-3 2 1 16,0-1 0-16,3 0 0 0,-2 0-1 16,2 0 1-1,2-1 0-15,0 1 0 0,3 2 0 16,1 0 0-16,3-2-1 15,-2-2 1-15,4-6-2 16,-4-4 2-16,-4-5 1 16,3-3-1-16,-5-6-2 15,-1-1-1-15,3-5-1 16,-4 1-1-16,1-4 1 16,-1-1 0-16,-2-3-1 15,0 1 5-15,-4-2 0 16,1-2 0-16,0-1 0 15,-3-5 0-15,0 1 0 16,0 1 0-16,0-2 1 0,0 0 0 16,0 0 3-1,0 0 1-15,0-2 1 0,-9-9-6 16,-10-3 0 0,-4 3-5-16,-8 2 2 0,-8 1-1 15,-4 2 2-15,-8 4 0 16,-5-1 0-16,-3 3 2 15,4 0 3-15,-2 0 0 16,2 0-1-16,-6 8 6 16,-3 3-7-16,-5 1 1 15,-4 0 0-15,-2 3-2 16,-2-1 0-16,-5 0-4 16,-5-3 4-16,-4-2 5 0,-4-3 1 15,-2-1-3-15,-4-3 0 16,2 1-3-16,-2 0 4 15,5 3-3-15,1 1 0 16,1 2 3-16,1 3-2 16,7-1-1-16,13 2-1 15,6-3 12-15,13-3 3 16,12-1-3-16,11-4-10 16,13 1 7-16,6 0-7 15,8-2 5-15,2 1 1 16,2-1-2-16,0 1-2 15,-1-1-2-15,1 0-1 0,-2 2-1 16,-1-3 3 0,-3 0-3-16,-6 3 2 0,0-3-2 15,-1 1 0-15,4 1 5 16,6-2-3-16,3 0-2 16,0 0 0-16,0 0 1 15,0 0-1-15,0 0 2 16,0 0-1-16,0 0-2 15,0 1 0-15,0-1-1 16,0 0 4-16,0 2-3 16,0-2 1-16,0 0-1 15,0 0 0-15,0 0-2 16,0 0-15-16,0 0-24 16,0 1-41-16,-5-1-96 15,-1 0-349-15</inkml:trace>
  <inkml:trace contextRef="#ctx0" brushRef="#br3" timeOffset="116248.35">14833 4309 343 0,'0'0'34'15,"0"0"-17"-15,0 0 63 16,0 0 12-16,0 0-44 16,0 0 8-16,0 0 5 15,-94-38-3-15,75 38-10 16,3 0-14-16,-2 0-3 16,-3 0 1-16,-1 0-7 15,-1 0-2-15,-7 0 2 0,-7 0 12 16,-3 0-14-16,-9 0-3 15,-1 0-5 1,-3 0-4-16,-1 0-5 0,6 0-1 16,-1 0-1-16,2 0-1 15,3 0-1-15,2 6 5 16,6 1 4-16,2 0-2 16,3 1-3-16,-3-1-1 15,-4 0 5-15,-2 2 5 16,-5-1 2-16,-1 1-5 15,-2 1-8-15,-1 1 1 16,1 0 1-16,-1 2-1 16,6 3 5-16,5 1-3 0,5 0-3 15,7 2 8 1,3 1-7-16,4 2-4 0,1 1 3 16,0 1-3-16,-1 4 6 15,-2-2-1-15,-3 10 4 16,-1 0-2-16,-4 4 7 15,1 1-4-15,0-1-6 16,4-2 2-16,1 0 2 16,4-1-7-16,7 0 4 15,0 0-2-15,3 4 1 16,2 0 1-16,-1-1-3 16,1 3 1-16,1 3 2 0,0 0 2 15,1 4-2 1,1-2-5-16,1 1 10 0,0-1-5 15,0 0-3-15,3-1 1 16,0-2-2-16,0-1-2 16,4 1 1-16,7 2 6 15,3 4-4-15,0 3-1 16,1-2 2-16,3-2-3 16,1-5 1-16,6-1-2 15,4-5-2-15,7-1 2 16,3-2 0-16,1-4 0 15,5-3 0-15,1-4 6 0,6-6-5 16,5-5 4 0,5-4-1-16,7-3 0 0,3-7 2 15,4 0-4-15,0 0 1 16,3-3 0-16,3-11-1 16,-3-2 1-16,2-7-1 15,-3-1-2 1,-3-3 6-16,-1 1-5 0,-3-3 1 15,-4-1 0-15,-3-2-1 16,-1-1 7-16,4-3-8 16,4 0 3-16,4-3 5 15,4-1-3-15,4-2-1 16,1-2-3-16,-2 5 0 16,-1 1 2-16,-11 4-1 15,-4 0 2-15,-5 0-1 0,-3-2 1 16,3-1-3-16,0-1 0 15,0-2-1-15,-1 1 0 16,-6 2-2-16,-4-1 2 16,-6 7 2-16,-5 5-1 15,-5 4 0-15,-7 6 1 16,-5 4-2-16,-4 1 4 16,-3 0 2-16,1-3 1 15,1 1-1-15,-1 3-2 16,-1-1-3-16,0 2 1 15,-5 3 1-15,-2 2-1 16,-4 3 2-16,-2-1 2 16,0 2 0-16,-2 0 2 15,0 0 0-15,0 0 2 16,0 0-1-16,0 0 4 0,0 0-4 16,0 0-3-16,0 0-2 15,0-1-3-15,0 1-1 16,0 0-2-16,0 0-6 15,0 0-55-15,0 0-100 16,-14 0-119-16,-13-4-618 16</inkml:trace>
  <inkml:trace contextRef="#ctx0" brushRef="#br3" timeOffset="126150.94">8060 4082 398 0,'0'0'94'16,"0"0"-18"-16,0 0 85 15,0 0-31-15,0 0-73 16,0 0-6-16,0 0 12 0,0 0 0 15,29-27-28-15,-15 50-16 16,-3 5 4-16,4 6 17 16,-2 4-4-16,5 2-13 15,7 4-8-15,5 0 2 16,1 5-1-16,4-1-7 16,-4 0 3-16,-1 2-4 15,-6-1 1-15,-6 0-6 16,-5 1 4-16,-2 3-3 15,-4-4 2-15,-1 0-1 16,3-4 11-16,0-3-6 16,3 1-3-16,3 0 1 15,1-1 2-15,1 1-6 0,-4-3 1 16,0 0 0-16,-5-3 1 16,-5 1-2-16,-3-1 5 15,0 1-2-15,0-6-1 16,0 3 2-16,-6-1 1 15,4-3 0-15,2-1-3 16,0-2 4-16,0 2-3 16,0-1-1-16,0 1 6 15,0 1 0-15,0-2-5 16,-6 3 1-16,-7-1 2 16,1 0-7-16,-7 2 5 15,2 1-3-15,-2-1 4 0,4-1-2 16,-1-1-1-1,2-3-1-15,2-1 5 0,0-3-6 16,1-3-2-16,-3-4 3 16,2 0-1-16,-7-1 1 15,-4 0 0-15,-3 1 4 16,-7-2 0-16,-3 2 4 16,-3 0-9-16,0-2 4 15,1 2-4-15,0 3-2 16,1 0-1-16,1 0 1 15,-1-1 0-15,7-4-1 16,0 0 1-16,3-4-2 16,-1-2 1-16,-4-3 0 15,-3-2 3-15,-5-3-2 0,-5-1 1 16,-9 0 0-16,-4 0 2 16,-2 0-1-16,-2-1 1 15,-6-6 3-15,0 1-3 16,4-5-1-16,4-1-1 15,11-5-1-15,4-2 1 16,2-5 0-16,-3-1 3 16,-4-1-1-16,-2-3-4 15,0-3 1-15,-3 3-2 16,1-3 1-16,-7 6-2 16,-9-2-3-16,-5-2 4 15,-5-4 0-15,-1-6 1 16,-1-7-1-16,3-6 3 0,4-5-3 15,8-3 3-15,11 5-2 16,10 2 3-16,10 10 1 16,7 7-3-16,4 8-1 15,5 3 2-15,3 6-1 16,-4-2 1-16,3-2-3 16,-6-2 0-16,-6-6-3 15,0-7 3-15,-4-9 0 16,3 5 0-16,7 6-5 15,10 15 0-15,7 15 3 16,7 7-6-16,0 0-20 16,0 0-27-16,0 0-69 0,21 0-73 15,28 4-11 1,12 2-174-16</inkml:trace>
  <inkml:trace contextRef="#ctx0" brushRef="#br3" timeOffset="127787.54">5750 10984 56 0,'0'0'567'0,"0"0"-497"16,0 0-4-16,0 0 58 15,0 0-24-15,0 0-10 0,0 0-23 16,-42-48-6-16,42 34-39 15,12-11-10-15,10-5-2 16,14-10 6-16,13-7-10 16,15 2 8-16,14-4 9 15,10 3-7-15,4 5 4 16,1 0-4-16,-2 2-2 16,-6 6-1-16,-3-1 1 15,-3 2-3-15,2 3-2 16,5-1-3-16,11 4 2 15,4 1-3-15,4 3-1 16,-1 5 0-16,-7 6-4 0,-9 7 6 16,-12 4 0-16,-13 0-6 15,-11 2 0-15,-8 8 0 16,-3 0 1-16,1 2 0 16,7-5 2-16,5 3 0 15,7-6 3-15,3 1-6 16,3 0 3-16,0 2 0 15,-5 3-1-15,-7 5-2 16,-12 1 0-16,-13 8-6 16,-5 0 3-16,-7 3 1 15,-6 3 2-15,3 0 3 16,-3 2 0-16,4 0 5 16,2-3-1-16,3 0-6 0,7-1 3 15,1-5-1-15,3 3 3 16,0 1-6-16,-1 0 2 15,-4 4-1-15,-7 0 1 16,-4 3-1-16,-7 5 3 16,-5 0 8-16,2 2-7 15,-3 2 2-15,5-4-2 16,1 0 5-16,2 2-7 16,0-2 14-16,7 2-10 15,-3 0 13-15,-3 0-8 16,1 0-1-16,-5 2-6 15,-2 7-5-15,-3 3 16 0,1 7-11 16,-3 7 6 0,-1-1-7-16,2 5 9 0,-2 3 1 15,0-2 0-15,0 2-9 16,0-2 2-16,-5-2 3 16,-6-6-3-16,-3 1-3 15,-5 0 10-15,-2-2-2 16,0 2-5-16,-3 2 4 15,-3 2-7-15,-4 6 1 16,3 5 1-16,-7 3-2 16,-1 0 0-16,2-7 8 15,3-9-3-15,4-8-3 16,5-9 21-16,1-8-14 16,4-3-3-16,1-5 3 15,2-4 1-15,4-6-11 0,3-8-3 16,2-7 1-16,4-2-1 15,1-5-1-15,-2-2-6 16,1-4-19-16,-4-26-32 16,-1-24-64-16,6-22-110 15,0-22-78-15,17-20-698 16</inkml:trace>
  <inkml:trace contextRef="#ctx0" brushRef="#br3" timeOffset="129433.46">14927 10391 472 0,'0'0'209'16,"0"0"-158"-1,0 0 61-15,0 0-37 0,0 0-27 16,0 0 6-16,30-14 20 15,-25 11-19-15,-4 1-19 16,-1 2 6-16,0-3 14 16,0-8-3-16,-9-3-5 15,-15-8-37-15,-12-3-10 16,-13-4 6-16,-7-2-7 16,-2 1 7-16,5 1-3 15,4 0 4-15,4 6 1 16,4 0-2-16,0 2-4 15,0 3 1-15,0-1 7 16,2 2-4-16,2 0 4 0,-3 0-6 16,-4 1-4-16,-8-2-1 15,-9 0 2-15,-4 3-2 16,-3-1 0-16,0 5 1 16,7 0 4-16,4 0-2 15,-1 4 8-15,3-3-7 16,4 3-1-16,8 0-1 15,1 2 21-15,2 1-14 16,-8 2-1-16,-3 2-1 16,-7 0-6-16,4 0 1 15,-2 0 1-15,2 3 1 16,5 5-1-16,3 0 1 16,4 1-4-16,1 3 0 0,4 2 0 15,0 1 10 1,4 2-10-16,-1 3 1 0,-4 6 5 15,4 3-4-15,-1 5 0 16,5 3 0-16,4 2-1 16,1 3 7-16,2 4-5 15,3 0-3-15,2 7 4 16,0 3-2-16,1 4 0 16,-4 0-2-16,-1 4 3 15,-5-1 0-15,1 5 2 16,0-1-4-16,2 0 0 15,5-2 5-15,7-1 1 0,2 0-2 16,5 0-1 0,4 2 6-16,1 2-9 0,0 2 9 15,0 7-4-15,7 5 0 16,8 9 3-16,0 0-3 16,6 4-1-16,2-3-1 15,3 1-3-15,-1-1 1 16,9 0 1-16,1-5-3 15,4-2 0-15,5-5 2 16,1-5-1-16,3-3 2 16,0-4 0-16,1-2 1 15,0-2-2-15,3-2 1 16,6-4 3-16,4-3-1 16,2-4-3-16,0 0 0 15,3 0-2-15,-3-1 0 0,-3-3 1 16,-4-9 1-16,-5-8-1 15,-6-6 0-15,-7-4 3 16,-4-1-1-16,-4-1 1 16,-3 1 4-16,-1 0 10 15,0 0-4-15,-2-3 1 16,-4-1-1-16,0-5-2 16,1-1-8-16,-4-5 1 15,-1-1-1-15,-7 0-4 16,-3-1 6-16,-5-2-2 15,-2 3 2-15,0-1 6 16,0-2-2-16,0 2-6 0,0-2 3 16,0 0-4-16,0 0-3 15,0 0 0-15,0 0-11 16,0-23-67-16,0-19-179 16,0-21-328-16</inkml:trace>
  <inkml:trace contextRef="#ctx0" brushRef="#br4" timeOffset="152753.12">7198 7738 181 0,'0'0'31'0,"0"0"2"16,0 0 68-16,0 0 2 15,0 0-6-15,0 0 33 16,0 0-6-16,0 0-50 16,-12 2-26-16,-7 3-4 15,-13 2-6-15,-10 5-4 16,-16 3-14-16,-21 8-3 16,-19 8 10-16,-23 10 1 15,-31 10-4-15,-33 7 4 16,-28 10-19-16,-26 9-7 0,2 2 47 15,10-1 0-15,14-7-37 16,22-3 2-16,22-6-2 16,23-3 5-16,19-6 13 15,17-5-1-15,15-6-16 16,10-3 0-16,8-5-3 16,16-3-5-16,11-5-2 15,15-9-3-15,13-6 0 16,13-7 0-16,9-1-1 15,0-3-11-15,0 0-24 0,0 0-17 16,0 0-39 0,9 0-61-16,0 0-265 0</inkml:trace>
  <inkml:trace contextRef="#ctx0" brushRef="#br4" timeOffset="153601.68">2723 8831 526 0,'0'0'133'15,"0"0"-132"-15,0 0 47 16,0 0 80-16,0 0-18 16,0 0-8-16,30-60-33 15,-21 11-41-15,-1-9-9 16,-7-5-16-16,-1-7 1 16,-9-4-4-16,-13-5 0 0,-5 8 0 15,1 11-1-15,1 20 3 16,9 18 0-16,5 11 23 15,5 8 1-15,2 3-1 16,4 28-25-16,0 22-4 16,0 19 4-16,16 16 6 15,14 11 1-15,15 8 6 16,1 5-4-16,3 1 3 16,-4-7-8-16,-9-9 0 15,-6-6-4-15,-11-9 2 16,-10-4-2-16,-9-9-2 15,-6-10 0-15,-22-13-5 0,-13-19-4 16,-6-14 1 0,2-10 6-16,5 0-1 0,13-8 4 15,15-5 1-15,12-4 8 16,6-3 9-16,32-1-16 16,18 0 1-16,23 0-1 15,16 9-1-15,11 2-1 16,2 3-17-16,-1-3-66 15,-13-5-142-15,-18-4-549 16</inkml:trace>
  <inkml:trace contextRef="#ctx0" brushRef="#br4" timeOffset="157266.79">14226 8081 44 0,'0'0'66'16,"0"0"35"-16,0 0-50 16,0 0 10-16,0 0-8 15,0 0-7-15,0 0-23 16,-18 57 10-16,18-56 10 16,0-1 28-16,0 0 38 15,0 0 11-15,0-6-2 16,0-12-42-16,0-7-49 0,0-4 13 15,0-1-8 1,0-2-12-16,0 2-6 0,8 1-8 16,10 3-6-16,10 1 0 15,15 0 0-15,20 0-12 16,13-3 12-16,12-1 0 16,9 2-5-16,6 4 0 15,7 2-3-15,8 6 1 16,0 1-4-16,1 3 5 15,-7 1-23-15,-5 1 2 16,-6 3 0-16,-6 0 24 16,-1 2 3-16,3 0 2 15,3-1-1-15,0 2 3 16,-5 0-4-16,-11 3 2 0,-22 0-5 16,-19 0 3-16,-18 0 0 15,-9 0 1-15,-7 0 2 16,-3 4-2-16,-3 0-1 15,-3 1-2-15,0-1-5 16,0 3 4-16,0 0-7 16,-9-2-65-16,-8-5-260 15</inkml:trace>
  <inkml:trace contextRef="#ctx0" brushRef="#br4" timeOffset="157902.09">16852 7335 736 0,'0'0'194'0,"0"0"-171"16,0 0 37-16,0 0 26 15,0 0-60-15,0 0-26 16,95-50 3-16,-15 44-1 15,7 6 4-15,-2 0-3 16,-13 12-3-16,-16 10-1 0,-17 4 1 16,-18 6 0-1,-18 4-11-15,-3 6 11 0,-33 4 2 16,-18 2 1-16,-11 2 9 16,-8-3 13-16,0-2-6 15,9-6 6-15,16-5 1 16,15-9-9-16,24-5-9 15,6-7-7-15,45-8 7 16,38-5 12-16,42-2-8 16,37-24-12-16,20-10-43 15,-6-13-120-15,-30-11-418 16</inkml:trace>
  <inkml:trace contextRef="#ctx0" brushRef="#br4" timeOffset="158771.38">15874 5299 688 0,'0'0'124'16,"0"0"-101"-16,0 0 69 16,0 0 6-16,0 0-51 15,0 0-26-15,-17-2-11 16,37 22-10-16,15 7 48 15,18 7-6-15,18 0-8 16,14 4-12-16,15-2 2 16,11 3-4-16,9-5-4 15,2-5-8-15,-1-8 1 16,-3-9-5-16,-11-7-2 16,-7-5 7-16,-18 0-9 15,-12-9-3-15,-20-5 3 0,-12 2 3 16,-15 2 2-16,-10 3-2 15,-12 1 14-15,-1 3 9 16,0 0-19-16,0 0-7 16,-6-4-42-16,-5 2-60 15,2-5-90-15,7-4-439 16</inkml:trace>
  <inkml:trace contextRef="#ctx0" brushRef="#br4" timeOffset="159283.79">17787 5075 797 0,'0'0'179'0,"0"0"-161"15,0 0 59-15,0 0-17 16,0 0-41-16,0 0-16 16,103-14 8-16,-50 14-3 15,-2 9-5-15,-9 6-3 16,-9 4 0-16,-14 3-6 16,-15 1-17-16,-4 3-8 0,-10 2 17 15,-21-1 6 1,-6 2 5-16,1-2 3 0,4-2 3 15,10-4-3-15,7 0 1 16,10-4-1-16,5 0-2 16,0-2-1-16,20-5 3 15,10 1 5-15,7-3 7 16,2 0 12-16,-3-1 1 16,-5 0 5-16,-9 1 16 15,-10 1-15-15,-2 3-2 16,-8 5-4-16,-2 5-18 15,-3 9-4-15,-25 5 1 16,-14 2-4-16,-13-1 0 0,-15 0-16 16,-12 1-27-1,-14-9-38-15,-4-7-111 0,0-12-289 16</inkml:trace>
  <inkml:trace contextRef="#ctx0" brushRef="#br4" timeOffset="160768.78">5095 14523 620 0,'0'0'108'15,"0"0"-106"1,-33 73 61-16,28-36 53 0,1 2-27 15,4 7-3-15,0 2-9 16,0 11-5-16,0 7-23 16,0 5-16-16,0 4 2 15,-1 4 10-15,-11 2-8 16,-6 10-6-16,1-4 10 16,-2 2-29-16,4-8 0 15,3-14 7-15,6-6-16 16,5-13 7-16,-1-13-4 15,2-14-6-15,0-11-1 16,0-9 0-16,0-1-14 0,0 0-25 16,-3-4-32-1,-6-14-60-15,-9-16-184 0</inkml:trace>
  <inkml:trace contextRef="#ctx0" brushRef="#br4" timeOffset="161119.44">4977 14615 873 0,'0'0'47'15,"0"0"-16"-15,0 0 96 16,0 0-35-16,0 0-28 16,0 0-8-16,27-36-15 15,25 25-20-15,12 0 4 16,9 0-3-16,-2 2-10 16,-5-2-8-16,-6 4-2 15,0-3-2-15,-5 4 0 16,-3 3-33-16,-11 0-37 15,-16 3-39-15,-13 3-53 16,-12 14-109-16,-23 9-136 16</inkml:trace>
  <inkml:trace contextRef="#ctx0" brushRef="#br4" timeOffset="161354.21">5223 15241 664 0,'0'0'186'0,"0"0"-120"15,0 0 79-15,0 0-13 16,0 0-51-16,0 0 9 16,3-21-20-16,35 5-33 0,15-6-28 15,13 1-1 1,4 3-8-16,1 4-24 0,4 2-68 15,-5-1-114-15,-4 0-351 16</inkml:trace>
  <inkml:trace contextRef="#ctx0" brushRef="#br4" timeOffset="161616.23">6388 14956 1119 0,'0'0'119'0,"0"0"-107"0,0 0 27 16,0 0 55-16,0 0-61 15,0 0 2-15,-12-17 1 16,51 16-27-16,21-1-9 15,17-1-21-15,5-2-98 16,-4 0-97-16,-17 1-372 16</inkml:trace>
  <inkml:trace contextRef="#ctx0" brushRef="#br4" timeOffset="161826.5">6284 15369 1187 0,'0'0'25'0,"0"0"-11"15,0 0 23-15,0 0 32 16,0 0-29-16,0 0 45 16,150-39-31-16,-50 11-54 15,12 0-17-15,-2-2-118 16,-17-2-247-16</inkml:trace>
  <inkml:trace contextRef="#ctx0" brushRef="#br4" timeOffset="166787.96">8172 14593 569 0,'0'0'88'0,"0"0"-13"16,0 0 29-16,0 0-44 15,0 0-1-15,0 0-12 16,0 0 28-16,0 0-26 16,-69-38-28-16,44 38-13 15,-8 3 2-15,-7 14-2 0,-5 6 7 16,3 5 11-16,3 4 5 16,8 9-14-16,6 6 6 15,7 7 1-15,6 4 10 16,12 3-4-16,0-4-3 15,25-6 3 1,10-9-15-16,-1-5-4 0,6-9-6 16,2-5-5-16,3-8-3 15,7-8-52-15,9-7-62 16,-1 0-98-16,-11-20-357 16</inkml:trace>
  <inkml:trace contextRef="#ctx0" brushRef="#br4" timeOffset="167042.28">7702 14374 258 0,'0'0'708'0,"0"0"-647"15,0 0-19-15,0 0 2 16,0 0-2-16,0 0 15 16,82-15 13-16,-15 8-29 15,5 0-29-15,3 3-12 16,-1 3-43-16,-1-2-109 0,-3-1-277 16</inkml:trace>
  <inkml:trace contextRef="#ctx0" brushRef="#br4" timeOffset="167390.35">9000 14493 1048 0,'0'0'17'0,"0"0"-8"0,0 0 10 16,0 0 15-16,0 0 35 16,-42 103-3-16,39-48-1 15,3 11-20-15,0 10-23 16,0 1-13-16,0 0-6 15,-6-4-3-15,-2-10-2 16,-3-3-22-16,-1-10-46 16,6-6-43-16,6-16-100 15,0-18-303-15</inkml:trace>
  <inkml:trace contextRef="#ctx0" brushRef="#br4" timeOffset="167755.6">8936 14539 941 0,'0'0'40'0,"0"0"-37"16,0 0 22-16,88-10 8 15,-32 10 13-15,7 16-4 16,-2 9-10-16,-3 9-18 15,-7 9-14-15,-11 5 1 16,-8 4-1-16,-18 6-3 0,-14 1 3 16,0 0 7-1,-20 0 8-15,-12-7-3 0,-4-4-1 16,-5-5-4-16,-4-3-7 16,-6-6 1-16,-7-7-1 15,-6-6-3-15,-5-9-7 16,1-8-12-16,5-4-20 15,9-9-24-15,17-22-68 16,15-16-160-16,14-12-264 16</inkml:trace>
  <inkml:trace contextRef="#ctx0" brushRef="#br4" timeOffset="168024.36">8715 14258 950 0,'0'0'41'0,"0"0"6"16,0 0 24-16,0 0-26 15,0 0-19-15,127-33 21 16,-54 30-9-16,3 2-23 15,-2 1-12-15,-13 0-1 0,-16 0-2 16,-16 0 0 0,-15 3-4-16,-11-1-13 0,-3 6-56 15,-7-1-99-15,-17-2-143 16</inkml:trace>
  <inkml:trace contextRef="#ctx0" brushRef="#br4" timeOffset="168805.4">10512 14877 301 0,'0'0'639'16,"0"0"-571"-16,0 0-16 16,0 0 18-16,0 0-3 15,0 0-19-15,35-16 4 16,18 8-8-16,22-2-20 15,6 0-15-15,5 2-8 0,-3-5-1 16,-6 1 1-16,-6 0-1 16,-8 0-8-16,-8 0-21 15,-9 2-23 1,-7-3-63-16,-12 1-130 0,-12-5-304 16</inkml:trace>
  <inkml:trace contextRef="#ctx0" brushRef="#br4" timeOffset="169034.14">10942 14455 744 0,'0'0'285'15,"0"0"-249"-15,0 0-8 16,0 0 86-16,-31 113-15 15,22-52-13-15,4 11-14 16,4 10-28-16,1 7-33 16,0 1-11-16,3 2-29 15,14-6-97-15,6-13-138 16,4-7-629-16</inkml:trace>
  <inkml:trace contextRef="#ctx0" brushRef="#br4" timeOffset="184301.99">11879 15199 537 0,'0'0'274'0,"0"0"-241"15,0 0-18-15,0 0 53 0,0 0-7 16,0 0 11-16,0 0 21 16,0 0-25-16,28-59-54 15,-18 20 0-15,-4-8 5 16,2-17 1-16,-1-14-11 15,5-12-4-15,3-6-5 16,6 0 0-16,3 7 0 16,1 12 1-16,1 16 0 15,-6 16-1-15,1 12 0 16,-3 12 2-16,5 8-2 16,-1 6-1-16,3 7 0 15,2 0-2-15,2 18 0 0,2 20 1 16,-1 18 2-16,-2 14 1 15,-4 14 2-15,-8 9-2 16,-7 7-1-16,-7-2 0 16,-2-6-1-16,-2-10-3 15,-14-15-3-15,4-11-39 16,1-11-46-16,3-9-86 16,3-15-150-16,4-17-151 15</inkml:trace>
  <inkml:trace contextRef="#ctx0" brushRef="#br4" timeOffset="184490.48">12031 14854 670 0,'0'0'231'16,"0"0"-185"-16,0 0 13 15,0 0 1-15,0 0-37 16,0 0-1-16,53-30 22 15,10 18-44-15,13 0-3 16,8-1-95-16,-2-4-239 16</inkml:trace>
  <inkml:trace contextRef="#ctx0" brushRef="#br4" timeOffset="184869.14">12858 14371 637 0,'0'0'187'0,"0"0"-129"16,0 0 7-16,0 0 3 15,0 0-24-15,0 0-5 16,0-5 8-16,0 23-26 16,0 15 14-16,0 9-4 15,0 11-3-15,0 8-3 0,0 6 6 16,0 4-7-16,-5 1-14 16,0 3-3-1,-1-8-6-15,3-4-1 0,0-10-2 16,3-11-17-16,0-9-74 15,0-9 1-15,0-13-149 16,2-11-341-16</inkml:trace>
  <inkml:trace contextRef="#ctx0" brushRef="#br4" timeOffset="185268.53">12803 14389 848 0,'0'0'112'15,"0"0"-105"-15,0 0 8 16,0 0 11-16,0 0-8 16,118-15 6-16,-70 30-4 15,3 7-19-15,-1 8 2 16,-3 2-6-16,-4 4-7 15,-12 3-12-15,-13 0-6 16,-10 3 18-16,-8 0 4 16,-5 5 4-16,-16 1 2 0,-6 7 2 15,0-1-1 1,1-3 1-16,2-2 9 0,-3-4-4 16,2-6-7-16,-1-5 1 15,-2-9-1-15,1-3 0 16,-1-9 1-16,-2-5-1 15,-5-8 0-15,-3 0-1 16,-1-11-22-16,8-16-34 16,7-10-155-16,10-12-175 15</inkml:trace>
  <inkml:trace contextRef="#ctx0" brushRef="#br4" timeOffset="185939.7">12627 14098 775 0,'0'0'90'16,"0"0"-85"-16,0 0 53 15,112 0 31-15,-62 0-23 16,3-2-9-16,7-3-11 15,2 3-25-15,1 2-19 16,3 0-2-16,-8 0 3 16,-12 0-3-16,-10 2-1 0,-18 0 1 15,-12-2 0-15,-5 3-6 16,-1-3 3-16,0 0-9 16,-1 2-45-16,-16 1-79 15,-6-3-217-15</inkml:trace>
  <inkml:trace contextRef="#ctx0" brushRef="#br4" timeOffset="186471.62">14143 14559 1088 0,'0'0'44'0,"0"0"-41"15,0 0 38-15,0 0 17 16,0 0-27-16,0 0 9 0,107-16 9 16,-26 10-36-1,10-2-7-15,4-1-6 0,-2-2-28 16,-7-1-53-16,-10-2-81 15,-13-6-240-15</inkml:trace>
  <inkml:trace contextRef="#ctx0" brushRef="#br4" timeOffset="186689.04">14475 14171 898 0,'0'0'123'0,"0"0"-88"16,0 0 11 0,0 0 24-16,-64 92 18 0,48-37-22 15,5 7-6-15,5 6-32 16,6 6-27-16,0 0-1 16,0 2-66-16,18 1-104 15,9-5-354-15</inkml:trace>
  <inkml:trace contextRef="#ctx0" brushRef="#br4" timeOffset="188486.83">15793 13844 775 0,'0'0'89'0,"0"0"-21"0,0 0 16 15,0 0-39-15,0 0-14 16,0 0 24-16,-17-39-10 16,17 49-34-16,0 26-5 15,0 19 15-15,1 16 23 16,10 6-20-16,4 3 5 16,0-2-8-16,-3-7-13 15,1-4-5-15,-2-9-3 16,-5-2-1-16,-2-8-41 15,-3-5-58-15,-1-11-97 16,0-15-293-16</inkml:trace>
  <inkml:trace contextRef="#ctx0" brushRef="#br4" timeOffset="189002.43">15821 13896 908 0,'0'0'45'16,"0"0"-9"-16,0 0-1 15,0 0-3-15,82-52-14 16,-48 52 1-16,4 3-1 16,1 14-13-16,-4 4-5 15,-8 6-3-15,-11 2-4 0,-8 5-11 16,-8 0 12-16,0 2-7 15,-18-2-2-15,-5 0 14 16,3-2-2-16,3-6 3 16,5-2 0-16,6-1 2 15,5-2-2-15,1 0 1 16,0-2 0-16,4-2 2 16,13-5 0-16,1 1 3 15,4-1 0-15,0-1 2 16,-1 3 2-16,-3 2-1 15,0-1 5-15,-4 4-3 16,-3 1 10-16,-2 4-11 16,-4 2-1-16,-5 3-2 0,0 4 8 15,-6 0-7 1,-20 2 4-16,-8-3 14 0,-12-2-9 16,-5-5-11-16,-3-7 17 15,1-5-7-15,1-9-11 16,2-4-5-16,3-11-5 15,9-20-21-15,13-19-67 16,19-16-94-16,6-23-326 16</inkml:trace>
  <inkml:trace contextRef="#ctx0" brushRef="#br4" timeOffset="189178.03">15654 13592 952 0,'0'0'76'16,"0"0"-26"-16,0 0 23 16,0 0-21-16,0 0-23 15,0 0 5-15,156-9-15 16,-62 9-19-16,11 10-17 16,2 1-101-16,-5-3-200 15</inkml:trace>
  <inkml:trace contextRef="#ctx0" brushRef="#br4" timeOffset="189570.26">16729 13894 811 0,'0'0'99'0,"0"0"-48"16,0 0 38-1,0 0-15-15,0 0-46 0,0 0 6 16,0 70 49-16,0-30-52 15,0 9-9-15,2 5-1 16,5 5-9-16,3 1-5 16,1 0 0-16,-2-1-1 15,0-6-6-15,-5-3 0 16,-1-8-11-16,0-6-42 16,-3-4-46-16,2-11-115 15,-2-11-289-15</inkml:trace>
  <inkml:trace contextRef="#ctx0" brushRef="#br4" timeOffset="189950.95">16674 13786 932 0,'0'0'39'0,"0"0"-32"16,0 0 18-16,0 0 24 16,110 19-8-16,-52 10-8 15,2 6 1-15,-2 8-28 16,-7 6-6-16,-9 4-2 16,-16 2 0-16,-10-1 2 0,-10 3 0 15,-6 1 0-15,0-4 0 16,-11 1 14-16,-8-4-11 15,1-2 0-15,-6-4-2 16,-3-3 1-16,-7-6-2 16,-5-7 0-16,-6-10-2 15,-1-5 1-15,-5-13-2 16,-1-1-14-16,-3-24-30 16,6-17-61-16,10-15-43 15,15-14-231-15</inkml:trace>
  <inkml:trace contextRef="#ctx0" brushRef="#br4" timeOffset="190129.92">16626 13486 1066 0,'0'0'73'16,"0"0"-40"-16,0 0 16 15,0 0-2-15,133-22-14 16,-23 13-22-16,14-6-11 16,0-7-168-16,-16-10-619 15</inkml:trace>
  <inkml:trace contextRef="#ctx0" brushRef="#br4" timeOffset="-156654.7">21523 1182 615 0,'0'0'222'16,"0"0"-205"-16,0 0-13 15,0 0 28-15,0 0 48 16,0 0 16-16,0 0-20 15,-10 0-29-15,10 0-16 16,0 0 0-16,-2 0-4 16,0 0-5-16,-2 7-22 15,-3 20 3-15,-4 17 2 16,0 13 30-16,-2 4-16 16,6 5-1-16,2-1-4 15,2 3 1-15,-2 7-2 0,0 4 2 16,-4 4 0-16,-2-3-9 15,-2-8 6-15,1-7 6 16,2-11 1-16,4-11-1 16,3-9-13-16,1-12 14 15,1-10-9-15,-1-6-2 16,2-4 0-16,-1-2-2 16,1 0 0-16,0 0 0 15,-2 0-6-15,-1 0-33 16,-4-10-77-16,-8-8-155 15,-4-7-614-15</inkml:trace>
  <inkml:trace contextRef="#ctx0" brushRef="#br4" timeOffset="-156055.7">22305 2194 935 0,'0'0'143'0,"0"0"-143"16,0 0 0-16,0 0 25 15,0 0 63-15,-2 116-19 16,1-59-37-16,-1 11-4 16,-5 5-12-16,-5-5 3 15,-9-4-15-15,-12-3-4 16,-13-3-3-16,-17-4-47 16,-17-10-10-16,-11-13-97 15,-5-19-315-15</inkml:trace>
  <inkml:trace contextRef="#ctx0" brushRef="#br4" timeOffset="-155333.97">22846 1257 820 0,'0'0'128'0,"0"0"-93"16,0 0 33-16,0 0 15 16,0 0-27-16,0 0-14 15,40-41-18-15,12 34-11 16,14 7-5-16,11 0 4 15,-2 10-11-15,-6 17-1 16,-14 8-4-16,-16 11 3 16,-18 3-10-16,-18 4 10 15,-8 5 1-15,-44 0 4 0,-24 1 8 16,-20-1 2 0,-9-1 12-16,3-7-1 0,17-6 1 15,21-12-4-15,27-10-5 16,20-12-17-16,14-6-1 15,3-1-2-15,33-3 3 16,24 0 11-16,25 0 2 16,18 0-13-16,9-9-3 15,-6-2-55-15,-8-1-78 16,-17-2-156-16,-20-3-658 0</inkml:trace>
  <inkml:trace contextRef="#ctx0" brushRef="#br4" timeOffset="-155072.58">24169 1719 1108 0,'0'0'38'0,"0"0"-38"16,0 0 0-16,0 0 24 15,-30 112 30-15,21-59-39 16,3 10-9-16,5 4 5 16,-5 4-11-16,-4 1 0 0,-9-2-18 15,-16-4 7-15,-18-7-58 16,-19-9-29-16,-19-15-93 16,-15-22-143-16</inkml:trace>
  <inkml:trace contextRef="#ctx0" brushRef="#br4" timeOffset="-154269.41">25594 1567 762 0,'0'0'90'0,"0"0"-54"16,0 0 50-1,0 0 28-15,-99 7-27 0,19-7-38 16,-20 0-6-16,-18 0-13 15,-9 0 1-15,-1-10-16 16,13-4-8-16,22-2 0 16,34 2-4-16,29-2 6 15,27-6-1-15,6-5-8 16,36-16-28-16,25-10-26 16,21-5 45-16,14-5-3 15,8 0-2-15,-9 8 3 16,-14 11 11-16,-25 10-2 15,-24 17 2-15,-23 9 9 16,-11 6 30-16,-1 2 33 16,0 0-25-16,0 0-22 0,-1 3-25 15,-14 27-1 1,-9 24 1-16,-1 26 3 0,5 23 6 16,5 17-7-16,8 9-2 15,4 2-1-15,3-4-37 16,1-6-47-16,23-11-53 15,12-17-81-15,10-24-348 16</inkml:trace>
  <inkml:trace contextRef="#ctx0" brushRef="#br4" timeOffset="-153988.16">26174 1845 1072 0,'0'0'153'0,"0"0"-153"16,0 0-13-16,0 0 13 15,-42 91 19-15,42-27 5 16,3 9-11-16,9 3 2 16,-2 2-12-16,-10 2-3 15,0-5-7-15,-25-5-35 16,-21-9 34-16,-14-15-9 15,-13-24-26-15,-15-22 40 16,-4-13-58-16,5-40-77 0,26-20-280 16</inkml:trace>
  <inkml:trace contextRef="#ctx0" brushRef="#br4" timeOffset="-153303.08">27106 1389 702 0,'0'0'137'0,"0"0"-80"15,-110 86 23-15,69-47 8 16,6 7-27-16,6 7-22 15,15 5-9-15,14-2-17 0,8-1-3 16,33-7-7 0,15-9-3-16,13-10-6 0,7-9-4 15,0-11-13-15,-6-9 0 16,-6 0-5-16,-16-21 7 16,-15-7 17-16,-14-9 4 15,-19-5 9-15,0-8 6 16,-36-4 16-16,-20-6-10 15,-22-2 3-15,-16-5-20 16,-15-5 6-16,-4-9-4 16,4 2-3-16,18 4 2 15,27 10 2-15,25 9-3 16,23 6-8-16,16 3 3 16,15 8 0-16,22 7 1 0,18 6 1 15,17 9 1-15,17 8 0 16,10 6 1-16,1 3-6 15,-6 0 3-15,-14 14 0 16,-11 11 0-16,-14 12 0 16,-13 11-4-16,-12 15 0 15,-10 11 0-15,-8 18 1 16,-7 13 1-16,-5 3-3 16,-2 3-9-16,-20-5-55 15,1-13-111-15,8-14-236 16</inkml:trace>
  <inkml:trace contextRef="#ctx0" brushRef="#br4" timeOffset="-153068.7">28049 1880 1111 0,'0'0'16'15,"0"0"-11"-15,0 0-5 16,0 0 12-16,-32 117-1 16,32-61 14-16,0 4-18 15,-4 6-6-15,-17-6-1 16,-16-6-40-16,-21-13-141 16,-16-12-53-16,-12-25-429 0</inkml:trace>
  <inkml:trace contextRef="#ctx0" brushRef="#br4" timeOffset="-152654.1">28927 952 868 0,'0'0'155'15,"0"0"-155"-15,0 0 3 16,-9 90 24-16,-2-27 50 16,3 17-27-16,8 19-2 15,0 15-4-15,0 11-6 0,5 3-30 16,1-8-5 0,-1-10-3-16,1-11-8 15,-1-16-39-15,2-15-53 16,2-20-88-16,3-26-297 0</inkml:trace>
  <inkml:trace contextRef="#ctx0" brushRef="#br4" timeOffset="-152305.45">29749 1105 620 0,'0'0'531'16,"0"0"-531"-16,0 0 11 0,-110 89 8 16,60-4 76-1,-3 19-17-15,9 13-16 0,15 6-23 16,12-5-25-16,17-9-13 16,5-17-1-16,29-17-11 15,14-22-35-15,4-21 3 16,-3-19-1-16,-6-13 16 15,-8-16-2-15,-10-20 30 16,-8-13 1-16,-13-14 1 16,-4-8-2-16,-9-3 5 15,-22 11-3-15,-17 10-2 16,-9 19-1-16,-6 13-9 0,10 13-113 16,20 8-160-1,22 0-556-15</inkml:trace>
  <inkml:trace contextRef="#ctx0" brushRef="#br4" timeOffset="-127270.45">11916 7084 305 0,'0'0'249'16,"0"0"-241"-16,0 0 6 16,0 0 0-16,0 0-14 15,0 0-10-15,0 0-53 0,-9-39-15 16,9 39-5-16,0 0 22 16,0 0 14-16,0 0 43 15,0 0 4-15,0 0 11 16,-3 0 29-16,-2 2 23 15,-4-1 5-15,-5 1-13 16,-5 1-5-16,-3-2 5 16,-5 2 4-16,-5 2-11 15,-4 0-12-15,-9 0-8 16,-10 0-7-16,-11-1-3 16,-8-3-6-16,-11-1-2 15,-5 2 8-15,-2-1-3 16,-4 2 7-16,2 1 0 15,-1 2-5-15,-3 2-4 0,4 1-4 16,1-1 5 0,7 1 5-16,11-1-3 0,9-2-1 15,8 1-11-15,10-1-3 16,11-4 8-16,12 0-1 16,13 0 4-16,9-1 13 15,1 1-10-15,2-2-10 16,0 0-3-16,0 0 5 15,0 2-4-15,0-2 2 16,0 0 1-16,0 0-4 16,0 0 4-16,0 0 3 15,0 0-4-15,0 0-1 0,0 0-4 16,0 0 1-16,0 0-2 16,0 0-5-16,0 0-5 15,0 0-1-15,3 0 2 16,8 0-40-16,6 0-102 15,3-11-273-15</inkml:trace>
  <inkml:trace contextRef="#ctx0" brushRef="#br4" timeOffset="-126684.79">10450 6882 95 0,'0'0'467'16,"0"0"-458"-16,0 0 1 15,0 0 67-15,0 0-20 16,0 0-18-16,-36-27-2 16,22 38-23-16,-10 15-2 15,-5 11 6-15,-7 4-7 16,-1 0 15-16,1-4-5 16,0-3-13-16,0-1 12 15,0-5-7-15,5-3-3 16,6-3 5-16,10-9 6 15,7 0-5-15,8-1 2 0,0-2-1 16,5 5 16 0,16-3 5-16,12 5-4 0,16-4 4 15,13-3-25-15,13 0-11 16,5-1-2-16,0-2-52 16,-10-2-133-16,-19-2-341 15</inkml:trace>
  <inkml:trace contextRef="#ctx0" brushRef="#br4" timeOffset="-1210.12">21827 6478 238 0,'0'0'389'15,"0"0"-298"-15,0 0-35 16,0 0 55-16,0 0-18 15,0 0-23-15,0 0-14 16,38-14-20-16,-38 14-18 16,3 11-18-16,1 20 0 15,-1 19 28-15,-2 15-2 0,-1 13-1 16,0 14-15-16,-8 12 4 16,-9 4 14-16,-7 6-2 15,-1 1-8-15,0-9-1 16,2-9 1-16,4-8-8 15,5-17-5-15,6-7-3 16,3-15-2-16,4-9 1 16,1-15-2-16,0-12-7 15,0-10-52-15,0-4-81 16,16-21-87-16,2-22-545 16</inkml:trace>
  <inkml:trace contextRef="#ctx0" brushRef="#br4" timeOffset="-961.78">21762 6618 852 0,'0'0'33'0,"0"0"-26"16,0 0 70-16,130-54 31 15,-66 54-41-15,7 0-25 16,1 1-16-16,-3 13-5 16,0 2-20-16,-3-2-1 15,0 1-8-15,-4-1-91 0,-2-3-192 16,-13-4-489-16</inkml:trace>
  <inkml:trace contextRef="#ctx0" brushRef="#br4" timeOffset="-728.92">21899 7216 821 0,'0'0'50'0,"0"0"-50"0,0 0 86 15,0 0 41 1,85 38-26-16,-12-35-41 0,9-3-40 15,9 0-20-15,-3 0-18 16,-4-16-73-16,-11-9-169 16,-13-9-430-16</inkml:trace>
  <inkml:trace contextRef="#ctx0" brushRef="#br4" timeOffset="-361.15">21850 6079 968 0,'0'0'39'0,"0"0"-26"15,0 0-13-15,79 14 100 16,-3-11-10-16,19 7-37 16,23 0-31-16,6 1 1 15,-2 2-14-15,-5-1-9 16,-19-2 0-16,-22-1 0 16,-23-4 4-16,-24-2 0 15,-17-1 3-15,-10-2 14 0,-2 0 17 16,0 0-8-16,0 0-7 15,0 0-19-15,-2 0-3 16,-1 0-1-16,-3 2-34 16,-1 1-104-16,1-3-188 15</inkml:trace>
  <inkml:trace contextRef="#ctx0" brushRef="#br4" timeOffset="505.18">23311 7064 688 0,'0'0'42'0,"0"0"-42"16,0 0 6-16,0 0 67 15,0 0 6-15,0 0-6 16,0 0-30-16,87 3 17 0,-11 4-7 16,25 7-18-16,13 1-25 15,8-3-5-15,-7 2-5 16,-15-2 0-16,-21-4-3 15,-22-1-23-15,-24-4-58 16,-21-3-127-16,-12 0-204 16</inkml:trace>
  <inkml:trace contextRef="#ctx0" brushRef="#br4" timeOffset="908.11">23820 6856 362 0,'0'0'77'16,"0"0"-63"-16,0 0 15 16,0 0 29-16,0 0 22 15,0 0-29-15,2-20-30 16,16 20-17-16,10 0 23 15,15 0-19-15,7 5-8 16,6 3 0-16,2 4 0 16,-6 2-2-16,-8 6-3 15,-11 1 5-15,-13-1 0 16,-7 2-8-16,-12-1-5 16,-1-1-3-16,0 1 16 0,-12-1 14 15,0 1 3-15,-1 2-2 16,0 5-10-16,2 12-4 15,-4 15 0-15,-6 16 8 16,-12 17-9-16,-15 10-1 16,-22 3-11-16,-22 0-202 15,-23-9-83-15</inkml:trace>
  <inkml:trace contextRef="#ctx0" brushRef="#br4" timeOffset="4456.47">21944 9453 38 0,'0'0'78'16,"0"0"-63"-16,0 0 11 15,0 0 81-15,0 0 17 16,0 0-19-16,0 0-3 16,0 0-12-16,4 3-30 15,-4 6-19-15,0 12-26 16,0 8 76-16,-1 13-27 16,-5 8-24-16,-4 8-12 15,0 8 5-15,0 9 2 16,-5 8-15-16,5 3 7 15,-4 4-19-15,2-4 27 16,0 0-26-16,-1-4 15 16,2-5-11-16,2-12-6 0,1-9-2 15,3-14 2-15,2-12-3 16,3-12-3-16,0-8-1 16,0-8-2-16,0-2-38 15,9-12-62-15,15-23-99 16,7-20-338-16</inkml:trace>
  <inkml:trace contextRef="#ctx0" brushRef="#br4" timeOffset="4698.81">21799 9668 817 0,'0'0'59'15,"0"0"-39"-15,0 0 31 16,0 0 23-16,0 0-34 16,0 0 1-16,60-51-11 15,-4 51-13-15,15 0-4 16,9 0-12-16,5 5-1 16,1 0-8-16,0 2-62 15,-3-4-138-15,-13-3-227 16</inkml:trace>
  <inkml:trace contextRef="#ctx0" brushRef="#br4" timeOffset="4929.57">21851 10278 793 0,'0'0'46'0,"0"0"-26"16,0 0 41-16,0 0 7 16,0 0 14-16,0 0-7 15,64 44-4-15,11-61-44 16,20-7-27-16,13-3-13 0,7-5-93 16,1-7-351-16</inkml:trace>
  <inkml:trace contextRef="#ctx0" brushRef="#br4" timeOffset="5423.8">23398 9958 554 0,'0'0'242'0,"0"0"-231"15,0 0-1-15,0 0 68 16,0 0-3-16,0 0-20 16,-46-10-15-16,52 10-17 0,24 0-21 15,22 8 30-15,25 1 18 16,20-2-21-16,5-1-9 15,-3-2-17-15,-12-3-1 16,-14-1-2-16,-16 0 2 16,-18 0 0-16,-16 0-2 15,-13 0-2-15,-7-1-19 16,-3-11-52-16,0-5-151 16,0-4-470-16</inkml:trace>
  <inkml:trace contextRef="#ctx0" brushRef="#br4" timeOffset="5723.27">23848 9789 835 0,'0'0'97'0,"0"0"-95"15,0 0-2-15,0 0 1 16,0 0 12-16,144-17-10 15,-43 38-3-15,4 4 4 16,-7 6-7-16,-16 3 9 16,-21 0-9-16,-26 0 3 15,-28 1-3-15,-11 3 3 16,-44 5 1-16,-24 0 58 0,-19 3-5 16,-13-1-30-1,-6 3-17-15,2 7-7 0,14 5-22 16,20 3-146-16,27-4-274 15</inkml:trace>
  <inkml:trace contextRef="#ctx0" brushRef="#br4" timeOffset="12375.83">22801 4916 97 0,'0'0'51'0,"0"0"18"15,0 0 19-15,0 0 4 16,10-88-13-16,-10 67-1 16,-13 3 4-16,-9 4-30 15,-11 5-18-15,-18 6-13 16,-26 3-12-16,-25 17 3 0,-23 14-11 16,-18 8-2-1,-11 0 2-15,2 2 2 0,6-2 0 16,8 1-3-16,14 2-2 15,13 3 2-15,14 4 5 16,18 2 1-16,9 5 0 16,6 10-5-16,9 11 0 15,2 17-1-15,9 15 1 16,13 17 1-16,12 10-1 16,13 4-1-16,6 2 3 15,6-2 2-15,14-2-4 16,2 1 0-16,1 1 2 15,-7 3 1-15,-7 4-2 16,-8-4-1-16,-1-3 4 16,-10-5-5-16,-11-6 2 0,-6-5-1 15,1-6 2-15,0-9-3 16,6 0 0-16,4-8 0 16,7-11 2-16,8-12-2 15,1-15-5-15,1-6 5 16,19-9 10-16,10 1 10 15,13 0-11-15,9-6 13 16,18 1-4-16,8-3-17 16,7-7 15-16,6 6-8 15,3-2-5-15,4 2 17 0,5 1-16 16,8-3 14 0,12-3-10-16,4-6 7 0,12-10-5 15,9-11-8-15,7-8 12 16,16-11-14-16,11-15 8 15,14-10 3-15,12-3-6 16,10 5 8-16,7 3-11 16,-7 5 9-16,-9 5 0 15,-10 0 2-15,-7 0-2 16,-4-6 0-16,3-7-9 16,2-11 0-16,7-10-1 15,8 0-1-15,4 9 0 16,-2 15 0-16,-4 20 0 0,-17 11 0 15,-18 0-2 1,-18 11 2-16,-20 8 0 0,-13 1 4 16,-5 0-3-16,0-1 3 15,3-1-3-15,13 2 4 16,5 3-5-16,10 4 1 16,3 5-1-16,-1 0 3 15,-1 4-2-15,-3 3-2 16,-6 4 1-16,-3 3 0 15,-4 4 0-15,-9-1-5 16,-3 0 5-16,-1-1 2 16,-1 0-2-16,1-4 2 15,3 0 0-15,7-6 0 16,4 1 5-16,0-1-3 0,0-8-4 16,-5-4 0-16,-6-6 0 15,-3-10 0-15,-5-8 2 16,-2-2 1-16,0-15-1 15,3-14-1-15,7-14 3 16,7-14-4-16,6-13-6 16,1-14 1-16,-1-10-11 15,-1-2 5-15,-8 1-2 16,-7 3 13-16,-7 5 4 16,-3 2 9-16,1 1-7 15,-8-4-6-15,-1-13-6 16,-3-6 6-16,-8-11-3 15,-1-9 2-15,-7-6-1 16,-14-10-12-16,-22-6 5 16,-21-3-2-16,-24-4 0 0,-13 7-2 15,-32 5-14-15,-17 9 13 16,-8 12 8-16,-9 6 6 16,-1 6 0-16,-4 7 1 15,-8 7-1-15,-14 8 1 16,-13 2-1-16,-20 4-3 15,-19 6 3-15,-19 7-2 16,-18 9 0-16,-9 8 2 16,-6 3 1-16,-3 5-1 15,-5 5 0-15,3 3 0 16,2 2 0-16,-2 3 0 16,1-3 2-16,-8-1-2 0,-14 0 0 15,-4-4-2-15,-9 3 2 16,5-2 0-16,-3 4 2 15,6-2-2-15,4 3-2 16,6 5 0-16,10 3-4 16,7 6-22-16,6 3 12 15,-1 5-6-15,3 0 5 16,6 6 9-16,3 4 8 16,9 2 1-16,8 0-1 15,7 0 0-15,9 0-5 16,10 0 4-16,11 0 1 15,10 0 0-15,3 0-4 16,2 0-27-16,1-9 1 0,-2-3 15 16,-6-4-2-16,-3 5 9 15,-8-3 8-15,-2-1 0 16,3 2 0-16,-3-1-3 16,-1 5-3-16,-5 2-25 15,-14 0-32-15,-9 4-7 16,-20 0 53-16,-20 3-9 15,-20 0-14-15,-17 24-22 16,-17 13-79-16,-20 11-44 16</inkml:trace>
  <inkml:trace contextRef="#ctx0" brushRef="#br4" timeOffset="14340.07">21860 8886 460 0,'0'0'9'16,"0"0"-9"-16,0 0 5 15,-98-23-4-15,71 15 5 0,-7-1 18 16,-11 2-9-16,-12 6 18 15,-16 1-10-15,-13 0-10 16,-16 10-4-16,-8 8-6 16,-4 2 1-16,2 0-3 15,12 4 2-15,12 0 5 16,14 8 9-16,11 6 5 16,15 11 1-16,12 18-3 15,10 16-6-15,13 16-6 16,10 10-4-16,3 4-1 15,7-1 0-15,15 1-3 16,7 1 5-16,2 0-5 0,3 2 1 16,1 10 2-16,1 4-3 15,-5 9 0-15,-6 10 1 16,-7 4-1-16,-10-1-3 16,-7 0 2-16,-1-6 0 15,0-6-2-15,6-14 3 16,13-17-5-16,13-19-1 15,14-18 6-15,15-14 32 16,20-10 2-16,23-8 2 16,21-7 16-16,23-4-22 15,13-6-18-15,23-5 22 16,17-3-15-16,20-4 26 0,22-4-23 16,14-1-15-16,19-3-2 15,8 1-3 1,6-3-2-16,2 3-2 0,0 0 2 15,-8-3 3-15,-5-1-2 16,0 0 1-16,-2-10-2 16,14-14 9-16,12-5 64 15,13-2-37-15,17 3-36 16,9 4 3-16,8 8 0 16,-2 13-3-16,-3 3 0 15,-11 13 0-15,-19 10 0 16,-18 0-3-16,-21-7-3 15,-18-6-2-15,-15-10 6 16,-10-4-10-16,-8-18 6 0,-9-1-13 16,-13 6 9-16,-20 5 9 15,-27 7-4-15,-28-1 3 16,-22-5 1-16,-29-6 1 16,-14-7 8-16,-12-10-7 15,-11-12-1-15,-4-18-3 16,1-23-5-16,2-20 7 15,4-21 2-15,3-5 4 16,-2 4-5-16,-10 8-2 16,-15 12-1-16,-13 8 3 15,-6 6 2-15,0 3 6 16,0-1 0-16,-3 1 1 16,3-1-2-16,0-1-7 15,0 2-1-15,8 2 1 0,2 6 1 16,-7 12-1-16,-3 11-2 15,-13 12 2-15,-21 6-4 16,-16 4-1-16,-17 5 3 16,-17 3-1-16,-14-1 1 15,-11 3 0-15,-7 0-1 16,-5 2-2-16,-1 5 4 16,-2 5 1-16,-3 3-3 15,2 2 3-15,-8 1-1 16,-4 0 0-16,-9 2-1 15,-10-3 2-15,-12 0 0 16,-8-8-11-16,-9 1-1 0,-6-5 0 16,6-5 5-16,5 1 4 15,14-4 3-15,4 4 2 16,5 0-2-16,-3 3 0 16,-11 1 0-16,-10 2-2 15,-13 2 0-15,-10-1-2 16,-9 0-3-16,-1 0 2 15,4-2 0-15,8 1-3 16,15 0 6-16,23 1-1 16,16 4 1-16,14 2 2 15,3 2 0-15,1 2-1 16,-9 3-10-16,-6-1-22 16,-11 1 21-16,-10 1 3 0,-7-2 3 15,-4 0 1-15,-1 3-1 16,4-2-11-16,1 4 2 15,7 0 11 1,8 4 3-16,9 0 1 0,9 4 1 16,4 13 1-16,-1 3-2 15,-9 3 0-15,-20 0-2 16,-26 1 2-16,-31-1 0 16,-38 0-3-16,-28-1-78 15,-33-1-86-15,-26-4-6 16,-27 0-10-16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05T08:33:45.012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2458 2874 633 0,'0'0'291'15,"0"0"-273"-15,0 0-12 16,0 0 64-16,0 0 13 16,0 0-16-16,0 0-10 15,113-18 0-15,-47 14-16 0,1-1-19 16,-6 2-14-1,-4-2-2-15,-7 2-6 0,-3-3-7 16,-1 1-8-16,-3-1-45 16,-4 0-67-16,-6 1-128 15,-15-1-246-15</inkml:trace>
  <inkml:trace contextRef="#ctx0" brushRef="#br0" timeOffset="194.24">2895 2802 863 0,'0'0'26'0,"0"0"5"16,0 0 75-1,0 0-37-15,0 0-26 0,0 0 4 16,-39 90-11-16,39-48-31 16,0 2-2-16,0 4-3 15,0 6-21-15,6 1-36 16,-3 3-44-16,-3-2-171 15,0-8-53-15</inkml:trace>
  <inkml:trace contextRef="#ctx0" brushRef="#br0" timeOffset="384.73">2668 3364 733 0,'0'0'103'0,"0"0"-30"15,0 0 77-15,0 0-57 16,0 0-66-16,0 0-5 16,76-36-3-16,-16 24-7 15,16-5-12-15,3 0-66 16,6-2-71-16,-6-6-204 16</inkml:trace>
  <inkml:trace contextRef="#ctx0" brushRef="#br0" timeOffset="667.72">3496 2796 810 0,'0'0'205'0,"0"0"-192"16,0 0 33-16,0 0 9 15,0 0-33-15,0 0 35 16,-75 129-16-16,59-60-19 16,7 8 3-16,-4 6-17 15,1-3-7-15,-2 0-1 16,1-5-7-16,4-10-7 16,4-6-112-16,5-15-15 15,3-17-295-15</inkml:trace>
  <inkml:trace contextRef="#ctx0" brushRef="#br0" timeOffset="920.21">3933 2842 983 0,'0'0'213'0,"0"0"-212"15,0 0 1-15,-73 79 55 16,58-16-1-16,5 10-2 16,7 9-8-16,3 3-22 0,0 0-19 15,3-7-5-15,1-9-32 16,0-5-19-16,-1-14-94 16,0-11-37-16,-1-17-347 15</inkml:trace>
  <inkml:trace contextRef="#ctx0" brushRef="#br0" timeOffset="1230.01">3981 2832 879 0,'0'0'48'0,"0"0"-30"15,0 0 70-15,0 0-54 16,0 0-32-16,0 0 12 16,82-24 0-16,-42 26 5 15,-1 13-18-15,-9 2-1 16,-8 7 1-16,-6 4 1 16,-8 6-2-16,-8 5 6 15,0 3 3-15,-6 4-8 16,-18-1 2-16,-7-4 1 15,-10-3-4-15,-12-7-10 16,-13-7-38-16,-10-9-43 16,-6-9-117-16,7-6-317 0</inkml:trace>
  <inkml:trace contextRef="#ctx0" brushRef="#br0" timeOffset="2046.84">9981 2871 772 0,'0'0'118'0,"0"0"-116"16,0 0 6-16,0 0 31 0,0 0-8 16,-110 17 22-16,77 14 8 15,2 12-10-15,4 4-15 16,9 1-11-16,9-4-6 16,9-6-9-16,2-6-10 15,26-11-2-15,15-11 2 16,14-7 4-16,4-3-4 15,-2-22-15-15,-6-9-8 16,-12-8 21-16,-16-1 2 16,-14-3-2-16,-11 0-6 15,-7 4-6-15,-22 10 1 0,-6 8 10 16,-2 14-18-16,2 7-51 16,7 0-57-1,17 16-156-15,11-2-232 0</inkml:trace>
  <inkml:trace contextRef="#ctx0" brushRef="#br0" timeOffset="2346.67">10581 2800 205 0,'0'0'837'0,"0"0"-825"16,0 0 16-16,0 0 50 16,0 0-47-16,0 0-16 15,-39 77 58-15,35-23-25 16,1 4-5-16,0 6-12 16,1 0-23-16,-1-5-5 15,0-3-3-15,-4-2 0 16,2-6-3-16,2-7-23 15,3-7-12-15,-1-10-67 16,1-7-63-16,-2-11-165 16,-4-6-402-16</inkml:trace>
  <inkml:trace contextRef="#ctx0" brushRef="#br0" timeOffset="2865.55">10460 2593 552 0,'0'0'10'16,"0"0"23"-16,0 0 73 0,0 0-44 15,0 0-37 1,-19 80 92-16,4-21-50 0,3 14 3 16,-3 11-12-16,-8 10-16 15,0 2-10-15,-7 1-20 16,0-4 1-16,3-7-13 15,5-11 0-15,11-12-2 16,2-6-6-16,6-12-19 16,2-9-99-16,1-17-4 15,0-14-337-15</inkml:trace>
  <inkml:trace contextRef="#ctx0" brushRef="#br0" timeOffset="3279.68">10633 2888 507 0,'0'0'93'0,"0"0"-90"16,0 0 75-16,0 0-5 15,0 0-4-15,90-18-45 0,-47 14-3 16,0 2 0-16,-7 2-20 16,-5 0 2-16,-8 0 2 15,-13 6-3-15,-3 4 3 16,-5 1 1-16,-2 6 9 15,0 4 8-15,-16 9 42 16,-8 6-13-16,-4 6-18 16,-7 1-18-16,-5-3-7 15,-9-1-9-15,-5-7-4 16,-10-7-5-16,-5-6 0 16,-1-8-76-16,3-11-212 15</inkml:trace>
  <inkml:trace contextRef="#ctx0" brushRef="#br0" timeOffset="6085.74">16329 2592 560 0,'0'0'127'0,"0"0"-127"15,0 0 0-15,0 0 53 16,0 0 15-16,0 0-21 16,0 0 27-16,-7 42-7 15,7-18-18-15,0 2-20 16,0 0 2-16,0 2-4 16,0 0-11-16,0-1 1 15,3 2 5-15,4 2-13 16,3 4 4-16,-2 2-7 15,0 1 9-15,-2 0-7 16,-3 1 6-16,0 2-3 16,-2-1-5-16,-1 1 1 15,0-3 2-15,2 1 2 0,-2-3-2 16,0 3 0-16,3-1-2 16,2-1-5-1,0 1 6-15,-2-1 7 0,0-3-12 16,-1 2 3-16,-1-3-3 15,-1 2 4-15,0 1 0 16,0-2-1-16,0 4 2 16,0-3-1-16,0 3-2 15,0-1 0-15,0 1 4 16,0 0-5-16,0 0 3 16,0 4 0-16,2 0-4 15,2 2 12-15,3 0-12 16,1 1-1-16,-1-1 1 15,1 2 1-15,1-3-1 0,-2 3 0 16,-1-1-3-16,-3 2 2 16,0 1-1-16,-3 2 0 15,0 0-1-15,0 3 2 16,0 2 1-16,2 2 2 16,-1 1-5-16,4-1 2 15,-1 1 0-15,-1-4-2 16,0 4 2-16,-2 0 0 15,3-2-2-15,-1 0 0 16,0-1-1-16,-2 0 2 16,2-3-2-16,0 0 2 15,-1 0 1-15,0 0-2 16,-2-1-1-16,0-3 1 0,0 1 0 16,0-1 1-16,0 0-1 15,0 1 1-15,0 4-1 16,0 3 0-16,0-2 0 15,0 2 0-15,0-3 1 16,0-1 1-16,0 1 1 16,0-2 0-16,0-2-2 15,0 3-1-15,0-4 1 16,0 2 2-16,0-2-2 16,0 2 0-16,0 3 1 15,0 2-2-15,0-2 5 16,3 0-5-16,-1-7 5 15,1 2-3-15,0-2-2 0,0 5 2 16,1 0 1-16,-1 0-2 16,0 1-1-16,-1-3 0 15,-2 4 0-15,0 0 1 16,0-2-1-16,0 0 4 16,0-7 4-16,0-3-6 15,0-11-2-15,0-6 0 16,0-10 0-16,0-9-21 15,-2-5-23-15,-2-5-45 16,-2-29-61-16,-2-19-199 16</inkml:trace>
  <inkml:trace contextRef="#ctx0" brushRef="#br0" timeOffset="7533.57">16303 2634 462 0,'0'0'29'0,"0"0"15"0,0 0 83 15,0 0-43-15,0 0-28 16,0 0-28-16,0-5-6 15,12 3 2-15,10-1 8 16,8 0-5-16,7 2-9 16,12 0 0-16,9-1-3 15,13 2 0-15,7 0-13 16,15 0 3-16,7 0-5 16,10 0 0-16,3 0 6 15,1 0-5-15,-1 4 1 16,-4-1-2-16,-3 0-3 0,1-3 3 15,1 0 5 1,2 0-4-16,5 0 38 0,2-6-17 16,1 2-19-16,-4-4-1 15,4 5-1-15,-5 0 0 16,-5 2 3-16,2 1-3 16,-5 0 3-16,-1 0-2 15,-1 0-2-15,0-1 2 16,3 1 5-16,4 0 0 15,1-2-1-15,3 0-5 16,0-5-1-16,0 4 5 16,2 0-5-16,0 1-3 0,-1 2 3 15,-4 0 3 1,-1-1-3-16,1-2 1 0,6-4 1 16,5 1 1-16,8-4-2 15,7-1-2-15,5-1 0 16,10-2 1-16,3 4 0 15,-1 0 1-15,2 2 4 16,-7 6-4-16,-8-5 4 16,-4 4-5-16,-6-3 2 15,-1-2 1-15,5 5 3 16,3-3 11-16,3 1-9 16,10 0-4-16,1-1-1 15,3 4-1-15,1 0-2 16,-7 0-3-16,-8 0 1 15,-11 1 2-15,-12-3 6 0,-18 4-5 16,-14-3 6-16,-17 1 3 16,-15 0 6-1,-15 0-6-15,-19 2-7 0,-11-1-3 16,-7 1-2-16,-2 0-26 16,-5 0-87-16,-27 10-233 15,-25 6-232-15</inkml:trace>
  <inkml:trace contextRef="#ctx0" brushRef="#br0" timeOffset="10497.74">16491 7525 187 0,'0'0'195'0,"0"0"-189"16,0 0 53-16,0 0 45 15,0 0-38-15,0 0-14 16,44-4-8-16,-11-6 17 16,6 2-20-16,8-3-18 0,9 3 1 15,9-1 9 1,15 1-2-16,8-1-15 0,9 0-2 16,7-1-1-16,10-1-8 15,13-2 3-15,14 1 22 16,13-1-18-16,2 0-10 15,2 3 1-15,0-1-3 16,-4 2-3-16,-4 1 0 16,-7-3-6-16,-4 1 7 15,-3-2-4-15,0-2 6 16,10 0 6-16,12 1 24 16,11-2 40-16,12 3-70 15,6-2-6-15,1 6 6 16,0 2-2-16,-7 3-3 15,-7-1 4-15,-11 3 1 0,-4-3-1 16,-5 1-1 0,-7-2 0-16,0-3 1 0,0 3 2 15,-1-4 1-15,5 2-1 16,-2 0-1-16,-1-1 2 16,-2 2-4-16,-6-2 4 15,-3 3-4-15,-5-2 2 16,-4-4 0-16,-7 0 1 15,0-2 2-15,0-1 0 16,2 0 5-16,10 2 5 0,4 1-13 16,9 0 0-1,7 3 0-15,3 4-3 0,-5 1 1 16,-3-2 0-16,-7 1 4 16,-9-1-4-16,-4-3 2 15,-4 3-3-15,0-2 3 16,5 0 3-16,7-1 1 15,4 6-3-15,5-2 5 16,0 4-6-16,-7 0 1 16,-13 0-1-16,-11 0-2 15,-19 0 1-15,-13 0 1 16,-9 0 3-16,-10 0-1 16,-3 0-1-16,-7 0 2 15,1-6 1-15,-3 0 4 16,-1 1-6-16,-3 0-1 15,-7 2 1-15,-13-1 8 16,-12 2 4-16,-11 1 15 0,-4 0 15 16,0 1 6-1,0-1-17-15,0-1-16 0,0 2-11 16,0-1-3-16,0 1-1 16,0 0-1-16,0 0 0 15,0 0 1-15,0-4-1 16,0-2-1-16,0-3-1 15,0-3 1-15,0-4-2 16,0-1 2-16,0-6-3 16,-6-3 2-16,-1-3 1 0,-1-5-1 15,1-7-1 1,1-5 2-16,2-5-8 0,-1-2 1 16,-1-5 6-16,-4-1-2 15,-1-3 3-15,-1-1 1 16,-3-4-1-16,3-2 0 15,-2 1 0-15,1-4 3 16,0-3-3-16,1-6 0 16,3 2-1-16,1 0 0 15,1 1-5-15,3-2 6 16,-2 2 0-16,-2-1-2 16,0 6-5-16,-3 1 5 15,0 5 1-15,0-2 1 16,2 1 0-16,0 3 1 15,2-1-3-15,2 1 5 16,3-3-3-16,2-5 3 16,0-1-1-16,0-1-4 0,0-4 0 15,0 5-2-15,0-1 0 16,0 3 1-16,0 5-12 16,0 4 10-16,0 2 3 15,-1 1 2-15,-7-1-2 16,2 3-1-16,-2 0 3 15,0 0-1-15,1 2 1 16,0-3 0-16,-1-2 1 0,5 1-1 16,3 2 0-1,0 2-2-15,0 6 1 16,0 2 1-16,0 0-1 0,0 1-3 16,0 1 1-16,0 2 3 15,0 0-3-15,0 4-1 16,-8 4 3-16,-5 0-2 15,-2 4 0-15,1 1 1 16,3 2 4-16,2 4-2 16,4 0 2-16,0 0-1 15,2 2 2-15,2 2-3 16,1 0 1-16,-3 4-1 16,0 1 2-16,2 3 0 15,-4 3-2-15,-1 0 0 16,0 1-1-16,-1 1 0 0,-2-1 0 15,3 1 1-15,0 2 0 16,0-2 1-16,-3 0 0 16,2 0 0-16,-2-2-1 15,-3-3 0-15,0 1 0 16,-3-2 0-16,-5-2 0 16,-2 0 0-16,-3 1-1 15,-3-1-2-15,-4 3 2 16,2 0 1-16,-1 2-3 15,3 2 1-15,-2 1 1 16,-3 3 0-16,-1-1 1 16,-4 3 0-16,-2-2 0 15,-8 1 1-15,-4-2-4 16,0-1 1-16,-2 2 2 0,2 2-2 16,-2-1-4-16,-1-1 4 15,-2 3-4-15,1 2 3 16,-1 0 3-16,3 0 3 15,8 2-3-15,1 6-3 16,7-4 3-16,0 1 0 16,-2-2 0-16,0-3-5 15,-1 0-7-15,-3 0-6 16,-3 0-10-16,-2-5 0 16,-3-4 8-16,-2 1 14 15,-2 5-1-15,-3 1 0 16,-3 2 5-16,-1 0 0 15,-1 0-6-15,-4 0-2 0,-6 0-14 16,-9 2-9-16,-19 3-31 16,-23-3-91-16,-26-1-125 15,-23 2-118-15</inkml:trace>
  <inkml:trace contextRef="#ctx0" brushRef="#br0" timeOffset="12007.16">16550 5063 406 0,'0'0'61'0,"0"0"-54"16,0 0 6-1,0 0 69-15,109 15-27 0,-66-14-16 16,16-1 12-16,18 0-12 16,20-1-15-16,25-16-14 15,24-2 47-15,22-3-31 16,17 2-17-16,10-1-9 16,10 1 6-16,5 1-5 15,7-4 6-15,6 2-2 16,-4-1 4-16,-3 1 3 15,-7 2-2-15,-6 1-3 16,-8-1 1-16,2 2-5 0,-7 0-3 16,-2-3 4-1,-6 1-2-15,-4 0 4 0,-3 0-3 16,-2 1 2-16,-3-1-5 16,0 3 3-16,2 4-1 15,-1 2 3-15,-1 3-1 16,-4-1 3-16,-7 2-3 15,1 2 1-15,-10-2-5 16,-3 0 4-16,-6 2-2 16,-4-4 2-16,-5 1-2 15,-2-2 3-15,-3 2-5 16,-7 2 2-16,-2 0-1 16,-5 2 5-16,-5 2-5 15,-1 1-1-15,-4 0 8 16,-5 0 2-16,-4 0-1 0,-6-2-2 15,-7 0 5-15,-2 1-7 16,2 1 1-16,-4-2 3 16,4 2 3-16,-5 0 1 15,1 0-12-15,-2 0 3 16,1 7-4-16,-1 2 0 16,-4-2 2-16,-2-2 0 15,-2 2-1-15,0-3-1 16,5 2 2-16,-2 1-1 15,2 0 1-15,0 2-2 16,-3-2 2-16,-2 0 0 16,-4-3-2-16,-9-2 6 0,-8-2 1 15,-9 0 9 1,-1 0-7-16,-3 0 4 0,0 1-9 16,1 2-1-16,2 0-1 15,-1 1-2-15,-3 2 1 16,-4-4-2-16,-7 1 2 15,-5 0 3-15,-5-3 8 16,1 0 5-16,0 0 0 16,4 0-7-16,8 0-2 15,4 0-3-15,5 0-2 16,6 0 2-16,-3 0-5 16,-2-3 1-16,-6 2 0 15,-9-1 1-15,-9 1 1 16,-7 0 2-16,-3-1 9 0,0 2-1 15,0 0 0-15,0 0-13 16,0 0-1-16,0 0-5 16,0 0-2-16,0-4-56 15,-15-6-135-15,-9-13-635 16</inkml:trace>
  <inkml:trace contextRef="#ctx0" brushRef="#br0" timeOffset="15108.77">21132 2479 594 0,'0'0'79'0,"0"0"-58"16,0 0 50-16,0 0-4 15,0 0-40-15,0 0-13 16,0 0 30-16,-22 92 30 16,21-28-29-16,1 13-10 15,0 7-2-15,0 8-12 16,0 8-9-16,1 6-2 16,-1 2-5-16,0 4-3 15,0-1-1-15,0 9 9 16,0-1 14-16,0-2-22 15,0 1 0-15,0-9 6 16,0-7-4-16,0-2 2 0,2-7-4 16,5-4 2-1,-3-3 0-15,-2-4 3 0,-2 4-5 16,0 0 1-16,0-2 1 16,-9 3-2-16,-1-6-1 15,2 1-1-15,2 1 5 16,3-5-5-16,1-2 0 15,1-4 1-15,-1-2-1 16,1-1 0-16,-5 2 3 16,0-3-2-16,-1 0-1 15,-2 5 0-15,-2-1 0 16,7-1-1-16,1 1 1 16,3-2-2-16,0-1 2 0,0-1-1 15,4-1-9 1,4 0 10-16,2 0 0 0,-5-1 0 15,-2-3-4-15,-3-2 4 16,0-5 0-16,0 2 0 16,0-2-4-16,0-1 4 15,0 2 2-15,0 4-2 16,6 4-2-16,-2 2 1 16,-2-3 1-16,-2-6 0 15,0-8 0-15,0-9 1 16,0-8 0-16,0-12-1 15,0-10 0-15,0-8-20 0,0-3-44 16,0-16-29-16,0-20-160 16,-2-27-414-16</inkml:trace>
  <inkml:trace contextRef="#ctx0" brushRef="#br0" timeOffset="16248.12">18367 2542 446 0,'0'0'55'0,"0"0"-4"15,0 0 20-15,0 0-23 16,0 0-21-16,0 0 75 16,0 84 4-16,0-23-49 15,6 18-18-15,0 14-4 16,0 12-7-16,-2 8-1 15,-1 6-20-15,2 8-3 16,4 12 1-16,4 5-2 16,5 6-3-16,3 0 0 0,4-8 0 15,2 1 1-15,0-6 0 16,-4-4 0-16,0 2 1 16,0-4 0-16,-3-3-2 15,-2-7-1-15,-1-5 0 16,-5-9 0-16,-2-7-3 15,4-4-4-15,-1-7-9 16,6-2-8-16,1-1 22 16,-4-2 3-16,0-6-2 15,-5-5 2-15,-5-7 0 16,0-10 0-16,-2-3-1 16,-2-4 1-16,2 6-3 15,1 3-38-15,2 2 37 0,1 6 4 16,1 2-1-16,-2-3 1 15,1 0-15-15,-1-3 15 16,2-1 1-16,-5 0-1 16,-2-5 0-16,-2-3 0 15,0-2 2-15,0 0-1 16,0 0-1-16,0 3 1 16,0-3-1-16,2 1 0 15,1-5 0-15,3 0 0 16,2-5 7-16,0-3-4 15,-2-1-2-15,0-7 1 16,-2-4-2-16,1-9 0 16,-2-9-18-16,1-9-29 15,2 0-325-15,2-29-178 0</inkml:trace>
  <inkml:trace contextRef="#ctx0" brushRef="#br0" timeOffset="17315">23244 2426 299 0,'0'0'105'16,"0"0"-88"-16,0 0 42 15,0 0 66-15,0 0-22 16,-3 96-15-16,-5-47-20 16,0 14-17-16,0 12 5 15,2 16-19-15,3 14-4 16,3 11-7-16,0 8 2 15,0 11-11-15,6 8-12 16,-3 7 0-16,-3 1 1 0,0-2-6 16,-7-9 0-1,-9-4 0-15,-3-6 1 0,-3-4-1 16,2-2-1-16,-3 1 1 16,4-5 1-16,-1-5-1 15,1-4 0-15,6-9 0 16,2-3 0-16,4-1 1 15,5-5 0-15,2-1 6 16,0-2-5-16,0-3 4 16,0-2-6-16,0-6 1 15,0 3 4-15,-3-6-2 16,0-3-2-16,-1-4 1 16,-1 4 2-16,5-3-4 0,0 0 0 15,0-2 1 1,0-5 3-16,5-1-3 0,1-3 0 15,0 0 5-15,-1-3-2 16,-3-2-1-16,-2-5-2 16,1 1 12-16,1-4-7 15,1 6-4-15,0 1 1 16,2-8-3-16,-1-6 1 16,2-15-1-16,1-12 0 15,-1-9-11-15,2-3-23 16,0-17 3-16,-5-20-81 15,-3-18-172-15</inkml:trace>
  <inkml:trace contextRef="#ctx0" brushRef="#br0" timeOffset="18348.08">16386 2692 289 0,'0'0'130'0,"0"0"-110"16,0 0 100-16,0 0 31 15,-54-75-43-15,37 48-12 16,-3-4-15-16,-5-8 2 16,-11 0-35-16,-9-4-26 15,-13-3 4-15,-11 0-8 16,-5-7-2-16,-10-5-7 15,-1-1 5-15,0-2 28 16,3 3-39-16,0 2 3 16,6 3-3-16,15 11-2 15,13 7-1-15,11 9 8 16,3 4-8-16,7 1 0 16,3 2 0-16,8 2 4 15,7 4 3-15,2 3-7 0,4 2-1 16,0 3 0-16,2 4-10 15,1-2-41-15,0-2-63 16,-3-2-190-16,-9-7-267 16</inkml:trace>
  <inkml:trace contextRef="#ctx0" brushRef="#br0" timeOffset="20365.87">12047 5358 730 0,'0'0'67'0,"0"0"-59"0,0 0 80 16,0 0-16-16,0 0-42 15,0 0-6-15,0 0-9 16,-55 46 5-16,41-11 7 15,3 2-3-15,9 4-1 16,2-4 2-16,2-6-24 16,21-7-1-16,3-12-1 15,5-9-4-15,0-3 4 0,-2-3-3 16,-6-18 3 0,-6-8 1-16,-9-4 7 0,-8-4 0 15,0-2 0-15,-14 2-2 16,-10 4-5-16,-1 11-1 15,-5 8-2-15,-3 11-1 16,-1 3-50-16,1 10-74 16,8 13-143-16,11 7-131 15</inkml:trace>
  <inkml:trace contextRef="#ctx0" brushRef="#br0" timeOffset="20903.18">12078 5971 684 0,'0'0'103'0,"0"0"-37"15,0 0 97-15,0 0-71 16,0 0-49-16,0 0-6 15,0 4-23-15,0 16-14 0,0 7 25 16,-1 7-5-16,-2 0-4 16,0 0-3-16,-3 3-9 15,3 0-2-15,-3 2-2 16,-1 1-19-16,-3-4-57 16,-3-6-151-16,0-12-465 15</inkml:trace>
  <inkml:trace contextRef="#ctx0" brushRef="#br0" timeOffset="21632.18">11810 6769 713 0,'0'0'52'0,"0"0"44"16,0 0 49-16,0 0-105 15,0 0-23-15,0 0-2 16,63-15-15-16,-24 15 4 15,-1 0-2-15,-4 5-2 16,-8 2 1-16,-8 1-1 16,-8 2 0-16,-7 0-2 15,-3 3 2-15,0 2 0 16,-10 4 5-16,-13 1 15 16,-7 8-2-16,-4 2-5 15,2-1-13-15,6 0 4 16,8-6-4-16,12-6 2 15,6-1 1-15,0-7-3 0,12-4 1 16,18-4 1 0,14-1-2-16,9 0-17 0,7-11-79 15,-5-5-166-15,-12-5-326 16</inkml:trace>
  <inkml:trace contextRef="#ctx0" brushRef="#br0" timeOffset="22483.78">11609 7425 336 0,'0'0'260'0,"0"0"-240"0,0 0-12 16,0 0 55-16,0 0 6 15,0 0-16-15,62-1-4 16,-39 1-17-16,2 5-24 16,-4 2-7-16,-5-1 0 15,-4 2-2-15,-7 3-2 16,-5 1-14-16,0 2-8 16,-5 2 25-16,-10 0 1 15,-1 1 6-15,-2-3-5 16,3 1 2-16,2-3-2 15,7 0-1-15,4-2-1 16,2-2-3-16,0-1-3 16,8 0 3-16,8-1 3 0,2-1-3 15,1-2 1-15,-1 0-5 16,0-1 5-16,-2 3 4 16,-4-1-2-16,-2 1 5 15,-6-2-1-15,-4 5 3 16,0 4-7-16,0 1 0 15,-15 4 0-15,-9 1-3 16,-9-1-48-16,-4 2-25 16,-8-2-64-16,-1-2-10 15,1-6-182-15</inkml:trace>
  <inkml:trace contextRef="#ctx0" brushRef="#br0" timeOffset="23168.42">12081 8223 416 0,'0'0'178'16,"0"0"-156"-16,0 0 103 0,-86 5-45 16,38-1-39-16,-6 0 11 15,-2 0-7-15,1 1-12 16,7-3-6-16,8 1-1 15,8-1 9-15,14-2 0 16,7 0-18-16,6 0-4 16,5-2-13-16,0-12-10 15,22-4-46-15,5-4 8 16,10-1-11-16,2 1-24 16,-4 0 38-16,-10 3 35 15,-7 4 10-15,-11 4 31 16,-4 5 39-16,-1 1 9 15,-2 3-7-15,0 2-14 16,0 0-28-16,0 0-22 16,0 13-5-16,-8 13-3 0,-5 7 11 15,-1 9-1-15,2-1-9 16,-2 5-2-16,0 2-1 16,2 0-30-16,2 1-82 15,1-1-166-15,0-5-481 16</inkml:trace>
  <inkml:trace contextRef="#ctx0" brushRef="#br0" timeOffset="23815.48">11810 8825 419 0,'0'0'303'0,"0"0"-300"15,0 0 93-15,0 0-38 16,0 0-27-16,0 0 9 16,-103-24 3-16,76 24-5 15,3 1-27-15,5 12-10 16,7 3-1-16,6 5-2 0,6 1-12 16,0-3-9-16,7 1-10 15,14-5 3-15,0-1 13 16,2-3-10-1,0 0-15-15,-2-3 8 0,-6-2 34 16,-4 2 4-16,-4 0-3 16,-2 1 6-16,-4 0 8 15,-1 4-12-15,0 2 4 16,0 3-2-16,-6 0 0 16,-10-1-3-16,-5 1-2 15,-3-1-3-15,-9-1-17 16,-10-3-45-16,-12-5-142 15,-8-5-137-15</inkml:trace>
  <inkml:trace contextRef="#ctx0" brushRef="#br0" timeOffset="24517.73">11859 9526 598 0,'0'0'228'16,"0"0"-224"-16,0 0 88 15,0 0-29-15,0 0-52 16,0 0 34-16,-63-12 2 15,49 33-16-15,-3 5-16 16,5 6 9-16,2 2-11 16,2 2 3-16,4-5-8 15,4-2-5-15,0-9 0 16,7-6-3-16,10-8-8 0,8-6-6 16,2 0 1-16,-2-6-14 15,-7-11 12-15,-6-5 6 16,-10 0-6-16,-2 0 15 15,-5 4-1-15,-17 6 2 16,-5 5 0-16,-1 5 4 16,-1 2 5-16,3 0-10 15,4 0-10-15,3 6-4 16,4 6-73-16,9 0-101 16,6 2-222-16</inkml:trace>
  <inkml:trace contextRef="#ctx0" brushRef="#br0" timeOffset="25132.03">11704 10169 717 0,'0'0'131'0,"0"0"-87"16,0 0 106-16,0 0-88 0,0 0-41 15,0 0-2 1,42-18-18-16,3 13-1 16,5-1-3-16,-1 3-6 0,-7 3 5 15,-10 0-1-15,-10 0 1 16,-13 0 3-16,-6 0-2 16,-3 10 3-16,0 9 8 15,-15 5 7-15,-9 7 9 16,-1 4 2-16,-2 6-6 15,2 8-16-15,2 1 6 16,5-4-10-16,5-10-13 16,6-12 11-16,5-12-25 0,2-12-65 15,7 0-242 1,13-24-241-16</inkml:trace>
  <inkml:trace contextRef="#ctx0" brushRef="#br0" timeOffset="25665.72">11998 9428 300 0,'0'0'162'0,"0"0"-50"0,0 0 73 16,0 0-80-16,0 0-57 15,0 0-15-15,-15 0-1 16,-1 3-4-16,-3 5-1 16,-3 3-14-16,-6 3-5 15,-5 4 0-15,-1 6-6 16,1 5-2-16,3 3-16 16,5 5-53-16,4-5-98 15,10-3-241-15</inkml:trace>
  <inkml:trace contextRef="#ctx0" brushRef="#br0" timeOffset="32055.52">14544 3495 615 0,'0'0'185'16,"0"0"-153"-16,0 0 65 0,0 0 15 15,0 0-36-15,0 0-25 16,0 0-8-16,0 0-19 16,3-12-15-16,13 9-3 15,11 3-6-15,7 0 0 16,10 0-3-16,3 15 3 16,1 4 0-16,0 7 0 15,-8 1-3-15,-10 1 1 16,-9-2-8-16,-12 8 5 15,-9 4-2-15,0 6 7 16,-27-1 3-16,-9 2 0 16,-9-3 0-16,-5 0 1 0,-2-8-1 15,2-5 1 1,4-8-4-16,9-8 0 0,13-6-4 16,12-7-23-16,12 0-35 15,6-22-33-15,27-11-359 16,14-8-95-16</inkml:trace>
  <inkml:trace contextRef="#ctx0" brushRef="#br0" timeOffset="32298.86">14965 3560 491 0,'0'0'380'15,"0"0"-373"1,0 0 49-16,-85 0 54 0,61 22-58 15,4 12-4-15,3 9-9 16,4 6 5-16,9 7-9 16,4 1-16-16,0-3 16 15,0-3-13-15,4-4-14 16,12-8-8-16,4-9 0 16,7-8-29-16,9-11-55 15,4-10-56-15,6-1-182 16,-4-17-338-16</inkml:trace>
  <inkml:trace contextRef="#ctx0" brushRef="#br0" timeOffset="32559.36">14445 3232 834 0,'0'0'91'15,"0"0"-84"-15,0 0 58 16,0 0 26-16,0 0-47 16,87-2 20-16,-21 2-27 15,10 0-29-15,9 0-8 16,0 0-13-16,-3 0-99 0,-14-3-221 15</inkml:trace>
  <inkml:trace contextRef="#ctx0" brushRef="#br0" timeOffset="33168.35">14708 5750 721 0,'0'0'155'0,"0"0"-142"16,0 0 54-16,0 0 10 15,94-17-46-15,-63 17 8 16,2 0 2-16,1 8-9 16,1 13-15-16,-4 5-6 15,-4 11-5-15,-5 9 10 16,-7 3-7-16,-6 1-5 15,-5 2-4-15,-4 1 0 16,-4 0 5-16,-15 2-5 0,-13-6-5 16,-4-4 3-1,-5-11 2-15,-1-9-1 0,-1-8-2 16,3-13 2-16,5-4-4 16,12-16-13-16,18-21-48 15,14-15-116-15,40-5-340 16</inkml:trace>
  <inkml:trace contextRef="#ctx0" brushRef="#br0" timeOffset="33400.73">15370 5786 942 0,'0'0'27'0,"-79"-1"30"16,29 5 83-16,-2 16-67 0,2 10-22 15,2 8 2-15,11 9-10 16,6 2-19-16,7 6 0 16,10 1-10-16,9 1-5 15,5-3-9-15,14-7 0 16,25-9-33-16,23-14-41 16,24-19-65-16,18-7-187 15</inkml:trace>
  <inkml:trace contextRef="#ctx0" brushRef="#br0" timeOffset="34501.03">16629 1623 267 0,'0'0'696'0,"0"0"-682"16,0 0-11-16,0 0-1 16,0 0 18-16,-7 73 43 15,7-40-34-15,15-2-5 16,10-5-10-16,11-7-11 15,11-8-3-15,9-8 0 16,2-3-13-16,-7-5-20 16,-12-12-1-16,-14-3 24 0,-14-5 6 15,-9 3-9-15,-2 2 9 16,-4 3 4-16,-14 4 5 16,-1 9 4-16,0 1-6 15,3 3-2-15,7 7-1 16,6 13-3-16,3 9 3 15,0 2 13-15,15 3 2 16,9 3-4-16,3 1 8 16,1 3-12-16,-3 3 8 15,-2 0-7-15,-5 1-4 16,-5 1-1-16,-1-3-2 16,-7 1 2-16,-4-5-2 0,-1-5-2 15,0-6 0-15,-21-4 0 16,-14-8-3-16,-16-5 3 15,-16-9-24-15,-11-2 24 16,-4-16-8-16,0-17 8 16,15-10-25-16,20-11-41 15,28-9-44-15,19-12-335 16</inkml:trace>
  <inkml:trace contextRef="#ctx0" brushRef="#br0" timeOffset="34688.36">16623 1293 348 0,'0'0'633'16,"0"0"-632"-16,0 0-1 16,0 0 0-16,0 0 20 15,138-4-20-15,-46 4 0 16,8 0-147-16,-6-1-401 15</inkml:trace>
  <inkml:trace contextRef="#ctx0" brushRef="#br0" timeOffset="35456.85">17391 1543 835 0,'0'0'60'0,"0"0"-55"15,0 0 51-15,0 0 21 16,0 0-36-16,0 0-20 15,-25 16 31-15,21-4-20 16,2-2-20-16,2-1-5 16,0-3-3-16,0-4 1 0,0-2-2 15,0 0 0-15,0 0 7 16,0 0 9-16,0 0 8 16,0 0-4-16,0 0-2 15,0 0-6-15,0 0-5 16,0 0-6-16,0 0-4 15,0 0 0-15,0 0 0 16,0 0 1-16,0 0 1 16,0 0 0-16,0 0-1 15,0 0 4-15,0 0 6 16,0 0-4-16,0 0-4 16,2 0-3-16,11-2-2 0,9-5-2 15,8 2 1-15,8-3 2 16,5 1-2-16,2 2 2 15,-1 1-1-15,0 3-5 16,-9 1 3-16,-6 0-3 16,-12 0 6-16,-7 1-3 15,-7 6-2-15,-3 10-6 16,0 3 6-16,-17 10 6 16,-11 9-1-16,-8 7 1 15,-10 1 0-15,-5 5 3 16,0-3-3-16,1 0 0 15,6-6 0-15,7-5 0 16,13-9 0-16,11-9-1 0,11-7 0 16,2-7 1-1,19-3 0-15,22-3 8 0,17 0 6 16,12 0-9 0,8-9-5-16,-5-4 0 0,-3-2-4 15,-9-2-15-15,-10-2-29 16,-8-5-57-16,-13-5-106 15,-15-4-231-15</inkml:trace>
  <inkml:trace contextRef="#ctx0" brushRef="#br0" timeOffset="35739.12">17329 1127 710 0,'0'0'129'16,"0"0"-58"-16,0 0 1 15,0 0 9-15,0 0-40 16,0 0-29-16,56-4 14 16,-3 4-26-16,17 0-38 0,6-3-214 15,4-12-558-15</inkml:trace>
  <inkml:trace contextRef="#ctx0" brushRef="#br0" timeOffset="36517.46">19192 1535 901 0,'0'0'88'0,"0"0"-57"16,0 0 1-16,0 0-27 16,0 0 72-16,-25 89-24 15,25-44-23-15,0 0-8 16,14 1-17-16,15-12-5 15,6-4-3-15,10-12-2 16,9-8-7-16,3-10-11 16,-2 0-11-16,-9-12-14 15,-10-7 31-15,-14-5 4 16,-10 4 9-16,-9-2 3 16,-3 3-9-16,0 4 10 15,-3 8 4-15,-3 3 1 16,0 3 7-16,5 1-9 15,-2 1-3-15,1 15 0 0,1 7 16 16,1 5 0-16,0 5 16 16,0 4-18-16,7 2-3 15,5 2-3-15,-3 0-5 16,-3 0-2-16,0 1 5 16,-2-4-2-16,-4-1-3 15,0-4 4-15,-4-7-5 16,-12-4 0-16,-10-7 5 15,-11-3-4-15,-11-7 5 16,-8-3-2-16,-1-2-2 16,2-7-2-16,9-14-3 0,14-7-16 15,22-2-30 1,10-7-8-16,31-1-145 0,24-3-278 16</inkml:trace>
  <inkml:trace contextRef="#ctx0" brushRef="#br0" timeOffset="36968.19">19923 1573 784 0,'0'0'57'0,"0"0"-45"0,0 0 94 16,0 0-18-16,0 0-32 16,0 0-25-16,13-9-19 15,17 9 0-15,12 0-8 16,5 0 6-16,-2 0-10 16,-7 3 0-16,-9 7 1 15,-9 6-1-15,-10 4-4 16,-8 9 2-16,-2 6-4 15,-11 5 6-15,-17 3 0 16,-10 2 3-16,-8 0 4 16,1-1 9-16,1-4-2 15,5-4-7-15,9-8 4 0,11-7-2 16,11-6-1 0,8-7-6-16,17-7 1 0,31-1 9 15,24 0 4-15,18-7-16 16,10-12-6-16,-6-5-49 15,-15-5-50-15,-23-7-137 16,-24-3-248-16</inkml:trace>
  <inkml:trace contextRef="#ctx0" brushRef="#br0" timeOffset="37195.61">19229 1288 1025 0,'0'0'11'16,"0"0"7"-16,0 0-2 15,0 0 45-15,125-19-34 16,-42 14-14-16,15 2-13 15,3-1-70-15,-4-9-372 16</inkml:trace>
  <inkml:trace contextRef="#ctx0" brushRef="#br0" timeOffset="37967.53">21686 1545 305 0,'0'0'711'0,"0"0"-691"16,0 0 4-1,0 0 64-15,0 0-52 0,0 0-24 16,-86 56 0-16,76-6 10 16,10 1-12-16,9-4-7 15,27-5-3-15,12-12-13 16,8-13-9-16,7-8-11 15,-2-9-15-15,-4 0-13 16,-13-9 4-16,-12-10 38 16,-17-4 11-16,-11 0 0 15,-4 1 1-15,-7 1 7 16,-14 3 7-16,4 5 16 16,4 7 1-16,9 5-6 15,4 1-17-15,0 8 4 16,4 14-5-16,14 9 38 0,6 7-10 15,1 2-3-15,1 6-8 16,-1 2-6-16,0 0-6 16,-4 1-2-16,-4 1 11 15,-4-3-13-15,-7-2-1 16,-6 1 0-16,0-9 0 16,-13-6-16-16,-16-7-26 15,-14-9 31-15,-11-11 1 16,-7-4-9-16,0-5-19 15,10-21-7-15,18-9-65 16,25-12-224-16,12-9-87 16</inkml:trace>
  <inkml:trace contextRef="#ctx0" brushRef="#br0" timeOffset="38307.76">22331 1355 799 0,'0'0'135'16,"0"0"-123"-16,0 0 75 15,0 0-34-15,0 0-47 16,0 0 15-16,133 19-3 16,-76 9-6-16,-9-2-7 15,-11 4-5-15,-14 4-3 0,-13 5 1 16,-10 4 1-16,-18 4-2 15,-24 0 3-15,-16-1 9 16,-9-4 7-16,1-4 2 16,9-6-7-16,17-10-7 15,22-6 4-15,17-9-8 16,5-6-7-16,43-1 7 16,32-1 7-16,31-15-7 15,18-6-58-15,5-9-145 16,-11-11-431-16</inkml:trace>
  <inkml:trace contextRef="#ctx0" brushRef="#br0" timeOffset="38866.17">24068 1371 764 0,'0'0'134'16,"0"0"-133"-16,0 0 6 0,-84 46 48 16,65-7-8-1,8 3 4-15,11 0-21 0,0-5-26 16,26-4-4-16,13-6 0 15,14-8-33-15,8-12-16 16,2-7-14-16,-3-1-15 16,-8-20 19-16,-13-7 44 15,-9-1 15-15,-14 0 7 16,-12 0 2-16,-4 0 31 16,-1 7 29-16,-12 6-14 15,0 8-14-15,2 8-16 16,2 0-25-16,1 14 0 15,7 16 21-15,1 10 15 16,0 6 4-16,13 8-17 16,5 4-3-16,3 2-12 0,-2 0 6 15,1-1-7 1,-2-1-7-16,-5-4 1 0,-8-7-1 16,-5-1-4-16,-5-8-1 15,-19-5-13-15,-9-11-6 16,-6-8 2-16,-10-9 0 15,-4-5 9-15,-7-15-8 16,5-21-49-16,12-8-66 16,29-8-213-16,20-6-179 15</inkml:trace>
  <inkml:trace contextRef="#ctx0" brushRef="#br0" timeOffset="39234.11">24723 1322 935 0,'0'0'48'16,"0"0"-48"-16,0 0 0 16,0 0 15-16,131 5-5 15,-60 12-10-15,0 9 4 16,-10 6-4-16,-14 4-14 15,-20 3-5-15,-19-1 16 16,-8-1-8-16,-15 1 11 16,-21-1 3-16,-9 1 2 15,-8-3 0-15,-5-1 9 0,-1-3-14 16,13-4 23-16,13-1-10 16,17-9-10-16,14-2 4 15,2-8-2-15,36-4 10 16,27-3 51-16,23 0-33 15,15 0-33-15,1-5-19 16,-8-12-48-16,-12-5-78 16,-19-9-137-16,-23-10-218 15</inkml:trace>
  <inkml:trace contextRef="#ctx0" brushRef="#br0" timeOffset="39417.62">24723 1040 1046 0,'0'0'184'16,"0"0"-102"-16,0 0-23 16,179-25-56-16,-32 25-6 15,29 17-50-15,6-7-193 16</inkml:trace>
  <inkml:trace contextRef="#ctx0" brushRef="#br1" timeOffset="54237.29">19744 3121 1034 0,'0'0'53'0,"0"0"-45"16,0 0 54-16,0 0 12 0,0 0-15 15,0 0-4-15,0 0-12 16,-15-17-22-16,15 17-14 16,0 3-5-16,0 18-1 15,0 10 20-15,-3 9 17 16,-2 7-6-16,-2 4 2 16,-1 7 3-16,1 6-6 15,-1 9 3-15,-2 6-8 16,4 5-3-16,0-1-5 15,1-5-4-15,4-2-9 16,1-6 29-16,0-7-21 0,0-4-3 16,0-16 10-1,1-10-12-15,3-8-2 0,-1-11-3 16,-2-6 1-16,-1-3-3 16,0-5 4-16,0 0 2 15,0 0 1-15,0 0 4 16,0 0 3-16,0 0-6 15,0 0-4-15,0 0-5 16,0 0-3-16,0-12-53 16,0-5-115-16,0-9-181 15,0-14-615-15</inkml:trace>
  <inkml:trace contextRef="#ctx0" brushRef="#br1" timeOffset="55673.15">24541 3057 763 0,'0'0'96'0,"0"0"-40"0,0 0 58 16,0 0-15-16,0 0-26 15,0 0-28-15,0 0-17 16,1-12-5-16,2 12-10 16,-3 0-8-16,3 14-2 15,1 14 25-15,1 8 18 16,-2 10-28-16,-3 12 13 15,0 6 7-15,-6 2-17 16,-10 4 20-16,-2 3-16 16,0 4-10-16,3 1 7 15,0-6-4-15,9-8 0 16,1-9 4-16,5-5-9 16,0-5-3-16,0-5-6 15,0-4 2-15,0-5 4 0,0-8-2 16,0-3-6-1,0-6 2-15,0-7 1 0,0-2-1 16,0-5 2-16,0 0 1 16,0 0 6-16,0 0 4 15,0 0 1-15,0 0-6 16,0 0-6-16,0 0-2 16,0 0-4-16,0 0-10 15,0-5-57-15,0-7-156 16,-6-6-111-16</inkml:trace>
  <inkml:trace contextRef="#ctx0" brushRef="#br1" timeOffset="59223.43">17469 5582 718 0,'0'0'111'0,"0"0"-47"0,0 0 98 15,0 0-52-15,0 0-29 16,0 0-24-16,0 0-12 16,0 0-25-16,-13-6-15 15,11 36 12-15,-1 13 25 16,2 4-13-16,-1 10-2 16,2 12 3-16,0 7-4 15,0 4 1-15,0 2 4 16,0 0-13-16,0 0-5 15,8-6 1-15,-1-2 1 16,-1-6 8-16,0-12 4 16,-2-5-17-16,-2-10-5 15,-2-10 17-15,0-11-16 0,0-7-2 16,0-5-2-16,0-5 2 16,0-3-3-16,0 0 2 15,0 0 0-15,0 0-1 16,0 0 1-16,0 0-3 15,0 0-25-15,0 0-65 16,0 0-112-16,0-25-138 16</inkml:trace>
  <inkml:trace contextRef="#ctx0" brushRef="#br1" timeOffset="62162.36">21854 5260 524 0,'0'0'120'0,"0"0"-17"15,0 0 76-15,0 0-32 16,0 0-43-16,0 0-15 16,0 0 3-16,-1-53-31 15,1 53-11-15,0 0-17 0,0 0-9 16,0 22-19-1,0 15 2-15,-5 15 55 0,2 10-3 16,0 3-30-16,3 4-3 16,0 5 1-16,0-2-2 15,0 1-9-15,3 3-4 16,2-1-2-16,-4-3-7 16,-1-2 7-16,0-6-7 15,0-9 5-15,0-5-4 16,0-11 1-16,0-12 0 15,0-10-2-15,0-6 1 16,0-8 1-16,0-2-3 16,0-1 8-16,0 0-4 15,0 0 3-15,0 0-8 0,0-4-1 16,5-7-47 0,2-4-89-16,2-4-226 0</inkml:trace>
  <inkml:trace contextRef="#ctx0" brushRef="#br1" timeOffset="83938.31">17823 5210 567 0,'0'0'40'0,"0"0"-39"16,0 0 27-16,0 0 60 15,0 0-16-15,-87-60-6 16,66 51-8-16,-4 3-16 15,-8 2-14-15,-7 2-15 16,-5 2-5-16,-6 0 8 16,-1 0 4-16,-3 0 4 0,1 3-3 15,2 6-1-15,4 2 3 16,2 3-12-16,2 2-5 16,2 3-2-16,1 4 0 15,2 3 2-15,-2 5 2 16,-3 5-6-16,3 3 2 15,-1 4-4-15,1 3 0 16,6 1-1-16,-2 1-1 16,1 0 2-16,0 0-1 15,-2-1 1-15,-2 3 0 16,5 3 0-16,0 3 0 16,7 5 0-16,8-1-2 15,6 1 1-15,7 1 0 16,6 1-1-16,1 3 0 0,0-3 1 15,9 0 1-15,6-2 3 16,-3-4-3-16,2-1 2 16,0-1 3-16,1-4-2 15,5 2-3-15,3-2-1 16,6-2-3-16,8 1 3 16,8-2 1-16,10 1 3 15,9 2-3-15,9-6 12 16,2-5-12-16,1-9 1 15,0-9-2-15,1-8 6 16,1-6-4-16,6-4 0 16,-1-4-1-16,2 0 2 15,-1-9 2-15,2-9-4 0,-1-7 0 16,-7-6 0-16,-5-9 1 16,-7-3 4-16,-10-7-5 15,1 2 0-15,-7 0-1 16,-5-2 1-16,-6 1 0 15,-7-2 1-15,-7-2 0 16,-3 2-1-16,-4-4-3 16,-6-1 3-16,0-4 1 15,-2-3 2-15,-2 2 0 16,-2 2-3-16,-2 5 0 16,1 2 0-16,-4 2 2 15,-1 1-1-15,0-3 7 0,0-7-5 16,0 1 0-16,0-5 7 15,-3 3 6-15,-4 1-16 16,-4 2 2-16,-5 4 1 16,-2 2-1-16,-10 5 7 15,-11 2-2-15,-9 5-7 16,-12 3-2-16,-14 5 2 16,-8 2-1-16,-18 2-4 15,-12 8-24-15,-10 7-22 16,-11 1-97-16,-7 2-161 15</inkml:trace>
  <inkml:trace contextRef="#ctx0" brushRef="#br1" timeOffset="87049.95">16520 2892 564 0,'0'0'238'15,"0"0"-230"-15,0 0 32 0,0 0 67 16,0 0-12 0,0 0-33-16,0 0-33 0,0 0-17 15,0 0-6-15,0 0-4 16,0 0-1-16,0 0-1 16,0 0-3-16,0 0-4 15,0 3-29-15,0 4-87 16,3-7-187-16</inkml:trace>
  <inkml:trace contextRef="#ctx0" brushRef="#br1" timeOffset="96859.91">20169 2786 377 0,'0'0'31'15,"0"0"-24"-15,-124-46 53 16,75 27 33-16,-10 0-12 16,1 1-7-16,2-3 7 15,4 4-26-15,7 5-16 16,3 4 12-16,3 6-45 16,-3 2-3-16,-2 0 0 15,-3 6 3-15,-3 5-2 16,-2 3 3-16,-1 4-2 0,-3 3-4 15,-7 4 6-15,-3 5 7 16,-7 3-4-16,-1 8 0 16,-2 4-1-16,1 1 4 15,4 3-3-15,3 2-2 16,3 4-2-16,-3 3 4 16,4 3-6-16,6-3 11 15,6-2-11-15,10 2 3 16,4 1 0-16,5 9 0 15,3 7 1-15,6 4-4 16,5 2-2-16,5 7-1 0,11-1 3 16,3 4 7-16,0-4-5 15,23-5 2 1,8-4-5-16,13-5 15 0,9-6-15 16,15-8 16-16,13-7-11 15,13-9 9-15,9-7-17 16,4-8 0-16,2-8 1 15,3-9 1-15,0-7 3 16,4-4-1-16,2 0-4 16,-8-4-2-16,-7-10-6 15,-9-6 2-15,-7-8-13 16,-2-8 19-16,-3-3-1 16,-1-5 2-16,-6-2-1 15,-3-1 0-15,-5 2 0 16,-4-2 3-16,-3 1-3 15,-8-3 3-15,-6-4-2 0,-3-5-1 16,-4-7-2-16,-3-13 2 16,-3-9 0-16,-5-15 1 15,1-16-4-15,-7-8-3 16,-9 2 5-16,-6 9-17 16,-7 13 6-16,-17 14 11 15,-18 6-6-15,-11 8 5 16,-6 6-1-16,-8 5-1 15,-10 2 1-15,-10 6-2 16,-17 6-16-16,-18 3-45 16,-18 9-16-16,-9 9-40 15,-2 5-402-15</inkml:trace>
  <inkml:trace contextRef="#ctx0" brushRef="#br1" timeOffset="97906.6">22372 4712 546 0,'0'0'103'16,"0"0"-50"-16,-109-79 19 16,63 57 0-16,-12 4-27 15,-13 9-15-15,-9 9 6 16,-5 0 2-16,-1 19-7 0,3 20-12 16,3 12-8-1,5 13-7-15,1 6 2 0,3 6 3 16,4 9 1-16,2 6-3 15,2 9 2-15,4 7 1 16,-3 6-5-16,4 1-2 16,6 5 3-16,6 7-6 15,11-6 3-15,13 3-3 16,10-3 6-16,12-4-3 16,0 0 5-16,18 0-6 15,16-4 9-15,13-2-5 16,12-1-2-16,14-7-2 15,8-13 1-15,13-15-2 16,9-22-1-16,10-23 0 16,12-22 3-16,13-7-3 0,5-26 0 15,-3-24-10 1,0-24 6-16,-10-20-17 0,-8-16 14 16,-4-10-22-16,-11-6 15 15,-11-8 11-15,-16-5 3 16,-19-13 4-16,-16-10-2 15,-16-5-3-15,-20-5 2 16,-9 12 18-16,-35 10-17 16,-27 15 3-16,-22 13 9 15,-13 18-11-15,-12 20 4 16,-14 23-7-16,-4 19-11 16,-8 19-35-16,-2 16-65 15,9 7-229-15</inkml:trace>
  <inkml:trace contextRef="#ctx0" brushRef="#br1" timeOffset="98969.97">24913 2692 433 0,'0'0'21'16,"-123"-58"-19"-16,47 36 2 15,-12 3 3-15,-11 5 19 16,-5 6 5-16,1 6 20 15,9 2 25-15,12 19 12 16,6 20-35-16,-2 18-24 0,4 19-3 16,-8 16 3-1,-5 15-4-15,-4 10 12 0,0 9-7 16,3 3-14-16,10 7-11 16,14-2-3-16,11-5 12 15,17-1-2-15,18-7 13 16,18 2-11-16,3-4 8 15,32-1-21-15,12-8 4 16,13-9 9-16,8-5-14 16,14-13 0-16,14-13-3 15,14-19 3-15,15-14 2 16,13-15 1-16,9-17 2 16,7-5-2-16,0-15 1 15,-7-34-4-15,-1-24 1 16,-6-24-3-16,-2-13-7 0,-3-7 8 15,-8 3 0-15,-10-1 0 16,-17 0 2-16,-18 4 12 16,-18-1-5-16,-22-6 8 15,-17-7-3-15,-17-4 9 16,-8-1 7-16,-27 4-10 16,-24 9-19-16,-28 9-1 15,-33 12-2-15,-37 12 2 16,-41 20-7-16,-36 22-8 15,-37 21-25-15,-26 21-77 16,-24 3-72-16,-14 27-329 16</inkml:trace>
  <inkml:trace contextRef="#ctx0" brushRef="#br1" timeOffset="101303.98">14800 8778 357 0,'0'0'307'15,"0"0"-226"-15,0 0-42 16,0 0 68-16,0 0-13 15,0 0-19-15,0 0-9 16,0 0-24-16,0 0-17 16,0 0-15-16,0 0-4 15,0 0 5-15,0 0 6 16,0 0-4-16,-4 7-9 0,-5 9-2 16,-4 5 31-1,-2 5 3-15,1 4-26 0,1 6 5 16,4 7 1-16,1 8 1 15,2 13-2-15,1 13 9 16,0 9 3-16,2 3-17 16,-1-2-2-16,-1-6 17 15,-1 1-18-15,-3-5 8 16,3-4-3-16,0-11 3 16,0-7 0-16,3-10-8 15,2-12 2-15,1-13-4 16,0-6 0-16,0-6-4 15,0-7 2-15,0-1 2 16,0 0 4-16,0 0 0 0,0 0 1 16,0 0-3-16,0 0 3 15,0-4-3-15,0-10-7 16,0-6-17-16,0-2-25 16,0-5-45-16,13-9-62 15,2-9-107-15,5-16-604 16</inkml:trace>
  <inkml:trace contextRef="#ctx0" brushRef="#br1" timeOffset="102170.53">14802 8857 352 0,'0'0'173'0,"0"0"-157"16,0 0 64-16,0 0 63 15,0 0-72-15,0 0 19 16,-24-29 9-16,24 25-41 16,0-4-38-16,0 0 2 15,8-1 3-15,1-5-4 16,4 0 4-16,-1 1 0 16,3-2-16-16,3 2 2 15,1 4-10-15,6 0-1 16,2 4 1-16,3 3-2 15,3 2 1-15,1 0 0 16,2 0-4-16,2 10 4 0,-3 2 0 16,1 7 1-16,-6 0-1 15,-9 7 0-15,-8 5-4 16,-8 8 2-16,-5 10 0 16,-8 5 2-16,-20 3 6 15,-15 4 1-15,-7-3 0 16,-6 1 2-16,-4-4-3 15,0-7 6-15,-4-7-2 16,0-14 6-16,-1-5 10 16,9-11 2-16,7-6-8 15,13-5 2-15,11 0-14 16,9-18 2-16,10-7-10 16,6-6-19-16,4-1-56 0,30 3-72 15,14 3-217 1</inkml:trace>
  <inkml:trace contextRef="#ctx0" brushRef="#br1" timeOffset="102485.17">15884 9307 950 0,'0'0'140'0,"0"0"-105"16,0 0 81-16,0 0-8 15,0 0-31-15,0 0-11 16,10-17-39-16,17 9-27 15,14 5-2-15,7 2-5 16,8 1 1-16,0 0-33 16,-2 0-61-16,-8 0-61 15,-10 0-210-15</inkml:trace>
  <inkml:trace contextRef="#ctx0" brushRef="#br1" timeOffset="102695.1">15721 9610 1186 0,'0'0'64'0,"0"0"-57"16,0 0 16-16,0 0 67 15,0 0-39-15,119 2 1 16,-10-7-52-16,19-5-9 15,-3-6-134-15,-15-14-230 16</inkml:trace>
  <inkml:trace contextRef="#ctx0" brushRef="#br1" timeOffset="105020.3">17502 9040 605 0,'0'0'353'15,"0"0"-330"-15,0 0 13 0,0 0 58 16,0 0-26-16,0 0-23 15,0 0-13-15,85-36-9 16,-42 53 1-16,7 4-9 16,5 5-5-16,0 5-3 15,-5 2-3-15,-9 7-2 16,-11 3-2-16,-13 2 0 16,-14 2-1-16,-3-3 1 15,-11 2 0-15,-21-5 7 16,-7-5-6-16,-10-2 7 15,-5-7 9-15,-5-1-8 16,-1-9-6-16,0-5-3 0,10-4 1 16,14-8-1-16,17 0-24 15,19-20-34-15,22-14-81 16,31-7-206-16,21-7-408 16</inkml:trace>
  <inkml:trace contextRef="#ctx0" brushRef="#br1" timeOffset="105239.03">18058 9181 664 0,'0'0'354'16,"0"0"-341"-16,0 0 94 15,0 0-35-15,-107-9-32 16,59 35 13-16,2 8-1 16,7 9-17-16,11 6-20 0,10 5-7 15,12-1 5 1,6-2-1-16,9-1-11 0,22-4-1 15,15-9-7-15,11-6-30 16,9-12-30-16,2-16-54 16,1-3-83-16,-8-27-360 15</inkml:trace>
  <inkml:trace contextRef="#ctx0" brushRef="#br1" timeOffset="105470.39">17523 8584 944 0,'0'0'181'0,"0"0"-181"16,0 0 4-16,0 0 32 15,0 0-2-15,157-17 7 16,-61 22-18-16,12 8-17 15,8 1-6-15,2 0-43 16,-5-5-119-16,-16-7-427 16</inkml:trace>
  <inkml:trace contextRef="#ctx0" brushRef="#br1" timeOffset="106062">18719 8838 949 0,'0'0'170'0,"0"0"-170"15,0 0 0-15,0 0 21 16,0 0 5-16,-82 42 29 15,66-8-8-15,10 6-22 16,6 3-17-16,4-4-7 0,24-2 1 16,15-9-2-1,13-8-12-15,6-9 7 0,2-11-14 16,-4 0-17-16,-12-11-7 16,-12-11 30-16,-12-2 10 15,-11-2-3-15,-10 1 5 16,-3 4 1-16,0 5 6 15,-6 7 12-15,-6 3 2 16,5 4-9-16,-2 2-7 16,0 2-4-16,1 13 0 15,4 6 7-15,4 7-1 16,0 5 5-16,0 8 6 16,15 6-9-16,3 9-2 0,-1 4-1 15,-1-2-5 1,-3 1 0-16,-7-4 1 0,-3 1-1 15,-3-1 0-15,0-6 0 16,-19-1 1-16,-10-7-2 16,-8-9 2-16,-11-6 1 15,-7-11 2-15,-6-13 18 16,-8-2-6-16,2-26-8 16,4-23-8-16,13-13-41 15,20-19-72-15,29-17-75 16,11-19-323-16</inkml:trace>
  <inkml:trace contextRef="#ctx0" brushRef="#br1" timeOffset="106267.3">18598 8453 949 0,'0'0'102'15,"0"0"-92"-15,0 0 40 16,0 0-7-16,84 0 15 16,-7 11-4-16,13 0-32 15,4 1-22-15,-2 0-6 16,-13-3-43-16,-16-1-110 0,-18-7-349 16</inkml:trace>
  <inkml:trace contextRef="#ctx0" brushRef="#br1" timeOffset="106755.67">19709 8939 839 0,'0'0'82'0,"0"0"-77"0,0 0 85 16,0 0-14-16,0 0-37 16,0 0-9-16,91-11-11 15,-34 27 0-15,0 1-19 16,-4 3-1-16,-12-4 1 15,-13 2-1-15,-10-1-1 16,-14 4-6-16,-4 2-5 16,-13 5 13-16,-21 3 0 15,-13 3 2-15,-11 4-1 16,-6 4 11-16,4-1 20 0,7-1-8 16,12-1 8-16,11-5-8 15,13-6 1 1,9-4-2-16,8-7 0 0,5-7-6 15,29-3 8-15,23-4 5 16,22-3-17-16,15 0-13 16,7-13-25-16,-2-10-42 15,-4-7-56-15,-13-6-94 16,-13-1-443-16</inkml:trace>
  <inkml:trace contextRef="#ctx0" brushRef="#br1" timeOffset="107344.65">21338 9196 629 0,'0'0'312'15,"0"0"-293"-15,0 0 24 16,0 0 85-16,0 0-33 16,0 0-25-16,9 0-5 15,33 0-13-15,25 0-9 16,24 0-24-16,10-5-19 15,5 2-1-15,-7-1-39 16,-11-4-59-16,-14-3-87 16,-17-6-257-16</inkml:trace>
  <inkml:trace contextRef="#ctx0" brushRef="#br1" timeOffset="107570.55">21642 8842 1072 0,'0'0'113'0,"0"0"-109"15,0 0 6-15,-47 88 71 16,38-35-4-16,1 10-15 16,1 9-29-16,3 9-20 15,1 3-13-15,3 1-27 16,0-3-70-16,17-6-99 15,15-5-455-15</inkml:trace>
  <inkml:trace contextRef="#ctx0" brushRef="#br1" timeOffset="109437.34">22965 8748 808 0,'0'0'66'0,"0"0"-57"16,0 0 35-16,0 0 19 16,0 0-36-16,0 0-12 0,100 26 10 15,-35 4 3-15,5 9-11 16,0 8-7-16,-11 2-10 15,-18-1-6-15,-23 1 6 16,-18-3 11-16,-3 3 1 16,-29-1 7-16,-13 0 4 15,-13-6-15-15,-9-4-7 16,-3-9 2-16,8-4-2 16,17-6-1-16,19-9-11 15,23-3-57-15,8-7-72 16,37 0-133-16,23-9-35 15</inkml:trace>
  <inkml:trace contextRef="#ctx0" brushRef="#br1" timeOffset="109654.95">23547 9012 351 0,'0'0'469'15,"-83"-42"-441"-15,47 33 12 16,1 5 79-16,6 4-52 15,0 4-20-15,2 22-14 16,5 11 14-16,6 12-19 16,4 12-11-16,9 3-2 15,3 1-8-15,11-4-7 16,18-13-5-16,14-4-16 16,12-13-49-16,11-13-104 15,6-14-259-15</inkml:trace>
  <inkml:trace contextRef="#ctx0" brushRef="#br1" timeOffset="110119.19">22924 8432 667 0,'0'0'22'0,"0"0"36"0,0 0 109 16,0 0-76-16,0 0-39 15,0 0-16-15,110-24 17 16,-37 21 3-16,12-2-35 15,3 2-10-15,-4 1-10 16,-11-1-1-16,-12 1-4 16,-15 0-24-16,-12-1-69 15,-14-4-129-15,-10-2-323 16</inkml:trace>
  <inkml:trace contextRef="#ctx0" brushRef="#br1" timeOffset="110821.83">24353 8754 432 0,'0'0'190'0,"0"0"-177"0,0 0 74 16,0 0 30-16,0 0-50 15,0 0-20-15,-66 51 17 16,55-16-14-16,3 5-24 16,8 2-11-16,0-3-14 15,22-6-1-15,12-6 8 16,14-8-4-16,7-6-4 16,6-10-1-16,0-3-19 15,-8-3-6-15,-10-18 22 16,-10-3 1-16,-11-3-1 15,-10-7-1-15,-7 4 4 16,-5 3 1-16,0 9 3 16,0 4 15-16,-8 11-8 0,-1 3 0 15,-1 0-10-15,2 5 1 16,4 18 6-16,2 11 16 16,2 5-8-16,0 11-3 15,8 6 2-15,7 8 1 16,1 4-4-16,0 2-8 15,-2-1-4-15,-1-3 1 16,-2-3 0-16,-5-2 0 16,-6-3 3-16,0-7-6 15,-9-7 3-15,-13-9-4 0,-11-10-4 16,-9-9 4 0,-15-11-5-16,-7-5 9 15,-4-17 2-15,5-13-2 0,15-12-18 16,24-11-43-16,24-8-75 15,48-7-209-15</inkml:trace>
  <inkml:trace contextRef="#ctx0" brushRef="#br1" timeOffset="111272.32">25233 8738 732 0,'0'0'158'0,"0"0"-140"16,0 0 83-16,0 0-43 15,0 0-55-15,0 0 10 16,127-2-4-16,-59 22-6 16,-7 6 0-16,-13 0-1 15,-15 4-2-15,-18 1-5 16,-15 6-2-16,-5 1 5 15,-32 4 2-15,-9-2-1 16,-14 2 1-16,-6-3 13 16,2-3-5-16,7-2 5 15,13-5-1-15,16-7 1 16,14-3-7-16,13-8-5 0,2-1 9 16,36-3-1-16,28-3 34 15,23-2-25-15,16-2-15 16,3 0 0-16,-5-2-1 15,-14-9-2-15,-17-2 0 16,-20 2-10-16,-14-3-9 16,-17 2-3-16,-10-5-20 15,-10 0-26-15,0-3-73 16,-15-4-193-16,-8-5-269 16</inkml:trace>
  <inkml:trace contextRef="#ctx0" brushRef="#br1" timeOffset="111606.86">25161 8332 779 0,'0'0'82'0,"0"0"-34"15,0 0 71-15,0 0-61 16,0 0-36-16,88-9 63 16,4 27-27-16,18 2-17 15,4 2-27-15,-5 1 0 0,-15-7-2 16,-16-2-4 0,-18-3-2-16,-20-2 5 0,-19-3-10 15,-13-1 3-15,-6-2-3 16,-2-1 11-16,0-1-3 15,0 5-9-15,-6 4-21 16,-12 4-51-16,-6 3-82 16,-2-4-274-16</inkml:trace>
  <inkml:trace contextRef="#ctx0" brushRef="#br1" timeOffset="112417.83">26466 9157 381 0,'0'0'453'0,"0"0"-395"15,0 0 5-15,0 0 64 0,0 0-45 16,0 0-22-16,0 0-26 16,132-36-12-16,-46 30 0 15,11 4-16-15,4 2-3 16,-7 0-3-16,-11 0-2 16,-18 0-35-16,-20 0-29 15,-14-6-109-15,-15-4-216 16</inkml:trace>
  <inkml:trace contextRef="#ctx0" brushRef="#br1" timeOffset="112627.27">26893 8850 136 0,'0'0'809'0,"0"0"-791"0,0 0-7 16,0 0 65-16,-94 5-23 15,68 23-8-15,4 8 0 16,6 9-11-16,5 6-27 16,8 7-7-16,3 9-15 15,5 3-65-15,20 2-112 16,7-5-231-16</inkml:trace>
  <inkml:trace contextRef="#ctx0" brushRef="#br1" timeOffset="113437.66">27904 8724 478 0,'0'0'179'16,"0"0"-128"-16,0 0 9 15,0 0 17-15,0 0-12 16,84-21-4-16,-39 21 1 16,2 4-29-16,2 13 1 15,-2 0-6-15,-6 7-9 0,-3 0-8 16,-9 3-7-16,-9 3-4 15,-5 1 3-15,-11 3-6 16,-4 2 5-16,-1-2-3 16,-21 2 2-16,-7 0 3 15,-8 0-3-15,-4-4-1 16,-5-1 0-16,0-1-3 16,7-5-8-16,10-4-50 15,15-5 19-15,14-9-99 16,8-7-119-16,27-4-146 0</inkml:trace>
  <inkml:trace contextRef="#ctx0" brushRef="#br1" timeOffset="113705.22">28628 8903 817 0,'0'0'69'0,"0"0"-58"15,0 0 78-15,-107-39-6 16,76 38-50-16,-3 1 12 16,1 4 4-16,-1 18-20 15,1 9-9-15,2 10-9 16,4 6 1-16,6 7 4 16,6 2-5-16,12 3-10 0,3 1 0 15,11-7-1 1,25-4-5-16,14-13-21 0,17-6-42 15,15-13-72-15,6-11-224 16</inkml:trace>
  <inkml:trace contextRef="#ctx0" brushRef="#br1" timeOffset="114805.53">29279 8647 310 0,'0'0'67'16,"0"0"56"-16,0 0 58 16,0 0-38-16,0 0-58 0,0 0-28 15,-35-3-9-15,17 25-9 16,-2 13-7-16,10 5 1 15,7 4-20-15,3 2-5 16,16-5-8-16,22-7-1 16,12-5-3-16,11-7-2 15,8-7-25-15,-1-9-24 16,-11-6-34-16,-13 0 48 16,-16-9 41-16,-13-8 6 15,-12-4-6-15,-3-2 0 16,0 1 23-16,-11 5 1 15,-2 6-9-15,0 5 0 0,4 6 3 16,2 0-6-16,6 0-12 16,1 17 3-16,0 8 3 15,0 4 13-15,8 9 3 16,7-1-4-16,2 7 6 16,0 4-12-16,-4 2-9 15,-2 4 15-15,-3 3-12 16,0-1-5-16,-5-5-1 15,-3-3 0-15,0-7 5 16,0-4-10-16,-22-6 9 16,-10-2-4-16,-11-9 0 15,-18-11 0-15,-6-9 0 16,-11-6 2-16,1-24-2 16,5-11-19-16,16-10-32 15,21-9-49-15,28-11-76 0,13-8-292 16</inkml:trace>
  <inkml:trace contextRef="#ctx0" brushRef="#br1" timeOffset="115041.9">29118 8372 848 0,'0'0'71'0,"0"0"-68"16,0 0 48-16,0 0 0 0,0 0 9 16,96-8 31-16,-14 15-39 15,9 0-29-15,1 1-15 16,-7-1-8-16,-15 0-13 16,-16 0-41-16,-17 1-80 15,-11-1-164-15,-14-5-250 16</inkml:trace>
  <inkml:trace contextRef="#ctx0" brushRef="#br1" timeOffset="115538.26">30200 8839 835 0,'0'0'191'16,"0"0"-188"-16,0 0 15 15,0 0 29-15,0 0-44 16,0 0 4-16,91 4 3 15,-38 14 14-15,-3 4-23 0,-9 1 3 16,-13 4-4-16,-12 1-7 16,-13 3 6-16,-3 1-2 15,-11 0-2-15,-20 2 5 16,-12 2 4-16,-10-2-4 16,-3-3 0-16,-3-1 5 15,6-4-3-15,12-7 9 16,13-4 11-16,15-6 1 15,11-6-12-15,2 1-3 16,30-1 0-16,27 2 52 16,26 0-26-16,19-5-22 15,4 3-12-15,-9-3-17 16,-14 0-9-16,-14-14-42 0,-14-14-45 16,-15-11-145-1,-16-11-255-15</inkml:trace>
  <inkml:trace contextRef="#ctx0" brushRef="#br1" timeOffset="115822.25">30173 8481 381 0,'0'0'509'15,"0"0"-451"-15,0 0 40 16,0 0-30-16,0 0-51 0,115-51 18 16,-26 51 13-16,13 0-22 15,3 9-16-15,-9 5-1 16,-15-3-7-16,-20-5-2 16,-24 1-1-16,-22-6 1 15,-12-1 0-15,-3 0-9 16,-2 0-22-16,-17 0-39 15,-7 0-140-15,-2 3-345 16</inkml:trace>
  <inkml:trace contextRef="#ctx0" brushRef="#br1" timeOffset="116147.38">31051 9072 850 0,'0'0'47'16,"0"0"6"-16,0 0 57 15,0 0-25-15,0 0-34 0,0 0 0 16,108-4-14-16,-41 4-22 16,1 0-15-16,0 0 0 15,-7 0-25-15,-9 0-23 16,-9-3-85-16,-14-6-198 16,-15-8-369-16</inkml:trace>
  <inkml:trace contextRef="#ctx0" brushRef="#br1" timeOffset="116361.33">31291 8815 693 0,'0'0'284'0,"0"0"-250"15,0 0 82-15,0 0-56 0,0 0-50 16,0 0 9-16,-58 49 21 15,45 0-12-15,3 5-28 16,0 5-1-16,3 7-15 16,0-6-94-16,-2-1-151 15,0-6-635-15</inkml:trace>
  <inkml:trace contextRef="#ctx0" brushRef="#br1" timeOffset="117844.03">31951 8824 649 0,'0'0'97'0,"0"0"-72"15,0 0 109-15,0 0-21 16,0 0-50-16,0 0-20 16,1-8-29-16,23 16-10 15,16 6 11-15,10 6 4 16,0 0-7-16,-6 3-11 15,-9 1 8-15,-9 3-1 16,-5 2-5-16,-7 4-3 16,-3 2 2-16,-5 5-1 15,-3 2-1-15,-3 4-2 16,0 4 2-16,-14-2 0 16,-9-4-4-16,-9-7-1 15,-8-11-2-15,-6-8-4 0,-1-7 5 16,0-6 4-16,9-5-2 15,12 0-23-15,17-16-23 16,9-9-70-16,34-7-300 16</inkml:trace>
  <inkml:trace contextRef="#ctx0" brushRef="#br1" timeOffset="118079.67">32509 9007 777 0,'0'0'111'0,"0"0"-104"16,-85-14 82-16,56 14 4 15,1 19-53-15,3 11-15 16,8 10 4-16,4 6-5 16,7 8-8-16,6 1-10 15,0 1-3-15,6-8-3 16,18-4-13-16,13-9-34 15,14-8-49-15,8-10-132 16,4-12-180-16</inkml:trace>
  <inkml:trace contextRef="#ctx0" brushRef="#br1" timeOffset="118621.03">32747 8874 783 0,'0'0'114'0,"0"0"-111"15,0 0 7-15,0 0 46 16,-46 98-15-16,46-55 0 16,5 2-22-16,17-6-15 15,8-4 0-15,6-9-8 16,7-5 2-16,0-11-31 15,0-7-43-15,-5-3-1 0,-9-4 39 16,-6-15 38-16,-10-4 8 16,-4 1-8-16,-6 0 2 15,-3 3 4-15,0 9 31 16,-6 3 6-16,-4 4-11 16,-5 3-27-16,1 0-3 15,1 7 4-15,1 10 32 16,3 7-10-16,3 3 8 15,-1 9 2-15,5 3-4 16,1 4-5-16,-1 2-8 16,1 2-8-16,-1 0-13 15,-1-2 7-15,2-1-7 16,-4 1 1-16,1-2 1 16,-11 2-2-16,-3-3-6 15,-11-6 5-15,-6-7-34 0,-2-12 34 16,-1-11 2-16,1-6 3 15,2 0-2-15,6-14 2 16,12-15-4-16,17-12-34 16,10-2-70-16,36-8-147 15,15-5-248-15</inkml:trace>
  <inkml:trace contextRef="#ctx0" brushRef="#br1" timeOffset="119038.18">33214 8953 507 0,'0'0'379'0,"0"0"-364"16,0 0 13-16,0 0 14 15,0 0-19-15,109-9-8 16,-72 9 18-16,-7 8-33 15,-9-1 4-15,-12 0-4 16,-4 1 0-16,-5 4-5 16,0 6 5-16,-16 3 2 15,-15 5 21-15,-13 2-14 16,-3 4-1-16,-4 4 7 16,4 2-8-16,7 1-7 0,5 0 4 15,11-5-2-15,11-2-2 16,7-8 0-16,6-8 0 15,10-3 1-15,19-6 15 16,13-2 19-16,11-5-6 16,7 0-7-16,-1-5-19 15,-2-11-3-15,-7-4-9 16,-6-6-22-16,-11-1-61 16,-11 0-97-16,-14-2-274 15</inkml:trace>
  <inkml:trace contextRef="#ctx0" brushRef="#br1" timeOffset="152141.43">8949 4158 385 0,'0'0'224'16,"0"0"-164"-16,0 0 67 16,0 0 2-16,0 0-31 15,0 0-38-15,0 0-19 16,0 0-23-16,0 0-12 16,0 0-4-16,0 0-2 15,0 10 0-15,0 2 25 16,0 4 3-16,0 3-10 0,-3 1 0 15,3 7 0 1,-2 0 5-16,1 6-2 0,-1 4 1 16,-2 1-8-1,0-1 4-15,1 2-2 0,-2-1-7 16,2-1 8-16,3 2-9 16,-1-1 2-16,1 2 7 15,0-5-3-15,0-3-9 16,0-7 1-16,0-8 0 15,0-4-6-15,0-5 1 16,0-4 1-16,0-4-3 16,0 0 1-16,0 0 0 15,0 0-17-15,0-3-46 16,1-15-68-16,1-14-212 16</inkml:trace>
  <inkml:trace contextRef="#ctx0" brushRef="#br1" timeOffset="153850.12">8910 4185 261 0,'0'0'31'15,"0"0"-10"-15,0 0 42 0,0 0 4 16,0 0-17-16,0 0 10 15,0 0 0-15,0 0-15 16,0 0 8-16,0 0 8 16,0 0-1-16,0 0-4 15,0 0-10-15,0 0-6 16,0 0 2-16,0 0-8 16,0-5-6-16,8 0-21 15,1 0-5-15,3-2-2 16,-2 4 0-16,4-1 0 0,-3-1 1 15,1 3-1 1,-1-1 0-16,2 0 0 0,-2 3 1 16,0-2-1-16,0 2 0 15,4-1 3-15,0 1-3 16,0 0 0-16,1 0 0 16,-2 0 0-16,-1 0 3 15,-2 0-3-15,-4 0 0 16,0 3-1-16,-2 0-3 15,-2 4 1-15,1 0 3 16,1 1 0-16,-2 4 2 16,3-1 4-16,1 2-3 15,-4 0-2-15,0 4 3 16,-1 2-2-16,-2-1 9 16,0 0-5-16,0 1 1 15,0-2 1-15,-11 0 3 16,-2-2 6-16,-4-1 4 0,-5-1-5 15,-3-2 1 1,-2 1 2-16,-1-5-11 0,2 1-2 16,8-3 2-16,-1-5-2 15,8 0 4-15,0 0 3 16,0 0-4-16,2-2 1 16,-1-6-6-16,4 2 1 15,3 0-3-15,0 1 0 16,0 2-2-16,1 0-4 15,-2 0-7-15,1 0-18 0,-2 1-34 16,-2 0-59 0,4-3-160-16,3-1-409 0</inkml:trace>
  <inkml:trace contextRef="#ctx0" brushRef="#br1" timeOffset="154510.76">9239 4596 356 0,'0'0'186'15,"0"0"-73"-15,0 0 90 16,0 0-75-16,0 0-43 16,0 0-16-16,-3-4-17 15,3 4-18-15,0 0-19 0,0 8-3 16,0 13 5 0,0 10 32-16,0 8-20 0,0 7-11 15,0 0 2-15,0-1 0 16,0-1-4-16,0-3-6 15,0-9-2-15,0-3-6 16,0-5 0-16,0-5-1 16,0-10-2-16,0-1-2 15,0-8-38-15,0 0-70 16,0-6-93-16,0-22-674 16</inkml:trace>
  <inkml:trace contextRef="#ctx0" brushRef="#br1" timeOffset="155430.5">10652 4553 635 0,'0'0'57'0,"0"0"7"16,0 0 82-16,0 0-40 16,0 0-53-16,0 0-17 0,57-15 0 15,-32 11-20-15,4 1-5 16,-5 0 2-16,-3 3-1 15,-2 0-5-15,-9 0-4 16,-5 0-3-16,1 0-2 16,-6 7-3-16,0 6 4 15,0 2 1-15,-3 4 3 16,-9 2 3-16,-3 4 0 16,0 2 3-16,2 1-6 15,1-3 7-15,4-3 2 16,5-9-2-16,3-4-3 15,0-2-2-15,0-3 9 16,18-4 8-16,11 0 17 16,7 0-21-16,-1 0-8 0,-2-8-9 15,-6 2 7-15,-8 0-5 16,-4 2 1-16,-7 3 5 16,-5 0-1-16,-2 1-3 15,1 0-5-15,-1 0-28 16,2 0-96-16,0 0-167 15</inkml:trace>
  <inkml:trace contextRef="#ctx0" brushRef="#br1" timeOffset="156740.96">15127 9786 232 0,'0'0'41'0,"0"0"-33"16,0 0-8-16,0 0 8 16,0 0 3-16,-84 0 25 15,80 0 18-15,3 0-11 16,1 0 11-16,0 0 13 15,0 0 15-15,0 0 13 0,0 3 4 16,0-3 0-16,0 0-4 16,0 0-5-16,5 0-23 15,12 0-17-15,7 0-19 16,0 0-15-16,1 2-3 16,-1 6-1-16,0-1-9 15,-2 2-1-15,-1 3 0 16,-6-1-2-16,-6 3-4 15,-6 3 0-15,-3 2 0 16,0 4 3-16,-15 2 1 16,-10 4 1-16,-7 3-1 15,-2-3 0-15,1-1 6 16,2-3-4-16,7-3 1 16,9-5 7-16,6-3 0 0,8-4 4 15,1-3 6 1,1-2 11-16,25-2 15 0,10-1 3 15,11-2-20-15,8 0-24 16,1-10-5-16,-1-4-45 16,-3-6-72-16,-5-9-143 15</inkml:trace>
  <inkml:trace contextRef="#ctx0" brushRef="#br1" timeOffset="162423.89">8949 5352 251 0,'0'0'55'0,"0"0"-54"0,0 0 2 15,0 0 38-15,0 0 23 16,0 0 21-16,0 0 35 15,0 0-18-15,0 0-28 16,0 0-9-16,0 0-5 16,0 0-3-16,0 0-7 15,-3 1-14-15,3-1-13 16,0 2-5-16,-3 1-8 16,-4 5-7-16,-2 4 0 15,-5 5 18-15,1 2-1 0,1 3 7 16,4 0-13-1,3 2-1-15,2 3 6 0,3-1-7 16,0 1 3-16,3-1 1 16,11-7-4-16,3-3-3 15,11-5-4-15,7-5 4 16,5-6-2-16,0 0-1 16,-1 0-6-16,-8-11 2 15,-4-3-4-15,-9-6 4 16,-8-5-2-16,-5-5 0 15,-5-1 2-15,0 0-2 16,0 3 2-16,-15 4-1 16,-4 5 3-16,-5 4-3 15,-9 1-2-15,-1 6-2 16,-7 4 3-16,-1 4-1 16,2 0-6-16,7 3-34 0,7 11-46 15,9 2-88-15,7-3-320 16</inkml:trace>
  <inkml:trace contextRef="#ctx0" brushRef="#br1" timeOffset="163190.71">9074 5934 621 0,'0'0'138'15,"0"0"-106"-15,0 0 86 16,0 0-20-16,0 0-37 16,0 0-20-16,0 0 47 15,-1 91-39-15,-2-46-7 16,0 1-5-16,0 6 4 15,-1 0-8-15,-2-1-11 16,1-1 4-16,-1-7-10 16,0-5-5-16,1-7-2 15,1-7-9-15,1-7 2 16,2-8 0-16,1-6-2 0,0-3 0 16,0 0-3-16,0 0-25 15,0 0-38-15,0 6-70 16,0 2-115-16,-8-2-378 15</inkml:trace>
  <inkml:trace contextRef="#ctx0" brushRef="#br1" timeOffset="164362.44">9025 6767 82 0,'0'0'105'0,"0"0"8"16,0 0-5-16,0 0-37 15,0 0-25-15,0 0-22 16,0 0-14-16,0 0-3 16,0 0 3-16,0 0 14 15,0 0 25-15,0 0 25 16,0 0-5-16,0 0-9 0,0 0-9 15,0 0-7 1,0 0-10-16,0 0-6 0,0 0-8 16,0 0-5-16,-3 3-8 15,-9 10-3-15,-4 6 14 16,4 1 8-16,1 7 8 16,1-1-15-16,4 5 4 15,0-1 4-15,6 4-8 16,0-4 0-16,3-2-3 15,18-5 5-15,6-3-11 16,8-6-6-16,6-6 0 16,2-6-4-16,2-2-7 15,-5-5-10-15,-2-11 1 0,-12-5-6 16,-6-8 10 0,-14-6 6-16,-6-6-6 0,-5 2 6 15,-17 2-3-15,-8 10 7 16,-4 7 2-16,-7 7 0 15,-3 4 1-15,-4 5-1 16,-1 4-4-16,4 0-4 16,3 0-62-16,11 4-76 15,13 8-287-15</inkml:trace>
  <inkml:trace contextRef="#ctx0" brushRef="#br1" timeOffset="165147.21">9158 7358 555 0,'0'0'238'0,"0"0"-202"16,0 0 108 0,0 0-36-16,0 0-63 15,0 0-17-15,-40 52 21 0,35-17-1 16,5 3-26-16,0 4 3 16,0-2 3-16,0 2-3 15,2-3-5-15,1-3-7 16,2-5 1-16,-3-6-4 15,-1-5-3-15,1-7-6 16,-2-6 4-16,0-4-4 16,0-3-1-16,0 0 0 15,0 0-6-15,0 0-15 16,0 0-21-16,0-2-69 16,0-3-130-16,-3-3-426 15</inkml:trace>
  <inkml:trace contextRef="#ctx0" brushRef="#br1" timeOffset="165926.25">9145 8161 621 0,'0'0'88'0,"0"0"-73"16,0 0 125-16,0 0-51 15,0 0-36-15,0 0-2 16,-62-13-3-16,43 30-17 15,-5 6-7-15,3 5-1 16,-1 5 9-16,10 3 5 16,3 1-17-16,4-1 7 15,5 1-1-15,0-2 2 0,17-7-12 16,11-5-13 0,8-10 2-16,7-10-5 0,4-3-4 15,0-5-15-15,-8-17-12 16,-5-6 18-16,-11-4 1 15,-14-5-2-15,-9-1 2 16,0 0 2-16,-24 6 3 16,0 5 6-16,-6 10 1 15,-4 9 7-15,-2 8-6 16,-6 0-1-16,0 1-5 16,-1 11-6-16,7 5-51 15,13 2-116-15,12-2-270 16</inkml:trace>
  <inkml:trace contextRef="#ctx0" brushRef="#br1" timeOffset="166679.29">9159 8897 49 0,'0'0'385'16,"0"0"-360"-16,0 0 47 16,0 0 70-16,0 0-15 15,0 0-32-15,-10-16-11 0,10 16-6 16,0 0-27-16,-4 0-21 16,-4 12-7-16,0 9 13 15,-3 7 6-15,3 3-5 16,2 2-1-16,5 0-7 15,1 1-3-15,0 0-5 16,0 2 1-16,7-3-6 16,-1-3-4-16,1-4-4 15,-2-9-5-15,-4-3 0 16,1-11-2-16,-2-1-1 16,0-2-4-16,0 0-20 15,0 0-15-15,0-4-33 16,3-8-72-16,-3 1-282 15</inkml:trace>
  <inkml:trace contextRef="#ctx0" brushRef="#br1" timeOffset="167377.32">9134 9743 283 0,'0'0'239'0,"0"0"-175"15,0 0 141-15,0 0-87 16,0 0-55-16,0 0 13 16,-57-8-10-16,37 18-15 15,0 10-10-15,-1 6-13 16,5 7-3-16,5 4-4 15,10-3 5-15,1-1-11 16,3-8-2-16,19-6-7 16,5-9-4-16,12-9-2 15,3-1 0-15,1-6-10 16,-4-15-8-16,-11-5-7 0,-9-7 15 16,-14-3-2-16,-5-4 1 15,-9 4 4-15,-18 3-4 16,-3 13 11-16,-4 11 1 15,-6 7 9-15,-1 2-1 16,1 0-8-16,3 14-1 16,11 4-1-16,10 3-21 15,13 6-82-15,3 4-125 16,15 1-293-16</inkml:trace>
  <inkml:trace contextRef="#ctx0" brushRef="#br1" timeOffset="167932.01">9198 10263 730 0,'0'0'82'15,"0"0"-61"-15,0 0 128 16,0 0-64-16,0 0-23 16,0 0 7-16,-9-37-20 15,9 37-22-15,-1 0-17 16,-5 9-3-16,0 9 21 16,3 9 26-16,-2 4-20 15,4 5 0-15,1 6 0 16,0 1-11-16,0 1-6 0,0-5-5 15,0-5-1-15,0-8-7 16,0-9 0-16,1-9-2 16,1-4 1-16,-1-4-3 15,-1 0 3-15,2 0 2 16,-2 0-1-16,0 0 1 16,0 0-4-16,0 0-1 15,0 0-21-15,0 0-60 16,0 0-121-16,-3-3-557 15</inkml:trace>
  <inkml:trace contextRef="#ctx0" brushRef="#br1" timeOffset="176176.09">4064 12439 760 0,'0'0'130'16,"0"0"-111"-16,0 0-1 15,0 0 51-15,0 0 1 16,0 0-21-16,0 0 3 16,0 0-33-16,-19-25-19 15,16 45-4-15,-2 10 4 16,1 6 7-16,-1 1-1 15,2 6-2-15,-2 3 9 16,-3 5 0-16,2 4 3 16,-3 4 4-16,-1 5-8 15,-1 1 0-15,-1-1-1 0,5 0 5 16,1-3-10-16,3-2 10 16,3-2-10-16,0-4 1 15,0 1 1-15,0-2-5 16,0 2 0-16,0-2-2 15,0-1 2-15,0-4 2 16,0 2-1-16,0-2 1 16,-2-2 8-16,2-3-7 15,0-3 1-15,0-3-1 16,0-2-3-16,0 0 1 16,0 2-2-16,0 1 3 15,0 6 0-15,3-2-2 16,-1 8 4-16,-1-3 2 0,1 2-6 15,-2-4 1 1,0-2 3-16,0-1-2 0,0-3 1 16,0-1-5-16,0 1 2 15,0-3-2-15,0 2 0 16,3 7 1-16,-3-1 0 16,0 1-2-16,0 1 6 15,0 0-4-15,0 8 1 16,0 2 7-16,0-1-9 15,0-1 0-15,0-7 0 16,0-3 4-16,0-4-4 16,0 0 1-16,0-2-2 15,0 4 0-15,-3-3 0 0,3 2 1 16,-3 2-1-16,1 0 2 16,1 2 0-16,-1 1 0 15,2 1-2-15,0-5 1 16,0 4 0-16,0-5-2 15,0 1 3-15,0 0-1 16,0-7 0-16,0-2 0 16,0-2-1-16,0 2-1 15,0 3 1-15,0-2 0 16,0-1 0-16,0-9-1 16,0-7-2-16,2-6-30 15,4-10-75-15,12-28-73 0,4-37-109 16</inkml:trace>
  <inkml:trace contextRef="#ctx0" brushRef="#br1" timeOffset="179358.63">3970 12564 487 0,'0'0'184'15,"0"0"-184"-15,0 0-22 16,0 0 22-16,0 0 30 15,0 0 32-15,97-28-31 16,-40 15-1-16,7 4-12 16,6 1-10-16,6 3-4 15,3 2 1-15,0 0-3 16,0 0-2-16,-4 0-1 16,2-2 1-16,-2-1 0 15,7 0 6-15,0 1-6 16,3 2 1-16,-3 1-1 15,-3 2 0-15,-1 0 1 0,-1 0 3 16,1 0-2-16,13 0 1 16,16 0-3-16,17 0 0 15,30-4 75-15,17-4-49 16,22 4-25-16,9-3 4 16,3 1-2-16,-7 2-3 15,-10 0-2-15,-9 0 2 16,-18 0 0-16,-10 4 0 15,-14 0 5-15,-10 0 0 16,-6 0 13-16,1 2 7 0,6 4-3 16,8-2-18-1,6-2-4-15,1 1 2 0,3-1-2 16,-1-2-7-16,-14 0 4 16,-7 0 0-16,-11 0-2 15,-13-2-4-15,-6-4 7 16,-7-3 1-16,-1 1 1 15,2 0 2-15,6 0-1 16,9-1-1-16,6 1 1 16,0-2-1-16,6 1 0 15,-5 1 1-15,-4-2-1 16,-2 4 0-16,-7-2 1 16,-4 3-2-16,-5-1 1 15,-3 0 0-15,0-1-1 16,3 1 2-16,6 0-2 0,-6-3 3 15,1 3-2-15,-5-3 0 16,-7 3 0-16,-7 0 1 16,-7 1 2-16,-3 1-2 15,-4-4-1-15,4 0 3 16,1 1-2-16,3-5 3 16,8 2-1-16,7-1-3 15,9 3 0-15,4 1-5 16,4 2 3-16,0-2-2 15,-7 4 4-15,-6-3-1 16,-8 2 1-16,-12 0 0 16,-14-1 0-16,-13 1 6 0,-15 1-3 15,-9-1 1-15,-8 3 3 16,-2-2 6-16,-2 3 15 16,0 0-11-16,0-3-8 15,0 3-8-15,0-1 3 16,0 1-4-16,0 0 2 15,0 0 2-15,0 0 4 16,0 0-8-16,0 0 1 16,1 0-1-16,5 4-1 15,1 11 1-15,1 1 4 16,0 2 1-16,0 4-5 16,-3 4 0-16,1 3 0 15,-3 5 1-15,-2 6 2 16,-1 0-3-16,0 6 4 15,0 3-1-15,-1 4-1 0,-4 4-1 16,4 2 3-16,1 3-3 16,0-5-1-16,0-1 3 15,0 3-2-15,0-1-2 16,0 0 3-16,0-2-2 16,0-3 0-16,0 0-1 15,-6 1 1-15,-9-3 1 16,6 2 6-16,-2 0-7 15,1-4 6-15,6-1-3 16,-1-2-2-16,1-3 1 16,-1 2 1-16,2 5-2 15,-3 3 0-15,0 1 4 0,-1 3-5 16,1-5 9-16,0 0-4 16,-3-1 1-16,1 2-2 15,2 3-1-15,0-3-2 16,2 0-1-16,1-2 0 15,3 2 0-15,-1 0 3 16,1 2-2-16,0 1 0 16,0 0 0-16,0-2 6 15,-5 4 5-15,-1-5-1 16,-3 1-9-16,3-4 9 16,2 8-11-16,1 6 1 15,3 3 0-15,0 1 0 16,0-3 0-16,0-4 0 0,0 2-1 15,0-5 2-15,0-1 0 16,0-5-2-16,1-4 1 16,2-2 2-16,3 2-2 15,-3-2 2-15,3 1-2 16,-1 0-1-16,2-1 1 16,-1 4-1-16,3 2 2 15,-2-3-2-15,-2-1 2 16,3-5-1-16,-1-6-1 15,-3-9 0-15,1-8 1 16,1-6-1-16,0-3 0 16,-2-1 1-16,0 1 1 0,-4-4-2 15,0 3-2 1,0 0-3-16,-10 1 1 0,-12-1 0 16,-11-4 4-16,-6-2 0 15,-1-4 0-15,-3 0-1 16,6 0 0-16,1 0 1 15,0 0 0-15,-3 0-1 16,-10 0 2-16,-8 3-2 16,-9-2 1-16,-4 0 0 15,-4 1-1-15,-1-2 1 16,-2 1 1-16,-1-1-1 16,-1 0-1-16,2 0-3 15,8 0-2-15,6-4 1 0,5 3 3 16,2 1 1-1,-4 0 2-15,-3 0-3 0,-4 0 2 16,-5 0 0-16,-4-2 1 16,-1-1-1-16,-4 0 0 15,1-2 0-15,2 5 0 16,-2-2 0-16,-7 2 0 16,-7 0 2-16,-7 0-2 15,-10 0 0-15,-3 0-2 16,-7 0 2-16,-6 0-2 15,-3 0 2-15,-1-3-4 16,-3-4-6-16,-2 0 5 16,-4 5 5-16,-1-1 0 15,-3 3 0-15,-4 0-2 0,2 0 2 16,-5 0 0-16,5 0 1 16,4 0-1-16,1 0 0 15,1 0 0-15,5 0 1 16,-3 0-2-16,2 0-3 15,0 0 4-15,-1 0-1 16,1 0 1-16,5-3-1 16,1 2 2-16,5 0 1 15,5 1-1-15,9-3-2 16,6-1 0-16,5 4 1 16,9 0 0-16,2 0-2 0,5 0 2 15,2 0 0 1,2 0 0-16,2 0 1 0,2 0-1 15,3 0 0-15,6 0 0 16,1 0 3-16,2 3-3 16,3-3 0-16,7 0-1 15,2 0 1-15,4 0-1 16,3 0 0-16,-4 0 1 16,0 0-1-16,-5 0 0 15,-1 0 1-15,0 1 0 16,3 2 0-16,4-2 1 15,2-1-1-15,4 0 1 16,3 0-2-16,5 0 2 16,0 4-1-16,4-1 0 0,3 1-2 15,0 1 1-15,2 0 0 16,1 0 1-16,3 2-1 16,3-2 1-16,2-1-1 15,2 2 1-15,-2-1-1 16,-1-2 2-16,-2 4-2 15,-2 0 1-15,-3-1-1 16,-1 2 1-16,-2 0-10 16,-3-1-7-16,2 0 16 15,-2-2-1-15,0 0 1 16,2-5 1-16,6 0 0 16,5 0 0-16,2 0 0 15,8 0 2-15,2 0-2 16,1 0 1-16,1 0 1 15,-4 0-2-15,-1 0 0 0,-1 0 0 16,0-2 0 0,-4-2 0-16,-4 0 0 0,2-1-1 15,-1 0 1-15,-5 1 0 16,5-4 0-16,-4 1 1 16,4 0 1-16,1 0-2 15,-3 1 0-15,7-1 1 16,1 2 1-16,1-4-1 15,5-3 1-15,-1-6-2 16,5-10-5-16,0-13-41 0,0-10-98 16,2-19-341-1</inkml:trace>
  <inkml:trace contextRef="#ctx0" brushRef="#br1" timeOffset="180745.41">3848 14130 616 0,'0'0'12'0,"0"0"-7"15,91-7 5-15,-43 7 21 16,10 0 34-16,8 0 4 16,14 0-29-16,17 2-12 15,15 2-12-15,10-1-15 16,11-3 2-16,10 0-3 15,11-3 4-15,11-8 1 0,8-3 4 16,6 0 5-16,2-2 5 16,5 1 2-16,6 6-1 15,-4 1-2-15,-4 0-6 16,-11 4-9-16,-12 2 0 16,-9 0 0-16,-14 2-3 15,-4 0-1-15,-12 0 1 16,-6 0-2-16,-7 0 4 15,-9 0-4-15,-8 0 2 16,-14 0 0-16,-12 0 3 0,-11 0-3 16,-10 0-1-1,-8 2 0-15,-1-2 2 0,-2 0 3 16,1 0-4-16,-1 0 0 16,6 2 1-16,-1-2-1 15,1 2-1-15,2-2 1 16,1 0 0-16,3 0-4 15,-1 0 4-15,3 0-1 16,-2 0-1-16,0 0-3 16,-2-2 5-16,-3 2 1 15,-5 0 0-15,0 0-1 16,-2 0 3-16,1 0-2 16,2 0 0-16,6 0-1 15,9 0 0-15,2 0-7 16,6 0 3-16,1 0-20 0,9 0-29 15,6 0 36-15,9 0 15 16,9 0 2-16,3 0 2 16,0 0-2-16,3 0 9 15,3 0 6-15,2 0-9 16,0 3 7-16,-5 0-7 16,-7 1 1-16,-13 1-1 15,-8 0 5-15,-13-2-6 16,-5 3-1-16,0-3-1 15,-2 2-3-15,3-1-1 16,3 4 1-16,4-1 0 16,-3 0 0-16,-1 3 0 0,-1-1-2 15,0-1 2-15,1 1 0 16,-2-1 2-16,-2-2-1 16,3-2 1-16,3 0 5 15,2-1-3-15,5-3-4 16,-1 3 1-16,-1-1 0 15,-6-1 0-15,-6 1 1 16,-8-1-1-16,-3-1-1 16,1 0 6-16,1 0-6 15,3 0 4-15,7 0-4 16,0 0 0-16,5 0 0 16,-2 0 0-16,-2 0 0 15,-4 0 0-15,-5 2 0 0,-3 1 2 16,-4 0 3-1,-2-1 9-15,-2-2 1 0,-2 0-8 16,-7 0-6-16,-3 0-1 16,-7 0 0-16,-10-8-51 15,-6-10-163-15,-9-9-555 16</inkml:trace>
  <inkml:trace contextRef="#ctx0" brushRef="#br1" timeOffset="181692.88">8385 12586 80 0,'0'0'257'0,"0"0"-206"16,0 0 55-16,0 0-11 16,0 0 56-16,0 0-40 15,0-22-28-15,0 22-34 16,-6 15-30-16,-4 19-10 15,-5 16 19-15,4 9-3 16,7 15-9-16,4 9 7 16,0 9-2-16,0 7-14 15,4 2-3-15,1 3-1 16,3 4-3-16,-2 0 0 16,-1 10 4-16,1 0-3 15,-1 1 0-15,-5 3 0 16,0-7 0-16,0 2 3 15,-2-4-3-15,-5-4 10 0,0 1-4 16,5 0 10-16,1 5-13 16,1-3 7-16,0 1-8 15,0-9 4-15,0-7-5 16,0-6 4-16,0-10 2 16,-2-4-2-16,-4-8 4 15,3-3-6-15,0-1 2 16,3 1-1-16,0-3-4 15,0 3 1-15,0 3 3 16,0-2 0-16,0-1-4 16,0-8 1-16,-2-14-2 15,-2-10 2-15,1-14-2 0,-1 1 1 16,1-1-1-16,1 3 0 16,-1 2 0-16,0-1 0 15,-3-5 0-15,0-6-4 16,-6-13-55-16,3-3-82 15,0-38-221-15</inkml:trace>
  <inkml:trace contextRef="#ctx0" brushRef="#br1" timeOffset="182438.57">5902 12556 233 0,'0'0'110'0,"0"0"-55"16,0 0 21-16,0 0 25 16,0 0-4-16,0 0-24 15,-23 35-61-15,25 17 101 16,10 19-41-16,4 15-21 15,-1 12-16-15,1 10-11 0,1 7-1 16,1 4-8-16,0 8-5 16,6 17-4-16,-2 7 0 15,2 7-2-15,-6 2 1 16,-5-10 4-16,-5-1 5 16,-7-8 2-16,1 2 3 15,-2 5 5-15,1-4-12 16,7 5 10-16,5-2-9 15,5-10-2-15,6-1-4 16,1-10-1-16,2-11-2 0,0-8-2 16,-5-13 1-1,-4-19-3-15,-6-18 2 0,-5-23-1 16,-4-17-2-16,-1-8 1 16,-2-8-12-16,0-1-15 15,0 0-23-15,0 0-34 16,0 0-84-16,-3 0-251 15</inkml:trace>
  <inkml:trace contextRef="#ctx0" brushRef="#br1" timeOffset="183209.96">10378 12389 437 0,'0'0'74'0,"-25"86"-57"16,23-26 26-16,2 8-2 16,0 8 43-16,0 7 11 15,0 16-31-15,0 12-2 16,-1 12-24-16,-14 9-19 16,1 8 3-16,-5 11 7 15,4 6 24-15,2 5-28 16,5 2-3-16,4-5 8 15,2 1-10-15,-1-5-5 16,3 7-1-16,0 1-9 16,0-2-2-16,0-4 8 15,0-9 0-15,-1-12 0 0,-4-9-6 16,-2-19 2-16,4-18-7 16,0-26 0-16,3-24 0 15,0-21 0-15,0-17-4 16,0-4-8-16,0-29-14 15,-5-20-111-15,-10-16-286 16</inkml:trace>
  <inkml:trace contextRef="#ctx0" brushRef="#br1" timeOffset="184182.61">4073 12666 467 0,'0'0'108'16,"0"0"-28"-16,0 0 72 16,0 0-79-16,0 0 15 15,-64-106-13-15,33 64 2 16,-7-6-30-16,-8-5-22 16,-5-6-9-16,-10-8-5 15,-12-11-10-15,-9-9 4 0,-6-7-5 16,0-1 0-1,8 4 0-15,6 9 0 16,6 8 2-16,5 12-1 0,12 7-1 16,8 11 0-16,9 8-1 15,12 11-2-15,7 7 3 16,7 7-3-16,4 7 2 16,1 4-3-16,3 0-27 15,0 8-64-15,18 7-124 16,7-2-204-16</inkml:trace>
  <inkml:trace contextRef="#ctx0" brushRef="#br1" timeOffset="185626.17">20834 299 850 0,'0'0'100'0,"0"0"-12"16,0 0 11-16,0 0-42 15,0 0-34-15,0 0-14 16,0 0-9-16,-4 97 45 16,17-33-12-16,2 10-6 15,1 5 0-15,-4 7-11 16,-1 0-10-16,-3-4-6 15,-5-7 1-15,-1-14 0 16,-2-12-1-16,0-20-5 16,2-14-35-16,-2-12-28 15,1-4-25-15,-1-26-16 16,0-16-459-16</inkml:trace>
  <inkml:trace contextRef="#ctx0" brushRef="#br1" timeOffset="185960.24">20830 231 1025 0,'0'0'0'0,"0"0"-2"16,0 0 2-16,0 0 24 15,83-62 8-15,-41 62-24 16,2 0-3-16,1 16 3 15,-2 9-8-15,-2 6 0 0,-7 5-1 16,-7 0 1-16,-9 3-2 16,-11 1-2-16,-7 4 3 15,0 4 2-15,-25-1-4 16,-11-2 8-16,-11-6-5 16,-4-9 6-16,-2-8-5 15,4-8 6-15,9-8-1 16,10-6-1-16,9-2-5 15,15-16-18-15,6-9-185 16,20-1-328-16</inkml:trace>
  <inkml:trace contextRef="#ctx0" brushRef="#br1" timeOffset="186350.69">21578 721 947 0,'0'0'135'16,"0"0"-89"-16,0 0 53 0,0 0-15 15,0 0-39 1,0 0-31-16,-3 31-11 0,2-3 33 16,-1 9-13-16,2 6-8 15,0 7-6-15,0 5-4 16,0 0-3-16,0 1-1 16,0-11 0-16,0-6 4 15,0-8 6-15,0-14 3 16,0-9-9-16,0-5-1 15,0-3-2-15,0 0 10 16,0 0 4-16,0-1-16 16,0-11-72-16,0-3-183 15</inkml:trace>
  <inkml:trace contextRef="#ctx0" brushRef="#br1" timeOffset="187585.72">7164 10998 532 0,'0'0'32'15,"0"0"19"-15,0 0 96 16,0 0-13-16,0 0 6 16,0 0-73-16,12 89-16 15,-2-47-6-15,-1 8-17 16,2 1-10-16,-1 4 9 16,-3-2-7-16,1-2-11 15,-5-4-7-15,4-8-2 16,-4-10-1-16,-3-12-9 15,3-8-47-15,-1-9-67 0,2-1-123 16,-2-25-232-16</inkml:trace>
  <inkml:trace contextRef="#ctx0" brushRef="#br1" timeOffset="187943.76">7159 10961 681 0,'0'0'110'15,"0"0"-110"-15,0 0 0 16,0 0 0-16,0 0 47 16,85-41-16-16,-43 41-17 0,0 0-1 15,1 0-13-15,-7 6 0 16,-8 7 3-16,-4 1-3 15,-12 5-2-15,-3 4 1 16,-7 7-3-16,-2 5 3 16,-11 3-2-16,-13 0 3 15,-4 0 11-15,-3-5-5 16,-1-8-4-16,2-7-2 16,-1-5 0-16,1-7 4 15,-1-3 1-15,4-3-5 16,9-3-19-16,12-16-147 15,6-2-219-15</inkml:trace>
  <inkml:trace contextRef="#ctx0" brushRef="#br1" timeOffset="188328.94">7653 11369 870 0,'0'0'58'0,"0"0"-20"16,0 0 15-16,0 0-26 16,0 0-26-16,0 0 8 0,112-58-6 15,-75 58-2 1,-6 0 2-16,-10 0-1 0,-9 4-2 15,-7 6-2-15,-5 6-4 16,0 4 2-16,-14 7 4 16,-14 3 12-16,-5 3 8 15,-3 2-2-15,3 0-3 16,5-2-2-16,9-5 5 16,8-6-2-16,10-8-5 15,1-3 1-15,25-10 3 16,26-1 2-16,16 0-17 15,12-18 0-15,4-5-148 0,-9-8-458 16</inkml:trace>
  <inkml:trace contextRef="#ctx0" brushRef="#br1" timeOffset="189581.11">4349 12007 275 0,'0'0'76'15,"0"0"53"-15,0 0 31 16,0 0-13-16,0 0-41 16,0 0-39-16,-3 4-36 15,3 10-19-15,0 5 31 16,0 3 6-16,13 2-36 0,7-2-6 16,11-3-5-16,9-4 0 15,4-6-1-15,-2-6 1 16,1-3-2-16,-12 0-3 15,-6-6-17-15,-11-9 11 16,-8-1 8-16,-6 0 0 16,0 3 0-16,0 1 1 15,-6 4 3-15,-3 2 3 16,3 4 1-16,3 2-4 16,3 0-3-16,0 0-4 15,0 4-1-15,1 13 5 16,11 3 0-16,6 1 0 0,-3 4 3 15,0 0-2 1,-3 3-1-16,2-2 2 0,-3 5-2 16,-2-1 0-16,-4 1 2 15,-2-3-2-15,-3-3-4 16,0-3 1 0,-12-3-12-16,-12-6-12 0,-12-4 17 15,-13-6-9-15,-12-3-12 16,-5-11-8-16,-4-19-44 15,15-15-122-15,16-10-130 16</inkml:trace>
  <inkml:trace contextRef="#ctx0" brushRef="#br1" timeOffset="189746.67">4254 11698 823 0,'0'0'0'16,"0"0"13"-16,80 0 15 16,-17 0 5-16,4 0-33 15,2 3-5-15,-10-2-294 16</inkml:trace>
  <inkml:trace contextRef="#ctx0" brushRef="#br1" timeOffset="190127.88">4919 11943 908 0,'0'0'0'0,"0"0"7"15,0 0 0-15,95-7 17 16,-65 7-13-16,-6 7 11 16,0 12-20-16,-12 3-2 15,-6 5 0-15,-6 4-5 16,0 3 5-16,-8 2 1 0,-20 3 1 16,-2-3-2-16,-3 0 3 15,2-5 0-15,7-7 13 16,11-6 10-16,5-9 4 15,8-4-7-15,5-5-6 16,24 0 2-16,21-7 25 16,14-13-39-16,9-5-5 15,-4-6-101-15,-11-6-206 16,-18-7-440-16</inkml:trace>
  <inkml:trace contextRef="#ctx0" brushRef="#br1" timeOffset="190315.46">4814 11693 420 0,'0'0'427'0,"0"0"-364"16,0 0 39-16,0 0-77 15,0 0-14-15,108-41-2 16,-50 39-9-16,6-1-10 15,2-1-251-15</inkml:trace>
  <inkml:trace contextRef="#ctx0" brushRef="#br1" timeOffset="190842.93">6105 11866 890 0,'0'0'60'16,"0"0"-60"-16,0 0 0 15,0 0 48-15,-36 98 12 16,36-65-34-16,0 2-7 15,25-2-11-15,14-10-8 0,10-7-5 16,5-8-7-16,0-8-51 16,-5 0-3-16,-9-16 29 15,-13-8 15-15,-6 0 22 16,-14-2 2-16,-7 1 0 16,0 3 25-16,-4 3-12 15,-5 10 24-15,0 2-7 16,6 7-23-16,3 0-7 15,0 4-2-15,0 18 0 16,12 8 6-16,7 3 0 16,8 6 6-16,0 3-7 15,3 0 2-15,-5 0-6 16,-4-1-2-16,-5-3-1 16,-8-1 2-16,-5-8-1 15,-3-7-6-15,-12-8-21 0,-21-6 19 16,-6-6 1-16,-10-2-16 15,-6-7-17-15,13-15-71 16,17-7-182-16,23-5 39 16</inkml:trace>
  <inkml:trace contextRef="#ctx0" brushRef="#br1" timeOffset="191193.93">6728 11916 708 0,'0'0'212'16,"0"0"-169"-16,0 0 22 15,0 0-64-15,0 0 15 16,106-16-16-16,-60 21 1 16,-7 11-1-16,-5 3 0 15,-13 5 0-15,-9 2-4 16,-9 2-7-16,-3 2 9 15,-9 2 2-15,-21 2 1 16,-7-2 23-16,1-2 10 16,-1-5-6-16,13-3-9 15,9-8-5-15,12-4-10 16,3-7-2-16,24-3-2 16,24 0 22-16,16-7-17 15,6-9-5-15,-3-2-30 16,-15-4-26-16,-1-2 4 0,-8 1-103 15,-11-5-284-15</inkml:trace>
  <inkml:trace contextRef="#ctx0" brushRef="#br1" timeOffset="191463.21">5891 11632 786 0,'0'0'111'0,"0"0"5"15,0 0-28-15,0 0-3 16,0 0-44-16,0 0-31 15,111-23-10-15,-59 23 0 16,8 0-86-16,-2 0-364 16</inkml:trace>
  <inkml:trace contextRef="#ctx0" brushRef="#br1" timeOffset="192475.63">9165 11866 299 0,'0'0'195'0,"0"0"-122"16,0 0 83-16,0 0-36 0,0 0-86 15,0 0-9 1,0 0 33-16,6 91-3 0,23-68-25 16,5-3-10-16,9-6-19 15,2-9 2-15,6-5 7 16,-2 0-10-16,-6-9-2 15,-7-11-17-15,-12-6-6 16,-12 1-3-16,-11 2 7 16,-1 3 8-16,-6 4 8 15,-11 5 5-15,3 8 5 16,5 3 4-16,4 0-1 16,3 0-4-16,2 17 8 15,0 5 21-15,0 6-14 16,8 1 10-16,6 2-9 15,2 2 8-15,1 2-21 0,2 1-1 16,-2-1-4-16,-1 0 0 16,2-5 3-16,-8 0-4 15,-2-2-1-15,-5 0-3 16,-3-1 3-16,0-1-1 16,-11-4-3-16,-11-5 4 15,-5-3 6-15,-3-3-4 16,-1-8-2-16,3-3 4 15,1 0-4-15,12-14-9 16,12-14-41-16,3-8-91 16,27-10-209-16</inkml:trace>
  <inkml:trace contextRef="#ctx0" brushRef="#br1" timeOffset="192809.28">9768 11814 730 0,'0'0'72'16,"0"0"-21"-16,0 0 46 15,0 0-52-15,0 0-35 16,0 0 19-16,69 22 19 16,-23-15-37-16,-9-1-11 15,-7 3 1-15,-15 0-2 16,-12 5-4-16,-3 3-3 0,-6 4 8 15,-18 7 4 1,-7 1 4-16,-5 6-1 0,3 0 12 16,8-1-1-16,10-2-6 15,10-4 1-15,5-8-8 16,0-3 0-16,20-7-1 16,18-7 2-16,15-3-6 15,14 0-15-15,7-14-177 16,-2-11-386-16</inkml:trace>
  <inkml:trace contextRef="#ctx0" brushRef="#br1" timeOffset="193293.29">10797 11676 832 0,'0'0'48'16,"0"0"-42"-16,-38 104 5 15,27-62 16-15,11-3-4 16,0-6-9-16,15-6-8 16,14-9-6-16,13-7-7 15,12-11-12-15,4 0-101 16,-4-7-29-16,-6-13 36 15,-14-3 88-15,-15-2 25 16,-11 0 14-16,-8 5 80 16,0 6 17-16,-18 8-6 0,0 4-62 15,0 2-6-15,3 8-4 16,2 16-11-16,10 8 19 16,3 4-15-16,0 3-4 15,24 5-11-15,4 0-1 16,2-3-7-16,0 0 0 15,-4-3 0-15,-6-4-3 16,-5-2 0-16,-9-3-3 16,-6-3-6-16,-2-5-1 15,-21-2-1-15,-12-8 6 0,-8-8 3 16,-5-3 0 0,5-4-13-16,10-17-50 0,21-8-125 15,12-7-175-15</inkml:trace>
  <inkml:trace contextRef="#ctx0" brushRef="#br1" timeOffset="193626.81">11443 11642 300 0,'0'0'577'0,"0"0"-532"16,0 0-9-16,0 0 7 15,0 0-4-15,99 9-21 16,-62 9-15-16,-2 2-3 0,-13 3 0 16,-12 5-4-16,-10 5-6 15,-10 5 1-15,-26 2 9 16,-9 0 1-16,-3-1 1 16,9-2 1-16,12-4-2 15,14-7 0-15,13-4 6 16,4-5 3-16,32-7 12 15,15-6 17-15,13-4-13 16,2 0-14-16,-5-4-7 16,-12-9-5-16,-7-1-1 15,-12-3-73-15,-17-7-213 16,-8-7-436-16</inkml:trace>
  <inkml:trace contextRef="#ctx0" brushRef="#br1" timeOffset="193802.34">11330 11419 746 0,'0'0'290'16,"0"0"-200"-16,108-58-73 16,-21 44 9-16,7 5-24 15,3 6-2-15,0 3-15 16,-8 0-409-16</inkml:trace>
  <inkml:trace contextRef="#ctx0" brushRef="#br1" timeOffset="194510.26">2326 12975 236 0,'0'0'438'15,"0"0"-345"-15,0 0-19 16,0 0 32-16,0 0-22 16,0 0-21-16,93 12-14 0,-75 15 0 15,7 5-16 1,7 9-31-16,5 0 1 0,12-1 0 16,0 2-1-16,1 2-3 15,-9-4 1-15,-15-1-6 16,-19 0-10-16,-7-7-26 15,-30-3 19-15,-19-6 12 16,-12-7 11-16,4-11 4 16,9-5 1-16,13-13-5 15,23-21-24-15,13-10-125 16,42-13-285-16</inkml:trace>
  <inkml:trace contextRef="#ctx0" brushRef="#br1" timeOffset="194689.99">2923 13017 744 0,'0'0'197'0,"0"0"-189"0,-94 48 57 15,63-17 14-15,7 3-9 16,12 3-40-16,12 1-2 16,9-2-20-16,27 0-7 15,13-9-1-15,15-9-21 16,5-12-83-16,-1-6-154 15,-10-14-282-15</inkml:trace>
  <inkml:trace contextRef="#ctx0" brushRef="#br1" timeOffset="194899.42">2186 12451 823 0,'0'0'148'0,"0"0"-138"16,0 0 3-16,0 0-5 15,0 0 36-15,146-5 4 16,-41 6-48-16,10 2-1 16,-8-2-206-16,-16-1-679 15</inkml:trace>
  <inkml:trace contextRef="#ctx0" brushRef="#br1" timeOffset="195535.62">2395 14858 782 0,'0'0'130'0,"0"0"-75"15,0 0 45-15,0 0-42 16,0 0-38-16,0 0-19 16,45 6 9-16,-8 14-6 15,8 7 0-15,4 4-1 16,-4 4-1-16,-9 6-2 15,-11 0-5-15,-13 3-1 16,-12-1-1-16,-15-2 6 16,-22-4 1-16,-14-4 3 15,-4-11 2-15,1-6-1 0,5-11-1 16,13-5-3 0,15-9-3-16,18-24-51 0,6-15-151 15,42-14-432 1</inkml:trace>
  <inkml:trace contextRef="#ctx0" brushRef="#br1" timeOffset="195717.4">2898 14797 784 0,'0'0'217'16,"0"0"-215"-16,-94 75 73 15,49-28 22-15,-1 9-40 16,10 1-19-16,12-1-16 15,23 2-21-15,8-4-1 16,41-7-15-16,29-15-144 16,23-25-449-16</inkml:trace>
  <inkml:trace contextRef="#ctx0" brushRef="#br1" timeOffset="199713.1">6950 12825 910 0,'0'0'29'0,"0"0"-12"16,0 0 53-16,0 0 12 16,0 0-21-16,0 0 3 15,0 0-8-15,0 0-39 16,-7 33-17-16,7 10 57 15,0 10-18-15,0 7-5 16,9 1-3-16,3 2-7 16,7 4-5-16,-1-1-16 15,0 1 16-15,0-5-13 16,-6-6-3-16,-2-12-1 0,-2-10 3 16,-4-10-3-16,-2-11 0 15,-1-4-1-15,-1-5 1 16,0-3-2-16,0-1 0 15,0 0-8-15,0 0-60 16,0-3-84-16,0-21-330 16</inkml:trace>
  <inkml:trace contextRef="#ctx0" brushRef="#br1" timeOffset="202578.26">7438 14630 878 0,'0'0'137'15,"0"0"-132"-15,0 0 9 16,0 0 44-16,0 0-34 15,0 0 50-15,0 0 12 16,16 92-42-16,-5-40-3 16,1 10-11-16,0 7-5 15,-2 5-5-15,1 4-5 16,-1-2-5-16,-4-2-10 16,0-13 1-16,-3-10-1 0,-1-15 0 15,-1-11 0 1,1-7 0-16,-2-9-10 15,0-7-73-15,0-2-97 0,0-15-140 16</inkml:trace>
  <inkml:trace contextRef="#ctx0" brushRef="#br1" timeOffset="212491.59">5289 13422 344 0,'0'0'0'15,"0"0"-20"-15,0 0-250 0</inkml:trace>
  <inkml:trace contextRef="#ctx0" brushRef="#br1" timeOffset="213714.42">9410 12894 807 0,'0'0'85'15,"0"0"-21"-15,0 0 47 16,0 0-42-16,0 0-53 16,0 0 6-16,-16 125 34 0,16-60-26 15,0 10-5 1,8-2-1-16,8 0 5 0,3-3-7 16,-4-5-7-1,-3-7 3-15,-3-7-5 0,-3-10-8 16,-2-7-3-1,2-5-2-15,-6-6-5 0,0-2-62 16,-13-11-150-16,-26-8-638 16</inkml:trace>
  <inkml:trace contextRef="#ctx0" brushRef="#br1" timeOffset="-214401.7">9006 14578 217 0,'0'0'160'0,"0"0"-68"16,0 0 97-16,0 0-4 15,0 0-66-15,0 0-7 16,3 0-26-16,-2 9-37 16,2 5-21-16,0 6 43 15,0 6-14-15,2 9-22 16,-2 5-1-16,0 11-6 0,1 9 4 15,-1 8-5 1,0 4 3-16,5-1 0 0,-2-7-17 16,4-4-5-16,-3-9 3 15,2-11-3-15,-4-11 0 16,1-9 0-16,-2-9-3 16,-4-5 0-16,0-6-3 15,0 0 5-15,0 0 8 16,0 0 10-16,0 0 2 15,0 0-14-15,0 0-12 16,0 0-1-16,0 0-77 16,-13-20-221-16</inkml:trace>
  <inkml:trace contextRef="#ctx0" brushRef="#br1" timeOffset="-209449.67">6533 12500 751 0,'0'0'99'15,"0"0"-56"-15,0 0 10 16,0 0 16-16,0 0-1 16,0 0-11-16,0 0-18 15,-2-3-33-15,2 43-4 0,2 16 25 16,2 13-1-16,-2 7-25 15,-1 7 11-15,-1 10 6 16,0 7-17-16,0 4 10 16,0-3-9-16,0-3 5 15,-4-2-5-15,-5-6 17 16,-3 4-9-16,-3-2-4 16,7-1 11-16,2 1-9 15,5-4 22-15,1-1-16 16,0 0-8-16,12 1 14 15,4-3-14-15,-1-1-3 16,0-3 4-16,-3 1-1 16,-3-4-5-16,-3-2 1 15,1 2 0-15,-2-3-1 16,1 0 2-16,3 0-3 0,1-3 0 16,-2-1 3-16,1 2-3 15,-2-2 2-15,-1 0-2 16,0-6 1-16,-3-5-1 15,-1-6 0-15,-2-9 4 16,0-6-4-16,0-6 0 16,0-10 0-16,0-3 1 15,0-6-1-15,3-1 0 16,-2 1 0-16,1 2 1 16,-2 3-1-16,0 4 0 15,0 1 0-15,0 0 0 16,0-4 0-16,0-4 1 15,0-7-1-15,0-1 0 0,0-8-2 16,0 0-2-16,0 0 1 16,0 0 2-16,0 0 1 15,0 0 2-15,0 0 3 16,0 0 0-16,1 0 1 16,8 0 2-16,6-4-3 15,10-6 1-15,5-3-6 16,12 4-1-16,7-1-4 15,11 1-1-15,7 3-1 16,5 0 4-16,2 1-2 16,2 0 1-16,3-1-5 15,3 1 8-15,2-2-2 0,8 2 1 16,5-1 2 0,5-1 5-16,-4 0-5 0,3-1-2 15,1 1-8-15,-2-3 3 16,1-1-5-16,-4-3 4 15,-3 3-1-15,-6-1-5 16,3-2 11-16,0 3 0 16,0 1 3-16,3 0-2 15,0 3 2-15,-3-2 0 16,-3 3-6-16,-3-2-2 16,-7 1-7-16,-4 2 2 15,-5-3 7-15,-11 3 5 0,-9-1-6 16,-7 2 6-16,-3 3 1 15,-2-2-1-15,-2 1 2 16,-4-1-1 0,-6 1 3-16,-7-1 0 0,-6 0 10 15,-6 1 11-15,0-1 7 16,-2-1-1-16,1-1-11 16,-2 1-7-16,0 0 5 15,0 0-3-15,0-2-1 16,0-2-4-16,1-4-4 15,-1-1 0-15,0-6-5 16,-3-4 0-16,0-11 0 16,0-9-2-16,-3-14-1 0,-10-11 4 15,-4-12-2 1,-4-12-3-16,6-10-8 0,-1-3-7 16,4-1 6-16,3 8-1 15,3 9 14-15,5 5-1 16,1 2 1-16,0 3 0 15,0 1 1-15,0-1 0 16,0 1-2-16,6 2 6 16,2 0-7-16,0 1 2 15,0 2-6-15,-1 8 2 16,-2 7 3-16,-1 8 2 16,-3 5-2-16,-1 2 0 0,0 2 1 15,0-3 0 1,0-2 4-16,-8-3-6 0,0-5 2 15,-1-5-1-15,3 1 1 16,0 2 0-16,5 1 0 16,-1 5-1-16,1 3 1 15,-1 4 1-15,1 4 1 16,-4 3-2-16,-1 1 0 16,0-1 0-16,-1-2 0 15,4 1 1-15,-3-5-1 16,4 3 4-16,1 3-4 15,-2 6 1-15,1 10-1 16,1 3 1-16,-2 5 1 16,3-2-3-16,-2-1 1 15,-3 1 0-15,0-8 0 0,-1 1 0 16,-3-1-3-16,-1 2 3 16,4 3 3-16,-2 3-3 15,1 2-3-15,-5 0 2 16,0 2-2-16,-4 0 0 15,1 1 3-15,-5 1-3 16,5 3 3-16,-4 0-1 16,-5 4-4-16,-7 1 1 15,-3 0 2-15,-8 0 1 16,-4 0-1-16,-4 3-4 16,-2 5 6-16,-6 1-4 15,-3-3 4-15,0 3 0 0,-5-1 0 16,3 1 0-1,2-1 0-15,1 2 0 0,5 1 0 16,-1-2 0 0,1 2 0-16,-2 0 0 0,3-1 0 15,-1 0 1-15,0 0 0 16,0 0-1-16,-4-1 1 16,-3-1 0-16,-10 1-1 15,0-2 0-15,-5 1 0 16,-2-2-2-16,3 0 1 15,-3-1 1-15,-2 1-1 16,2 2 1-16,-3 2 0 16,3 0 1-16,-3 3-2 15,5 2 2-15,5 0 0 16,6-1-1-16,5-4 1 0,4 2-1 16,1 0 1-16,-2-1 0 15,-2 0 1-15,3 3-2 16,2 0-3-16,-2 3 2 15,4 3 1-15,-1-3 0 16,3 0 0-16,2-2-2 16,7-3 2-16,5-4 0 15,4-2 0-15,5-1 0 16,1-1 0-16,-3 1 0 16,-7 2-2-16,-7 1-65 15,-3 4-83-15,3-2-122 16,10-3-570-16</inkml:trace>
  <inkml:trace contextRef="#ctx0" brushRef="#br1" timeOffset="-208601.62">4904 17048 1027 0,'0'0'60'15,"0"0"-36"-15,0 0 37 16,0 0-26-16,0 0-32 16,0 0 3-16,-33 70 61 15,21-17-18-15,0 11-6 16,-1 0-26-16,4 2 15 16,3 2-5-16,4-1 7 15,2 1-1-15,0-5-15 0,0-6-2 16,5-9-9-16,2-8-3 15,1-9 1 1,-1-8-5-16,-1-7 1 0,-3-6-1 16,0-5-7-16,-1-5-36 15,1 0-21-15,1 0-19 16,5-17-17-16,3-17-67 16,2-20-383-16</inkml:trace>
  <inkml:trace contextRef="#ctx0" brushRef="#br1" timeOffset="-208311.7">4831 17103 660 0,'0'0'204'15,"0"0"-108"-15,0 0 27 16,0 0-37-16,0 0-17 15,0 0-1-15,3-38 4 16,24 32-35-16,17-8-20 16,19 2 2-16,10-6-12 15,6 0 1-15,2-6-7 16,-8 7-1-16,-15 2-11 16,-21 7-19-16,-20 5-18 15,-17 3-15-15,-2 0-42 0,-32 14 38 16,-11 6-117-1,-13 6-426-15</inkml:trace>
  <inkml:trace contextRef="#ctx0" brushRef="#br1" timeOffset="-208047.08">4792 17584 666 0,'0'0'120'16,"0"0"-79"-16,0 0 125 16,0 0-31-16,0 0-65 0,0 0-5 15,33-6 0 1,3-4-18-16,7-4-17 0,-1 0-6 16,1 3 0-16,-3-3-10 15,-4 5-13-15,-9 3-1 16,-12 1-28-16,-9 5-50 15,-6-2-80-15,0-1-337 16</inkml:trace>
  <inkml:trace contextRef="#ctx0" brushRef="#br1" timeOffset="-207058.99">4868 17112 485 0,'0'0'77'0,"0"0"5"16,0 0 28-1,0 0-44-15,0 0-9 0,26-75-4 16,-3 66 5-16,7 0-23 16,6 4-1-16,0-2-3 15,10 2 1-15,-1 0-5 16,1 0-11-16,2 0-3 16,-2 5-5-16,-6-3-3 15,-7 3-2-15,-9 0 4 16,-3 0-7-16,-9 3 0 15,1 2 3-15,-4 5 4 16,2 3 1-16,-1 5 3 16,-1 2-5-16,0 3-1 15,-3 4-1-15,-2 2-3 0,-2-2 1 16,-2 2-1 0,0 1 2-16,0-4-1 0,0 0 0 15,0 1 0-15,-2-5 5 16,-8 3-3-16,-1-3 1 15,1-1 5-15,-3 0-2 16,-1-1-1-16,-2-1 0 16,-2 0 10-16,-2-4-5 15,1-1-7-15,1 0 5 16,0-4-6-16,2-3 0 16,-5-1 0-16,0 1 3 15,-1-7 1-15,2 0-3 16,-5 0 5-16,1 0-1 0,-1 0-3 15,-2 0-2-15,4-3-4 16,1 3 2-16,3 0 1 16,5 0-1-16,7 0 1 15,1-2-2-15,3 2 1 16,3 0-1-16,0-2 0 16,0 2-1-16,0-3-3 15,-1 3-18-15,-4 0-54 16,5 0-35-16,0 0-100 15,-3 0-404-15</inkml:trace>
  <inkml:trace contextRef="#ctx0" brushRef="#br1" timeOffset="-206578.28">4907 17509 314 0,'0'0'134'16,"0"0"-104"-16,0 0 126 15,0 0-23-15,0 0-36 0,0 0-1 16,-37-14-22-16,37 14-43 15,0 0-24-15,0 17 5 16,0 2 68-16,0 8-38 16,0-1-7-16,0 6 3 15,1 3 3-15,-1 2-6 16,0 2-7-16,3 3-11 16,-2 1 4-16,4 1-11 15,1-1 1-15,3 3-5 16,3-7 1-16,-3 0-1 15,-3-1 2-15,0-6 5 16,-3 1-4-16,-3-6-2 16,0-1-4-16,0-6 0 15,0 0-1-15,0-6 0 16,0-4-2-16,0-4-5 0,0 0-26 16,0-6-27-16,0 0-55 15,0-3-54-15,0-18-265 16</inkml:trace>
  <inkml:trace contextRef="#ctx0" brushRef="#br1" timeOffset="-206152.23">5242 17965 957 0,'0'0'72'16,"0"0"-48"-16,0 0 98 15,0 0-81-15,0 0-27 16,0 0-4-16,39-23-4 16,0 17-1-16,1 1-1 15,-7 5-3-15,-9 0-1 16,-9 0 0-16,-9 14-12 15,-6 6 12-15,0 6 6 0,-3 6 5 16,-15 2-5 0,-3 0 13-16,0-2-3 15,2-4 10-15,4-3-13 16,10-4-5-16,2-2 3 0,3-4-3 16,0-1 0-16,8-4 1 15,11-5 9-15,4-5 8 16,5 0-8-16,11-5-4 15,4-15-14-15,9-6-61 16,5-7-68-16,-2-12-160 16</inkml:trace>
  <inkml:trace contextRef="#ctx0" brushRef="#br1" timeOffset="-205834.18">6401 17423 965 0,'0'0'41'0,"0"0"-34"15,0 0 117-15,0 0-44 16,0 0-1-16,0 0 17 16,8 10-27-16,26-10 4 0,14 0-27 15,10 0-22 1,5 0-24-16,4-10-8 0,0 4-57 16,-1 5-73-16,-8 1-83 15,-9 0-389-15</inkml:trace>
  <inkml:trace contextRef="#ctx0" brushRef="#br1" timeOffset="-205647.67">6537 17711 1144 0,'0'0'96'15,"0"0"-95"1,0 0 50-16,0 0 29 0,0 0-43 15,0 0 23-15,97-17-49 16,0-10-11-16,8-4-122 16,-16-6-182-16</inkml:trace>
  <inkml:trace contextRef="#ctx0" brushRef="#br1" timeOffset="-201947.35">7927 17248 610 0,'0'0'93'16,"0"0"-40"-16,0 0 108 16,0 0-46-16,0 0-49 15,0 0 1-15,0 0 2 16,0 0-34-16,48-41-35 16,10 32 8-16,21 2 5 15,12 6-5-15,3 1-6 0,3 0-2 16,-13 5 0-1,-11 12 0-15,-17 3-4 0,-20 6 3 16,-19 4-5-16,-17 6-3 16,-12 7 9-16,-34 9 6 15,-15-1 3-15,-11 2 11 16,-3 2 26-16,2-10 14 16,9-3-21-16,12-9-7 15,21-11 21-15,17-5-32 16,14-5-13-16,37-2 10 15,37-8 31-15,37-2-5 16,29 0-24-16,8-7-19 16,-6-3 0-16,-23 1-1 0,-29 0 1 15,-26 1 7-15,-23-1-6 16,-14 1 1-16,-6-2-3 16,2-4-11-16,8 2-77 15,5-22-160-15,0-15-640 16,-1-27 888-16</inkml:trace>
  <inkml:trace contextRef="#ctx0" brushRef="#br1" timeOffset="-197583.83">14071 11185 541 0,'0'0'102'15,"0"0"-32"-15,0 0 37 16,0 0-9-16,0 0-42 16,0 0 22-16,0 0-42 15,-82 13-6-15,63 44 16 16,1 18 6-16,3 20-29 15,7 3-12-15,7 8-1 16,1 4-5-16,0 1 7 0,6 6-5 16,0 6-3-16,-4 8 12 15,-2-1 2-15,0 11-6 16,-5 4-10-16,-3 0 12 16,2 3-10-16,2-8 4 15,1-2-4-15,3 3 1 16,-3-4 7-16,-3 6-7 15,-9-1 8-15,0 1-5 16,0 0-5-16,-1-5 19 16,1 0-12-16,2-2 3 15,1-6-7-15,-3-2-3 16,1 0 8-16,1-1-6 16,1-2-3-16,1-2-1 0,1-6 1 15,1-3-1-15,3-6 2 16,2-3-5-16,2-1 4 15,2 1-2-15,0 5 2 16,0 1 4-16,3 3 6 16,2-2 2-16,-5-6-13 15,0-2 3-15,0-3-2 16,0-4 4-16,-11-2-6 16,-2-1 0-16,-1 1 2 15,1 6-2-15,-1-2 1 16,1 3 0-16,1 1 1 15,0-1-2-15,0 0 2 0,0-3 3 16,-1-5-5 0,4-10 2-16,1-6-2 0,4-8-1 15,4-6 1-15,0-7-1 16,0-7-7-16,3-11-43 16,9-14-50-16,4-19-65 15,-1-17-177-15</inkml:trace>
  <inkml:trace contextRef="#ctx0" brushRef="#br1" timeOffset="-195525.32">14049 11180 238 0,'0'0'98'0,"0"0"-46"0,0 0 35 16,0 0 28-16,0 0 3 16,0 0-9-16,0 0-10 15,0 0-24-15,0-1-8 16,0-4-8-16,0-1-3 16,-3-3-24-16,-2-4-10 15,1-1 1-15,-2-4-4 16,1-3-10-16,1-2-4 15,-2 0-4-15,1-1-1 16,1 7 3-16,3 3-3 16,1 6 4-16,0 3 0 15,0 4 3-15,0 0-5 16,0 1 4-16,0 0-6 0,0-5-8 16,23 1 4-1,15-2 4-15,12 1 0 0,9 1-4 16,6 1 4-16,11 0-6 15,8 0 6-15,13 1-1 16,6-4-14-16,7-2 6 16,4-1 1-16,5-2 8 15,0 0-3-15,0-3 3 16,2 0 0-16,3-2 0 16,7-1 2-16,2-2-2 15,1-1-3-15,2 2 3 16,-6 0-1-16,-5 4 2 0,-4 2-1 15,-8 5 1 1,-5 2 1-16,-6 0-2 0,0 0 1 16,4-1-1-16,3-2 1 15,6-2-2-15,2 0 2 16,4-1-8-16,2 0 11 16,-3 1-6-16,0 0 4 15,-11-1-1-15,-4 0-1 16,-3 2 0-16,-2-1 2 15,0 1 3-15,1 1-5 16,6 2-3-16,3 1 0 16,9 0 3-16,8 4 0 15,4 0-3-15,-3 1 3 0,-1 0 0 16,-3 0 6 0,-2 0-5-16,-1 0-1 0,4-3-1 15,6-4 0 1,10-2 1-16,8-4 0 0,9 1 0 15,4-1 0-15,1 2-1 16,-2 2 4-16,-3 1-2 16,-6 1 0-16,-8-1-1 15,-1 2 3-15,-2-2-3 16,-3 0 0-16,5-3 0 16,5-3 3-16,4 0 1 15,7 0-4-15,3 0-1 16,-2 2 1-16,0 2 0 15,-11 0 1-15,-6 1-1 0,-8 2 0 16,-10-3 7 0,-7 1-7-16,0-2 4 0,-4 2-13 15,9-4 17-15,8 4-8 16,8 0 10-16,0 6-5 16,4 1 4-16,0 2-3 15,-7 0-6-15,-2 0-3 16,-6 0 0-16,-6 0-4 15,2 0 7-15,3 0 1 16,3 0-1-16,4-3 0 16,6-2 0-16,2 1 1 15,3 4 2-15,1 0-6 16,-4 0 5-16,1 0-4 16,-2 6 4-16,-11 0-1 15,-7-2-1-15,-9-3 0 0,-5-1 0 16,-1 0 0-16,-2 0-5 15,1 0 5-15,5 0-4 16,7 0 4-16,9 0 0 16,8-1 4-16,3 1-1 15,-2 0-3-15,2 0 1 16,-11 3-1-16,-4 6 0 16,-5 0-1-16,-4 2-4 15,0-2 5-15,6 1-4 16,4-4 4-16,5-2 11 0,8 0-11 15,6-1-3 1,0 1 3-16,4-1 4 0,1 2-4 16,-6 0-2-16,-1 0 1 15,-5 0 2-15,-7 0-3 16,-8 2 7-16,8 2-5 16,7 3 1-16,12 7 3 15,14 0-2-15,7 1-4 16,11 1 0-16,-1 0-2 15,3-2 4-15,1 0 5 16,-5-3-4-16,0-2 3 16,-6-1-4-16,0 1 11 15,-6-1-2-15,-6-1 6 16,-4-1-3-16,-16-2-12 16,-20-1 5-16,-24-2 7 0,-34-2 16 15,-27 0-9-15,-23-4 4 16,-10 0-15-16,-3 0-8 15,-13 0-22-15,-34-6-98 16,-41-30-193-16</inkml:trace>
  <inkml:trace contextRef="#ctx0" brushRef="#br1" timeOffset="-191817.55">426 1506 797 0,'0'0'66'16,"0"0"-2"-16,0 0 46 15,0 0-38-15,0 0-46 16,18 81 12-16,21-14 56 16,22 9-49-16,8 3-22 0,5-2-7 15,-4 1 3 1,-13-8-14-16,-5-9-5 0,-13-11 2 15,-12-14-6-15,-14-13 0 16,-11-12-13-16,-2-11 6 16,-14 0 11-16,-27-16 14 15,-10-17-12-15,-9-17 1 16,5-13-1-16,9-10-2 16,15-4 0-16,14 7-1 15,17 14 1-15,0 17-9 16,3 15 9-16,9 12 4 15,0 12-4-15,3 0 0 16,12 7 1-16,4 14-1 16,2 0 1-16,-8-4-1 15,-7-5-4-15,-12-7-16 0,-3-1-1 16,-3-4-10 0,0 0 31-16,0-12 13 0,-11-9-9 15,-8-6-1-15,-3-5-3 16,4-3 10-16,3 0-7 15,9 9 19-15,6 6-2 16,0 3-20-16,15 12 0 16,12 5 0-16,14 0 9 15,9 18 8-15,11 12 0 16,0 4-12-16,-3 1-5 16,-7 1-1-16,-2-5-13 15,-7-6-82-15,0-11-98 16,-8-14-320-16</inkml:trace>
  <inkml:trace contextRef="#ctx0" brushRef="#br1" timeOffset="-191332.85">1160 1313 950 0,'0'0'216'0,"0"0"-213"16,0 0 16-16,0 0 39 15,-36 115-7-15,36-66-28 16,18-3-1-16,10-9-14 16,5-10-8-16,0-10-7 15,3-15 4-15,0-2-16 16,1-20-1-16,-4-15 3 0,-3-7-1 16,-8 0 15-16,-13 3 3 15,-7 11 4-15,-2 11 1 16,0 10 12-16,0 5-2 15,0 2-3-15,0 0-12 16,-2 23-8-16,2 9 2 16,0 12 6-16,0 1 17 15,15 1 5-15,7-3-7 16,4-4-5-16,8 3-6 16,0-4 1-16,2-1-4 15,0 3-1-15,1-5 2 16,-5 4-4-16,-10-2-2 0,-6 5-1 15,-10 0 2-15,-6 2-2 16,-13-2-2-16,-20-5 6 16,-12-6 1-16,-7-7 5 15,-3-15-2-15,0-9 0 16,10-15-3-16,9-27-49 16,17-21-33-16,16-18-107 15,3-22-387-15</inkml:trace>
  <inkml:trace contextRef="#ctx0" brushRef="#br1" timeOffset="-191000.49">1405 453 583 0,'0'0'139'0,"0"0"-36"15,0 0 8-15,0 0-15 16,0 0-61-16,0 0-30 16,-30 52 0-16,61 10 57 15,12 11-24-15,7 9 11 16,2 10-8-16,3 5 20 16,0 4-33-16,0 1-6 15,4-3-2-15,-1 3-10 16,0-3-2-16,-4-7-8 15,-10-7-1-15,-15-16-5 0,-8-12-42 16,-15-18-30-16,-6-10-47 16,-9-13 46-16,-29-16-62 15,-9-7-205-15,-13-27-153 16</inkml:trace>
  <inkml:trace contextRef="#ctx0" brushRef="#br1" timeOffset="-190862.85">1469 1114 409 0,'0'0'434'0,"0"0"-400"16,0 0 1-16,0 0-20 15,0 0-15-15,76-88-7 16,-18 60-63-16,5-6-246 0</inkml:trace>
  <inkml:trace contextRef="#ctx0" brushRef="#br1" timeOffset="-190483.59">1863 805 903 0,'0'0'85'16,"0"0"-83"-16,-17 81 79 16,17-44-5-16,12 0-39 0,18-2-10 15,9-5-10 1,4-9-17-16,5-8 0 0,-2-11-13 15,-1-2-4-15,-2-12-26 16,-12-10-3-16,-10-4 34 16,-15-5 12-16,-6-1 8 15,-6 0 3-15,-22-1 20 16,-1 5-4-16,4 5 13 16,6 9 20-16,11 8-4 15,7 6-5-15,1 0-24 16,0 0-27-16,22 20-14 15,11 9 14-15,7 3 11 16,3 4-8-16,-2-2-3 16,-4 1-2-16,-4-5-11 15,0-6-80-15,-5-10-46 0,-4-14-115 16,-9 0-512 0</inkml:trace>
  <inkml:trace contextRef="#ctx0" brushRef="#br1" timeOffset="-190130.9">2234 633 1060 0,'0'0'59'0,"0"0"-2"16,0 0 19-16,0 0-60 16,0 0-10-16,78 111 45 15,-22-58-21-15,2 2-24 16,-4-4-4-16,-9-4-2 15,-11-9-5-15,-13-11-21 0,-9-10 6 16,-10-7-13-16,-2-10 13 16,-3 0 20-16,-20-17 1 15,-4-16 0-15,-4-8 0 16,4-9 5-16,6-5-1 16,11-6 1-16,10 7 2 15,0 11-5-15,9 15-2 16,10 17-1-16,9 11-5 15,5 3 2-15,6 25 3 16,-3 10 0-16,3 3-33 16,-5 2-46-16,-7-2-68 15,-2-12-393-15</inkml:trace>
  <inkml:trace contextRef="#ctx0" brushRef="#br1" timeOffset="-189416.6">732 3166 398 0,'0'0'458'0,"0"0"-387"16,0 0 22-16,0 0 5 15,-27-93-4-15,65 43-63 16,33-18-6-16,38-18 6 16,40-24-2-16,42-20-17 15,27-18 8-15,20-23-4 16,10-21 6-16,-5-23-22 15,-13-20-15-15,-29-8-4 0,-35 12-9 16,-32 26 9-16,-34 33 13 16,-27 35 6-16,-24 30 0 15,-19 29 26-15,-17 27 6 16,-5 17 8-16,-8 16-9 16,0 7-9-16,0 8-4 15,0 2-18-15,0 1-5 16,3 0-9-16,12 8-45 15,10 13-76-15,2-3-80 16,-9-11-478-16</inkml:trace>
  <inkml:trace contextRef="#ctx0" brushRef="#br1" timeOffset="-185547.29">16667 11056 398 0,'0'0'67'0,"0"0"41"0,0 0 76 16,0 0-70-16,0 0-18 16,0 0-16-1,0 0-24-15,0 0-21 0,0 0-16 16,0 0-8-16,0 0-9 16,0 8 0-16,0 9 15 15,0 7 13-15,0 6-5 16,0 3 0-16,1 6-6 15,1 6-4-15,-1 4-2 16,-1 5-2-16,0 4-7 16,0-2 0-16,0-6 1 15,0-9-5-15,0-9 0 16,0-12 0-16,0-9 0 16,0-6 0-16,0-5 0 15,0 0 9-15,0-10 9 0,0-18-3 16,0-9-14-16,0-12-1 15,0-2 0-15,0-5-1 16,0 3-4-16,0 9 5 16,0 9-1-16,6 8 2 15,6 10-2-15,-3 5 1 16,0 3-4-16,1 5 2 16,-5 2-3-16,-1 2 0 15,4 2-5-15,3 16 9 16,5 11 1-16,0 7-3 15,-3 6 3-15,1 1 0 16,-7-2-1-16,-1-1 1 16,-1-7 0-16,-2-11-2 15,0-8 2-15,-2-9 0 0,1-5 2 16,0 0 5-16,4-19 8 16,3-10-15-16,4-7 0 15,0-3-3-15,-3 2-2 16,0 0-6-16,-2 7 6 15,-3 4-2-15,-4 10 6 16,1 9-1-16,-1 3 2 16,-1 4 0-16,3 0 1 15,-1 0-1-15,4 0-1 16,5 10-9-16,5 10 10 16,4 8 3-16,0 5-2 0,-4 4 0 15,0 1-1-15,-3 1-2 16,-3 0-22-16,-1-5-51 15,0-8-167-15,0-9-613 16</inkml:trace>
  <inkml:trace contextRef="#ctx0" brushRef="#br1" timeOffset="-184095.82">17278 11297 620 0,'0'0'106'0,"0"0"-24"16,0 0 57-16,0 0-42 15,0 0-22-15,0 0-31 16,-6-15-20-16,-13 19-19 0,-8 11-1 16,-4 8 13-16,-1 5-6 15,7 6-2-15,4 2 1 16,8 5 3-16,8-7-13 16,5-2 0-16,0-10-3 15,21-5 0-15,6-9-15 16,3-8 9-16,2 0-9 15,-2-14 9-15,-6-8 9 16,-7-4 6-16,-7-5 0 16,-10 1-5-16,0-1-1 15,-13 1-8-15,-8 2-42 16,1 6-33-16,9 7-118 16,9 6-347-16</inkml:trace>
  <inkml:trace contextRef="#ctx0" brushRef="#br1" timeOffset="-182487.06">17620 10914 868 0,'0'0'33'15,"0"0"16"-15,0 0 21 0,0 0-30 16,0 0-15-16,0 0 54 16,-11 98-39-16,11-57-25 15,0 2-6-15,0-3-9 16,0-3 2-16,0-4-2 16,2-6-2-16,1-5-10 15,-3-8-5-15,0-1-9 16,0-6 7-16,-2-3 10 15,-13 0 4-15,-10 3 4 16,-5-1 2-16,-6 5 2 16,-2 5 1-16,5 3 5 15,0 5 4-15,5 4 0 16,6 3-8-16,6 1 5 16,9-2 1-16,7 0-6 15,0-4 1-15,12-7-6 0,15-5-2 16,9-6 2-16,6-8-6 15,2 0-10-15,-1 0-2 16,-9-16-14-16,-8-4 9 16,-11-6 23-16,-9-10 5 15,-6-3-2-15,0-5 1 16,-8 2-3-16,-5 5 9 16,-2 12-1-16,7 8 16 15,4 8-10-15,1 8 7 16,3 1-2-16,0 0-7 0,0 0-12 15,0 17 0 1,1 8 11-16,8 8 10 16,2 6-14-16,1 3 0 0,1-1-1 15,3-3-5-15,4-2 1 16,4-7-6-16,4-9-4 16,0-8-25-16,4-9-2 15,-4-3 6-15,-1-6-5 16,-3-14 15-16,-8-7 17 15,-5-7 1-15,-2-8 6 16,-5-5-1-16,-4 0 7 16,0 5 6-16,0 10-1 15,0 12 10-15,0 10 10 16,-1 5-3-16,1 5-11 16,-2 0-8-16,-1 5-15 0,2 19 0 15,-1 5 6-15,2 10-1 16,0 2-1-16,11 0-1 15,4-5-3-15,4-6 0 16,0-9-7-16,2-8-14 16,2-10-1-16,2-3 6 15,0-3-3-15,-1-18 1 16,-6-9 12-16,-5-7 6 16,-2-4-1-16,-3-2 1 15,-4 1-2-15,3 7 2 16,-5 12 2-16,-1 9 6 15,-1 9 19-15,0 5-6 16,0 0-21-16,0 16-5 16,0 9 5-16,0 4 13 0,5 4-4 15,7 2-3-15,6 3-4 16,1-5 0-16,7-5-2 16,2-8-4-16,2-7-9 15,4-9 4-15,0-4-11 16,-4 0-7-16,-1-11 1 15,-10-3 19-15,-6-3 7 16,-2-2 0-16,-5 0 3 16,-2-1 2-16,1 2 7 15,-2 0-2-15,2 1-5 16,0 0-2-16,-1 0 0 16,1-3-4-16,1 6 1 15,0-3-2-15,0 2 2 0,-2-1 2 16,-1-3-2-16,0-4-2 15,0-3 2-15,0-3-3 16,-1-8 2-16,1-4 1 16,0-5 0-16,1-6-4 15,-1 0 1-15,0 3-4 16,-3 6 6-16,0 14 0 16,0 9-3-16,-10 9-3 15,-4 6 6-15,-2 4-1 16,-1 1 2-16,0 0 1 15,0 17-1-15,-2 13-1 16,2 9 1-16,4 9 9 0,2 8-2 16,4 5 2-1,1 4-1-15,6 2 2 0,0-3-4 16,0-3-2-16,10 0-4 16,5-4 0-16,6-4 1 15,6-8-1-15,4-8-3 16,8-11-14-16,6-7 4 15,-2-9-13-15,2-7-1 16,-3-3-4-16,-5 0 5 16,-6-14-3-16,-5-14 22 15,-7-8 7-15,-5-10 4 16,-7-5-2-16,-4-3-2 16,-3 4 0-16,0 9-3 0,-1 12 9 15,-8 10 0-15,1 12 12 16,-5 7-5-16,1 0 0 15,-6 17-1-15,0 16 1 16,0 12 8-16,4 13-2 16,4 10-17-16,6 2-2 15,4 0-1-15,0-12-87 16,22-5-229-16</inkml:trace>
  <inkml:trace contextRef="#ctx0" brushRef="#br1" timeOffset="-181516.58">19769 11030 922 0,'0'0'17'0,"0"0"-3"16,0 0 23-16,-4 77 39 0,4-28-14 15,0 6-16-15,16 3 5 16,0-3-38-16,2-6-11 16,-3-8 3-16,0-8-5 15,-6-13-1-15,-3-9-14 16,-3-9-12-16,-3-2 5 16,0-19 22-16,0-14 0 15,0-5-5-15,-6-2 5 16,-8-2 5-16,1 3-4 15,4 3 11-15,6 7-4 16,3 10 11-16,0 7 1 16,0 11-9-16,12 1-11 15,6 13-8-15,7 14 8 16,4 11 3-16,-4 1-2 0,-2-1-1 16,-7-6 2-16,-6-10-2 15,-2-9-7-15,-2-6-10 16,-5-7-38-16,-1-1 24 15,0-18 28-15,0-6-11 16,-7-4 3-16,-2-2 11 16,3 3 15-16,6-2 4 15,0 2-2-15,15 0-10 16,10 9-6-16,5 9 0 16,-2 10 4-16,-2 3 1 15,-1 23 5-15,-7 13 10 0,-2 3-9 16,-4 5-10-16,-6-2-2 15,3-2-3-15,0 1-14 16,7-10-59-16,6-10-226 16,1-13-321-16</inkml:trace>
  <inkml:trace contextRef="#ctx0" brushRef="#br1" timeOffset="-180996.76">20385 11087 873 0,'0'0'89'0,"0"0"-61"0,0 0 67 16,0 0-47-16,0 0-6 16,-88 90-14-16,81-49-4 15,7 1-11-15,0-4-13 16,16-6-3-16,8-8-3 15,7-10-30-15,5-11-14 16,0-3 3-16,-3-7-5 16,-5-13 25-16,-4-5 27 15,-5-1 6-15,-7-2 0 16,-3-1 10-16,-6 5 25 16,-3 8 6-16,0 5-9 15,0 8 5-15,0 3-16 16,0 0-27-16,0 18 4 0,-1 8 10 15,-1 8 13-15,2 3 0 16,0 10 7-16,0 9-25 16,3 7-3-16,4 0-4 15,-1 3 0-15,-1-6 0 16,-2 0-2-16,-3-1-5 16,0-2 0-16,0-2-3 15,-19-8-3-15,-7-4-1 16,-9-9-1-16,-7-10 10 15,-7-10 2-15,-4-13 2 16,-2-1 1-16,3-18-2 16,7-16-1-16,12-10-35 0,17-12-50 15,16-13-148-15,9-14-621 16</inkml:trace>
  <inkml:trace contextRef="#ctx0" brushRef="#br1" timeOffset="-180440.73">20503 11322 595 0,'0'0'159'16,"0"0"-95"-16,0 0 55 16,0 0-11-16,0 0-37 15,0 0-26-15,95 2-5 16,-72-1-17-16,1-1-11 16,1 0-9-16,-1 0-3 0,4 0-11 15,5 0-51-15,4-7-92 16,2-3-296-16</inkml:trace>
  <inkml:trace contextRef="#ctx0" brushRef="#br1" timeOffset="-179759.09">21149 10968 657 0,'0'0'233'0,"0"0"-215"16,0 0 33-16,0 0-9 16,0 0 47-16,-9 105-28 15,9-55-20-15,0 3-8 16,4-3-21-16,5-7-8 16,-3-8-4-16,-1-9 0 15,-2-12-1-15,-2-6-8 0,-1-8-9 16,0 0 7-16,0-13 10 15,0-12 1-15,0-6-18 16,0-4 11-16,0-3 1 16,0 2 6-16,2 1 3 15,8 10 1-15,2 8-4 16,1 8-7-16,-1 9 4 16,2 0-2-16,5 26 5 15,5 7 10-15,0 9 0 16,-5-2-7-16,-2-9-2 15,-7-8-1-15,-5-9 0 16,-1-7-5-16,-1-4-24 16,-3-3-28-16,0-9 51 15,0-10-19-15,0-10-14 16,0 0 39-16,0-3 11 0,7 0 4 16,10 2 9-16,8 8-20 15,2 7 1-15,1 10-5 16,-4 5 17-16,-3 13-3 15,-1 18 5-15,-6 8-14 16,-3 2 1-16,-2-2-6 16,4-4-30-16,5-7-91 15,9-11-329-15</inkml:trace>
  <inkml:trace contextRef="#ctx0" brushRef="#br1" timeOffset="-179481.83">21719 11118 882 0,'0'0'84'16,"0"0"-13"-16,0 0 20 15,0 0-49-15,-93 46-2 16,77-9-11-16,8 0-8 16,8-6-18-16,0 0-3 15,18-10-5-15,7-7-27 16,5-11-2-16,2-3 13 15,-6-6 0-15,-3-13 21 0,-14-7 10 16,-9-4 9 0,0 2-9-16,-11-3 3 0,-10 1-13 15,5 4-3-15,7 3-26 16,9 8-88-16,8 4-222 16</inkml:trace>
  <inkml:trace contextRef="#ctx0" brushRef="#br1" timeOffset="-178911.9">22103 10708 608 0,'0'0'337'0,"0"0"-315"16,0 0 99-16,0 0-39 15,0 0-67-15,0 0 11 16,-10 92-1-16,10-41-14 16,0 4-1-16,9 0-6 15,4-5-4-15,1-7-8 16,-5-7-25-16,-1-9-32 16,-6-9 13-16,-2-10-7 15,0-5 13-15,-9-3 27 16,-13 0 13-16,-12 0 6 15,-8 0 5-15,-5 0 37 16,0 1 11-16,3 8-1 0,6 6-12 16,10 6-9-1,8 4-13-15,8 4-5 0,12 0-10 16,0-1 3-16,5-3-6 16,18-3-1-16,10-8-1 15,9-9-22-15,3-5 2 16,-2 0-8-16,-7-15 10 15,-10-9 20-15,-10-2 11 16,-7-9 3-16,-9-1 10 16,0-4 7-16,0 0 1 15,-11 8 3-15,2 11-17 16,4 11 26-16,4 8-16 16,1 2-28-16,0 17-17 0,0 15 9 15,7 11 8 1,10 6-3-16,7 1-12 0,4 1-30 15,4-1-43-15,2-2-77 16,2-11-246-16</inkml:trace>
  <inkml:trace contextRef="#ctx0" brushRef="#br1" timeOffset="-178628.3">22631 10751 388 0,'0'0'529'0,"0"0"-453"16,0 0 47-16,-95-19-25 16,58 47-26-16,-2 14-13 15,-4 14 8-15,5 14-7 16,4 11-22-16,9 7-22 15,11 0-15-15,14 2-1 16,0-1-28-16,22 1-48 16,23-10-76-16,13-13-184 15</inkml:trace>
  <inkml:trace contextRef="#ctx0" brushRef="#br1" timeOffset="-177766.5">23076 10902 785 0,'0'0'47'16,"0"0"61"-16,0 0 20 15,0 0-52-15,0 0-26 16,0 0-16-16,41-5-13 15,10 5-16-15,14 0 5 16,3 12-4-16,-7 5-6 16,-13 5 4-16,-12 5 0 15,-14 6-3-15,-11 3-1 16,-11 7 5-16,0 2 8 16,-12 2-6-16,-12-4 0 15,-4-3-1-15,-1-6-6 0,5-9-1 16,3-5-6-16,7-5-11 15,5-7-14 1,6-8-38-16,3 0-11 0,1-20-4 16,27-10-350-16</inkml:trace>
  <inkml:trace contextRef="#ctx0" brushRef="#br1" timeOffset="-177533.52">23711 10918 968 0,'0'0'49'0,"0"0"16"16,-92-17 57-1,60 17-62-15,1 21-29 0,4 12-3 16,8 9 0-16,7 8-8 16,7 6-5-16,5 0 6 15,0-1-10-15,8-3-5 16,10-8-6-16,7-7-2 15,8-5-35-15,12-11-67 16,11-11-95-16,7-10-280 16</inkml:trace>
  <inkml:trace contextRef="#ctx0" brushRef="#br1" timeOffset="-177263.6">24126 11272 508 0,'0'0'560'0,"0"0"-560"15,0 0 0-15,0 0 62 16,-16 80-16-16,16-46-33 16,3 5-9-16,8 1 1 15,0 2-5-15,-8-1-7 16,-3-5-24-16,-11-8-21 15,-23-7-1-15,-11-6 24 0,-4-9-9 16,0-6-18 0,12-2-49-16,17-24-182 0,20-14-146 15</inkml:trace>
  <inkml:trace contextRef="#ctx0" brushRef="#br1" timeOffset="-176748.61">24541 10863 255 0,'0'0'766'16,"0"0"-766"-16,0 0 6 16,0 0 40-16,-78 98 18 15,78-60-26-15,0-1-6 16,15-5-9-16,7-4-15 15,7-9-8-15,4-8-7 0,4-5-14 16,1-6-16-16,-2 0-24 16,-6-6 14-16,-5-6 36 15,-5-5 10-15,-7 3 1 16,-8-1 0-16,-5 4 12 16,0 2 13-16,0 5 13 15,-6 4-21-15,-3 0-10 16,5 0 4-16,-3 6 8 15,3 9-14-15,4 7 5 16,0 5 9-16,0 3-2 0,0 8 0 16,1 2-13-16,7 3-1 15,1 0-3-15,0 3 2 16,-2 1-2-16,1 6-1 16,-2-1-11-16,-5-1-3 15,-1-7-18-15,0-5 10 16,-21-11 12-16,-10-6 9 15,-8-7 0-15,-1-12 0 16,0-3 2-16,8-12-1 16,16-16-21-16,16-10-128 15,21-13-394-15</inkml:trace>
  <inkml:trace contextRef="#ctx0" brushRef="#br1" timeOffset="-176482.26">25208 11233 176 0,'0'0'771'15,"0"0"-766"-15,0 0 73 16,8 78 0-16,0-45-28 16,-1 9-25-16,-1 7-16 15,-4 3 3-15,-2 4-7 16,0-3-5-16,-18-5 0 15,-12-8-1-15,-6-9 1 16,-7-11-1-16,-2-11 2 16,-2-9-5-16,0 0-2 0,7-10-28 15,12-22-74 1,20-10-164-16,8-17-432 0</inkml:trace>
  <inkml:trace contextRef="#ctx0" brushRef="#br1" timeOffset="-175933.52">25600 10812 582 0,'0'0'270'16,"0"0"-252"-16,0 0 31 0,0 0 1 16,0 0-18-16,101-7 0 15,-53 14 2-15,1 3-24 16,-7 4-9-16,-11 0-1 16,-12 1 0-16,-9 3 0 15,-10 5 0-15,-3 2 1 16,-23 6 10-16,-13 4 7 15,-10-2 11-15,-6 1 0 16,1-8 0-16,8 1-12 16,18-9 7-16,14-6-7 15,11-5-9-15,3-2-2 16,25-2 11-16,26-3 10 16,24 0-15-16,10 0-12 15,-3-11-53-15,-3-4-75 16,-15-2-140-16,-9-2-339 0</inkml:trace>
  <inkml:trace contextRef="#ctx0" brushRef="#br1" timeOffset="-175664.45">26566 11050 950 0,'0'0'3'0,"0"0"25"15,0 0-28-15,-28 76 75 16,23-26-29-16,1 7-6 16,-1 4-21-16,-5 0-10 15,-3-2-4-15,-10-4-5 16,-11-5-13-16,-17-9-45 15,-11-12-76-15,-12-12-51 16,-3-14-167-16</inkml:trace>
  <inkml:trace contextRef="#ctx0" brushRef="#br1" timeOffset="-174649.63">27212 10802 524 0,'0'0'262'0,"0"0"-174"16,0 0 77-16,0 0-44 15,0 0-58-15,0 0-32 16,-10 24-19-16,7 18 16 16,-2 13 16-16,1 6-11 15,-4 2-9-15,1 2-8 16,1-1-10-16,0-7-3 15,1-3-3-15,5-4-36 16,0-8-79-16,2-11-127 0,11-14-388 16</inkml:trace>
  <inkml:trace contextRef="#ctx0" brushRef="#br1" timeOffset="-174333.03">27255 10861 909 0,'0'0'71'15,"0"0"-56"-15,0 0 33 16,0 0 21-16,0 0-42 16,0 0-22-16,39-67 2 0,-11 67-7 15,4 13 1 1,1 9 0-16,-4 4-1 0,1 5 0 15,-3 5 0-15,-5 0 0 16,-7 1-2-16,-11-3-2 16,-4-3-4-16,-2-6 2 15,-19-5-7-15,-8-3-9 16,-5-5-15-16,-7-7-20 16,3-4-28-16,5-1-63 15,11-1-147-15</inkml:trace>
  <inkml:trace contextRef="#ctx0" brushRef="#br1" timeOffset="-174045.8">27569 11483 554 0,'0'0'439'16,"0"0"-439"-16,0 0 0 16,0 0 72-16,-29 75-17 15,26-41-42-15,3 7 1 0,0 2-9 16,0 0-5-1,15 1-28-15,5-7-114 0,6-9-302 16</inkml:trace>
  <inkml:trace contextRef="#ctx0" brushRef="#br1" timeOffset="-173770.54">28066 10875 973 0,'0'0'106'0,"0"0"-98"16,0 0 69-16,0 0-45 16,0 0-7-16,-14 117 31 15,14-49-2-15,3 7-25 16,8 2-22-16,-3-2-5 15,-5-6-2-15,-3-3-10 16,0-8-47-16,0-8-65 16,0-13-163-16,0-19-380 15</inkml:trace>
  <inkml:trace contextRef="#ctx0" brushRef="#br1" timeOffset="-173449.06">28135 10833 804 0,'0'0'70'0,"0"0"-68"16,0 0 32-16,0 0 3 15,0 0-3-15,96-26-32 16,-54 45 4-16,2 6-4 15,-6 4-2-15,-7 5-10 0,-9 2-1 16,-11-1 6 0,-11 1-5-16,0-1 2 0,-18-1 8 15,-21 1 1-15,-7-7 4 16,-9-2-3-16,4-5-1 16,11-6-1-16,13-4-15 15,19-4-132-15,8-7-197 16</inkml:trace>
  <inkml:trace contextRef="#ctx0" brushRef="#br1" timeOffset="-173080.54">28540 11448 701 0,'0'0'319'16,"0"0"-314"-16,0 0 47 16,0 0 8-16,0 0-60 15,0 0-10-15,89 5-9 16,-50 3-7-16,-2 4-68 16,-13 2 66-16,-9-1 23 15,-11 1 5-15,-4 2 1 16,0 0 9-16,-13-2 37 15,-6 2 24-15,2-2-8 16,4 2-28-16,2 1-10 0,3 4-18 16,3 4 2-1,5 2-4-15,0-1-4 0,5-1-1 16,20-4-1-16,11-4-63 16,5-10-17-16,3-7-112 15,-1 0-248-15</inkml:trace>
  <inkml:trace contextRef="#ctx0" brushRef="#br1" timeOffset="-172837.19">29033 10865 910 0,'0'0'98'0,"0"0"-65"16,0 0 39-16,0 0 14 15,53 110-11-15,-28-45-6 16,-4 10-6-16,-9 11-23 16,-11 9-22-16,-1 10-12 15,-22 11-6-15,-29 6-15 16,-31 2-87-16,-34-6-72 16,-41-6-182-16</inkml:trace>
  <inkml:trace contextRef="#ctx0" brushRef="#br1" timeOffset="-170544.67">29379 10958 90 0,'0'0'311'0,"0"0"-233"16,0 0 42-16,0 0 14 0,0 0-31 16,0 0-18-16,0 0-27 15,0 0-20-15,-13-10-32 16,13 10-6-16,4 4-81 15,11 9-113-15,4 4-150 16</inkml:trace>
  <inkml:trace contextRef="#ctx0" brushRef="#br1" timeOffset="-170375.12">29439 11376 707 0,'0'0'72'15,"0"0"4"-15,1 88 57 0,-1-41-52 16,-6 10-26-16,-11 5-44 16,-9 4-11-16,-11-1-8 15,-20 4-112-15,-26-5-213 16</inkml:trace>
  <inkml:trace contextRef="#ctx0" brushRef="#br1" timeOffset="-169281.28">17742 12180 500 0,'0'0'225'16,"0"0"-120"-16,0 0 14 16,0 0-31-16,0 0-36 15,0 0 2-15,0 0 39 16,-15 117-37-16,7-66-15 16,0 4-15-16,2 0-8 15,1 5-4-15,4-2-11 16,1-7-3-16,-2-4-2 0,2-9-47 15,0-11-70 1,0-13-148-16,8-12-318 0</inkml:trace>
  <inkml:trace contextRef="#ctx0" brushRef="#br1" timeOffset="-169090.58">17781 11939 787 0,'0'0'180'15,"0"0"-180"-15,0 0-1 0,0 0-4 16,0 0-55 0,0 0-127-16,3 17-62 0,22-1-204 15</inkml:trace>
  <inkml:trace contextRef="#ctx0" brushRef="#br1" timeOffset="-168693.65">17963 12247 820 0,'0'0'152'0,"0"0"-135"16,0 0-17-16,-2 88 47 15,2-48-15-15,0 6-19 0,0-2 3 16,6 2-15-16,-1-9 5 16,-5-6-6-16,0-12 0 15,0-12-2-15,0-7-2 16,0 0 4-16,-5-18 15 16,-4-13-1-16,2-7-9 15,5-5-1-15,2-1 7 16,7 1-7-16,18 2-4 15,6 11-1-15,0 10-4 16,-2 11 5-16,-7 9 3 16,-3 1 0-16,-5 22 3 15,-4 11 6-15,1 9 3 16,-5 6-3-16,-3 8-6 0,0 7-5 16,4 2-1-16,6-1-6 15,10-6-51-15,2-11-162 16,4-15-371-16</inkml:trace>
  <inkml:trace contextRef="#ctx0" brushRef="#br1" timeOffset="-168428.35">18334 11909 889 0,'0'0'77'0,"0"0"-65"0,-21 81 2 16,21-15 49-16,5 13 9 15,8 12 3-15,-1 5-17 16,-3 12-23-16,-6 5-25 16,-3 0-10-16,0-1-2 15,-7-13-11-15,-1-12-33 16,4-15-70-16,2-20-130 15,2-22-220-15</inkml:trace>
  <inkml:trace contextRef="#ctx0" brushRef="#br1" timeOffset="-168093.69">18436 12235 653 0,'0'0'139'16,"0"0"-137"-16,0 0-2 15,0 0 38-15,0 0-17 16,0 0 18-16,62 54-10 16,-33-21-10-16,-1 3-9 15,-6 3-7-15,-4 2-3 16,-9 3 2-16,-7 2-1 15,-2-1 8-15,0 0 4 0,-18-4-5 16,-5-6 0 0,-5-7-8-16,-2-7 0 0,-1-11 10 15,4-8-5-15,2-2-5 16,5-7-24-16,13-19-45 16,7-8-173-16,7-7-259 15</inkml:trace>
  <inkml:trace contextRef="#ctx0" brushRef="#br1" timeOffset="-167680.95">18773 12431 898 0,'0'0'86'0,"0"0"-42"0,0 0-7 16,0 0 24-16,0 0-15 15,-70 98-17-15,67-54-11 16,3 3-7-16,0-4-8 16,12-5-3-16,7-8 0 15,5-10-5-15,4-8-17 16,2-9-16-16,1-3 8 16,0-4-9-16,-4-15 3 15,-7-10 29-15,-5-9 7 16,-8-8 8-16,-4-1 21 15,-3-3-13-15,0 8 8 16,0 12 9-16,0 12-6 16,0 11 11-16,0 7-16 0,0 0-22 15,0 17-6-15,0 15 6 16,5 12 10-16,5 8-2 16,1 4-5-16,1-1-2 15,4-4-1-15,3-10-12 16,4-7-55-16,4-11-71 15,4-14-243-15</inkml:trace>
  <inkml:trace contextRef="#ctx0" brushRef="#br1" timeOffset="-167447.87">19233 12061 674 0,'0'0'268'15,"0"0"-233"-15,0 0 48 16,0 0-74-16,0 0 58 16,-1 114-7-16,14-43 3 15,0 8-26-15,-6 8-20 16,-7 6-12-16,0-2-5 16,0-3-7-16,-2-10-46 15,-2-15-89-15,1-16-287 16,3-21-114-16</inkml:trace>
  <inkml:trace contextRef="#ctx0" brushRef="#br1" timeOffset="-167284.3">19016 12448 293 0,'0'0'715'15,"0"0"-654"-15,0 0 42 16,0 0-59-16,0 0-37 15,119-15-7-15,-25 15-40 16,4 0-182-16,-7-8-451 16</inkml:trace>
  <inkml:trace contextRef="#ctx0" brushRef="#br1" timeOffset="-166515.02">20312 12429 759 0,'0'0'126'0,"0"0"-116"16,0 0 84-16,0 0-32 15,0 0-30-15,0 0-17 0,73-21-4 16,-30 22-2 0,2 16 3-16,-3 4-9 0,-9 4 2 15,-10 4-1-15,-6 6-3 16,-7 5 2-16,-7 1-3 16,-3 1 0-16,0-3 0 15,-16-4-3-15,-9-3 2 16,-4-8-9-16,-3-5-9 15,0-8-9-15,4-5 3 16,10-6-24-16,9 0-40 16,9-14-111-16,15-13-209 15</inkml:trace>
  <inkml:trace contextRef="#ctx0" brushRef="#br1" timeOffset="-166299.64">20746 12495 856 0,'0'0'53'16,"0"0"-36"-16,0 0 58 16,-79-13-7-16,51 15-19 15,1 15-5-15,3 11-1 16,4 9-21-16,6 5-17 16,8 4-5-16,6-2 0 15,3-1-4-15,23-2-11 16,12-5-32-16,14-7-86 15,7-7-116-15,6-12-229 16</inkml:trace>
  <inkml:trace contextRef="#ctx0" brushRef="#br1" timeOffset="-166039.83">21009 12779 802 0,'0'0'67'0,"0"0"-29"16,0 0 60-16,0 0-23 16,-21 83-54-16,32-48 8 0,8 4-13 15,0 5-15 1,-7 0-1-16,-3-1-10 0,-9-2-3 16,0-4 2-16,-20-10-18 15,-9-6 6-15,-4-7 14 16,-3-11 1-16,4-3-10 15,9-3-7-15,9-23-71 16,14-9-290-16</inkml:trace>
  <inkml:trace contextRef="#ctx0" brushRef="#br1" timeOffset="-165515.52">21413 12378 555 0,'0'0'370'0,"0"0"-357"15,0 0 58-15,0 0-6 16,0 0-35-16,0 0-19 16,-81 90 17-16,78-40 9 15,3-1-26-15,0-3-11 16,17-8 0-16,8-10-4 15,6-13-25-15,5-11-5 16,0-4-13-16,-1-5-7 16,-5-17 23-16,-8-4 28 15,-8-2 3-15,-6-1 7 16,-8 5 0-16,0 5 33 0,-5 7 9 16,-4 7-6-16,2 2-15 15,3 3-11-15,2 0-12 16,0 0-3-16,1 15 7 15,1 9 2-15,0 5-3 16,0 7 7-16,11 6-8 16,3-1 2-16,-2 0-8 15,5 3-1-15,-2 0 2 16,-1 3-4-16,-3 1 4 16,-8-1-2-16,-3 1 0 15,0-3-2-15,-17-3 1 16,-14-6-4-16,-13-9-2 0,-5-7-4 15,0-13 8 1,11-7-9-16,9 0-31 0,19-20-74 16,10-18-289-16</inkml:trace>
  <inkml:trace contextRef="#ctx0" brushRef="#br1" timeOffset="-165265.9">21823 12792 143 0,'0'0'683'15,"0"0"-675"-15,0 0 51 16,-5 108-15-16,5-66-14 0,6 3-23 16,-1 4-7-16,-5-3-2 15,0-2 1-15,-3-8-2 16,-13-5-2-16,-7-7-1 15,-5-9-2-15,-5-10 3 16,-3-5-29-16,1-1-43 16,6-22-176-16,13-14-324 15</inkml:trace>
  <inkml:trace contextRef="#ctx0" brushRef="#br1" timeOffset="-164813.7">22217 12246 560 0,'0'0'389'0,"0"0"-381"16,0 0 21-16,0 0 29 16,0 0-27-16,0 0-14 15,106 14-5-15,-71 2-8 0,-8 4-1 16,-7 3-3-16,-13 8-3 16,-7 4-1-16,-3 5 1 15,-25-1 1-15,-11-2 2 16,-4-5 2-16,-3-5 0 15,5-3 3-15,8-7 2 16,11-6-5-16,13-5 5 16,5-6-5-16,4 0 5 15,22 0 28-15,18 0-13 16,14 0-15-16,6 0 0 16,-2 0-7-16,-5-3-18 15,-11-2-52-15,-9-1-95 16,-7-2-140-16,-7-5-282 15</inkml:trace>
  <inkml:trace contextRef="#ctx0" brushRef="#br1" timeOffset="-164605.78">22900 12276 1019 0,'0'0'26'0,"0"0"19"15,0 0-18-15,0 0-27 16,0 0-42-16,0 0-75 16,49 20-199-16</inkml:trace>
  <inkml:trace contextRef="#ctx0" brushRef="#br1" timeOffset="-164395.8">23032 12433 749 0,'0'0'321'16,"0"0"-286"-16,0 0-9 15,47 73 10-15,-42-11-5 16,-5 15 1-16,0 7-6 15,-22 0-14-15,-16-1-12 0,-16-4-5 16,-21-6-48-16,-20-3-76 16,-20-16-282-16</inkml:trace>
  <inkml:trace contextRef="#ctx0" brushRef="#br1" timeOffset="-163331.62">17767 13476 459 0,'0'0'210'0,"0"0"-126"15,0 0 78-15,0 0-81 16,0 0-54-16,0 0 4 15,-51 15 13-15,31 12-6 16,-3 6-9-16,0 4 4 16,4 1-8-16,6 4-8 15,9-3 3-15,4-6-11 0,4-2-6 16,22-9 1-16,11-7-4 16,9-8-10-16,8-7-23 15,-5 0-4-15,-6-7 16 16,-12-18 9-16,-12-6 12 15,-11-5 4-15,-6-1-2 16,-2-4 0-16,-10 1 4 16,-13 1 1-16,-4 5-1 15,0 7-5-15,4 8 0 16,2 7-1-16,6 7-7 16,3 5-39-16,3 0-80 15,9 0-179-15,0 4-385 16</inkml:trace>
  <inkml:trace contextRef="#ctx0" brushRef="#br1" timeOffset="-162640.3">18119 13493 264 0,'0'0'210'16,"0"0"-189"-16,0 0 84 15,0 0 4-15,0 0-25 16,0 0-17-16,-37 21 12 15,37 7-23-15,0 5-4 0,0 4-24 16,0 1-16-16,3-4-3 16,4-2-6-16,1-1 3 15,4-9-6-15,3-8 0 16,6-6-8-16,5-6-4 16,1-2-7-16,-1-2-13 15,-2-17 3-15,-7-6 29 16,-3-6 0-16,-5-1 2 15,-6-4 9-15,-3 0 17 16,0 0-6-16,0 5-2 16,0 3 23-16,-6 8-10 15,5 9 4-15,-1 4-3 0,2 7-9 16,0 0-16-16,0 2-9 16,0 22-4-16,0 12 4 15,0 11 2-15,10 8-2 16,2 6-1-16,3 0 1 15,0-4-17-15,7-7-67 16,8-8-75-16,2-13-300 16</inkml:trace>
  <inkml:trace contextRef="#ctx0" brushRef="#br1" timeOffset="-162395.95">18516 13137 778 0,'0'0'25'0,"0"0"-17"16,0 0 70-16,-12 114 26 16,23-48-18-16,4 11-23 15,1 4-19-15,-4 3-28 16,-3 5-14-16,-5 1-2 15,-4-3-2-15,0-6-48 16,0-12-112-16,0-19-275 16</inkml:trace>
  <inkml:trace contextRef="#ctx0" brushRef="#br1" timeOffset="-162213.45">18479 13551 562 0,'0'0'231'15,"0"0"-231"-15,0 0-2 16,85-36-12-16,-30 29 11 16,5-4-102-16,1-5-71 15,-6-7-157-15</inkml:trace>
  <inkml:trace contextRef="#ctx0" brushRef="#br1" timeOffset="-161996">18843 13208 753 0,'0'0'84'0,"0"0"-19"16,-42 122 35-16,36-55 2 15,2 8-38-15,2 11-17 16,-1 6-15-16,-2-1-27 16,-2-2-5-16,-2-5-8 15,-3-11-53-15,1-6-138 0,3-14-238 16</inkml:trace>
  <inkml:trace contextRef="#ctx0" brushRef="#br1" timeOffset="-161647.7">18814 13522 561 0,'0'0'72'0,"0"0"-20"16,0 0 56-16,0 0-37 0,0 0-7 15,97-11-35 1,-76 11-3-16,-3 7-16 0,-3 4-9 16,0 5 0-16,-3 4 0 15,-3 8-1-15,-5 5-2 16,-4 8 2-16,0 1 0 16,-3-1-10-16,-16-2 0 15,-9-6-5-15,-4-8-3 16,-3-8 12-16,-3-7 6 15,2-8 1-15,6-2-1 16,10-4-14-16,12-17-48 16,8-10-205-16</inkml:trace>
  <inkml:trace contextRef="#ctx0" brushRef="#br1" timeOffset="-161215.85">19153 13529 872 0,'0'0'50'16,"0"0"6"-16,0 0-44 16,0 0 69-16,-48 74-46 15,39-39-4-15,5 3-11 16,4 2-12-16,0-4-8 15,1-6 2-15,14-10-4 0,8-9-18 16,5-9-19-16,0-2 7 16,2-7-10-16,-2-13 23 15,-4-9 10-15,-6-9 9 16,-4 1 4-16,-8-1 3 16,-5 1 22-16,-1 7-3 15,0 5 10-15,0 8-8 16,-1 8 2-16,-1 6-8 15,1 3-16-15,1 6-6 16,-2 17-9-16,2 11 9 16,0 11 5-16,0 6-3 15,0-2-2-15,0 4-1 0,8-7-28 16,2-10-87 0,5-9-172-16,3-16-263 0</inkml:trace>
  <inkml:trace contextRef="#ctx0" brushRef="#br1" timeOffset="-160995.22">19493 13326 692 0,'0'0'137'15,"0"0"-22"-15,0 0-57 16,0 0-23-16,0 0 26 0,-17 126-17 15,31-60-16 1,-2 8-18-16,0 5-10 0,-5-3-9 16,0-6-56-16,0-7-81 15,-6-18-170-15,1-12-117 16</inkml:trace>
  <inkml:trace contextRef="#ctx0" brushRef="#br1" timeOffset="-160843.62">19375 13541 731 0,'0'0'146'15,"0"0"-18"1,0 0-28-16,0 0-100 0,0 0-85 16,115-21-98-16,-49 21-219 15</inkml:trace>
  <inkml:trace contextRef="#ctx0" brushRef="#br1" timeOffset="-160244.17">20275 13416 80 0,'0'0'865'0,"0"0"-865"16,0 0 18-16,0 92 26 0,-2-44 32 15,-2 10-25 1,1 7 3-16,1 3-12 0,-1-2-37 16,3-5-5-16,0-8-9 15,0-10-91-15,11-13-202 16,5-15-368-16</inkml:trace>
  <inkml:trace contextRef="#ctx0" brushRef="#br1" timeOffset="-159928.56">20306 13339 729 0,'0'0'16'16,"0"0"17"-1,0 0 9-15,0 0-29 0,0 0 43 16,0 0-13-16,94-65-6 15,-75 66-24-15,-4 14-6 16,0 2-5-16,-3 4 1 16,-4 4-6-16,-4 3 2 15,-4 0 0-15,0 2-7 16,-1-5-1-16,-13-6-10 16,-7-6-12-16,-4-6 15 15,-5-5 11-15,-4-2-7 16,3 0-10-16,5-7-2 15,17-7-120-15,9-1-276 0</inkml:trace>
  <inkml:trace contextRef="#ctx0" brushRef="#br1" timeOffset="-159687.04">20564 13813 748 0,'0'0'196'15,"0"0"-185"-15,0 0-11 0,0 0 51 16,0 0-19 0,-7 98-17-16,2-62-4 0,-4 4-11 15,-3 6-3-15,-3-3-106 16,-2-4-217-16,4-11-237 15</inkml:trace>
  <inkml:trace contextRef="#ctx0" brushRef="#br1" timeOffset="-159394.83">20999 13991 287 0,'0'0'508'16,"0"0"-495"-16,0 0-11 16,0 0 83-16,-6 85-2 15,-4-48-32-15,-3-1-3 16,-5-3-35-16,-6-6-10 15,0-7-3-15,-4-8-13 16,-4-5-29-16,1-7-40 16,3-3-159-16,7-23-108 15</inkml:trace>
  <inkml:trace contextRef="#ctx0" brushRef="#br1" timeOffset="-159137.9">21326 13479 890 0,'0'0'60'0,"0"0"-52"15,-30 75 59-15,28-24 5 16,2 9-6-16,0 5-21 15,0 5-2-15,0-2-30 0,0-7-8 16,4-9-5-16,-3-8-43 16,-1-12-99-16,0-13-309 15</inkml:trace>
  <inkml:trace contextRef="#ctx0" brushRef="#br1" timeOffset="-158825.74">21344 13469 636 0,'0'0'0'16,"0"0"0"-16,0 0 9 0,0 0 31 15,81-27 15-15,-59 27 18 16,-2 1-18-16,-3 15-34 15,-3 2-5-15,-4 5-2 16,-5 3-4-16,-4 6-4 16,-1 5-4-16,0 3 2 15,-16 1-4-15,-9-1-5 16,-4-6 0-16,-1-5-15 16,1-12 4-16,4-5-21 15,6-8-88-15,7-4-96 16,11-2-199-16</inkml:trace>
  <inkml:trace contextRef="#ctx0" brushRef="#br1" timeOffset="-158494.39">21547 13967 823 0,'0'0'10'16,"0"0"-10"-16,111-5 8 16,-70 5 1-16,-8 0-5 15,-9 0 1-15,-12 5-6 16,-12 3 2-16,0 1 1 0,-2 2 15 16,-15 0 7-16,-6 2 16 15,-7-2 0-15,2 1-18 16,1 2-9-16,6 4-10 15,11 4 8-15,8 2-1 16,2-1 3-16,11 0 3 16,20-4-1-16,10-3-12 15,11-8-3-15,1-5-90 16,1-3-252-16</inkml:trace>
  <inkml:trace contextRef="#ctx0" brushRef="#br1" timeOffset="-158293.91">22148 13443 990 0,'0'0'36'0,"0"0"42"16,0 0-35-16,0 0-43 15,0 0-43-15,0 0-123 16,36 15-196-16</inkml:trace>
  <inkml:trace contextRef="#ctx0" brushRef="#br1" timeOffset="-158088.46">22337 13796 793 0,'0'0'336'16,"0"0"-333"-16,0 0 7 16,62 120 4-16,-52-61-7 15,-8 9 0-15,-2 7-7 16,-15 2-1-16,-31-2-36 16,-20-10-180-16,-24-12-388 15</inkml:trace>
  <inkml:trace contextRef="#ctx0" brushRef="#br1" timeOffset="-156978.7">17508 15125 612 0,'0'0'98'15,"0"0"40"-15,0 0 7 16,0 0-73-16,0 0-12 16,0 0-21-16,-94-2-6 15,57 4-9-15,-1 17 1 16,2 5-8-16,5 5-4 16,6 4-6-16,10 0-1 15,8 0 1-15,7-6-2 16,0-6-5-16,26-7-1 15,20-6-3-15,11-5-20 16,6-3-31-16,-5-3 10 16,-12-19 12-16,-13-4 32 15,-12-7 0-15,-14-4 1 16,-7 1 11-16,0-3 1 0,-13 6 12 16,-3 5 2-1,5 9 7-15,3 9-3 0,4 5 5 16,4 5-15-16,0 0-7 15,0 4-13-15,0 20 1 16,6 13 7-16,6 7 10 16,3 5-6-16,1 0-12 15,2-1 0-15,0-6-9 16,5-6-59-16,3-10-77 16,6-13-280-16</inkml:trace>
  <inkml:trace contextRef="#ctx0" brushRef="#br1" timeOffset="-156530.41">17985 14982 732 0,'0'0'146'0,"0"0"-135"16,0 0 77-16,0 0-44 15,0 0-39-15,-88-11 10 16,52 27 22-16,1 8-22 16,3 6-15-16,8 0 0 15,9 3-6-15,9-4-3 0,6-4-30 16,0-3-19-16,15-5-18 16,15-4 16-16,8-4 49 15,2-4 6-15,-3 3 3 16,-7-3 2-16,-9 2 7 15,-6 0-6-15,-2 1 0 16,-3 5 0-16,-2 6 4 16,-2 3-2-16,-4 6-3 15,-2 5 0-15,0 1-6 16,-2-1-20-16,-15-4-23 16,-8-4 21-16,-8-8 2 15,-6-10 26-15,-2-7 65 16,4 0-21-16,7-10-1 0,12-15-38 15,18-8-5 1,12-5-149-16,31-6-307 0</inkml:trace>
  <inkml:trace contextRef="#ctx0" brushRef="#br1" timeOffset="-156148.45">18297 14990 601 0,'0'0'153'16,"0"0"-132"-16,0 0 47 16,0 0-50-16,0 0-18 15,0 0 0-15,-84 30 0 16,64 1-1-16,0 2-1 0,1 0-2 16,5-2-6-16,5-4-48 15,9-5-28-15,0-3 22 16,12-6 62-16,15-4-15 15,6 0 9-15,6-1 2 16,0 3-66-16,-4 2 32 16,-8-1 16-16,-6 2 24 15,-10 3 11-15,-7 1 16 16,-4 4 23-16,0 5 28 16,-4 1-25-16,-16 0-18 15,-5 0-32-15,-4-3-2 16,-4-5-1-16,-3-5-3 15,1-9 1-15,1-6-1 0,7 0-7 16,13-20-96 0,14-9-102-16</inkml:trace>
  <inkml:trace contextRef="#ctx0" brushRef="#br1" timeOffset="-155943.98">18491 14998 743 0,'0'0'69'0,"0"0"-28"16,0 0 36-16,0 0-71 15,0 0 59-15,-8 122 17 0,8-62-26 16,3 4-26-16,11 0-27 16,4-1-3-16,-1-9-24 15,0-12-76-15,-4-14-176 16,-4-14-213-16</inkml:trace>
  <inkml:trace contextRef="#ctx0" brushRef="#br1" timeOffset="-155773.45">18522 14800 873 0,'0'0'0'0,"0"0"-43"16,0 0-137-16,0 0-43 16,0 0-204-16</inkml:trace>
  <inkml:trace contextRef="#ctx0" brushRef="#br1" timeOffset="-155261.47">18849 15066 867 0,'0'0'35'0,"0"0"10"15,-91 43 11-15,52-19-6 16,2 2-33-16,13 5 2 15,7-5 4-15,14 2-23 16,3-9-8-16,11-6-4 16,23-9-13-16,14-4 11 15,8 0-46-15,-2-17-12 16,-10-5 24-16,-13-3 48 16,-10 1 25-16,-11 2-16 15,-8 3 9-15,-2 8 8 16,0 5-11-16,-15 6 11 15,-3 0-11-15,1 16-6 0,0 9 0 16,7 7-2 0,3 8 8-16,6 4 12 0,1 3 2 15,0 3 8-15,0 3-24 16,0-3 3-16,0-1-13 16,-2 1 0-16,-8-3-3 15,-4 0-4-15,-4-2 3 16,-2-8-21-16,-6-8-11 15,-1-8-21-15,-3-13 17 16,-5-8 11-16,-1 0-4 0,3-27-21 16,8-12-117-1,16-10-197-15</inkml:trace>
  <inkml:trace contextRef="#ctx0" brushRef="#br1" timeOffset="-154878.11">19089 15008 820 0,'0'0'48'0,"0"0"-5"16,0 0-24-16,7 96 74 16,2-38-52-16,2 10-11 15,-5 1-12-15,-5-2-18 16,-1-9-1-16,0-12-10 0,-1-12-16 15,-8-12-16-15,1-12-2 16,1-10-1-16,1-2 3 16,3-25 28-16,3-13-2 15,0-10 17-15,7-4 6 16,11-1 6-16,0-2 4 16,4 3 30-16,1 7-25 15,-2 9-19-15,1 16 9 16,-1 12 20-16,-3 10-19 15,-2 15-12-15,-1 19-3 16,-3 13 2-16,-1 9 1 16,-7 3-8-16,-2 2-27 15,-2-4-92-15,0-8-299 16</inkml:trace>
  <inkml:trace contextRef="#ctx0" brushRef="#br1" timeOffset="-154324.52">20712 14829 929 0,'0'0'21'0,"0"0"80"15,0 0-10-15,0 0-46 16,0 0-36-16,-36 101 53 16,27-40-16-16,6 9-13 15,3 2-7-15,0 2-17 16,0-2-2-16,0-6-6 16,0-6-2-16,7-12-20 15,4-10-61-15,5-11-92 16,1-16-248-16</inkml:trace>
  <inkml:trace contextRef="#ctx0" brushRef="#br1" timeOffset="-153948.28">20840 14834 693 0,'0'0'154'15,"0"0"-116"-15,0 0 69 16,0 0-58-16,0 0 9 16,0 0-53-16,6-64 18 15,12 64-14-15,7 0-9 16,4 8 6-16,-3 7-6 0,-2 0 2 16,0 3-2-16,-6 0 0 15,-5 4 1-15,-5 3-1 16,-7 7-3-16,-1 7 3 15,-1 7 0-15,-15-5-2 16,-6-2 2-16,-4-6 4 16,-3-9-3-16,-4-8-1 15,-3-9 0-15,-2-7 4 16,-4 0-3-16,5-13 2 16,4-10-3-16,12-8-5 15,18-1-19-15,5-5-91 16,32 0-347-16</inkml:trace>
  <inkml:trace contextRef="#ctx0" brushRef="#br1" timeOffset="-153643.87">21470 15146 768 0,'0'0'204'16,"0"0"-121"-16,0 0 44 15,0 0-22-15,0 0-31 16,0 0-10-16,38 0-18 15,4 0-46-15,8 0-3 16,2 0-33-16,-3 0-68 16,-4 0-85-16,-7 0-300 15</inkml:trace>
  <inkml:trace contextRef="#ctx0" brushRef="#br1" timeOffset="-153460.09">21417 15325 1169 0,'0'0'14'0,"0"0"20"16,0 0 41-16,0 0-75 16,114 0-24-16,-29 0-132 15,-2-3-380-15</inkml:trace>
  <inkml:trace contextRef="#ctx0" brushRef="#br1" timeOffset="-151247.85">21051 15366 534 0,'0'0'109'0,"0"0"99"16,0 0-43-16,0 0-53 16,0 0-31-16,0 0-8 15,0 0-16-15,-25-9-34 16,25 32-16-16,0 13 43 15,0 6-22-15,0 4-20 16,0 4-8-16,0 1 0 16,-1 0-49-16,-6 0-83 15,-2-6-147-15,-5-4-657 0</inkml:trace>
  <inkml:trace contextRef="#ctx0" brushRef="#br1" timeOffset="-150614.49">20223 16520 876 0,'0'0'71'0,"0"0"22"16,0 0 38-16,0 0-61 15,0 0-55-15,0 0-12 16,-48 61 25-16,39-8 23 15,9 6-20-15,0 1-14 0,0 3-6 16,9-2-8-16,-2-4-3 16,-2-1-2-16,-1-3-37 15,-1-7-58-15,3-12-92 16,1-17-244-16</inkml:trace>
  <inkml:trace contextRef="#ctx0" brushRef="#br1" timeOffset="-150263.74">20204 16473 889 0,'0'0'20'0,"0"0"-2"15,0 0 33-15,0 0-40 16,0 0-4-16,53-82 3 15,-9 77 21-15,6 4-1 16,0 1-27-16,-5 0 1 16,-12 5 1-16,-10 7-4 15,-9 7-1-15,-6 5 0 16,-5 10 2-16,-3 4 8 16,0 6-4-16,-12-2-3 15,-14 1 0-15,-3-2-1 16,-9-7 1-16,-3-3-3 0,-1-4-3 15,0-10-1 1,0-5-14-16,7-5-28 0,5-7-4 16,10 0-41-16,19-12-207 15</inkml:trace>
  <inkml:trace contextRef="#ctx0" brushRef="#br1" timeOffset="-149897.78">20509 16961 671 0,'0'0'198'0,"0"0"-198"0,0 0 0 16,0 0 27-16,0 0-26 15,94-14-1-15,-66 14 13 16,-8 0-4-16,-9 3-9 15,-6 5-2-15,-5 4-3 16,-3 5 5-16,-18 2 9 16,-10 1 6-16,-7 2 25 15,-2-1-3-15,3 0-4 16,7 1 9-16,9-1-18 16,8 0 1-16,11-1-13 15,2-3-1-15,18-4 2 16,22-5-13-16,23-8 8 15,17 0-8-15,10-8-16 0,2-9-118 16,-9-8-166-16,-10-8-263 16</inkml:trace>
  <inkml:trace contextRef="#ctx0" brushRef="#br1" timeOffset="-149678.14">21301 16632 572 0,'0'0'593'0,"0"0"-593"16,0 0 0 0,0 0 61-16,0 0-9 0,0 0-5 15,121 6-10-15,-51-3-37 16,5 0-20-16,0-2-129 15,-12-1-218-15</inkml:trace>
  <inkml:trace contextRef="#ctx0" brushRef="#br1" timeOffset="-149474.59">21417 16919 976 0,'0'0'195'0,"0"0"-190"16,0 0 59-16,0 0 19 16,0 0-46-16,0 0-15 15,63-7-13-15,26 2-9 16,13-4-99-16,-4-6-124 16,-19-7-502-16</inkml:trace>
  <inkml:trace contextRef="#ctx0" brushRef="#br1" timeOffset="-148908.41">22342 16696 695 0,'0'0'107'0,"0"0"-33"16,0 0 52-16,0 0-16 0,0 0-35 15,0 0 2 1,-9 0 8-16,42 0-33 0,23-4-38 15,21 4-14-15,14 0-1 16,4 4-2-16,-10 7 3 16,-15 3-7-16,-22 1 4 15,-24 2-6-15,-24 4 1 16,-8 3 1-16,-32 0 7 16,-11 6 3-16,-11-4 2 15,-2 1 9-15,-2-1 0 16,2 1-4-16,7-4 8 15,15-3 4-15,17-6 0 16,16-6-9-16,9 0-4 16,12-2-6-16,37 2 14 15,29 0 26-15,29-1-27 0,11-2-16 16,-4-5-3-16,-16 0-2 16,-24 0-5-16,-23 0 5 15,-20-3 1-15,-16 0 3 16,-10 1 1-16,-5 1-9 15,0-1-32-15,0 0-62 16,-6-5-111-16,-6-4-516 16</inkml:trace>
  <inkml:trace contextRef="#ctx0" brushRef="#br1" timeOffset="-145141.77">22083 15163 219 0,'0'0'56'0,"0"0"39"15,0 0-9-15,0 0-16 16,0 0 16-16,0 0 5 16,0 0-6-16,-3-5-27 0,3 5-16 15,0 0-1 1,0 0-2-16,0 0-4 0,0 0 1 16,0 0-11-16,0 0-7 15,0 0-8-15,0 0-8 16,0 0 0-16,0 0-1 15,0 0 2-15,0 0-1 16,0 0 1-16,0 0 6 16,0 0-4-16,0 0 4 15,0 0-4-15,0 0-1 16,0 0-2-16,5 8 16 16,3 3 7-16,1 2-16 15,2 1-3-15,3-2 3 0,-2 2 1 16,3-6-7-16,-1-2 6 15,0-3-6-15,1-3 0 16,3 0 5-16,0 0-7 16,3-2 1-16,-3-3 3 15,-6-3-2-15,-2-1-2 16,-1-1 4-16,0-2-4 16,-3 1-2-16,2-3 6 15,0 1-8-15,-2 4 3 16,2 0 0-16,-2 2-5 15,1 3 4-15,-1-1-7 16,3 5-3-16,0-3 4 16,2 2-6-16,-2 1 6 15,-3 0 1-15,0 0 4 0,-1 0-1 16,-2 0 3 0,0 0-2-16,0 7-1 0,1 2 2 15,-1 3-1-15,-2 1 0 16,1 1 2-16,1 0 0 15,0 1-1-15,4-3 0 16,-1 0-11-16,3-1-47 16,0-4-93-16,3-3-253 15</inkml:trace>
  <inkml:trace contextRef="#ctx0" brushRef="#br1" timeOffset="-144480.83">22590 15020 81 0,'0'0'126'16,"0"0"-114"-16,0 0 88 15,0 0-37-15,0 0 4 16,0 0-5-16,-5-2 26 16,5 2-3-16,0 0 0 15,2 0-8-15,5 0-18 0,3 0-23 16,1 0-15-16,1 0-9 15,1 0-3-15,-1 0 4 16,1 0-5-16,0 9 0 16,-1 1-7-16,-2 4 1 15,-3 4-1-15,-2 4 1 16,-2 3-2-16,-3 2 2 16,0 0 7-16,0 2-6 15,-5-2 4-15,-5-1-5 16,-5 1 0-16,0-6-2 15,-3-2 0-15,0-6-11 16,0-5 9-16,1-6-5 16,2-2-13-16,0 0-14 15,4-4-53-15,7-11-23 0,4-6-14 16,1-6-154 0</inkml:trace>
  <inkml:trace contextRef="#ctx0" brushRef="#br1" timeOffset="-144192.72">22858 15069 292 0,'0'0'197'15,"0"0"-173"-15,0 0 120 0,0 0-55 16,0 0-34-1,0 0 14-15,-67 15 2 0,51 4-27 16,1 1-11-16,-2 2 8 16,4 1 6-16,3-1-5 15,2 1-10-15,5-3-19 16,3-1-3-16,0-2-5 16,1-1-3-16,16-3-2 15,7-6-9-15,10-4-63 16,8-3-168-16,-2 0-439 15</inkml:trace>
  <inkml:trace contextRef="#ctx0" brushRef="#br1" timeOffset="-142480.3">23299 15263 315 0,'0'0'290'0,"0"0"-285"15,0 0-5-15,0 0 30 16,0 0 26-16,0 0-15 16,-88 13 33-16,62-13-42 15,-1-6-23-15,2-6-6 16,4-3 15-16,4-5 28 16,4 1-26-16,7-5 1 15,4-1-5-15,2-4-12 0,2 1-4 16,17 0-18-16,1 2-14 15,2 2 19-15,-1 7 12 16,-6 0 2-16,-3 6 4 16,-9 2 0-16,-3 2-2 15,0 1-1-15,0 0 5 16,0 4-7-16,-5 2 0 16,-5 0-3-16,-2 0 1 15,0 5-2-15,0 7 4 16,3 9 1-16,4 1-1 15,2 4 0-15,3 0 5 16,0 0-5-16,0 3 5 16,0-3 2-16,2 2 4 0,7-4-8 15,3 2-3 1,3-4 6-16,-3 2-6 0,3 0 1 16,-6-2 1-16,0-1-2 15,-4-1 2-15,-3 0-2 16,-2-3 1-16,0-1 3 15,0-1-1-15,-10 0-1 16,-2-3-2-16,-1-1 1 16,-3-2 0-16,0-3-2 15,3-1-5-15,0-5-10 16,5 0-57-16,6 0-157 16,2-14-154-16</inkml:trace>
  <inkml:trace contextRef="#ctx0" brushRef="#br1" timeOffset="-141908.39">23437 15106 581 0,'0'0'68'0,"0"0"-16"16,0 0 40-16,0 0-58 16,0 0-7-16,0 0 19 15,-8 39-18-15,8-26-12 16,0-1-5-16,0 0-1 15,3-2-1-15,5-2 5 16,-4-1-4-16,5-4-1 16,0 0 3-16,2-3 5 15,3 0-8-15,2 0-6 16,0 0-3-16,0-6-3 16,-1-2-6-16,-3-1 4 15,-2 1 5-15,-4 1-2 0,0 0 1 16,-1 1-1-16,-2 3-3 15,-1 1 4-15,-1 2 0 16,-1 0 1 0,2 0-1-16,-1 0-3 0,2 0-5 15,3 0-5-15,0 5 14 16,1 5 0-16,4 1 1 16,-2 2-1-16,-2 0 0 15,1 2-3-15,-5 1-7 16,0-1-14-16,1 0-16 15,-3-3-38-15,2-3-86 16,3-4-34-16,2-5-126 16</inkml:trace>
  <inkml:trace contextRef="#ctx0" brushRef="#br1" timeOffset="-141330.41">23841 15051 381 0,'0'0'191'0,"0"0"-184"16,0 0 80-16,0 0-8 16,0 0-37-16,0 0 33 0,-26 39-35 15,21-17-22 1,5 0 3-16,0-2-11 0,0-6-4 15,0-3-6-15,12-3 3 16,4-5-3-16,11-3 0 16,3 0-19-16,0 0-60 15,-4-3 21-15,-6-9 58 16,-8 0 6-16,-6 0 20 16,-6 2 8-16,0 2 24 15,0 1-15-15,0 4-7 16,-3 1 16-16,-2 1-39 15,1 1-7-15,-1 0-4 16,1 0 0-16,-2 9 3 16,3 6 1-16,1 3 10 15,2 2-5-15,0 2-2 0,0 1-4 16,0 1 1-16,0 0-2 16,5 1-4-16,5 0 2 15,-2 0-1 1,-2 0 0-16,0 0-1 0,-3 1 1 15,-1-2-1-15,-2-4 0 16,0 0-1-16,-2-6-1 16,-10-5 2-16,-6-4 3 15,-2-5 2-15,-2 0 1 16,-3-6-6-16,1-15-13 16,3-7-42-16,5-8-55 15,8-8-192-15,8-7-292 0</inkml:trace>
  <inkml:trace contextRef="#ctx0" brushRef="#br1" timeOffset="-139677.14">24429 15243 23 0,'0'0'390'0,"0"0"-388"16,0 0 37-16,0 0-8 15,0 0 37-15,0 0-16 16,-52 42 37-16,41-39-34 16,2-3-11-16,3 0-17 15,2 0 13-15,-1 0 0 16,-1 0-13-16,-1-8-18 16,2-3 6-16,2-3-1 15,3-1-7-15,0-2 4 16,0-2-2-16,2-2 2 15,8-3-11-15,2-3 2 16,3-2-2-16,3-3-2 16,-2 1 2-16,-2-1-2 15,-4 1-2-15,-1-1 3 0,-4 5-2 16,-5 5 3 0,0 1 1-16,0 7 1 0,0 2 5 15,-6 4-7-15,-6 4 0 16,1 4-5-16,-5 0 0 15,-2 2 5-15,-1 13 2 16,2 6 0-16,2 6-2 16,5 7 0-16,4-1 4 15,0 2 10-15,6 1 0 16,0-1-5-16,0-1-1 16,0 1-4-16,7-2-2 15,1 0-1-15,1-2-1 0,-3-2 1 16,0 0 2-1,-3-3-2-15,-3 1 0 0,0 0-1 16,0 1 0-16,0-2 5 16,0-1-4-16,0 1 0 15,0-2 0-15,0-2 0 16,0-2-1-16,-2-4 0 16,-8-3 0-16,1-5 0 15,1-5-10-15,1-3-19 16,1 0-16-16,3-7-58 15,3-11-143-15,0-10-145 16</inkml:trace>
  <inkml:trace contextRef="#ctx0" brushRef="#br1" timeOffset="-138863.15">24585 15083 98 0,'0'0'414'15,"0"0"-364"-15,0 0 134 16,0 0-114-16,0 0-42 16,0 0-1-16,-4-18 5 15,4 18-1-15,0 0-29 16,0 0-1-16,0 0 8 15,0 0 7-15,0 0 11 16,0 0 18-16,0 0 3 16,0 0 0-16,0 0-9 15,0-2-10-15,0 2-8 0,0 0-4 16,0 0-7-16,0 0-3 16,0 0-3-16,0 0-3 15,0 0-1-15,0 0 0 16,0 0 0-16,0 0 1 15,0 0 1-15,0 0-2 16,10 0 0-16,7 0 0 16,5 0 1-16,4 0 1 15,-3 3-2-15,3 2-2 16,-1 2 2-16,-1-2-2 16,-2 2 4-16,-4-2-4 15,-7-2-1-15,-8 0 0 0,-3 2 0 16,0 4-2-1,0 1-3-15,-6 9 7 0,-12 2 1 16,-2 4 4-16,-2-2-2 16,-3 1 1-16,1-2-2 15,1-1 2-15,2-1-3 16,5-2 1-16,4-4-1 16,5-5 2-16,4-3 2 15,3-4-3-15,0-1 1 16,4-1 2-16,18 0 8 15,7 0 1-15,2 0-5 16,2 0-6-16,-2 0-2 16,-2 0-1-16,-5-1-9 0,-4-4-25 15,-2-1-70 1,-4-2-198-16,-4-4-517 0</inkml:trace>
  <inkml:trace contextRef="#ctx0" brushRef="#br1" timeOffset="-138116.05">25195 14747 357 0,'0'0'28'0,"0"0"-19"0,0 0 12 15,0 0 29-15,0 0 30 16,0 0 34-16,-16 0-5 15,16 0-34-15,0 0-18 16,0 0 1-16,0 0 2 16,0 0 0-16,0 0-7 15,0 0-5-15,0 0-19 16,0 0-3-16,0 0-7 16,0 0-7-16,0 0-8 15,0 0-4-15,0 0-2 16,0 0-1-16,0 0 3 15,0 0 1-15,0 0 0 0,0 0 5 16,0 0 1-16,0 0 0 16,0 0 2-16,0 0 0 15,0 0-4-15,0 0-4 16,0 0-1-16,0 0-2 16,0 0 2-16,0 0 0 15,0 0 1-15,0 0-1 16,0 0 0-16,0 0 0 15,0 0 0-15,0 0 0 16,0 0-5-16,0 0-10 16,0 3-48-16,0 4-55 15,0 2-76-15,0 5-20 16,3-1-86-16,-3-1 48 0</inkml:trace>
  <inkml:trace contextRef="#ctx0" brushRef="#br1" timeOffset="-137321.42">25203 14652 456 0,'0'0'119'0,"0"0"26"16,0 0 20-16,0 0-68 16,0 0-29-16,0 0-41 15,-6 36-23-15,1 13 62 16,2 11-23-16,2 12-9 16,1 2-7-16,0 3-1 15,-2-2-10-15,-1 0 5 16,-5-4 5-16,-1-4-9 15,-1-12-8-15,0-7-3 16,3-12-3-16,2-8 0 16,4-9-2-16,-1-9 0 0,1-5 0 15,1-3 0 1,0-1-1-16,0-1 0 0,0 0 0 16,0 0-2-16,0 0-19 15,0 0-39-15,0 0-60 16,0-3-272-16</inkml:trace>
  <inkml:trace contextRef="#ctx0" brushRef="#br1" timeOffset="-136163.46">25449 15082 370 0,'0'0'272'16,"0"0"-216"-16,0 0 54 16,0 0-23-16,0 0-35 15,0 0-28-15,0 26-10 16,0-5 40-16,9 3-40 0,3-4-7 15,6-1 1-15,0-4-8 16,4-6 1-16,0-2 3 16,1-4 1-16,4-3-5 15,-2 0-7-15,-1 0-11 16,-3-13-6-16,-6 0 23 16,-5 0 1-16,-4 1-3 15,-2 0 1-15,-4 4-8 16,2 3 2-16,1 1-1 15,-2 3 4-15,3 1 2 16,-4 0-6-16,1 0-12 16,1 0 9-16,2 0 8 15,3 1 4-15,-1 7 3 0,2 3-1 16,-1 0 1 0,4 5-2-16,-2 1 0 0,0 3 0 15,1-1-1-15,-3-2-3 16,1 0-6-16,1-4-47 15,1-3-113-15,1-4-29 16,-4-4-75-16</inkml:trace>
  <inkml:trace contextRef="#ctx0" brushRef="#br1" timeOffset="-135730.52">25958 15044 150 0,'0'0'436'15,"0"0"-406"-15,0 0 83 16,0 0-31-16,0 0-37 15,0 0-32-15,-2 0-8 16,7 7 13-16,5 4 10 16,0 2-9-16,3 2-13 15,-2 3-3-15,0 6 0 16,-4-1 2-16,-1 2-3 0,-2 2-2 16,1-2 0-16,-2-2 3 15,-1 1-3-15,-2-3-6 16,0-1-17-16,0-3 1 15,-11-5 7-15,-4-4 1 16,0-4 12-16,-1-4 0 16,2 0-1-16,1 0-4 15,7-14 5-15,6-3-58 16,0-5-94-16,18 0-117 16</inkml:trace>
  <inkml:trace contextRef="#ctx0" brushRef="#br1" timeOffset="-135476.22">26215 15107 504 0,'0'0'34'16,"0"0"129"-16,0 0-17 16,0 0-48-16,0 0-16 15,0 0-6-15,-66-3-25 16,46 20-16-16,-1 6-5 15,2 3 3-15,4 3-11 16,3 1-2-16,3 0-4 16,5-1-14-16,4-4 3 15,0-2-5-15,10-4-9 0,16-3-31 16,8-4-54-16,10-8-110 16,0-4-319-16</inkml:trace>
  <inkml:trace contextRef="#ctx0" brushRef="#br1" timeOffset="-132991.36">26703 15250 261 0,'0'0'169'16,"0"0"-165"-16,0 0-4 0,0 0 24 15,0 0 7-15,0 0 29 16,-49 55 20-16,22-55 21 16,-2 0-44-16,-4 0-14 15,1 0 20-15,7-14-20 16,7 2-11-16,5-8-2 16,8-2-11-16,5-3-5 15,0-4-5-15,19-3-9 16,7-3-6-16,7-1 0 15,1 0-14-15,-1 3 2 16,-3 5 6-16,-11 6 7 16,-4 6 5-16,-9 7 6 15,-4 1-4-15,-2 3-2 0,0 1-4 16,0 3 3-16,-10 1 1 16,-6 0-3-16,-2 0-2 15,-3 18 4-15,5 4-6 16,1 6 0-16,4 4 6 15,4 1 1-15,4 2 3 16,3-1 5-16,0 1-4 16,0 0 9-16,3-4-3 15,7 0-5-15,1-1-2 16,-2-4 2-16,3 2-2 16,-3-3-3-16,3 2 0 15,-3-2-2-15,-3-1 1 16,-2-3-6-16,-2-1-13 15,-2-4-27-15,0-6-17 0,-6-5 1 16,-9-5 35-16,0 0-28 16,1-1-5-16,3-15-103 15,8-1-47-15</inkml:trace>
  <inkml:trace contextRef="#ctx0" brushRef="#br1" timeOffset="-132313.22">26899 15029 400 0,'0'0'46'15,"0"0"-1"-15,0 0 8 16,0 0 4-16,0 0 41 0,0 0-6 15,-24 86-25-15,24-58-7 16,0-1-38-16,0-4-6 16,0-7-13-16,7-5-2 15,11-5-1-15,8-3 0 16,3-3-3-16,4 0-36 16,-1 0-2-16,-9-13 41 15,-6 1 2-15,-5 0 9 16,-8 2 2-16,-4 4-2 15,0 3 15-15,0 2 2 16,0 1-13-16,-7 0-10 16,-3 0 5-16,0 4-1 15,3 10 2-15,1 0 14 0,0 5-7 16,3 1-1 0,3 0-9-16,0 3-2 0,0 4 0 15,9 1-4-15,0 0-1 16,2 3-1-16,-1-4-6 15,-1 0-3-15,-3-3-9 16,-3-1-6-16,-3-5-1 16,0-4 0-16,-8-4 9 15,-14-3 15-15,-6-7 1 16,-5 0 9-16,-1-10 3 16,1-8 6-16,4-6-18 15,13-4-5-15,9 2-1 0,7-3-91 16,13 0-277-16</inkml:trace>
  <inkml:trace contextRef="#ctx0" brushRef="#br1" timeOffset="-131578.49">27525 15325 149 0,'0'0'288'0,"0"0"-277"15,0 0 43-15,0 0 22 16,0 0-21-16,-80 54-21 16,56-47 19-16,-6-5-2 15,0-2-22-15,1 0-2 16,6 0-8-16,5-5 0 0,9-7 14 15,7-5-6 1,2-5-6-16,4-5-17 0,19 1-4 16,12-6-35-16,4-2-32 15,3 5-92-15,-6 3 1 16,-10 5 70-16,-10 7 88 16,-13 3 2-16,-3 6 24 15,0 1-15-15,-15 2-4 16,-5 2 23-16,0 0 5 15,2 0 0-15,2 3-2 16,1 10-5-16,0 5 0 16,3 5 1-16,2 1-12 15,5 3 11-15,2-3 3 0,3 2-5 16,0 1-6-16,0 0-1 16,9 0-4-16,3-1-9 15,2 0-1-15,0 1 0 16,-2-2-4-16,-2-1 0 15,-2 0-1-15,-5 0 2 16,-1-1 0-16,-2-3-1 16,0 0-1-16,0-6 0 15,-8-3 0-15,0-4 0 16,1-5-6-16,3 0-1 16,-1-2-19-16,1 0-28 15,-1-12-80-15,5-9-138 0</inkml:trace>
  <inkml:trace contextRef="#ctx0" brushRef="#br1" timeOffset="-131051.08">27790 15224 402 0,'0'0'157'0,"0"0"-147"0,0 0 81 16,0 0 10-16,0 0-41 15,0 0-33-15,-63 58-10 16,63-35 14-16,0-3-28 15,5-1 6-15,8-6 4 16,3-4-10-16,3-6 5 16,7-1-8-16,-1-2 0 15,2 0-35-15,-5-2-7 16,-2-6 24-16,-6-1 18 16,-6 1 1-16,-5 1-1 0,-2 0-3 15,1 0 3-15,0 2 8 16,-1 0 5-1,2 3-1-15,0 2 3 0,0 0 3 16,1 0-13-16,1 0 3 16,1 0-8-16,0 0 0 15,1 0 10-15,1 4-9 16,-2 6-1-16,-2 5 0 16,2 2-3-16,-1 1 0 15,-1 2-23-15,2 0-82 16,0-2-58-16,-2-3-45 15,0-2-23-15</inkml:trace>
  <inkml:trace contextRef="#ctx0" brushRef="#br1" timeOffset="-130238.04">28102 15158 325 0,'0'0'248'0,"0"0"-172"15,0 0 47-15,0 0-18 16,0 0-74-16,0 0-18 16,75-7 0-16,-45 7-5 15,-2 0-8-15,-4 6-1 16,-9 0-9-16,-3 1 5 0,-6-4-5 15,-6 4 6-15,0 3 0 16,0 4-1-16,-9 1 5 16,-10 4 5-16,-2 5 6 15,-2 0-6-15,1 1 1 16,1-2-5-16,3 0 3 16,2-3-2-16,5-3 1 15,3-4-1-15,5-4 5 16,3-5 6-16,0 0 14 15,17-3 9-15,16 0 14 16,8-1-29-16,6 0-20 16,-2 0-1-16,0 0-41 15,-7-6-31-15,-2-2-126 0,-7-2-66 16,-10 0-178-16</inkml:trace>
  <inkml:trace contextRef="#ctx0" brushRef="#br1" timeOffset="-128081.65">28774 14839 403 0,'0'0'452'16,"0"0"-428"-16,0 0 13 16,0 0 6-16,0 0-34 0,-3 94 82 15,4-34-22 1,11 9-28-16,0 6-13 0,-5 0 3 15,0 1-5-15,-7-3-1 16,0-4-4-16,0-4 8 16,-5-7-10-16,-6-8-3 15,1-11-13-15,3-12-1 16,1-9-2-16,4-10 0 16,2-3-5-16,0-4-55 15,0-1-70-15,0-3-248 16</inkml:trace>
  <inkml:trace contextRef="#ctx0" brushRef="#br1" timeOffset="-125501.86">29033 15221 336 0,'0'0'33'0,"0"0"12"16,0 0 53-16,0 0 19 16,0 0-30-16,0 0 6 0,0 0-23 15,-4-2-27-15,4 2-14 16,0 0 5-16,0-3-1 16,0 3-10-16,0-3-11 15,0 3 4-15,0 0-12 16,0 0 4-16,0 0-8 15,0 0 1-15,0 0-1 16,0 0 0-16,0 0 0 16,0 0 0-16,0 0-2 15,0 0 2-15,0 0 0 16,0 0-3-16,0 0-6 16,0 0-7-16,0 0 2 15,0 0 3-15,0 0 3 0,0 0 7 16,0 0 1-16,0 0 0 15,0 0 1-15,0 0-1 16,0 0 0-16,0 0 1 16,0 0-1-16,0 0-58 15,0 0-184-15,0 0-197 16</inkml:trace>
  <inkml:trace contextRef="#ctx0" brushRef="#br1" timeOffset="-125059.04">29142 15151 538 0,'0'0'107'0,"0"0"9"16,0 0 6-16,0 0-47 15,0 0-42-15,0 0-32 16,22 0-1-16,-2 11 35 16,4 3-18-16,1 3-8 0,-4 0 2 15,-3 0-7 1,-3 4 0-16,-3 0-1 0,-5 4 3 15,-3 1-6-15,-4 1 0 16,0 0 5-16,0 1-2 16,-14 0 1-16,-8-3 1 15,-8 0-2-15,-3-4 4 16,-3-6 1-16,-1-2-5 16,4-5 3-16,6-3-1 15,11-4-5-15,11-1-22 16,5 0-39-16,16-15-4 15,22-9-373-15</inkml:trace>
  <inkml:trace contextRef="#ctx0" brushRef="#br1" timeOffset="-124796.47">29528 15244 420 0,'0'0'226'0,"0"0"-181"16,0 0 96-16,-85 3-29 16,60 13-38-16,3 7-21 15,4 4 5-15,5 2-16 16,5 4-14-16,3-1-6 16,5-3-9-16,0-1-2 15,6-5-9-15,14-1-2 16,10-5-3-16,8-4-49 0,13-4-87 15,2-5-270-15</inkml:trace>
  <inkml:trace contextRef="#ctx0" brushRef="#br1" timeOffset="-123729.14">29933 15409 455 0,'0'0'53'0,"0"0"75"15,0 0-24-15,0 0-24 16,0 0-41-16,-85 39 3 16,67-37-8-16,0-1-17 15,4-1-8-15,1 0 3 16,3 0 9-16,-2-7 11 16,4-7 13-16,2-5-22 15,5-5 1-15,1-5-22 0,0-4-2 16,4-9-1-1,11-3-12-15,3-1-20 0,3-1 8 16,0 8 5-16,-3 4 0 16,-2 11 9-16,-5 6 9 15,-5 9 2-15,-6 4 8 16,0 5 1-16,0 0-2 16,0 0-7-16,0 0-6 15,-9 10 4-15,-6 9 2 16,0 6 3-16,3 7 1 15,1 5-3-15,4 2 1 16,2 0 7-16,2 0-9 0,3 0 3 16,0-3 3-1,0 0-6-15,0-2 1 0,11-2-1 16,1-3 0-16,1 1-1 16,-4-5 0-16,-1 1 2 15,-6-2 2-15,-2-2-3 16,0-2 0-16,0-2 1 15,-5-1-1-15,-3-4 0 16,1-3 0-16,-1-5-1 16,3 0-1-16,0-3-15 15,3-2-21-15,2 0-71 16,0-2-168-16,0-18-165 16</inkml:trace>
  <inkml:trace contextRef="#ctx0" brushRef="#br1" timeOffset="-123227.46">30157 15276 634 0,'0'0'102'0,"0"0"-56"16,0 0 27 0,0 0 12-16,0 0-60 0,0 0-13 15,-48 32 7-15,45-15-8 16,1 5 10-16,2-3-6 16,0-2 2-16,0-6-9 15,0-5-8-15,2-2 7 16,2-4-1-16,5 0-1 15,4 0 26-15,6-2-12 16,0-6-16-16,-3 0 1 16,1 0-4-16,-4 1-5 15,-1 2-2-15,-3 0-7 16,-3 2 2-16,0 2 0 16,0 1 5-16,-2 0 3 15,2 0 0-15,0 0 1 0,2 0-1 16,1 0 3-16,0 0 1 15,-2 4 0 1,2 6-1-16,-3 5-2 0,0 1 1 16,0 4-2-16,0 2-2 15,3-2-14-15,-2 0-32 16,-1 0-84-16,2-5-88 16,1-5-53-16</inkml:trace>
  <inkml:trace contextRef="#ctx0" brushRef="#br1" timeOffset="-122628.61">30538 15207 334 0,'0'0'290'16,"0"0"-256"-16,0 0 99 15,0 0-16-15,0 0-49 16,0 0-21-16,-42 56-12 16,41-28-13-16,1-3-12 15,0-3-10-15,6-5 2 16,11-6-2-16,5-2 0 0,6-5-13 15,3-3 4-15,1-1-31 16,-5 0 3-16,-4-2 37 16,-9-7 1-16,-6-3 10 15,-7 2 7-15,-1 0 18 16,0 2-18-16,-1 1 18 16,-7 3-21-16,0 1-5 15,4 3 1-15,2 0-7 16,1 0-4-16,1 0-8 15,0 14 8-15,0 4 0 0,0 4 6 16,0 3-2 0,0 1-1-16,3 2 0 0,1 2-1 15,2 1-2-15,-1 0 1 16,-2-1-1-16,-1-1-1 16,-2-3-1-16,0-3 2 15,0-5-10-15,-3-4 9 16,-10-6-10-16,-3-1 1 15,0-7-1-15,-4 0 4 16,1 0-22-16,-2-19 11 16,3-7-32-16,6-6-40 15,6-7-125-15,6-7-244 16</inkml:trace>
  <inkml:trace contextRef="#ctx0" brushRef="#br1" timeOffset="-112211.54">31074 15484 407 0,'0'0'313'0,"0"0"-289"15,0 0 85-15,0 0-31 16,0 0-57-16,0 0-21 15,0 0-5-15,1 17 5 16,-14 1 8-16,-7-3-2 16,-4-1-5-16,-4-5 9 0,-5-1 8 15,0-7 10-15,2-1 2 16,7 0-12-16,8 0-6 16,13-7-3-16,3-9 28 15,0-5-28-15,22-7-9 16,5-8-2-16,9-2-8 15,0-4-6-15,1-2 9 16,-3 4 2-16,-8 4 0 16,-5 5 2-16,-7 8 3 15,-8 3 0-15,-1 6 2 16,-5 6 0-16,0 3 6 16,0 1-5-16,0 2-3 0,0 1-4 15,0 1-4 1,-3 0-3-16,-6 0 5 0,-4 7 6 15,1 9 0-15,-2 8 1 16,7 5 0-16,-1 2 0 16,5 0 2-16,0 0 2 15,3 0 0-15,0-1-4 16,0 3 5-16,0-2 0 16,0 2-5-16,0-2-1 15,6-2 5-15,0 1-5 16,0-2 2-16,-1 0-1 15,-5-1 3-15,0-4-4 16,0-3 0-16,-2-5 3 16,-7-2-5-16,-3-5 3 0,1-2-2 15,-2-3-1-15,2-3-2 16,0 0-4-16,2 0-26 16,5 0-72-16,4-13-170 15,0-5-183-15</inkml:trace>
  <inkml:trace contextRef="#ctx0" brushRef="#br1" timeOffset="-111678.95">31250 15395 575 0,'0'0'47'0,"0"0"-40"15,0 0 22-15,0 0 21 16,0 0 28-16,0 0-9 16,-5 49-17-16,4-32-32 15,1 2-8-15,0-5 5 16,0-4-8-16,0-5 3 15,0-2-5-15,10-3-1 16,7 0 6-16,6 0 3 0,3 0-13 16,1-8 0-16,-6-2-3 15,-4 0 1-15,-6 4 0 16,-2 3-2-16,-6 1 1 16,-2-1-1-16,-1 3 0 15,0 0 1-15,2 0-3 16,-2 0 1-16,1 0 0 15,1 0-2-15,1 0-2 16,4 0 2-16,7 0 5 16,2 7 0-16,0 3 3 15,0 3-2-15,-3-1-1 16,-4 2-5-16,-3 0 0 16,-2 0 0-16,-2 2-13 15,-2-2-33-15,0-2-82 16,0 0-73-16,0-5 29 0,0-4-211 15</inkml:trace>
  <inkml:trace contextRef="#ctx0" brushRef="#br1" timeOffset="-110703.55">31605 15349 269 0,'0'0'210'0,"0"0"-170"16,0 0 78-16,0 0 14 15,0 0-43-15,0 0-38 16,-3 0-38-16,6 0-4 16,4 0-9-16,5 0-1 15,2 0 1-15,0 0 8 16,3 0-4-16,2 0-1 0,-4 0-3 15,0 0 1-15,-4 5 0 16,-5-1-1-16,-2 0 3 16,-4 3-2-16,0 4-1 15,-3 6 8-15,-13 1 1 16,-5 4-1-16,-3 2-1 16,3-4 0-16,2 1-3 15,3-4-1-15,5-3 3 16,3-4-1-16,5-3-1 15,3-4 2-15,0-2 3 16,0 1 0-16,3-1-1 16,16 1 20-16,10-2-1 0,1 3-14 15,-2 0-10-15,-5-2 1 16,-7-1-4-16,-7 0-1 16,-3 0-4-16,-1 0-41 15,3 0-96-15,0-1-382 16</inkml:trace>
  <inkml:trace contextRef="#ctx0" brushRef="#br1" timeOffset="-110120.67">31914 15463 366 0,'0'0'82'16,"0"0"56"-16,0 0 32 16,0 0-53-16,0 0-41 15,0 0-8-15,-3 0-6 16,3 0-20-16,0 0-12 15,0 0 4-15,0 0-8 16,0 0-2-16,11 0-3 16,7 0-1-16,8 0-18 15,4-2 0-15,2 2-1 16,0 0-1-16,-2 0 0 16,-4 0-1-16,-6 0 1 0,-8 0 0 15,-5 0 0 1,-4 0 1-16,-3 0 1 0,0 0 1 15,0 0-1-15,0 0 0 16,0 0-2-16,0 0-5 16,0 0-23-16,0 0-47 15,0 0-87-15,-6 0-151 16,0 0-178-16</inkml:trace>
  <inkml:trace contextRef="#ctx0" brushRef="#br1" timeOffset="-108425.16">32073 15270 472 0,'0'0'113'0,"0"0"-29"15,0 0 73-15,0 0-53 0,0 0-43 16,0 0-26-16,-7-19-11 15,-7 36-5-15,1 13 2 16,1 8 20-16,4 6 2 16,2 5-2-16,-1 0-3 15,1 1-12-15,-3-2-9 16,1-4 5-16,-3-5-1 16,3-7-13-16,4-5 2 15,1-10-8-15,3-6-2 16,0-6 1-16,0-4 0 15,0-1 3-15,0 0 2 16,0 0 12-16,0-18 10 16,0-12-11-16,1-12-17 0,7-9-5 15,2-12 3-15,0-10-9 16,1-11-4-16,4-7-10 16,-3 0 1-16,0 2 1 15,1 9 8-15,-4 11 10 16,-3 11 4-16,-1 20 1 15,-1 12 1-15,-4 13 2 16,0 9 2-16,0 4-5 16,0 0 0-16,0 11-6 15,-7 26-10-15,-7 16 16 16,-4 19 1-16,3 7 1 16,1 9 3-16,2 2-3 15,-5 0 3-15,2 2-2 0,1-10 1 16,0-1-2-16,-1-12 2 15,5-7 4-15,-4-9-2 16,-1-13 3-16,6-9-7 16,2-13 0-16,4-10-1 15,3-2 2-15,0-6-1 16,0 0 10-16,0-19 12 16,9-13-2-16,9-14-22 15,4-15 5-15,3-13-5 16,4-15-8-16,2-9-13 15,-1-11 1-15,1 1-17 16,-6 0 15-16,-5 12 2 0,-7 19 10 16,-10 21 9-16,-3 26 1 15,0 14 10-15,0 11-10 16,-3 5-2-16,-6 7-4 16,-5 27-2-16,1 24 4 15,5 17 4-15,3 15 4 16,1 9-1-16,-1 1-1 15,-1-1 1-15,-1-8-1 16,-4-6 1-16,2-13 1 16,-1-8-4-16,0-14 1 15,2-14-1-15,3-14 1 16,1-12-1-16,2-10 0 16,2 0 8-16,0-7 13 0,3-20 12 15,11-14-33 1,-1-14-1-16,1-9 1 0,-3-16-7 15,-1-8-17-15,0-10 7 16,-4-4-6-16,0 6 3 16,-2 9 8-16,-2 21 3 15,-2 23 8-15,0 18-1 16,0 15 1-16,0 9 0 16,0 1-2-16,0 7-2 15,0 26-4-15,0 14 9 16,0 15 0-16,0 11 6 15,0 9-2-15,0 3-2 16,0-5-1-16,0-5 0 16,0-8 6-16,0-13-5 0,0-7-2 15,-3-9 6-15,-4-11-5 16,2-10 2-16,2-8-4 16,3-6 1-16,-1-1-7 15,1-2-11-15,0 0-25 16,0 0-44-16,0 0-89 15,-5-17-368-15</inkml:trace>
  <inkml:trace contextRef="#ctx0" brushRef="#br1" timeOffset="-106277.77">32551 15417 64 0,'0'0'478'15,"0"0"-460"-15,0 0-11 16,0 0-3-16,0 0 53 16,0 0-7-16,-72 46-11 15,51-39 18-15,-4-2-18 16,-1-3-13-16,-1-2 9 15,5 0 20-15,7 0-14 16,6-9 0-16,8-5 14 0,1-7-32 16,0-4-15-16,16-6-7 15,7-6 0-15,6-7-2 16,3-4 0-16,-2 1-18 16,-2 7-14-16,-9 12 8 15,-5 10 25-15,-6 7 1 16,-6 8 6-16,-2 2-6 15,0-1 4-15,0 2-5 16,0 0-6-16,-9 3-4 16,-4 17 10-16,-1 5-2 15,1 8-3-15,2 4 3 16,0 1 2-16,2 2 0 16,-1-2 0-16,3-1-1 0,1 2 0 15,5-3-5-15,1-5-2 16,0 1 8-16,0-6 4 15,0 0-3-15,0-2-1 16,0 0 7-16,0-2-5 16,-3 1 3-16,1-2-4 15,1 1-1-15,-1-2 1 16,-1-6 1-16,0-2-2 16,2-1 0-16,-4-8-1 15,-1-2 1-15,0-1 0 16,-1 0 3-16,-1 0-3 15,1-7-5-15,1-7-23 16,6-5-74-16,0 3-188 16,6-1-102-16</inkml:trace>
  <inkml:trace contextRef="#ctx0" brushRef="#br1" timeOffset="-105327.61">32291 15210 514 0,'0'0'127'16,"0"0"-80"-16,0 0 95 15,0 0-58-15,0 0-48 16,0 0-8-16,42-10-5 16,-15 17-6-16,2 9-8 0,-3 6-5 15,-8 3-3 1,-7 3 1-16,-9 3-2 0,-2 1 0 16,0 2 4-16,-13 1 6 15,-2-1-2-15,-8-3 6 16,1-2-6-16,-4-1 3 15,0-4-6-15,0-4 5 16,4-1 6-16,5-6-9 16,4-4-2-16,3-6 0 15,4 0 1-15,3-3-5 16,0 0 0-16,3 0-1 16,0-6-16-16,6-11-70 0,13-8-105 15,11-1-264-15</inkml:trace>
  <inkml:trace contextRef="#ctx0" brushRef="#br1" timeOffset="-104959.6">32565 15194 527 0,'0'0'59'0,"0"0"10"16,0 0 37-16,0 0-17 0,0 0-50 16,0 0-25-16,-31 13 22 15,10 10 10-15,0 5-2 16,0 2 2-16,2 2 8 16,1 0-26-16,5-1 1 15,1 2-3-15,3 2-4 16,3-2-3-16,3 2-7 15,3-2 4-15,0-2-13 16,0-2 0-16,0-4 1 16,7-3-4-16,5-3 1 15,0-9-3-15,0 0-6 16,4-4-32-16,1-3-27 16,2-3-48-16,4 0-135 15,-3-9-194-15</inkml:trace>
  <inkml:trace contextRef="#ctx0" brushRef="#br1" timeOffset="-104260.6">32841 15534 256 0,'0'0'171'15,"0"0"-164"-15,0 0 33 16,0 0 53-16,0 0 21 16,0 0-36-16,-28 61-4 15,12-55-5-15,-5 0-16 16,-6-4-4-16,-5-2-6 15,1 0-5-15,3 0-22 16,5-10 5-16,11-2-14 16,5-2-1-16,7-5 10 15,0-2-16-15,15-8 0 16,15-2-17-16,7-1-40 16,6-2-2-16,-2 2 8 0,-9 4 19 15,-5 3 0 1,-13 2-1-16,-6 4 0 0,-8 4 17 15,0 1 5-15,0 3 8 16,-10 4 1-16,0 3 1 16,-2 2 0-16,0 2 1 15,-2 0 5-15,0 10 5 16,0 10 9-16,-1 3 22 16,5 8-22-16,-1-2 4 15,3 2-2-15,1 0-3 16,4 0-8-16,2 0 9 15,1 3-9-15,0-2-6 16,1 0 2-16,10 0-5 0,1-3-2 16,-5 2 1-1,-4-5 0-15,-3 1 0 0,0-2 0 16,-1-2 1-16,-10-3 3 16,-2-4-2-16,2-2 4 15,1-3-2-15,-2-2-3 16,3-3 0-16,0-1 1 15,0-5-2-15,2 0 0 16,-1 0-5-16,2-8-41 16,2-7-46-16,4-8-204 15,4-5-281-15</inkml:trace>
  <inkml:trace contextRef="#ctx0" brushRef="#br1" timeOffset="-103594.53">33055 15371 48 0,'0'0'380'16,"0"0"-319"-16,0 0 60 16,0 0-25-16,0 0-35 15,0 0-4-15,-65 70-5 16,62-46-2-16,3 1-14 15,0-3-17-15,0-1-11 16,12-9-2-16,6-1 11 16,0-5-12-16,2-3-3 15,-1-3 5-15,-4 0-6 16,-6-6 3-16,-2-8-2 16,-4 2-1-16,-3 1 2 0,0 1 0 15,0 5 9-15,0 2 0 16,0 1 3-16,0 2-13 15,0 0-2-15,0 0-3 16,0 0-5-16,0 9 1 16,0 8 7-16,0 5 1 15,-1 4 5-15,1 2-4 16,0 1 0-16,0 1-1 16,0 2 3-16,4-2-4 15,1 0 0-15,-1-3 0 16,-2-2-2-16,-2-4 2 15,0-2-2-15,-2-5 2 16,-11-5 0-16,-5-2 0 0,-1-5 0 16,-1-2 4-16,-1 0 0 15,8-4-4 1,4-10-20-16,9-6-29 16,0-5-59-16,15-4-216 0</inkml:trace>
  <inkml:trace contextRef="#ctx0" brushRef="#br1" timeOffset="-102987.54">33471 15620 555 0,'0'0'141'0,"0"0"-137"16,0 0 11-16,0 0 42 15,0 0-30-15,0 0 2 16,-75 40 6-16,53-31-16 16,-1-2-11-16,-5-3 0 15,-2-3 1-15,6-1 8 16,4 0-5-16,7 0 1 16,9-10 5-16,4-5 3 15,0-7-13-15,12-3-8 16,16-5-3-16,7-4-17 15,2-2-7-15,-3 2-4 16,-3 0-4-16,-9 5-7 16,-8 4 33-16,-6 7 9 0,-7 6 0 15,-1 2 24-15,0 4-6 16,-1 2-15-16,-8 3-3 16,-3 1 0-16,-2 0 4 15,5 0 4-15,-4 6 7 16,6 9-6-16,1 5-5 15,-5 3 6-15,4 2-2 16,-2 3 7-16,4 2 3 16,2 0-11-16,3 2 1 15,0 2-4-15,2-4-4 16,10 4-3-16,3 1 3 16,-8-5 2-16,-4 3-2 15,-3-5 0-15,0-3 0 16,-1-3 0-16,-8-5 0 0,-5-3 2 15,4-4 4-15,-2-4-1 16,2-2-3-16,3-2 1 16,3-2-3-16,1 0-36 15,3-2-31-15,0-10-239 16,1-7-144-16</inkml:trace>
  <inkml:trace contextRef="#ctx0" brushRef="#br1" timeOffset="-102493.59">33500 15461 440 0,'0'0'74'0,"0"0"-56"16,0 0 18-16,0 0-2 15,0 0-28-15,0 0 48 16,32 16-6-16,-19-6-27 15,-1 3-15-15,-1-4 0 16,-7 0-3-16,-2-1 0 16,-2 2 0-16,0-1 4 15,-2 5 5-15,-10-2 2 16,-4 1 11-16,-3 1-7 16,-3 0 4-16,2 0 4 15,-4 2 3-15,3 1-12 16,3 2-2-16,3-2-4 15,8 0 3-15,7-2-4 16,0-4-4-16,0 2-5 16,19-6-2-16,8-2-19 0,4-2-57 15,2-3-173-15,-3 0-259 16</inkml:trace>
  <inkml:trace contextRef="#ctx0" brushRef="#br1" timeOffset="-102229.71">33651 15529 35 0,'0'0'793'16,"0"0"-742"-16,0 0 47 16,0 0 5-16,0 0-77 15,0 0-26-15,5 0-14 16,8 0-69-16,5 4-148 16,-4-1-270-16</inkml:trace>
  <inkml:trace contextRef="#ctx0" brushRef="#br1" timeOffset="-102027.25">33666 15727 834 0,'0'0'122'0,"0"0"-85"15,0 0 81-15,0 0-47 16,-46 77-48-16,42-50-14 15,4 9-4-15,-3 8-5 16,-7 6-43-16,-15-1-159 16,-24-3-462-16</inkml:trace>
  <inkml:trace contextRef="#ctx0" brushRef="#br1" timeOffset="-101193.14">23804 16699 1048 0,'0'0'66'16,"0"0"-63"-16,0 0 23 0,0 0-7 16,0 0-19-1,0 0-8-15,-6-6-33 0,6 6-124 16,-2 0-341-16</inkml:trace>
  <inkml:trace contextRef="#ctx0" brushRef="#br1" timeOffset="-101007.64">23804 16699 532 0,'39'37'452'0,"-39"-37"-452"16,0 0 0-16,0 0 14 15,-12 72 32-15,9-33-26 0,-2 5-5 16,-7 12-15 0,-12 9-13-16,-20 0-146 15,-24-2-440-15</inkml:trace>
  <inkml:trace contextRef="#ctx0" brushRef="#br1" timeOffset="-100237.92">17109 17761 935 0,'0'0'147'15,"0"0"-144"-15,0 0-3 16,0 0 14-16,-89 19-7 0,67-8 14 16,4 3 6-1,7 3-27-15,7 0-1 0,4-4-5 16,0 0-13-16,27-4-20 15,11-1-26-15,10-3-6 16,-3-1-10-16,-9-1 38 16,-17-2 22-16,-11 1 21 15,-8 3 1-15,-3-1 0 16,-20 5 109-16,-6 2-28 16,-6 5-20-16,1 2-12 15,2 6-27-15,6 3-5 16,7 2 0-16,6 2 6 15,10 4-6-15,3-1-14 16,14-1-4-16,23-4-4 16,11-5 3-16,12-12-34 0,5-7-64 15,3-5-171-15,-6-10-380 16</inkml:trace>
  <inkml:trace contextRef="#ctx0" brushRef="#br1" timeOffset="-99860.53">17366 17952 885 0,'0'0'98'0,"0"0"-85"15,0 0 55-15,0 0 0 16,-85 95-29-16,81-58 6 16,4 3 0-16,0 5-33 0,13-2-6 15,3-6-6 1,-1-5-16-16,-4-11-15 0,-5-8-6 15,-5-12 24-15,-1-1-20 16,0-8 27-16,0-21-7 16,0-9 13-16,-3-4-16 15,-4-1 11-15,5 2 4 16,2 10-1-16,0 9-5 16,20 7-24-16,4 8 16 15,-2 4 15-15,-4 3 11 16,-3 10 11-16,-5 13 8 15,0 10 11-15,0 8-5 16,-3 5-6-16,5 9-20 16,1 2-6-16,8-1-4 0,4-6-4 15,10-14-60-15,5-16-109 16,8-17-345-16</inkml:trace>
  <inkml:trace contextRef="#ctx0" brushRef="#br1" timeOffset="-99310.05">17912 17529 1106 0,'0'0'15'0,"0"0"-15"16,0 0-7-1,0 0 7-15,-22 99 20 0,22-43 26 16,16 3 1-16,11 5-29 15,0 1-12-15,-3-6-6 16,-3-4-10-16,-11-10-48 16,-7-12-6-16,-3-11 0 15,-12-8 20-15,-19-4 12 16,-13-8 27-16,-12 1 5 16,-10 2 0-16,-4 2 7 15,3 7 28-15,6 7-1 16,13 7 9-16,11 13-9 15,16 10-5-15,12 8-8 16,9 1-7-16,6-8-8 16,22-13-6-16,15-15-1 0,14-14-5 15,9-10-27-15,1-9 0 16,-4-21-16-16,-13-16 22 16,-15-14 20-16,-15-13 7 15,-12 0 0-15,-8 8 2 16,0 18-1-16,0 15 21 15,-6 15 34-15,1 10-3 16,4 6-16-16,1 1-12 16,0 0-25-16,0 21-11 15,3 16 11-15,13 15 11 16,8 8-2-16,3 12-4 16,7 1-5-16,10 6 2 0,6-8-4 15,10-7-10 1,3-14-90-16,-5-21-83 0,-6-16-302 15</inkml:trace>
  <inkml:trace contextRef="#ctx0" brushRef="#br1" timeOffset="-98727.6">18353 18084 1048 0,'0'0'0'0,"0"0"0"16,0 0 44-16,0 0-10 0,0 0-9 16,0 0 7-1,-17 7-24-15,27 28 14 0,6 12 4 16,0 10-11-16,0 1-9 16,-4-2-5-16,-4-6 0 15,-6-14-1-15,-1-12-17 16,-1-11-23-16,0-12-31 15,0-1-18-15,0-17 50 16,0-19 27-16,-1-15-17 16,-6-8 12-16,4-1 17 15,1 7 2-15,2 8 4 16,0 13 18-16,0 12-9 0,2 12 16 16,8 8 2-1,1 0-17-15,2 17 11 0,5 15 9 16,3 9-12-16,-3 9-3 15,4 0-7-15,-1-2 1 16,-1-9-14-16,-3-15-1 16,-3-10-4-16,-3-13-36 15,-1-1-24-15,-4-22 30 16,-2-12 17-16,-4-8 17 16,0-1 6-16,0 3 26 15,0 8 8-15,6 5-15 16,13 11-25-16,8 11 0 15,6 5 0-15,0 7 3 16,-2 21 7-16,1 11-10 16,-1 10 0-16,4 4-5 0,3 3 2 15,5 0-1-15,2-16-111 16,-3-13-229-16,-5-20-301 16</inkml:trace>
  <inkml:trace contextRef="#ctx0" brushRef="#br1" timeOffset="-98472.68">19119 18173 905 0,'0'0'240'0,"0"0"-235"15,0 0 76-15,-114 24-2 16,83 12-29-16,10 12-13 16,12 6 1-16,9 5-23 0,3-6-15 15,21-13-4-15,9-15-31 16,7-17-7-16,5-8-8 15,-3-13-1-15,-11-17 14 16,-13-20 37-16,-18-5 0 16,0-6 4-16,-21 5-4 15,-7 13 0-15,1 13 4 16,7 13-4-16,9 8-7 16,11 4-116-16,3 3-211 15</inkml:trace>
  <inkml:trace contextRef="#ctx0" brushRef="#br1" timeOffset="-97210.64">19495 17665 413 0,'0'0'508'15,"0"0"-504"-15,0 0 77 16,0 0 24-16,0 0-60 15,0 0-31-15,-51 9 19 16,42 33 41-16,7 11-52 16,2 5-10-16,4 3-1 15,13 3-8-15,1-1-3 16,2-2-10-16,-1-6-17 0,-7-10-35 16,-4-15-18-1,-8-10-5-15,0-11 7 0,-14-9 45 16,-17 0 33-16,-7 0 7 15,-3-2 6-15,2 2 44 16,6 0 9-16,8 12-50 16,5 17-1-16,10 8-4 15,7 6-3-15,3 10 6 16,6-6 1-16,19-3-11 16,6-9-1-16,14-11-3 15,3-11 6-15,6-11-2 16,1-2-4-16,-9-10-13 15,-3-21 2-15,-13-19 6 0,-9-11-3 16,-11-14 4 0,-7 4-5-16,-3 19 9 0,0 13 3 15,0 21 11-15,-4 12 15 16,1 6-15-16,-3 0-12 16,3 7-2-16,3 19 0 15,0 11 6-15,0 8 12 16,18 8-9-16,9 1-7 15,5-8-1-15,4-13-1 16,0-13 0-16,-3-16-5 16,-2-4-16-16,-5-14-2 15,-4-19 3-15,-11-12-1 16,-8-9 11-16,-3-7 10 16,-3 10 11-16,-10 4 8 0,2 17 2 15,5 15 3-15,3 10-11 16,3 5 18-16,0 3-31 15,0 21 0-15,14 10 11 16,9 9 10-16,10 5-10 16,8-2-4-16,4-7-7 15,4-10 0-15,-4-16-1 16,-3-13-10-16,-9 0-10 16,-6-23 3-16,-11-14 5 15,-7-6 1-15,-9-5 8 16,0 4 4-16,0 10 4 15,-4 11 0-15,-1 11 8 16,2 8 1-16,2 4-13 0,1 7 0 16,0 22 0-1,1 11 5-15,20 10 4 0,7 3-3 16,11-3-5-16,6-12 1 16,6-15-2-16,5-16-14 15,4-7-14-15,0-29 9 16,-10-18 2-16,-12-12-17 15,-15-10 19-15,-12-4 15 16,-11-3 2-16,0-2 11 16,0 3-7-16,-6-1-5 15,-3 7 2-15,-1 16-2 16,-1 18-1-16,2 14 2 0,-3 21 31 16,-4 0-3-1,-8 27-22-15,-4 16 17 0,5 15 14 16,10 12 1-16,11 10-5 15,2 0-3-15,15 6-15 16,21 0-3-16,16-4-10 16,11-13-4-16,4-20-13 15,0-26-4-15,-6-23-10 16,-7-6-25-16,-8-30 12 16,-13-17 38-16,-16-11-5 15,-13-1 7-15,-4 3 10 16,-13 16 10-16,-7 15 8 15,2 15-3-15,8 16 8 16,-2 0-17-16,4 19-12 16,4 18-3-16,4 16 9 0,7 14 0 15,23 4-6-15,11 3-4 16,6-6-14-16,8-11-63 16,6-17-71-16,-4-18-521 15</inkml:trace>
  <inkml:trace contextRef="#ctx0" brushRef="#br1" timeOffset="-97089.54">21256 18416 1309 0,'0'0'219'0,"0"0"-219"16,0 0-149-16,0 0-62 0,0 0-492 15</inkml:trace>
  <inkml:trace contextRef="#ctx0" brushRef="#br1" timeOffset="-87264.26">28355 2816 1125 0,'0'0'4'16,"0"0"0"-16,0 0 2 15,0 0 0-15,0 0 1 16,0 0-7-16,0 0 1 16,-45 48 7-16,67 7 33 15,-7 11-31-15,-15 11 1 16,-9 0-4-16,-34 3-1 15,-14-5-4-15,-7-7 2 16,-2-5-1-16,8-10 1 0,8-8 5 16,12-5-1-16,15-7-1 15,9-3 1-15,9-1 8 16,5-3 4-16,0-5-4 16,24 1-10-16,12-7 10 15,15-2-8-15,13-8-1 16,8-3 0-16,1-2-7 15,-5 0-5-15,-11 0-56 16,-11-2-81-16,-11-9-75 16,-10-5-215-16</inkml:trace>
  <inkml:trace contextRef="#ctx0" brushRef="#br1" timeOffset="-86960.03">28108 3453 687 0,'0'0'123'0,"0"0"-83"0,0 0 48 16,0 0-36-16,0 0 36 15,153-69 18-15,-4 19-36 16,39-15-36-16,30-6-11 16,8-9-3-16,-4-1-11 15,-13-5-1-15,-13 3-6 16,-6 4 1-16,-16 9-6 15,-13 14 2-15,-30 10 1 0,-28 8 4 16,-26 11-2 0,-25 9 6-16,-19 9 0 15,-13 2-4-15,-5 3-2 0,-3 2-2 16,6 0 0-16,-2 1-20 16,-3 0-108-16,-13-6-315 15</inkml:trace>
  <inkml:trace contextRef="#ctx0" brushRef="#br1" timeOffset="-85899.76">13650 12134 223 0,'0'0'25'16,"0"0"-25"-16,0 0-54 16,-11 75-140-16</inkml:trace>
  <inkml:trace contextRef="#ctx0" brushRef="#br1" timeOffset="-83392.93">17534 16465 637 0,'0'0'94'0,"0"0"-64"15,0 0 52-15,0 0-25 16,0 0-23-16,-83-32-7 15,39 44 6-15,-6 17 17 16,-2 8-12-16,8 4-15 16,12 2-6-16,12 3-14 15,13-2 4-15,7-3 3 16,4-9-6-16,25-9-3 16,14-13-1-16,12-10 0 15,5 0 2-15,-3-17-2 16,-11-10-10-16,-16-4 10 15,-12-8 4-15,-15-2-3 0,-3-2-1 16,-8-2 6 0,-13 5-3-16,-1 6 2 0,7 12 17 15,3 9 0-15,8 10 6 16,2 3-6-16,2 0-22 16,0 16-2-16,10 16 2 15,10 16 15-15,7 7-1 16,1 7-1-16,-1 2-9 15,0 0 0-15,-2-4-4 16,-1 0-7-16,1-4-44 16,2-10-96-16,0-12-271 15</inkml:trace>
  <inkml:trace contextRef="#ctx0" brushRef="#br1" timeOffset="-82943.05">18001 16462 682 0,'0'0'92'0,"0"0"-30"16,0 0 16-16,0 0-21 15,-80-29-43-15,60 41-11 16,0 19 2-16,-1 8 0 15,7 10-1-15,5 4-4 16,8 0-1-16,1-2-2 0,0-4 1 16,13-12-20-1,13-11-24-15,6-10-18 0,6-10 29 16,-1-4 34 0,3 0-2-16,-5 0 2 15,-6 0 1-15,0 0 0 0,-10 0 4 16,-1 0-3-16,-3 12-1 15,-2 3 1-15,0 7-2 16,-5 3 1-16,-5 6 0 16,-3 3 0-16,-10 0 3 15,-18-2 1-15,-11-3 4 16,-5-5 0-16,0-11 18 16,6-6-13-16,10-7-6 15,13-15-7-15,15-17-6 0,5-15-148 16,27-12-307-16</inkml:trace>
  <inkml:trace contextRef="#ctx0" brushRef="#br1" timeOffset="-82541.16">18362 16480 529 0,'0'0'70'15,"0"0"83"-15,0 0-17 16,-92-25-76-16,68 25-23 15,0 15 2-15,6 10-16 16,4 10-22-16,9 6 3 16,5 3-3-16,0 3-1 0,11-3 0 15,11-5-3-15,5-5-4 16,-1-8-24-16,7-7 15 16,0-6 10-16,-2-5 0 15,1-1-17 1,-5-4 15-16,-4 6 0 0,-4-1 0 15,-5 6 2-15,-3 2 2 16,0 2 2-16,-4 6 1 16,-4 0-1-16,-3 5 2 15,0-6 2-15,-10 2-1 16,-12 2 0-16,-5-5-1 16,-5-3 0-16,-6-3 2 15,-2-8-2-15,1-8 4 16,8 0-1-16,7-12-3 0,15-19-9 15,9-11-162-15,21-11-326 16</inkml:trace>
  <inkml:trace contextRef="#ctx0" brushRef="#br1" timeOffset="-82342.7">18655 16640 518 0,'0'0'320'0,"0"0"-252"16,0 0-19-16,0 0 10 16,-30 100-3-16,30-49-8 15,10 5-12-15,16 2-18 0,3 1-11 16,1-3-7 0,-4-2-27-16,-11-5-108 0,-9-16-254 15</inkml:trace>
  <inkml:trace contextRef="#ctx0" brushRef="#br1" timeOffset="-82156.2">18655 16388 900 0,'0'0'76'0,"0"0"-66"0,0 0-10 15,0 0-9-15,0 0-68 16,0 0-62-16,65 28-111 16</inkml:trace>
  <inkml:trace contextRef="#ctx0" brushRef="#br1" timeOffset="-81641.7">19187 16654 935 0,'0'0'103'0,"0"0"-33"15,-100 50-16-15,63-16-25 16,4 7-15-16,17 2-8 16,13 1-1-16,3-3-5 15,13-4-1-15,19-14-3 16,5-10-44-16,3-13 3 15,-2 0-31-15,-7-17 36 16,-7-9 33-16,-12-2 7 16,-5 0 16-16,-6 1-12 15,-1 1 18-15,0 6 12 16,-8 3-4-16,-3 8 4 16,5 6-11-16,3 3-13 15,2 2-10-15,1 18-2 0,0 11 2 16,3 1 6-16,10 7 11 15,5 4 0-15,-3 1-2 16,3-1-7-16,-5 3-7 16,1 3 0-16,-2 2-1 15,-3 1 0-15,-2 0 0 16,-7-2 0-16,0-9 0 16,-19-4 1-16,-17-8-1 15,-13-7 2-15,-9-6 4 16,-8-11-3-16,-3-5 0 15,9-13-3-15,22-23-8 16,26-21-46-16,16-18-122 0,42-15-563 16</inkml:trace>
  <inkml:trace contextRef="#ctx0" brushRef="#br1" timeOffset="-81277.09">19335 16637 811 0,'0'0'28'16,"-6"82"55"-16,10-27-14 15,20 3-19-15,8-2-20 16,0 0-12-16,1-10-11 16,-8-3-4-16,-9-14-3 0,-6-9-3 15,-10-8-18-15,0-8-4 16,-12-4 14-16,-12-2 11 15,-7-17 7-15,3-13 1 16,5-7 25-16,7-11 7 16,8-11-17-16,8-7-11 15,0 4-4-15,18 11-6 16,9 19 1-16,5 21 19 16,-3 13-8-16,-2 27-10 15,-3 19 7-15,-6 14 1 16,-9 8-11-16,-2 4-1 15,-1-2 0-15,6 1-51 16,2-5-131-16,2-4-488 16</inkml:trace>
  <inkml:trace contextRef="#ctx0" brushRef="#br1" timeOffset="-10977.67">5383 18011 283 0,'0'0'72'15,"0"0"-5"-15,0 0 79 16,0 0 2-16,0 0-38 0,0 0-27 15,0 0-11 1,0 0-26-16,-5-17-27 0,5 17-9 16,0 0-9-16,0 0-1 15,0 12-4-15,0 13 4 16,5 8 20-16,5 7-6 16,4 7 3-16,0 1-4 15,0 8 4-15,5-3 1 16,-2-4-14-16,-1-9 2 15,-1-13-4-15,-5-11 1 16,-5-9 0-16,-2-7-2 16,-3 0 10-16,0 0 31 15,0-30 20-15,-5-15-2 16,-14-22-60-16,-5-11-3 16,-4 2-1-16,5 6-25 0,1 12 10 15,4 16-1-15,8 16 14 16,-1 7 5-16,-2 9-2 15,5 5 3-15,2 3 7 16,3 2-5-16,2 0-2 16,1 17-5-16,0 16-1 15,0 16 6-15,12 11 6 16,13 7-4-16,5 7 8 16,1 1 0-16,2-3 0 15,-6-8-9-15,-2-17 9 16,-8-12-10-16,-5-11 1 15,-6-12 0-15,-3-9-1 0,-3-3 6 16,0 0 17-16,0-12 20 16,-5-25 15-16,-14-21-52 15,-8-20-6-15,-4-3-17 16,1 3-6-16,5 15-15 16,5 20 23-16,5 18 13 15,5 13 1-15,5 9 1 16,2-1 4-16,2 4-4 15,1 0-1-15,0 10-10 16,0 18 4-16,7 17 7 16,13 11 2-16,7 13 3 15,4 4 1-15,2-1-4 16,2-5 3-16,-6-13-3 0,-8-16-2 16,-8-15-1-16,-4-9 1 15,-7-11 4-15,-2-3 6 16,0 0 23-16,0-7 12 15,-8-28 1-15,-19-25-46 16,-10-25-3-16,-6-15-9 16,1-3-19-16,6 16-33 15,9 25 23-15,8 29 36 16,10 19 5-16,4 9 9 16,2 5 17-16,3 0-23 15,0 5-3-15,2 20 0 16,16 14 2-16,9 16 27 0,4 15-13 15,5 3-5-15,4 3-4 16,2-6-7-16,-5-7 0 16,-4-6 0-16,-9-11-11 15,-11-6-20-15,-10-3-29 16,-3-9-66-16,-10-12-158 16</inkml:trace>
  <inkml:trace contextRef="#ctx0" brushRef="#br1" timeOffset="-8712.3">20856 15361 312 0,'0'0'88'0,"0"0"36"16,0 0 45-16,0 0-39 0,0 0-36 15,0 0-18-15,-3 0-14 16,3 0-19-16,0 0-9 16,0 0-6-16,2 0-5 15,14 0-22-15,8 0 13 16,9 0-1-16,6 0-7 16,-2 0-2-16,-6 2-4 15,-8 4 3-15,-8-3-3 16,-9 4-4-16,-2 1-6 15,-4 0 6-15,0 2 3 16,0 2 1-16,0 3 0 16,-10 1 3-16,-1 3-2 15,-4 4 0-15,2 3 4 16,-5 6-4-16,1 2 6 0,-3-1-4 16,-4 0-3-1,1-2 4-15,-2-5-1 0,3-2 0 16,1-7 0-1,6-2 5-15,3-6 0 0,8-4 0 16,2-2 3-16,2-3-5 16,0 0 24-16,3 0-1 15,21 0-2-15,10 0 11 16,12 0-17-16,5 0-10 16,4 0-9-16,1 0 4 15,-1-1-1-15,-2-1 0 16,-5-3-2-16,-3 0 2 0,-9 1-3 15,-11-1 3 1,-10 4 1-16,-9 0 14 0,-6 1 8 16,0-2 1-16,0 2-18 15,0 0-11-15,0 0-4 16,0 0-5-16,0 0-30 16,-9 0-74-16,-3 6-86 15,-3-6-431-15</inkml:trace>
  <inkml:trace contextRef="#ctx0" brushRef="#br1" timeOffset="-4782.65">20528 16944 324 0,'0'0'213'16,"0"0"-131"-16,0 0 100 15,0 0-95-15,0 0-55 16,0 0-20-16,0 0-4 16,5 34-6-16,-1 4 52 15,2 8 4-15,-1 0-27 16,-2-2-5-16,-2-6 0 16,1-6-7-16,1-6-7 0,1-6-6 15,-1-11-1-15,1-9 1 16,-1 0-4-16,-1 0 7 15,4-9 8-15,0-20 20 16,0-11-35-16,0-7-1 16,-6-9-1-16,0-1 0 15,0 5-10-15,0 6 5 16,-3 13 6-16,0 14-1 16,-2 9 0-16,4 6 4 15,1 4 4-15,0 0-4 16,0 3-4-16,0 24-8 15,0 15 8-15,0 13 19 0,0 8-4 16,1-2 6-16,7 0-2 16,2-4-1-16,-2-8-9 15,-1-9-4-15,-1-10-1 16,1-14-3-16,-5-8-1 16,1-6 0-16,-1-2 8 15,1-12 10-15,1-17 4 16,-1-15-22-16,-3-16-1 15,0-6-4-15,-4-9-5 16,-12 5-13-16,3 15 10 16,3 21 10-16,4 17 3 15,3 14 0-15,-1 3 0 16,-3 3-2-16,-2 28-12 16,-1 12 14-16,-2 12 6 0,8 7 6 15,4 0 4 1,0-1 1-16,0-3-11 15,0-8-2-15,4-12-2 0,-1-12-1 16,0-16-1-16,-1-10 0 16,-1 0 8-16,3-12 9 15,-1-22-16-15,-1-13-1 16,-2-14-4-16,0-10-4 16,-9-2-16-16,-6 5-5 15,3 17 22-15,3 18 7 16,5 23 0-16,1 8 6 0,1 2-4 15,-1 9-2 1,-1 23-11-16,-2 16 11 0,2 10 18 16,4 2-7-16,0 1-1 15,5 0-4-15,7-7-4 16,-1-14 0-16,-1-16-4 16,-5-9-1-16,-2-15-5 15,-2 0 8-15,5-24 20 16,-1-14-20-16,2-16-13 15,-6-9 10-15,-1-7-1 16,0 2-22-16,0 7 12 16,0 23 14-16,0 21 0 15,0 11 10-15,0 6 3 0,0 0-13 16,0 22-8 0,-5 11 8-16,0 10 22 0,4 1-7 15,1 1-5-15,0-4-2 16,1-2-7-16,12-8-1 15,-2-3-8-15,-7-5-53 16,-4-8-117-16,-4-14-643 16</inkml:trace>
  <inkml:trace contextRef="#ctx0" brushRef="#br1" timeOffset="43962.87">9058 2523 352 0,'0'0'42'15,"0"0"-7"-15,0 0-16 16,0 0 18-16,0 0 6 15,0 0-6-15,0 0 12 16,0 0-15-16,0-5-25 16,0 26-3-16,0 11 19 0,0 18 19 15,7 14-25-15,1 13 30 16,-5 5-25-16,-3 5-24 16,0-5 1-16,-8-11 6 15,-11-7-7-15,0-10 0 16,-1-8 5-16,4-10-5 15,4-8 0-15,4-15 2 16,3-4-2-16,0-9 3 16,-2 0 0-16,-6-13 17 15,-3-16-20-15,-6-12-2 16,8-1 1-16,0-1 1 16,5 9 0-16,4 9-3 0,2 12 2 15,3 6-1-15,0 7 2 16,0 0-2-1,0 3-17-15,0 14 5 0,0 6 13 16,0-1-3-16,0-1 4 16,11-6-20-16,3-4 12 15,6-5 2-15,7-6 6 16,3 0 15-16,4 0-15 16,6-9 2-16,-4-5 10 15,-5-2-12-15,-4 2 0 16,-9-1 0-16,-3-2-6 15,-3-5-134-15,-6-3-250 16</inkml:trace>
  <inkml:trace contextRef="#ctx0" brushRef="#br1" timeOffset="117466">7944 465 707 0,'0'0'19'16,"0"0"-17"-16,0 0 98 0,0 0-29 15,0 0 12 1,0 0-17-16,0 0-15 0,0 0-10 15,-39-69-9-15,29 65-17 16,-11 1-11-16,-5 0 1 16,-12 3-3-16,-10 0 4 15,-4 8-2-15,-5 8 5 16,6 4 5-16,8 3-7 16,7 4 7-16,8 2-9 15,10 1 0-15,9-1 1 16,9 1 0-16,0-2-4 15,18-5-1-15,13-1 5 0,8-4-4 16,7-3 1-16,2-4-3 16,1-5-10-16,-6-2-2 15,-7-2-9-15,-10-2 6 16,-14 0-3-16,-8 0 14 16,-4 0 4-16,0 0 5 15,-9 0 13-15,-15 0-2 16,-13 0-16-16,-8 0 3 15,-4 8 8-15,7 1 0 16,6 6 6-16,9 2-9 16,7 2-4-16,6 5 8 15,11 5-6-15,3 0 5 16,6-3-1-16,21 4-3 16,9-8-3-16,10-2-1 0,6-5-3 15,8-4-12-15,1-7-34 16,0-4-44-1,-3 0-47-15,-7-13-187 0,-14-10-361 16</inkml:trace>
  <inkml:trace contextRef="#ctx0" brushRef="#br1" timeOffset="118156.48">8060 599 680 0,'0'0'218'0,"0"0"-197"15,0 0 81-15,0 0-10 16,0 0-50-16,0 0-34 15,-12 34-2-15,27 9 33 16,5 11-10-16,6 4-17 0,6 2-7 16,1 1-2-16,-4-6-3 15,1-4 4-15,-3-7-3 16,-2-11-1-16,-7-10-20 16,-4-15 14-16,-5-8 6 15,-1 0 0-15,0-18 23 16,-2-16-6-16,2-11-6 15,-4-9 4-15,-4-5-4 16,0-3-10-16,0 2 0 16,0 10 3-16,2 13-3 15,0 10-2-15,3 13-2 16,-2 7-25-16,0 6-31 16,3 1-65-16,-2 0-233 15,1 8-241-15</inkml:trace>
  <inkml:trace contextRef="#ctx0" brushRef="#br1" timeOffset="118682.75">8690 672 547 0,'0'0'151'0,"0"0"-141"16,0 0-10-16,0 0 13 15,0 0-12-15,0 0 1 16,-20-12 3-16,20 12 6 15,0 0-8-15,0 0 2 16,0 0-2-16,0 0 33 16,0 0 36-16,0 0 5 15,0-1-24-15,0 1-19 16,0-2-12-16,0 2-8 16,0 0-14-16,0 0-12 15,0-1-39-15,0-3-60 16,3 0-428-16</inkml:trace>
  <inkml:trace contextRef="#ctx0" brushRef="#br1" timeOffset="118887.88">8690 672 657 0</inkml:trace>
  <inkml:trace contextRef="#ctx0" brushRef="#br1" timeOffset="119186.08">8690 672 657 0,'-69'88'67'0,"69"-88"-32"0,0 0-15 0,0 0 78 16,0 0-38-16,0 0-24 15,39 28 15-15,-6-28-29 16,8 0-18-16,1 0-4 16,-6-10-14-16,-3-4-7 15,-14-4 17-15,-8-3 4 16,-8-2 0-16,-3 1 0 16,0 2 5-16,-20 5 5 15,-4 3 17-15,-10 7-13 16,-5 5-9-16,-1 0-4 15,0 2 7-15,4 17 15 16,3 10 0-16,3 8-14 0,8 6 20 16,1 6 5-16,6 4-10 15,7 1 4-15,6-4-18 16,2-4-6-16,14-7-4 16,21-3-16-16,15-9-31 15,13-10-62-15,10-12-198 16,-3-5-202-16</inkml:trace>
  <inkml:trace contextRef="#ctx0" brushRef="#br1" timeOffset="119589.05">9085 662 1007 0,'0'0'26'0,"0"0"12"15,0 0 17-15,0 0-51 16,0 0 2-16,0 99 54 16,0-43-37-16,3 2-22 15,0-2 5-15,3-6-6 16,-6-8-10-16,0-9-8 16,0-13-3-16,0-8 2 15,0-10 0-15,0-2 19 16,0-17 8-16,0-14-3 15,3-8-5-15,7-2 0 0,5-2 8 16,0-1-8 0,4 7 3-16,1 7 10 0,2 10-7 15,-1 12-4-15,-1 8 10 16,0 0-5-16,0 18-4 16,-1 15 1-16,-1 6 2 15,-2 2 2-15,-4 1-8 16,-3-3-7-16,-1-4-34 15,4-3-95-15,1-6-216 16</inkml:trace>
  <inkml:trace contextRef="#ctx0" brushRef="#br1" timeOffset="119859.37">9990 378 902 0,'0'0'145'0,"0"0"-145"16,0 0 0-16,0 0 11 15,-13 128 67-15,10-54-15 16,0 6-11-16,3-1-23 15,0-3-23-15,-3-7-6 16,3-8-17-16,0-13-86 0,0-9-3 16,0-17-214-16,0-17-417 15</inkml:trace>
  <inkml:trace contextRef="#ctx0" brushRef="#br1" timeOffset="120188.49">10045 310 815 0,'0'0'0'0,"0"0"28"0,32-84-7 16,-7 68-3-16,6 15 29 15,5 1-29-15,3 10-6 16,3 12-11-16,-2 8-1 15,-4 1-1-15,-8 2 0 16,-7 4-2-16,-12 0-3 16,-6 4-3-16,-3-1 9 15,-18 1-1-15,-21 0 1 16,-9-10-3-16,-8-4 2 16,-4-8-29-16,5-5-22 15,9-6-67-15,13-7-67 16,21-1-56-16</inkml:trace>
  <inkml:trace contextRef="#ctx0" brushRef="#br1" timeOffset="120903.79">10506 609 914 0,'0'0'36'0,"0"0"-6"16,0 0 20-16,0 0-7 15,0 0 12-15,-88 71-6 16,81-34-25-16,2 2-13 0,5 2-10 16,0-3 3-1,8-4-4-15,8-4-9 0,4-8-16 16,2-9-10-16,0-7-20 15,1-6-7-15,-1-2 9 16,0-16 1-16,-6-8 15 16,-2-5 36-16,-6-7 1 15,-4-4 1-15,-4 0 15 16,0 5 4-16,0 11 10 16,0 13 31-16,0 8-2 15,0 5-16-15,0 0-43 16,0 18 8-16,0 12-7 15,9 4 26-15,11 2-20 16,5-3-3-16,5-3-2 0,1-8-2 16,2-8-11-1,0-7-30-15,0-7-13 0,-5 0 9 16,-4-12 0-16,-8-12 4 16,-7-5 35-16,-6-5 0 15,-3-5 6-15,0-2 0 16,-16 2-7-16,-5 3 6 15,1 15 1-15,10 7 24 16,5 10 19-16,5 4-16 16,0 0-22-16,0 0 3 15,17 0-1-15,14 1 28 16,12 5 24-16,5-1-32 16,-2 2-20-16,-10 1 3 0,-9 3-3 15,-12 2-1-15,-6 4 1 16,-9 5-1-1,0 7 15-15,-6 7 13 0,-9 3-11 16,-3 1-8-16,6 1-4 16,3-1-8-16,8 1-3 15,1-7-22-15,0-7-11 16,10-9-79-16,8-10-89 16,5-8-470-16</inkml:trace>
  <inkml:trace contextRef="#ctx0" brushRef="#br1" timeOffset="121112.39">11221 577 653 0,'0'0'257'0,"0"0"-175"16,0 0 25-16,0 0-91 15,0 0-7-15,0 85 47 16,13-29-12-16,5 2-34 15,-3 1-7-15,1-4-3 16,-7-5-13-16,-4-9-55 16,-5-10-107-16,0-11-61 15,0-13-296-15</inkml:trace>
  <inkml:trace contextRef="#ctx0" brushRef="#br1" timeOffset="121277.95">11324 497 398 0,'0'0'173'16,"0"0"-173"-16,0 0-63 16,0 0-35-16,0 0-215 15</inkml:trace>
  <inkml:trace contextRef="#ctx0" brushRef="#br1" timeOffset="121554.2">11503 224 737 0,'0'0'202'15,"0"0"-170"-15,0 0 31 16,0 0-7-16,0 0-30 16,0 0-26-16,-15 116 71 15,15-43-25-15,0 9-25 16,4 1-13-16,2-1-6 16,-3-6-2-16,-1-10-21 0,-2-10-70 15,0-15-78-15,0-17-434 16</inkml:trace>
  <inkml:trace contextRef="#ctx0" brushRef="#br1" timeOffset="121713.78">11425 601 835 0,'0'0'64'0,"0"0"-64"15,0 0 0-15,88-28-51 16,-30 25-81-16,8 1-214 0</inkml:trace>
  <inkml:trace contextRef="#ctx0" brushRef="#br1" timeOffset="122171.44">11859 552 855 0,'0'0'90'0,"0"0"-32"16,0 0 12-16,0 0-6 15,-80 69-29-15,80-41-13 0,0 1-13 16,3-3-9 0,19-6-5-16,6-8-25 15,8-6-34-15,0-6-37 0,-3 0 4 16,-8-15 46-1,-6-2 51-15,-8 0 1 0,-8 1 8 16,-3 5 29-16,0 2 37 16,0 4 4-16,0 2-27 15,0 3-21-15,0 0-31 16,0 6-12-16,0 10 12 16,0 11 7-16,0 0 9 15,3 6-6-15,6 2-3 16,-3 3-5-16,-2 3 0 15,-2-3-1-15,-1 0-1 16,-1-1 0-16,0-2 0 0,0 1-10 16,-4 3 4-16,-4-3-3 15,-5-4 7-15,-9-11-31 16,-14-16-1-16,-11-5-14 16,-6-9 41-16,4-16-96 15,14-11-317-15</inkml:trace>
  <inkml:trace contextRef="#ctx0" brushRef="#br1" timeOffset="122703.28">12699 470 615 0,'0'0'142'15,"0"0"-76"-15,0 0 38 16,0 0-10-16,0 0-22 16,0 0-32-16,-36 36-27 15,8 4 15-15,-3 10 7 0,2 9 0 16,4 3-11 0,10 1-7-16,9 0-15 0,6-7 1 15,3-7-3-15,22-9-35 16,11-11-36-16,7-14-109 15,5-15-251-15</inkml:trace>
  <inkml:trace contextRef="#ctx0" brushRef="#br1" timeOffset="123438.58">12736 649 734 0,'0'0'214'0,"0"0"-200"15,0 0 43 1,0 0-10-16,0 0-13 0,0 0-14 16,-27 61-12-16,75-56 9 15,12-5-17-15,4-2-3 16,-7-20-21-16,-11-6-5 16,-15-9 12-16,-7-8 17 15,-12-5 3-15,-9 0 0 16,-3 5-3-16,0 7 0 15,-9 15 21-15,0 10 10 16,6 9 18-16,0 4-44 16,0 11-5-16,0 18-8 0,-1 18 8 15,4 11 22 1,0 7-3-16,0 5-1 0,0-3-12 16,1-4-3-16,2-12-3 15,2-7-2-15,-2-17-12 16,-2-11-17-16,-1-6-3 15,0-10 8-15,0 0 26 16,-1-19 3-16,-11-11 1 16,2-2-4-16,2-5 9 15,8-3 14-15,0-3-5 16,18 2-7-16,13 9-11 16,6 13 6-16,6 14-6 15,-2 5 12-15,-2 17-8 16,-5 15-1-16,-1 8 3 15,-8 4-5-15,-4-1-1 16,-6-3 2-16,4-2-2 0,8-4-5 16,7-3-12-1,8-9 14-15,1-11-54 0,-7-11 0 16,-4 0-14-16,-7-19-21 16,-6-9 65-16,-2-6 26 15,-8-10 1-15,-5-7 7 16,-4-5 5-16,0-1 11 15,-3 11 7-15,-7 12 21 16,-1 14 20-16,2 15 1 16,0 5-35-16,-4 1-26 15,-3 21-6-15,-3 11 18 16,6 6-12-16,9 7 3 16,4-2-12-16,0 3-2 0,16-2-17 15,7-4-49 1,8-9-87-16,3-15-258 0</inkml:trace>
  <inkml:trace contextRef="#ctx0" brushRef="#br1" timeOffset="123661.98">13931 662 301 0,'0'0'568'0,"0"0"-542"15,0 0 81-15,0 0-6 16,-94-3-46-16,73 25-15 0,4 12 4 16,4 3-17-16,10 8-10 15,3 3-15-15,11-1-2 16,19-5-3-16,8-6-46 16,7-10-52-16,4-12-114 15,1-11-277-15</inkml:trace>
  <inkml:trace contextRef="#ctx0" brushRef="#br1" timeOffset="124286.7">14196 409 779 0,'0'0'143'0,"0"0"-114"0,0 0 52 16,0 0-42-16,0 0 37 15,-33 79-20-15,32-31-19 16,-2 11-11-16,3 6-19 16,-1 2-4-16,-1-1-3 15,-1-6 0-15,2-10-9 16,-1-10-20-16,1-13-18 16,1-12 3-16,0-11 1 15,0-4 13-15,6-13 30 16,18-16 10-16,10-12-10 15,7-9 9-15,6-11-7 16,3-4 6-16,4 1-3 16,-6 7 2-16,-9 10-1 0,-5 13 44 15,-16 12-27-15,-7 9 10 16,-6 8 14-16,-5 4-11 16,0 1-3-16,0 1-33 15,-5 23-14-15,-12 12 14 16,-4 10 3-16,-4 0-3 15,-3 1 0-15,-4-3 3 16,1-7-2-16,1-8-1 16,3-7 0-16,0-8 0 15,5-6 0-15,7-6 1 0,8-2 4 16,4 0 1 0,3 0 5-16,0-7-1 15,1-1 3-15,17 1-6 16,10 3-7-16,6 2 6 0,8 2-3 15,3 0-3-15,-5 0 2 16,-5 4-4-16,-10 1 2 16,-3 2-5-16,-7-2 5 15,-6-2-10-15,-1 1-16 16,-7-4-34-16,1 1-32 16,-2-1-38-16,0 0-204 15,0 0-268-15</inkml:trace>
  <inkml:trace contextRef="#ctx0" brushRef="#br1" timeOffset="124437.3">14571 860 607 0,'0'0'266'16,"0"0"-211"-16,0 0 70 16,0 0-72-16,0 0-44 15,0 0-9-15,-44 0-36 16,9 0-206-16,-15 0-588 15</inkml:trace>
  <inkml:trace contextRef="#ctx0" brushRef="#br1" timeOffset="126540.46">7141 29 53 0,'0'0'17'0,"0"0"14"16,0 0 63-16,0 0 17 15,0 0 12-15,0 0-7 16,33-23 10-16,-33 23-15 16,0 0-48-16,2 0-30 15,2 0 16-15,-3 0-15 16,-1 0-14-16,0 0-12 15,0 0 1-15,-17 0 1 16,-12 0-10-16,-8 0-5 16,-9 0 5-16,-2 0 9 15,-4 0-4-15,0 0-5 16,11 0 8-16,7 0-7 0,12 0 0 16,10 0 0-1,3 0 4-15,9 3-4 0,0 20 4 16,0 17 0-16,21 14 3 15,4 5-2-15,2 9 5 16,0 3 4-16,-5-3-3 16,-4 3-6-16,-2 0 1 15,-2 4-1-15,-5 0-2 16,4-3-2-16,-2-6 6 16,-4-2-7-16,2 2 2 15,-3-3-3-15,-3 1 4 16,3-5-1-16,0-3 7 15,1-4-6-15,1-2 3 0,2-2-5 16,2-7-1 0,2-4 0-16,-2-6 2 0,1-6-3 15,-2-5 0-15,0-4 2 16,-2-7-1-16,5-4 1 16,4-5 1-16,8 0 5 15,15-2-7-15,14-12-1 16,21-1-2-16,12 0 2 15,13 3-4-15,4 2 2 16,4 1 2-16,0 6-1 16,4-1 1-16,9-2 3 15,5-1-3-15,12-5 0 0,13-5-2 16,11 3 0 0,19 4 2-16,7 6 2 0,9 4 0 15,-4 0 1-15,-7 0-2 16,-8 0 0-16,-9 2-2 15,-6 0 2 1,0 3-2-16,2-3 2 0,0-2 1 16,2 2-2-16,0-1-1 15,-8 0-1-15,-5 4 2 16,-9-2 0-16,-10 2 1 16,-2-1-1-16,-9-4 2 15,-5 0 0-15,-4 0-2 16,-4-4-3-16,-2 0 0 15,2 4 2-15,-1 0-3 0,0 4 3 16,-2 8 2 0,-6 2 1-16,-6 0 0 15,-4-1 2-15,1-1 1 0,1-2 0 16,0-2-3-16,4 4-2 16,-2-3-1-16,-3 0 0 15,-9 2-2-15,-12-3 3 16,-13-3 0-16,-13-2 1 15,-8-2 0-15,-6-1 6 16,-2 0-4-16,2 0 2 16,-1 0 1-16,-3 0-5 15,-3 0 2-15,-3 0-1 16,-6-3 0-16,-7 2 1 0,-5 0 3 16,-5 0 9-16,1-1 5 15,-1 2 5-15,2 0-5 16,2 0-11-16,5-1-7 15,2 1-2-15,5-2-2 16,-1 2 1-16,-1 0 1 16,2 0 1-16,-4-1-1 15,1-4 4-15,1-3-2 16,5-4-1-16,8-2 3 16,7-6 6-16,8-6-4 15,5-8 1-15,0-8-7 16,2-5 0-16,-9 0 1 15,-1 4 2-15,-8 4 2 16,-4 5 12-16,-4-2 0 16,-6 2 4-16,4 0 4 0,-1 3-7 15,2 2-6-15,3 6-8 16,1 8 2-16,-2 4 2 16,-2 2-6-16,-1 4 0 15,-4 0-2-15,-4 3 2 16,-4-3-1-16,0 3 3 15,3-4 0-15,0-1 0 16,2 0-4-16,3-2 1 16,1 2-1-16,-5 1 0 15,0 1 0-15,-5 2 0 0,-2 0 2 16,-3 0 3 0,2-2 6-16,0-5 1 0,1-3 0 15,0-3-3-15,4-8-4 16,0-2 4-16,2-8-4 15,4-8-4-15,4-11 1 16,3-6 0-16,4-5-2 16,0 3 1-16,-4 8-1 15,-4 14-1-15,-6 16 1 16,-8 15 0-16,-2 3-14 16,-3 5-19-16,3 5-56 15,6 19-101-15,8 3-74 16</inkml:trace>
  <inkml:trace contextRef="#ctx0" brushRef="#br1" timeOffset="138084.81">14993 7900 478 0,'0'0'117'0,"0"0"-105"15,0 0 2-15,-104-83 74 0,50 59-5 16,-15 6-60-1,-8 4 20-15,-5 10 15 0,-2 4-14 16,2 0-12-16,2 9-12 16,8 15-5-16,2 10-12 15,7 10 9-15,2 10-6 16,2 13 9-16,4 14-4 16,6 9-6-16,9 7-1 15,9 7-3-15,7-1 9 16,9 4 7-16,6 1-8 15,6 2-7-15,3 2 14 16,0 6-1-16,0 3-10 16,0 8 18-16,0-1 0 15,0-2-3-15,0-3-4 0,-22-3-10 16,-11-1 0-16,-15-5-1 16,-17-7 2-16,-16-6-2 15,-19-6 9-15,-18-6-7 16,-14-11 24-16,-3-13-19 15,3-19-7-15,15-24-4 16,19-20 9-16,19-10-4 16,19-39-6-16,24-15-3 15,21-6-13-15,15 4 9 16,33 16 1-16,19 12 3 16,11 11 3-16,6 5 0 15,5 9 0-15,4 6 1 16,4 5 5-16,0 8 2 0,-5 15-3 15,-2 10 1 1,-11 4 1-16,-10 12-2 0,-11 4 2 16,-7 4 5-16,-8 2 7 15,-6-1-4-15,-2-2 1 16,-1-6-3-16,5 4-6 16,6-4 28-16,6 4-28 15,6 0-4-15,10-2 22 16,6-6-21-16,6-6 1 15,5-5-1-15,4-6-4 16,-3-4 2-16,-4-4 0 16,-5-1 0-16,-8-6-2 0,-2-3 2 15,0 0-1-15,4-5 0 16,5-3 4-16,7 0-4 16,1-1 6-16,-4 4 3 15,-2 0 2-15,-7 2-3 16,-10-1-7-16,-9 0 8 15,-10-1-9-15,-6 0 0 16,-7 0-2-16,0-4 2 16,1 1 4-16,7-3 1 15,4 2-2-15,3-2 4 16,0 1 8-16,-5 1-9 16,-6-1-5-16,-10 2-2 0,-4 4-3 15,-3 0-1 1,0 0 1-16,0-2-27 15,0-2-32-15,0-3-48 0,0 0-68 16,2-5-207-16</inkml:trace>
  <inkml:trace contextRef="#ctx0" brushRef="#br1" timeOffset="138246.75">15327 11266 1424 0,'0'0'0'16,"0"0"-66"-16,0 0 13 15,0 0-62-15,-15-84-397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05T08:43:25.38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1849 899 302 0,'0'0'380'0,"0"0"-349"15,0 0 60-15,0 0 39 16,0 0-81-16,0 0-16 16,0 0 6-16,-6-13-7 15,6 13-10-15,0 14-6 16,0 7 45-16,-3 8-31 15,3 10 13-15,0 6 8 16,0 13-27-16,-4 10 3 16,-2 15 3-16,-3 10-12 15,3 7 8-15,1 3 0 0,5-1-11 16,0-7 5-16,0-4-9 16,-1-12-2-16,-3-12 18 15,-4-6-19-15,5-14-3 16,0-10-5-16,0-15 3 15,0-10-3-15,3-9 0 16,0-3-29-16,0-7-28 16,0-20-36-16,0-17-188 15,0-14-494-15</inkml:trace>
  <inkml:trace contextRef="#ctx0" brushRef="#br0" timeOffset="467.23">1810 896 680 0,'0'0'40'0,"0"0"-8"16,0 0 34-16,0 0-32 16,0 0 2-16,96-44 11 0,-38 40-4 15,3 1-17-15,-3 2-7 16,0 0-19-16,-5 1 0 16,-6 0 4-16,-8 0-4 15,-9 12-1-15,-14 8-13 16,-8 5 8-16,-8 10 6 15,0 9 14-15,-6 7 5 16,-18 7-4-16,-4 2 8 16,-5 5-11-16,0 1-2 15,-4-1-7-15,-3-7 17 16,-2-9 0-16,-7-13 18 16,1-12 2-16,2-9-3 0,-1-13-6 15,6-2-2 1,5-8-11-16,3-20-18 0,12-4-3 15,20-7-50-15,1-9-93 16,34 2-187-16</inkml:trace>
  <inkml:trace contextRef="#ctx0" brushRef="#br0" timeOffset="883.86">2770 1468 752 0,'0'0'73'16,"0"0"81"-16,0 0 39 15,0 0-104-15,0 0-24 16,0 0 12-16,-32-10-8 16,38 8-18-16,31 1-17 15,26-3 5-15,28 1 5 0,18-3-34 16,6 3-9-16,-12 0-1 15,-12 3-18-15,-20 0-17 16,-16 0-11-16,-19 0-40 16,-16 0-17-16,-16 5-41 15,-4 5-52-15,-34 2-116 16,-11 5-321-16</inkml:trace>
  <inkml:trace contextRef="#ctx0" brushRef="#br0" timeOffset="1141.48">2877 1744 818 0,'0'0'58'0,"0"0"11"0,0 0 117 15,0 0-55-15,0 0-21 16,0 0 2-16,34 2-28 16,33-15-27-16,23-3-28 15,8 1-15-15,-7 1-14 16,-16 8 0-16,-20 1-1 15,-15 4-1-15,-13 1-5 16,-7 0 4-16,-12 0-14 16,-6 0-23-16,-2 0-7 15,0 3-37-15,0 6-50 16,-19-2-32-16,-10-7-598 16</inkml:trace>
  <inkml:trace contextRef="#ctx0" brushRef="#br0" timeOffset="7590.81">3930 1564 952 0,'0'0'101'0,"0"0"-101"16,0 0 0-16,0 0 30 16,0 0 4-16,104-80 5 15,-49 73-8-15,8 7-24 16,0 0 15-16,-2 5-19 15,-6 15-2-15,-10 4 4 16,-9 6-5-16,-8 10 0 16,-9 3-1-16,-8 6-2 15,-8 4 1-15,-3 0-3 0,-14 0-2 16,-20-5 4-16,-15-4 1 16,-8-7-3-1,-5-10-20-15,5-7 9 0,14-9-18 16,17-11-29-16,26-8-40 15,15-26-124-15</inkml:trace>
  <inkml:trace contextRef="#ctx0" brushRef="#br0" timeOffset="7817.2">4771 1559 847 0,'0'0'167'16,"0"0"-161"-16,-88-14 120 15,54 14-33-15,4 8-44 0,-1 16-6 16,4 12-12-16,7 7-8 16,4 10-11-16,13 4-3 15,3 1-3-15,3-2-4 16,21-5-4-16,10-6 2 16,11-7-27-16,16-12-37 15,11-15-107-15,1-11-49 16,-3-7-386-16</inkml:trace>
  <inkml:trace contextRef="#ctx0" brushRef="#br0" timeOffset="8047.59">4121 1135 903 0,'0'0'37'16,"0"0"-16"-16,0 0 10 15,0 0 63-15,100-4-25 16,-20 2-20-16,17-3-28 16,8 0-21-16,5 0-38 15,-1-4-170-15,-12-3-358 16</inkml:trace>
  <inkml:trace contextRef="#ctx0" brushRef="#br0" timeOffset="8585.86">5308 1383 1055 0,'0'0'11'0,"0"0"-7"15,0 0-4-15,-80 82 23 16,72-41-3-16,8 1 4 0,8 0-12 16,26-2-12-16,15-10 0 15,8-10-3-15,4-12-28 16,0-8-10-16,-4-6-26 15,-8-17 32-15,-9-6 35 16,-16 0 5-16,-12-1 3 16,-9 4 34-16,-3 7 1 15,0 5 12-15,-6 6-17 16,3 5-5-16,3 3-1 16,-3 0-22-16,3 5-7 15,0 17 0-15,0 7 23 16,3 10-1-16,17 9-2 15,2 5-9-15,3 8-6 16,-1 0-6-16,-6 0-2 0,-5 1 4 16,-7-4-4-1,-6-2-3-15,0-6-2 0,-22-4-22 16,-12-10 20-16,-18-6-25 16,-14-11 28-16,-10-14-5 15,-12-5 6-15,-6-18 0 16,4-22-18-16,14-16-45 15,31-18-72-15,37-14-81 16,18-17-359-16</inkml:trace>
  <inkml:trace contextRef="#ctx0" brushRef="#br0" timeOffset="8805.49">5159 1003 881 0,'0'0'57'0,"0"0"-43"16,0 0 35-16,0 0-19 15,128 5 53-15,-32 2-18 16,11 1-38-16,-5-1-14 16,-11-3-13-16,-14-3-30 15,-14 3-72-15,-11-4-143 16,-15 0-270-16</inkml:trace>
  <inkml:trace contextRef="#ctx0" brushRef="#br0" timeOffset="9267.52">6342 1472 350 0,'0'0'655'0,"0"0"-636"16,0 0 40-16,0 0 15 15,0 0-38-15,0 0-13 0,97-17-10 16,-33 17-4-16,6 1-9 15,-9 11-9-15,-13 1 1 16,-14 1-5-16,-13 0 1 16,-9 3-1-16,-12 2 1 15,0 3 12-15,-21 5-1 16,-16 6 2-16,-14 3-1 16,-10 6 0-16,-2-1 5 15,8-1 10-15,12-3-4 16,17-8 14-16,13-4-18 0,13-8 8 15,2-6-3 1,32-4 4-16,26-7 15 0,20 0-18 16,17-9-13-16,7-10-34 15,-1-5-84-15,-9-6-166 16,-7-6-370-16</inkml:trace>
  <inkml:trace contextRef="#ctx0" brushRef="#br0" timeOffset="9503.89">7441 1639 774 0,'0'0'232'0,"0"0"-186"0,0 0 69 16,0 0-31-16,0 0-20 15,0 0-26-15,48-9-10 16,10 13-1-16,18-1-27 16,11-3-20-16,-1 0-97 15,-10-3-71-15,-13-13-200 16</inkml:trace>
  <inkml:trace contextRef="#ctx0" brushRef="#br0" timeOffset="9708.49">7697 1211 1067 0,'0'0'45'0,"0"0"-28"16,0 0 59-16,-44 111 17 16,39-39-27-16,5 12-11 15,0 5-34-15,0 6-21 16,0-1-11-16,0 2-70 15,0-12-104-15,0-11-296 16</inkml:trace>
  <inkml:trace contextRef="#ctx0" brushRef="#br0" timeOffset="13111.17">8618 1520 852 0,'0'0'9'15,"0"0"-9"-15,121-14 8 16,-54 5 8-16,3 1-8 16,0 6 6-16,-9 2 6 15,-11 2 11-15,-10 20-13 0,-12 12-6 16,-11 10 3 0,-10 6-2-16,-7 7-6 0,0 5-4 15,-9 1 0-15,-13-3 2 16,-5-4-5-16,-7-8-1 15,-10-8-2-15,-5-9-6 16,-2-9-26-16,2-11-84 16,15-11-25-16,23-11-178 15</inkml:trace>
  <inkml:trace contextRef="#ctx0" brushRef="#br0" timeOffset="13367.66">9298 1569 789 0,'0'0'92'0,"0"0"-72"15,0 0 104-15,-97-5-60 16,75 28-45-16,5 14 17 16,-2 12 9-16,2 9-17 15,3 5-7-15,5 3-13 16,9-4 0-16,0-4-8 15,15-9-3-15,18-11-11 16,14-10-39-16,19-14-48 16,14-14-43-16,8-7-201 15</inkml:trace>
  <inkml:trace contextRef="#ctx0" brushRef="#br0" timeOffset="13630.96">8885 1098 896 0,'0'0'66'0,"0"0"-49"0,0 0 60 15,0 0-28-15,127-39-15 16,-60 29-17-16,9 3-8 16,6 0-9-16,6 6-19 15,0 1-82-15,0 0-267 16</inkml:trace>
  <inkml:trace contextRef="#ctx0" brushRef="#br0" timeOffset="14151.56">10048 1402 865 0,'0'0'138'0,"0"0"-136"16,0 0 10-16,0 0 27 15,-101 87-6-15,85-45-20 16,10 4 4-16,6 4-17 16,12-1-4-16,22-9-3 15,9-10-13-15,14-10 4 16,2-13-26-16,-1-7-4 16,-2-4 0-16,-10-17-7 15,-10-5 35-15,-17-3 18 0,-13 1 9 16,-6 1 13-1,-3 2 16-15,-13 5 19 0,2 6-35 16,5 8 0-16,2 4 4 16,6 2-22-16,1 13 0 15,0 16-4-15,0 14 22 16,20 8 10-16,9 5-7 16,2 9-4-16,2 3-19 15,-5 6 7-15,-3 2-8 16,-8-1 0-16,-7 3-1 15,-10-3-3-15,0-5-13 16,-19-8-12-16,-14-10-6 16,-13-12 14-16,-8-18 5 15,-10-14 6-15,-4-8-22 16,3-23-24-16,12-24-55 0,26-15-206 16,27-12-227-1</inkml:trace>
  <inkml:trace contextRef="#ctx0" brushRef="#br0" timeOffset="14541.4">10885 1500 879 0,'0'0'83'15,"0"0"-62"-15,0 0 51 16,0 0-58-16,0 0-12 0,0 0 8 15,103 2-3-15,-52 26-1 16,-6 4-6-16,-13 4-1 16,-14 5-6-16,-18 3 7 15,-3 4-3-15,-34 1 3 16,-12-1 4-16,-8 1 5 16,2-6-3-16,10-4 8 15,14-6-6-15,14-6 1 16,17-6-4-16,0-8 0 15,36-7 14-15,24-6 16 16,25 0-2-16,15-13-23 16,12-2-10-16,-2-7 0 15,-13 0-3-15,-18-6-29 16,-21-4-68-16,-25-6-35 16,-20-4-254-16,-13-2-192 0</inkml:trace>
  <inkml:trace contextRef="#ctx0" brushRef="#br0" timeOffset="14736.88">10767 1141 60 0,'0'0'860'15,"0"0"-767"-15,0 0 52 0,0 0-41 16,0 0-53-1,78-36-23-15,18 36-5 0,20 0-12 16,15 0-11-16,3 0-32 16,-2 0-102-16,-18-4-179 15</inkml:trace>
  <inkml:trace contextRef="#ctx0" brushRef="#br0" timeOffset="20717.33">12299 1816 504 0,'0'0'189'15,"0"0"-158"-15,0 0 22 16,0 0 35-16,0 0-14 16,0 0-25-16,0 0 1 15,45 7 43-15,13-7-51 16,17 0-24-16,13-9-18 15,3-6-21-15,-2-4-77 0,-7-1-129 16,-18-5-176 0</inkml:trace>
  <inkml:trace contextRef="#ctx0" brushRef="#br0" timeOffset="20926.07">12513 1463 977 0,'0'0'12'16,"0"0"-12"-16,0 0-9 16,0 0 9-16,0 76 58 15,19-25-2-15,3 6-24 16,4 12-18-16,2-2-14 16,-1 2-7-16,-3-3 6 15,-2-3-38-15,-1-10-184 0,6-13-193 16</inkml:trace>
  <inkml:trace contextRef="#ctx0" brushRef="#br0" timeOffset="21336.45">13327 1277 787 0,'0'0'111'0,"0"0"-89"16,0 0-16-16,0 0-1 16,0 0 1-16,0 0 61 15,98 29-8-15,-42-10-39 16,0 0-5-16,-2 6-8 15,-9 3-4-15,-9 6-3 16,-10 5-4-16,-6 5 3 16,-14 4 0-16,-6 3-2 15,-8 2 2-15,-23-2 1 16,-14-5 2-16,-14-6 2 16,-7-8-2-16,-3-12 5 15,8-6-7-15,15-9 0 0,22-5-31 16,24-2-48-16,15-22-60 15,40-13-586-15</inkml:trace>
  <inkml:trace contextRef="#ctx0" brushRef="#br0" timeOffset="21540.7">13953 1402 852 0,'0'0'69'0,"-102"-15"-39"15,55 15 87-15,1 7-59 16,7 18-14-16,9 14-20 16,11 7-2-16,10 14 2 0,9 3-14 15,0 6-2-15,19-2-6 16,14-6-2-16,9-7-11 16,13-12-46-16,9-14-146 15,7-20-146-15</inkml:trace>
  <inkml:trace contextRef="#ctx0" brushRef="#br0" timeOffset="22037.13">14438 1211 801 0,'0'0'168'0,"0"0"-148"15,0 0 14-15,0 0-15 16,0 0 27-16,-87 116-21 16,87-67-3-16,10-3-9 15,22-5-9-15,14-12-3 16,7-10-2-16,4-10-4 16,1-9-17-16,-5 0-13 15,-5-19 9-15,-9-4 5 16,-8 0 16-16,-14-4 5 15,-9 1 4-15,-8 0 6 16,0 9 31-16,0 7 3 16,0 7 2-16,-4 3-37 15,-2 10-9-15,3 19 0 0,0 10 13 16,3 5 13-16,5 8 7 16,14 7-12-16,3 4-7 15,-2 5-4-15,-2-1 1 16,-8 1-3-16,-5-5-7 15,-5-7-1-15,0-3 0 16,-17-13 0-16,-10-5-2 16,-10-11-2-16,-11-9 1 15,-8-13-4-15,-10-2-8 16,-7-27-16-16,-2-22-28 16,7-16-59-16,16-14-188 15,25-16-293-15</inkml:trace>
  <inkml:trace contextRef="#ctx0" brushRef="#br0" timeOffset="22231.76">14341 877 819 0,'0'0'59'15,"0"0"-17"-15,0 0 50 16,0 0-59-16,109-4 57 15,-9 8-20-15,18-1-63 16,-2 1-7-16,-7-1-25 16,-11-3-135-16,-16 0-294 0</inkml:trace>
  <inkml:trace contextRef="#ctx0" brushRef="#br0" timeOffset="22684.69">15576 1250 834 0,'0'0'174'0,"0"0"-153"16,0 0 51-16,0 0-7 15,0 0-52-15,0 0-7 16,67-15 10-16,-10 32-10 16,4 3-6-16,-4 4-2 15,-11 3-2-15,-15 0 1 16,-13 1-4-16,-12-1-5 16,-6-1 3-16,-3 1-3 15,-25-3 12-15,-14 3 4 16,-10-4 1-16,-5 1-1 15,5 1-3-15,10-5-1 16,16-3-2-16,14-5 2 16,12-5-1-16,1-3 4 15,39-4-1-15,26 0 49 0,21 0-34 16,17-14-17-16,2 0 0 16,-3-6-17-16,-9-4-66 15,-18-11-109-15,-18-12-252 16</inkml:trace>
  <inkml:trace contextRef="#ctx0" brushRef="#br0" timeOffset="22918.07">15546 846 736 0,'0'0'118'0,"0"0"-87"15,0 0 58-15,0 0-21 16,0 0 10-16,166-7 8 16,-46 13-41-16,18 0-36 15,-1-1-9-15,-9 2-1 16,-17-4-3-16,-21-2-30 16,-24 1-51-16,-25-2-88 15,-26-3-246-15</inkml:trace>
  <inkml:trace contextRef="#ctx0" brushRef="#br0" timeOffset="25906.24">17066 1721 130 0,'0'0'235'0,"0"0"-155"0,0 0 70 15,0 0 64-15,0 0-85 16,0 0-35-16,0 0-6 15,0-22-38-15,45 18-12 16,22-1-14-16,24 3-16 16,15-1-4-16,10 3-4 15,-1 0-3-15,-6 0-18 16,-15 0-67-16,-22 0-56 16,-25 0-209-16,-30-9-212 15</inkml:trace>
  <inkml:trace contextRef="#ctx0" brushRef="#br0" timeOffset="26116.49">17487 1497 828 0,'0'0'103'16,"0"0"-81"-16,0 0-8 16,0 0 9-16,0 0-2 15,0 0 71-15,-34 121-57 16,38-56 12-16,12 7-24 15,2 1-17-15,0 0-6 16,2-1-6-16,5-5-14 16,8-1-115-16,13-17-92 15,9-10-306-15</inkml:trace>
  <inkml:trace contextRef="#ctx0" brushRef="#br0" timeOffset="26619.09">18245 1255 389 0,'0'0'274'0,"0"0"-165"16,0 0-20-16,0 0-31 15,0 0-36-15,101-31 10 16,-47 31 20-16,5 7-13 16,3 12-24-16,-3 7-9 15,-4 8-1-15,-7 6-5 0,-9 8 0 16,-15 5 0 0,-20 2 0-16,-4 3 2 0,-28-1 3 15,-18-2 2-15,-9-9-3 16,-8-8 2-16,-3-9-4 15,2-9 1-15,4-8-3 16,14-10-15-16,16-2-37 16,29-7-32-16,11-18-76 15,44-10-393-15</inkml:trace>
  <inkml:trace contextRef="#ctx0" brushRef="#br0" timeOffset="26852.04">18974 1376 622 0,'0'0'96'0,"0"0"-31"16,-119-43 76-16,75 40-76 15,4 3-11-15,6 22 6 16,6 17-32-16,9 14-14 16,9 7-1-16,10 3-5 15,6 0-8-15,21-5-2 16,12 0 2-16,10-13-32 15,11-9-39-15,10-11-61 16,3-15-159-16,-3-10-131 16</inkml:trace>
  <inkml:trace contextRef="#ctx0" brushRef="#br0" timeOffset="27338.46">19414 1141 645 0,'0'0'135'0,"0"0"-81"15,0 0 22-15,0 0-58 16,0 0 40-16,-61 105 12 16,61-48-42-16,0 3-7 15,24-2-18-15,16-12-3 16,8-9-4-16,4-15-1 15,-2-11 1-15,-6-11-18 0,-5 0-1 16,-8-14 18-16,-4-8 5 16,-9-6 3-16,-8-3 1 15,-8 0-4-15,-2 3 7 16,0 6 2-16,-5 11 22 16,1 5-2-16,4 6-2 15,0 0-27-15,0 22-8 16,0 14 8-16,3 8 18 15,16 8-7-15,2 7 8 16,3 10-3-16,-3 2-3 16,-3 7-10-16,-2-3 2 15,-5-5-5-15,-8-5 0 16,-3-8 0-16,0-10-5 16,-23-8 3-16,-8-15-4 0,-9-9-4 15,-4-12 4-15,-2-3 0 16,1-19-5-16,6-21-15 15,14-12-69-15,23-14-122 16,13-9-210-16</inkml:trace>
  <inkml:trace contextRef="#ctx0" brushRef="#br0" timeOffset="27787.82">20315 1119 474 0,'0'0'163'16,"0"0"8"-16,0 0-55 15,0 0-91-15,0 0-6 16,103-21 2-16,-60 35 6 16,-2 8-13-16,-5 4-6 15,-7 8-4-15,-13 7-4 16,-8 9 1-16,-8 7 0 15,-9 1 3-15,-24 1-2 16,-14-3 3-16,-12-2 3 16,-2-5-4-16,4-4 1 0,8-3-3 15,19-11 2 1,20-4-4-16,10-8 8 0,34-9 12 16,30-3 29-16,23-7 29 15,10 0-38-15,6-2-12 16,2-12 2-16,-7 2-5 15,-10 1-6-15,-27 3-19 16,-27 2 0-16,-19 6 3 16,-15-2 13-16,0 2 8 15,0 0-24-15,0 0-12 16,0 0-20-16,-4 0-65 16,-7 0-110-16,0-9-459 15</inkml:trace>
  <inkml:trace contextRef="#ctx0" brushRef="#br0" timeOffset="31798.59">2774 3677 672 0,'0'0'414'0,"0"0"-384"0,0 0 7 16,0 0 51-16,0 0-10 16,0 0-1-16,0 0-8 15,21 0-35-15,31-3-21 16,29-3-13-16,20 5-6 16,8 1-84-16,-3 0-72 15,-15 4-130-15,-27 6-413 16</inkml:trace>
  <inkml:trace contextRef="#ctx0" brushRef="#br0" timeOffset="31977.11">2944 4059 1117 0,'0'0'85'15,"0"0"-85"-15,0 0 0 16,0 0 12-16,0 0-2 15,0 0 9-15,115 3-19 16,-9-13-10-16,16-4-167 16,2-8-459-16</inkml:trace>
  <inkml:trace contextRef="#ctx0" brushRef="#br0" timeOffset="32386.07">3869 3702 955 0,'0'0'19'0,"0"0"-15"15,0 0 91-15,0 0 4 16,0 0-43-16,0 0-18 15,21-25-14-15,25 39-10 16,13 3-1-16,7 7-4 16,1 4-3-16,-7 3-6 0,-5 2 4 15,-13 2-2 1,-9 3-2-16,-14 2-1 0,-11 2 1 16,-8 0 4-16,-8 1-3 15,-20 2 8-15,-11 0-4 16,-9-4-4-16,-8-2-1 15,-7-6 4-15,-4-7-3 16,1-6-1-16,8-8-2 16,12-5-9-16,26-7-19 15,20-7-21-15,12-22-52 16,42-12-286-16</inkml:trace>
  <inkml:trace contextRef="#ctx0" brushRef="#br0" timeOffset="32621.03">4652 3858 256 0,'0'0'833'0,"0"0"-826"15,0 0 77-15,-112-12 36 16,69 25-50-16,-2 13-11 16,2 7-7-16,4 11-21 15,3 6-7-15,5 3-4 16,7 0 7-16,12-1-18 15,8-5-1-15,4-4-8 16,13-7 0-16,26-10-24 0,16-9-58 16,18-14-101-1,11-3-149-15</inkml:trace>
  <inkml:trace contextRef="#ctx0" brushRef="#br0" timeOffset="33093.73">3851 3272 1040 0,'0'0'41'0,"0"0"-9"16,0 0 15-16,106-4 47 15,-39 2-34-15,6 2-14 0,12 0-9 16,-4 0-20-16,-4 0-16 16,-11 0 0-16,-17 3-1 15,-18 0-2-15,-16-1-3 16,-10-1-23-16,-5-1-14 15,0 0-24-15,0 0-43 16,0 0-135-16,0-3-631 16</inkml:trace>
  <inkml:trace contextRef="#ctx0" brushRef="#br0" timeOffset="33536.23">5608 3266 637 0,'0'0'58'15,"0"0"60"-15,0 0 36 0,0 0-58 16,-103-14-16-16,67 14-9 16,-1 6-13-16,1 16-11 15,-4 12-15-15,0 16-8 16,-1 16 12-16,1 21 6 15,6 14 9-15,6 11-12 16,8 8 5-16,8 1-14 16,12-1-15-16,12-6-15 15,28-10 0-15,20-13-15 16,22-16-58-16,12-15-118 16,6-23-66-16,-3-22-634 15</inkml:trace>
  <inkml:trace contextRef="#ctx0" brushRef="#br0" timeOffset="34370.98">6216 3791 310 0,'0'0'348'0,"0"0"-257"0,0 0 68 16,0 0-8-16,0 0-67 16,0 0-19-16,-23-8-27 15,18 27-30-15,2 13 0 16,0 12 34-16,3 3-12 16,0 1-9-16,21-1 0 15,15-5-17-15,15-13-4 16,14-10-3-16,14-9 1 15,2-10-26-15,-10 0-20 16,-11-13 8-16,-18-6 15 16,-17-1 14-16,-13-3 9 15,-12 1 4-15,0-2 2 0,-4 4 4 16,-5 5 20-16,1 9 3 16,5 3-4-16,2 3 1 15,1 0-12-15,0 0-16 16,0 12 0-16,0 16 0 15,0 9 24-15,0 10-6 16,10 6 11-16,6 4-13 16,6 4-3-16,0 5-10 15,0-1-1-15,-2-1 0 16,-7-3-2-16,-7-5 0 16,-6-5-2-16,-6-1-13 15,-19-8 14-15,-13-10-2 16,-9-8 3-16,-11-14 1 0,-11-10 7 15,-3-3-2-15,-2-30-1 16,10-11-5-16,17-15-23 16,25-8-60-16,22-10-51 15,28-6-148-15</inkml:trace>
  <inkml:trace contextRef="#ctx0" brushRef="#br0" timeOffset="34857.91">6293 3456 526 0,'0'0'161'0,"0"0"-69"16,0 0 66-16,0 0-27 15,0 0-26-15,0 0-25 0,-3 0-16 16,3 0-10-1,17 0-9-15,24 0-17 0,20 0 4 16,21 0-4-16,3 0-14 16,-6 0-5-16,-12 6-1 15,-13-2-4-15,-13-2-3 16,-15 0 2-16,-13-2-1 16,-8 1 4-16,-5-1 2 15,0 0 6-15,0 0 1 16,0 0-15-16,0 0-1 15,-2 0-4-15,-8 2-25 16,-5 6-55-16,0 0-50 0,6 1-101 16,9-2-467-1</inkml:trace>
  <inkml:trace contextRef="#ctx0" brushRef="#br0" timeOffset="35736.41">7405 3817 645 0,'0'0'250'0,"0"0"-206"15,0 0 91-15,0 0-28 0,0 0-30 16,0 0-6-16,60-7-29 16,13 5-33-16,17 2-8 15,4 2 2-15,-9 12-2 16,-18 3-2-16,-21 1-5 16,-19 1-1-16,-15 3 0 15,-12 3 4-15,-2 6-4 16,-29 2 7-16,-14 1 2 15,-13 0 0-15,-5-3 5 16,-1-2-1-16,7-3-3 0,16-3 12 16,16-9-8-16,17-2-3 15,8-5-3-15,22-1 1 16,32-4 31-16,25 0 2 16,19-2-20-16,2 0-12 15,-9 0 1-15,-20-2-2 16,-18-5-2-16,-15 0 0 15,-13-1-14-15,-6-2-27 16,-7-2-51-16,-3-1-71 16,-2-3-305-16</inkml:trace>
  <inkml:trace contextRef="#ctx0" brushRef="#br0" timeOffset="36138.33">8476 4001 666 0,'0'0'126'0,"0"0"-17"0,0 0 34 15,0 0-31-15,0 0-27 16,0 0-12-16,-3 9-16 16,21-7-11-16,24-1-13 15,24 2-16-15,19 1-3 16,7 1-11-16,2 1-3 15,-6-2-1-15,-16 0-13 16,-19-1-17-16,-18-3-4 16,-19 0-4-16,-10 0 7 15,-6 0-5-15,0 0-19 16,-3-11-106-16,-13-3-466 16</inkml:trace>
  <inkml:trace contextRef="#ctx0" brushRef="#br0" timeOffset="36400.05">8759 3741 888 0,'0'0'90'0,"0"0"-53"15,0 0 32-15,0 0-17 16,-2 101 79-16,2-38-51 0,0 3-29 16,0 5-22-1,0-6-22-15,0-1-7 0,2-3-41 16,11-5-88 0,9-9-175-16</inkml:trace>
  <inkml:trace contextRef="#ctx0" brushRef="#br0" timeOffset="37187.32">9619 3739 926 0,'0'0'27'15,"0"0"68"-15,0 0 1 16,0 0-34-16,0 0-12 15,0 0-24-15,-73 41-20 16,47 11 11-16,4 11 6 16,13-2-16-16,9 0-2 15,12-8-5-15,30-14-2 16,16-11-10-16,12-16-15 16,3-12-11-16,-1-3-29 15,-11-20 1-15,-15-7 35 16,-16-4 28-16,-18-4 1 15,-12-2 2-15,0 5 11 0,-9 7 12 16,-9 9 18 0,8 9-2-16,2 7-16 0,5 3-8 15,3 3-13-15,0 22 7 16,0 9 6-16,0 10 23 16,11 6-12-16,8 3-3 15,-1 3-3-15,3 2-3 16,1-1-5-16,-4 0-12 15,3 1 1-15,-3-3-1 16,-6-2 2-16,-5-4-2 0,-5-8-10 16,-2-7-16-1,-12-2-7-15,-23-9 2 16,-12-8 14-16,-11-12 4 0,-7-3-33 16,7-26 41-16,16-13-42 15,26-9-115-15,21-13-302 16</inkml:trace>
  <inkml:trace contextRef="#ctx0" brushRef="#br0" timeOffset="37591.65">10461 3785 344 0,'0'0'717'0,"0"0"-682"0,0 0 71 15,0 0-27-15,0 0-34 16,0 0-11-16,105 0-10 16,-33 20-11-16,-4 3-13 15,-10 2 0-15,-19 5-5 16,-15 3-1-16,-14-1 0 16,-10 4 4-16,0 0-2 15,-26 1 4-15,-16 1 0 16,-15-3 0-16,-1-2 5 15,4-4-5-15,14-3 2 16,18-6-3-16,14-3 2 16,8-6-1-16,27-5 5 0,28-3 30 15,24-3 21 1,9 0-31-16,-1 0-23 0,-11-3-1 16,-9-6 2-16,-9-1-3 15,-9 0-2-15,-11-1-16 16,-11-3-23-16,-11 1-37 15,-10-4-37-15,-6-4-108 16,0-6-523-16</inkml:trace>
  <inkml:trace contextRef="#ctx0" brushRef="#br0" timeOffset="37841.58">10408 3701 956 0,'0'0'177'16,"0"0"-146"-16,0 0 48 15,103-5 11-15,-24 5 2 16,10 0-29-16,5 6-7 16,-6 2-32-16,-18-2-18 15,-16-5-3-15,-15 0-2 16,-12-1-1-16,-11 2-10 15,-7-1-53-15,-1-1-67 16,-2 0-115-16,2 0-448 0</inkml:trace>
  <inkml:trace contextRef="#ctx0" brushRef="#br0" timeOffset="38102.79">11324 3355 979 0,'0'0'186'16,"0"0"-125"-16,0 0 29 15,0 0-7-15,0 0-43 16,122 78 14-16,-58-5-2 16,-3 19-27-16,-9 14-6 15,-16 10-7-15,-18-1-9 16,-18-2-3-16,-13-4-3 0,-32-11-13 15,-25-7-46-15,-17-10-70 16,-17-12-47-16,-8-15-133 16</inkml:trace>
  <inkml:trace contextRef="#ctx0" brushRef="#br0" timeOffset="38681.6">12356 3763 832 0,'0'0'86'16,"0"0"-66"-16,0 0 78 0,0 0 27 16,0 0-31-1,0 0-7-15,34 11-25 0,18-11-9 16,23 0-25-16,19 0-23 16,13 0-5-16,-1 0-41 15,-6 0-98-15,-15-10-112 16,-25-7-456-16</inkml:trace>
  <inkml:trace contextRef="#ctx0" brushRef="#br0" timeOffset="39135.67">12678 3466 1075 0,'0'0'28'16,"0"0"-13"-16,0 0 28 15,0 0 2-15,-45 138 54 16,38-55-52-16,2 11-9 15,4 5-19-15,1 0-19 16,0-2-9-16,10 0-80 16,17-13-134-16,6-9-483 15</inkml:trace>
  <inkml:trace contextRef="#ctx0" brushRef="#br0" timeOffset="40452.62">13467 3540 286 0,'0'0'50'0,"0"0"37"16,0 0 84-16,0 0 4 16,0 0-18-16,0 0-30 15,12-51-55-15,6 46-23 16,4 2-14-16,14 0-20 16,7 3-7-16,5 0-1 15,1 2-3-15,3 14-3 16,-4 10 4-16,-2 9-5 0,-10 9-4 15,-13 10 1-15,-14 1 2 16,-9 6-2-16,-9-4 3 16,-21 1 2-16,-9-3 8 15,-7-3-5-15,-5-8 2 16,2-6-5-16,0-8 1 16,5-9-2-16,8-9-1 15,16-7-16-15,14-5-21 16,6-16-27-16,37-18-114 15,23-14-371-15</inkml:trace>
  <inkml:trace contextRef="#ctx0" brushRef="#br0" timeOffset="40670.44">14168 3595 900 0,'0'0'104'0,"0"0"-103"16,-124-13 107-16,68 23-20 15,-3 16-21-15,3 15-23 16,7 10-8-16,8 10-13 16,10 6-2-16,17 4-10 15,14 1-7-15,6-2-4 16,36-7-4-16,24-3-6 16,22-13-50-16,21-15-45 15,8-18-178-15,7-14-427 16</inkml:trace>
  <inkml:trace contextRef="#ctx0" brushRef="#br0" timeOffset="40941.65">14913 3235 91 0,'0'0'972'15,"-93"-16"-968"-15,56 16 24 16,4 27 56-16,-2 18-39 0,3 21-3 16,2 23 13-1,3 13-8-15,8 14 0 0,7 8-27 16,10 0-8-16,2-4-6 16,17-6-6-16,19-8-1 15,17-13-28-15,17-16-81 16,14-16-66-16,10-21-292 15</inkml:trace>
  <inkml:trace contextRef="#ctx0" brushRef="#br0" timeOffset="41519.21">15491 3463 757 0,'0'0'205'15,"0"0"-196"-15,0 0 80 16,0 0-10-16,-79 32-51 16,63 23 15-16,8 10 7 15,8 2-17-15,0 0-14 16,21-8-15-16,12-9-4 15,10-12 0-15,12-13-2 16,8-12-4-16,4-13-24 16,-3 0-23-16,-7-17 18 15,-16-11 18-15,-11-8 9 16,-11 0-1-16,-12-1 9 0,-7 9 1 16,0 10 9-16,0 6 29 15,-1 10-14-15,-5 2-10 16,-1 0-14-16,-2 7-1 15,-2 12 16-15,3 9 7 16,5 5 7-16,3 6-7 16,0 7-12-16,0 5 9 15,11 5-10-15,2 2-7 16,-1-2-1-16,3 1-2 16,0-3 0-16,-1-3-9 15,0-3-6-15,-8-4-9 16,-6-6 10-16,-3-9-13 15,-25-7 22-15,-14-8 5 0,-18-9 4 16,-8-5 0-16,-7-8-2 16,5-23 0-16,12-10-2 15,17-12-34-15,22-5-68 16,19-11-99-16,5-12-320 16</inkml:trace>
  <inkml:trace contextRef="#ctx0" brushRef="#br0" timeOffset="41931.39">15416 3227 176 0,'0'0'303'16,"0"0"-275"-16,0 0 125 16,0 0 4-16,0 0-65 15,0 0 3-15,0 0 12 16,-3 4-1-16,39 3-10 0,22 1-8 15,17-5-42 1,12-1-27-16,-2 1-7 0,-12-2-12 16,-18 0-1-16,-21 2-1 15,-17-2 2-15,-13 2 0 16,-4-3-2-16,0 0-6 16,0 0-32-16,-10 3-40 15,-8 2-31-15,1-2-110 16,9-2-428-16</inkml:trace>
  <inkml:trace contextRef="#ctx0" brushRef="#br0" timeOffset="42403.18">16310 3395 813 0,'0'0'131'15,"0"0"-119"-15,0 0 95 16,0 0-32-16,0 0-36 16,0 0-15-16,78-7 21 0,-13 18-24 15,5 3-15 1,-3 3-2-16,-17-2-3 15,-17-1-1-15,-16 3 0 0,-11 5 0 16,-6 5-4-16,0 5 1 16,-22 3 3-16,-12 5 1 15,-8 0 3-15,-7 1-2 16,1-2-1-16,3 0 1 16,8-3-2-16,10-4 7 15,13-6 2-15,10-6-3 16,4-7 8-16,14-6 11 15,24-2 32-15,25-5 0 16,17 0-29-16,11-5-26 16,-3-7-2-16,-7-4-1 15,-5-1-27-15,-10-7-61 0,-7 0-54 16,-15-8-89-16,-16-2-246 16</inkml:trace>
  <inkml:trace contextRef="#ctx0" brushRef="#br0" timeOffset="42679.9">16289 3185 785 0,'0'0'238'0,"0"0"-164"16,0 0 56-16,0 0-32 0,0 0-14 15,95-26-40-15,-1 23-21 16,14 3-9-16,2 0-11 16,-7 0-2-16,-13 0-1 15,-19 3-19-15,-23 0-5 16,-21 0 3-16,-19-3-2 16,-8 1-20-16,0 1-1 15,-19 1-39-15,-10 4-26 16,-4-5-169-16</inkml:trace>
  <inkml:trace contextRef="#ctx0" brushRef="#br0" timeOffset="42963.57">17475 3682 818 0,'0'0'162'16,"0"0"-82"-16,0 0 43 16,0 0-19-16,0 0-12 0,0 0-45 15,139 5-39-15,-60-5-8 16,4-5 0-1,1 0-44-15,-2-2-62 0,-6-4-103 16,-15-10-279-16</inkml:trace>
  <inkml:trace contextRef="#ctx0" brushRef="#br0" timeOffset="43183.56">17793 3324 950 0,'0'0'106'16,"0"0"-37"-16,0 0 33 16,0 0-42-16,0 0-41 0,0 0 35 15,-23 106 3-15,23-40-37 16,0 13-13-16,6 1-7 16,6 4-4-16,2-3-51 15,5-6-54-15,5-11-111 16,3-13-436-16</inkml:trace>
  <inkml:trace contextRef="#ctx0" brushRef="#br0" timeOffset="43752.58">18480 3314 912 0,'0'0'77'16,"0"0"-54"-16,0 0 37 16,0 0 31-16,-59 74-24 15,59-35-26-15,0 4-18 16,16 0-19-16,16 0-4 15,14-7-12-15,9-10-27 16,4-9-26-16,-1-14-12 16,-7-3-4-16,-6-17 31 0,-9-12 33 15,-9-8 17-15,-11-4 6 16,-6 3 5-16,-10 7 22 16,0 6 26-16,0 13-4 15,0 5-18-15,-3 7-15 16,-1 0-11-16,3 8-11 15,-1 16 0-15,2 9 5 16,0 11 19-16,7 12 8 16,10 9-13-16,4 5-1 15,-3 3-1-15,0-1-10 16,-2-2 0-16,-4-5-1 16,-3 1-5-16,-4-8-2 15,-4-7 1-15,-1-8-1 16,0-9 1-16,-13-7-3 0,-8-8-6 15,-6-10 1-15,-3-9-4 16,-6 0-1-16,-1-16-18 16,6-14-50-16,14-5-63 15,17-4-133-15,33-3-165 16</inkml:trace>
  <inkml:trace contextRef="#ctx0" brushRef="#br0" timeOffset="44119.22">19284 3439 868 0,'0'0'129'16,"0"0"-54"-16,0 0-29 16,0 0 7-16,114-14-30 15,-61 25-1-15,2 7-13 16,-10 1-9-16,-12 1 1 15,-14 1-2-15,-13 2 1 16,-6 2-13-16,-7 1 13 16,-21 1-3-16,-14 1-1 15,-3-1 4-15,3-4 5 16,11 1-5-16,10-4 2 16,15-5 0-16,6-1 7 0,5-3 10 15,29 0 41 1,19-2 11-16,16-4-28 0,6-2-34 15,1-1-9-15,-6-2-12 16,-7 0-32-16,-7 0-57 16,-8-5-68-16,-12-14-202 15</inkml:trace>
  <inkml:trace contextRef="#ctx0" brushRef="#br0" timeOffset="44392.49">20152 2998 834 0,'0'0'262'0,"0"0"-164"0,0 0 10 16,0 0-24-16,0 0-28 16,0 0-31-16,102 73 5 15,-35 5-8-15,-2 17-13 16,-17 6-7-16,-16 13 0 15,-18 15 0-15,-14 3-1 16,-7 3-1-16,-29-9 0 16,-16-12-1-16,-26-14-19 15,-22-15-49-15,-28-18-81 16,-31-17-116-16</inkml:trace>
  <inkml:trace contextRef="#ctx0" brushRef="#br0" timeOffset="48819.84">5800 5104 233 0,'0'0'817'15,"0"0"-807"1,0 0-10-16,0 0 0 0,0 0 30 15,0 0-14-15,-6 80 51 16,6-36-20-16,5 7-16 16,4 5 9-16,6 1-17 15,-3 4-3-15,1-3-1 16,4-1-7-16,0-5 3 16,0-9-6-16,4-11-5 15,-1-12-4-15,0-14 3 16,5-6 1-16,7 0 6 15,9-21 2-15,9-2-5 16,6-3-7-16,7 7 0 16,6 0 0-16,5 8 0 15,11 5-2-15,20 3 2 0,20 3 7 16,24 0 8-16,15 2-2 16,9 7-13-16,3 0 0 15,3-1-1-15,-3 3 0 16,-4-4 1-16,-8 0 0 15,-12-2-7-15,-8 0-4 16,-6-4-9-16,-7 1 2 16,2-1 3-16,-5-1 3 15,-4 0 4-15,-8 1 2 16,-10 1 2-16,-6 1 4 16,-8-3-2-16,-2 2 2 15,-9-2-2-15,-4 0 5 0,-2 0-4 16,1 0 1-16,2 0-2 15,0-5 2-15,3 1 3 16,0 2-3-16,-1-1 0 16,-3 3-2-16,-3 0 2 15,-4 0 0-15,1 0 1 16,-5 0 4-16,0 2 0 16,-5 2-4-16,-6-1-1 15,-6 0-4-15,-4 2 4 16,-8-1 1-16,-5 1-1 15,-9 0 0-15,-6 0-3 16,-4-4 3-16,-4 1 0 16,3 1 4-16,-1-2-3 0,2 1 0 15,3-2-1-15,1 0-1 16,2 1 0-16,-1 1 0 16,-4 0 1-16,0-2-1 15,-5 0 1-15,-1 0 0 16,-5 0 0-16,-3 3 2 15,0-3-1-15,0 0-1 16,0 0 8-16,0 0 0 16,0 0 9-16,0 0-4 15,0 0-2-15,0 2 0 16,0-2 7-16,0 1-7 16,0 1 2-16,0-2 8 0,0 0 1 15,0 0 21-15,0 0 8 16,0-2 5-1,6-11 0-15,3-7-39 0,0-8-8 16,0-4 2-16,1-11-6 16,-4 0-3-16,3-4-2 15,-6-3 0-15,-3 2-2 16,0 4 2-16,0 10-3 16,-6 7-9-16,-6 9-10 15,-4 4-34-15,-2 3-91 16,0 1-61-16,10-5-174 15</inkml:trace>
  <inkml:trace contextRef="#ctx0" brushRef="#br0" timeOffset="50725.77">15120 4922 669 0,'0'0'63'16,"0"0"84"-16,0 0-33 16,0 0-48-16,0 0-29 15,0 0-15-15,0 0 10 0,-5 81 8 16,4-25-22 0,1 6 1-16,0 4 4 0,0 1-7 15,6 4 7-15,1-1 2 16,-1-3-6-16,-2-4-7 15,1-4 1-15,0-6-3 16,1-7-1-16,-2-5-6 16,3-3 0-16,-1-12 3 15,-1-8-6-15,-2-6 1 16,0-7 0-16,0-3 1 16,10-2 3-16,15 0 3 15,23 0 8-15,28-7 1 0,23 2-12 16,25 5-4-1,13 0 1-15,18 0-4 0,10 0 2 16,6 9 0-16,6 2 0 16,-2 1 0-16,1 4 1 15,-5 1 1-15,-1 3-2 16,0-1 0-16,-1 3-3 16,0-2 3-16,-4-1 0 15,-10 0 0-15,-10-5 0 16,-19-1 0-16,-15-1-1 15,-13-6-4-15,-16 2 1 16,-6 1 1-16,-6-1 1 16,-3-2 1-16,-6 3-2 15,-4-4 2-15,-5 1 0 16,-5 0 0-16,-6-2 1 0,-8-3 1 16,-11 1 1-16,-8-2-1 15,-7 0-1-15,-2 0 2 16,1 0-1-16,0 0 1 15,5 0-2-15,6 0-2 16,2 0 2-16,5 0-1 16,3 3 1-16,-3-1 0 15,-3 3 1-15,-6-5 1 16,-5 2-2-16,-7 0 0 16,-1-2 2-16,2 0 1 15,8 0-2-15,13 0-1 16,12 0-1-16,14 0 0 0,6 0-3 15,-1 0 4 1,-5 0-1-16,-11 0 0 0,-8 0-3 16,-13 0 4-16,-10 1 1 15,-5-1 4-15,-2 0 0 16,-1 0 4-16,2-3-3 16,0-4 3-16,-1 0-3 15,1 2 4-15,-3 2 2 16,-2 0-7-16,-1 3 5 15,0-1 0-15,0 1-1 16,0-2-2-16,0 2 10 16,0 0 7-16,0-4 5 15,0-5 4-15,0-3-16 16,0-8-16-16,0-4 1 16,0-9-1-16,0-6 1 0,0-12 0 15,0-9 0-15,0-8-2 16,3-10 0-16,-1-4 1 15,-1-3-3-15,-1-4 3 16,0-1-2-16,0 10 1 16,0 7-1-16,0 11 2 15,0 13-2-15,0 13 1 16,0 10 0-16,0 6 0 16,0 9 0-16,0 1 1 15,0 5-1-15,2 4 0 16,-2 1 0-16,0 0-4 0,0 0-5 15,0 0-40-15,0 3-71 16,-11 7-106-16,-10-5-225 16</inkml:trace>
  <inkml:trace contextRef="#ctx0" brushRef="#br0" timeOffset="53506.35">7799 6291 266 0,'0'0'281'0,"0"0"-245"15,0 0 101-15,0 0-2 16,0 0-38-16,0 0-4 16,0 0-11-16,-3 2-26 15,3 0-20-15,0-2-11 16,0 0-3-16,0 0 2 16,0 0-3-16,0 0-3 15,0 0 4-15,0 0-11 16,0 0-4-16,0 1-4 0,0-1 1 15,-3 0 0 1,3 1 0-16,0-1 1 0,0 0-1 16,0 0-2-16,-3 0-1 15,3 0 0-15,0 0 0 16,0 0 1-16,0 0-1 16,0 0 0-16,0 0 5 15,0 0-1-15,0 0 5 16,0 0 0-16,0 0-1 15,6 0 1-15,18 0 1 16,12 0-4-16,20 0 1 16,24 0-5-16,24 0 8 15,15 0-11-15,8 0 0 16,-6 7-3-16,-20 3 0 16,-19 0 0-16,-25-3-1 0,-23-2 4 15,-17 0 0 1,-10-5-1-16,-7 0-4 0,0 0 2 15,0 0 3-15,0 0-1 16,0 0 1-16,-16 0-11 16,-5 0-25-16,-2 0-66 15,-2 0-92-15,7 0-222 16</inkml:trace>
  <inkml:trace contextRef="#ctx0" brushRef="#br0" timeOffset="53853.93">8290 6212 619 0,'0'0'248'0,"0"0"-173"16,0 0 70-16,0 0-43 15,0 0-37-15,0 0-17 16,-9 9-8-16,3 22-24 15,-4 16 70-15,-1 9-34 16,3 8-3-16,1 5 2 16,3 6-6-16,1 3-14 15,3 2-8-15,0-2-13 16,0-4-3-16,0-8 2 16,1-11-6-16,2-16 0 15,-1-13-1-15,1-11 0 0,1-10-2 16,-3-3-1-16,1-2-5 15,-1 0-28-15,1-10-77 16,-2-16-149-16,0-11-723 16</inkml:trace>
  <inkml:trace contextRef="#ctx0" brushRef="#br0" timeOffset="59022.76">16808 6821 653 0,'0'0'138'16,"0"0"-121"-16,0 0 58 16,0 0 40-16,0 0-17 0,0 0-29 15,0 0-8 1,81 1-21-16,-13 2 2 0,10 0-5 16,7 1-19-16,-5 0-15 15,-3 2-1-15,-7 1-4 16,-9-1 2-16,-10 2 0 15,-16-2-2-15,-12-2-5 16,-13-2 2-16,-8-2-1 16,-2 0-8-16,0 0-4 15,0 0 3-15,0 0-24 16,0 0-46-16,0 0-99 16,-8 0-332-16</inkml:trace>
  <inkml:trace contextRef="#ctx0" brushRef="#br0" timeOffset="59353.9">17118 6845 879 0,'0'0'104'15,"0"0"-74"-15,0 0 60 16,0 0-29-16,-39 72-27 15,19-17 62-15,2 13-29 16,4 4-24-16,5 6 9 16,1 0-6-16,2-1-22 15,0 0-9-15,-2-9-3 0,1-5-4 16,1-14 3 0,3-13-7-16,0-12 2 0,3-9-4 15,0-10-2-15,-2-2 1 16,2-3-3-16,0 0-4 15,0-17-31-15,9-13-41 16,8-12-121-16,-2-6-246 16</inkml:trace>
  <inkml:trace contextRef="#ctx0" brushRef="#br0" timeOffset="59940.27">16810 6453 592 0,'0'0'136'16,"0"0"-124"-16,0 0 71 16,0 0 5-16,0 0 20 15,0 0-6-15,19 0-34 16,24 6-27-16,24 4 22 16,17-1-3-16,8 2-32 15,7 0-14-15,0-2-12 16,-4 2 0-16,-7-5 3 0,-14-1-3 15,-19-2-1-15,-17 0 1 16,-20-1-2-16,-11 0 0 16,-5-2 0-16,-2 0 7 15,0 0 1-15,0 0 15 16,0 1-11-16,0-1-6 16,-9 4-6-16,-3 4-3 15,-6 5-9-15,-3 1-28 16,3-7-83-16,5-7-140 15</inkml:trace>
  <inkml:trace contextRef="#ctx0" brushRef="#br0" timeOffset="66971.3">3032 8115 763 0,'0'0'273'0,"0"0"-263"15,0 0 0-15,0 0 45 16,0 0 4-16,0 0 0 16,0 0 0-16,39 9-26 15,10 2 6-15,18-3-11 16,5 2-28-16,8-3-7 15,7-2-35-15,2 0-63 0,-2-4-159 16,-14-1-645 0</inkml:trace>
  <inkml:trace contextRef="#ctx0" brushRef="#br0" timeOffset="67168.59">3077 8499 1114 0,'0'0'16'16,"0"0"-8"-16,0 0 1 0,0 0 19 15,0 0-6 1,0 0 46-16,143 18-32 0,-28-32-36 16,18-4-69-16,2-8-168 15,-8-6-545-15</inkml:trace>
  <inkml:trace contextRef="#ctx0" brushRef="#br0" timeOffset="67539.2">4215 8104 1051 0,'0'0'63'0,"0"0"-61"16,0 0 24-16,0 0 9 16,0 0-7-16,0 0 5 15,70-23 1-15,-18 43-16 16,6 7-13-16,-3 5-5 16,-10 5 0-16,-9 4-1 15,-12 3-1-15,-8 2 2 16,-10 4 0-16,-6 0 0 15,0 1 0-15,-25-2-2 16,-14-5 2-16,-13-4 3 16,-11-8-1-16,-7-5 5 15,-1-10-6-15,11-6-2 0,24-5 0 16,21-6-7 0,15-6-33-16,30-24-43 0,34-10-468 15</inkml:trace>
  <inkml:trace contextRef="#ctx0" brushRef="#br0" timeOffset="67772.62">4803 8221 1100 0,'0'0'11'16,"-81"-2"59"-16,38 15 40 15,2 12-40-15,4 11-18 0,12 7 5 16,4 9-14-16,13 5-16 15,7 4-18-15,1-2 0 16,15-4-9-16,21-7-1 16,13-9-28-16,17-6-44 15,8-15-67-15,4-15-203 16,-14-3-235-16</inkml:trace>
  <inkml:trace contextRef="#ctx0" brushRef="#br0" timeOffset="67979.02">4276 7695 938 0,'0'0'183'0,"0"0"-161"15,0 0 14-15,0 0-6 16,97-14 16-16,-6 14 16 15,18 7-29-15,6 5-33 16,0-1-12-16,-4-2-85 16,-11-7-227-16</inkml:trace>
  <inkml:trace contextRef="#ctx0" brushRef="#br0" timeOffset="68527.33">5553 8157 638 0,'0'0'91'16,"0"0"14"-16,0 0 29 16,0 0-43-16,0 0-17 15,0 0-13-15,6-4-25 16,31 8-15-16,24 7 40 0,20 0-8 15,8 1-46-15,-2-2-4 16,-14-1-6-16,-10-4 2 16,-16-1-13-16,-17-2-18 15,-9-2-28-15,-12 0-67 16,-9-2-151-16,0-14-427 16</inkml:trace>
  <inkml:trace contextRef="#ctx0" brushRef="#br0" timeOffset="68719.82">5929 8093 247 0,'0'0'790'0,"0"0"-775"16,0 0 38-16,0 0 35 0,0 0 29 16,-66 111-25-16,51-58-22 15,2 7-26-15,4 6-28 16,0 4-14-16,0 3-2 15,6 2-54-15,0-5-72 16,3-11-112-16,0-12-544 16</inkml:trace>
  <inkml:trace contextRef="#ctx0" brushRef="#br0" timeOffset="69455.74">7517 8358 59 0,'0'0'655'0,"0"0"-615"16,0 0 40-16,0 0 36 16,0 0-9-16,0 0-26 15,3 8-18-15,31-1-6 16,23 2 17-16,29-2-15 0,13 1-37 16,6 0-19-16,0-5-3 15,-5 0-4-15,-10-3-50 16,-11 0-54-1,-15 0-109-15,-19-4-329 0</inkml:trace>
  <inkml:trace contextRef="#ctx0" brushRef="#br0" timeOffset="69658.14">8096 8187 784 0,'0'0'246'0,"0"0"-221"15,0 0 32-15,0 0 13 16,-91 59-8-16,70-16-11 16,7 9-13-16,3 10-11 15,3 5-26-15,8 1-1 16,0 0-31-16,11-3-63 16,25-7-113-16,14-10-249 15</inkml:trace>
  <inkml:trace contextRef="#ctx0" brushRef="#br0" timeOffset="70071.75">8963 8188 804 0,'0'0'143'0,"0"0"-130"15,0 0 65-15,0 0-22 16,0 0-28-16,0 0 27 16,83 20 3-16,-32 3-29 15,1 3-20-15,-1 3-6 0,-7 7-2 16,-3 3-1-16,-7 8 0 15,-4 4 2-15,-8 4-2 16,-10-2-3-16,-9 0-2 16,-3-7 5-16,-22-1-7 15,-15-8-3-15,-17-7 3 16,-5-7-1-16,-7-9 1 16,3-8-5-16,12-6-18 15,17 0-33-15,31-16-36 16,18-9-101-16,38-9-569 15</inkml:trace>
  <inkml:trace contextRef="#ctx0" brushRef="#br0" timeOffset="70288.17">9610 8356 950 0,'0'0'65'0,"0"0"19"16,-87-17 36-16,37 17-62 15,-10 14-3-15,2 19 1 16,3 11-10-16,8 12-27 16,11 6-5-16,14 5-10 15,15-1-3-15,7-1-2 16,15-6-23-16,26-7-40 16,13-8-59-16,9-13-89 15,7-16-445-15</inkml:trace>
  <inkml:trace contextRef="#ctx0" brushRef="#br0" timeOffset="70631.85">9923 8420 847 0,'0'0'103'0,"0"0"-94"15,0 0 91-15,0 0-7 16,0 0-20-16,0 0-17 15,136 25-19-15,-57-17-18 16,4 3-15-16,1-5-4 16,-5 2-10-16,-10-3-41 15,-11-2-66-15,-11-3-154 16,-15 0-401-16</inkml:trace>
  <inkml:trace contextRef="#ctx0" brushRef="#br0" timeOffset="70895.16">10370 8361 738 0,'0'0'126'16,"0"0"-84"-16,0 0 58 16,0 0-6-16,0 0 3 15,0 0-23-15,-71 95-8 16,59-44-20-16,6 9-9 15,-1 2-3-15,4 2-15 16,1-6-3-16,1 0-12 16,1-6-3-16,-2-5-1 15,1-8-28-15,1-8-57 16,0-6-56-16,0-13-126 0,6-10-368 16</inkml:trace>
  <inkml:trace contextRef="#ctx0" brushRef="#br0" timeOffset="71261.17">10045 8095 633 0,'0'0'334'0,"0"0"-292"15,0 0 58-15,0 0 6 16,0 0-22-16,0 0-5 16,115-5-11-16,-22 16-39 15,4 0-24-15,-8 1-1 16,-17-5-3-16,-20 0-1 15,-15-2-5-15,-14 0 1 16,-11-2 4-16,-9-3-3 16,-3 0-3-16,0 0-6 15,0 0-18-15,-6 0-38 0,-14 0-55 16,1 0-139 0</inkml:trace>
  <inkml:trace contextRef="#ctx0" brushRef="#br0" timeOffset="76234.82">3099 10339 184 0,'0'0'833'0,"0"0"-793"15,0 0-23-15,0 0 21 16,0 0-11-16,0 0-10 16,0 0 6-16,136-31-1 15,-68 30-11-15,9 1-10 16,0 0-1-16,1 1-2 15,4 5-12-15,-8 4-55 16,-2-4-76-16,-14-1-173 16,-16-2-343-16</inkml:trace>
  <inkml:trace contextRef="#ctx0" brushRef="#br0" timeOffset="76456.22">3212 10793 728 0,'0'0'134'15,"0"0"-126"-15,0 0 28 16,0 0 32-16,0 0 26 16,0 0-5-16,88 40-1 0,-10-40-33 15,19 0-41 1,15 0-14-16,16-3-5 15,3-5-74-15,-7-9-174 16,-18-5-682-16</inkml:trace>
  <inkml:trace contextRef="#ctx0" brushRef="#br0" timeOffset="78471.8">4817 10432 394 0,'0'0'195'16,"0"0"-67"-16,0 0-36 16,0 0-3-16,0 0-21 15,84-22-3-15,-32 15-17 16,2 5-10-16,-4 1-17 16,-5 1-10-16,-6 0 1 0,-2 0-1 15,-4 0-6-15,-2 13 2 16,4 6-1-16,-4 8-4 15,-1 7 0-15,-5 5-1 16,-5 7 0-16,-7 2 1 16,1 8-1-16,-7-1 1 15,-1-2 0-15,-6-4-2 16,0-5 0-16,-16-5-2 16,-16-8-7-16,-10-7 9 15,-13-7 0-15,-9-6 1 16,0-8-1-16,3-3 0 0,13-5-21 15,20-17-22 1,26-9-28-16,10-8-114 0,41-7-499 16</inkml:trace>
  <inkml:trace contextRef="#ctx0" brushRef="#br0" timeOffset="78723.25">5548 10464 938 0,'0'0'65'16,"0"0"-2"-16,-98-17 45 15,69 19-48-15,1 25-27 16,1 14-1-16,2 15 4 0,0 10 1 16,8 3-14-16,5 2-8 15,9-7-5-15,3-6-8 16,11-9-2-16,30-5-20 15,19-9-64-15,28-14-96 16,15-18-289-16</inkml:trace>
  <inkml:trace contextRef="#ctx0" brushRef="#br0" timeOffset="80173.5">6478 10435 472 0,'0'0'114'0,"0"0"-33"16,0 0 62-16,-81-46-55 16,48 43-33-16,-5 3 6 15,-9 7-3-15,-8 18-26 0,0 12-6 16,4 10-10-1,6 9 5-15,14 7-4 0,12 8 2 16,13-1-6-16,6-3-3 16,16-7-7-16,26-7-1 15,16-10-2-15,22-10 0 16,11-8-1-16,5-11-8 16,-4-11-23-16,-11-3-36 15,-17-13 27-15,-13-16-9 16,-18-10 50-16,-12-12 0 15,-14-9 1-15,-7-11-2 16,-7-5-9-16,-22 2 4 16,-7 7 6-16,-7 15 3 15,-12 13 7-15,-9 14-10 16,-14 10 0-16,-2 10 0 0,2 5-49 16,15 6-99-16,19 14-176 15</inkml:trace>
  <inkml:trace contextRef="#ctx0" brushRef="#br0" timeOffset="80468.72">6224 10764 493 0,'0'0'290'16,"0"0"-272"-16,0 0 57 15,0 0 30-15,94 3-47 16,-55-3-18-16,4-3-21 15,-4 0-19-15,0-1-2 16,-2-1-92-16,-9-1-282 16</inkml:trace>
  <inkml:trace contextRef="#ctx0" brushRef="#br0" timeOffset="80685.13">6357 10594 713 0,'0'0'175'16,"0"0"-141"-16,0 0 71 15,0 0-66-15,0 0-28 16,0 0 41-16,-9 114-19 16,9-62-23-16,6 0-9 15,1-1-1-15,-1-3-44 0,-1-4-133 16,2-10-262-1</inkml:trace>
  <inkml:trace contextRef="#ctx0" brushRef="#br0" timeOffset="81189.1">7073 10549 463 0,'0'0'86'0,"0"0"-7"0,0 0 94 15,0 0-88 1,0 0-11-16,0 0 8 0,-8 0-21 15,22 0-20-15,20 0-2 16,23 0 8-16,17 2-24 16,10 5-16-16,5 0-7 15,-7 3-1-15,-6-3 0 16,-17-4 0-16,-13 2-23 16,-16-2-17-16,-17-3-6 15,-7 0-8-15,-6 0-11 16,-2-1-28-16,-17-12-269 15</inkml:trace>
  <inkml:trace contextRef="#ctx0" brushRef="#br0" timeOffset="81393.09">7377 10480 775 0,'0'0'87'0,"0"0"-15"16,0 0 49-16,0 0-32 15,-75 107-1-15,70-51-23 16,5 7-11-16,0 2-19 16,5-2-24-16,9-5-11 15,-2-2 0-15,-2-3-44 16,1-6-72-16,-5-7-222 16</inkml:trace>
  <inkml:trace contextRef="#ctx0" brushRef="#br0" timeOffset="82673.64">7446 10219 9 0,'0'0'4'16,"0"0"19"-16,0 0 0 15,0 0-18-15,0 0 6 16,0 0 12-16,0 0 11 16,0 0 16-16,-44-46-28 15,37 41-3-15,0 3 8 16,2 1 17-16,5 0 46 15,-3 1-9-15,3-2-12 16,0 1 24-16,0 1 14 16,0-1-6-16,0 1-24 15,0 0-15-15,0-1-7 16,0 1-14-16,0 0-7 16,-3 0-4-16,-3 0-10 0,0 0 6 15,-1 7-10-15,2 8-8 16,2 3 5-16,2 5-3 15,-1 3 5-15,2 1 1 16,0 2-7-16,-1-2 15 16,-2 3-16-16,-2 2 2 15,2 0 2-15,0 4-3 16,-1 1-4-16,4 4 5 16,0-1-4-16,4-1 1 15,10 0-1-15,-4-4 3 16,2-3-1-16,-6-5-1 15,3-3-4-15,-4-6 1 16,-4-1-3-16,-1-5 1 16,0-4 0-16,0-2-1 0,0 0-1 15,0-5 1-15,0 0 0 16,0 2-1-16,0-3-1 16,0 2-23-16,0-2-35 15,0 0-59-15,0 0-161 16</inkml:trace>
  <inkml:trace contextRef="#ctx0" brushRef="#br0" timeOffset="84825.76">7143 10512 122 0,'0'0'90'16,"0"0"-9"-16,0 0 35 16,0 0-44-16,0 0 12 15,0 0 44-15,60 0-11 16,-11 0-53-16,15-7-21 15,8 0-21-15,5 1-4 16,3-2-7-16,-8 2-11 16,-9 2 1-16,-13 3-1 15,-14-2 2-15,-19 3 3 16,-12-1-5-16,-5-1-5 16,-17 2 5-16,-22 0 13 15,-21 0-12-15,-14 0 7 0,-7 0-7 16,2 0 12-1,6 0-2-15,8 0-4 0,15 0-6 16,16 0 4-16,13 0-3 16,15 0-1-16,6 0-1 15,0 0 0-15,31 0 0 16,14 0 7-16,18 0-2 16,11 0-1-16,1 0-3 15,-7 0-1-15,-17 0 0 16,-15 0 0-16,-18 2 0 15,-15-1-1-15,-3 2-6 16,-22 0-12-16,-23 7 19 0,-21 1 6 16,-8-1-4-16,-4 2 8 15,5-5 1-15,15-1-3 16,19 1 0-16,17-4-7 16,11-3-1-16,10 0 0 15,1 1-3-15,6-1 2 16,27 0 1-16,20 0 3 15,19 0 3-15,19 0-2 16,4 0-4-16,-4-1-2 16,-12-2 2-16,-16-2 1 15,-22 2-1-15,-21 1 1 16,-15-1-1-16,-5 2 0 16,-25 1 0-16,-28 0 1 0,-29 0 2 15,-21 1 1 1,-13 8 9-16,-1 2 8 0,14-1-7 15,20-1-3-15,25 1-8 16,25-6-2-16,22-1-1 16,11-3-7-16,36 0 7 15,31 0 10-15,30 0-9 16,20 0 5-16,5-3-5 16,-7-3-1-16,-24 1 2 15,-26 2-2-15,-24 0-2 16,-22 0 1-16,-10 2-13 15,-9-1-79-15,0-3-137 0</inkml:trace>
  <inkml:trace contextRef="#ctx0" brushRef="#br0" timeOffset="85814.45">7122 11439 391 0,'0'0'100'0,"0"0"-31"15,0 0 95-15,0 0-43 16,0 0-74-16,0 0 1 16,97-20 10-16,-19 18-10 15,8-2-29-15,-1 1-14 16,-9 0-4-16,-18 1 3 16,-16-2-2-16,-17 3 0 15,-16-1 2-15,-9 0-4 16,-3-2 4-16,-31 1 28 15,-23 0-18-15,-19 2-11 16,-13 1 3-16,-2 0 0 0,7 0 6 16,17 0-1-16,22 0-7 15,17 3 11 1,20-2-6-16,8-1-7 16,0 1-2-16,16-1 0 0,25 0 7 15,19 0 4-15,16 0-5 16,9 0-6-16,-5-4 1 15,-8-3 1-15,-15 0 1 16,-14-1-2-16,-16 2 0 16,-9 0 3-16,-11 1 16 15,-5 2 18-15,-2 0 14 16,0 1-6-16,0 1-30 16,0 1-3-16,0 0-11 15,0 0-2-15,0 0-10 0,0 0-65 16,0 0-90-16,0 1-403 15</inkml:trace>
  <inkml:trace contextRef="#ctx0" brushRef="#br0" timeOffset="86506.02">3259 12630 191 0,'0'0'561'15,"0"0"-476"-15,0 0-62 16,0 0 57-16,0 0 16 15,0 0-5-15,7 2-16 16,24-2-21-16,19-6-33 16,26 1-21-16,15-1-1 15,10 4-43-15,-2 1-94 16,-11-1-248-16</inkml:trace>
  <inkml:trace contextRef="#ctx0" brushRef="#br0" timeOffset="86685.91">3545 12857 956 0,'0'0'122'0,"0"0"-122"16,0 0-13-16,0 0 13 16,0 0 6-16,0 0 16 15,146 23-13-15,-19-28-9 16,19-13-240-16,1-6-550 0</inkml:trace>
  <inkml:trace contextRef="#ctx0" brushRef="#br0" timeOffset="87225.15">4613 12521 681 0,'0'0'140'0,"0"0"-98"16,0 0 67-16,0 0-23 16,0 0-33-16,0 0-10 15,85-3 15-15,-16 25-25 16,13 9-19-16,0 5-8 15,-6 2-6-15,-12 2 1 16,-18 1-1-16,-15-1 1 16,-17 2-1-16,-11 2-4 0,-3 2 4 15,-24 1 1-15,-15 0 0 16,-13-5 13-16,-7-4 1 16,-7-9-3-16,-4-7-8 15,1-5-3-15,11-6-1 16,18-7-19-16,25-4-20 15,15-9-29-15,49-24-88 16,27-13-580-16</inkml:trace>
  <inkml:trace contextRef="#ctx0" brushRef="#br0" timeOffset="87419.63">5416 12626 992 0,'0'0'46'0,"-99"0"34"0,32 23 26 16,-5 10-51-16,4 7-4 16,11 9-4-16,18 5-15 15,16 9-18-15,15 3-8 16,8 0-6-16,18-5-39 16,28-8-40-16,24-11-84 15,17-11-218-15</inkml:trace>
  <inkml:trace contextRef="#ctx0" brushRef="#br0" timeOffset="87973.44">6321 12626 862 0,'0'0'30'16,"0"0"27"-16,-122-19 69 15,67 19-44-15,-8 10-18 16,0 19-5-16,12 12-24 16,8 10-11-16,18 5-7 15,14 7 12-15,11 2-14 16,2-1-7-16,29-7-6 15,23-5-2-15,16-14-1 0,18-12-5 16,9-14-23-16,-6-12-17 16,-9-3-8-16,-15-25 25 15,-19-14 16-15,-17-10 13 16,-19-16 2-16,-12-5-2 16,-15-2-3-16,-28 8-8 15,-12 16 7-15,-8 18 4 16,-4 16-1-16,6 14-17 15,14 3-89-15,24 17-113 16,23 8-272-16</inkml:trace>
  <inkml:trace contextRef="#ctx0" brushRef="#br0" timeOffset="88207.81">6133 12905 339 0,'0'0'654'16,"0"0"-638"-16,0 0 38 16,0 0 12-16,0 0-32 15,0 0 33-15,91 6-20 16,-24-6-47-16,6 0-4 0,-6 0-80 15,-10 0-189 1,-15-10-432-16</inkml:trace>
  <inkml:trace contextRef="#ctx0" brushRef="#br0" timeOffset="88417.25">6232 12791 982 0,'0'0'63'0,"0"0"-54"16,0 0 22-16,0 0 13 15,-11 73 16-15,11-32-29 16,0 7-15-16,9 1-13 16,7 2-3-16,4-3-34 0,5-6-114 15,5-6-301-15</inkml:trace>
  <inkml:trace contextRef="#ctx0" brushRef="#br0" timeOffset="89792.04">7297 12392 307 0,'0'0'61'16,"0"0"-39"-16,0 0 106 16,0 0 23-16,0 0-19 15,0 0-18-15,-14-7-39 16,8 17-37-16,-10 18 2 15,-8 17 41-15,-7 13-13 16,-4 9-15-16,-1 11-8 0,5 9 11 16,6 9-16-16,5 6-11 15,16 4-15-15,4-1-12 16,40-4-2-16,38-5-7 16,44-5-62-16,46-17-115 15,25-19-354-15</inkml:trace>
  <inkml:trace contextRef="#ctx0" brushRef="#br0" timeOffset="95756.4">7920 12799 51 0,'0'0'938'0,"0"0"-938"0,0 0 0 16,0 0 0-16,0 0 65 15,-52 115 0-15,50-66-17 16,2-3-14-16,18-4-20 16,22-4-5-16,17-12-6 15,12-8 3-15,8-11-6 16,-4-7-14-16,-13-2-12 15,-14-18 9-15,-15-8 9 16,-14-4 8-16,-9-4 3 16,-8 1 0-16,0 4 6 15,-6 8 12-15,-7 4 8 16,2 10 5-16,5 4-5 16,4 5-8-16,1 0-21 15,1 17-1-15,0 14 1 0,0 11 6 16,3 8-5-1,14 2 7-15,4 3-4 0,-1-1-4 16,-2-1-1-16,-5 0 1 16,0-2 1-16,-7 0-1 15,-4-1-2-15,-2 2-1 16,-3-7 2-16,-19-3-5 16,-13-6 6-16,-9-7 0 15,-9-8 6-15,-11-11-4 16,-3-10 2-16,2-3 6 15,5-23-8-15,12-10 3 16,21-8-5-16,23-7-3 0,13-8-38 16,49-7-64-16,28-7-153 15,20-2-395-15</inkml:trace>
  <inkml:trace contextRef="#ctx0" brushRef="#br0" timeOffset="96172.65">9444 12905 957 0,'0'0'38'0,"0"0"37"0,-107-8 11 16,50 25-30-16,-6 16-17 15,2 10 5-15,8 13-6 16,10 6-14-16,11 6-6 16,19-1-7-16,13-2-6 15,1-7 3-15,35-8-7 16,15-13 1-16,14-11-2 16,11-14-9-16,2-12-26 15,2 0-32-15,-11-25 5 16,-12-8 31-16,-15-13 27 15,-11-9 4-15,-9-9 2 0,-11-11-1 16,-10 3-1 0,-1 9 0-16,-13 14 5 0,-22 15 13 15,-11 13-6-15,-8 14-12 16,-4 7-2-16,6 0-33 16,12 16-46-16,14 5-67 15,15 4-240-15</inkml:trace>
  <inkml:trace contextRef="#ctx0" brushRef="#br0" timeOffset="96413.75">9176 13225 936 0,'0'0'37'16,"0"0"-26"-16,0 0 101 15,127 1-69-15,-69-1-26 16,3 0-3-16,-6 0-14 16,-6 0-6-16,-8-3-75 15,-13-2-273-15</inkml:trace>
  <inkml:trace contextRef="#ctx0" brushRef="#br0" timeOffset="96623.19">9467 13104 929 0,'0'0'57'0,"0"0"4"16,0 0-8-16,0 0-22 15,0 0 12-15,-27 94-15 16,27-58-18-16,0 5-10 16,0 1 0-16,9 3-50 15,1-7-168-15,-1-5-336 0</inkml:trace>
  <inkml:trace contextRef="#ctx0" brushRef="#br0" timeOffset="97089.94">9981 13002 906 0,'0'0'56'15,"0"0"-52"-15,0 0 10 16,0 0 62-16,0 0-15 16,121-2-30-16,-60 2-10 15,-3 7-16-15,-7 6-3 16,-6 4 1-16,-12 1-3 15,-17 3-10-15,-12 4-9 16,-4 2 6-16,-22 4 9 16,-15-2 4-16,-12 2 0 15,-5-1 10-15,-1-2 15 16,7 0-9-16,12-3-4 0,17-2 5 16,16-4-5-1,4-5-11-15,43-4 6 0,30-5 7 16,28-5-6-16,14 0-8 15,11 0-48-15,-9-14-93 16,-14-11-401-16</inkml:trace>
  <inkml:trace contextRef="#ctx0" brushRef="#br0" timeOffset="97328.3">10693 12646 740 0,'0'0'299'0,"0"0"-222"0,0 0 9 16,0 0-45-16,0 0-27 15,0 0 50-15,94 112 3 16,-47-40-35-16,-8 11-23 16,-9 7-7-16,-14 6 0 15,-16-2-2-15,-1-2-2 16,-41-5-40-16,-28-3-31 15,-33-9-80-15,-28-9-205 16</inkml:trace>
  <inkml:trace contextRef="#ctx0" brushRef="#br0" timeOffset="97923.53">2635 14843 1094 0,'0'0'97'0,"0"0"-96"15,100-4 3-15,-28 9 23 16,16 1-8-16,13-2-9 16,1 0-10-16,2 0-5 15,-1-4-123-15,-6 0-351 16</inkml:trace>
  <inkml:trace contextRef="#ctx0" brushRef="#br0" timeOffset="98108.45">3327 15075 1212 0,'0'0'21'16,"0"0"-21"-16,0 0-5 15,0 0-3-15,0 0 0 16,193-31-31-16,-35 4-122 16,21-7-448-16</inkml:trace>
  <inkml:trace contextRef="#ctx0" brushRef="#br0" timeOffset="98692.37">4911 14526 448 0,'0'0'210'0,"0"0"-58"15,0 0-90-15,0 0-18 16,0 0 22-16,0 0 40 16,103 22-17-16,-34 0-24 15,16 1-28-15,12 4-10 0,4 3-16 16,1 4-10-16,-10 5 0 15,-16 6 0-15,-19 6 0 16,-33 0-1-16,-24 2-7 16,-14 0 1-16,-42-4 6 15,-19-1 7-15,-20-5 10 16,-1-5 0-16,1-8-1 16,10-7-11-16,19-9-4 15,21-8-1-15,23-6-21 16,22-11-32-16,14-23-49 15,44-15-257-15</inkml:trace>
  <inkml:trace contextRef="#ctx0" brushRef="#br0" timeOffset="98925.87">5932 14579 1083 0,'0'0'33'0,"-127"12"-14"16,57 17 66-16,-2 6-27 16,8 9-10-16,16 8-7 15,14 9-9-15,16 4-11 16,15 3-15-16,3-5-2 16,24-3-8-16,19-5-14 0,20-8-56 15,16-10-77-15,7-17-177 16</inkml:trace>
  <inkml:trace contextRef="#ctx0" brushRef="#br0" timeOffset="99964.67">6609 14676 522 0,'0'0'61'0,"0"0"30"0,0 0 89 15,0 0-95-15,0 0-34 16,0 0 12-16,-79-14-22 15,43 17-3-15,-10 19-14 16,-1 8 11-16,-5 7-5 16,6 11 2-16,9 8-7 15,13 4-8-15,9 1 1 16,15 0 1-16,0-4-13 16,27-4-3-16,13-10 5 15,15-7-4-15,14-14-1 16,10-11-3-16,9-11-4 15,-3 0-9-15,-7-18-20 0,-9-14 10 16,-9-12 12 0,-15-15 4-16,-12-8 3 0,-14-16 3 15,-17-1-9-15,-2 4 3 16,-23 14 5-16,-14 22 2 16,-6 14 5-16,-5 12-5 15,-1 9-4-15,4 9-9 16,2 0-65-16,12 6-78 15,11 14-87-15,11 2-171 16</inkml:trace>
  <inkml:trace contextRef="#ctx0" brushRef="#br0" timeOffset="100215.49">6478 15027 851 0,'0'0'70'0,"0"0"-55"16,0 0 100-16,0 0-28 15,0 0-30-15,0 0-15 16,71 4-36-16,-20-6-6 15,7 0-15-15,6-3-64 16,0-2-218-16,-8-4-468 0</inkml:trace>
  <inkml:trace contextRef="#ctx0" brushRef="#br0" timeOffset="100426.19">6640 14800 1013 0,'0'0'14'16,"0"0"-7"-16,0 0 19 15,0 0 28-15,-18 80-16 16,18-44-4-16,0 7-8 16,0-1-23-16,6 5-2 0,6 0-1 15,9 2-70-15,6-9-309 16</inkml:trace>
  <inkml:trace contextRef="#ctx0" brushRef="#br0" timeOffset="101006.51">7423 14664 841 0,'0'0'160'15,"0"0"-153"-15,0 0 41 16,0 0-29-16,0 0 42 16,-67 93-13-16,55-41-16 15,3 5-13-15,9 0-11 16,0-3-4-16,14-11-2 15,14-9-2-15,14-10-7 16,7-15-9-16,3-9-26 16,3-1-25-16,-8-23-3 15,-10-9 44-15,-9-6 26 16,-10-6-4-16,-7 2 4 16,-8 10 0-16,-3 8 24 0,0 13 47 15,0 7-25-15,0 5-14 16,-2 0-27-16,-2 20 3 15,-4 12-8-15,2 10 9 16,6 4 4-16,0 7 14 16,0 5-15-16,6 1-7 15,9 3-5-15,0 1 1 16,0-5-1-16,-5-1 0 16,-7-7-4-16,-3-2-3 15,-10-5 2-15,-26-7 3 16,-12-6-1-16,-13-10 3 0,-10-13 4 15,-3-7 12 1,-1-3 2-16,7-22-18 0,19-10-4 16,27-11-60-16,22-12-72 15,34-11-280-15</inkml:trace>
  <inkml:trace contextRef="#ctx0" brushRef="#br0" timeOffset="101524.13">8688 14737 672 0,'0'0'229'0,"0"0"-219"16,-83-12 86-16,39 13-40 15,-6 20-20-15,3 15 8 0,6 14 5 16,8 14-20 0,12 11-9-16,6 2 6 0,12 0-7 15,3-3-3-15,21-8-2 16,12-9-2-16,13-11-7 16,12-17-5-16,8-14 0 15,4-15-15-15,-5-4-16 16,-8-27 4-16,-12-14 20 15,-11-12 6-15,-13-12 1 16,-13-13 0-16,-8-2 0 16,-14 4-13-16,-17 15 4 15,-12 21 7-15,-7 22-1 16,1 21-43-16,9 1-122 0,13 24-226 16</inkml:trace>
  <inkml:trace contextRef="#ctx0" brushRef="#br0" timeOffset="101745.54">8461 15025 791 0,'0'0'286'16,"0"0"-278"-16,0 0 27 15,0 0 25-15,88 0-23 16,-22 3-18-16,4 0-19 0,-3 0-2 16,-7-3-67-16,-14 0-137 15,-15 0-284-15</inkml:trace>
  <inkml:trace contextRef="#ctx0" brushRef="#br0" timeOffset="101942.9">8639 14909 872 0,'0'0'38'0,"0"0"-1"15,0 0 41 1,-2 75-8-16,2-37-20 16,14 5-6-16,5 0-14 0,-1 3-30 15,4-3 0-15,-2-3-33 16,-2-7-144-16,-2-7-331 15</inkml:trace>
  <inkml:trace contextRef="#ctx0" brushRef="#br0" timeOffset="102556.75">9203 14766 804 0,'0'0'107'15,"0"0"-81"-15,0 0 107 0,0 0-68 16,0 0-20 0,0 0-23-16,100-33-5 0,-39 33-7 15,6 13-6-15,-6 5-4 16,-12 4-1-16,-12 1-3 15,-12 2-4-15,-12 10 2 16,-12 3 0-16,-1 2-1 16,-19 6 5-16,-18-2 4 15,-17 3 0-15,-12 2 15 16,-11-3 3-16,5-2 5 16,5-5 27-16,15-5-20 15,16-7-4-15,18-9-3 16,18-2-16-16,15-7-2 15,43-1 16-15,30-5-9 16,20-3-10-16,5 0-4 0,-4 0 0 16,-22 0-8-16,-16-6 7 15,-16 1 2-15,-16-2 1 16,-17-1 0-16,-13-1 0 16,-6-1-2-16,-3-4-27 15,0-2-97-15,-6-7-113 16</inkml:trace>
  <inkml:trace contextRef="#ctx0" brushRef="#br0" timeOffset="104749.78">1497 14047 960 0,'0'0'67'0,"-82"83"-65"16,42-12 26-16,7 8 17 15,8 12-9-15,17 8 0 16,8 10-4-16,0 11 0 15,12 2-18-15,0-7-8 16,0-10-6-16,-3-17 1 0,0-20-1 16,0-15-9-16,6-20-38 15,3-20-147-15,1-13-302 16</inkml:trace>
  <inkml:trace contextRef="#ctx0" brushRef="#br0" timeOffset="105089.97">1336 14192 939 0,'0'0'69'0,"0"0"-69"0,0 0-20 15,107-83 20-15,-41 67 6 16,6 10 4-16,-5 6-8 15,-9 0 3-15,-15 20 0 16,-10 7-5-16,-18 5-3 16,-15 4 3-16,0 5 3 15,-12 2 15-15,-16 1-4 16,-4 3-2-16,-2-4-11 16,-6 1 1-16,1-8-1 15,-6-4-1-15,-1-9-11 16,3-8-21-16,-3-6-19 15,1-9-24-15,0-1-107 0,9-24-125 16</inkml:trace>
  <inkml:trace contextRef="#ctx0" brushRef="#br0" timeOffset="107323.44">641 13981 761 0,'0'0'30'0,"0"0"6"0,0 0 34 15,0 0-68-15,33-72 6 16,16 54 24-16,15 2-2 15,18 2-9-15,18 3 6 16,15 2-19-16,10 4 4 16,7 5-9-16,0 0 0 15,-5 0 0-15,-3 13-3 16,-8 4 0-16,-7 3-12 16,-8 2-3-16,-5-1-7 15,-1-3 10-15,7 2-2 0,8 0 14 16,3-1 0-1,0 0-4-15,-2-1-15 0,1 1 0 16,0-5-11-16,0-3-4 16,1 0 23-16,5-2 11 15,3 2 7-15,-3 3 4 16,1 3-4-16,-2 0 0 16,-6 4-4-16,1 1-3 15,5 0 0-15,5 2-3 16,6-2 3-16,2 1-15 15,0-2-44-15,-2-2 15 16,-3-5 35-16,0-4 7 16,-5 0 2-16,-10-4 6 15,-4 0 8-15,-7-1-6 16,-8 0-8-16,-5-3-1 0,-8 3 1 16,-7 0 3-16,-4 1-1 15,2 0-2-15,5 2-1 16,6-2 0-16,8-3 0 15,9-1 1-15,8-2-6 16,7 0 2-16,2-5 4 16,-4-4 3-16,0-2-3 15,-10 0 20-15,-9 2 9 16,-10 3 7-16,-11 1-2 16,-3 2-23-16,-3 3-10 15,4 0-1-15,1 0-1 16,8 0-9-16,6-3-16 0,8 0 5 15,0-2-6 1,5-3 13-16,-4 1 8 16,1 0 6-16,-4 0 4 0,-7 2 3 15,-6 3 10-15,-9 2 14 16,2 0-10-16,-2 0-6 16,6 12-15-16,8 2 0 15,2 2 0-15,8-2 0 16,6 0-8-16,-1-4-11 15,-4-3 2-15,-2 1 17 16,-9-2 0-16,-7-3 4 16,-7 2 14-16,-9 0 23 15,-6-1-2-15,-4 2-19 16,-5 3-10-16,3 0-9 16,4 3-2-16,3 4 2 0,4 0-5 15,1-2 4-15,3-1-15 16,-3-1 4-16,-3-2 7 15,-8-3-1-15,-7-3 5 16,-8 0 3-16,-10-3 7 16,-6 2 8-16,-1-1 5 15,6 4 11-15,7 3-9 16,8 8-18-16,5 5-6 16,2 3-1-16,-3 3 1 15,0 1-1-15,-4 3-3 0,-6-6-2 16,-9 5 0-1,-5-2 4-15,-8 3 1 0,-7 1 0 16,-1 6 0-16,0 7 1 16,-6 5 8-16,-7 6-9 15,2 7 0-15,-2 8 0 16,0 4 1-16,0 5-1 16,0-5 0-16,1 4 1 15,-4-7-2-15,5 2 1 16,-4-7 0-16,-1 4 0 15,-2-2 0-15,0 3 2 16,-1-3 2-16,1-3-1 16,-3-6-3-16,2-5 0 15,1-5 1-15,-3-5-1 0,-3-5 0 16,-3-8-5-16,-4-6 2 16,-5-7-5-1,-9-8 4-15,-7-5 3 0,-12-7 1 16,-15 0-2-16,-12-5-4 15,-14-7-2-15,-15-4-1 16,-17 2 9-16,-11-5 8 16,-13 3-8-16,-8 1 2 15,-10-4 6-15,-6 2-1 16,-12 2 4-16,-7-2-5 16,-8 1-1-16,-7 1-5 15,9-2 4-15,8 1-3 16,17 0 0-16,14 7-1 15,4-1 0-15,-2 6 1 0,-2-1-2 16,-5 1 1-16,-1 0-1 16,3 4 1-16,1-1 2 15,4 1 3-15,-2-3-3 16,3 0-3-16,5-2 1 16,8-2-1-16,4 2 1 15,8-2 0-15,-2-1-2 16,0 1 2-16,-5 2 3 15,-7 2-1-15,-4 3-1 16,0 0 4-16,1 0-4 16,1 3-1-16,2 5-3 15,1 1 2-15,2-1-3 16,-1-2 3-16,3 0-4 16,1-4 2-16,8 0 3 0,7-1 1 15,11-1 3-15,1 2 2 16,-1 2 2-16,5-1 1 15,-1 1-7-15,5 2-2 16,3-2-1-16,3-3-1 16,5-1 2-16,14 0 0 15,12 0 2-15,12-10 1 16,15-4 1-16,7 0 0 16,6 1-2-16,2 3 1 15,4 1 5-15,2 4 5 16,8 2 1-16,4-1-6 15,4 1 0-15,9 2-8 0,6 0 8 16,0-2 7-16,0-4 1 16,0-4 5-16,0-5-17 15,9-2 4-15,-3 0 4 16,-3 1 10-16,0-2 1 16,0 1-3-16,-3-5-7 15,0-5-3-15,0-9-9 16,0-8 2-16,0-14-2 15,-6-16-2-15,-3-17 0 16,2-13-1-16,5-12 1 16,2-6 0-16,0 0-3 15,15-1 4-15,3 6-3 16,3 6 3-16,-2 6 0 0,-1 14 0 16,-3 8-5-16,-6 3-2 15,-9 2 7-15,0-3-4 16,-21-4-3-16,-7 5 6 15,0 3 0-15,2 11 0 16,5 13 0-16,5 13 1 16,7 10 0-16,4 4 3 15,5 1-3-15,0 1 0 16,0 2-2-16,14 1-4 16,17 2-10-16,12-2-12 0,14 1-20 15,10-2-2 1,5-2-33-16,8-6-50 15,-11-12-296-15</inkml:trace>
  <inkml:trace contextRef="#ctx0" brushRef="#br0" timeOffset="109124.44">11413 14708 574 0,'0'0'155'0,"0"0"-155"16,0 0-1-16,0 0 1 0,0 0 5 15,0 0 21-15,0 0 16 16,-31 83 0-16,19-44-17 15,-9 6-4-15,-12 2-13 16,-14-2-3-16,-15-4 2 16,-9-4-2-16,-4-4 6 15,8-7 10-15,14-5 6 16,17-6-9-16,17-9-2 16,11-1-2-16,8-2-14 15,0 2 2-15,10 6 4 16,17 9 3-16,9 3 19 15,3 7-9-15,1 2-14 16,0 1-1-16,-4-1-4 0,3 0-9 16,7-4-55-16,5-8-202 15,4-11-300-15</inkml:trace>
  <inkml:trace contextRef="#ctx0" brushRef="#br0" timeOffset="109341.21">11101 15146 802 0,'0'0'118'0,"0"0"-118"16,100-56 6-16,26 34-6 0,39-4 78 15,44-1-43-15,33 2-18 16,23 0-13-16,20 1-4 15,-5-9-109-15,-14-12-484 16</inkml:trace>
  <inkml:trace contextRef="#ctx0" brushRef="#br0" timeOffset="112708.44">14193 7363 694 0,'0'0'80'0,"0"0"-67"16,-111 104-6-16,66-23 25 16,2 16 13-16,4 13-18 15,3 16-4-15,6 16 12 0,5 12-19 16,5 13 4-16,8 3-5 16,4 9-2-16,2 11 0 15,-3 12-2-15,-8 7-10 16,-4 6 15-16,-7 2 0 15,-8-7 6-15,-1 10 5 16,-2 1-3-16,2 4-11 16,1 7-2-16,-1-2-3 15,7 10-2-15,-1 3-2 16,-4 1-2-16,-5 0 7 16,-6-3 3-16,-7-1 3 15,-9 3 6-15,-5 2-15 16,0 2 15-16,6 3-6 0,7 3-6 15,9 2 2 1,6 4-6-16,1-1-3 0,2 2-2 16,0-4 0-16,0 0 0 15,-1-12 1-15,-3-11 0 16,1-10 0-16,4-19-1 16,7-19-4-16,7-27 4 15,9-30-8-15,8-29-30 16,4-30-42-16,0-35-77 15,10-32-234-15,13-27-254 0</inkml:trace>
  <inkml:trace contextRef="#ctx0" brushRef="#br0" timeOffset="114075.94">14108 7306 709 0,'0'0'179'0,"0"0"-168"15,0 0-10-15,0 0-1 16,0 0-9-16,0 0 9 16,69 7 6-16,1 4 5 15,30-3 0-15,24 3 14 16,23 3 8-16,18 0-14 16,12 1-2-16,13 2-3 15,2 0 0-15,5-1-7 16,-3 1-5-16,0-1 1 15,-2-1-3-15,4 1-2 16,3 0 2-16,12 0 4 16,0 1-2-16,9-1-3 0,6 4 1 15,0-1 0 1,2 4 1-16,-6 1-1 0,-9 2 11 16,-7-1-11-16,-7 1 3 15,-10 0 1-15,-3-2 0 16,-2 0-2-16,-4-2 0 15,2-2-2-15,6-1-1 16,8-5 1-16,10 1 2 16,10-1-2-16,5 2 0 15,4 2 3-15,0-1-3 16,5 0 0-16,-5 1 0 16,6 2 0-16,-4 0 9 15,7 4-5-15,14 1-4 16,10-2 0-16,18-1-1 15,12 1 2-15,15-2-2 0,12 2-1 16,6 2 2 0,8 3 2-16,-1 3-2 0,-2 3-2 15,-6 2 2-15,-6 2 1 16,-4-1-1-16,-2 2-6 16,-3-3 3-16,3 0 0 15,2-8 3-15,6-3 0 16,4-4 3-16,-5 1-2 15,-7 3 4-15,-16 2 0 16,-17 7 25-16,-28 1 7 0,-31 2-11 16,-32-2-21-1,-33-4-1-15,-25-3-1 0,-22-6 1 16,-16 0-2-16,-11-5 2 16,-7-2 0-16,-4-2 7 15,-8-2 0-15,-6-3-3 16,-10-3-2-16,-11-2 0 15,-10-3 15-15,-7 0 0 16,0 0 9-16,6 0 0 16,7 0-15-16,11-5-15 15,6 0-2-15,5 1 1 16,2-1 0-16,-2 1-7 16,-9 0 8-16,-10 1 1 15,-12 0-1-15,-11 3 0 16,-7-3-11-16,-6-5-66 0,-37-14-201 15</inkml:trace>
  <inkml:trace contextRef="#ctx0" brushRef="#br0" timeOffset="115525.21">15539 8353 651 0,'0'0'231'16,"0"0"-210"-16,0 0-3 16,0 0 51-16,-91-4-36 0,21-3-1 15,-20-3 21-15,-17 0-4 16,-12 1-3-16,-2-3-22 16,5 1-15-16,17 1 0 15,27-1-2-15,31 2 3 16,26 2 6-16,15-6 3 15,20-4-19-15,22-10-5 16,24-8-7-16,16-2 3 16,7-3-4-16,4-1-10 15,-10 1 13-15,-14 7 6 16,-22 6 0-16,-18 7 4 16,-17 8 17-16,-12 0 15 15,0 5 10-15,0 1-14 16,-9 3-10-16,-3 3-4 15,-7 16-14-15,-7 25 2 0,-2 17-1 16,0 17 7-16,4 6-7 16,8 10-1-16,8 5-1 15,8 2-3-15,0 3-45 16,25-11-65-16,17-15-207 16,10-19-322-16</inkml:trace>
  <inkml:trace contextRef="#ctx0" brushRef="#br0" timeOffset="116028.85">16119 8182 532 0,'0'0'170'16,"0"0"-72"-16,0 0-16 15,0 0-7-15,0 84 82 16,0-37-86-16,-1 6-11 16,-2 3-27-16,1-3-23 0,-1-2-9 15,1-5-1-15,2-5-19 16,0-2-58-16,7-9-98 16,13-11-371-16</inkml:trace>
  <inkml:trace contextRef="#ctx0" brushRef="#br0" timeOffset="116200.65">16182 7919 951 0,'0'0'63'0,"0"0"-63"15,0 0 3-15,0 0-3 0,0 0-9 16,0 0-114-1,-3-30-121-15,39 64 22 0</inkml:trace>
  <inkml:trace contextRef="#ctx0" brushRef="#br0" timeOffset="116559.75">16462 8315 878 0,'0'0'176'15,"0"0"-176"-15,0 0 0 16,-1 85 50-16,1-41-4 16,4 2-29-16,13 1-9 0,-2-5-2 15,-1-8-6-15,-6-8-6 16,-4-13-17-16,-4-6 0 16,0-7-6-16,0-3 29 15,0-21 6-15,-1-10-1 16,1-7-3-16,0-5 17 15,12-6-16-15,17 5 8 16,7 8-11-16,3 15 1 16,0 20-2-16,-2 8 2 15,-4 36 1-15,-6 20-2 16,-8 12 7-16,-4 8-2 16,-4-2-2-16,1-1 0 15,7-8-3-15,5-8-107 16,3-19-21-16,1-23-391 0</inkml:trace>
  <inkml:trace contextRef="#ctx0" brushRef="#br0" timeOffset="116793.13">17219 7771 1029 0,'0'0'113'0,"0"0"-113"0,0 0 1 16,-56 152 20 0,56-40 47-16,0 18-22 0,4 20 1 15,3 10-21 1,-7 1-19-16,0-3-7 0,0-12-35 16,-17-13-47-16,-2-18-130 15,-4-27-264-15</inkml:trace>
  <inkml:trace contextRef="#ctx0" brushRef="#br0" timeOffset="117141.62">17175 8338 959 0,'0'0'23'0,"0"0"-17"16,0 0 14-16,55-73 10 16,-25 73-2-16,4 0-11 15,4 21-8-15,1 11-7 16,-5 8 2-16,-4 8-4 16,-12-1 0-16,-15 3-1 15,-3-3-3-15,-10-4 4 16,-15-4 3-16,-5-5-1 15,-9-5-1-15,-8-11 0 16,-5-7 5-16,-2-11-6 0,2 0-6 16,7-8-9-1,19-15-25-15,21-4-22 16,13-7-150-16,36-5-385 0</inkml:trace>
  <inkml:trace contextRef="#ctx0" brushRef="#br0" timeOffset="117528.59">17741 8395 835 0,'0'0'172'0,"0"0"-154"16,0 0 20-16,-56 77 43 15,37-29-9-15,8 4-29 16,7 2 0-16,4-4-25 0,9-4-17 15,16-10-1-15,5-7-10 16,6-12-24-16,3-12-16 16,-2-5-20-16,-1-10-4 15,-8-19 3-15,-4-9 63 16,-9-11 8-16,-8-7 0 16,-5-3 8-16,-2 5 28 15,0 8 10-15,0 17 33 16,0 17-9-16,0 9-18 15,0 3-17-15,3 29-35 16,13 18 2-16,5 15 13 16,3 5-3-16,3 0-12 0,1-3 0 15,5-6-25-15,4-9-59 16,2-18-100-16,0-21-347 16</inkml:trace>
  <inkml:trace contextRef="#ctx0" brushRef="#br0" timeOffset="117742.02">18345 7931 752 0,'0'0'190'16,"0"0"-146"-16,0 0 42 15,-20 144 4-15,17-51-39 0,3 18-7 16,0 10-15-1,0 3-21-15,0-1-8 16,-3-9-8-16,0-14-79 0,2-17-186 16,1-21-411-16</inkml:trace>
  <inkml:trace contextRef="#ctx0" brushRef="#br0" timeOffset="117900.86">18125 8355 902 0,'0'0'86'15,"0"0"-72"-15,93 14-14 0,-19 7 0 16,7 1-46-16,2-1-231 16,-4-5-155-16</inkml:trace>
  <inkml:trace contextRef="#ctx0" brushRef="#br0" timeOffset="119169.13">18861 8593 198 0,'0'0'682'15,"0"0"-640"-15,0 0-37 16,0 0 36-16,0 0 38 15,0 0-13-15,50 8-23 16,18-8-28-16,23 0 12 16,17 0-17-16,7 12-8 15,-7 1-2-15,-14-3-5 16,-22-3-13-16,-22-6-11 16,-19-1-11-16,-11 0-77 0,-13-9-181 15,-7-14-266-15</inkml:trace>
  <inkml:trace contextRef="#ctx0" brushRef="#br0" timeOffset="119460.55">19448 8386 883 0,'0'0'23'0,"0"0"-20"15,0 0 50-15,0 0 15 16,0 0-17-16,0 0-5 15,30-5-24-15,16 9-14 16,19 11-8-16,4 5-1 0,-1 2-7 16,-10 3-19-1,-13-2-16-15,-15 3 9 0,-17 3 19 16,-13 2 6-16,-21 8 9 16,-30 6 4-16,-23 5 28 15,-26 3 2-15,-25 2-4 16,-19 2-30-16,-17 5-3 15,-3 1-111-15,6 5-304 16</inkml:trace>
  <inkml:trace contextRef="#ctx0" brushRef="#br0" timeOffset="121343.02">15409 10433 485 0,'0'0'552'0,"0"0"-511"16,0 0-19-16,0 0 7 16,0 0 21-16,-57 123-2 0,57-42-12 15,0 12 1-15,0 11 2 16,0 4-21-16,0-2-7 16,0-3-7-16,-14-8-4 15,0-6-11-15,1-14-38 16,8-16-43-16,5-18-61 15,0-21-122-15,2-20-172 16</inkml:trace>
  <inkml:trace contextRef="#ctx0" brushRef="#br0" timeOffset="121661.86">15394 10377 674 0,'0'0'113'0,"0"0"-44"16,0 0 35-16,0 0-41 16,0 0-42-16,0 0 4 15,71-42-14-15,-19 47 4 16,9 18-13-16,3 10 0 16,-6 6-3-16,-9 4 1 15,-18 4-6-15,-14 1-1 16,-13 0 5-16,-4 2-4 15,-18 0-6-15,-19-4-6 16,-17-3 8-16,-8-9 2 0,-7-6 8 16,4-8 2-1,11-9-1-15,8-6 3 16,13-5 0-16,12-3-4 0,15-20-17 16,6-10-129-16,31-16-378 15</inkml:trace>
  <inkml:trace contextRef="#ctx0" brushRef="#br0" timeOffset="121846.49">16004 10997 1004 0,'0'0'139'16,"0"0"-137"-16,0 0 1 0,0 0 20 15,91-2-23-15,10-4-51 16,18 1-100-16,0-2-319 16</inkml:trace>
  <inkml:trace contextRef="#ctx0" brushRef="#br0" timeOffset="122029">16076 11151 1167 0,'0'0'34'16,"0"0"-34"-16,0 0 19 0,0 0-10 15,0 0-2-15,164-9-7 16,-30-6-44-16,14-2-116 16,-7-6-391-16</inkml:trace>
  <inkml:trace contextRef="#ctx0" brushRef="#br0" timeOffset="130444.64">17521 11506 924 0,'0'0'124'15,"0"0"-109"-15,0 0 5 16,0 0 88-16,0 0-23 16,-52-106-67-16,52 47 25 0,0-7 3 15,0-8-30-15,13-6-10 16,10-12-6-16,2-11-3 16,8-11-14-16,3 0 3 15,1 1 12-15,5 9-3 16,1 24-1-16,-6 23 4 15,-11 24-1-15,-14 26 1 16,-6 7 1-16,-2 14-4 16,0 32-15-16,7 23 20 15,5 23 1-15,2 14 0 16,2 9-1-16,-8 2 5 16,-8-2-5-16,-4-9-1 15,-3-10 0-15,-10-11-48 0,-2-13-93 16,3-15-114-16,3-18-392 15</inkml:trace>
  <inkml:trace contextRef="#ctx0" brushRef="#br0" timeOffset="130625.3">17430 11044 860 0,'0'0'129'0,"0"0"-127"15,0 0 36-15,0 0 31 16,0 0-46-16,112-33-16 16,-6 27-6-16,16 0-1 15,6 1-127-15,-5-8-309 0</inkml:trace>
  <inkml:trace contextRef="#ctx0" brushRef="#br0" timeOffset="131108.45">19183 10730 853 0,'0'0'49'16,"0"0"-43"-16,-84-2 62 16,29 23 28-16,-13 13-18 15,-6 13-11-15,3 9-11 16,14 6-13-16,15 7-7 15,19-3-14-15,21-3-7 16,7-7-15-16,44-9 5 16,24-11-5-16,27-18-13 15,7-16-19-15,-1-2-33 16,-15-18 7-16,-21-14 24 0,-16-13 31 16,-18-14 3-16,-13-9-5 15,-18-9 4-15,-5 1-8 16,-31 10 1-16,-17 15 2 15,-12 18 0-15,-5 17-21 16,-1 16-62-16,9 3-116 16,17 23-185-16</inkml:trace>
  <inkml:trace contextRef="#ctx0" brushRef="#br0" timeOffset="131324.62">18911 11117 349 0,'0'0'821'16,"0"0"-794"-16,0 0-11 16,0 0 53-16,0 0-18 15,85-5-39-15,-22-4-12 16,9-1-16-16,1 2-72 15,-5-1-120-15,-13 0-297 16</inkml:trace>
  <inkml:trace contextRef="#ctx0" brushRef="#br0" timeOffset="131521.09">19193 10903 950 0,'0'0'40'15,"0"0"-12"-15,0 0 34 16,0 0-28-16,0 0 12 16,-59 95-8-16,59-53-13 15,8 8-25-15,21 4-8 16,7 2-67-16,5-6-145 16,4-11-339-16</inkml:trace>
  <inkml:trace contextRef="#ctx0" brushRef="#br0" timeOffset="131808.43">19944 10587 406 0,'0'0'721'0,"0"0"-712"15,0 0-8-15,0 0 32 16,-74 116 44-16,50-43-21 16,5 12 3-16,7 7-10 15,1 5-18-15,4 0-18 0,1-4-13 16,2-5-1-16,-1-5-33 16,1-7-61-16,0-10-91 15,4-21-108-15,0-20-539 16</inkml:trace>
  <inkml:trace contextRef="#ctx0" brushRef="#br0" timeOffset="132311.12">19896 10585 707 0,'0'0'158'16,"0"0"-146"-16,0 0 21 16,107-20 25-16,-63 20-34 15,6 15-21-15,-4 6 5 16,-11 6-8-16,-13 5 0 16,-13 2-8-16,-9 4 4 15,-6 3-30-15,-27 0-7 16,-5 0-10-16,-7-3-6 15,-1-3-13-15,8-1 45 16,8-1 23-16,13-3-7 16,11-2-44-16,6-3-52 0,3-2 48 15,20-2 50-15,4-1 7 16,1-2 11 0,-1 1 32-16,-7-1 44 0,-4 0 5 15,-7 2-29-15,-6 0-12 16,-3 4-11-16,0 1-7 15,-12 1 5-15,-7 2-10 16,-5 2-6-16,-5 0 4 16,-2 3-9-16,-6-1 2 15,0-1-11-15,-7-6-7 16,0-11 8-16,-1-12 1 0,-6-2-3 16,5-15-5-1,9-11-2-15,23-8-71 0,16-10-173 16,50-7-472-16</inkml:trace>
  <inkml:trace contextRef="#ctx0" brushRef="#br0" timeOffset="132726.16">21201 10762 915 0,'0'0'156'15,"0"0"-152"-15,0 0 6 16,-97 48 37-16,52 6 14 16,1 12 8-16,5 9-9 15,10 3-14-15,10 3-13 16,13-6-20-16,6-9-12 15,5-10-1-15,23-12-6 16,13-15-14-16,10-15-13 16,8-14-10-16,0-9-12 15,-2-27 28-15,-10-17 11 16,-6-21 4-16,-8-13-22 16,-13-12 2-16,-15 1 6 0,-5 12 26 15,-18 24 5 1,-12 28-1-16,-2 24 10 0,-3 10-14 15,1 22-6-15,6 19-44 16,8 4-173-16,14 2-248 16</inkml:trace>
  <inkml:trace contextRef="#ctx0" brushRef="#br0" timeOffset="132946.57">21040 11263 693 0,'0'0'415'0,"0"0"-391"16,0 0 24-16,0 0-22 16,0 0-17-16,119-14-9 15,-64 11-2-15,2-3-40 16,-5 2-133-16,-6-3-180 15</inkml:trace>
  <inkml:trace contextRef="#ctx0" brushRef="#br0" timeOffset="133142.04">21244 10958 949 0,'0'0'46'0,"0"0"37"0,0 0-15 15,0 0-63-15,0 0 33 16,-12 90 12-16,15-38-28 16,15 2-14-16,6 6-8 15,3-2-19-15,1-3-64 16,-1-9-124-16,-1-12-204 16</inkml:trace>
  <inkml:trace contextRef="#ctx0" brushRef="#br0" timeOffset="133404.98">21942 10743 995 0,'0'0'37'16,"0"0"-18"-16,0 0 27 15,0 0 13-15,-118 6-6 16,75 34-3-16,-8 14-12 16,-1 13-10-16,2 8-18 15,6 4-9-15,11-1-2 16,13 1-7-16,15-7-52 16,5-6-62-16,21-14-236 15</inkml:trace>
  <inkml:trace contextRef="#ctx0" brushRef="#br0" timeOffset="134288.28">22857 10836 715 0,'0'0'197'16,"-84"-43"-150"-16,39 33 31 15,-8 10 6-15,-6 0-15 16,-2 22-13-16,0 22-6 15,9 15-17-15,10 11 3 16,12 8 4-16,20 3-25 16,10 1-5-16,15-4-10 15,31-6 0-15,20-8-5 16,16-17-11-16,14-13-18 16,5-22-9-16,-9-12-31 0,-13-12 4 15,-18-27 34-15,-19-14 33 16,-14-18 2-16,-15-14-27 15,-13-8-18-15,-5-4 26 16,-29 7 18-16,-14 15 2 16,-5 20 8-16,-5 25-8 15,5 17 0-15,9 13-4 16,11 9-51-16,16 22-111 16,15 5-174-16,2 3-19 15</inkml:trace>
  <inkml:trace contextRef="#ctx0" brushRef="#br0" timeOffset="134662.99">22709 11196 547 0,'0'0'253'16,"0"0"-208"-16,0 0 59 16,0 0-15-16,0 0-12 15,0 0-10-15,28-3-18 16,16 0-41-16,15-2-8 16,8 2-52-16,-3-5-94 15,-9-2-251-15</inkml:trace>
  <inkml:trace contextRef="#ctx0" brushRef="#br0" timeOffset="134865.51">22756 10984 860 0,'0'0'31'0,"0"0"13"15,0 0 72-15,-7 76-36 16,7-38-37-16,0 6-4 15,0 1-23-15,0 0-15 16,0-1-1-16,-15-7-54 16,-16-6-71-16,-12-7-118 15,-8-11-231-15</inkml:trace>
  <inkml:trace contextRef="#ctx0" brushRef="#br0" timeOffset="135759.87">21857 10660 390 0,'0'0'138'0,"0"0"-3"16,0 0 28-16,0 0-69 15,0 0-32-15,0 0-17 16,-3 0-6-16,-3 0-13 16,-7 2-6-16,-2 8 23 15,-4 3-19-15,-4 3-5 16,2 4-4-16,-3-1 4 16,-1 2-7-16,0 3 2 15,-2-2-8-15,4 3 6 16,1-2-2-16,4 2-7 15,6 3 5-15,3-1-7 16,2-1 5-16,3-1 5 16,-1 0-6-16,-1-3 1 0,1-1 0 15,-1 1 4 1,1 2-1-16,0-1-4 0,1 1 3 16,-1 2 0-1,4 1-1-15,-1 2-1 0,2-3-2 16,0 4-2-16,0 0 6 15,12 5-3-15,6 0 3 16,2 2 3-16,3-1-9 16,1-1-1-16,0-2 2 15,1-6-3-15,2-4 4 16,4-4-3-16,5-4 1 16,3-2-1-16,3-4-1 0,3-6-7 15,-2-3-6 1,-5 0 1-16,-8 0 8 0,-12 0 2 15,-6 0 1 1,-9 0 1-16,-1 0 0 0,-2 0-2 16,3-3-28-16,3-4-79 15,6-3-81-15,10 0-445 16</inkml:trace>
  <inkml:trace contextRef="#ctx0" brushRef="#br0" timeOffset="136345.1">23829 10783 644 0,'0'0'167'16,"0"0"-47"-16,0 0-13 16,0 0-63-16,0 0 4 0,-28 97 34 15,14-34-29-15,1 11-12 16,2 6-15-16,4 3-19 16,0 0-4-16,2-4-3 15,4-8-2-15,-2-6-19 16,1-10-20-16,2-10-54 15,0-14-75-15,0-18-195 16,12-13-272-16</inkml:trace>
  <inkml:trace contextRef="#ctx0" brushRef="#br0" timeOffset="136709.89">23874 10873 856 0,'0'0'47'0,"0"0"-33"16,100 19 62-16,-64-8-19 16,-7 0-14-16,-5 3 24 15,-1 2-22-15,-4 7-30 16,-3 8-9-16,-4 7 1 15,-7 7-3-15,-5 8 1 16,0 2 2-16,-8 4 2 0,-9 3-8 16,-5 0 0-1,-7 2 0-15,-8 0-1 0,-5-6 1 16,-10-6-4-16,-2-14 2 16,-8-13-13-16,-9-13-17 15,-5-12 4-15,-5-1-20 16,4-21-39-16,14-11-28 15,25-6-162-15,28 0-325 16</inkml:trace>
  <inkml:trace contextRef="#ctx0" brushRef="#br0" timeOffset="139109.38">14900 9800 820 0,'0'0'9'16,"-108"8"-9"-16,75 42-1 15,0 20-10-15,3 28 11 16,2 33 11-16,-2 23 22 16,6 24 21-16,2 10-37 15,2-2 13-15,5-2-14 16,2-1-12-16,1-5 6 15,2-2-6-15,1-14-4 16,3-21 6-16,1-16-5 16,2-22 1-16,3-14-2 0,0-22 1 15,9-18-2-15,15-16 2 16,6-17-1-16,13-10 3 16,20-6 9-16,20-4-7 15,26-14 3-15,21-3-6 16,24 1-2-16,16 4 5 15,25 5-3-15,14 8 5 16,13 3-7-16,15 0-6 16,6 3 2-16,14 0-9 15,4-3-5-15,0 0-10 16,3-17-41-16,-3-4 19 16,-1 1 0-16,-13 6 17 0,-19 8 21 15,-19 6 12-15,-18-1 0 16,-9-2 4-16,9-2 26 15,10 5 52-15,32 0 27 16,35 6-81-16,28 15-28 16,23 11-5-16,11 10-7 15,-1 9-14-15,-8 10 5 16,-15 5 1-16,-18 4 14 16,-21 2 5-16,-17-6 1 15,-8-5 0-15,-4-7 7 16,0-5 19-16,11-1 7 15,14 3-2-15,14 1-11 16,6 3-18-16,-5 3-2 0,-15-2-2 16,-22-2-5-16,-27-6 7 15,-29-8 0-15,-35-11 2 16,-38-10 2-16,-29-12 4 16,-32-6 7-16,-18-1 23 15,-14 0 23-15,-3-7-29 16,-2-3-15-16,-1 1-2 15,-5 6-10-15,-5-2 0 16,-3 2-2-16,0-2-3 16,0-6-10-16,-5-6 7 15,-10-6 0-15,-4-7 2 16,-3-10 1-16,-2-13 8 16,-2-12-8-16,-1-15-1 15,-4-15 1-15,-3-18 6 0,-3-11-6 16,1-6-1-16,3-5-1 15,5 1-1-15,2-3 2 16,7-1-15-16,1-4 1 16,4-4 2-16,0-2 5 15,-3 3-8-15,-5 8 3 16,-10 15 11-16,-9 12 2 16,-10 10-3-16,-9 5-7 15,-2 10 10-15,2 6 0 16,6 11-5-16,8 7 5 15,7 8 1-15,5 5-1 16,3 1-2-16,1 4 2 16,2 8 3-16,2 7-3 0,0 9 0 15,-6 12-1-15,-8 4 1 16,-17 3 0-16,-13 6 2 16,-13 7-2-16,-12 0 0 15,-5-5 1-15,-5-2-1 16,0-4-2-16,-4-2 1 15,-5 0-1-15,-9-4 1 16,-13-4 1-16,-10 1 0 16,-9 0-2-16,-16 0 0 15,-14 0 1-15,-17-2-2 16,-15-4 0-16,-4-2-3 16,-5-3-9-16,0-5 0 0,1-3 4 15,2 0 5-15,3-2 3 16,6 5 0-16,4 3 3 15,-2 3 0-15,-9 2 1 16,-7 5-1-16,-6 1 0 16,1 7 2-16,2 0-2 15,1-1 0-15,5 3 0 16,2-5-3-16,18 2 3 16,29-1-2-16,25-1-6 15,22 0-6-15,18-3-13 16,13 4 3-16,10-1 11 15,4 0-2-15,5 3 2 0,0-1 7 16,-6 2-3-16,-1 0-6 16,-5-1-8-16,-5-1 8 15,-2 0 9-15,0-1 1 16,1 0-4-16,1 1 3 16,3-2 1-16,4 5 3 15,7-3 0-15,7 1 2 16,5 2 1-16,-1 0-1 15,-1 0 0-15,-7 0 0 16,-5 0 0-16,-14 0 0 16,-6 5-6-16,-7 0-6 15,-3-2 8-15,0-3 4 16,1 0 0-16,2 0 0 0,5 0 0 16,1-8-1-16,2-4 1 15,-5 0 0-15,1 2 1 16,-5-1-1-1,-6 6 0-15,-6 1 0 0,-10 4 0 16,-3-2-59 0,-4 2-85-16,6 0 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05T08:46:53.57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5102 4631 628 0,'0'0'129'0,"0"0"-48"0,0 0 25 16,0 0 6 0,0 0-22-16,0 0-9 0,0 0 7 15,-7 20-11-15,7-22-5 16,0-15 3-16,0-12-15 15,7-12-50-15,4-12-8 16,8-15-2-16,5-16-1 16,9-9-9-16,4 0-11 15,2 9-3-15,-5 15 16 16,-7 21 8-16,-9 17 3 16,-7 13-2-16,-6 11 0 15,-3 6-1-15,-2 1-1 16,3 0-4-16,4 26-26 0,7 19 20 15,7 13 11 1,2 14 1-16,0 5-1 16,-4 2 0-16,-4 1 0 0,-4-3-3 15,-7-8-41-15,1-9-15 16,-1-9-123-16,-1-13-26 16,0-17-480-16</inkml:trace>
  <inkml:trace contextRef="#ctx0" brushRef="#br0" timeOffset="173.69">5278 4338 829 0,'0'0'173'0,"0"0"-171"16,0 0 35-16,0 0 19 15,0 0-48-15,100-39 1 16,-19 28-9-16,17 0-8 15,8-2-110-15,2-7-322 16</inkml:trace>
  <inkml:trace contextRef="#ctx0" brushRef="#br0" timeOffset="583.8">6552 4014 317 0,'0'0'407'16,"0"0"-355"-16,0 0 88 16,0 0-32-16,0 0 3 15,0 0-27-15,-3-1-25 0,3 1-27 16,0 12-30 0,0 10 6-16,12 13 2 0,3 10 14 15,0 6-16-15,3 4 9 16,-3 1-12-16,-2 0-5 15,-1-4-1 1,-4-4-13-16,-1-6-49 0,-3-9-66 16,-1-10-97-16,0-13-386 15</inkml:trace>
  <inkml:trace contextRef="#ctx0" brushRef="#br0" timeOffset="1065.26">6569 4016 700 0,'0'0'231'15,"0"0"-225"-15,0 0 26 16,0 0 32-16,0 0-47 16,96-38 14-16,-48 38-3 15,1 0-21-15,-2 13-3 16,-6 2-4-16,-9 2 0 15,-11-1-16-15,-11 4-10 16,-10 3-1-16,0 2 15 16,-25 2-1-16,-8 2 5 15,-3-1 8-15,3-3-4 16,8 0 4-16,12-3 0 0,8-3 1 16,5-2-1-16,9-3 1 15,15-2-1-15,16 2 5 16,2 3 7-16,-2 1-3 15,0-1-9-15,-10 0 5 16,-9-1 4-16,-6 1 0 16,-6 3-9-16,-6-3-1 15,-3 6 1-15,0 1 0 16,0 1 0-16,-15 1 0 16,-12-1 2-16,-6-3 1 15,-7-3 2-15,-6-9 13 16,0-5 1-16,2-5-14 15,7-8-5-15,13-20-3 16,11-9-97-16,13-18-420 0</inkml:trace>
  <inkml:trace contextRef="#ctx0" brushRef="#br0" timeOffset="1712.36">8379 4038 699 0,'0'0'163'16,"0"0"-156"-16,0 0 82 16,-85-13 4-16,51 13-49 0,3 0-4 15,1 0 15 1,3 3 5-16,0 20-50 0,3 11 3 16,-1 8-6-16,4 8 9 15,7 3 21-15,6 6-10 16,5 5-9-16,3 0-4 15,0-3-10-15,16-3-4 16,20-7 0-16,19-6-41 16,20-12-86-16,19-16-152 15,10-17-477-15</inkml:trace>
  <inkml:trace contextRef="#ctx0" brushRef="#br0" timeOffset="2248.89">9905 4059 769 0,'0'0'83'0,"0"0"-3"15,0 0 42-15,0 0-42 16,0 0-59-16,0 0-19 0,-28 58 11 15,28-8 19-15,0 9 8 16,7 7-9-16,7 5-6 16,-4 0-11-16,-3-2-13 15,-5-5-1-15,-2-3-10 16,0-7-28-16,0-11-99 16,6-16-62-16,0-21-548 15</inkml:trace>
  <inkml:trace contextRef="#ctx0" brushRef="#br0" timeOffset="2594.35">10031 4074 920 0,'0'0'10'0,"0"0"-2"16,0 0 34-16,0 0-40 15,0 0 13-15,0 0-15 16,95 22 33-16,-40 3-17 16,5 10-14-16,0 4-2 15,-14 4 4-15,-17 4-10 16,-16 0 14-16,-13 2-1 16,0-1 7-16,-14 3-5 15,-11-5-1-15,-4 2 1 16,-5-4-7-16,1-2-1 15,-4-6 3-15,-3-10-4 16,-4-6 3-16,-5-13 0 16,-3-7-3-16,0-3-14 0,4-26-91 15,17-12-151-15,20-11-339 16</inkml:trace>
  <inkml:trace contextRef="#ctx0" brushRef="#br0" timeOffset="3080.3">11740 4113 332 0,'0'0'283'0,"0"0"-124"16,0 0-11-16,0 0-47 15,0 0-56-15,0 0-23 16,4 36-3-16,-5 6 58 16,-2 11-33-16,3 8-7 15,0 8-3-15,4 2-13 16,8 2-15-16,0 2-3 15,-6-5 2-15,-1-4-10 16,-5-15-15-16,0-10-14 16,0-15-71-16,0-13-106 15,0-13-462-15</inkml:trace>
  <inkml:trace contextRef="#ctx0" brushRef="#br0" timeOffset="3318.68">11746 4037 722 0,'0'0'180'16,"0"0"-163"-16,0 0 43 15,0 0-7-15,0 0 39 16,125 11-26-16,-53-4-33 15,7-3-28-15,-3-4-5 16,-6 0-16-16,-9 3-76 0,-13-1-151 16,-20 1-187-16</inkml:trace>
  <inkml:trace contextRef="#ctx0" brushRef="#br0" timeOffset="3521.16">11829 4400 500 0,'0'0'239'0,"0"0"-200"16,0 0 103-16,0 0 8 15,0 0-46-15,0 0-36 0,63 7 20 16,-5-9-47 0,12-6-41-16,-1 0-4 0,1 7-45 15,-13 1-70-15,-10 0-113 16,-12 0-326-16</inkml:trace>
  <inkml:trace contextRef="#ctx0" brushRef="#br0" timeOffset="3782.4">11782 4973 826 0,'0'0'51'0,"0"0"-19"15,0 0 124-15,0 0-40 16,0 0-45-16,0 0-25 16,82 3-11-16,-14-13-29 15,14-6-6-15,3-2-52 16,-1-10-38-16,-1-9-133 15,-2-16-395-15</inkml:trace>
  <inkml:trace contextRef="#ctx0" brushRef="#br0" timeOffset="4277.03">13217 4076 514 0,'0'0'99'16,"0"0"51"-16,0 0-5 15,0 0-62-15,0 0-26 16,0 0-19-16,-14 48 47 0,8-2-25 16,3 10-23-1,3 9 10-15,0 7-19 0,0 2-10 16,0 4-8-16,0 0-10 16,0 0 0-16,0-7-3 15,0-7-26-15,0-12-52 16,-6-14-76-16,5-15-237 15</inkml:trace>
  <inkml:trace contextRef="#ctx0" brushRef="#br0" timeOffset="4507.27">13170 4138 598 0,'0'0'249'0,"0"0"-231"16,0 0 121-16,0 0-89 15,90-29 12-15,-25 29-14 16,10 0-27-16,6 0-21 16,-6 0-6-16,-9 0-62 15,-12 0-179-15,-20 0-216 16</inkml:trace>
  <inkml:trace contextRef="#ctx0" brushRef="#br0" timeOffset="4694.25">13136 4498 658 0,'0'0'309'16,"0"0"-306"-16,0 0 42 15,0 0 94-15,0 0-72 16,124-18-67-16,-39 2-4 16,9-2-83-16,0-8-282 15</inkml:trace>
  <inkml:trace contextRef="#ctx0" brushRef="#br0" timeOffset="5605.56">14841 4067 809 0,'0'0'10'16,"0"0"3"-16,0 0 65 15,0 0 19-15,-99 40-17 16,69-6-18-16,2 10-24 16,3 6 1-16,3 8-7 15,6 4-17-15,5 0-4 16,8 2-4-16,3 1-3 15,10-4-2-15,19-3 1 16,15-7-3-16,14-13-1 16,9-12-5-16,5-15-10 15,-5-11-11-15,-11 0 5 0,-16-19-30 16,-21-10 38-16,-19-4 6 16,-1-6 4-16,-32-1 4 15,-12 5 3-15,-7 6-1 16,1 10 6-16,11 5 5 15,12 5-3-15,17 4 1 16,11 2 6-16,1 1-15 16,31 1 8-16,16-1-12 15,17 2 2-15,10 0-4 16,1 0 4-16,-9 0 1 16,-15 0 1-16,-16 0-1 15,-18 0 3-15,-11 0 7 16,-7 2 5-16,0 7-12 15,0 4-3-15,-12 10 15 16,0 8-5-16,1 6-2 0,5 10-5 16,6 0-4-16,0 6-1 15,19 0-3-15,23-5-31 16,17-4-83-16,14-12-326 16</inkml:trace>
  <inkml:trace contextRef="#ctx0" brushRef="#br0" timeOffset="44555.94">5341 5574 635 0,'0'0'184'0,"0"0"-123"0,0 0 70 16,0 0-29-16,0 0-25 16,0 0-13-16,0 0-9 15,-2-15-15-15,2 27-21 16,0 13 12-16,0 11 32 16,0 12-26-16,0 13-5 15,0 14 7-15,-3 6-18 16,-1 2 13-16,-5 2-20 15,3-7 3-15,2-9-13 16,-4-4 1-16,2-15-4 16,-1-13-1-16,2-12 0 15,-1-12-2-15,-1-11-38 16,-8-2-43-16,-3-4-39 0,-1-21-109 16,5-14-469-1</inkml:trace>
  <inkml:trace contextRef="#ctx0" brushRef="#br0" timeOffset="45085.38">6803 5530 534 0,'0'0'160'16,"0"0"18"-16,0 0-35 15,0 0-24-15,0 0-34 16,0 0-16-16,0-5-16 15,0 25-30-15,0 14 29 16,0 13 16-16,-5 10-36 16,-2 12-16-16,-2 7 16 15,0 1-8-15,0-1-11 16,1-7-10-16,1-8-1 16,3-6-4-16,1-9 2 15,-2-12-16-15,2-14-14 0,3-9-46 16,0-11-54-16,0 0-72 15,0-28-369-15</inkml:trace>
  <inkml:trace contextRef="#ctx0" brushRef="#br0" timeOffset="45594.57">8502 5530 664 0,'0'0'221'16,"0"0"-128"-16,0 0 58 0,0 0-55 15,0 0-30-15,0 0-24 16,0-2-26-16,-8 33-14 16,-1 16 32-16,5 10-5 15,1 12 2-15,3 5-4 16,0 6-16-16,0-5-3 16,0-3 0-16,0-13-3 15,0-11-5-15,0-10-8 16,0-9-31-16,0-11-68 15,0-14-86-15,-6-4-264 16</inkml:trace>
  <inkml:trace contextRef="#ctx0" brushRef="#br0" timeOffset="46268.25">10163 5589 977 0,'0'0'75'0,"0"0"5"16,0 0-13-16,0 0-17 16,0 0-28-16,0 0 39 15,5 121 17-15,5-52-32 16,2 11-8-16,-3-2-16 0,3 1-3 15,-3-6-10-15,-5-5-9 16,-2-7 0-16,-1-8-3 16,1-13-26-16,2-10-25 15,4-11-47-15,7-13-54 16,1-6-209-16</inkml:trace>
  <inkml:trace contextRef="#ctx0" brushRef="#br0" timeOffset="46807">12010 5462 559 0,'0'0'107'0,"0"0"50"16,0 0-39-16,0 0-33 15,0 0-24-15,0 0-12 16,0 46 32-16,-7 0-22 15,-6 13-22-15,3 15 4 16,-5 7-7-16,0 7-16 16,5 0-5-16,-1-7-8 15,4-7-2-15,1-5-3 0,6-13-2 16,0-9-10-16,0-14-33 16,0-13-45-16,7-16-61 15,2-4-296-15</inkml:trace>
  <inkml:trace contextRef="#ctx0" brushRef="#br0" timeOffset="47398.33">13369 5561 549 0,'0'0'144'15,"0"0"51"-15,0 0-62 16,0 0 4-16,0 0-53 16,0 0-39-16,5-13-15 15,-5 39-20-15,0 20 9 0,-8 13 20 16,0 19-17-16,4 10-8 15,-1 4 1-15,5-3-4 16,0-9-10-16,0-12-1 16,0-10-1-16,0-10-35 15,0-11-48-15,0-13-53 16,0-15-203-16</inkml:trace>
  <inkml:trace contextRef="#ctx0" brushRef="#br0" timeOffset="48184.34">15029 5666 473 0,'0'0'55'15,"0"0"63"-15,0 0 64 16,0 0-103-16,0 0-10 15,-87-46-11-15,58 47-11 16,-3 21-13-16,-4 12-4 16,3 10-9-16,2 14 15 15,4 8-14-15,7 4 8 16,6-4-14-16,11-6-14 16,3-8-2-16,15-10 5 15,25-9-5-15,11-10-10 0,9-14-13 16,4-9-19-1,-4-4-15-15,-5-26 36 0,-6-13 21 16,-7-15 4-16,-11-15-3 16,-10-9 4-16,-18 0-1 15,-9 12-4-15,-42 16 0 16,-28 13-2-16,-25 18 1 16,-7 15-63-16,2 8-114 15,15 17-405-15</inkml:trace>
  <inkml:trace contextRef="#ctx0" brushRef="#br0" timeOffset="51823.56">5460 7315 162 0,'0'0'597'0,"0"0"-554"16,0 0 53-16,0 0 38 0,0 0-69 16,0 0-27-16,0 0 4 15,-56 56 9-15,24-7-17 16,1 12-8-16,6 1 2 16,8-1-11-16,13-1-1 15,4-6-6-15,7-8 0 16,21-7-6-16,10-11 0 15,8-10-4-15,5-14-3 16,-1-4 2-16,-9-14 1 16,-13-15 4-16,-14-10-3 15,-14-10-1-15,-2-4-4 16,-28-3 4-16,-10 1-2 0,-9 7-4 16,4 11-2-1,3 11 2-15,12 11-16 0,11 8-42 16,19 7-44-16,6 0-150 15,31 0-372-15</inkml:trace>
  <inkml:trace contextRef="#ctx0" brushRef="#br0" timeOffset="52261.05">6839 6987 804 0,'0'0'116'0,"0"0"-19"16,0 0 59-16,0 0-84 15,0 0-28-15,0 0 2 16,-11 30-20-16,29 15 55 16,3 13-13-16,4 3-23 0,-4 10-8 15,-3 1-14-15,-9 2 7 16,-9-2-16-16,0-6-2 15,0-6-9-15,-9-7-2 16,0-3-1-16,3-11 0 16,3-9-8-16,3-10-33 15,0-12-34-15,0-8-57 16,0 0-22-16,0-25-54 16</inkml:trace>
  <inkml:trace contextRef="#ctx0" brushRef="#br0" timeOffset="52722.27">8627 6878 525 0,'0'0'183'15,"0"0"-105"-15,0 0 36 16,0 0-22-16,0 0 37 16,-42 106-57-16,39-50 0 15,3 7-9-15,0 8-10 16,0 5-11-16,5-1-8 16,-2 3-7-16,-3-7-5 15,0-6-17-15,-8-8-4 16,-5-8-1-16,1-8-2 15,1-5-30-15,4-6-85 16,4-10-88-16,3-13-371 0</inkml:trace>
  <inkml:trace contextRef="#ctx0" brushRef="#br0" timeOffset="53342">10472 7224 918 0,'0'0'58'0,"0"0"46"16,0 0-12-16,0 0-59 16,0 0-21-16,-88 80 38 15,43-26-18-15,5 12-2 16,17 0-17-16,16 0-8 15,7-8-5-15,40-8 0 16,17-14-11-16,19-15-5 16,6-14-15-16,-7-7-8 15,-17-17-2-15,-19-15 37 16,-24-12 2-16,-15-6 2 0,-21-7 0 16,-21-1 4-16,-10 5-4 15,-6 10-5-15,10 14-2 16,12 16-9-16,21 13-59 15,15 0-150-15,28 1-436 16</inkml:trace>
  <inkml:trace contextRef="#ctx0" brushRef="#br0" timeOffset="53687.54">11789 7262 1122 0,'0'0'28'16,"0"0"-5"-16,0 0 16 16,0 0-38-16,-70 85 49 15,52-37-22-15,14 6-6 16,4 0-16-16,33-4-6 15,23-8-9-15,17-16-23 16,2-12-11-16,-6-14-16 16,-16-3 17-16,-20-23 41 15,-12-15 1-15,-18-7 37 0,-3-12-16 16,-24-4 14 0,-18-1-23-16,-10 11-10 0,1 13 1 15,14 18-3-15,22 20-30 16,15 3-56-16,33 8-422 15</inkml:trace>
  <inkml:trace contextRef="#ctx0" brushRef="#br0" timeOffset="54103.16">13564 7068 1007 0,'0'0'65'0,"0"0"58"16,0 0-31-16,0 0-65 15,0 0-25-15,0 0 18 16,-36 91-1-16,36-40-14 15,6 4-4-15,27 4-1 16,16-6-22-16,8-10-15 16,1-11 7-16,-6-18 5 0,-10-14 6 15,-13-2 19-15,-13-26 2 16,-15-11 7-16,-1-9 23 16,-25-5-2-1,-17 0-4-15,-12 0-4 0,-1 9-16 16,7 13-5-16,13 16-2 15,15 15-21-15,16 6-43 16,4 24-104-16,10 5-49 16,20-2-240-16</inkml:trace>
  <inkml:trace contextRef="#ctx0" brushRef="#br0" timeOffset="54569.37">14991 7219 504 0,'0'0'240'0,"0"0"-169"0,0 0 69 16,0 0-21 0,-95-53-30-16,65 53-25 0,-1 16-21 15,2 15-17-15,4 10-8 16,9 4-9-16,13 1-4 15,3 2-5-15,30-6-6 16,23-7-15-16,15-6-12 16,7-12-34-16,-7-14-31 15,-13-3 27-15,-13-16 64 16,-14-16 7-16,-9-11 33 16,-14-8 3-16,-5-7-1 15,-23-1-7-15,-23 3-10 16,-22 11-18-16,-20 13-5 15,-12 15-114-15,-14 11-532 0</inkml:trace>
  <inkml:trace contextRef="#ctx0" brushRef="#br0" timeOffset="66214.59">8575 8590 408 0,'0'0'278'0,"0"0"-244"0,0 0 53 16,0 0 38-1,0 0-28-15,0 0-12 0,0 0-12 16,0 0-26-16,0 13-22 16,0-4-6-16,0 11 0 15,-8 8-4-15,-10 14 29 16,-9 6 8-16,-4 9-7 16,3 5-7-16,-1 4-4 15,7 2-10-15,10-2 0 16,9-1-16-16,3-8-1 15,18-5-3-15,20-14-3 16,11-16 4-16,12-12-3 16,3-10 0-16,3 0-2 15,-10-23 0-15,-11-18-1 16,-16-9 1-16,-17-15 0 0,-13-9 1 16,0-5-2-16,-23 1-6 15,-12 10-1-15,-5 10-3 16,-4 16 5-16,0 10 4 15,0 11 0-15,6 7-3 16,7 7-38-16,11 7-50 16,11 0-48-16,9 0-49 15,9 0-343-15</inkml:trace>
  <inkml:trace contextRef="#ctx0" brushRef="#br0" timeOffset="67323.28">13471 8818 619 0,'0'0'213'0,"0"0"-185"16,0 0 85-16,0 0 20 0,0 0-74 16,0 0-22-16,-35 7-4 15,11 15-24-15,-8 12 9 16,-2 5 32-16,6 5-22 16,6 0 9-16,11 1-12 15,11-1-10-15,1-1-12 16,29-4-2-16,15-5 5 15,15-12-6-15,10-10-6 16,3-12-7-16,-12-3-17 16,-13-21-5-16,-17-10 17 0,-13-7 18 15,-12-8 5-15,-6-7-2 16,-13-1 4-16,-19 4 8 16,-12 7-10-16,-9 12 4 15,-8 12 10-15,-4 8-11 16,5 7-8-16,15 7-3 15,21 0-25-15,24 4-41 16,17 7-82-16,31-2-389 16</inkml:trace>
  <inkml:trace contextRef="#ctx0" brushRef="#br0" timeOffset="67719.02">15358 8693 642 0,'0'0'159'0,"0"0"-13"0,0 0 20 16,0 0-54 0,0 0-34-16,0 0-14 0,-37 53-19 15,10-2 6-15,3 9 30 16,5 11-32-16,9 5-14 15,7 7-23-15,3 6-10 16,0-1-2-16,0-5-2 16,0-8-39-16,-18-18-77 15,-15-16-96-15,-12-15-192 16</inkml:trace>
  <inkml:trace contextRef="#ctx0" brushRef="#br0" timeOffset="68278.21">12368 8652 680 0,'0'0'268'0,"0"0"-173"16,0 0 56-16,0 0-60 15,0 0-42-15,0 0-8 16,-75-3 20-16,62 23-15 15,2 12-19-15,7 13-16 0,1 10 19 16,3 5 0-16,0 6 16 16,0 0-14-16,0-1-9 15,3-4-17-15,-2-1 1 16,2-7-7-16,2-7 0 16,4-11-32-16,-3-9-83 15,-6-14-56-15,-3-12-61 16,-27-2-405-16</inkml:trace>
  <inkml:trace contextRef="#ctx0" brushRef="#br0" timeOffset="68709.64">10312 8499 428 0,'0'0'215'15,"0"0"-128"-15,0 0 79 16,0 0-32-16,0 0-56 16,0 0-31-16,0 105 65 15,-1-55-47-15,-5 6-6 16,2 2-10-16,1 2-15 15,0 3-22-15,1-2-6 16,-1-1-6-16,3 1-1 16,0 1-65-16,-3-1-87 0,-16-8-146 15</inkml:trace>
  <inkml:trace contextRef="#ctx0" brushRef="#br0" timeOffset="69342.07">7164 8518 677 0,'0'0'239'15,"0"0"-190"-15,0 0 88 16,0 0-34-16,-84 75-49 16,68-31-1-16,4 9 4 15,9 11-4-15,3 7-7 16,0 1-13-16,6-2-7 0,4-1-15 15,-7-8-11 1,-3-3-1-16,0-5-7 0,0-9-47 16,-19-11-58-16,-9-16-73 15,-14-17-160-15</inkml:trace>
  <inkml:trace contextRef="#ctx0" brushRef="#br0" timeOffset="69777.58">5325 8568 710 0,'0'0'173'0,"0"0"-67"16,0 0 65-16,0 0-84 16,0 0-57-16,-39 92-15 15,31-37 53-15,7 4-24 16,1 3-10-16,1 3-11 16,13-2-22-16,2-1-1 15,-4 1-13-15,-3-4-95 16,-9-3-73-16,-13-5-423 15</inkml:trace>
  <inkml:trace contextRef="#ctx0" brushRef="#br0" timeOffset="76429.69">13728 10578 103 0,'0'0'154'0,"0"0"-94"15,0 0 51-15,0 0 37 16,0 0-11-16,0 0-18 16,0 0-21-16,0 0-20 15,-24-25-33-15,17 25-18 16,-10 9-12-16,-13 14 22 16,-11 13 10-16,-3 8-10 15,4 5-4-15,9 1-17 16,13 3-1-16,13-3-4 15,5-3-5-15,23-6-6 0,22-7 6 16,17-8-6-16,9-11-8 16,-2-10-2-16,-9-5-12 15,-17-8 20-15,-17-20 2 16,-19-9 3-16,-7-7 2 16,-19-7 4-16,-26 1 2 15,-16 7-5-15,-9 6 20 16,-14 10-10-16,-1 10-16 15,12 11-4-15,18 6-36 16,30 9-110-16,20 6-391 0</inkml:trace>
  <inkml:trace contextRef="#ctx0" brushRef="#br0" timeOffset="77714.34">12229 10420 531 0,'0'0'177'16,"0"0"-109"-16,0 0 78 16,0 0-48-16,0 0-45 15,0 0-25-15,-54 5-4 16,32 27 16-16,1 8-7 15,0 8-2-15,9 4-7 16,5 5-6-16,7-1-8 16,0-4-1-16,19-4-9 0,13-8 5 15,5-10-5 1,7-11-6-16,-2-9-3 0,-1-10-3 16,-10 0 10-16,-9-23 2 15,-8-13 3-15,-11-11-2 16,-3-9 7-16,-9-7-2 15,-18 2 1-15,-13 6-5 16,-8 13 2-16,-6 16-3 16,2 16-1-16,7 10-4 15,8 7-28-15,13 18-97 16,9 2-229-16</inkml:trace>
  <inkml:trace contextRef="#ctx0" brushRef="#br0" timeOffset="78512.83">15181 10265 279 0,'0'0'410'15,"0"0"-315"-15,0 0 48 16,0 0-2-16,0 0-27 15,0 0-39-15,0 0-15 16,3-39-19-16,-12 64-27 16,-10 14 53-16,-4 15-24 0,-2 13 0 15,-2 6-16 1,-1 4-8-16,-1-1-9 0,-1 0-8 16,4-3-2-16,6-6-15 15,10-11-73-15,8-8-78 16,1-16-125-16</inkml:trace>
  <inkml:trace contextRef="#ctx0" brushRef="#br0" timeOffset="79337.03">10362 10364 901 0,'0'0'89'16,"0"0"-77"-16,0 0 18 0,0 0 56 15,14 106-12-15,-14-57-8 16,0 7-11-16,-10 9-6 15,-3 8-17-15,-5-1-6 16,4-4-12-16,2-4-13 16,1-9-1-16,6-5-1 15,2-8-50-15,3-8-69 16,0-13-84-16,0-14-431 16</inkml:trace>
  <inkml:trace contextRef="#ctx0" brushRef="#br0" timeOffset="79893.82">8724 10210 851 0,'0'0'116'0,"0"0"-55"15,0 0 47-15,0 0-72 16,0 0-27-16,0 0 75 16,-26 114-24-16,21-52-14 0,2 8 7 15,1 5-9-15,2 0-12 16,-1 0-18-16,-1-5-12 16,1-7-2-16,1-6 0 15,0-9-13-15,0-9-48 16,0-8-64-16,0-12-59 15,0-19-272-15</inkml:trace>
  <inkml:trace contextRef="#ctx0" brushRef="#br0" timeOffset="80410.39">7203 10087 802 0,'0'0'129'0,"0"0"-87"16,0 0 73-16,0 0-67 15,0 0-48-15,0 0 61 16,-30 108-7-16,30-42 12 0,0 9-18 16,3 2-19-16,1-6-6 15,-4-2-16-15,0-4-7 16,0-4 0-16,0-5-24 15,0-6-71-15,0-13-82 16,0-12-270-16</inkml:trace>
  <inkml:trace contextRef="#ctx0" brushRef="#br0" timeOffset="80971.75">5587 10232 860 0,'0'0'135'15,"0"0"-65"-15,0 0 33 16,0 0-69-16,0 0-26 15,-28 84 32-15,16-23 1 16,0 9-7-16,6 8-12 16,6 4-2-16,-3 0-9 15,3-3-11-15,-2-4 0 0,1-9-4 16,1-3-53-16,0-13-92 16,-12-11-293-16</inkml:trace>
  <inkml:trace contextRef="#ctx0" brushRef="#br0" timeOffset="109375.86">5477 11754 314 0,'0'0'157'0,"0"0"-109"16,0 0 90-16,0 0-3 15,0 0-35-15,0 0-14 16,0 0 7-16,0 0-28 15,0-29-27-15,0 29-15 16,0 0-1-16,0 0-1 16,-3 0-12-16,-9 2 1 15,-9 14 0-15,-3 5 4 16,-3 9 0-16,0 7 9 0,-1 4-1 16,1 3 4-16,3 2-8 15,8 0 11-15,4 2 0 16,9-2-1-16,3-1-7 15,6-5-2-15,22 0-1 16,7-5-9-16,6-4 1 16,6-8-5-16,2-6 3 15,0-8-2-15,3-3-2 16,-3-4 3-16,-8-2-5 16,-7 0 0-16,-12 0-2 15,-4-11 5-15,-4-6 1 16,-5-5-5-16,1-5 6 15,-7-8-7-15,0-6 1 0,-3-5-2 16,0-7 1-16,-3 0 0 16,-7-1 1-1,-2 6 1-15,0 3-2 0,0 7 0 16,-2 4 2-16,-2 5-4 16,1 3 4-16,-4 3-3 15,-5 5 1-15,4 4-3 16,-8 3-4-16,1 8-1 15,-6 3-29-15,-4 0-44 16,-9 16-39-16,4 9-36 16,-1 3-99-16,12-2-352 0</inkml:trace>
  <inkml:trace contextRef="#ctx0" brushRef="#br0" timeOffset="111350.63">10373 11930 352 0,'0'0'145'15,"0"0"-70"-15,0 0 105 16,0 0-60-16,0 0-27 15,0 0-28-15,0-16 9 0,0 16-35 16,-4 0-30-16,-17 4-7 16,-13 15 4-16,-12 10 7 15,-4 6 11-15,1 5 6 16,3 6-11-16,7 5 0 16,6 1 1-16,10 2 1 15,14-2-9-15,9-9 1 16,12-6-12-16,29-5 3 15,16-12 3-15,13-7-1 16,7-13-2-16,-5 0-4 16,-8-22 0-16,-16-14 0 15,-15-8-2-15,-18-7 2 0,-15-7 2 16,-3 0-2-16,-30 6 0 16,-13 8-4-16,-10 13 3 15,-12 12-7-15,-1 12-10 16,8 7-30-16,21 6-49 15,24 14-118-15,16 3-304 16</inkml:trace>
  <inkml:trace contextRef="#ctx0" brushRef="#br0" timeOffset="112115.64">12014 11780 401 0,'0'0'124'0,"0"0"-61"0,0 0 116 16,0 0-61-16,0 0-44 16,0 0-9-16,0-23-19 15,0 27-28-15,-7 22-16 16,-17 10 43-16,-9 13 11 16,-5 4-22-16,3 3-13 15,8 5 15-15,11-2-10 16,11 0-18-16,5-9 1 15,20-6-7-15,23-7-2 16,15-12-1-16,8-11-19 16,-1-11-1-16,-5-3-7 15,-9-18 10-15,-14-17 18 0,-7-8 4 16,-15-10-3 0,-12-8 5-16,-3 3-2 0,-26 3 5 15,-17 9-2-15,-12 12 4 16,-9 12 3-16,0 11-14 15,6 11-6-15,20 0-36 16,31 19-106-16,16 5-288 16</inkml:trace>
  <inkml:trace contextRef="#ctx0" brushRef="#br0" timeOffset="112521.8">13540 11693 613 0,'0'0'217'0,"0"0"-138"0,0 0 82 16,0 0-44-16,0 0-78 16,0 0-11-1,-31 26 1-15,34 23 60 0,6 13-31 16,7 12-19-16,-2 5-17 15,-1 0-11-15,-1-4-5 16,-2-2-3-16,-5-5-3 16,-5-7-6-16,0-5-40 15,0-7-61-15,6-9-83 16,9-15-348-16</inkml:trace>
  <inkml:trace contextRef="#ctx0" brushRef="#br0" timeOffset="112834.38">14974 11567 885 0,'0'0'168'0,"0"0"-71"16,0 0 4-16,0 0-12 15,0 0-44-15,0 0-5 0,-32 84 52 16,13-12-18-16,1 15-28 16,2 8-23-16,2 3-19 15,0-4-4-15,-2-4-13 16,-3-6-77-16,-1-11-97 15,-5-9-182-15</inkml:trace>
  <inkml:trace contextRef="#ctx0" brushRef="#br0" timeOffset="113566.68">8858 11696 748 0,'0'0'177'16,"0"0"-29"-16,0 0-5 15,0 0-58-15,0 0-33 16,0 0-26-16,-3 55 2 15,-7 2 50-15,1 11-43 16,3 8 12-16,3 3-17 0,1-1-13 16,1-2-3-1,-1-4-5-15,-1-9-5 0,1-11-3 16,0-8-1 0,-1-12-8-16,0-8-21 0,0-12-56 15,-2-9-45-15,-9-3-39 16,-12-23-90-16</inkml:trace>
  <inkml:trace contextRef="#ctx0" brushRef="#br0" timeOffset="114046.16">6931 11523 842 0,'0'0'92'0,"0"0"45"0,0 0-23 16,0 0-61-16,0 0-13 15,0 75 73-15,0-22-19 16,-9 6-42-16,-3 6-7 16,-1 1-19-16,2 1-10 15,7-2-10-15,2-6-6 16,2 1-21-16,14-4-114 16,8-11-133-16,-5-12-589 15</inkml:trace>
  <inkml:trace contextRef="#ctx0" brushRef="#br0" timeOffset="124944.97">6812 13430 310 0,'0'0'66'16,"0"0"-55"-16,0 0 28 16,0 0 27-16,0 0 1 15,0 0 25-15,0 0 1 16,0 0-30-16,-14-8-18 16,14 8-12-16,0 0-2 15,-1 0-5-15,-4 0 6 0,-5 3 0 16,-4 11 5-16,-5 6 19 15,1 5-35-15,3 3-4 16,5 8 1-16,7 8-10 16,3 7 10-16,0 5 3 15,15 0-2-15,4-6-3 16,5-11-4-16,3-8-2 16,1-6-5-16,2-11 1 15,1-6 6-15,0-6-3 16,-2-2-8-16,-5-10 5 15,-2-16-3-15,-6-12 8 16,-8-10-11-16,-5-14 0 16,-3-7-3-16,0-2 3 0,0 8-1 15,-9 9-2-15,-9 14 6 16,-4 13-5-16,-5 3 2 16,-9 12-4-16,-7 4 3 15,-8 8-1-15,-7 0-16 16,0 15-65-16,7 2-85 15,11 0-205-15</inkml:trace>
  <inkml:trace contextRef="#ctx0" brushRef="#br0" timeOffset="126041.07">12098 13352 616 0,'0'0'110'15,"0"0"-29"-15,0 0 18 16,0 0-43-16,0 0-28 16,0 0 52-16,-97 66-15 15,73-25-23-15,8 5-14 16,11-2-10-16,5 2-11 16,14-4-4-16,20-7 1 15,12-6-3-15,8-14-2 16,4-8-16-16,0-7-9 15,-9-7-5-15,-10-18 31 16,-12-8 0-16,-12-10 1 16,-12-4 4-16,-3 1 2 15,-19 0-6-15,-20 8 11 0,-16 8-5 16,-14 11-2-16,-7 7-5 16,6 10-4-16,15 2-56 15,25 5-132-15,30 6-436 16</inkml:trace>
  <inkml:trace contextRef="#ctx0" brushRef="#br0" timeOffset="126657.95">13585 13159 528 0,'0'0'257'0,"0"0"-183"0,0 0 48 15,0 0-18 1,0 0-57-16,0 0-8 0,-20 9-8 15,22 25-16-15,7 13 62 16,4 12-31-16,-4 8-14 16,-1 3-10-16,-4 0-5 15,-4 2-11-15,0 3-5 16,-4 0-1-16,-14-4-3 16,-3-4-26-16,10-9-80 15,10-11-59-15,1-13-234 16</inkml:trace>
  <inkml:trace contextRef="#ctx0" brushRef="#br0" timeOffset="127057.31">14835 13026 636 0,'0'0'243'0,"0"0"-154"15,0 0 2-15,0 0-24 16,0 0-30-16,0 0-13 16,0 75 43-16,0-21 0 15,0 13-23-15,0 6-13 16,0 4-12-16,0 3-12 16,0-1-5-16,0 2-2 15,-2 1-24-15,-9-2-73 16,-5-8-78-16,-6-13-428 15</inkml:trace>
  <inkml:trace contextRef="#ctx0" brushRef="#br0" timeOffset="127906.5">10238 13255 540 0,'0'0'330'16,"0"0"-261"-16,0 0 19 0,0 0-32 16,0 0-20-1,-2 95 47-15,-4-41-46 0,2 4-9 16,-1 5-19-16,1 4-9 16,-6 0-12-16,-4 0-65 15,-7-7-136-15,-4-12-417 16</inkml:trace>
  <inkml:trace contextRef="#ctx0" brushRef="#br0" timeOffset="128337.06">8579 13126 820 0,'0'0'56'0,"0"0"25"16,-98 11 43-16,81 20-62 16,8 13-15-16,9 15 9 15,0 9-4-15,9 7-5 16,9 5-35-16,3 5-7 15,-5 1-5-15,-2-1-35 16,-8-5-93-16,-6-13-271 16</inkml:trace>
  <inkml:trace contextRef="#ctx0" brushRef="#br0" timeOffset="128991.17">5292 13099 556 0,'0'0'101'0,"0"0"59"15,0 0 7-15,0 0-39 16,0 0-47-16,0 0-25 15,-27 44-29-15,7 11 50 16,-5 15 3-16,-6 5-49 16,-2 3-18-16,5 6-12 0,2 7-1 15,10 7-57-15,7-1-104 16,9-8-281-16</inkml:trace>
  <inkml:trace contextRef="#ctx0" brushRef="#br0" timeOffset="134377.68">5310 14722 610 0,'0'0'83'0,"0"0"-80"16,0 0 12-16,0 0 38 0,0 0-23 15,0 0 12 1,0 0 3-16,0 0-12 0,-30-10-26 16,24 10 2-16,-4 13 3 15,-7 11 41-15,-5 5-5 16,-2 8 9-16,-6 6-19 15,2 4-4-15,-2 4-16 16,6 1 6-16,6-1-5 16,9-1 3-16,9-4-14 15,0-7-6-15,18-7 1 16,9-10 1-16,10-8 1 16,6-8-5-16,11-6 9 15,-3-2-3-15,1-14-6 16,-6-10 1-16,-15-4-1 15,-11-7 1-15,-11-8-1 0,-9-2-8 16,-9-6-1-16,-19 0 2 16,-8 5-5-16,-3 9-7 15,-7 10 8-15,4 12-11 16,0 12-20-16,7 5-61 16,9 0-104-16,13 0-386 15</inkml:trace>
  <inkml:trace contextRef="#ctx0" brushRef="#br0" timeOffset="135110.26">6588 14711 599 0,'0'0'242'0,"0"0"-235"0,0 0 51 16,0 0 55-16,0 0-49 15,0 0-30-15,-18 8-16 16,-3 36 36-16,-4 10-8 15,4 8-22-15,12-5-6 16,9-3 3-16,3-7-21 16,28-5 6-16,15-9 0 15,14-11-6-15,10-11 0 16,8-11-27-16,2 0-5 16,-11-13 14-16,-17-16-20 15,-22-6 35-15,-22-11-1 16,-8-5 2-16,-20-7-2 15,-25 6-3-15,-14 7 7 0,-13 16 2 16,-10 12-2-16,-4 11-4 16,6 6 0-1,19 0-104-15,28 6-205 0,33 2-349 16</inkml:trace>
  <inkml:trace contextRef="#ctx0" brushRef="#br0" timeOffset="135607.85">8687 14576 763 0,'0'0'56'16,"0"0"34"-16,0 0 62 16,0 0-49-16,0 0-34 15,0 0-19-15,-23 6-29 16,23 35 3-16,6 18 24 15,3 13-15-15,-3 3-16 16,-1 4-2-16,-5-4-12 16,0-4-3-16,0-5-12 0,0-6-65 15,0-7-102 1,16-12-349-16</inkml:trace>
  <inkml:trace contextRef="#ctx0" brushRef="#br0" timeOffset="136018.12">10282 14553 858 0,'0'0'148'0,"0"0"-70"16,0 0 9-16,0 0-44 16,0 0-27-16,0 0 62 15,-8 123-15-15,0-50-23 16,-1 7-28-16,0 7-1 0,-3-3-11 16,3-6-2-16,3-3-56 15,6-8-79-15,0-8-178 16</inkml:trace>
  <inkml:trace contextRef="#ctx0" brushRef="#br0" timeOffset="136616.65">12183 14573 662 0,'0'0'215'15,"0"0"-180"-15,0 0 95 0,0 0-24 16,0 0-48-1,0 0-25-15,-15 28-18 0,15 22 58 16,0 17-26 0,0 12-31-16,0 6-5 0,0-2-4 15,6-3-7-15,-3-7-2 16,0-4-53-16,7-6-91 16,2-15-274-16</inkml:trace>
  <inkml:trace contextRef="#ctx0" brushRef="#br0" timeOffset="137072.59">13245 14485 266 0,'0'0'499'0,"0"0"-417"15,0 0 52-15,0 0-16 16,0 0-66-16,0 0-33 16,0 44 27-16,0 14 39 15,7 14-49-15,1 12-17 16,1 3-13-16,1 1-6 15,2-5-1-15,6-5-28 16,4-4-74-16,7-11-179 16,4-10-662-16</inkml:trace>
  <inkml:trace contextRef="#ctx0" brushRef="#br0" timeOffset="137554.99">14701 14486 558 0,'0'0'138'0,"0"0"37"15,0 0-63-15,0 0-11 0,0 0-22 16,0 0-36-16,13 62 4 16,-13 6 42-16,0 18-36 15,-3 12-24-15,-12 6-18 16,-3 0-11-16,-6-3-6 15,-1-6-91-15,-3-13-147 16</inkml:trace>
  <inkml:trace contextRef="#ctx0" brushRef="#br0" timeOffset="146805.06">5432 16078 688 0,'0'0'74'0,"0"0"-25"0,0 0 59 15,0 0-18-15,0 0-31 16,0 0 21-16,0 0-31 16,-9-35-30-16,9 38-18 15,0 21 5-15,0 13 0 16,-2 11 31-16,1 3-13 16,-2 4-5-16,3-1-5 15,0 0-5-15,0-2-5 16,0-6-4-16,7-1 0 15,7-5-23-15,7-6-51 16,7-8-75-16,8-14-247 0,0-12-280 16</inkml:trace>
  <inkml:trace contextRef="#ctx0" brushRef="#br0" timeOffset="147304">6907 15773 882 0,'0'0'52'16,"0"0"38"-16,0 0 42 0,0 0-63 16,0 0-31-16,0 0 1 15,0 0-23-15,0 14-12 16,0 19 8-16,3 13 18 16,0 8-21-16,3 5 1 15,-3 5 4-15,-3-3-12 16,0-5-1-16,0 0-1 15,0-3-17-15,-6-6-41 16,1-5-54-16,5-14-78 16,0-15-443-16</inkml:trace>
  <inkml:trace contextRef="#ctx0" brushRef="#br0" timeOffset="147819.6">8710 15687 799 0,'0'0'112'15,"0"0"-76"-15,0 0 68 16,0 0-54-16,0 0 0 0,0 0 24 16,-28 117-30-1,28-60-8-15,0 7-2 0,2-1-17 16,7-2-7-16,-1-4-10 15,-3-1 2-15,-4-3-5 16,-1-2-22-16,0-5-56 16,0-6-72-16,5-15-275 15</inkml:trace>
  <inkml:trace contextRef="#ctx0" brushRef="#br0" timeOffset="148421.74">10296 15758 617 0,'0'0'300'0,"0"0"-277"16,0 0 23-16,0 0-8 15,0 0 38-15,-83 82-11 16,58-36-5-16,6 5-26 15,15 1-13-15,4-3-13 0,16-8-6 16,29-7 2-16,13-11-4 16,9-9-8-16,8-12-11 15,-2-2-22-15,-11-14 0 16,-11-17 30-16,-14-15 11 16,-17-15 0-16,-11-9 0 15,-9 1-5-15,-23 10-1 16,-17 15 6-16,-12 17 4 15,-11 12-4-15,-4 11 0 16,7 4-40-16,19 3-126 16,32 11-261-16</inkml:trace>
  <inkml:trace contextRef="#ctx0" brushRef="#br0" timeOffset="148822.9">11984 15775 1037 0,'0'0'34'0,"0"0"-33"15,-97-5 33-15,67 29-5 16,7 15-1-16,7 12 10 16,14 12-2-16,2 2-20 15,21-2-10-15,19-10-6 16,14-13-3-16,5-10-27 16,6-15-24-16,-4-13-2 15,-8-2-18-15,-11-20 27 16,-12-17 47-16,-14-9 19 15,-14-10-7-15,-2-2-7 16,-18 1 9-16,-10 10 10 16,-2 15 1-16,3 17-15 15,6 11-10-15,15 4-76 16,6 5-293-16</inkml:trace>
  <inkml:trace contextRef="#ctx0" brushRef="#br0" timeOffset="149273.85">13360 15821 833 0,'0'0'206'0,"0"0"-199"16,0 0 53-16,0 0-24 15,0 0-30-15,0 0 25 16,-42 63 13-16,42-10-13 16,0 3-18-16,21-1-9 15,9-7-4-15,4-10-7 16,0-12-17-16,2-12-7 15,-2-13 3-15,1-1-14 16,-7-13 20-16,-7-20 20 16,-11-9-4-16,-10-13 6 15,0-5 13-15,-23 1 2 16,-13 7 3-16,-8 14-16 0,0 15-2 16,8 13 3-1,9 10-3-15,13 1-21 0,13 21-95 16,1 6-194-16,17 3-191 15</inkml:trace>
  <inkml:trace contextRef="#ctx0" brushRef="#br0" timeOffset="149836.7">14678 15887 556 0,'0'0'121'0,"0"0"35"16,0 0-15-16,0 0-55 16,0 0-32-16,0 0-36 15,-32 38 29-15,10 6 5 16,5 9-29-16,9-5-13 16,8-2-6-16,0-11-4 15,18-7-10-15,13-8-22 16,8-10-33-16,2-10-39 15,-3-1 2-15,-5-23 79 16,-10-10 23-16,-10-9 6 0,-12-8 0 16,-1-2-3-16,-17 5 24 15,-22 9 14-15,-24 11-41 16,-33 5-4-16,-24 2-206 16</inkml:trace>
  <inkml:trace contextRef="#ctx0" brushRef="#br0" timeOffset="152395.62">5505 17014 569 0,'0'0'139'15,"0"0"-43"-15,0 0 72 16,0 0-56-16,0 0-47 16,0 0-25-16,-28-8-25 15,28 38-12-15,0 13 33 16,0 10 9-16,0 3-30 16,0 4 2-16,0-1-4 15,0 3-11-15,0 2-2 16,0-4-2-16,0-2-61 15,16-10-74-15,9-13-211 0,5-15-437 16</inkml:trace>
  <inkml:trace contextRef="#ctx0" brushRef="#br0" timeOffset="152704.12">6670 16990 1045 0,'0'0'73'15,"0"0"-73"-15,0 0-19 16,0 0 19-16,0 0 34 15,-10 122 19-15,10-65-29 16,11 8 5-16,0-2-25 16,-5 1-2-16,1-2-2 15,-5-2-25-15,-1-3-58 16,4-13-116-16,2-16-371 16</inkml:trace>
  <inkml:trace contextRef="#ctx0" brushRef="#br0" timeOffset="153068.81">8873 16895 568 0,'0'0'505'16,"0"0"-496"-1,0 0-5-15,0 0 3 0,0 0 44 16,0 78 11-16,0-25-19 15,0 10-1-15,2 2-22 16,5 5-13-16,0-7-7 16,-2-2 0-16,-4-5-17 15,-1-2-39-15,0-9-75 16,3-9-314-16</inkml:trace>
  <inkml:trace contextRef="#ctx0" brushRef="#br0" timeOffset="153592.28">10699 16903 1129 0,'0'0'0'15,"0"0"-13"-15,0 0 13 0,-24 84 12 16,12-29 12-16,3 9 14 16,4 4 4-16,4 2-21 15,1-1-14-15,0-2-7 16,17 0-15-16,11-5-67 16,9-12-173-16,9-15-464 15</inkml:trace>
  <inkml:trace contextRef="#ctx0" brushRef="#br0" timeOffset="154011.18">12211 16836 391 0,'0'0'487'0,"0"0"-460"15,0 0 12-15,0 0 20 16,0 0-33-16,0 0 25 16,-61 93 14-16,61-35-1 15,0 15-28-15,3 4-14 16,10 3-18-16,-1-4-1 16,0-2 1-16,0-4-4 15,0-5 0-15,3-5-48 16,3-8-108-16,4-18-353 15</inkml:trace>
  <inkml:trace contextRef="#ctx0" brushRef="#br0" timeOffset="154374.54">13370 16741 827 0,'0'0'115'0,"0"0"-86"0,0 0 26 16,0 0-27-16,0 0 44 16,12 91 4-16,-6-37-29 15,0 16-14-15,3 10-17 16,0 7-9-16,6-2-6 16,4-2-1-16,3-4-20 15,8 0-50-15,6-13-91 16,5-11-349-16</inkml:trace>
  <inkml:trace contextRef="#ctx0" brushRef="#br0" timeOffset="154740.68">14748 16743 911 0,'0'0'47'0,"0"0"6"16,0 0-27-16,0 0 38 15,-44 121-3-15,30-41-11 16,2 12-23-16,-3 9-19 16,2 1-8-16,-5-5-43 15,0-10-173-15,-1-12-685 16</inkml:trace>
  <inkml:trace contextRef="#ctx0" brushRef="#br0" timeOffset="165720.72">10624 17905 210 0,'0'0'38'16,"0"0"-20"-16,0 0 33 15,0 0 9-15,0 0 3 16,0 0-4-16,0 0-2 16,2-3-15-16,-2 3-3 0,0 0 1 15,0 0-17-15,0 0-3 16,0 0 5-16,0 0-7 16,0 0-7-16,0 0-1 15,0 0-1-15,0 0 1 16,0 0-3-16,0 0 1 15,0 0-1-15,0 0-3 16,0 0 1-16,0 0-3 16,0 0-2-16,0 0 0 15,0 0 0-15,0 9 8 16,0-1-5-16,-3 4 3 16,0 5 13-16,-2 7 30 15,-2 4-8-15,1 2 8 16,0 1-14-16,-2 1 5 15,5-1-8-15,3-1-18 0,0-5 3 16,9-2-9-16,17-3 12 16,5-7 2-16,11-7-8 15,7-6-3-15,6 0-11 16,-2-10 6-16,-3-9-6 16,-8-3 3-16,-8 1 0 15,-16-1-1-15,-10-5-2 16,-8-2-5-16,0 2-1 15,-20-3 6-15,-7 4 4 16,-4 2 0-16,-5 0-3 16,2 5-1-16,-3 3 3 15,2 3-2-15,4 6 0 0,3 4-1 16,-2 3-1-16,-3 0-1 16,-1 13-22-16,-4 10-35 15,7 4-59-15,12-5-194 16,14-3-413-16</inkml:trace>
  <inkml:trace contextRef="#ctx0" brushRef="#br0" timeOffset="166569.85">12220 17928 287 0,'0'0'237'16,"0"0"-219"-16,0 0 126 15,0 0 28-15,0 0-109 16,0 0 2-16,-3-22 19 15,-4 22-32-15,-10 2-37 16,-10 16-2-16,-4 8 7 16,0 3 11-16,4 4-11 0,11 0-5 15,8-2-6-15,8-3-9 16,11-5 0-16,26-3-3 16,14-10-3-16,14-10 0 15,4 0-20-15,-7-10 6 16,-15-13 7-16,-17-9 13 15,-19 0 0-15,-11-3-2 16,-4 2-2-16,-25 6 1 16,-9 8 1-16,-7 7 2 15,-3 7 0-15,3 5 0 16,14 0-44-16,18 5-92 16,13 4-248-16</inkml:trace>
  <inkml:trace contextRef="#ctx0" brushRef="#br0" timeOffset="167555.39">13642 17849 546 0,'0'0'163'15,"0"0"-69"-15,0 0 58 16,0 0-51-16,0 0-17 16,0 0 1-16,0-16-36 15,0 16-27-15,-2 16-21 16,1 10 0-16,-1 14 33 15,2 3-12-15,0 3-6 16,0 4-11-16,0 6 9 16,0 4-13-16,0 5-1 0,0-1-2 15,0-2-30-15,3-16-63 16,16-17-86-16,13-14-323 16</inkml:trace>
  <inkml:trace contextRef="#ctx0" brushRef="#br0" timeOffset="167807.41">14544 17790 617 0,'0'0'536'0,"0"0"-522"15,0 0 10-15,0 0-6 16,0 0-16-16,0 0 70 16,-31 85-12-16,14-35-30 15,-2 1-24-15,-3 4-6 16,-4 4-79-16,0-7-153 16,-7-2-782-16</inkml:trace>
  <inkml:trace contextRef="#ctx0" brushRef="#br0" timeOffset="168586.02">9077 17875 662 0,'0'0'129'0,"0"0"-1"0,0 0 40 15,0 0-75-15,0 0-36 16,0 0-12-16,-7-6-12 16,4 19-22-16,-6 14-8 15,-1 12 37-15,-4 10-18 16,-2 5-20-16,2 5-2 16,-1 4-2-16,5 9-19 15,2 5-72-15,1-11-114 16,-5-14-455-16</inkml:trace>
  <inkml:trace contextRef="#ctx0" brushRef="#br0" timeOffset="169547.59">6862 17915 506 0,'0'0'201'15,"0"0"-179"-15,0 0 161 0,0 0-70 16,0 0-9-16,0 0-24 16,-22-21-22-16,22 21-23 15,0 0-24-15,0 18-8 16,0 15-2-16,0 6 27 15,0 7-16-15,-6 5-2 16,-6 0-6-16,-1 9-4 16,-2 0-14-16,0-1-47 15,4-9-55-15,1-17-176 16,-2-20-562-16</inkml:trace>
  <inkml:trace contextRef="#ctx0" brushRef="#br0" timeOffset="170032.91">5451 17885 721 0,'0'0'171'15,"0"0"-168"-15,0 0 50 0,0 0-17 16,0 0 47-1,0 87 1-15,2-48-27 0,2 4-24 16,-2 6-14-16,-2 7-19 16,0 8 0-16,0 4-25 15,0-7-131-15,-21-10-477 16</inkml:trace>
  <inkml:trace contextRef="#ctx0" brushRef="#br0" timeOffset="207275.03">429 16286 174 0,'121'207'0'0,"-6"-10"-111"15</inkml:trace>
  <inkml:trace contextRef="#ctx0" brushRef="#br0" timeOffset="-214357.64">854 4141 595 0,'0'0'400'16,"0"0"-381"-16,0 0-3 0,0 0 63 16,0 0-24-16,0 0-24 15,0 0-7-15,-6 29-14 16,0-3-2-16,2 10 38 15,-2 3-23-15,3 3 10 16,3 5-17-16,0 0 1 16,0 2-4-16,7-1-8 15,8-4 1-15,6-6-5 16,4-11-2-16,1-8-1 16,-2-9-6-16,0-9 4 15,-5-1-6-15,-7-10 10 16,2-16 6-16,-4-7-6 15,-6-3 2-15,-4 1-2 0,0 5 4 16,0 8 6-16,0 12 8 16,0 5 12-16,0 5-17 15,0 0-13-15,0 10-15 16,8 15-2-16,8 10 17 16,4 1 0-16,5 1-1 15,2-7 1-15,1-8 0 16,-1-8-8-16,0-11 4 15,-2-3-4-15,-4-3 8 16,-3-21 12-16,1-8-3 16,-7-11-3-16,-7-6 3 15,-5-3 4-15,0 1-4 16,-9 4-4-16,-6 13 0 0,1 9-5 16,3 11-6-1,5 10-38-15,3 4-67 0,1 4-92 16,2 11-361-16</inkml:trace>
  <inkml:trace contextRef="#ctx0" brushRef="#br0" timeOffset="-213847.95">1836 4213 519 0,'0'0'232'0,"0"0"-205"16,0 0 96-16,0 0-20 16,0 0-23-16,0 0-22 0,60-33-24 15,-16 33-18-15,1 0-7 16,4 0 2-16,-3 9-10 15,-10 6 1-15,-3 5 3 16,-5 5-5-16,-10 5-1 16,-6 4-2-16,-12 6 0 15,0 2 3-15,-15-1-2 16,-13 3 2-16,-3-4 3 16,-8-7-1-16,-5-4-2 15,-3-7-14-15,1-6-33 16,10-5-26-16,18-10-35 15,18-1-16-15,4-12-146 0</inkml:trace>
  <inkml:trace contextRef="#ctx0" brushRef="#br0" timeOffset="-213610.95">2423 4249 487 0,'0'0'369'15,"0"0"-347"-15,0 0 106 16,0 0-60-16,-89-2-36 16,59 23 16-16,3 10 1 15,2 9-19-15,5 7-10 16,4 3-4-16,4 2-7 0,5-1-5 16,7-6-2-1,0 1-2-15,24-8-10 0,16-7-67 16,9-13-191-16,8-14-255 15</inkml:trace>
  <inkml:trace contextRef="#ctx0" brushRef="#br0" timeOffset="-212997.78">2878 4177 531 0,'0'0'355'0,"0"0"-322"16,0 0 57-16,0 0-28 16,0 0-6-16,0 0 4 15,-74 93-14-15,68-50-8 16,6-1-29-16,3-5-9 16,21-4 0-16,7-10 0 0,5-10-18 15,2-10-21-15,-2-3-22 16,-6-3-2-16,-2-17 29 15,-11-4 22-15,-5-1 12 16,-9 3 1-16,-3-1 20 16,0 4 24-16,-3 4 7 15,-3 7-15-15,0 4-8 16,6 2 7-16,0 2-20 16,-3 0-16-16,0 17-2 15,3 9 2-15,0 11 4 16,0 6 4-16,9 5 0 15,7 0-7-15,1 1 2 16,-4 0 2-16,-1-2-5 0,-6 5-1 16,-6-4 1-16,0-2-5 15,-4-5-10-15,-20-5-14 16,-7-9-30-16,-5-8 36 16,-3-14-2-16,-2-5-64 15,6-5-61-15,18-24-263 16</inkml:trace>
  <inkml:trace contextRef="#ctx0" brushRef="#br0" timeOffset="-212600.39">3420 4130 993 0,'0'0'60'16,"0"0"-27"-16,0 0 23 15,0 0-12-15,0 0-21 16,0 0 10-16,92 28-21 16,-59-12-12-16,-3 3 1 0,-9 4-2 15,-9 5-6 1,-11 2-2-16,-1 4 2 0,-25 0 1 15,-11 3 6-15,-7 1 5 16,-2-2-5-16,5 3 4 16,7-5-1-16,6-1-2 15,15-6 0-15,12-7 3 16,0-6 4-16,21-9-6 16,18-5 14-16,13 0 13 15,9-12-29-15,-1-8-6 16,-11-6-45-16,-4-5-52 15,-9-9-202-15</inkml:trace>
  <inkml:trace contextRef="#ctx0" brushRef="#br1" timeOffset="-205179.5">4729 3038 752 0,'0'0'90'0,"0"0"-68"15,0 0-22 1,0 0 0-16,0 0 10 0,-28 97 46 15,28-44 0-15,11 5-4 16,8 6-10-16,-1 4-10 16,3 5-10-16,-5 5-9 15,1-2 8-15,-6-1-4 16,-2-6-3-16,-1-5-1 16,-5-4 4-16,0 0-8 15,-3-5-1-15,0-4 4 16,0-2-2-16,0-5-5 15,0-3 1-15,0-4 1 16,0 0 2-16,7-4-5 16,2 0-2-16,-1-4 3 15,-2-3-1-15,-2-2-2 16,0-2 1-16,-4-2-1 0,0-1 0 16,0-1 1-16,0 3 2 15,0-4 0-15,-1 3-2 16,1 4 2-16,-3-4-4 15,3 0 0-15,0 4 3 16,0-3-3-16,0 1 0 16,0 1-1-16,0-1 0 15,0 2 0-15,-1-2 1 16,-2 2 1-16,-2 0 3 16,1 1-5-16,-1-2 3 15,1 0-2-15,-1-2 0 0,1 1-1 16,1-1 1-16,0-1-1 15,0-1 0-15,3 0 1 16,0 1-1-16,-2 0-1 16,1 1 1-16,-2-1 0 15,0 2 1-15,0 1-1 16,-2-3 1-16,1 4-1 16,3-4 0-16,-2-3 0 15,0 2 0-15,1-2 0 16,-4-2 1-16,3 1-1 15,0-1 0-15,0 1 0 16,-3 1 0-16,0 0 0 16,0 2 0-16,2 1 1 15,-2 2-1-15,1 0-1 0,1 0 1 16,1-2 0 0,3 0 0-16,-3 0 1 0,3 0-1 15,0-2-1 1,0 2 1-16,0 0 1 0,-3 4-1 15,3-2 0-15,0 2 1 16,0 3-1-16,-2 1 0 16,-2 5 2-16,1 3-1 15,0 4-1-15,0-1 0 16,1 0 0-16,2 2 1 16,0-5-1-16,0-1 0 15,0 1 0-15,0-3 0 16,0 3 0-16,0 1 1 0,0 2-1 15,0 0 0 1,0 4 2-16,-8 0-2 0,-3 0 0 16,5-1 0-16,0-3 0 15,2 0 0-15,4-1 0 16,0-2 1-16,0-3-2 16,0 0 2-16,0 3-2 15,4 0 1-15,-4 3 0 16,0 0 0-16,0 0 1 15,0 1-1-15,0 2 0 16,0 5 0-16,0 2 0 16,-3-2 0-16,2 0 0 15,-1-5-1-15,2 0 2 16,0-4-1-16,0-1 1 0,0 1-2 16,0-1 2-16,0 3-1 15,0 1 0-15,0-2 0 16,-1 3 0-16,1-3 0 15,-3 0 0-15,1-2 0 16,-1 0 0-16,2-2 0 16,-1-3-1-16,2 0 1 15,0 2 0-15,0-4 0 16,0 1 0-16,0 2 0 16,0-2 0-16,0 0 0 15,0 0 0-15,0 2 1 16,0-2-1-16,0 1 0 15,-3 4 1-15,0 0-3 0,-1-2 2 16,-2 2 0-16,0-2 0 16,3-2 1-16,0 0-2 15,3-3 2-15,0 2-2 16,0-2 1-16,0 3-1 16,0 0 1-16,0 4 1 15,0 2-1-15,-3-1 0 16,-2 2 0-16,1 1 1 15,1-4-1-15,-1 3 0 16,2-2 0-16,2-3 0 16,0-1 0-16,0-1-1 15,0-1 1-15,0 2 0 0,0-1 0 16,0 2 0-16,0-1 1 16,0 2-1-16,0-1 0 15,-4 0 0-15,1 2 0 16,-2-4 0-16,2 6 0 15,3-1 0-15,0 1 0 16,-3-4 0-16,3 0 0 16,0 0 0-16,0-3 0 15,0 1 0-15,-3-6 0 16,0 1-1-16,0-3 1 16,0 5 1-16,0 0-1 15,0 3 0-15,0 2 1 16,0 3-2-16,0-2 0 0,0 0 1 15,-1 1 0-15,-2-3 0 16,3-1 0-16,0 2 0 16,0-3 0-16,3 1 1 15,-3 1-1-15,3-1 0 16,-2-1 0-16,2 4 0 16,0-1 0-16,-1 1 0 15,1-1-1-15,-3 3 2 16,1-1-2-16,-1 3 2 15,2-1-1-15,-1 6 0 16,1-1 0-16,-3-1 0 16,2 3 0-16,1-2 1 0,-2 1-1 15,0-2 0-15,0 3 0 16,-2 0-1-16,-1-2 1 16,-1 3 0-16,5-6 0 15,-1 1 1-15,2-1 0 16,1 1-1-16,0 2 0 15,0-1-1-15,0 4 1 16,0-2 0-16,-3 5 1 16,-2 1-1-16,1-3 0 15,-2 1 0-15,-3-3 0 16,6 2 0-16,-3 3-1 16,3-3 1-16,3 2 0 15,0 0 1-15,0-5-1 16,0 3 0-16,0 2 0 15,-2-1 0-15,2 5-1 0,0 3 2 16,0 0-1-16,0 0 0 16,0-3-1-16,0 0 1 15,0 0 0-15,0-2 1 16,0-1-1-16,2 1-1 16,4-2 1-16,-3 1 0 15,3 1 1-15,0 1-1 16,-2 5 1-16,1 0-1 15,-2 1-1-15,1-1 1 16,1-3 0-16,-2-6 0 16,4-1 0-16,-1 0-1 15,0 0 0-15,2-1 1 0,0 1 1 16,-2 2 0-16,0-1-1 16,-4 0 0-16,1 0-1 15,0-1 1-15,0-1 0 16,0 0 2-16,1 1-2 15,-4-2 0-15,0-1 0 16,0-1 0-16,0-2 0 16,0 2 0-16,0 4 1 15,0 6 0-15,-7 3-1 16,1-5 0-16,-2 2-1 16,1-5 1-16,-2-2 0 15,2-1 0-15,-4 0 0 16,5-2 0-16,0-1 0 0,3 2 0 15,-1 1 0-15,1 1 0 16,0 0 1-16,-2 2-1 16,2 0 0-16,-4 1 0 15,1-2 1-15,0-2-1 16,3-3-1-16,0-2 0 16,0-3 1-16,1 1 0 15,1 1 1-15,-1 5-1 16,2 2 0-16,0 4 0 15,0 1 1-15,0 0-1 16,-1-3 0-16,-2-1 0 16,2-1 0-16,-1-2 0 15,1 3 0-15,-1-2 1 16,2-1-2-16,0 1 2 0,0-4-2 16,0 2 2-16,0 0-1 15,0 2 1 1,0 1-1-16,0-1 1 0,0 3-1 15,0-1 0-15,0 0-1 16,6 1 2-16,0 0-1 16,-3 7 0-16,1 3 0 15,-2 3 0-15,1-1 0 16,0-2 0-16,0-5 0 16,-3-2 0-16,3 2 0 15,-3-2 0-15,0 2 0 0,0-2 0 16,0 1-2-1,0 0-1-15,3 2 2 0,-3 1-1 16,0 2 0-16,0-1-1 16,0 0 1-16,-3-3 2 15,-6-1-1-15,1-2 0 16,4-5 1-16,-2 0 0 16,3 1-2-16,3 0-1 15,0 2 1-15,0-1 0 16,0 6 1-16,0-5 1 15,0 5 0-15,0-2 0 16,-3-2 0-16,2-6 1 16,-2 0-1-16,0-6 0 15,1 0 0-15,2 1 0 0,0 3 1 16,0 5 1-16,0 4-1 16,0 4-1-16,2 4 2 15,1-3-1-15,-2-4-1 16,2-3 0-16,-3-6 0 15,2-1 0-15,1-2 0 16,-2-1 0-16,3 4 1 16,1 4-1-16,-2-2 3 15,0 2-2-15,-3-3 0 16,3-4 2-16,-3-9-1 16,0-5-2-16,0-4 0 15,3-4 0-15,-3 0 0 16,3 1 2-16,0 1 1 0,0 6 8 15,-3 1-3 1,0-2-4-16,0-4-3 0,0-11-1 16,-3-2-1-16,-6-7-18 15,0 0-36-15,-7-27-57 16,-1-23-215-16</inkml:trace>
  <inkml:trace contextRef="#ctx0" brushRef="#br0" timeOffset="-199683.79">1142 5565 484 0,'0'0'285'0,"0"0"-238"16,0 0 85-16,0 0-17 16,0 0-57-16,0 0-25 0,0 0 3 15,-70-11-17 1,49 38-12-16,-4 9 11 0,1 8 8 15,3 7 3-15,9 7-7 16,9 2 4-16,3 1-8 16,11-3 0-16,20-12-14 15,23-13 0-15,10-13-2 16,6-18-2-16,0-2-2 16,-12-24-6-16,-16-12 6 15,-14-10 0-15,-19-7 4 16,-9-2-2-16,-21 1 0 15,-20 5-2-15,-16 7 1 16,-3 10 1-16,-4 10 0 16,6 12-2-16,13 10-7 15,15 0-40-15,21 7-79 0,9 5-191 16,30-1-522 0</inkml:trace>
  <inkml:trace contextRef="#ctx0" brushRef="#br0" timeOffset="-199263.39">2171 5482 744 0,'0'0'208'0,"0"0"-176"16,0 0 82-16,0 0-55 16,0 0-30-16,0 0-5 15,-58 49 37-15,27-9-17 16,4 6-11-16,6-3-24 16,12-3-1-16,9-5-8 15,0-8-1-15,25-7-3 16,13-11 2-16,13-9-7 15,10-2-48-15,0-21 4 16,-9-7 11-16,-16-10 27 16,-12-3 15-16,-20-4 0 15,-4 0-1-15,-21 4 1 16,-20 9 11-16,-9 11 6 0,-8 14 0 16,-2 7-15-16,4 2-2 15,13 5-4-15,13 16-12 16,22 0-98-16,8-2-306 15</inkml:trace>
  <inkml:trace contextRef="#ctx0" brushRef="#br0" timeOffset="-198840.39">3072 5402 808 0,'0'0'94'16,"0"0"28"-16,0 0-10 16,0 0-61-16,0 0-5 15,-107 34 22-15,62 0-19 16,5 5-20-16,7 4-14 15,12 3 1-15,14-3-11 16,7-4-5-16,13-6 1 16,26-8-1-16,13-10 0 15,14-13-18-15,10-2-38 0,-6-9-13 16,-9-16 15-16,-18-6 30 16,-20-10 20-16,-16-2 4 15,-7-2 1-15,-25 2-1 16,-20 7 11-16,-13 10 1 15,-6 11-3-15,3 10-9 16,10 5-14-16,16 0-65 16,22 14-184-16,13 3-360 15</inkml:trace>
  <inkml:trace contextRef="#ctx0" brushRef="#br0" timeOffset="-198453.01">3672 5392 433 0,'0'0'367'15,"0"0"-308"-15,0 0 43 16,0 0-8-16,0 0-11 15,-99 37 10-15,50-1-16 16,0 7-23-16,12 3-26 16,7 0-6-16,19-2-16 15,11-6-6-15,2-8-1 0,37-10-3 16,16-11-17-16,11-9-50 16,-1-3-36-1,-8-19-1-15,-14-7 41 0,-15-5 67 16,-16-2 1-16,-12-2 10 15,0 4 22-15,-23 7 21 16,-13 9-19-16,-6 9-11 16,-10 9-24-16,-8 0-2 15,2 15-85-15,9 7-380 16</inkml:trace>
  <inkml:trace contextRef="#ctx0" brushRef="#br0" timeOffset="-197543.13">1600 7521 575 0,'0'0'92'0,"0"0"-81"0,0 0 114 16,0 0-60-16,0 0-27 15,-88-26 52-15,70 26 2 16,-3 0-46-16,-3 8-15 15,-1 11 6-15,-2 8 4 16,5 3-11-16,8 7-4 16,10 1 6-16,4-2-24 15,18-4-4-15,28-5 1 16,17-11-4-16,7-7-1 16,4-9-26-16,-14 0-20 0,-12-16 9 15,-15-7 21 1,-17-8 16-16,-13-2 0 0,-3-6 0 15,-18-1 5 1,-19-2 6-16,-8 4-4 0,-12 7-1 16,-4 7-6-16,-3 12 0 15,9 12-2-15,12 0-3 16,17 9-24-16,22 15-100 16,4-2-258-16,30 0-289 15</inkml:trace>
  <inkml:trace contextRef="#ctx0" brushRef="#br0" timeOffset="-197176.25">2376 7524 521 0,'0'0'400'15,"0"0"-395"-15,0 0 106 16,0 0-14-16,0 0-66 16,-102 35 11-16,62 8 7 15,3 7 4-15,11 4-34 16,13 1-8-16,13-2-7 0,3-7-2 16,33-11-4-1,19-13-14-15,11-14-22 0,5-8-25 16,-5-14-9-16,-11-19 12 15,-18-9 43-15,-16-4 17 16,-18-7 9-16,-3-1 3 16,-24 2 17-16,-16 3-14 15,-9 12 6-15,0 12-15 16,2 13-6-16,11 12-35 16,11 2-107-16,15 13-344 15</inkml:trace>
  <inkml:trace contextRef="#ctx0" brushRef="#br0" timeOffset="-193882.88">3157 7358 310 0,'0'0'221'0,"0"0"-193"16,0 0 41-16,0 0 42 15,0 0-27-15,0 0-8 16,-73 3-8-16,54 14-14 15,-2 5-20-15,1 7-4 16,1 6 7-16,3 2-11 16,5 2 5-16,1 0-7 0,7 0-4 15,3 0-4-15,0-5 2 16,9-3-3-16,18-4-8 16,7-10-1-16,15-5 3 15,2-9-8-15,7-3-1 16,-6 0-6-16,-11-16-18 15,-10-5 15-15,-12-5 8 16,-13-2-2-16,-6-1 2 16,-1-3-4-16,-26 2 5 15,-4 1 0-15,-11 7 0 16,-6 6 1-16,-4 8-1 16,6 6-2-16,4 2 1 15,12 0-4-15,14 2-24 0,11 7-61 16,5 1-159-16,11 0-256 15</inkml:trace>
  <inkml:trace contextRef="#ctx0" brushRef="#br0" timeOffset="-193550.22">3681 7198 156 0,'0'0'510'0,"0"0"-413"0,0 0 48 16,0 0-44-16,0 0-28 16,0 0-25-16,-33 12 13 15,27 21 12-15,3 10-26 16,3 11-9-16,0 4 10 15,0 5-26-15,0-3 1 16,0 1-3-16,0 0 7 16,0-6-17-16,-3-7-4 15,0-4-5-15,-3-5-1 16,2-7-11-16,-1-6-71 16,-1-6-114-16,0-8-475 15</inkml:trace>
  <inkml:trace contextRef="#ctx0" brushRef="#br0" timeOffset="-192669.2">1548 9179 713 0,'0'0'21'16,"0"0"41"-16,0 0 39 15,0 0-5-15,0 0-35 16,0 0-29-16,9 17-31 16,-26 27 48-16,-2 10 9 15,0 5-27-15,5-1 1 16,11-5-19-16,3-6-10 16,12-7 1-16,27-7-3 15,13-10-1-15,11-9-33 16,4-14-8-16,-6 0-38 0,-10-16 1 15,-11-11 50-15,-14-5 28 16,-15-6-3-16,-11-1-5 16,-14-4 8-16,-21 0 20 15,-10 4 5-15,-8 6 0 16,-7 12-24-16,2 7-1 16,9 12-55-16,20 2-189 15,25 0-241-15</inkml:trace>
  <inkml:trace contextRef="#ctx0" brushRef="#br0" timeOffset="-192295.56">2318 9151 854 0,'0'0'35'0,"0"0"4"15,0 0 27-15,0 0-44 16,0 0 21-16,-80 100 38 16,55-41-42-16,7 0-11 0,12-2-20 15,6-9-7-15,8-10-1 16,27-11-1-16,10-9-13 15,6-11-27-15,-2-7 2 16,-1-7-9-16,-11-18 31 16,-10-8 17-16,-13-5 5 15,-10-7-2-15,-4-4 2 16,-21-4-1-16,-13 5-4 16,-9 7-2-16,2 15-11 15,10 12-67-15,20 10-243 16</inkml:trace>
  <inkml:trace contextRef="#ctx0" brushRef="#br0" timeOffset="-191995.91">3062 9063 658 0,'0'0'248'0,"0"0"-209"15,0 0 91-15,0 0-56 16,0 0-49-16,0 0-9 0,-8 69 78 16,22-5-44-1,5 13-22-15,-2 3-18 0,2 3-5 16,-7-7-5-16,-2-7-3 15,-5-4-14-15,-4-12-54 16,4-9-111-16,7-20-387 16</inkml:trace>
  <inkml:trace contextRef="#ctx0" brushRef="#br0" timeOffset="-191639.69">3608 9093 867 0,'0'0'214'0,"0"0"-210"0,0 0-2 16,0 0 46-16,-57 118 13 15,41-54-1-15,11 2-18 16,5-2-27-16,0-11-11 15,12-8-3-15,15-11-2 16,6-12-17-16,1-16-39 16,8-6-30-16,-6-16 1 15,-6-18 9-15,-11-9 51 16,-13-10 17-16,-6-2 9 16,-17-4 1-16,-21 3 7 0,-10 8 9 15,-10 16-3 1,-5 18-14-16,8 14-17 0,9 0-271 15</inkml:trace>
  <inkml:trace contextRef="#ctx0" brushRef="#br0" timeOffset="-190771.61">1857 10758 645 0,'0'0'215'0,"0"0"-211"15,0 0 47-15,-91-1 29 16,67 13-17-16,4 5-9 16,1 7-10-16,2 10-26 15,1 8 0-15,1 7 2 16,8 0 6-16,4 0-4 16,3-2-8-16,10-5-6 0,16-7-7 15,12-7-1 1,10-9-4-16,12-9-26 0,1-10-10 15,-4 0-7 1,-11-4 1-16,-19-14 30 0,-8-6 16 16,-14-5 2-16,-5-5 12 15,-2-4 4-15,-20-2-2 16,-2-3-4-16,-6-2-5 16,-3 0 5-16,-5 4-5 15,3 10-7-15,1 8-2 16,1 12-18-16,6 11-98 15,9 0-241-15</inkml:trace>
  <inkml:trace contextRef="#ctx0" brushRef="#br0" timeOffset="-190264.45">2744 10851 273 0,'0'0'425'16,"0"0"-348"-16,0 0 45 15,0 0-27-15,-98-18-27 16,54 21 0-16,-2 22-23 16,4 11-24-16,8 11-5 15,13 4 3-15,12 2-11 16,9 0-5-16,6-6-2 15,27-5-1-15,21-11-2 16,11-12-12-16,9-13-59 16,0-6-51-16,-13-8-9 0,-16-20 43 15,-15-10 90-15,-14-5 7 16,-13-3 5-16,-3-2-7 16,-16-2 5-16,-14 0 4 15,-9 6-7-15,-1 8-7 16,4 17-9-16,12 12-103 15,11 7-236-15</inkml:trace>
  <inkml:trace contextRef="#ctx0" brushRef="#br0" timeOffset="-189972.73">3241 10634 737 0,'0'0'189'0,"0"0"-156"16,0 0 90-16,0 0-52 16,0 0-50-16,0 0-18 15,-27 70 47-15,25-6 5 16,2 10-21-16,0 3-13 15,2-2-11-15,10-2-8 16,0-4-2-16,-2-5-2 16,-1-11-36-16,3-9-75 15,3-16-149-15,3-15-276 0</inkml:trace>
  <inkml:trace contextRef="#ctx0" brushRef="#br0" timeOffset="-189742.5">3661 10585 880 0,'0'0'184'0,"0"0"-145"15,0 0 22-15,0 0-30 0,0 0 15 16,-14 133 34-1,9-61-53-15,-1 9-9 0,-3 1-18 16,0-2-5 0,0-6-70-16,-4-7-170 0</inkml:trace>
  <inkml:trace contextRef="#ctx0" brushRef="#br0" timeOffset="-187794.31">1764 12296 432 0,'0'0'176'0,"0"0"-171"16,0 0 53-16,0 0 71 15,0 0-24-15,0 0-29 16,0-11-15-16,-12 12-37 16,-4 21-16-16,-6 11 12 15,-4 11 12-15,5 7-11 16,5 8 6-16,10 3-6 16,6 1-7-16,13-6-12 15,26-10 0-15,21-16 1 0,23-17-3 16,8-14-1-16,-4 0-13 15,-11-26-2 1,-27-8 16-16,-21-9 3 0,-20-6 1 16,-8-4-3-16,-21 1 5 15,-18-2-4-15,-10 4 2 16,-9 5-4-16,-2 11 0 16,-1 15-1-16,6 9-12 15,19 10-43-15,16 0-113 16,20 12-293-16</inkml:trace>
  <inkml:trace contextRef="#ctx0" brushRef="#br0" timeOffset="-187327.96">2555 12204 658 0,'0'0'102'0,"0"0"-27"15,0 0 56-15,0 0-50 16,-91 37-22-16,64-7-17 16,6 7-17-16,6 5-10 15,9 5-10-15,6-3 0 16,14-4-1-16,20-5-3 16,18-8-1-16,9-11-10 15,5-11-15-15,-5-5-16 16,-10-13 12-16,-20-12 29 15,-10-6 11-15,-18-6 15 16,-3-4-9-16,-27-5 0 16,-10-3-11-16,-14 0-6 15,-4 6 0-15,-3 14-2 0,2 10-6 16,7 12-40-16,15 5-181 16</inkml:trace>
  <inkml:trace contextRef="#ctx0" brushRef="#br0" timeOffset="-185746.1">2580 12137 407 0,'0'0'110'0,"0"0"-45"16,0 0 92-16,0 0-62 16,0 0-61-16,0 0-24 15,0 25-8-15,-6 19 25 16,3 11 10-16,3 6-15 16,0 3 8-16,0 3 3 15,-3 1-8-15,-1-3-1 16,-1-6-14-16,4-8 1 15,-1-16-7-15,2-15-2 0,0-11 1 16,0-6 1 0,0-3-2-16,0 0 16 0,0-22 44 15,12-17-21-15,3-17-41 16,1-10 2-16,-2-8-5 16,-5-4-6-16,-2-6-8 15,-7 1 6-15,0 4-7 16,0 12 1-16,0 17 15 15,-7 19 2-15,4 14 4 16,3 10 0-16,0 4 0 16,0 3-4-16,0 7-2 15,0 25-8-15,0 22 10 16,0 14 7-16,3 8 7 16,4 5-5-16,2-3-1 0,-4 0-7 15,1-5 4-15,0-9-5 16,1-14 1-16,-1-17-1 15,-3-16 0-15,0-9 0 16,-3-8 3-16,3-5 10 16,0-26 26-16,0-17-26 15,-1-13-13-15,-2-9-2 16,0-7 1-16,0-2 0 16,0 0 0-16,-3 4-4 15,-5 11-6-15,5 19 9 16,0 17 2-16,0 12 1 15,3 12-1-15,0 4 1 16,0 0-2-16,0 20-11 0,0 16 5 16,6 16 7-16,15 14 8 15,-3 5 2-15,4 4 2 16,-4 0-4-16,-6-3-2 16,-6-4-4-16,-6-7-2 15,0-8 1-15,0-13-1 16,-9-11 1-16,3-12-1 15,1-10-6-15,5-4-28 16,0-3-56-16,0-5-84 16,11-19-369-16</inkml:trace>
  <inkml:trace contextRef="#ctx0" brushRef="#br0" timeOffset="-185315.48">3299 12085 775 0,'0'0'113'0,"0"0"-113"16,0 0 11-16,0 0 32 15,-104 66 4-15,77-24 2 0,6 8 25 16,0 4-37 0,10 2-13-16,3-4-18 0,6-6-2 15,2-8-3-15,5-9 2 16,11-11-1-16,9-12-2 16,2-6 0-16,3-6 8 15,-3-19-8-15,-8-9-4 16,-4-9-2-16,-12-8 6 15,-3-5-4-15,0-2 2 16,-21 5 0-16,-7 12-3 16,0 13 2-16,-2 13 2 15,-3 13-2-15,2 2-15 16,4 4-45-16,15 16-61 16,12 2-158-16,7 3-75 15</inkml:trace>
  <inkml:trace contextRef="#ctx0" brushRef="#br0" timeOffset="-184979.45">3684 12131 836 0,'0'0'140'16,"0"0"-136"-16,0 0 43 15,-94 15-6-15,76 21 2 16,5 9 1-16,10 7-8 0,3 5-19 16,10-4-6-1,17-4-6-15,13-10-5 0,5-10-5 16,1-14-15-16,-1-10-11 16,-2-5 3-16,-13-11-1 15,-12-15 29-15,-12-5 2 16,-6-8 0-16,-14-7 4 15,-23-1-1-15,-12 0-5 16,-11 9 0-16,-4 13-1 16,3 13-4-16,1 12-54 15,11 0-141-15,10 14-380 16</inkml:trace>
  <inkml:trace contextRef="#ctx0" brushRef="#br0" timeOffset="-184183.9">1879 13626 740 0,'0'0'78'16,"0"0"-60"-16,0 0 57 0,0 0-15 16,-109 67 2-16,75-19 1 15,7 4-16-15,9 4-22 16,18-5-17-16,0-7-2 16,15-7-1-16,25-17-5 15,24-12-13-15,11-8 2 16,7-9 0-16,-10-19-43 15,-25-8 44-15,-20-9 10 16,-16-5 4-16,-11-6-1 16,-8 1-1-16,-17 9-2 15,-11 10-1-15,-4 12-3 16,-5 14 2-16,6 5-3 16,12 5-26-16,16 0-141 0,11 0-429 15</inkml:trace>
  <inkml:trace contextRef="#ctx0" brushRef="#br0" timeOffset="-183917.6">2494 13486 793 0,'0'0'159'15,"0"0"-133"-15,0 0 118 0,0 0-80 16,0 0-38-16,0 0-26 16,-21-3 5-16,21 45 5 15,0 13 18-15,4 8-19 16,-1 7-6-16,0 5-1 16,-3-2-2-16,6-3-6 15,5-4-42-15,8-13-135 16,9-20-417-16</inkml:trace>
  <inkml:trace contextRef="#ctx0" brushRef="#br0" timeOffset="-182936.43">2986 13314 508 0,'0'0'53'0,"0"0"-31"16,0 0 29-16,0 0-42 15,0 0-9-15,0 0-3 16,-15-17-2-16,15 17 4 15,0 0 1-15,-3 0 32 16,3 0 41-16,-3 3 11 16,1-1-18-16,2-2 2 0,0 0-21 15,0 0-9-15,0 0-15 16,0 0 0-16,0 0 1 16,0 0-6-16,0 0-1 15,0 0-7-15,0 0-5 16,0 0 1-16,0 0 5 15,0 0-1-15,0 0 4 16,0 0-1-16,0 0 7 16,0 0-9-16,0 0-1 15,0 0-3-15,0 0-3 16,0 0-1-16,0 0-3 16,0 0 0-16,0 0 0 0,0 0 2 15,0 0-1-15,0 0-1 16,0 0 3-16,0 0-2 15,0 0-1-15,0 0 0 16,0 0 0-16,0 0 0 16,0 0 0-16,0 0 0 15,0 0 3-15,0 0-2 16,0 0 0-16,0 0 2 16,0 0 0-16,0 0 3 15,0 0-2-15,0 0 2 16,0 0-6-16,0 0 5 15,0 0-4-15,0 0 0 0,0 0-1 16,0 0 1 0,0 0 0-16,0 0 0 0,0 0 2 15,0 0-1-15,0 0-1 16,0 0-1-16,0 0 5 16,0 0-5-16,0 0 0 15,0 0 0-15,0 5-7 16,0 13-4-16,0 10 8 15,0 11 3-15,0 9 0 16,3 5 0-16,3 2 0 16,2 0 0-16,5 0 1 15,5-6 1-15,6-6-2 16,7-11-2-16,7-14 1 16,6-10-4-16,0-8 2 15,-1-3-10-15,-9-19 0 0,-7-9 3 16,-15-8 8-16,-9-9-3 15,-3-5-5-15,-8-5 6 16,-20 0-4-16,-6 4 4 16,-8 6 1-16,0 12-3 15,0 12 0-15,1 14-6 16,5 10-23-16,11 0-35 16,5 9-74-16,13 10-149 15,7-2-150-15</inkml:trace>
  <inkml:trace contextRef="#ctx0" brushRef="#br0" timeOffset="-182682.32">3803 13146 910 0,'0'0'74'0,"0"0"-28"16,0 0 9-16,0 0-47 15,-34 88 66-15,34-22-16 16,0 9-18-16,0 9-31 16,3 5-7-16,0 9-2 0,-3 0-17 15,0-3-116 1,-8-9-404-16</inkml:trace>
  <inkml:trace contextRef="#ctx0" brushRef="#br0" timeOffset="-181684.75">1733 15040 630 0,'0'0'149'0,"0"0"-59"0,0 0 47 15,0 0-51-15,0 0-57 16,0 0-23-16,-11 36-2 16,-3 8 23-16,0 9 3 15,8 6-13-15,6 0 6 16,0-3-12-16,20-5-9 16,18-11 2-16,13-11-4 15,22-15-3-15,3-14-13 16,-4 0-2-16,-7-20-5 15,-21-12 19-15,-16-8 2 0,-19-9 2 16,-9-8-6 0,-9-3 1-16,-27 0-1 0,-5 6-6 15,-6 14 2-15,-2 11 4 16,4 14 1-16,1 10-9 16,12 5-92-16,19 0-248 15,13 9-285-15</inkml:trace>
  <inkml:trace contextRef="#ctx0" brushRef="#br0" timeOffset="-181365.94">2465 14887 432 0,'0'0'356'16,"0"0"-332"-16,0 0 70 16,0 0-14-16,0 0-41 15,0 0-25-15,-10 58 58 16,10-12-22-16,9 11-24 15,0 4-14-15,1 7-5 16,2 2-7-16,-2-5 0 0,-1-2-13 16,2-8-62-1,8-10-113-15,3-16-260 0</inkml:trace>
  <inkml:trace contextRef="#ctx0" brushRef="#br0" timeOffset="-181073.55">3004 14770 797 0,'0'0'68'0,"0"0"-60"15,0 0 16-15,0 0 34 16,-2 120 54-16,2-60-58 16,8-1-20-16,5 5-7 15,-1 1-23-15,3 1-1 16,3 2-3-16,1-2-9 16,2-4-87-16,0-9-179 15,1-14-520-15</inkml:trace>
  <inkml:trace contextRef="#ctx0" brushRef="#br0" timeOffset="-180555.07">3587 14956 280 0,'0'0'573'0,"0"0"-535"16,0 0 128-16,0 0-49 16,0 0-71-16,0 0-46 15,-12 23 8-15,-9 23-4 16,-4 9 10-16,5 5-8 16,4-3 0-16,10 0-3 15,6-9-2-15,0-13-2 16,15-13 0-16,22-12-26 15,3-10-21-15,5-6-15 16,-5-19 1-16,-5-10 59 0,-13-10 3 16,-7-6 21-1,-6-10-15-15,-9 2-5 0,-1 6-1 16,-22 7 4-16,-11 19 5 16,-14 16 10-16,-13 11-19 15,-15 3-2-15,4 21-47 16,8 7-288-16</inkml:trace>
  <inkml:trace contextRef="#ctx0" brushRef="#br0" timeOffset="-179640.71">1985 16171 504 0,'0'0'40'0,"0"0"58"0,-85-16 43 16,53 15-92-16,0 1-11 15,3 0 41-15,4 6-25 16,3 15-11-16,1 7-6 16,6 13-5-16,2 7-12 15,8 6-6-15,5 2-2 16,3 1 4-16,24-8-11 15,17-9-2-15,19-13 2 16,10-15 0-16,8-12-5 16,-5 0-21-16,-6-22 1 15,-18-9 18-15,-15-6 2 16,-20-8 1-16,-14-4 1 16,-3 1 0-16,-30-1-2 0,-12 6 1 15,-7 9-1 1,-4 10-5-16,-3 15-5 0,4 9-22 15,13 0-46-15,14 6-178 16,13 6-412-16</inkml:trace>
  <inkml:trace contextRef="#ctx0" brushRef="#br0" timeOffset="-179167.75">2668 16196 799 0,'0'0'78'0,"0"0"-73"15,0 0-5-15,0 0 29 16,34 90 10-16,-11-47-4 16,2 6-12-16,5 6-14 15,-3-1-9-15,0-1 0 16,-2-7-60-16,-4-8-260 0,-6-16-197 15</inkml:trace>
  <inkml:trace contextRef="#ctx0" brushRef="#br0" timeOffset="-178915.43">3212 15954 594 0,'0'0'306'0,"0"0"-305"15,0 0 4-15,-22 84 52 16,33-28-11-16,11 4-13 16,6 1-1-16,-4 3-17 0,-3-2-12 15,-9 1-3-15,-3-5-5 16,-3-6-85-16,0-14-140 15,0-14-270-15</inkml:trace>
  <inkml:trace contextRef="#ctx0" brushRef="#br0" timeOffset="-178659.12">3684 16003 882 0,'0'0'182'0,"0"0"-156"0,0 0 109 15,0 0-71-15,0 0-62 16,0 0-1-16,-12 99 41 16,12-31-21-16,0 5-19 15,1 4 0-15,1 5-4 16,1 3-21-16,-3-2-57 15,0-5-88-15,0-10-439 16</inkml:trace>
  <inkml:trace contextRef="#ctx0" brushRef="#br0" timeOffset="-177857.57">1873 17156 653 0,'0'0'159'0,"0"0"-97"15,0 0 66-15,0 0-66 16,0 0-59-16,0 0-3 16,9 34 0-16,7 11 18 15,1 7 12-15,2 5-2 16,-2 2-18-16,-4 4-2 15,-4 2-2-15,-6 0-5 16,-3-6-1-16,0-3 0 16,0-10-14-16,9-8-89 15,7-13-166-15,8-12-426 16</inkml:trace>
  <inkml:trace contextRef="#ctx0" brushRef="#br0" timeOffset="-177422.64">2650 17324 582 0,'0'0'220'0,"0"0"-218"16,0 0 12-16,0 0 50 0,0 0-11 16,-46 80-18-1,34-42 9-15,6-1-12 0,6 3-21 16,0-5 0-16,15-4-6 16,13-9 0-16,14-8-5 15,7-11-12-15,7-3-15 16,-4-3-44-16,-9-16 20 15,-12-10 40-15,-11-8 11 16,-10-7 0-16,-10-3 0 16,0 1-6-16,-9 7 5 15,-12 9 1-15,-1 10 9 16,-8 7-3-16,0 10-6 16,-3 3 3-16,-1 0-3 0,6 8-1 15,7 6-18 1,12 3-175-16,9-1-247 0</inkml:trace>
  <inkml:trace contextRef="#ctx0" brushRef="#br0" timeOffset="-176923.99">3454 17251 275 0,'0'0'610'16,"0"0"-577"-16,0 0 41 15,0 0-7-15,0 0-41 16,0 0 8-16,-88 19 19 16,66 1-35-16,1 4-14 15,3 7 0-15,3 3-1 16,6 3 1-16,3 3-3 0,6-1 0 16,0-5 2-1,15-5-2-15,9-9-1 0,6-11 0 16,7-4-6-16,3-5-42 15,-1-2 20-15,-3-18-8 16,-9-5 25 0,-11-5 11-16,-7-6 0 0,-9-3-1 15,0-4-7-15,-16 1 8 16,-5 6-5-16,-5 4-17 16,-2 13 6-16,-2 9 9 15,0 4 2-15,-4 6-12 16,7 0-141-16,8 6-288 15</inkml:trace>
  <inkml:trace contextRef="#ctx0" brushRef="#br0" timeOffset="-176472.21">3924 17221 555 0,'0'0'165'15,"0"0"-85"1,0 0 36-16,0 0-63 0,0 0-26 15,0 0 34-15,-75 40-5 16,53-13-21-16,3 8-19 16,4 5-8-16,7-3 4 15,5 0-12-15,3-5 0 16,0-6 3-16,23-9-3 16,11-10-18-16,5-7-23 15,1 0-16-15,-4-19-18 16,-9-6 71-16,-8-3 4 15,-10-5 6-15,-9 2 7 0,0-4-5 16,-12 6-8-16,-15 7 1 16,-7 7-2-16,-14 11-1 15,-10 4-6-15,-6 0-41 16,4 15-367-16</inkml:trace>
  <inkml:trace contextRef="#ctx0" brushRef="#br0" timeOffset="-175120.74">1994 17962 559 0,'0'0'69'0,"0"0"-3"15,0 0 83-15,0 0-66 16,0 0-37-16,0 0 13 15,-2-4-19-15,2 4-26 16,0 2-12-16,0 17-2 16,0 8 26-16,0 7-4 15,0 4 6-15,5 4-4 16,4-2-8-16,0 6 0 16,1-7-9-16,-2-3 0 0,-4-9-1 15,1-7-5 1,-2-7-1-16,0-7 1 15,1-1-1-15,-4-5 0 0,0 0-13 16,0 0-12-16,0 0-24 16,0 0-46-16,0 0-170 15,3-11-393-15</inkml:trace>
  <inkml:trace contextRef="#ctx0" brushRef="#br0" timeOffset="-174540.71">2725 18051 628 0,'0'0'81'0,"0"0"62"16,0 0-14-16,0 0-101 15,0 0-22-15,0 0 4 16,-82 10-4-16,68 10 3 16,4 9 2-16,7 3-9 15,0 2 6-15,3-1 3 16,0-7-9-16,16-4 3 15,10-11-4-15,11-7 9 16,6-4-10-16,5-7-7 0,-8-17-16 16,-10-5 8-1,-6-7 14-15,-15-3-2 0,-9 0-6 16,0 3-6-16,-6 9 5 16,-15 10-2-16,-3 9 9 15,-7 8-3-15,-2 0-9 16,2 0-67-16,4 7-269 15</inkml:trace>
  <inkml:trace contextRef="#ctx0" brushRef="#br0" timeOffset="-174024.09">3317 17989 704 0,'0'0'137'15,"0"0"-13"-15,0 0 7 16,0 0-105-16,0 0-17 16,0 0-2-16,-48 38 3 15,33-14-5-15,5 6 6 16,1-1-4-16,3-2 1 15,6-1-7-15,0-4 2 16,2-5-3-16,17-9 1 16,9-8-2-16,5 0-3 15,1-11-30-15,-2-9 9 16,-10-5 22-16,-7-6 2 16,-9-2 1-16,-6-1-3 15,0 8-4-15,-3 6 6 0,-15 8 0 16,-1 8-2-16,-8 4-28 15,4 0-44-15,1 4-254 16</inkml:trace>
  <inkml:trace contextRef="#ctx0" brushRef="#br0" timeOffset="-173606.06">3839 17894 852 0,'0'0'79'0,"0"0"9"16,0 0 44-16,0 0-102 16,0 0-16-16,0 0 8 15,7-4-19-15,-2 11 3 16,1 12-1-16,0 6 10 16,-3 3-1-16,-3 3-1 0,0 1 2 15,0 3 0 1,0 1 2-16,0 1-7 0,0-1-7 15,0-3-1-15,0-6-2 16,0-3-2-16,0-3-15 16,0-4-62-16,0-4-177 15,-3-2-681-15</inkml:trace>
  <inkml:trace contextRef="#ctx0" brushRef="#br0" timeOffset="-166613.43">29124 3830 740 0,'0'0'99'0,"0"0"-69"15,0 0 18-15,0 0 48 16,-61-73-22-16,60 71-9 0,-1 2-13 16,-1 0-21-16,-1 2-30 15,-7 25-1-15,-7 17 0 16,-2 15 3-16,0 10 1 16,4 7-4-16,8 5 1 15,8 1 0-15,0-3-1 16,5 3 0-16,12-2 0 15,-1 1 0-15,-3 2 1 16,-6 0-1-16,-2 0 1 16,-4 1-1-16,1-4 0 15,-1-2 13-15,2-1-5 16,3 3-8-16,3-3 1 16,0-2-1-16,6-2 0 15,0-2 0-15,1-1 0 0,-2-1 0 16,-4-3 0-16,1 0 1 15,-5-2 0-15,-3 0-1 16,-3 1 0-16,0-2 0 16,0 2 1-16,0-5-1 15,0 5 0-15,0 1 0 16,3 0 1-16,1 1-1 16,1-2 3-16,-1-4 0 15,-4-4-3-15,0 0 1 16,0-1 2-16,0 0-3 15,-2 1 1-15,-5 3-1 16,1 3 1-16,-3 6 1 0,0 0 1 16,0-1-3-16,5-2 0 15,2-6 3-15,2-6-2 16,0-4-1-16,0-1 1 16,0-2 1-16,3 1-2 15,0-1 1-15,-1 2 1 16,-2 0 0-16,0-1-1 15,0-3 2-15,0 0 4 16,-2-1-5-16,-1-4 1 16,3-2-2-16,0-4 0 15,0-2-1-15,9-1 1 16,2-2-1-16,-2 1 0 16,-2 1 1-16,2 0 0 0,-3 3 6 15,0 2 1-15,-3 1-3 16,0 1 8-16,-3-1-8 15,0 1-1-15,0-5 2 16,0 4-1-16,0-3-5 16,-5 8 2-16,4 6 3 15,-1 5 1-15,2 7 1 16,0 0-2-16,0-1 4 16,0-1-1-16,0 0-3 15,0-5-4-15,0-2 2 16,0-1 3-16,0-6 9 15,0-5-15-15,0-5 1 0,0-2-1 16,0 2 0 0,2 4 1-16,6 1-1 0,0 0 0 15,-3-2-1-15,-1-2 0 16,-2-6 1-16,-2-2 1 16,0-4-1-16,0 2 0 15,0-2 0-15,0 4 1 16,0 3-1-16,-2 1 0 15,1 1 1-15,-1 1-2 16,2 0 2-16,0-5-1 16,0-3 0-16,0-8 0 15,2-5-2-15,1-2 0 16,1 1 1-16,1 4-1 16,-1 2 2-16,2 0 1 15,-1 4 1-15,-2-3-1 0,1-2-1 16,1-5 1-16,1-5 1 15,0-3-1-15,4-3 2 16,4 0 4-16,2 0-3 16,-1 0-3-16,4 11 10 15,2 6-10-15,0 5 2 16,4 8 3-16,2 2 5 16,-5 3-7-16,-2 4-3 15,-2 0 1-15,-3-1 4 16,1-3-6-16,5 2 0 15,2-4-2-15,5-2 2 16,3-2 0-16,5-2 0 0,1-1 0 16,3 1 0-1,5-5 0-15,1-1 0 0,5-3-3 16,0-4-1-16,3-7-6 16,2-4 4-16,4-3-1 15,1 0-3-15,2-6 5 16,-5-8-1-16,-5-1 2 15,-6-2 0-15,-7-2 4 16,-4 2 1-16,0-2-1 16,4-1 0-16,9 1 1 15,8 5-1-15,8-3 0 16,7 5-1-16,4-1-2 16,0-3 0-16,0-1-3 0,-4-8-1 15,-1-1-15 1,-2-4 0-16,-2 0 21 0,2 4 1 15,2 5 2-15,3 7-1 16,3 4 1-16,-1 5 2 16,3 2-4-16,-1 2 3 15,2 1-2-15,-1 0 8 16,-6 0-5-16,-7 0 1 16,-9 1 2-16,-5 7 4 15,-4 0-2-15,4 1 1 16,0-2-4-16,-3-2-3 15,0-3-3-15,-1-1 1 16,2-1 2-16,-4 0 7 16,-5 0 7-16,-6 0-15 0,-8 0-1 15,-2 0 15-15,-1 0-3 16,1 0-13-16,1 0 0 16,-1 0 2-16,2 0 0 15,-3 0 3-15,-2 0-3 16,-6 0 4-16,-1 0 9 15,-7 0-2-15,-5 0 6 16,-3 0 0-16,0 0-1 16,0 0 1-16,0 0-12 15,1 0-6-15,4 0-1 16,2 0-3-16,10 0 3 0,2 0 1 16,2 0 2-1,1 0 0-15,-3 0 1 0,-6 0-3 16,-7 0 3-16,-5 0 4 15,-1 0 4-15,0 0 5 16,2 0-7-16,8 0 2 16,6 2-6-16,7-2-4 15,7 0-1-15,1 0 1 16,0 0-1-16,-4 0-1 16,-9 0 1-16,-11 0 3 15,-5 0 5-15,-2 0 3 16,0 0 3-16,0 0-7 15,0 0-7-15,1 0-1 16,1 0-17-16,2-7-30 0,4-17-88 16,1-10-107-16,-2-19-486 15</inkml:trace>
  <inkml:trace contextRef="#ctx0" brushRef="#br0" timeOffset="-135952.52">21668 4778 691 0,'0'0'134'0,"0"0"-71"15,0 0-4-15,0 0-20 16,0 0-28-16,0 0 44 16,-26 85 6-16,26-35-28 15,0 10-9-15,8 6 8 16,5 7-13-16,-2 3-3 16,1 3-8-16,-2 3 12 15,-2 3-6-15,-4-3-5 16,-1 2-3-16,-1 3-1 0,-2 3-2 15,0 0 0 1,0-3 3-16,0 0 9 0,0-3-7 16,-2 1 6-1,-2 2-6-15,-2-2-5 0,-1-1-2 16,0 1 1-16,3-1-1 16,1 5 5-16,1 2 0 15,2 6-3-15,0 4 3 16,0-1 1-16,0 3-6 15,0 2 4-15,0 1 3 16,-1-1-7-16,-11 1 7 16,-5 0-1-16,-3 0-5 0,-1 9 5 15,-3 1 1-15,2 2-4 16,3 3 1-16,0 0-5 16,4 3 3-16,0 6-2 15,0-1 3-15,0-3 1 16,2 4 3-16,-2 1-2 15,2-1-3-15,1-2 1 16,0-4-1-16,1-11-2 16,0-13 1-16,3-12-2 15,2-17-2-15,0-16-35 16,3-18-46-16,3-23-98 16,0-14-302-16</inkml:trace>
  <inkml:trace contextRef="#ctx0" brushRef="#br0" timeOffset="-133152.53">21681 4780 434 0,'0'0'72'16,"0"0"-52"-16,0 0 61 15,0 0-51-15,0 0 25 16,0 0-13-16,88-26 26 16,-49 21-9-16,7-1-20 0,11 5-20 15,9 1 11 1,4 0-7-16,10 0-5 0,13 9-6 15,13 3 0-15,20 0-9 16,15 1 1-16,14-2-4 16,15 1 3-16,12 1-3 15,7-3 3-15,9 1-3 16,3 1-1-16,-5 1 1 16,-8-1 3-16,-15 4-3 15,-13-1 1-15,-20 2 1 16,-10 0 3-16,-14-2 9 15,-11 4-1-15,-7-2-13 16,-4-2 1-16,-3-2 2 16,4 0-3-16,-2-3 3 15,-4-1-3-15,-3-1 0 0,-4-1 0 16,-7-2 0 0,-6 1 4-16,-12-3-1 0,-14-2-3 15,-14 1 0-15,-12-2 3 16,-6 2-1-16,-4-2 18 15,3 0 11-15,9 0-20 16,9 0-11-16,11 0 0 16,11 0-2-16,6 0 1 15,-1 0 1-15,-6 0 3 16,-7 0-2-16,-16 0 1 16,-10 0-2-16,-12 0 4 15,-4 0 9-15,2 0 3 16,-2 0-9-16,1 0-5 0,1 0-1 15,-1 0-1 1,3 0-3-16,2 12 2 0,2 8 1 16,-1 8-8-16,-3 7 4 15,-3 3 2-15,-1 8 2 16,0 1 0-16,0 7 7 16,0 3-3-16,3 9 2 15,4 4 0-15,4 6 2 16,2 13 3-16,-1 4 6 15,-1 8-13-15,-3 3 2 16,-5 0 2-16,-3 4-2 16,0 0 2-16,0 3 0 0,-13 3 1 15,-5-1 4-15,-3 4-12 16,-3 8 2-16,5 0-3 16,-2 1 1-16,3 0 1 15,3-4-1-15,2-1 2 16,1 2 0-16,1-2-1 15,-2 3-1-15,-2 7 0 16,-1-2 6-16,-1 1-6 16,-2 0 2-16,1-10 1 15,5-2-4-15,3-3 3 16,5-3-2-16,2-1-1 16,3 5 2-16,0-3-2 15,-2 2 1-15,1 1 0 16,-1-5-1-16,-2-3 0 15,-2 0 0-15,1-9 0 0,-2-5 0 16,1-5 0-16,3-6 1 16,0 1-1-1,0-1-1-15,0 3 1 0,1-1 0 16,-1-5 0-16,0-5 0 16,2-2 0-16,1 0 1 15,-3-5-1-15,3-3 0 16,0-6 0-16,0-3 0 15,0-2 0-15,0-5-1 16,7-2 2-16,2 0-1 0,2-3 0 16,1 1 1-1,-2-6-1-15,1 0 0 0,-1-3 1 16,-4-7-1-16,-1-3 0 16,-2-11 0-16,-2-6 0 15,-1-6 0-15,0-3 0 16,0 0 7-16,0 0-2 15,0 0-4-15,0 0 4 16,0 0-4-16,0 0 0 16,-4 0-1-16,-17 0-1 15,-10 0 0-15,-5 0 1 16,-2 0 0-16,-5 0 0 16,-8 0 0-16,-7 0-1 15,-11 1 1-15,-5 5 0 16,-5 2 0-16,-5 1-2 0,-5 1 2 15,-2-1 0-15,-5 4-4 16,-1-4 4-16,-2 3 1 16,-1 3 0-16,0-3 0 15,-2 1 0-15,1-1 0 16,1-3 0-16,-3 1 0 16,2-3-1-16,-4 1 0 15,-5-2-1-15,-4 0-2 16,-3 0 3-16,-3-2 0 15,1 0 1-15,1-1 0 16,-4-1 0-16,-8 0 0 16,0-1-1-16,-1-1 2 0,-2 0-2 15,10 0-1 1,3 0 0-16,6-1-1 0,6-5 2 16,6 2 0-16,4-3 3 15,3 0-3-15,-2 0 1 16,0-2-1-16,2 2 0 15,9-2-1-15,9 1 0 16,9 0 1-16,9-2-1 16,5 2 1-16,11-1 0 15,7 2 0-15,6 2 1 16,3 2-2-16,2 1 2 16,-5 2 0-16,-3 0-1 0,-6 0 0 15,-5 0 0 1,0 0 0-16,6 0 0 0,9 0 1 15,10 0 0-15,13 0 1 16,4 0 3-16,2 0 3 16,0-5-7-16,0 1 23 15,0-4-15-15,7 1-9 16,-1 0 1-16,0 0 3 16,1-3-3-16,-1 0 3 15,-2-2-1-15,1-8 1 16,1-2-2-16,-1-3 4 15,-1-6-5-15,0 0 1 16,2-4-1-16,-1 0 0 16,1-2-1-16,1 2 0 15,-3 2 0-15,-1 1 0 0,-3 1 1 16,0-2-1-16,0 0 5 16,0-3-5-16,0-3 0 15,0-2 0-15,0-3 0 16,0 2 0-16,0 3 1 15,0 3-1-15,0 2 0 16,0 2 2-16,2-3-1 16,-2 4 0-16,0-5-1 15,0-3 0-15,0 0 0 16,0 1-1-16,0 0 2 16,0 5-1-16,6 4 1 15,0 2-1-15,0 5 2 16,1-1-2-16,1 1 0 0,-1-3 0 15,2-1 0 1,2-4 0-16,-1-5 0 0,2-11 1 16,-2-7-1-16,0-6 0 15,-1-2-1-15,-1 5 2 16,-2 9-4-16,-1 11 5 16,-1 10-2-16,-1 6 1 15,0 0-1-15,3-1-2 16,0-4-10-16,6-4-45 15,9-5-39-15,4-13-105 16,2-14-685-16</inkml:trace>
  <inkml:trace contextRef="#ctx0" brushRef="#br0" timeOffset="-132220.7">21727 6912 162 0,'0'0'338'15,"0"0"-290"-15,0 0 107 16,0 0-25-16,0 0-58 15,0 0-6-15,0 0 18 16,-20-26-13-16,3 23-15 16,-17-2-28-16,-26-1-17 0,-22-3 5 15,-27-2-7-15,-14-2 6 16,-6 1-5-16,4 0 4 16,4 0-6-1,3 3 0-15,5 1-7 0,7 2-1 16,6 0 1-16,18-1-4 15,12 3 5-15,16 0-3 16,14 2 1-16,16 2-2 16,12 0-9-16,12 3-38 15,2 14-111-15,24 2-116 16,7 2-241-16</inkml:trace>
  <inkml:trace contextRef="#ctx0" brushRef="#br0" timeOffset="-131735">21413 7727 88 0,'0'0'518'0,"0"0"-509"16,0 0 11-16,0 0 7 15,0 0-22-15,0 0 44 16,9-9 27-16,-6 9-8 15,-3 0-18-15,0 0-10 16,0 0-1-16,-5 0 2 16,-20 0-4-16,-20 0 7 15,-19 0-15-15,-21 3 4 16,-18 3-1-16,-15-1-13 16,-18-2-7-16,-19 2 12 15,-13-1-1-15,-4-2-16 16,16 1-6-16,24 0 28 15,34-1-23-15,25 2-5 0,25-1 0 16,20 2-1 0,14 0-10-16,14 3-39 0,0 3-92 15,20 3-40-15,10 1-300 16</inkml:trace>
  <inkml:trace contextRef="#ctx0" brushRef="#br0" timeOffset="-131104.29">21395 8722 188 0,'0'0'184'15,"0"0"-81"-15,0 0 38 16,0 0-76-16,0 0 23 15,0 0 10-15,6 0-29 16,-6 0-24-16,-6 0-1 16,-30 0-21-16,-27 0-3 15,-30 4 4-15,-27 0 4 16,-26 1 12-16,-20-4-9 0,-2-1 6 16,4 0 1-16,19 0 6 15,12 0-18-15,16 3-19 16,17 1-5-16,22-1-2 15,30 0 3-15,26-1-3 16,16 1-9-16,6 3-36 16,12 2-92-16,28 4 9 15,17-4-88-15,7 1-381 16</inkml:trace>
  <inkml:trace contextRef="#ctx0" brushRef="#br0" timeOffset="-130333.24">21365 9431 70 0,'0'0'90'0,"0"0"-33"16,0 0 25-16,0 0-1 15,0 0-9-15,0 0-23 16,0 0-3-16,0 2 6 16,0 0-1-16,0-1 9 15,0 1-19-15,0-1 18 16,0-1-15-16,0 0-5 15,0 0-10-15,0 0-4 16,0 0 0-16,0 0-2 16,0 0 7-16,-2 0-7 15,-20 4 4-15,-18 0-6 16,-23 2 0-16,-26 1-3 16,-26 2 0-16,-30-3 10 0,-19 1 18 15,-12-3 11-15,-7-1-1 16,2 0-12-16,17 0-22 15,22 1-18-15,35 3 35 16,37-4-5-16,28 2-30 16,18-4-4-16,15 2 1 15,8-3-1-15,1 0-12 16,0 2-41-16,10-2-65 16,12 0-89-16,4-26-468 15</inkml:trace>
  <inkml:trace contextRef="#ctx0" brushRef="#br0" timeOffset="-129351.45">19114 6436 763 0,'0'0'101'0,"0"0"-40"0,0 0 23 16,0 0-8-16,0 0-26 15,0 0-23-15,-25 26-18 16,10 15 32-16,6 9 0 15,4 4-9-15,5-1-13 16,7-2-8-16,16-5-11 16,9-7 0-16,5-10-2 15,3-5 2-15,2-12-8 16,-6-7-18-16,-5-5 6 16,-9-1 6-16,-6-15 14 15,-8-4 1-15,-5 3-1 16,-3 1 1-16,0 6 2 0,0 6 14 15,0 4 0-15,0 0-17 16,0 12-14-16,0 14 10 16,0 7 2-16,2 0 4 15,16-2-4-15,7-7-3 16,2-6 3-16,1-10-3 16,2-8 5-16,-8 0 0 15,-2-22 11-15,-4-11 2 16,-7-6-9-16,-4-7 3 15,-5-4 3-15,0 3-5 16,0 10-5-16,0 11 0 16,-2 15-5-16,2 11-22 15,0 0-50-15,0 23-164 0,0 8-167 16</inkml:trace>
  <inkml:trace contextRef="#ctx0" brushRef="#br0" timeOffset="-128807.23">18706 7506 616 0,'0'0'101'0,"0"0"1"16,0 0-9-16,0 0-52 15,0 0 14-15,0 0-22 0,68-22 7 16,-25 22-8-16,8 13-10 16,0 9-11-16,-1 2-5 15,-3 8-6-15,-7 1 0 16,-10 4 0-16,-15 3-5 15,-12 0 3-15,-3 3 4 16,-18 0 0-16,-17-1 1 16,-11-3-2-16,-6-3 0 15,-6-7 3-15,3-3-1 16,6-9 3-16,13-8-6 16,16-9 0-16,20-3-19 15,24-26-116-15,34-12-590 16</inkml:trace>
  <inkml:trace contextRef="#ctx0" brushRef="#br0" timeOffset="-128585.17">19274 7542 927 0,'0'0'18'15,"0"0"46"-15,-112-6 49 16,73 10-55-16,0 15-22 15,-1 8 2-15,4 5 4 16,5 7-10-16,3 7-8 16,4 6-15-16,10 4-4 0,10 3-5 15,4 2-1-15,12-3-5 16,29-1-88-16,16-10-135 16,10-12-477-16</inkml:trace>
  <inkml:trace contextRef="#ctx0" brushRef="#br0" timeOffset="-127887.52">18817 8468 404 0,'0'0'145'0,"0"0"-27"15,0 0 18-15,0 0-41 0,0 0-12 16,-74 102-27-16,74-69-19 16,0-4 1-16,13-4-26 15,18-6-12-15,20-12 0 16,15-7 5-16,9 0-1 15,0-15-4-15,-15-10 0 16,-16-3 0-16,-19-3 1 16,-16 3-2-16,-9 0 1 15,0 8-8-15,-8 6 8 16,-9 5 8-16,-2 9-6 16,-1 0 2-16,0 5-4 15,5 16-1-15,3 6 1 16,7 7 0-16,5 3 10 0,0 3-2 15,13 4 2 1,9 2-8-16,4 0-2 0,2-3 0 16,-1-2 3-16,-3 1-2 15,-7-3 1-15,-3-2 0 16,-9-3-2-16,-5-4-3 16,0-3 0-16,-11-4-4 15,-17-1 0-15,-18-5-4 16,-19 0-8-16,-15-5-24 15,-11-4-42-15,3-4-3 16,13-4-173-16,26-5-315 16</inkml:trace>
  <inkml:trace contextRef="#ctx0" brushRef="#br0" timeOffset="-127487.27">18495 9442 931 0,'0'0'0'0,"0"0"16"16,0 0-13-16,118-11 19 15,-48 8-6-15,12 3 0 0,0 0 4 16,-6 0-1-16,-9 0-8 16,-20 3-8-16,-21 4 13 15,-19-1-4-15,-7 6-8 16,-27 4 49-16,-17 3 18 16,-15 5-39-16,-9 5-3 15,-6 5 13-15,1 9-19 16,-1 6-12-16,3 4 8 15,7-2 0-15,15-1-13 16,22-6-6-16,27-9 0 0,19-11-21 16,59-12-56-1,36-12-61-15,36-17-326 0</inkml:trace>
  <inkml:trace contextRef="#ctx0" brushRef="#br0" timeOffset="-126450.61">26435 5888 554 0,'0'0'160'0,"0"0"-122"15,0 0 84-15,0 0 1 16,0 0-23-16,0 0-35 16,1 3-24-16,40-6-20 15,26-2 5-15,28-1-22 16,16 3-4-16,7 1 1 0,-5 2-1 15,-12 0-1 1,-13 0-1-16,-22 0-8 0,-23 5 2 16,-22 1 5-16,-12-3-5 15,-9-1-35-15,-6 2 29 16,-17 2-13-16,-9 1-81 16,-5 0-241-16,2 1-333 15</inkml:trace>
  <inkml:trace contextRef="#ctx0" brushRef="#br0" timeOffset="-126018.77">26325 6850 517 0,'0'0'235'15,"0"0"-192"-15,0 0 118 0,0 0-39 16,0 0-49-16,0 0-5 15,-2-6-11-15,5 1-24 16,25 1-19-16,23-3-4 16,24 1-8-16,19 2 4 15,10 0-6-15,2 0 1 16,-3-1 6-16,-12 2-7 16,-16 0 0-16,-20-2-1 15,-23 2-8-15,-17 2 8 16,-10-1-8-16,-5 0-20 15,0 2-16-15,-18 0-55 16,-12 0-211-16,-10 0-533 16</inkml:trace>
  <inkml:trace contextRef="#ctx0" brushRef="#br0" timeOffset="-125554.48">26166 7542 228 0,'0'0'82'16,"0"0"51"-16,0 0 30 15,0 0 13-15,0 0-51 16,0 0-29-16,0 11-21 16,13-11-15-16,19 3 1 15,22-1-2-15,16-1-17 16,11 0-15-16,5-1-11 15,2 0-9-15,-3 0-5 16,-3 0-2-16,-1 2 2 16,-2 1-2-16,-9-3 3 15,-11 5-8-15,-14-5 7 16,-18 0-4-16,-14 0-1 0,-8 0-6 16,-5 0-32-16,-2 0-62 15,-24 0-82-15,-12 0-393 16</inkml:trace>
  <inkml:trace contextRef="#ctx0" brushRef="#br0" timeOffset="-124869.5">26254 8448 522 0,'0'0'92'0,"0"0"28"0,0 0 22 16,0 0-40-16,0 0-11 16,0 0-17-16,17 8-36 15,26-8-2-15,18 0 3 16,9 0-25-16,3 1-10 16,-3 1-2-16,-7 1 1 15,-3 0 0-15,-4 0-2 16,-8-1-1-16,-5 1-1 15,-14-3 1-15,-16 0 0 16,-7 0-16-16,-6 0-31 16,-1 0-78-16,-23 0-152 0</inkml:trace>
  <inkml:trace contextRef="#ctx0" brushRef="#br0" timeOffset="-124218.95">26180 9232 344 0,'0'0'171'0,"0"0"6"16,0 0-52-16,0 0-36 15,0 0-14-15,0 0 11 16,6 0-9-16,13 0-20 16,20 0 4-16,16 0 10 0,18 0-34 15,8 0-25 1,4 0-4-16,-8 0-8 0,-8 0 4 15,-17 0-3-15,-16-2-2 16,-14-1-3-16,-14 1 3 16,-7 1-6-16,-1 1-28 15,0 0-32-15,-12-1-42 16,-10-2-295-16</inkml:trace>
  <inkml:trace contextRef="#ctx0" brushRef="#br0" timeOffset="-122918.05">26108 10168 394 0,'0'0'65'15,"0"0"-26"-15,0 0 65 16,0 0 32-16,0 0-30 16,0 0-29-16,0 0-18 15,8 22 31-15,22-16 5 16,20-1-37-16,24-4-8 15,25-1-25-15,15 0-12 16,1 0-12-16,-8-6 2 0,-19 0-2 16,-21-2 1-1,-21 0-4-15,-17 2 4 16,-16 2-1-16,-12 1 2 0,-1 2 0 16,0-3 19-16,-13-1-22 15,-6 3-6-15,-7 0-29 16,3-1-95-16,7-6-340 15</inkml:trace>
  <inkml:trace contextRef="#ctx0" brushRef="#br0" timeOffset="-121330.83">26047 10965 408 0,'0'0'328'16,"0"0"-295"-16,0 0-9 0,0 0 53 15,0 0-8-15,0 0-18 16,9 13 22-16,34-10-6 16,30-2 13-16,36-1-37 15,23 0-25-15,9 0-18 16,-5 0 2-16,-11-1 8 15,-16-5-9-15,-21-1-1 16,-22 3 1-16,-29 1-1 16,-18 2 0-16,-16-1-2 15,-3-1-3-15,-6-2-4 16,-19-5-33-16,-9-8-169 16,-8-11-492-16</inkml:trace>
  <inkml:trace contextRef="#ctx0" brushRef="#br0" timeOffset="-120385.64">27640 5947 886 0,'0'0'102'0,"0"0"-44"16,0 0 78-16,0 0-82 16,-30-86-31-16,30 43-1 15,0-7 5-15,8-3-22 16,8-9-5-16,5-10-1 15,3-10-8-15,3-6-6 16,2-1 1-16,1 10 11 0,0 20 1 16,-9 18 0-1,-6 24 2-15,-10 12 3 16,-5 5-3-16,0 25-4 0,1 23-1 16,4 21 5-16,1 17 10 15,1 7-3-15,-1 7 0 16,-3-1 2-16,-2 1-9 15,-1-8-2-15,0-5-19 16,2-19-124-16,2-20-247 16,2-19-210-16</inkml:trace>
  <inkml:trace contextRef="#ctx0" brushRef="#br0" timeOffset="-120221.08">27692 5571 815 0,'0'0'162'0,"0"0"-162"16,0 0-11-16,0 0 1 15,0 0 7-15,112 33-11 16,-22-14-27-16,2-1-331 16</inkml:trace>
  <inkml:trace contextRef="#ctx0" brushRef="#br0" timeOffset="-119785.39">27455 6738 845 0,'0'0'69'0,"0"0"-35"15,0 0 22-15,0 0-35 16,0 0-13-16,10 86 74 16,9-40-30-16,6 6-21 15,2 3-18-15,-2-1-13 16,-3-7 0-16,-5-5-42 15,-4-13-112-15,-7-12-197 16</inkml:trace>
  <inkml:trace contextRef="#ctx0" brushRef="#br0" timeOffset="-119364.04">27481 6668 674 0,'0'0'106'15,"0"0"-41"-15,0 0 49 16,0 0-103-16,0 0-10 16,86-30 7-16,-37 30-6 15,-2 12 1-15,-7 8-2 16,-11 3-1-16,-13 0-4 0,-15 3-30 16,-1-2-4-1,-21 1 24-15,-13 1 14 0,-6-4 1 16,-1 2 1-1,4-2-2-15,7-1 1 16,14 0 2-16,11 1-3 0,5 1 0 16,17 1-2-16,17-2 3 15,14 0-1-15,5 0 6 16,2-5-6-16,1 2-6 16,-8-2 6-16,-11 0 29 15,-13-3-11-15,-17 5-14 16,-7 1 0-16,-4 5-4 15,-26 3 21-15,-11 4-17 16,-12 0-3-16,-10 1-2 16,-4-1-3-16,-4-2-16 15,6-10-110-15,13-8-192 0</inkml:trace>
  <inkml:trace contextRef="#ctx0" brushRef="#br0" timeOffset="-118986.05">27818 7403 599 0,'0'0'330'0,"0"0"-313"16,0 0 90-16,-96-17-16 16,63 17-38-16,-1 0 5 15,0 17 12-15,-1 5-34 16,4 9-18-16,1 5-3 15,8 8-4-15,10 2-6 16,12 1-4-16,0-2-1 16,23-1-23-16,15-5-74 15,8-10-138-15,8-11-283 16</inkml:trace>
  <inkml:trace contextRef="#ctx0" brushRef="#br0" timeOffset="-118541.24">27524 8280 593 0,'0'0'431'0,"0"0"-409"16,0 0 29-16,0 0 14 0,0 0-45 15,0 0 17-15,-20 115 28 16,16-61-35-16,2 5-21 16,2 5-4-16,0-4-5 15,0-2-1-15,11-12-43 16,4-8-59-16,3-18-139 15,1-12-376-15</inkml:trace>
  <inkml:trace contextRef="#ctx0" brushRef="#br0" timeOffset="-118246.62">27597 8199 717 0,'0'0'110'0,"0"0"-110"16,0 0 0-16,0 0 15 16,0 0 19-16,94 78-4 15,-61-45 21-15,0 2-22 16,-5 3-1-16,-3 3-14 16,-6 5-4-16,-5 2-8 15,-9 2-4-15,-5 2 2 16,-6-6-5-16,-27-1 1 15,-15-5 1-15,-21-6-4 16,-13-4-33-16,-7-10-93 0,-1-11-233 16</inkml:trace>
  <inkml:trace contextRef="#ctx0" brushRef="#br0" timeOffset="-117740.33">27579 9181 583 0,'0'0'240'0,"0"0"-168"0,0 0 64 16,0 0-72-16,0 0-56 15,0 0-6-15,-6 97 68 16,6-42-25-16,0 4-18 15,0 1-10-15,3-1-12 16,3-2-4-16,-3-3-1 16,1-8-12-16,4-8-67 15,1-18-133-15,4-15-378 16</inkml:trace>
  <inkml:trace contextRef="#ctx0" brushRef="#br0" timeOffset="-117528.45">27664 9148 878 0,'0'0'49'16,"0"0"-49"-16,0 0 0 15,81-10 19-15,-26 10-7 16,6 0-11-16,-6 0-1 15,-12 2 0-15,-13 6-158 16,-19-4-304-16</inkml:trace>
  <inkml:trace contextRef="#ctx0" brushRef="#br0" timeOffset="-117341.95">27579 9484 846 0,'0'0'34'16,"0"0"25"-16,0 0 59 16,0 0-47-16,0 0-30 15,128 2-14-15,-58-2-27 16,-1-2-5-16,-12-1-92 16,-18-3-259-16</inkml:trace>
  <inkml:trace contextRef="#ctx0" brushRef="#br0" timeOffset="-116853.08">27491 10099 389 0,'0'0'466'0,"0"0"-445"0,0 0 62 15,0 0-21-15,0 0-30 16,0 0-16-16,21 87 51 15,-9-38-21-15,0 6-36 16,1 5 2-16,1 3-12 16,-1-2-3-16,0-4-18 15,-5-8-57-15,-2-12-105 16,-6-16-379-16</inkml:trace>
  <inkml:trace contextRef="#ctx0" brushRef="#br0" timeOffset="-116636.65">27482 10144 799 0,'0'0'139'0,"0"0"-139"15,0 0 0-15,0 0 6 16,0 0 31-16,131-7-22 15,-65 7-8-15,0 0-7 16,-7 0-17-16,-14 0-221 16,-20 0-261-16</inkml:trace>
  <inkml:trace contextRef="#ctx0" brushRef="#br0" timeOffset="-116456.5">27421 10311 199 0,'0'0'837'16,"0"0"-829"-16,0 0 3 15,0 0 3-15,125-43-8 16,-52 40-6-16,3 3-6 16,-4 0-55-16,-21 9-313 15</inkml:trace>
  <inkml:trace contextRef="#ctx0" brushRef="#br0" timeOffset="-115803.45">27572 10796 777 0,'0'0'84'15,"0"0"-34"-15,0 0 34 16,0 0-43-16,0 0 7 16,-63 93 10-16,57-52-12 15,1 6-18-15,5-2-13 16,0-3-10-16,11-3-4 16,13-11 0-16,9-8-1 15,6-9-1-15,6-11 0 16,0 0 1-16,-2-9-15 15,-10-12 4-15,-12-6 6 16,-15-2-4-16,-6 1 5 16,-15 5 4-16,-16 3 3 0,-9 7 9 15,-5 3-4-15,5 3 5 16,8 4-5-16,16 3-5 16,12 0-2-16,4 0-1 15,20 0-8-15,21 0 2 16,14 0 5-16,5 0-1 15,-7 3-6-15,-12 3 0 16,-12-2 8-16,-12 3 2 16,-13-2 2-16,-4 6 14 15,0 10 15-15,-18 10 20 16,-7 10-31-16,-9 12-4 16,1 10-8-16,2 9-10 15,8 18-14-15,7 6-73 16,8 0-354-16</inkml:trace>
  <inkml:trace contextRef="#ctx0" brushRef="#br0" timeOffset="-85716.93">502 4959 571 0,'0'0'161'16,"0"0"-161"-16,0 0 0 16,0 0 9-16,118 2 65 15,-40-2-3-15,14-4-19 16,15 0-11-16,14 0 0 0,12 0-15 15,9 1-4 1,-2 1-1-16,-3-1-11 0,-4 0-6 16,0-1-3-16,-2-1 4 15,0-3-5-15,-4-1 0 16,-6-1 2-16,1 3 2 16,-2 0-4-16,-9 5 2 15,-9 2-2-15,-8 0 0 16,-3 0 1-16,-3 9-2 15,-3-1 3-15,-5-1-4 16,-8-2 3-16,1-3-4 16,0-2 4-16,3 0-2 0,3-11 2 15,3-5-2 1,-1 0-1-16,2-1-3 0,-2 0 1 16,-8 2 4-16,-6 7 0 15,-10 2 0-15,-5 4 0 16,-7 2 0-16,1-1 0 15,-1-1 0-15,7-1 0 16,5-3-1-16,2-2-1 16,4-3 2-16,3 3-1 15,-2-1 1-15,0 1 0 16,-4 1-1-16,-5 0 0 16,-8 4 1-16,-5 3-1 15,-4 0 2-15,-7 0-1 0,6 0 0 16,2-2 0-1,7-1 1-15,9-2 0 0,10 1-1 16,1 1 0-16,0 0 1 16,1 1 1-16,-6 0-1 15,1 2-1-15,-4 0 0 16,-5 0 0-16,-3 0-1 16,-1 0-1-16,-6 5 0 15,3 0 2-15,1 1-2 16,5-3 2-16,6 2-1 15,5-2 0-15,1 1 1 16,-3 3 0-16,-3-2 1 16,-4 5-1-16,-2 0 1 15,-3-1 0-15,2 0 1 16,-2-3-2-16,2-1 0 0,3 2 0 16,-1-1 0-16,2 2 1 15,1-1 1-15,2 3-2 16,-6 0-3-16,0 2 2 15,-7-2 0-15,-5 0 0 16,-3-3 0-16,2 2 0 16,0-2 2-16,4 1-1 15,2-2 1-15,3 0-2 16,-2 1 1-16,2-4 0 16,-3 3 0-16,4 0 1 15,-2-1-1-15,1-1 0 16,3-1 2-16,-2-1-2 0,2-2 1 15,1 0 1-15,-4 0-2 16,3 0 1-16,-2 0-3 16,-1 0 2-16,5 0 0 15,4 0 1-15,1 3-1 16,2 4 1-16,-4-1-1 16,-3 0 0-16,0 1-3 15,4-2 3-15,3 0 0 16,4-3 1-16,0 3-2 15,3-4 0-15,3 1 1 16,-3-1 1-16,0 0 2 16,4 2-3-16,-3 1 5 0,-4-1-4 15,-3 2-1-15,-4-1-1 16,-3 1-2-16,3 0 6 16,2 2 4-16,1 0-7 15,-2 0-2-15,3 0 2 16,-7 1-2-16,-1 1 2 15,-2 2-2-15,3-4 4 16,1 2-4-16,2-2 5 16,2-1-3-16,1-2 0 15,7-1 1-15,2-2-1 16,4-1-2-16,-3 0-1 16,0 0 4-16,-7 0-8 15,0 0 11-15,-5 0-5 0,0 0 2 16,0 0 1-1,-1 0-2-15,-1 0 0 0,-1-3-5 16,-2 3 5-16,2 0 0 16,5 0 0-16,-1 0-3 15,1 0 3-15,-3 0 0 16,-4 0 1-16,-5 0 0 16,0 0 1-16,-3 0 6 15,1 0-4-15,0 0-2 16,6 3-2-16,2 1-1 15,1 1 0-15,0 3 1 16,1-3 0-16,0-1 2 16,2 1 0-16,2-2-2 15,3-3 6-15,1 0-5 0,-3 0-2 16,-3 0 2-16,-1 0-1 16,-5 0 0-16,-4 0 0 15,-4 0-1-15,-5 1 5 16,-3 2-1-16,-3-2 8 15,5 2 5-15,3-2 0 16,2 1-5-16,8-2-3 16,4 0-7-16,5 0 2 15,1 2 0-15,-2-2-6 16,-2 0 8-16,-6 0-5 16,-5 0 0-16,-2 0 1 15,0 0 1-15,1-4-2 16,1-4 2-16,-3-2-2 15,2 2-2-15,-6 0 0 0,-2 3 2 16,-1 5-1-16,-2 0 0 16,0 0 0-16,2 0 1 15,3 0 0-15,6 7 0 16,3 0 0-16,2 0-1 16,4-2 1-16,0-4 0 15,4-1 0-15,-1 0 0 16,1 0-4-16,-2 0 4 15,3 0 0-15,-3 0 1 16,1 0-1-16,-2 0 0 16,2 0 0-16,4 0 0 0,2 0 0 15,2-1-4-15,-1-6 0 16,-6 4 1-16,-2-1 2 16,-2 4 2-16,-2 0 0 15,0 0-1-15,-4 0-1 16,-1 0-2-16,1-2 3 15,1-1-2-15,5-2 4 16,1 1 0-16,1-1-2 16,0 4 0-16,-2 1-1 15,-4 0 2-15,-5 0-2 16,-4 0 2-16,-1 0 0 16,-3 3 1-16,2 1 2 15,2-1 1-15,0 0-1 0,-4-3-2 16,-2 2 0-1,-4-2 2-15,-7 2-3 0,-1 2 3 16,0 0 11 0,-2 0 0-16,3 2 4 0,1-1-3 15,2 1-4-15,0-1 7 16,-1 0-8-16,-1-2-1 16,-5 0-7-16,-7-2 2 15,-3 1 6-15,-7-1 4 16,0-1-4-16,-3 2 2 15,0-2-10-15,0 0-3 16,0 0 0-16,0 0-3 16,0 0 2-16,1 0-2 15,1 0-3-15,1 0-22 0,5 0-41 16,7 0-79 0,14-30-708-16</inkml:trace>
  <inkml:trace contextRef="#ctx0" brushRef="#br0" timeOffset="-82727.67">1250 836 214 0,'0'0'126'15,"0"0"-58"-15,0 0 63 0,0 0 33 16,0 0-26 0,0 0-32-16,0 0-9 0,-20-8-10 15,32 8-23-15,24 0-24 16,30 0 19-16,25-4-21 15,17-1-38-15,4 1 0 16,-1 3-11-16,-14-2-51 16,-15 3-40-16,-24 0-62 15,-24 0-127-15,-32 0-98 16</inkml:trace>
  <inkml:trace contextRef="#ctx0" brushRef="#br0" timeOffset="-82549.37">1551 807 3 0,'0'0'689'0,"0"0"-556"16,0 0-50-16,0 0 3 0,0 0-50 16,-88 32 23-16,80 6 36 15,5 5-46-15,3 12-4 16,0 10-35-16,14 10-6 16,-2 9-4-16,-9 8-11 15,-3 9-40-15,-18 4-53 16,-12-4-126-16,-4-16-314 15</inkml:trace>
  <inkml:trace contextRef="#ctx0" brushRef="#br0" timeOffset="-82361.86">1369 1590 779 0,'0'0'159'16,"0"0"-125"-16,0 0 81 15,61-76-38-15,-22 56-60 16,18 3-1-16,17-1-16 16,12 3-3-16,10 0-71 15,4-9-157-15,-3-5-351 16</inkml:trace>
  <inkml:trace contextRef="#ctx0" brushRef="#br0" timeOffset="-82112.49">2238 889 934 0,'0'0'97'16,"0"0"-82"-16,-114 124 64 16,68-45 3-16,-4 17-10 15,1 21-19-15,-6 19-10 16,-1 13-24-16,-3 13-16 15,-4 0-3-15,1-8-2 16,3-9-46-16,1-15 27 16,12-18-65-16,16-18-94 15,15-26-202-15</inkml:trace>
  <inkml:trace contextRef="#ctx0" brushRef="#br0" timeOffset="-81833.28">2406 1247 928 0,'0'0'226'0,"-91"-7"-213"15,56 43-10-15,1 27 31 16,1 29 5-16,2 20 4 0,4 21 27 15,8 2-25 1,2 5-29-16,1-2-11 0,4-12-3 16,-9-3-4-16,-1-6 2 15,-8-7-30-15,-1-10-31 16,-2-16-39-16,6-28-250 16,13-28-477-16</inkml:trace>
  <inkml:trace contextRef="#ctx0" brushRef="#br0" timeOffset="-81497.18">2422 1315 919 0,'0'0'40'15,"0"0"-37"-15,78-77 38 16,-38 62 4-16,-3 10-10 16,8 5-20-16,-5 0 4 15,2 12-8-15,-5 13-11 16,-7 8 0-16,-8 9 4 16,-11 15-3-16,-11 9 13 15,0 7 12-15,-20-1-7 16,-16-4-4-16,-11-7-12 15,-16-8-1-15,-17-10 5 16,-19-8-7-16,-20-9-21 0,-11-14-52 16,-2-12-115-16,15 0-398 15</inkml:trace>
  <inkml:trace contextRef="#ctx0" brushRef="#br1" timeOffset="-76564.07">947 3168 416 0,'0'0'551'16,"0"0"-494"-16,0 0-29 0,0 0 3 15,0 0 38 1,132-41-18-16,-35 20 19 0,18-1-30 16,9 0-19-16,0 2-5 15,-8 4-14-15,-7 5-2 16,-13 2-6-16,-14 4-41 16,-23 2-14-16,-23 3-80 15,-30-3-264-15,-13 0-287 16</inkml:trace>
  <inkml:trace contextRef="#ctx0" brushRef="#br1" timeOffset="-76367.33">1363 3064 1102 0,'0'0'30'0,"0"0"-27"16,0 0 12-16,0 0 25 15,-24 102 19-15,21-58 1 16,3 12-15-16,-3 6-26 15,0 11-16-15,-6 9-2 16,-1 5-2-16,-2-2-38 16,6-1-56-16,6-15-61 15,3-22-307-15</inkml:trace>
  <inkml:trace contextRef="#ctx0" brushRef="#br1" timeOffset="-76078.68">1788 3138 985 0,'0'0'166'0,"0"0"-164"15,-82 89 7-15,64-36 34 16,-1 8-12-16,5 7 9 15,4 8 3-15,5 12-21 16,1 5-9-16,-1 1-9 16,1 1-4-16,-5-8-3 15,3-4-23-15,3-8-50 16,3-15-59-16,0-24-170 16,8-23-490-16</inkml:trace>
  <inkml:trace contextRef="#ctx0" brushRef="#br1" timeOffset="-75827.9">2376 3235 1028 0,'0'0'174'16,"0"0"-169"-1,0 0-4-15,0 0 38 0,-67 120 27 16,49-50-1-16,1 17-34 16,1 10-8-16,1 4-6 15,-1 0-17-15,-1-6-4 16,2-10-45-16,8-14-73 16,7-16-105-16,0-23-364 15</inkml:trace>
  <inkml:trace contextRef="#ctx0" brushRef="#br1" timeOffset="-75516.6">2315 3230 893 0,'0'0'132'0,"0"0"-124"0,0 0 41 15,0 0-42-15,0 0 3 16,105-31-3-16,-42 32-5 16,4 18 3-16,-4 6-5 15,-8 8 0-15,-13 11 0 16,-15 2-5-16,-16 6 5 16,-11 5 1-16,-5 4 11 15,-28 3 0-15,-15-1-5 16,-12-3 4-16,-14-8-11 15,-14-8-1-15,-15-9-54 0,-7-12-123 16,-4-16-312 0</inkml:trace>
  <inkml:trace contextRef="#ctx0" brushRef="#br1" timeOffset="-74698.39">9504 3512 393 0,'0'0'292'0,"0"0"-263"16,0 0 92-16,0 0 21 15,0 0-46-15,0 0-31 16,-61-61-14-16,17 61-15 16,-14 5-23-16,-10 19-5 15,7 10-3-15,7 11-4 16,12 2 1-16,21 2 1 16,11-8-2-16,10-3-1 15,25-13-3-15,20-8-1 16,17-13-37-16,18-4 20 0,5-16-13 15,-8-18 7 1,-11-12 13-16,-26-9 12 0,-21-6-4 16,-19 2 1-16,-13 12-9 15,-33 12 10-15,-14 16-18 16,-3 14-5-16,10 5-27 16,20 10-110-16,30 7-215 15</inkml:trace>
  <inkml:trace contextRef="#ctx0" brushRef="#br1" timeOffset="-74444.41">10157 3350 926 0,'0'0'159'0,"-88"-2"-149"15,33 21 11-15,-8 19 46 16,-14 8-36-16,-4 15 1 16,-1 12-2-16,0 4-17 15,6 3 1-15,3-2-14 16,14-6-2-16,20-6-33 16,28-10-54-16,16-15-97 15,43-21-321-15</inkml:trace>
  <inkml:trace contextRef="#ctx0" brushRef="#br1" timeOffset="-74222.42">10321 3384 963 0,'0'0'162'16,"0"0"-151"-16,-114 69 11 15,75-5 48-15,1 15-54 16,8 7-7-16,8 3-4 16,10-1-5-16,11-2-17 15,1-11-93-15,13-16-201 16,11-21-509-16</inkml:trace>
  <inkml:trace contextRef="#ctx0" brushRef="#br1" timeOffset="-73946.83">10363 3306 561 0,'0'0'339'0,"0"0"-338"15,0 0 7-15,82-37-8 16,-27 37 16-16,3 0-11 15,-4 16 9-15,-9 9-3 16,-6 6-9-16,-12 5 0 0,-14 9 4 16,-13 4 17-16,-13 6 16 15,-29 0-16-15,-18-2-12 16,-14-8 5-16,-19-11-11 16,-20-5-5-16,-23-11-50 15,-13-12-217-15</inkml:trace>
  <inkml:trace contextRef="#ctx0" brushRef="#br1" timeOffset="12443.36">19259 12358 73 0,'0'0'427'0,"0"0"-353"16,0 0 48-16,0 0 23 15,0 0-55-15,0 0-27 16,0 0 6-16,0-7-16 16,0 10-30-16,0 18-17 15,0 12 42-15,0 12-5 16,0 10-10-16,0 8-6 15,0 9-3-15,0 1-10 16,0 1 4-16,0 0-14 16,0-7 0-16,0-8-2 15,0-9-2-15,0-18 3 0,0-11-3 16,0-8-4 0,0-6 4-16,0-4-27 0,0-1-27 15,0-2-21-15,0 0-53 16,-4-6-142-16</inkml:trace>
  <inkml:trace contextRef="#ctx0" brushRef="#br1" timeOffset="15540.8">19705 12419 358 0,'0'0'92'16,"0"0"32"-16,0 0 49 16,0 0-48-16,0 0-59 15,0 0-25-15,-8-3-26 16,-2 31-14-16,-6 17 24 15,-4 14 5-15,8 11-11 16,5 4-1-16,7-4-5 16,0-8-5-16,10-8 3 15,17-12-8-15,7-12-1 0,14-15 0 16,6-14 0 0,4-1-2-16,-3-27-1 0,-7-9 0 15,-14-10 1-15,-13-7 5 16,-15-5-5-16,-6-5-2 15,-12 1 2-15,-19 8 7 16,-9 10-7-16,-8 16 0 16,-3 14-2-16,0 10 2 15,6 4-8-15,9 1-31 16,14 16-45-16,15 3-77 16,7-3-193-16</inkml:trace>
  <inkml:trace contextRef="#ctx0" brushRef="#br1" timeOffset="15847.4">20482 12316 369 0,'0'0'590'16,"0"0"-575"-16,0 0-9 15,0 0 31-15,0 0 20 16,-77 118-6-16,70-54-5 0,4 11-25 16,3 6-9-16,0 4-10 15,0-2-2-15,0 0-14 16,0-5-25-16,0-8-46 15,2-14-45-15,9-15-186 16,0-19-247-16</inkml:trace>
  <inkml:trace contextRef="#ctx0" brushRef="#br1" timeOffset="16231.38">20977 12518 915 0,'0'0'198'16,"0"0"-198"-16,0 0 4 16,0 0 39-16,-75 124 18 15,62-68-13-15,7-5-22 16,6-4-9-16,2-8-17 15,25-8-8-15,11-13-22 16,11-13-15-16,7-5 0 16,-5-18 8-16,-8-15 33 15,-12-8 4-15,-16-10 5 16,-10-8-3-16,-5 1 10 16,-9 8-6-16,-21 14 3 0,-14 16 0 15,-14 15-7-15,-8 5-2 16,-3 14-8-16,6 16-84 15,13 1-175-15,12 2-468 16</inkml:trace>
  <inkml:trace contextRef="#ctx0" brushRef="#br1" timeOffset="16901.14">19272 13673 839 0,'0'0'179'15,"0"0"-177"-15,0 0 20 16,0 0 51-16,-67 112-5 15,46-50-10-15,9 5-18 16,8 3-21-16,4 0-14 16,3 1-4-16,12-6-2 15,6-6-30-15,0-11-50 16,6-12-44-16,-2-14-217 16</inkml:trace>
  <inkml:trace contextRef="#ctx0" brushRef="#br1" timeOffset="17326.66">19787 13704 953 0,'0'0'79'0,"0"0"-79"15,-84 39 35-15,50 6 46 16,-2 6-30-16,8 5-4 16,9-3-20-16,14 0-7 15,5-1-20-15,15-9 0 16,22-10-24-16,17-16-18 15,11-17 1-15,4-1-12 16,0-27-10-16,-14-10 13 16,-16-9 36-16,-17-7 14 15,-19-3 0-15,-3 0 5 16,-15 8-4-16,-18 10 1 16,-8 17 14-16,-4 11-9 0,0 9-7 15,9 2-17-15,14 5-54 16,21 8-228-16,1-1-242 15</inkml:trace>
  <inkml:trace contextRef="#ctx0" brushRef="#br1" timeOffset="17575.48">20428 13593 1013 0,'0'0'59'16,"0"0"-44"-16,0 0 23 15,0 0 43-15,-70 108-25 16,57-54-10-16,5 7-27 16,5 3-18-16,3 4-1 15,0 2-42-15,9-2-63 16,14-11-132-16,3-12-324 15</inkml:trace>
  <inkml:trace contextRef="#ctx0" brushRef="#br1" timeOffset="17808.99">21047 13364 1084 0,'0'0'122'16,"0"0"-117"-16,0 0 4 15,-73 89 50-15,63-27-12 16,4 11-18-16,6 7-17 16,0 7-12-16,0 5-6 15,4 0-88-15,-4-6-181 0</inkml:trace>
  <inkml:trace contextRef="#ctx0" brushRef="#br1" timeOffset="18408.9">19432 14846 757 0,'0'0'113'16,"0"0"-7"-16,0 0 11 15,0 0-60-15,0 0-23 16,0 0 8-16,-48 125 45 15,30-52-37-15,5 6-8 16,1 5-23-16,4-3-14 16,5 0-3-16,3-5-2 0,0-6-30 15,17-11-49-15,20-8-56 16,11-17-132 0,1-19-302-16</inkml:trace>
  <inkml:trace contextRef="#ctx0" brushRef="#br1" timeOffset="19257.22">19969 14783 839 0,'0'0'71'16,"0"0"-55"-16,0 0 19 0,0 96 81 15,-5-33-31-15,-2 6-20 16,1-1-28-16,3 3-21 15,3-2-12-15,0-3-4 16,0 0-16-16,12-6-45 16,6-7-64-16,9-15-196 15,3-16-379-15</inkml:trace>
  <inkml:trace contextRef="#ctx0" brushRef="#br1" timeOffset="19626.87">20449 14916 959 0,'0'0'74'0,"0"0"-68"16,0 0 40-16,0 0-10 15,0 0 16-15,-97 109-4 16,84-65-10-16,10 3-27 16,3-2-10-16,12-7-1 0,19-8-37 15,12-12-29 1,2-13-15-16,1-5-8 0,-5-14 11 16,-12-12 29-16,-9-10 49 15,-13-5 20-15,-7-3 23 16,-3 0-5-16,-18 2-1 15,-5 10 2-15,-3 11-3 16,1 8-33-16,5 7-3 16,9 6-29-16,12 0-89 15,4 0-271-15</inkml:trace>
  <inkml:trace contextRef="#ctx0" brushRef="#br1" timeOffset="19974.94">21153 14804 762 0,'0'0'354'16,"0"0"-314"-16,0 0 29 16,0 0-38-16,-80 25-7 15,47 15 21-15,5 3-10 16,9 3-15-16,14 0-14 15,5-3-6-15,21-10-18 16,19-9-34-16,14-12-1 16,4-12-3-16,0 0-25 15,-8-16 19-15,-11-11 45 16,-15-6 17-16,-12-9 26 16,-12-3 18-16,0 0-26 0,-18 9 8 15,-22 8-3-15,-15 16-11 16,-14 10-12-16,-9 2-5 15,-2 22-21-15,8 10-105 16,11 5-244-16</inkml:trace>
  <inkml:trace contextRef="#ctx0" brushRef="#br1" timeOffset="20567.29">19512 15969 676 0,'0'0'260'0,"0"0"-215"15,0 0 77-15,0 0-62 16,0 0-42-16,0 0-3 16,-11 93 54-16,6-37-34 15,4 3-15-15,1 1-9 16,0-2-11-16,0-1-3 16,3-5-31-16,7-3-29 15,3-8-39-15,5-12-90 16,2-15-280-16</inkml:trace>
  <inkml:trace contextRef="#ctx0" brushRef="#br1" timeOffset="21272.44">20073 15903 687 0,'0'0'247'0,"0"0"-247"16,0 0 7-16,0 0 81 0,-26 116-22 15,23-65-18-15,3 0-4 16,0 3-29-16,0-2-8 16,4 2-7-16,5-2-27 15,-2-3-90-15,4-12-162 16,4-14-237-16</inkml:trace>
  <inkml:trace contextRef="#ctx0" brushRef="#br1" timeOffset="21744.98">20600 15911 641 0,'0'0'280'15,"0"0"-263"-15,0 0 47 0,0 0-21 16,0 0 15-1,-88 78-7-15,68-29 4 0,11 0-19 16,9 1-24 0,0-6-7-16,24-7-5 0,14-11-11 15,8-10-14-15,9-12-3 16,2-4-9-16,-5-8 12 16,-10-19 5-16,-12-7 20 15,-13-7 3-15,-12-9 9 16,-5-3-12-16,-8 4 0 15,-16 8 5-15,-2 14-4 16,-3 13-1-16,7 7-15 16,10 7-78-16,12 0-200 15</inkml:trace>
  <inkml:trace contextRef="#ctx0" brushRef="#br1" timeOffset="21975.39">21266 15701 1069 0,'0'0'64'0,"0"0"-17"16,0 0-3-16,0 0-7 15,-96 104 7-15,79-40 6 16,8 8-11-16,9 7-34 0,0 3-5 15,0-2-56-15,2-5-77 16,1-8-158-16</inkml:trace>
  <inkml:trace contextRef="#ctx0" brushRef="#br1" timeOffset="22568.09">19666 16751 935 0,'0'0'70'16,"0"0"-57"-16,0 0 20 0,-33 73 50 16,17-31-21-16,4 8-12 15,9 4-11 1,3 5-21-16,0 3-15 0,4-1-3 16,12-5-11-16,4-6-41 15,7-14-57-15,6-11-90 16,0-13-308-16</inkml:trace>
  <inkml:trace contextRef="#ctx0" brushRef="#br1" timeOffset="22854.63">19984 16794 1005 0,'0'0'83'0,"0"0"-81"15,0 0 6-15,0 0 18 16,0 0 48-16,-21 98-30 16,21-56-5-16,0 8-18 15,6 9-11-15,4 4-10 16,2 0-9-16,-1-1-28 15,1-6-37-15,4-10-65 16,1-10-166-16,3-14-365 16</inkml:trace>
  <inkml:trace contextRef="#ctx0" brushRef="#br1" timeOffset="23188.89">20618 16692 917 0,'0'0'64'0,"0"0"-59"16,0 0 18-16,-32 74 67 16,25-25-28-16,7 7-12 15,0 7-7-15,9 9-29 16,13 1-14-16,4 4-1 16,-7-6-24-16,0-5-44 15,-2-14-77-15,-7-14-230 16</inkml:trace>
  <inkml:trace contextRef="#ctx0" brushRef="#br1" timeOffset="23581.88">21261 16864 977 0,'0'0'41'16,"0"0"-13"-16,0 0 68 16,0 0-63-16,-108 24-2 15,78 12 34-15,5 8-19 16,10 4-20-16,9 1-14 0,6-2-12 15,12-10 0-15,22-13-30 16,10-14-15-16,8-10 3 16,0-10-14-16,-12-21-7 15,-14-8 26-15,-17-11 34 16,-9-2-8-16,-12 2 11 16,-24 10-3-16,-13 12 2 15,-9 19 0-15,-7 9-6 16,1 9-46-16,3 20-186 15,6 0-416-15</inkml:trace>
  <inkml:trace contextRef="#ctx0" brushRef="#br1" timeOffset="24091.52">19866 17558 947 0,'0'0'127'16,"0"0"-121"-1,0 0 25-15,0 0 59 0,-6 79-22 16,5-39-21-16,1 3-23 16,0 6 4-16,3 6-22 15,10 4-6-15,0 0-22 16,4-4-53-16,-1-8-47 15,7-15-98-15,0-17-260 16</inkml:trace>
  <inkml:trace contextRef="#ctx0" brushRef="#br1" timeOffset="24329.88">20273 17624 542 0,'0'0'559'16,"0"0"-559"-16,0 0 5 15,0 0 26-15,-80 80 5 16,80-44-2-16,0 4-3 16,4 2-17-16,14 2-11 15,3 1-3-15,-3-1-38 16,4-9-87-16,2-8-131 15,-3-13-204-15</inkml:trace>
  <inkml:trace contextRef="#ctx0" brushRef="#br1" timeOffset="24617.11">20631 17698 948 0,'0'0'57'15,"0"0"-6"-15,0 0 54 16,0 0-52-16,0 0-32 16,0 0 6-16,-30 37 28 15,22-6-29-15,3 6-23 16,3 4-3-16,2 3-1 15,0 4-22-15,0-8-26 0,4-1-36 16,7-3-58-16,3-14-179 16,0-9-277-16</inkml:trace>
  <inkml:trace contextRef="#ctx0" brushRef="#br1" timeOffset="25051.05">21274 17559 1002 0,'0'0'120'0,"0"0"-105"0,0 0 18 16,0 0 26-16,-31 89 14 15,23-39-12-15,2 4-7 16,6 6-23-16,0 3-31 16,0 7-32-16,8-9-80 15,1 3-189-15</inkml:trace>
  <inkml:trace contextRef="#ctx0" brushRef="#br1" timeOffset="26455.46">21319 12250 681 0,'0'0'70'0,"0"0"59"15,0 0-51-15,21-90-32 16,18 73-29-16,13 8-6 16,9 7 8-16,11 2 0 15,3 14-7-15,-1 12-7 16,0 8 2-16,-2 6-7 15,-5 3 0-15,-4 5-4 16,-11 3 1-16,-16 12-13 16,-16 14 5-16,-15 10-1 0,-5 12 10 15,-6 11 2 1,-13 5 0-16,-1 7 2 0,-2 6 1 16,-7 0-3-16,1 2 2 15,1 7-2-15,5 5 0 16,10 4 17-16,7 5-6 15,5-8-6-15,11-4-3 16,22-7-1-16,11-11 2 16,7-7-3-16,9-3 0 15,8-14 0-15,2-8-2 16,2-16 1-16,-5-17-5 16,-11-11 2-16,-15-15-4 15,-18-11-5-15,-12-10 10 0,-9-3-6 16,-2-4-1-1,0 2 1-15,-5 3 9 0,-9 5 2 16,-4 0-2-16,-5 3 3 16,-3 6-3-16,-4 7 1 15,0 5 0-15,-3 12 2 16,0 7-1-16,5 8-1 16,6 4-2-16,8 4 0 15,11 6 0-15,3 4 0 16,0 7 1-16,17 7 10 15,3 5-5-15,1 4 9 16,-3-2-7-16,-2 0-7 0,-2-2 5 16,-4 3 6-1,1-3-3-15,-1 3-2 0,5 5-2 16,2 2 7-16,-1 5-8 16,-4-1-1-16,-4-1 8 15,-6-1 25-15,-2-2-8 16,-8-3 4-16,-18-9-18 15,-7-11 4-15,-4-16-8 16,-3-10-2-16,2-17 0 16,4-12-6-16,5-12-1 15,-1-9-3-15,-8-8-4 16,-15-4-8-16,-19-22-12 16,-11-8-33-16,-1-7-28 15,17-2-13-15,26-4-92 16,31-13-80-16,10-15-239 15</inkml:trace>
  <inkml:trace contextRef="#ctx0" brushRef="#br1" timeOffset="27940.55">23568 14354 572 0,'0'0'91'0,"0"0"101"16,0 0-56-16,0 0-52 16,0 0-35-16,0 0-21 15,-24 30-3-15,12 23 39 16,5 16-36-16,4 12-5 15,3 4-2-15,0 6-8 16,0-2-7-16,1-5-4 16,4-5-2-16,-5-10 1 15,1-9-1-15,-1-11 0 16,0-10-5-16,0-13-23 16,0-12-30-16,0-10-50 15,0-4-86-15,3-11-167 16</inkml:trace>
  <inkml:trace contextRef="#ctx0" brushRef="#br1" timeOffset="28559.43">23544 14780 689 0,'0'0'73'0,"0"0"20"15,0 0-1-15,0 0-61 16,0 0-12-16,-80-16 23 16,44 18-8-16,-4 20-7 15,-1 11-6-15,-1 12-15 16,4 5 2-16,4 5 3 16,4 1 24-16,12-4-10 15,4 2-14-15,14-5-9 0,0-4 0 16,14-6 0-1,17-9-2-15,6-10 0 0,9-11 3 16,5-9-3-16,1 0-17 16,-5-17 0-16,-4-11-5 15,-10-8 13-15,-9-8 0 16,-11-6 2-16,-8-5-1 16,-5 5 6-16,0 5 2 15,-12 12 4-15,-1 13 21 16,-1 9-3-16,5 3-4 15,3 3-9-15,2 4 2 16,2 1-2-16,2 0-7 0,-3 11-2 16,0 15-2-16,0 10 2 15,3 9 1-15,0 1-1 16,2 3-3-16,11 3-22 16,3-6-44-16,13-5-101 15,7-15-273-15</inkml:trace>
  <inkml:trace contextRef="#ctx0" brushRef="#br1" timeOffset="28907.56">23951 14761 852 0,'0'0'191'0,"0"0"-174"15,-110-4 53-15,74 33-19 16,0 11-25-16,5 9 5 16,9 9 2-16,10 2-5 15,10-4-18-15,2-4-10 16,20-9-3-16,17-11-26 16,6-14-15-16,3-13 13 15,-5-5 6-15,-7-15 5 16,-9-11 20-16,-12-8 4 15,-9-8-4-15,-4-8-1 16,-9-5 1-16,-15 0 0 16,-4 10-9-16,1 11 0 0,3 17 3 15,9 12-41-15,14 5-64 16,1 0-225-16,17 4-295 16</inkml:trace>
  <inkml:trace contextRef="#ctx0" brushRef="#br1" timeOffset="29312.48">24154 14708 49 0,'0'0'1015'16,"0"0"-990"-16,0 0 31 15,0 0-14-15,0 0-5 16,-31 83 26-16,31-16-16 0,0 11-16 15,13 3-18-15,4-3-13 16,-2-3-1-16,1-12-21 16,-4-10-20-16,-4-17-5 15,-5-18 19-15,-3-14-4 16,0-4-3-16,-2-17 35 16,-15-19-4-16,-5-14 3 15,0-8 0-15,5-7 0 16,7-2 1-16,10 0 11 15,4 6 0-15,19 15-10 16,8 13 0-16,6 18-1 0,1 15 1 16,-1 3 1-1,-1 27 0-15,-6 10 0 0,-3 10-1 16,-5 3-1-16,-1 3-1 16,-3-5-12-16,4-2-55 15,-1-13-233-15,-3-12-227 16</inkml:trace>
  <inkml:trace contextRef="#ctx0" brushRef="#br1" timeOffset="29572.71">24517 14238 882 0,'0'0'74'0,"0"0"-40"15,0 0 20-15,0 0-44 16,0 0 1-16,0 0-3 16,-3 119 5-16,13-56-13 15,-1 10-47-15,-1-1-201 16,-3-4-271-16</inkml:trace>
  <inkml:trace contextRef="#ctx0" brushRef="#br1" timeOffset="29967.65">24945 14458 443 0,'0'0'409'0,"0"0"-379"16,0 0-13-16,0 0 6 16,0 0 62-16,-21 109 23 15,6-46-46-15,0 11-15 16,1 8-20-16,6 4-16 16,6 1-8-16,2-4-3 15,3-9-20-15,18-8-44 16,7-10-51-16,8-19-348 15,0-18-12-15</inkml:trace>
  <inkml:trace contextRef="#ctx0" brushRef="#br1" timeOffset="30148.17">24727 14825 934 0,'0'0'68'15,"0"0"0"-15,0 0-23 16,0 0-39-16,0 0 19 16,146 5-10-16,-56-2-15 15,2-3-124-15,-8 0-365 16</inkml:trace>
  <inkml:trace contextRef="#ctx0" brushRef="#br1" timeOffset="30440.39">25913 14384 902 0,'0'0'56'0,"0"0"36"16,0 0-16-16,0 0-71 16,-88 47 19-16,43 1 26 0,2 13-15 15,4 10-7-15,3 9-14 16,14 9-14-16,12-3-12 16,10-2-44-16,14-14-73 15,33-14-160-15,12-20-254 16</inkml:trace>
  <inkml:trace contextRef="#ctx0" brushRef="#br1" timeOffset="31258.85">26059 14770 665 0,'0'0'351'15,"0"0"-309"-15,-84-23 73 0,53 23-50 16,-2 7-22-1,-1 19-9-15,7 9-3 0,6 11-3 16,12 4-16-16,9 1-12 16,0-1 0-16,30-8-34 15,13-10-34-15,11-12-11 16,3-14-27-16,-3-6-40 16,-5-6-7-16,-13-21 102 15,-13-10 51-15,-9-10 23 16,-8-10 43-16,-6-2-1 15,-3 2 15-15,-15 15 3 16,0 16-32-16,6 12 22 16,6 14-25-16,3 0-45 15,1 17-3-15,2 16 0 0,0 10 2 16,25 7-1-16,16-3-1 16,7-5-8-16,6-11-22 15,-4-17-28-15,-2-14-2 16,-8 0-15-16,-11-24-3 15,-11-10 26-15,-12-7 19 16,-6-5 33-16,-3 0 0 16,-20 0 18-16,-7 5 5 15,-1 4 1-15,3 7-12 16,7 13 9-16,12 9 22 16,9 6-36-16,0 2-7 15,13 0-32-15,20 12 32 16,10 1 7-16,7-1-1 0,2-3-2 15,-9 2-4-15,-4-1 0 16,-12 0-2-16,-14 2 2 16,-7 5 0-16,-6 6 2 15,-4 10 8-15,-16 6 17 16,-2 5-3-16,3 2 4 16,9-3-21-16,10-4 2 15,8-8-9-15,28-7-7 16,16-13-13-16,12-8-36 15,9-3-29-15,-1-12-23 0,-7-16 53 16,-8-11 55 0,-15-10 42-16,-9-10 13 15,-9-7 27-15,-14-2-25 0,-7 6 15 16,-3 10-23-16,-4 18 3 16,-10 12-2-16,-4 21-8 15,-1 4-29-15,-11 31-8 16,-3 18 21-16,-1 18 3 15,11 12-17-15,13 3-9 16,10-5-3-16,10-12-32 16,23-13-61-16,12-16-101 15,6-19-469-15</inkml:trace>
  <inkml:trace contextRef="#ctx0" brushRef="#br1" timeOffset="31433.13">27231 14829 976 0,'0'0'295'15,"0"0"-280"-15,0 0-1 16,0 0-14-16,0 0-7 16,0 0-8-16,-35-15-21 15,48 6-62-15,0-6-452 16</inkml:trace>
  <inkml:trace contextRef="#ctx0" brushRef="#br1" timeOffset="32489.71">25841 13260 749 0,'0'0'63'16,"0"0"-60"-16,0 0 99 15,114-59-25-15,-49 9-35 16,8-8 0-16,-3-9 9 0,-1-5-10 16,-6-7-5-16,-5-13-19 15,-3-9-11-15,-4-8-4 16,-5 0-2 0,-1 11-17-16,-7 17 10 0,-2 17 7 15,-9 19-1-15,-8 12 2 16,-5 8-1-16,-8 5 2 15,-4 4-2-15,-2 0 0 16,0 1 5-16,0 5 6 16,0 3-5-16,0 2 2 15,0 4 3-15,0-1-11 16,0 2 0-16,0 0-1 16,0 0-7-16,-5 18-3 15,-6 9 10-15,-6 6 0 16,-9 6 1-16,-9 2 0 0,-6-2-12 15,-3-2-44-15,6-6-68 16,11-10-113-16,14-16-210 16</inkml:trace>
  <inkml:trace contextRef="#ctx0" brushRef="#br1" timeOffset="32700.15">26453 11989 687 0,'0'0'99'0,"0"0"-60"16,0 0 18-16,0 0-28 0,0 0 15 15,101 30 48 1,-40-3-28-16,2 5-44 0,-3 0-6 16,-8 1-13-16,-4-3 0 15,-4-2-1-15,-6-2-58 16,-6-6-112-16,-9-5-265 15</inkml:trace>
  <inkml:trace contextRef="#ctx0" brushRef="#br1" timeOffset="136658.29">14218 528 685 0,'0'0'207'0,"0"0"-193"0,0 0-11 16,0 0 33-16,0 0 33 16,0 0-35-16,0 0 20 15,-50 98-8-15,50-39 3 16,0 12-23-16,3 8 2 15,8 3-5-15,-1-1 3 16,-4 0-12-16,0-9-11 16,-2-9-3-16,2-10-6 15,3-10-58-15,2-14-75 16,5-13-183-16,5-16-359 16</inkml:trace>
  <inkml:trace contextRef="#ctx0" brushRef="#br1" timeOffset="136860.95">14168 618 1073 0,'0'0'4'15,"0"0"5"-15,0 0-9 16,15-76 29-16,21 56-15 15,13 1-10-15,15 1-4 16,14 3-35-16,-1 1-155 16,-5 2-331-16</inkml:trace>
  <inkml:trace contextRef="#ctx0" brushRef="#br1" timeOffset="137048.99">14193 890 1008 0,'0'0'122'16,"0"0"-122"-16,0 0 3 15,0 0 17-15,0 0 48 16,114-41-44-16,-26 11-24 16,13 2-10-16,-1-2-119 0,-10 1-363 15</inkml:trace>
  <inkml:trace contextRef="#ctx0" brushRef="#br1" timeOffset="137418.32">15181 456 243 0,'0'0'121'0,"0"0"-121"16,0 0 0-16,0 0-1 0,0 0-36 16,0 0-177-16</inkml:trace>
  <inkml:trace contextRef="#ctx0" brushRef="#br1" timeOffset="137867.73">15247 345 782 0,'0'0'65'0,"0"0"-59"15,-96-7 44-15,60 26 41 16,-1 13-42-16,-3 18-8 16,7 14-7-16,6 15-5 0,12 10 4 15,9 8-17-15,6-2-4 16,0-5 0-16,20-8-12 15,17-10-3-15,12-12-30 16,18-18-91-16,18-20-226 16,5-22-360-16</inkml:trace>
  <inkml:trace contextRef="#ctx0" brushRef="#br1" timeOffset="138202.2">15569 448 961 0,'0'0'90'0,"0"0"-90"16,0 0 5-16,0 0-4 15,0 0 34-15,0 0-30 16,61-15 3-16,3 33 3 15,8 9-1-15,-2 9-10 16,-12 7-2-16,-16 9 2 16,-17 5 2-16,-18 4 9 15,-7 0-10-15,-22-5 8 16,-20-6-2-16,-14-6-3 0,-10-10 2 16,-3-8 0-16,7-9-6 15,20-17-20-15,30 0-32 16,21-27-63-16,49-21-406 15</inkml:trace>
  <inkml:trace contextRef="#ctx0" brushRef="#br1" timeOffset="138415.99">16180 498 843 0,'0'0'152'16,"0"0"-142"-16,-113 7 57 15,77 19 26-15,0 11-51 0,6 11 3 16,8 8-10 0,12 6-22-16,10 1-13 0,1-4 0 15,33-4-13-15,22-8-36 16,18-12-78-16,16-13-73 16,2-14-385-16</inkml:trace>
  <inkml:trace contextRef="#ctx0" brushRef="#br1" timeOffset="139553.02">16628 948 725 0,'0'0'183'16,"0"0"-177"-16,0 0 9 0,-3 100 45 16,-5-66-26-16,-1-4 17 15,-1-1-37-15,-8 0-8 16,-4-7-6-16,-9-5-16 16,-7-5-39-16,1-12-71 15,10 0-240-15</inkml:trace>
  <inkml:trace contextRef="#ctx0" brushRef="#br1" timeOffset="140031.17">16871 413 994 0,'0'0'3'0,"0"0"3"15,-79 74-6-15,61-30 45 16,5 1 6-16,11 2-16 16,2-4-35-16,16-8-1 15,19-6 0-15,11-15-25 16,9-11-8-16,3-3-18 16,-4-11-1-16,-12-15 14 15,-12-1 20-15,-13-4 19 16,-12 2 8-16,-5 8-6 15,0 9 27-15,0 6 4 16,-6 6-5-16,-4 0-26 0,-1 6-2 16,4 13 0-16,2 10 27 15,5 2 1-15,0 4 4 16,14 3-3-16,8 1-13 16,3 4 1-16,1-1-8 15,2 3-3-15,-1-1-6 16,0-1 0-16,-3 1-1 15,-5-5-6-15,-9-1-13 16,-8-2-29-16,-2-4 15 16,-28-6-56-16,-20-4 41 15,-9-10-37-15,-6-9-95 0,10-3 43 16,18-19-69 0</inkml:trace>
  <inkml:trace contextRef="#ctx0" brushRef="#br1" timeOffset="140380.66">17435 451 366 0,'0'0'495'16,"0"0"-482"-16,0 0-5 15,0 0 22-15,0 0-30 16,0 0-16-16,-30 44 16 15,78-20 16-15,5 0-10 16,-2 0-5-16,-6 0 8 16,-12-5-9-16,-10 0 4 15,-8-6-2-15,-4 0 0 0,-10 1 2 16,-1 2 7-16,-7 9 9 16,-21 4 12-16,-10 8-14 15,-4 1 2-15,5 4 13 16,9-1-2-16,13 0-18 15,15-4-13-15,9-6 0 16,34-7-1-16,23-12-28 16,20-12-34-16,10-2-190 15</inkml:trace>
  <inkml:trace contextRef="#ctx0" brushRef="#br1" timeOffset="140657.96">18037 355 941 0,'0'0'0'16,"0"0"-10"-16,0 0 10 16,0 0 93-16,78 101-9 15,-36-54-25-15,7 10-24 16,-4 6-18-16,-5 7-15 15,-12 6-2-15,-7 1 0 16,-13 3-1-16,-8 3-6 16,-11-2-17-16,-31-1 0 0,-26-6-9 15,-25-8-21-15,-19-13-31 16,-10-16-71-16,6-16-173 16</inkml:trace>
  <inkml:trace contextRef="#ctx0" brushRef="#br1" timeOffset="141770.68">18825 769 560 0,'0'0'151'15,"0"0"-151"-15,0 0 0 16,0 0 74-16,0 0 19 0,0 0-49 16,130-6-36-1,-60-5-8-15,4-2-134 0,-5-4-337 16</inkml:trace>
  <inkml:trace contextRef="#ctx0" brushRef="#br1" timeOffset="141952.19">18777 1032 968 0,'0'0'0'0,"0"0"-28"16,0 0 5-16,95-24 18 15,-7 1 5-15,20-2-107 16,8 0-147-16,-2-1-186 15</inkml:trace>
  <inkml:trace contextRef="#ctx0" brushRef="#br1" timeOffset="142596.94">19999 251 448 0,'0'0'281'16,"0"0"-235"-16,0 0 29 15,0 0 24-15,0 0-30 0,-90-27-29 16,63 25-8 0,-4 2-11-16,-2 0-14 0,-6 6 5 15,-1 17-7 1,0 6-2-16,1 1 1 0,2 5 3 15,7 1-7-15,7-2-1 16,7-1 0-16,7-4 0 16,9-3-6-16,0-2-6 15,27-3 7-15,13-4 6 16,12-5 7-16,10-4-3 16,0-3 0-16,-5-1-3 15,-14-2-1-15,-14 4-3 16,-16-2 3-16,-12 5 0 15,-1 5-8-15,-8 6 8 16,-19 5 0-16,-7 6 4 0,-10 0 3 16,-3 4 6-1,3 2-8-15,5 0 12 0,8 1-6 16,9 2 3-16,9-4-5 16,11-2-1-16,2-4-1 15,19-5-7-15,22-8 0 16,23-6-23-16,21-11-22 15,19 0-104-15,2-17-381 16</inkml:trace>
  <inkml:trace contextRef="#ctx0" brushRef="#br1" timeOffset="143121.95">20255 860 582 0,'0'0'348'0,"0"0"-337"16,0 0 9-16,0 0 64 16,-74 98-21-16,74-67-27 15,0-2-33-15,6 2 2 16,11-4-5-16,0-4-13 16,-2-6-17-16,-6-7-24 15,-5-5-24-15,-4-5 15 16,0 0 63-16,0-15 30 15,-7-8-28-15,-5-5 1 0,2-5 13 16,3 2 12 0,6 2 17-16,1 5-26 0,0 10 13 15,11 6-6-15,3 8-25 16,3 0 2-16,5 22 5 16,2 8 1-16,-4 5 4 15,-4 1-10-15,-6-4-3 16,-4-8 0-16,0-6-3 15,-3-10-10-15,-1-5-7 16,-1-3-12-16,2-3 32 16,3-14 2-16,3-9-2 15,1 0-3-15,1-1 3 16,2 2 2-16,1 3-1 16,3 6 0-16,3 9-1 0,2 7 1 15,1 4 0-15,-1 17 4 16,2 7-4-16,1 6-1 15,-4 4-2-15,-4-4-46 16,-4-3-115-16,-4-9-297 16</inkml:trace>
  <inkml:trace contextRef="#ctx0" brushRef="#br1" timeOffset="144497.2">20300 1327 422 0,'0'0'408'15,"0"0"-383"-15,0 0 76 0,0 0 57 16,0 0-75-16,0 0-42 16,-18-4-20-16,18 8-21 15,3 19 4-15,7 12 7 16,-1 11 6-16,1 3-10 15,1 1-7-15,1-4 4 16,2-2-4-16,4-6 0 16,-2-6 0-16,-3-9-10 15,-3-9-6-15,-6-7 1 16,-4-5 1-16,0-2 14 16,-6 0 3-16,-22-2 12 15,-14-5-15-15,-10 1 0 0,-3 4 4 16,7 2 0-16,5 0 6 15,8 11-2-15,11 7-2 16,9 5-6-16,8 2-1 16,7 2 1-16,0-2 3 15,16-2-3-15,13-5-2 16,8-4 2-16,6-8-2 16,2-6 2-16,-2 0-4 15,-10-8 1-15,-8-12 2 16,-14-1 1-16,-8-4 4 15,-3-4 1-15,-3 0 5 16,-16-2 0-16,-1 2 1 16,4 7 1-16,7 7 2 0,6 8 23 15,3 5-13-15,0 0-7 16,0 2-4-16,0 0-4 16,4 7-9-16,11 14 0 15,9 9 33-15,3 6-20 16,1 2-10-16,2-1-3 15,0-4-4-15,6-3-54 16,11-6-70-16,10-13-120 16,4-11-581-16</inkml:trace>
  <inkml:trace contextRef="#ctx0" brushRef="#br1" timeOffset="144971.19">21067 1235 713 0,'0'0'256'0,"0"0"-219"16,0 0 70-16,-91 8-12 16,68 18-37-16,2 18-18 15,-1 17 7-15,3 13 0 16,7 9-11-16,7 1-4 0,5 0-18 16,0-6-9-16,12-5-5 15,21-11-3-15,27-11-77 16,29-19-113-16,17-20-466 15</inkml:trace>
  <inkml:trace contextRef="#ctx0" brushRef="#br1" timeOffset="145734">23743 1032 950 0,'0'0'8'0,"0"0"2"15,0 0 40-15,0 0-10 16,0 0 2-16,0 0 62 0,43 109-51 16,-7-42-28-16,5 13 2 15,2 8-15-15,-5 11-5 16,-11-3-6-16,-23-4-1 15,-14-3-7-15,-54-8-60 16,-42-9-86-16,-37-16-304 16</inkml:trace>
  <inkml:trace contextRef="#ctx0" brushRef="#br1" timeOffset="146726.95">21833 1247 534 0,'0'0'89'0,"0"0"-66"16,0 0 130-16,0 0-31 15,0 0-31-15,0 0-26 0,0 0-23 16,0 0-14-16,0 0-5 15,0 0-3-15,0 0-5 16,0 0 1-16,0 0-6 16,0 5-10-16,0 17 3 15,0 14-1-15,0 13 17 16,0 6-3-16,0 4-6 16,5-6-2-16,10-12-7 15,4-5 2-15,2-9-3 16,4-8-1-16,2-8 0 15,2-8-5-15,-3-3-2 0,-2-7-1 16,-4-17 5 0,-9-7 4-16,-6-8-1 15,-5-11 0-15,-10-6-3 16,-16-2-4-16,-6 6-2 0,-1 12 10 16,0 18-1-16,0 12-6 15,0 7-8-15,5 3-19 16,4 0-53-16,14 13-51 15,10 1-151-15,14-2-175 16</inkml:trace>
  <inkml:trace contextRef="#ctx0" brushRef="#br1" timeOffset="146970.68">22403 1455 880 0,'0'0'199'16,"0"0"-199"-16,0 0 0 15,0 0 7-15,0 96 33 16,12-49-18-16,11 1-17 16,2 3 2-16,-1 1-7 15,-8-4-16-15,-7-4-17 16,-9-8-49-16,-12-10-59 15,-24-9-109-15,-11-10 49 16,-4-7-154-16</inkml:trace>
  <inkml:trace contextRef="#ctx0" brushRef="#br1" timeOffset="147233.53">22753 1148 901 0,'0'0'101'16,"0"0"-101"-16,0 0 0 0,-20 98 50 16,21-46 15-16,18 9-11 15,3 5-15-15,3-2-28 16,-1 0-11-16,-4-7-1 15,-3-9-23-15,-2-4-54 16,-8-11-132-16,-1-13-229 16</inkml:trace>
  <inkml:trace contextRef="#ctx0" brushRef="#br1" timeOffset="147666.38">23059 1192 838 0,'0'0'145'0,"0"0"-145"16,0 0-15-16,0 0 5 16,0 0 10-16,0 0 14 15,94-12-12-15,-59 19-2 16,-7 0-15-16,-11 5-26 15,-16 1-25-15,-1 1 26 16,-12 2 10-16,-18 1 30 16,-1 0 12-16,1-4-9 15,6 1 3-15,12-5 3 0,9 2-4 16,3-2-5 0,0-1-18-16,14 1 18 15,8 5 16-15,6 1 6 16,1 2 11-16,-1 6 17 0,-1 3-10 15,-6 1 11-15,0 7-9 16,-6 5-17-16,-5 3-2 16,-10 9-9-16,-16 4-14 15,-35 6-6-15,-27 3-4 16,-23 3-32-16,-25-2-74 16,-17-7-226-16</inkml:trace>
  <inkml:trace contextRef="#ctx0" brushRef="#br1" timeOffset="148631.59">21161 134 576 0,'0'0'7'0,"0"0"-7"16,0 0 0-16,0 0 11 15,0 0 32-15,-85-28-2 16,73 48-31-16,3 7-5 16,1 10 4-16,7 3 2 15,1 3 8-15,7 4 21 16,11 2-7-16,8-2-8 16,-1 1 12-16,0-3-18 15,-2-1 2-15,-2 1-8 16,-5-1-3-16,-7 2-1 15,-6 0 3-15,-3-9-8 16,-5-3-1-16,-17-4-1 0,-6-9 1 16,-2-5 22-16,3-8-9 15,10-5 3-15,6-3 21 16,9 0 15-16,2 0-9 16,0 0-23-16,0 0-22 15,7 0-1-15,16 4-6 16,12 9 6-16,9 7 6 15,7 3-3-15,4-1-3 16,15-2-2-16,16-7-40 16,20-8-99-16,14-5-181 15,7-2-294-15</inkml:trace>
  <inkml:trace contextRef="#ctx0" brushRef="#br1" timeOffset="149297.49">25749 23 397 0,'0'0'141'0,"0"0"-63"16,0 0 73-16,0 0-3 16,0 0-40-16,0 0-56 15,4-17-48-15,22 34-1 16,15 22 20-16,9 20 4 15,6 17 8-15,2 7-18 16,-2 6-3-16,-8 1 2 0,-10-3-15 16,-24 2 3-1,-14-3-4-15,-48-5-5 0,-52-10-24 16,-48-9-81-16,-38-12-196 16,-24-12-381-16</inkml:trace>
  <inkml:trace contextRef="#ctx0" brushRef="#br1" timeOffset="150399.57">18738 1875 401 0,'0'0'91'0,"0"0"-58"16,0 0 47-16,0 0 9 15,0 0-6-15,0 0-2 16,9 0-38-16,25 0 13 15,13 0 14-15,8 0-20 16,6-1-30-16,3-4-8 16,4-3 1-16,4-5-13 0,6-4 0 15,10-5-11 1,5-4-106-16,-10-2-262 0</inkml:trace>
  <inkml:trace contextRef="#ctx0" brushRef="#br1" timeOffset="150681.79">19359 1634 863 0,'0'0'72'16,"0"0"-72"-16,0 0 0 16,0 0 11-16,0 0 3 0,0 0-3 15,-16-16 0-15,63 11 8 16,16 2-8-16,2 3-5 15,0 0 0-15,-13 0-3 16,-13 3 4-16,-14 16 9 16,-18 9 2-16,-7 14 11 15,-42 19 13-15,-44 20-23 16,-47 17-15-16,-47 22-4 16,-50 16-27-16,-32 22-74 15,-31 11-179-15</inkml:trace>
  <inkml:trace contextRef="#ctx0" brushRef="#br1" timeOffset="159942.33">19186 12061 481 0,'0'0'0'0,"0"0"-1"0,0 0 1 16,0 0 6 0,-84 0 1-16,36 0 17 0,-10 0 73 15,-4 0-51-15,-8 0 23 16,-2 5 1-16,2 12-43 16,3 5-11-16,4 5 3 15,12 4-9-15,7 3-2 16,9-1 3-16,7 4-8 15,7 4-3-15,0-3 3 16,4 4-2-16,-3 3 1 16,-1 2 2-16,2 6-1 15,2 7-2-15,6-2 9 16,5 6-9-16,6 0-2 16,0-2 6-16,6 5 2 15,8-2-7-15,-2 3 0 16,0 4 0-16,-4 0 7 0,-4 4-7 15,-2 4 0-15,-2 2 11 16,0 3 8-16,0 3-1 16,0 6-16-16,-2-1 9 15,-2 7-5-15,-1-2-4 16,-1 2 5-16,-1 6 1 16,-2 1 19-16,-2 3-8 15,-10 2 26-15,-4 2-37 16,-11 6-3-16,-7 7 1 15,-8 1-2-15,-7 2-2 16,0-7-4-16,-5-12 4 0,2-12-1 16,3-11 0-1,0-11 0-15,10-10 0 16,6-11 3-16,11-13-4 0,13-12 0 16,9-11-2-16,9-8 2 15,0-4-8-15,12-1-4 16,9-3 7-16,7-4 4 15,5 0-3-15,4 0 4 16,-1 0 4-16,0 0-1 16,-5 6 6-16,-1 7-9 15,-5 12 1-15,-1 12 0 16,-6 21 19-16,-3 14-10 16,-7 13-9-16,-5 9-1 15,-3 2 19-15,0 7-8 16,0-3-10-16,4 0 9 0,5-8 3 15,3-2 9-15,3-3-13 16,0 2-5-16,0 1 2 16,1-1-5-16,-4-2 3 15,6 2-5-15,3-8 1 16,4-3 0-16,8-1-1 16,9-9 4-16,1-8-3 15,3-8 5-15,-2-7-3 16,-3-11 1-16,-8-3-1 15,-10-4 1-15,-6-5-3 16,-6 0 1-16,-5 6 2 16,0 11 6-16,0 4-3 0,4 1-4 15,8-2-2-15,4-8 0 16,3-4-2-16,3-8-6 16,0-3 8-16,-1-6-1 15,-2-1 2-15,-3 0 4 16,-5 2-4-16,-2-1 3 15,-3 4 9-15,3 2 2 16,-5 1-13-16,-1-9 30 16,-3 0-22-16,-2-4-2 15,-1-1 2-15,-1-2-4 16,-2-4 3-16,1 1-2 16,-1 2-1-16,2 3-1 15,-1 0-1-15,3 5 12 0,-3-5-2 16,1 2-6-16,-2-2-4 15,0-6-2-15,0 0-2 16,0 3 1-16,0-3-1 16,0 0 0-16,0 0-1 15,0 0-5-15,1 0-4 16,-1 0-13-16,0 0-11 16,0 2 0-16,0 0-19 15,0-2-58-15,0 0-153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F186D-F3D2-4625-B3E5-8D967ECF9CB6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E6D48-381B-4C61-9649-DC8BD705D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099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888C80-673A-4E45-AC46-359D707DF6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D1944-DDBB-46DA-B4F8-E5EB24E47DD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4834" name="Rectangle 2">
            <a:extLst>
              <a:ext uri="{FF2B5EF4-FFF2-40B4-BE49-F238E27FC236}">
                <a16:creationId xmlns:a16="http://schemas.microsoft.com/office/drawing/2014/main" id="{F577185C-3091-4374-90DF-098F4907FF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>
            <a:extLst>
              <a:ext uri="{FF2B5EF4-FFF2-40B4-BE49-F238E27FC236}">
                <a16:creationId xmlns:a16="http://schemas.microsoft.com/office/drawing/2014/main" id="{2AB5627B-7C5E-4340-9650-A179BFDFB9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r>
              <a:rPr lang="en-US" altLang="en-US"/>
              <a:t>F' = B' D' + A' B </a:t>
            </a:r>
          </a:p>
          <a:p>
            <a:r>
              <a:rPr lang="en-US" altLang="en-US"/>
              <a:t>F = (B + D)(A + B')</a:t>
            </a:r>
          </a:p>
        </p:txBody>
      </p:sp>
    </p:spTree>
    <p:extLst>
      <p:ext uri="{BB962C8B-B14F-4D97-AF65-F5344CB8AC3E}">
        <p14:creationId xmlns:p14="http://schemas.microsoft.com/office/powerpoint/2010/main" val="302687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3821-8FA0-4B24-A4EC-4C52E0CFD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FDE63-A0A2-4D42-8C4E-71FCBB826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B7914-C9A2-400C-8A51-70E792EAB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C628-A34F-4B56-8909-5E4C57E02682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17E07-ED94-4D08-A3B7-47FA725C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8D2FD-C24F-4FFD-8B0A-15AB3A20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C01E-93C8-4920-8B5E-BA0E76767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9E92-221B-4EE7-A5D3-B7FFC934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A298C-5F77-40BC-B327-926346C46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59ACB-A4B6-4076-8836-20D1519D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C628-A34F-4B56-8909-5E4C57E02682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DD79E-C0CB-4681-808C-C648C8BB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2E860-0D55-4595-ABBF-8F2E6384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C01E-93C8-4920-8B5E-BA0E76767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29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3C2F2D-FF01-491E-8034-41EDF755A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D8EA7-0CE1-4E75-95BE-F16EED6E0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71AC5-C37E-40CA-BE80-8D01789F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C628-A34F-4B56-8909-5E4C57E02682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7F100-7641-4DEA-B5D6-80AFE96C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B6201-D495-47B5-9880-E980D78B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C01E-93C8-4920-8B5E-BA0E76767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768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6939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F5E1-ACF7-4C02-85BE-566D932B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0A54B-FE28-44B0-ADB4-42E64E6CE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12836-CC40-4F8C-9048-7A1F38C189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99170D03-A0FD-4149-A32F-9054DD01A8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134048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9935-69F8-4BFE-A4D2-9AEBC1A1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362F8-85BB-4D51-9F7D-145B43577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F53F3-1F10-4929-BBAA-528B1201A6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51DE61A2-94E4-4B38-818A-4EA5E47BB7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659138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F1D0-2DB2-48A1-8C76-67E799E4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B700F-1912-47BD-9728-503F7B278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8851" y="1314451"/>
            <a:ext cx="5080000" cy="5027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FAC74-7DCB-4F33-A3E1-7045D1C2A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2051" y="1314451"/>
            <a:ext cx="5080000" cy="5027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725003-AFD4-445E-B498-D369A35B6B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5C43844F-B8A3-4B2A-8299-2282380FF2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730572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B5D6-18EA-4927-9473-2F9898B7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C8C53-60EB-4AC1-ABE4-A00F4B08A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C7A07-050A-4670-B577-432760F1C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1598C-A512-48DD-8C97-1744D46BD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80BE5-6FBD-42FD-9FCF-2CB9F246C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BCDEA-0C17-44CC-AAC1-D586748D66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BB86BDA7-5A41-4270-B0ED-EAF8F12D56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59610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C0271-04E3-4639-9169-7A743F10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C963A5-3873-49CF-B81B-23DD597BDC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46268055-FD4E-4D14-8016-92E1E9FC53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06009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D70D99-1372-4024-8AF7-DAC93D14AC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024B51DF-0E82-4ECA-A94E-DEA7034B75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04014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56507-6859-4452-86EF-D04369BF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A6D7-25C5-4A5F-ADFF-DFBA121D7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1BF00-22E1-4B3D-B4E9-3D4399F71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07CA8-7F5B-4A75-9E63-84F39DA950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71927005-D9B5-40AC-8F1B-4C1913C38A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713779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2006-15BB-4034-B6C7-A9C4A332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96B8-76E4-42C5-8210-4E6B9F918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B44C8-AA8B-4985-9B01-CFA710AF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C628-A34F-4B56-8909-5E4C57E02682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30A72-5F9B-461E-8294-654D97EF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EBDCE-A737-4C82-944D-E8D0DC4C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C01E-93C8-4920-8B5E-BA0E76767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504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E535-AAEC-4EE7-AF93-0C7D14EE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3FACC-B008-4190-A7AD-053EF93A6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C6338-AFB3-42DF-ACE3-BBDC886A4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C0E99-3D4B-4706-AA4B-3044CEAE68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D189711A-5EDB-474C-B10C-F6184F7F58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102944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8F47-F289-494E-9635-CEEB1921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0B0E7-3D0E-43CB-87D9-BFD9DB976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6D766-7E2C-4E10-B6D2-5DAA91E632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7D7EB978-7AC2-434B-AB58-4ABE956E21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776478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DA65FC-F680-4328-AA89-AC590A676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31251" y="1"/>
            <a:ext cx="2590800" cy="6342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9F4F8-D634-4CCA-BF2B-49C449699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4618" y="1"/>
            <a:ext cx="7573433" cy="63420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6216D-378C-4D38-80CD-E92C8DBF26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E3627EEC-BF03-484F-960B-C0D7BF3AF6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91803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AB809-4E0F-4D92-A18E-2A01BC59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17" y="1"/>
            <a:ext cx="10363200" cy="10207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C4C381F-055A-4930-A385-43BA0CD532E9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58851" y="1314451"/>
            <a:ext cx="10363200" cy="5027613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4E62A-37A6-4779-ABC5-28D56CE99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635067" y="6515100"/>
            <a:ext cx="2556933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1C789622-428C-4577-8C24-F936815175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802642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2FBC-DB11-4E70-B79E-C88EFC88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17" y="1"/>
            <a:ext cx="10363200" cy="10207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79BF8-504D-4793-99D7-C16ADB845AA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58851" y="1314451"/>
            <a:ext cx="5080000" cy="5027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73A0D-5956-4F17-96FB-BE369C4E8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2051" y="1314451"/>
            <a:ext cx="5080000" cy="5027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5B5AE-8372-4288-9B0A-4C70BDF72F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635067" y="6515100"/>
            <a:ext cx="2556933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418B9B30-8A91-4DFE-B0BB-9AA5FE948E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75077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B82D-B221-4F5F-AFBD-88513E47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7A4D2-BCBA-4703-9C54-CF1F5E599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8DBCB-9541-4153-AFCC-18D161B3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C628-A34F-4B56-8909-5E4C57E02682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885BD-3E2F-46B6-AED9-AEC215F9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86B14-9B17-4293-BA67-67630668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C01E-93C8-4920-8B5E-BA0E76767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95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442C-3E00-41B7-A68E-F6012F16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58B26-26A6-452D-8BF4-2C6520FA3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58637-2105-48FD-A574-35B5F04A4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3DE0F-D816-4885-A3CC-DBF1BAF2F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C628-A34F-4B56-8909-5E4C57E02682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AC9AB-081D-422A-B14D-4A0CB2303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FF25B-1386-4891-ABA4-40C738CB8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C01E-93C8-4920-8B5E-BA0E76767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71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F2E4-DA65-4191-A473-176B689B8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317E4-5F61-496E-ABC8-29D949CDB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F44A3-319D-41BA-B519-FDCA6E87B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0E570F-0023-494C-9607-10633F529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5444C0-C7BD-46A8-938B-82527AE01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71B788-D617-4A38-9D95-404360CE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C628-A34F-4B56-8909-5E4C57E02682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A7C246-B3F3-4EB9-B95F-EF522281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39BB6-13B8-46D4-9478-989665F7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C01E-93C8-4920-8B5E-BA0E76767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56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6ED4-5E9E-409D-9998-9204BFFD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909282-1875-4AB5-9D52-8CD541EB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C628-A34F-4B56-8909-5E4C57E02682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2D1EC-ED39-4461-9C93-9791356C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F7163-AE5C-4EC4-8FB3-AC891D708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C01E-93C8-4920-8B5E-BA0E76767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53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F6BEFB-E580-446F-A2DE-1E329DA1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C628-A34F-4B56-8909-5E4C57E02682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B02F7-6EB6-46DF-8EA2-EB207C78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2C16E-81C5-4AD5-8AB6-85AEB19D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C01E-93C8-4920-8B5E-BA0E76767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95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F2FE-E604-45A0-AD7C-ADD6D521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D1E10-F483-42D0-A72A-8EAD5E675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BF4F1-76E3-4458-BF7C-15F75D214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679C6-C0B6-425F-9072-F1DF8DCC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C628-A34F-4B56-8909-5E4C57E02682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FBA1C-7736-414D-AE35-C65C5250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C01DE-63A1-4350-9F70-33F7D9D7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C01E-93C8-4920-8B5E-BA0E76767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97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5BCD-DF63-4F0D-98A3-1613BA4F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6F198-A38F-4BE9-B9DA-1D0B5311F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A5F40-A4CF-40D1-AAE3-B61D7C60E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9DC62-D3A3-4805-972E-1D2F43E2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C628-A34F-4B56-8909-5E4C57E02682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64AD1-BB41-41BC-B002-A3D0A60DA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F9237-844E-4EAD-88E7-F7E0658C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C01E-93C8-4920-8B5E-BA0E76767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4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6A9B8-1AEF-4370-A207-916AAA1F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3A8BB-4E60-4FB1-89DF-1B55F36A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2CE35-D441-4C68-ABE2-1C595D2D0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7C628-A34F-4B56-8909-5E4C57E02682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8BA53-8A4A-4386-8D35-D1AF62BC0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8C4B3-A497-470F-A03C-83E694200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AC01E-93C8-4920-8B5E-BA0E76767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49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Text Box 28">
            <a:extLst>
              <a:ext uri="{FF2B5EF4-FFF2-40B4-BE49-F238E27FC236}">
                <a16:creationId xmlns:a16="http://schemas.microsoft.com/office/drawing/2014/main" id="{41E3C46C-3B9D-492E-A4D4-9E861A70090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29218" y="6338888"/>
            <a:ext cx="36385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1800" b="1" baseline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A429DF2-B4F9-4C9E-AA85-2B90D9AF53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58851" y="1314451"/>
            <a:ext cx="10363200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82A1430D-8E17-43EE-BB07-1AE9B6D60CB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5067" y="6515100"/>
            <a:ext cx="255693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600" baseline="0">
                <a:solidFill>
                  <a:schemeClr val="tx1"/>
                </a:solidFill>
                <a:cs typeface="Times New Roman" panose="02020603050405020304" pitchFamily="18" charset="0"/>
              </a:defRPr>
            </a:lvl1pPr>
          </a:lstStyle>
          <a:p>
            <a:r>
              <a:rPr lang="en-US" altLang="en-US"/>
              <a:t>Chapter 1            </a:t>
            </a:r>
            <a:fld id="{E6207837-BA92-4EF7-A6F8-5AE3D19647E3}" type="slidenum">
              <a:rPr lang="en-US" altLang="en-US">
                <a:cs typeface="+mn-cs"/>
              </a:rPr>
              <a:pPr/>
              <a:t>‹#›</a:t>
            </a:fld>
            <a:endParaRPr lang="en-US" altLang="en-US">
              <a:cs typeface="+mn-cs"/>
            </a:endParaRPr>
          </a:p>
        </p:txBody>
      </p:sp>
      <p:sp>
        <p:nvSpPr>
          <p:cNvPr id="1038" name="Line 14">
            <a:extLst>
              <a:ext uri="{FF2B5EF4-FFF2-40B4-BE49-F238E27FC236}">
                <a16:creationId xmlns:a16="http://schemas.microsoft.com/office/drawing/2014/main" id="{BD6A4940-CF87-46D3-A077-9E7EAD595D1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74700" y="1173163"/>
            <a:ext cx="10687051" cy="0"/>
          </a:xfrm>
          <a:prstGeom prst="line">
            <a:avLst/>
          </a:prstGeom>
          <a:noFill/>
          <a:ln w="762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1039" name="Rectangle 15">
            <a:extLst>
              <a:ext uri="{FF2B5EF4-FFF2-40B4-BE49-F238E27FC236}">
                <a16:creationId xmlns:a16="http://schemas.microsoft.com/office/drawing/2014/main" id="{258E3A76-1838-4FCE-B8FA-52A17F75B1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54617" y="1"/>
            <a:ext cx="10363200" cy="102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55" name="Picture 31" descr="watermark">
            <a:extLst>
              <a:ext uri="{FF2B5EF4-FFF2-40B4-BE49-F238E27FC236}">
                <a16:creationId xmlns:a16="http://schemas.microsoft.com/office/drawing/2014/main" id="{E836BBFD-200C-4083-B5F5-95FBA9AB0D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1" y="6500813"/>
            <a:ext cx="2628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15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15000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1.bin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9BA1C-D481-4463-B47B-A8321E855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3"/>
            <a:ext cx="9144000" cy="2521594"/>
          </a:xfrm>
        </p:spPr>
        <p:txBody>
          <a:bodyPr>
            <a:normAutofit/>
          </a:bodyPr>
          <a:lstStyle/>
          <a:p>
            <a:r>
              <a:rPr lang="en-IN" dirty="0"/>
              <a:t>Don’t care, Function realization from Truth Table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08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4A758-F867-4E49-8AD5-87B16811D9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Chapter 1            </a:t>
            </a:r>
            <a:fld id="{23DBF6B9-D274-44F3-A485-6263269E4B9E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0738" name="Rectangle 2">
            <a:extLst>
              <a:ext uri="{FF2B5EF4-FFF2-40B4-BE49-F238E27FC236}">
                <a16:creationId xmlns:a16="http://schemas.microsoft.com/office/drawing/2014/main" id="{AA2E0F49-2F6E-4B49-9CC2-D48DB43C29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200" b="1" dirty="0">
                <a:cs typeface="Times New Roman" panose="02020603050405020304" pitchFamily="18" charset="0"/>
              </a:rPr>
              <a:t>Sometimes a function table or map contains entries for which it is known</a:t>
            </a:r>
            <a:r>
              <a:rPr lang="en-US" altLang="en-US" sz="2000" b="1" dirty="0"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en-US" sz="2000" b="1" dirty="0">
                <a:cs typeface="Times New Roman" panose="02020603050405020304" pitchFamily="18" charset="0"/>
              </a:rPr>
              <a:t>the input values for the </a:t>
            </a:r>
            <a:r>
              <a:rPr lang="en-US" altLang="en-US" sz="2000" b="1" dirty="0" err="1">
                <a:cs typeface="Times New Roman" panose="02020603050405020304" pitchFamily="18" charset="0"/>
              </a:rPr>
              <a:t>minterm</a:t>
            </a:r>
            <a:r>
              <a:rPr lang="en-US" altLang="en-US" sz="2000" b="1" dirty="0">
                <a:cs typeface="Times New Roman" panose="02020603050405020304" pitchFamily="18" charset="0"/>
              </a:rPr>
              <a:t> will never occur, or</a:t>
            </a:r>
          </a:p>
          <a:p>
            <a:pPr lvl="1"/>
            <a:r>
              <a:rPr lang="en-US" altLang="en-US" sz="2000" b="1" dirty="0">
                <a:cs typeface="Times New Roman" panose="02020603050405020304" pitchFamily="18" charset="0"/>
              </a:rPr>
              <a:t>The output value for the </a:t>
            </a:r>
            <a:r>
              <a:rPr lang="en-US" altLang="en-US" sz="2000" b="1" dirty="0" err="1">
                <a:cs typeface="Times New Roman" panose="02020603050405020304" pitchFamily="18" charset="0"/>
              </a:rPr>
              <a:t>minterm</a:t>
            </a:r>
            <a:r>
              <a:rPr lang="en-US" altLang="en-US" sz="2000" b="1" dirty="0">
                <a:cs typeface="Times New Roman" panose="02020603050405020304" pitchFamily="18" charset="0"/>
              </a:rPr>
              <a:t> is not used</a:t>
            </a:r>
          </a:p>
          <a:p>
            <a:r>
              <a:rPr lang="en-US" altLang="en-US" sz="2200" b="1" dirty="0">
                <a:cs typeface="Times New Roman" panose="02020603050405020304" pitchFamily="18" charset="0"/>
              </a:rPr>
              <a:t>In these cases, the output value need not be defined</a:t>
            </a:r>
          </a:p>
          <a:p>
            <a:r>
              <a:rPr lang="en-US" altLang="en-US" sz="2200" b="1" dirty="0">
                <a:cs typeface="Times New Roman" panose="02020603050405020304" pitchFamily="18" charset="0"/>
              </a:rPr>
              <a:t>Instead, the output value is defined as a “don't care”</a:t>
            </a:r>
          </a:p>
          <a:p>
            <a:r>
              <a:rPr lang="en-US" altLang="en-US" sz="2200" b="1" dirty="0">
                <a:cs typeface="Times New Roman" panose="02020603050405020304" pitchFamily="18" charset="0"/>
              </a:rPr>
              <a:t>By placing “don't cares” ( an “x” entry) in the function table or map, the cost of the logic circuit may be lowered.</a:t>
            </a:r>
          </a:p>
          <a:p>
            <a:r>
              <a:rPr lang="en-US" altLang="en-US" sz="2200" b="1" dirty="0">
                <a:cs typeface="Times New Roman" panose="02020603050405020304" pitchFamily="18" charset="0"/>
              </a:rPr>
              <a:t>Example  1:  A logic function having the binary codes for the BCD digits as its inputs. Only the codes for 0 through 9 are used.  The six codes, 1010 through 1111 </a:t>
            </a:r>
            <a:r>
              <a:rPr lang="en-US" altLang="en-US" sz="2200" b="1" u="sng" dirty="0">
                <a:cs typeface="Times New Roman" panose="02020603050405020304" pitchFamily="18" charset="0"/>
              </a:rPr>
              <a:t>never occur</a:t>
            </a:r>
            <a:r>
              <a:rPr lang="en-US" altLang="en-US" sz="2200" b="1" dirty="0">
                <a:cs typeface="Times New Roman" panose="02020603050405020304" pitchFamily="18" charset="0"/>
              </a:rPr>
              <a:t>, so the output values for these codes are “x” to represent “don’t cares.”</a:t>
            </a:r>
          </a:p>
          <a:p>
            <a:pPr marL="0" indent="0">
              <a:buNone/>
            </a:pPr>
            <a:endParaRPr lang="en-US" altLang="en-US" sz="2200" b="1" dirty="0">
              <a:cs typeface="Times New Roman" panose="02020603050405020304" pitchFamily="18" charset="0"/>
            </a:endParaRPr>
          </a:p>
          <a:p>
            <a:endParaRPr lang="en-US" altLang="en-US" sz="2200" b="1" dirty="0">
              <a:cs typeface="Times New Roman" panose="02020603050405020304" pitchFamily="18" charset="0"/>
            </a:endParaRPr>
          </a:p>
          <a:p>
            <a:endParaRPr lang="en-US" altLang="en-US" sz="2200" b="1" dirty="0">
              <a:cs typeface="Times New Roman" panose="02020603050405020304" pitchFamily="18" charset="0"/>
            </a:endParaRPr>
          </a:p>
        </p:txBody>
      </p:sp>
      <p:sp>
        <p:nvSpPr>
          <p:cNvPr id="500739" name="Rectangle 3">
            <a:extLst>
              <a:ext uri="{FF2B5EF4-FFF2-40B4-BE49-F238E27FC236}">
                <a16:creationId xmlns:a16="http://schemas.microsoft.com/office/drawing/2014/main" id="{72EC20BB-1E81-425E-8B84-1CF3EE95BB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b="0"/>
              <a:t>Don't Cares in K-Maps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599D1A-F196-4F31-8348-E25575562447}"/>
                  </a:ext>
                </a:extLst>
              </p14:cNvPr>
              <p14:cNvContentPartPr/>
              <p14:nvPr/>
            </p14:nvContentPartPr>
            <p14:xfrm>
              <a:off x="927720" y="881280"/>
              <a:ext cx="9091800" cy="5106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599D1A-F196-4F31-8348-E255755624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8360" y="871920"/>
                <a:ext cx="9110520" cy="512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020132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 panose="02020603050405020304" pitchFamily="18" charset="0"/>
              </a:rPr>
              <a:t>Chapter 1            </a:t>
            </a:r>
            <a:fld id="{99170D03-A0FD-4149-A32F-9054DD01A8C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BC488D0-2278-4073-AE5A-2CEC3B3C2195}"/>
                  </a:ext>
                </a:extLst>
              </p14:cNvPr>
              <p14:cNvContentPartPr/>
              <p14:nvPr/>
            </p14:nvContentPartPr>
            <p14:xfrm>
              <a:off x="122400" y="23040"/>
              <a:ext cx="10323360" cy="6440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BC488D0-2278-4073-AE5A-2CEC3B3C21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040" y="13680"/>
                <a:ext cx="10342080" cy="64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3794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>
            <a:extLst>
              <a:ext uri="{FF2B5EF4-FFF2-40B4-BE49-F238E27FC236}">
                <a16:creationId xmlns:a16="http://schemas.microsoft.com/office/drawing/2014/main" id="{D0BA5AD7-6087-464F-A3F9-6B19DEA4C7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Sums of product Example</a:t>
            </a:r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4CFAD123-DFB0-4935-88E0-FA9FA82567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50017" y="1333743"/>
            <a:ext cx="7772400" cy="4572000"/>
          </a:xfrm>
        </p:spPr>
        <p:txBody>
          <a:bodyPr/>
          <a:lstStyle/>
          <a:p>
            <a:r>
              <a:rPr lang="en-US" altLang="en-US" b="1" dirty="0"/>
              <a:t> Find the optimum solution:</a:t>
            </a:r>
          </a:p>
          <a:p>
            <a:endParaRPr lang="en-US" altLang="en-US" b="1" dirty="0">
              <a:sym typeface="Symbol" panose="05050102010706020507" pitchFamily="18" charset="2"/>
            </a:endParaRPr>
          </a:p>
          <a:p>
            <a:endParaRPr lang="en-US" altLang="en-US" sz="2000" b="1" dirty="0">
              <a:sym typeface="Symbol" panose="05050102010706020507" pitchFamily="18" charset="2"/>
            </a:endParaRPr>
          </a:p>
          <a:p>
            <a:endParaRPr lang="en-US" altLang="en-US" b="1" dirty="0"/>
          </a:p>
        </p:txBody>
      </p:sp>
      <p:graphicFrame>
        <p:nvGraphicFramePr>
          <p:cNvPr id="503812" name="Object 4">
            <a:extLst>
              <a:ext uri="{FF2B5EF4-FFF2-40B4-BE49-F238E27FC236}">
                <a16:creationId xmlns:a16="http://schemas.microsoft.com/office/drawing/2014/main" id="{7F7973AB-712E-4341-8B0C-AE44340F72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2226" y="1962151"/>
          <a:ext cx="78152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248160" imgH="368280" progId="Equation.3">
                  <p:embed/>
                </p:oleObj>
              </mc:Choice>
              <mc:Fallback>
                <p:oleObj name="Equation" r:id="rId3" imgW="6248160" imgH="368280" progId="Equation.3">
                  <p:embed/>
                  <p:pic>
                    <p:nvPicPr>
                      <p:cNvPr id="503812" name="Object 4">
                        <a:extLst>
                          <a:ext uri="{FF2B5EF4-FFF2-40B4-BE49-F238E27FC236}">
                            <a16:creationId xmlns:a16="http://schemas.microsoft.com/office/drawing/2014/main" id="{7F7973AB-712E-4341-8B0C-AE44340F72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226" y="1962151"/>
                        <a:ext cx="781526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3813" name="Object 5">
            <a:extLst>
              <a:ext uri="{FF2B5EF4-FFF2-40B4-BE49-F238E27FC236}">
                <a16:creationId xmlns:a16="http://schemas.microsoft.com/office/drawing/2014/main" id="{7DA814D1-9908-4582-B23B-7ADFE5E894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5563" y="2420938"/>
          <a:ext cx="18288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60160" imgH="368280" progId="Equation.3">
                  <p:embed/>
                </p:oleObj>
              </mc:Choice>
              <mc:Fallback>
                <p:oleObj name="Equation" r:id="rId5" imgW="1460160" imgH="368280" progId="Equation.3">
                  <p:embed/>
                  <p:pic>
                    <p:nvPicPr>
                      <p:cNvPr id="503813" name="Object 5">
                        <a:extLst>
                          <a:ext uri="{FF2B5EF4-FFF2-40B4-BE49-F238E27FC236}">
                            <a16:creationId xmlns:a16="http://schemas.microsoft.com/office/drawing/2014/main" id="{7DA814D1-9908-4582-B23B-7ADFE5E894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2420938"/>
                        <a:ext cx="18288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E6FFF6-B378-40B0-818F-FC2779AEBBE7}"/>
                  </a:ext>
                </a:extLst>
              </p14:cNvPr>
              <p14:cNvContentPartPr/>
              <p14:nvPr/>
            </p14:nvContentPartPr>
            <p14:xfrm>
              <a:off x="64800" y="1153800"/>
              <a:ext cx="11630520" cy="5420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E6FFF6-B378-40B0-818F-FC2779AEBB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440" y="1144440"/>
                <a:ext cx="11649240" cy="543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905084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22382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0" i="1" u="none" strike="noStrike" baseline="0" dirty="0">
                <a:latin typeface="TimesTenLTStd-Italic"/>
              </a:rPr>
              <a:t>F</a:t>
            </a:r>
            <a:r>
              <a:rPr lang="en-IN" sz="2800" b="0" dirty="0">
                <a:latin typeface="PearsonMATH18"/>
              </a:rPr>
              <a:t>(</a:t>
            </a:r>
            <a:r>
              <a:rPr lang="en-IN" sz="2800" b="0" i="1" u="none" strike="noStrike" baseline="0" dirty="0">
                <a:latin typeface="TimesTenLTStd-Italic"/>
              </a:rPr>
              <a:t>A, B, C, D</a:t>
            </a:r>
            <a:r>
              <a:rPr lang="en-IN" sz="2800" b="0" dirty="0">
                <a:latin typeface="PearsonMATH18"/>
              </a:rPr>
              <a:t>)</a:t>
            </a:r>
            <a:r>
              <a:rPr lang="en-IN" sz="2800" b="0" i="0" u="none" strike="noStrike" baseline="0" dirty="0">
                <a:latin typeface="PearsonMATH18"/>
              </a:rPr>
              <a:t> </a:t>
            </a:r>
            <a:r>
              <a:rPr lang="en-IN" sz="2800" b="0" i="0" u="none" strike="noStrike" baseline="0" dirty="0">
                <a:latin typeface="PearsonMATH08"/>
              </a:rPr>
              <a:t>= </a:t>
            </a:r>
            <a:r>
              <a:rPr lang="en-IN" sz="2800" b="0" dirty="0">
                <a:latin typeface="PearsonMATH18"/>
              </a:rPr>
              <a:t>(</a:t>
            </a:r>
            <a:r>
              <a:rPr lang="en-IN" sz="2800" b="0" i="0" u="none" strike="noStrike" baseline="0" dirty="0">
                <a:latin typeface="TimesTenLTStd-Roman"/>
              </a:rPr>
              <a:t>2, 4, 10, 12, 14)</a:t>
            </a:r>
            <a:br>
              <a:rPr lang="en-IN" sz="2800" b="0" i="0" u="none" strike="noStrike" baseline="0" dirty="0">
                <a:latin typeface="PearsonMATH18"/>
              </a:rPr>
            </a:br>
            <a:r>
              <a:rPr lang="pt-BR" sz="2800" b="0" i="1" u="none" strike="noStrike" baseline="0" dirty="0">
                <a:latin typeface="TimesTenLTStd-Italic"/>
              </a:rPr>
              <a:t>d</a:t>
            </a:r>
            <a:r>
              <a:rPr lang="pt-BR" sz="2800" b="0" dirty="0">
                <a:latin typeface="PearsonMATH18"/>
              </a:rPr>
              <a:t>(</a:t>
            </a:r>
            <a:r>
              <a:rPr lang="pt-BR" sz="2800" b="0" i="1" u="none" strike="noStrike" baseline="0" dirty="0">
                <a:latin typeface="TimesTenLTStd-Italic"/>
              </a:rPr>
              <a:t>A, B, C, D</a:t>
            </a:r>
            <a:r>
              <a:rPr lang="pt-BR" sz="2800" b="0" dirty="0">
                <a:latin typeface="PearsonMATH18"/>
              </a:rPr>
              <a:t>)</a:t>
            </a:r>
            <a:r>
              <a:rPr lang="pt-BR" sz="2800" b="0" i="0" u="none" strike="noStrike" baseline="0" dirty="0">
                <a:latin typeface="PearsonMATH18"/>
              </a:rPr>
              <a:t> </a:t>
            </a:r>
            <a:r>
              <a:rPr lang="pt-BR" sz="2800" b="0" i="0" u="none" strike="noStrike" baseline="0" dirty="0">
                <a:latin typeface="PearsonMATH08"/>
              </a:rPr>
              <a:t>= </a:t>
            </a:r>
            <a:r>
              <a:rPr lang="pt-BR" sz="2800" b="0" dirty="0">
                <a:latin typeface="PearsonMATH18"/>
              </a:rPr>
              <a:t>(</a:t>
            </a:r>
            <a:r>
              <a:rPr lang="pt-BR" sz="2800" b="0" i="0" u="none" strike="noStrike" baseline="0" dirty="0">
                <a:latin typeface="TimesTenLTStd-Roman"/>
              </a:rPr>
              <a:t>0, 1, 5, 8</a:t>
            </a:r>
            <a:r>
              <a:rPr lang="pt-BR" sz="2800" b="0" dirty="0">
                <a:latin typeface="PearsonMATH18"/>
              </a:rPr>
              <a:t>)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 panose="02020603050405020304" pitchFamily="18" charset="0"/>
              </a:rPr>
              <a:t>Chapter 1            </a:t>
            </a:r>
            <a:fld id="{99170D03-A0FD-4149-A32F-9054DD01A8C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7F48C4-6D0B-42FF-8907-AF5D6734837B}"/>
                  </a:ext>
                </a:extLst>
              </p14:cNvPr>
              <p14:cNvContentPartPr/>
              <p14:nvPr/>
            </p14:nvContentPartPr>
            <p14:xfrm>
              <a:off x="924480" y="6840"/>
              <a:ext cx="10832760" cy="5677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7F48C4-6D0B-42FF-8907-AF5D673483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5120" y="-2520"/>
                <a:ext cx="10851480" cy="56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479988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083C-DE5E-446F-ABE2-9194A5A2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realization-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1EFFEC-BF76-41B6-B1F0-2B1486FD3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94" y="1249747"/>
            <a:ext cx="4244340" cy="27595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9F35F8-A1F5-4696-82BC-293BD5221804}"/>
                  </a:ext>
                </a:extLst>
              </p14:cNvPr>
              <p14:cNvContentPartPr/>
              <p14:nvPr/>
            </p14:nvContentPartPr>
            <p14:xfrm>
              <a:off x="153360" y="2160"/>
              <a:ext cx="11979360" cy="6736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9F35F8-A1F5-4696-82BC-293BD52218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000" y="-7200"/>
                <a:ext cx="11998080" cy="675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496042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F34402D-4124-4D80-8164-EB9C9BADB0B0}"/>
                  </a:ext>
                </a:extLst>
              </p14:cNvPr>
              <p14:cNvContentPartPr/>
              <p14:nvPr/>
            </p14:nvContentPartPr>
            <p14:xfrm>
              <a:off x="230760" y="302040"/>
              <a:ext cx="10982880" cy="5774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F34402D-4124-4D80-8164-EB9C9BADB0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400" y="292680"/>
                <a:ext cx="11001600" cy="579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818791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C083C-DE5E-446F-ABE2-9194A5A2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of  Decimal to 7 segment display</a:t>
            </a:r>
          </a:p>
        </p:txBody>
      </p:sp>
      <p:pic>
        <p:nvPicPr>
          <p:cNvPr id="1026" name="Picture 2" descr="Maximum number that can be display on Seven Segment Display using N segments  - GeeksforGeeks">
            <a:extLst>
              <a:ext uri="{FF2B5EF4-FFF2-40B4-BE49-F238E27FC236}">
                <a16:creationId xmlns:a16="http://schemas.microsoft.com/office/drawing/2014/main" id="{1CD2674E-56AB-4780-9CEB-EF3E323A0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46"/>
          <a:stretch/>
        </p:blipFill>
        <p:spPr bwMode="auto">
          <a:xfrm>
            <a:off x="10602624" y="1579882"/>
            <a:ext cx="1164833" cy="198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2DC7A0-B615-4BCE-B2C4-6460622350FF}"/>
                  </a:ext>
                </a:extLst>
              </p14:cNvPr>
              <p14:cNvContentPartPr/>
              <p14:nvPr/>
            </p14:nvContentPartPr>
            <p14:xfrm>
              <a:off x="154440" y="2160"/>
              <a:ext cx="11832480" cy="680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2DC7A0-B615-4BCE-B2C4-6460622350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080" y="-7200"/>
                <a:ext cx="11851200" cy="682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349655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Design">
  <a:themeElements>
    <a:clrScheme name="Default Design 10">
      <a:dk1>
        <a:srgbClr val="000000"/>
      </a:dk1>
      <a:lt1>
        <a:srgbClr val="FFFFFF"/>
      </a:lt1>
      <a:dk2>
        <a:srgbClr val="008000"/>
      </a:dk2>
      <a:lt2>
        <a:srgbClr val="808080"/>
      </a:lt2>
      <a:accent1>
        <a:srgbClr val="00CC99"/>
      </a:accent1>
      <a:accent2>
        <a:srgbClr val="008000"/>
      </a:accent2>
      <a:accent3>
        <a:srgbClr val="FFFFFF"/>
      </a:accent3>
      <a:accent4>
        <a:srgbClr val="000000"/>
      </a:accent4>
      <a:accent5>
        <a:srgbClr val="AAE2CA"/>
      </a:accent5>
      <a:accent6>
        <a:srgbClr val="007300"/>
      </a:accent6>
      <a:hlink>
        <a:srgbClr val="0066FF"/>
      </a:hlink>
      <a:folHlink>
        <a:srgbClr val="006666"/>
      </a:folHlink>
    </a:clrScheme>
    <a:fontScheme name="Default Design">
      <a:majorFont>
        <a:latin typeface="Helvetic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588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anose="05000000000000000000" pitchFamily="2" charset="2"/>
          <a:buChar char="§"/>
          <a:tabLst/>
          <a:defRPr kumimoji="0" lang="en-US" altLang="en-US" sz="2800" b="0" i="0" u="none" strike="noStrike" cap="none" normalizeH="0" baseline="-25000" smtClean="0">
            <a:ln>
              <a:noFill/>
            </a:ln>
            <a:solidFill>
              <a:schemeClr val="accent2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588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anose="05000000000000000000" pitchFamily="2" charset="2"/>
          <a:buChar char="§"/>
          <a:tabLst/>
          <a:defRPr kumimoji="0" lang="en-US" altLang="en-US" sz="2800" b="0" i="0" u="none" strike="noStrike" cap="none" normalizeH="0" baseline="-25000" smtClean="0">
            <a:ln>
              <a:noFill/>
            </a:ln>
            <a:solidFill>
              <a:schemeClr val="accent2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E70000"/>
        </a:accent6>
        <a:hlink>
          <a:srgbClr val="FF00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8000"/>
        </a:dk2>
        <a:lt2>
          <a:srgbClr val="808080"/>
        </a:lt2>
        <a:accent1>
          <a:srgbClr val="00CC99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7300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8000"/>
        </a:dk2>
        <a:lt2>
          <a:srgbClr val="808080"/>
        </a:lt2>
        <a:accent1>
          <a:srgbClr val="00CC99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7300"/>
        </a:accent6>
        <a:hlink>
          <a:srgbClr val="0066FF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249</Words>
  <Application>Microsoft Office PowerPoint</Application>
  <PresentationFormat>Widescreen</PresentationFormat>
  <Paragraphs>22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PearsonMATH08</vt:lpstr>
      <vt:lpstr>PearsonMATH18</vt:lpstr>
      <vt:lpstr>Times New Roman</vt:lpstr>
      <vt:lpstr>TimesTenLTStd-Italic</vt:lpstr>
      <vt:lpstr>TimesTenLTStd-Roman</vt:lpstr>
      <vt:lpstr>Wingdings</vt:lpstr>
      <vt:lpstr>Office Theme</vt:lpstr>
      <vt:lpstr>2_Default Design</vt:lpstr>
      <vt:lpstr>Equation</vt:lpstr>
      <vt:lpstr>Don’t care, Function realization from Truth Table</vt:lpstr>
      <vt:lpstr>Don't Cares in K-Maps</vt:lpstr>
      <vt:lpstr>PowerPoint Presentation</vt:lpstr>
      <vt:lpstr>Sums of product Example</vt:lpstr>
      <vt:lpstr>PowerPoint Presentation</vt:lpstr>
      <vt:lpstr>F(A, B, C, D) = (2, 4, 10, 12, 14) d(A, B, C, D) = (0, 1, 5, 8)</vt:lpstr>
      <vt:lpstr>Function realization-</vt:lpstr>
      <vt:lpstr>PowerPoint Presentation</vt:lpstr>
      <vt:lpstr>Example of  Decimal to 7 segment display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care, Function realization from Truth Table</dc:title>
  <dc:creator>Vipul Kumar Mishra</dc:creator>
  <cp:lastModifiedBy>Vipul Kumar Mishra</cp:lastModifiedBy>
  <cp:revision>9</cp:revision>
  <dcterms:created xsi:type="dcterms:W3CDTF">2021-04-05T06:06:51Z</dcterms:created>
  <dcterms:modified xsi:type="dcterms:W3CDTF">2021-04-05T08:58:31Z</dcterms:modified>
</cp:coreProperties>
</file>