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08T05:18:15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29761 2285 305 0,'0'0'114'16,"0"0"-105"-16,0 0 11 15,0 0 21-15,0 0 2 16,0 0-9-16,0 0-19 16,0 0-4-16,0-7-1 15,0 7-10-15,0 0-3 0,0 0 3 16,0 0 0-16,0 0 8 16,0 0 4-16,0 0 2 15,0 0 8-15,0 0 2 16,0 0 5-16,0 0 1 15,0 0-9-15,0 0-5 16,0 0-3-16,0 0 1 16,0 0-7-16,0-1-3 15,0 1 0-15,0 0-2 16,0 0-1-16,0 0-1 16,0 0 5-16,0 0 0 15,0 0 0-15,0 0-4 16,0 0-1-16,0 0-3 15,0 0-11-15,0-4-85 0,0-5-382 16</inkml:trace>
  <inkml:trace contextRef="#ctx0" brushRef="#br0" timeOffset="986.62">29821 2235 139 0,'0'0'254'16,"0"0"-250"-16,0 0 12 16,0 0 63-16,0 0 36 15,0 0-27-15,-14 0-44 16,5 2-22-16,-7 5 5 15,-6 4-11-15,-8 5 1 16,-1 3 9-16,-1 1-6 16,4 0-8-16,5-4 6 15,6-2-6-15,6-8-4 16,6-2 0-16,3-2-5 0,2-2 0 16,0 0 1-16,0 0-4 15,0 0 0-15,0 0-9 16,0 0-16-16,12 0-147 15,0 0-183-15</inkml:trace>
  <inkml:trace contextRef="#ctx0" brushRef="#br0" timeOffset="1277.59">29791 2268 124 0,'0'0'269'0,"0"0"-268"16,0 0 6-16,0 0 35 16,0 0 40-16,0 0-4 15,0 51-33-15,0-36-12 16,10 0 1-16,1 3-21 15,0-1-8-15,0 1-2 16,-3-1-3-16,-4-3-5 16,-2-2-20-16,-2-2-86 15,0-9-178-15</inkml:trace>
  <inkml:trace contextRef="#ctx0" brushRef="#br0" timeOffset="2171.04">29727 2251 292 0,'0'0'109'0,"0"0"-102"0,0 0 15 15,0 0 22-15,0 0-5 16,0 0 41-16,-3 37-22 16,3-15-14-16,0 2 2 15,-3 5 0-15,1 0-14 16,1 5-8-16,1-1-9 15,-2 4-2-15,2 1-1 16,0 1 1-16,-1 2-4 16,1 3 1-16,-2 0 0 15,2 0-6-15,-1-2-2 16,-1 0 1-16,-1-3-1 0,0-3 0 16,-1-2 2-16,1-1 2 15,-1-5-4-15,2 2-1 16,2-3-1-1,0 3 1-15,0 0 3 0,0-1 0 16,0-2 4-16,0-2 15 16,0-6-6-16,0-5-13 15,0-3-2-15,0-4-2 16,0-4 2-16,0-1-2 16,0-2 1-16,0 0 5 15,0 0 7-15,0-5 4 16,-4-7-5-16,-7-3-12 0,-2 3 0 15,1 1-1 1,-1 0 1-16,2 6-1 0,2 0 1 16,0 0-2-16,3 0 2 15,0 2 0-15,3 1 2 16,0-1-4-16,1 3 2 16,-1 0-1-16,0 0 0 15,-1 0-1-15,0 0-3 16,-1 3-1-16,1 12-1 15,4 0 2-15,0 2 2 16,0 0 1-16,1-5-1 16,8-2-2-16,3-1 2 15,-4-4 3-15,1-5-1 0,1 0-4 16,2 0 5 0,2 0 7-16,2-11-7 0,-1 1 5 15,0 0-9-15,-3 2 4 16,-2 3-1-16,-3 0 1 15,-1 3 0-15,-3 0 1 16,-1 2 2-16,-2 0-3 16,0-3-26-16,0-2-32 15,-2-4-142-15,-11-5-404 16</inkml:trace>
  <inkml:trace contextRef="#ctx0" brushRef="#br0" timeOffset="3674.02">29649 6597 361 0,'0'0'102'16,"0"0"-63"-16,0 0 92 16,0 0-12-16,0 0-38 0,0 0-31 15,-1-5-14-15,1 5-11 16,0 0-7 0,0 0-4-16,0 0-4 0,0 0-1 15,-7 0-7-15,-9 3-1 16,-10 11-1-16,-15 6 4 15,-8-1-3-15,-1-2 0 16,9-3-1-16,13-3-1 16,13-6-5-16,10-5-10 15,5 0-31-15,0 0-138 16,18-7-195-16</inkml:trace>
  <inkml:trace contextRef="#ctx0" brushRef="#br0" timeOffset="3888.9">29670 6554 482 0,'0'0'18'16,"0"0"-11"-16,0 0-7 15,0 0 35-15,0 0 10 16,0 0-8-16,-6 82-13 15,8-66-23-15,11-3-1 16,1-1-64-16,-3-3-130 0,-3-7-171 16</inkml:trace>
  <inkml:trace contextRef="#ctx0" brushRef="#br0" timeOffset="4521.17">29608 6632 509 0,'0'0'97'0,"0"0"-79"15,0 0 61-15,0 0-45 16,0 0-30-16,0 0 39 16,-9 79-9-16,9-41-10 15,0 3-15-15,0 4 3 16,0 3-8-16,3 7 0 0,3 9-1 15,2-1 5-15,-2 1 50 16,-1 0-43-16,-2-4-12 16,-2 0 12-16,-1 1 2 15,0-4-5-15,0-2-3 16,0-5-4-16,0-4-5 16,0-8 2-16,0-7-2 15,0-5 1-15,2-8-2 16,-1-3 2-16,-1-1-1 15,0-3 0-15,0-1 0 16,0-3 1-16,0-2-1 16,0-2 0-16,0-3 0 15,-4 0 0-15,-2 0-6 16,-3-14-11-16,-3-8-8 0,3-4 3 16,1-1-1-16,0 5 12 15,0 9 7-15,2 5 4 16,0 7 4-16,0 1 4 15,1 0-7-15,-3 2-1 16,2 14-1-16,0 3 1 16,3 2 0-16,1 2 0 15,2 4 0-15,0 2-3 16,0-3 3-16,0-3 1 16,3-5-1-16,5-6-1 15,1-8 0-15,6-4-10 16,1-3 11-16,8-20 23 15,3-6-18-15,1-2-5 0,-3 2-6 16,0 3-51-16,-5 3-169 16,-2 6-193-16</inkml:trace>
  <inkml:trace contextRef="#ctx0" brushRef="#br0" timeOffset="13462.08">29509 9653 264 0,'0'0'35'15,"0"0"11"-15,0 0 35 16,0 0-14-16,0 0-32 0,-89 36 3 16,66-18 16-1,-4 1-14-15,-1 4-12 0,1-3-7 16,2 0-7-16,4-3-11 16,6-6-3-16,5-3-3 15,5-6-70-15,5-2-186 16</inkml:trace>
  <inkml:trace contextRef="#ctx0" brushRef="#br0" timeOffset="13679.49">29484 9706 269 0,'0'0'49'0,"0"0"-29"0,0 0 36 15,0 0-2-15,0 0-37 16,0 0 0-16,85 17 2 16,-76 0-11-16,1 3-8 15,-2-3 0-15,-2 2-5 16,0-4-46-16,-3-5-129 16</inkml:trace>
  <inkml:trace contextRef="#ctx0" brushRef="#br0" timeOffset="14410.76">29503 9723 372 0,'0'0'17'0,"0"0"23"15,0 0 80-15,0 0-21 16,0 0-53-16,0 0-38 16,-8 1-8-16,3 20 0 15,-1 8 7-15,1 8 15 16,4 4-7-16,-1 2-4 16,2 3 4-16,0 3-5 15,0 1-5-15,0 2-4 16,0 0 5-16,0 0-6 15,0 1 5-15,-1 2-5 0,-2-2 0 16,3 1 1-16,-3-5-2 16,3-4 1-16,0-2-2 15,0-4 0-15,7-2 2 16,4-4 0-16,2-4 0 16,-5-7 0-16,-4-3 0 15,-1-5 0-15,-3-3 0 16,0 1 2-16,0-2-2 15,0 2 2-15,0-2-2 16,0-1 1-16,0-4 0 16,0-2 0-16,0-2-1 15,-1-1 1-15,1 0-1 0,-2 0 1 16,-1 0 5-16,-1-7 2 16,-6-14-8-16,-1-3 0 15,0 0 0-15,2 7 0 16,4 4 1-16,2 8 0 15,1 3 0-15,2 2-1 16,0 0 0-16,0 0-3 16,0 0-4-16,0 0-4 15,0 13 6-15,0 5 4 16,0 6 1-16,0-2-1 16,0-1 2-16,0-4-1 0,0-6 0 15,0-4-1 1,0-5-8-16,2-2 1 0,8 0 8 15,3-10 25-15,8-16 9 16,6-6-28-16,1-4-6 16,3 2-2-16,1 1-76 15,-4 5-257-15</inkml:trace>
  <inkml:trace contextRef="#ctx0" brushRef="#br0" timeOffset="31444">30794 13065 537 0,'0'0'0'0,"0"0"-2"16,0 0 2-16,0 0 44 15,0 0 15-15,0 0 60 16,0 0-28-16,-42-12-48 16,42 12-16-16,0 0 2 15,3 0 18-15,11 0-8 16,18 0-16-16,19 0-4 15,24 0-2-15,20 0-7 16,5-5-4-16,1 3-5 16,-14 2-1-16,-19 0 0 0,-19 0 4 15,-17 0-4-15,-15 0-2 16,-9 5-1-16,-6 1 0 16,-2 0-10-16,0 6 9 15,-2 5 4-15,-6 4 6 16,1 6-3-16,0 4-2 15,2 6 0-15,1 6 0 16,-1 1 0-16,1 5 2 16,-4 3-3-16,-1 2 7 15,0 1-3-15,2 1-2 16,-2 0 1-16,3 0-1 0,2 1-2 16,0 2-3-16,4-2 3 15,0-7 2-15,0-5-1 16,0-8-1-16,2-6 0 15,1-4 2-15,-1-4-2 16,-1-3 1-16,1-1 0 16,-1 0 1-16,2-2-3 15,1-1 1-15,2-1-1 16,-1-4 1-16,-1-4 0 16,-1-5 0-16,-1 1 0 15,-2-3 4-15,0 0 0 16,0 0 0-16,0 2 0 15,0 0-2-15,0 1 1 16,0-3-3-16,0 2 1 0,0 1-2 16,0-2 2-1,0 0 0-15,0-1 2 0,0 0 0 16,-8 0-1-16,-23 0 10 16,-26 0 5-16,-29 2-15 15,-22 3 9-15,-10-2 14 16,7 0 2-16,18-2 11 15,26 1 11-15,23-2-25 16,19 1-11-16,14-1-13 16,5 0 5-16,6 0 3 15,0 0-3-15,0 0-5 16,0 2-7-16,0 6-52 0,-13-2-146 16,-9-6-494-16</inkml:trace>
  <inkml:trace contextRef="#ctx0" brushRef="#br0" timeOffset="38409.69">30561 16279 560 0,'0'0'96'16,"0"0"-95"-16,0 0 24 15,0 0 71-15,0 0-31 16,0 0-19-16,0 0-17 0,0 0-18 16,34-9-10-16,6 9 15 15,17 0 3-15,6 0-6 16,1 0-11-16,-2 0-2 15,-8 3 1-15,-8 3 0 16,-7-2 0-16,-9 1-1 16,-9 0-3-16,-11-1 2 15,-8-1-6-15,-2 0-15 16,0 2 13-16,0 3 9 16,-3 3 6-16,-6 3-5 15,0 3 4-15,1 5-2 0,1 4-1 16,1 9-1-1,-1 5 2-15,4 6-4 0,-2 5 1 16,2 2 0-16,-2-2 0 16,2-2 1-16,0-1-1 15,-1-7 3-15,3 3-1 16,-1-1-2-16,1-6 0 16,-1 6 0-16,2-7 3 15,-1 6-3-15,1 1 4 16,0 1-2-16,0 2 0 15,0-5-2-15,0-7 0 16,0-8-1-16,0-6 1 16,0-6 0-16,0-4 0 0,0-5-1 15,1-1-5 1,2-1 5-16,0 0 1 0,1 0 0 16,-2-1 2-16,-1-2-2 15,-1 0 5-15,0 0-1 16,0 0 1-16,0 0 5 15,0 0 0-15,0 0-3 16,0 0 9-16,0 0 2 16,-7-3-16-16,-3-4 0 15,-11 3-2-15,-6 4 4 16,-16 0-4-16,-14 0 0 16,-15 0 1-16,-6 0 2 15,-2 0-2-15,9-1 3 16,15-2 5-16,12 1 20 0,11-1-16 15,12 3-12-15,9 0 4 16,5 0-5-16,-1 0-1 16,-5 0-13-16,-12 0-133 15,-13 3-525-15</inkml:trace>
  <inkml:trace contextRef="#ctx0" brushRef="#br0" timeOffset="53133.17">14959 6188 862 0,'0'0'47'15,"0"0"-47"-15,0 0-12 16,0 0 12-16,0 0 1 16,0 0 6-16,-90 70-5 15,69-48-2-15,5 2 0 0,-2-1-1 16,3-3 0-16,0-3 1 15,3-4 3-15,2-5-2 16,4-2-1-16,4-3 0 16,2-2 0-16,0 3-12 15,0 3 12-15,0 1 0 16,9 3 3-16,11 0 17 16,5 0-3-16,5 1-12 15,0-4 5-15,1 0-7 16,-3 0-3-16,-1-2-7 15,3 1-29-15,-6 0-92 16,-2-7-174-16,-6 0-177 16</inkml:trace>
  <inkml:trace contextRef="#ctx0" brushRef="#br0" timeOffset="53357.57">14806 6428 666 0,'0'0'232'15,"0"0"-231"-15,0 0 14 16,148-12 51-16,-52 2 25 16,18 0-48-16,13-1-25 15,3 0-18-15,0 1-5 16,-8-4-83-16,-18 0-241 0</inkml:trace>
  <inkml:trace contextRef="#ctx0" brushRef="#br0" timeOffset="82026.12">2638 11103 453 0,'0'0'84'15,"0"0"-75"-15,0 0-9 16,0 0 42-16,0 0 0 16,0 0 68-16,0 0-20 15,0 0-40-15,0-5-28 16,0 5-19-16,0 0-2 0,0 0 1 16,0 0 2-16,0 0 3 15,0 0 9-15,0 0-3 16,0 0-3-16,9 0 11 15,3 0 24-15,6 3-24 16,4 3-12-16,4 2 1 16,2 0-5-16,6 0-1 15,7-4 4-15,8-3 0 16,7-1-3-16,7 0 0 16,6-7-3-16,-2-3-1 15,-1 1-1-15,-11 0-1 16,-6 6 1-16,-7 2-1 15,-3 1-1-15,-2 0 2 0,-3 0 0 16,0 0 0-16,-1 0 0 16,3 0 0-16,0 0 2 15,10-4-2-15,2-5 0 16,7 1 2-16,2-1-2 16,1 1 0-16,-3 0 0 15,0 4 0-15,-4-1 0 16,-3 3 0-16,-3 2 1 15,1 0-1-15,-1 0-2 16,2 0 2-16,2 2-1 16,1 0 2-16,2-2-1 15,3 0 0-15,-4 0-1 16,7 0 1-16,-1 0-1 0,1-2 1 16,0-1-1-16,0 0 1 15,2 0 0-15,-2-1 1 16,3 0-1-16,3 1 0 15,2 3 0-15,3 0 1 16,-1 0-1-16,-7 5 1 16,-7 4-2-16,-3 2 0 15,-4-2 1-15,-2-1 0 16,7-1 0-16,3-2 0 16,5 0 1-16,3-1-1 15,-4 1 0-15,-2 1-1 16,-6-1 1-16,1 1 0 15,0-3-1-15,1 1 1 16,2-3 1-16,3-1-1 0,0 0 0 16,3 0 1-1,-4 0 0-15,-5 0-1 0,-7 0 0 16,-2 2 0-16,-4 2 2 16,-8 0-2-16,2 2 1 15,-5-1 0-15,-1 2-1 16,3-2 6-16,0-2-6 15,1 2 1-15,0-4-1 16,-2-1 0-16,-8 2 1 16,-8-2-1-16,-4 0 1 0,-6 1-1 15,-1-1 1 1,-2 0 10-16,0 0-1 0,3 2-2 16,4-1-2-1,0 0 7-15,4 0-2 0,1-1 1 16,-5 0 3-16,-2 0-2 15,-4 0-2-15,-1 0-5 16,0 0-6-16,-7 0-15 16,-20 0-114-16,-6-2-473 15</inkml:trace>
  <inkml:trace contextRef="#ctx0" brushRef="#br0" timeOffset="84530.37">8238 11260 473 0,'0'0'93'15,"0"0"-93"-15,0 0 0 16,0 0 9-16,0 0 12 0,0 0 3 16,0 0 72-16,89 23-24 15,-31-19-28-15,14-2-7 16,10-2-25-16,6 0 3 15,3 0-3-15,0 0 1 16,0 0-10-16,-2-3 5 16,-1 2 11-16,0-4-3 15,2 4-6-15,5-2-6 16,2-1 9-16,6 1-2 16,2-4-8-16,3 0-2 15,3 0-1-15,4-1 0 16,-2 3 4-16,-4 2-3 15,-5 1-1-15,-5 2 0 0,-2 0-2 16,-3 0 5 0,0 2-3-16,1 1 2 0,-1-3-2 15,0 0 0-15,9-3 1 16,3-7 1-16,3 0-2 16,0 2-2-16,-6 2 0 15,-8 2 2-15,-7 3 0 16,-6 1-2-16,-3 0 2 15,-4 0 1-15,-5 0 0 16,-3 4 0-16,-9 0-1 16,2 1 1-16,1-2-1 15,4-2 0-15,6 0 0 0,0 0 3 16,1 1 3-16,-4-2-4 16,-3 0 0-16,-6 0-1 15,-1 0 6-15,-4 0 0 16,0 0 2-16,1 0-5 15,2 1 1-15,7 2 0 16,7 0-5-16,3-1 0 16,-1 1 0-16,-3 0 1 15,-5-3-1-15,-2 0 0 16,0 0-2-16,-1 0 2 16,1 0 0-16,3 0 2 15,3 0-2-15,3 0 5 16,5 0-3-16,0 0-2 15,-4 0 1-15,0 0 0 16,-4-6 2-16,1 0-3 0,4-2 0 16,-2 0 2-1,-2 3-2-15,-9 1-4 0,-10 1 1 16,0 1 3-16,1 2 2 16,2 0-1-16,5 0-1 15,6 0-1-15,1 0-1 16,-3 0 4-16,-3 5-4 15,-8-3 3-15,-4 0-1 16,-5-2 3-16,-3 1-3 16,-2-1-1-16,-7 0 1 15,-6 0 1-15,-7 0 1 16,-3 0-2-16,-6 0 2 0,-3 0 5 16,-2 0 15-16,-1 0-7 15,-3 0 3-15,0 0 3 16,0 0-2-16,0 0 0 15,0 0 0-15,0 0-6 16,0 0 5-16,0 0-3 16,0 0-1-16,0 0 0 15,0 0 0-15,0 0-5 16,0 0-1-16,0 0-3 16,0 0 0-16,0 0 0 15,0 0 1-15,0 0-4 16,0 0 4-16,0 0-2 15,0 0 5-15,0 0 3 0,0 0-1 16,0 0 1 0,0 0-1-16,0 0-3 0,0 0 1 15,0 0-3-15,0 0 0 16,0 0-3-16,0 0-2 16,0 0 2-16,0 0 1 15,0 0 0-15,0 0 3 16,0 0-4-16,0 0 3 15,0 0 7-15,0 0-5 16,0 0-2-16,0 0-1 16,0 0-2-16,0 0-2 15,0 0 0-15,0 0 0 16,0 0-1-16,0 0 0 16,0 0 0-16,0 0 0 0,0 0 2 15,0 0-1-15,0 0 1 16,0 0 2-16,0 0-2 15,0 0-1-15,0 0 1 16,0 0-1-16,0 0-1 16,0 0 0-16,0 0 0 15,0 0 0-15,0 0 0 16,0 0-1-16,0 0 1 16,0 0 0-16,0 0 1 15,0 0 0-15,0 0-1 16,0 0 2-16,0 0-2 15,0 0 0-15,0 0-2 16,0 0 2-16,0 0-1 0,0 0 1 16,0 0 0-16,0 0-1 15,0 0 1-15,0 0 0 16,0 0-2-16,0 0 2 16,0 0 1-16,0 0-1 15,0 0 1-15,0 0-1 16,0 0 0-16,0 0 0 15,0 0 0-15,0 0 0 16,0 0 0-16,0 0 0 16,0 0 0-16,0 0 0 15,0 0 0-15,0 0-1 16,0 0 1-16,0 0 0 0,0 0 0 16,0 0 0-1,0 0-1-15,0 0 0 0,0 0 0 16,0 0 0-16,0 0-3 15,0 0-4-15,0 0-14 16,0 0-18-16,5 0-27 16,4-7-51-16,0-6-112 15,-5-8-539-15</inkml:trace>
  <inkml:trace contextRef="#ctx0" brushRef="#br0" timeOffset="108549.13">24193 1303 426 0,'0'0'139'15,"0"0"-63"-15,0 0 27 16,0 0 24-16,0 0-45 15,0 0-12-15,0 0-9 16,72-7-9-16,4 7-26 0,25 6-6 16,26 9-5-16,21 3-15 15,4 0 1-15,5 3-1 16,0 0 5-16,-10 3-5 16,-6-4 2-16,-8 1-1 15,-13 0 1-15,-13-4-2 16,-13-1-3-16,-12-4 2 15,-11-1-4-15,-6-6 4 16,-15-2 0-16,-14-3 0 16,-17 0 1-16,-10 0 2 15,-7 0 4-15,-2 0 4 16,0 0 8-16,0 0-3 16,0 2-4-16,0-2 4 15,0 0 2-15,0 0-5 0,0 0-1 16,0 0-3-16,0 0-3 15,0 0-5-15,0 0 0 16,0 0-3-16,0 0 0 16,0 0 2-16,0 0-5 15,-11 0-7-15,-19 0-108 16,-17-13-249-16</inkml:trace>
  <inkml:trace contextRef="#ctx0" brushRef="#br0" timeOffset="109795.81">28013 1285 615 0,'0'0'66'0,"0"0"-53"15,0 0-9-15,0 0 103 0,0 0-10 16,92 23 2 0,-18-15-19-16,33-2-31 0,29 2-30 15,28-1-16-15,18 5 5 16,7 3-8-16,-5 2 0 15,-11 4-7-15,-21-1-1 16,-24-1-2-16,-20-5-1 16,-20-4 1-16,-19-3 4 15,-13-3 6-15,-13-2 1 16,-9 0 1-16,-5-2 1 16,-4 0-3-16,-5 0 14 15,-1 0 0-15,-9 0 0 0,-2 0 1 16,-8 0-2-1,0 0 0-15,0 0-1 0,0 0-12 16,0 0 0-16,-3 0-8 16,-17 0-58-16,-8 0-121 15,-5-24-572-15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08T05:34:32.07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22948 298 967 0,'0'0'6'0,"0"0"-2"16,0 0 4-16,0 0 25 15,0 0-18-15,-90 12 4 16,56 20 29-16,-1 7 10 16,4 10-29-16,6 2-8 15,7-4-6-15,12-3-12 16,6-7 0-16,6-8 2 15,28-5-3-15,22-9 0 16,11-11 2-16,12-4-4 16,-1-10-1-16,-10-16-5 15,-15-13 1-15,-15-8 5 16,-22-11 6-16,-10-9-6 0,-6 5 2 16,-16 9 5-1,-10 11 20-15,3 18 20 0,6 9-8 16,8 10 18-16,7 3-10 15,2 2-25-15,0 0-22 16,2 8-6-16,22 24 6 16,18 17 9-16,9 16 61 15,5 9-28-15,-1 1-26 16,-4 0-9-16,-2-1-7 16,-1 1-22-16,-14-6-173 15,-21-16-395-15</inkml:trace>
  <inkml:trace contextRef="#ctx0" brushRef="#br0" timeOffset="5782.14">20850 4405 239 0,'0'0'119'15,"0"0"-5"-15,0 0 84 0,0 0-31 16,0 0-56-16,0 0-19 16,0 0-24-16,-10-35-23 15,10 35-12-15,-3 0-17 16,0 0-6-16,-1 18-9 15,-1 5 18-15,2 11 46 16,3 2-48-16,0 4-2 16,0 6 5-16,3 7-6 15,5 9 2-15,0 7 19 16,-3 1-19-16,-2-5-4 16,-2-6 3-16,-1-6 2 15,0-5-9-15,0-4 3 16,0-3 25-16,0-7-24 0,0-8-9 15,0-4 11 1,0-7-8-16,0-3-2 0,0-6 4 16,0-3 2-16,0-2-7 15,0-1 1-15,0 0 2 16,0 0 0-16,0 0 0 16,0 0 3-16,2 0-5 15,-2 0-4-15,0 0-31 16,0 0-97-16,0-3-95 15,-22-21-621-15</inkml:trace>
  <inkml:trace contextRef="#ctx0" brushRef="#br0" timeOffset="8832.99">28077 4584 500 0,'0'0'173'16,"0"0"-42"-16,0 0-24 15,0 0-23-15,0 0 10 16,0 0-25-16,0 0-18 0,2-39-28 16,-2 39-14-16,0 0-8 15,1 10 2-15,-1 14 1 16,2 10 29-16,-1 12-9 16,1 2-3-16,-2 8 4 15,1 0-12-15,1 2 0 16,-1 1 10-16,-1 0-15 15,0-1 6-15,0-2-3 16,0-8 3-16,0-6-3 16,0-3 3-16,0-10-3 15,0-3-1-15,3-3-7 16,-3-3 6-16,0 0-1 0,0-1-1 16,0-4 1-16,0-2-1 15,0-4-5 1,0-2 0-16,0-5-2 0,0 1 1 15,0-3 0-15,0 0 1 16,0 0-2-16,0 0-7 16,0 0-62-16,0 0-79 15,0-13-188-15</inkml:trace>
  <inkml:trace contextRef="#ctx0" brushRef="#br0" timeOffset="9907.4">25759 4678 447 0,'0'0'121'0,"0"0"24"0,0 0 1 15,0 0-48-15,0 0-26 16,0 0-18-16,-6-10-18 16,6 10-16-16,-3 18-9 15,-1 14 6-15,-4 13 50 16,-1 11-36-16,-1 12-10 15,4 11-1-15,3 6 8 16,1 2-8-16,2-4-13 16,0-10 2-16,0-8 0 15,0-12-6-15,3-10 0 16,5-9 4-16,-2-12-5 16,1-8-1-16,-5-9 1 15,-1-3-1-15,-1-2 2 0,0 0 0 16,0 0-3-16,-4-11-93 15,-22-10-289-15</inkml:trace>
  <inkml:trace contextRef="#ctx0" brushRef="#br0" timeOffset="13244.57">23492 6459 504 0,'0'0'206'16,"0"0"-124"-16,0 0 6 15,0 0 11-15,0 0-20 16,0 0-13-16,0 0-11 15,-5-14-17-15,5 14-19 16,0 0-11-16,0 0-3 16,0 0 1-16,0 0 4 15,0 0 5-15,0 0-3 16,0 4-4-16,3 14 12 0,8 7 14 16,4 8-17-16,0 3-2 15,3 7 4-15,-5 3-7 16,0 0 2-16,-7 1-1 15,-1 0-6-15,-4 1-1 16,-1 3 5-16,0 4-2 16,4 0 2-16,0-6-9 15,1-4 3-15,2-9 3 16,-4-4-5-16,0-10 0 16,-2-5 1-16,-1-7 3 15,0-5-3-15,0-4 2 16,0-1 9-16,0 0 5 15,0 0 0-15,0 0-3 16,2 0-6-16,-2 0-5 16,1 0-1-16,-1 0-2 15,0 0 0-15,2 0-3 0,-2-9-22 16,0-6-93-16,0-11-79 16,0-6-173-16</inkml:trace>
  <inkml:trace contextRef="#ctx0" brushRef="#br0" timeOffset="15883.33">25906 6439 229 0,'0'0'201'0,"0"0"-85"15,0 0 41-15,0 0 1 16,0 0-50-16,0 0-11 16,-5 0-23-16,5 0-15 15,0 3-17-15,0 12-22 16,0 12 3-16,0 14 44 16,-1 12-39-16,-1 10 3 15,1 7-3-15,1 5-7 16,0 9-6-16,0-4 0 15,10-2 3-15,-1-6-14 16,-2-15 2-16,-4-12-6 0,-1-12 7 16,-2-12-3-16,0-7 3 15,0-7-6-15,0-5 0 16,0-2 0-16,0 0 5 16,0 0-6-16,0 0-24 15,0-7-105-15,0-12-201 16</inkml:trace>
  <inkml:trace contextRef="#ctx0" brushRef="#br0" timeOffset="17434.23">20734 10026 614 0,'0'0'111'0,"0"0"-50"16,0 0 36-16,0 0-33 16,0 0-31-16,0 0-6 15,0 0-5-15,11 53 49 16,-1-12-44-16,2 8-2 16,-1 6 10-16,-3 6 2 0,-3 4 1 15,-5 2-1-15,0-4 3 16,0-7-9-16,0-3-21 15,0-7 18-15,-2-7-3 16,2-3-14-16,0-5 0 16,0-8 7-16,0-4-7 15,2-8-3-15,-1-3 0 16,1-7 2-16,-2 1-3 16,0-2 2-16,0 0 0 15,0 2-5-15,0-2 2 0,0 3-5 16,0-3-1-1,0 0-31-15,0 0-69 0,0-13-100 16,-2-15-528-16</inkml:trace>
  <inkml:trace contextRef="#ctx0" brushRef="#br0" timeOffset="18367.09">23262 10021 105 0,'0'0'590'0,"0"0"-507"15,0 0 42-15,0 0 4 16,0 0-45-16,0 0-39 0,0-4-22 15,0 35-6-15,-1 14 60 16,1 13-36-16,0 9-5 16,0 7-1-16,6 6 1 15,7 1 2-15,-2-5-20 16,-1-4 7-16,-3-9-5 16,1-9 2-16,1-8-8 15,1-7-6-15,-2-9-2 16,-4-10 0-16,-1-6-4 15,-1-8 3-15,-2-4-3 16,0-2 5-16,0 0 8 16,0 0 1-16,0 0-5 15,0 0-1-15,0 0-5 0,0 0-5 16,0 0-63-16,-6-8-119 16,-15-9-142-16</inkml:trace>
  <inkml:trace contextRef="#ctx0" brushRef="#br0" timeOffset="40751.46">14299 12254 243 0,'0'0'89'16,"0"0"-60"-16,0 0 53 0,0 0 9 15,0 0-15-15,0 0 15 16,0 0 20-16,0-11-42 15,0 11-32-15,0 0-13 16,0 0 3-16,0 0-2 16,-15 0 4-16,-12 1-14 15,-7 13-12-15,-6 8 7 16,0 3 18-16,2 6-8 16,4 4 5-16,2 2-2 15,7 2 2-15,5 3 5 16,7 5-7-16,9-2-8 15,4 1 1-15,4-2 0 0,19-8-7 16,7-5-7-16,7-7 1 16,2-7-3-16,4-9 7 15,0-8-7-15,-2 0 11 16,-7-12 0-16,-9-14-5 16,-7-7-5-16,-12-12 10 15,-6-11-1-15,0-6-4 16,-4-2 3-16,-8 8-9 15,3 9 0-15,3 12 9 16,3 6 18-16,0 10-1 16,0 9 16-16,3 2-5 15,0 3 8-15,0 4-5 16,0 1-14-16,0 0-17 16,0 3-9-16,0 23 0 15,0 12 2-15,0 16 25 16,0 7 0-16,0 11 1 0,0 7-7 15,4 1 3-15,1-4-9 16,2-2-10-16,-1-8 0 16,-1-5-4-16,4-6-1 15,-5-12 0-15,2-9-14 16,-1-6-50-16,1-9-83 16,4-10-69-16,-1-9-150 15</inkml:trace>
  <inkml:trace contextRef="#ctx0" brushRef="#br0" timeOffset="41079.49">14957 12608 1196 0,'0'0'57'0,"0"0"-19"16,0 0 75-16,0 0-21 15,0 0-11-15,89-12 0 16,-1 12-24-16,19 0-33 16,1 9-20-16,-11 3 1 15,-17 0-3-15,-19 4-2 0,-15-4 0 16,-16-1-4-16,-13-5-5 15,-9-3-12-15,-8-3-15 16,0 0-11-16,-6 0-36 16,-30 0-41-16,-13 0-93 15,-17 0-245-15</inkml:trace>
  <inkml:trace contextRef="#ctx0" brushRef="#br0" timeOffset="41379.79">14939 13039 839 0,'0'0'410'0,"0"0"-390"16,0 0 23-16,0 0 76 16,0 0-43-16,160-10 0 15,-59 0-19-15,2 0-35 16,-10 4-15-16,-16 3-6 15,-22 3 3-15,-17 0 1 16,-15 0-4-16,-11 0 5 16,-8 0-2-16,-4 0-2 15,0 0 5-15,0 0 0 16,0 0-4-16,0 0-3 0,-16 0-31 16,-10 0-90-1,-13-8-123-15,-4-13-617 0</inkml:trace>
  <inkml:trace contextRef="#ctx0" brushRef="#br1" timeOffset="107443.76">16726 12511 29 0,'0'0'99'0,"0"0"2"16,0 0 14-16,0 0 8 15,0 0-11-15,0 0 30 0,0 0-38 16,2-34-31-16,-1 34-30 15,-1 0-14 1,2 0-5-16,-1 17-7 16,2 10 40-16,2 12-8 0,0 11-19 15,0 11-2-15,-2 3-8 16,-3 4 0-16,0 4 0 16,0 0-8-16,0-2-2 15,0-5-4-15,0-10-5 16,0-13-1-16,0-8 0 15,0-8-1-15,0-7-9 16,0-4-51-16,0-8-59 16,-5-7-136-16,-6-3-234 15</inkml:trace>
  <inkml:trace contextRef="#ctx0" brushRef="#br1" timeOffset="108006.15">16750 12570 846 0,'0'0'46'16,"0"0"1"-16,0 0 27 16,0 0-37-16,0 0-20 15,0 0-11-15,51-23 4 16,-5 23-8-16,11 0-2 0,-1 1-1 15,-8 8 1-15,-9 2 0 16,-18 2-6-16,-11 4 2 16,-9 5-11-16,-1 0 2 15,-5 4 11-15,-13 2 2 16,-3-2 0-16,3 1 0 16,0-4 0-16,6 2-1 15,3-3 0-15,6 0-2 16,3-1-5-16,0-2 7 15,5 3-4-15,11 0 1 16,3 0 3-16,3-1 1 16,0-2-3-16,-2 0 1 15,-3-2 2-15,-4 1 0 0,-4-2 1 16,-3 0-1-16,-2 1 0 16,-4 2 2-16,0 2 12 15,0 0 1-15,0 0-1 16,-7 3-6-16,-2 1-4 15,-1 0 3-15,0 0-5 16,-4-3 1-16,-5-3 5 16,-3-2 10-16,-7-3-1 15,-2-8-8-15,-3-3-2 16,-2-3-1-16,0-9-6 16,6-20-8-16,9-12-54 15,15-13-120-15,6-14-357 0</inkml:trace>
  <inkml:trace contextRef="#ctx0" brushRef="#br1" timeOffset="108275.43">17272 12120 807 0,'0'0'64'0,"0"0"10"16,0 0 10-16,0 0-61 15,0 0 39-15,0 0-15 16,8 113-11-16,8-64-20 16,-1 5-14-16,1 3-2 15,-4 5-4-15,-2 6-53 16,-4-1-112-16,-2-3-350 15</inkml:trace>
  <inkml:trace contextRef="#ctx0" brushRef="#br1" timeOffset="108674.46">17951 12654 540 0,'0'0'119'15,"0"0"-74"-15,0 0 75 16,0 0-24-16,0 0-21 15,-90 12 12-15,66 1-20 16,-1 5-26-16,-2 7-15 16,0 5-5-16,5 4 2 0,2 4-5 15,7 2-6-15,6 4 6 16,5 1 1-16,2-1-18 16,2-2 2-16,13-5-3 15,7-5 0-15,5-6-12 16,6-8-27-16,6-6-48 15,4-11-85-15,0-1-244 16</inkml:trace>
  <inkml:trace contextRef="#ctx0" brushRef="#br1" timeOffset="109155.74">18141 12173 243 0,'0'0'114'0,"0"0"23"16,0 0 55-16,0 0-53 0,0 0-36 16,0 0-27-16,-1-6-24 15,1 6-23-15,0 0-12 16,0 0-5-16,0 5-7 16,0 12 25-16,0 8 2 15,0 8-8-15,0 6 5 16,3 7-16-16,3 5 5 15,2 2-1-15,-1 2-8 16,2 1-2-16,0-7-6 16,-3-8 0-16,0-10 0 15,0-12-1-15,-3-8 0 16,-2-5 0-16,-1-5 1 16,2-1-1-16,-2 0 7 15,0-3 6-15,0-14-13 16,0-5-90-16,-9-1-85 0,-9 3-505 15</inkml:trace>
  <inkml:trace contextRef="#ctx0" brushRef="#br1" timeOffset="109708.06">18450 12553 176 0,'0'0'130'0,"0"0"14"16,0 0 28-16,0 0 15 15,0 0-80-15,0 0-42 16,9 7-40-16,-4 36 54 16,0 10-12-16,-1 10-31 15,-1 5-8-15,-2 3 5 16,2 4-17-16,0-2-2 15,-3-4-9-15,0-7-4 16,0-10-2-16,0-9 1 0,0-7-21 16,0-11-49-1,2-11-87-15,5-13-212 0</inkml:trace>
  <inkml:trace contextRef="#ctx0" brushRef="#br1" timeOffset="110077.08">18579 12640 754 0,'0'0'107'16,"0"0"-95"-16,0 0 11 15,0 0-5-15,0 0-5 16,113 17 0-16,-73 13 16 0,-1 9-22 15,-2 1 2-15,-8 5-9 16,-11 3-1-16,-8 1 1 16,-7 2 2-16,-3-1 20 15,0-2 3-15,-7-4-10 16,-5 0-8 0,-6-7-1-16,1-2-4 0,-3-8-1 15,-4-3-2-15,-3-7-11 16,-6-5-10-16,-7-9 2 15,-5-3-11-15,-3-3-10 16,6-20-29-16,8-14-155 16,18-11-119-16</inkml:trace>
  <inkml:trace contextRef="#ctx0" brushRef="#br1" timeOffset="110351.34">18940 12262 807 0,'0'0'94'0,"0"0"-28"16,0 0-12-16,0 0-22 15,0 0 79-15,0 109-63 16,0-58-21 0,0 8-10-16,4 3-14 0,1 2-3 15,-5-3-10-15,0-3-77 16,0-9-145-16,-5-8-530 16</inkml:trace>
  <inkml:trace contextRef="#ctx0" brushRef="#br1" timeOffset="110897.88">19463 12867 250 0,'0'0'206'16,"0"0"-136"-16,0 0 88 15,0 0-21-15,0 0-38 16,0 0-4-16,-10 5-13 15,10-5-21-15,4 0-15 16,22 2-6-16,17-2 9 16,17 1-19-16,11-1-16 0,1 3-13 15,-2 0-1-15,-3 0 0 16,-9 1-4-16,-12-1 1 16,-16-1-22-16,-15 1-11 15,-9-2-24-15,-6-1-14 16,0 0-81-16,-13 0-248 15</inkml:trace>
  <inkml:trace contextRef="#ctx0" brushRef="#br1" timeOffset="111126.24">19730 12726 839 0,'0'0'87'15,"0"0"11"-15,0 0-5 0,0 0-60 16,0 0 36-16,-24 78-5 16,24-32-14-16,0 7-11 15,0 5-31-15,0 1 2 16,0-1-10-16,0-3-14 16,0-4-85-16,0-8-112 15,3-9-494-15</inkml:trace>
  <inkml:trace contextRef="#ctx0" brushRef="#br1" timeOffset="118390.31">21168 12458 137 0,'0'0'271'0,"0"0"-214"0,0 0 17 15,0 0-11-15,0 0 23 16,0 0 11-16,0 0-38 16,2-10-20-16,-2 10-8 15,0 0-17-15,0 0 3 16,0 2 1-16,-8 12 17 16,-8 7 60-16,-5 3-45 15,-3 5-26-15,0 4 0 16,3 1-4-16,0 3-5 15,8 4 4-15,3 2 0 16,7 3-2-16,3 7 0 16,4 0-2-16,21-3-5 0,10-2-1 15,9-7-6-15,7-7-3 16,7-9 0-16,2-8-9 16,1-9-46-16,-1-8-74 15,-10 0-133-15,-11-22-362 16</inkml:trace>
  <inkml:trace contextRef="#ctx0" brushRef="#br1" timeOffset="120345.96">21344 12244 22 0,'0'0'93'15,"0"0"-24"-15,0 0 11 16,0 0 19-16,0 0 6 15,0 0 9-15,5-11 18 16,-5 11-41-16,0 0-28 16,0 0-6-16,0 0-15 15,0 0-11-15,0 0 3 0,0 0-7 16,0 14-14-16,1 10 39 16,2 5-16-16,3 7-14 15,-2 4-9-15,4 6 6 16,0 2-14-16,0 3 1 15,-2-2-5-15,-1-7 2 16,-2-5-4-16,0-9 1 16,-2-7 0-16,-1-4-22 15,0-3-49-15,0-4-119 16,-10-8-332-16</inkml:trace>
  <inkml:trace contextRef="#ctx0" brushRef="#br1" timeOffset="120990.78">21837 13019 700 0,'0'0'316'16,"0"0"-306"-16,0 0-3 16,0 0 34-16,0 0-15 15,0 0 18-15,-19 10 19 16,19-19-16-16,0-14-39 15,0-11-8-15,0-11-2 0,0-9 1 16,3-10 0-16,5-14 1 16,0-4-8-16,2 1-2 15,0 7 6-15,2 14 4 16,3 13-4-16,0 11 4 16,0 13-1-16,-3 9 0 15,3 5 0-15,-2 9 1 16,5 3 0-16,4 27 1 15,4 17-1-15,2 21 1 16,-4 14 0-16,-6 9-2 16,-11 1 2-16,-7-2-2 15,0-10-5-15,-4-8-38 0,-9-11-48 16,1-14-67-16,1-11-145 16,1-16-73-1</inkml:trace>
  <inkml:trace contextRef="#ctx0" brushRef="#br1" timeOffset="121165.73">21866 12772 586 0,'0'0'222'16,"0"0"-153"-16,0 0 50 15,0 0-58-15,0 0-59 16,0 0 4-16,115-21-6 0,-38 16-5 15,3-5-211 1,-6-7-279-16</inkml:trace>
  <inkml:trace contextRef="#ctx0" brushRef="#br1" timeOffset="121395.59">22505 12414 837 0,'0'0'77'0,"0"0"35"16,0 0-34-16,0 0-58 16,0 0-7-16,-15 114 47 0,15-44-24 15,0 8-19-15,0 1-17 16,0-9 2-16,4-4-2 16,2-6-21-16,-3-11-47 15,0-8-59-15,3-14-152 16,-2-17-185-16</inkml:trace>
  <inkml:trace contextRef="#ctx0" brushRef="#br1" timeOffset="121857.18">22469 12485 780 0,'0'0'99'0,"0"0"-8"15,0 0-57-15,0 0-33 0,0 0 12 16,104-10-5-16,-57 26-4 16,-3 4-4-16,-11 2-6 15,-12 1-26-15,-8 1-13 16,-13 1 6-16,0 0 23 16,-9 2 4-16,-12-2 12 15,-2-3 3-15,2 0-1 16,7-2-4-16,7-3 2 15,4 2-2-15,3-4-12 16,0-1 9-16,3 0 4 0,9-1 1 16,0-1 3-16,4 2-2 15,-2-3 8 1,-1 0 10-16,-2 3-1 16,-1 2 3-16,-4 4 4 0,0 5 4 15,-3 4-1-15,-3 5-17 16,0 1-10-16,0 1 3 15,-6-1-3-15,-10-3-2 16,-6-5-11-16,-6-6 12 16,-5-8-21-16,-4-9 13 15,-2-4-8-15,3-19-9 16,7-24-50-16,9-21-200 16,16-18-173-16</inkml:trace>
  <inkml:trace contextRef="#ctx0" brushRef="#br1" timeOffset="122059.94">22758 11928 914 0,'0'0'69'0,"0"0"7"16,0 0 7-16,0 0-64 15,0 0 15-15,6 114 39 16,22-44-28-16,7 7-27 15,-1 1-18-15,-4 2-8 16,-5-2-54-16,-8-5-79 16,-7-5-177-16</inkml:trace>
  <inkml:trace contextRef="#ctx0" brushRef="#br1" timeOffset="122366.96">23271 12819 967 0,'0'0'64'16,"0"0"-64"-16,0 0 38 16,0 0 2-16,112 0-12 15,-61 0-2-15,2 0-12 16,2 0-14-16,-2 0-26 16,-2 0-98-16,-9-8-327 15</inkml:trace>
  <inkml:trace contextRef="#ctx0" brushRef="#br1" timeOffset="122563.44">23462 12458 777 0,'0'0'228'0,"0"0"-177"0,0 0-3 15,0 0 21-15,-40 99 24 16,36-35-32-16,4 9-23 15,0 5-14-15,8 0-24 16,4 0-9-16,3-3-101 16,-3-8-157-16</inkml:trace>
  <inkml:trace contextRef="#ctx0" brushRef="#br1" timeOffset="132171.53">24253 13285 269 0,'0'0'127'0,"0"0"26"16,0 0-6-16,-11 73 33 15,11-65-65-15,0-5-22 16,0-2-14-16,0-1-2 16,0 0 0-16,5-15-1 15,14-15-33-15,7-12-35 16,2-7-8-16,-1-6-2 0,0-12-1 16,-5-11-5-1,-3-9-14-15,2-8-9 0,-3 1 2 16,-1 9-3-16,-1 19 25 15,-4 21 2-15,-2 20 8 16,-2 16-6-16,-2 4 2 16,1 5-2-16,8 19 2 15,6 27 1-15,9 20 13 16,3 9-5-16,-6 10-3 16,-7-2-5-16,-8 3-3 15,-10-6-2-15,-2-5-36 16,0-9-35-16,-15-12-67 15,-6-12-74-15,-6-14-183 0,-7-17-41 16</inkml:trace>
  <inkml:trace contextRef="#ctx0" brushRef="#br1" timeOffset="132327.4">24250 13134 549 0,'0'0'227'15,"0"0"-159"-15,0 0 25 16,0 0-32-16,0 0-53 15,0 0 1-15,83-55 5 16,-19 48-14-16,8-2-1 16,-3-4-99-16,-8-8-214 15,-17-8-221-15</inkml:trace>
  <inkml:trace contextRef="#ctx0" brushRef="#br1" timeOffset="132571.51">24737 12130 782 0,'0'0'110'16,"0"0"-64"-16,0 0-42 15,0 0-4-15,0 0 53 16,-22 88-3-16,28-39-22 15,13 11-5-15,7 5-14 16,-1 10-9-16,-2 1-15 0,-3 1-70 16,-2-9-190-16,-6-10-267 15</inkml:trace>
  <inkml:trace contextRef="#ctx0" brushRef="#br1" timeOffset="132833.71">25145 12482 902 0,'0'0'51'0,"0"0"-39"16,0 0 7-1,0 0 41-15,-42 111-2 0,42-50-20 16,3 3 10-16,9 2-26 15,1 4-18-15,-7-2-3 16,-6-3-1-16,0-6-7 16,0-7-43-16,-10-13-44 15,0-14-120-15,7-19-374 16</inkml:trace>
  <inkml:trace contextRef="#ctx0" brushRef="#br1" timeOffset="133324.51">25097 12441 756 0,'0'0'133'16,"0"0"-104"-16,0 0 10 16,0 0-20-16,85-18-6 15,-17 28-1-15,4 10-12 16,-6 4 0-16,-12 0-4 15,-20 1-4-15,-18-1-10 16,-14 0 4-16,-2 0-1 16,-21 0 15-16,-12-1 2 15,-4 0-2-15,-2-1 1 16,5-3 0-16,11-2-1 16,8 0 0-16,11 0 0 0,4 2-1 15,0 1 2-15,11-1 0 16,8 1-1-16,3 1 0 15,3 1 2-15,-4 2-1 16,-1-2 2-16,-7 1-5 16,-4-1 4-16,-6 1 16 15,-3 1-1-15,0 3 6 16,-6 0 0-16,-13 4-1 16,-7-3-1-16,-8-3 11 15,-5-1-15-15,-5-6-11 16,-1-4 22-16,0-5-6 15,3-9-14-15,5 0-2 16,4-9-1-16,11-16-5 0,13-13-24 16,9-11-72-1,12-9-221-15</inkml:trace>
  <inkml:trace contextRef="#ctx0" brushRef="#br1" timeOffset="133690.32">26032 12554 631 0,'0'0'149'15,"0"0"-104"-15,0 0 40 16,0 0-17-16,0 0 15 16,-51 93-8-16,47-40-15 15,4 5-13-15,0 5-17 16,0 4-20-16,10-2-6 15,0-2-4-15,0-6 0 0,-6-9-14 16,1-10-54-16,-4-12-89 16,-1-15-231-16</inkml:trace>
  <inkml:trace contextRef="#ctx0" brushRef="#br1" timeOffset="134026.76">25989 12497 815 0,'0'0'64'0,"0"0"-64"0,0 0-1 16,0 0 1-16,97 24 24 16,-45 9 18-16,0 6-13 15,-2 7-22-15,-9 2-5 16,-9-2-1-16,-13-2-2 15,-10-2-4-15,-9 3 5 16,0-1 4-16,-9 4-1 16,-12 2 2-16,-7-3-2 15,-8-5-1-15,-6-3 0 16,-4-6-2-16,-3-7 8 16,1-11-7-16,6-5-1 15,11-10-11-15,16 0-28 16,15-25-138-16,3-9-364 15</inkml:trace>
  <inkml:trace contextRef="#ctx0" brushRef="#br1" timeOffset="134246.73">26724 12845 1023 0,'0'0'37'16,"0"0"20"-16,0 0 33 15,0 0-45-15,0 0-24 16,106-23-11-16,-33 19-10 16,3 0-29-16,-4-2-123 15,-9-2-164-15</inkml:trace>
  <inkml:trace contextRef="#ctx0" brushRef="#br1" timeOffset="134441.45">26932 12450 889 0,'0'0'151'0,"0"0"-94"15,0 0-5-15,0 0-4 16,0 0 22-16,-87 133-34 15,77-62-14-15,4 7-17 0,6 4-5 16,0-2-58 0,0-6-166-16,16-11-706 0</inkml:trace>
  <inkml:trace contextRef="#ctx0" brushRef="#br1" timeOffset="137259.56">27764 13128 199 0,'0'0'118'16,"0"0"-79"-16,0 0 18 15,0 0 65-15,0 0 16 16,0 0-1-16,-2 1-19 0,2-1 0 15,0-19-26-15,0-10-65 16,0-11-16-16,0-12-3 16,6-10 21-16,5-11-29 15,7-13 0-15,1-5-2 16,2 7-4-16,0 14 6 16,-5 22-4-16,-2 21 8 15,-5 17-5-15,-3 3 1 16,0 7-9-16,4 0 6 15,4 15 1-15,6 20 1 16,4 17 2-16,-1 19 6 16,-1 9-5-16,-1 4 9 15,-5-5-11-15,-2-4 0 16,-8-5-3-16,-5-8-7 0,-1-7-32 16,0-10-83-1,0-11-180-15,-7-14-266 0</inkml:trace>
  <inkml:trace contextRef="#ctx0" brushRef="#br1" timeOffset="137440.43">27718 12930 508 0,'0'0'85'16,"0"0"-50"-16,0 0 40 15,0 0-74-15,0 0 17 0,92-39-18 16,-34 31 0 0,2-1-84-16,-6-7-244 0</inkml:trace>
  <inkml:trace contextRef="#ctx0" brushRef="#br1" timeOffset="137694.34">28101 12001 711 0,'0'0'105'0,"0"0"-91"15,0 0-1-15,0 0-1 16,-5 79 58-16,16-33-27 15,4 5-6-15,7 7-27 16,1 3-10-16,0 1-4 16,0-1-106-16,-4-8-305 15</inkml:trace>
  <inkml:trace contextRef="#ctx0" brushRef="#br1" timeOffset="137959.76">28571 12408 482 0,'0'0'413'16,"0"0"-377"-16,0 0-2 15,0 0-26-15,0 0 3 16,5 79 36-16,14-16-8 15,0 8-28-15,-4 1-2 16,-6-5-9-16,-5-3 0 16,-4-7-15-16,0-4-76 15,-10-12-134-15,-2-16-279 0</inkml:trace>
  <inkml:trace contextRef="#ctx0" brushRef="#br1" timeOffset="138442.37">28574 12372 684 0,'0'0'16'16,"0"0"-14"-16,0 0 0 15,0 0 7-15,101-3-1 16,-53 17-5-16,1 0-3 15,-10 5 0-15,-11-2 0 0,-11 0-4 16,-14-2-6-16,-3 1 4 16,-11 4 6-16,-11 2 7 15,-7 2-4-15,3 2 1 16,3-3-4-16,10 2-1 16,7-3 0-16,6 1-4 15,0 1 5-15,9-2-1 16,4-1 0-16,4 1 1 15,-5-5 4-15,0 3-4 16,-2-1 7-16,-4 0 1 16,-3 1 10-16,-1-1 18 15,-1 6-9-15,-1 3-11 16,3 0-14-16,-3 0-2 0,0-4 0 16,0-2 2-16,-7-3-2 15,-20-3 0-15,-12-5 7 16,-10-6 5-16,-4-5-9 15,1-3 2-15,9-23 3 16,19-14-8-16,17-16-148 16,7-15-327-16</inkml:trace>
  <inkml:trace contextRef="#ctx0" brushRef="#br1" timeOffset="138647.5">28866 11976 590 0,'0'0'291'16,"0"0"-223"-16,0 0-55 15,0 0 26-15,-72 109 27 16,75-43-25-16,22 6-17 16,5 4-5-16,-2 5-19 15,-1 0-2-15,-5-5-68 16,-12-10-210-16,-10-12-488 15</inkml:trace>
  <inkml:trace contextRef="#ctx0" brushRef="#br1" timeOffset="139432.68">29746 12441 452 0,'0'0'69'0,"0"0"37"15,0 0 50-15,0 0-69 16,0 0-20-16,0 0 20 0,-107-19-30 16,76 19-20-1,-1 1-16-15,0 9-3 0,-3 7 2 16,4 8 4-16,-2 14-9 16,2 11 8-16,4 8 0 15,5 8 3-15,5-1-11 16,12-2-9-16,5-7-6 15,23-3-3-15,37-9-9 16,28-9-83-16,19-17-187 16</inkml:trace>
  <inkml:trace contextRef="#ctx0" brushRef="#br1" timeOffset="164538.13">4061 11263 160 0,'0'0'106'15,"0"0"-19"-15,0 0 62 16,0 0 42-16,0 0-63 16,0 0-39-16,0 0-16 15,63 6-8-15,-63-6-43 16,0 7-20-16,-15 3-2 0,-19 4 14 16,-17 1 5-1,-16 0-3-15,-11-3-3 0,-1 0-5 16,6-7-1-16,16-3-4 15,14-2 1-15,18 0 11 16,10-14 3-16,12-12-3 16,3-12-14-16,3-9-1 15,22 0-4-15,5 2 1 16,1 8 3-16,-2 6 8 16,-7 8-1-16,-4 3-1 0,-3 5 1 15,-6 5-2 1,-3 3 1-16,-3 7 0 0,-3-2 3 15,0 2-4 1,0 0 2-16,3 0-7 0,7 15 0 16,2 13 0-16,3 11 29 15,3 9-19-15,-2 10 1 16,-2 4-8-16,2 3-3 16,-4 2 0-16,1 0-1 15,1-1-5-15,7-9-61 16,7-10-72-16,8-18-149 15,3-21-342-15</inkml:trace>
  <inkml:trace contextRef="#ctx0" brushRef="#br1" timeOffset="165065.94">4491 10846 803 0,'0'0'56'16,"0"0"-42"-16,0 0 48 15,0 0-13-15,0 0-49 16,0 0 21-16,-15 100 42 16,22-43-39-16,7 8-5 15,-1 2-15-15,-4-4 1 16,-1-4-4-16,-5-6 2 15,-3-11-3-15,0-13-2 0,0-12 0 16,0-10 2-16,0-7 0 16,0-9 13-16,0-18-7 15,0-10-6-15,0-6-11 16,0 0-3-16,16-1-2 16,2 10-21-16,4 9 19 15,-4 9 6-15,-4 11 4 16,-1 4 4-16,0 1 3 15,1 0-1-15,4 13 0 16,1 4 0-16,-1 5 2 16,3 3 1-16,-2 3 2 15,-2 1-3-15,-3 3 2 16,-6-1-1-16,-5 1-2 0,-3 3-2 16,-3-3 3-16,-19-1 1 15,-8-3-1-15,-6-7 1 16,-1-4 2-16,-5-14 2 15,6-3-2-15,8-16-3 16,17-22-17-16,11-15-158 16,23-13-520-16</inkml:trace>
  <inkml:trace contextRef="#ctx0" brushRef="#br1" timeOffset="165235.49">4977 11101 820 0,'0'0'31'0,"0"0"-28"16,-28 89 64-16,22-49 3 16,4 6-35-16,2-1-25 15,0 1-5-15,2-2-5 16,8-2-55-16,-1-12-302 16,0-19-54-16</inkml:trace>
  <inkml:trace contextRef="#ctx0" brushRef="#br1" timeOffset="165393.07">4922 10995 830 0,'0'0'136'0,"0"0"-134"15,0 0-4-15,0 0-18 16,0 0-323-16</inkml:trace>
  <inkml:trace contextRef="#ctx0" brushRef="#br1" timeOffset="165641.65">5359 10601 976 0,'0'0'53'0,"0"0"-45"0,0 0 10 16,0 0-15-16,-3 110 64 16,3-35-20-16,0 10 9 15,0 2-16-15,3 2-28 16,1-10-12-16,-1-4-3 16,-1-10-19-16,1-9-90 15,-3-14-58-15,1-18-402 16</inkml:trace>
  <inkml:trace contextRef="#ctx0" brushRef="#br1" timeOffset="165795.99">5189 11030 772 0,'0'0'264'0,"0"0"-264"0,0 0 0 16,0 0 21-16,127 6 2 15,-33-6-23-15,13-9-135 16,-4-10-477-16</inkml:trace>
  <inkml:trace contextRef="#ctx0" brushRef="#br1" timeOffset="167244.18">3796 12206 362 0,'0'0'214'0,"0"0"-146"16,0 0 4-16,0 0 40 15,-87 0-54-15,56 1-13 0,6 13 10 16,2 6-20 0,4 12-5-16,4 10-17 0,6 2-7 15,9-2-6-15,0-5 0 16,13-10-2-16,14-8 0 15,12-14 2-15,3-5 2 16,4-17 7-16,-4-14-5 16,-8-7 0-16,-9-1 3 15,-11-3-6-15,-10 3 0 16,-4 7 1-16,0 9 1 16,-7 9-3-16,4 9 18 15,0 5 5-15,3 0-12 0,0 4-11 16,0 18-13-1,0 8 13-15,3 5 6 0,18 6-5 16,1 1 2-16,5 3-2 16,0 2-1-16,4-1 0 15,-1 4 1-15,-3-1 1 16,0-5-2-16,-8-1-1 16,-2-4-1-16,-7-5 2 15,-7 0-1-15,-3-1 1 16,-2-4-4-16,-23 0-6 15,-14-3 10-15,-10-3 0 16,-9-4 9-16,-5-6 9 16,5-6 10-16,6-7-8 15,13 0-16-15,14-7-4 16,16-16-5-16,9-12-82 16,22-4-334-16</inkml:trace>
  <inkml:trace contextRef="#ctx0" brushRef="#br1" timeOffset="167980.19">4443 12279 776 0,'0'0'27'0,"0"0"-25"16,21 92-2-16,10-33 46 16,2 12-4-16,0 14 3 15,-2 8-1-15,-5 11-6 16,-6 7-24-16,-6 1-5 16,-2-5-5-16,-6-7-3 15,0-16 12-15,-2-19-10 16,-2-18 2-16,-2-18-2 15,0-15-6-15,0-14 6 0,0-9 0 16,-14-25 51-16,-8-17-54 16,-5-13-2-16,-1 2 2 15,4 6-21-15,10 18 14 16,4 18 7-16,7 12 7 16,-1 8-2-16,4 6-5 15,0 18-17-15,0 7 17 16,7-1-4-16,14-9 2 15,9-9-4-15,4-12-4 16,5 0-29-16,-2-21 19 16,-7-5 19-16,-11-2-3 15,-11 1 4-15,-8 4-22 16,0 7-27-16,-3 5-55 0,-12 5-211 16</inkml:trace>
  <inkml:trace contextRef="#ctx0" brushRef="#br1" timeOffset="169060.91">3712 13707 695 0,'0'0'104'16,"0"0"-31"-16,0 0 58 16,0 0-61-16,0 0-58 15,0 0-12-15,-9 54 0 16,21 4 47-16,6 8-27 16,6 4-9-16,-3 3-8 15,4 3 2-15,-4 0-3 16,-6-3-2-16,-2-5 0 15,-5-9-1-15,-5-11 0 16,0-10-33-16,-3-15-83 16,7-20-180-16</inkml:trace>
  <inkml:trace contextRef="#ctx0" brushRef="#br1" timeOffset="169393.77">4180 13798 1067 0,'0'0'49'16,"0"0"-48"-16,0 0 18 16,-105 44-9-16,69-3-6 15,6 0 7-15,11-1-2 0,17-3-9 16,2-1 0-16,32-7-4 15,14-12 1-15,9-16-28 16,1-1-18-16,-5-22 10 16,-11-10 24-16,-17 2 15 15,-20-3 0-15,-3 7-3 16,-24 10-15-16,-18 13 6 16,-9 3 0-16,-7 24-17 15,-3 8-56-15,9 4-239 16,18 0-210-16</inkml:trace>
  <inkml:trace contextRef="#ctx0" brushRef="#br1" timeOffset="169710.58">4243 14715 1128 0,'0'0'66'0,"0"0"-66"16,0 0-4-16,0 0 0 15,-27 102 4-15,48-40 2 16,12 9-1-16,1 7 17 0,-1 9-10 15,-5-1-7-15,-4 4-1 16,-4-2-3-16,-1-2 0 16,-1-6-49-16,-3-14-148 15,-9-18-564-15</inkml:trace>
  <inkml:trace contextRef="#ctx0" brushRef="#br1" timeOffset="170064.29">4078 16297 1098 0,'0'0'118'16,"0"0"-113"-16,0 0-5 15,13 73 36-15,5-32-29 0,0 7-2 16,4 4-4-1,1 7-1-15,-1 3 0 0,2 2-36 16,-5-5-70-16,-2-11-93 16,-3-15-317-16</inkml:trace>
  <inkml:trace contextRef="#ctx0" brushRef="#br1" timeOffset="170544.6">4806 16152 1135 0,'0'0'36'0,"0"0"-35"15,0 0-2-15,0 0-5 16,-80 18 2-16,67 0 0 15,1 3 2-15,3 5 2 16,2 2 0-16,1 3 0 16,1 0 0-16,4-1 0 15,1-7-1-15,0-2-8 16,0-11-32-16,15-3-2 16,7-4-4-16,5-3-17 15,0 0-26-15,-2 0 37 16,-7 0 38-16,-5 0 14 15,-7 0 1-15,-1 0 6 16,-2 12 14-16,0 7 5 0,0 5-5 16,-3 6-5-16,0 3 5 15,-3 1 0-15,-9 3 3 16,-7-1-7-16,-3-3-12 16,-1-4 3-16,-3-6-6 15,0-14-1-15,-3-9-1 16,1-14-49-16,1-33-134 15,3-24-241-15</inkml:trace>
  <inkml:trace contextRef="#ctx0" brushRef="#br1" timeOffset="171346.75">4625 13462 75 0,'0'0'24'0,"110"-49"-24"16,-47 44 114-16,4 5-41 15,-1 8-29-15,-1 11-18 16,-5 5 2-16,-9 0-17 16,-2 2 4-16,-6 7-10 15,-4 9-4-15,-5 12 24 16,-7 12-6-16,-7 9 7 0,-14 4 20 16,-6 6 50-1,-6 2-25-15,-18 5-9 0,0 2-12 16,-2 0-13-16,10-6-20 15,10-3-10-15,6-3 11 16,2-2-10-16,18-2-1 16,6 1-6-16,5 2 3 15,-1-2 1-15,0-4-4 16,-6-3-1-16,0-2 0 16,-7-2-9-16,-6 0-19 15,1 0-9-15,1 2-8 16,8-3 44-16,7 0 1 0,-2-5 3 15,-5-9-3-15,-12-6 0 16,-9-8 0-16,0-3-7 16,-11-1-5-16,-5 2 8 15,-1 1 4-15,5 6 2 16,5 0-2-16,7-2 0 16,0 1 5-16,0-2-1 15,6-4-6-15,-3 1 4 16,-3-4-4-16,0-1 0 15,0-4 2-15,0-3 1 16,-10-1 7-16,-1-5 17 16,-1-6 1-16,3-6 26 15,-1-6-52-15,2-2-23 16,-2-23-143-16,7-22-380 16</inkml:trace>
  <inkml:trace contextRef="#ctx0" brushRef="#br1" timeOffset="172036.18">6036 13614 725 0,'0'0'109'0,"0"0"-85"16,0 0-6-16,0 0-2 15,0 0 8-15,-3 102 53 16,9-33-15-16,15 9-30 15,7 3-7-15,9 7-15 16,5 0-7-16,4-3-3 16,-5-4-3-16,-8-10 3 15,-11-12 0-15,-16-14-6 16,-6-11-16-16,-3-13 2 0,-25-8 13 16,-8-6 0-1,-9-2 4-15,-7-1 1 0,-11 6 2 16,2 5 0-16,3 6 3 15,9 6-2-15,11 10 6 16,13 7-2-16,10 8-1 16,9 8-1-16,6-7-1 15,5-8 3-15,19-13-10 16,7-18 7-16,13-14-9 16,6-13 6-16,5-25-30 15,0-13-20-15,-13-7 36 16,-12 0 15-16,-12-4 1 0,-14 3 1 15,-4 13-2 1,0 12 4-16,-3 17 1 0,-1 12 36 16,-1 5-1-16,5 0-33 15,0 15-7-15,0 14 0 16,0 9-4-16,5 9 4 16,14 5 0-16,7 7 1 15,3 2-1-15,3-1-82 16,1-14-185-16,-2-17-458 15</inkml:trace>
  <inkml:trace contextRef="#ctx0" brushRef="#br1" timeOffset="172332.57">6537 14452 988 0,'0'0'49'15,"-91"70"-11"-15,57-22 32 16,10 10-50-16,17-1-15 16,7 2-5-16,10-6 0 15,23-9-1-15,9-16-21 16,8-22-37-16,1-6-16 16,-3-31 13-16,-11-13 12 15,-10-5 50-15,-15-4 10 0,-12-2 3 16,0 3 2-1,-26 6 5-15,-5 13-10 0,-6 16-10 16,3 12-4-16,5 5-12 16,13 3-94-16,16 9-333 15</inkml:trace>
  <inkml:trace contextRef="#ctx0" brushRef="#br1" timeOffset="172773.38">6828 14232 581 0,'0'0'15'0,"0"0"61"0,0 0 44 16,0 108-62-16,15-59-10 15,3 8 3-15,1 4-14 16,-2 4-21-16,-3 0-12 16,-3-3-4-16,-5-7 0 15,-3-9-2-15,-1-14 1 16,-1-14-5-16,-1-13 4 16,0-5 2-16,0-22 14 15,0-16 3-15,0-14-15 16,0-7 1-16,0-7-3 0,0-4 2 15,7 2 1 1,7 13-3-16,2 14-13 0,1 19-7 16,-1 15 9-16,-4 7 3 15,1 4 0-15,-2 20 8 16,-2 10 0-16,1 7 3 16,-1 6 8-16,0 3 0 15,3 3-6-15,-3-2-5 16,3-5-21-16,-2-12-315 15</inkml:trace>
  <inkml:trace contextRef="#ctx0" brushRef="#br1" timeOffset="173065.49">7271 13733 686 0,'0'0'63'16,"0"0"-21"-16,0 0 77 16,0 0-87-16,0 0-32 15,0 0 48-15,34 136 49 16,-11-44-63-16,7 9-25 0,-2 5-7 15,-4 1 4-15,-5-7-6 16,-8-9-26 0,-8-14-106-16,-3-13-228 0</inkml:trace>
  <inkml:trace contextRef="#ctx0" brushRef="#br1" timeOffset="173356.36">7168 14091 854 0,'0'0'47'16,"0"0"-9"-16,0 0-10 16,0 0-23-16,0 0-1 15,90 10 23-15,-20-10-27 16,12 0 0-16,1-22-201 16,-11-7-596-16</inkml:trace>
  <inkml:trace contextRef="#ctx0" brushRef="#br1" timeOffset="173777.74">7214 14218 453 0,'0'0'76'16,"0"0"-33"-16,0 0 84 15,0 0-85-15,0 0-15 16,0 0 43-16,23 52 38 16,-11-26-62-16,-2 6-26 15,-2 4-4-15,0-2-16 16,-3 2 0-16,1-4-45 15,0-8-239-15</inkml:trace>
  <inkml:trace contextRef="#ctx0" brushRef="#br1" timeOffset="174196.67">7944 13880 207 0,'0'0'545'16,"0"0"-504"-16,-81 8 7 0,53 15 21 15,4 10-30 1,6 12-4-16,8 13-7 0,7 10-12 15,3 5 4-15,0 1-13 16,13-6-7-16,7-7 0 16,8-8-60-16,3-18-332 15</inkml:trace>
  <inkml:trace contextRef="#ctx0" brushRef="#br1" timeOffset="175232.96">8099 14190 495 0,'0'0'474'16,"0"0"-466"-16,0 0 63 15,-103 31-8-15,82 3-35 0,8 7-13 16,10 5-5-16,3 5-8 16,7-2 1-16,14-6-3 15,6-8-1-15,1-12-3 16,2-13-18-16,3-10-30 15,0-3-14-15,-5-22 22 16,-1-7 16-16,-12-6 28 16,-8-1 4-16,-7-5 12 15,0 0 10-15,-19 2 0 16,-5 2-14-16,2 9-4 16,10 11-1-16,9 8-3 15,3 11-4-15,0 1 0 0,12 0-16 16,1 10 16-1,5 0 4-15,-2 0-3 0,-2-3-1 16,1-4 0 0,3-3 2-16,4 0-1 15,3-13-1-15,1-6-3 0,-4-3-7 16,-10 1 2-16,-1 8 8 16,-8 4 2-16,-3 6 10 15,0 3 16-15,0 0-23 16,2 0-5-16,1 10-10 15,5 5 10-15,2 4 0 16,2 2 2-16,5 1-2 16,-1 0-1-16,-1 2 0 0,0 3 2 15,-3 2 1 1,-2 1-2-16,4-2 0 0,-2-3 1 16,5-5-1-16,9-9 0 15,2-9-22-15,8-2-22 16,1-19 17-16,2-12 0 15,-2-6-30-15,-4-7 35 16,-10-1 22-16,-9-5 13 16,-9-1 36-16,-5 8-12 15,0 9-10-15,-12 11-3 16,-1 10 8-16,2 10-5 16,1 3-9-16,1 3-14 0,0 19-1 15,1 8 20 1,5 8-4-16,3 10 11 0,0 1-9 15,0-1-6-15,11-2-10 16,7-7-4-16,6-8-1 16,4-8 0-16,6-9-21 15,1-11-41-15,0-3-21 16,-5 0 9-16,-7-11 66 16,-9-1 8-16,-8 7 1 15,-6 1-1-15,0 2 14 16,0 1 18-16,0 1-20 15,-4 0-5-15,1 0 3 16,3 0 15-16,0 0 4 16,0 0-12-16,0-2-3 15,0 2-5-15,0 0 4 16,0 0 7-16,0 0 2 16,0-2-2-16,0 2 3 0,0 0-2 15,0 0-10-15,0 0-8 16,0 0-2-16,0 0-1 15,0 0-2-15,0 0-2 16,0 0-3-16,-2 0 4 16,-1 0 3-16,2 2 0 15,-1 0 0-15,0 1-14 16,-3-3-49-16,-1 0-136 16,-6 0-514-16</inkml:trace>
  <inkml:trace contextRef="#ctx0" brushRef="#br2" timeOffset="200732.28">25837 10115 307 0,'0'0'0'0,"0"0"-54"16,0 0 54-1,94-29 66-15,-60 15-32 0,-2 2 32 16,-7 2 16-16,-9 3 38 16,-7 2 30-16,-7 4-11 15,-2 1-5-15,0 0-29 16,0 0-24-16,0 3-27 16,-20 19-24-16,-7 12 14 15,-14 14 6-15,-9 9-33 16,-9 10 2-16,-8 12 5 15,-2 6-2-15,3 0-13 16,7-3-6-16,10-7-3 16,14-12 3-16,14-12-3 15,9-17-23-15,9-14-10 0,3-18-69 16,5-4-99-16,17-35-190 16</inkml:trace>
  <inkml:trace contextRef="#ctx0" brushRef="#br2" timeOffset="200931.92">25528 10202 966 0,'0'0'160'16,"0"0"-136"-16,0 0-22 16,0 0 34-16,6 92 26 15,36-38-15-15,12 6 6 16,15-1-2-16,6-4-33 0,3-5-18 15,-7-7-29-15,0-7-67 16,-7-11-102-16,-8-12-404 16</inkml:trace>
  <inkml:trace contextRef="#ctx0" brushRef="#br2" timeOffset="201359.78">28328 9849 912 0,'0'0'122'15,"0"0"-59"-15,0 0 42 16,0 0-53-16,-93 15-13 15,47 21 24-15,-5 15-10 0,1 12-11 16,6 9-17-16,0 6-22 16,2 2 4-16,-2 1-7 15,1-6-3-15,4-11-40 16,11-11-78-16,9-19-74 16,10-20-229-16</inkml:trace>
  <inkml:trace contextRef="#ctx0" brushRef="#br2" timeOffset="201546.28">27855 10126 1211 0,'0'0'42'0,"0"0"-11"0,-19 123 74 15,45-58-43-15,31 10-41 16,21 0-18-16,21-5-3 15,3-3-79-15,-16-11-121 16,-28-10-517-16</inkml:trace>
  <inkml:trace contextRef="#ctx0" brushRef="#br2" timeOffset="202250.39">21092 8386 147 0,'0'0'940'15,"0"0"-911"-15,-88 61-27 16,57 6 24-16,-4 15 41 16,-5 8-31-16,3 1-9 15,1-7-2-15,5-6-23 16,10-10-2-16,12-13-52 16,9-16-77-16,0-19-157 15,9-20-347-15</inkml:trace>
  <inkml:trace contextRef="#ctx0" brushRef="#br2" timeOffset="202428.59">20667 8425 1071 0,'0'0'0'0,"0"0"-5"15,7 89 5-15,45-26 20 16,22 9 8-16,23-3-14 15,19-5-10-15,18-6-4 16,13-12-78-16,6-12-312 16</inkml:trace>
  <inkml:trace contextRef="#ctx0" brushRef="#br2" timeOffset="202766.63">23591 8188 815 0,'0'0'99'0,"0"0"-34"16,0 0 50 0,0 0-49-16,0 0-40 0,0 0-13 15,-75 113 65-15,29-33-41 16,-8 7-26-16,-6 2-11 16,-2-2-8-16,1-9-41 15,10-13-59-15,12-21-121 16,16-18-416-16</inkml:trace>
  <inkml:trace contextRef="#ctx0" brushRef="#br2" timeOffset="202948.17">23147 8269 1063 0,'0'0'38'0,"0"0"-28"16,0 0 48-16,-37 109 0 15,58-42-31-15,31 6-14 16,27 5-13-16,26-5-9 16,15-6-89-16,6-12-239 15</inkml:trace>
  <inkml:trace contextRef="#ctx0" brushRef="#br2" timeOffset="203412.37">25633 8307 852 0,'0'0'167'0,"0"0"-116"15,-65 82 13-15,43-29 3 16,-5 12-16-16,-6 7-25 16,-5 3-8-16,-4 0-15 15,-4-3-3-15,1-6-31 16,9-10-47-16,14-15-134 15,19-19-327-15</inkml:trace>
  <inkml:trace contextRef="#ctx0" brushRef="#br2" timeOffset="203601.32">25419 8358 1086 0,'0'0'22'15,"0"0"-22"-15,0 0 0 16,6 95 18-16,40-31 32 16,22 5-22-16,20-1-8 15,16-3-20-15,8-10-49 16,1-13-237-16</inkml:trace>
  <inkml:trace contextRef="#ctx0" brushRef="#br2" timeOffset="203937.65">28369 8228 881 0,'0'0'165'0,"0"0"-82"16,0 0-9-16,0 0-35 15,-82 38-19-15,32 17 43 16,-14 12-17-16,-7 6-32 15,-3 2-14-15,2-8-11 16,8-10-57-16,12-12-82 16,15-14-217-16</inkml:trace>
  <inkml:trace contextRef="#ctx0" brushRef="#br2" timeOffset="204130.24">27880 8204 962 0,'0'0'154'0,"0"0"-82"16,0 0-65-16,-24 119 96 15,35-30-15-15,41 15-29 16,33 7-37-16,30 1-22 16,13-4-47-16,-4-6-130 15,-17-9-525-15</inkml:trace>
  <inkml:trace contextRef="#ctx0" brushRef="#br1" timeOffset="-156682.77">19800 7212 751 0,'0'0'34'0,"0"0"8"16,0 0 62-16,0 0-10 0,0 0-53 16,0 0-25-16,-25-25-14 15,25 51 4-15,3 18 6 16,4 15 18-16,-1 8-7 15,-4 4-12-15,-2 6-7 16,0-2-2-16,-5 1 0 16,-5 0-1-16,0-3 0 15,1 2-1-15,1-2 4 16,-1 5-4-16,2-3 1 16,-2 3-2-16,-3-3 1 15,0-2 0-15,-2 5 0 16,-2-3 2-16,-2 3-2 0,3-1 0 15,-1-3-1-15,2 0 1 16,4-2 1-16,1 3 2 16,3-5-3-16,5 1-2 15,-1 4 2-15,2 2 0 16,0-1 0-16,0-1 0 16,0-5 1-16,0-1-3 15,0-1 4-15,0-1-2 16,-4-1 1-16,-7 0-1 15,-5 1 1-15,-2 0 1 16,-3 2 2-16,-3-2-2 16,3-1-1-16,5-3-1 15,3-5 0-15,8 0 0 0,5-1 0 16,0-3 1 0,0 2 0-16,1-4-1 0,4-1 1 15,-5-4 0-15,0-3 2 16,0-3-3-16,0-1 1 15,-3-6-1-15,1-3 1 16,2-6-1-16,0-3 0 16,0-5-2-16,0-3 2 15,7 1 0-15,0-2 1 16,-3-4-1-16,-2 1 0 16,1 0-1-16,-3 1 2 15,0 2-1-15,0 1 1 0,0 2-1 16,0 1 1-1,-2-2-1-15,2-2 1 0,0-4-1 16,0-5 0-16,0 0-4 16,0-1 3-16,8-2 1 15,-1 1 4-15,2 1-3 16,0 0-1-16,-3-1 1 16,2 4-2-16,2 0 2 15,5 3 0-15,9-2 0 16,7-2-1-16,10-5-1 15,9 0-4-15,5 0-2 16,3-2 3-16,0-6-3 16,-5 1 5-16,-5 0 2 15,-8 3 1-15,-6 2 0 16,-4 1 0-16,0 1-1 0,7 0 2 16,5 0 1-1,11 0-1-15,12 0-2 0,5 0-3 16,4 0 3-16,-1 0 1 15,-1 1 2-15,1 3-3 16,-4 1 3-16,-5 0 3 16,-6 2 1-16,-3 0-6 15,2 1 0-15,5 1-2 16,10-1 1-16,12 2 0 16,7-2 0-16,3 2 0 15,0 0-3-15,0-1 3 16,-5 4-4-16,-2-1 3 0,1 2 1 15,6-2 0-15,7-2 4 16,9-3-3-16,7-1 4 16,5 1-4-16,3 0-1 15,5 4-5-15,1 2 5 16,-7 2 3-16,-6 1-3 16,-4 4-6-16,-4-5-5 15,-2-1-10-15,-5-4-7 16,-1-5 10-16,1-2 11 15,1-3 4-15,7 0 6 16,-1 0 3-16,3 0 0 16,-2 0 4-16,-2 0-8 15,0 2 0-15,-5-1-2 0,0 0-3 16,-1-1-4-16,-4 0-8 16,2 0-27-1,1 0-22-15,-2 0 18 0,-2 0 37 16,-4-4 9-16,-6 0 4 15,-7 2 1-15,-3-2 5 16,-1 3 22-16,2-1-16 16,1 1-11-16,1-2-5 15,-1-1 0-15,5-1-3 16,5-2-3-16,4-4-12 16,6-2 2-16,4-4 8 15,1-2 5-15,-5 1 3 16,-5 1 12-16,0 0 3 15,-4 1 8-15,2-1-19 0,2 1-4 16,-1-3-1-16,3 0-3 16,3-3 1-16,1-1-3 15,3-1-9-15,-4-2 6 16,1-1 9-16,-6 0 2 16,-4 0 5-16,-1 1 6 15,-7-1-11-15,1-1 5 16,-1-1-7-16,-2-1-3 15,-3 0-1-15,-3-1-1 16,-4 4-4-16,-6 4 7 16,-3 1 2-16,-9 5 3 0,-7 2 7 15,-4-1 5 1,-4 1 10-16,-1 2 2 0,0-1-12 16,0 3-10-16,1 1-4 15,-4 2-1-15,-1 3 0 16,-8 3-5-16,-4 2 5 15,-6 0 0-15,0 0-1 16,-3 0 1-16,4 5 0 16,1-2 2-16,3 0-2 15,6 0 0-15,4-2 2 16,2-1-2-16,0 2 0 16,-5-2 0-16,-6 0 0 0,-8 0 0 15,-4 0-1 1,-6 0 1-16,-3 0 2 0,0 0 1 15,2 0-1-15,-2 0 1 16,0 0 1-16,1 0 3 16,3 0 5-1,2 0 5-15,3 0-3 0,-1 0 0 16,0-7-2-16,-3-1 4 16,0-4-4-16,-2-6-6 15,-3-12-2-15,0-12-2 16,0-12-1-16,-13-10-2 15,-1-4-7-15,5-1-1 16,4-2 3-16,4 2 2 16,1 0 4-16,0 2 2 15,0 2-2-15,0-2 0 0,0-5 0 16,0-6 3 0,0-6-3-16,0 2-2 0,-4 1-2 15,-2 6-13-15,1 16 16 16,2 4 1-16,1 11 0 15,2 9 6-15,0 2-5 16,0-3-1-16,0-6 1 16,3-4-1-16,5-9 3 15,1-11-1-15,0-11-2 16,-2-6 0-16,-1-4-3 16,-3 10-4-16,-3 11-2 15,0 17 0-15,0 12 7 16,0 10 2-16,0 0 0 15,-3-3-1-15,-9-2 0 0,-4-7 1 16,-1-5 0-16,0-9 1 16,0-3-1-16,1-5 0 15,2 7-1 1,3 13 1-16,4 15-1 0,4 13 1 16,2 9 3-16,1 0-3 15,-2 4-3-15,-1 0-2 16,-3 0-3-16,-4 0 7 15,0 0 1-15,-3 0 1 16,-1-3 0-16,0-2 1 16,-5 1-2-16,-3 0 0 15,-10 3-1-15,-8 1 1 16,-11 0 0-16,-8 0 0 16,-8 8 0-16,-4 1 0 0,-3-1 0 15,-2-2 1-15,-3-3-1 16,1-3 1-16,-2 0 3 15,-1 0-3-15,-1 0-1 16,-2-3 1-16,3 1-2 16,3-2 0-16,2-1 1 15,3 2-3-15,-3-2 2 16,1 4 1-16,-2 1 1 16,-3 0-1-16,-2 0-1 15,2 0 1-15,1 0 0 16,3 0 0-16,6 0 4 0,4 0-3 15,2 0 0-15,-3 0-1 16,1 0 0-16,0 0 1 16,4 0-1-16,5 0-3 15,4 0 1-15,2 0 2 16,-5 0-1-16,0 3 1 16,-2 4 0-16,-3-3 0 15,-4 2-1-15,0 0 2 16,-4-1-2-16,2 1 1 15,1-1 0-15,4 1 0 16,2-2 2-16,4 0 0 16,0 0-2-16,2 3 0 15,-1-4 0-15,-4 3 0 0,-4-1 0 16,-1 1 1-16,-3 1-1 16,0 0 0-16,-5 0-6 15,-5 0 6-15,-1-4 1 16,-3 0-1-16,4 0 0 15,-2 0 1-15,-3 1-1 16,-5 2 0-16,-7-1 0 16,-10-2 3-16,-9-2-3 15,-2-1 1-15,1 0-1 16,-1 0 0-16,-2-6-5 16,-6-3 4-16,-4 1 1 15,-4-5 0-15,3 1 0 16,0 0 1-16,-2-1 1 0,2 0 1 15,3 1-3-15,1-1-1 16,7 1-3-16,8-1 4 16,4 1-1-16,6 1 1 15,3 1 0-15,2 0 1 16,0 2-1-16,-3 4 1 16,-8 1 0-16,-3 3-1 15,-4 0-1-15,-2 4 0 16,6 3 1-16,4-1 0 15,5-3-1-15,7-3 1 16,5 0 0-16,5 0 2 16,3-3-1-16,-1-3-1 15,-2 1 2-15,-8 2-2 16,-5 3 0-16,-7 0-2 0,-5 0 2 16,2 4-3-16,1 2 3 15,4 2 0-15,6-4-1 16,9-1 1-16,7-2 0 15,4 0 2-15,7 1-2 16,4-1 1-16,1 4 0 16,0-1-1-16,-5 3 0 15,-4 1 3-15,-1 0-3 16,2-2-3-16,7 2 2 16,8-2 0-16,8-3 0 15,8 1 1-15,7-1 1 16,9-1-1-16,2 0 0 0,4 2-1 15,-1 1 1-15,-1 2 0 16,-5 3 0-16,-4-1 0 16,-1-1 0-16,1-1 0 15,6-2 1-15,4-3-1 16,1 0 0-16,7-2 4 16,2 0-3-16,4 0 6 15,4 0 9-15,0 0-3 16,0 0-4-16,0 0-8 15,0 0-1-15,0 0-5 16,0 0-1-16,0 8-32 16,0 0-81-16,-12-3-226 15</inkml:trace>
  <inkml:trace contextRef="#ctx0" brushRef="#br1" timeOffset="-151262.37">21235 3540 467 0,'0'0'122'0,"0"0"-61"16,0 0 44-16,0 0-33 15,0 0-22-15,0 0-1 16,0 0-3-16,0 0 2 15,-6-27-23-15,21 39-2 16,3 13 24-16,3 6-31 16,4 6-5-16,2 11 0 0,1 2 3 15,2 5-1 1,0 9 3-16,-2 7-4 0,-1 4-7 16,-3 6-1-16,-3-2-2 15,-5-2 3-15,-4 1 1 16,-2-4-4-16,-4 1 0 15,1 4 2-15,-3 3-4 16,-4 0 1-16,0 4 4 16,0-12-4-16,-16-5-2 15,-5-8 2-15,-6-7-1 16,-3-5 18-16,-1-5-3 16,0-4-7-16,-1-6 11 0,-1-4-11 15,-1 0-4 1,-4-5 4-16,-4-1 0 15,-9-1 1-15,-7-2-5 16,-6 0 1-16,-11 1-1 0,-7-3-3 16,-10 0 6-16,-4-2-6 15,3 0 1-15,7-5-2 16,9 0-2-16,6-7 0 16,6-2 2-16,-2-3 7 15,-2 0-6-15,-1 0 6 16,-3-3 0-16,-5-6-3 15,-5 3 4-15,-1-5-8 16,-1 2 1-16,2-6 0 16,2-2 3-16,2-3-2 15,0-7 1-15,4-6-2 0,4-5-1 16,10-4 0 0,8 3 0-16,12 8 4 0,11 11-2 15,15 8 11-15,5 7-7 16,4 1-6-16,1 1 2 15,1 1-2-15,-1-2 0 16,1-4-1-16,-2-1 0 16,3-5-19-16,0-5-19 15,3-7-39-15,0-11-31 16,0-8-73-16,21-7-302 16</inkml:trace>
  <inkml:trace contextRef="#ctx0" brushRef="#br1" timeOffset="-149959.64">29561 3534 669 0,'0'0'106'16,"0"0"-96"-16,0 0 21 16,-100-49 43-16,63 37-47 15,-12 2-2-15,-16 0 21 0,-12 4-10 16,-14 5 1-1,-10 1-3-15,-11 0-18 0,-1 13-5 16,2 4-2 0,10 7-1-16,13 3-2 0,12 8 5 15,10 5 13-15,2 4-22 16,2 6-1-16,3 1 1 16,2 2 4-16,4 6-1 15,2 3 0-15,2 1-5 16,1 0 0-16,3 0 2 15,4 0-1-15,6-2 4 16,4 4-3-16,6-1 1 16,2 5 0-16,1 6 5 15,-1 2-2-15,1 5 6 16,1 3-8-16,0 0-2 0,2-5 0 16,5 0-2-16,5-1 3 15,5-2-4-15,4 0 1 16,0-3-1-16,21 1 0 15,9-3 2-15,4 1-1 16,4-5 0-16,6-2 0 16,1-6 3-16,10 0-3 15,8 1 0-15,13-5 1 16,16-4 0-16,16-6 2 16,14-10 1-16,15-11 2 0,12-11 9 15,8-8-6 1,16-6 5-16,2 0-12 0,7-11 3 15,-5-9-3-15,-9-4 7 16,-11-6-9-16,-17-5-4 16,-18-3 4-16,-15-2 0 15,-21 4 0-15,-14 3 0 16,-16 6 3-16,-13 6-1 16,-11 8 7-16,-14 3 5 15,-8 5-3-15,-7 4-11 16,-3-1-5-16,0 2-33 15,-22 0-72-15,-29 0-143 16</inkml:trace>
  <inkml:trace contextRef="#ctx0" brushRef="#br1" timeOffset="-148812.27">18907 10275 512 0,'0'0'33'0,"0"0"-4"15,0 0 38-15,28-85 10 16,17 55-27-16,16-4 3 16,17-5-1-16,16-3-18 15,19-3-11-15,15-4-23 16,15 5 12-16,8 3-9 15,-5 7-2-15,-7 8 9 16,-12 11-6-16,-14 10-3 16,-11 5 17-16,-4 0 17 15,2 17-19-15,1 2-8 0,10 3 2 16,5 5-4-16,9-3-2 16,5 6 1-16,0 3-4 15,-9 3-1-15,-19 6 2 16,-22 1-2-16,-27 3-2 15,-21 2-1-15,-22 3-6 16,-10 3 8-16,0 1 1 16,0 5 0-16,0-3 7 15,0 1-1-15,17 2 0 16,8-2 10-16,2 3 6 16,-3 6-10-16,-5 1-5 15,-10 2-6-15,-9-1-1 0,0 0 0 16,-21-1 0-1,-6-2 1-15,-3 2 1 0,-1 0 4 16,0 1 22-16,-2 5 1 16,0 3 1-16,-2 4 7 15,-3-1-11-15,-2-6-1 16,-5-4-7-16,-1-4-6 16,0-7 0-16,5-12-4 15,7-13 2-15,9-14-2 16,7-13-8-16,7-7-8 15,7-13-36-15,4-20-60 16,0-10-84-16,4-10-366 16</inkml:trace>
  <inkml:trace contextRef="#ctx0" brushRef="#br1" timeOffset="-147662.97">29618 9859 433 0,'0'0'79'0,"0"0"23"16,0 0 37-16,0 0-56 16,-91-73-22-16,39 50-1 15,-11-7-12-15,-7-1-13 0,-8-1-15 16,-2 3-7-16,2 3 7 15,-1 4 8-15,3 10 11 16,5 2-18-16,1 9-13 16,-1 1-4-16,-1 0-3 15,0 0 7-15,-3 8 9 16,-8-5-5-16,-4 1-4 16,-5 1-4-16,2-2 0 15,7 4 3-15,9 3 4 16,10 4-10-16,6 3 10 15,5 7-7-15,3 5-1 16,9 3-2-16,3 7-1 16,4 2 1-16,2 4 4 0,1 7 3 15,1 3-8 1,-4 4 13-16,3 1-5 0,-2 5-6 16,5-1 2-16,5 2-3 15,4 4 0-15,7-1 0 16,2-2-1-16,4 1 3 15,6 4 1-15,0 3 2 16,0 8 4-16,3 5-1 16,11 3-7-16,6 1 0 15,5-2-2-15,7 2 1 16,4 0 1-16,8 2-2 16,8-2 0-16,11-1 2 15,5-4-2-15,13-4 3 16,4-7 1-16,9-4 4 0,10-8-3 15,8-9 0-15,0-12-3 16,5-11-2-16,-6-8-2 16,-8-7 0-1,-6-8-2-15,-12-1-2 0,-12-4 6 16,-17-3 0-16,-12-1 2 16,-14 2-1-16,-13-2 3 15,-7 0-1-15,-9 1 9 16,-1-1 21-16,0 1-8 15,0 1-8-15,0-2-6 16,0 0-8-16,0 0-3 16,0-7-12-16,-3-7-53 15,-14-9-84-15,-9-12-201 0</inkml:trace>
  <inkml:trace contextRef="#ctx0" brushRef="#br1" timeOffset="-140696.09">25942 4262 107 0,'0'0'93'15,"0"0"-50"-15,0 0 58 16,0 0-3-16,0 0 1 15,0 0-2-15,0 0-24 16,2-5-23-16,-2 5-20 16,0 0 5-16,0-2 10 0,0 0 2 15,-3-4-8 1,-15-3-3-16,-10-5-26 0,-11 2-2 16,-8 0 10-16,-13 3 5 15,-4 3-8-15,1 1-1 16,2 5 8-16,9-2-6 15,4 2-8-15,2 0-6 16,4 0 13-16,3 0-13 16,4 0 5-16,6 0 10 15,6 0-3-15,7 0-6 16,6 0-1-16,2 0 4 16,3 0-4-16,-2 0 2 15,3 0 0-15,2 0 3 16,-1 0 3-16,2 0 2 15,-1 0-4-15,-1 0-4 0,0 0 1 16,-1 0-6 0,1 0 1-16,2 0 1 0,1 0-1 15,0 0-1-15,0 0 0 16,0 0-2-16,0 0-1 16,0 0 2-16,0 0-3 15,0 0 0-15,0 0-3 16,0 0 1-16,-3 0-3 15,-2 5 5-15,-1 3 0 16,1-3 4-16,2-1-1 16,2 0-2-16,-2-1 3 15,2 2-4-15,-4 4 2 16,1 2 2-16,-2 4-1 0,0 1-1 16,1 3 0-16,0-2-1 15,2 3 0-15,-1 3 1 16,1-1 4-16,3 2-1 15,0 0 0-15,0 0-2 16,0 1 0-16,0 1 4 16,0-1-2-16,0 1 0 15,0 1 1-15,0 0-1 16,0 2 0-16,0-1-1 16,0 5 0-16,0 0 5 15,0-2-6-15,0 3-1 16,0-5-1-16,0 3 1 0,0-2 1 15,0-1 0 1,0 1 5-16,0-3-4 0,0 0 2 16,0-1-5-16,0 6-1 15,0 1 5-15,0 1-1 16,0 0-1-16,-1 2 1 16,-1 1-4-16,1 1 2 15,-1 2 1-15,1 0-3 16,-1-1 0-16,1-3 1 15,-1 0-3-15,1-2 4 16,-1 0-2-16,1 4 0 16,-2-1 0-16,2-1 1 15,-1 0 0-15,-1-4 1 16,0 3 1-16,-1 3-3 0,-1 1 2 16,0 2-2-16,2 0 0 15,-2 0 1-15,2 0-1 16,0 2 0-16,0-1 0 15,1 1 0-15,-1 4 0 16,2 1 3-16,-2-2-3 16,1-1 0-16,-1-1 2 15,2 0 0-15,-1-3-2 16,1 1 2-16,-2-2-2 16,2 1 0-16,-2 0 1 15,0 5 1-15,-1 3-1 16,3 4 4-16,-1-5-3 15,1 1 0-15,-1-8 0 0,2 0-1 16,-1-2 1-16,-1-2-2 16,1-4 1-16,-1-2 0 15,1 1-1-15,1 1 0 16,-2 4 0-16,2 4 0 16,-4 3 1-16,0 2-1 15,-2 4 1-15,-2 2-1 16,-4-1 2-16,2-1-2 15,-1-1 1-15,4 0-1 16,1 2 2-16,5 1-2 16,1 4 1-16,0 5 3 15,0 1 6-15,8 5-3 0,3 0-1 16,-1 4-4 0,4 5-2-16,-4 0 0 0,2 0 0 15,0-2 0-15,2-3 0 16,0-1 0-16,0 0 2 15,0 1-2-15,0-2 0 16,-1 0 0-16,-1-1 0 16,-2-1 0-16,0 2 1 15,-4-5 0-15,-2 0 0 16,1 1-2-16,-1-3 2 16,5 5 0-16,-1 0-1 15,2-2 0-15,2-5 0 16,-2 1 0-16,3-1 0 15,-2-2 1-15,1 0-1 16,0-4-1-16,2-4 1 0,-4-5 1 16,2-2-1-1,-3-2 1-15,1-3-2 0,1-1 1 16,-2-1 0-16,-2-5-1 16,-1 1 1-16,-3-5 0 15,3 0 1-15,-5-2 0 16,1-2-1-16,-1-1 0 15,-1-1-1-15,0-2 1 16,0-2 0-16,0-3 0 16,0-3 0-16,0-1 0 0,0-1 1 15,0 2-1 1,0 2 0-16,0-3 0 0,0 4 1 16,0 2-2-16,0 0 1 15,0-1 0-15,0-1 0 16,-1-2 0-16,-1-5 0 15,1-3 0-15,1-3 0 16,0 1 1-16,0-2-1 16,0 1 0-16,0 3 0 15,0 3 0-15,-2-2-1 16,1 0 1-16,-2 0 1 16,3-3-1-16,0-2 0 15,0 0 0-15,0 0 1 16,0 0 4-16,0 3-1 15,0-3-4-15,0 0 1 0,0 0-2 16,0 0-1-16,0 3 1 16,0-3 1-16,0 0-1 15,0 0 1-15,0 0 0 16,0 0 1-16,0 0 2 16,0 0-1-16,0 0-1 15,0 0-1-15,0 0-1 16,0 0-2-16,0 0 3 15,0 0-3-15,0 0 2 16,0 0 0-16,0 0 1 0,0 0 1 16,0 0 0-1,0 0-1-15,0 0 1 0,0 0-2 16,0 0 2-16,0 0-1 16,0 0 0-16,0 0 0 15,0 0 0-15,0 0 1 16,0 0 0-16,0 0 1 15,0 0 1-15,0 0-1 16,0 0-2-16,0 0 0 16,0 0 0-16,0 0-3 15,0 0 3-15,0 0 1 16,0 0 0-16,0 0-2 16,0 0 2-16,0 0 0 15,0 0 0-15,0 0-1 16,0 0 0-16,0 0 1 0,0 0-1 15,0 0 0 1,0 0-1-16,0 0 1 0,0 0 0 16,0 0 0-16,0 0 0 15,0 0 1-15,0 0-1 16,0 0 0-16,0 0 1 16,0 0-2-16,0 0 2 15,0 0-1-15,0 0 0 16,0 0 0-16,0 0 0 15,0 0-1-15,0 0 1 16,0 0-1-16,0 0 1 16,0 0 0-16,0 0 0 15,0 0-1-15,0 0 1 16,0 0 0-16,0 0-1 0,0 0-1 16,0 0 2-16,0 0-1 15,0 0 2-15,0 0 0 16,0 0 0-16,0 0 0 15,0 0-1-15,0 0 1 16,0 0-1-16,0 0 0 16,0 0 0-16,0 0 0 15,0 0 1-15,0 0-1 16,0 0-1-16,0 0-1 16,0 0 1-16,0 0-2 15,0 0 2-15,0 0-1 16,0 0-3-16,0 0 3 15,0 0 0-15,0 0-3 0,0 3 4 16,-1 3 1-16,1 1 1 16,0 0-1-16,0 4 1 15,0 0-1-15,-2 2 1 16,2 2-1-16,-1 5 0 16,1 2-1-16,-2 2 1 15,-1 3 2-15,2 0-2 16,-2 2 0-16,1 0 1 15,2-5-1-15,0 1 1 16,0 0-1-16,0-1 0 16,0-1-1-16,0 3 1 15,0-1-1-15,0 2 1 0,0-1 0 16,-3 0 0 0,0 3-2-16,0-1 1 0,-1-2 0 15,1 3-1-15,0-3-1 16,0 1 1-16,0-3-2 15,-2 0 2-15,4 1 1 16,-1-2-1-16,2 2-1 16,0 0 3-16,0 0-5 15,-1-2-1-15,-1-1 5 16,1-3 0-16,1-7-2 16,-2-3-1-16,2-5-1 15,0-4-10-15,0 0-2 16,5 0-8-16,10 0 14 15,7-2 9-15,4-1 2 16,2 0-1-16,0 2 1 16,3 1 0-16,2-2 0 0,6-1 0 15,7 1 2-15,5-6-2 16,7-2-2-16,7 0 2 16,-3-7-7-16,2 2-9 15,-7 0 1-15,-5-2 10 16,0 3 0-16,-1 2 0 15,-3-2 5-15,-1 1 1 16,-3-1-1-16,0-1-1 16,-2 1 1-16,-1-1 0 15,-1 5-2-15,-6 5 3 16,-4 2-1-16,-9 3 0 0,-5 0 0 16,-5 0 0-16,-3-2 0 15,-2 1 2-15,2-2-1 16,1-1 3-16,1-3 1 15,2-1-2-15,-1-2 0 16,-1 0-1-16,-2-1 10 16,-1-5-2-16,-2-4 3 15,-1-3-5-15,-3-10-3 16,1-9 1-16,-1-14-1 16,4-16-3-16,3-18-2 15,5-16-2-15,3-6 2 16,5 6-6-16,-1 9 4 15,-1 16 2-15,-3 10 3 16,-7 2 2-16,-3-1 4 16,-3-4-5-16,0-3 3 0,-1-9-5 15,1-13-1-15,3-9-1 16,0 1-3-16,4 4 0 16,-1 13-1-16,1 15 3 15,-4 14 2-15,-4 3 0 16,-2 8 2-16,0-2-1 15,0-3-1-15,0-6-1 16,-3-5 1-16,-5-8-1 16,4-7-2-16,-2-8 1 15,5-3-3-15,1 8-9 0,0 9 9 16,0 13 4 0,0 11 0-16,3-5 0 0,-2-2 1 15,-1-3-1-15,0-6 0 16,0-1 3-16,-1-7-4 15,-8-8 1-15,-2-6 0 16,1 0-2-16,1 3-6 16,3 7 0-16,1 11 0 15,4 5 5-15,1 8 0 16,0 0 3-16,0 2 0 16,4-4 2-16,5-12-2 15,2-5 0-15,-1-8-3 16,1-1 1-16,-1 0 0 0,-3 7-9 15,-1 7 5 1,-2 8 5-16,-4 8-1 0,0 3 2 16,0 4-1-16,0-1-1 15,0-2 2-15,0-4 0 16,-2-7 0-16,-1-10 0 16,1-13 1-16,-1-9-1 15,0-3-1-15,-1 8 1 16,-2 12 0-16,3 16-1 15,-3 12 1-15,0 1 0 16,2 5-3-16,-1 2 2 16,-1-5 0-16,3 3 2 15,2-9-1-15,-1-5 0 16,2-2-1-16,0-8-3 16,0 5 0-16,0 7-4 0,0 13-5 15,0 11 12-15,0 11 0 16,0 7 1-16,0 2-1 15,0 1 0-15,0 1-1 16,-3-2 2-16,-1-1-2 16,1-5 3-16,-2-1-1 15,-3-5 1-15,-1-3-1 16,-1 1-4-16,3 0 2 16,0 7 1-16,2 2-1 15,2 1 1-15,0 4-2 16,0 0-2-16,0 1-2 15,-1-3 5-15,-2-3 0 0,1-2 2 16,-4-1 1-16,0-6-1 16,-4 0-2-16,-1 1 1 15,-3 2 1-15,0 6-4 16,-4 1-2-16,-5 7 0 16,-6 3-3-16,-10 3-2 15,-14 0-3-15,-20 0 7 16,-23 5-15-16,-25-2 7 15,-31 3-32-15,-28 2-24 16,-24 1-174-16,-16 3-230 16</inkml:trace>
  <inkml:trace contextRef="#ctx0" brushRef="#br1" timeOffset="-137842.99">22470 6191 566 0,'0'0'83'15,"0"0"-34"-15,0 0 46 16,0 0-6-16,0 0-12 15,0 0-24-15,0 0-22 16,94-40-1-16,-25 29 1 16,16 4-19-16,13 3-3 15,11 3 3-15,11 1 2 0,2 0-5 16,0-3-4-16,-2-1-3 16,-4-4 1-16,-3-1-3 15,-2-2 2-15,-1 0 0 16,-4-1-2-16,1 1-1 15,-2 2 1-15,1-2 3 16,-3 5 1-16,-1-1-3 16,-5 2-1-16,-6 2 1 15,-6-3-1-15,-1 0-5 16,1-2 2-16,3-3 3 16,4-1 2-16,3-2-1 15,3 0-1-15,-4 3 0 16,-5 3-1-16,-5 2 1 15,-5 4 3-15,-4 2-1 16,-10 0-2-16,-7 0-1 0,-7 0-2 16,-5 0 2-16,2 0 1 15,6-3 1-15,5-4-1 16,8-3 0-16,5-2 0 16,-3 2-1-16,-7 3 1 15,-10 2-1-15,-10 1-3 16,-10 4 4-16,-10 0 0 15,-9 0-1-15,-1 0-4 16,-3 0 5-16,-4 0 2 16,-2 0 0-16,0 0-2 0,-3 0 6 15,0 0 1 1,0 0 4-16,0 0 8 0,0 0-1 16,0 0-8-16,0 0-9 15,0 0-1-15,0 0-2 16,0 0 0-16,0 0-3 15,0 9 2-15,1 11 2 16,-1 9 1-16,0 10 0 16,0 9-2-16,-4 15 2 15,-10 7 3-15,-1 6-2 16,5 1 0-16,5 0 0 16,5 2 3-16,0-2 2 15,2-1-3-15,7 1 5 16,0-2 0-16,1 5-2 15,-2 2-1-15,-2 2 2 16,-3 0-7-16,-3-5 1 0,0 1 0 16,0-4-1-16,0 0-1 15,-5 0 1-15,-1-5 0 16,2-3 1-16,-2 0-1 16,0-4 0-16,3 1-1 15,0-4 1-15,0 3 0 16,0 0 3-16,-2 5-3 15,2 1-1-15,-1-1 1 16,-2-1-1-16,0-4-1 16,-1 2 0-16,-1-3-4 15,1 0 0-15,-1-7 4 0,1-5 3 16,-1-5-2 0,1-3 1-16,1-2 0 0,3-4 0 15,1 1 0-15,2-1-1 16,0 0 2-16,0-1 0 15,0 1-1-15,5-3 0 16,0-4 0-16,-1-5-1 16,-1-5 0-16,0-3 1 15,-2-2 1-15,1-5-1 16,1 1-2-16,-2 2-5 16,1-1 0-16,1 0 6 15,-2 0 1-15,-1-3-1 16,0-1-1-16,0-3 1 15,0-1-2-15,-1-4 1 16,-17 0 2-16,-9 0 1 0,-10 0-1 16,-7-9-1-16,-6 2 0 15,-4 2 1-15,-6 3 0 16,-7 0 0-16,-3 2 0 16,-5 0 0-16,-4 0 0 15,-2 0-1-15,-3 0 1 16,-4 0 3-16,-2 0-3 15,-2 2-3-15,-1-2 1 16,1 2 3-16,5-1-2 16,7 1 2-16,5 0-2 15,4 1 1-15,1 1 0 16,2-1 0-16,0 3 0 0,2-2 0 16,1 3 1-16,-1-1 1 15,-3 0 0-15,-1 1-2 16,5 0-4-16,2-2 4 15,5 2 0-15,0-4 0 16,-2 3-1-16,-2-2 0 16,-4 0 1-16,-3-1 1 15,-7-2-1-15,-3-1-2 16,-8 0 2-16,1 0 3 16,-2 0-3-16,3 0 1 15,6 0-2-15,6 0 0 16,12-1 1-16,7-2 5 15,6 1-5-15,6-1-3 0,4 3 3 16,3 0 0 0,4 0 0-16,3 0-3 0,7 0 1 15,3 0 2-15,6 0 2 16,2 0-1-16,2 0-2 16,1-4 3-16,-2-8-1 15,3 0 2-15,0-4-1 16,1-2 2-16,2-4 1 15,2-5 2-15,1-2 4 16,0-5-8-16,0-7 0 16,0-4 2-16,-2-7-3 15,-2-4-1-15,0-1 0 0,-1 2 0 16,4 1-1 0,-3 4 2-16,3 0-2 0,-2-2 0 15,-2 1 1-15,-1-5 0 16,-4-4-1-16,-2-1 2 15,-1-7 1-15,-1 1-3 16,4-1 0-16,1 7 0 16,5 10 3-16,0 4 5 15,3 7 7-15,-4 2-10 16,1-3 5-16,-4 1 8 16,-2-6-8-16,1-6-2 15,1-5-4-15,1-3-2 16,3 0 1-16,2 4-3 15,2 3 0-15,0 7 2 16,0 4-1-16,0 4-1 0,0 0 0 16,0-2 4-16,0-2 1 15,-6-3-1-15,0-10 4 16,-5-11-3-16,-2-9 1 16,0-4-6-16,-2 3-1 15,3 9 0-15,0 14 2 16,3 9-2-16,3 8 1 15,-1 7 0-15,0-2-1 16,-1 1 2-16,-1 1 0 16,-1-4-1-16,-2 0 0 15,1 0 0-15,-1 5 0 16,5 3 0-16,2 8 0 0,2 2 0 16,2 7 0-16,-1 2 1 15,1 1-1-15,1 2 0 16,0 1 0-16,0 0 0 15,0-1 0-15,0-2 1 16,0-4-1-16,0 0 0 16,0-1 0-16,1 3 0 15,4 4 0-15,-1-2 1 16,2 1-1-16,4-4-1 16,9 1-2-16,12-1 0 15,23-2-2-15,27 1-13 16,37-4-48-16,36-9-83 15,24-12-476-15</inkml:trace>
  <inkml:trace contextRef="#ctx0" brushRef="#br1" timeOffset="-133128.33">12705 13618 928 0,'0'0'46'15,"0"0"-46"-15,0 0-6 16,0 0 6-16,137 0 5 15,-58 0 3-15,18 0 1 16,12 3-1-16,9 2-2 16,6 6-5-16,1-2-1 15,-3 2 0-15,12-1 3 16,8-2 1-16,7-3-3 16,11 2 5-16,6-3-1 0,-1-1-4 15,1-1-1-15,-8-1-2 16,-6-1 2-16,0 0 0 15,-1 0 3-15,11 4 29 16,7 1 29-16,10 2-49 16,10 1-10-16,8 1-3 15,6 1 1-15,4-2-2 16,2-1-1-16,0-1-2 16,-2-2-2-16,-3-3-2 15,-2-1 6-15,-4 2 3 16,-2 2 5-16,-6 0 4 15,-3-1 1-15,0 1-9 0,-2 1 0 16,4-2-1 0,6 2-2-16,4-3 1 15,5-1-6-15,2 0-3 0,-5 1-2 16,-5 1 4 0,-13 0 8-16,-9 2 0 0,-14 1 1 15,-12 0 3-15,-11 3-4 16,-4 1 0-16,0 0 0 15,7 2 0-15,5-2 0 16,12 2 0-16,9-4 1 16,7 1 0-16,3 0-1 15,0-4 0-15,0 1-1 16,0-1 0-16,-3-1 1 16,-3 3 2-16,-6-2 3 15,-6 0 3-15,-5 2-1 0,-6-1-3 16,5 1-2-16,0 2-2 15,5-2 2-15,6 1-4 16,-2 1 2-16,-3-4-1 16,-6 1-2-16,-11 0 3 15,-4-4 0-15,-6 3 0 16,-6-3 1-16,-2 2 5 16,-1 2-4-16,0 0-1 15,2 1 0-15,1-1-1 16,5-1-4-16,6 0 4 15,5-1 0-15,2-1 0 16,-4 0 0-16,-3-1 3 0,-5 1-2 16,-4 2-1-1,1-3 0-15,-1 0-1 0,-3 1-1 16,7-3 2-16,6 0 2 16,1 0-2-16,5 0 1 15,3-3-1-15,-3-3 2 16,-1 0-1-16,-2 1-1 15,-10 0 0-15,-8 3 2 16,-6-1 3-16,-8-1-4 16,-2-4-1-16,-6 1 0 15,4-3 3-15,5 1-3 16,7-1 2-16,7 1-2 16,2 1 0-16,-4-4 0 0,-3 3 0 15,-5-4 0-15,-5 1 3 16,-7 0 4-16,-9 0 2 15,-1 3-3-15,-1 1 3 16,5-1-5-16,8 1-4 16,4 5 0-16,4-3-2 15,-4 1 0-15,-2 2 2 16,-5-5-4-16,-18 2 4 16,-11-4 2-16,-20 3 6 15,-9-3 20-15,-14 3 10 16,-5-3-8-16,-6 4-17 15,1 2-13-15,-6 2 0 16,-3 2-2-16,-3-2 1 0,-2 2 1 16,-4 0 1-16,0 0 1 15,0 0 10-15,2 0 14 16,3 0 7-16,4-3-4 16,7 3-12-16,4-2-15 15,2 2-2-15,0 0 0 16,-4 0-1-16,-2 0 1 15,-5 0 1-15,-2 0-1 16,-5 0 1-16,-4 0 6 16,0 0 6-16,0 0 4 15,0 0-7-15,0 0-10 16,0 0 0-16,0 0-49 16,0-4-105-16,-8-16-560 15</inkml:trace>
  <inkml:trace contextRef="#ctx0" brushRef="#br1" timeOffset="-131542.64">14152 15408 882 0,'0'0'7'0,"0"0"-4"15,-115 0 6-15,64 4 16 16,-12 11 21-16,-5 8 34 16,-2 5-24-16,6 9-17 15,7 5-3-15,12 8-6 16,14 3-15-16,10 2-1 0,21 3 5 15,0 0-3 1,27 2-8-16,13-6-1 0,12-9 0 16,8-9-1-16,6-17-3 15,4-10-3-15,4-9 5 16,1-8-4-16,-5-22 3 16,-15-8-4-16,-10-9-1 15,-15-3 1-15,-15-3 9 16,-8-5 0-16,-7-5-6 15,-3-4-3-15,-12 0 3 16,-2 5 13-16,1 12 16 16,3 5 16-16,4 12-9 0,3 9-4 15,3 9 13 1,0 7-11-16,3 5-4 0,0 3-2 16,0 0-15-16,0 0-15 15,0 0-1 1,0 5-10-16,8 16 5 0,5 12 5 15,3 9 18-15,2 7-6 16,-4 4 9-16,-2 4 2 16,-1 4-8-16,0 4-5 15,-2 10 3-15,4 5-6 16,-2 4 0-16,-1 2-7 16,1-10 0-16,-2-5 4 15,2-6-3-15,-3-13 0 16,-2-10-1-16,-3-9-1 15,-1-12 0-15,-1-9 1 0,-1-6-5 16,0-6-22-16,0 0-41 16,0 0-59-16,-4-10-82 15,-9-17-256-15</inkml:trace>
  <inkml:trace contextRef="#ctx0" brushRef="#br1" timeOffset="-131127.41">15297 15504 762 0,'0'0'404'0,"0"0"-395"15,0 0 56-15,0 0 33 16,0 0-34-16,0 0 0 16,-12-7 13-16,43 7-30 15,22 0-12-15,24 0 4 16,14 0-25-16,6 0-9 0,-6 0-5 15,-9 5 0 1,-16 2-4-16,-12 0-7 0,-16-3-13 16,-11-1-4-16,-15-2 6 15,-7 1-5-15,-5 0-17 16,-8 3-10-16,-22 7-54 16,-16 2-70-16,-19 6-352 15</inkml:trace>
  <inkml:trace contextRef="#ctx0" brushRef="#br1" timeOffset="-130908.79">15374 16044 1317 0,'0'0'39'0,"0"0"-3"0,0 0 73 16,0 0-39-16,0 0-23 15,156-41-9-15,-62 24-26 16,0 1-12-16,-9 7-7 16,-20 3-41-16,-20 5-72 15,-19-1-102-15,-25-1-503 16</inkml:trace>
  <inkml:trace contextRef="#ctx0" brushRef="#br0" timeOffset="-124346.55">19141 7965 233 0,'0'0'77'16,"0"0"-70"-16,0 0 25 15,0 0 40-15,0 0-17 16,0 0 6-16,0 0-2 15,0 0-13-15,0 0-4 16,0 0-3-16,0 0-7 16,0 0-7-16,0 2-2 15,0-2 2-15,0 0-3 16,0 0-2-16,0 0 9 16,0 0 8-16,0 0 6 15,0 0 11-15,-3 0 2 16,-7 0-6-16,-10-5-26 15,-5-3-24-15,-11-1 1 0,0 0 1 16,-2-4 15 0,-1-5 1-16,-6-6-4 0,-1-8 2 15,-8-13 0-15,-1-4 17 16,-3-2 7-16,1 1-8 16,8 11-29-16,6 9 5 15,10 7 32-15,9 6-18 16,4 3-22-16,0 3 0 15,3 1 0-15,4 1 2 16,5 0 2-16,5 4 1 16,3-1-4-16,0 0 0 15,-1 2-1-15,1 0 0 16,0 3 2-16,0-1-2 0,0 2 0 16,-2 0-6-16,2 0-23 15,-1 0-36-15,1 0-58 16,0 5-116-16,-2 0-210 15</inkml:trace>
  <inkml:trace contextRef="#ctx0" brushRef="#br0" timeOffset="-123407.02">18042 7093 593 0,'0'0'23'0,"0"0"34"15,0 0 91-15,0 0-54 16,0 0-46-16,0 0 2 16,-8-9-15-16,8 9-17 15,0 0-5-15,0 0 1 16,0 0-4-16,0 0-1 15,0 0 4-15,0-2 0 0,0 2 4 16,0-1 2-16,0 1-2 16,0 0-5-16,0 0-2 15,0 0-8-15,0 0 0 16,0 0-4-16,0 0 2 16,0 0 0-16,0 0 2 15,0 0-2-15,0 0 7 16,0 0-5-16,0 0 6 15,0 0 2-15,0 0 7 16,0 0-1-16,0 0-1 16,0 0-5-16,0 0-2 15,0 0-7-15,0 0-1 0,0 0-2 16,0 0-2 0,0 0 1-16,0 0 0 0,0 0-1 15,0 0 2-15,0 0 2 16,0 0 0-16,0 0 0 15,0 0 0-15,0 0-5 16,0 0 4-16,-1 0 1 16,1 0 2-16,-2 0-1 15,2 0 0-15,0 0 0 16,0 0-1-16,0 0 0 16,0 0 0-16,0 0 1 15,0 0 0-15,0 0 0 16,0 0-1-16,0 0 1 0,0 0-1 15,0 0 1 1,0 0-1-16,0 0 0 0,0 0-5 16,0 0-53-16,0 0-82 15,0 3-178-15,2-3-271 16</inkml:trace>
  <inkml:trace contextRef="#ctx0" brushRef="#br3" timeOffset="-118825.45">19147 7972 239 0,'0'0'120'0,"0"0"-29"0,0 0 23 15,0 0 0-15,0 0-27 16,0 0-2-16,0 0-15 16,0-2 0-16,0-3-6 15,0 1 4-15,-6-3-27 16,-12-4-19-16,-3-1 1 16,-5-3-7-16,-7 1-6 15,-5-2 6-15,-2 0-2 16,-6-1-6-16,1-3-1 15,-1 0 2-15,2 3-4 16,6 2 3-16,-1 0 11 16,3 3 4-16,-1 0-12 15,-2 2-8-15,-6 0 3 0,5 1-2 16,3-1-2-16,-3-2 19 16,1 0-6-16,-6-3-15 15,0-3 2-15,2-1 0 16,3-1 0-16,5-2 1 15,7 0-2-15,4 1 3 16,6 1-3-16,4 4 1 16,3 2 9-16,3 3 10 15,1-1-12-15,0 1-7 16,2 5 0-16,1-1-2 0,1 3 0 16,1-1 0-1,1 4-1-15,1-1-1 16,0 2-3-16,0 0-31 0,0 0-47 15,1-2-82-15,14-5-250 16</inkml:trace>
  <inkml:trace contextRef="#ctx0" brushRef="#br3" timeOffset="-118193.1">17615 7057 670 0,'0'0'198'0,"0"0"-171"15,0 0-4-15,0 0 8 16,0 0-17-16,0 0 2 16,-10-3 22-16,33-6 2 15,9-8-7-15,4-8-17 16,-2-3-7-16,-9-3-4 16,-8-2 4-16,-10 0-3 0,-7-1-6 15,0-2 5-15,-9 5-2 16,-4 8 14-16,4 9-17 15,2 12 0-15,2 2 0 16,1 7-6-16,-1 17-3 16,-1 12 7-16,1 14 2 15,1 11 2-15,3 7 6 16,1 10 7-16,-2 0-9 16,2-3-3-16,0-4 2 15,0-7-4-15,-3-7-1 16,-6-11 1-16,-4-9 0 15,-8-8-1-15,-4-12 3 16,-5-10 1-16,-3-7 5 0,-2-4 2 16,3-18 4-1,5-6 12-15,9-3-7 0,12 4-9 16,6 2 1-16,6 5-12 16,25 5-4-16,14 8 2 15,12 7 1-15,10 0-3 16,3 0-17-16,4 0-64 15,-5 0-101-15,-6 0-415 16</inkml:trace>
  <inkml:trace contextRef="#ctx0" brushRef="#br3" timeOffset="-116857.77">19083 5160 54 0,'0'0'93'15,"0"0"-9"-15,0 0 19 0,0 0-28 16,0 0-18-16,0 0 9 16,0 8 9-16,0-8-10 15,0 0-15-15,0 0 3 16,0 0-1-16,0 0-3 16,0 0-10-16,0 0-3 15,0 0-10-15,-6 3-20 16,-9 3-3-16,-9 2-3 15,-7 6 2-15,-8 3 5 16,-10-1-6-16,-12 1 4 16,-17 1-4-16,-20-2 2 15,-20-2-1-15,-30-3 3 16,-20-3-5-16,-13-6 0 16,-4-2 2-16,12 0-2 0,17-1 0 15,18-11 18-15,20 1 11 16,21 1 5-16,17 0-18 15,14 3 11-15,11 1-14 16,9 4-2-16,13 0 4 16,12 2-8-16,11-3-7 15,8 3 0-15,2-2 0 16,0 0-1-16,0-1-14 16,0 1-11-16,14-2-28 15,4-4-46-15,1-1-155 16,-5-4-247-16</inkml:trace>
  <inkml:trace contextRef="#ctx0" brushRef="#br3" timeOffset="-116393.52">15818 5051 641 0,'0'0'133'0,"0"0"-127"16,0 0 102-16,0 0-38 15,0 0-44-15,0 0 23 16,-8-76-9-16,32 60-12 15,9 2-13-15,4 3-9 16,2 5-3-16,-1 1-2 16,-3 5-1-16,-12 2-1 15,-10 18-8-15,-13 10-4 16,-8 8 13-16,-30 9 8 16,-20 8 6-16,-9 1-1 15,-5 5 14-15,5 0 3 16,11-5-9-16,15-3 15 15,11-7-20-15,21-10-8 0,9-9-8 16,48-13 1-16,43-14 4 16,43-21 7-16,37-22-12 15,16-11-20-15,-5-1-80 16,-36-1-203-16</inkml:trace>
  <inkml:trace contextRef="#ctx0" brushRef="#br3" timeOffset="-114371.67">25798 4541 398 0,'0'0'367'16,"0"0"-350"-16,0 0-16 15,0 0 63-15,0 0 59 16,0 0-102-16,3-95 34 16,0 49 5-16,-3-7-8 15,0-6-28-15,0-5 3 16,0-9-9-16,-6-7-8 15,6 2-4-15,0-6-6 16,1 2 2-16,16 0-2 16,2 0-7-16,4 6 7 0,5 1 3 15,5-1-3 1,6-5-1-16,4-3 1 0,-1-8 2 16,1-7-1-16,0-4 0 15,-3-6-1-15,2-4-2 16,4-2 1-16,5 6-9 15,2 12 3-15,0 12-3 16,1 14 10-16,-8 10-1 16,-3 3 2-16,-8 5-1 15,-4 1 1-15,-7 4 1 16,-2 3 2-16,-4 1 0 16,-2 4-4-16,-1-2 0 0,5-1 0 15,-2 2-4-15,3 0 4 16,-4 7-2-16,-3 7 2 15,-10 8-2-15,-1 6 1 16,-3 6 0-16,0 3-2 16,0 4 3-16,0 0 1 15,0 0 0-15,0 0-1 16,0 0-5-16,0 0-23 16,0 0-69-16,2 0-68 15,4-5-201-15</inkml:trace>
  <inkml:trace contextRef="#ctx0" brushRef="#br3" timeOffset="-113839.22">27299 959 459 0,'0'0'200'0,"0"0"-156"15,0 0-26-15,0 0 28 16,0 0-46-16,0 0 0 0,91-31 17 16,1 26 2-1,12-1-4-15,-2 6 0 0,-11 0-3 16,-24 2-10-16,-21 13 11 15,-24 2-13-15,-22 1-8 16,-1 3 7-16,-35 2 1 16,-15-1 12-16,-11-1-11 15,-8-4-1-15,7-5 1 16,12 1 4-16,16-4-1 16,17 1-4-16,15-3-1 15,3 3-11-15,16-3 12 16,20 3 2-16,18 2 15 15,13-1 15-15,6 0-13 16,0 1-4-16,-7 2-10 16,-11 2 1-16,-12 3 3 0,-10 4-1 15,-8 7 7-15,-8 10 11 16,-11 12-5-16,-6 12-19 16,-23 7 0-16,-38 7 0 15,-36 3-2-15,-33 6-10 16,-31 5-45-16,-22 0-70 15,-17 3-209-15</inkml:trace>
  <inkml:trace contextRef="#ctx0" brushRef="#br3" timeOffset="-112826.27">22967 6227 344 0,'0'0'124'0,"0"0"-79"16,0 0 76-16,0 0 2 15,0 0-22-15,0 0-19 0,-30-32-10 16,30 11-11 0,0-8-5-16,0-7-12 0,0-16-16 15,0-13-5-15,-2-17-8 16,-3-12-9-16,2-7-6 15,1 6 0-15,2 7-1 16,0 11 1-16,0 14 0 16,6 15-2-16,4 11 0 15,-2 13 2-15,-3 10 2 16,-5 6-1-16,0 4 1 16,0 1-1-16,0 3 0 15,0 0-1-15,0 0-7 16,0 0-5-16,0 0-64 15,9 0-63-15,5 5-81 16,7-5-277-16</inkml:trace>
  <inkml:trace contextRef="#ctx0" brushRef="#br3" timeOffset="-112324.18">23783 4830 449 0,'0'0'186'16,"0"0"-149"-1,0 0 78-15,0 0-21 0,0 0-67 16,-97-42-11-16,31 39 22 15,-14 3 1-15,-16 0-23 16,-10 0 18-16,1 3-8 16,8 0 8-16,17-3-19 15,22 0-8-15,25 0 15 16,17-11 4-16,16-8-24 16,8-5-2-16,32-10-23 15,17-3 9-15,15 4 8 16,0 6 2-16,-6 7 2 15,-17 4 1-15,-18 5 2 0,-17 5 0 16,-8-1 15 0,-6 2 32-16,0 2 18 0,0-1-30 15,0 3 4 1,0 1-9-16,0 0-28 0,3 13-3 16,7 28-11-16,8 26 11 15,3 20 1-15,4 19-1 16,-1 11 0-16,0 7-37 15,-4-1-124-15,-3-9-313 16</inkml:trace>
  <inkml:trace contextRef="#ctx0" brushRef="#br3" timeOffset="-104891.39">16798 16273 478 0,'0'0'304'0,"0"0"-234"0,0 0-22 16,0 0 46-16,0 0 16 15,0 0-13-15,0 0 0 16,0 0-48-16,-14-74-47 15,17 32 8-15,6-11-1 16,0-5 4-16,2-5-6 16,-4-6 3-16,6-5-7 15,1-4-3-15,2-6-1 16,4-11 1-16,2-7 0 16,3-2 0-16,2 9-10 0,-4 17-10 15,-2 25 18 1,-5 18 0-16,-6 12 1 0,0 8 1 15,-2 5-1-15,-3 5-1 16,-4 4 2-16,2 1-4 16,2 0-1-16,4 18-8 15,4 17 13-15,2 13 2 16,1 13 2-16,0 6-3 16,-5 5 3-16,-3 1-1 15,-2-2 13-15,-5-2-6 16,2-2 3-16,-3-5 1 15,0-5-11-15,0-8 2 16,0-3-3-16,0-7-2 16,0-4-1-16,0-4-3 15,0-4-34-15,-1-7-37 0,-2-4-53 16,0-10-90 0,-2-6-345-16</inkml:trace>
  <inkml:trace contextRef="#ctx0" brushRef="#br3" timeOffset="-104606.95">16813 15693 799 0,'0'0'130'16,"0"0"-80"-16,0 0 19 16,0 0 2-16,0 0-7 15,0 0 7-15,12-6-14 16,16 6-5-16,11 0-29 16,8 0-14-16,4 0-9 15,2-1-4-15,0-6-95 16,-10-9-252-16</inkml:trace>
  <inkml:trace contextRef="#ctx0" brushRef="#br3" timeOffset="-104054.87">17691 15756 801 0,'0'0'143'0,"0"0"-86"16,0 0 45-16,0 0-2 16,0 0-24-16,0 0-1 15,-6-10-21-15,32 5-30 0,18 0-12 16,16 1 4-16,7-1 0 16,5-1-11-16,-4 3-4 15,-7 0 0-15,-10 3-2 16,-8 0 1-16,-11-3-6 15,-14 0 4-15,-9 2-10 16,-8 0-30-16,-1-4-47 16,0 1-90-16,-5-10-438 15</inkml:trace>
  <inkml:trace contextRef="#ctx0" brushRef="#br3" timeOffset="-103775.95">17981 15470 785 0,'0'0'316'0,"0"0"-296"16,0 0 30-16,0 0 13 16,0 0-37-16,0 0 53 15,-33 67 22-15,33-25-41 16,0 5-11-16,0 3-9 15,0-2-11-15,0 0 1 16,0 1-22-16,0 4-5 16,0 4-3-16,-8 0-3 15,-2-1-68-15,0-9-102 16,2-15-149-16</inkml:trace>
  <inkml:trace contextRef="#ctx0" brushRef="#br3" timeOffset="-97242.31">19183 15453 749 0,'0'0'153'0,"0"0"-115"15,0 0-22-15,0 0 0 16,0 0 1-16,0 0 38 15,0 86 21-15,-2-27-29 16,-1 12-25-16,0 4-2 16,0 1-5-16,-7-2-10 15,-1-2-4-15,-3-6-1 16,3-6-10-16,7-14-47 16,4-13-92-16,0-17-170 15,6-16-296-15</inkml:trace>
  <inkml:trace contextRef="#ctx0" brushRef="#br3" timeOffset="-96723.21">19107 15509 927 0,'0'0'13'16,"0"0"17"-16,0 0 8 15,0 0-33-15,0 0 2 16,106-22 12-16,-41 22-6 0,10 7-7 16,-7 7-6-1,-6 1-1-15,-19-1 1 16,-19 3-4-16,-17 5-1 0,-7 1 3 16,-19 4 2-16,-21 3 6 15,-11 0-5-15,-3-1 0 16,4-6-1-16,11 2 0 15,12-5-1-15,15-1-5 16,10-5-1-16,2 3 0 16,9-2 0-16,15-1 7 15,3 1 0-15,3 2 4 16,2 0-4-16,-2 0 0 16,-4 2 0-16,-5 0 0 15,-8-2 3-15,-7 5 2 16,-6 2 12-16,0 3 7 0,-5 2 5 15,-15 1-2-15,-6-2-9 16,-2 0 12-16,-3 0 1 16,-2-4-1-16,0-1-1 15,0-5 3-15,2-3 1 16,6-8-5-16,4-2-12 16,7-5-9-16,5-5-7 15,4-22-4-15,5-19-67 16,0-22-64-16,17-21-159 15</inkml:trace>
  <inkml:trace contextRef="#ctx0" brushRef="#br3" timeOffset="-96475.89">19724 15034 915 0,'0'0'201'0,"0"0"-195"16,0 0-6-16,0 0 23 15,0 0 49-15,-40 110-23 16,39-60-4-16,1 6-19 16,0 2-22-16,13 3-4 15,4-1-19-15,6-2-80 0,3-2-119 16,-4-8-397-16</inkml:trace>
  <inkml:trace contextRef="#ctx0" brushRef="#br3" timeOffset="-96201.64">20175 15550 948 0,'0'0'243'0,"0"0"-243"15,0 0-2-15,0 0 2 16,-23 83 35-16,19-35 3 0,2 7 2 16,2 8-15-16,-3 5-17 15,-5 3-8-15,-3 1-2 16,0-7-16-16,3-11-51 15,5-13-32-15,3-16-53 16,0-15-218-16</inkml:trace>
  <inkml:trace contextRef="#ctx0" brushRef="#br3" timeOffset="-95838.39">20200 15481 828 0,'0'0'146'0,"0"0"-146"15,0 0-7-15,0 0 7 16,0 0 27-16,94 49 27 16,-49-20-18-16,-3 6-14 15,-4 3-19-15,-10 3-3 16,-11 1 0-16,-11-1 3 15,-6 2 4-15,0-1 28 16,-12 4-5-16,-6 7-18 16,-1-3-2-16,-7 3-10 0,-2-6 0 15,0-8 0-15,-1-6 0 16,0-8-2-16,-3-7 0 16,-2-10 1-16,-5-8-9 15,-1-2-12 1,6-21-10-16,7-17-38 0,13-18-56 15,14-20-267-15</inkml:trace>
  <inkml:trace contextRef="#ctx0" brushRef="#br3" timeOffset="-95600.12">20691 15042 1016 0,'0'0'39'15,"0"0"-36"-15,0 0 3 16,-30 79 39-16,24-23 6 16,5 11-16-16,1 4-18 15,0 2-17-15,0 0-8 16,0-6-110-16,7-9-407 15</inkml:trace>
  <inkml:trace contextRef="#ctx0" brushRef="#br3" timeOffset="-95261.9">21007 15891 1002 0,'0'0'22'15,"0"0"-12"-15,0 0 6 16,0 0 43-16,0 0 41 16,94 0-23-16,-34 3-40 15,5-3-28-15,8 0-9 16,0-3-15-16,2-11-105 16,-13-2-222-16</inkml:trace>
  <inkml:trace contextRef="#ctx0" brushRef="#br3" timeOffset="-95053.45">21247 15591 1138 0,'0'0'117'0,"0"0"-109"15,0 0-8-15,-58 110 56 16,49-56-2-16,0 4-11 15,6 10-19-15,3 9-24 16,0 3-2-16,0 1-90 16,13-9-158-16,7-9-618 15</inkml:trace>
  <inkml:trace contextRef="#ctx0" brushRef="#br3" timeOffset="-91669.69">22478 15623 947 0,'0'0'65'0,"-85"0"-63"16,46 5 4-1,6 4 34-15,3 2 0 0,-1 6 5 16,4 9 1-16,3 10-4 16,0 7-17-16,5 8 0 15,4 3-4-15,10 9 6 16,5 1-6-16,0-2-8 15,22-3-7-15,12-11-6 16,17-8 0-16,16-10-26 16,12-15-75-16,10-15-100 15,-1-9-423-15</inkml:trace>
  <inkml:trace contextRef="#ctx0" brushRef="#br3" timeOffset="-91438.2">22937 15632 1072 0,'0'0'90'15,"0"0"-78"-15,0 0 4 16,0 0 7-16,-57 97 24 16,51-38 11-16,2 14-10 15,4 4-2-15,0 7-24 16,0-4-21-16,-1-7-1 15,1-8-4-15,0-14-63 16,0-13-39-16,10-20-77 16,6-18-284-16</inkml:trace>
  <inkml:trace contextRef="#ctx0" brushRef="#br3" timeOffset="-91090.13">23000 15565 838 0,'0'0'190'0,"0"0"-190"15,0 0-4-15,0 0-12 16,0 0 16-16,0 0 8 16,97 78 7-16,-35-38-9 15,4 4 9-15,-6-1-13 0,-14 0-4 16,-19-3 0-16,-15 7-1 15,-12 3 3-15,-15 2 6 16,-19 2 33 0,-10-1-2-16,-6-2-11 0,-2-3-16 15,-1-2-7-15,1-2-1 16,3-6-2-16,2-7-1 16,4-7 0-16,6-10 0 15,7-13 0-15,10-1-18 16,18-29-49-16,4-19-133 15,33-12-541-15</inkml:trace>
  <inkml:trace contextRef="#ctx0" brushRef="#br3" timeOffset="-90854.72">23760 15963 759 0,'0'0'472'16,"0"0"-472"-16,0 0-8 15,0 0 8-15,0 0 11 16,0 0 24-16,144-11 0 16,-55-5-35-16,1 0-7 0,-8 0-82 15,-14-1-106 1,-17-1-323-16</inkml:trace>
  <inkml:trace contextRef="#ctx0" brushRef="#br3" timeOffset="-90656.6">24062 15616 783 0,'0'0'392'15,"0"0"-364"-15,0 0 2 16,-88 30 22-16,70 8 2 15,1 12 7-15,6 7-7 16,2 10-5-16,3 6-35 16,2 5-14-16,1-3-2 0,3-5-61 15,0-9-108-15,10-10-193 16</inkml:trace>
  <inkml:trace contextRef="#ctx0" brushRef="#br3" timeOffset="-87424.82">25078 15552 957 0,'0'0'73'0,"0"0"-64"15,0 0 24-15,0 0-6 16,0 0-10-16,0 0 18 16,-36 98 43-16,27-41-42 15,2 6-16-15,2 4-11 16,5 2-2-16,-1 1-5 15,-3-2 1-15,-2-6-3 0,0-8 0 16,-4-9-14-16,4-7-96 16,3-15-132-16,3-13-437 15</inkml:trace>
  <inkml:trace contextRef="#ctx0" brushRef="#br3" timeOffset="-86902.21">25070 15598 861 0,'0'0'141'0,"0"0"-130"15,0 0 35-15,0 0 17 16,0 0-63-16,0 0 4 16,25-41-4-16,40 50 7 15,11 11-6-15,6 3 1 16,-9 1-2-16,-16-1-1 15,-20-1-4-15,-24 1 4 16,-13 1-11-16,-6 0 12 16,-28 0 0-16,-11-2 5 15,-3-1-3-15,-1 1 0 16,12-2-2-16,12-1 0 16,10 4-7-16,10 2-7 15,5 2 3-15,5 0 4 16,16 1 1-16,2-1-1 0,3 0 7 15,-4-1 0-15,-1 2 0 16,-6-5 0-16,-5 1 4 16,-2-2 0-16,-2-1-2 15,-3 0 8-15,-3 0 0 16,0 3 2-16,-9 2 5 16,-11 1 7-16,-11 1 9 15,-8 0-12-15,-2-6 8 16,-5-3-6-16,4-7-4 15,3-6 0-15,6-6-11 16,8-3-1-16,10-27-7 16,15-11-12-16,10-14-81 0,33-8-122 15,17-7-426-15</inkml:trace>
  <inkml:trace contextRef="#ctx0" brushRef="#br3" timeOffset="-86656.87">25998 15632 1060 0,'0'0'41'0,"0"0"-34"16,0 0 9-16,-17 83 59 15,8-32-10-15,1 7-14 0,5 9 1 16,3 5-20-1,0 5-19-15,0-2-8 0,0-9-5 16,0-6-2-16,-8-4 0 16,-1-12-41-16,-1-7-92 15,8-16-87-15,2-18-315 16</inkml:trace>
  <inkml:trace contextRef="#ctx0" brushRef="#br3" timeOffset="-86339.8">26001 15556 942 0,'0'0'47'0,"0"0"-35"16,0 0-4-16,0 0 29 15,0 0 6-15,95 59 10 16,-45-16-6-16,2 7-26 15,-2 5-15-15,-3 5-3 16,-6 3-3-16,-11 3 0 16,-12 2 1-16,-15-1 13 15,-3-2 26-15,-28-1-15 16,-22-3 1-16,-21-3-14 16,-24-6-11-16,-28-3-1 15,-23-8-1-15,-13-6-74 16,-10-10-102-16,-3-14-334 0</inkml:trace>
  <inkml:trace contextRef="#ctx0" brushRef="#br3" timeOffset="-82757.51">12357 14098 699 0,'0'0'139'16,"0"0"-40"-16,0 0-5 15,0 0-44-15,0 0-37 16,0 0-13-16,-34-15-1 15,34 45 1-15,0 17 25 16,0 12-3-16,6 12-15 16,7 14 0-16,-4 12-3 15,-4 12 4-15,-5 12 9 16,0 11 3-16,-5 5-7 16,-1 1 6-16,5 0-11 15,1-8-2-15,7-3-3 0,14-6-2 16,3-5 0-1,2 4 0-15,-3-3-1 0,-5-3 1 16,-6-4 1 0,-7-9-2-16,-5-10 4 0,0-8-3 15,0-11 0-15,0-9 2 16,-2-13 2-16,1-10-4 16,-4-11 0-16,2-8 1 15,-3-4-2-15,-1-4 2 16,1-4 1-16,-2-2-2 15,5-3 2-15,2-1-2 16,1-3 0-16,0 1-1 0,0 4-3 16,0 0-3-1,15 2 5-15,9 2 1 0,4-3 3 16,15 0-2 0,11-1-1-16,13-2 2 0,20-3-2 15,15 0-4-15,18 0 4 16,8 0 0-16,11 5-3 15,6 2 5-15,-1 1-4 16,2 3 2-16,6 4-2 16,4-1 1-16,8 1 0 15,15-1 1-15,7 3 5 16,18-5-5-16,13 5-6 16,9-7 5-16,12 2-4 15,0 2-4-15,-2-1-1 16,-11 1 2-16,-14 1 2 0,-16 4 5 15,-15 3 0-15,-12 4 2 16,-15-2 0-16,-4 3 1 16,2-3-2-16,3-2 0 15,12 1 0-15,3-3 0 16,9-1 1-16,1-2 1 16,-5 2-2-16,-2-1-1 15,-13 2 0-15,-8 2-1 16,-12 2 2-16,-12 1 0 15,-11 0 0-15,-4 3-4 16,-6 2 4-16,2-7-2 16,3-1 6-16,4-5-8 0,7-3 3 15,11-3 1-15,10 0 0 16,0 1-1-16,2 4 1 16,1-3 6-16,-9 6-5 15,2 0 0-15,-2 1-1 16,2 0-2-16,5-4-21 15,9-2-15-15,3-4 4 16,7-6 17-16,2-4 9 16,1 0 3-16,2 0 10 15,-2 0-3-15,3 0 18 16,-2 0 4-16,0 0-10 16,3 0-5-16,1 0-5 15,5 0-4-15,8 0-1 0,4-6-8 16,4-5-19-16,3 0-10 15,-6-1-15-15,-17-1 19 16,-13 2 33-16,-18-1 1 16,-20-2 10-16,-15 1 33 15,-12 3-4-15,-9 0 0 16,-3 1-24-16,2-1-6 16,7 6-9-16,13-1-3 15,5 0 2-15,1 0-13 16,-1 0-15-16,-13-5-21 15,-12 2 33-15,-12-3 17 16,-15-4 2-16,-14-2 1 16,-7-2 4-16,-3-3 21 0,1 2 9 15,3-2-14-15,10 1-10 16,9 0-8-16,7 4-5 16,0 0-3-16,-7 0 3 15,-8 1-1-15,-14 2 1 16,-10-3 0-16,-10-2 9 15,-4-1 0-15,-1-2 26 16,2-3-13-16,9-4-9 16,9-5-9-16,6-4-3 15,13-2 0-15,0-3-2 16,0 2 2-16,-10 3-1 16,-6 1 1-16,-8 1-1 0,-9-3 19 15,-4 2 11 1,-2-4-3-16,1-1-6 0,0-1-14 15,2-5-7 1,4-7 2-16,5-6-2 0,6-5-4 16,1 1-2-16,1 0-3 15,-7 5 6-15,-6 6 3 16,-2 1 2-16,-10-3 0 16,-2-2 0-16,-2-1 9 15,0-3-11-15,-6-1 0 16,-8 1 0-16,1-6-1 15,0-4 0-15,5-4-5 0,4-4-5 16,4 2-1 0,0 5-2-16,0 3 10 0,7 5 3 15,2 5 2-15,-5 4 2 16,-4 1-2-16,0 0 0 16,0-3-1-16,-10-3-2 15,-3 3 0-15,-2 2 2 16,1 3-1-16,1 3-2 15,1 3 3-15,0 1 0 16,-3 5-4-16,3 7 4 16,-3 5 0-16,2 5 0 15,-5 6-2-15,-3 2 1 16,-6 4 0-16,-3 2-1 16,-6 3-1-16,-4-1 2 15,1 2 1-15,-1 0-2 0,-3-1-1 16,-2 0-20-1,-4 0-9-15,-3 1 13 0,-8 0 9 16,-7 3 3-16,-9 1 3 16,-12 2 4-16,-8 0-2 15,-9 0 5-15,-6 0-4 16,-4 7 2-16,-3 0-2 16,-5 1 1-16,-3-1-6 15,-3-5-24-15,-1 0-14 16,2-2 21-16,-2 0 18 15,-4 1 4-15,-1 1 1 16,-5 0 5-16,-6 1 3 0,-3-2-3 16,-2-1-5-1,2 0-2-15,1 0 2 0,5-6-10 16,2-5-8-16,5-3-15 16,2 0 7-16,1 4 26 15,-2-2 1-15,-5 3 7 16,-6 0 3-16,-3 3-1 15,-2 1-10-15,-4 1 1 16,5 4-2-16,2-3 0 16,4 1 1-16,9 1-3 15,4-3-2-15,8 1-1 16,8-4 5-16,5 3 0 16,7-4 1-16,3 3 0 15,6-1 3-15,3 0-3 16,2 4 0-16,-2-4-1 0,-5 3 2 15,-2 0 0-15,-1-2-1 16,-1 2 0-16,6-1-1 16,2-3 1-16,-1-2-1 15,5-2 0-15,0-3 1 16,2-2-2-16,0 0 2 16,-1 1 0-16,1 1 1 15,-8 3 1-15,-6 0 2 16,-9 2-3-16,-5 1 0 15,-4-1-2-15,-1-1-1 16,-2 0 1-16,2-2 1 16,1-2-2-16,4-3 1 0,0 2-1 15,-2-2 2-15,-1 3 0 16,-1-2 1-16,-4 3 2 16,0 1 3-16,-4 4-5 15,-6 1-1-15,-2 2 3 16,2-3-2-16,-3 0-2 15,-3-1 1-15,3 0-3 16,-3-3 3-16,-2 3-1 16,4 1 1-16,-4 1 0 15,-4 2 1-15,3 5 5 16,-5-2-4-16,0 2-2 16,3 0 5-16,1 0-5 15,2 0-3-15,7 0 3 0,-1 0 0 16,4 0 0-16,8 2 0 15,2 3 1-15,3 2-1 16,-1 1 0-16,0 1 0 16,-1-1 0-16,2 2-2 15,-1-3 1-15,1 0 0 16,-1-2 1-16,-2-1 1 16,1 1 2-16,-2-2-3 15,-7 0 1-15,0 3 0 16,-8-1-1-16,-4 4 5 15,-5 2-1-15,-7 2 10 16,-13 3-3-16,-17 2-8 0,-20 7-1 16,-21 7 0-1,-24 6-2-15,-23 12-17 0,-25 11-5 16,-35 17-44-16,-42 14-92 16,-49 16-312-16</inkml:trace>
  <inkml:trace contextRef="#ctx0" brushRef="#br3" timeOffset="-81339.51">28313 15197 289 0,'0'0'326'0,"0"0"-308"0,0 0 13 16,0 0 85-16,0 0-53 16,0 0 9-16,0 0-11 15,9-62-52-15,-6 89 1 16,0 15-10-16,-3 9 16 16,-3 7-3-16,-21 0-9 15,-7-2 1-15,-5-5 4 16,0-3 1-16,3-7 7 15,5-7-5-15,7-7 1 16,7-9-4-16,8-4 1 16,6-1-9-16,0 0 0 15,14 3 2-15,23 4 4 0,17 2 11 16,12 0-5-16,5 0 0 16,-4 1-13-16,-9-1-3 15,-13 4 1-15,-10-1-35 16,-10-1-109-16,-7-7-336 15</inkml:trace>
  <inkml:trace contextRef="#ctx0" brushRef="#br3" timeOffset="-81041.69">28335 15646 872 0,'0'0'160'0,"0"0"-141"15,0 0 43 1,0 0-39-16,115-73-12 0,4 45-1 16,34-9 18-16,27-3-5 15,8-4-18-15,7-11-3 16,-10-9 3-16,-13-4-5 16,-13-6 0-16,-30 9-6 15,-26 15 6-15,-32 13 0 16,-26 13 0-16,-21 9 0 15,-12 5 5-15,-5 4-5 16,-2 0-2-16,-1 6 2 16,7 0-5-16,8 0-86 15,5 0-317-15</inkml:trace>
  <inkml:trace contextRef="#ctx0" brushRef="#br3" timeOffset="-64115.9">22232 760 325 0,'0'0'34'0,"0"0"24"15,0 0 43-15,0 0-16 16,0 0-10-16,0 0 9 15,0 0-2-15,-78 16-11 16,76-15-19-16,2 0-10 16,0-1-9-16,0 0-7 15,0 0 1-15,0 0-1 16,0 0 8-16,0 0-12 0,0 2-9 16,0 6-7-16,11 2 3 15,11 7 48-15,11 1-29 16,12 0-9-16,20 0-3 15,26-4 6-15,30-3 6 16,34-6-20-16,36-4 3 16,26 2-7-16,11 0-2 15,-7 7-1-15,-17 0-1 16,-25 4 0-16,-23 1 0 16,-20-1 3-16,-15-2 1 15,-14-4-4-15,-10-4 1 16,-12-4 1-16,-10 0-2 15,-14 0 2-15,-10-3 6 16,-17 1 7-16,-16 0 12 0,-10 2-4 16,-8 0-1-16,0 0 7 15,0-1-10-15,0 0-9 16,0 1-6-16,0 0-4 16,0 0-9-16,0-3-88 15,-18-2-103-15,-17-15-327 16</inkml:trace>
  <inkml:trace contextRef="#ctx0" brushRef="#br3" timeOffset="-63039.59">12681 2373 423 0,'0'0'258'15,"0"0"-188"-15,0 0-38 16,0 0 49-16,0 0 10 16,0 0-12-16,0 0-1 15,0 0-30-15,0 0-27 16,0 4-15-16,6 5 2 16,3 1 48-16,0-3-20 15,-2-4-10-15,2 0-10 16,6-3-2-16,12-6 20 15,21-27 15-15,19-16-13 0,18-12-28 16,6-1-8-16,-9 10-13 16,-21 15-51-16,-31 23-105 15,-30 14-211-15</inkml:trace>
  <inkml:trace contextRef="#ctx0" brushRef="#br3" timeOffset="-62684.23">13582 3967 899 0,'0'0'78'16,"0"0"-40"-16,0 0 26 0,0 0-8 15,110-87-42-15,-50 49-13 16,10-6-1-16,0-4-53 16,-14 3-322-16</inkml:trace>
  <inkml:trace contextRef="#ctx0" brushRef="#br3" timeOffset="-62183.3">11650 5656 915 0,'0'0'22'0,"0"0"-18"16,0 0 4-16,0 0 16 15,105 10-20-15,-59-10-4 16,10-17-4-16,4-19-150 16,-4-9-511-16</inkml:trace>
  <inkml:trace contextRef="#ctx0" brushRef="#br3" timeOffset="-61714.56">10690 6626 882 0,'0'0'53'0,"0"0"-53"16,0 0-6-16,0 0 6 0,0 0 5 16,0 0-1-16,56-11 16 15,-8-12 10-15,21-11-28 16,13-12-2-16,3-2-167 15,-8 6-392-15</inkml:trace>
  <inkml:trace contextRef="#ctx0" brushRef="#br3" timeOffset="-61337.75">11961 8485 1006 0,'0'0'54'0,"0"0"-50"16,0 0-2-16,0 0-1 15,88-79-1-15,-27 41-6 16,12-8-9-16,7 1-104 15,-2 6-271-15</inkml:trace>
  <inkml:trace contextRef="#ctx0" brushRef="#br3" timeOffset="-61041.17">12642 10093 961 0,'0'0'154'16,"0"0"-124"-16,36-77-8 16,19 17-14-16,40-35-8 0,49-35-110 15,45-47-549 1</inkml:trace>
  <inkml:trace contextRef="#ctx0" brushRef="#br3" timeOffset="-35694.82">8166 10782 759 0,'0'0'56'0,"0"0"-56"16,0 0 1-16,0 0 13 15,0 0 17-15,0 0 10 16,0 0 27-16,0 0-17 0,-22-9-38 15,22 9-7 1,-3 0 4-16,3 0 7 0,-2 0 8 16,-1 0 5-16,3 0-10 15,0 0-8-15,0 0-3 16,0 0-3-16,0 0 0 16,0 0 3-16,0 0-1 15,0 0-2-15,0 0 1 16,0 0 1-16,0 0-2 15,0 0-1-15,0 0 2 16,0 0 0-16,0 0 2 16,0 0-1-16,0 0 1 15,0 0-1-15,0 0 0 16,0 0-5-16,0 0-1 16,0 0-2-16,0 0 1 0,0 0-1 15,0 0 0-15,0 0 0 16,0 0 0-16,0 0 0 15,0 0 0-15,0 0-1 16,-4 0 1-16,-11 3-2 16,-3 9-1-16,-12 10-1 15,-4 7 0-15,-3 9 2 16,2 4-1-16,7 1 6 16,5 3-3-16,12-1 0 15,9-2-2-15,2-5 0 16,16-7 1-16,16-6 1 15,5-8 0-15,12-12-1 0,2-5-3 16,1-2 3 0,-6-19-11-16,-8-9 12 0,-12-6 0 15,-12-2 5-15,-9-3-5 16,-5 2 4-16,-11 1-4 16,-11 2 2-16,-7 6 0 15,-2 4-1-15,-3 6-2 16,1 9-3-16,3 3 0 15,9 5-21-15,9 3-59 16,12 0-96-16,0 6-296 16</inkml:trace>
  <inkml:trace contextRef="#ctx0" brushRef="#br3" timeOffset="-35335.2">8676 10979 497 0,'0'0'494'16,"0"0"-466"-16,0 0 1 15,0 0 59-15,0 0-36 16,0 0-5-16,105-36 11 0,-16 21-19 15,14 1-34 1,-2 5-4-16,-5 1-1 0,-13 2 0 16,-14 3-19-16,-14 3 19 15,-19 0-9-15,-14 0-4 16,-14 0 11-16,-8 0-13 16,0 0 5-16,0 0 4 15,-9 0 2-15,-9 3 2 16,1 3-33-16,3-1-76 15,11-4-82-15,3-1-324 16</inkml:trace>
  <inkml:trace contextRef="#ctx0" brushRef="#br3" timeOffset="-34801.41">9793 10585 1052 0,'0'0'18'0,"0"0"-15"15,-88-3 32-15,54 22 21 16,-5 9-10-16,5 11 14 16,7 3-25-16,9 4-24 15,11-6-10-15,7-6-1 16,0-9 0-16,24-9-1 15,4-10-2-15,11-6-7 0,5-14-6 16,-2-16-7-16,-9-9 13 16,-9-1 7-16,-12-1-3 15,-11 4 8-15,-1 8-4 16,0 11 4-16,0 12 1 16,0 6 13-16,0 0-16 15,0 14-1-15,0 14 1 16,6 8 11-16,18 4-9 15,10 1 2-15,8-1 5 16,6-1-4-16,0-3-4 16,-1-3 0-16,-5-5-1 15,-3-1 0-15,-9-3-3 16,-2-1 3-16,-4-1-1 16,-6 0 2-16,-9-1-1 0,-8-3 2 15,-1 3 11-15,-9 3 15 16,-22 5 11-16,-23 4-2 15,-29 5-12-15,-33 5-15 16,-41 5-10-16,-45 9-54 16,-48 3-108-16,-41-2-583 15</inkml:trace>
  <inkml:trace contextRef="#ctx0" brushRef="#br3" timeOffset="-32720.61">7993 12187 635 0,'0'0'106'15,"0"0"-13"-15,0 0 4 16,0 0-2-16,0 0-31 16,0 0-9-16,0 0-9 15,0 2-24-15,0 27-9 16,3 8 30-16,7 7-19 15,4 5-6-15,4 8 17 16,0 6-12-16,4 6 7 16,0 3-9-16,-1-2-1 15,-1-6-15-15,-1-10 1 0,-2-6-3 16,2-7-3-16,-3-9-2 16,-2-3-3-16,-4-10-26 15,2-2-60-15,-3-11-57 16,2-6-157-16,-4-6-567 15</inkml:trace>
  <inkml:trace contextRef="#ctx0" brushRef="#br3" timeOffset="-32219.25">8624 12393 818 0,'0'0'120'0,"0"0"-97"15,0 0 35-15,0 0 18 16,-99 88-5-16,85-37-30 16,9 1-5-16,5-2-26 15,22-4-4-15,19-12-4 16,9-12 1-16,10-12-3 15,6-10 0-15,1-3-9 16,-6-25-6-16,-10-10 5 16,-20-9 5-16,-15 0 5 15,-16-3 5-15,-10 6-5 16,-24 6 0-16,-10 9 0 16,-8 10 0-16,-4 11 0 15,-4 6-4-15,9 2 2 16,11 0-59-16,28 2-100 0,12-2-265 15</inkml:trace>
  <inkml:trace contextRef="#ctx0" brushRef="#br3" timeOffset="-31942.93">9161 12085 1047 0,'0'0'58'0,"0"0"-54"16,0 0 54-16,0 0-32 15,0 0 2-15,-24 108 25 16,24-49-12-16,19 8-18 16,1 2-9-16,5 4-6 15,-1 2-7-15,0-6-2 16,-3-3 0-16,6-8-17 15,-2-12-41-15,2-10-59 16,3-19-154-16,-2-17-464 16</inkml:trace>
  <inkml:trace contextRef="#ctx0" brushRef="#br3" timeOffset="-31617.15">9725 12171 1227 0,'0'0'69'16,"0"0"-59"-16,-81 13 20 15,57 21 22-15,-1 9-26 16,13 8 5-16,12-2-13 16,0-1-14-16,30-6-4 15,15-12-18-15,17-13-24 16,13-17-14-16,4-4 0 15,-2-26-8-15,-14-8 35 0,-21-5 13 16,-21-4 16 0,-21-3 0-16,-11 7 4 0,-33 7-4 15,-18 16-2-15,-18 17-4 16,-14 3 6-16,-6 14-3 16,0 14-43-16,9-3-172 15,17 0-364-15</inkml:trace>
  <inkml:trace contextRef="#ctx0" brushRef="#br3" timeOffset="-30863.68">10775 11987 179 0,'0'0'655'0,"0"0"-610"15,0 0 15-15,0 0 58 16,0 0-57-16,0 0-8 15,64 10 36-15,21-18-44 0,15-6-36 16,6-2-8 0,-11 1 1-16,-19 4-1 0,-17 0 0 15,-18 5 1-15,-17 3-2 16,-8-2-3-16,-6-2-7 16,-3-3-16-16,3-5-45 15,4-6-128-15,2-6-473 16</inkml:trace>
  <inkml:trace contextRef="#ctx0" brushRef="#br3" timeOffset="-30603.26">11810 11314 720 0,'0'0'395'0,"0"0"-346"15,0 0-7-15,0 0-10 16,0 0-1-16,6 104 38 16,15-28-5-16,7 9-20 15,5 0-29-15,-3-1-9 16,-5-4-5-16,-7-7-1 16,-6-7-22-16,-5-11-41 15,-2-11-40-15,1-14-71 16,6-16-296-16</inkml:trace>
  <inkml:trace contextRef="#ctx0" brushRef="#br3" timeOffset="-30283.82">12450 11415 1182 0,'0'0'28'15,"0"0"-25"-15,0 0 46 16,-88 119 17-16,60-61-25 16,8 0-8-16,17-3-18 15,3-6-15-15,21-11-9 16,22-12-26-16,15-19-18 16,6-7-22-16,-1-23-24 0,-12-16 28 15,-17-9 52 1,-16-8 19-16,-18-10 10 15,-3-1-1-15,-33 12 8 0,-19 15 9 16,-17 22-10-16,-14 18-1 16,-5 6-15-16,6 28-3 15,21 6-50-15,19 1-369 16</inkml:trace>
  <inkml:trace contextRef="#ctx0" brushRef="#br3" timeOffset="-28636.34">14436 11064 439 0,'0'0'85'0,"0"0"5"16,0 0 6-16,0 0-17 0,0 0-10 16,0 0-16-16,0 0-17 15,0 0-26-15,0-29-9 16,0 55 3-16,-7 13 35 15,-11 4-10-15,-9 6-7 16,-4-5-4-16,-3 0-7 16,-1-2-11-16,0 0 0 15,4-1-10-15,6-7-56 16,9-9-96-16,7-17-193 16</inkml:trace>
  <inkml:trace contextRef="#ctx0" brushRef="#br3" timeOffset="-28452.78">14044 11018 641 0,'0'0'172'0,"0"0"-112"16,0 0-16-16,0 0-37 16,0 0 55-16,78 135 34 15,28-58-31-15,19 14-5 16,20 13-43-16,10 4-17 15,3-1-49-15,-12-11-337 16</inkml:trace>
  <inkml:trace contextRef="#ctx0" brushRef="#br3" timeOffset="-25703.77">8479 13379 56 0,'0'0'76'16,"0"0"20"-16,0 0-19 15,0 0 26-15,0 0 18 16,0 0 14-16,0 0-27 15,0 0-26-15,9-2-16 16,-9 2-29-16,0 6-15 16,-3 19-13-16,-9 17 33 15,-3 11-9-15,5 8-9 16,7 6 0-16,3 6-8 16,8-3-8-16,20-5 1 15,12-12-7-15,11-14 0 16,9-15 2-16,9-14 0 15,2-10 1-15,-3-10 0 0,-10-20-3 16,-19-12 0 0,-18-5 2-16,-21-6 5 0,-1-1-8 15,-35 1-2-15,-15 6-1 16,-10 2 0-16,-6 12-6 16,1 7-7-16,9 12 10 15,8 11-17-15,12 3-3 16,18 0-45-16,16 0-66 15,3 0-237-15,28 0-40 16</inkml:trace>
  <inkml:trace contextRef="#ctx0" brushRef="#br3" timeOffset="-25326.86">9156 13297 723 0,'0'0'5'0,"0"0"0"0,0 0 0 16,0 0-4-16,0 0-1 16,0 0-1-16,-25-7 1 15,25 7 1-15,0 0 0 16,0 0 22-16,0 0 38 16,0 0 13-16,0 0-6 15,0 0-10-15,0 0-39 16,0 0-18-16,0 0-1 15,0 0-91-15,0 0-227 16,0 0-167-16</inkml:trace>
  <inkml:trace contextRef="#ctx0" brushRef="#br3" timeOffset="-24787.1">8124 13392 345 0,'0'0'107'16,"0"0"-7"-16,0 0 76 15,0 0-77-15,0 0-37 16,0 0-25-16,23-34 5 16,5 34 1-16,2 17 9 15,1 17-6-15,-2 12-7 0,-3 8-7 16,1 8-7-16,0 7-5 16,6 2-9-16,3 1 0 15,5-3-5-15,4-9-2 16,-3-14-4-16,-2-9 1 15,-4-7 0-15,-8-8-1 16,-8-3-1-16,-7-4-26 16,-7-3-61-16,-6-2-110 15,0-10-223-15</inkml:trace>
  <inkml:trace contextRef="#ctx0" brushRef="#br3" timeOffset="-23747.22">9188 13325 260 0,'0'0'213'0,"0"0"-166"0,0 0 54 16,0 0 34-16,0 0-71 15,0 0-42-15,-20-8-6 16,20 8 2-16,0 0-11 16,0 0-1-16,0 0-2 15,0 0 8-15,0 0 5 16,0 0 14-16,0 0-3 15,0 0-6-15,0 0-5 16,0 0-6-16,0 0-4 16,0 0-4-16,0 0-2 0,0-1-1 15,0 1 0 1,0-2-4-16,0 2-30 0,0-3-52 16,5-1-77-16,1-3-140 15</inkml:trace>
  <inkml:trace contextRef="#ctx0" brushRef="#br3" timeOffset="-22970.5">9212 13226 508 0,'0'0'88'16,"0"0"19"-16,0 0 57 16,0 0-39-16,0 0-67 15,0 0-35-15,-12 8-13 16,31 18 15-16,9 11 12 15,7 7-6-15,2 4-12 16,5 5 2-16,2 2-1 16,-3-1-10-16,-5-1-1 15,-2-2-4-15,-6-5-5 16,-2-1 1-16,-4-5-2 0,-3-7-17 16,-2-8-27-16,-1-10-38 15,4-11-87-15,-1-4-219 16,-1-31-122-16</inkml:trace>
  <inkml:trace contextRef="#ctx0" brushRef="#br3" timeOffset="-22741.49">9711 13070 971 0,'0'0'54'0,"0"0"-31"15,0 0 67-15,0 0-63 16,-42 75-13-16,62-13 36 16,10 4-19-16,9 2-9 15,4-1-9-15,0-3-12 16,-1-2 0-16,-5-8-1 16,-4-4-24-16,-3-4-52 15,-8-9-87-15,-10-12-362 16</inkml:trace>
  <inkml:trace contextRef="#ctx0" brushRef="#br3" timeOffset="-22036.93">10457 13181 830 0,'0'0'92'0,"0"0"-63"16,0 0 78-16,0 0-68 16,84-30-15-16,5 12 30 15,32-5-9-15,28-8-27 16,15-5-12-16,11-3-5 16,-5 3-1-16,-20 4 2 15,-18 4 1-15,-27 6-2 16,-30 7 2-16,-26 3-3 15,-28 7-2-15,-21-2-11 0,0 5-1 16,-24-1 5-16,-11 2-72 16,-1 1-57-16,3-3-118 15,3-5-280-15</inkml:trace>
  <inkml:trace contextRef="#ctx0" brushRef="#br3" timeOffset="-21620.42">11455 12692 124 0,'0'0'735'0,"0"0"-725"16,0 0-10-16,0 0-19 15,0 0 19-15,0 0 15 16,137 54-4-16,-55-51-5 16,-3 1-6-16,-11 3-55 15,-18 1-18-15,-19 3 45 16,-16 2 22-16,-15 8 6 0,0 3 43 15,-21 5 36 1,-10 5-40-16,-3 3-15 0,1 4-1 16,3 4-9-16,12 4-8 15,8 0-5-15,10 1-1 16,0-4-20-16,15-9-76 16,15-8-111-16,6-15-206 15</inkml:trace>
  <inkml:trace contextRef="#ctx0" brushRef="#br3" timeOffset="-21359.86">12122 12341 1009 0,'0'0'30'15,"0"0"-3"-15,0 0 6 16,0 0-21-16,40 80 34 16,-7-24-6-16,1 10-13 15,-3 8-19-15,-4-1-7 16,-7-4-1-16,-9-9-1 16,-3-3-16-16,-2-8-31 15,3-9-52-15,0-13-199 16,4-19-230-16</inkml:trace>
  <inkml:trace contextRef="#ctx0" brushRef="#br3" timeOffset="-21101.1">12524 12168 1098 0,'0'0'39'0,"0"0"-5"16,0 0 1-16,-44 84 6 16,58-20-5-16,22 11-3 15,11 12 10-15,3 8-24 0,2 3-17 16,-5-6-4-16,-10-8-8 16,-11-6-41-16,-13-3-62 15,-13-13-114-15,-10-12-372 16</inkml:trace>
  <inkml:trace contextRef="#ctx0" brushRef="#br3" timeOffset="-20563.49">12944 12329 511 0,'0'0'326'0,"0"0"-304"0,0 0 35 16,0 0 67-16,0 0-52 15,0 0-15-15,31-64-16 16,33 40-1-16,18-1-26 16,15-2-4-16,4-2 4 15,-2-5-14-15,-10 2 0 16,-10 4 0-16,-13 4 1 16,-21 8-1-16,-18 8 4 15,-14 4-4-15,-10 2 2 16,-3 2 1-16,0-1-3 15,0 0 0-15,0-1-15 16,0 1-59-16,0-3-77 0,0-5-267 16</inkml:trace>
  <inkml:trace contextRef="#ctx0" brushRef="#br3" timeOffset="-20347.32">14113 11657 916 0,'0'0'64'0,"0"0"-8"0,0 0-9 16,0 0-28-16,-103 114 13 16,55-54-15-16,6 2-17 15,5-5-1-15,9-6-47 16,8-10-103-16,4-12-314 15</inkml:trace>
  <inkml:trace contextRef="#ctx0" brushRef="#br3" timeOffset="-20183.34">13806 11710 882 0,'0'0'129'16,"0"0"-31"-16,0 0-55 0,34 75-20 15,18-10 25-15,18 6-46 16,17 1-2-16,7-6-72 16,4-13-340-16</inkml:trace>
  <inkml:trace contextRef="#ctx0" brushRef="#br3" timeOffset="-15668.57">10494 11719 35 0,'0'0'399'16,"0"0"-373"-16,0 0 1 15,0 0 67-15,0 0-12 16,0 0-21-16,0 0 9 16,-10-43-19-16,10 43-18 15,-4 0-3-15,-9 0-9 16,-12 0 5-16,-17 0-24 16,-17 0 3-16,-20 0 0 15,-14 3 4-15,-8-3-4 0,-8 2-2 16,-3-2-1-16,3 0 0 15,2 0 0-15,2 0 9 16,0 4-1-16,3 4 2 16,0 3 1-16,1 3-11 15,3 2 3-15,1 1 3 16,4-3 1-16,5 1-1 16,9-4-4-16,8-1-2 15,6 0-2-15,10-2 5 16,6 3-5-16,4 0 2 15,1 3-2-15,-1 3 0 16,-6 4 0-16,-5 2 0 16,-7 4-1-16,-6 3 3 0,-1 2-4 15,3 2 1 1,0-5 1-16,13-1 0 0,3-4-1 16,11-3 0-16,10 0 1 15,2 2 0-15,6 1 0 16,-1 4 0-16,2 4 2 15,-1 4-2-15,-2 6 0 16,-1 3 1-16,-5 1-1 16,0-2 1-16,2 3 0 15,1-3-1-15,7 3 0 16,4-3 1-16,6 1-1 16,5-6 0-16,2-4 0 0,3-2-1 15,0-2 1 1,6 3 2-16,5 2 0 15,0 1-2-15,-2 6 0 0,-1 0 1 16,3 1 0-16,-4-2 1 16,2-3 1-16,-2-2-2 15,5-5-1-15,2-5 0 16,2-1 0-16,2-2 2 16,3-2-2-16,1 3 0 15,2-2 4-15,0 1-4 16,0 1 0-16,-2-3 0 15,1 1 3-15,-1-5-1 16,6-3-1-16,2-3 1 16,3-7 2-16,10-2 1 15,-3-3 2-15,4 1-4 0,-4 2-2 16,-6 2 0-16,-7 4-1 16,-7 3-5-16,-4-2 5 15,-4 4-3-15,0-3-1 16,0 0 4-16,-2-3 0 15,2 0 0-15,0-2 0 16,1-1 1-16,-2 2 1 16,-2-2-1-16,4 5-1 15,-4-1 0-15,-1 4-3 16,0 2-1-16,-5 2 4 16,0 2 0-16,2-1 2 15,-2 0-1-15,3-1-1 0,2 0 0 16,2 0 0-16,2 0 2 15,4 2-2-15,2-2 1 16,3 2-1-16,-2 0 1 16,-1-2-1-16,0-4 0 15,-4 1 0-15,2-2-1 16,-4-1 1-16,1-2 0 16,1-2 0-16,2 0 4 15,8-3-4-15,8 2 3 16,6-2 0-16,4-1-1 15,4 0-2-15,-1-2 1 16,1 2-1-16,-3-2 1 16,-7 1-1-16,-3-2 0 15,-6 4 1-15,0-1 0 0,3-1-1 16,2 0 0-16,7 0 0 16,10-2-2-16,2 5 2 15,0-1-2-15,1 3 0 16,-10 0 0-16,1 2 2 15,-6 1-9-15,-5 7 5 16,-4-1 3-16,-3 4 1 16,2 0-6-16,6 1 6 15,7-1 1-15,12-1 1 16,8-6-2-16,12-6 0 16,8-7 0-16,2 0 0 0,-4 0-3 15,-4 0 3 1,-13 0-3-16,-13 7 1 0,-12 5 0 15,-9 2 1-15,-6 1 0 16,-6 0-4-16,6 0 5 16,1 0 1-16,5 0 1 15,4-2-2-15,2-4 0 16,3-4 2-16,-2-2 1 16,-1-3-3-16,-5 0 1 15,-4 0-1-15,-5 0-2 16,-5-1-2-16,-2-3 4 15,-3-4 0-15,0-4 4 16,0-3 0-16,-2-10 4 16,4-5-8-16,-5-10 13 15,-2-7 3-15,-1-4-14 16,-1 3 9-16,-1-2 3 16,2 5-4-16,-3-2-9 0,0-5 6 15,0-4 7-15,-6-8-7 16,-9-7-1-16,-6-4 3 15,3-7-9-15,-1 0-2 16,4 11 1-16,5 10 2 16,2 11 1-16,-1 6 1 15,2 4 1-15,1 3 16 16,0-1-19-16,0-4 6 16,1-4-5-16,-3-7-1 15,0-5 0-15,2 0-1 0,4 5 0 16,2 10 1-16,0 7 1 15,0 8 0-15,0 6 0 16,-1 2-1-16,-4 1 3 16,-2 1 2-16,1-3 0 15,0-4 1-15,0-6-3 16,0-3 2-16,2-3-6 16,4 1-1-16,0 4-1 15,7 8 0-15,8 5 2 16,-2 3-2-16,-2 3 2 15,-3 2 0-15,-2-2 2 16,-1-1 0-16,-2-3 2 16,0-3-4-16,-3-7 0 0,0-4 2 15,0-3-4 1,0 1 4-16,0 5-3 16,0 4 2-16,-1 10 1 0,-4-1 0 15,-2 3-2-15,-5-4 7 16,-10-2-4-16,-14-3 0 15,-22-2-5-15,-32 1 2 16,-37 6-6-16,-37 9-14 16,-36 7-67-16,-22 16-138 15,-18 23-560-15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3:24.6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3575304-4665-47F6-91BC-ED537ECB9D3F}" emma:medium="tactile" emma:mode="ink">
          <msink:context xmlns:msink="http://schemas.microsoft.com/ink/2010/main" type="writingRegion" rotatedBoundingBox="11228,17414 11840,17414 11840,17439 11228,17439"/>
        </emma:interpretation>
      </emma:emma>
    </inkml:annotationXML>
    <inkml:traceGroup>
      <inkml:annotationXML>
        <emma:emma xmlns:emma="http://www.w3.org/2003/04/emma" version="1.0">
          <emma:interpretation id="{D1EBC7ED-5999-4D4C-9AE7-FF384771BC35}" emma:medium="tactile" emma:mode="ink">
            <msink:context xmlns:msink="http://schemas.microsoft.com/ink/2010/main" type="paragraph" rotatedBoundingBox="11228,17414 11840,17414 11840,17439 11228,174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B59C24-3848-42DB-B1CE-95642F8FA518}" emma:medium="tactile" emma:mode="ink">
              <msink:context xmlns:msink="http://schemas.microsoft.com/ink/2010/main" type="line" rotatedBoundingBox="11228,17414 11840,17414 11840,17439 11228,17439"/>
            </emma:interpretation>
          </emma:emma>
        </inkml:annotationXML>
        <inkml:traceGroup>
          <inkml:annotationXML>
            <emma:emma xmlns:emma="http://www.w3.org/2003/04/emma" version="1.0">
              <emma:interpretation id="{88CF475E-4F29-4716-A69A-5EBA67147E98}" emma:medium="tactile" emma:mode="ink">
                <msink:context xmlns:msink="http://schemas.microsoft.com/ink/2010/main" type="inkWord" rotatedBoundingBox="11228,17414 11840,17414 11840,17439 11228,17439"/>
              </emma:interpretation>
              <emma:one-of disjunction-type="recognition" id="oneOf0">
                <emma:interpretation id="interp0" emma:lang="en-US" emma:confidence="1">
                  <emma:literal>_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y</emma:literal>
                </emma:interpretation>
              </emma:one-of>
            </emma:emma>
          </inkml:annotationXML>
          <inkml:trace contextRef="#ctx0" brushRef="#br0">0 24 249 0,'0'0'5'0,"0"0"3"0,0 0 3 16,0 0 3-16,6 0 4 16,-6 0 2-16,16 0 1 15,2 0 2-15,4 0-5 0,9-4-3 16,6 2-3-16,10-2-3 16,6-2-3-16,2 3-3 15,5 1-2-15,-5-2 0 16,2 4 1-16,-14 0 0 15,1 4-2-15,-16-2 1 0,-3-2 1 16,-10 6-3-16,-15-6-12 16,0 0-65-16,0 0-2 15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3:27.88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3521381-DF07-4F39-8EFD-4D2A08B7BBA5}" emma:medium="tactile" emma:mode="ink">
          <msink:context xmlns:msink="http://schemas.microsoft.com/ink/2010/main" type="writingRegion" rotatedBoundingBox="2713,8411 3166,8411 3166,8467 2713,8467"/>
        </emma:interpretation>
      </emma:emma>
    </inkml:annotationXML>
    <inkml:traceGroup>
      <inkml:annotationXML>
        <emma:emma xmlns:emma="http://www.w3.org/2003/04/emma" version="1.0">
          <emma:interpretation id="{8954D3CD-EA60-43CD-BC86-FE920E1A9C34}" emma:medium="tactile" emma:mode="ink">
            <msink:context xmlns:msink="http://schemas.microsoft.com/ink/2010/main" type="paragraph" rotatedBoundingBox="2713,8411 3166,8411 3166,8467 2713,84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F8B4AE4-15FD-4FFB-A5C6-F31C55FFDCD0}" emma:medium="tactile" emma:mode="ink">
              <msink:context xmlns:msink="http://schemas.microsoft.com/ink/2010/main" type="line" rotatedBoundingBox="2713,8411 3166,8411 3166,8467 2713,8467"/>
            </emma:interpretation>
          </emma:emma>
        </inkml:annotationXML>
        <inkml:traceGroup>
          <inkml:annotationXML>
            <emma:emma xmlns:emma="http://www.w3.org/2003/04/emma" version="1.0">
              <emma:interpretation id="{6C870D85-016B-480A-BBA2-318F238FC02E}" emma:medium="tactile" emma:mode="ink">
                <msink:context xmlns:msink="http://schemas.microsoft.com/ink/2010/main" type="inkWord" rotatedBoundingBox="2713,8411 3166,8411 3166,8467 2713,8467"/>
              </emma:interpretation>
              <emma:one-of disjunction-type="recognition" id="oneOf0">
                <emma:interpretation id="interp0" emma:lang="en-US" emma:confidence="0">
                  <emma:literal>-</emma:literal>
                </emma:interpretation>
                <emma:interpretation id="interp1" emma:lang="en-US" emma:confidence="0">
                  <emma:literal>_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~</emma:literal>
                </emma:interpretation>
              </emma:one-of>
            </emma:emma>
          </inkml:annotationXML>
          <inkml:trace contextRef="#ctx0" brushRef="#br0">0 56 302 0,'0'0'5'0,"18"-3"2"15,-2 1 2-15,12-2 0 0,10-2 0 16,8 0 0-16,16-1-1 15,6-2-9-15,16 1-64 16,9-3-8-16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08T05:44:28.44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5299 8490 811 0,'0'0'171'16,"0"0"-138"-16,0 0-9 15,0 0-12-15,0 0 15 16,0 0-1-16,0 0-5 16,-30-3-2-16,30 3-3 15,0 0-14-15,-1 0-2 16,1 0-10-16,0 0-77 0,0 10-136 16,0-10-243-16</inkml:trace>
  <inkml:trace contextRef="#ctx0" brushRef="#br0" timeOffset="1116.23">13943 8161 909 0,'0'0'12'0,"0"0"5"15,0 0-13-15,0 0 5 16,0 0 1-16,0 0 8 16,0 0 12-16,-51 0 2 15,51-1-22-15,0 1-10 16,0 0-28-16,0 0-80 0,0-6-235 16</inkml:trace>
  <inkml:trace contextRef="#ctx0" brushRef="#br0" timeOffset="1767.36">19914 8293 779 0,'0'0'32'15,"0"0"91"-15,0 0-105 0,0 0-5 16,0 0 14-16,0 0-13 16,-55 40-14-16,36-18-20 15,-7 1-59-15,-14-1-309 16</inkml:trace>
  <inkml:trace contextRef="#ctx0" brushRef="#br0" timeOffset="10390.82">28339 920 580 0,'0'0'99'0,"0"0"-69"0,0 0 44 16,0 0 39-16,0 0-50 15,0 0-21-15,0 0-6 16,-20-20-7-16,20 20-16 15,-3 21-12-15,0 17 8 16,-6 18 34-16,1 10-17 16,2 8-14-16,0 11 3 15,2 8-5-15,2 8-7 0,2 3 1 16,0 3-2 0,0-1-1-16,3 1 0 0,3-1 0 15,-4 2 0-15,-1-1 0 16,-1-1 0-16,0 1 0 15,0 2 1-15,-4 0 0 16,-1-1 4-16,1-3 0 16,-2-3 3-16,0-2 5 15,-1-2 1-15,-4-4 4 16,-4-1-3-16,0-4 6 16,0 0-3-16,3 1-8 15,2-1-1-15,10 1 1 16,0 2 1-16,3-3-4 15,20 3-1-15,-1-1-3 16,2 0-2-16,-3-7 3 0,-2-2 1 16,-5-7-3-16,-4-7-1 15,-7-9-1-15,-3-12-1 16,0-14-1-16,0-13-13 16,0-9-46-16,0-11-79 15,0-20-120-15</inkml:trace>
  <inkml:trace contextRef="#ctx0" brushRef="#br0" timeOffset="12652.22">28410 926 144 0,'0'0'6'16,"0"0"50"-16,0 0 68 16,0 0-37-16,0 0 17 15,0 0 10-15,0 0-53 16,-38-59-47-16,35 59-13 15,-1 5 18-15,1 3 63 16,2-7-29-16,1 1-23 0,0-2-17 16,0 0-9-16,0 1 8 15,6 2-4-15,19 2 25 16,15-3 31-16,16 3-19 16,19-3-35-16,15 0 1 15,14 1-11-15,17 0 3 16,15-1 0-16,13 0 0 15,15-2-3-15,4 0 5 16,1 0-5-16,-3 0-3 16,-14 0 3-16,-9 0 2 15,-4 0-2-15,-9 0 0 16,-3 0 1-16,-1 0-1 0,-4 0 0 16,-2 0-3-16,-10 0-5 15,-7 0 3-15,-11 0-1 16,-12 0 6-16,-16 0-10 15,-10 0 5-15,-14 0 5 16,-10 0-2-16,-8 0 2 16,-4 0 1-16,-6 0 0 15,-3 0-1-15,3 0 2 16,-2-3-1-16,3-1 4 16,-1 1 1-16,5-1-2 15,1-1-2-15,1 5-2 16,2-2 0-16,-2 0-2 15,-1 2 1-15,-3 0 1 0,-2 0-3 16,-3 0 3-16,-4 0 4 16,-3 0 1-16,0 0 1 15,0 0 13-15,1-1-3 16,-1-1-7-16,0 1-1 16,-2 1 2-16,1 0-10 15,-1 0-1-15,2 10-7 16,0 4 8-16,-1 2 3 15,1 5-3-15,-1 1 1 16,1 4 9-16,4 5 3 16,0 8-8-16,5 5 6 15,1 7 7-15,3 3 1 0,-2 6-16 16,0 8-2 0,-1 9 3-16,-4 6-3 0,-3 5-1 15,-4-1 0-15,-2 1-1 16,0-1 1-16,0 0 0 15,-8 1 0-15,2-6 0 16,-2-3 0-16,5-1 0 16,3-1 0-16,0 1 0 15,0 9-1-15,4-2 1 16,3 4 1-16,-2 0 0 16,-5-3-1-16,0 2 0 15,-8 0-1-15,-8-1 1 16,4-2 1-16,3-5-1 15,8-1-2-15,1-4 1 16,0 0 1-16,1 3-2 0,9-4 1 16,-1 2 0-1,-3-1 1-15,-1 0 1 0,-3 0-1 16,-2-4 0-16,0-2 0 16,0-1 0-16,0-10-1 15,0-6 0-15,0-5-10 16,0-6 4-16,0-5 2 15,4-3 3-15,2 0-9 16,0-1 10-16,-3-1 0 16,-2 5 0-16,-1 0 0 15,0 2 0-15,0-1 1 16,0-5 0-16,0-3-1 0,0-4 1 16,0-4 0-1,0-6 0-15,0-1 0 0,0-8-2 16,0 1-3-16,0 0 1 15,0 0-1-15,-1 2 2 16,-10 1-3-16,-4-2 4 16,0-2 0-16,-4-1-1 15,-2-2 3-15,-3-1 0 16,-3-1 1-16,-10-1 0 16,-8 0-1-16,-13 0 0 15,-10 0-8-15,-14 0 3 16,-12 0 1-16,-9 0 1 15,-9 0-2-15,3 0 4 16,0 0 1-16,5 6 2 16,5-1-1-16,2 3 4 0,5-5-4 15,2-1 6-15,-4-2-4 16,-1 0-2-16,-3 0-1 16,4-3 3-16,-2-4-5 15,5 1 2-15,3 4-1 16,0 0 1-16,1 2 1 15,1 0 3-15,2 0-2 16,4 4-2-16,8 0-1 16,-1 1 0-16,3-1 1 15,3-3 0-15,3 4 0 16,6-1 0-16,6-2 0 0,5 3-1 16,6-5 2-16,3 2-3 15,1 2 0 1,-1 0 1-16,-1 1 0 0,-3 0 1 15,0 1 0-15,-1-3 0 16,4 2 1-16,3-3-1 16,4-2 1-16,3 0-1 15,2 0 0-15,3 0 3 16,3 0-2-16,3-7 0 16,2-1-1-16,2 2 1 15,0-2-1-15,3 1 0 16,2 2 2-16,2-3 3 15,2 0 1-15,5 1 4 16,-1 0-2-16,1 1 1 0,0 1 14 16,0 2 1-1,-2-1-3-15,-1-3-7 0,-1-8-8 16,-1-6-6-16,4-14 0 16,1-15-3-16,0-24-24 15,1-29-65-15,8-38-161 16</inkml:trace>
  <inkml:trace contextRef="#ctx0" brushRef="#br0" timeOffset="13424.36">28329 2070 256 0,'0'0'125'15,"0"0"-116"-15,0 0-5 16,0 0 25-16,0 0-12 16,0 0 35-16,63-11 36 15,-63 11-3-15,0 0-17 16,0 0-9-16,-5 0-3 16,-20 0 28-16,-18 3 21 15,-23 0-69-15,-16 0-17 16,-13-3 1-16,-17 0 2 15,-13 0-18-15,-17 0 5 16,-12 0-8-16,-2-1 20 0,0 1-21 16,6 0 5-16,14 0 0 15,8 3-1-15,16 7-4 16,16 2 0-16,17 0-1 16,20-3 0-16,21-1 1 15,21-3-2-15,15-3 2 16,2 1-51-16,27 1-97 15,16-1-6-15,16-1-248 16</inkml:trace>
  <inkml:trace contextRef="#ctx0" brushRef="#br0" timeOffset="14041.8">28306 2617 254 0,'0'0'92'0,"0"0"-36"16,0 0 73-16,0 0 24 16,0 0-51-16,0 0-37 15,-3 0-21-15,3 0-14 0,0 0-7 16,-7 0 5-16,-9 4 11 16,-24 9 10-16,-24 4-16 15,-26 3-14-15,-28 1-4 16,-14 3 7-16,-13-2-3 15,-4-3-7-15,8 0 12 16,9-1 4-16,11-2-10 16,15-1-17-16,15-4 2 15,24-1-2-15,21-4 1 16,20-2-2-16,17-3-1 16,6 1-1-16,3-2-5 15,0 7-46-15,2 2-79 16,19 0-141-16,8-2-335 15</inkml:trace>
  <inkml:trace contextRef="#ctx0" brushRef="#br0" timeOffset="14557.24">28404 3258 361 0,'0'0'101'0,"0"0"-79"15,0 0 104-15,0 0 4 16,0 0-58-16,0 0-21 16,-30 0 5-16,9 0-23 15,-13 0-15-15,-21 0-6 16,-17 8 4-16,-21 1 9 15,-23 1-1-15,-22 1-5 0,-25 3-8 16,-18 0-10 0,-7 5 2-16,0 0 22 0,18-1 11 15,24 0-11-15,29-4 3 16,37-4-13-16,28-2-11 16,27-7-3-16,20 1-1 15,5-2-3-15,24 0-25 16,18 0 8-16,13 0-26 15,3 0-119-15,-7-3-351 16</inkml:trace>
  <inkml:trace contextRef="#ctx0" brushRef="#br0" timeOffset="15025.1">28341 4059 396 0,'0'0'164'0,"0"0"-102"16,0 0 99-16,0 0-45 15,0 0-53-15,0 0 1 16,-131 15-6-16,53-8-25 16,-27 0-21-16,-27 1-6 15,-31-5-2-15,-29-3-4 16,-16 0-4-16,-4-4-9 16,19-15-38-16,27-7-63 15,31-12-137-15,30-11-450 0</inkml:trace>
  <inkml:trace contextRef="#ctx0" brushRef="#br0" timeOffset="16539.99">25600 2221 184 0,'0'0'127'16,"0"0"-9"-16,0 0 84 0,0 0 38 16,0 0-135-16,0 0-21 15,-50-117-5-15,47 55-25 16,3-17-24-16,0-17-13 16,8-19-15-16,5-14-2 15,5-2 15 1,-1 15-14-16,1 34 0 0,-2 31-1 15,-6 26-2-15,-4 15 1 16,-4 7 1-16,-1 3-3 16,2 0-6-16,6 19-3 15,8 21 10-15,8 26 2 16,5 18 0-16,7 22 0 0,1 12 0 16,-3 0-1-16,-5-3 1 15,-6-6-6-15,-5-15-26 16,-1-13-93-16,-4-21-34 15,-7-20-341-15</inkml:trace>
  <inkml:trace contextRef="#ctx0" brushRef="#br0" timeOffset="16728.02">25570 1895 566 0,'0'0'229'0,"0"0"-229"16,0 0-13-16,0 0 13 16,0 0 3-16,89 25-2 0,-17-18 16 15,12-1-17-15,4 3-123 16,-8 8-170-16</inkml:trace>
  <inkml:trace contextRef="#ctx0" brushRef="#br0" timeOffset="16976.3">25858 2556 886 0,'0'0'45'15,"0"0"-25"-15,0 0 55 16,0 0-45-16,0 0-28 15,0 0 6-15,-8 78 8 16,20-38-14-16,0 4 6 16,1 7-8-16,-5-2-4 15,-3-1-92-15,-2-6-54 16,-3-12-264-16</inkml:trace>
  <inkml:trace contextRef="#ctx0" brushRef="#br0" timeOffset="17442.93">25826 2469 546 0,'0'0'154'0,"0"0"-144"16,0 0 72-16,0 0-11 16,0 0-60-16,48-73-5 15,-6 63 5-15,1 4-10 16,-4 3 2-16,-5 3-3 15,-11 0-43-15,-13 12-35 16,-10 12-4-16,0 2 19 16,-24 7 40-16,-6 4-21 15,-1-2 17-15,6-6 10 16,7-3 12-16,10-8 1 0,8-5-6 16,6-5-37-1,20-5-24-15,8-1 33 0,8-2 37 16,1 1 1-16,-3 1 28 15,-4 5 28-15,-12-2 20 16,-6 4 50-16,-11-1-43 16,-5 5-40-16,-2 3-4 15,0 7-11-15,-9 7 16 16,-13 6-19-16,-7 3-10 16,-5 4-14-16,-7 1 1 15,-5 0-1-15,-2-3 5 16,-1-6-4-16,1-7-2 15,1-8 0-15,8-16-50 16,11-4-216-16,13-11-275 16</inkml:trace>
  <inkml:trace contextRef="#ctx0" brushRef="#br0" timeOffset="17810.25">26135 3087 685 0,'0'0'28'16,"0"0"-2"-16,-88 7 73 16,51 12-22-16,-6 3-23 15,4 6 23-15,3 9-10 16,5 7-29-16,4 8-22 16,6 4 1-16,10 2 4 15,11 2-6-15,0-1-10 16,24 0-2-16,12 2-3 15,6-3-8-15,10-11-70 16,3-16-251-16,2-16-102 0</inkml:trace>
  <inkml:trace contextRef="#ctx0" brushRef="#br0" timeOffset="18093.61">26138 3659 902 0,'0'0'38'0,"0"0"-36"16,0 0 0-16,-60 95 13 15,60-53 14-15,5 4 6 16,16 4 6-16,2 8-12 15,-3 0-27-15,-4-1-2 16,-5-1-54-16,-11-6 51 16,0-8-69-16,-8-5-21 15,-12-12-199-15,1-12 64 16</inkml:trace>
  <inkml:trace contextRef="#ctx0" brushRef="#br0" timeOffset="18423.97">26080 3802 886 0,'0'0'22'16,"0"0"-21"-16,0 0 18 16,0 0-19-16,0 0-2 15,0 0 2-15,0 0 3 16,79 97 3-16,-40-66-3 15,0 3-2-15,-2 5 0 16,-6 0 0-16,-4 3 4 16,-5 0-4-16,-5 2-1 15,-4 2 0-15,-5 5 0 16,-7 5 1-16,-1 4-1 16,-15 6-6-16,-22-1 6 0,-21 0 0 15,-21-4-6 1,-18-10-35-16,-18-10-124 0,-13-18-71 15,-5-23-70-15</inkml:trace>
  <inkml:trace contextRef="#ctx0" brushRef="#br0" timeOffset="19503.27">31928 1347 139 0,'0'0'261'0,"0"0"-246"16,0 0 65-16,0 0 19 15,0 0-53 1,0 0 14-16,-23-20 9 0,21 20 3 16,2 0-27-1,0 0-13-15,0 0-5 0,0 0-5 16,9 0 17-16,19-4 15 16,17 1 30-16,13-4-43 15,12-4-21-15,5 2-18 16,-1-1 7-16,-3 3-9 15,-7 0 0-15,-9 4-1 16,-12-2 1-16,-14 4 8 16,-12 0-7-16,-9-3 2 15,-6 4-1-15,-2 0-2 16,1 0 0-16,2 0-20 0,1 0-47 16,1 0-110-16,-5 0-323 15</inkml:trace>
  <inkml:trace contextRef="#ctx0" brushRef="#br0" timeOffset="20196.3">32847 1027 782 0,'0'0'68'0,"0"0"-29"15,0 0 37-15,0 0-26 16,0 0-31-16,0 0-19 16,-27 17 5-16,15 10-5 15,-1 5 2-15,4 2 0 16,5-1-1-16,2-6 0 16,2-6-1-16,0-9-2 15,8-4-3-15,14-8-9 16,5 0 3-16,2-3 2 15,0-13 9-15,-8-9 2 0,-5-1 7 16,-8-4-4-16,-7 1 1 16,-1 2 1-16,0 7 3 15,-1 7 6-15,-5 8 13 16,1 3-5-16,1 2-18 16,-3 0-6-16,0 17-5 15,0 12 5-15,2 6 3 16,5 7 2-16,0 7 0 15,5 6-4-15,7 3-1 16,3 3-6-16,-6 6-106 16,-6-4-271-16</inkml:trace>
  <inkml:trace contextRef="#ctx0" brushRef="#br0" timeOffset="20588.08">32054 1903 482 0,'0'0'356'0,"0"0"-346"16,0 0-6-16,0 0 24 15,0 0 13-15,82 0-3 16,-28 0-38-16,8 0-7 16,11-5-138-16,0-5-348 15</inkml:trace>
  <inkml:trace contextRef="#ctx0" brushRef="#br0" timeOffset="21092.5">32855 1623 363 0,'0'0'590'16,"0"0"-575"-16,0 0 3 15,0 0 28-15,0 0-36 0,0 0 0 16,-18 62 28-16,18-18-4 15,0 4-16-15,0-1-9 16,0 1-7-16,0-4-1 16,0-6 0-16,-2-7-1 15,1-10 1-15,-1-8-1 16,1-9-3-16,1-4-5 16,0-4 0-16,0-18 6 15,0-8-18-15,0-1 9 16,4-4-11-16,7 1-12 15,2 7 10-15,1 5 1 16,-4 7-6-16,2 8 13 16,-6 3 7-16,0 4 7 15,-2 0 4-15,1 0 3 16,5 10 8-16,-1 6 1 0,2 4-2 16,0 3 0-16,2 7-8 15,-3-1-2-15,-1 4-2 16,-5-1 0-16,-4-3-25 15,-6 0-12-15,-25-2-9 16,-14-3-5-16,-13-6-70 16,-9-2-68-16,0-9-33 15</inkml:trace>
  <inkml:trace contextRef="#ctx0" brushRef="#br0" timeOffset="21439.51">32021 2352 715 0,'0'0'88'15,"0"0"-49"-15,0 0 63 0,0 0-21 16,0 0-28 0,0 0-16-16,4 0-13 0,14 0-11 15,13 0 1-15,17 0 17 16,14 0-20-16,10 0-11 15,5 0-28-15,-7-4-85 16,-10-1-163-16,-17-2-452 16</inkml:trace>
  <inkml:trace contextRef="#ctx0" brushRef="#br0" timeOffset="21776.17">32856 2421 558 0,'0'0'178'0,"0"0"-174"15,0 0 106-15,0 0-26 16,0 0-24-16,0 0 9 16,-100 14-19-16,78 7-15 15,2 9-17-15,3 6 2 16,8 3-5-16,4 5-6 0,5-5-7 16,2-3-2-16,24-6-2 15,15-13-50-15,14-9-92 16,3-8-282-16</inkml:trace>
  <inkml:trace contextRef="#ctx0" brushRef="#br0" timeOffset="22214.54">31899 3232 4 0,'0'0'634'0,"0"0"-551"16,0 0 1-16,0 0 12 0,0 0-62 15,0 0 44-15,84 0-34 16,-40 0-5-16,3-2-29 15,6-2-4-15,2-3-6 16,6 0-7-16,0-5-58 16,-2-3-151-16,-6-4-472 15</inkml:trace>
  <inkml:trace contextRef="#ctx0" brushRef="#br0" timeOffset="22873.94">32816 2946 763 0,'0'0'181'16,"0"0"-176"-16,0 0-1 16,0 0 19-16,0 0-9 15,0 0 2-15,-22 46 31 16,22-15-3-16,0-2-16 0,0 0-19 16,3-4-6-16,8-7-1 15,1-3-2-15,-1-6-5 16,-4-5-20-16,-4-2-30 15,-3-2-19-15,0 0 46 16,-3 0 14-16,-16 0 1 16,-9 0-1-16,-5 0 14 15,0 0 15-15,-1 6 18 16,2 5-2-16,2 3 13 16,5 3-6-16,4 2-12 15,11 1-8-15,5 2-7 16,5 4-6-16,0-1-3 15,17-1-2-15,8-5-6 16,5-9 5-16,7-7-25 16,5-3-8-16,-2 0-41 0,-2-15-20 15,-8-2-13-15,-10-5 52 16,-11-3 56-16,-6-3 1 16,-3 3 11-16,0 6 20 15,-6 5 69-15,-3 5-6 16,0 4-9-16,1 2-43 15,1 3-18-15,1 0-1 16,0 0-3-16,0 17-10 16,-1 7-1-16,3 5-8 15,4 7-1-15,0 3-1 16,0 3-41-16,4-1-132 16,6-4-347-16</inkml:trace>
  <inkml:trace contextRef="#ctx0" brushRef="#br0" timeOffset="23509.75">31860 3734 257 0,'0'0'425'0,"0"0"-396"0,0 0 13 16,0 0 50-16,0 0-25 15,94 3-9-15,-48-2-26 16,11-1-26-16,5 0-6 16,1 0-50-16,-3-6-198 15,-7-4-445-15</inkml:trace>
  <inkml:trace contextRef="#ctx0" brushRef="#br0" timeOffset="23958.58">32609 3757 854 0,'0'0'63'15,"0"0"-62"-15,0 0-1 16,0 0 7-16,0 0-6 16,0 0 1-16,10 31 11 15,14-31-7-15,9 0 10 0,2 0-16 16,-2-11-41-1,-12-4-5-15,-7-5 24 0,-14-4 22 16,0-4-7-16,-17 0 5 16,-11 7 2-16,-3 6 1 15,-5 10 23-15,0 5 11 16,-1 0-22-16,-2 17-2 16,6 8 20-16,6 8-1 15,9 10-6-15,11 3 5 16,5 3-6-16,2-1 10 15,3-5-6-15,17-1-17 16,8-6-10-16,8-5-14 16,9-6-79-16,-6-14-198 15</inkml:trace>
  <inkml:trace contextRef="#ctx0" brushRef="#br0" timeOffset="24234.77">32054 4316 482 0,'0'0'221'15,"0"0"-129"-15,0 0 25 16,0 0-50-16,0 0-20 16,92-10-2-16,-51 6-11 15,5 1-34-15,6-3-4 16,-4 2-88-16,-1-3-257 16</inkml:trace>
  <inkml:trace contextRef="#ctx0" brushRef="#br0" timeOffset="24695.19">32677 4143 329 0,'0'0'458'0,"0"0"-435"16,0 0 98-1,0 0-43-15,0 0-43 0,0 0 3 16,-32-23-12-16,21 40-20 16,3 6-6-16,5 8 0 15,3 2 0-15,0 5 0 16,2-1 0-16,7 3 3 16,-3-2-2-16,0-1 1 15,-2-1 0-15,-2-3-2 16,-1-4 2-16,2-3-4 15,-1-5 2-15,-2-3-39 16,0-2-74-16,-8-8-139 16,-17-6-282-16</inkml:trace>
  <inkml:trace contextRef="#ctx0" brushRef="#br0" timeOffset="24844.05">32534 4445 556 0,'0'0'191'0,"0"0"-182"16,0 0-10-16,108-34 1 15,-65 26-112-15,0-1-128 16</inkml:trace>
  <inkml:trace contextRef="#ctx0" brushRef="#br0" timeOffset="25333.04">31997 4703 716 0,'0'0'84'0,"0"0"-16"16,0 0 8-16,0 0-11 15,0 0-26-15,109-4-30 16,-64-4-9-16,7 2-17 16,1-1-112-16,-2-5-388 15</inkml:trace>
  <inkml:trace contextRef="#ctx0" brushRef="#br0" timeOffset="26111.03">32637 4651 452 0,'0'0'259'0,"0"0"-248"16,0 0 86-16,0 0-26 15,0 0-36-15,0 0-3 16,-42-6-1-16,27 16-1 16,0 6-12-16,-1 1-1 15,2 7-5-15,7-4-5 16,1 3-6-16,6-3 0 15,0-4-1-15,0-7 0 16,15-4-5-16,10-5 4 16,7 0-15-16,2-14-42 15,0-9 11-15,-5-4 11 16,-10-2 17-16,-9-3 19 16,-8 6 0-16,-2 3 0 0,0 8 18 15,0 6 22-15,-9 5 4 16,-3 4-17-16,0 0-12 15,0 0 0-15,3 4 4 16,3 9-5-16,2 2-8 16,2 4-1-16,2 1 2 15,0 1 7-15,0 0 3 16,6 0-5-16,8 0-7 16,4 1-2-16,1 2 1 15,1-1-4-15,-1 3 4 16,-4 2-3-16,0-1 0 15,-8 7 1-15,-7 0 9 0,0 3 8 16,-22 3-2 0,-23-3 8-16,-22 4-11 0,-23-5-2 15,-26-2-12-15,-35-10-12 16,-43-19-107-16,-50-11-656 16</inkml:trace>
  <inkml:trace contextRef="#ctx0" brushRef="#br0" timeOffset="30724.93">30289 1545 299 0,'0'0'53'0,"0"0"-11"16,0 0 58-16,0 0 12 15,0 0-44-15,0 0 2 16,0 0-28-16,-66-77-12 16,29 57-12-16,-9-11-1 15,-12-8-4-15,-11 0-1 16,-5 1 29-16,-1 8 8 0,1 14-48 16,2 7 4-16,0 4-1 15,-10 5-4-15,-7 0-2 16,-1 6 2-16,1 7 0 15,5 3-1-15,7 4 0 16,-1 4 1-16,6 8 0 16,7 4-1-16,8 10 1 15,8 9 0-15,10 7-3 16,6 7 3-16,8 4 1 16,10 6 1-16,5 4-1 15,8 4 4-15,2 2-4 16,0 6 3-16,9 1 4 0,4 3-7 15,0 6 3 1,-2-1-4-16,1 0 7 0,-1 0-3 16,-1-9 3-16,-1 0 0 15,0 0 4-15,3-5-5 16,0-5-3-16,4-3-2 16,-1-4-1-16,5 0 2 15,-5 3 1-15,-1 0-3 16,-3 1 1-16,-5-3 0 15,-3-4-1-15,-1-7 2 16,-2-7-1-16,0-10-1 16,2-13 1-16,4-8-1 15,6-7-1-15,8-2 0 0,5 2 1 16,8 1 2 0,3 2 0-16,4 2 4 0,3 2 2 15,0-2-6 1,8-5 0-16,9-6 0 0,19-4 12 15,27-10-12-15,19-3 3 16,20 0-5-16,5 0-2 16,-1 0-6-16,-5-11-14 15,-13-3 0-15,-17-3 4 16,-13 2 3-16,-19-1 1 16,-14 3 5-16,-14 4 9 15,-14 1 0-15,-13 2 8 16,-9 3 8-16,-3-2-7 15,-4 5-2-15,-2-3-1 0,1 3 4 16,0 0 4 0,8 0-2-16,3 0-1 0,9 0-4 15,6 0-4-15,10 0-1 16,5 0-2-16,3-8 0 16,-1-5 0-16,-7-2 2 15,-8-3 2-15,-12-6-2 16,-12-1 4-16,-9-5 29 15,-5-7 17-15,-3-6-5 16,-14-7-12-16,-2-8-17 16,4-14 10-16,0-17-2 15,7-19-22-15,4-18-4 16,4-12 0-16,0-7-9 0,0-8-2 16,6 1 1-16,1 7 1 15,-4 13 2-15,-3 23 7 16,0 17 0-16,-3 13 0 15,-12 9 1-15,-2 4 1 16,-4-1 2-16,6 2-3 16,0 2 0-16,4 7-1 15,4 13-1-15,1 11 1 16,3 12 1-16,-3 6-1 16,5 2 1-16,-2 2-2 15,1 6 1-15,1-6 0 16,-2 3 0-16,-1-5 1 0,1-5-2 15,0 5 1 1,0-8 0-16,-1 4 0 0,3-2 0 16,1-3 0-16,0 1-1 15,0 6 1-15,-2-1 0 16,-1 1 0-16,0 2 2 16,0 3-1-16,0-2 4 15,2 2-5-15,-4-1 3 16,2-4-3-16,-4 1 1 15,1-3-1-15,1-4 2 16,-2-6-2-16,-2-9 1 16,-4-3-1-16,-3 0 0 15,0 6-3-15,0 12 3 0,-5 8 6 16,0 4-6 0,1 2 0-16,3 1 0 0,8 0 3 15,2 1 3-15,3-2 4 16,1-3-1-16,0 2-2 15,-1-1-2-15,-8 2 2 16,-18 6-7-16,-44 0-3 16,-58 25-15-16,-78 20-68 15,-88 22-36-15,-90 15-246 16</inkml:trace>
  <inkml:trace contextRef="#ctx0" brushRef="#br0" timeOffset="33063.11">3214 8676 728 0,'0'0'122'0,"0"0"-119"16,0 0 20-16,0 0 1 15,130 23 113-15,-14-23-46 0,50-11-36 16,54-23-12-16,53-14-7 16,41-8-25-16,20 1-11 15,-6 8-11-15,-27 13-19 16,-46 17-11-16,-52 15-6 16,-49 2 9-16,-48 7 22 15,-38 11 7-15,-26 1-6 16,-18-5-13-16,-14 1 10 15,-10-5-34-15,0-5-62 16,-3-5-261-16</inkml:trace>
  <inkml:trace contextRef="#ctx0" brushRef="#br0" timeOffset="33709.18">12660 8660 704 0,'0'0'91'0,"0"0"-82"15,0 0 5-15,0 0 77 16,164 36-23-16,-33-36-11 16,38 0 1-16,38-3-21 15,27-11-28-15,10 1-9 16,-6 4-18-16,-15 4 6 0,-31 5 7 15,-40 0-56-15,-45 7-15 16,-45 8-67-16,-33 1-92 16,-19-10 118-16</inkml:trace>
  <inkml:trace contextRef="#ctx0" brushRef="#br0" timeOffset="34243.11">21103 8068 832 0,'0'0'2'0,"0"0"34"15,0 0-36-15,102 32 28 16,-21-22 32-16,35 0 45 15,30-2-30-15,33 0-43 16,25 0-23-16,16 1-9 16,11 1-5-16,-7-3 1 15,-21 0-48-15,-29 3 4 0,-35 2 4 16,-53 2-177-16,-54-1-393 16</inkml:trace>
  <inkml:trace contextRef="#ctx0" brushRef="#br0" timeOffset="34874.82">27128 13039 745 0,'0'0'190'0,"0"0"-156"16,149-20-33-16,-25 20 40 15,55 18 27-15,57 12-27 0,53 9-24 16,50 7-16-16,34 6-1 15,21-5-7-15,6-5-39 16,-11-10 1-16,-22-8 23 16,-41-4 22-16,-51-3 1 15,-63 1-1-15,-72 0 17 16,-72 5-17-16,-64-2-54 16,-40-8-448-16</inkml:trace>
  <inkml:trace contextRef="#ctx0" brushRef="#br0" timeOffset="35829.26">21114 17570 454 0,'0'0'162'0,"0"0"-133"16,0 0 130-16,0 0-44 15,0 0-88-15,0 0-17 0,108-36 32 16,-2 26 20-16,40-2-21 16,51 3-16-16,44 1-8 15,43 3 32-15,25 1-43 16,-1-3-6-16,-21-3-2 15,-38-1 2-15,-45-2-11 16,-56 1-19-16,-56 2-10 16,-57 3-103-16,-43-3-314 15</inkml:trace>
  <inkml:trace contextRef="#ctx0" brushRef="#br0" timeOffset="37758.37">12150 17454 522 0,'0'0'393'0,"0"0"-330"0,0 0-63 15,0 0 10-15,0 0 13 16,0 0-21-16,107 0 78 16,13 0-30-16,44 0-22 15,37 0-8-15,17 0-18 16,-6 0 6-16,-23 0-8 15,-31 0 2-15,-35 0-7 16,-32 0-5-16,-30 0-1 16,-21 0 5-16,-23 0-1 15,-10 0-5-15,-7 0-15 16,0 0-6-16,-12 0 25 16,-10 0-12-16,-7 0-159 15,2 0-420-15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08T05:46:00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1223 2249 736 0,'0'0'32'0,"0"0"-31"15,0 0 21-15,0 0 29 16,0 0-19-16,0 0 1 16,0 0 15-16,-106 24-15 15,63-3-9-15,-1 6 9 16,4 1-15-16,3 3 9 16,7-2-12-16,7 4 9 15,3 4-13-15,6 4-2 16,7 6-4-16,7 3 2 15,0-4-6-15,7-2 1 16,14-8-2-16,6-10 0 0,9-9 1 16,8-9 0-1,3-8-1-15,2-3 6 0,-4-22-6 16,-5-11 12-16,-13-7-12 16,-12-10 10-16,-11-2-10 15,-4 2 2-15,-4 0-3 16,-13 10 2-16,-2 12 5 15,3 12-6-15,5 8 10 16,2 6 18-16,6 4-10 16,3 1-16-16,0 0-2 15,0 0-7-15,0 13-3 16,0 7 10-16,0 7 4 16,9-2 2-16,6 3-5 15,6 2 0-15,1 3 4 16,8-1 3-16,3 7-4 0,3-1-4 15,3 3 4-15,-4-3-4 16,-2-1 0-16,-7-2 2 16,-7-2-2-16,-1-2-2 15,-11 0 0-15,-5-1 4 16,-2-1-4-16,-14 3 4 16,-20 1 5-16,-18-1-4 15,-18-2 10-15,-11-4 24 16,-10-8-9-16,0-3 10 15,9-3-9-15,12-7 1 16,21-2-8-16,22-2-4 16,15-1-7-16,12 0 1 0,0 0-12 15,0 0-10-15,0 0-31 16,3 0-65-16,18 3-90 16,7 0-140-16</inkml:trace>
  <inkml:trace contextRef="#ctx0" brushRef="#br0" timeOffset="1551.16">1287 2421 453 0,'0'0'33'0,"0"0"-14"15,0 0 125-15,0 0-64 16,0 0-23-16,-91-51 28 15,60 45-11-15,-4 5-4 16,-2 1-47-16,-2 6-14 16,-1 14 5-16,4 11 4 15,3 4-4-15,8 6 5 16,7 5-2-16,9 2-4 16,8 10-2-16,1 1 2 15,0 5-5-15,13 1 9 0,-4-1 0 16,4 0-10-1,-2 0-2-15,4-8 6 0,3-5-6 16,4-8-5-16,5-9 1 16,4-9 1-16,14-13 1 15,7-10 0-15,15-2 4 16,5-24 1-16,-1-12-4 16,-8-11-3-16,-15-10 1 15,-8-15 3-15,-10-9-1 16,-15-15-3-16,-5-4-1 15,-10 8 1-15,-7 13-1 16,-18 18 3-16,-13 17 3 0,-5 8-1 16,-9 7 5-16,-2 7-8 15,2 7 2-15,-2 6-1 16,2 7-2-16,7 2-1 16,-1 7-1-16,1 19 0 15,2 8-3-15,6 6 2 16,4 14 0-16,6 7 2 15,5 9 3-15,2 2-3 16,7 3 0-16,7-4 0 16,6-2 0-16,0-5-2 15,0-6 2-15,12-7 0 16,10-8-3-16,2-11 2 16,12-9 1-16,6-12 0 15,8-11 0-15,10 0 1 0,4-18 3 16,0-12-4-16,-7-9-7 15,-5-11 1-15,-13-9-3 16,-8-11 6-16,-7-5-5 16,-13-5-1-16,-8 1 8 15,-3 12 1-15,-6 8 0 16,-18 14 0-16,-5 11 0 16,-8 4 1-16,-2 5 7 15,-3 1-6-15,-2 4 5 16,2 3 1-16,6 8-7 15,5 4 0-15,5 5 6 16,6 0-5-16,-1 8-2 16,0 18-1-16,-3 8-1 0,2 15 1 15,-2 8 0-15,7 14 1 16,-2 3 0-16,7 1 1 16,6-2-1-16,6-13 0 15,0-4 0-15,12-8-4 16,13-7 4-16,11-12-20 15,8-9-35-15,9-9-100 16,7-11-270-16</inkml:trace>
  <inkml:trace contextRef="#ctx0" brushRef="#br0" timeOffset="1986.14">1962 2692 747 0,'0'0'91'0,"0"0"-84"16,0 0 105-16,0 0-29 0,0 0-59 16,0 0-9-16,2-7-2 15,37 10 4-15,25 3 24 16,27-4-14-16,25-1-8 16,13-1-13-16,-1 0-5 15,-7 0-1-15,-20-3-2 16,-22-2 0-16,-22 1 1 15,-26-1 0-15,-16 5 2 16,-9-3 0-16,-6 3 4 16,0-2 8-16,0-3-1 15,-13-2-12-15,-4 2-44 16,-2 4-45-16,7-2-108 16,4-5-358-16</inkml:trace>
  <inkml:trace contextRef="#ctx0" brushRef="#br0" timeOffset="2968.23">4075 2221 763 0,'0'0'147'0,"0"0"-128"15,0 0 53-15,-111-59-26 16,59 57-28-16,-5 2-4 16,-2 17 21-16,-1 16-5 15,11 11-13-15,13 2-14 16,15-1-3-16,14-7-2 15,7-5 1-15,13-11 2 16,21-10-1-16,14-12 0 0,16-5 0 16,9-23-31-1,1-13-5-15,-9-7 2 16,-17-3 27-16,-15 1 4 16,-17 11 3-16,-10 14 13 0,-3 13 35 15,-3 9 30-15,0 3-22 16,0 0-56-16,0 15-4 15,0 10 4-15,0 11 17 16,3 3-2-16,21 6 1 16,7 7 0-16,8 1-10 15,12 1-4-15,4 6 0 16,1-2-2-16,-3 0 0 16,-4-5-4-16,-7-7 2 15,-9-8-7-15,-8-8 3 16,-6-4 5-16,-10 0 0 0,-6-5-3 15,-3-2 4-15,-9 1 3 16,-22 0 2-16,-23 0 11 16,-19-1 7-16,-18 0 6 15,-13-4-15-15,-14 0-2 16,-6-2-5-16,2 1 7 16,16 0 15-16,24 2 25 15,25-7-34-15,23 2-15 16,13-2-2-16,12-4-3 15,3-2-4-15,6-2 3 16,0 1 1-16,0-2 3 16,0 0-1-16,0 0-2 0,0 0-27 15,9-14-61-15,4-12-181 16</inkml:trace>
  <inkml:trace contextRef="#ctx0" brushRef="#br0" timeOffset="8437.14">977 3953 391 0,'0'0'453'0,"0"0"-417"15,0 0-11-15,0 0-4 0,0 0-9 16,0 0-5-16,0 0 24 15,-8 65 47-15,8-15-30 16,0 8-15-16,0 12 11 16,0 6 3-16,5 8-16 15,-4 6-25-15,-1 0 43 16,0-1-23-16,0-2-23 16,0-8 1-16,0-10-2 15,3-12 0-15,2-15-1 16,2-15-1-16,-4-10-3 0,0-12-30 15,3-5-70 1,0-16-81-16,6-29-354 0</inkml:trace>
  <inkml:trace contextRef="#ctx0" brushRef="#br0" timeOffset="8819.03">1436 4299 917 0,'0'0'35'0,"0"0"19"15,0 0 48-15,0 0-74 16,0 0-28-16,-67 79 41 16,46-23 21-16,6 6-7 0,12-1-24 15,3-2-18-15,3-9-8 16,25-8-2-16,7-12-2 15,8-10-2-15,5-12-5 16,4-8-11-16,-6-15-15 16,-3-15-2-16,-13-12 11 15,-15-10 15-15,-15-8-2 16,-6-9 5-16,-25 5-15 16,-12 9 11-16,-4 15 3 15,-6 17 6-15,-4 15 3 16,3 8-3-16,5 0-3 15,19 8-7-15,20 6-73 0,10-3-232 16,19-5-430 0</inkml:trace>
  <inkml:trace contextRef="#ctx0" brushRef="#br0" timeOffset="9182.2">2085 4411 287 0,'0'0'551'0,"0"0"-524"0,0 0 20 16,0 0 59-16,0 0-39 15,0 0-21-15,89 3 52 16,-8-3-21-16,28 0-49 16,13-2-16-16,8-5-12 15,2-1 2-15,-5 0 1 16,-13 2-2-16,-19 0 0 16,-23 0-1-16,-27 2-4 15,-23 1-3-15,-16-1 0 16,-6-1 2-16,0-4-30 15,-12-2-66-15,-15-2-110 16,-7-6-436-16</inkml:trace>
  <inkml:trace contextRef="#ctx0" brushRef="#br0" timeOffset="9465.74">2905 4051 1042 0,'0'0'59'16,"0"0"-57"-16,0 0 25 16,0 0-10-16,0 0 13 15,151-4 30-15,-63 14-40 16,-1 3-17-16,-13 5-6 16,-13 0 1-16,-19 2 1 0,-15 4-9 15,-18 1 1-15,-9 5 2 16,0 8 7-16,-24 3 11 15,-15 5 13 1,-6 3-7-16,-2 3-12 0,2-2-5 16,2 0-30-16,7-9-155 15,3-9-581-15</inkml:trace>
  <inkml:trace contextRef="#ctx0" brushRef="#br0" timeOffset="15284.33">4188 4954 110 0,'0'0'88'0,"0"0"-14"16,0 0 29-16,0 0 0 15,0 0 26-15,0 0-4 16,0 0-33-16,0 0-30 16,0 0-6-16,0 0 5 15,0 0 8-15,0 0-12 16,0-1 3-16,0-5 8 15,0-8 16-15,0-8-4 0,-3-8-66 16,0-7-10-16,-2-1 7 16,0 0-4-16,2-1-3 15,0 1 6-15,3-2-9 16,0 0 3-16,0 2-4 16,0 1 2-16,0 1 0 15,1 0-1-15,1 1 3 16,-2 0 1-16,0 4 3 15,0 0-3-15,0 2-1 16,-3 0 5-16,-2 2-8 16,-1 1-1-16,0 1 1 15,6-3-1-15,0-3 0 16,0 1 0-16,0-1 0 16,0-3 0-16,0 2 0 0,0-3 1 15,-3-3-1-15,-4 4 0 16,2-2 0-16,-4-1 0 15,3 1 0-15,-1 1 0 16,4 3 0-16,3 1-2 16,0 3-1-16,0 2-1 15,9-1 3-15,0 4-1 16,1 2 0-16,2 3 1 16,0-1 0-16,0-1 0 15,3-2 0-15,-3 0 1 16,0 1 0-16,-2 3 0 15,1 6-1-15,4 2-6 0,4 1-2 16,2 3 1 0,12 0 0-16,7-1 1 0,2 4 4 15,5 0-7-15,1 2-5 16,0 1 4-16,-3 0 6 16,1 0-5-16,-3 0 2 15,0 6 1-15,-1 1 1 16,-4 2 4-16,-4 3-1 15,-1 2 0-15,-6 3 1 16,-5 0 0-16,-3 5 0 16,-5 2 1-16,0 3 1 15,-3 4 0-15,3 4 1 16,-3 5-1-16,1 1 0 0,3 0 1 16,-1-1-1-1,2 1 0-15,-4 0 1 16,3 0-1-16,-6 2 1 0,-2 1-2 15,-2-2 1-15,-5 3 0 16,3 0 1-16,-3-1 2 16,0 5-2-16,0-3-1 15,0-2 0-15,3 2 1 16,-3-1-1-16,4-4 0 16,2 1 2-16,-1-2-1 15,-1-1 4-15,1-1-2 16,1 7 1-16,-1-4 0 0,0 5 0 15,-2-5-3 1,3-2 7-16,-3-3-2 0,3-4-3 16,1-4 6-16,-2-9 1 15,-1-3-6-15,-1-7 0 16,-1-4-3-16,-1-3 0 16,1-2 0-16,-2 0 0 15,0 0-1-15,0 0 0 16,0 0-38-16,0-18-92 15,-9-9-234-15</inkml:trace>
  <inkml:trace contextRef="#ctx0" brushRef="#br0" timeOffset="15965.6">4134 4255 332 0,'0'0'91'16,"0"0"-68"-16,0 0 90 16,0 0-43-16,0 0-1 15,0 0 28-15,-13-5 3 16,13 5-49-16,0 0-27 15,0 0-23-15,7 0 0 16,17 0 24-16,15 0 53 16,19 0-18-16,17-1-22 15,10-5-23-15,3 1-11 16,-3 1-3-16,-9 3 0 16,-5 0 0-16,-8 1-2 15,-6-2 0-15,-11 2 1 0,-6-1 0 16,-4-1 2-16,-2-1-1 15,-1 0 1-15,-6-1 4 16,-2 2 0-16,-11-1 10 16,-8 3-2-16,-3-2 3 15,-3 2-4-15,4 0-7 16,2 0-6-16,8 0 0 16,3 0 1-16,3 0-1 15,-1 0 0-15,-4 0 2 16,-9 0-1-16,-6 0 0 0,0 0-1 15,0 0 0 1,-18 0 3-16,-13 2-2 0,-3 4-1 16,5 0-60-16,17-6-169 15,12-12-767-15</inkml:trace>
  <inkml:trace contextRef="#ctx0" brushRef="#br0" timeOffset="28768.37">9125 6036 471 0,'0'0'208'16,"0"0"-172"-16,0 0 18 0,0 0 46 15,0 0-41-15,0 0-9 16,0 0 15-16,0 0-13 16,0 0-13-16,0 0 11 15,0-2-6-15,0-10 7 16,0-6-8-16,0-8-17 15,0-7-2-15,0-12-7 16,0-6 1-16,-7-6-3 16,2-2-4-16,2 0-6 15,2 0-3-15,1 3 4 16,0-3 3-16,0 3 3 16,0-2-4-16,0 1-3 15,0-1 0-15,0 5 10 0,0 8-5 16,0 10 0-1,0 8 13-15,0 8-13 0,0 6-3 16,-2 7 1-16,1 4-1 16,1 2-6-16,0 0-1 15,0 0-4-15,0 0-2 16,0 0-3-16,0 0-8 16,0 2-29-16,0 9-33 15,-2 0-66-15,-7-5-119 16,-6-6-513-16</inkml:trace>
  <inkml:trace contextRef="#ctx0" brushRef="#br0" timeOffset="29509.64">9164 4379 304 0,'0'0'84'0,"0"0"-81"15,0 0 26-15,0 0 38 16,0 0 44-16,0 0 38 16,-8 4-31-16,8-4-46 15,0 0-16-15,0 0 9 16,0 0 9-16,0-17-2 15,0-7-39-15,0-9-11 16,0-5 0-16,0-9-10 16,0-14-5-16,-1-9 24 15,-3-13-29-15,-1-9 1 16,2-1-2-16,0 6 1 16,0 13-1-16,0 16 12 15,0 18 15-15,1 11-10 0,-2 9-8 16,2 6 7-16,-2 3-10 15,1 2-2-15,2-1-1 16,-1 4 2-16,1 2-4 16,-1 0-2-16,2 1 0 15,0 3 0-15,0 0-2 16,0 0-6-16,0 0-15 16,-1 0-24-16,-2 0-47 15,-2 6-3-15,-1 3-325 16</inkml:trace>
  <inkml:trace contextRef="#ctx0" brushRef="#br0" timeOffset="30066.62">9629 3263 422 0,'0'0'129'15,"0"0"-88"-15,0 0 61 16,0 0 13-16,0 0-25 15,81 0-7-15,-26 0 5 16,18 5-40-16,20 2-22 16,8 0-23-16,5 2 3 0,-3-3-4 15,-15 2-2-15,-14-3 1 16,-23-1 3-16,-18 1-4 16,-15-3 2-16,-14-2-2 15,-4 0 0-15,0 0 13 16,0 0 16-16,0 0-22 15,0 0-7-15,0 0-15 16,0 3-69-16,12 0-128 16,8 1-393-16</inkml:trace>
  <inkml:trace contextRef="#ctx0" brushRef="#br0" timeOffset="30702.83">10629 3546 327 0,'0'0'178'16,"0"0"-64"-16,0 0 43 16,0 0-43-16,0 0-24 0,0 0-9 15,0 0-25 1,0 14-23-16,0 8-23 0,7 14 26 15,3 9-4-15,-2 2-17 16,-2 6 2-16,3 4-1 16,0 1-8-16,0-1-2 15,0-3-4-15,1-8-1 16,2-7-1-16,-3-8 0 16,3-9 2-16,-5-8-2 15,-2-6 4-15,1-6-1 16,-6-2 0-16,0 0 6 15,0 0 2-15,0 0-11 16,0 0-3-16,0 0-41 16,-1 0-79-16,-10 0-170 0,-4 2-494 15</inkml:trace>
  <inkml:trace contextRef="#ctx0" brushRef="#br0" timeOffset="31580.38">10875 5128 581 0,'0'0'238'0,"0"0"-177"16,0 0 41-16,0 0-36 0,0 0-43 15,0 0 53-15,-21 114-27 16,17-62-3-16,-1 7-30 16,5 2 25-16,0 0-26 15,0-2-8-15,0-7 10 16,0-9-14-16,0-12-2 15,0-14 0-15,0-9-1 16,0-8-3-16,-3-10-16 16,-5-21-44-16,-8-18-157 15,-5-14-388-15</inkml:trace>
  <inkml:trace contextRef="#ctx0" brushRef="#br0" timeOffset="32125.66">9923 4676 450 0,'0'0'302'0,"0"0"-267"16,0 0 63-16,0 0 12 15,0 0-38-15,0 0-11 16,-6 0-3-16,6 0-28 16,0 0-16-16,0 0-1 15,23 2 2-15,23 0 17 16,19 0 33-16,19-2-30 16,7 0-26-16,-5 0-3 15,-14 0-3-15,-14 0-3 16,-20 0-1-16,-16 0 1 0,-13 0 2 15,-8 0-1-15,-1 0-1 16,0 0 2-16,0 0 5 16,0 0-1-16,0 0 0 15,0 0-5-15,0 0-1 16,0 0-3-16,0 0-4 16,0 0-23-16,0 0-83 15,-3 0-141-15</inkml:trace>
  <inkml:trace contextRef="#ctx0" brushRef="#br0" timeOffset="34106.33">9632 4649 330 0,'0'0'115'0,"0"0"-81"16,0 0 88-16,0 0-3 16,0 0-55-16,0 0-23 15,0 0 12-15,-3-3-4 16,3 3-17-16,0 0-1 15,5 0-5-15,19 2 4 16,15 7 17-16,11 0-18 16,8 1-21-16,3 2-7 0,-1 0 1 15,1-2-2-15,0 0 1 16,1-5-1-16,-3 0-6 16,-7-3-2-16,-11 0-3 15,-16-1 7-15,-10 1 4 16,-12-2-1-16,-3 0 3 15,-4 0 0-15,-26 0 15 16,-15 0-16-16,-15 0-1 16,-6 0 2-16,1 0 0 15,4 0 0-15,7 1-1 16,8 2-1-16,10-1 1 16,11 1 0-16,10-3-1 15,9 3 1-15,6-3 0 0,0 0 6 16,0 0-5-16,1 0-2 15,14 0 0-15,9 0 2 16,9 0-2-16,7 0 0 16,9 0-1-16,8 0 1 15,7 0 0-15,5 0-10 16,-2 0-5-16,-7 0 9 16,-16 0 2-16,-17 0 4 15,-16 0 3-15,-8 0 0 16,-3 0 11-16,0-3 7 15,0 0 0-15,-2 2-10 16,-4-3-11-16,3 3 0 16,0 1 0-16,3-2-1 15,0 2-4-15,0 0-9 0,0 0-33 16,0 0-85 0,0 0-201-16</inkml:trace>
  <inkml:trace contextRef="#ctx0" brushRef="#br0" timeOffset="35150.42">10936 5250 189 0,'0'0'125'0,"0"0"-50"15,0 0 96-15,0 0-15 16,0 0-54-16,0 0-13 16,0 0-20-16,-12-30-7 15,12 30-30-15,0 0-7 16,0 5-11-16,0 15 7 16,0 4 16-16,0 6-10 0,0 5-2 15,0 4 3-15,0 4-8 16,0 3-2-16,0 3-8 15,-2 4-2 1,-2-2-3-16,1 0-4 0,-1-2 1 16,1 2 1-16,3-1 0 15,0 1-1-15,0-4 4 16,0-5 2-16,-3-3-1 16,0 2 7-16,0-7-2 15,0-5-9-15,3-5 1 16,0-9 2-16,0-7-4 15,0-2 0-15,0-4 0 0,0-2-2 16,0 0 6-16,0 0 0 16,0 0-3-16,0 0-2 15,0 0 3-15,0 0 0 16,0 0-2-16,0 0-1 16,0 0-1-16,0 0-13 15,9-8-66-15,10-13-108 16,5-11-465-16</inkml:trace>
  <inkml:trace contextRef="#ctx0" brushRef="#br0" timeOffset="54105.62">1023 7706 880 0,'0'0'57'0,"0"0"-27"0,0 0 62 15,0 0-43-15,0 0-28 16,0 0 1-16,0 0-8 16,0 0 4-16,4 113 39 15,2-55-14-15,2 7-20 16,2 6 6-16,-4 3-19 16,0 10 0-16,-3 5 5 15,0-2 4-15,0-3-12 16,2-11-2-16,2-7 2 0,-4-10 4 15,3-11-7 1,0-13 2-16,-6-11-6 0,3-10-2 16,-3-8-9-16,0-3-45 15,0-14-51-15,3-20-114 16,1-19-788-16</inkml:trace>
  <inkml:trace contextRef="#ctx0" brushRef="#br0" timeOffset="54585.19">1457 7700 736 0,'0'0'175'15,"0"0"-142"-15,0 0 59 0,0 0-44 16,0 0-33-16,0 0 5 16,-3 74 60-16,12-17-2 15,9 14-39-15,0 5-10 16,1 7-2-16,0 9 3 16,-5-2-12-16,-1-1 2 15,-2-10-11-15,-5-11-1 16,-2-11-4-16,-1-14 2 15,-3-12-1-15,0-9-5 16,0-12-1-16,0-8-23 16,-3-2-71-16,-9-18-93 15,-4-20-713-15</inkml:trace>
  <inkml:trace contextRef="#ctx0" brushRef="#br0" timeOffset="55268.89">2505 7907 508 0,'0'0'94'16,"0"0"-55"-16,0 0 97 16,0 0-54-16,0 0-14 15,0 0 16-15,36 0-37 16,17 1 26-16,21-1-24 16,14 0-19-16,9 0-16 15,0 0-13-15,-3 0 0 0,-6-2 2 16,-11-4 0-16,-11 1-3 15,-9-1 1-15,-11-1-1 16,-7 2 1-16,-12-2 0 16,-8 2-1-16,-10 3 3 15,-7-1-3-15,-2 3 0 16,0 0-4-16,0 0 4 16,-2-2-3-16,-10 2-15 15,-7 0-44-15,-2 0-95 16,0 0-208-16</inkml:trace>
  <inkml:trace contextRef="#ctx0" brushRef="#br0" timeOffset="55592.88">3184 7629 710 0,'0'0'175'0,"0"0"-170"16,0 0-3-16,0 0 26 15,0 0 30-15,115 19 23 16,-63-7-36-16,2-1-28 16,-2 1-16-16,-10-2-2 15,-9 0-4-15,-11 2 4 16,-11 0-1-16,-10 6-14 0,-1 6 11 15,-7 7 5-15,-20 9 14 16,-12 3 0-16,-10 5-5 16,-1-1-6-16,-2 1-3 15,7-1-92-15,10-3-306 16</inkml:trace>
  <inkml:trace contextRef="#ctx0" brushRef="#br0" timeOffset="69502.17">4436 7179 852 0,'0'0'108'16,"0"0"-105"-16,0 0 4 16,0 0 20-16,-68 96 28 15,52-39-1-15,6 14 15 0,-4 21-9 16,4 9-24-1,-1 3-19-15,-2 3 3 0,-2-9 0 16,3-8-18-16,0-10 6 16,5-11-6-16,2-14-4 15,5-14 2-15,0-16-11 16,0-14-32-16,0-11-81 16,0-6-121-16,0-26-360 15</inkml:trace>
  <inkml:trace contextRef="#ctx0" brushRef="#br0" timeOffset="70371.31">4324 7146 517 0,'0'0'27'0,"0"0"-4"16,0 0 16-16,0 0-22 0,0 0 26 15,110-43 16-15,-62 32-12 16,1 1-18-16,5 2-14 16,1 2-5-16,3-1-8 15,0 0 0-15,0 4-2 16,-5 3 2-16,-4 0 0 16,-10 14-2-16,-6 9-8 15,-8 4 7-15,-6 7 1 16,-8 7 4-16,-7 9 12 15,-4 6-8-15,0 8-6 16,-18 1-2-16,-7-1 1 16,-8-7 2-16,-3-7-2 0,-7-8-1 15,-5-9 2 1,-4-11-1-16,3-8 0 0,4-6 14 16,5-8-9-16,10 0 17 15,9-9 8-15,6-9-3 16,11 1-16-16,4 3-8 15,0 2-4-15,0 1-1 16,19 2 0-16,6 2-3 16,10 3 4-16,7 1-3 15,2 3 2-15,6 0 1 16,-3 0 0-16,-5 0-16 16,-3 4-2-16,-4 9-3 15,-5 4 5-15,-4 6 12 16,-4 0-3-16,-4 7 6 15,-6 1-1-15,1 3 4 0,-7 4-4 16,-4 2 0-16,-2-2-1 16,0 0 1-16,-18 0 0 15,-9 2 2-15,-7 3 1 16,-11 3 2-16,-9 0 10 16,-10 0 21-16,-6-5 2 15,-4-5-7-15,0-6 40 16,6-4-35-16,2-9 16 15,5-5 0-15,3-7-17 16,0-5-11-16,8-1-3 16,4-15-7-16,9-5-8 0,12 3 2 15,5 1-6-15,11 3-5 16,3 4-44 0,0-2-88-16,0 1-366 0</inkml:trace>
  <inkml:trace contextRef="#ctx0" brushRef="#br0" timeOffset="71535.98">6977 7754 396 0,'0'0'158'0,"0"0"-88"15,0 0 22-15,0 0 10 16,0 0-52-16,0 0-9 16,11-2 24-16,41-8 26 15,24-3-30-15,17-1-47 16,11 1-8-16,0 2 2 0,-4 5-8 16,-12 4-1-16,-10 2-12 15,-17 0-23-15,-9 0-37 16,-16 0-105-16,-17 0-306 15</inkml:trace>
  <inkml:trace contextRef="#ctx0" brushRef="#br0" timeOffset="71853.77">7680 7589 615 0,'0'0'96'0,"0"0"-81"0,0 0 93 16,0 0-70-16,0 0-22 15,0 0-8-15,91-22 3 16,-32 22 11-16,1 0-21 16,-5 0 5-16,-16 0-6 15,-9 9-2-15,-14 4 2 16,-13 5-8-16,-3 9 8 15,-24 10 22-15,-22 13 28 16,-16 12-9-16,-15 8-6 0,-6 5-14 16,1 6-16-16,10 5-5 15,17-5-13-15,16-8-183 16</inkml:trace>
  <inkml:trace contextRef="#ctx0" brushRef="#br0" timeOffset="85271.31">7559 7238 568 0,'0'0'56'16,"0"0"-53"-16,0 0 66 16,0 0 18-16,0 0-28 15,0 0 8-15,0 0-11 16,3-5-26-16,8 5-24 16,9 7 17-16,7 5 4 0,6 1-7 15,4 1-7 1,3 6-1-16,-1 0 8 0,-1 4-14 15,-7 0 0-15,3 3-4 16,-2-1-2-16,-1 0 4 16,-1-1-4-16,-2 3 0 15,-3-3 0-15,-4 0 0 16,-6-1 0-16,-3-1-2 16,-3-5 2-16,0-3 0 15,-6-4 3-15,1-6 0 16,-2-2-2-16,-2-3 2 15,3 1-2-15,-2 2 0 0,2-1 1 16,2 4-2 0,-1-4 1-16,-1 1-1 0,-1-2 1 15,-2 1 1-15,0-2 0 16,0 0 2-16,0 0 3 16,0 0 12-16,0 0 9 15,0 0-1-15,0 0-9 16,0 0-1-16,0 0-4 15,0 0-3-15,0 0-4 16,0 1-2-16,0 1 0 16,-2 9-3-16,-16 5 0 15,-13 6 4-15,-14 10-2 16,-10 8-1-16,-12 11-2 16,-18 13-4-16,-12 12-37 15,-12 15-62-15,-1 5-99 0,1-1-261 16</inkml:trace>
  <inkml:trace contextRef="#ctx0" brushRef="#br0" timeOffset="97773.29">19255 2260 768 0,'0'0'90'0,"0"0"-40"15,0 0 32-15,0 0-5 16,0 0-25-16,0 0 5 16,-5-5-18-16,5 5-22 15,0 16-15-15,0 15 4 16,0 13 43-16,2 14-35 15,4 10 6-15,-1 7 3 16,0 5 2-16,-1 2-2 16,1 5-7-16,1 5 3 15,-2-2-7-15,-1 5 3 16,-3-3 0-16,0 2-2 16,0-1-6-16,0 4 26 0,0-3-30 15,0-6 15-15,0-6-10 16,0-11 0-16,0-12 2 15,0-10-10-15,0-11 17 16,0-13-4-16,0-9-4 16,0-9-1-16,0-4-2 15,0-3 11-15,0 0 14 16,0 0-4-16,0 0-10 16,0-18-17-16,0-4-6 15,0-2-55-15,3-1-113 16,6-4-82-16,0-6-561 15</inkml:trace>
  <inkml:trace contextRef="#ctx0" brushRef="#br0" timeOffset="98754.87">19359 4607 571 0,'0'0'165'0,"0"0"-19"16,0 0-12-16,0 0-53 15,0 0-44-15,0 0 19 16,-6 84 18-16,6-26-28 16,0 12-17-16,0 9-7 15,4 7 13-15,7 12-31 16,-2 14 13-16,1 7-5 15,-7 2-1-15,-1-5 4 16,-2-10-11-16,0-13-4 16,0-12 2-16,0-11 2 15,0-19 0-15,0-16 0 0,0-20-4 16,0-13 0-16,0-2-8 16,0-28-41-16,1-18-90 15,4-19-149-15</inkml:trace>
  <inkml:trace contextRef="#ctx0" brushRef="#br0" timeOffset="99321.7">19833 4050 64 0,'0'0'809'0,"0"0"-744"0,0 0-32 15,0 0 65-15,0 0-30 16,0 0-16-16,61 1-7 15,17-7 4-15,26-2-26 16,23 2-18-16,1 3-3 16,-4 3 0-16,-18 0-4 15,-16 0 2-15,-19 2-2 16,-20 2 0-16,-18-3-3 16,-17 1 4-16,-8-2 1 15,-8 0 1-15,0 0-1 16,0 0 1-16,0 1 2 15,0 0-3-15,-13 5-12 0,-4 6-37 16,-1 2-97 0,4 3-305-16</inkml:trace>
  <inkml:trace contextRef="#ctx0" brushRef="#br0" timeOffset="99781.21">21040 4414 782 0,'0'0'77'0,"0"0"-39"16,0 0 92-16,0 0-48 16,0 0-41-16,0 0-19 15,-9 52 44-15,9-9-13 16,4 10-24-16,4 8 8 15,0 9 3-15,-1 6-21 0,-4 5 2 16,-3 1 1-16,0-5-10 16,0-4-5-1,0-6-1-15,-5-11-1 0,-2-12 0 16,4-12-1 0,0-13 0-16,1-6 0 0,2-8-3 15,0-3-1-15,0-2-4 16,0 0-31-16,-1 0-99 15,-7-2-179-15</inkml:trace>
  <inkml:trace contextRef="#ctx0" brushRef="#br0" timeOffset="100390.25">20847 5934 178 0,'0'0'188'0,"0"0"-145"16,0 0 40-16,0 0 6 15,0 0 8-15,0 0 24 16,61-29-3-16,-61 29-26 15,0-2-18-15,0 2-24 16,0 0-11-16,-4 0-1 16,-17 0-6-16,-13 0-17 15,-17 0-1-15,-14 0 3 0,-19 8 5 16,-11 1-11 0,-8 3 7-16,1 5 14 15,13-2 16-15,16 1 0 0,22-4-15 16,20 0-12-16,14-5-5 15,7-2-9-15,8-4-6 16,2-1-1-16,0 0 0 16,0 0-1-16,0 0 1 15,0 0 2-15,0 0 3 16,0 0 0-16,0 0-1 16,0 0-4-16,0 0-80 15,-13-5-154-15,-15-23-864 16</inkml:trace>
  <inkml:trace contextRef="#ctx0" brushRef="#br0" timeOffset="104972.45">5963 6931 506 0,'0'0'143'16,"0"0"-107"-16,0 0 91 15,0 0-18-15,0 0-26 16,0 0-22-16,0 0-23 16,0 0-17-16,0 14-17 15,0 5 22-15,0 3 19 16,-4 1-24-16,-1-1 4 0,-1 4-2 16,3 2-6-1,0 9-9-15,0 4 2 0,0 15 8 16,-3 10 12-16,2 9-13 15,-2 9-2-15,0 1 4 16,-2-1-8 0,1 1 0-16,1-4-1 0,1 0-2 15,1 2-1-15,-2 0-6 16,0-5 1-16,-1 3 0 16,-1-14 6-16,-1-11-2 15,0-9 3-15,3-14 19 16,2-14-20-16,2-6 3 0,1-9-7 15,1-4 8 1,0 0 5-16,0-12 4 0,0-7-21 16,0-8-32-16,0-3-94 15,0-3-88-15,0-1-383 16</inkml:trace>
  <inkml:trace contextRef="#ctx0" brushRef="#br0" timeOffset="105938.47">5830 7737 512 0,'0'0'96'15,"0"0"20"-15,0 0-2 16,0 0-33-16,0 0-16 16,0 0-21-16,45-34-11 15,-27 30-16-15,6 1-10 16,-2-2-3-16,5 3 5 0,0-2 8 16,10 1-1-16,3 3 0 15,1 0-9-15,2 0-5 16,-4 7-1-16,-2 8-1 15,-4 5 0-15,-2 2 0 16,-7 3-4-16,-2 3 3 16,-5 2 0-16,-4 1 1 15,-2 3 10-15,-1 0-5 16,-1-1 9-16,0 4-6 16,0 2 1-16,3 2-2 15,-3 1-7-15,-2-2 1 16,-5-1-1-16,-2 2 0 15,0-4 0-15,-12 0 8 16,-9 1 13-16,-2-2-3 0,-2-2 9 16,6 0-7-1,2-5-7-15,-2 2-3 0,3-7 0 16,-4 1-4-16,-1-4 2 16,-4-4 17-16,-5-5-4 15,-3 0 8-15,-1-3-4 16,1-5-6-16,0-4-11 15,-3 0-2-15,-2 0 1 16,4-4-3-16,-1-5 2 16,4 0-5-16,3 0 1 15,-1 1-1-15,1 0 1 16,-2 1 2-16,3 2 2 16,5 0 2-16,4 1 9 0,7 2-6 15,5 0-6 1,6 2 1-16,0-1-5 0,0-4-1 15,5 0-43-15,13-5-75 16,3-9-100-16,-2-6-469 16</inkml:trace>
  <inkml:trace contextRef="#ctx0" brushRef="#br0" timeOffset="107305.66">9286 6838 603 0,'0'0'112'0,"0"0"-58"16,0 0 69-16,0 0-25 16,0 0-20-16,0 0-28 0,0 0-10 15,-13 95 58-15,13-28-38 16,0 10-27-16,13 2-1 15,1 3-6-15,2 5 1 16,-4-1-5-16,-2-2-5 16,-4-7 4-16,-3-14-14 15,-1-13-1-15,-1-14 8 16,-1-12 2-16,0-11-2 16,0-7-10-16,0-5 0 15,0-1 8-15,0 0 4 16,0 0-10-16,0 0-6 15,0 0-70-15,0 0-69 0,0 17-103 16,0 5-401 0</inkml:trace>
  <inkml:trace contextRef="#ctx0" brushRef="#br0" timeOffset="107839.2">9316 8320 829 0,'0'0'109'16,"0"0"-36"-16,0 0 66 0,0 0-70 15,0 0-31-15,0 0 5 16,-6 19-16-16,6 18 35 16,0 9-12-16,0 9-7 15,0 6-9-15,0 8-6 16,0 6-2-16,0 1-10 16,0 1-15-16,0-9 9 15,0-5-6-15,0-8-4 16,0-11 1-16,0-10-1 15,0-7 0-15,0-13-4 16,0-6-27-16,0-8-60 16,1 0-58-16,10-16-86 15,5-19-647-15</inkml:trace>
  <inkml:trace contextRef="#ctx0" brushRef="#br0" timeOffset="108427.62">9780 7786 812 0,'0'0'38'0,"0"0"62"15,0 0 17-15,0 0-45 0,0 0-16 16,0 0 1-16,37-11-21 15,20 4-5-15,25 0-15 16,12 3-13-16,6 2-3 16,-6 2 0-16,-6 0-1 15,-15 3 1-15,-17 3-6 16,-14-1-6-16,-16-2 1 16,-16-1 4-16,-7-1 4 15,-3-1-2-15,0 0 2 16,0 0 3-16,0 0 0 0,-10 3-14 15,-7 2-55-15,2 2-121 16,1-2-387-16</inkml:trace>
  <inkml:trace contextRef="#ctx0" brushRef="#br0" timeOffset="108892.78">10582 8143 819 0,'0'0'83'16,"0"0"13"-16,0 0 34 16,0 0-77-16,0 0-30 15,0 0 33-15,-5 78 22 16,12-33-44-16,-3 7-4 15,4 6 6-15,-4 5-9 16,-1-1-4-16,0 2-5 0,-3-7-7 16,0-10-8-16,0-11-2 15,0-12 3-15,0-13-4 16,0-5 0-16,0-6-5 16,0 0-11-16,0 0-42 15,0-3-73-15,0-5-76 16,0 6-436-16</inkml:trace>
  <inkml:trace contextRef="#ctx0" brushRef="#br0" timeOffset="109421.86">10608 9147 688 0,'0'0'210'0,"0"0"-151"16,0 0 78-16,0 0-60 16,0 0-24-16,0 0-17 15,-56-4-22-15,16 4-8 16,-11 0-5-16,-18 1 1 15,-15 4 3-15,-16 3 9 16,-3 0 33-16,6 1 3 16,20 2 4-16,20-3-10 15,23 0-16-15,15-5-21 16,11 0-2-16,5 0-5 16,3-2 0-16,0 3-5 0,0-4 0 15,0 3 4-15,1-3 1 16,4 0 0-16,2 0-20 15,2 0-88 1,-4-7-163-16</inkml:trace>
  <inkml:trace contextRef="#ctx0" brushRef="#br0" timeOffset="111138.27">1236 9942 529 0,'0'0'276'16,"0"0"-237"-16,0 0 51 15,0 0-10-15,0 0-41 16,0 0-10-16,-10 74 50 15,10-11-2-15,0 9-49 16,0 9-6-16,4 9-10 16,5 5-6-16,-1-1-1 15,-7-5 0-15,-1-8-2 16,0-15-3-16,0-10-1 16,0-15-12-16,2-16-58 0,14-14-76 15,5-11-223-15</inkml:trace>
  <inkml:trace contextRef="#ctx0" brushRef="#br0" timeOffset="111471.85">1499 10246 958 0,'0'0'34'0,"0"0"29"16,0 0-19-16,0 0-44 15,104-47 0-15,-38 43-1 16,1 4-3-16,-9 3-3 0,-4 18-8 16,-23 4 12-16,-16 8 1 15,-15 6 2-15,-21 8 49 16,-22 7 27-16,-10 2-12 16,-2 2-16-16,6-2-22 15,12-5-7-15,13-7-10 16,15-5-9-16,9-11-3 15,17-8 3-15,24-10 4 16,16-10-1-16,16-1-3 16,2-20-14-16,-4-6-54 15,-13 3-33-15,-19-3-65 16,-6-4-327-16</inkml:trace>
  <inkml:trace contextRef="#ctx0" brushRef="#br0" timeOffset="111777.52">2608 10285 368 0,'0'0'581'16,"0"0"-561"-16,0 0 41 16,0 0 9-16,0 0-42 0,0 0-3 15,36 0 39-15,19 0 0 16,14 0-46-16,10 0-18 16,-6 0 0-16,-7 0-10 15,-11-3-44-15,-12-1-89 16,-13-2-181-16,-21-1-235 15</inkml:trace>
  <inkml:trace contextRef="#ctx0" brushRef="#br0" timeOffset="112055.77">2832 10056 936 0,'0'0'19'15,"0"0"-2"-15,0 0 99 16,0 0-72-16,0 0-11 15,0 0-15-15,73-9-2 16,5 9-13-16,11 6 0 16,1 5-3-16,-17 1-48 15,-22 7-8-15,-20 4 28 16,-16 3 28-16,-15 8 1 16,-3 6 12-16,-33 7 28 15,-12 7-9-15,-16 10-17 16,-3 0-8-16,6 6-7 15,12-8-39-15,22-10-175 16,13-11-711-16</inkml:trace>
  <inkml:trace contextRef="#ctx0" brushRef="#br0" timeOffset="113268.45">5481 9450 307 0,'0'0'49'0,"0"0"-46"16,0 0 44-16,0 0-16 15,0 0-8-15,0 0-3 16,9 0-6-16,-9 0-14 15,0 0 0-15,3 0 0 16,-3 0 1-16,0 0 2 16,0 0 3-16,0 0 18 0,0 0 19 15,0 0 0-15,0 0-15 16,0 0-19-16,0 0-5 16,0 0-4-16,0 0-14 15,0 5-90-15,0-2-33 16,-6 1-113-16</inkml:trace>
  <inkml:trace contextRef="#ctx0" brushRef="#br0" timeOffset="113807.35">5481 9512 448 0,'0'0'148'0,"0"0"-58"0,0 0 75 16,0 0-57-16,0 0-28 15,0 0-25-15,-65-14-43 16,11 14-4-16,-19 0 2 16,-12 3-3-16,1 11 6 15,-4 6 6-15,5 6-3 16,4 10 10-16,4 13-2 15,11 14-6-15,9 11 7 16,7 15-1-16,11 9-1 16,4 9 4-16,3 9-8 15,6 5-3-15,8 0 0 16,10-5-3-16,6-10-3 0,15-16-4 16,19-13-6-1,14-16 0-15,8-16 0 0,10-17 0 16,12-17 0-16,8-11-13 15,5-4-52-15,-1-18-81 16,-8-4-168-16</inkml:trace>
  <inkml:trace contextRef="#ctx0" brushRef="#br0" timeOffset="114808.99">10814 9719 649 0,'0'0'179'0,"0"0"-179"16,0 0 69-16,0 0 17 16,-96 7-29-16,47-7 3 15,-8 3-4-15,-8 0-24 16,-10 1-21-16,-4 3-1 15,-5-1 4-15,-7 2 1 16,2 1 2-16,1-1-1 16,6 1-3-16,10-1 1 15,11 0 2-15,15-1-2 0,21-5 7 16,11 1-12 0,8-1-7-16,6-2-2 0,0 0-1 15,0 0-1-15,0 2 0 16,0-2-1-16,0 3-9 15,0 3-25-15,0 2-34 16,0 2-105-16,0 0-294 16</inkml:trace>
  <inkml:trace contextRef="#ctx0" brushRef="#br0" timeOffset="115159.1">9559 10092 759 0,'0'0'78'16,"0"0"-67"-16,0 0 44 16,0 0 44-16,0 0-9 15,28 90-18-15,-17-54-13 16,2 6-22-16,-1 9-9 15,-3 5-10-15,0 7 4 16,-3 5 1-16,-3-1 7 16,-3 0 6-16,0-6-15 15,0-7-3-15,2-8-8 16,2-12-3-16,1-10-3 16,-1-10-3-16,-2-6-1 15,0-3-2-15,0-3-13 0,-2 1-29 16,0 3-64-16,0 2-67 15,-2 5-279-15</inkml:trace>
  <inkml:trace contextRef="#ctx0" brushRef="#br0" timeOffset="115654.97">9777 11486 872 0,'0'0'151'0,"0"0"-138"15,0 0 85-15,0 0-67 16,0 0-22-16,0 0 29 16,-5 43 13-16,13-12-21 0,5 10-20 15,-5 2 3-15,-4 2-2 16,-1 1-8-16,-1-3 12 15,-1 4-4-15,2 0 0 16,-1-1-3-16,-1-4-3 16,1-5 6-16,-2-8-2 15,2-7 0-15,-2-5-8 16,0-10 0-16,2-4-1 16,-2-3-8-16,0 0-20 15,3 0-56-15,5 0-49 16,2-4-156-16,8-11-557 0</inkml:trace>
  <inkml:trace contextRef="#ctx0" brushRef="#br0" timeOffset="116609.55">10272 12079 601 0,'0'0'469'0,"0"0"-456"16,0 0 29-16,0 0-1 16,121 0-24-16,-47-3 2 15,19-2 4-15,7 2-11 16,-4 3-9-16,-12 0-2 16,-18 0 0-16,-14 4-1 15,-10 0 0-15,-6-1 2 16,-5 0 6-16,-7 0 14 15,-2-3 5-15,-5 2 0 16,-8-1 9-16,-5 1-5 16,-4 0-8-16,0 0-3 0,0 0-10 15,-4 2-10 1,-17 0-19-16,-4-4-100 0,-1 0-276 16</inkml:trace>
  <inkml:trace contextRef="#ctx0" brushRef="#br0" timeOffset="119478.39">1114 12627 447 0,'0'0'131'0,"0"0"-50"0,0 0 45 15,0 0-29-15,0 0-6 16,0 0 8-16,0 0-31 16,10-15-42-16,-5 54-9 15,-2 17 53-15,-3 12-15 16,0 7-31-16,0 6 4 15,0 4-15-15,0 3-2 16,13 4-7-16,1-5-2 16,-1-3-1-16,-4-11-1 15,-6-5 0-15,0-14-26 16,0-16-107-16,0-18-182 0</inkml:trace>
  <inkml:trace contextRef="#ctx0" brushRef="#br0" timeOffset="120488.3">1494 12712 120 0,'0'0'302'16,"0"0"-251"-16,0 0 49 0,0 0 47 16,0 0-42-1,0 0-33-15,-3-12-6 0,3 12-13 16,0 0-27-16,0 0-9 16,0 0 5-16,0-2 5 15,0 1 1-15,0 1-9 16,0 0 1-16,0 0-2 15,0 0 4-15,0 0-1 16,0 0 2-16,0 0-9 16,0 0-7-16,0-1-7 15,0-2 0-15,3-2 0 16,9 0 0-16,0 1-1 0,0-1 1 16,0 4-3-16,-6-1 3 15,0 2 2-15,-3 0-2 16,-3 0 2-16,0 0-2 15,0 0 1-15,0 0 0 16,0 0 2-16,0 0 0 16,0 0 0-16,0-3-1 15,0 3 0-15,0 0-2 16,0 0-1-16,0 0-1 16,0 0-1-16,0 0 1 15,0 0 0-15,0 0 2 16,0 0 1-16,0 0-1 0,0 0 0 15,0 0 0-15,0 0 0 16,0 0-2-16,0 0 2 16,0 0 0-16,0 0 0 15,0 0-1-15,0 0-23 16,0 0-66-16,0-2-103 16,0-8-322-16</inkml:trace>
  <inkml:trace contextRef="#ctx0" brushRef="#br0" timeOffset="121206.91">1515 12637 446 0,'0'0'276'0,"0"0"-236"16,0 0 19-16,0 0 40 16,0 0-62-16,0 0-15 15,102-46 4-15,-46 34-13 16,4 3-13-16,-2 7 0 16,-13 2 0-16,-10 5-1 15,-18 15 0-15,-11 13-9 16,-6 9 10-16,-15 9 3 15,-16 5 5-15,-8-6-4 16,0-1-1-16,2-9-3 16,13-6-1-16,6-6 1 15,9-7 0-15,9-2-6 16,0-4-4-16,2-3 4 16,14-1 2-16,6-3 4 15,5 2-3-15,3-4 3 0,1 0-5 16,2 5 4-16,-3 2-4 15,-7 0 4-15,-7 4 1 16,-7 2-2-16,-3 0 2 16,-2 7-4-16,-4 2 4 15,0 6 4-15,-4 4 13 16,-11 3 18-16,-6 2-2 16,-7-6-10-16,-10-2 11 15,-5-12 34-15,-3-3-23 16,1-7 4-16,-1-5-11 15,-8-8-19-15,-1 0-10 16,3-17-7-16,9-15-2 0,23-18-43 16,20-15-98-16,20-18-397 15</inkml:trace>
  <inkml:trace contextRef="#ctx0" brushRef="#br0" timeOffset="121457.24">2580 12927 953 0,'0'0'244'15,"0"0"-244"-15,0 0 2 16,0 0-5-16,0 0 8 15,0 0 2-15,73 0 44 16,-16 0-39-16,7 0-12 16,-1 0-24-16,-8 0-135 15,-9 0-427-15</inkml:trace>
  <inkml:trace contextRef="#ctx0" brushRef="#br0" timeOffset="121643.21">2692 13155 939 0,'0'0'218'15,"0"0"-218"-15,0 0 0 16,0 0 4-16,0 0-4 16,0 0-12-16,43 0 7 15,33-25-87-15,11-9-419 16</inkml:trace>
  <inkml:trace contextRef="#ctx0" brushRef="#br0" timeOffset="122175.46">4883 12271 601 0,'0'0'309'16,"0"0"-252"-16,0 0 43 15,0 0-17-15,0 0-53 16,0 0-15-16,-27 95 73 16,27-23-28-16,8 13-9 15,-1 10-11-15,-1 8-6 16,-6 4-10-16,0-1-1 16,0-3-2-16,-9-5-13 15,-3-11-7-15,3-14-1 16,2-13-1-16,7-16-12 0,0-18-41 15,0-18-90-15,13-8-105 16,8-41-464-16</inkml:trace>
  <inkml:trace contextRef="#ctx0" brushRef="#br0" timeOffset="122947.82">4943 12272 710 0,'0'0'98'16,"0"0"-52"-16,0 0 40 15,0 0-42-15,0 0-20 16,119-12 1-16,-52 13 8 16,5 14-20-16,4 2-6 15,-12 7-4-15,-6 3 0 16,-13 2-3-16,-2 4 0 15,-9 2-4-15,-2 8 4 16,-7 6 0-16,-1 6 0 0,-6 8 5 16,0 2 4-16,-8 1 3 15,-1-1 5-15,-3 4-1 16,0-2-3 0,-3 0-1-16,0-2-2 0,0-1-9 15,-3-3 0-15,0 4 10 16,0-3 25-16,-12-1-31 15,-4-8 9-15,-8-6-2 16,-4-7-4-16,-5-8 11 16,0-11 1-16,-1-11-7 15,-4-8 12-15,-5-2-14 16,-6-12-5-16,-9-12-3 16,-7-5 0-16,-7-5-3 0,-2 5 0 15,1 1-1 1,5 9 0-16,10 6 1 0,11 4 0 15,14 6 0-15,11 3-3 16,13 0-27-16,3-3-47 16,3-5-76-16,3-12-294 15</inkml:trace>
  <inkml:trace contextRef="#ctx0" brushRef="#br0" timeOffset="124473.17">8436 13154 387 0,'0'0'229'0,"0"0"-173"0,0 0 34 15,0 0 37-15,0 0-49 16,0 0-16-16,0 0 2 15,0-6-17-15,34 6-29 16,14 0-5-16,6 7 18 16,4 0 0-16,2-1-18 15,-2 0-6-15,0-4-4 16,-3 3-2-16,-4-4-1 16,-6 1-1-16,-13-1 1 15,-9-1-2-15,-14 0 3 16,-8 0-1-16,-1 0 0 0,0 0 0 15,0 0 0 1,0 2 0-16,0-2-1 0,0 0 1 16,0 0-1-16,0 0-29 15,5 0-108-15,3-8-248 16</inkml:trace>
  <inkml:trace contextRef="#ctx0" brushRef="#br0" timeOffset="124739.79">8885 13046 938 0,'0'0'68'16,"0"0"-62"-16,0 0 21 0,84-7-16 16,-43 7 7-16,3 0-2 15,3 0 1-15,-3 9-17 16,-10 6 3-16,-4 6-3 15,-14 5-1-15,-10 9 0 16,-6 7 1-16,-25 10 24 16,-33 6 11-16,-26 11-11 15,-25 3-19-15,-13-1-5 16,-7-2-32-16,4-9-169 16,4-14-455-16</inkml:trace>
  <inkml:trace contextRef="#ctx0" brushRef="#br0" timeOffset="132625.07">6974 12368 84 0,'0'0'521'16,"0"0"-430"-16,0 0 45 16,0 0-51-16,0 0-9 0,0 0 11 15,0 0-13-15,0-27-26 16,0 32-33-16,0 15-8 16,0 15 59-16,0 5-28 15,3 4-12-15,0 8-5 16,5 4-5-16,3 7-10 15,3-1-4-15,2 0 0 16,-2-7-1-16,-2-9 3 16,-3-2-2-16,-3-13-1 15,-3-7 1-15,-2-7 2 16,1-10-2-16,-2-2-2 16,0-5 3-16,0 0 7 15,0 0 0-15,0 0 3 16,0-6 2-16,0-7-11 0,0-2-4 15,0-1 0-15,0 2 0 16,-6-1-1-16,-5-1-1 16,-2 0 1-1,-2 2-1-15,-3 4 0 0,-1 0 1 16,-1 7-2-16,2 0 0 16,-1 3 1-16,-2 0 0 15,0 0-1-15,-1 0 3 16,2 0 0-16,-5 6 0 15,1 5-1-15,-4 3-1 16,4 2 1-16,-2 4-3 16,1 6 3-16,3 3 1 15,1 5-1-15,3 0-1 0,8 0 2 16,1-1-1-16,6-2 0 16,3-5-2-16,0 0 2 15,0-1-1-15,0-1 2 16,7 2 2-16,2-2 0 15,3 4 0-15,-1-3 0 16,3 2-1-16,3-3 2 16,5-3 1-16,2-4-4 15,12-6 1-15,3-8 3 16,10-3 3-16,3 0-3 16,-1-15-4-16,-2-5 0 15,-7-1 1-15,-11 1-1 16,-10 5 2-16,-6 0 0 0,-11 6 4 15,-2-3 0-15,-2 2-4 16,0 3 0-16,0 2-2 16,0 1 0-16,0 1 1 15,0-1-1-15,0-1 0 16,0 0-4-16,0 0-4 16,0 0 6-16,0 0 1 15,0 1 1-15,0 0 0 16,0 1-2-16,0 0 0 15,-5 0 0-15,0-2 0 16,0 0 2-16,2 0 1 0,0 1-1 16,-3-3 1-16,4 0 0 15,-2-3-1-15,1 3 0 16,-1-1-1-16,2-1 1 16,-1 1 2-16,2-3-2 15,-4 0 1-15,1-3 1 16,-1 0-2-16,-1-2 0 15,-1 1 1-15,4 1-2 16,3 0 1-16,0 2-2 16,0 0-1-16,0 5 2 15,0 0-2-15,0 0 2 16,0-1 1-16,0 1-1 16,0-3 0-16,0 0 1 15,0-2 0-15,0-2-1 16,0 1 0-16,-3 4 0 0,1 0 1 15,2 4 0-15,-1 5-1 16,1-3 0-16,0 3-2 16,0 0-6-16,0 0-4 15,-2 0-6-15,1 9-21 16,-2 11-5-16,1 9-39 16,-2 0-121-16,-5 5-321 15</inkml:trace>
  <inkml:trace contextRef="#ctx0" brushRef="#br0" timeOffset="141151.17">11100 12533 207 0,'0'0'114'0,"0"0"18"0,0 0 10 16,0 0-5-16,0 0-9 16,0 0-11-16,-18-25-20 15,18 25-25-15,0 0-27 16,0 0-22-16,0 3-12 16,0 22-9-16,0 13 14 15,6 13 22-15,10 6-22 16,1 2-2-16,8 5-2 15,-1 2-1-15,-2-1 1 16,-2-4-1-16,-2-8 3 16,-5-8-4-16,-3-10-5 15,-5-8 1-15,1-8-3 0,-3-7-2 16,-1-7 0-16,-2 0-1 16,0-4 0-16,1 1-7 15,2 2-57-15,4 3-88 16,-1 2-275-16,-3-1-314 15</inkml:trace>
  <inkml:trace contextRef="#ctx0" brushRef="#br0" timeOffset="141674.29">11270 13508 69 0,'0'0'145'16,"0"0"-42"-16,0 0 23 16,0 0-10-16,0 0 21 15,0 0-4-15,2-22-18 0,-2 22-32 16,0 0-33-16,0 0-25 16,0 0-15-16,0 11-9 15,0 14 17-15,0 7 17 16,0 4-10-16,0 8-4 15,0 9-1-15,0 8-3 16,-2 7-6-16,-4 5 3 16,0-2 2-16,-2-6-2 15,3-6 8-15,0-14-6 16,5-9-6-16,0-11 0 16,0-11-8-16,0-6-2 15,0-8 0-15,0 0 0 0,0-12-15 16,-1-20-84-1,-11-11-97-15,-9-9-396 0</inkml:trace>
  <inkml:trace contextRef="#ctx0" brushRef="#br0" timeOffset="142157.6">11071 13239 266 0,'0'0'21'16,"0"0"7"-16,0 0 51 15,0 0-23-15,0 0 16 16,0 0 83-16,-1-5-37 16,-20 5-52-16,-15 0-24 15,-17 0-33-15,-13 0 24 16,-11 9 13-16,0 3 16 15,2 1-14-15,10-1-12 16,13-2-11-16,16-3-11 0,15-4-1 16,10 1-9-16,9-3 9 15,2-1 1-15,0 0-14 16,0 0-5-16,0 0 5 16,8 0-2-16,0 2 1 15,0 3-40-15,-4 5-76 16,-1 6-84-16,-3 1-225 15</inkml:trace>
  <inkml:trace contextRef="#ctx0" brushRef="#br0" timeOffset="142531.69">10420 13623 462 0,'0'0'56'0,"0"0"112"16,0 0 6-16,0 0-97 15,0 0-29-15,0 0-6 16,-6 10-31-16,6 12 16 15,3 10 6-15,1 5-6 0,1 5 0 16,4 5 6-16,-5 3 5 16,-1-1-14-16,-1-1 0 15,-2 0-1-15,0-5-6 16,0-4-13-16,0-6-2 16,0-7-1-16,0-7-1 15,3-7-1-15,-2-5-16 16,1-6-59-16,-2-1-66 15,0 0-242-15</inkml:trace>
  <inkml:trace contextRef="#ctx0" brushRef="#br0" timeOffset="143080.53">10718 14290 453 0,'0'0'66'0,"0"0"1"16,0 0 116-16,0 0-111 15,0 0-36-15,0 0 18 16,-15-3-16-16,15 3-19 15,3 0 7-15,14-4 26 16,8-4 10-16,12-4-17 16,5 1-22-16,0 0-16 15,-8 6-4-15,-6 3 1 0,-8 0-4 16,-10 2 1-16,-5 0-2 16,-5 0 1-16,0 0-1 15,0 0 1-15,0 0 10 16,0 0 22-16,0 0 8 15,0 0-10-15,0 0-16 16,0 0-11-16,0 0-3 16,0 0-52-16,-15 0-135 15,-8-3-740-15</inkml:trace>
  <inkml:trace contextRef="#ctx0" brushRef="#br0" timeOffset="144341.73">1278 14439 311 0,'0'0'229'16,"0"0"-133"-16,0 0 45 15,0 0-20-15,0 0-50 16,0 0-23-16,0 20-11 16,0 21 48-16,0 13-19 15,6 10-37-15,4 7-17 16,1 1-4-16,1 4 0 0,4-4-5 15,3-4-2-15,-2-8 1 16,2-14-1-16,-2-9 1 16,-1-9-2-16,-1-8-18 15,0-15-110-15,-6-5-289 16</inkml:trace>
  <inkml:trace contextRef="#ctx0" brushRef="#br0" timeOffset="144900.03">2334 14672 408 0,'0'0'123'0,"0"0"4"16,0 0 52-16,0 0-69 15,0 0-29-15,-121 58-7 16,63-45-14-16,-8 1-15 16,-8-5-17-16,2-2-2 15,2-3-4-15,13-4 3 16,14 0-2-16,16 0-5 15,14-3-5-15,11-10-2 0,2-4-11 16,0-7 0-16,5-9-11 16,20-9-8-16,-1-4-9 15,7-5 4-15,-4-2 5 16,0 5 7-16,-4 5 9 16,-6 10 2-16,-6 9 0 15,-8 10 1-15,0 6 6 16,-3 5 13-16,0 3 5 15,0 0-1-15,4 0-23 16,4 23-4-16,4 15 4 16,4 16 13-16,2 6 4 15,-3 6-12-15,-3 1-3 16,-2-1-1-16,-1 2-1 0,2-2-2 16,0 0-20-16,3-7-85 15,5-14-153-15,1-20-417 16</inkml:trace>
  <inkml:trace contextRef="#ctx0" brushRef="#br0" timeOffset="145283.6">2793 14532 218 0,'0'0'577'0,"0"0"-547"16,0 0-19-16,0 0 87 15,0 0-53-15,0 0 21 16,8 0 21-16,11 0-35 16,8-3-35-16,1-3-7 15,-1 0-6-15,-1 1-3 0,-7 2 0 16,0 3 2-16,-10 0-3 16,-3 0-4-16,-4 0 1 15,-2 0-12-15,0 5 0 16,-3 3-52-16,-12-5-97 15,-6-3-380-15</inkml:trace>
  <inkml:trace contextRef="#ctx0" brushRef="#br0" timeOffset="146035.1">5596 14042 710 0,'0'0'74'0,"0"0"-14"16,0 0 59-16,0 0-45 15,0 0-28-15,-97 17 10 16,73-9-14-16,-7-2-16 16,-6 0 0-16,-11-1-3 15,-12-2 2-15,-5-1 8 16,2-2-7-16,2 0-8 15,13 0-8-15,12 0 8 16,14 0-5-16,7 0-3 16,9 0 0-16,6 0 9 15,0 0-9-15,0 0-7 0,0 0 0 16,0 0-1-16,0 0-2 16,0 0-2-16,0 0-1 15,0 0-9-15,0 0-55 16,0 0-95-16,0 9-50 15,6 3-201-15</inkml:trace>
  <inkml:trace contextRef="#ctx0" brushRef="#br0" timeOffset="146524.54">4858 14418 209 0,'0'0'347'0,"0"0"-219"15,0 0 57-15,0 0-47 16,0 0-59-16,0 0-11 16,0-5-9-16,0 3-23 15,0 1-25-15,0 1-5 16,1 0 2-16,-1 0 1 15,0 0 1-15,0 0 0 16,0 0-1-16,0 0-5 16,0 0-3-16,0 10 1 15,0 7-2-15,0 12 15 16,2 0-10-16,7 9-4 0,1 7 2 16,-4 6 2-1,2 8 3-15,-5 11 1 0,-3 1 1 16,0-4 0-16,0-10-7 15,0-17-1-15,3-13 0 16,1-10 2-16,-3-7-3 16,1-6 0-16,-2-4-1 15,0 0 5-15,0 0 2 16,0 0 2-16,0 0-1 16,0 0-8-16,0 0-4 15,-2 0-38-15,-8-2-98 16,1-2-125-16,3 3-555 0</inkml:trace>
  <inkml:trace contextRef="#ctx0" brushRef="#br0" timeOffset="146852.75">4837 15329 0 0,'0'0'408'0,"0"0"-390"16,0 0 6-16,0 0 18 15,0 0-40-15,0 0-2 16,-3-2-29-16,3-2-166 16</inkml:trace>
  <inkml:trace contextRef="#ctx0" brushRef="#br0" timeOffset="147497.65">4974 15275 321 0,'0'0'160'0,"0"0"-152"16,0 0 99-16,0 0 8 0,0 0-31 15,0 0-2-15,-3 28-11 16,1-4 19-16,-2 4-49 16,-2 5-2-16,2 5-13 15,4 6-5-15,0 2-2 16,0 3-7-16,0-1 1 16,0-1 2-16,3-2-6 15,1-2 4-15,0-8-3 16,-1-7-10-16,-3-6 7 15,2-8-6-15,-2-3-1 16,0-3 2-16,0 0-1 16,3-3 0-16,-3 0-1 15,0-2 0-15,0 1 0 0,0-1 0 16,0 0-12 0,0 1-48-16,0-4-93 0,0 0-314 15</inkml:trace>
  <inkml:trace contextRef="#ctx0" brushRef="#br0" timeOffset="148074.28">5096 16070 255 0,'0'0'396'0,"0"0"-238"15,0 0 12-15,0 0-55 16,0 0-69-16,0 0-14 16,44-6-15-16,-13 6-11 15,9-2-3-15,8-4 0 16,9-2-3-16,1-2-3 16,0-2-2-16,-3 2 5 0,-10 3 0 15,-11 1-13 1,-13 6 10-16,-13 0 1 0,-8 0-1 15,0 0-4-15,0 0-9 16,-8 4 5-16,-7 4-21 16,2-8-188-16,2-3-534 15</inkml:trace>
  <inkml:trace contextRef="#ctx0" brushRef="#br0" timeOffset="148502.57">5292 15054 791 0,'0'0'120'16,"0"0"-116"-16,0 0 7 16,0 0-11-16,0 0 1 15,0 0-1-15,41 19 38 0,-6-19 12 16,7 0-17-1,5 0-11-15,-3 0-20 0,-1-7 1 16,-9-1 2-16,-13 1-2 16,-8 7 0-16,-8-2 3 15,-5 1-3-15,0 1-3 16,0 0-3-16,0 0-14 16,-11 9 10-16,-6 2-137 15,-3-6-519-15</inkml:trace>
  <inkml:trace contextRef="#ctx0" brushRef="#br0" timeOffset="149141.07">8139 15106 441 0,'0'0'192'0,"0"0"-163"15,0 0 88-15,0 0 7 16,0 0-57-16,0 0-9 16,21 10 0-16,34-6 16 15,23-1-20-15,23-2-42 16,13-1-10-16,2 0-2 16,-3 0-4-16,-16-9-17 15,-15-3-37-15,-21 0-83 0,-23-1-248 16</inkml:trace>
  <inkml:trace contextRef="#ctx0" brushRef="#br0" timeOffset="149425.19">8712 14879 775 0,'0'0'116'16,"0"0"-116"-16,0 0-10 15,0 0 7-15,0 0 3 16,0 0 5-16,97 44 2 16,-45-41-7-16,8 0-20 15,-7 1-85-15,-11 1-1 16,-15 7 82-16,-16 4 24 0,-11 8 32 16,-11 11 109-16,-20 8-35 15,-10 6-59-15,-3 6 11 16,5 2-41-16,6-1-17 15,18-3-8-15,11-11-118 16,4-10-344-16</inkml:trace>
  <inkml:trace contextRef="#ctx0" brushRef="#br0" timeOffset="150092">10767 14718 125 0,'0'0'129'0,"0"0"-77"16,0 0 64-16,0 0 11 15,0 0-13-15,0 0 41 0,47-50-29 16,-50 50-47-1,-27 0-41-15,-24 2 4 0,-22 15-31 16,-15 1 6-16,-2 0-1 16,7-2 2-16,16-5 3 15,12-3-2-15,15-3-8 16,18-2 7-16,12 1-2 16,10-4 0-16,3 0-5 15,0 0-11-15,0 0 1 16,0 0-2-16,0 1 2 15,8 1 0-15,-2-1 5 16,-2 1-5-16,-3-2-1 16,-1 2 0-16,2 6-18 15,1 3-78-15,0 7-107 16,0 3-403-16</inkml:trace>
  <inkml:trace contextRef="#ctx0" brushRef="#br0" timeOffset="150528.84">10187 15154 245 0,'0'0'426'15,"0"0"-387"-15,0 0 52 16,0 0-3-16,0 0-28 16,0 0 2-16,34-53 10 15,-31 53-6-15,0 0-51 16,2 16-15-16,1 11 23 15,4 6 3-15,-2 6 2 16,-2 4 3-16,0 1-7 16,0-5-6-16,2-2-5 15,0-8-7-15,-2-7-2 0,0-7-3 16,-3-5-1-16,-3-4-1 16,3-4 0-16,-3-1-7 15,0-1-30-15,0 0-58 16,0 4-78-16,-7 5-362 15</inkml:trace>
  <inkml:trace contextRef="#ctx0" brushRef="#br0" timeOffset="150941.45">10299 15836 292 0,'0'0'267'0,"0"0"-258"16,0 0 54-16,0 0 22 15,0 0-47-15,0 0 20 16,15 41 65-16,-8-14-63 15,1 9 1-15,-2 5-12 16,3 5-7-16,-5 3-4 16,-1 1-6-16,-1 1-11 0,1-3-8 15,0-2-7-15,1 2-2 16,2-2-2-16,0-5-1 16,-3-2 2-16,3-5 1 15,-3-7-4-15,-1-8 0 16,-1-7 0-16,-1-5-1 15,0-7-14-15,0 0-67 16,0-14-121-16,0-15-699 16</inkml:trace>
  <inkml:trace contextRef="#ctx0" brushRef="#br0" timeOffset="151331.17">10545 15648 481 0,'0'0'478'0,"0"0"-455"16,0 0 72-16,0 0-33 15,0 0-50-15,0 0-11 0,36-18 22 16,13 11-4-16,8-3-7 16,-1 0-12-16,-7-2 2 15,-11 3-2-15,-13 0 1 16,-11 3 3-16,-10 5-1 15,-4 1 5-15,0 0-8 16,0 0-8-16,-10 8-1 16,-11 11-22-16,-3 1-164 15,3 1-486-15</inkml:trace>
  <inkml:trace contextRef="#ctx0" brushRef="#br0" timeOffset="151725.75">10787 16518 903 0,'0'0'227'16,"0"0"-226"-16,0 0 57 0,0 0-8 16,99-39-30-16,-55 22-7 15,5 0 1-15,2 3-14 16,3-1-2-16,-8 1-8 15,-12 3 8-15,-14 5-15 16,-9 1 17-16,-9 3 0 16,-2 1 0-16,0-1 0 15,-6-3 0-15,-12 2-10 16,-7-3-98-16,-5-5-378 16</inkml:trace>
  <inkml:trace contextRef="#ctx0" brushRef="#br0" timeOffset="152842.14">1424 16673 538 0,'0'0'367'0,"0"0"-326"15,0 0 4-15,0 0 6 16,0 0-45-16,0 0-6 16,-22 72 42-16,29-26 0 15,5 12-8-15,-3 8-10 16,2 6-2-16,-4 6 1 15,-3 3-8-15,1-5-6 16,-2-7-9-16,6-13 0 16,3-14-4-16,7-12-40 15,5-21-123-15,3-9-368 16</inkml:trace>
  <inkml:trace contextRef="#ctx0" brushRef="#br0" timeOffset="153363.75">2012 16900 878 0,'0'0'88'16,"0"0"-40"-16,0 0 38 15,0 0-77-15,0 0 3 16,0 0 11-16,-45-22 2 15,18 22-23-15,0 5 4 16,-10 10-2-16,4 3 3 0,3 7 8 16,2 2 1-16,16 11 9 15,8 8-14 1,4 5-11-16,3-5-1 16,19-7-2-16,14-15-25 15,5-9-6-15,3-7 11 0,0-8-21 16,-8 0-6-16,-6 0 3 15,-3 0-5-15,-9 0 30 16,-6 0 13-16,-5 4 9 16,-2 8-8-16,-2 5 2 15,-2 2-2-15,-1 2 8 16,0 4-2-16,0-1 2 16,0-1 4-16,0 3 0 15,0 2-1-15,-6 0-3 16,-4 2 24-16,-8 4 53 0,-6 2-10 15,-7 3-10 1,-14-3-13-16,-10-3-29 0,-6-9 2 16,1-14-17-16,8-10-3 15,13-10-20-15,11-34-165 16,7-28-559-16</inkml:trace>
  <inkml:trace contextRef="#ctx0" brushRef="#br0" timeOffset="153714.29">3190 17028 833 0,'0'0'145'0,"0"0"-139"0,0 0 113 16,0 0-28-1,79 0-47-15,-43 0-12 0,1 0-18 16,4 0-13-16,5 0-1 16,6 0-2-16,2-6-53 15,1-5-216-15,-12-6-598 16</inkml:trace>
  <inkml:trace contextRef="#ctx0" brushRef="#br0" timeOffset="154458.34">5005 16727 630 0,'0'0'361'16,"0"0"-356"-16,0 0 0 15,-34 114 5-15,34-48 26 16,0 14-14-16,0 9 8 16,0 13 5-16,6 10-14 15,-3 1-5-15,0-4-8 16,3-14 1-16,1-12-5 15,-1-17 7-15,-1-12-5 0,-2-18-6 16,-3-12-1-16,0-14-37 16,0-10-116-16,0-22-196 15</inkml:trace>
  <inkml:trace contextRef="#ctx0" brushRef="#br0" timeOffset="154742.19">4962 16729 846 0,'0'0'34'0,"0"0"-33"16,0 0 19-16,0 0-19 15,0 0 46-15,103 4 31 16,-48 7-17-16,5-3-34 16,1 0-22-16,0-6 1 15,-7-2-6-15,-5 0-27 16,-13 0-48-16,-14-2-59 16,-14 2-86-16,-8 0-110 0</inkml:trace>
  <inkml:trace contextRef="#ctx0" brushRef="#br0" timeOffset="154974.26">5090 17316 892 0,'0'0'64'16,"0"0"-55"-16,0 0 79 15,0 0-13-15,0 0 6 0,99 31-18 16,-46-45-20 0,7-8-29-16,4-7-14 15,-1-2-16-15,-5-1-52 0,0-4-107 16,-10-2-389-16</inkml:trace>
  <inkml:trace contextRef="#ctx0" brushRef="#br0" timeOffset="155535.85">8621 17403 99 0,'0'0'466'16,"0"0"-404"-16,0 0-29 16,0 0 155-16,0 0-21 15,0 0-43-15,128 35-31 16,-71-35-40-16,12 0-30 16,5 0-18-16,-1-11-3 0,-4-2-2 15,-5 2-27 1,-15 2-65-16,-14 2-98 0,-21 6-298 15</inkml:trace>
  <inkml:trace contextRef="#ctx0" brushRef="#br0" timeOffset="156092.35">10438 16981 786 0,'0'0'247'0,"0"0"-222"0,0 0 54 16,0 0-24-16,0 0-41 16,0 0 23-16,-8 98 20 15,22-40-26-15,5 10-14 16,-1 4-9-16,1-1-4 16,-2 4 9-16,-1 5 8 15,-5-1 16-15,-3-4-5 16,-3-8-11-16,-4-8-3 15,-1-10-10-15,0-12-5 16,0-11-3-16,0-12-4 16,0-4-13-16,0-10-48 15,0 0-48-15,0 0-36 16,2-17-208-16</inkml:trace>
  <inkml:trace contextRef="#ctx0" brushRef="#br0" timeOffset="156558.47">10682 16886 733 0,'0'0'76'0,"0"0"-64"15,0 0 103-15,0 0-44 16,0 0-6-16,0 0-12 15,-10-12-13-15,32 13-35 16,17 10 14-16,13 0 4 16,11-5-14-16,7-4-9 15,0-2 0-15,-1 0-8 0,-10-3-3 16,-13-4-8-16,-17 3 6 16,-19 2 13-16,-8 1 0 15,-2 1-3-15,0 0 1 16,-6 0 0-16,-12 0 2 15,-3 10 0-15,-1 0-80 16,1-2-330-16</inkml:trace>
  <inkml:trace contextRef="#ctx0" brushRef="#br0" timeOffset="156901.91">10858 17612 942 0,'0'0'43'0,"0"0"59"15,0 0 12-15,0 0-82 16,0 0-1-16,102-13 5 0,-60 6-6 16,5-1-25-16,5-3-1 15,-2 0-3 1,-6-2-1-16,-8 3-2 0,-12 0 1 16,-13 4-5-16,-8 3 0 15,-3 3-46-15,-8 0-59 16,-16 0-105-16,-4 0-505 15</inkml:trace>
  <inkml:trace contextRef="#ctx0" brushRef="#br0" timeOffset="157643.21">10587 17781 685 0,'0'0'82'0,"0"0"24"15,0 0-1-15,0 0-65 16,0 0-16-16,0 0-3 16,-2 5-11-16,2 12 3 15,6 9-2-15,0 3 10 16,-3 1 11-16,-3 4 7 16,0 2 0-16,0 0-3 15,0 1-9-15,0-1-15 16,0-2 0-16,0 2 0 15,0-4 2-15,0-2-9 16,0-3-1-16,2-12-1 16,-1-7 0-16,-1-5-1 15,0-3 1-15,0 0 7 0,0-3 3 16,0-10 0-16,0 0-13 16,0 0-2-16,0 5-11 15,0 2-39-15,0 0-68 16,0 1-161-16</inkml:trace>
  <inkml:trace contextRef="#ctx0" brushRef="#br0" timeOffset="158664.87">10678 18341 741 0,'0'0'35'15,"0"0"-23"-15,0 0-4 16,0 0-8-16,0 0-14 16,0 0 10-16,1-9 4 0,1 9 34 15,-1 0-9 1,-1-4 35-16,0 3 10 15,0-1 10-15,0 1-23 0,0 0-35 16,0 1-12-16,0-1-7 16,0 1-2-16,0-4-1 15,0-3-6-15,0 4-2 16,0-3 0-16,0-2 1 16,0 5 1-16,0 0-6 15,0 0-1-15,0 3-2 16,0 0-16-16,0 0-37 15,0 0-122-15,0 0-388 16</inkml:trace>
  <inkml:trace contextRef="#ctx0" brushRef="#br0" timeOffset="159783.29">10638 17579 199 0,'0'0'340'0,"0"0"-321"16,0 0 52-16,0 0 79 16,0 0-57-16,0 0-18 15,8 0-9-15,0 0-36 16,3 0-29-16,2 0 24 16,2 0-13-16,-5 0-12 15,4 0 0-15,-4-1-6 16,3-2-76-16,1-4-136 15,-2 0-319-15</inkml:trace>
  <inkml:trace contextRef="#ctx0" brushRef="#br0" timeOffset="171667.57">298 2020 821 0,'0'0'33'0,"0"0"-33"15,0 0-10-15,0 0-10 16,0 0 20-16,0 0 9 16,0 0 27-16,0 0 11 15,100-30-2-15,-39 30 7 16,12 0-22-16,9 0-9 16,8 0-15-16,8 7-5 0,8-1 1 15,0 1-2-15,9-3-1 16,3-1 1-16,-4-1 0 15,1-1 2-15,2-1-1 16,4 0-1-16,11 0 2 16,4 0-2-16,9 0 0 15,4 0 1-15,0 0-1 16,6 0 1-16,-6 0-3 16,-3 0 2-16,-8 0-2 15,-4 3 2-15,-9 3 0 16,0-1-1-16,-5-5-1 15,-4 0 2-15,6 0 0 0,2 0-14 16,0 0-12 0,1-3 10-16,2-1 6 0,-3 2 10 15,-5 0 0-15,-4 2 3 16,-12 0-3-16,-6 0-4 16,-3 2 4-16,-3 4 0 15,-2-1 2-15,7-1 3 16,2 0-4-16,11-2 0 15,9 3 0-15,10-5 2 16,7 0-3-16,3 2 0 16,-2 1-1-16,1 0-7 15,-4 1 8-15,-9 5 5 16,-11 0-5-16,-7 2 0 16,0-4 2-16,0 3 1 0,9-8-3 15,7-2 1-15,12 0-1 16,5 0 1-16,18-5-1 15,5-6-4-15,5 3 4 16,0 1 7-16,-9 3-7 16,-6 2 0-16,-10 2-1 15,-9 0-1-15,-3 0 2 16,0 0 0-16,-1 0 2 16,4 0-2-16,10 0 0 15,5 0 1-15,10 0 1 16,8-2-2-16,5-8-6 15,2-1 6-15,-4 3 0 16,-4 2 1-16,-8 3 3 16,-11 3-4-16,-7 0 0 15,-8 0 0-15,-7 0 3 0,1 3-6 16,3 3 3-16,4-3 0 16,11-3 3-16,12 0-2 15,12 0 3-15,6-7-4 16,5-3 0-16,-4 1-2 15,-1 6 2-15,-12 0 0 16,-4 1 3-16,-8 2 4 16,-6 0-4-16,3 0-3 15,-5-3 0-15,5-3-3 16,6 1 3-16,0-1-4 0,3 1 4 16,-1 1 2-1,-10 2 4-15,-8 2-5 0,-9 0-1 16,-12 0 2-1,-2 0 4-15,0 0-4 0,4 0 0 16,0 0 1-16,12 0-3 16,7-1 2-16,4-11-2 15,4-2 1-15,-6-1-1 16,-8-2-1-16,-11 0 1 16,-10 0 11-16,-15 3 3 15,-8 0-2-15,-4 4-1 16,0 0-8-16,9 3-3 15,12-2-2-15,6 3-4 16,9-1-11-16,0 2 6 16,0 0 3-16,-2-2 6 0,-1 1 2 15,-3 0 1-15,-5-1 3 16,-5-2 9-16,-7 1-6 16,-4-2-4-16,-5-3 5 15,-5-1 1-15,-6-2-8 16,-7-1 11-16,-1 5-6 15,-6-1-3-15,-1 6 13 16,-6 3-4-16,-5 3-8 16,-4 1-3-16,-11 0-1 15,-4 0 2-15,-6 0-1 16,-3 0-1-16,-2 0 2 16,-4 0 0-16,-5 0 5 0,-5 0-5 15,-5 0-2-15,0 0-3 16,0 0-3-16,0 8-4 15,-13 1-17-15,-14-9-160 16</inkml:trace>
  <inkml:trace contextRef="#ctx0" brushRef="#br0" timeOffset="189349.03">16244 9657 718 0,'0'0'51'0,"0"0"-3"16,0 0 57-16,0 0 7 16,0 0-27-16,-10-74-13 0,-8 74-23 15,-12 0-18 1,-12 21-11-16,-13 15-14 0,-9 17 18 16,-3 9-5-16,4 7 1 15,14 7-1-15,18 7-1 16,22 2-6-16,9-4-7 15,36-8-5-15,20-18-1 16,21-21-4-16,15-19 1 16,9-15-22-16,-5-25 20 15,-14-20-1-15,-18-15-4 16,-27-9 0-16,-25-5 10 16,-12-9-6-16,-37-2-6 15,-20 0 11-15,-16 8-13 16,-10 15 12-16,-4 20-8 15,2 18 8-15,10 16-3 16,16 8-5-16,16 0-15 0,25 14-48 16,18 7-88-16,18 0-194 15,34-1-221-15</inkml:trace>
  <inkml:trace contextRef="#ctx0" brushRef="#br0" timeOffset="189741.01">17108 9914 1023 0,'0'0'70'0,"0"0"-69"15,0 0 18-15,0 0 70 16,0 0-48-16,0 0-17 16,24-14 21-16,77 2 6 15,48-4-26-15,42 0-12 16,36 2-3-16,19 2-5 16,6 0 1-16,-12 2-6 15,-28-1-4-15,-40 3 4 16,-48 1 0-16,-47-1-3 15,-38 3 3-15,-24 2 0 0,-12 0 2 16,-3 2 3-16,0-1 5 16,0-1-10-1,1 1-6-15,5-3-32 0,14 0-84 16,14-4-154-16,19-3-429 16</inkml:trace>
  <inkml:trace contextRef="#ctx0" brushRef="#br0" timeOffset="190094.2">20642 9157 1072 0,'0'0'140'0,"0"0"-125"15,0 0 54-15,0 0 13 16,0 0-44-16,0 0-4 16,-71 73 50-16,57-4-16 15,5 14-29-15,7 9-12 16,2 12-8-16,0 5-5 16,3 5-5-16,5 0 5 15,-2-5-1-15,1-6-5 16,0-11-5-16,1-9 2 15,0-13-3-15,0-14 1 16,-2-17-3-16,-6-17-2 0,0-18-25 16,0-4-49-16,0-23-51 15,-3-27-61-15,-7-18-170 16</inkml:trace>
  <inkml:trace contextRef="#ctx0" brushRef="#br0" timeOffset="190406.8">20612 9171 819 0,'0'0'263'16,"0"0"-226"-16,0 0 19 15,0 0 31-15,0 0-8 16,0 0-1-16,119-7-2 16,-39 7-23-16,6 0-43 15,3 0-10-15,-4 0-1 16,-6 0-14-16,-13-2-18 16,-17-3-9-16,-20 5-4 15,-16 0-7-15,-13 0-26 16,-9 3-43-16,-30 9 6 0,-10 6-284 15</inkml:trace>
  <inkml:trace contextRef="#ctx0" brushRef="#br0" timeOffset="190607.35">20607 9755 1130 0,'0'0'73'15,"0"0"-29"-15,0 0 69 16,103 19 6-16,-28-14-43 16,9-4-27-16,5-1-22 15,-1 0-27-15,-3-3-3 16,-6-11-52-16,-7-11-88 0,-10-14-142 16</inkml:trace>
  <inkml:trace contextRef="#ctx0" brushRef="#br0" timeOffset="192761.75">14721 8942 865 0,'0'0'24'15,"0"0"-24"-15,-7 97-4 16,7-15 4-16,0 21 1 16,-12 24 1-16,-6 28 5 15,-4 18 15-15,3 16-4 16,8 11-15-16,9 0-1 15,2-9-1-15,14-7 2 16,13-22 2-16,4-19-5 0,8-18 9 16,1-25 1-1,5-23-5-15,6-20 3 0,4-14-7 16,9-15 28-16,13-9-24 16,20-8 7-16,24-6 4 15,28-5-1-15,33 0 0 16,33 0 14-16,37-8 5 15,29-1-17-15,28 6-1 16,13 3-10-16,6 0-6 16,-9 10-7-16,-15 12 0 15,-19-2 5-15,-22-1-10 16,-11-3-11-16,-12-11-9 16,3-5-3-16,-2 0-19 15,-3-5-15-15,-5-6 3 0,-19 2 6 16,-23 0 46-16,-22 1 14 15,-26-1 20-15,-25 0-3 16,-14 1 5-16,-13-1-14 16,-3-1-8-16,0-2 2 15,0-1-4-15,3-1 2 16,-3 2-23-16,-6 2 7 16,-10 1 16-16,-13 0 0 15,-15 1 1-15,-11-3 10 16,-7 0 2-16,-2-1 21 15,0 1 11-15,-1 0-10 0,7-1-16 16,2 4-5 0,7 2-14-16,1-1 0 0,-4 0 0 15,-6 1 6-15,-8-6-3 16,-8-3 4-16,-7-7 14 16,-7-9 7-16,0-8-4 15,-16-14-8-15,-8-7 1 16,-1-15-12-16,8-14 16 15,8-16-10-15,9-25-11 16,0-20 0-16,12-20-3 16,13-11-3-16,2 1 5 15,-2-1-1-15,-5 9 2 16,-7 6 0-16,-7 18-3 16,-6 20 3-16,0 28 1 15,0 21 1-15,-4 19-2 0,-8 12 6 16,2 7-4-16,-3 3-2 15,3 3 3-15,1 3-1 16,3 5 3-16,2 3-4 16,-2 5 2-16,1 4-2 15,-1 5-1-15,-4 1 0 16,-9 1 0-16,-4 4-2 16,-5-1 1-16,-3 2 0 15,-1-2 1-15,-2 2-1 16,-2-3 1-16,-3 1 0 15,-4-4 1-15,-5 0-1 16,-13 2-1-16,-18 3 1 0,-19-1 2 16,-28 0-2-1,-24-3 0-15,-35-6 0 0,-37-4 0 16,-34-2 2-16,-24 3-2 16,-8 4-1-16,6 9 1 15,12 4 2-15,14 0-2 16,1 0-2-16,-1 9 2 15,-16 1 1-15,-27 3 2 16,-23 3-3-16,-16 0-1 16,-1 0 1-16,9 3 0 15,19 0 0-15,20 1-2 16,27 3 2-16,23 4-1 16,24 7-4-16,6 7-26 15,-2-1-103-15,-21-3-304 0</inkml:trace>
  <inkml:trace contextRef="#ctx0" brushRef="#br0" timeOffset="202011.51">6700 6489 166 0,'0'0'83'0,"0"0"-12"0,0 0 13 16,0 0 43-16,0 0-10 15,0 0-2-15,0 0-20 16,15-11-16-16,-15 11-9 15,0-2-24-15,-8 2-5 16,-17-1-3-16,-17 0-28 16,-24 1-10-16,-25 0 0 15,-25 0 3-15,-15 4-3 16,-9 9 1-16,-8 1-1 16,2 1 1-16,13-3-1 15,14-2 3-15,13-5-3 16,12-1 0-16,8-4 0 15,-4 0 0-15,-2 0 0 16,-4 0 0-16,-4 3 2 0,-3 6-2 16,0 1 0-16,5-2 1 15,7 1 2-15,7-2-3 16,14-3 1-16,12-3-1 16,16-1 0-16,15 0 1 15,8 0 2-15,10 0-1 16,4 0 1-16,4 0 5 15,-2 0 6-15,2 0-9 16,-1 0-4-16,1 0-2 16,1 0-1-16,0 0-3 15,0 0 2-15,0 0 1 16,0 0 0-16,0 0 2 16,-2 0 2-16,2 0-1 15,-1 0 4-15,-5 0-4 16,-8 2 3-16,-2 1-2 0,-5 5-2 15,0-2 1-15,5-1-1 16,2 0 0-16,7-2 1 16,1-2 0-16,4 0-1 15,2-1 0-15,0 0 1 16,-1 0 0-16,-1 2-1 16,1 1-2-16,-2 5 0 15,-2 1 0-15,-1 4 1 16,-2 0 1-16,0-2 0 15,2 2 0-15,1-1 0 16,1 0 0-16,0 3 0 0,1 2 0 16,1 5 0-16,1 6 1 15,1 0 0-15,-2 8-1 16,1 0 3-16,-4 3 3 16,-1 7-3-16,-4 0 0 15,2 2 2-15,-1 0-5 16,0-1 0-16,1-2 1 15,0 0-1-15,8 2 0 16,0 6 0-16,0 1 0 16,0 0 0-16,0-1 0 15,3-5 4-15,2-1-4 16,-2-2 1-16,-3-3 2 16,4-3-2-16,-1 0-1 0,0 3-1 15,3 2 1-15,-2-1 1 16,1 3-1-16,1-2 0 15,-2-1 0-15,-1-4 3 16,-3-4-2-16,0-5 1 16,0 4 0-16,3 0-2 15,-1 3 3-15,-1 1-2 16,1 1 3-16,-1 0 6 16,-1 0 9-16,0 1 0 15,0-4-15-15,0-1-1 16,0-6 3-16,2-4-4 15,-1-3-2-15,2-4 1 0,2-2-1 16,3 2 1 0,0 4 0-16,4 8 1 0,0 3 6 15,-2-4-4 1,-2 2 3-16,-5-5 3 0,4-3 1 16,-4 0-10-16,2-6 0 15,-1-1 2-15,-1-5-3 16,3-1 1-16,0-1-1 15,3 6 0-15,9 4 5 16,3 7 1-16,6 1 0 16,4 2-4-16,-1-2 10 15,3-1-4-15,1-2-6 16,2-4 0-16,7-3-2 0,2-7 0 16,4-8 0-1,6-2 2-15,12 0-1 0,8-12 9 16,10-5-9-16,9 0 0 15,0-2-1-15,0 0 1 16,1 2 3-16,2-3-3 16,3 4 1-16,7-1 1 15,7 0 1-15,2-1 0 16,-1-1-4-16,-2 2 0 16,-10 3-1-16,-10 2 1 15,-10 5 0-15,-14 4-3 16,-8 3 1-16,-7 0 4 0,-5 0-2 15,-1 2 0-15,2 2 2 16,-2-2-2-16,1 0 0 16,-4-2 1-16,-3 0 1 15,-6 0-2-15,-8 0-3 16,-6 0 3-16,-8-2 2 16,-8 2-2-16,-6 0-2 15,0 0-2-15,0 0 1 16,0 0 3-16,0 0 0 15,0 0 1-15,0 0 1 16,0 0 4-16,0-1 2 16,0 0 5-16,0-7 10 15,0-1 6-15,0-7-8 16,-3-5-20-16,-6-4 5 16,-9-3 7-16,0-8-8 0,-6-4-3 15,-4-10-2-15,4-6-1 16,-1-7 1-16,5 0 0 15,1 0 2-15,8 3-2 16,0-1 1-16,2-1 0 16,-2 0-1-16,2-2 1 15,0 2-1-15,-1 0 0 16,1-5 0-16,0-1 0 16,0 3-1-16,6 9 1 15,0 10 0-15,0 6 1 16,-3 5 0-16,2 2-1 15,-4-1 0-15,2-2 4 0,-3-3-4 16,5-5 0-16,-1-2-4 16,2 1 4-16,3 3 1 15,0 6-1-15,0 6 0 16,0 7 0-16,0 3 0 16,0 1 2-16,0 1-2 15,0 1 0-15,0-1 0 16,2-8-2-16,4-3 1 15,1-6 1-15,1-7-2 16,1 5 2-16,-2-1 0 16,0 8 0-16,-1 4 0 15,-4 7 1-15,-2 3 2 16,0 3-3-16,0-2 0 0,0-3 1 16,-2-7-1-16,-5-4 0 15,-3-13-1 1,1-9 1-16,1 1-1 0,5 8 1 15,3 11-3-15,0 14 2 16,0 8 2-16,0 2-1 16,0 4 2-16,0 1-2 15,0-3 0-15,-3 0 0 16,3-4 1-16,-4-1-1 16,2 0 0-16,-1-3 0 15,2 2 0-15,-1 5-1 16,2 1 2-16,0 5-1 15,0 0 0-15,0-1-1 16,0 1 1-16,0 0-2 0,0 0 2 16,-1 0 0-16,1-3 0 15,-2 1 0-15,2-1-1 16,-1 1-4-16,1 0-4 16,-2 2-25-16,1 0-47 15,-8 0-70-15,-14-1-177 16</inkml:trace>
  <inkml:trace contextRef="#ctx0" brushRef="#br0" timeOffset="205167.3">4743 5866 353 0,'0'0'38'0,"0"0"-33"16,0 0 26-16,-15-80 34 15,10 61 43-15,1 5 14 16,1 4 16-16,2 8-46 16,-1 2-8-16,1 0-57 0,-7 31-27 15,-7 27 1-15,-7 20 18 16,-8 9-2-16,-3 0-12 15,6-6-4-15,5-9 2 16,11-10-1-16,7-9-4 16,0-14-2-16,2-12 4 15,1-10 3-15,-2-8-3 16,-3-9 3-16,-8 0 2 16,-11-5 10-16,-11-15-10 15,-7-2-1-15,2 1-2 16,7 5 1-16,10 8-3 15,11 6 4-15,10 2 7 0,3 0-11 16,0 10-12 0,0 9 7-16,6 3 4 0,13-4-2 15,10-3 0-15,5-7 1 16,6-6 0-16,2-2 4 16,3-6 4-16,1-19-4 15,0-12-2-15,2-9 7 16,-6-4-14-16,-5 1 4 15,-16 3-65-15,-21 4-164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08T05:20:37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13689 3207 32 0,'0'0'63'0,"0"0"-9"15,0 0-16-15,0 0 24 16,0 0 2-16,0 0 14 16,0 0-22-16,12-14 4 15,-12 14 12-15,0 0-11 16,0 0-2-16,0 0-4 16,0 0-5-16,0 0-4 0,0 0-3 15,0 0-10 1,0 0-4-16,0 0-6 0,0 0-6 15,0 0-4-15,0 0-9 16,0 0-4-16,0 6-10 16,0 7 10-16,-7 6 6 15,1 2 4-15,-2 1 1 16,0 0 1-16,2 3-2 16,-1 1-5-16,3 2 0 15,-4 2 16-15,1-1-13 16,0-1 1-16,1-3 1 15,0-6-4-15,1-2-2 16,-1-1 3-16,2-9-2 16,4 0-4-16,-2-4 0 0,2-3 0 15,0 0 1-15,0 0 5 16,0 0 1-16,0 0-3 16,-6-10-5-16,-4 1-48 15,-6 1-139-15,-5 2-300 16</inkml:trace>
  <inkml:trace contextRef="#ctx0" brushRef="#br0" timeOffset="313.11">13504 3506 123 0,'0'0'417'0,"0"0"-375"0,0 0 39 16,0 0 41-1,0 0-80-15,0 0-27 0,-6 0-2 16,14 3 1-16,5 11 19 16,5 2-13-16,-3-2-4 15,0-4-3-15,3-2 3 16,-3-4 1-16,1-4 7 16,7 0-11-16,4 0 6 15,2-18 2-15,3-2-4 16,-7-4-6-16,-3 0-2 15,-11 1-2-15,-5-1-3 16,-6 4-4-16,0 3-13 16,0 3-55-16,-2 0-191 0,-10-2-510 15</inkml:trace>
  <inkml:trace contextRef="#ctx0" brushRef="#br0" timeOffset="1752.27">14538 3280 55 0,'0'0'139'15,"0"0"-80"-15,0 0 52 16,0 0-9-16,0 0-13 15,0 0 4-15,0-20-4 16,0 20-31-16,0 0-30 16,0 0-16-16,3 3-4 0,0 14 5 15,0 4 33 1,-1 5-28-16,-1 2-9 0,-1 4 7 16,0 0-9-16,0-1 0 15,0-5 0-15,-7-2-7 16,0-4 0-16,3-6 0 15,1-5 0-15,0-4 0 16,0-2-1-16,2-3-12 16,-2 0 7-16,-2 0 6 15,-4-6 10-15,-4-5-5 16,1-3 0-16,1 4-5 16,4 3 1-16,3 4 1 15,4 3-1-15,-2 0-1 16,2 0 0-16,0 0-12 15,0 0 1-15,0 0 0 0,10 0 9 16,5 3-3-16,3 0 3 16,-1-3-9-16,0 0 10 15,-1 0-2-15,-2 0-2 16,-6 0-2-16,-4-3 7 16,-2-5 7-16,-2-2-7 15,0 0 0-15,0 1-11 16,0-1-111-16,0-1-231 15</inkml:trace>
  <inkml:trace contextRef="#ctx0" brushRef="#br0" timeOffset="2466.87">15217 3286 245 0,'0'0'202'0,"0"0"-197"15,0 0 22-15,0 0 50 16,0 0-20-16,0 0 16 15,13-20-5-15,-13 20-7 16,0 0-26-16,0 2-29 16,0 14 14-16,0 6 41 0,0 0-28 15,-3 5-1-15,-3-1-14 16,3-1-5-16,3 0-10 16,0-3-2-16,0-4 0 15,0-2-1-15,0-7-5 16,0-2-5-16,0-4-9 15,0-3-15-15,0 0-7 16,0 0 15-16,-7 0 26 16,-7-4 4-16,-5-3-4 15,3 3-2-15,4 2 2 16,4 1 6-16,3 1 5 16,4 0-3-16,-1 0-8 15,1 0-6-15,1 10 6 0,0-1-5 16,0-3 5-1,11-2-1-15,9-1-17 0,5-3 18 16,1 0-12-16,0-15 12 16,-7-1 0-16,-7 0-3 15,-4-1 3-15,-8 3-38 16,0-1-57-16,0 1-179 16</inkml:trace>
  <inkml:trace contextRef="#ctx0" brushRef="#br0" timeOffset="3216.41">16074 3198 39 0,'0'0'350'16,"0"0"-280"-16,0 0 51 15,0 0 15-15,0 0-44 16,0 0-48-16,0 2-27 16,0 17 10-16,0 6 21 0,-4 3-36 15,4 5-8-15,0 0-4 16,0 0 0-16,0-1 2 16,0-5-2-16,0-6-3 15,0-6-8-15,0-8 3 16,0-4-2-16,0-3-4 15,0 0 1-15,-4 0 13 16,-13-12 19-16,-4-2-14 16,-3 1-2-16,5 6-2 15,1 2 12-15,7 3 10 16,6 2 3-16,3 0-26 16,2 0-1-16,0 2-13 15,0 4 13-15,2 0-7 0,15-1 8 16,9-5 7-16,1 0-1 15,-1-3 1-15,-3-13-1 16,-2-4 10-16,-5 1-6 16,-4-1-6-16,-3 6 2 15,0-1-6-15,0 5 0 16,6 2-42-16,4-2-143 16,2-1-319-16</inkml:trace>
  <inkml:trace contextRef="#ctx0" brushRef="#br0" timeOffset="5317.49">14453 1591 5 0,'0'0'88'0,"0"0"-21"15,0 0 14-15,0 0-29 16,0 0 4-16,0 0 22 16,13 0 4-16,-13 0-18 15,0 0-9-15,0 0-21 16,0 0-34-16,-13 0 0 16,-15 0 39-16,-14 7 31 15,-12-4 7-15,-4-3-16 16,-2 0 6-16,-2 0-9 0,-2-3-32 15,1-11-2 1,3 0-13-16,11 0-5 0,16 1 11 16,18 7 17-16,9 1-7 15,6 3-14-15,0-2-13 16,2 1-2-16,17-6-8 16,14-3 2-16,13-5 0 15,6-4-2-15,-2-5 2 16,-6-4 0-16,-11-4 3 15,-9-1 5-15,-10 1 0 16,-8 3 0-16,-5 1 5 16,-1 7 6-16,0 4 2 0,0 8 1 15,0 5 12-15,-3 5-8 16,3 1-7-16,0 0-5 16,0 0-6-16,0 10-3 15,-3 19 3-15,-1 15 7 16,2 11 4-16,-1 8-3 15,3 8 4-15,-2 1-10 16,-1-2-2-16,-4-8-2 16,-2-5-6-16,2-5-58 15,4-10-74-15,3-11-254 16</inkml:trace>
  <inkml:trace contextRef="#ctx0" brushRef="#br0" timeOffset="5887.61">14678 1109 730 0,'0'0'165'16,"0"0"-155"-16,0 0 26 15,0 0 50-15,0 0-62 16,0 0-23-16,-13 56 37 0,13-2 8 16,0 10-31-1,0 6-10-15,-2 8-5 0,-4-3 1 16,-1-2-1-16,-5-13 0 16,0-14-5-16,3-15-10 15,0-14 7-15,6-9-2 16,2-8-5-16,-2-5 15 15,1-19 9-15,2-12-9 16,0-6-9-16,3-2 2 16,15 1-19-16,3 2-5 15,0 8 14-15,-2 11 2 16,1 7 8-16,2 8-1 16,2 7 8-16,4 0 2 15,2 0-1-15,1 16 5 16,-2 3 0-16,-8 4 4 0,-4 5-8 15,-6-1-2-15,-6 1 0 16,-5 3 0-16,0-2 0 16,-16 1 0-1,-15 2-1-15,-9-5 1 0,-8-7-12 16,-1-4-4-16,7-8-23 16,12-8 24-16,13 0 5 15,11-17 5-15,6-12-39 16,22-11-268-16,18-5-10 15</inkml:trace>
  <inkml:trace contextRef="#ctx0" brushRef="#br0" timeOffset="6059.57">15032 1400 505 0,'0'0'174'0,"0"0"-159"15,0 0 83-15,0 0 32 16,0 89-49-16,6-48-23 15,9 0-33-15,-2 1-17 16,6 1-8-16,-1-4-2 16,-4-1-42-16,-2-3-121 15,-5-11-210-15</inkml:trace>
  <inkml:trace contextRef="#ctx0" brushRef="#br0" timeOffset="6201.19">15096 1451 285 0,'0'0'103'15,"0"0"-103"-15,0 0-35 16,0 0-196-16</inkml:trace>
  <inkml:trace contextRef="#ctx0" brushRef="#br0" timeOffset="6434.14">15319 990 589 0,'0'0'182'0,"0"0"-148"0,0 0 58 16,0 0 6-16,0 0-43 16,0 0-28-16,-19 8-21 15,33 45 28-15,2 16 5 16,2 12-28-16,-8 12-10 15,-5 2-1-15,-5 5-13 16,0-8-29-16,0-15-69 16,-3-16-192-16,-5-20-185 15</inkml:trace>
  <inkml:trace contextRef="#ctx0" brushRef="#br0" timeOffset="6590.91">15118 1445 370 0,'0'0'283'16,"0"0"-232"-16,0 0 39 15,0 0-72-15,0 0 0 16,143-11-18-16,-55 5-174 16,5-5-441-16</inkml:trace>
  <inkml:trace contextRef="#ctx0" brushRef="#br0" timeOffset="7217.29">15918 1199 592 0,'0'0'112'16,"0"0"-60"-16,0 0 61 15,0 0-42-15,-109 19-14 16,73 4 0-16,-1 10-25 0,4 6-2 16,8 7-10-16,8 3-10 15,14-4-8-15,3-4-1 16,15-7-2-16,18-12-3 16,10-16-20-16,2-6 2 15,4-17 5-15,-5-20 5 16,-8-6 2-16,-11-7 10 15,-11 0 2-15,-12 6 0 16,-2 8 0-16,-15 6-2 16,-13 8 4-16,-3 8-4 15,-2 11-3-15,8 3 1 16,11 3-91-16,14 11-93 16,14-3-241-16</inkml:trace>
  <inkml:trace contextRef="#ctx0" brushRef="#br0" timeOffset="7451.83">16413 1017 757 0,'0'0'173'0,"0"0"-159"15,0 0 32-15,-87 27 12 16,59 13-12-16,1 11-11 15,2 11-8-15,3 8 3 16,0 10-26-16,0 4-4 16,-1 5-2-16,3-8-24 0,2-9-70 15,11-12-73 1,7-20-345-16</inkml:trace>
  <inkml:trace contextRef="#ctx0" brushRef="#br0" timeOffset="7685.2">16632 1164 587 0,'0'0'382'16,"0"0"-371"-16,0 0-10 15,-66 95 93-15,46-32-17 0,1 13-33 16,3 11 1-16,6 2-28 15,-3-1-15-15,2-7-2 16,1-14-33-16,2-8-57 16,7-14-71-16,1-17-210 15,0-17-218-15</inkml:trace>
  <inkml:trace contextRef="#ctx0" brushRef="#br0" timeOffset="8001.36">16670 1271 613 0,'0'0'36'16,"0"0"-13"-16,0 0 56 16,46-87-4-16,-20 71-72 15,-3 6 12-15,1 7 21 16,-6 3-13-16,-3 0-21 15,-2 13 10-15,-4 7 7 16,0 3-2-16,-6 4 13 16,0 4 13-16,-3 3-28 15,0 7-1-15,0 10-5 16,0 7-9-16,-20 4-3 16,-21 0-21-16,-31-7-25 15,-49-11-48-15,-53-15-143 16,-53-15-320-16</inkml:trace>
  <inkml:trace contextRef="#ctx0" brushRef="#br0" timeOffset="9483.7">9071 1085 493 0,'0'0'88'0,"0"0"-25"16,0 0 53-16,0 0-64 16,0 0-13-16,-102 18 18 15,39-2-5-15,-12 2-19 16,-11 0-12-16,-8 1-17 16,-2-2-4-16,11-6 14 15,21-4-10-15,25-5 10 16,23-2 0-16,16 0 8 15,0-17-22-15,24-7 0 16,15-8-29-16,10-4 10 0,6-4-11 16,-3-2 3-1,-6 0 18-15,-13 2 9 0,-12 5 5 16,-15 4 0-16,-6 4-2 16,0 6 19-16,0 4 18 15,0 5-10-15,-3 5-10 16,0 2 7-16,-1 3-2 15,4 2-9-15,0 0-16 16,0 4 0-16,4 19-16 16,8 14 16-16,0 14 6 15,0 6-4-15,-6 8 2 16,-3 2-4-16,-3 1-1 16,0-3-30-16,6-4-116 15,4-15-268-15</inkml:trace>
  <inkml:trace contextRef="#ctx0" brushRef="#br0" timeOffset="10037.2">9203 705 847 0,'0'0'103'0,"0"0"-94"16,0 0 53-16,0 0-22 0,0 0-40 15,0 0 0-15,-14 100 38 16,20-39-13-16,8 4-17 16,-1 2 3-16,-4-4-9 15,-4-4 0-15,-5-11-2 16,0-12-11-16,0-16 0 15,0-9-10-15,0-11-2 16,0 0 2-16,0-21 18 16,0-9-61-16,0-6 24 15,11-3 17-15,3 1 14 16,2 4-15-16,2 3 4 16,0 6 19-16,-1 6 1 15,0 8-3-15,0 3 2 0,4 7 1 16,-1 1 1-16,1 0 7 15,-1 8 3-15,-1 6 8 16,-1 3-4-16,0 5-7 16,-4 5-4-16,-4 4-2 15,-9 3-2-15,-1 2-8 16,-10 5 3-16,-19-4 5 16,-12-3 0-16,-7-6-1 15,-1-10 1-15,0-8 0 16,8-10-23-16,10 0 10 15,17-19-25-15,14-18-127 16,11-14-217-16</inkml:trace>
  <inkml:trace contextRef="#ctx0" brushRef="#br0" timeOffset="10214.12">9598 909 736 0,'0'0'133'15,"0"0"-121"-15,0 0 5 16,0 0 48-16,-6 86-26 16,12-50-17-16,12 6-18 15,0 1-4-15,1 4-61 16,-3-5-59-16,-7-6-167 16,-6-8-154-16</inkml:trace>
  <inkml:trace contextRef="#ctx0" brushRef="#br0" timeOffset="10370.62">9671 810 512 0,'0'0'126'0,"0"0"-124"15,0 0-4-15,0 0-90 16,0 0-101-16</inkml:trace>
  <inkml:trace contextRef="#ctx0" brushRef="#br0" timeOffset="10852.36">9896 601 616 0,'0'0'172'0,"0"0"-88"16,0 0 22-16,0 0 2 15,0 0-67-15,0 0-41 16,-1 31 0-16,1 30 30 0,4 14 4 16,-2 6-29-16,-2 7-2 15,0 1-3-15,0 0-7 16,0-7-49 0,0-8-72-16,0-15-181 0,0-20-356 15</inkml:trace>
  <inkml:trace contextRef="#ctx0" brushRef="#br0" timeOffset="11032.38">9801 955 602 0,'0'0'128'15,"0"0"-54"-15,0 0 24 16,0 0-98-16,0 0-41 0,0 0-7 15,143-29-192-15,-73 19-258 16</inkml:trace>
  <inkml:trace contextRef="#ctx0" brushRef="#br0" timeOffset="11398.22">10435 860 660 0,'0'0'143'0,"0"0"-134"16,0 0 44-16,0 0-12 16,0 0-8-16,0 0 34 15,-30-30-31-15,31 30-34 16,16 0 4-16,16 0 37 16,13 3 13-16,9-2-31 15,8-1-25-15,-1 0 0 0,1-3-19 16,-5-9-73-16,-7 1-161 15,-17 0-174-15</inkml:trace>
  <inkml:trace contextRef="#ctx0" brushRef="#br0" timeOffset="11578.73">10626 802 491 0,'0'0'332'0,"0"0"-284"15,0 0 38-15,0 0 1 16,0 0-45-16,-71 98-36 0,71-63-6 16,11 8-2-1,7 7-44-15,-3 6-105 0,-12 0-146 16,-3-2-171-16</inkml:trace>
  <inkml:trace contextRef="#ctx0" brushRef="#br0" timeOffset="11735.32">10483 1310 582 0,'0'0'78'0,"0"0"72"15,0 0-16-15,0 0-46 16,56-75-51-16,-11 63-34 16,13-1-3-16,6 0-36 0,8-2-95 15,-8-3-292-15</inkml:trace>
  <inkml:trace contextRef="#ctx0" brushRef="#br0" timeOffset="11952.73">10985 828 628 0,'0'0'223'0,"0"0"-216"16,0 0 8-16,0 0 98 15,-36 103-30-15,26-48-13 16,-1 5-12-16,1 9-31 16,-3 1-15-16,-1 2-12 0,1-2-9 15,-1 0-44-15,7-7-97 16,4-12-254-16</inkml:trace>
  <inkml:trace contextRef="#ctx0" brushRef="#br0" timeOffset="12202.69">11212 1042 852 0,'0'0'127'15,"0"0"-91"-15,0 0 16 16,0 0 5-16,-12 89 25 15,10-35-42-15,2 5-9 16,0 5-17-16,0 4-14 16,0 0-3-16,0 0-23 15,0-7-70-15,-1-13-69 16,-4-13-284-16</inkml:trace>
  <inkml:trace contextRef="#ctx0" brushRef="#br0" timeOffset="12523.06">11249 1045 641 0,'0'0'54'15,"0"0"-40"-15,0 0 70 16,0 0-21-16,85-33-24 15,-59 33-12-15,-4 1-13 16,-1 12-12-16,-8 3-1 16,-1 1 5-16,-5 6-2 15,-1 2-1-15,-4 2 0 16,1-1 0-16,-3 3 0 0,0 1 4 16,0-3 13-16,-15-4-6 15,-19 1-14 1,-17-4-1-16,-26-3 1 0,-28-8-36 15,-16-9-110-15,-11-4-482 16</inkml:trace>
  <inkml:trace contextRef="#ctx0" brushRef="#br0" timeOffset="22464.54">17545 3631 649 0,'0'0'218'16,"0"0"-187"-16,0 0 20 15,0 0 28-15,0 0-39 16,0 0-20-16,0 0-4 16,0 0 23-16,36 99 1 15,-12-52-27-15,4 4-5 16,2 1-2-16,0-2-2 15,-4-8-1-15,-4-6 3 16,-3-14-2-16,-3-7-3 16,4-15 3-16,10 0 15 0,13-24 15 15,15-21-14 1,13-13-13-16,17-10-5 16,8-8 0-16,1-6 0 15,-3-1-2-15,-8 8-1 0,-14 14 1 16,-14 15-1-16,-12 17 1 15,-17 9 0-15,-11 9-1 16,-7 4 1-16,-1 2-2 16,-4 0 1-16,-2 2-10 15,0 1-8-15,-2 1-25 16,-1 0-59-16,-1-8-129 16,0-2-471-16</inkml:trace>
  <inkml:trace contextRef="#ctx0" brushRef="#br0" timeOffset="22901.8">17625 3361 22 0,'0'0'790'16,"0"0"-769"-16,0 0 4 16,0 0 88-16,0 0-38 15,0 0-33-15,-36-14-9 0,36 22-21 16,7 14-9-16,6 7 43 16,5 4-21-16,-1-2-3 15,2-6-9-15,3-3-3 16,2-8-5-16,9-8 2 15,16-6 10-15,15-7 3 16,15-20-6-16,15-6-6 16,5-7-5-16,-1-3 5 15,-1-3-5-15,-12-3-3 16,-7 6-1-16,-14 8-2 16,-12 9 3-16,-18 11-2 15,-14 7 0-15,-11 3-13 16,-3 5-6-16,1 0-30 15,6 0-28-15,3 2-47 16,-3-2-416-16</inkml:trace>
  <inkml:trace contextRef="#ctx0" brushRef="#br0" timeOffset="34568.26">25750 4861 203 0,'0'0'334'16,"0"0"-299"-16,0 0-31 0,0 0 55 15,0 0 14-15,0 0-26 16,0 0-5-16,0 0 5 15,91-13-8-15,-51 13-16 16,5 0-9-16,10-3-10 16,8 2-1-16,6-2-1 15,5 3-1-15,1 0 3 16,-2 0-4-16,-6 0 0 16,-6 0 0-16,-6 6 3 15,-5 0-3-15,-6-2 1 16,-2-1 2-16,3-2 2 15,-2-1-4-15,9 0 1 16,5 0 1-16,6 0-3 0,4 0 0 16,-2 0 0-16,-2 3 0 15,-5 0 0-15,-6 1-5 16,-4 2 5-16,-5-2 4 16,-1-1-4-16,-3 2-1 15,3-2 1-15,3-1 0 16,5-2 1-16,7 0-1 15,1 1 0-15,0-1 1 16,-2 3-1-16,-6-1 0 16,-4 2 0-16,-7 3-1 15,-5-2 2-15,1-1 2 16,1-1-3-16,5-1 0 16,7-2 2-16,9 0-2 15,7 0 0-15,3 0 0 0,0 0 0 16,-7 0 0-16,-6 0-1 15,-4 0 1-15,-2 0-1 16,1 0 1-16,2 0 1 16,5 0-1-16,7 0 0 15,6 0 1-15,7 0-1 16,0-3 0-16,1 1 1 16,-5 2-1-16,-5 0-1 15,-7 0 1-15,-3 0 3 16,1 0-3-16,3 0 0 15,5 0 1-15,6 0-1 16,2 0-2-16,5 0 2 16,0-3 0-16,3-1-1 0,-2 2 1 15,-3-1 0-15,-7-1 1 16,-2 3 1-16,-4 1-2 16,0-1 0-16,4 1 1 15,0 0 2-15,10-3-2 16,4 0-1-16,10 1 3 15,1-1-3-15,-5-1 0 16,-8 4 0-16,-4 0 1 16,-4 0 0-16,0 0 4 15,1 0-3-15,-2 0-1 16,4 4-1-16,1-1-1 16,4-2 1-16,0-1 0 0,0 0-1 15,-4 0-2-15,-6 0 1 16,-3-4 2-1,-5-3 0-15,-7 3 1 0,-3-5-1 16,-6 2-1-16,0 0 1 16,-1 0 1-16,1 0-1 15,-5 2-1-15,-7 0 1 16,-6 2 1-16,-8 0 0 16,-8 0 4-16,-5 3 4 15,-4-3 6-15,0 3 16 16,-3 0 13-16,0 0-10 15,0 0-14-15,0 0-10 16,0 0-4-16,0 0-5 16,4-2-1-16,2 0-19 15,2-5-134-15,0-8-573 0</inkml:trace>
  <inkml:trace contextRef="#ctx0" brushRef="#br0" timeOffset="37270.25">18037 3634 475 0,'0'0'183'0,"0"0"-164"16,0 0 59-16,0 0 18 15,0 0-57-15,0 0-13 16,0 0-1-16,-18 7-16 0,18 14 2 16,3 2 61-16,3 5-46 15,-3 1-6-15,2 6 9 16,-2 5 5-16,-2 3-11 16,1 6 6-16,-1 1-14 15,2 5 2-15,3 2-8 16,2 1 1-16,2-5-2 15,3-1 5-15,1-4-10 16,-2 0 1-16,-2-3 6 16,-1 1-9-16,-1-4 4 15,-3 2 6-15,-3-3-8 16,0-3-1-16,-2 1 5 16,0-1-6-16,0-1 0 15,0 0 0-15,0-2-1 16,-2-5 0-16,2-1 1 0,0-2 0 15,0-5 0 1,0-6 0-16,0-3 1 0,0-5 0 16,0-3 0-16,0-2 0 15,0-3-1-15,0 0 3 16,0 0 3-16,0 0 8 16,0 0 4-16,0 0-6 15,0 0-3-15,0 0-6 16,0 0-1-16,3-8-3 15,11-5-1-15,6-4-4 16,10 1-2-16,5 0-6 16,2 2 6-16,4 0-1 0,-3 4 0 15,-2 3 3-15,0 3-3 16,-2 2 1-16,3 0 5 16,3 0-1-16,5 1-4 15,4-3 6-15,10 1-6 16,5 0 5-16,7 2-9 15,7 1 4-15,1 0 0 16,-3 0 2-16,-7 1 5 16,-11 7 0-16,-8 1 0 15,-8-1-2-15,-3-1 1 16,0 0 1-16,1-1 0 16,5-2-1-16,3-4-3 15,5 0-2-15,-1 0 4 0,-2 0 1 16,-1 0-3-1,-6-4-1-15,-1 1 3 0,-6 0 2 16,-3 2 0-16,-2-2 2 16,0 3-1-16,7-5-1 15,8 2 0-15,3 0-1 16,6 0 1-16,3 3 0 16,1 0-1-16,-1 0 1 15,-2 0 0-15,-2 0 0 16,-6 0-4-16,-4 0 2 15,-3 3 0-15,-1-2 2 16,5 1 0-16,3-2 2 16,5 0-1-16,4 0-2 15,0 0 1-15,-2 0-6 0,0 0 1 16,-4-5 3 0,1 4-2-16,-3 0 3 0,-1 1 2 15,-2 0-3-15,-1 0 1 16,2 0-2-16,4 0 3 15,3 0 6-15,6-2-4 16,4 1-3-16,2-1 2 16,0 2-2-16,-5 0 2 15,-3 0 0-15,-6 0 0 16,0 0 0-16,0 0 0 16,2 2-1-16,1 2 0 15,3-1-1-15,2-3 0 16,4 0-1-16,5 0-2 0,2 0 4 15,1 0 2-15,-5 3 0 16,-2-2 0-16,-4 3 0 16,-2-1-2-16,-1 1-5 15,0 1 5-15,3 0-1 16,1-2 2-16,-1-3 0 16,1 2 1-16,1-1-1 15,2-1-1-15,-1 1 0 16,-4-1-1-16,-7 0 1 15,-4 0-3-15,-7 0 2 16,1 0 1-16,0 2 0 16,2 1 0-16,-2 0 0 0,0-1 0 15,-3 3 1 1,1-2 0-16,-1 1 1 0,-1 0-1 16,0-1-1-16,0 1 0 15,-1 0 0-15,-1-2 1 16,-1 1-1-16,2-1-3 15,2 0 3-15,-1-2 0 16,1 0 1-16,0 0 3 16,-4 0-4-16,-3 1-2 15,-4-1 2-15,1 2 1 16,-1-2-1-16,-1 1 1 16,2-1-1-16,1 0 3 15,5 0-3-15,0 0 1 0,4 0-1 16,3-3 1-1,-2-2-2-15,-1 4-1 0,-1 1-1 16,-5 0 2-16,0 0 0 16,1 3 0-16,-1 7 1 15,-1 0 0-15,0 0-1 16,2-1 1-16,0-1 3 16,0-4 1-16,1-2-1 15,2-2-2-15,-4 0-1 16,-3 0 0-16,-5 0 0 15,-1-2 4-15,-4-1 3 16,1-1 0-16,1 4-4 16,0 0-3-16,3 0-4 15,0 0 1-15,3 0 3 0,1 0 2 16,-1 0 0-16,-3 0 0 16,-5 0 0-16,1 0 2 15,-1 0-4-15,2 0 0 16,0-3 0-16,3 1 0 15,-3-1 2-15,0 3-2 16,-2 0 2-16,0 0-2 16,2 0 1-16,-1-2-1 15,4-1 1-15,1-1 1 16,0-1-4-16,0 0 1 16,-2 2 1-16,-5 2 0 15,-1-1-1-15,-3 2 1 16,1 0-3-16,-1 0 1 0,5 0-15 15,8 0-120 1,2-5-520-16</inkml:trace>
  <inkml:trace contextRef="#ctx0" brushRef="#br0" timeOffset="40703.75">17969 3757 447 0,'0'0'51'15,"0"0"-51"-15,0 0-6 16,0 0 6-16,0 0 39 16,116-23 8-16,-50 11 12 0,14-2 13 15,12-2-47-15,10-2 0 16,11-1-2-16,8-1 12 16,1 0-7-16,2 1-9 15,-1 1-5-15,0 2-1 16,6 0-2-16,5 1-4 15,5 1 5-15,7-1-9 16,1 1-2-16,4 1 2 16,1 2-1-16,-6 3 2 15,-5 1 1-15,-3-3-4 16,-6 2 1-16,-2-1 2 16,-2-1-2-16,-6-2-2 15,-1 0 1-15,0 2-1 16,-2-1 0-16,-7 5-3 15,-2 3-1-15,-4 2 8 0,-2-1-9 16,-3 2 5-16,-4 0-6 16,-6-5 3-16,-8 3 2 15,-3-3 1-15,0 0 3 16,2-3-3-16,3 1-4 16,-1 1 2-16,0 1 4 15,0 0 3-15,-5 3-1 16,-6 1-4-16,1-1-1 15,-2-1-1-15,3 0 3 16,1 1-1-16,-3-3 0 0,3 1-1 16,-1 3-4-1,5-3 4-15,3 4 1 0,1 0 6 16,0 0-6-16,-4 0-2 16,-4 0 2-16,0 0 1 15,-4 2-1-15,1-2 2 16,-1 0-3-16,5 0 2 15,7 0-2-15,1 0 3 16,0 0-5-16,-2 0 0 16,-2 0 3-16,-1 0-4 15,1 0 4-15,-7 0 0 16,-3-2 3-16,0-3-3 16,-1 2 0-16,2 0 0 15,2 0 0-15,0 3-1 16,3-3-1-16,-1 0 1 0,5 2-2 15,-4-3 0-15,-4 0-2 16,-5-1 1-16,-9-3 4 16,-5 0-3-16,-2-1 3 15,-4 2 5-15,2 0-5 16,4 5 1-16,3-1 0 16,10 3-2-16,5 0 0 15,5 0-1-15,2 0 2 16,-1 3-1-16,-7-1 1 15,-3 0 0-15,-6-1 0 16,-4-1 0-16,-1 0 8 16,-3 0-8-16,-4 0 2 0,0 0-2 15,2 0 3-15,4 0-3 16,6 2 2-16,2 5-4 16,3 3 2-16,2-2 0 15,-1-1-2-15,-4-2 4 16,-1 1-4-16,-4-1 4 15,-2 1 5-15,1-1-1 16,-1 1-3-16,1 1 6 16,2 0-7-16,4-1 0 15,3 3 1-15,5-1 2 16,-2-1-1-16,0 3-1 16,-4 0 1-16,-5-3 2 15,-3 5-6-15,1-2 10 16,6 1 4-16,0 3-5 15,6 0-1-15,4 2-4 0,3 1-1 16,6-3-3 0,2 3 1-16,-1-1-2 0,-1 1 1 15,-1 0 0-15,1 0 0 16,-5-1 0-16,-8-1 0 16,-5-2 0-16,-5-2 0 15,-6-4-3-15,-1-4 3 16,-1-3 2-16,-3 0-1 15,1 0-2-15,-3 4-5 16,2-1 6-16,-1 3 4 16,-1 1-4-16,-3 2 1 15,-2-2-1-15,-1 0-1 0,3-3-2 16,0 3 3-16,-1-4 3 16,3 1-2-16,-3 0 1 15,1 0-1-15,3 2 0 16,4-1 0-16,-3 1-1 15,3-1-3-15,-3-2 3 16,-5-3-1-16,-5 0 1 16,-5 0 0-16,0 0 4 15,-3 0-4-15,2 0 3 16,-2-6-2-16,2 4-2 16,2-2 2-16,-2-1-1 15,-1 2 1-15,-3-2-2 16,-6 1 0-16,0 1 1 0,-5 0 4 15,3 1 1 1,1 0-2-16,2 2-3 0,3 0 3 16,0-1-3-16,-5-3 4 15,0-1-3-15,-1-2 5 16,-1-1 1-16,0 1 5 16,0 0-3-16,4 1 5 15,3 3-14-15,-2-3 0 16,2 2 0-16,-5-3 1 15,5 0 1-15,3-1-2 16,3 1-1-16,-2 2 1 16,-7 3 0-16,-6 0 0 0,-8 2 0 15,-2 0-1 1,2 0 1-16,-1 0-4 16,2 0 4-16,6 3 1 0,4 5-1 15,9 2-1-15,6 0 0 16,1 0 0-16,-1 0 1 15,-5 0 0-15,-7 0 2 16,-5-2-2-16,-6-1-2 16,-3 0 2-16,-1 0-1 15,0 0 1-15,1 2 0 16,7 1 0-16,2 4 0 16,5 2-2-16,1 1-3 15,1-2 5-15,-7 0-4 0,-2-2 1 16,-8-2-4-1,-1-4 5-15,-5 0 1 0,0-2-4 16,0 1 3-16,-1 0-2 16,2 6 4-16,1 0 0 15,5 1 1-15,-1 3-1 16,0 1 1-16,1 0 1 16,-2 4-2-16,0-1-2 15,-4 2 0-15,-2 1-4 16,-2-4-5-16,0 1 9 15,0-2 2-15,0 1 0 16,0-2 1-16,0 2 0 16,0-2 0-16,0-1 2 0,0 1-2 15,0-1 0-15,0 0-2 16,0 2 0-16,-2 2 1 16,-7 0 2-16,0 1 1 15,0-3 1-15,2 4-1 16,-1-2-2-16,2 2 1 15,0 2 2-15,3 0-3 16,0-2 3-16,0-1-4 16,-1-1 0-16,1-3-1 15,0 0 1-15,1-3 0 16,1-3 0-16,1 0 0 16,0 0 0-16,0 0 1 15,0 3 1-15,0 3-1 16,3-1 1-16,4 4-2 0,-1-3 2 15,-1-2-2 1,-4-2-5-16,-1-3 2 0,0-3-9 16,0-1 0-16,0-1 11 15,0 1 0-15,0 0 2 16,3-1-1-16,-1 1 3 16,-1-1 0-16,1 3-3 15,-2-3 3-15,0-1-1 16,0 0 3-16,0-3 0 15,0 2-3-15,0-3-2 16,0 0-3-16,-2 5-3 16,-8 1 6-16,-7 5 1 15,-6 1-1-15,-9 1-30 16,-10-2-222-16,-14-11-352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08T05:21:50.4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7035 6188 869 0,'0'0'88'0,"0"0"-82"16,0 0 86-16,0 0-25 0,0 0-23 15,0 0 5-15,-82-36-6 16,59 35-18-16,-7 1-16 15,-6 0-4-15,-9 11-5 16,-1 10 6-16,-2 9 10 16,-1 6 7-16,3 4-2 15,7 2-11-15,8-1 0 16,7 3 1-16,10 1-10 16,10 0 1-16,4 2 2 15,0-2-1-15,13-3 0 0,13-5 1 16,5-9 0-1,6-6-3-15,6-11 1 0,7-9 1 16,3-2-1 0,4-17-1-16,-3-12-1 0,-17 0-5 15,-12-1-5-15,-20 4 3 16,-5 7-1-16,-15 7-2 16,-19 5 10-16,-8 4-3 15,-6 3 1-15,8 0 2 16,16 0 3-16,12 0 5 15,12 0-3-15,0-3-5 16,22-2-4-16,20-4 4 16,21 0 0-16,7-1 0 15,0 4-5-15,-16 0 1 0,-13 3-1 16,-17 1 5-16,-12 2 1 16,-6 0 0-16,-6 0-1 15,0 0 0-15,0 2 1 16,2 13 3-16,-1 11 10 15,4 4-6-15,-1 6 0 16,5 5 1-16,2 2-3 16,-1-4-6-16,-1-4 0 15,3-10-2-15,3-7-42 16,1-9-104-16,7-9-101 16,-3-10-527-16</inkml:trace>
  <inkml:trace contextRef="#ctx0" brushRef="#br0" timeOffset="192.48">7592 6381 498 0,'0'0'676'0,"0"0"-645"16,0 0 59-16,0 0-17 15,0 0 10-15,-33 112 12 16,33-52-10-16,0 8-35 15,6 4-42-15,7 2-8 0,-1 5-50 16,3 0-216 0,2 4-750-16</inkml:trace>
  <inkml:trace contextRef="#ctx0" brushRef="#br0" timeOffset="9966.08">4358 15319 619 0,'0'0'36'15,"0"0"-27"-15,0 0 47 0,-13-75 37 16,13 63-27-16,4 3 40 16,-2 5-21-16,-2 1-17 15,0 3-38-15,0 0-16 16,0 0-6-16,0 0-7 16,0 5-1-16,3 15 0 15,1 8 0-15,3 8 6 16,1 3 2-16,4 0-3 15,0 4 16-15,-2 1-5 16,-2 1-2-16,-1 2 7 16,-1-2-4-16,-3 2-7 15,2-6 9-15,-4 2 4 16,2-4-6-16,2-5-2 16,0-2-3-16,1-6-3 0,-3-4-5 15,-1-2-3-15,1-8 5 16,0-4-4-16,-3-5-1 15,0-3 0-15,0 0 2 16,0 0 1-16,0 0-4 16,-3 0-5-16,-21-6-68 15,-12-16-246-15</inkml:trace>
  <inkml:trace contextRef="#ctx0" brushRef="#br0" timeOffset="10652.68">7146 15137 910 0,'0'0'76'0,"0"0"-64"16,0 0 38-16,0 0-4 16,0 0-35-16,0 0 27 15,-6 93 15-15,6-43-20 16,0 11-13-16,6 5-6 15,4 2 16-15,-4 0-12 16,-1-4 0-16,-4-5-9 16,2-7 17-16,0-8-18 15,3-9-3-15,-2-8 1 16,-1-10-1-16,-1-8-5 16,-2-6 1-16,0-3-2 0,0 0-8 15,0 0-49 1,-21-9-108-16,-4-16-587 0</inkml:trace>
  <inkml:trace contextRef="#ctx0" brushRef="#br0" timeOffset="11536.95">12314 15090 955 0,'0'0'70'0,"0"0"-65"16,0 0 33-16,0 0-5 0,0 0 2 15,0 0 35-15,-24 80-36 16,24-46-10-16,0 9-7 15,0 5-7-15,0 6 17 16,5 1-2-16,1-1 7 16,-3-1-18-16,0-5 1 15,-2-4 0-15,-1-10-3 16,0-9-8-16,3-11-3 16,-3-6 0-16,1-5-1 15,1-3-7-15,-2 0-42 16,0 0-78-16,0-7-119 15,-12-8-703-15</inkml:trace>
  <inkml:trace contextRef="#ctx0" brushRef="#br0" timeOffset="12248.95">9862 15288 811 0,'0'0'66'15,"0"0"-34"-15,0 0 97 16,0 0-77-16,0 0-43 16,0 0-7-16,-8-14 6 15,8 42 7-15,8 11 40 16,-1 7-28-16,1 4 14 16,-2 3-3-16,-2 2-20 0,-1-2 2 15,-1 1-1-15,-2-6-7 16,1-10 3-16,-1-7-6 15,3-13-2-15,-1-10-3 16,-2-4-2-16,1-4 0 16,-1 0 6-16,0 0 2 15,0 0 1-15,0 0-2 16,0 0-9-16,0 5-49 16,-6-1-116-16,-8 1-578 15</inkml:trace>
  <inkml:trace contextRef="#ctx0" brushRef="#br0" timeOffset="14253.69">4658 13369 605 0,'0'0'87'0,"0"0"-8"0,0 0 36 16,0 0-27-16,0 0-31 16,0 0-16-16,0 0 6 15,-12-28-16-15,12 28-29 16,0 17-2-16,0 19 0 16,-5 13 47-16,-2 11-16 15,0 5-14-15,1 5-4 16,-2 5 0-16,5-2 6 0,0-4-1 15,3-10-7 1,0-15-3-16,0-7-2 0,0-11-5 16,0-11 1-16,0-4-2 15,0-5 0-15,0-5-2 16,0 1-5-16,0-2-58 16,0-6-66-16,0-14-407 15</inkml:trace>
  <inkml:trace contextRef="#ctx0" brushRef="#br0" timeOffset="14804.76">6958 13254 853 0,'0'0'88'16,"0"0"-12"-16,0 0 65 15,0 0-87-15,0 0-45 16,0 0-7-16,0 0 1 16,-5 62 11-16,16-14 9 15,5 6-7-15,-2 4 7 16,-4 0 2-16,-4 5-21 0,-3-3 7 16,0-3-7-16,-3-5-2 15,0-8-4-15,0-8 4 16,0-11-2-16,0-7 0 15,0-7-59-15,3-11-140 16,0-5-415-16</inkml:trace>
  <inkml:trace contextRef="#ctx0" brushRef="#br0" timeOffset="15551.19">11950 13360 810 0,'0'0'184'0,"0"0"-121"16,0 0 13-16,0 0-7 15,0 0-33-15,0 0-15 16,-2 23 19-16,2 8 21 15,10 5-33-15,0 4-13 16,0 4 8-16,1 4 4 16,-2 7-10-16,-4 7-4 15,-1 0-7-15,-3-4-1 16,-1-8-1-16,3-11-3 16,0-9 1-16,0-13-2 15,0-5-2-15,0-7-11 0,0-5-49 16,-3-2-49-16,0-20-77 15,-3-5-582-15</inkml:trace>
  <inkml:trace contextRef="#ctx0" brushRef="#br0" timeOffset="16099.31">9987 13349 749 0,'0'0'80'15,"0"0"23"-15,0 0 45 16,0 0-96-16,0 0-42 16,0 0-1-16,-3 73 66 15,14-20-23-15,5 6-16 16,5 5-1-16,-2 5 8 16,-1-3-9-16,-6-3-7 15,-6-7 13-15,-3-11-17 16,-3-11-2-16,0-10-8 15,0-9-1-15,2-8-12 0,-2-3 3 16,2-4 0-16,-2 0 8 16,0 0-11-16,0-3-18 15,-2-8-167-15,-31-1-317 16</inkml:trace>
  <inkml:trace contextRef="#ctx0" brushRef="#br1" timeOffset="26810.5">3666 13039 283 0,'0'0'88'0,"0"0"-71"15,0 0 73-15,0 0 11 0,0 0-51 16,0 0-20 0,0 0 22-16,-10-6 1 0,10 6-25 15,0 0-11-15,0 0 4 16,0 0 3-16,0 0 24 15,0 0-26-15,0 13-17 16,0 8 23-16,0 1-5 16,0 4-11-16,0 2 7 15,0 3 0-15,0 3-2 16,0-1 5-16,0 1-5 16,0-1-9-16,5-2 3 15,-2 2 1-15,2-1-7 16,-2 2 2-16,0 0-1 15,-3 2 1-15,3-3-4 16,-3 2 4-16,0-2-1 0,0 1 1 16,0-1 0-16,0 2-3 15,0 4 0-15,3 0-2 16,-3 4-2-16,0-1 1 16,0-2 0-16,0-4 2 15,0-2-1-15,0 1 1 16,-3-3 1-16,0 1 1 15,1-2-5-15,1 3 1 16,1 1 2-16,0 2 0 16,0 2 1-16,0 1-3 15,0 2 3-15,3 2 0 16,3-2-1-16,0-1-1 0,-2-1-2 16,1 1 0-1,-5-2 1-15,0 0-1 0,0-3 0 16,0-1 1-16,0 0 0 15,0 1 1-15,0-1-1 16,-5 4 3-16,5 4-2 16,-4 9-2-16,4 0 9 15,-3 2-4-15,0-2-3 16,3-6-2-16,0-2 1 16,-3-1-1-16,0-1 0 15,-2-1 2-15,-1 3-2 16,-1-1 0-16,3-2 0 15,-1 2 0-15,4-3 0 16,1 3 0-16,0-3 0 16,0-1 0-16,0-1 0 0,0 0 1 15,0-2-1-15,0 3 0 16,0 0 1-16,0-3 0 16,0 0-2-16,0 1 1 15,0 1 0-15,1-4 1 16,1 5-1-16,-1 0 0 15,-1-1 1-15,0 0-1 16,0-3 0-16,0-1 0 16,0-5 0-16,0-5 0 15,0-4 0-15,3-6-1 16,0-2 0-16,1-5 0 16,-2-4-1-16,-1-2 1 0,1 1 0 15,-1-2 2 1,-1 0 3-16,0 0-4 0,3 0 0 15,0 0 0-15,5 0 0 16,8 0 2-16,5 0 3 16,9-8-5-16,9-1-2 15,1 1 2-15,6 1 0 16,2 3-6-16,-2 3 0 16,-4 1 3-16,0 0-2 15,1 0 1-15,5 0 3 16,7-3 1-16,6-1-2 15,9-2 2-15,2-1 0 16,1 0-3-16,0 2 2 0,-6 1-2 16,-1 1 3-1,-10 3-1-15,-5 0 1 0,-11 0 1 16,-5 0 0-16,-2 0-2 16,-2 0-3-16,6 0 4 15,11 0 0-15,2 0 0 16,10-6 0-16,6-3 2 15,1 2-2-15,2 0 1 16,-5 4-1-16,-3 3 1 16,-3 0 1-16,0 0-2 15,-1 0 2-15,1 0-2 16,-1 2 0-16,-1 2-1 0,1 0 1 16,6-2 0-1,1-1-1-15,3-1 1 0,6 0 0 16,2-1 0-16,-2-9 0 15,0 1 0-15,-3 1 1 16,2 2-1-16,-7 3 0 16,-1 3 2-16,-3 0-2 15,-1 0 2-15,4 3-2 16,5 4 2-16,3-2-3 16,5-3 1-16,-1 1 0 15,5-3-1-15,4 0-1 16,1 0 2-16,5 0 1 15,0 0-1-15,-6 0 0 16,2 0 0-16,-7 3 0 16,-1 1 3-16,-3 1-3 0,3-1 1 15,4-1 0-15,6-2-1 16,2-1-2-16,4 0 2 16,2 0 1-16,0-1-1 15,2-4-2-15,-5-2 2 16,-8 1 0-16,-2 2 0 15,-8-1 0-15,0 3 3 16,-4-1-3-16,0-1 0 16,2 3 2-16,8-3-2 15,4-3 0-15,1 2-1 0,2-3-3 16,-1 1 3 0,-1-2-2-16,-4 2 1 0,-8 2 2 15,-1 0 0-15,-6 0 4 16,-1-1-1-16,0-3-3 15,6-2 2-15,2-3-6 16,5-2 6-16,5 4-2 16,3-1 2-16,1 2-2 15,-6-1-3-15,-4 2 3 16,-5 1-2-16,-1 1 2 16,-1-1-1-16,-2 1 3 15,3 2-2-15,5 0 0 16,2-1 0-16,4 3 1 15,-1-2-1-15,-2 2-1 16,-2 0-1-16,-12-1 2 16,-6 4 0-16,-13-2 0 15,-17 0 2-15,-7 2-2 0,-9 1 1 16,-6 0-1-16,6 0-1 16,1 0 0-16,10 0 1 15,2 0-4-15,2 0 3 16,0-1-9-16,-7-1 5 15,-3 2 5-15,-5-1 0 16,-3-2 3-16,4 2-1 16,1-2 0-16,5 2-2 15,2-2-3-15,4 1 2 16,8-1-1-16,6 2-1 0,7 1-1 16,4 0-12-1,-3 0-1-15,-4 0 0 0,-9 0 9 16,-7-1 1-16,-11-1 7 15,-8 2 0-15,-5 0 1 16,-4 0 0-16,-2-1 4 16,0 0-3-16,4-2 6 15,2 0-4-15,6 0-4 16,1 1-4-16,5 2 2 16,-2 0 3-16,-2 0-4 15,-1 0 2-15,-1 0 0 16,-3 0 2-16,0 0-1 15,-6 0 1-15,-3 0 2 0,0 0-1 16,0-2 5 0,0-8 7-16,0-2-2 0,0-8-12 15,-3-3 1-15,-4-11-1 16,-2-10 1-16,0-9 3 16,3-5-4-16,0 0 0 15,3 3 1-15,0 3 0 16,-2 3-1-16,-1 1 1 15,-1-4-1-15,0 2 1 16,2-4-1-16,4-3-1 16,1-3-3-16,0-8-8 15,0-10 7-15,6-1-5 16,7 6-3-16,-1 11 9 16,0 14 4-16,-5 7 3 0,-1 4-3 15,-3 1-2-15,0-3 1 16,-1-1 0-16,-2-4-6 15,0-4-11-15,0-2-31 16,-12-6 26-16,-3-4 4 16,1 1-4-16,-2 2 15 15,1 5 6-15,0 7 2 16,2 4 2-16,2 7-2 16,0 5 0-16,0 1 0 15,-1 3-1-15,2-2-1 16,-2-1 0-16,0-3-16 15,3-2-8-15,1-1 22 16,2-2 4-16,2-4 0 0,4 2 0 16,0 1 0-1,0 4 0-15,0 2 0 0,0 5 0 16,4 4-1-16,-1 3 1 16,-1 5 1-16,-2 3-1 15,0 1 0-15,0 0 0 16,0 1 1-16,0-3 1 15,-2 0-1-15,-1-1 5 16,3-3-1-16,0-4 3 16,0-6-1-16,0 2-2 15,6-3-4-15,0 1 0 16,-3 5 0-16,0 4 0 16,-3 6-1-16,0 2 1 15,0 1 0-15,0 1 0 0,0-1 3 16,-4-1-3-16,-4-1 1 15,-2-2-2-15,-2-4 3 16,1-1 1-16,-2-2 1 16,0 4 2-16,-5 0-3 15,-6 8 7-15,-2 1-11 16,-5 6 0-16,-3 0-1 16,4 6 0-16,3 5-2 15,2 1 3-15,1-2 0 16,6-4 0-16,-1 0 0 15,-2-1 0-15,-3-2 2 0,-4 1-2 16,-5 1 0 0,-4-2 0-16,-11 1-3 0,-6-2-2 15,-9 1-4 1,-5 2 6-16,2-2 1 0,2 2 1 16,3-2-3-16,3 1 3 15,1 0 0-15,-1-1-2 16,-2-1-4-16,1-1-2 15,-2-1-3-15,-2 0 2 16,3 2 4-16,-1-2 4 16,0 0 2-16,3 0-1 15,4 0 0-15,3 0 1 16,8 0 0-16,1-5-1 16,5-2-5-16,1-1-5 0,-1-1-3 15,0 2-4-15,2 2 1 16,-2-3 11-16,3 4 4 15,-4-1 1-15,-2-1-3 16,3 0 1-16,-2-2-1 16,-1 0-2-16,3 0 3 15,-2 0 1-15,0-1 2 16,-1 1 1-16,-4-1-1 16,-2 1 0-16,-3 3 0 15,-6 1-1-15,-3-3 1 16,-2 1 0-16,-4 3 0 15,-2-1 0-15,3 2 0 16,-1 0 1-16,-1 2 0 0,6 0-1 16,-4 0 0-1,-3 0 0-15,-3-1 0 0,-1-1 0 16,-1 0-1-16,0-3 0 16,0 2 1-16,-5-4-2 15,-2 4 2-15,-4-3 0 16,-3 0 0-16,-1 2 0 15,-7 1 0-15,2 2 0 16,2 1 0-16,-5 0 3 16,-2 0-3-16,-7 0 0 15,-3 0 0-15,-1 0-1 16,-5 0-2-16,-3 0 1 16,-7 0 1-16,1 0 1 15,0 0 0-15,-1 0 0 0,4 0 0 16,2 0 0-16,4 0 1 15,2 0-2-15,5-3 1 16,1-2 0-16,-2 0 0 16,-3-1-1-16,-3 2-2 15,0 2 2-15,-3 2 1 16,-1 0 0-16,-3 0 1 16,1 0 1-16,4 8-2 15,4-2-2-15,7-1-1 16,8-2 1-16,1 0-8 15,10-3-3-15,2 0 3 16,6 0 8-16,3 1 1 16,6 4 1-16,1 1-2 0,2 3 2 15,3 1 0-15,-3 2 0 16,4-1 0-16,5 2 0 16,6-6-1-16,8 2 1 15,6-3-1-15,5-2 1 16,3 3-1-16,-3-1 1 15,2-2 0-15,-2 1 0 16,-3 1 0-16,2-1 0 16,-5 4 0-16,2-1 1 15,1 0-2-15,5 0 1 16,1-1 0-16,9-2 0 16,-3 1 0-16,-4 2 2 0,-5-1-2 15,2-2-1-15,-5 2 1 16,0-1 1-16,-6 1-1 15,0 0 0-15,-10 1 0 16,3 1 0-16,1-4 0 16,5 0 1-16,4-2 1 15,12-3-1-15,6 0-1 16,9 0 0-16,5 0 4 16,4 0 27-16,0 0 9 15,0 0-33-15,0 0-7 16,0 0 0-16,7 0 13 15,1 0-4-15,1 0-9 16,-2 2-23-16,-7-2-301 16</inkml:trace>
  <inkml:trace contextRef="#ctx0" brushRef="#br1" timeOffset="28255.16">3718 17148 458 0,'0'0'148'16,"0"0"-140"-16,0 0 7 16,0 0 100-16,-91-6-58 15,79 9-17-15,-3 12 14 16,-1 4-9-16,1 6-12 15,-3 5 1-15,2 4-2 0,-1 5 2 16,-2 3-1-16,4 3-18 16,0-2-3-16,6 3-5 15,9 0 0-15,0-2 4 16,15-3 2-16,15-5-3 16,7-2 5-16,3-9-9 15,-1-5-3-15,-4-8-2 16,-4-4 0-16,-3-5-2 15,-4-3 3-15,-5 0 0 16,-2-11 9-16,-2-10-2 16,-8-5-9-16,-4-8-3 15,-3 2 0-15,0 2-11 0,-7 10 1 16,-4 4 10 0,1 7 2-16,4 1 1 0,0 4 3 15,1 2-3-15,4-1 0 16,1 3 0-16,0 0-1 15,0-2-4-15,15 0-17 16,18 1 16-16,10-1 6 16,5-3 0-16,1 1 4 15,-12 4-4-15,-10 0 0 16,-13 0-2-16,-7 0 0 16,-6 4-9-16,-1 11 3 15,0 0 8-15,-10 6 2 16,-5 2 5-16,0 0 6 15,3 4-3-15,0-1 3 16,2 5 0-16,8 4 3 0,-1 6 2 16,3 5-10-16,0 2 3 15,0 3-11-15,3-3 0 16,9-8-9-16,11-7-48 16,2-15-86-16,8-17-229 15</inkml:trace>
  <inkml:trace contextRef="#ctx0" brushRef="#br1" timeOffset="28613.61">4491 17503 892 0,'0'0'57'16,"0"0"-11"-16,0 0 88 16,0 0-93-16,0 0-28 15,0 0 57-15,97 0-9 16,-36 0-27-16,2 0-18 15,-4 2-4-15,-5 2-9 0,-4-1-2 16,-6 0-1-16,-5 2 0 16,-9-1-9-16,-10 1-26 15,-12 2-65-15,-5-1-61 16,-3 0-166-16,-11 0-367 16</inkml:trace>
  <inkml:trace contextRef="#ctx0" brushRef="#br1" timeOffset="28906.22">4510 17737 560 0,'0'0'228'0,"0"0"-224"15,0 0 28-15,0 0 43 16,0 0-24-16,0 0 88 15,69 6-35-15,-20-16-58 16,8-3-15-16,1 6 0 16,3-2-6-16,0-1-9 15,-1 3-7-15,-2 1-6 16,-1 2-2-16,-11 1-1 16,-12 0-13-16,-14 3-31 15,-10 0-34-15,-10 0-71 16,-12 3-243-16,-27 7-149 15</inkml:trace>
  <inkml:trace contextRef="#ctx0" brushRef="#br1" timeOffset="29487.5">4240 18037 180 0,'0'0'191'16,"0"0"0"-16,0 0 19 16,0 0-82-16,0 0-42 15,0 0-6-15,8-17-19 16,-8 17-18-16,0 0-25 16,3 0-17-16,0 5 2 15,1 14 0-15,6 7 54 16,-2 7-24-16,1 8-8 15,0 5-6-15,-2 11-6 16,-2 1-8-16,-2-6-1 16,-3-6-4-16,0-12-1 15,0-11 0-15,0-13-5 0,0-7-60 16,0-3-110 0,-8-9-158-16</inkml:trace>
  <inkml:trace contextRef="#ctx0" brushRef="#br1" timeOffset="37996.76">6175 17905 506 0,'0'0'140'15,"0"0"-123"-15,0 0-8 16,0 0-3-16,0 0-4 16,0 0 9-16,0 0 32 15,0 0 22-15,7 1 6 16,-7-1 45-16,0-1 6 15,0-16-20-15,0-5-68 16,0-5-20-16,-3-2 7 16,-4-1-19-16,7-6 5 15,0 1-3-15,0-3-3 0,0-2 0 16,7 3-2-16,4-3 1 16,-2-2-1-1,1 0 0-15,-3 0 1 0,1-2-1 16,-5 0-1-16,5 1 2 15,-1 4-2-15,0 0 2 16,2 6 0-16,3 1-1 16,2 1 1-16,2 1-1 15,-1 2 1-15,3-1 0 16,-3 5 2-16,1 2-2 16,-4 5-2-16,-3 5 2 15,0 4 1-15,-3 2 0 16,-5 3-1-16,1 3 0 15,-2 0-3-15,3 0-2 16,3 0-5-16,4 7 1 0,5 6 9 16,3 3 0-1,5 1 2-15,-1-2 1 0,5 4-1 16,-5 0-1-16,-2 5-1 16,-1 5-1-16,-3 0 0 15,-2 7 1-15,-4 3 0 16,-1 9 6-16,0 1 0 15,-3-1-2-15,0 0 2 16,0-6 2-16,-2-3 5 16,2-5-8-16,-1-1 1 15,4-2 2-15,-2-1-2 16,-1-1 0-16,-1-2 1 0,-1-5 0 16,-1-5-4-1,0-6-3-15,0-3 1 16,-3-7-1-16,2 1 2 0,-1-2-1 15,-1 0-1-15,0 1 0 16,0 2-2-16,0 4-6 16,3 3 1-16,-2 2-34 15,1-2-34-15,1-2-33 16,0-2-58-16,3-6-64 16,-3 0-113-16,-1-2-37 15</inkml:trace>
  <inkml:trace contextRef="#ctx0" brushRef="#br1" timeOffset="38635.08">6209 17602 198 0,'0'0'120'0,"0"0"-17"16,0 0 54-16,0 0-91 15,0 0 45-15,0 0-5 16,54-54-51-16,-47 51-14 16,-1 2 4-16,-3 1-6 15,3-3-14-15,6 1-8 16,6-8-5-16,12 1-6 0,4-2-3 15,4 0-3-15,0 2 0 16,-1 1 1-16,-4 0-1 16,-9 4 0-16,-6 1 0 15,-6 3 0-15,-8 0 0 16,-2 0-4-16,-1 0 4 16,-1 0 1-16,0 0 3 15,2 0 1-15,4-2-4 16,9-1 0-16,3-3 10 15,7 0-7-15,0 2-4 16,-1 1 0-16,-7-1 0 16,-4 3-1-16,-10 0 1 15,-3 1-2-15,0 0-14 16,0 0-14-16,-6 0 3 0,-13 1 20 16,-8 7-64-16,0-4-318 15</inkml:trace>
  <inkml:trace contextRef="#ctx0" brushRef="#br0" timeOffset="45751.23">25185 145 838 0,'0'0'81'0,"0"0"-63"15,0 0 21-15,0 0 30 0,0 0-17 16,0 0-10-16,0 0-34 16,-24 6-8-16,3 31 0 15,-5 13 7-15,-3 6 3 16,2 2-2-16,6-1-7 16,4 2 3-16,4 1 2 15,6-3-4-15,1-2 3 16,6-10-5-16,0-3-1 15,6-13 0-15,14-7-2 16,5-7 3-16,6-10 4 16,3-5-4-16,1 0-9 15,-5-10 9-15,-7-9 1 16,-8 1-1-16,-12-1-1 0,-3 2-3 16,-8 1-11-1,-18 4 2-15,-7 1 12 0,1 1 1 16,6 3 0-1,10 0 3-15,11 1-2 0,5-2-1 16,17-4-1-16,20-1-15 16,12 2 9-16,8 4 7 15,1 3 2-15,-5 3-2 16,-8 0-1-16,-12-1 0 16,-12 2 1-16,-10-2-1 15,-7 2 1-15,-4 0 6 16,0 0 24-16,0 0 10 0,0 0-14 15,0 0-9-15,0 0-7 16,0 6-10-16,-3 19 2 16,-6 11 9-16,-3 13 13 15,0 1-12-15,2-1-11 16,1 3-2-16,3-7-43 16,0-12-277-16</inkml:trace>
  <inkml:trace contextRef="#ctx0" brushRef="#br0" timeOffset="47369.65">25812 746 646 0,'0'0'2'0,"0"0"-2"15,0 0-31-15,0 0 31 16,0 0 18-16,0 0 6 15,108 0-6-15,-75 7-4 16,-5 6-9-16,-5 2-5 16,-8 2-2-16,-9 4-5 15,-6 1 7-15,0 3 9 16,-15 5 23-16,-11-3-11 16,-3 3-11-16,-3-2 14 15,2-3 0-15,4 0 4 16,6-4-1-16,8-4-11 0,9-5-8 15,3-5 13-15,8-3 9 16,25-3 52-16,14-1-17 16,14 0-46-16,11 0-13 15,6-8-6-15,1-1-30 16,-8-8-173-16,-14-5-385 16</inkml:trace>
  <inkml:trace contextRef="#ctx0" brushRef="#br0" timeOffset="52151.55">22792 5307 1043 0,'0'0'74'0,"0"0"-70"0,0 0 11 16,0 0 29-1,0 0-16-15,0 0-4 0,-11 96 45 16,11-35-27-16,0 10-15 15,8 4-8-15,-2 5-3 16,-4 1-9-16,-2-3 11 16,0-5 4-16,0-11 2 15,0-15-6-15,0-11-11 16,0-13-4-16,0-9-2 16,0-7-1-16,0-5-12 15,0-2-71-15,3-4-118 16,2-23-329-16</inkml:trace>
  <inkml:trace contextRef="#ctx0" brushRef="#br0" timeOffset="53571.8">25203 5314 484 0,'0'0'483'0,"0"0"-422"16,0 0-20-16,0 0 29 15,0 0-24-15,0 0 29 16,-21 88-16-16,21-37-18 16,0 7-10-16,3 5-17 15,6-1-6-15,-2-3 0 0,1-5-7 16,-1-7-1-16,-2-2-2 15,-1-12-44-15,2-7-91 16,0-16-182-16</inkml:trace>
  <inkml:trace contextRef="#ctx0" brushRef="#br0" timeOffset="54358.75">29955 5383 695 0,'0'0'203'16,"0"0"-128"-16,0 0 24 15,0 0-23-15,0 0-7 16,0 0-16-16,3-10-14 16,-3 15-23-16,0 19-8 15,-6 13 33-15,-9 18 12 16,2 5-18-16,-2 6-4 0,3-1-11 16,-3 3-12-1,2 0 1-15,-4 2-2 0,4-5 4 16,1-7-3-16,0-10-7 15,6-15 2-15,3-12-2 16,1-6-1-16,2-9 0 16,0-6-10-16,0 0-57 15,0-6-87-15,0-19-152 16</inkml:trace>
  <inkml:trace contextRef="#ctx0" brushRef="#br0" timeOffset="54908.15">27492 5210 700 0,'0'0'263'16,"0"0"-202"-16,0 0-10 16,0 0 21-16,0 0-45 15,29 71 29-15,-40-27 17 16,-4 11-10-16,-2 9-21 15,3 8-15-15,1 3 7 16,4-3-14-16,4 1-11 16,2-8 6-16,3-4-4 0,0-6-7 15,0-14 3-15,0-13-4 16,3-11-2-16,-1-11 3 16,-1-4-4-16,2-2 4 15,3-5-4-15,4-18-21 16,1-14-126-16,-5-12-246 15</inkml:trace>
  <inkml:trace contextRef="#ctx0" brushRef="#br0" timeOffset="58652.09">22946 8906 469 0,'0'0'186'0,"0"0"-174"15,0 0 101 1,0 0 32-16,0 0-63 0,0 0-38 16,0 0-27-16,-22 34 24 15,19 2 16-15,-2 7-17 16,1 7 4-16,-6 15-10 15,-4 9 1-15,-5 8-5 16,1 0-4-16,0-1-15 16,7-5 0-16,8-7-11 15,3-8 3-15,0-11-1 16,14-12-2-16,0-9 0 16,-3-11-2-16,-3-6-30 0,-8-7-72 15,0-5-137-15,-8-14-281 16</inkml:trace>
  <inkml:trace contextRef="#ctx0" brushRef="#br0" timeOffset="59211.6">25340 8978 804 0,'0'0'107'0,"0"0"-60"15,0 0 32-15,0 0-15 16,0 0-22-16,0 0 44 16,-30 107-31-16,24-32-12 15,6 12-16-15,0 5-7 16,5 0-8-16,5-8-10 15,1-1-2-15,0-10-4 16,2-9-47-16,3-10-76 0,0-18-98 16,-1-19-449-16</inkml:trace>
  <inkml:trace contextRef="#ctx0" brushRef="#br0" timeOffset="60029.99">30076 8973 620 0,'0'0'199'16,"0"0"-88"-16,0 0-5 16,0 0 4-16,0 0-60 15,0 0-27-15,0 0-10 16,-19 27 17-16,14 26 39 0,0 13-21 15,2 16-20 1,-1 2-9-16,-3 1-5 0,1-3-1 16,-3-6-5-16,1-6-7 15,-1-8 0-15,3-11-1 16,3-13 0-16,0-13-15 16,2-10-29-16,-1-5-46 15,1-10-75-15,-4-14-136 16</inkml:trace>
  <inkml:trace contextRef="#ctx0" brushRef="#br0" timeOffset="60569.68">27862 8944 455 0,'0'0'113'15,"0"0"23"-15,0 0 59 16,0 0-44-16,0 0-79 15,0 0-37-15,-28-4-10 16,34 40 71-16,0 12-16 16,0 7-21-16,-3 6-16 15,-3 6-2-15,0 1-5 0,0-2-6 16,0-7-3 0,-2-4-17-16,2-11-8 0,0-8 3 15,0-10-4-15,0-9-1 16,5-8 0-16,-2-6-3 15,1-3-9-15,7 0-35 16,7-12-67-16,-2-22-194 16</inkml:trace>
  <inkml:trace contextRef="#ctx0" brushRef="#br1" timeOffset="72920.5">22055 4662 122 0,'0'0'725'16,"0"0"-691"-16,0 0-9 16,-85-27 72-16,84 25 2 15,1 2-65-15,0 0-30 16,0 26 1-16,6 14 6 16,6 13 35-16,-2 6-27 15,-4 7 2-15,-4 7-4 16,-2 9 15-16,0 7-14 15,-6 6-1-15,-7 5-11 16,1 1 5-16,-2-1-6 16,7 0-5-16,4-2 3 0,3-2 3 15,0-2 2-15,1-2-5 16,7-5 11-16,-1-3 4 16,-6-6 0-16,1-5-2 15,-2-6-12-15,0-8 6 16,0-4-10-16,1-8 4 15,3-6-3-15,0-5-2 16,2-8 0-16,2-4 1 16,-1-6-1-16,-1-1 2 15,-2 0-1-15,1-2 0 16,-4 2 2-16,2 0-3 16,1-6 1-16,-2-2 0 0,0-4 0 15,-1-4-1-15,1 3-5 16,1-1-9-16,-2 0 8 15,4-2 2-15,-1 2-1 16,4-2 2-16,3-1 3 16,3 0 1-16,8 0 0 15,7 0 0-15,8-4-1 16,15-10-4-16,11-3 1 16,9 0-9-16,8 1 4 15,0 4-1-15,-2 3-5 16,-2 3 8-16,-6-1 6 15,-4 2 1-15,-5-1 0 16,-1 0 0-16,-2 2 0 16,2 0 0-16,7 0 3 0,9 1 2 15,6-2-5-15,7 0 0 16,11-4-2-16,5 1 0 16,6 0 1-16,3 0 1 15,-2 2 0-15,-7 2 0 16,-11-3 0-16,-7 4-4 15,-9-4 4-15,-1 0 4 16,7-2-3-16,7-2 0 16,9 2-1-16,4-4-5 15,5 4 2-15,2 0 3 16,-1 5 0-16,-10 3 0 16,-11 1-2-16,-7 0-1 0,-10 0 1 15,-1 3 1-15,1 3 1 16,10-1 0-16,10-1 4 15,9 0-2-15,4-3 0 16,4 4-2-16,-3-1 1 16,-1 1 0-16,-7 0-2 15,-7 1-3-15,-6-1 2 16,-2-1 2-16,-1 1 4 16,1-2-3-16,2-3 2 15,3 0 1-15,3 0-2 16,0 0-4-16,0 0 1 15,0 0-3-15,-2 0 2 16,-3 4 2-16,-5 3 0 16,0-1-3-16,-2-1 3 0,0 0 0 15,3-1 0-15,3-1 2 16,4 5 0-16,7 0-2 16,4 3 0-16,1 3-3 15,-2-1 1-15,-7 2 2 16,-1-2 3-16,1-3-2 15,1-1 1-15,4-6-2 16,2-3 0-16,2 0-1 16,-4 0-5-16,-5 0-3 15,-1 1-5-15,-3 7 11 0,0-2-1 16,-5 1 3 0,3 0-1-16,3-2-1 0,5-2 3 15,6-3 2-15,-1 0 0 16,-7 0-2-16,-8 0-11 15,-16 0-3-15,-11 0 10 16,-15 0 4-16,-6 0-1 16,-5 0 1-16,-1 0 5 15,1 0-3-15,2-2 0 16,1-4-2-16,0-4 5 16,2 3-4-16,-3 0 1 15,-2 2 4-15,1 2 1 16,-1 1-3-16,2 2-4 15,-2 0-6-15,2 0 6 16,-3 0 2-16,0 0-1 0,-5 0-2 16,-4 0-2-16,-5-2 3 15,-4 1 1 1,-6-3 4-16,-1 1 1 0,-2 1 0 16,-3-1 5-16,0 2 1 15,0-2 3-15,0 2-4 16,0-1-4-16,0 0-6 15,0-1 4-15,0 1 5 16,1-2-2-16,-1-4-6 16,0-3 0-16,0-9 0 15,0-8-1-15,0-8-1 16,-1-9-1-16,-8-5-2 16,3-2 3-16,6-3 1 15,0-4-1-15,0-6 0 0,7-1 0 16,5-4 0-16,1-2-3 15,0-6 2-15,1-2 1 16,-2 0 0-16,-3 2-1 16,-4 6-2-16,-2 7-13 15,-2 10 10-15,1 9 6 16,1 11 1-16,1 4-1 16,1 2 2-16,1 0-1 15,-2 3-1-15,3-5 3 16,-4-4-1-16,2-2-1 15,1-5 0-15,-3 0 0 16,2-2-1-16,-4 4-1 16,-1 8 1-16,0 3-3 0,0 7 2 15,0 2 1-15,0 4-2 16,0 1 2-16,0-1-2 16,0-4 1-16,-4 1 1 15,-6-1 0-15,3 4-1 16,-5 1-3-16,5 5 1 15,1 3 2-15,0 2 1 16,0 0-2-16,0 1 2 16,-2-4 0-16,2 1 1 15,-1 0 0-15,-3 0-1 0,-6 1-1 16,-9 5-1 0,-5 1-4-16,-9 0 6 0,-2 1-1 15,1 9 1-15,-5-3-2 16,2-2 0-16,-2 0 2 15,-6-4 3-15,-4-1-2 16,-5 0-1-16,-5 0 0 16,-13-7-1-16,-11-1-1 15,-14-1 1-15,-9 1 0 16,0 1-8-16,5 6 7 16,14 1-5-16,11 0 7 15,13 3 0-15,8 6 1 16,-1-1-2-16,-4-3 2 15,-6-3 2-15,-4-2-3 0,-6 0-5 16,-10 0 5-16,-10 0 0 16,-8 0 0-16,-4-4-2 15,3 1-6-15,0 1-1 16,4-1 2-16,-3-2 0 16,-5-4 5-16,-3 0 2 15,-3-3 2-15,-3-2-1 16,-2 0-1-16,-4-2 0 15,-6 2 0-15,2-2-2 16,1 4 0-16,0 0 0 16,10 5 2-16,6 1 0 15,11 2-1-15,6 0 1 16,0-1 0-16,0 0-2 16,-7 0 2-16,0-5 4 15,-8 3-4-15,0-3 0 0,1 4 0 16,4 0 2-16,12-1-2 15,8 3 0-15,10 1 4 16,8 3-4-16,-1 0-5 16,-3 0 2-16,-9 0 3 15,-5 0 3-15,-5-3 0 16,-4-2-3-16,0 0 0 16,3-2-3-16,7-2 3 15,8-3 2-15,2 1 0 16,0 2-2-16,-3 3-1 15,-3 4-1-15,-11 2 2 16,-9 0-4-16,-9 0 2 16,-12 0 2-16,2 5 0 0,8 0 1 15,11 2 0-15,9 0 0 16,7-1 2-16,1 2-3 16,1-1-2-16,-2 0 2 15,-4 2 0-15,-8 1-1 16,-12 2-2-16,-10 0 0 15,-1-1-1-15,8 0-8 16,18-2 6-16,19-1 6 16,19-1-1-16,15-4 0 15,8 0-14-15,2-3 2 16,0 1 3-16,1 4 1 16,1 0 5-16,4 4-4 0,10-1-12 15,6-1-16-15,8 3-32 16,5-3-81-16,3-5-274 15</inkml:trace>
  <inkml:trace contextRef="#ctx0" brushRef="#br1" timeOffset="75838.42">22243 8561 636 0,'0'0'80'15,"0"0"-35"-15,0 0 14 16,0 0-42-16,0 0-13 16,0 0 36-16,-22 99-4 15,21-48-4-15,-1 10 11 16,-4 11-5-16,-4 6-8 16,-4 10-8-16,-3 8-16 0,-3 6 6 15,-2 7 4-15,2 2-8 16,7-2-1-16,4 0 6 15,5 0-8-15,4-5-4 16,0-3 4-16,0-5 1 16,0-3 0-16,2-3 3 15,-2-1 0-15,0-4-7 16,0-5 6-16,0-3 0 16,0-7-5-16,-2-2 1 15,2-2 0-15,0-6-2 16,0-6-1-16,14-7-2 15,0-10 2-15,1-10-1 0,-5-8 0 16,0-4 0-16,-5-6 0 16,-2-4-1-16,2-2-1 15,-1-3 1-15,5 0 1 16,4 0 3-16,6-6 1 16,7-9-4-16,7 0-6 15,9-2-1-15,3-1 2 16,5 4 1-16,7 1 2 15,2 0-4-15,9 2 6 16,8-3 0-16,7 2 2 16,8-1-1-16,6 1-1 15,4 0-2-15,7 0 2 16,7 3 4-16,3-1-3 16,2 5 0-16,1-2-1 15,3 4 1-15,3-3 4 0,1-2-4 16,2 0-1-16,1-6 3 15,2-5-3-15,0 2-2 16,0 2-15-16,-5 7 4 16,-7 5 8-16,-7 3 4 15,-9 0 1-15,-10 0-1 16,-7 0 3-16,-6 0 3 16,0 0-1-16,3 0 4 15,6 0-4-15,6-3-4 16,0-8 0-16,-1 2-2 15,-7 3-5-15,-7 1-1 16,-7 4 4-16,-2 0 2 16,-6 1 2-16,3 0 1 0,5 0 0 15,3 0 0-15,5 0 3 16,5 0-4-16,4-4-1 16,1 2 1-16,-1 0-8 15,-4 2 3-15,-7 0 1 16,-3 0 4-16,0 0-8 15,6 0 7-15,8 0 1 16,5 0 2-16,9 0-2 16,8-10-2-16,2 0 2 15,2 7-4-15,-4 3 4 16,-7 0 1-16,-12 0 3 16,-7 6 2-16,-6-2-5 0,1 0 11 15,7-1-12-15,10-3 0 16,11 0 2-16,9-3-2 15,8-8 0-15,-4 5-2 16,-3 4-3-16,-12 2 4 16,-8 0 1-16,-11 0-2 15,-8 0 2-15,-5 0 2 16,-2 0 2-16,4 0-4 16,-3-6-2-16,2-9 2 15,-3-3-2-15,-7 0 0 16,-12 1 2-16,-12 3 0 15,-11 1 6-15,-6 1-4 0,-2 1-2 16,0 3 0-16,1 1-5 16,8 0 3-16,3 2-7 15,2 0-17-15,-5 5-3 16,-8 0 4-16,-12 0 11 16,-6 0 14-16,-6 0 6 15,-2 0 3-15,1 0 12 16,4-1-7-16,2-2-7 15,5-2-7-15,3 2-4 16,3 0 2-16,-3 1 2 16,-2-2 0-16,-5-4 5 15,-2 1 10-15,-3-3 11 16,-2-2 0-16,1-3-15 0,-2-2-4 16,0-3 3-1,0-3 4-15,0-1-10 0,3-5 4 16,2-7-2-16,4-6-4 15,3-11-2-15,2-13 3 16,-2-7 1-16,-1-11-4 16,-3-5-1-16,-5-8-3 15,-1 4-8-15,1 7-4 16,0 12 16-16,1 8 2 16,-1 8 0-16,0 7-2 15,0 5 0-15,-3 0 0 16,0 2-1-16,0-2 1 15,0-2 0-15,0-5 0 16,0-5-1-16,-3-1 1 0,-7 4-4 16,-3 9-8-16,2 12 2 15,3 12 10-15,1 5 0 16,1 5-2-16,-5-1-1 16,2 0 2-16,3-1 1 15,-1-1 4-15,0 0 0 16,1 1 0-16,-2-3 1 15,-1 2-5-15,-3 1-1 16,2 3 0-16,-6 3-2 16,-3 5 1-16,-7 1-2 15,-10 2 3-15,-4 0-1 16,1 0 0-16,0 0 1 16,-4 2 1-16,-1-2 0 0,-5 0 0 15,-3 0 0-15,-8-8 1 16,-7-6 0-16,-7-1-2 15,-14-4-5-15,-9-3-3 16,-6 2-7-16,-6 0 7 16,-9 1-4-16,-3-1-3 15,-3 1 12-15,-1 1-5 16,6 1 7-16,1 3 1 16,-1 3 1-16,-2-1 0 15,2 4 1-15,4-1-1 16,3 3 0-16,1 4 0 15,4 2 5-15,3 0-5 0,2 0-1 16,7 0-1 0,4 0 2-16,1 0 0 0,2 0 0 15,-1 0 0-15,-2-7-1 16,-5 0 2-16,2-1-1 16,-1 2 2-16,-5-1-4 15,-2 0 2-15,-5 4 0 16,-3-1 2-16,-1-1-1 15,3 0-1-15,2 1-1 16,0-1 1-16,1-2 0 16,2-1 3-16,2-4-3 15,2-2 0-15,2 1 2 16,6-3-2-16,2 3 0 0,6 4 0 16,6 2 0-1,-3 3 0-15,-2 3 0 0,-4 1 0 16,-5 0 0-16,1 0-1 15,-1 0 1-15,3 0 0 16,1 0 0-16,7 2 0 16,8 3 0-16,5 0 2 15,6 1 1-15,-3 2-1 16,-2 1-2-16,-6 1 0 16,-5-1-1-16,-5-3 1 15,-8 1 0-15,-5-4 0 16,-3 0-1-16,-1 1 1 0,7 3 1 15,7-1-1 1,10 2-1-16,7 1 1 0,2 0 0 16,-3 1-1-16,-11-2 1 15,-10 1 4-15,-7 2-4 16,-7 1-3-16,-4-1 3 16,5 0 1-16,3-2-1 15,12-1-1-15,13-4 1 16,12 0 0-16,11-2 3 15,7 0-6-15,7 1 3 16,4 3-2-16,-3 2-1 16,-6 5-61-16,-17-2-143 15,-17-1-367-15</inkml:trace>
  <inkml:trace contextRef="#ctx0" brushRef="#br1" timeOffset="77504.45">19245 12238 296 0,'0'0'33'16,"0"0"26"-16,0 0 97 15,0 0-14-15,0 0-42 16,0 0-10-16,0 0-4 15,-4-8-14-15,2 8-26 16,-1 0-11-16,-7 0-4 16,-9 7-7-16,-14 11 2 15,-12 7 3-15,-3 8-10 16,-1 5-1-16,7 8-6 16,5 5-1-16,9 13-2 15,7 11 3-15,8 2-5 0,11-2-2 16,2-3-3-1,22-9 4-15,13-9-4 0,8-6-1 16,2-10 3 0,2-11-3-16,-3-9 1 0,-7-9-2 15,-7-9-3-15,-9 0 0 16,-12-17 3-16,-8-10 0 16,-1-8-2-16,-15-3-14 15,-13 0 2-15,-5 1 6 16,3 6 8-16,5 4-2 15,9 5 2-15,11 1 6 16,5 1-6-16,10 4-6 16,22 1-2-16,8 3 1 15,6 2 3-15,5 4 3 0,-2 3 0 16,-7 3 1-16,-9 0 0 16,-11 0 1-16,-11 0-1 15,-8 8-4-15,-3 9 4 16,0 8 12-16,-2 4 8 15,-10 7-2-15,1 3 4 16,0 7-4-16,6 0-6 16,5 2-8-16,0 2-2 15,0-3-2-15,8-2-10 16,0-3-41-16,-1-1-62 16,3-10-120-16,5-16-554 15</inkml:trace>
  <inkml:trace contextRef="#ctx0" brushRef="#br1" timeOffset="77821.52">19645 13046 968 0,'0'0'35'0,"0"0"-35"15,0 0-2-15,0 0-3 16,0 0 1-16,114-20 3 15,-76 23 1-15,-6 8 0 0,-13 2-1 16,-11 1 1 0,-8 3 7-16,0 3 57 0,-11 8 25 15,-13 2-13-15,-3 4-25 16,4 4-9-16,4 2-12 16,9 0-11-16,10-1-3 15,2-3-10-15,28-7-6 16,14-5-1-16,19-13-3 15,13-11-20-15,12-3-48 16,3-29-65-16,-9-14-173 16,-16-14-352-16</inkml:trace>
  <inkml:trace contextRef="#ctx0" brushRef="#br1" timeOffset="77999.25">20345 12525 1144 0,'0'0'26'16,"0"0"-5"-16,0 0 31 15,0 0-38-15,140-11-9 16,-39 5-5-16,13 2-26 16,-7 0-197-16,-16-1-454 15</inkml:trace>
  <inkml:trace contextRef="#ctx0" brushRef="#br1" timeOffset="78179.83">20363 12855 1177 0,'0'0'7'0,"0"0"17"15,0 0 59-15,0 0-63 16,83-10-16-16,2-5-4 15,27-7-47-15,4-6-194 16,-8 0-700-16</inkml:trace>
  <inkml:trace contextRef="#ctx0" brushRef="#br1" timeOffset="78623.77">21447 13101 1041 0,'0'0'80'0,"0"0"-76"16,0 0 20-16,0 0 59 16,0 0-30-16,0 0 18 15,-21 3 2-15,27-23-25 16,3-9-42-16,4-12-6 15,0-8 1-15,3-8-2 16,5-13-1-16,7-13-11 16,7-4-11-16,3 2-7 15,-2 13 1-15,-2 19 23 0,-7 20 7 16,-3 10 0-16,-9 7 2 16,-2 6 0-16,-7 7 6 15,-1 3-4-15,7 13-2 16,9 27-1-16,7 23 30 15,2 18-15-15,-3 12-3 16,-11 4-10-16,-10 0-2 16,-6-7-2-16,-7-8 0 15,-12-12-10-15,-3-10-62 16,2-15-38-16,1-15-63 16,-1-13-171-16,-4-17-151 15</inkml:trace>
  <inkml:trace contextRef="#ctx0" brushRef="#br1" timeOffset="78802.64">21599 12947 385 0,'0'0'527'0,"0"0"-465"16,0 0 72-16,0 0-44 16,0 0-61-16,0 0-21 15,26-16 9-15,20 10-5 16,10 1-12-16,4-4-29 15,-7-1-101-15,-6-2-189 16,-14-5-467-16</inkml:trace>
  <inkml:trace contextRef="#ctx0" brushRef="#br1" timeOffset="79185.64">22312 11850 428 0,'0'0'471'0,"0"0"-369"16,0 0 15-16,0 0-38 16,0 0-66-16,0 0 15 15,-25 93 33-15,25-33-31 16,4 8-10-16,13 2-20 15,3-1-6-15,2-3-76 0,-3-10-121 16,-10-13-500 0</inkml:trace>
  <inkml:trace contextRef="#ctx0" brushRef="#br1" timeOffset="80051">23089 12526 437 0,'0'0'121'0,"0"0"-21"15,0 0 68-15,0 0-48 16,-24-85-45-16,17 70-6 15,1 8 7-15,5 2-19 0,-2 5-28 16,-2 7-27-16,-1 23 7 16,1 20-9-1,4 13 25-15,1 7-8 0,0 5 14 16,9-2-12-16,-1 0-14 16,-7-3-2-16,-1-6-3 15,0-7-6-15,-1-10-31 16,-11-7-72-16,-2-11-36 15,2-15-255-15</inkml:trace>
  <inkml:trace contextRef="#ctx0" brushRef="#br1" timeOffset="80621.13">23039 12439 78 0,'0'0'572'15,"0"0"-491"-15,0 0 71 16,0 0-79-16,0 0-41 16,0 0-14-16,100-48 2 15,-38 48 7-15,3 0-20 16,-7 6-4-16,-14 0 1 15,-14 2-4-15,-15-5-1 16,-10 0-2-16,-5 6-1 0,0 4-2 16,-14 3 6-16,-8 4 0 15,-7 2 0-15,1 2-16 16,4 6-4 0,0 3 6-16,8 3 2 0,8-5 5 15,7-2 3-15,1-2 2 16,0-5 2-16,12 0-1 15,7-4-5-15,6 0 5 16,4 2 1-16,-1 0 7 16,-3 3-6-16,-5-2 5 15,-2 1-2-15,-6 2 6 16,-5 0 5-16,-2 3 4 16,-5 2-5-16,0 0 8 15,-14 2 10-15,-11-1-6 16,-6-2-2-16,-11-3-11 0,-10-3-2 15,-6-8-2-15,-2-5 0 16,5-6 7-16,7-3-4 16,10 0-8-16,10-9-4 15,17-15-4-15,11-6-31 16,31-11-113-16,39-3-423 16</inkml:trace>
  <inkml:trace contextRef="#ctx0" brushRef="#br1" timeOffset="80819.6">23926 12769 1002 0,'0'0'44'0,"0"0"56"15,0 0-29-15,0 0-48 16,0 0-7-16,137-3-8 15,-56 3-6-15,7-1-2 16,-5-5-84-16,-9-4-113 16,-12-7-264-16</inkml:trace>
  <inkml:trace contextRef="#ctx0" brushRef="#br1" timeOffset="81038.32">24238 12361 600 0,'0'0'221'16,"0"0"-127"-16,0 0 43 16,0 0-58-16,0 0-65 15,0 0 56-15,-31 116-5 16,31-46-23-16,0 9-27 16,0 4-12-16,1-3-3 15,9-5-9-15,1-6-48 16,5-2-61-16,2-13-122 15,5-12-412-15</inkml:trace>
  <inkml:trace contextRef="#ctx0" brushRef="#br1" timeOffset="81463.24">24790 13041 865 0,'0'0'96'16,"0"0"-42"-16,0 0 59 16,0 0-48-16,0 0-45 0,0 0 11 15,-14-87 3 1,14 46-22-16,0-6-9 0,3-11-3 15,20-12-6-15,9-14-9 16,9-6-8-16,5-2-3 16,3 6 15-16,-3 15-4 15,-7 18 13-15,-9 21-1 16,-12 20 3-16,-7 12-4 16,-1 3 1-16,0 33 3 15,5 22 4-15,2 22 11 16,-5 19-12-16,-4 8 1 15,-6 4-4-15,-2-4-5 16,-2-9-12-16,-15-9-59 16,-3-14-115-16,5-19-303 0</inkml:trace>
  <inkml:trace contextRef="#ctx0" brushRef="#br1" timeOffset="81622.05">24957 12783 644 0,'0'0'227'0,"0"0"-154"15,0 0 12-15,0 0-85 16,124-34 0-16,-35 34-46 16,14 0-87-16,0-3-225 15</inkml:trace>
  <inkml:trace contextRef="#ctx0" brushRef="#br1" timeOffset="81841.46">25828 12366 385 0,'0'0'496'0,"0"0"-427"16,0 0 47-16,0 0-61 15,0 0 23-15,-64 92-4 16,49-24-4-16,4 14-28 15,10 6-17-15,1-1-23 16,0-4-2-16,0-5-20 0,0-8-42 16,0-8-62-1,3-17-106-15,4-19-288 0</inkml:trace>
  <inkml:trace contextRef="#ctx0" brushRef="#br1" timeOffset="82338.38">25838 12347 665 0,'0'0'114'0,"0"0"-109"16,0 0 21-16,109-15 28 0,-67 33-30 15,1 4-1 1,-4 3 7-16,-3 1-18 0,-8 1-8 15,-6-5-4-15,-8 0-6 16,-8-2-8-16,-6-2-14 16,0 0-19-16,-14 0 24 15,-8 1 19-15,-5 2 2 16,1 1 2-16,3 2 0 16,4-1 2-16,6-2 0 15,9 0-2-15,4 1-1 16,6-1 1-16,14 1 7 15,3 1 19-15,-2 0 1 16,-6-3-6-16,-5 4 0 16,-5-1 13-16,-5 0 14 0,0 2 0 15,0-1-21 1,0 4-4-16,-6-1-8 0,-3 3-10 16,0 0 1-16,-3-4-3 15,-4-3-3-15,-3-6-1 16,-4-8 0-16,-4-6 1 15,-3-3 0-15,-1-3 0 16,-6-21-17-16,-2-7-45 16,6-11-72-16,17-8-141 15,16-6-140-15</inkml:trace>
  <inkml:trace contextRef="#ctx0" brushRef="#br1" timeOffset="82554.07">26502 11821 168 0,'0'0'793'0,"0"0"-739"16,-15 72 43-16,11-6 2 15,4 14-24-15,0 7-10 16,0 8-36-16,0-4-29 15,-3-2-10-15,-8-6-110 16,-10-7-270-16</inkml:trace>
  <inkml:trace contextRef="#ctx0" brushRef="#br1" timeOffset="83588.99">20555 14733 955 0,'0'0'147'0,"0"0"-146"16,0 0 32-16,0 0 20 15,0 0-30-15,0 0-18 16,0 0 6-16,129-25-11 16,-51 24-14-16,7-5-120 15,-5-6-309-15</inkml:trace>
  <inkml:trace contextRef="#ctx0" brushRef="#br1" timeOffset="83767.52">20621 14947 1030 0,'0'0'114'0,"0"0"-114"16,0 0-20-16,0 0 18 16,0 0 1-16,161-46-34 15,-39 17-53-15,14-10-231 16</inkml:trace>
  <inkml:trace contextRef="#ctx0" brushRef="#br1" timeOffset="87871.27">21801 15187 827 0,'0'0'129'0,"0"0"-87"16,0 0 76-16,0 0-53 15,0 0-27-15,0 0 1 16,-23-100 11-16,23 64-17 16,0-7-20-16,0-15-7 15,15-12-6-15,6-13-1 0,3-6-3 16,6 9-3-16,3 10-4 15,1 14 8-15,-5 13 3 16,-3 9 12-16,-2 3 3 16,1 6-6-16,0 1-9 15,5 4-1-15,5 3 1 16,-2 9-2-16,1 7 0 16,2 1 1-16,-5 17-1 15,-3 17 1-15,-5 12 1 16,-11 12 0-16,-10 7 5 15,-2 7-1-15,-11 2 9 16,-13 5-10-16,-2 1-3 0,2-3-1 16,5-7-24-1,12-12-44-15,7-9-49 0,0-15-71 16,13-14-205-16,0-17-196 16</inkml:trace>
  <inkml:trace contextRef="#ctx0" brushRef="#br1" timeOffset="88057.97">21769 14754 776 0,'0'0'100'0,"0"0"-78"16,0 0 27-16,0 0-11 15,0 0-10-15,0 0 27 16,134-25-10-16,-67 23-19 0,5 0-26 15,6-1-1-15,-4-4-66 16,5-4-289-16</inkml:trace>
  <inkml:trace contextRef="#ctx0" brushRef="#br1" timeOffset="88641.67">23605 14559 612 0,'0'0'17'0,"0"0"80"15,0 0 24-15,0 0-75 16,0 0 8-16,-104-45 29 16,61 45-12-16,-9 0-24 15,-11 3-13-15,-7 19-10 0,-2 6-1 16,5 6 10-16,12 8-7 15,15 8 0-15,8 8 1 16,15 6-5-16,12 1-11 16,5 0-2-16,18-7-7 15,24-7-1-15,17-10 4 16,17-11-5-16,8-14 0 16,2-13-14-16,-1-3-8 15,-4-15-12-15,-10-21 14 16,-8-10 7-16,-12-17 1 15,-11-13-4-15,-10-8-5 16,-14 0 6-16,-14 8-13 16,-2 16 23-16,-26 11 5 0,-15 14 1 15,-9 10 5-15,-6 13-6 16,-1 7-26-16,8 5-40 16,13 2-70-16,14 15-292 15</inkml:trace>
  <inkml:trace contextRef="#ctx0" brushRef="#br1" timeOffset="89321.23">23246 14816 79 0,'0'0'449'0,"0"0"-335"15,0 0 30-15,0 0-34 16,0 0-48-16,0 0-7 16,0-7 3-16,0 7-20 15,4 0-23-15,7 0-5 16,13 6 5-16,15 3 11 16,10-3-10-16,6-2-15 15,-2-1-1-15,-8-3 0 16,-12 0-6-16,-12 0-8 15,-12 0-3-15,-7-1-13 16,-2-8-31-16,-4-1-107 16,-16 0-204-16</inkml:trace>
  <inkml:trace contextRef="#ctx0" brushRef="#br1" timeOffset="89625.43">23440 14618 746 0,'0'0'13'0,"0"0"37"16,0 0 11-16,0 0-13 0,0 0 32 15,0 0 17-15,-28 64-49 16,22-34-7-16,1 4-20 16,3 3-13-16,1 4-5 15,-4 1 1-15,-3-1-4 16,-4-1-18-16,-5-1-85 16,2-10-142-16,5-10-558 15</inkml:trace>
  <inkml:trace contextRef="#ctx0" brushRef="#br1" timeOffset="90098.9">24353 14459 624 0,'0'0'205'16,"0"0"-157"-16,0 0 41 15,0 0 1-15,0 0-38 16,0 0-13-16,0 7-12 16,-5 27 30-16,-2 9-1 15,-5 12-16-15,3 2-6 16,0 6-16-16,0 5 3 15,-3 1-6-15,1 1-8 16,-2-7-7-16,0-7-1 16,-3-14-41-16,2-5-49 15,6-12-50-15,8-11-153 0,0-13-414 16</inkml:trace>
  <inkml:trace contextRef="#ctx0" brushRef="#br1" timeOffset="90609.79">24287 14459 629 0,'0'0'159'0,"0"0"-142"15,0 0 30-15,0 0-9 16,0 0-20-16,91-31 10 0,-40 31-3 15,1 13-4-15,2 4-18 16,-10 0-3-16,-11-2-1 16,-15 1 0-16,-8-3-4 15,-7 0 0-15,-3-2-1 16,-1 5-12-16,-20 1-1 16,-6 2-10-16,-5 2 4 15,-3-1-9-15,5 1 25 16,8 1-5-16,8 0 3 15,10-3 5-15,4 2-3 16,0-2-4-16,12-1 13 16,10 1 15-16,4-1 8 0,-1-1-7 15,-1 3 14-15,-3 0-2 16,-2 0-8-16,-5 4 5 16,-5-4-1-16,-2 3-8 15,-7 0 9-15,0 3 17 16,-7 0-7-16,-13-1 12 15,-8-2-19-15,-7-7 14 16,-6-2-12-16,-6-5-6 16,-11-4-10-16,-13-2-12 15,-13-3-2-15,-14-6-30 16,-5-17-63-16,1-8-320 16</inkml:trace>
  <inkml:trace contextRef="#ctx0" brushRef="#br1" timeOffset="92105.02">18932 14301 861 0,'0'0'57'16,"0"0"-56"-16,0 0 7 16,0 0 14-16,-103 54 8 15,77-15 28-15,0 9-6 0,1 5-10 16,4 7-7-16,6 0-27 16,9-4-5-1,6-4-1-15,3-5-4 0,24-5 4 16,13-8-4-16,12-10 4 15,17-15-2-15,6-9 0 16,0-4-19-16,-12-19 1 16,-19-3-3-16,-21-5 12 15,-23 0 5-15,-1 0-5 16,-35 2-6-16,-16 4 15 16,-12 3 4-16,-5 7 5 15,4 5 7-15,14 1-3 16,19 4-8-16,18 2-1 0,14 0-4 15,7-1-1-15,30 0-19 16,16 1 0 0,18 3 15-16,4 0 1 0,-1 0-8 15,-10 0-1-15,-13 0 0 16,-15 3 13-16,-15 1 1 16,-9-1 1-16,-12 4 8 15,0 5 32-15,0 6 9 16,-8 8 8-16,-4 8-16 15,-3 8-9-15,-1 5-3 16,2 10-19-16,6 2-12 16,8 3 0-16,0-6-34 15,19-7-58-15,14-12-110 16,6-17-554-16</inkml:trace>
  <inkml:trace contextRef="#ctx0" brushRef="#br1" timeOffset="92606.12">19599 14850 785 0,'0'0'172'0,"0"0"-125"16,0 0 46-16,0 0-43 15,0 0-45-15,0 0-2 16,54-1 16-16,-5 14 0 16,4 0-13-16,-4 6-6 15,-11-2-2-15,-18 1-1 0,-13 3 3 16,-7 1 9-16,-19 6 37 16,-20 6 7-16,-13 1-5 15,-7 3-3-15,3 3-13 16,5-2-7-16,15 0-1 15,21-6-14-15,15-6-5 16,21-8-4-16,43-9-1 16,35-10-8-16,29-10-66 15,14-16-126-15,-14-15-525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08T05:23:35.830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12588 4074 203 0,'0'0'126'0,"0"0"-51"16,0 0 33-16,0 0 1 16,0 0 34-16,0 0-35 15,0 0-28-15,0-9-16 0,0 9-16 16,0 0-12-16,0 0-15 15,0 0 0-15,0 0 1 16,0 0-2-16,0 0-3 16,0 3 1-16,0 10 25 15,0 4 6-15,0 5-21 16,0 9-1-16,0 7 0 16,0 11-4-16,0 6-6 15,-1 8 6-15,-5 2-9 16,3 2-3-16,0-2-4 15,2-5-1-15,-1-5 0 16,1-8-6-16,1-11 3 16,-2-9 6-16,1-12 6 0,1-6-12 15,-2-6 1 1,2-3-1-16,0 0 6 0,0 0-9 16,0-12-27-1,0-12-121-15,0-11-232 0</inkml:trace>
  <inkml:trace contextRef="#ctx0" brushRef="#br0" timeOffset="770">10590 4117 429 0,'0'0'229'16,"0"0"-133"-16,0 0 71 15,0 0-33-15,0 0-50 16,0 0-6-16,-30-33-5 16,30 33-24-16,0 0-29 15,0 12-13-15,0 13-2 16,0 11 69-16,0 3-33 16,3 8-9-16,5 6 0 15,-4 3-4-15,-1 3-4 16,1-2 1-16,-1 0 5 15,0-5-19-15,0-4-4 16,0-5 1-16,0-8-6 16,0-11-1-16,-1-10-1 0,-1-6 3 15,-1-8-1 1,0 0 6-16,0 0 0 0,0 0 3 16,2 0-2-16,-1 0-9 15,1-12-16-15,-2-4-125 16,0-6-135-16,0-3-516 15</inkml:trace>
  <inkml:trace contextRef="#ctx0" brushRef="#br0" timeOffset="2134.32">5505 5941 1002 0,'0'0'43'0,"0"0"-33"15,0 0 22-15,0 0 21 16,0 0 5-16,0 0 16 16,0 0 17-16,-3 105-30 15,0-44-24-15,-1 11-10 16,-4 8 3-16,2 7 7 15,2-3-11-15,1-3-8 16,3-7-7-16,0-10-8 16,0-9-1-16,0-14 0 15,0-12-2-15,0-13 2 16,0-10-2-16,0-3-1 0,0-3-11 16,0-3-32-16,-2-16-43 15,-2-8-115-15,4-3-143 16</inkml:trace>
  <inkml:trace contextRef="#ctx0" brushRef="#br0" timeOffset="2682.48">7535 5862 540 0,'0'0'228'0,"0"0"-194"16,0 0 22-16,0 0 15 16,0 0 11-16,0 0 6 0,58-29-6 15,-56 29-24-15,-2 16-33 16,0 12 16-16,0 12 36 15,0 4-19-15,-6 4-19 16,-2 5 19-16,4 6-16 16,4 6-23-16,0 4 10 15,0 0-12-15,0-4-10 16,3-7-5-16,0-7 0 16,-2-8-1-16,-1-14 0 15,0-9 0-15,0-12-1 16,0-4 0-16,0-4-1 15,0 0 1-15,0 0-37 16,-19-7-67-16,-11-14-138 0,-6-10-570 16</inkml:trace>
  <inkml:trace contextRef="#ctx0" brushRef="#br0" timeOffset="8588.39">5471 7587 640 0,'0'0'165'0,"0"0"-112"0,0 0 41 16,0 0-4-16,0 0-29 16,0 0-8-16,0 0 5 15,0-8-16-15,0 24-26 16,0 13 3-16,0 15 46 15,6 6-31-15,4 10-13 16,2 6 3-16,1 7 6 16,1 8-2-16,-5 3-13 15,3-1 18-15,-5-5-15 16,2-8 2-16,0-17 2 16,0-11-6-16,-1-11-1 15,-4-13-2-15,-1-10-4 0,-3-3-2 16,0-3 3-16,0-2 0 15,0 0 3-15,0 0-2 16,0 0-4-16,0 0-7 16,0 0-3-16,0 0-44 15,0 0-81-15,-3-7-94 16,-4-16-193-16</inkml:trace>
  <inkml:trace contextRef="#ctx0" brushRef="#br0" timeOffset="9401.09">8039 7546 969 0,'0'0'76'16,"0"0"-22"-16,0 0 19 0,0 0-28 16,0 0-17-1,0 0-4-15,-21 88 67 0,12-19-32 16,3 10-19-16,6 9-11 15,0 4 8-15,0 9-14 16,6-4-7-16,3-7 5 16,-1-8-13-16,4-19 14 15,-5-9-18-15,1-13 1 16,-4-14 4-16,0-11-3 16,-4-9-4-16,0-2 0 15,0-5-2-15,0 0-19 16,-5-17-49-16,-12-11-133 15,-2-11-185-15</inkml:trace>
  <inkml:trace contextRef="#ctx0" brushRef="#br0" timeOffset="20717.03">10301 9615 937 0,'0'0'116'0,"0"0"-89"16,0 0 17-16,0 0-13 16,0 0 5-16,0 0 29 15,20 94 0-15,-6-46-12 0,-2 13-21 16,-5 10-13-16,-4 9 18 16,-3 11-12-16,0 3-1 15,0 3-4-15,-10-4 3 16,-2-12-8-16,3-14-10 15,1-20 0-15,2-18 5 16,3-12-9-16,2-10-1 16,-2-7 0-16,2 0-51 15,1-20-52-15,0-16-101 16,0-16-446-16</inkml:trace>
  <inkml:trace contextRef="#ctx0" brushRef="#br0" timeOffset="21369.71">12828 9389 669 0,'0'0'214'15,"0"0"-136"-15,0 0 72 16,0 0-67-16,0 0-19 15,0 0 7-15,-1-28-19 0,1 28-17 16,0 0-18-16,0 11-5 16,0 19-3-16,0 18 26 15,0 16 15-15,0 12-19 16,0 8-8-16,0 7-10 16,-3-4-7-16,-6-5 1 15,-1-7 5-15,1-13-5 16,2-10-3-16,-1-11 3 15,6-10-7-15,2-10 4 16,-1-5 2-16,1-5-4 16,-2-1 2-16,2-3-3 15,-1-2 0-15,-2 0-1 16,-3-4-12-16,-7-1-65 16,-8 0-83-16,-9-1-128 0,-6-23-664 15</inkml:trace>
  <inkml:trace contextRef="#ctx0" brushRef="#br0" timeOffset="26430.83">13885 9072 59 0,'0'0'103'16,"0"0"-10"-16,0 0-12 16,0 0 13-16,0 0 2 15,0 0 0-15,0 0-4 16,0 0-12-16,0-3-12 0,0 3-4 15,0 0-9 1,0 0 3-16,0 0-23 0,0 0-16 16,0 4-12-16,0 13 8 15,0 8 14-15,0 4-23 16,0 3 0-16,0 3 1 16,4-2-7-16,-1 2 0 15,2-4 2-15,-5-5-2 16,0-4 0-16,0-7-1 15,-2-2-8-15,-4-2-37 16,0-8-104-16,3-3-131 16,3 0-175-16</inkml:trace>
  <inkml:trace contextRef="#ctx0" brushRef="#br0" timeOffset="26851.8">13968 9208 178 0,'0'0'449'16,"0"0"-436"-16,0 0 40 16,0 0 37-16,0 0-69 15,0 0 8-15,-20 13 11 16,12 3-17-16,2-1-8 15,1 1-8-15,2-5-1 0,2-2-3 16,1-4 1-16,0-5-4 16,0 0 7-1,0 0 5-15,1 0 4 0,10-7-5 16,4-6-10-16,-3-5-1 16,-2 1-5-16,-1 2 0 15,-6 2 0-15,-1 4 0 16,-2-1-1-16,0 4 0 15,0 0 0-15,-8-1 5 16,-7-1 1-16,-2 1 0 16,-2 4-3-16,-3 1-12 15,-3 2-73-15,-2 0-143 16,0 0-160-16</inkml:trace>
  <inkml:trace contextRef="#ctx0" brushRef="#br0" timeOffset="27660.28">11337 9138 389 0,'0'0'386'0,"0"0"-351"16,0 0 46-16,0 0-20 16,0 0-52-16,0 0-9 15,0 16 8-15,0 4 18 16,0 7-6-16,0-1-6 0,0 2-2 16,0-2-6-1,0-4-3-15,0-1-2 0,0-6-1 16,0 2-10-16,3-6-59 15,1-3-132-15,1-6-192 16</inkml:trace>
  <inkml:trace contextRef="#ctx0" brushRef="#br0" timeOffset="27884.68">11358 9169 636 0,'0'0'150'0,"0"0"-148"16,0 0 18-16,0 0-4 15,0 0 14-15,0 0 28 16,39 99-19-16,-27-65-21 16,-8 0-16-16,-4-1-2 15,0-3-41-15,-10-9-164 16,-13-3-413-16</inkml:trace>
  <inkml:trace contextRef="#ctx0" brushRef="#br1" timeOffset="35068.4">9843 3221 484 0,'0'0'87'16,"-14"-84"-85"-16,14 54 70 15,0 13 69-15,0 8-35 16,0 7 13-16,0 2-29 16,0 0-38-16,0 0-34 15,0 11-18-15,0 20 0 16,0 16 40-16,-3 14-1 16,0 6-30-16,1 8-4 0,0 8 8 15,2 5 2-15,0 4 3 16,4 4-1-16,11-1-4 15,0 5-4-15,1 0-7 16,1-2-2-16,1-3 2 16,4-4-2-16,2-3 0 15,3-7 1-15,1-4 0 16,2-1-1-16,-3-2 3 16,-2-2-3-16,-1-2 2 15,-2-6 13-15,-5-4-8 16,7-2 1-16,-2 1-2 15,9 1-1-15,7-5-4 16,8-4 1-16,3-8 2 16,6-9-2-16,2-12 0 0,1-9 2 15,5-9 2-15,-1-4-3 16,4 0 7-16,0-11-6 16,-5-4 4-16,-1 0 5 15,-4 2-9-15,-2 2 2 16,1 3-6-16,2 2 1 15,5-1 1-15,4 2-2 16,9 0 0-16,2 2 1 16,1 3-1-16,-2 0 1 15,-6 0 1-15,-3 0-1 16,-3 5 0-16,8-2 3 0,3-3-4 16,0 0 0-1,6 0 0-15,-5-3-1 0,4-7 1 16,1-2 0-16,0 0 1 15,-8-1-1-15,-6 0 1 16,-9 1-1-16,-7 1 0 16,-4-3 3-16,0 1-3 15,-1 0 2-15,0-2-2 16,2-2 0-16,-5 0 0 16,3-2 0-16,-2 0 2 15,0-2-1-15,-2-1 0 16,-6-5 1-16,-3-2 0 15,-5-4-1-15,-4-5 12 16,-3-3 3-16,-3-10-6 16,1-7-3-16,0-5-2 0,-2-3-5 15,-2-3 1-15,-3-8 0 16,-3-3-2-16,-5 0 2 16,-4 2-2-16,0 2 2 15,-7 4 0-15,-7 1 0 16,0 3-1-16,0 2 9 15,2-1-9-15,5-8 1 16,1-11 2-16,6 0-2 16,0 7-1-16,0 17 0 15,0 24 3-15,-2 11 4 16,-1 8 15-16,2 6-11 16,-1 6-4-16,1 7 0 0,1-2-7 15,0 2-1 1,0 0 1-16,0-2-1 0,0 1-1 15,0-3-4-15,-2-3-32 16,-5 1-87-16,-13 6-59 16,-11 0-151-16</inkml:trace>
  <inkml:trace contextRef="#ctx0" brushRef="#br1" timeOffset="36985.44">9584 11463 730 0,'0'0'107'15,"0"0"-101"-15,0 0 40 16,0 0 63-16,0 0-19 15,0 0-46-15,-1-80-2 16,1 32 18-16,3-15-27 16,1-7-14-16,1-9-5 15,1-12 2-15,0-16-11 16,1-16-5-16,-2-11-17 16,-2-9-8-16,1 1 17 15,-1 3 8-15,3 17 0 16,-4 17 3-16,-2 20-1 15,0 19-2-15,0 13-4 16,-2 7 4-16,-2 5 5 0,-1 0-5 16,1-1 0-16,2 3-1 15,2 0-3-15,0 5 4 16,0 1 0 0,0 4 0-16,6 4-2 0,-1 7 2 15,-2 6 4-15,-2 3-2 16,-1-2 0-16,0 2-2 15,0-6 0-15,0-2 4 16,0-6-3-16,0-2-1 16,2 2 5-16,2 5-1 15,-4 12-4-15,0 5 2 16,0 1-5-16,3-2 3 0,9 1-5 16,9-4 2-16,15 0 3 15,16-1-3-15,15-5 3 16,15-1 0-16,7-2-2 15,8 6 0-15,2 5 0 16,1 3 4-16,-7 3-4 16,-7 14 2-16,-3 3 0 15,1-1 0-15,-2-4-5 16,2 0 0-16,1-4-1 16,9-5 1-16,9-2 2 15,11-1-4-15,3 1 2 16,-6-1 3-16,-14 6 2 15,-15 1 2-15,-14 0-2 16,-9 1 0-16,1-1-2 16,7-1 2-16,9-1 1 0,12-3-1 15,10-1-3-15,9-4 3 16,3 0-1-16,-1 0-3 16,-5 0-11-1,-14 0 11-15,-16 0 2 0,-14 0 2 16,-14 0 2-16,-10-3-1 15,-3 0-1-15,6-2 0 16,11 2 0-16,17 1 0 16,14 1-3-16,4 1-1 15,-7 0-26-15,-16 0 7 16,-14 0 10-16,-17 0 3 16,-14 0 7-16,-7 1 0 15,-9 1 3-15,1-2 2 0,-1 1-2 16,2-1 0-16,7 0 0 15,3 0 0-15,3 0 0 16,4 0-2-16,-4 5 2 16,-3-2 0-16,-8-1-2 15,-2 0 2-15,-3-2-2 16,0 0-3-16,0 0-6 16,0 0 6-16,0 0 5 15,0 0 2-15,0 0 1 16,0 0 1-16,0 0 1 15,0 0 0-15,0 0 0 16,0 1-1-16,0 5-4 0,0 5 0 16,-3 6 22-1,-8 6 4-15,-5 3-11 0,-3 4 0 16,4 8-6-16,-6 8-5 16,1 10-3-16,-2 9 1 15,-3 7-2-15,-2 7 0 16,3 2 0-16,5 3 1 15,1-1 6-15,0 0-1 16,0 2 3-16,-1-1 10 16,-1 5-1-16,1-2-2 15,0 3-8-15,2 0 6 16,4 4-6-16,-1 0-5 0,4-4-2 16,-2-6-1-1,1-10 0-15,4-9 0 0,-3-12 4 16,2-10 2-16,-1-7 9 15,-3-8-2-15,3-8-10 16,5-9 0-16,2-6-3 16,1-3 0-16,1-2-2 15,0 0-3-15,0 0-10 16,-5-3-23-16,-14-12-70 16,-15-9-155-16</inkml:trace>
  <inkml:trace contextRef="#ctx0" brushRef="#br1" timeOffset="39737.83">8457 5639 135 0,'0'0'609'0,"0"0"-554"16,0 0 0-16,0 0 47 15,0 0-60-15,0 0 18 16,-63-65-13-16,33 59-6 15,-19 2-11-15,-21 1-12 16,-25-4-8-16,-22 1-4 16,-23-7-6-16,-17-5 0 0,-14-3-2 15,-1 0 2-15,-1-1 3 16,2 3-3-16,8 2 3 16,-2 3-3-16,-4 3 0 15,-1 5-1-15,-7 2 0 16,3 2 1-16,0 2 3 15,6 0-2-15,14 0 0 16,12 0-1-16,20-2-1 16,13 2 1-16,12 0 0 15,12 0 1-15,9 0-1 16,3 0 0-16,3 0 4 16,-6 5-4-16,-2 1 0 0,-7 0 0 15,-3 1 3 1,8-3-1-16,8-1-2 0,20-1-1 15,16-1 0-15,9 3 1 16,9-3 0-16,8 1-1 16,8-2-1-16,-1 1 2 15,2-1 0-15,-5 0 6 16,-9 0 1-16,-9 1-5 16,-16 2 0-16,-5 1-2 15,-4 1 1-15,4-2 2 16,18 0 4-16,11-1-3 15,10-1-4-15,6 3-1 16,0 5-8-16,0 8 6 0,6 9 3 16,12 6 1-1,2 5 3-15,3 5-4 0,-2 3 7 16,-5 5-2-16,-1 12 8 16,-7 4-5-16,-4 9 3 15,0 8-7-15,-4 9-1 16,0 7-1-16,0 5-2 15,2 5 0-15,4-3 0 16,3-2 0-16,7-1 0 16,-1-5 3-16,3 1-2 15,-3-1 5-15,-2-2-2 16,-2-2 1-16,0-1 1 0,-1-1-1 16,-4 0-3-1,1-3 0-15,-2-2-1 0,-2-4-1 16,1-7-1-16,-1-6 1 15,-3-7 0-15,3-5 0 16,0-6 0-16,0-1 0 16,0-3 0-16,-1-1 0 15,2-2 0-15,-1-1 0 16,4-4 0-16,-1-1 0 16,2-7 0-16,-2-6 0 15,6-9 1-15,-5-2-2 16,4-7-4-16,2-3 0 15,8-2 5-15,9-3 1 16,7 0 4-16,8 0-5 16,7-3 0-16,5-3-2 0,2 4 1 15,7 2-1-15,4 0 2 16,9 0 0-16,9 0 0 16,12 0-2-16,5 0 1 15,8 0 0-15,2-11-1 16,1-1-15-16,-1 3 2 15,-6 4 15-15,-2 3 0 16,-10 2 1-16,-7 0-6 16,-8 3 8-16,3 7-3 15,0-1 0-15,3 0 1 16,3-1-1-16,1-2 0 16,2 2-4-16,-4 3 4 0,-7 2-7 15,-8-3 5-15,-1 4 2 16,-5-1-1-16,-5-4 0 15,-6 4 1-15,-3-6-3 16,-5-2 3-16,2 0 0 16,6-4-1-16,0 2-2 15,2-2-2-15,1 1-23 16,-6 3 25-16,-7-1-3 16,-8-1 6-16,-7 1-1 15,-5-1 1-15,-5 0 0 16,-5 1 0-16,-2-4 1 15,-4 0-1-15,0 0 4 16,3 0-3-16,-3 1-1 0,1 1 1 16,-5 1-1-1,-4-3-2-15,-2 1 2 0,-2-1 2 16,0 0 0-16,0 2 5 16,1-2 1-16,1 0 2 15,4 0-4-15,7 0-4 16,4 0-2-16,3 0 0 15,4 0-1-15,-2 1 2 16,-2-1-1-16,-1 2 0 16,-2-2 4-16,7 3 2 15,1-1-1-15,5 2 0 16,1-1-3-16,7 0-2 0,5-1 0 16,5-2 0-1,2 0 0-15,-1 0 0 0,-5 0 0 16,-10 0-2-1,-3 0 2-15,-4 0 11 0,-2 0-2 16,-1 0 5-16,0 0-7 16,2 0-5-16,-4-2 1 15,-1-4-2-15,-5 2 2 16,-1-1 8-16,-4 0 12 16,-5-1 7-16,-3 1 10 15,-3-4-1-15,1-2-16 16,-1-3-3-16,0-3-4 15,0-3-6-15,0-8-7 16,0-4-3-16,0-14 2 16,0-12-2-16,0-20-1 0,2-14-6 15,2-9-8-15,0-6-6 16,-4 0-1-16,0 3 7 16,0 0 11-16,-1 6 4 15,-9 0-2-15,-1 4-3 16,-1-1 2-16,6-1-1 15,0-4-11-15,6 5 10 16,0 6 5-16,0 12-3 16,0 12 3-16,8 6 2 15,4 6-1-15,-6 5 1 16,0 2-1-16,-2 0 1 16,0 0-1-16,1-7 1 0,-1-5-2 15,1-5-1 1,-5-7 1-16,0-1 0 0,0-4-2 15,0 6-2-15,0 11 2 16,-3 9 2-16,-2 10 0 16,1 10 0-16,2 3 0 15,-2 2 1-15,3 0-1 16,-1-1 1-16,2-1-1 16,0 6 1-16,0 3-1 15,0 6-1-15,0 3 1 16,0 6 0-16,0-1 0 15,0 3-1-15,0 0-2 0,0 0-1 16,0 0 4 0,-1 0 0-16,-1-2 2 0,-2-3 3 15,-7-5-2-15,-13-9-3 16,-29-5-8-16,-52-3-42 16,-68-7-151-16,-79 1-127 15</inkml:trace>
  <inkml:trace contextRef="#ctx0" brushRef="#br1" timeOffset="43915.6">3214 11682 606 0,'0'0'120'0,"0"0"-63"16,0 0-11-16,0 0 49 15,0 0-31-15,0 0-12 16,0 0-9-16,-36-15-17 16,21 27-20-16,-16 17-5 15,-21 14 38-15,-11 10 7 16,-7 6-5-16,1 4-4 16,8 4-5-16,12-1-12 0,18 4-12 15,20-3-4 1,11-1 2-16,18-3-4 0,22-10-1 15,8-8 4-15,4-8-2 16,2-8 0-16,4-10 1 16,-4-9 1-16,0-10-4 15,-5 0 2-15,-6-17-3 16,-4-14 0-16,-15-9-1 16,-8-4 1-16,-10-1-1 15,-6 1 0-15,-3 8-3 16,-16 5 1-16,-2 12 1 15,0 4 2-15,3 6 1 16,6 4 0-16,6 2-1 0,6 3 0 16,0 0-4-16,0 0-7 15,25-2 1-15,14 0 5 16,13-3 4-16,8-5-2 16,-3 4-7-16,-8 0 7 15,-16 1-2-15,-9 5 5 16,-15-2 0-16,-9 2 0 15,0 0-5-15,0 0 1 16,0 13 4-16,-12 10 3 16,-3 9 9-16,6 5-1 15,1 6-1-15,7 7-2 16,-1 4-2-16,1 8-4 16,-1-2 0-16,-3 1-2 0,-1 0 0 15,-2-6-1-15,-1-9 1 16,2-12-20-1,5-10-68-15,2-16-131 0,0-8-438 16</inkml:trace>
  <inkml:trace contextRef="#ctx0" brushRef="#br1" timeOffset="44536.93">3824 12414 610 0,'0'0'329'16,"0"0"-309"-16,0 0 38 15,0 0 7-15,0 0-58 16,0 0 4-16,63-2 11 16,-24 1-11-16,-1 1-7 15,-7 0-3-15,-5 0 0 0,-7 0-1 16,-4 1 0 0,-9 10-4-16,-6 5-4 0,0 6-3 15,-10 6 11-15,-11 1 0 16,-6 3 3-16,5-2-3 15,1-3 1-15,7-5-1 16,7-4-2-16,2-2-1 16,5-3-4-16,0 1-5 15,5 0 8-15,10 0 4 16,4 3-6-16,5-1 1 16,-1-2-3-16,-1 0-1 15,-3-2 4-15,-4 2 0 16,0 0 5-16,-6 5-4 15,-3 2 2-15,-6 4 0 16,0 8-7-16,0 4 6 16,-12 6 3-16,-9 6 8 0,-4-3 14 15,1-1 23-15,-5-3 22 16,-2-11-30-16,1-5-13 16,-1-11 0-16,-3-12-4 15,3-3-2-15,-2-32-8 16,-3-19-10-16,9-25-50 15,12-26-51-15,15-22-193 16</inkml:trace>
  <inkml:trace contextRef="#ctx0" brushRef="#br1" timeOffset="44824.21">4544 12083 417 0,'0'0'697'0,"0"0"-655"16,0 0 1-16,0 0 35 15,0 0-60-15,0 0-4 16,72 2 44-16,-18-2-26 15,7 0-31-15,-3 0-1 0,-3-3 0 16,-10-1-4-16,-12 1-31 16,-12 3-42-16,-17 0-75 15,-4 0-221-15</inkml:trace>
  <inkml:trace contextRef="#ctx0" brushRef="#br1" timeOffset="45049.65">4506 12429 1148 0,'0'0'75'0,"0"0"-72"16,0 0 106-16,0 0-46 0,0 0-29 15,0 0 13-15,98-10-23 16,-40 2-24-16,-4-1-25 15,-3-1-24-15,-5 1-50 16,-7-8-77-16,-5-8-397 16</inkml:trace>
  <inkml:trace contextRef="#ctx0" brushRef="#br1" timeOffset="50838.82">5902 11914 61 0,'0'0'67'16,"0"0"25"-16,0 0 31 0,0 0-26 15,0 0-12-15,0 0 16 16,0 0-1-16,0 0-25 15,-3-1-24-15,3 1 2 16,0 0-5-16,0 0-12 16,0 0-2-16,0 5-12 15,-3 14-6-15,0 13 49 16,-3 10-30-16,-3 11 7 16,0 6-1-16,0 9-9 15,3 6-7-15,6 0-14 16,0-2-6-16,0-5-4 15,0-5 0-15,0-6-1 0,0-7 0 16,3-14-4-16,0-11-16 16,0-13-35-16,0-10-32 15,-1-1-8-15,-2-19-57 16,0-21-276-16</inkml:trace>
  <inkml:trace contextRef="#ctx0" brushRef="#br1" timeOffset="51469.72">5890 11972 404 0,'0'0'160'16,"0"0"-100"-16,0 0 91 15,0 0-27-15,0 0-57 16,0 0-16-16,28-53-15 16,-20 53-24-16,8 0-11 15,9 0-2-15,8 0 2 16,3 0-1-16,3 4 2 16,-6 6-2-16,-5 7-2 15,-9 0-3-15,-10 7-1 16,-9 7-2-16,0-2 3 0,-22 5 3 15,-6 1 2-15,-5-4 2 16,9-6 0-16,3-4 1 16,6-5 0-16,11-8-3 15,4-1-2-15,0-2-1 16,1 0 3-16,14 3 1 16,10-2 5-16,1 4-5 15,4 0-1-15,0 3 1 16,-4 1-1-16,-5 3 0 15,-9 4-1-15,-3 1-4 16,-9 2 5-16,0 4-3 16,0-3 1-16,-13 0 0 15,2 3 2-15,-2-3 0 0,4-1 3 16,-2 4 1-16,0-4 9 16,-3 1-1-16,-4 0 9 15,0-2 7-15,-6-3 4 16,-4-5-3-16,6-4 0 15,-1-5-7-15,8-5-10 16,5-1-6-16,-2-11 3 16,3-21-9-16,6-18-58 15,3-9-43-15,9-4-74 16,24 6-365-16</inkml:trace>
  <inkml:trace contextRef="#ctx0" brushRef="#br1" timeOffset="51807.09">6715 11976 754 0,'0'0'94'16,"0"0"-88"-16,0 0 74 15,0 0-44-15,-84 35-17 16,72-18 20-16,-1 6 5 16,-2 2-8-16,3 6-11 0,-1 2 6 15,4 2 0-15,-2 3 4 16,5 0 0-16,6 0-17 16,0 2-3-16,6-1-2 15,15-2-12-15,3-4 2 16,9-7-3-16,4-8 0 15,3-8-20-15,4-10-41 16,0 0-49-16,-2-20-151 16,-6-11-347-16</inkml:trace>
  <inkml:trace contextRef="#ctx0" brushRef="#br1" timeOffset="52233.95">6513 11626 885 0,'0'0'50'0,"0"0"-3"16,0 0 63-16,0 0-76 15,0 0-31-15,0 0 6 16,6-4 15-16,11 12 6 16,2-1-6-16,-4 0-4 15,1-1-5-15,-2-2-1 0,-4 1 5 16,-1-4-4-16,-4 1-1 16,-4-2-4-16,1 0 2 15,-2 0 9-15,0 0-2 16,0 0-5-16,0 0-3 15,0 0-5-15,0 0-4 16,0 0 3-16,0 0-1 16,0 0-1-16,0 0-3 15,0 0-8-15,0 0-26 16,0 0-39-16,0 0-35 16,0 0-53-16,-6 0-400 15</inkml:trace>
  <inkml:trace contextRef="#ctx0" brushRef="#br1" timeOffset="52733.61">7107 11613 768 0,'0'0'56'0,"0"0"-3"15,0 0 71-15,0 0-91 16,0 0-25-16,0 0 10 16,-24 22 7-16,17 8 11 15,1 6-2-15,0 5-4 16,1 8 9-16,1 4-18 16,4 7 8-16,0 0 2 15,0-2 1-15,0-7-4 16,0-9-18-16,0-9 9 0,4-11-3 15,-1-8-7-15,0-8 3 16,-1-3-6-16,-2-3-3 16,0 0 6-16,0 0 3 15,0 0-12-15,0-4-10 16,0-6-99-16,-3 2-39 16,-6-1-120-16</inkml:trace>
  <inkml:trace contextRef="#ctx0" brushRef="#br1" timeOffset="53236.75">7601 12247 850 0,'0'0'173'16,"0"0"-171"-16,0 0 110 16,0 0-28-16,0 0-45 15,0 0 12-15,1 0 6 16,33-1-34-16,14-10-13 15,15 3-8-15,10 2 8 16,-6-4-9-16,0 5 0 16,-10 0 0-16,-8-2-1 0,-12 3 0 15,-13-1-21 1,-7-5-21-16,-10-5-44 0,-4-4-67 16,-3-5-274-16</inkml:trace>
  <inkml:trace contextRef="#ctx0" brushRef="#br1" timeOffset="53469.88">7972 11906 870 0,'0'0'96'16,"0"0"-31"-16,0 0 76 0,0 0-90 15,0 0-41 1,0 0 2-16,-31 74 63 0,22-25-32 15,6 7-18-15,0 2-17 16,0 6 0-16,-2 2-8 16,4-2-6-16,1-4-49 15,0-9-69-15,12-12-115 16,10-15-247-16</inkml:trace>
  <inkml:trace contextRef="#ctx0" brushRef="#br1" timeOffset="57787.82">9681 12010 407 0,'0'0'207'16,"0"0"-159"-16,0 0 62 15,0 0-24-15,0 0-49 16,0 0-2-16,0 2-4 16,0 17 15-16,0 8 17 15,0 2-38-15,3 7 11 16,-3 4-9-16,0 6 7 15,0 6 5-15,0 3-2 16,0 1-18-16,-1 0 0 16,-5-4-7-16,1-7-12 0,5-4 8 15,0-9-7 1,0-9-1-16,0-10 0 16,0-8 1-16,2-4-1 0,-2-1 0 15,3 0 0-15,-2-8-5 16,-1-12-29-16,0-5-78 15,0 2-146-15,-16-3-498 16</inkml:trace>
  <inkml:trace contextRef="#ctx0" brushRef="#br1" timeOffset="59873.89">9644 12068 29 0,'0'0'81'0,"0"0"-29"0,0 0-17 16,0 0 9-16,0 0 2 16,0 0-4-16,-3 0-23 15,3 0-10-15,0 0-2 16,0 0 3-16,0 0 7 15,0 0 8-15,0 0 9 16,0 0 18-16,0 0 29 16,0 0 12-16,0 0-15 15,0 0-8-15,0 0-21 16,0 0-6-16,0 0-1 16,0 0-7-16,0 0-11 15,0 0-11-15,0 0 0 0,0 0 0 16,0 0-3-16,0 0 2 15,0 0-4-15,0 0 1 16,0 0 0-16,0 0 2 16,0 0-1-16,0 0-1 15,0 0 1-15,-4 0-2 16,4 0 4-16,0 0-2 16,0 0 0-16,0 0-3 15,0 0-3-15,0 0-1 16,0 0 1-16,0-2-2 15,0 2-2-15,0 0-2 16,0-1 2-16,0 0 1 0,0-2 1 16,0 0-1-16,0-1 0 15,0-2-2 1,4 4 2-16,-1 0-1 0,-3-1 0 16,5 1-2-16,-4 2 0 15,2-2 1-15,0-1-2 16,2 1 3-16,-1-1-1 15,3 0 1-15,4 2-2 16,1-2 0-16,7-1 1 16,2 1 1-16,6 2 0 15,-6-1-5-15,3 2 5 16,-5 0 0-16,-2 0-1 16,-3 0 0-16,-2 3-2 0,-2 4 1 15,0 2-2 1,-1 4 3-16,0 5-3 0,-2 3 4 15,-1 5-3-15,-6 0-3 16,0 2 6-16,0 2-2 16,-6-2-4-16,-10-2 3 15,1-4 2-15,-3-3 1 16,2-8 0-16,5-2 0 16,2-5-4-16,6-4 3 15,3 0 1-15,0 0 1 16,0 0 1-16,0 0-2 15,0 0 0-15,0 0 0 16,0 0-3-16,0 0-8 16,0 0 1-16,14 1 5 15,3 2 5-15,5 1 1 0,0 1-1 16,0 2-2-16,-1 0 2 16,-6 1 0-16,0 1-2 15,-5 1 1-15,-2 0 1 16,-1 0-2-16,-3 1 2 15,1 4 0-15,-2 1-2 16,-3 2 2-16,0 3 0 16,0 4 0-16,0 4 2 15,-3 1-2-15,-6 5 0 16,-3-1 3-16,0-3-3 16,-4-2 3-16,-2-5 3 15,0-6 4-15,-6-1 4 0,-1-4 1 16,-5-2-1-1,0-2-5-15,-4-2-2 0,6-4 0 16,2-3-5-16,7 0 0 16,1 0 2-16,9-13-2 15,3-5-2-15,4-4-17 16,2 0-41-16,0-2-23 16,3 0-56-16,8-3-280 15</inkml:trace>
  <inkml:trace contextRef="#ctx0" brushRef="#br1" timeOffset="60220.5">9954 11606 561 0,'0'0'85'0,"0"0"-25"0,0 0 47 15,0 0-44 1,0 0 37-16,0 0-30 0,0 87-15 15,0-45-13-15,2 3-2 16,2 5-8-16,1 3-12 16,-5-3-16-16,3 3 3 15,-3-2-7-15,0-3-19 16,0-1-92-16,6-8-201 16</inkml:trace>
  <inkml:trace contextRef="#ctx0" brushRef="#br1" timeOffset="60643.93">10836 12039 777 0,'0'0'38'16,"0"0"-19"-16,0 0 89 15,0 0-47-15,0 0-16 0,0 0 11 16,-85-22 1-16,58 22-26 15,-1 11-6-15,-3 3 12 16,-1 3-4-16,1 7-8 16,0 5 6-16,2 7-13 15,4 5 12-15,5 7-9 16,6 1-3-16,6 4-13 16,8-6 7-16,0-3-12 15,24-6-1-15,19-9-25 16,23-14-71-16,20-13-180 15</inkml:trace>
  <inkml:trace contextRef="#ctx0" brushRef="#br1" timeOffset="61476.48">4998 14235 1074 0,'0'0'129'16,"0"0"-121"-16,0 0 27 15,0 0 23-15,0 0-39 16,0 0-9-16,0 0 8 16,70 0-14-16,-6 0-2 15,5 0-4-15,2 0-34 16,-8 0-84-16,-12 0-103 16,-11 0-351-16</inkml:trace>
  <inkml:trace contextRef="#ctx0" brushRef="#br1" timeOffset="61659">5198 14457 617 0,'0'0'635'16,"0"0"-621"-16,0 0-2 15,0 0-11-15,0 0-1 16,138-63-2-16,-61 40-3 15,6-3-72-15,2-5-226 16</inkml:trace>
  <inkml:trace contextRef="#ctx0" brushRef="#br1" timeOffset="65805.11">7123 13721 199 0,'0'0'171'0,"0"0"-122"16,0 0 23-16,0 0 23 15,0 0 5-15,0 0-22 16,0 0 1-16,-25-3-37 16,25 3-15-16,0 0-10 15,-3 8-10-15,-2 12 41 16,-3 2 12-16,3 3-31 16,2 1-10-16,2 4-2 0,1 1-4 15,0 8 1 1,0 6 2-16,0 9 5 0,0 7 5 15,0 3 3-15,-3 2-8 16,-5-5-11-16,-2-7 11 16,2-7-8-16,4-8-3 15,-1-5 2-15,5-8-8 16,0-3-1-16,0-4-3 16,0-2 3-16,0-3-2 15,0 0 1-15,0-3-3 16,-3 0 1-16,-1-1-1 15,-3-1-16-15,5-6-45 16,2-3-52-16,0-6-99 16,9-32-221-16</inkml:trace>
  <inkml:trace contextRef="#ctx0" brushRef="#br1" timeOffset="66573.19">7171 13672 330 0,'0'0'128'16,"0"0"-120"-16,0 0 47 16,0 0-5-16,0 0-25 15,0 0 78-15,18-10 15 16,-6 10-43-16,0 0-32 16,0 0-10-16,0 0 7 15,9 0 7-15,4 0-16 16,8 0-18-16,4 0-6 15,3 0-5-15,1 0-1 16,-7 11 1-16,-3 10-4 16,-7 9-6-16,-9 7 5 15,-3 5-5-15,-9 2 8 16,-3 3-3-16,0 0 3 0,-9 1 0 16,-12 3 0-16,-6 0-5 15,-1-5 3-15,-3-4 2 16,1-9-5-16,3-10 10 15,9-9-4-15,6-8 2 16,6-3-2-16,6-3 6 16,0 0-3-16,0 0 4 15,0 0-8-15,12 0 2 16,12 0 4-16,6 2-2 16,4 4-3-16,-1 3-1 0,0 2-4 15,-8 2 3 1,-3 1 1-16,-6 1-8 0,-5 4 2 15,-6 3-6-15,-5 5 3 16,0 5-10-16,-12 3-5 16,-12 4 7-16,-4 4 9 15,-5 3 8-15,-3-1 3 16,-3-5-3-16,2-4 3 16,1-9 11-16,3-8 21 15,0-7-1-15,5-8-11 16,3-4-9-16,-2-4-7 15,3-20 0-15,0-11-7 16,-4-9-20-16,4-3-49 16,9 2-181-16,9 9-159 15</inkml:trace>
  <inkml:trace contextRef="#ctx0" brushRef="#br1" timeOffset="67103.99">8450 13776 792 0,'0'0'46'0,"0"0"-30"16,-83 10 50-16,52 9-23 15,-2 3-1-15,-2 9 20 16,-4 6-7-16,-3 9-24 16,-3 13-5-16,5 5 3 15,2 9 3-15,12-1-11 16,8-1 3-16,13-6-8 15,5-6-7-15,11-9-6 16,19-12-2-16,13-10 2 16,15-15-3-16,8-12-5 15,4-1-11-15,-1-11 9 16,-8-10-11-16,-9-3 17 0,-9-2 0 16,-9-1 2-16,-11-2 7 15,-4-5-6-15,-10-4 7 16,-7-6 1-16,-2-7-12 15,0-8 2-15,-20-3 0 16,-4 8-16-16,-4 14-51 16,0 13 45-16,-4 20 0 15,-2 7-29-15,1 0-15 16,0 12-48-16,5 7-116 16,4 2-121-16</inkml:trace>
  <inkml:trace contextRef="#ctx0" brushRef="#br1" timeOffset="67386.23">8147 14248 407 0,'0'0'325'16,"0"0"-292"-16,0 0 50 16,0 0-50-16,0 0 1 15,0 0 16-15,107 4 5 0,-58-7-35 16,-1-7-20 0,-9 2 0-16,-6-2-35 0,-14 3-44 15,-8-2-73-15,-7 2-27 16,-4 1-20-16</inkml:trace>
  <inkml:trace contextRef="#ctx0" brushRef="#br1" timeOffset="67617.77">8356 14150 801 0,'0'0'123'16,"0"0"-98"-16,0 0 39 15,0 0-63-15,0 0 6 16,0 0-7-16,-5 72 7 16,5-39-2-16,0 3 4 15,0 3-9-15,0 0-4 16,0-3-29-16,0-4-33 16,0-3-89-16,0-12-120 15,0-10-87-15</inkml:trace>
  <inkml:trace contextRef="#ctx0" brushRef="#br1" timeOffset="68024.62">9153 13841 330 0,'0'0'481'0,"0"0"-459"0,0 0 43 15,0 0 30-15,0 0-45 16,0 0-9-16,-28-28 6 15,4 28-29-15,-7 16-7 16,-7 7 19-16,0 11 4 16,4 9-2-16,1 9-3 15,4 12-11-15,7 6 0 16,7 5-7 0,6-2-4-16,9-3-4 0,0-2 3 15,3-6-6-15,20-8 0 16,15-8-13-16,22-10-85 15,19-14-246-15</inkml:trace>
  <inkml:trace contextRef="#ctx0" brushRef="#br1" timeOffset="69104.42">3375 13813 778 0,'0'0'104'0,"0"0"-103"0,0 0 1 16,-85 12 3-16,51 17-3 15,-5 8 48-15,-7 11 29 16,1 11-28-16,3 12-6 16,7 6-24-16,7 6 7 15,11-2-2-15,12 0-2 16,5-6 0-16,18-1-13 15,21-13-8-15,9-7-2 16,8-14 1-16,4-17-4 16,-2-15-18-16,-4-8-11 15,-9-15-17-15,-14-21 16 0,-12-6 19 16,-17-4-3 0,-2 5-19-16,-18 9 34 0,-9 7 1 15,-4 8 19-15,7 6-16 16,0 2 1-16,11 5 11 15,10 3 2-15,3-2-8 16,10-2-9-16,23 0-15 16,12-2-3-16,11 2 7 15,1 0 8-15,-2 2 3 16,-10 2-4-16,-12 1 10 16,-14 0-12-16,-13 0 5 15,-6 0-3-15,0 15 4 0,0 8 31 16,-9 6 6-16,-3 8-1 15,-1 5-5-15,1 7-12 16,3 1-7-16,3 3-12 16,6 0-1-16,0-1-7 15,6-2-35-15,15-9-52 16,7-15-92-16,8-16-366 16</inkml:trace>
  <inkml:trace contextRef="#ctx0" brushRef="#br1" timeOffset="69588.61">4058 14689 730 0,'0'0'278'16,"0"0"-277"-16,0 0-1 15,0 0-4-15,0 0-84 16,0 0 88-16,45-15 5 15,-20 15-3-15,-4 0-1 16,-4 5-2-16,-10-2-1 16,-3-1 2-16,-4 3 0 15,0 5 10-15,-7 6 17 16,-8 2-15-16,-4 3 2 16,2-2-7-16,1-2-7 0,4-3 2 15,7-2-2 1,4-1-1-16,1-1-4 0,0-1-12 15,0-3 12-15,0 0 5 16,6 0-3-16,3 2 3 16,-3 2 0-16,6-2 2 15,-3 2-2-15,-2-2 2 16,-2 3-1-16,-2-1-1 16,1 3 5-16,-1 1 11 15,-3 2 0-15,0 5 6 16,0 4-1-16,0 5 13 15,-10 2 9-15,-5 3-23 16,-9-2 7-16,-6-1-6 16,-7 0-16-16,-11-7-5 15,-8-10-28-15,-7-15-123 0,-6-1-364 16</inkml:trace>
  <inkml:trace contextRef="#ctx0" brushRef="#br1" timeOffset="74123.99">21551 4076 478 0,'0'0'175'0,"0"0"-36"0,0 0 21 16,0 0-34-1,0 0-23-15,0 0-23 0,0 0-21 16,0-34-17-16,0 34-13 16,0 0-6-16,0 0-6 15,0 0-10-15,0 12-7 16,0 18 3-16,0 15 27 16,2 9 4-16,6 12-5 15,0 6-18-15,-2 4 10 16,-1 2-10-16,-4-3-7 15,1 0-2-15,-2-9-2 16,0-8 1-16,0-15-1 16,0-19 0-16,1-12 0 15,-1-6 0-15,0-6 1 0,0 0 6 16,0 0 8-16,0-10-15 16,-6-8-63-16,-8-3-115 15,1-7-154-15</inkml:trace>
  <inkml:trace contextRef="#ctx0" brushRef="#br1" timeOffset="75258.45">23917 3892 582 0,'0'0'198'0,"0"0"-133"16,0 0 37-16,0 0 11 15,0 0-30-15,0 0-30 16,0 0-28-16,-3 31-20 16,0 18 21-16,0 17 20 15,1 9-15-15,-2 7-2 16,3 2-13-16,-1-2-2 15,2-6 1-15,-1-6-6 16,-1-10-4-16,1-11-4 16,-2-10 1-16,1-12 1 0,1-11-2 15,1-11 2 1,0-5 0-16,0 0 8 0,0 0 1 16,-2-5-12-1,-7-15-14-15,-10-9-183 0,-5-7-563 16</inkml:trace>
  <inkml:trace contextRef="#ctx0" brushRef="#br1" timeOffset="78871.81">28789 3916 479 0,'0'0'141'0,"0"0"-37"15,0 0 14-15,0 0-12 16,0 0-9-16,0 0-24 16,-3 0-28-16,3 17-27 15,0 12 24-15,0 13 3 16,-3 11-8-16,-5 7 1 16,-2 5-4-16,-4 5-8 15,5 0-9-15,0 3 2 16,4-7 3-16,2-4-10 15,3-13-8-15,0-8 1 16,0-12-3-16,0-12 0 16,0-8 0-16,0-6-1 0,0-3 2 15,0 0 5-15,0 0 6 16,0 0 0-16,-5-3-14 16,-13-8-24-16,-14-8-165 15,-6-6-276-15</inkml:trace>
  <inkml:trace contextRef="#ctx0" brushRef="#br1" timeOffset="87322">28808 5649 682 0,'0'0'217'0,"0"0"-179"0,0 0-23 16,0 0 26-16,0 0 16 15,0 0-17-15,-12 55 44 16,12-5-29-16,0 12-26 15,0 5 2-15,0 1-12 16,0 1 3-16,0-10 1 16,0-1-10-16,-2-7-1 15,-3-2 1-15,-1-8-1 16,3-2-5-16,0-9-5 16,1-7 0-16,2-8 1 15,0-5-2-15,0-6 0 16,0-3 1-16,0 1 1 15,0-2 6-15,0 0-1 16,0 0 0-16,0 0-8 16,0 0-5-16,0-11-103 0,0-14-235 15</inkml:trace>
  <inkml:trace contextRef="#ctx0" brushRef="#br1" timeOffset="88274.69">24221 5700 527 0,'0'0'269'15,"0"0"-196"-15,0 0-71 16,0 0 0-16,0 0 105 16,-14 106-2-16,5-58-38 0,-4 6-10 15,2 1-16 1,-1 0-3-16,3 2-5 0,3 0-21 16,6-1-5-16,0 0-7 15,10-5 0-15,8-8-2 16,3-4-34-16,1-12-115 15,-5-12-362-15</inkml:trace>
  <inkml:trace contextRef="#ctx0" brushRef="#br1" timeOffset="106757.01">24241 9310 403 0,'0'0'110'15,"0"0"8"1,0 0 31-16,0 0-32 0,0 0-20 16,0 0-8-16,0 0-23 15,-8-7-23-15,7 15-11 16,-1 17 3-16,1 9 32 16,-1 10-39-16,2 4-1 15,0 10-10-15,0 6-6 16,0 3-5-16,0-3-3 15,0-3 0-15,3-5 0 16,4-7-2-16,-2-5 3 16,0-9-4-16,-2-12 6 15,-3-6 0-15,0-8 1 0,0-4 1 16,0-2-5-16,0-1-3 16,0-1 0-16,-2-1-34 15,-17 0-81-15,-11-9-256 16</inkml:trace>
  <inkml:trace contextRef="#ctx0" brushRef="#br1" timeOffset="108695.38">29015 9731 384 0,'0'0'116'0,"0"0"-76"0,0 0 25 15,0 0 47-15,-9-82 8 16,9 68-30-16,5 3-10 16,-1 5-29-16,-2 0-8 15,-1 4-5-15,-1 2 8 16,0 0-8-16,0 0-9 16,0 0-1-16,0 0-10 15,0 0-6-15,0 0-6 16,2 0-4-16,-2 7-2 15,0 19-2-15,1 13 2 0,-1 15 15 16,0 7-5 0,0 1 4-16,0 1 12 0,0-8-5 15,0-6-12-15,0-6 1 16,0-6-4-16,2-8 1 16,2-3-4-16,1-8 0 15,1-4 1-15,-2-4 3 16,-2-3-3-16,-1-4-1 15,1-1-1-15,-2-1-2 16,0-1 0-16,0 0 0 16,0 0-29-16,0 0-92 15,-9-9-146-15</inkml:trace>
  <inkml:trace contextRef="#ctx0" brushRef="#br1" timeOffset="112308.53">24188 7553 440 0,'0'0'111'15,"0"0"-77"-15,0 0 53 16,0 0 44-16,0 0-38 16,0 0-31-16,0 0-9 15,0-5-16-15,0 10-18 0,4 12-6 16,0 15 40-16,-1 9-5 15,-3 9-12-15,0 9-8 16,0 5-12-16,0 1 10 16,-11-3-2-16,0-6-9 15,0-2 0-15,7-6 1 16,1-10-8-16,3-9 3 16,0-11-5-16,0-8 2 15,0-7-8-15,0-1 3 16,0-2 0-16,0 0 0 15,0 0-3-15,0 0-2 16,-3 0-58-16,-9 0-120 16,-6-7-465-16</inkml:trace>
  <inkml:trace contextRef="#ctx0" brushRef="#br1" timeOffset="114597.88">28948 7528 267 0,'0'0'121'0,"0"0"-60"16,0 0 18-16,0 0 50 0,0 0 1 16,0 0-21-16,0 0-20 15,0-8-17-15,0 8-34 16,0 0-17-16,0 9-13 15,0 15-1-15,0 10 24 16,0 8-16-16,0 10 5 16,0 2-10-16,0 7 10 15,0 3-8-15,0-1-4 16,0-3-1-16,0 0 4 16,0-8 2-16,0-8-3 15,0-9 5-15,0-10-7 16,0-9-1-16,0-7 3 0,0-5-1 15,0-4 1-15,0 0 4 16,0 0 16-16,0 0-2 16,0 0-13-1,0 0-14-15,0 0-1 0,-6 0-68 16,-15-13-139-16,-9-9-833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08T05:26:03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9923 15374 416 0,'0'0'172'16,"0"0"-47"-16,0 0 22 16,0 0-40-16,0 0-34 15,0 0-35-15,3 1 1 16,-3-1-30-16,2 0-9 15,-2 0-12-15,3 0-68 16,-2 0-161-16,-1 4-227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08T05:26:45.092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21561 4124 0 0,'0'0'32'0,"0"0"43"16,0 0 10-16,0 0-20 16,0 0-5-16,0 0-29 15,0 0-20-15,13 29-6 16,-7-29-3-16,4 0 2 16,3 0 4-16,0 0-3 15,-1 0 6-15,-2-2 9 16,-6 2-7-16,-1 0 15 15,-1 0 6-15,-1 0 8 0,-1 0 10 16,0-1-1 0,2-3-22-16,0 1 9 0,-1-3-23 15,2 3-6-15,1-5-1 16,1-1-3-16,1 1-5 16,0-3 0-16,0 4 0 15,-3 3 1-15,-3 2-1 16,0 2-14-16,-9 0 14 15,-15 11 0-15,-7 10-1 16,-2 3 1-16,3 5 1 16,3 6-1-16,8 2 1 15,4 1-1-15,6-2 3 0,6-6-2 16,3-6 6 0,0-6 13-16,0-9 14 0,9-6-14 15,4-3-7-15,1 0-9 16,5-9 9-16,-2-12-4 15,-4-7-8-15,-4-1-2 16,-6-5-7-16,-3-3 0 16,0 2-1-16,0 6 4 15,0 7 5-15,0 7 0 16,-3 8 4-16,1 0-3 16,1 3 3-16,1 2 10 15,0 1-6-15,0-1-8 16,0 2-9-16,6 0 1 15,7 0 8-15,5 9 0 16,-2 7-4-16,-4 1 2 0,-6 1-5 16,-4-3 7-16,-2-1 2 15,0-8 1-15,0-2-1 16,0-4 4-16,0 0 4 16,0 0 2-16,0-15 1 15,5-14-13-15,11-10 0 16,6-2 0-16,-1 3-7 15,3 8 4-15,-8 11 0 16,-7 11 3-16,-9 8-2 16,0 0 4-16,-14 18 1 15,-16 13-1-15,-8 9 1 16,-1 7 1-16,4 2 7 16,5 6 2-16,7 3-10 15,10-5 0-15,3 1 8 0,5-7 5 16,4-8 8-16,1-8-3 15,0-12-10-15,0-8-7 16,0-8-1-16,1-3-3 16,1-8 10-16,2-17 10 15,-2-12-18-15,-1-7-2 16,2-6-1-16,-3 3-9 16,0 6 2-16,0 7 4 15,0 13 4-15,0 8 1 16,0 9-1-16,0 2 0 15,0 2 4-15,0 0-4 0,1 14-16 16,4 9 16 0,1 5 2-16,0 1 1 0,0-1 8 15,1-3-9-15,-2-7-1 16,-1-5 6-16,-1-10-6 16,-1-3-1-16,-1 0 5 15,1-11 7-15,-1-15-2 16,1-12-8-16,-1-6-2 15,2-4 0-15,0-8-3 16,4 8 2-16,0 9-1 16,-1 12-4-16,-3 18 2 15,-3 6 3-15,0 3 1 0,0 15-20 16,-3 16 20 0,-10 7 4-16,0 4-2 0,6 2 1 15,1-2-2 1,4-2 2-16,2-5-2 0,0-7 0 15,0-5 2-15,3-9-2 16,2-8 0-16,-2-6-1 16,1 0 0-16,2-17 0 15,3-13 14-15,-3-15-14 16,-4-8-9-16,-2-10-5 16,0 0-9-16,0 4 15 15,-6 14 7-15,-1 16 1 16,2 15 0-16,2 7 7 15,1 7 11-15,1 0-18 16,-2 16-2-16,1 11 0 0,-2 12 2 16,1 4 1-16,1 7 5 15,1-2-1-15,-1-5-5 16,2-9 2-16,0-8-1 16,0-12-1-16,0-7 0 15,0-7 1-15,0 0 3 16,0-18 10-16,0-17-14 15,0-7 0-15,2-5-6 16,5 3-7-16,2 8 8 16,0 7-5-16,-1 16 3 15,-5 8 7-15,-3 3 0 16,0 2-4-16,0 11-9 0,-2 15 9 16,-11 7 4-16,-1 3 1 15,4-1-1-15,1-1 0 16,5 0 1-16,4-2-1 15,0-5 0-15,0-3 0 16,1-9-2-16,7-6 2 16,0-9-1-16,1 0-5 15,2-14 6-15,1-14 1 16,-3-5 0-16,-5 1 1 16,-2 2-4-16,-2 7 2 15,0 6 0-15,0 7 5 16,0 6 0-16,0 4 9 15,0 2-14-15,0 18-7 16,0 8 7-16,0 3 3 16,0 3-2-16,0-1 3 0,0 0-4 15,0-2 0 1,0-8-1-16,0-5 2 0,1-6-1 16,-1-9 0-16,0-3 1 15,3-7-1-15,6-15 7 16,1-12-7-16,3-5-4 15,0-4 1-15,0-2 0 16,-1 7-1-16,-4 9 4 16,-4 8 0-16,-4 9-2 15,0 4 2-15,-6 5-11 16,-12 3 6-16,-3 0 4 16,-3 0-2-16,2 0 3 0,1 0 0 15,5 0 1-15,0 3-1 16,2 5-1-16,-1 1 0 15,3 3 1-15,3 0 0 16,4-4-1-16,1-4-3 16,4-2 0-16,0-2 0 15,11 0-1-15,15 0 5 16,9-11 3-16,2-4 1 16,-1 3-4-16,-6 0 0 15,-9 4-5-15,-8 1 5 16,-6 0 5-16,-4 2-4 15,-3-2-1-15,0-4 0 16,-8 2-2-16,-9 1-6 0,-8 2 7 16,-4 6 1-16,-2 0 0 15,1 0 0-15,2 5 1 16,6 3 1-16,7 0-1 16,9-2-1-16,6 1-3 15,0-7-7-15,10 0 3 16,14 0 1-16,4-4-3 15,4-8 0-15,-4 1-18 16,-7 3 5-16,-8 5 19 16,-8 2 3-16,-5 1 1 15,0 0 2-15,0 0 6 16,-11 0-3-16,-4 0-4 16,2 0-2-16,1 0 0 0,5 0 2 15,4 0 2-15,0-2 0 16,3 0-2-16,-2 2 0 15,1 0 3-15,1 0-5 16,-4 0-3-16,3 8-3 16,-5 10 6-16,0 2 9 15,3 0-8-15,0-3-1 16,3-2 0-16,0-4-1 16,3-4-5-16,15-7-3 15,3 0 8-15,3 0-1 16,1-8-3-16,-6-3-4 15,-5-2 9-15,-5 1 0 16,-9 3 4-16,0 1-2 16,-1 3 1-16,-17 4-3 0,-9 1 0 15,-8 0 0-15,-2 6 0 16,-1 6 7-16,6-2 4 16,12-1-3-16,7-6-5 15,9-3 5-15,2 0 1 16,2 0-2-16,0 0-7 15,0 0 1-15,6-9 2 16,9-6-2-16,-1-1 1 16,-1 0 0-16,-6 6-2 15,-1 2 1-15,-3 2 1 0,-3 1 1 16,2-3 2 0,0-3-3-16,-1-1 2 0,1-1 6 15,-1 0 3-15,-1 3 3 16,0 3-14-16,0 4-2 15,0 3 0-15,0 0-7 16,0 3-6-16,0 11 13 16,0 3 1-16,0-1 0 15,0-3 1-15,2-6-2 16,6 0 0-16,3-2 4 16,1-2-4-16,1 0 0 15,-2-2 6-15,-4 1-6 16,-3-1 0-16,-4-1-1 15,0 0-3-15,0 2-4 16,0-2 5-16,0 0 3 0,0 0 3 16,0 0 3-1,0 0-1-15,0-9-5 0,5-2-6 16,-1-2 2-16,2 5 2 16,-3 5 0-16,-3 3 0 15,0 0-4-15,0 16-3 16,0 7 9-16,-10 8 10 15,-6 4-5-15,1 1 0 16,-2 4 0-16,4 3-3 16,0 3-2-16,5 0 0 15,5 1 1-15,3-7 0 16,0-2 5-16,0-5 2 0,0-8-1 16,8-8-7-1,0-8 1-15,1-6-2 0,2-3 0 16,3-7-6-16,2-19 6 15,1-8-2-15,-3-6 1 16,-2 2 1-16,-3 4-7 16,-3 5 0-16,-2 9 8 15,-1 7 2-15,-3 5-2 16,0 3 2-16,0 5-2 16,0 0 0-16,2 0-6 15,-2 0 2-15,1 7-7 16,2 10 3-16,-2 3 7 15,-1 2 1-15,0-1 0 0,0 0 0 16,-8-3 1 0,-4-2 4-16,1-4 2 0,1-5 2 15,4-4-4 1,3-3-1-16,3 0 1 0,0-11-5 16,0-13-9-16,4-2 2 15,9-5-2-15,1 5-2 16,-3 8 3-16,-4 7 0 15,-4 7 8-15,-2 4 1 16,-1 0 9-16,0 8 4 16,-1 12-12-16,-9 8 7 15,2 4 2-15,4 3 0 16,2 1-7-16,2 0-4 16,0-2 1-16,0-2-1 0,2-6 0 15,2-8 1-15,1-4-1 16,-2-6 0-16,-2-5-2 15,-1-3 2-15,0 0 9 16,0-17 2-16,0-3-11 16,-6-7-3-16,0-1 2 15,0 5 1-15,3 3 0 16,0 8 1-16,3 5-1 16,0 5 0-16,0 2 0 15,0 0-1-15,0 4-9 16,0 16 6-16,0 7 4 15,0 4 9-15,-2 3-5 16,-1-1 0-16,1 1 2 16,2-5-6-16,0-4 1 0,0-6 1 15,0-9-2-15,2-9 0 16,9-1 0-16,4-14 3 16,3-17 5-16,4-7-3 15,-5-4-2-15,1-5-3 16,-8 3-1-16,-1 6 0 15,0 8 1-15,-3 10 3 16,-3 11-2-16,-3 4 0 16,0 5 11-16,0 0-12 15,0 2-3-15,0 14 3 16,0 5 0-16,-3 1 0 0,-5 1 1 16,-3 1-1-1,-3-4 0-15,-5-2 0 0,-5 0-1 16,0-1 3-16,-1-1-2 15,-2-3 0-15,3-2 1 16,5-2-1-16,7-2 0 16,6-5-1-16,3 1 1 15,3-3 0-15,0 0-2 16,0 0-7-16,3-10 3 16,10-9 6-16,7-1-4 15,-4-2 2-15,0 0-5 16,-6 5 7-16,-4 3 0 15,-6 7 0-15,0 2-2 0,0 5 1 16,0 0 1 0,-14 0 0-16,-2 12-1 0,-1-2 0 15,2-3 1-15,6 1-1 16,5-2-2-16,4 0 1 16,0 3 1-16,0-2-4 15,0 1 5-15,0-3-1 16,1-1 2-16,5-2-2 15,3-2 1-15,-1 0 0 16,2-2 2-16,3-5-2 16,-1-6-2-16,-2 5-2 15,-6 3-2-15,2 4 4 0,-6 1 2 16,0 0-4 0,0 10 4-16,0 7 0 0,-2 4 8 15,-5 4-2-15,2-1-6 16,2-2 1-16,0-2 0 15,2-4-1-15,-2-7 1 16,3-3-1-16,0-4 0 16,0-2 1-16,0 0 3 15,0-7-1-15,0-10-2 16,1-6-1-16,4-2-3 16,-4-2-2-16,-1 4 0 15,0 6-1-15,0 4 3 16,0 6 2-16,0 5 1 15,-6 2 5-15,-3 0 3 16,-1 8-5-16,1 9 0 0,5 6-3 16,2 4 1-16,2 4-1 15,0-3 1-15,8 1 2 16,1-2-2-16,-1-3 1 16,0-6-2-16,-2-7 0 15,-3-2 0-15,-2-8 0 16,1-1 0-16,1-5 10 15,0-21 3-15,-1-6-13 16,0-5 1-16,-2-1-1 16,0 2-1-16,0 7 1 0,-2 7 0 15,-4 6 4 1,1 7-4-16,0 5 0 0,-1 2 4 16,2 2 0-16,-5 0-4 15,3 0 0-15,0 0-1 16,0 2-1-16,3 10-2 15,0 5 3-15,-3 3 1 16,3 2 0-16,2-1 0 16,-1-4 0-16,2-5 0 15,0-3 0-15,-1-6 1 16,-1-3-1-16,-1 0 6 16,-4 0-2-16,-3-14-3 15,-4-5 1-15,3 2-2 16,0 0 4-16,3 5-3 15,4 2 0-15,1 0 1 0,1 2-2 16,2 0-2-16,0 2-1 16,0-2-1-16,0 4 0 15,11-1 3-15,1 0-8 16,1 5 8-16,-1 0 0 16,0 0 0-16,-2 0 0 15,1 8 0-15,-1 0 1 16,1-2 2-16,-1-1-2 15,3-4 1-15,-1-1 1 16,-2 0-2-16,-2 0 1 16,-5 0-1-16,-3 0-1 15,0 5-8-15,-1 6 5 16,-17 8 4-16,0 2 0 16,-6 1 4-16,2-1-4 0,5-2 2 15,4-5-1-15,7-6-1 16,4-4 0-16,2-4 0 15,0 0-3-15,0 0-4 16,8-13 7-16,10-10 1 16,1-4 0-16,1-6 0 15,-5-1 0-15,-4-5 2 16,0 3-3-16,-3 4 0 16,-1 7 0-16,-4 12 3 15,-2 8-1-15,-1 2 0 16,0 3 1-16,0 0-3 15,0 7-8-15,0 18 7 16,0 6 1-16,-3 8 0 0,-5 3 0 16,-2 0 2-1,1 0-2-15,3-8 3 0,3-6 6 16,1-9-7-16,2-8 4 16,0-8 5-16,0-3-11 15,0-3 5-15,8-22 9 16,4-11-8-16,2-9-4 15,-4-7-1-15,-4-7 1 16,-4-6-3-16,-2-8 1 16,0-5-10-16,-15 2 3 15,-2 1-9-15,-1 14 6 16,-2 11 9-16,0 16-6 0,4 13 7 16,3 8 0-1,2 10-4-15,3 3 1 0,1 0 1 16,0 24 0-16,2 11-5 15,4 13 7-15,1 5 0 16,0 4 0-16,4 0 0 16,8-3-2-16,-2-8 3 15,3-9-2-15,-3-14 1 16,-1-8-2-16,0-11 2 16,-2-4-9-16,2-14 9 15,-1-20 0-15,-5-10 3 16,-3-11-3-16,0-7-15 15,-2-11-2-15,-12-5-12 16,-2 3 1-16,3 12 24 16,3 20-14-16,5 17 10 0,3 18 8 15,2 8 13-15,0 2-13 16,-1 24 4-16,1 11-4 16,0 10 4-16,0 8 2 15,0 8-2-15,6 7 2 16,7 0-5-16,1-4 1 15,2-7 3-15,1-15-5 16,-1-10 2-16,-4-12-2 16,-1-14 0-16,0-8-1 15,0 0-9-15,-1-23 1 16,-4-13 6-16,-4-8 2 0,-2-9-8 16,0 0-1-16,0 2-10 15,-2 7 17 1,-1 13 3-16,0 15 0 0,0 10 14 15,0 6 25-15,0 13-39 16,-3 17 4-16,0 10-4 16,0 8 2-16,1 6 2 15,5 5 0-15,0 4 2 16,0-4-6-16,0-6 0 16,0-9 0-16,5-13 0 15,0-11 5-15,-4-11-5 16,1-7-2-16,-1-2 2 15,-1-16 15-15,2-14-6 16,-1-15-9-16,-1-8 6 0,0-9-6 16,0-7-3-1,0-6-6-15,0 0 0 0,5 5-17 16,1 9 19-16,2 14 5 16,-1 18-6-16,-1 13 4 15,-5 11 3-15,1 5-3 16,-2 20-4-16,0 18 8 15,0 16 13-15,0 10-7 16,0 8-4-16,0 9 0 16,0 2 2-16,-3-1-2 15,1-7-2-15,1-12 2 16,1-12-2-16,0-16-1 0,0-14 0 16,0-12-3-16,7-9 3 15,1-9 1-15,5-21-3 16,1-16 3-1,-1-12-4-15,-6-7-13 0,-4-5-20 16,-3-3-20-16,0 10 15 16,0 17 7-16,-6 17 32 15,2 15 3-15,-1 14 66 16,0 3-4-16,-1 20-60 16,1 12-2-16,2 8 1 15,3 5-1-15,0 8 4 16,1-1-2-16,9-1-2 15,3-4-1-15,-3-11 1 16,2-9 0-16,-6-10-5 0,-3-12-1 16,-1-8 4-16,-2-5 2 15,0-24 6-15,0-12-4 16,0-12-1-16,0-12 2 16,0-4-3-16,0 0 0 15,3 12-8-15,6 18 2 16,-1 19 5-16,-2 17-17 15,-1 3 15-15,-2 23 1 16,-3 12 2-16,0 6 9 16,0 5-1-16,0 2-2 15,0-4-1-15,0-7-1 0,0-3 13 16,0-7-14 0,0-6-3-16,3-4 0 0,1-4 0 15,-2-4-4-15,-2-2-171 16</inkml:trace>
  <inkml:trace contextRef="#ctx0" brushRef="#br1" timeOffset="7935.43">23887 3618 358 0,'0'0'102'0,"0"0"-81"16,0 0 105-16,0 0-7 15,0 0-51-15,0 0 10 16,0 0-30-16,-79-3-21 16,39 3 20-16,-8-1 18 15,-4-14-2-15,-8 0-22 16,-1-1-10-16,1 7-12 15,1 5 13-15,4 4-6 16,3 0-13-16,7 5-4 16,9 5-1-16,10 0-3 15,12-5 0-15,9 2-5 0,4 3 0 16,1 6-8-16,0 7 8 16,-2 6 2-16,1 9-2 15,-1 8 8-15,-4 10-2 16,-2 4 10-16,-3 8-3 15,0 3-11-15,1 1-2 16,9 1 1-16,1-3-1 16,0 2 0-16,1 2 0 15,8-2 1-15,-2-2 0 16,-1-2 0-16,-4-2 1 16,-2 1-1-16,0 0 2 15,0 0-3-15,0-3 0 16,-5-4 3-16,1 3-3 0,1-2 0 15,1 1 1-15,2 1-1 16,0-4 0-16,0-3 3 16,0-1-3-16,3-1 1 15,2-3-1-15,-2-1 0 16,-2 1 1-16,1-1-1 16,-1-3 0-16,-1 3 1 15,0 1-1-15,0 4-1 16,0 3 1-16,0 2 2 15,0 1-2-15,-6 0-1 16,-1 1 1-16,2 0 0 16,0 2 0-16,2 2 0 15,0 0 0-15,1 1 1 16,2 0-1-16,0 2-3 0,0 5 3 16,0-1 3-16,0 3-2 15,0 5-1-15,-4 2 0 16,-3 2 0-16,1 1 0 15,-1-4 1-15,4-1-2 16,2 0 0-16,1 0 1 16,0-3 2-16,0-2-2 15,8-3 0-15,5 1 0 16,2-2 0-16,-1 2 0 16,0-1 0-16,1 2 0 15,-5 6 0-15,-2-2 0 16,-1 3 1-16,-4-4-1 0,0-2 0 15,0-1 0-15,3 0 0 16,0-4-1-16,6 0 1 16,1-2-1-16,4-1 1 15,-2 1 0-15,-1 0-1 16,-1 1 0-16,-2 0 1 16,-3 1 2-16,-5 4-2 15,0-5-1-15,-3-3 1 16,0-4 1-16,0-5 0 15,4-4-1-15,2-1 0 16,5-4-1-16,-2-5 0 16,0-3 2-16,-1-4 0 15,-3-6-1-15,-2-3-1 0,1-4 1 16,-2-1 0-16,0-4 1 16,-1 0-1-16,-1 0 0 15,0-1 0-15,0 0 0 16,0 0 1-16,0 2-1 15,0 3 0-15,0-2 0 16,0-1 1-16,0 0-1 16,0 2 0-16,3 0 0 15,0 3 1-15,0-5 3 16,0-1-4-16,3-4 0 16,-3-6 0-16,-2-6 1 15,1-1-1-15,-2-2 2 0,0 0 1 16,1 0 7-16,-1 3 2 15,2 3-7 1,-1 0-4-16,2 4 2 0,-1 1-3 16,1-4 1-16,-2 0 0 15,1-4-1-15,-1-3 0 16,1 0 1-16,2 0 1 16,4 0 2-16,2 0 0 15,9 0-2-15,8-5 0 16,12-2-1-16,16 0-1 15,12 1 0-15,15 0 0 16,2 1 2-16,3 1-2 16,-4 1 0-16,-9 0 0 0,-9 1 0 15,-6-3-2-15,-5-2-1 16,3-3 0-16,10-2 1 16,7-4 2-16,7-1 0 15,0-1-1-15,-1-2 1 16,-10 3-2-16,-12 0 2 15,-12 4 0-15,-16 3 0 16,-11 2 1-16,-8 1 1 16,-3 2-2-16,-1-2 0 15,-1 2 0-15,-1 1 0 16,2-1 2-16,-2 2-2 16,-4 0 0-16,1 1 0 15,-1 0 1-15,-1-3 1 0,0-2 0 16,0-5 0-16,0-5 0 15,-6-10 8-15,-6-6-6 16,2-11 3-16,1-11-7 16,0-6 2-16,3-7-1 15,0-5-1-15,0-1 0 16,0 1-1-16,-4-4 0 16,1-2 2-16,0-2 0 15,-2-3 1-15,4 1-2 16,-1-4 1-16,4 2-2 15,1-1 2-15,1 0-2 16,-2 9 1-16,0 2 0 16,1 3 2-16,-1 5 0 15,3 5-1-15,-1 4 3 0,1 5-3 16,-1-1-2-16,-1-6 2 16,2-2 0-16,-2-2-1 15,1 3-2-15,1-3-1 16,1 1 4-16,0-3-1 15,0-1 1-15,0 2 0 16,0 6-1-16,0 3 7 16,0 5-6-16,0 3 13 15,0-2-8-15,0 1-6 16,-3-5 0-16,2 1 3 16,1-7-3-16,0-2-2 15,0-7 1-15,0-5-2 0,0 3 2 16,0 1 1-16,0 7-1 15,0 0-1-15,0 6 1 16,0-7 2-16,-3 1-1 16,-6-2 4-16,1-8-4 15,-1 1-4-15,2 1 2 16,-1-4-1-16,1 5-6 16,1 0 6-16,-3-2-3 15,1-3 5-15,-1-1-7 16,-1 2 8-16,0 1 0 15,-1 0 0-15,-2 1 0 16,2-3 0-16,2 0 0 16,2 0-2-16,1-3 2 15,1-3-1-15,2-2 1 16,-1-4-7-16,-1 1 1 0,-2 2 0 16,0 4-2-16,-4 5 6 15,-4 6 1-15,2 5-2 16,-5 2 2-16,0-1 1 15,-1 1 0-15,1 0-1 16,4-4 1-16,1 1 2 16,1 0-2-16,3 7 0 15,1 7 0-15,3 7 0 16,0 6-2-16,1 7 2 16,1 5-1-16,0 7 1 15,3 4-2-15,0 2 2 16,0-1-3-16,0-3 2 15,0 0-4-15,0-3 1 0,1-1 1 16,5 5 3-16,-3 3 1 16,-1 2-1-16,1 8 1 15,-3 1 0-15,0 2-2 16,0 0 0-16,0 0-5 16,1 0-1-16,-1 0 3 15,0 0 3-15,0-1 1 16,0-1 3-16,0-4 2 15,0-3 1-15,0-6-6 16,0-2-2-16,0 3 2 16,-3-2-1-16,-7 3-4 15,-4 2 2-15,-7 5-5 0,-7 3-4 16,-8 3 2 0,-10 0-2-16,-9 0-2 0,-8 4 6 15,-5 4 1-15,-9 0 3 16,-8-2 0-16,-3-3 4 15,3 2-6-15,8-3 5 16,11 2-23-16,17 2-36 16,18 5-45-16,17 2-116 15,14-1-379-15</inkml:trace>
  <inkml:trace contextRef="#ctx0" brushRef="#br1" timeOffset="10887.42">28122 3445 98 0,'0'0'144'15,"0"0"-84"-15,0 0-14 16,0 0-4-16,0 0 0 15,0 0 86-15,0 0 0 16,-24 92-16-16,21-47-49 16,3 8-9-16,9 8-4 15,13 6-10-15,4 1-13 16,1 4 5-16,-2 3-14 0,-3-1-14 16,-7 1 9-1,-1 0-12-15,-8-2 8 0,0 2-2 16,-2 4-4-1,-1 3-2-15,1 3 1 0,-1 7 2 16,-3 0 0-16,0 0-1 16,0 0 0-16,0-3-1 15,-3-1 5-15,-5-5-3 16,-1-3 2-16,3-4-6 16,6-1 1-16,0 0-2 15,0-2 7-15,7 1-6 16,9-1 0-16,2 5 0 15,0 4 0-15,-6-5 0 16,-4 3 0-16,-8-6 5 16,0 3-5-16,-5 4 15 0,-8-1-1 15,-3 0-12-15,2 2 0 16,2-2-1-16,3 2 1 16,6-3-2-16,3-2-1 15,0 2 1-15,0 4 3 16,0 0-3-16,0 3 0 15,0-6 0-15,-3-3 2 16,-8 1-2-16,-3-3 0 16,2-2 0-16,0-6 2 15,4 0-1-15,2-2 0 16,3-1-1-16,2-1 0 16,-1-2 0-16,2-1 2 0,-1 1-1 15,-2 1-1 1,-3 1 0-16,0-4 2 0,2-7 1 15,-1-3 4-15,4-1-5 16,-1 0 0-16,1 1-2 16,1-3 1-16,0 3 1 15,0 1 0-15,0-1-2 16,0-3 0-16,0 2-1 16,0-5 2-16,0-1-2 15,1-1 4-15,2 0 1 16,2 0-4-16,1 3 0 15,4-1 4-15,-1 3-4 16,3 3 0-16,3 2 0 16,-2 6-1-16,2 2 2 15,-3-4-2-15,-3-6 3 16,1-6 0-16,-2-2 1 0,-1-4-3 16,-2 6 1-16,-2 1 5 15,-3 0-2-15,0 4-4 16,0 0 5-16,0-1-5 15,4-5 1-15,4-3-1 16,-1-3 0-16,2-5 3 16,0-3-4-16,0-3 1 15,0-5 0-15,-3 2 1 16,3 0-1-16,-2 2 2 16,-1 1 2-16,4-1-4 15,-2 2 0-15,3-1 1 0,-1-1 0 16,4-1-1-16,-1-3 1 15,0-1-2-15,-1-1 1 16,0 1 0-16,-4-5 0 16,-2-4 1-16,-2-4-1 15,1-3 0-15,-2-3 0 16,4 0 0-16,4 0 4 16,4-6 2-16,8-5-2 15,9-5-3-15,8-1-2 16,8 0 1-16,5-2 0 15,5 4-4-15,4 1 0 16,-1 0-1-16,-2 3 0 16,-2 0-1-16,-2-1 0 0,-4 1 3 15,-3-2 0 1,0 1 3-16,5-1 3 0,8 1-2 16,8-2 2-1,6 1 3-15,-8 4-5 0,-9 1-1 16,-16-2 0-16,-11 1 0 15,-10-1-1-15,-5-1 1 16,-5-4 2-16,-5 0 2 16,-3 0-2-16,-3-1 5 15,0 2 15-15,0 0 2 16,0-2-4-16,0 2-6 16,-5-3-1-16,1 0-3 15,-1-8-5-15,1-8-4 16,-3-7-1-16,2-12-1 0,2-6 1 15,0-5 0-15,0 2 0 16,0 0 0-16,-3 1 0 16,-4-1 0-16,-2-8 2 15,-5 1 1-15,1-7 0 16,-2-9 2-16,3-9-5 16,3-13 0-16,5-10-2 15,4-2-3-15,3 7 0 16,0 12 4-16,0 15 2 15,0 9-1-15,3 10 0 16,-2-3 1-16,1-2-1 16,-2-1-1-16,0-8 1 0,0-9 2 15,0-8 1-15,4-6-3 16,5 0-12-16,-2 6 7 16,-2 6 3-16,-4 11 2 15,-1 6 0-15,0 0 0 16,-1-2 0-16,-8-4 3 15,-1-4 3-15,4-3-4 16,-2-7-2-16,5-6-7 16,2-2 3-16,1 3-5 15,0 7-3-15,0 13 10 16,0 4 4-16,0 4-3 16,0 1 3-16,-5-1-3 15,-5-3 1-15,4-6 0 16,1-1 2-16,2-10-2 0,3-2 0 15,0-4-5-15,2 0 3 16,5 10 2-16,-1 10-4 16,-4 9 3-16,-2 7 1 15,0 6-1-15,-6 4-8 16,-5 6 9-16,1 0 1 16,-2-1-1-16,6-4-1 15,1-4-2-15,4-7 3 16,1-7 0-16,0-4 0 15,0 6-1-15,1 4-8 16,2 13 7-16,-3 8 2 16,0 5 1-16,0 3-1 0,0 3-2 15,-1 4-2 1,-5-1 3-16,-3 1-1 0,2-3 4 16,-4-8-2-16,1-4 0 15,-2-2-2-15,0 1 1 16,0 10-3-16,1 11 4 15,2 4-1-15,1 7-1 16,3 6 1-16,4 2 1 16,1 1-6-16,0-1 6 15,0-1 0-15,0-2 7 16,0-4 0-16,0-1-7 16,0-6 2-16,-3-4-1 15,-5-1-1-15,-4-4 0 0,-3 2-4 16,-4 5-2-16,2 5 0 15,0 3 6-15,6 3-1 16,3 4 1-16,0 0-3 16,2-1 0-16,-2 0 2 15,-5-1 1-15,-5-1 1 16,-9-5-1-16,-9 3 0 16,-14-3-1-16,-16 5 1 15,-10 0-2-15,-5 4-1 16,1-2-3-16,8 3 6 15,11 0 2-15,9 0-1 16,7 0-2-16,6 0 0 16,7 0 1-16,3 0 1 15,3 0 1-15,1 0-2 0,-3 0 0 16,-3 0-2 0,-8 0 1-16,-4 8-3 0,-3 6 3 15,4 2-10-15,1 4-21 16,3 5-19-16,-7 3-88 15,-18-1-408-15</inkml:trace>
  <inkml:trace contextRef="#ctx0" brushRef="#br1" timeOffset="12988.81">18391 11701 582 0,'0'0'109'0,"0"0"-89"15,0 0 81 1,0 0 14-16,0 0-57 0,-82-5-5 16,67 5 1-16,-3 9-27 15,-6 16-14-15,-7 16-7 16,-8 13 17-16,-6 14 3 16,4 6-4-16,2 4-5 15,12 0 1-15,11 0-6 16,14-3-10-16,2-7 1 15,16-9 6-15,13-7-9 16,5-13 1-16,5-12-1 16,4-8 2-16,-6-9 1 15,-5-10-1-15,-9 0 0 16,-7-10 7-16,-10-12 2 16,-6-4-3-16,0-4-7 0,-6 1-1 15,-13 2 1-15,-1 4 0 16,-1-1 0-16,7 4-1 15,7-2 1-15,7 1-1 16,3-2-2-16,22 0-10 16,17 1-2-16,6 4 0 15,5 4-3-15,-2 3 10 16,-7 3 4-16,-13 4 2 16,-13 3 0-16,-9 1 0 15,-9 0 0-15,0 0 1 16,0 4 2-16,0 16 12 15,-2 10 0-15,-2 4 0 0,1 8-4 16,3 4-3-16,0 3 0 16,0 5-4-16,0 0-3 15,0 1-1-15,0 2-1 16,1 0-27-16,4-5-63 16,2-16-170-16,6-16-529 15</inkml:trace>
  <inkml:trace contextRef="#ctx0" brushRef="#br1" timeOffset="13484.76">19269 12543 204 0,'0'0'518'0,"0"0"-510"15,0 0 112-15,0 0-19 16,0 0-87-16,-119 5 22 16,45 9 24-16,-7-2-25 15,-3-2-7-15,11-3-14 16,15-5 16-16,20-2 3 0,19 0-6 15,16-3 3-15,3-16 1 16,20-7-31-16,17-7-11 16,9-1 5-16,3 3 1 15,-2 5-6-15,-10 6 11 16,-10 4 2-16,-9 6 1 16,-11 4 0-16,-2 5 18 15,-5 1 10-15,0 0 3 16,0 0-17-16,0 0-17 15,1 15-11-15,1 16 11 16,2 13 5-16,-1 6 2 16,-3 9-4-16,2 6 3 15,-2 0-5-15,0-3-1 16,0-10-7-16,0-6-29 16,13-9-61-16,11-11-80 0,6-18-386 15</inkml:trace>
  <inkml:trace contextRef="#ctx0" brushRef="#br1" timeOffset="13702.11">19693 12141 1242 0,'0'0'29'0,"0"0"-23"0,0 0 55 16,0 0-49-16,0 0-7 16,0 0 7-16,143 21-12 15,-46-20-52-15,5-1-132 16,-12-1-292-16</inkml:trace>
  <inkml:trace contextRef="#ctx0" brushRef="#br1" timeOffset="13869.66">19865 12461 994 0,'0'0'246'0,"0"0"-246"0,0 0-16 16,0 0 1-1,95-39-14-15,6 8-120 0,14-9-206 16</inkml:trace>
  <inkml:trace contextRef="#ctx0" brushRef="#br1" timeOffset="14784.81">21586 11891 699 0,'0'0'134'0,"0"0"-67"15,0 0 7-15,0 0 25 16,0 0-53-16,0 0-5 16,-119 82 8-16,59-30-11 15,2 11-13-15,7 6-2 16,12 2-6-16,21 4 3 16,18 0-10-16,5-2-3 15,32-3-2-15,15-4-4 16,18-13-1-16,15-14-21 15,8-18-57-15,4-20-64 16,-8-5-216-16</inkml:trace>
  <inkml:trace contextRef="#ctx0" brushRef="#br1" timeOffset="15031.16">21850 11373 1031 0,'0'0'33'0,"0"0"-31"15,0 0 12-15,-6 88 31 16,25-35-38-16,13 1-7 15,6 6-16-15,4-3-82 16,-9-5-378-16</inkml:trace>
  <inkml:trace contextRef="#ctx0" brushRef="#br1" timeOffset="15486.94">22555 11840 817 0,'0'0'119'0,"0"0"-66"16,0 0 30-16,0 0 13 15,-49 113-38-15,45-56-11 16,4 5-3-16,0 9-4 16,0 4-30-16,8 3-5 15,0-2-5-15,-5-2 0 16,-3-4-32-16,0-7-24 16,0-13-70-16,0-16-103 15,3-21-379-15</inkml:trace>
  <inkml:trace contextRef="#ctx0" brushRef="#br1" timeOffset="15818.78">22560 11935 880 0,'0'0'144'0,"0"0"-144"15,0 0 6-15,0 0-6 16,116-16 34-16,-46 30-12 16,3 10-14-16,-6 8-4 15,-12 4-4-15,-17 5-1 16,-23 5-11-16,-15 0 8 16,-1 5 4-16,-31 4 28 0,-10 1 6 15,-7-1-11-15,-2 0-20 16,1-4-1-16,1-3-2 15,4-6 0-15,1-8-15 16,3-10-6-16,2-10-24 16,3-12-38-16,6-2-35 15,11-24-230-15</inkml:trace>
  <inkml:trace contextRef="#ctx0" brushRef="#br1" timeOffset="16192.48">23422 12255 803 0,'0'0'162'0,"0"0"-153"15,0 0 80-15,0 0-5 16,0 0-36-16,0 0 23 15,109-15 2-15,-42 5-47 16,9 1-26-16,2-6-1 16,2-1-25-16,1-1-65 15,-11-6-108-15,-14-6-364 16</inkml:trace>
  <inkml:trace contextRef="#ctx0" brushRef="#br1" timeOffset="16387.96">23795 11896 786 0,'0'0'190'15,"0"0"-169"-15,0 0 28 16,-71 85 31-16,60-41-30 16,6 2-14-16,5 4-13 15,0 4-9-15,5 1-14 16,16 1-37-16,8-3-103 15,7-6-277-15</inkml:trace>
  <inkml:trace contextRef="#ctx0" brushRef="#br1" timeOffset="16971.34">24845 11858 817 0,'0'0'80'0,"0"0"-51"15,-97-5 50-15,58 24 13 16,-1 12-44-16,-2 9-9 15,6 11-7-15,8 11-14 16,10 8-1-16,11 5-11 16,7 2-2-16,11-5-4 15,25-8-5-15,16-8 2 16,17-11-42-16,15-13-92 16,6-20-205-16,-3-12-387 15</inkml:trace>
  <inkml:trace contextRef="#ctx0" brushRef="#br1" timeOffset="17234.66">25385 11790 947 0,'0'0'124'0,"0"0"-122"15,0 0 0-15,-51 76 59 16,42-20-10-16,6 8-13 16,3 5-13-16,0 5-5 15,3-2-20-15,0 0 0 16,-3-6-6-16,0-8-33 0,0-7-73 16,0-12-92-16,0-17-252 15</inkml:trace>
  <inkml:trace contextRef="#ctx0" brushRef="#br1" timeOffset="17601.79">25382 11823 997 0,'0'0'0'0,"0"0"0"16,0 0 12-16,0 0 48 16,113 102-16-16,-71-68-6 15,3 5-18-15,-5 5-14 16,-6 4-6-16,-8 3 2 16,-13-1-4-16,-9 2 2 15,-4 1-1-15,-7-5-1 16,-14 0 1-16,-9-2 1 15,-4-4-4-15,-6-4 1 16,-1 0-8-16,-5-7-4 16,0-10 4-16,-3-7 7 15,-1-11 3-15,4-3-7 16,14-18-11-16,14-21-38 0,18-13-97 16,19-13-324-1</inkml:trace>
  <inkml:trace contextRef="#ctx0" brushRef="#br1" timeOffset="17802.38">25914 11435 921 0,'0'0'188'16,"-43"79"-182"-16,33-11 4 0,5 9 47 15,5 6-30 1,0 6-23-16,14 6-4 0,-1 1-69 16,-12-6-318-16</inkml:trace>
  <inkml:trace contextRef="#ctx0" brushRef="#br1" timeOffset="18413.16">20154 14476 824 0,'0'0'71'0,"0"0"13"16,0 0 12-16,0 0-31 0,0 0-23 15,0 0 0-15,22-4-11 16,9 4-19-16,22 0 0 15,24-6-12-15,19-2-49 16,5-2-98-16,-10-1-280 16</inkml:trace>
  <inkml:trace contextRef="#ctx0" brushRef="#br1" timeOffset="18607.64">20036 14832 1151 0,'0'0'0'0,"0"0"4"15,0 0-1-15,0 0 9 16,0 0 2-16,161-46-14 16,-54 21-31-16,13-4-194 15,4-5-424-15</inkml:trace>
  <inkml:trace contextRef="#ctx0" brushRef="#br1" timeOffset="18914.27">21865 13951 967 0,'0'0'62'16,"0"0"-62"-16,0 0 36 15,-116 40 30-15,69 14 0 16,-7 13-17-16,6 14 6 16,7 6-10-16,11 9-23 15,10 0-19-15,12-1-3 0,8-5-2 16,12-6-19-1,37-3-38-15,28-13-40 0,30-16-152 16,25-21-469 0</inkml:trace>
  <inkml:trace contextRef="#ctx0" brushRef="#br1" timeOffset="19420.16">23216 14137 862 0,'0'0'14'15,"0"0"68"-15,0 0 24 16,-118 6-61-16,62 17-7 16,-4 12 17-16,2 7-5 15,3 7-33-15,11 9-8 16,10 6 5-16,15 2 3 0,14-1-9 15,5-3 0-15,25-11 0 16,19-8-5-16,14-15-1 16,13-14-2-16,10-14-5 15,4 0-18-15,-3-25-15 16,-13-9 6-16,-17-12 28 16,-19-10 1-16,-18-7 0 15,-14-6-10-15,-1 1 5 16,-31 7-7-16,-13 12 1 15,-8 16 7-15,-9 10-26 16,3 14-61-16,5 6-178 16,14 3-286-16</inkml:trace>
  <inkml:trace contextRef="#ctx0" brushRef="#br1" timeOffset="19657.75">22864 14573 921 0,'0'0'127'0,"0"0"-123"16,0 0 68-16,0 0-13 15,0 0-31-15,0 0-2 0,93-20-24 16,-32 10-2-1,9 1-36-15,1 0-72 0,-5-7-161 16,-14 0-371-16</inkml:trace>
  <inkml:trace contextRef="#ctx0" brushRef="#br1" timeOffset="19854.31">23095 14347 859 0,'0'0'63'0,"0"0"-56"16,0 0 42-16,-41 83 29 0,39-49-45 15,2 4-1 1,0 6-20-16,7 3-12 16,13 2-14-16,8-3-114 0,8-7-242 15</inkml:trace>
  <inkml:trace contextRef="#ctx0" brushRef="#br1" timeOffset="20152.5">24000 13962 902 0,'0'0'156'0,"0"0"-148"15,0 0 10-15,-58 114 68 16,45-47-14-16,4 6-19 16,3 7 4-16,3-1-26 15,3-2-18-15,0-3-13 16,0-7-16-16,0-8-54 15,0-9-74-15,3-15-168 16,15-15-355-16</inkml:trace>
  <inkml:trace contextRef="#ctx0" brushRef="#br1" timeOffset="20485.62">24010 13943 951 0,'0'0'68'0,"0"0"-45"15,0 0 39-15,0 0-19 16,84 12-7-16,-28 17 10 16,6 8-7-16,1 9-24 15,-6 5-14-15,-9 1 1 0,-16 2-2 16,-14 1-9-1,-18-1 4-15,-1 1 2 0,-29-2 3 16,-13-1 2-16,-5-2 0 16,-6-6-2-16,-5-5-5 15,-9-8-2-15,-4-9-38 16,-2-10-31-16,-1-10 21 16,10-2-70-16,16-14-156 15,20-20-341-15</inkml:trace>
  <inkml:trace contextRef="#ctx0" brushRef="#br1" timeOffset="24502.94">18553 13841 827 0,'0'0'40'16,"0"0"19"-16,0 0 28 0,0 0-54 15,0 0 2 1,0 0 29-16,-70 117-27 0,46-59-13 15,1 10-18-15,1 11 12 16,-1 6 1-16,3 0 1 16,5-1 19-16,7-11-33 15,8-9 5-15,0-14-9 16,17-17-2-16,15-18-5 16,8-15 4-16,12-1-19 15,8-30-11-15,1-7 15 16,-7-5-2-16,-17 1-2 15,-16 6 17-15,-20 5-6 16,-1 9 4-16,-23 5 0 16,-12 9 5-16,-2 4 1 0,1 1 0 15,14 3-1-15,9 0 0 16,11 0-1 0,2 0 0-16,12 0-28 0,13 0 25 15,9 0 3-15,4 6 2 16,-4 0 0-16,-4-1 0 15,-6-1 1-15,-8-1-1 16,-4 1 5-16,-6 2 4 16,-1 4-4-16,-2 9 9 15,-3 11 3-15,0 10-9 16,-2 8 4-16,-12 7-4 16,0 1 0-16,3 2-9 15,5 2 0-15,6-7-34 0,0-4-209 16,20-19-626-16</inkml:trace>
  <inkml:trace contextRef="#ctx0" brushRef="#br1" timeOffset="25169.78">19645 14770 481 0,'0'0'378'16,"0"0"-368"-16,0 0 61 16,0 0 6-16,0 0-52 15,-131-4 8-15,57 14 7 16,-4-3 7-16,9-2-19 16,15-5-9-16,19 0-2 15,15-5-1-15,14-14 7 16,6-4-17-16,8-6-6 15,23-7-6-15,11-3-23 0,7 1-8 16,0 1-8 0,-8 7 24-16,-10 4 21 0,-12 7 3 15,-11 8 14-15,-8 5 23 16,0 5 0-16,0 1-9 16,0 0-10-16,0 16-17 15,0 16 3-15,0 14 37 16,0 11-11-16,0 10-12 15,0 10-17-15,0 12-4 16,0 10-26-16,-6 6-153 16,-12-1-727-16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08T05:27:20.87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2028 610 7 0,'0'0'701'16,"0"0"-640"-16,0 0 26 16,0 0 85-16,0 0-73 15,0 0-38-15,0 0-13 16,-25-34-18-16,13 45-10 15,-12 14-15-15,-12 15-2 16,-13 15 2-16,0 9 0 0,13 3-1 16,9 5 0-16,14 2-4 15,8-2-1-15,5-7 1 16,0-9 0-16,8-7-1 16,12-14-4-16,12-8 4 15,-1-12-1-15,2-10-3 16,1-5 1-16,-1-12 1 15,-3-13 3-15,0-7-3 16,-8-5-3-16,-11 2-5 16,-10 3-1-16,-1 4 7 15,0 6 3-15,-12 5-2 16,-3 5 1-16,2 0-5 0,3 2 7 16,5 1 1-1,5-3 6-15,0-3-6 0,21 1-3 16,10-1-2-16,5 2 1 15,7 8 2-15,-1 5 1 16,-8 0 0-16,-5 0 0 16,-9 9-4-16,-9 6 5 15,-2 2 12-15,-3 6 7 16,-5 4-2-16,-1 4-2 16,0 8-4-16,0 6-3 15,0 3-5-15,0 4-2 16,0 1-1-16,0-4-11 15,5-2-52-15,13-11-73 0,9-15-267 16</inkml:trace>
  <inkml:trace contextRef="#ctx0" brushRef="#br0" timeOffset="191.8">2568 1092 471 0,'0'0'655'16,"0"0"-644"-16,0 0 3 16,0 0 50-16,-43 80-21 15,40-38-27-15,3 4-2 0,0 2-14 16,0 0-3-16,0 2-59 16,19-12-90-16,1-15-332 15</inkml:trace>
  <inkml:trace contextRef="#ctx0" brushRef="#br0" timeOffset="401.33">2817 890 1034 0,'0'0'176'0,"0"0"-176"15,0 0 41-15,0 0-4 16,0 0-37-16,0 0-7 0,51 16 7 16,22-13-50-16,10-3-180 15,-9 0-483-15</inkml:trace>
  <inkml:trace contextRef="#ctx0" brushRef="#br0" timeOffset="581.94">2938 1238 874 0,'0'0'345'15,"0"0"-336"-15,0 0 44 16,0 0 17-16,0 0-70 0,0 0-9 16,103-32-4-16,-6 3-63 15,4-4-179-15,-5-1-680 16</inkml:trace>
  <inkml:trace contextRef="#ctx0" brushRef="#br0" timeOffset="1033.95">4116 1255 937 0,'0'0'56'0,"0"0"-30"15,0 0 87-15,0 0 2 16,0 0-69-16,0 0-2 16,0 0 8-16,-44 58-18 15,33-82 2-15,-2-10-25 16,-1-8-11-16,4-11 0 15,4-9-9-15,6-13-2 16,0-13-13-16,9-11-2 16,4-2 0-16,5 9 10 15,-3 21-9-15,0 26 24 16,-6 24 1-16,-6 16 0 16,3 5 0-16,4 0 0 0,8 25-2 15,12 19 2-15,6 19 20 16,4 17-1-16,-6 5-6 15,-7 9-3-15,-7 0-1 16,-10-2-7-16,-7-5-2 16,0-8-29-16,0-10-72 15,5-16-87-15,3-14-315 16</inkml:trace>
  <inkml:trace contextRef="#ctx0" brushRef="#br0" timeOffset="1198.25">4015 1015 226 0,'0'0'837'0,"0"0"-837"0,0 0 5 16,0 0-5-16,112-2 0 16,-26-8 0-16,1-3-178 15,-14 2-451-15</inkml:trace>
  <inkml:trace contextRef="#ctx0" brushRef="#br0" timeOffset="2034.44">1868 2182 283 0,'0'0'658'0,"0"0"-644"15,0 0 2-15,0 0 55 0,-91 20-40 16,66 15 9-16,6 9 13 16,-6 13 8-16,3 11-22 15,3 10-11-15,7-3-16 16,5 3 5-16,7-10-8 15,0-10-6-15,18-11-2 16,10-11-1-16,11-12-1 16,10-16-6-16,12-8-22 15,0-10-1-15,-10-16-22 16,-14-3 26-16,-23-3 14 16,-14 0 8-16,-11 1 4 15,-29 2 2-15,-11 5-2 16,-4 5 2-16,6 10 15 15,12 1 3-15,16 3-20 16,12 2 9-16,9 1-5 0,0 2-4 16,0-2-6-1,13-1-12-15,11 1 10 0,15 2 8 16,4 0-1-16,5 0 1 16,-6 0 0-16,-11 0 0 15,-6 5 5-15,-11 8-1 16,2 5 3-16,-2 8 6 15,-4 6-3-15,-7 6 0 16,-3 3-10-16,0 1 0 16,0 1-19-16,-2-6-83 15,2-10-113-15,8-13-361 16</inkml:trace>
  <inkml:trace contextRef="#ctx0" brushRef="#br0" timeOffset="2301.35">2232 2764 791 0,'0'0'158'0,"0"0"-148"15,0 0 104-15,0 0-110 16,0 0-4-16,0 0-11 16,56-12 11-16,-10 12 0 15,-6 0 0-15,-10 12-3 16,-12 6-1-16,-12 9 4 15,-6 6 29-15,0 9 62 0,-21 5-5 16,-4-3-20-16,4-2-21 16,6-7-37-16,15-11-8 15,6-7-17-15,34-12-49 16,23-5-72-16,16-25-221 16</inkml:trace>
  <inkml:trace contextRef="#ctx0" brushRef="#br0" timeOffset="2480.31">2850 2627 471 0,'0'0'754'16,"0"0"-753"-16,0 0 39 0,0 0 6 15,0 0-46-15,0 0-2 16,119-21-7-16,-22-1-112 15,-1-3-259-15</inkml:trace>
  <inkml:trace contextRef="#ctx0" brushRef="#br0" timeOffset="2652.85">2875 2871 1281 0,'0'0'12'0,"0"0"-10"16,0 0 28-16,0 0-30 0,136-39-8 16,-29 6-60-16,-2 0-160 15,-17 2-577-15</inkml:trace>
  <inkml:trace contextRef="#ctx0" brushRef="#br0" timeOffset="3022.42">3687 3000 1075 0,'0'0'109'16,"0"0"-58"-16,0 0 69 16,-69-74-82-16,54 32-27 0,5-7 11 15,10-9-11-15,0-10-11 16,3-18-18-16,16-12-23 15,-1-10-41-15,0-4 12 16,0 11 39-16,-6 18 30 16,4 24-7-16,-7 28 8 15,-4 17 10-15,-4 14 4 16,5 0-1-16,6 22-11 16,12 21 7-16,7 21 48 15,5 15-25-15,1 17-14 16,-4 14 1-16,-9 4 0 15,-12 1-19-15,-5-9 0 0,-5-19-46 16,-1-16-83 0,2-17-110-16,-3-18-279 0</inkml:trace>
  <inkml:trace contextRef="#ctx0" brushRef="#br0" timeOffset="3171.28">3584 2592 1038 0,'0'0'16'16,"0"0"-4"-16,0 0-4 15,124-33-8-15,-32 9-26 16,11-3-221-16,-3-9-375 0</inkml:trace>
  <inkml:trace contextRef="#ctx0" brushRef="#br0" timeOffset="3539.53">4867 2235 900 0,'0'0'229'16,"0"0"-215"-16,-105-18 103 15,61 20-56-15,-6 23-39 16,-2 14 3-16,7 12 6 0,5 17-14 15,13 9-12 1,12 3-1-16,15-8 1 0,0-14-5 16,30-15 0-16,18-20 0 15,12-15-12-15,11-8-11 16,2-28-18 0,-7-19-5-16,-8-11 20 0,-18-16 11 15,-17-6 15-15,-15-2 1 16,-8 5-1-16,-16 20 0 15,-21 18 0-15,-8 17 1 16,-1 19-1-16,3 3-19 16,10 14-81-16,21 11-106 15,12 1-387-15</inkml:trace>
  <inkml:trace contextRef="#ctx0" brushRef="#br0" timeOffset="3744.97">4627 2522 1063 0,'0'0'55'16,"0"0"-21"-16,0 0 42 15,0 0-40-15,0 0-18 16,0 0-7-16,35 0-7 15,7-2-4-15,15-4-66 0,-2 1-110 16,-9-3-289-16</inkml:trace>
  <inkml:trace contextRef="#ctx0" brushRef="#br0" timeOffset="3951.42">4735 2402 896 0,'0'0'55'0,"0"0"-2"16,0 0-26-16,0 0 12 15,-3 82 3-15,3-49-27 16,11 4-7-16,8-1-8 16,3 0-30-16,7-5-119 0,2-11-346 15</inkml:trace>
  <inkml:trace contextRef="#ctx0" brushRef="#br0" timeOffset="4195.81">5234 2099 917 0,'0'0'220'15,"0"0"-215"-15,0 0 16 16,0 0 42-16,-47 106 5 0,43-51-9 16,4 6 0-16,0 7-24 15,7 2-30-15,7-2-5 16,2-7-2-16,-4-11-35 16,1-11-68-16,-2-11-87 15,-2-17-334-15</inkml:trace>
  <inkml:trace contextRef="#ctx0" brushRef="#br0" timeOffset="4600.28">5271 2116 493 0,'0'0'526'15,"0"0"-486"-15,0 0 28 0,0 0-40 16,0 0-18-16,92-46-10 15,-41 46 0-15,0 19-2 16,-9 5-10-16,-14 5-26 16,-9 3-4-16,-19-2 13 15,0 0 14-15,-19-4 11 16,-11-1 2-16,-1-3-2 16,1 1-12-16,9-4 4 15,3 1-1-15,9-3 7 16,9-1 2-16,0-4-10 15,11 2 2-15,11 0 12 0,5-1 53 16,-2-1-1 0,-1 2-7-16,-3 3 11 0,-5 0-25 15,-5 7-12-15,-7 4 9 16,-4 10-8-16,-7 3-10 16,-26 7-3-16,-16 7-7 15,-23 2-4-15,-29 8-40 16,-24 1-86-16,-35-11-99 15</inkml:trace>
  <inkml:trace contextRef="#ctx0" brushRef="#br0" timeOffset="5492.6">1973 3517 983 0,'0'0'46'0,"0"0"-41"15,0 0 11-15,0 0-3 16,-52 75 6-16,19-18 20 15,-1 10 6-15,2 2-25 16,4 12-10-16,11-1 0 16,3-1-3-16,3-4-1 15,11-9 3-15,0-16-9 16,27-13 3-16,19-18-1 16,14-19-2-16,9 0-3 15,2-26-18-15,-13-10-31 16,-16-1 11-16,-20-2 19 15,-20 1 10-15,-2 4 4 16,-25 0 8-16,-10 7 9 0,-4 7-3 16,4 10 11-16,9 3 3 15,7 4 0-15,11 3-3 16,7-3 5-16,1 3-16 16,0 0-6-16,0 0-1 15,12 0-1-15,12 0 2 16,1 0 2-16,1 3 3 15,-4-2-2-15,-4 0 1 16,-5 3-2-16,2-1-2 16,-4 3 2-16,-2 2-1 15,-1 4 3-15,-5 4 6 16,-3 3 10-16,0 4 2 16,0 2 2-16,0 3-2 0,-6 2-8 15,1 0-12-15,0 0-2 16,1 2-3-16,4-4-24 15,0-1-57-15,0-10-85 16,20-10-410-16</inkml:trace>
  <inkml:trace contextRef="#ctx0" brushRef="#br0" timeOffset="5936.34">2349 4107 300 0,'0'0'779'16,"0"0"-772"-16,0 0 38 0,0 0-5 16,0 0-40-16,0 0 3 15,101-20-5-15,-57 20 2 16,-10 8-1-16,-13 4-3 16,-12 2-11-16,-9 5-1 15,0 1 10-15,-15 5 4 16,-12 2 0-16,-6 2 0 15,5-3 0-15,1 0 0 16,11-1 2-16,7-2-2 16,7-5 0-16,2-2-1 15,0 0 1-15,13 0 0 16,4-1 2-16,7-1 4 0,1 0-2 16,8 2 5-16,3 5-1 15,3 3 0-15,-2 4 0 16,0 7 24-16,-4 4 2 15,-12 7-22-15,-14 7 13 16,-7-2-17-16,-25-4-4 16,-21-7 0-16,-10-10 5 15,-9-14-6-15,1-16 0 16,1-10-1-16,8-35-40 16,24-30-85-16,22-23-404 15</inkml:trace>
  <inkml:trace contextRef="#ctx0" brushRef="#br0" timeOffset="6117.1">3035 4025 877 0,'0'0'304'0,"0"0"-303"15,0 0 53-15,0 0-13 16,0 0-41-16,113-17-11 15,-20-2-46-15,-2 5-167 16,-18 1-525-16</inkml:trace>
  <inkml:trace contextRef="#ctx0" brushRef="#br0" timeOffset="6281.03">2971 4244 1172 0,'0'0'21'0,"0"0"-6"16,0 0 32-16,0 0-47 16,161-40-4-16,-58 16-50 15,1 0-123-15,-8 2-456 16</inkml:trace>
  <inkml:trace contextRef="#ctx0" brushRef="#br0" timeOffset="6667.37">3824 4446 333 0,'0'0'844'16,"0"0"-838"-16,0 0 20 16,0 0 96-16,0 0-103 15,-28-93-10-15,28 48 39 16,0-6-29-16,12-9-19 15,4-10-3-15,9-12-12 16,5-8-14-16,0-7-23 16,6-5 12-16,-2 6 12 15,-4 20 10-15,-6 22 14 16,-12 30 4-16,-9 18 4 0,0 6 6 16,1 14-9-1,5 31 3-15,3 21 9 0,6 19 14 16,4 10-13-16,-4 6 12 15,-3 1-2-15,-3 0-13 16,-9-8-11-16,0-10-3 16,-1-11-35-16,-1-17-78 15,5-12-137-15,-6-25-328 16</inkml:trace>
  <inkml:trace contextRef="#ctx0" brushRef="#br0" timeOffset="6822.92">3821 4120 1065 0,'0'0'56'0,"0"0"-53"15,0 0 49-15,0 0-44 16,0 0-1-16,151-41-7 16,-59 24-38-16,1-8-188 15,-10-4-422-15</inkml:trace>
  <inkml:trace contextRef="#ctx0" brushRef="#br0" timeOffset="7115.14">4886 3680 885 0,'0'0'78'0,"0"0"-34"16,0 0 34-16,0 0-68 16,0 0-10-16,0 0 1 15,-79-3-1-15,79 8-7 16,0 1 7-16,0-2 4 16,0 0 0-16,0-4 0 15,0 0 1-15,0 0 6 0,0 0-2 16,0 0-9-16,0 0-18 15,0-11-175 1,0-4-638-16</inkml:trace>
  <inkml:trace contextRef="#ctx0" brushRef="#br0" timeOffset="7356.5">3754 3863 166 0,'0'0'0'0,"0"0"-55"15,0 0-13-15</inkml:trace>
  <inkml:trace contextRef="#ctx0" brushRef="#br0" timeOffset="7917.17">3754 3863 101 0,'0'-20'94'15,"0"20"21"-15,0 0 30 16,0 0 2-16,0 0 10 16,0 0-61-16,18-60-31 0,-8 48-16 15,2 1 5 1,0 0-7-16,6 3-8 0,6 1-19 15,4 3-1-15,8 1 2 16,9 1-3 0,7 2 0-16,3 0-6 0,-1 0-9 15,-9 0-3-15,-11 0 4 16,-12 2-4-16,-11 14-5 16,-11 7-3-16,0 8 8 15,-14 7 16-15,-17 5-1 16,-8-1 0-16,-4 0-7 15,1-1-8-15,2-6 0 16,7-2 1-16,12-9-1 16,6-9 0-16,8-5 0 15,5-4-1-15,2-2-1 16,0 0 2-16,8-1 0 0,22-3 2 16,16 1 5-16,12-1-2 15,3 0-5-15,-1 2-1 16,-6 1 1-16,-10 5-4 15,-11-1-1-15,-9 5 1 16,-12 0 1-16,-6 2-1 16,-6 5-2-16,0 1 6 15,-11 7 0-15,-11 0 6 16,-3 3 2-16,-8 4 6 16,-4 2 0-16,-11 0 19 15,-6 0 3-15,-6-9 13 16,-1-1-8-16,0-9-3 15,3-7-3-15,7-8-8 0,8-2-1 16,10-10-13-16,8-20-4 16,9-9-9-16,5-8-35 15,8-7-59-15,3-1-105 16,0 4-183-16</inkml:trace>
  <inkml:trace contextRef="#ctx0" brushRef="#br0" timeOffset="8617.06">3876 3575 112 0,'0'0'696'0,"0"0"-652"15,0 0-13-15,0 0 37 16,0 85 29-16,0-40-21 16,9 7 1-16,5 8-18 15,-1 12-9-15,2 2-17 16,-3 8-2-16,-6-1-2 0,-3 2 2 15,-3-3-5 1,0-5 2-16,0-2-19 16,0-10 8-16,0-10-7 0,0-10 12 15,0-14-9-15,0-11-10 16,0-9-1-16,0-7-1 16,0-2-1-16,0-17 16 15,0-16-13-15,0-14-3 16,0-12-9-16,-2-12-16 15,-10-14-11-15,-4-13 6 16,1-9-13-16,-4-7 4 16,4-4-11-16,9-4 20 15,6 9 27-15,0 18-11 16,3 26 14-16,9 29-1 16,-3 20 2-16,-2 10 2 0,-4 5-1 15,0 5 0-15,0 0-2 16,0 11 0-16,3 18 0 15,3 20 3-15,-1 15 5 16,0 15 7-16,-2 10 4 16,-1 9-5-16,-2 8 1 15,-2 0 0-15,1-2-3 16,1-12-9-16,4-11 1 16,1-9-1-16,-2-13-2 15,0-11-1-15,-2-13 0 16,-2-9-1-16,-2-9-22 15,4-7-81-15,2-10-218 0</inkml:trace>
  <inkml:trace contextRef="#ctx0" brushRef="#br0" timeOffset="9086.15">5019 3798 460 0,'0'0'249'16,"0"0"-248"-16,0 0 86 15,0 0 28-15,0 0 3 16,-106 88-34-16,70-33-7 16,6 10-33-16,2 5 6 15,4 4-7-15,13-3-18 16,10-7-8-16,1-7-8 16,21-10-4-16,19-15-1 15,17-17-3-15,10-15-1 16,3-9-17-16,-6-26-29 0,-7-11 23 15,-15-12 13 1,-12-9 10-16,-16-14 0 0,-14-4 0 16,-4 5-1-16,-29 14 1 15,-13 17 1 1,-6 21 4-16,-5 17-1 0,0 11-4 16,8 0-10-16,16 16-48 15,16 10-57-15,17 0-141 16,0 3-507-16</inkml:trace>
  <inkml:trace contextRef="#ctx0" brushRef="#br0" timeOffset="9295.44">4868 4193 495 0,'0'0'544'0,"0"0"-532"16,0 0 21-16,0 0 18 16,0 0-29-16,101-6-16 15,-63 1-6-15,-1-2-6 16,2-1-97-16,-5-5-345 16</inkml:trace>
  <inkml:trace contextRef="#ctx0" brushRef="#br0" timeOffset="9501.37">5037 3999 764 0,'0'0'280'16,"0"0"-280"-16,0 0 41 16,0 0-28-16,0 0 17 15,15 107 13-15,4-60-8 16,0 4-12-16,-2 0-22 15,4-1-1-15,-5-6-39 16,5-10-80-16,-2-12-329 16</inkml:trace>
  <inkml:trace contextRef="#ctx0" brushRef="#br0" timeOffset="9801.6">5784 3725 802 0,'0'0'107'16,"0"0"-21"-16,0 0 51 15,0 0-64-15,-109-15-26 16,63 39 12-16,-2 13-2 0,-1 19-36 15,7 16 4-15,2 10 6 16,6 11 9-16,14-7-13 16,20-2-20-16,6-12-7 15,39-11-28-15,23-10-72 16,15-18-105-16,-3-16-435 16</inkml:trace>
  <inkml:trace contextRef="#ctx0" brushRef="#br0" timeOffset="11116.39">1957 5441 518 0,'0'0'169'0,"0"0"-103"16,0 0 42-16,-87 18-21 15,53 9-28-15,0 12 1 16,2 14-23-16,8 12 1 16,8 8 8-16,5 10-14 15,6-2-17-15,5-3 12 16,0-11-6-16,13-10-16 16,17-14-4-16,10-11 1 15,12-10-2-15,6-13-9 16,-1-9-18-16,-12 0-14 15,-14-17 4-15,-13-8 32 0,-15-3 5 16,-3-4 0-16,-6 1 1 16,-24 0 5-16,2 4-1 15,-2 5-1-15,2 8 13 16,10 3-12-16,9 6-5 16,7 2 4-16,2-2-4 15,0 2-3-15,21-2-4 16,5 0-4-16,9 3 3 15,1 2-3-15,-8 0 3 16,-6 0 0-16,-8 2 3 16,-5 6 1-16,-1 5-1 15,-1 3 4-15,-7 6 1 16,3 2 5-16,-3 7 0 0,3 1-3 16,-1 2 3-1,2 3 0-15,2-2-3 0,6-1-2 16,6-4-16-16,15-9-144 15,5-10-349-15</inkml:trace>
  <inkml:trace contextRef="#ctx0" brushRef="#br0" timeOffset="11541.71">2850 6259 951 0,'0'0'86'16,"0"0"-85"-16,0 0 89 15,0 0-49-15,-91-24-30 16,48 24 17-16,-5 0-1 16,-7 0-12-16,1-1-13 15,9-4 3-15,11-2 3 16,15-3-5-16,14-11 1 15,5-4-4-15,17-9-25 16,26-9-18-16,12-8-12 16,6-3-2-16,0 4 11 15,-11 10 23-15,-17 13 23 16,-14 13 2-16,-13 6 29 0,-6 8 39 16,0 0-8-1,0 2-27-15,-3 29-32 0,-8 19-1 16,0 17 12-16,5 8 11 15,4 4 12-15,2 4-11 16,8-2-20-16,14-2-6 16,8-10-3-16,9-13-52 15,11-20-143-15,5-22-99 16</inkml:trace>
  <inkml:trace contextRef="#ctx0" brushRef="#br0" timeOffset="11747.53">3283 5823 1175 0,'0'0'27'0,"0"0"-10"16,0 0 29-16,0 0-39 15,0 0-3-15,0 0 2 16,141 22-6-16,-54-6-38 15,2 0-121-15,-14-1-314 16</inkml:trace>
  <inkml:trace contextRef="#ctx0" brushRef="#br0" timeOffset="11892.92">3286 6140 1134 0,'0'0'51'0,"0"0"-48"15,0 0 30-15,0 0-25 16,80-19-8-16,14-1-45 16,16-5-131-16,-2-1-471 15</inkml:trace>
  <inkml:trace contextRef="#ctx0" brushRef="#br0" timeOffset="13017.69">4379 5506 433 0,'0'0'162'0,"0"0"-78"16,0 0 84-16,0 0-26 15,0 0-52-15,0 0-43 0,-61 0-17 16,16 29-4 0,-7 14 2-16,3 15 1 0,5 13-8 15,10 13-9-15,15 5-1 16,10-2-8-16,9-4-2 15,7-9-1 1,29-10 0-16,21-14-28 0,25-14-71 16,16-21-162-16,8-15-474 15</inkml:trace>
  <inkml:trace contextRef="#ctx0" brushRef="#br0" timeOffset="13601.41">5193 5574 793 0,'0'0'89'0,"0"0"-47"0,-89 10 77 15,56 15-41-15,-3 12-23 16,-3 14-7-16,-1 17-6 16,6 8-18-16,13 5 1 15,9-2-7-15,12-8-13 16,6-11-3-16,34-10-2 0,17-15-1 15,19-14-9-15,15-17-20 16,3-4-23-16,-11-21-12 16,-17-14-7-16,-18-8 56 15,-23-7 16-15,-10-10 2 16,-15-10 2-16,-3-2 1 16,-24 3-4-16,-9 13-1 15,-5 19-5-15,-6 18-5 16,-2 18-63-16,6 1-198 15,10 12-330-15</inkml:trace>
  <inkml:trace contextRef="#ctx0" brushRef="#br0" timeOffset="13818.87">5154 6007 951 0,'0'0'117'16,"0"0"-95"-16,0 0 34 15,0 0-39-15,0 0-15 16,0 0 7-16,99-4-9 16,-36 2-3-16,2-9-151 15,-8-8-336-15</inkml:trace>
  <inkml:trace contextRef="#ctx0" brushRef="#br0" timeOffset="14021.84">5256 5784 710 0,'0'0'119'0,"0"0"-70"15,0 0 33-15,0 0 33 16,0 108-51-16,0-63-20 15,8 4-16-15,6 1-12 16,3-4-12-16,1-1-4 16,-1-1-26-16,0-8-82 15,7-11-289-15</inkml:trace>
  <inkml:trace contextRef="#ctx0" brushRef="#br0" timeOffset="14284.14">5857 5521 974 0,'0'0'159'0,"0"0"-158"0,0 0 7 15,0 0-1 1,-19 125 75-16,19-44-31 0,0 8 3 15,0 5-29-15,4-1-15 16,8-7-10-16,-1-9-14 16,-1-8-67-16,-4-11-33 15,0-21-184-15,0-20-315 16</inkml:trace>
  <inkml:trace contextRef="#ctx0" brushRef="#br0" timeOffset="14567.38">5872 5561 861 0,'0'0'191'0,"0"0"-184"16,0 0 4-16,0 0 19 0,0 0 7 15,104 15 9-15,-62 16 2 16,-2 8-29-16,-4 14-5 15,-6 10-4-15,-9 7-3 16,-6 6-1-16,-9 0-2 16,-6-4 0-16,0-4-3 15,-15-6-1-15,-18-6-5 16,-22-6-36-16,-26-9-41 16,-36-13-57-16,-37-17-389 15</inkml:trace>
  <inkml:trace contextRef="#ctx0" brushRef="#br0" timeOffset="17945.36">12050 1858 756 0,'0'0'151'0,"0"0"-136"16,0 0 25 0,0 0 39-16,0 0-42 0,0 0-12 15,0 0 7-15,2-6-9 16,30 6-8-16,9 0-5 15,8 0-3-15,3 0-7 16,2 0 7-16,1 0-6 16,3 0 3-16,6 0-4 15,6 0 0-15,7 0 0 16,6 3 2-16,3 2 0 16,4 2-2-16,-4-2 1 15,-2 1 0-15,-2 0 0 0,0-6 0 16,-1 0-1-1,4 0-9-15,1 0 4 0,5 0-1 16,0 0 5-16,0 0-3 16,-3 0 0-16,-6 0 0 15,-9 0-3-15,-7 0 2 16,-12 5 0-16,-11-2 2 16,-3 0 2-16,-6-2 1 15,2 1 0-15,6-2-2 16,4 0 1-16,3 0 1 15,-2 0 0-15,-8 3-1 16,-4-1-5-16,-11 1 0 16,-3-3 0-16,-9 2 0 0,-5-2 6 15,-2 0 0 1,-1 0 2-16,1 0 0 16,5-3 13-16,7-6-10 0,0-1-5 15,0 4 0-15,-1 1 0 16,-4 2-3-16,-1 3 0 15,-1 0 1-15,1 0-4 16,2 0 5-16,2 0 1 16,9 0 0-16,6 0 0 15,7 0 3-15,5 0 1 16,4 0-4-16,-1 0 1 16,-5 2 0-16,-6-1-1 15,-4 1 0-15,0-1 0 16,1 1 2-16,4-1-2 0,3-1 2 15,5 0-2-15,4 0 1 16,-1 0-4 0,-1 3 7-16,-2-3-7 0,-4 4 6 15,-5-1-2-15,-1 0 3 16,0-2-4-16,-3-1 4 16,3 0 2-16,2 0-5 15,8 0 4-15,8-1-5 16,0-5 0-16,-2-1 0 15,-4 3-2-15,-3-1 4 16,-5 4-3-16,0-1 1 16,-1 2 0-16,4 0 0 15,1 0 0-15,1-2 0 16,0 2 0-16,2-3 0 16,-7 3 0-16,-5-2 0 0,-12 2 0 15,-9-1 3 1,-5 0 2-16,-2 1 7 0,2-2 0 15,8 1-8-15,7-1-4 16,7-1-1-16,3 3 1 16,2 0 0-16,-3 0 0 15,-2 0 0-15,-6 0 0 16,-5 0-1-16,1 0 0 16,0 0 1-16,1 0-1 15,5 3 1-15,4-1 0 16,7 1 0-16,4-1 0 15,7 0 0-15,-3 1-1 0,-1-3 0 16,-8 2-4-16,-13 0 5 16,-6-2-2-16,-12 0-1 15,-3 0 2-15,0 0 1 16,0 0 2-16,0 0-2 16,0 1-5-16,0-1-52 15,0 0-137-15</inkml:trace>
  <inkml:trace contextRef="#ctx0" brushRef="#br0" timeOffset="18867.99">10812 2042 674 0,'0'0'158'15,"0"0"-74"-15,0 0 33 16,0 0-23-16,0 0-23 16,0 0-2-16,0 0 13 15,-55 47-6-15,35-79-45 16,0-11-28-16,4-8 2 16,6-14-5-16,10-12-3 15,0-10-7-15,2-12-3 16,11-6-12-16,-1-8 6 15,-3 2-2-15,3 11 7 16,-3 21 10-16,-1 31 2 16,-1 25-1-16,-6 13 5 0,1 10-4 15,2 5-1-15,5 29-17 16,6 24 6-16,9 30 14 16,3 18 5-16,3 8-3 15,-2 2 4-15,-3-7-6 16,-5-12 0-16,-7-6-15 15,-2-13-58-15,-4-18-134 16,-7-18-184-16</inkml:trace>
  <inkml:trace contextRef="#ctx0" brushRef="#br0" timeOffset="19043.52">10577 1637 955 0,'0'0'0'0,"0"0"-26"15,0 0 21-15,88-17-48 16,-2-2-243-16</inkml:trace>
  <inkml:trace contextRef="#ctx0" brushRef="#br0" timeOffset="20358.91">16665 1884 34 0,'0'0'191'0,"0"0"-181"16,0 0-9-16,0 0 4 16,0 0 11-16,0 0-16 15,0 0-16-15,-28-7 12 16,25 7 4-16,0 0 5 15,0 0 22-15,1 0 54 16,-1 7 36-16,3 0-35 16,0-2-11-16,0 0-10 15,0 0-2-15,11-2-12 16,9-2 5-16,10-1 14 16,12 0-24-16,18 0-12 0,16 0-21 15,11 0 3 1,5 0-2-16,5-1-6 0,-3 0 3 15,4-1-1-15,7 1-2 16,8-3 3-16,11-1 24 16,10-2-18-16,11-1-9 15,13 4 5-15,9-2-6 16,10-3-2-16,4-1-1 16,-4-1-1-16,-9 1-2 15,-13 2-7-15,-12 4 1 16,-12-1-7-16,-7 1 16 15,-5 0-1-15,-5-1-3 0,-7-2-1 16,-4 4-4 0,-6-3 8-16,-9 1-3 0,-11 2 4 15,-16 3-2-15,-20 0 4 16,-19 0-2-16,-16 0 0 16,-6 0 3-16,0 0 24 15,0 0-7-15,0 0-20 16,0 0 0-16,0 0-18 15,2 0-83-15,-1-5-245 16</inkml:trace>
  <inkml:trace contextRef="#ctx0" brushRef="#br0" timeOffset="21470.6">21184 884 592 0,'0'0'90'15,"0"0"23"-15,0 0 26 16,0 0-43-16,0 0-46 16,0 0-31-16,0 0-2 15,-113 54 3-15,70-8 15 16,-5 5-5-16,6 7-12 15,1 12 7-15,3 6-16 16,7 7 7-16,7 1-5 16,12-9-3-16,12-13-8 15,0-12 3-15,25-11-3 16,11-11-3-16,8-9-3 16,6-10-3-16,1-9-10 15,-5 0-10-15,-7-19-7 0,-13-4 36 16,-13-2-2-1,-10-2 2-15,-3-3 0 0,-9 1-5 16,-15 0 5-16,-4 3 2 16,1 4 2-16,8 8 0 15,10 4 12-15,4 5-11 16,5 2 11-16,0-1-16 16,18 1 0-16,15-5-3 15,12 3 2-15,8 4-3 16,-3 1 3-16,-7 0 2 15,-15 0-3-15,-13 0 6 16,-8 0-4-16,-5 0 14 0,-2 0 7 16,0 0-8-1,0 9-13-15,0 18 1 0,0 12 20 16,3 7-10-16,0 4-11 16,0 1 1-16,1 1-2 15,1-4-20-15,5-4-74 16,4-10-109-16,6-11-499 15</inkml:trace>
  <inkml:trace contextRef="#ctx0" brushRef="#br0" timeOffset="21671.75">21705 1506 963 0,'0'0'172'15,"0"0"-145"-15,0 0 7 16,0 0 48-16,-61 126 1 16,42-59-36-16,7 5-18 15,1 1-29-15,-5 6-30 16,-11-2-96-16,-15-1-172 16</inkml:trace>
  <inkml:trace contextRef="#ctx0" brushRef="#br0" timeOffset="24823.8">11829 3978 476 0,'0'0'209'0,"0"0"-174"16,0 0 80-16,0 0-33 15,0 0-42-15,0 0-2 16,0 3 19-16,21-3-17 16,19 0-14-16,11 0-6 15,15 0-14-15,5-2 0 16,13-4-5-16,10 0 4 15,7-5 5-15,8 0-9 16,-3 0 0-16,0-2 1 0,-8 4-2 16,-5 0 0-16,-5-2 6 15,-6 4-6-15,0 0 0 16,-3-2 0-16,-4 0 0 16,-5 4-2-16,-6-2 4 15,-3-2-4-15,0 4 0 16,0-2 2-16,-1 1 1 15,-2-1 1-15,-1 0-2 16,-5 0 0-16,-1 3 4 16,-6-1-2-16,-4 5-2 15,-5-3-2-15,-2 3 2 16,2 0 0-16,4 0-2 16,1 0 2-16,2 0 0 0,5-3 0 15,2-1 0-15,3 0 0 16,0 1-1-16,-4 0 1 15,-11 3-4-15,-14 0 3 16,-11 0 1-16,-7 0-2 16,-4 0 0-16,5 0 2 15,0 0 0-15,4-3 0 16,8 3 1-16,7 0-1 16,5 0 1-16,5 0-1 15,-2 0 0-15,-1 0-2 16,-9 0 1-16,-5 0 1 15,-8 0 0-15,-4 0-2 0,-1 0 2 16,1 0 3 0,2 0 0-16,8 0 3 0,11 0-2 15,9 0-4-15,4 0 1 16,1 0-1-16,-2 0 1 16,-6 0-1-16,-1 0 0 15,-5 3 0-15,0-3 0 16,1 0 0-16,-3 0 0 15,6 0 3-15,1 0 0 16,7 0-3-16,5 0 0 16,4 0 0-16,2 0 0 15,0 0 0-15,1 0 1 16,0 0-1-16,0 0 0 0,-1 0 0 16,-3 0 2-1,-6 0-2-15,0 0 0 0,-1-3-1 16,4 1-1-16,8-2 4 15,9-1-1-15,3 3-1 16,1-1 0-16,-4 0 1 16,-6 0-1-16,-7 0 0 15,-6 1 0-15,-4-2 0 16,-3-1 0-16,-2 0 0 16,3 2 0-16,5-1 0 15,3 0 1-15,5-2-1 16,3 6 0-16,1-2-3 15,-7 1 3-15,-8-1 0 16,-12 1 3-16,-12-1-5 0,-6 1 5 16,-8 0 1-16,1 0 8 15,2-5 12-15,5 3-18 16,6 0-6-16,5-2-4 16,3 4 4-16,3 1-6 15,-4 0 4-15,-7 0 0 16,-5 0 2-16,-7 0-3 15,-3 0 3-15,0 0 5 16,0 0 1-16,0 0-1 16,0 0 0-16,0 0-3 15,2 0-1-15,2 0 1 16,2 0-1-16,2 0-1 16,-3 0 0-16,-2 0 0 0,-1 0-1 15,-2 0 1 1,0 0 0-16,0 0 2 0,0 0 0 15,0 0-1-15,0 0-1 16,6 0 0-16,5 0 0 16,3 0 4-16,3 0 0 15,-1 1-1-15,-7-1-2 16,-4 2-1-16,-5-2 2 16,0 0 9-16,0 0 12 15,0 0-3-15,0 0-4 16,0 0-4-16,0 0-5 15,0 0-4-15,0 0-3 16,0 0 0-16,0 0 0 0,0 0-1 16,0 0 1-16,0 0 2 15,0 0-2-15,0 0 0 16,0 0-1-16,0 1-1 16,0 1-22-16,-11-2-105 15,-17 0-375-15</inkml:trace>
  <inkml:trace contextRef="#ctx0" brushRef="#br0" timeOffset="37140.21">10059 4154 867 0,'0'0'69'16,"0"0"-66"-16,55-72 56 0,-34 61 40 15,-9 5-36-15,-9 6-13 16,0 0 0-16,9 14-22 16,1 21-23-16,5 17 49 15,4 11-22-15,-4 9-12 16,-3 5-17-16,-4 1 0 15,-7 0-3-15,-4-8-2 16,0-6-48-16,0-7-72 16,3-14-123-16,-1-16-382 15</inkml:trace>
  <inkml:trace contextRef="#ctx0" brushRef="#br0" timeOffset="37635.65">10102 4088 854 0,'0'0'161'0,"0"0"-153"16,0 0 47-16,0 0-32 16,91-75-10-16,-19 61 3 15,13 8 10-15,1 6-9 16,-11 2-13-16,-15 17-4 15,-23 6-2-15,-16 7-8 16,-21 3-24-16,-6 5 2 16,-33 5 2-16,-13-1 1 0,-8 0 8 15,3-7 5-15,12-3 4 16,16-7 9-16,12-4 3 16,17-3 1-16,0-3-1 15,26 2 0-15,8 0 15 16,12 2 31-16,5 0-13 15,1 1 0-15,-3 2-3 16,-7 3-12-16,-9 3-5 16,-12 4 0-16,-12 3-11 15,-9 10 13-15,0 6-7 16,-22 3 0-16,-10-1-7 0,-8-4 4 16,-11-1-4-16,-8-4 6 15,-13-3 1-15,-13-6-3 16,-12-9-1-16,-10-11-3 15,-7-12-1-15,10-5-24 16,14-27-128-16,29-27-168 16</inkml:trace>
  <inkml:trace contextRef="#ctx0" brushRef="#br0" timeOffset="39163.81">14744 1912 484 0,'0'0'186'0,"0"0"-169"15,0 0 55-15,0 0 34 16,0 0-42-16,0 0-13 16,-36 54-6-16,36-40-19 15,0 9 3-15,0 13 20 0,4 10-22 16,1 11-19-16,-5 6 2 16,0 5 5-16,0 2-2 15,-3-7-12 1,-3-2 3-16,0-6-2 0,5-16 0 15,1-12-1-15,0-13 0 16,0-10-1-16,0-4 1 16,0 0 2-16,0 0 17 15,0-5 36-15,0-6-6 16,3 2-39-16,1-1-8 16,-3 7-2-16,2 2-1 15,6-4-3-15,12 2-6 16,15-1 1-16,19-2 6 15,20 5-1-15,16 1 2 16,13 0-2-16,5 0-4 16,3 7 2-16,-3 3-10 15,0 1-7-15,-6-3-1 0,0-4 16 16,-5 0 3-16,-4-4 3 16,0 0-2-16,3 0 1 15,10 0 2-15,4 0 0 16,-1 0 2-16,-1 0-2 15,-10 0 2-15,-15 6-1 16,-12-2-1-16,-11 1 1 16,-9 0-2-16,-3 0 1 15,0-5-2-15,3 4 2 16,6-1-1-16,12 0 1 0,6 0 2 16,0-2-2-1,-2 2-1-15,-15-2 0 0,-13 2 1 16,-18-1 0-16,-14-1 1 15,-8 1-1-15,-6-2-6 16,0 0 4-16,0 0 2 16,0 0 1-16,0 0-1 15,1 0-30-15,8 0-103 16,5 0-413-16</inkml:trace>
  <inkml:trace contextRef="#ctx0" brushRef="#br0" timeOffset="39903.51">17043 3700 489 0,'0'0'93'0,"0"0"-74"16,0 0 94-16,0 0-55 15,0 0-35-15,0 0-1 16,8 0 16-16,19 0 21 16,16 0 4-16,19-1-23 15,18-13-28-15,11-3 9 16,8-2-14-16,-2 1-7 0,-8-1 2 16,-7 3-2-1,-12 4 2-15,-13 1 4 0,-17 2-1 16,-16 4-4-16,-12 2 1 15,-8 0 32-15,-4 1-6 16,0-3 8-16,0 5-36 16,-11-1-17-16,-8-4-83 15,-6-4-181-15</inkml:trace>
  <inkml:trace contextRef="#ctx0" brushRef="#br0" timeOffset="40537.18">17551 2445 606 0,'0'0'95'0,"0"0"-87"0,0 0 37 15,0 0 43-15,0 0-18 16,45 86 14-16,0-46-22 16,10 3-23-16,7 6 3 15,0 4-11-15,-6 0-31 16,-8 3 0-16,-8 0 0 16,-9 2 3-16,-4-2 5 15,-4 4 20-15,-5 1 0 16,-6 3-12-16,-4 5-7 15,-5 5 1-15,-3 3-8 16,0 3 11-16,0-1-7 0,0 3-3 16,0-5 11-16,0-4-12 15,-1 2-1-15,-15-6 12 16,-8 2-3-16,0 2 2 16,-8-2 17-16,1-5-17 15,0-5-10-15,-2-13 1 16,5-14-1-16,1-14 0 15,3-10 0-15,0-10 1 16,0 0-3-16,-1-8-17 16,5-14-23-16,7-9-28 15,13-9-85-15,0-10-291 16</inkml:trace>
  <inkml:trace contextRef="#ctx0" brushRef="#br0" timeOffset="41105.62">18025 2358 531 0,'0'0'213'0,"0"0"-202"15,0 0 62-15,0 0-31 16,0 0-23-16,0 0 26 16,105 48 30-16,-44-7-40 15,5 13-9-15,-1 6-11 16,-8 8-3-16,-6 0-5 16,-11 6-7-16,-10 7-3 0,-6 6 3 15,-10 11 14 1,-6 4 4-16,-5 7-14 0,-3 4 7 15,0 6 6-15,0 0-7 16,0-1 19-16,-11-8-9 16,-8-9-12-16,-6-11 5 15,-2-9-1-15,-3-10 13 16,-1-12-9-16,0-11 2 16,2-12-5-16,5-13-11 15,3-13-2-15,7-10-8 16,3-8-37-16,3-28-87 15,7-20-182-15,1-22-450 16</inkml:trace>
  <inkml:trace contextRef="#ctx0" brushRef="#br0" timeOffset="41802.72">18069 2328 239 0,'0'0'144'16,"0"0"-72"-16,0 0 92 15,0 0-40-15,0 0-64 16,0 0-26-16,94-18 9 15,-50 18-15-15,14 0-10 16,11 12-5-16,18 7-7 16,11 6 5-16,11 9-8 15,0 8-3-15,-8 9-6 0,-14 3-3 16,-10 2-5 0,-9-1 14-16,-7 1 0 0,-6 1-1 15,-2-3 0-15,-2-5 1 16,2-4 3-16,0-5 0 15,2-7-1-15,-5-5-2 16,-3-3-6-16,-11-3 3 16,-8-5 3-16,-8-3 0 15,-10-2 0-15,-5-2-82 16,-5-5-137-16,-8-3-145 16</inkml:trace>
  <inkml:trace contextRef="#ctx0" brushRef="#br0" timeOffset="42587.18">18397 4470 517 0,'0'0'95'0,"0"0"-87"16,82-41 67-16,-43 19-46 15,10-2-1-15,6-2 43 0,9-1-21 16,3-1-3 0,6 0-12-16,9-3 15 0,5-3-8 15,-1-2 0-15,-2-3-26 16,-7-4 0-16,-3-3-3 16,-3-6 0-16,-2 2-11 15,-5 2 2-15,-4 1 7 16,-10-1-5-16,-9 0 6 15,-10-4-8-15,-6-3 15 16,-7-1-18-16,-3 4 23 16,-3 0-24-16,0 6 1 15,0 5 1-15,3 3 6 0,-2 5-4 16,2 3-3 0,-1 2-1-16,-1 3 0 0,-3-2-1 15,-2 2 10-15,-5-2-10 16,-2 0 1-16,-1 2 0 15,0 3 1-15,0 7-1 16,0 6-2-16,-1 5 0 16,-5 4 1-16,-3 0-2 15,-4 7-5-15,-1 7 6 16,2 2 2-16,3-3-4 16,3-2-7-16,2-1-31 15,-1-3-59-15,0-6-246 16</inkml:trace>
  <inkml:trace contextRef="#ctx0" brushRef="#br0" timeOffset="43103.8">19920 3128 568 0,'0'0'245'15,"0"0"-238"-15,0 0 80 16,0 0 2-16,0 0-31 16,0 0-7-16,44 0-11 15,22-3-19-15,23 1 11 16,15 0-31-16,6 2 2 16,0-4 0-16,-2-3-2 15,-8 3-1-15,-15-6 3 16,-20 4-3-16,-22-3 3 15,-14 1 0-15,-14-2 14 0,-1 2 20 16,-3-2-14 0,0 3-10-16,2 2 5 0,2 3-9 15,4 2-9-15,5 0 0 16,-4 0 0-16,-6 0-1 16,-9 0-2-16,-5 0-8 15,0 2-1-15,0 2-16 16,-19-3-54-16,-8-1-87 15,4-4-748-15</inkml:trace>
  <inkml:trace contextRef="#ctx0" brushRef="#br0" timeOffset="43971.73">21519 2452 662 0,'0'0'114'0,"0"0"-98"16,0 0 40-16,0 0-9 15,0 0 85-15,-38 112-40 16,22-52-26-16,-1 7-13 16,1 6-20-16,2 2-6 15,3 3-13-15,3 0 3 16,8-3-9-16,0-7-6 16,12-6 1-16,18-8 0 15,10-12-3-15,7-11-3 16,2-13-9-16,0-11-7 15,-4-7-8-15,-9-2 0 16,-11-20-3-16,-14-4 20 0,-11-7 8 16,0-2 1-16,-26 1 1 15,-4 3 1-15,3 7-1 16,3 7 1-16,10 7 0 16,9 5 7-16,5 2-3 15,0 3-5-15,19-1-7 16,7 1 7-16,2 0 2 15,-2 0 2-15,-7 0-1 16,-3 1 2-16,-8 5 3 16,-2-1 4-16,-2 2-6 15,2 7-3-15,3 7-1 16,0 8 0-16,2 6-1 16,-1 4-1-16,0-1 0 0,1-4-4 15,5-2-24-15,9-10-71 16,7-6-173-16,8-12-580 15</inkml:trace>
  <inkml:trace contextRef="#ctx0" brushRef="#br0" timeOffset="44303.14">22093 3202 934 0,'0'0'61'15,"0"0"-18"-15,0 0 51 16,0 0-88-16,0 0-6 0,0 0 0 16,101-9-1-16,-68 14 6 15,-12 6-10-15,-12 1 3 16,-9 2 2-16,0 0 0 16,0 6 2-16,-14 3 35 15,-8 6 9-15,-3 2-23 16,-5 5 8-16,0 3-1 15,3 2-8-15,8 0-3 16,12-2-8-16,9 0-6 16,48-5-5-16,41-6-3 15,44-6-68-15,26-5 9 0,-2-9-113 16,-45-8-789-16</inkml:trace>
  <inkml:trace contextRef="#ctx0" brushRef="#br0" timeOffset="47070.07">14335 3830 302 0,'0'0'501'0,"0"0"-474"0,0 0-22 16,0 0 3-16,0 0 4 15,0 131 57-15,0-57-32 16,5 14 8-16,19 10-34 16,4 11 4-16,3 9-2 15,-2 14-5-15,-12 6 2 16,-14 5-1-16,-3 5 3 16,-14-7-7-16,-18-3-2 0,-4-5 11 15,-1-9 15 1,6-6-15-16,8-6 3 15,8-7-9-15,7-10 4 0,6-13-8 16,2-18 0 0,0-19-3-16,0-16 3 0,9-16-1 15,0-6-3-15,4-7 2 16,5 0 10-16,6-7-1 16,6-5-8-16,6 2 1 15,3 0-4-15,5 2 1 16,7 1 3-16,15-5 3 15,22 0 4-15,25-2 19 16,27-3-15-16,21 3-9 16,20 1-6-16,17 9 0 15,7 2 1-15,-3 2 3 16,-8 0-4-16,-22 3-5 16,-20 0 5-16,-25-3-2 0,-19 0-1 15,-14-2 0-15,-7-8 2 16,-8 2-2-16,-4 2 0 15,-11-1 6-15,-13 4-5 16,-13 3 4-16,-15 0-1 16,-10 0 0-16,-10 0 2 15,-3 0 1-15,0-1 6 16,0-2-10-16,0 2-7 16,0-4-57-16,0-4-120 15,5-4-411-15</inkml:trace>
  <inkml:trace contextRef="#ctx0" brushRef="#br0" timeOffset="47837.7">17205 5530 417 0,'0'0'195'15,"0"0"-154"-15,0 0 36 16,0 0 51-16,0 0-5 16,17 85-43-16,5-54 4 15,8 1-9-15,2 7-22 16,3 4-18-16,-1 6-11 15,2 4 6-15,-4 5-9 16,-2 5-5-16,-5 4-6 16,-9 1 2-16,-7 5-8 15,-6 7 2-15,-2-1-1 16,-1 5-5-16,0-1 8 16,0 1-2-16,0 1-5 0,0-2 7 15,0 4-8-15,-1 2 2 16,-8-1-2-16,-5-1 1 15,-4-8-1-15,-1-6 0 16,1-2 0-16,-1-6-1 16,1 1-2-16,-3-4-10 15,-3-9-5-15,0-10-12 16,-2-10-19-16,1-10-10 16,2-12-13-16,0-6-37 15,4-3-75-15,2-2-171 16,3 0-141-16</inkml:trace>
  <inkml:trace contextRef="#ctx0" brushRef="#br0" timeOffset="48436.85">17761 5240 112 0,'0'0'570'16,"0"0"-511"-16,0 0-46 15,0 0 22-15,0 0 53 16,81 101-2-16,-39-43-34 15,7 13 10-15,-3 7-20 0,3 13 1 16,-1 11-26-16,-5 7 1 16,-4 8-11-16,-7 6 9 15,-7 0 19-15,-6-3-7 16,-5-1-11-16,-1-6-5 16,-3-2-1-16,0-4 7 15,-6 2 0-15,-4-2 1 16,0-3 2-16,-3 0-8 15,-15-9 0-15,-6-4-3 16,-4-6 0-16,-4-13-9 16,1-15-1-16,3-18-2 15,6-17-12-15,3-21-40 16,5-5-35-16,2-33-62 16,4-24-185-16</inkml:trace>
  <inkml:trace contextRef="#ctx0" brushRef="#br0" timeOffset="49123.65">17803 5216 330 0,'0'0'84'15,"0"0"-69"-15,0 0 48 16,0 0 14-16,84-42-13 16,-64 36 3-16,6 5-15 15,4 1 0-15,12 0-9 16,17 10-8-16,20 9 10 16,20 3 2-16,17 5-23 15,15 4-3-15,12 3-12 16,5 2 2-16,0-4-2 15,-13-3-7-15,-15-2-2 0,-13 0 5 16,-8-2-5-16,-7 0 0 16,-4 4 1-16,-6-2-6 15,-1 1 5-15,-1 1 0 16,-4 0 14-16,-1 0-14 16,-10 4-6-16,-8 2 6 15,-9 0 7-15,-11 3 4 16,-8 0-11-16,-8 1-11 15,-7 2 6-15,-5-1-15 16,-1-4-79-16,-4-3-324 16</inkml:trace>
  <inkml:trace contextRef="#ctx0" brushRef="#br0" timeOffset="50303.85">18430 7704 368 0,'0'0'48'0,"150"-39"3"16,-66 22 89-16,2 0-38 0,2 0-18 15,-1-1 23 1,2-2-3-16,1 0-31 0,-1-7 3 16,2-3-30-16,0-8-11 15,-1-8 5-15,-5-5-24 16,-13 3 3-16,-13 2-12 16,-7 4 10-16,-7 2 6 15,-5 1-3-15,-1 0-4 16,0 3-5-16,-1-1-1 15,1 2 1-15,0-6 0 16,1-1-9-16,1-4 1 16,-5 5 1-16,-5 2-4 15,-4 6 4-15,-7 6-4 16,-4 4 0-16,-3-1 1 16,-4 3 3-16,0-3 0 0,1 1-2 15,-1-5-2-15,2-2 1 16,2-1 0-16,-3 0-2 15,3 4 2-15,-2 3-3 16,-3 5 2-16,-1 2-1 16,-2 2 2-16,0 0-2 15,0-3 1-15,0-1 0 16,-1-1-1-16,1-5 1 16,1 3 0-16,4-1 0 15,-1 3 0-15,0 3-3 16,1 4 1-16,-4 2 0 15,0 1 2-15,-3-2-1 0,0 0 1 16,0-5 0-16,0-2-2 16,3-3 0-16,-1-3 2 15,-1 2 0-15,-1 4 0 16,-1 5-3-16,-1 8 1 16,-1 4 2-16,0 2-3 15,0 0-4-15,0 0 0 16,0 0 1-16,0 0 0 15,0 0 4-15,0 0-2 16,0 0 0-16,0 0-15 16,0 0-10-16,0 0-11 15,0 0-20-15,0 2-31 16,-9 5-67-16,-6 1-293 0</inkml:trace>
  <inkml:trace contextRef="#ctx0" brushRef="#br0" timeOffset="50686.33">20339 6056 41 0,'0'0'576'0,"0"0"-477"0,0 0 4 15,0 0 4-15,0 0-3 16,0 0-31-16,9-6 11 16,13 1-34-16,13 3-32 15,14 1-9-15,15 1-9 16,18 0 0-16,13 0 4 16,8 0-4-16,6 3-5 15,0-3 2-15,-5 0 1 16,-8 0-4-16,-14-14-7 15,-15-6-2-15,-14-1 10 16,-15 4 5-16,-14 5-3 16,-15 7 4-16,-8 2-1 15,-1 1 12-15,0 2-12 0,0 0-1 16,-10 0-28-16,-10 5-70 16,1 0-276-16</inkml:trace>
  <inkml:trace contextRef="#ctx0" brushRef="#br0" timeOffset="51486.73">22314 5316 926 0,'0'0'67'16,"0"0"-22"-16,0 0 13 15,0 0-45-15,0 0 2 16,-79 104 52-16,48-35-32 16,1 13-1-16,7 13-7 15,2 7-10-15,4 2-13 16,10-1 3-16,7-8-2 16,0-17-5-16,26-13 0 15,11-15-2-15,14-17 2 16,5-18-29-16,-1-15-8 15,-8-7-47-15,-14-25 19 16,-17-8 51-16,-16-7 5 0,-5-5 3 16,-26 3 5-16,-12 4 0 15,0 9 1-15,1 8 0 16,14 12 14-16,13 6 12 16,13 7-6-16,2 2-2 15,24 1-18-15,18 0 6 16,14 0-2-16,9 9-4 15,-7 1 0-15,-8 1 0 16,-11-5 0-16,-13 0 4 16,-11-3 4-16,-9 2 12 15,-4 7 7-15,-2 7-14 0,0 11 27 16,-7 10-11 0,-2 5-11-16,0 5-12 0,2 5-4 15,5-4-2-15,2-1-1 16,0-8-52-16,17-12-68 15,5-15-284-15</inkml:trace>
  <inkml:trace contextRef="#ctx0" brushRef="#br0" timeOffset="51837.79">22912 6174 1032 0,'0'0'139'0,"0"0"-133"0,0 0 3 16,0 0-7-16,0 0-4 16,101 24 0-16,-58-7-29 15,-7 2-48-15,-11 2-14 16,-14-2 47-16,-11 0 46 16,-9-5 0-16,-25 0 23 15,-3-5 44-15,2-1-25 16,8 2-30-16,12 2-9 15,11 2-3-15,4 3-7 16,0 1-7-16,12 3 6 16,3 2 7-16,-3 3 2 15,-8 6 5-15,-4 6 34 16,0 5 74-16,-6 6 35 0,-18 4-93 16,-16-1-44-16,-21-1-12 15,-27-4-25-15,-28-8-111 16,-30-11-132-16</inkml:trace>
  <inkml:trace contextRef="#ctx0" brushRef="#br0" timeOffset="53135.32">17526 6886 191 0,'0'0'88'15,"0"0"41"-15,0 0-8 16,0 0-51-16,0 0-2 0,0 0-12 16,8 0-18-16,-8 0 0 15,0 0-3-15,0 0 5 16,0 0 13-16,-8 0-9 15,-20 0-3-15,-20 6-12 16,-27-3-24-16,-19 6-5 16,-28-2 0-16,-27 2 1 15,-16-2-1-15,-17-3 0 16,-10 1 1-16,-6-5-3 16,1 3 3-16,-5 0-1 15,10 2 23-15,-5-2-20 16,-8 3-3-16,0 0-2 0,-2 2 1 15,-4 3-3 1,7 2-1-16,5 2-27 0,4 1-2 16,15-1 34-16,5-1 6 15,13-3 1-15,0-2-2 16,9 2-1-16,8-1 2 16,12-2 0-16,19-1 7 15,15-2 10-15,16 0-5 16,17-1-11-16,12 1-4 15,15 0-1-15,10 2-2 16,5-2 1-16,3 3-2 16,-1 1 1-16,-8 3 0 15,-4 1-1-15,-13-2 1 0,-8 0-6 16,-6-2-14 0,0-1 10-16,1-6 10 0,2-2 0 15,-3 0 3-15,-2 0-1 16,-4 0-2-16,-6 0-2 15,-2 0 2-15,-4 0 12 16,-3 0-2-16,3 1-6 16,9 1 1-16,9-2-3 15,10 0 3-15,15 0-2 16,13 0-2-16,10 0 5 16,8 0 9-16,5 0 15 15,0 0-8-15,0 0-13 16,0 0-9-16,0 0-2 15,0 0-2-15,0 0 2 0,0 0-12 16,0 0-55-16,7-8-152 16,2-4-297-16</inkml:trace>
  <inkml:trace contextRef="#ctx0" brushRef="#br0" timeOffset="53553.66">10142 6662 762 0,'0'0'49'0,"0"0"10"15,0 0 42-15,0 0-61 16,-113-8-26-16,76 33 7 16,-2 9 17-16,3 10 0 15,9 6-13-15,6 11-7 16,8 13 9-16,3 12 9 0,2 9 2 15,2 10 1 1,6 6-9-16,0 3-6 0,8 5-11 16,23-6-13-16,21-10 0 15,26-17-29-15,34-21-82 16,29-26-150-16,25-28-578 16</inkml:trace>
  <inkml:trace contextRef="#ctx0" brushRef="#br0" timeOffset="55439.93">13573 7190 112 0,'0'0'126'16,"0"0"-24"-16,0 0 60 15,0 0 1-15,0 0-32 16,0 0-20-16,0 0-1 15,-66-46-28-15,66 46-44 16,0 5-38-16,0 23 3 0,0 16-3 16,8 20 14-1,-4 11 0-15,-2 12 1 0,5 11-2 16,-1 6-7-16,5 11-2 16,3 11 3-16,-1 13-5 15,-6 5-2-15,-7 1 1 16,0-10-1-16,-3-11 1 15,-11-8 3-15,3-21 5 16,0-9-6-16,5-16 0 16,2-14 2-16,2-16-5 15,1-11 0-15,1-11-1 16,0-6 1-16,0-4-1 0,0-2 0 16,0-2 1-1,9 3 0-15,10 0 0 0,15 0 0 16,19 0 5-1,23 0-4-15,22 1-1 0,26 3 2 16,16-5-2-16,23 3 7 16,14-5-6-16,11-4 1 15,13 0-2-15,2 0 0 16,2 0-2-16,1 0 2 16,-5 0 0-16,-12 0-1 15,-14 0 8-15,-28 0-6 16,-31 1 6-16,-32 2 6 15,-31-3 6-15,-28 0-13 16,-16 0 1-16,-9 0 1 16,0 0 20-16,0 0-11 0,0 0-17 15,0 0 0-15,1 0-12 16,2 0-22-16,0 0-22 16,4 0-51-16,-3-9-155 15</inkml:trace>
  <inkml:trace contextRef="#ctx0" brushRef="#br0" timeOffset="56390.61">15892 9232 251 0,'0'0'297'0,"0"0"-251"15,0 0 29-15,0 0 39 16,81 0-50-16,-37 0-12 15,19 0 0-15,20 0 12 16,22-5-59-16,16 3-4 16,7 2 17-16,1 0-12 15,-11 5-6-15,-16 3 12 16,-19 1-5-16,-17-4 4 16,-19 1-11-16,-14-3 8 0,-14-3 14 15,-5 0-3 1,-7 0 4-16,-3 0-1 0,-2 0-17 15,-1 3-5-15,1 2-9 16,-2 7-37-16,1 0-48 16,1-2-183-16,-1-3-354 15</inkml:trace>
  <inkml:trace contextRef="#ctx0" brushRef="#br0" timeOffset="56819.44">17062 8643 748 0,'0'0'147'0,"0"0"-124"16,0 0 26-16,0 0-47 16,0 0 23-16,0 0 52 15,125 105-4-15,-56-51-35 16,8 13-7-16,5 11-4 0,-3 7-4 16,-6 12-4-1,-12 9 14-15,-16 0-7 16,-18 11-15-16,-19-1-2 0,-8 4 3 15,-15 1 1-15,-15-2 19 16,-8 0-28-16,-6-1-3 16,-7 2-1-16,-6-10-1 15,-1-13-8-15,0-17-13 16,6-30 0-16,13-21-14 16,12-24-55-16,17-10-120 15,10-41-315-15</inkml:trace>
  <inkml:trace contextRef="#ctx0" brushRef="#br0" timeOffset="57243.91">17797 8373 504 0,'0'0'180'0,"0"0"-143"16,0 0-4-16,0 0 47 0,0 0-12 15,93 83 34 1,-32-18-41-16,12 17 2 0,6 14-34 15,3 13 13-15,-6 11-16 16,-14 14-15-16,-15 8-1 16,-20 5 5-16,-18 5 21 15,-9-4-31-15,-21 0-3 16,-18-2 3-16,-3-5 2 16,-1-5-2-16,-2-8-5 15,3-18 0-15,-1-19-11 16,4-30-14-16,4-22-14 15,5-25-55-15,11-14-166 16,11-30-407-16</inkml:trace>
  <inkml:trace contextRef="#ctx0" brushRef="#br0" timeOffset="57788.97">17949 8310 224 0,'0'0'420'0,"0"0"-405"16,0 0-2-16,0 0-6 15,100-41-2-15,-30 41 36 16,17 0 59-16,16 21-14 16,16 9-71-16,17 8-7 0,12 7-2 15,17 5-6-15,4 4 2 16,10 3 18 0,3 2 7-16,0 4-27 0,0 7 0 15,-9-1-3-15,-14 3 3 16,-17-5 3-16,-27-5-2 15,-32-3 2-15,-24-4 0 16,-27-1-6-16,-11 3-5 16,-13-1 6-16,-8-2-8 15,0-4-22-15,-15-6-165 16,-11-10-194-16</inkml:trace>
  <inkml:trace contextRef="#ctx0" brushRef="#br0" timeOffset="58553.53">17956 10797 330 0,'0'0'414'15,"0"0"-409"-15,140-39 26 0,-53 11 5 16,14-8-23-16,10-4-12 15,9-7 34-15,2-9-17 16,2-6-3-16,0-5-2 16,-1-3 23-16,0-4 18 15,4 1-21-15,4-6-16 16,-2-9-8-16,-2-6-4 16,-6-3-5-16,-12 7-2 15,-14 15-5-15,-20 14 4 16,-17 16 6-16,-18 8 15 15,-17 4-9-15,-7-1 12 16,-8-2 19-16,-4-3-23 16,2-8-4-16,1-6-10 0,4 0-1 15,5 7-2-15,-4 8-17 16,-1 13 2-16,-7 13 4 16,-4 4 11-16,0 4-1 15,0 2-12-15,-9-3 5 16,-1 3 2-16,2 1 6 15,3 1 0-15,5 0 3 16,0 0-3-16,0 0-16 16,0 0 6-16,0 0 2 15,0 0 0-15,-8 9 2 16,-6 4-32-16,0-4-175 16,3-1-426-16</inkml:trace>
  <inkml:trace contextRef="#ctx0" brushRef="#br0" timeOffset="59054.9">20457 9279 637 0,'0'0'164'0,"0"0"-136"16,0 0 21-16,0 0-7 15,0 0 9-15,81-56-11 16,-34 48-13-16,23 3-2 16,21 1-18-16,21-3 0 15,19-2 1-15,18-5-5 16,21-8-6-16,12-4 2 16,0-1-3-16,-12 5-7 15,-26 2 11-15,-28 4 1 16,-25 4-1-16,-21 0-2 15,-16 3 2-15,-10-3 9 0,-12 3 0 16,-13 1-1-16,-9 0-5 16,-8 1 1-16,-2 2-4 15,-7 3-8-15,-16 2-46 16,-8 0-161-16,-2-3-525 16</inkml:trace>
  <inkml:trace contextRef="#ctx0" brushRef="#br0" timeOffset="60038.13">23228 8303 728 0,'0'0'33'0,"0"0"-33"0,0 0 0 15,-70 75 87-15,25-20-5 16,-7 12-5-16,-6 7-24 15,1 1-18-15,8 3-11 16,13-1-13-16,17-3-6 16,19-8 3-16,10-6-6 15,29-11 0-15,15-13-2 16,8-12-1-16,8-11-6 16,0-13-24-16,-13 0-5 15,-14-20 23-15,-23-8 13 16,-20-4-5-16,-6 0 3 15,-30 2-2-15,-13 3 8 16,-1 6 0-16,5 5 0 16,13 7 2-16,15 4-1 15,13 5 5-15,4 0-10 0,18 0 2 16,25 0-2-16,17 14 1 16,10 1 1-16,-1 2 0 15,-8-2-1-15,-15 1 2 16,-16-1-2-16,-12 1 5 15,-8 2 0-15,-8 6 2 16,-2 5 1-16,0 5-6 16,0 9-3-16,0 8-4 15,0 2-6-15,0 0-80 16,15-7-285-16</inkml:trace>
  <inkml:trace contextRef="#ctx0" brushRef="#br0" timeOffset="60438.22">24157 9383 1155 0,'0'0'53'16,"0"0"-46"-16,-125-54 22 15,62 35-9-15,-4-1-16 16,5 4 22-16,9-3 14 15,10 4-25-15,13-2-14 16,17 0 3-16,13-1 4 0,1-4-8 16,34-4-17-1,15-1-17-15,16-1-21 0,1 3 5 16,-3 4 13-16,-15 1 23 16,-13 5 14-16,-14 3 11 15,-9 1 24-15,-9 6 21 16,-2 1 12-16,-2 4-4 15,0 0-15-15,-12 23-37 16,-23 25-9-16,-17 33 21 16,-14 27 9-16,-9 13 5 15,-8 17-10-15,-3 5-28 16,-4 0-17-16,-7 5-112 16,-15-11-112-16,-23-16-525 0</inkml:trace>
  <inkml:trace contextRef="#ctx0" brushRef="#br0" timeOffset="61505.96">17453 10101 125 0,'0'0'162'15,"0"0"-144"-15,0 0 30 16,0 0 60-16,0 0 26 16,0 0-4-16,6 5-10 15,-6-2-31-15,1 1-21 16,1 1 9-16,-1-1-29 16,-1-1-13-16,2-3-8 15,-2 0-8-15,0 0 1 0,0 0-4 16,-5 0 6-16,-31 2-10 15,-33 6-6-15,-38 1-6 16,-51 4 1-16,-46-1-1 16,-47 1 0-16,-49 0-13 15,-44 2 13-15,-32 6 1 16,-6 1 5-16,15 6-5 16,45 1 34-16,40 0 2 15,26 4-27-15,11-2-9 16,-3 1-1-16,1-3 0 15,7-3 3-15,17-8-1 16,30-7 2-16,30-8 3 16,33-3-6-16,33 0 2 0,36-7-3 15,28 2 2-15,24 2 4 16,9 3-6-16,0 0-8 16,8 0-3-16,11 0 11 15,8 0 1-15,0 0-1 16,-5 0-5-16,-4 0-28 15,-5 0-26-15,-5 0-61 16,-8-7-104-16,0-13-419 16</inkml:trace>
  <inkml:trace contextRef="#ctx0" brushRef="#br0" timeOffset="62088.57">10035 10074 959 0,'0'0'72'15,"0"0"-42"-15,0 0 22 0,-24 77 15 16,9-4 5-16,0 19-23 16,-1 9-3-16,4 6-15 15,6 7-10-15,6-3-14 16,0-2-7-16,6-5 0 16,12-16-27-16,3-20-58 15,4-23-70-15,0-26-166 16,-8-19-393-16</inkml:trace>
  <inkml:trace contextRef="#ctx0" brushRef="#br0" timeOffset="62387.53">9899 10149 1059 0,'0'0'28'15,"0"0"-27"-15,0 0 1 16,0 0 1-16,115-48 7 16,-48 48 17-16,15 26 12 15,9 15-34-15,3 13 4 16,-7 11-9-16,-14 11 1 16,-20 5-1-16,-24 6 0 0,-26 3 4 15,-9 3-3-15,-39 5 27 16,-13-2 13-16,-12-3-20 15,-15-4-14-15,-17 0-7 16,-28-5-5-16,-39 0-72 16,-67-3-175-16</inkml:trace>
  <inkml:trace contextRef="#ctx0" brushRef="#br0" timeOffset="66758.82">16053 12163 670 0,'0'0'182'0,"0"0"-162"16,0 0-20-16,0 0 0 15,0 0 5-15,0 0 66 16,0 0 7-16,-62 92-41 0,41-47 15 15,4 10-6-15,4 9-24 16,9 11 0-16,4 11 4 16,0 7-2-16,7 3-6 15,6 1 0-15,-5-2-13 16,-4-1 11-16,-4-1 3 16,0-4 1-16,-17 0-7 15,-1-2 1-15,0-2-3 16,3 1-4-16,3 2 4 15,5 1-8-15,0 0 7 16,1-1 3-16,0-7 3 16,-2-2-6-16,-1-4-1 15,-6-2 11-15,0-3-5 16,-3-6-10-16,4-2 6 0,4-4-4 16,0-4-6-16,7-4-1 15,3-9 0-15,0-7-7 16,0-11-11-16,0-6-25 15,0-10-39-15,0-4-24 16,0-3-26-16,-3-3-62 16,-12-25-296-16</inkml:trace>
  <inkml:trace contextRef="#ctx0" brushRef="#br0" timeOffset="69287.83">16153 12146 199 0,'0'0'353'0,"0"0"-275"0,0 0 5 15,0 0 5-15,0 0-19 16,0 0-13-16,-3-20 0 16,33 15-32-16,19 1-9 15,22-1-11-15,17 5 10 16,9 0-13-16,0 0 3 15,0 0 3-15,-5 9-2 16,-5 1-4-16,-2-1-2 16,-5-3 4-16,-1-4-5 15,6-2 3-15,9 0-1 16,15 0 0-16,18 0 0 16,10 0 1-16,5 0 0 15,1 2-2-15,-10 6 2 0,-14 1 5 16,-18-1-5-16,-22 1-1 15,-17-6 0-15,-15 1-9 16,-6-4 8-16,-2 0-20 16,-1 0 17-16,4 0-4 15,4-6-4-15,-1-2 11 16,-5 3 2-16,-13 3 4 16,-12 0 2-16,-12 2 1 15,-3 0 29-15,0 0 2 16,0 0-25-16,0 0-11 15,0 0 3-15,0 0-2 16,0 0-4-16,0 0-2 16,0 5 2-16,0 13 0 15,0 9 16-15,-3 2 1 0,-6 4 2 16,0 4 2-16,0 0 2 16,0 0-5-16,0 2-5 15,6 3 0-15,3 4-8 16,0 7 0-16,5 3 5 15,9 4 10-15,0 2-16 16,1 7-2-16,-2-1 5 16,1 0-6-16,-7 1 1 15,1-8 1-15,-4-2-3 16,-1-9 1-16,-3 0-2 16,0-5 3-16,0 0-2 15,0-1 2-15,0-2-2 16,0 1 1-16,0 4 3 15,0 0-2-15,2 1 5 0,2 7-7 16,-1 2 4-16,-2 1-3 16,-1 1-1-16,0-6 4 15,0-3-2-15,0 1 0 16,0-4-2-16,0 3 0 16,0 3 2-16,0 0-2 15,2 5 0-15,1 1-2 16,2 3 5-16,-4 2-6 15,-1-2 6-15,0-2-8 16,0-2 9-16,-8-4-7 16,-3-3 4-16,0-3-1 15,4 2 1-15,2 6-1 16,4 5-1-16,1 3 1 0,0 2 0 16,1 0 0-16,5-2 0 15,-1 1-1-15,-4-1 1 16,-1-3 0-16,0-11 0 15,0-8 2-15,0-6-6 16,0-8 5-16,0-5-1 16,0 3 0-16,8-1-2 15,0 2 1-15,0 2 0 16,-3 0 1-16,-4 0 0 16,-1-2-3-16,0-6 2 15,0-5 1-15,0-3-3 16,0-4-1-16,0 1-1 0,0-3 4 15,0-1-2-15,0-2-3 16,0 0 2 0,0 0 4-16,0 0 0 0,0-1 0 15,0 1 0-15,0-2-1 16,-5-1 1-16,1-1-1 16,-2 0-8-16,-4 0-3 15,-5 0-4-15,-11 0-3 16,-7 0 11-16,-9 0 5 15,-10 0 1-15,-9 0 2 16,-4 0 0-16,-7 0 0 16,1 0-1-16,-2 0 4 15,-2 0-4-15,-1 3 1 16,-2 1 0-16,-5-1-1 0,-5 0-2 16,-8-1 3-16,-7 0-2 15,-11-2 2-15,-9 0 1 16,-5 0 0-16,-3 0-1 15,-1-7 0-15,7 0 0 16,10-3 2-16,11 3-2 16,10 0-3-16,6-1 3 15,0 5 0-15,-2-3 0 16,-1 3 0-16,-1 1 0 16,-2-1 1-16,1 3 0 15,8 0 0-15,11 0-1 16,13 0-10-16,10 0-9 0,6 0-3 15,6 0 0-15,5 0 14 16,3 0 7-16,4 0 1 16,2 0 0-16,4 0 0 15,9 0 0-15,3 0 2 16,6 0-3-16,1 0 1 16,2 0-1-16,0 0 1 15,0 0 1-15,0 0 0 16,0 0 1-16,0 0 4 15,0 0-2-15,-2 0 4 16,2-3 1-16,0-6-8 16,0-2 3-16,0-7 7 0,0 1 0 15,8-5-4 1,1 1-1-16,0-3-5 0,-1 2 1 16,-2-1 0-16,-2 2-2 15,-1 0 0-15,-1 0-2 16,-2-3 2-16,0-2 3 15,0-3-2-15,0-2 0 16,0-5-2-16,0 3-1 16,0 0 2-16,0 3 0 15,4 4 2-15,8 2 0 16,-3 3 0-16,0 2-2 16,-4 0 1-16,0 0-1 15,-5-1 1-15,0-1-1 0,0-1 1 16,0-2 1-1,0 2-2-15,0 0 2 0,0 1 3 16,0 2-3 0,0 2 1-16,0 0 7 0,6 0-3 15,3-1-5-15,2 1 2 16,-1-6-4-16,-1-3 0 16,-3-4 0-16,-4-4-3 15,-2 3-5-15,0 2 4 16,0 7-4-16,-6 2 8 15,-3 5 0-15,3 1 8 16,-2 0-5-16,7 0-3 0,1-5-1 16,0-1-22-1,0-13-87-15,1-11-254 0</inkml:trace>
  <inkml:trace contextRef="#ctx0" brushRef="#br0" timeOffset="70239.6">15942 13043 361 0,'0'0'128'16,"0"0"-126"-16,0 0 2 16,0 0 21-16,0 0 11 15,0 0 41-15,0 0 39 16,-60 19-53-16,57-18-37 15,-11 3 33-15,-17 1 12 16,-32-1-22-16,-32 2-28 16,-29 1-7-16,-23-6-14 0,-14 1 13 15,-7-2-6-15,0 0-7 16,10 0 3-16,13 0-1 16,23-3 0-16,26-2-1 15,29 2-2-15,24-2 1 16,22 1-15-16,12 0-34 15,9 4-56-15,3 0-313 16</inkml:trace>
  <inkml:trace contextRef="#ctx0" brushRef="#br0" timeOffset="70888.53">15724 13768 211 0,'0'0'22'16,"0"0"60"-16,0 0-22 15,0 0-55-15,0 0 8 16,0 0-6-16,72-2-7 0,-58 2-3 16,-5 8 3-1,-1-2 0-15,-5 2 0 0,1-5 17 16,-4-3 30-16,0 0 47 15,0 0 67-15,-15 0-42 16,-18 0-66-16,-20 0-38 16,-20 0-10-16,-20 9 4 15,-23 6 0-15,-23 0-1 16,-17 2 14-16,-15 0 5 16,0-1 22-16,3 0-20 15,14 0 8-15,26-1-37 16,20-1 1-16,29-2-2 15,24-1-1-15,15 0 1 16,11 1-21-16,12 5-69 16,12 2-161-16,5 0-190 0</inkml:trace>
  <inkml:trace contextRef="#ctx0" brushRef="#br0" timeOffset="71521.86">15749 14495 362 0,'0'0'118'0,"0"0"-79"0,0 0 62 16,0 0-87-16,0 0-14 16,0 0-17-16,-18 0 17 15,18 0 6-15,0 0 0 16,-6 0-6-16,-16 8 12 15,-17 1 111-15,-22 2-60 16,-18 2-32-16,-18-3 13 16,-12 2 6-16,-9-2 1 15,-1-2-18-15,1-1-5 16,6-3-6-16,12 1-7 0,6-2-8 16,9 3-7-1,5 1 0-15,5 5 0 0,5 2 0 16,3 2-2-16,15 1 1 15,9 1-4-15,14 1-17 16,14 0-35-16,14-1-74 16,1-2-207-16,16-2-184 15</inkml:trace>
  <inkml:trace contextRef="#ctx0" brushRef="#br0" timeOffset="72039.64">15570 15213 473 0,'0'0'226'15,"0"0"-209"-15,0 0 94 16,0 0-43-16,0 0-36 16,0 0 35-16,-89 39 17 15,26-22-47-15,-28 2-18 16,-28 1-6-16,-36-3 3 15,-30-4-7-15,-29-6-4 16,-12-7 0-16,3 0-5 16,15-15-28-16,27-13-56 15,29-12-88-15,33-10-341 0</inkml:trace>
  <inkml:trace contextRef="#ctx0" brushRef="#br0" timeOffset="72738.69">13218 13392 793 0,'0'0'109'15,"0"0"-102"-15,0 0 109 16,0 0-89-16,-24-85-13 16,24 38 5-16,6-9-14 0,11-11 7 15,3-16-10-15,1-17-2 16,0-13-2-16,0-9-1 15,-5 10-18-15,-5 19 21 16,-4 30 8-16,-2 31-2 16,-2 18 3-16,0 14-9 15,-2 23 0-15,7 30 0 16,8 30 21-16,8 17 2 16,9 11-15-16,4 5-1 15,-6-7-7-15,-5-13 2 16,-10-7-7-16,-5-14-23 15,-4-18-113-15,-7-19-355 16</inkml:trace>
  <inkml:trace contextRef="#ctx0" brushRef="#br0" timeOffset="72906.6">13211 13043 760 0,'0'0'246'0,"0"0"-246"16,0 0 0-16,0 0 0 16,113 56 7-16,-52-49-7 15,9-4-28-15,-4-3-243 16</inkml:trace>
  <inkml:trace contextRef="#ctx0" brushRef="#br0" timeOffset="73206">12984 13675 1017 0,'0'0'56'15,"0"0"-34"-15,0 0 46 16,0 0-67-16,0 0 1 16,6 99 24-16,14-39 6 0,-1 12-15 15,-5 4-11-15,-8-1-6 16,-4-2 0-16,-2-8-20 16,0-19-61-16,7-17-81 15,4-22-133-15,1-7-183 16</inkml:trace>
  <inkml:trace contextRef="#ctx0" brushRef="#br0" timeOffset="73638.53">12996 13629 751 0,'0'0'64'0,"0"0"2"0,0 0 8 15,0 0-73-15,83-29-1 16,-22 25 0-16,2 4 1 15,-6 0-1-15,-18 0 0 16,-17 5 0-16,-18 9-4 16,-4 6-2-16,-25 7 6 15,-15 7 10-15,-6 0-5 16,4 2-4-16,7 0-1 16,12-5 0-16,12-5-15 15,11-2-19-15,0-10-24 16,15 1 1-16,9-5-2 15,1-1 41-15,-1 3 18 16,-4 0 0-16,-3 1 25 16,-3 3 22-16,1 1 18 15,-2 5-6-15,3 1-16 0,0 1-12 16,-3 2-26-16,-4 0-5 16,-9 1 0-16,0 0-2 15,-18 1 2-15,-19-1 1 16,-17-3-1-16,-10-4-10 15,-5-6-4-15,5-9-32 16,12-5-85-16,19-3-280 16</inkml:trace>
  <inkml:trace contextRef="#ctx0" brushRef="#br0" timeOffset="73972.58">13334 14450 88 0,'0'0'531'16,"0"0"-491"-16,0 0 181 15,0 0-56-15,0 0-76 16,0 0-56-16,-98-67 10 16,59 88 0-16,3 8-8 15,2 7-10-15,11 7-6 0,7 10-11 16,7 7 1-16,6 6 0 16,3 9-4-1,0 3-5-15,0 1-6 0,17-5-52 16,11-17-95-16,2-18-148 15</inkml:trace>
  <inkml:trace contextRef="#ctx0" brushRef="#br0" timeOffset="74285.86">12911 15045 22 0,'0'0'1162'0,"0"0"-1162"16,0 0 9-16,0 0-9 15,0 0 26-15,0 110 14 16,4-53-5-16,-1 10-2 15,-3 9-13-15,0 2-18 16,-15-4-2-16,2-10-20 0,-2-15 0 16,6-19-61-16,3-17-18 15,0-13-172-15,2-15-442 16</inkml:trace>
  <inkml:trace contextRef="#ctx0" brushRef="#br0" timeOffset="74594.05">12817 15236 928 0,'0'0'37'15,"0"0"-13"-15,0 0 28 16,0 0-25-16,82-40 4 0,-55 40 6 16,-4 14-17-1,-3 16-8-15,-2 9-8 0,-9 7 0 16,-5 7 0-16,2 1 0 15,3 1-4-15,5-2-1 16,2-2 1-16,-4 1 0 16,-6 3 0-16,-6 1 0 15,-6-2 2-15,-22 1-1 16,-10-7 4-16,-11 2-3 16,-6-4-2-16,-11-5 0 15,-1-10-14-15,-3-15-64 16,0-16-108-16,-2-19-427 15</inkml:trace>
  <inkml:trace contextRef="#ctx0" brushRef="#br0" timeOffset="75588.45">18904 12749 486 0,'0'0'194'0,"0"0"-120"0,0 0 32 16,0 0-31-16,0 0-17 16,0 0 13-16,0 0-22 15,34 0-19-15,24 3 24 16,33-3-9-16,30 0-36 15,18 0-1-15,1 0-8 16,-7 0-5-16,-11 0-3 16,-13 0 1-16,-13 0 6 15,-19 0 1-15,-25 1-7 16,-23 1 5-16,-16-2-11 16,-13 4-8-16,0 0-52 0,-5 5-79 15,-12-1-292-15</inkml:trace>
  <inkml:trace contextRef="#ctx0" brushRef="#br0" timeOffset="76072.81">19171 13546 433 0,'0'0'166'0,"0"0"-124"15,0 0 126-15,0 0-43 16,0 0-48-16,0 0-4 15,-26 3-17-15,26-3-19 16,0 0-11-16,0 0-17 16,8 0-6-16,11 0 19 15,11 0 19-15,7 0-10 16,7-3-6-16,5-1-1 0,0 3-9 16,5-1 3-1,6 2-12-15,5 0-2 0,7 0-3 16,7 0 0-1,9 3-1-15,7 0 2 0,5-2-1 16,-4 1-1-16,-16-2-1 16,-17 1 1-16,-24-1 0 15,-21 2 0-15,-14-2-19 16,-4 3-22-16,-6 5-58 16,-18 1-43-16,-7 2-278 15</inkml:trace>
  <inkml:trace contextRef="#ctx0" brushRef="#br0" timeOffset="76624.67">18998 14490 1 0,'0'0'108'0,"0"0"63"16,0 0-42-16,0 0 7 15,0 0 7-15,0 0 3 16,-2 7-24-16,2-7-14 16,-1 0-24-16,-1 0-13 15,2 0-11-15,0 0-6 16,0 0-14-16,9 0-16 15,30 3-7-15,25-3 30 16,30 0-20-16,31 0-17 0,13 0-7 16,14 0-3-1,2 2 0-15,-8 5-2 0,-16 3 2 16,-23-3 0-16,-35 0 0 16,-31-3-2-16,-26-2 2 15,-15-1-9-15,0 0 2 16,-15 3-12-16,-20 4-26 15,-10 2-54-15,-4 2-83 16,7 0-306-16</inkml:trace>
  <inkml:trace contextRef="#ctx0" brushRef="#br0" timeOffset="77110.56">19035 15288 493 0,'0'0'354'16,"0"0"-298"-16,0 0 64 15,0 0-23-15,0 0-59 16,0 0 33-16,22 0-24 16,23 0-11-16,27 0-14 0,26-9-18 15,25-7-4-15,10-3 0 16,2-6-18-16,-11-7-25 15,-18-10-60-15,-21-19-143 16</inkml:trace>
  <inkml:trace contextRef="#ctx0" brushRef="#br0" timeOffset="78021.98">21097 12078 878 0,'0'0'95'0,"0"0"-80"0,0 0-8 15,-75 99 38-15,54-55-12 16,3 7 2-16,11 3-12 16,7 5-15-16,0 2-5 15,19-2-1-15,14-2-2 16,9-11-6-16,2-12 6 15,0-16-16-15,-5-15-4 16,-7-3 1-16,-11-17 8 16,-12-12 8-16,-9-7 3 15,-6-2-3-15,-18 4 3 16,-4 7 7-16,2 6 3 16,7 7 2-16,7 8-3 15,8 3 5-15,4 1-10 16,0 2-4-16,24-3-14 0,15-2 12 15,14-1-3-15,10-2-29 16,1 2-10-16,-7 3 10 16,-16 1 29-16,-17 1 4 15,-10 1 2-15,-11 0 24 16,-3 0 35-16,0 0-8 16,0 0-25-16,-3 14-19 15,-7 11 31-15,-1 9-15 16,3 9-18-16,5 9-4 15,3 3-2-15,0 2-1 16,12-4-30-16,14-8-43 16,7-12-102-16,4-16-568 15</inkml:trace>
  <inkml:trace contextRef="#ctx0" brushRef="#br0" timeOffset="78209.95">21793 12366 1047 0,'0'0'104'15,"0"0"-89"-15,0 0 44 16,-70 94-14-16,52-33-13 0,6 8-13 16,5 3-9-1,7-2-10-15,0-6-80 16,18-10-160-16</inkml:trace>
  <inkml:trace contextRef="#ctx0" brushRef="#br0" timeOffset="79002.59">20977 13414 180 0,'0'0'622'0,"0"0"-607"0,0 0 109 16,0 0-20-16,0 0-41 15,0 0-22-15,-28 12-5 16,1 20 5-16,-7 8-12 16,-2 7-7-16,3 1-5 15,8 2-6-15,9-2-5 16,8 1-3-16,8-6-3 16,1-4 0-16,23-9-2 15,8-8 0-15,8-10-4 16,6-9-16-16,3-3-17 15,-4-4-29-15,-11-15 11 16,-8-1 13-16,-16-4 24 16,-10-2 19-16,0-2 1 15,-10 7 3-15,-11 3 8 0,3 7 12 16,2 7-8 0,5 4-4-16,5 0-7 0,4 0-4 15,2 2-5-15,0 5 3 16,0 0 1-16,0-4 1 15,0 4 0-15,0-3 3 16,0 2-2-16,0 1 1 16,2 5 1-16,-1 2 13 15,2 2-2-15,2 1-9 16,3-1-3-16,3-2 0 0,0-4 1 16,2 0-3-1,1-4 0-15,-4 0-7 0,-1-1-6 16,-3-2-10-16,-5 2-29 15,-1 0-57-15,0 1-120 16,0-3-194-16</inkml:trace>
  <inkml:trace contextRef="#ctx0" brushRef="#br0" timeOffset="79355.37">21310 13657 519 0,'0'0'240'0,"0"0"-232"0,0 0-8 16,0 0 7-16,0 0-3 16,97-14-4-16,-79 14 0 15,-6 8 8-15,-2 0-5 16,-1 1-3-16,-2 0 8 15,0 4 14-15,-4 1 13 16,-3 3 17-16,0 8 9 16,-5 5-16-16,-13 6-13 15,-6 6-8-15,-1 0 0 16,4 3-10-16,12-4 1 16,9-2-10-16,5-4-2 0,37-7-3 15,24-4-5 1,24-3-63-16,14-4-134 0,-1-4-439 15</inkml:trace>
  <inkml:trace contextRef="#ctx0" brushRef="#br0" timeOffset="80141.85">20949 14495 704 0,'0'0'40'16,"0"0"67"-16,0 0-3 15,0 0-20-15,0 0-8 16,0 0-25-16,-6-31-21 16,-6 40-29-16,-9 15 3 15,-6 12 5-15,-1 6 5 16,1 3 1-16,6 3-3 16,9-1-9-16,9-2-2 15,3-5-1-15,11-6 0 16,19-6-2-16,8-10 2 15,6-11-7-15,1-7-14 16,-3 0-7-16,-9-1-22 16,-9-13-2-16,-15-5 18 0,-9-1 34 15,0-1-5 1,-17 2 5-16,-3 2 5 0,-2 4 2 16,5 4 7-16,4 6 6 15,7 1-8-15,4 0-8 16,2 2-3-16,0 0-1 15,5 0-11-15,11 0 11 16,-1 0 5-16,1 3-5 16,-5 4 2-16,-4 2-4 15,-1 1 1-15,0 2 1 16,2 4-1-16,1 4 2 16,5 2-2-16,6 1-1 0,4-1-14 15,0-4-21-15,-5-4-4 16,-6-4 20-16,-5-1 13 15,-6-6 3-15,-2-1 1 16,0 1-27-16,0-3-62 16,0 0-96-16,0 0-65 15</inkml:trace>
  <inkml:trace contextRef="#ctx0" brushRef="#br0" timeOffset="80671.95">21460 14696 848 0,'0'0'55'0,"0"0"18"16,0 0-32-16,0 0-35 15,0 0-6-15,87-3 2 16,-47 3-2-16,-7 2-64 0,-14 2 30 16,-13 2 14-1,-6 1 16-15,0 3 4 0,-13 2 7 16,-9 4 8-16,-2 0-11 15,0 4-4-15,4-1-2 16,3 1-18-16,6 1-25 16,6 0-32-16,5-1-30 15,0-5 38-15,10-1 22 16,5-5 31-16,-1-5 15 16,0 0 1-16,-2-1 41 15,0 0 50-15,1 1 20 16,-1 3-63-16,-1 8-28 15,-1 2 0-15,-4 9 0 0,-5 6 2 16,-1 4-6 0,-14 6-13-16,-25 3 8 0,-22 2-11 15,-20 2-12-15,-17-3-142 16,-13-4-272-16</inkml:trace>
  <inkml:trace contextRef="#ctx0" brushRef="#br0" timeOffset="81371.78">20506 15175 702 0,'0'0'113'15,"0"0"16"-15,0 0-14 16,0 0-74-16,0 0-38 16,0 0-1-16,-33 65 55 15,9-23-10-15,-4 6-18 0,1 5 4 16,2 2-14-16,5 2 1 16,10-2 0-16,8-7-8 15,2-4-8-15,14-7-1 16,14-11-3-16,9-9 0 15,5-10-4-15,2-7-26 16,0-4-17-16,-8-13-9 16,-14-4-9-16,-13 0 30 15,-9 3 16-15,0 2 1 16,-10 4 18-16,-10 5 0 0,1 2 2 16,4 2 2-16,3 1-2 15,6 0-2 1,5-1 0-16,1 1-1 0,0 0-18 15,1 1-70-15,9 1 70 16,1 0 19-16,-2 0 2 16,0 0 2-16,-2 0 13 15,-1 0 11-15,2 2 9 16,1 8-10-16,-2 3-9 16,1 6-13-16,1 2 1 15,-2 4-4-15,-4 0 3 16,-1-1-3-16,-2-1-2 15,0-6-3-15,0-3-19 16,0-6-73-16,0-5-146 16</inkml:trace>
  <inkml:trace contextRef="#ctx0" brushRef="#br0" timeOffset="81772.06">21271 15724 751 0,'0'0'214'0,"0"0"-211"16,0 0 70-16,0 0-43 16,0 0-30-16,-122-15 9 15,57 18 8-15,-1-3 14 16,12 0-8-16,12 0 7 0,18 0-5 15,18-14-12-15,6-8-13 16,26-5-24-16,20-2-8 16,9 0-19-16,6 4-33 15,-4 4 50-15,-11 4 16 16,-12 4 18-16,-10 0 1 16,-10 3 53-16,-7 5 26 15,-4 1 6-15,-3 2 6 16,0 2-19-16,0 13-63 15,-4 21-7-15,-11 17-3 16,-8 12 0-16,-3 10-1 16,-3 3-34-16,3 5-108 15,1 3-259-15</inkml:trace>
  <inkml:trace contextRef="#ctx0" brushRef="#br0" timeOffset="85279.47">17154 13501 772 0,'0'0'139'16,"0"0"-111"-16,0 0-28 15,0 0 24-15,0 0 7 16,0 0-16-16,0 0 9 16,0 0-24-16,-23 0-2 15,23 0-120-15,1-4-328 16</inkml:trace>
  <inkml:trace contextRef="#ctx0" brushRef="#br0" timeOffset="85507.51">17114 13696 1024 0,'0'0'131'0,"0"0"-131"15,0 0-31-15,0 0 29 16,0 0-4-16,0 0-106 0,-13-14-340 16</inkml:trace>
  <inkml:trace contextRef="#ctx0" brushRef="#br0" timeOffset="86789.83">17300 13260 540 0,'0'0'158'0,"0"0"-155"16,0 0 13-16,-94-39 41 15,57 39-46-15,-12 0 1 0,-8 19 24 16,-4 12 1-16,0 9-8 16,6 9-4-16,11 9-4 15,13 5-19-15,12 5 0 16,7 9 1-16,6 11-2 15,-1 10 3-15,-4 6 1 16,-5 6 1-16,-2-2-2 16,-5-3 0-16,3 1-1 15,4-5 13-15,9-4 15 16,7-8-9-16,0-8-17 0,14-8-5 16,15-13-6-1,9-7 6-15,6-10 0 0,6-3-9 16,3-10-3-16,4-1 10 15,3-9-3-15,-1-10 5 16,4-10 0-16,6-3 1 16,10-28-1-16,7-15 0 15,7-12-24-15,1-12 7 16,-3-13 1-16,-5-9 1 16,-5-12 15-16,-8-2 3 15,-9-6 2-15,-11 1-3 16,-11 10 2-16,-10 6 2 15,-12 11 7-15,-14 3-6 16,-6 3-2-16,-4 5-4 16,-17 2 16-16,-4 2-15 0,-3 0 3 15,3 1-4-15,2 7 0 16,2 11-1-16,4 9 0 16,0 14-1-16,-1 6 3 15,-6 6-2-15,-8 4 0 16,-12 3 2-16,-10 3-5 15,-5 3 1-15,3 0-9 16,10 2-24-16,18-1-22 16,14-2-64-16,14-6-98 15,0-2-27-15,17-4-83 16</inkml:trace>
  <inkml:trace contextRef="#ctx0" brushRef="#br0" timeOffset="86981.48">17466 13193 23 0,'0'0'90'0,"0"0"-4"16,0 0-59-16,0 0 28 15,0 0 38-15,0 0-22 16,-18-19-31-16,5 19-6 16,-7 2 20-16,-8 4-13 15,-2 0-11-15,3-1-16 16,5 1-14-16,7-1-43 15,2-4-135-15,4-1-259 16</inkml:trace>
  <inkml:trace contextRef="#ctx0" brushRef="#br0" timeOffset="87191.11">17293 13264 696 0,'0'0'18'16,"0"0"-18"-16,0 0-145 15,0 0-37-15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08T05:30:35.06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7987 10023 16 0,'0'0'0'0,"0"0"-9"0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08T05:31:52.81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3135 2874 14 0,'0'0'78'15,"0"0"4"-15,0 0-1 16,0 0-4-16,0 0-14 16,0 0 8-16,0 0 9 15,0 0 0-15,-12-32-3 16,12 32-39-16,0 0-19 16,0 0-11-16,0 0 0 15,0 0-5-15,-3 0 6 16,0 4 15-16,-2 7 29 0,0 1-18 15,-1 4-13-15,1 6-3 16,-1 9 2-16,3 8 9 16,3 9-14-16,0 6 0 15,0 2 14-15,0 1-24 16,0-1 11-16,0-2-7 16,0-6-1-16,3 2-5 15,0-1 1-15,-3 0-1 16,0 3-2-16,3 2 1 15,0-3 3-15,-1-1 3 16,2-6 1-16,1-5-2 16,0-6-6-16,-2-5 5 15,2-5 2-15,-2-8-9 16,0-5 0-16,0-2 0 16,-3-7 1-16,3-1 2 0,-3 0-2 15,0 0 1-15,0 0 1 16,0 0 5-16,0 0 4 15,3 0 2-15,0 0-6 16,7 0-5-16,7 0 1 16,8 0-3-16,11-1-1 15,1-5 0-15,5 3 0 16,0-1 0-16,4-2 0 16,2 2 0-16,10-3 0 15,3-2-1-15,6 2 1 16,-1-2-3-16,-1 2 3 15,-2 1-1-15,0-1-2 0,-2-1 2 16,0 0 1-16,-1 1-1 16,1-2 1-16,3-1-3 15,10-1 1-15,9 0 2 16,5 1-1-16,-5 3 0 16,-10 1 0-16,-4 5 0 15,-10 1 0-15,-3 0-1 16,-4 0 1-16,3 0 0 15,2 0-2-15,4 0 3 16,6-7 0-16,10-1 0 16,7-3-3-16,1 2-4 15,-3 1 1-15,-7 0-3 0,-11 4 5 16,-6-2-1 0,-9 2 3-16,-4-1-5 0,-2 1 7 15,1 0-1-15,0 0-1 16,1 1 2-16,6 1-1 15,-1-1-4-15,1 3 3 16,0 0-2-16,-6 0-4 16,-5 0 5-16,-7 0-4 15,-4 0 5-15,-3 0 0 16,-5 0 0-16,6 0 2 16,1 0 0-16,3 0 0 15,-1 0 0-15,0 0 0 16,-5-2-2-16,-7 1 2 15,-4 0 3-15,-8-1-2 0,-5 2 0 16,-1 0 0-16,0 0 4 16,0 0 0-16,0 0 0 15,0 0 2-15,2 0-3 16,-1 0-4-16,6 0-2 16,2 0 2-16,8 0 0 15,2 0 0-15,2 2 0 16,-7 0-1-16,-3 0 1 15,-5 1-3-15,-4-3-1 16,-1 0 3-16,-1 0 1 16,0 0-2-16,0 0 1 15,0 0 1-15,0 0-2 16,0 0 2-16,0 0 2 16,0 0 4-16,0 0 3 0,0 0-5 15,0 2 2 1,0-2 0-16,0 0-1 0,0 0-2 15,0 0-1-15,0 0 0 16,0 0 2-16,0 0-2 16,0 0 0-16,0 0 1 15,0 0-3-15,0 0 0 16,0 0-3-16,-14 0-41 16,-15-5-181-16</inkml:trace>
  <inkml:trace contextRef="#ctx0" brushRef="#br0" timeOffset="966.31">2301 4717 442 0,'0'0'113'0,"0"0"-38"16,0 0 35-16,0 0-13 15,0 0-44-15,0 0-9 16,0 0 10-16,-10-10-2 15,20 10-31-15,17 1-18 16,19 9 21-16,23-3 17 16,19-2-15-16,19-5-21 15,-1 0 1-15,-6 0-6 16,-16 0 3-16,-19 0-5 16,-17 2 2-16,-17 0-4 0,-16-1-4 15,-7 2 2 1,-8-2-9-16,0-1 6 0,0 0 9 15,-11 0-1-15,-10 2 1 16,-10-1-19-16,-5-1-74 16,2 0-142-16,4-5-331 15</inkml:trace>
  <inkml:trace contextRef="#ctx0" brushRef="#br0" timeOffset="1266.48">2881 4573 689 0,'0'0'138'0,"0"0"-136"0,0 0 4 16,0 0 26-16,0 0-29 16,0 0-3-16,21 0 11 15,21 3 3-15,10 7-2 16,8 0-8-16,-9 3-4 15,-7 1 0-15,-17 1 1 16,-13 6-1-16,-14 2 8 16,0 10 43-16,-36 7 24 15,-16 7-10-15,-20 1-28 16,-7 6-34-16,-9 4-3 16,-1 6-13-16,3 5-58 0,7 3-94 15,18-7-192-15</inkml:trace>
  <inkml:trace contextRef="#ctx0" brushRef="#br0" timeOffset="2253.31">2601 6146 186 0,'0'0'102'0,"0"0"-54"16,0 0 38-16,0 0 5 15,0 0-10-15,0 0 16 16,-79 33-3-16,79-33-18 16,0 0-32-16,0 3-22 15,9-2-3-15,21 2-6 16,19-3 32-16,20 0-8 15,11 0-21-15,3-5-7 16,-3-5-7-16,-13 5 0 16,-9 1-2-16,-12-1-4 0,-10 5-8 15,-12-3-10-15,-11 3-16 16,-8 0-14-16,-5-3-18 16,0-2-66-16,-23-1-134 15</inkml:trace>
  <inkml:trace contextRef="#ctx0" brushRef="#br0" timeOffset="2582.88">2963 5986 397 0,'0'0'155'15,"0"0"-135"-15,0 0 46 16,0 0 61-16,0 0-62 15,0 0-34-15,-28-6 15 16,31 6-33-16,15 0-7 16,9 0-2-16,11 4 3 15,0 2-5-15,2-1 1 16,-7 1-3-16,-6 2-1 16,-11 4 1-16,-7 1-2 15,-7 3-5-15,-2 9 7 16,-8 7 3-16,-19 10 15 15,-17 11-5-15,-16 6-11 16,-9 8-2-16,-11 7-3 16,-4 3-63-16,1 4-285 0</inkml:trace>
  <inkml:trace contextRef="#ctx0" brushRef="#br0" timeOffset="4685.39">2337 17498 86 0,'0'0'715'16,"0"0"-661"-16,0 0-54 15,0 0-2-15,0 0-13 16,0 0 11-16,55-3 4 16,-4-4 38-16,20-5 0 15,9-3-10-15,5-2-16 0,-11 3 7 16,-13 1-12 0,-19 7-5-16,-15 1-2 0,-15 5 0 15,-5 0 0-15,-4 0 0 16,-3 0-8-16,0 0-30 15,0 0-26-15,-13 7-103 16,-7 3-195-16</inkml:trace>
  <inkml:trace contextRef="#ctx0" brushRef="#br0" timeOffset="5017.55">2602 17323 585 0,'0'0'174'16,"0"0"-174"-16,0 0-132 16,0 0 117-16,114-10 4 15,-62 1-29-15,-9 4 40 16,-10 3 1-16,-15 2-1 15,-8 0 4-15,-10 8 70 16,0 15 39-16,-8 12 10 16,-17 8-54-16,-10 12-33 15,-7 7-22-15,-4 9-7 16,-2 5-7-16,-1 3 0 16,-2 7-66-16,5-6-134 15,13-5-133-15</inkml:trace>
  <inkml:trace contextRef="#ctx0" brushRef="#br0" timeOffset="11283.88">19483 660 783 0,'0'0'61'15,"0"0"-57"-15,0 0-4 0,0 0 0 16,0 0 0-16,0 0 3 16,0 0 36-16,-79 99 7 15,65-43-4-15,8 6-16 16,6-1-15-16,1-3 0 15,25-6-6-15,11-8-5 16,7-7 0-16,6-12-8 16,5-11-7-16,-4-11-1 15,0-3-8-15,-9-11 8 16,-11-15-9-16,-15-7 22 16,-16-14-2-16,-7-6 8 15,-36-5-8-15,-20 1 10 16,-20 1-5-16,-13 3 12 0,-1 10 14 15,5 7-3 1,17 4 6-16,17 6-16 0,19 5-4 16,18 1 0-16,12-3-9 15,9-5-2-15,11-10-1 16,20-4-7-16,14 1-2 16,11 3 5-16,9 7-1 15,0 11-7-15,-3 9 6 16,-15 7-1-16,-17 1 10 15,-15 3 0-15,-8 0 0 16,-7-1 2-16,0 1 2 16,2 0-4-16,5 16 1 0,7 16 2 15,8 13 5-15,3 13 0 16,2 14 0-16,0 4-8 16,-2 0 0-16,0-2 0 15,0-8-23-15,3-11-140 16,0-13-348-16</inkml:trace>
  <inkml:trace contextRef="#ctx0" brushRef="#br0" timeOffset="11750.63">20770 734 94 0,'0'0'692'15,"0"0"-684"-15,-115-15-7 16,46 11 17-16,-21-3-10 16,-15-3 22-16,-7 0 16 15,8-6-2-15,11 0-20 16,26 0-3-16,27-1 5 15,19 0 9-15,21-4-10 16,0-5-25-16,28-9-15 0,18 1 11 16,11-5-2-16,10 8 5 15,5 6-7-15,-5 7 6 16,-9 8-1-16,-12 1-3 16,-14 3 6-16,-16-1 3 15,-4 3-3-15,-9 3 6 16,-1 1 3-16,-2 0 13 15,0 12-22-15,0 20 6 16,0 17 26-16,0 16 8 16,0 9-25-16,-5 6-3 15,4-1-9-15,1-3-3 16,0-3-8-16,0-5-42 16,15-7-88-16,15-18-220 15</inkml:trace>
  <inkml:trace contextRef="#ctx0" brushRef="#br0" timeOffset="12185.47">21387 349 868 0,'0'0'0'16,"0"0"-27"-16,0 0 27 0,0 0 0 15,99-55 1-15,-71 55 0 16,2 11 4-16,0 11-5 16,-8 9-2-16,-4 7-1 15,-10 10-1-15,-8 5 4 16,-6 3 7-16,-26 1 0 15,-13-2 11-15,-11-10-9 16,-5-8 0-16,-4-8-2 16,9-12 6-16,16-8 18 15,19-6 32-15,18-3-12 16,3-3 1-16,16-11 12 16,23-6-61-16,15 3-1 15,8 10-4-15,4 7-2 0,1 0 2 16,-6 27-14-1,-7 4-43-15,-6 2-60 0,-11-1-57 16,-9-5-178-16</inkml:trace>
  <inkml:trace contextRef="#ctx0" brushRef="#br0" timeOffset="12454.75">22279 207 1005 0,'0'0'23'16,"0"0"-22"-16,0 0-1 16,-14 82 88-16,27-19-10 15,12 13-10-15,5 8-28 16,-2 7-6-16,-8 2-15 15,-7-8-16-15,-10-6-2 16,-3-5-2-16,-6-7-29 16,-16-12-55-16,-7-16-174 15</inkml:trace>
  <inkml:trace contextRef="#ctx0" brushRef="#br0" timeOffset="36744.99">3396 1366 93 0,'0'0'429'0,"0"0"-362"15,0 0 4-15,0 0 21 16,0 0-24-16,0 0-12 15,0 0-6-15,0 0 1 0,0 0 10 16,3 96-33-16,12-57-17 16,9 0 6-16,10 0-16 15,12-5 9-15,9-8-7 16,5-6 2-16,-2-8-5 16,-2-7-1-16,-10-5-3 15,-12 0-5-15,-10-13 9 16,-15-11 2-16,-9-5 9 15,-5-11-5-15,-32-4 9 16,-20-6-11-16,-20 2-3 16,-14 5-1-16,-6 10 0 15,3 11 2-15,9 5 11 0,15 5-13 16,15 0 1 0,13 0 0-16,10-5 5 15,10-4-6-15,6-9 2 0,7-7-2 16,7-9 0-16,2-1-1 15,5 0-5-15,17 5-17 16,8 8 23-16,6 4 2 16,3 4-2-16,5 6 0 15,-2 0-3-15,0 5 3 16,-8 6-1-16,-1 6 3 16,-8 3-2-16,-4 0 0 15,-3 8 1-15,4 14 1 16,-5 9 5-16,2 10-2 0,-5 8 7 15,2 4-5 1,-1 6 10-16,1-1-9 0,1-1-5 16,4-1-3-16,-8-4-2 15,-1-1-33-15,-7-7-81 16,-5-10-307-16</inkml:trace>
  <inkml:trace contextRef="#ctx0" brushRef="#br0" timeOffset="37354.05">5047 1213 377 0,'0'0'99'15,"0"0"25"-15,-82-2 50 0,33 2-69 16,-12 0 6-16,-10-1-22 16,-4 0-36-16,-2 0-25 15,6-1-15-15,16 0 8 16,16-3-13-16,18 0 7 16,9-1 3-16,9-5-6 15,3-6-8-15,0-8-4 16,11-5-5-16,11-4-1 15,9-5-3-15,2-1-6 16,-3 0 0-16,1 4-2 16,-7 3 16-16,0 10 0 15,-12 8 1-15,-3 8 4 16,-3 4 9-16,-5 3 2 0,-1 0-4 16,0 0-5-1,0 0-6-15,0 0-1 16,0 20-2-16,0 15 3 0,0 18 31 15,-1 14-4-15,-5 8 2 16,3 7-12-16,3 6-17 16,0 1 0-16,0-2-13 15,3-3-53-15,12-15-82 16,4-18-267-16</inkml:trace>
  <inkml:trace contextRef="#ctx0" brushRef="#br0" timeOffset="37902.22">5514 969 403 0,'0'0'217'0,"0"0"-145"16,0 0 57-16,0 0-50 16,0 0-29-16,85-79-21 15,-40 69-10-15,4 7 10 16,2 3-19-16,-2 0-5 15,-6 4-5-15,-7 12-2 16,-6 6 2-16,-2 6-1 16,-7 6 1-16,-10 11 12 15,-11 2 10-15,0 4 13 16,-22 0-9-16,-12-5 0 16,-12-4-11-16,-9-6-6 15,-11-5-3-15,2-11-2 16,15-7 5-16,16-6 20 15,18-7 7-15,15 0-10 0,0-15 18 16,0-10-26-16,28 0-18 16,13 4-3-16,11 8-2 15,9 11-7-15,3 2 4 16,0 20-9-16,-4 13-18 16,-2 4-13-16,-7 1-22 15,-11-1-44-15,-4-4-58 16,-3-11-219-16</inkml:trace>
  <inkml:trace contextRef="#ctx0" brushRef="#br0" timeOffset="38268.73">6637 849 872 0,'0'0'112'0,"0"0"-38"16,0 0 16-16,0 0-28 15,0 0 4-15,0 0-25 16,-15-24-26-16,15 45-14 16,9 14 19-16,6 14 36 15,-6 9-16-15,0 10-9 16,-6 3 19-16,-3 3-11 15,0 1-25-15,0-4-4 16,0-1 4-16,0-10-10 0,0-11-3 16,-2-13 1-16,2-12 0 15,0-9 0-15,-1-8-1 16,1-5-1-16,0-2 0 16,0 0-4-16,0 0-48 15,-9 0-97-15,-9-12-217 16</inkml:trace>
  <inkml:trace contextRef="#ctx0" brushRef="#br0" timeOffset="49769.18">7237 1594 116 0,'0'0'107'0,"0"0"-50"16,0 0 15-16,0 0 4 0,0 0-22 16,0 0 8-1,0 0 4-15,0 0 9 0,-5-3-5 16,5-2-18-16,0-4-26 15,0-4-18-15,0-6-2 16,0-3-1-16,2-6 6 16,1 3 4-16,1 3 0 15,-1-2 6-15,2 5-7 16,-4-1 6-16,1-2-3 16,-1 6-11-16,2 1 0 15,3-1-4-15,4-1 0 16,4-1-2-16,7 1 1 0,4 2-2 15,8 1 1-15,1 0-2 16,2 3 4-16,0 2-2 16,-2-1 0-16,-1 3 0 15,-3 3 0-15,-2-1-3 16,-1 2 3-16,-2 2 0 16,1 1 0-16,2-1 0 15,3-1 0-15,7 1 0 16,1-1 1-16,1 0-2 15,-6 2 2-15,2 0-2 16,-5 0 1-16,-1 0-5 16,0 0 9-16,-2 0-4 15,5 0 1-15,3 0-1 16,6 0 1-16,5-3-2 16,4 0 1-16,-2 1 0 0,-1 2-7 15,-6 0 7-15,-1 0-2 16,-5 0 1-16,-3 5-4 15,-3 0 10-15,-5 1-10 16,-2-2 9-16,7-2-4 16,5 1 0-16,6-3 0 15,6 0-1-15,4 4 2 16,1 3-5-16,0 1-1 16,-7 3 3-16,-4 0-5 15,-6 1 4-15,-7-1 1 16,-3 2-2-16,-2-3 4 15,4-1-1-15,6-4 1 0,9-3 1 16,13-1 1-16,13-1 0 16,7 0 0-16,0 0-1 15,-1 0-2-15,-8 0 0 16,-6 1-2-16,-7 2 6 16,-3-2-7-16,-1-1 3 15,3 0 1-15,-1 0 1 16,7-3 0-16,9-9-1 15,6-2 0-15,6 0 2 16,0-2-1-16,-4 4 1 16,-13 0 0-16,-9 0-1 15,-12 2-1-15,-11-3 0 16,-6-1 1-16,-6-5 3 0,-2-3 2 16,-1-4-6-16,0-8 2 15,0 1 3-15,1 0-5 16,1 1 0-16,1 0-3 15,-2 2 3-15,-1 0 0 16,-4 3 5-16,-5 1-4 16,-5 1 6-16,-1-3 7 15,0 0-1-15,0-2 14 16,0 2-18-16,-3 3 1 16,-1 5-1-16,-1 7 11 15,4 7-18-15,-1 6 0 16,1 0 6-16,1 0-8 15,-2 0-8-15,2 0 2 16,0 0-1-16,0 0 0 0,0 13 2 16,0-1 5-16,0 5 1 15,0 3-1-15,2 6-2 16,1 6 2-16,-3 4 0 16,0 3 0-16,0 2 3 15,0-1-1-15,0-3-1 16,0-4-1-16,4-3-3 15,5-1 3-15,3-7-4 16,2 0 6-16,-1-2-4 16,0 0 4-16,5-3-3 15,-1-2 2-15,2-5-1 16,3 0 1-16,2-7 2 16,6-2-2-16,4-1 0 0,2 0-1 15,4 0-2 1,6 0 2-16,4 0-3 0,5 0 3 15,2 0 0-15,-4 0 3 16,1-4-6-16,-2-4 2 16,5 0 1-16,1 2 1 15,-1-3-1-15,1 3 0 16,-3-3 1-16,-1 2-1 16,0-1-1-16,-1-1-1 15,1 1-1-15,0-1 1 16,-2 4 2-16,2-2 2 15,-4 3-2-15,0 1 1 0,-1 3-2 16,-1 0 0-16,1 0 1 16,3 0-1-16,0 1 0 15,5 7 0-15,0-3 2 16,-1 4 1-16,-2 2-2 16,-6 0-2-16,-8 2 1 15,-6 1 1-15,-6 0 0 16,-4-1-5-16,-3 1 4 15,0 0 2-15,1-1-1 16,4-2 1-16,-2 1-1 16,1 1 0-16,-4-4 0 15,-4 2 0-15,-4-3 0 16,-7-2-1-16,-3-2-3 0,-3 0-6 16,0 2 8-16,0-1 2 15,0 2 7-15,0 1-5 16,0 4 2-16,0 0-3 15,0 0 0-15,0-1 4 16,0-1 1-16,0 0-6 16,1-3 9-16,1 1-2 15,-1 1-5-15,1-4 5 16,2 4-2-16,3-1 1 16,3 4 0-16,0 3 2 0,2 0 1 15,0-1 1 1,-4-5-6-16,0 1 2 0,-5-6 3 15,0-1-1-15,-1-2-3 16,-2-1 1-16,1 0-1 16,-1 0-1-16,5 2-2 15,-1 0 5-15,2 3 11 16,3-2-2-16,-4-2-6 16,-2 2-2-16,-2-3-5 15,-1 0 6-15,0 0-1 16,0 0 2-16,0 0 6 15,0 0-3-15,0 0-4 16,0 0-1-16,0 0-5 16,0 0-3-16,0 0-1 15,0 0 0-15,0 0 1 0,0 0 1 16,0 0 0 0,0 0 1-16,0 0 5 0,0 0 4 15,0 0-2-15,0 0 0 16,0 0-6-16,0 0-2 15,0 0 0-15,0 0-2 16,0 0 1-16,0 0 0 16,0 0 0-16,0 0 1 15,0 0 3-15,0 0 1 16,0 0-1-16,0 0 0 16,0 0-4-16,-4-7-36 15,-25-14-138-15,-23-21-635 16</inkml:trace>
  <inkml:trace contextRef="#ctx0" brushRef="#br0" timeOffset="66737.28">18297 3757 493 0,'0'0'136'0,"0"0"-136"0,0 0 0 16,0 0 5-16,0 0 40 16,0 0 19-16,0 0 14 15,119-11-21-15,-52 4-18 16,8 5-35-16,7-1 12 15,3 1-15-15,-6 2-1 16,2 0 0-16,-4-2 2 16,-2 2-2-16,1-3 7 15,-2-2-2-15,4 1-5 16,3-4-6-16,2 3 6 16,3 0 0-16,1 1 11 15,2 0-8-15,2 2-3 16,-1 2-4-16,-5 0 4 15,-4 0 5-15,-6 0-5 16,-4 0 0-16,0 0-1 0,2 0 1 16,2 0 0-16,1 0 8 15,2 0-8-15,1 0-3 16,-3 0 3-16,-3 0 5 16,-8 0-5-16,-5 0 0 15,-2 0 18-15,3 0-18 16,2 0 2-16,4 0 0 15,2 0 1-15,2 0-6 16,-2 0 2-16,-5-2 1 16,-3 2 3-16,-6 0 0 15,-4 0 1-15,-5 0-4 0,-4 0 1 16,1 0 9-16,1 3 4 16,5 2-1-16,6-5-9 15,8 3-2-15,4-3 5 16,0 1-7-16,-3-1 0 15,-6 0 0-15,-4 0-4 16,-3 0 4-16,-5 0 0 16,2 0 2-16,-2 0-2 15,3-4 6-15,5 4-6 16,2-3-1-16,0 3 1 16,-1 0 1-16,-4 0-1 15,-11 0 4-15,-10 0 5 16,-9 0-1-16,-11 0 8 15,-4 0 13-15,-2 0 1 0,-2 0-1 16,-1 0-4-16,5 0-12 16,3 0-5-16,6 0-4 15,-1 0-2-15,-2-1 1 16,-4 1-3-16,-4 0 1 16,-3 0-1-16,-1 0 0 15,0 0 0-15,0 0 2 16,0 0-1-16,0 0 0 15,0 0 3-15,0 0 8 16,0 0-1-16,0 0 4 16,0 0 1-16,0 0 0 15,0 0-2-15,0 0-2 0,0 0-3 16,0 0-6-16,0 0 0 16,0 0-3-16,0 0 0 15,0 0-1-15,0 0 1 16,0 0 0-16,0 0 1 15,0 0-1-15,0 0 2 16,0 0 1-16,0 0 2 16,0 0 3-16,0 0 1 15,0 0-1-15,0 0-2 16,0 0-2-16,0 0-1 16,0 0-1-16,0 0-1 15,0 0 0-15,0 0 0 16,0 0-1-16,-1 0 2 15,1 0-1-15,-2 0-1 16,2 0-1-16,-2 0-2 0,-4 0-1 16,-5 0-1-1,-11 1-4-15,-6 7-93 0,-7-5-98 16,-1-3-422-16</inkml:trace>
  <inkml:trace contextRef="#ctx0" brushRef="#br0" timeOffset="68538.64">18808 5816 329 0,'0'0'61'16,"0"0"-38"-16,0 0 75 16,0 0 20-16,0 0-36 15,0 0-6-15,-7-11-17 0,7 11-20 16,0 0-22 0,0 0-13-16,10 0-3 0,10 8 11 15,14-2 29-15,11-3-6 16,13-2-17-16,11-1 6 15,8 0-24-15,4 2 16 16,4-2-9-16,4 3 2 16,4 2-9-16,-1-2-1 15,-1 2 0-15,-4-4-1 16,-4-1 2-16,-2 0 6 16,4 0-6-16,6 0 0 15,6 0 6-15,9-3-4 16,1-1 1-16,5 1 8 15,0 3-5-15,-5 0 3 16,-4 0-9-16,-9 0 3 0,-11 0-6 16,-8 0 3-16,-8 0 0 15,-1 0-3-15,2-2 3 16,3 0 4-16,3 2-4 16,7 0-1-16,-2 0 1 15,-8-3 6-15,-5 3-6 16,-9-3 1-16,-5-1 3 15,1-1-3-15,2-3 12 16,1 2-11-16,4-2-2 16,-2 2 0-16,-1 3 8 15,-2 0-8-15,-6 3-1 16,-1 0 1-16,-9 0 1 0,-10 0 0 16,-8 0-1-16,-9 0 0 15,-3 0 1-15,-5 0 3 16,-1 0 3-16,0 0 8 15,1 0 3-15,-3 0 0 16,-1 0-2-16,0 0-5 16,0 0-3-16,0 0-3 15,0 0 1-15,0 0-2 16,0 0-1-16,0 0-1 16,0 0 0-16,0 0 1 15,0 0 0-15,0 0-3 16,0-4-31-16,0-5-83 15,0-11-271-15</inkml:trace>
  <inkml:trace contextRef="#ctx0" brushRef="#br0" timeOffset="69904.57">18414 8009 605 0,'0'0'24'0,"0"0"-23"15,0 0 3-15,0 0 22 16,0 0-1-16,0 0 8 16,-17 0 18-16,36 0 13 15,9 0-5-15,13 0-21 16,11 0 2-16,10 0 4 15,13 0-13-15,16-1 3 16,18-9 1-16,19-5-9 16,18-1-12-16,19-1-10 15,8 0-1-15,5 1 8 0,0 2-7 16,-11 3-4 0,-7 1 0-16,-9 3-2 0,-4 2 5 15,-1-1-3-15,2-1 2 16,4-1-4-16,3-2 5 15,-1 0-3-15,1 1 1 16,-9 0-1-16,-14 1-2 16,-18 1 2-16,-17 1 6 15,-13-2-6-15,-10 3 0 16,-8-3 0-16,-4 4 0 16,1-1 0-16,0-3 1 15,1 2-1-15,-3 0 0 16,-1-2 0-16,-5 3-2 15,-9 0 4-15,-6 3-4 16,-11 0 4-16,-11-1-2 0,-5 3 1 16,-1 0 1-16,6 0-2 15,6 0 3-15,6 0-3 16,5-2-1-16,0 2 1 16,-7 0 0-16,-5 0 3 15,-9 0 0-15,-6 0 4 16,-5 0 3-16,-3 0 7 15,0 0-1-15,0 0 0 16,0 0-6-16,0 0-2 16,0 0-4-16,0 0-3 0,0 0 3 15,0 0-3-15,0 0 1 16,0 0-1-16,0 0 0 16,0 0-1-16,0 0 0 15,0 0-5-15,0-3-74 16,-11-12-252-16</inkml:trace>
  <inkml:trace contextRef="#ctx0" brushRef="#br0" timeOffset="71005.88">18716 9709 39 0,'0'0'40'0,"-100"17"17"15,58-11 6-15,8-2 18 0,7-2-15 16,9 0 3-16,12-2 7 15,6 3 18-15,9-3-23 16,34 0-36-16,35 0 43 16,41 0 39-16,38 0-59 15,34 0-20-15,24 0 5 16,13 0-29-16,11 0-9 16,7 0-5-16,1 0-3 15,5 0 0-15,-3 7 3 16,-5 3 5-16,-13 2-5 15,-27-2-5-15,-35 1 5 16,-44-1 1-16,-43-2-1 16,-39-2 0-16,-24-4-1 0,-14 0 1 15,-5-2-21-15,0 1-23 16,-3 4-43-16,-16-5-164 16,-3 0-239-16</inkml:trace>
  <inkml:trace contextRef="#ctx0" brushRef="#br0" timeOffset="71876.61">18904 12176 873 0,'0'0'10'0,"0"0"-10"0,146-5 0 16,-40-8 6-16,28 1 15 15,26 0-10-15,22 4-3 16,25 3 9-16,17 4 7 15,14 1-12-15,9 0-9 16,0 0-2-16,-2 0-2 16,-13 1-14-16,-17 1 14 15,-27 5-13-15,-30 0-11 16,-35 3-26-16,-37 3-59 16,-35-1-204-16</inkml:trace>
  <inkml:trace contextRef="#ctx0" brushRef="#br0" timeOffset="72389.27">19872 14638 458 0,'0'0'135'0,"0"0"-135"16,0 0 0-16,0 0 9 0,0 0 6 16,0 0 44-16,89-9 106 15,2-16-58-15,36-7-73 16,31-3 1-1,30 4-21-15,23 4 2 0,11 7-8 16,7 3 27-16,-8 6 4 16,-16 2-28-16,-23 3-11 15,-26 0 5-15,-29-1-7 16,-26-2 2-16,-29-1-27 16,-24-5-45-16,-19-7-128 15,-13-14-262-15</inkml:trace>
  <inkml:trace contextRef="#ctx0" brushRef="#br0" timeOffset="73522.83">32016 3302 443 0,'0'0'563'16,"0"0"-557"-16,0 0-6 15,0 0-24-15,0 0 14 16,0 0 10-16,17 76 5 16,11-44 14-16,10 0-9 15,5-4-1-15,2-7 10 0,8-9-6 16,7-10 13-16,9-2 0 15,11-16 4-15,3-14-4 16,1-9-6-16,-6-7-13 16,-10-4-7-16,-10-2 0 15,-7 4 0-15,-9 9-5 16,-6 13-40-16,-5 13 10 16,-2 13-86-16,-9 0-225 15,-12 14-266-15</inkml:trace>
  <inkml:trace contextRef="#ctx0" brushRef="#br0" timeOffset="73951.59">32331 5712 882 0,'0'0'217'0,"0"0"-217"16,0 0 1-16,0 0 29 15,119-88-14-15,-34 42-11 16,20-9-5-16,16-9-6 16,-2-12-98-16,-13-19-282 0</inkml:trace>
  <inkml:trace contextRef="#ctx0" brushRef="#br0" timeOffset="108542.33">7768 352 623 0,'0'0'66'16,"0"0"8"-16,0 0 43 15,0 0-44-15,0 0 10 16,0 0-2-16,0 0-21 16,-5-46-22-16,5 46-20 15,-1 0-8-15,1 0-1 0,-2 0-2 16,-3 4-5-16,-3 21 3 16,-4 9-5-16,-4 6 30 15,2 4-6 1,-1 0-14-16,5 3 1 0,2 5-7 15,2 4 1-15,2 2 9 16,1-2-11-16,0 2 4 16,3-2-6-16,0-5 2 15,0-1 3-15,0-3 0 16,0 1-2-16,0-3 0 16,0-1-2-16,0 2 2 15,0 0-3-15,0-2 0 0,0 1-1 16,-3-3 1-16,-2-4 1 15,-1-1-3-15,0-5 2 16,-1-4-1-16,4 0 0 16,2-3 0-16,1 0 1 15,0 0-1-15,0-2 2 16,0 1 0-16,0 2-1 16,0-1-1-16,0-3 2 15,0 3-1-15,0-5-1 16,0-3 2-16,0-4-1 15,0-3-1-15,0-3 0 16,0-5 1-16,0-2-1 16,0 0 0-16,0 0 0 0,-2 1 0 15,1 0 1-15,-2 1 0 16,-5 2 2-16,-1 0 5 16,-3-1 6-16,-3-3-3 15,-4 0-6-15,-8 0 0 16,-4-14 0-1,-2-9-1-15,0-7-4 0,6-9 0 16,5 2-3-16,10 4-7 16,4 5 5-16,4 7 2 15,3 9 3-15,1 2 0 16,-2 3 0-16,2 4 0 16,0 3 1-16,0 0-2 0,0 0 0 15,0 0-7 1,0 0-9-16,7 15-1 0,13 9 17 15,8 7 1-15,2 3 1 16,-3 0 0-16,1 1-1 16,-4-5 3-16,-3-7 0 15,-3-6-3-15,1-6 1 16,-2-11-1-16,5 0 9 16,6-17 9-16,5-16-6 15,3-14-7-15,-3-6 3 16,-3-5-8-16,-3-2 2 15,-4 4 2-15,-6 15-4 16,-7 13 0-16,-5 17 1 16,-4 7 0-16,-1 4-1 15,0 0-6-15,0 0 2 16,0 0 2-16,0 0 1 0,0 0 0 16,0 0 1-16,0 0-4 15,0 0-13-15,0 0-23 16,0 0-39-16,-3 0-85 15,-22-10-360-15</inkml:trace>
  <inkml:trace contextRef="#ctx0" brushRef="#br0" timeOffset="115323.92">25383 3707 124 0,'0'0'5'0,"0"0"-4"15,0 0-1-15,-100 17 6 16,61-17 13-16,-4 0 59 16,3 0 20-16,7 0 19 15,11 0 2-15,13 0-17 16,7 0-51-16,2 1-51 15,2 1-12-15,15 1 12 16,8-1 15-16,9 0 2 16,12-1 29-16,12 2 4 15,14 0-7-15,18 2-15 0,20 3-4 16,18 0-11-16,15 1-6 16,11-1-6-16,6-3 0 15,-1 2-1-15,5-2-2 16,-6-1 2-16,-3 1 4 15,-4 3-1-15,-8-4 0 16,-2 3 1-16,-4-3-4 16,0-1 0-16,5-2 2 15,1-1 0-15,0 0-2 16,5 0 0-16,-4-7-1 16,-2-1 2-16,-6-1-1 15,-8-1 0-15,-10 3-4 0,-8 1 4 16,-13 1 0-1,-6-1 2-15,-6 3 0 0,-1-2-1 16,3 2-1-16,9 0 0 16,7 0-2-16,6 1 2 15,-3 1 0-15,-2-3-1 16,-7 3 1-16,-4-2-4 16,-5 2 7-16,-7-1-6 15,-1-2 6-15,2 0-4 16,0-1 2-16,3-5-2 15,2 0 2-15,5 0 1 16,1 1-2-16,-7 3-1 16,-11 5-4-16,-19 1 6 15,-14 0-1-15,-11 0 0 16,-4 0-3-16,3 6 3 0,10 0 2 16,11 5 1-16,12-2-3 15,4-3 3-15,2-1-6 16,-4 0 6-16,-4-3-6 15,-4-2 7-15,-8 0-4 16,-9 0 3-16,-7 0 3 16,-6 0-5-16,-5 0 8 15,-2 0 5-15,-2 0 3 16,-6 0 1-16,-4 0 3 16,-4 0 9-16,-4 0 9 15,0 0-2-15,0 0-8 16,0 0-6-16,0 0 0 15,0 0-7-15,0-2-16 0,0 2-4 16,-12-5-81 0,-12-20-401-16</inkml:trace>
  <inkml:trace contextRef="#ctx0" brushRef="#br0" timeOffset="137410.91">11377 244 713 0,'0'0'84'0,"0"0"-38"16,0 0 4-16,0 0-11 16,0 0-6-16,0 0 23 15,0 0-2-15,0 0-12 16,-7-42-21-16,7 42-8 15,-3 0-13-15,2 7-4 16,-4 15-4-16,-4 15 8 16,-2 11 7-16,-2 5 5 15,3 2-3-15,2 6 0 16,1 5-2-16,7 9 8 16,0 3 3-16,0 3 10 15,0 0-16-15,0-4-4 16,3 2 0-16,4-5 2 0,-2 0-4 15,-2-5 6-15,0-5-8 16,0-4 4-16,0-9 2 16,0-9-7-16,1-13-2 15,0-10-1-15,-1-11 0 16,-1-5 1-16,-2-3-1 16,0 0 15-16,0-13 4 15,0-16-5-15,-16-13-14 16,-8-6-6-16,-2 2-1 15,-2 7 1-15,1 10-3 16,3 6 3-16,4 7 0 16,3 5 2-16,7 3 4 0,4 3 1 15,4 1 1-15,1 3 0 16,1-1 0-16,0 2-2 16,0 0-12-16,0 0-8 15,14 14 8-15,6 6 12 16,5 6 1-16,1-2 1 15,0-1-1-15,0-4-1 16,-2-9-1-16,7-8-2 16,2-2 3-16,1-15 1 15,2-16 12-15,1-8-12 16,-2-3 4-16,-10-3-5 16,-1 0-23-16,-9 3-25 15,-8 8-21-15,2 12-80 0,-3 10-239 16</inkml:trace>
  <inkml:trace contextRef="#ctx0" brushRef="#br1" timeOffset="201347.94">1427 17962 161 0,'0'0'63'16,"0"0"6"-16,0 0 32 16,0 0 5-16,0 0-21 15,0 0-15-15,0 0 8 16,0 0 26-16,-12-23-33 16,12 23-28-16,0 0-14 15,0 0-29-15,3 11-7 0,6 6 7 16,2 7 24-16,3 8-3 15,-3 6-14-15,-1 4-7 16,-2 14 25-16,-7 11-17 16,-1 8-3-16,-1 5 0 15,-17-11-5-15,1-13 3 16,1-14-3-16,4-20 11 16,5-12-8-16,4-8 1 15,-2-2 8-15,-2-30 11 16,-2-16-23-16,0-4-8 15,3 6 8-15,6 13 2 16,0 22 5-16,-3 1-7 16,3 8 5-16,0 0-5 15,0 19-13-15,0 20 13 0,0 9 3 16,9 4 2-16,9-5-2 16,1-14-3-16,-2-9-3 15,0-15 2-15,-6-9-2 16,-5 0-7-16,6-9 10 15,-3-15 17-15,-2 2-8 16,-1 4-9-16,0 9 0 16,-3 4-43-16,6 2-78 15,7-3-187-15,4-6-226 16</inkml:trace>
  <inkml:trace contextRef="#ctx0" brushRef="#br1" timeOffset="203583.02">3248 17938 184 0,'0'0'82'16,"0"0"1"-16,0 0 31 15,0 0 9-15,0 0-24 16,0 0-39-16,-36-41 6 16,36 32 0-16,0 4-7 15,0 4-4-15,0-1-18 16,0 2-26-16,0 0-6 15,0 0-5-15,14 0 0 16,13 6 9-16,7-1 16 16,12-1-4-16,8-4-12 15,3 0 7-15,10 0-6 0,-2 0-6 16,-2-3 4-16,0-1 4 16,-5 1-5-16,-3 0-3 15,-4-1 0-15,1 1-4 16,0 1 0-16,-5-1 2 15,-6 2-1-15,-2-2 0 16,0 2 2-16,-3-1-3 16,1 2 0-16,0 0-1 15,-1 0 1-15,0 0 0 16,0 0 2-16,2 0-1 16,4 3-1-16,0 0 1 15,6-2-1-15,2-1 0 0,3 0-1 16,5 0 1-16,0 0-2 15,0 0 3-15,0-5-1 16,0 1 0-16,2 1 1 16,0 1-1-16,-1 1 0 15,4-2 2-15,3 0 1 16,4-2-3-16,9 0 0 16,3-5 0-16,-3 3 3 15,0 0-2-15,-9 2-1 16,-12 5-1-16,-12-3-1 15,-13 3 0-15,-9 0 2 16,-6 0-3-16,0 3 0 16,-3 2 3-16,10 0 2 15,5-1-1-15,12-4 0 0,13 0 7 16,9 0-6-16,3 0-2 16,2 0 3-16,-5-5-3 15,0 1 0-15,-1 1 0 16,-2 1 2-16,-1-1-2 15,-5 1 0-15,-3 0 2 16,0 1-2-16,5 1 0 16,4 0 0-16,2 0 2 15,-5 0 3-15,-12 0-4 16,-12 0 4-16,-13 1-5 16,-10 6-3-16,-7-6 2 0,-1 0 1 15,-1 2 10 1,1 1-6-16,0-3-3 0,2 3 2 15,-2-1-1 1,0-1-1-16,2 2-1 0,-2 2 3 16,5-1 2-16,-1 3-1 15,-1 1 8-15,0-1-7 16,-3-2 0-16,0 1-4 16,-2-4 0-16,-1-3 2 15,0 0-1-15,0 0 5 16,0 0 9-16,0 0-1 15,0 0-11-15,0 1-1 0,0-1 2 16,0 0-2 0,0 1-1-16,0 3-2 0,0 0 0 15,0 3 2-15,-1-3-1 16,-4 2 1-16,2-3-2 16,0 1 0-16,2-4 1 15,1 0-1-15,0 0 2 16,0 0 0-16,-2 0 1 15,2 0-2-15,0 0 0 16,0 0-1-16,0 2-1 16,-1 5-2-16,-2 6 1 15,-3 2-1-15,0 9 3 16,0 6 1-16,0 8 0 16,-3 7 0-16,2 4-1 15,-1 5 1-15,2-3-1 0,0 7-1 16,6 2 1-16,0 5 1 15,0 2 1-15,0-2-1 16,0-4 2-16,0-1-3 16,6 1 2-16,-1 2 1 15,-4 3 3-15,2-5-5 16,-1-10 1-16,-2-17-1 16,0-14 0-16,1-17 0 15,2 3-1-15,0-6 0 16,4 0 1-16,-4 0-3 15,0 0 4-15,-3 0-2 16,0 0 2-16,0 0-2 0,0 0 0 16,0 0 0-16,2 0-2 15,1 0 2-15,0 0-4 16,-3 0 3-16,0 0 0 16,3 0-1-16,-3 0 2 15,0 0 0-15,0 0 2 16,0 0-2-16,0 0-2 15,0 0 1-15,0 0-1 16,0 0-7-16,0 0-51 16,-15 0-71-16,-22 0-150 15</inkml:trace>
  <inkml:trace contextRef="#ctx0" brushRef="#br1" timeOffset="204782.86">3308 17833 22 0,'0'0'157'16,"0"0"-118"-16,0 0-26 16,0 0 28-16,0 0 11 0,0 0-32 15,24 25 8-15,-20-20 16 16,-1-2 8-16,2 0 11 16,-2 2 23-16,0 4-33 15,-2 5 9-15,1 4 35 16,-2 8-52-16,0 3-17 15,4 7-1-15,-1 12-10 16,3 8 17-16,5 10-9 16,2 6-2-16,2 7 6 15,3-3-21-15,-2-6-2 16,-1-14-2-16,0-12 1 16,-5-9-5-16,-2-1 0 15,-5-3-3-15,-3 4-20 16,0-2-141-16,-21-6-299 15</inkml:trace>
  <inkml:trace contextRef="#ctx0" brushRef="#br1" timeOffset="-143395.88">3624 2506 481 0,'0'0'87'15,"0"0"-59"-15,-79-55-10 16,39 34 35-16,-11-3 14 15,-4 5-47-15,-9 7-5 0,-2 7 41 16,2 5-16 0,-6 10 3-16,0 14-22 0,-6 13-1 15,3 10-13-15,-8 7-3 16,2 7-2-16,-6-1 1 16,2 1-2-16,3-3 3 15,3-4-2-15,10-2 6 16,10-6-7-16,8-2 2 15,18 3-2-15,8 5 3 16,13 6 5-16,10 5-4 16,0 5 4-16,6 1-8 15,15 6 1-15,-2 2 0 16,-7 2-2-16,-3 3 3 16,-5-3 0-16,-4 1-3 15,2-5 0-15,4-4 0 0,6-3 0 16,7 3-2-16,8 7 2 15,-2 4 0-15,-1 5 2 16,-1 6-2-16,-7 3 5 16,-7 7-3-16,-6 8-2 15,-3 4 3-15,0 2-2 16,0 1 1-16,-3-7-2 16,3-4 0-16,0-6 0 15,6-4 0-15,13-5 0 16,5 0 0-16,0 2 2 15,0 8 1-15,0 5-2 16,-2 2 7-16,-2 8-4 0,-3-2-2 16,-3 3 5-16,1 1-4 15,-5-6-1-15,2-3-1 16,0-2 2-16,6 3-2 16,-5 0-1-16,-2-2 0 15,-1 1 0-15,-4-6 1 16,-6 3 7-16,0-1-4 15,0 3 0-15,-19-1 10 16,-2 4 0-16,-11 4-8 16,-3 3-4-16,-1-4 1 15,-1 1-1-15,4-5 1 16,3-5-2-16,5 0 1 16,1-3-1-16,10-2 7 0,1 0-4 15,6 0 0 1,-1 6-1-16,2-1 4 15,-1 4 1-15,4 2-5 0,-2-5-3 16,1-3 6-16,1-2-4 16,1-3-1-16,1-2 1 15,1 4-2-15,-2-4 0 16,-1 7 0-16,0 3 0 16,-4-3 0-16,4 2 2 15,-3-2-1-15,0-2 1 16,-2-1-2-16,1-1 0 15,0-1 0-15,2-4 5 0,-1-2-3 16,-4 1 1 0,2 1-3-16,1-1 1 0,-1 1 1 15,5-3-2-15,-1-4 1 16,1 4 1-16,3-1 3 16,0-2-4-16,0 4-1 15,0-4 3-15,0 4 2 16,0 4-2-16,-6 1-2 15,0-2-1-15,-3-1 1 16,-4-3-1-16,2-6 6 16,-2-2-4-16,-1 3 9 15,2 0-4-15,-4-2-2 16,2 1-1-16,0-4 8 16,-3-4-3-16,4 3-8 15,-2 3 2-15,3 3-1 16,3-1-2-16,0 1 1 0,2-1-1 15,2 3 3-15,5 3-3 16,0 0 0-16,0-2 3 16,0-3 3-16,0-2-6 15,7 0 1-15,1 1 1 16,1 4-1-16,0 3 2 16,0-1-3-16,-6-3 0 15,-3-5 3-15,0-2-3 16,0 0 2-16,0-4-2 15,-3-6 0-15,-2-4 0 16,-2-5 1-16,7-2-1 0,-3-2 0 16,3-2 0-1,0-2 0-15,0 0 0 0,0 2 0 16,0-1 0-16,0-1 0 16,0-5 1-16,0-3 0 15,0-5-1-15,0-2 0 16,0-1 1-16,0-3-1 15,6-2 0-15,3-4-1 16,0 1 0-16,0-3 0 16,1 2 2-16,1 4 0 15,-2 2 0-15,-1 2-1 16,-2-1 0-16,-4-1 1 16,1-2 1-16,0-2-2 0,-3-5 2 15,3-4-2 1,0-3 0-16,0-3-1 0,4 0 0 15,-4 1 1-15,3 2 0 16,-1 0 1-16,-2 4-1 16,1 2 2-16,-4 2-2 15,0 2 0-15,0-2 2 16,0-5 0-16,0-3-1 16,-1-3-1-16,1 2 0 15,0-2 0-15,0 2 2 16,0-2-1-16,0 7-1 15,0-4 1-15,1 6 2 0,4 8 0 16,-5 2 0 0,3 3-3-16,-3-6 6 0,0 0 5 15,0-5-8 1,4-1-1-16,2-3-2 0,2-4 1 16,-1-5-1-16,3-1 0 15,1-4-2-15,-2 0 2 16,0 3 4-16,0-3-4 15,3 7 1-15,1-1 2 16,5 4-1-16,6-4-2 16,7-2 0-16,10-7-1 15,9-2 3-15,7-5 0 16,10 0 1-16,0 0-3 16,3-9 2-16,-4-2-1 15,-11 5 4-15,-7 0 2 0,-12 4-1 16,-11-1-3-16,-6 3 1 15,-8 0-4-15,-5 0-1 16,-2 0 1-16,-1 0-1 16,-3 0 1-16,0 0 1 15,0 0 0-15,0 0 4 16,0 0 10-16,0 0-1 16,0 0-5-16,0 0-4 15,0 0-2-15,0 6 2 16,3-1 3-16,0-1-4 15,-3-4 0-15,2 0-1 16,-1 0 2-16,-1 0 5 16,0 0 7-16,0 0 12 0,0 0-4 15,0 0-7-15,0 0-5 16,0 0-5-16,0 0-2 16,0 0-6-16,0 0 2 15,0 0 1-15,0 0-2 16,0 0 0-16,0 0 0 15,0 0 3-15,0 0 4 16,0 0 2-16,0 0-1 16,0 0-1-16,0 0-2 15,0 0-2-15,0 0 0 16,0 0-2-16,0 0 1 16,0 0-1-16,0 0-1 15,0 0 2-15,0 0 2 16,0 0-1-16,0 0-1 0,0 0 2 15,2 0-2-15,-1 0-3 16,-1 0 4-16,0 0-1 16,0 0 2-16,0 0-1 15,2 0 0-15,-1 0 1 16,-1 0-2-16,0 0-1 16,0 0 0-16,0 0 5 15,0 0-3-15,0 0-2 16,0 0 3-16,0 0 1 15,0 0 0-15,0 0-1 0,0 0-1 16,0 0-2 0,0 0-2-16,0 0 1 15,0 0-1-15,0 0 0 0,0 0-1 16,0 0 1-16,0 0-1 16,0 0-1-16,0 0 0 15,0 0 2-15,0 0-1 16,0 0 0-16,0 0 1 15,0 0-1-15,0 0 1 16,0 0-1-16,0 0 1 16,0 0 0-16,0 0 0 15,0 0 0-15,0 0-1 16,0 0 0-16,0 0 1 16,0 0 0-16,0 0 0 15,0 0 0-15,0 0 0 16,0 0 0-16,0 0 2 0,0 0 0 15,0 0-2-15,0 0 4 16,0 0-3-16,0 0 2 16,0 0-2-16,0 0 1 15,0 0-1-15,0 0-1 16,0 0 0-16,0 0-1 16,0 0 1-16,0 0 0 15,0 0 1-15,0 0-1 16,0 0 1-16,0 0 1 15,0 0 0-15,0 0-2 16,0 0 3-16,0 0-2 0,0 0-1 16,0 0 0-16,0 0 0 15,0 0 0-15,0 0-1 16,0 0 1-16,0 0 1 16,0 0-1-16,0 0 0 15,0 0-4-15,0 0-11 16,5 0-9-16,-4 0-13 15,1 0-17-15,0 0-23 16,0 0-14-16,-1 0-15 16,-1 0-38-16,0-23-71 15,-3-7-453-15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F1BC-547E-4CE2-B9B5-C1F0884B7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03EB5-6AE8-443A-BAE9-C071FB4AA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23AE8-020B-49D7-8D14-EFFD4E4A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D9B6-CE23-45AD-A12F-5D706C8003E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55424-CB20-441D-B3F9-B8EA6F8B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7855-2FAB-409B-9A70-48032128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BFB1-40EE-48D1-B565-80327029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23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58EF-0810-4C8F-9B72-BA953D07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8C964-7BFE-48D9-8211-1CAC5EBEA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021E7-4DAE-4B83-AC7E-E8B5A0A0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D9B6-CE23-45AD-A12F-5D706C8003E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3BCB0-54D0-4903-9477-F325CC84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489E7-8439-4C40-A88A-64A9DB22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BFB1-40EE-48D1-B565-80327029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64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E1210C-F508-43B4-AA8A-36DDB2022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25DB0-CF2F-4B85-A644-7CB12AFA2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5B6F2-34AD-48A6-9B40-271BEFD6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D9B6-CE23-45AD-A12F-5D706C8003E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7643E-E44D-4EC0-8AEE-E4A25DDE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9111B-72A2-49B2-9314-614BFE1F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BFB1-40EE-48D1-B565-80327029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6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241-3716-4983-B3E0-D652700C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FD83-D93F-4423-87C3-8CE0A6FCD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105FC-6574-4C9F-BF9E-46622452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D9B6-CE23-45AD-A12F-5D706C8003E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ABFE9-72A2-4F3D-93DE-5D37272B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EF670-0EEA-4A86-8D64-5E312A9E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BFB1-40EE-48D1-B565-80327029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00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C53F-778B-4828-933F-592340A0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7CEBE-97B1-42A2-AE84-19085C565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CF29F-6C99-4012-A94D-3DA2C387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D9B6-CE23-45AD-A12F-5D706C8003E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8DEB1-2796-49A3-9DC3-3D5BA318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4D6F2-096C-4E6D-8BAC-56F00CF0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BFB1-40EE-48D1-B565-80327029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93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88FE-2E19-4EA9-9171-18F7F00B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92515-0883-4699-B9C6-AA233C02D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EE9BB-8FCA-466F-ADD5-E164D0102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FC9D3-D28F-4C50-96BB-35DFB22B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D9B6-CE23-45AD-A12F-5D706C8003E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EC153-0EA5-4F6E-92D2-ADE9E1EE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8DEA6-7270-45E3-AB2C-C770DE97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BFB1-40EE-48D1-B565-80327029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82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BEBD-175D-4215-ADA4-58E879C0F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AFF6C-FF86-4177-9F49-D7EF3D7BA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D00B2-5F4D-44EA-A6B4-FE0B8D653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18803-17C0-45F2-9FB5-5774FCCC1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111F4-D076-405E-88AE-2F60ADA8A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C75D4-1F74-477E-82CE-1D7E2960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D9B6-CE23-45AD-A12F-5D706C8003E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F48B3-BCE5-4B5F-A8D4-C6C1252F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98701-D00C-4956-BF14-74409BDC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BFB1-40EE-48D1-B565-80327029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33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4ACB-0CCB-4807-B6C6-33EDBFB2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DA2FE5-34F6-427C-B01D-603066D30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D9B6-CE23-45AD-A12F-5D706C8003E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CEBEF-7B66-49D4-9770-DABF6411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BD4D4-AC32-463E-AA7A-8E57C5F3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BFB1-40EE-48D1-B565-80327029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5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2E995-08ED-4DDE-8DDB-8FB05698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D9B6-CE23-45AD-A12F-5D706C8003E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1D246-2AA2-4028-B76F-E69C3830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BBC36-BF7D-47ED-A608-03F12491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BFB1-40EE-48D1-B565-80327029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76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1000-4338-48A6-A0BF-E329344FA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6A4D-9ADB-415D-94ED-3F3731384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9F43E-46EF-43C1-984C-3B3D5A20B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09DFA-5E17-430F-9496-58FDE83D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D9B6-CE23-45AD-A12F-5D706C8003E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97102-03CB-4F4F-8CDA-3F61F60A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7EC2F-DB12-4B30-8408-822B111D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BFB1-40EE-48D1-B565-80327029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89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C1E2-C6F7-4B82-9917-824D2ACD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6F7B2-259B-44F5-9245-8A4DB806C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282A1-F1B9-4132-83E2-811C8D3C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EC123-C616-4AA8-ABF8-A1E33282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D9B6-CE23-45AD-A12F-5D706C8003E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0C66-7318-460E-8BFE-5675CC69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3B599-2218-49EB-A8C7-89C22855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BFB1-40EE-48D1-B565-80327029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4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A98ABF-F6AD-49A6-82B5-5DF5DA2D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4B6F1-0901-48B5-B881-439B3DD4F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CD3F9-A561-4184-AA7B-0C1790B08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4D9B6-CE23-45AD-A12F-5D706C8003E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F5024-3B7A-4E22-BE6B-BA46AC6B6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081CA-337B-4E04-95F5-36612E129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BFB1-40EE-48D1-B565-80327029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37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1" Type="http://schemas.openxmlformats.org/officeDocument/2006/relationships/customXml" Target="../ink/ink13.xml"/><Relationship Id="rId2" Type="http://schemas.openxmlformats.org/officeDocument/2006/relationships/image" Target="../media/image15.png"/><Relationship Id="rId20" Type="http://schemas.openxmlformats.org/officeDocument/2006/relationships/image" Target="../media/image188.emf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1.xml"/><Relationship Id="rId15" Type="http://schemas.openxmlformats.org/officeDocument/2006/relationships/customXml" Target="../ink/ink12.xml"/><Relationship Id="rId4" Type="http://schemas.openxmlformats.org/officeDocument/2006/relationships/image" Target="../media/image17.png"/><Relationship Id="rId14" Type="http://schemas.openxmlformats.org/officeDocument/2006/relationships/image" Target="../media/image185.emf"/><Relationship Id="rId2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7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2920-6C1C-449F-9315-3AF323CA7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Circuit design and optimize using K maps</a:t>
            </a:r>
          </a:p>
        </p:txBody>
      </p:sp>
    </p:spTree>
    <p:extLst>
      <p:ext uri="{BB962C8B-B14F-4D97-AF65-F5344CB8AC3E}">
        <p14:creationId xmlns:p14="http://schemas.microsoft.com/office/powerpoint/2010/main" val="1104995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F67A58-A81A-448F-82F5-1BD1E8CB7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5" y="321080"/>
            <a:ext cx="8851490" cy="2867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CF165B-A518-4E14-A16D-67B91944B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65" y="3669895"/>
            <a:ext cx="8954729" cy="2647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63798D-46D6-41F4-80F3-67F49515A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719" y="2309812"/>
            <a:ext cx="2857500" cy="2238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/>
              <p14:cNvContentPartPr/>
              <p14:nvPr/>
            </p14:nvContentPartPr>
            <p14:xfrm>
              <a:off x="4042098" y="6269540"/>
              <a:ext cx="220680" cy="86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29138" y="6251180"/>
                <a:ext cx="2520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/>
              <p14:cNvContentPartPr/>
              <p14:nvPr/>
            </p14:nvContentPartPr>
            <p14:xfrm>
              <a:off x="976698" y="3028100"/>
              <a:ext cx="163440" cy="205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3018" y="3017300"/>
                <a:ext cx="1879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D5E57-CFE2-42AE-B1B0-7E0CA1CFEC86}"/>
                  </a:ext>
                </a:extLst>
              </p14:cNvPr>
              <p14:cNvContentPartPr/>
              <p14:nvPr/>
            </p14:nvContentPartPr>
            <p14:xfrm>
              <a:off x="1157040" y="312120"/>
              <a:ext cx="10720800" cy="6013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D5E57-CFE2-42AE-B1B0-7E0CA1CFEC8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47680" y="302760"/>
                <a:ext cx="10739520" cy="603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2954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CC3A-569F-4CCC-BA49-2E26DF4D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8426"/>
          </a:xfrm>
        </p:spPr>
        <p:txBody>
          <a:bodyPr/>
          <a:lstStyle/>
          <a:p>
            <a:r>
              <a:rPr lang="en-IN" dirty="0"/>
              <a:t>Hexadecimal with 7- segment</a:t>
            </a:r>
          </a:p>
        </p:txBody>
      </p:sp>
      <p:pic>
        <p:nvPicPr>
          <p:cNvPr id="3" name="Content Placeholder 4" descr="A close up of a clock&#10;&#10;Description generated with high confidence">
            <a:extLst>
              <a:ext uri="{FF2B5EF4-FFF2-40B4-BE49-F238E27FC236}">
                <a16:creationId xmlns:a16="http://schemas.microsoft.com/office/drawing/2014/main" id="{B564CA16-5FA6-46FF-973F-BFF84A960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7142" y="0"/>
            <a:ext cx="3084858" cy="41084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096F59-1539-444D-AAD2-288915FCF930}"/>
                  </a:ext>
                </a:extLst>
              </p14:cNvPr>
              <p14:cNvContentPartPr/>
              <p14:nvPr/>
            </p14:nvContentPartPr>
            <p14:xfrm>
              <a:off x="107280" y="594360"/>
              <a:ext cx="7846920" cy="600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096F59-1539-444D-AAD2-288915FCF9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920" y="585000"/>
                <a:ext cx="7865640" cy="602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133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958307-5644-4231-A421-A613E521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49" y="494749"/>
            <a:ext cx="5157216" cy="113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Gray Code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FD0CE3-5A3F-4724-9904-58AA1F0B44AC}"/>
              </a:ext>
            </a:extLst>
          </p:cNvPr>
          <p:cNvSpPr txBox="1"/>
          <p:nvPr/>
        </p:nvSpPr>
        <p:spPr>
          <a:xfrm>
            <a:off x="804672" y="2121763"/>
            <a:ext cx="5157216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Gray code</a:t>
            </a:r>
            <a:r>
              <a:rPr lang="en-US" sz="2000" b="0" i="0" dirty="0">
                <a:effectLst/>
              </a:rPr>
              <a:t> – also known as </a:t>
            </a:r>
            <a:r>
              <a:rPr lang="en-US" sz="2000" b="1" i="0" dirty="0">
                <a:effectLst/>
              </a:rPr>
              <a:t>Cyclic Code</a:t>
            </a:r>
            <a:r>
              <a:rPr lang="en-US" sz="2000" b="0" i="0" dirty="0">
                <a:effectLst/>
              </a:rPr>
              <a:t>, </a:t>
            </a:r>
            <a:r>
              <a:rPr lang="en-US" sz="2000" b="1" i="0" dirty="0">
                <a:effectLst/>
              </a:rPr>
              <a:t>Reflected Binary Code</a:t>
            </a:r>
            <a:r>
              <a:rPr lang="en-US" sz="2000" b="0" i="0" dirty="0">
                <a:effectLst/>
              </a:rPr>
              <a:t> (RBC), </a:t>
            </a:r>
            <a:r>
              <a:rPr lang="en-US" sz="2000" b="1" i="0" dirty="0">
                <a:effectLst/>
              </a:rPr>
              <a:t>Reflected Binary</a:t>
            </a:r>
            <a:r>
              <a:rPr lang="en-US" sz="2000" b="0" i="0" dirty="0">
                <a:effectLst/>
              </a:rPr>
              <a:t> (RB) or </a:t>
            </a:r>
            <a:r>
              <a:rPr lang="en-US" sz="2000" b="1" i="0" dirty="0">
                <a:effectLst/>
              </a:rPr>
              <a:t>Grey code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Palatino Linotype" panose="02040502050505030304" pitchFamily="18" charset="0"/>
              </a:rPr>
              <a:t>Gray code has applications in analog to digital converters, as well as being used for error correction in digital communication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2B0403-BBB7-4049-8530-2E63F8174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284" y="1"/>
            <a:ext cx="4113787" cy="6858000"/>
          </a:xfrm>
          <a:prstGeom prst="rect">
            <a:avLst/>
          </a:prstGeom>
        </p:spPr>
      </p:pic>
      <p:sp>
        <p:nvSpPr>
          <p:cNvPr id="9" name="AutoShape 6" descr="Gray Code Table">
            <a:extLst>
              <a:ext uri="{FF2B5EF4-FFF2-40B4-BE49-F238E27FC236}">
                <a16:creationId xmlns:a16="http://schemas.microsoft.com/office/drawing/2014/main" id="{78053341-CB4B-48DF-A557-C884B90D61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478280" cy="147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B1656C-91B7-48E6-BA18-B326C7955109}"/>
                  </a:ext>
                </a:extLst>
              </p14:cNvPr>
              <p14:cNvContentPartPr/>
              <p14:nvPr/>
            </p14:nvContentPartPr>
            <p14:xfrm>
              <a:off x="949680" y="462600"/>
              <a:ext cx="10385640" cy="5788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B1656C-91B7-48E6-BA18-B326C79551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320" y="453240"/>
                <a:ext cx="10404360" cy="580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7715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C1DD4C-D0C7-4B95-838A-E3CDE61B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05"/>
            <a:ext cx="6318885" cy="6847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4A3B49-8ED6-439D-8558-637396382EC3}"/>
              </a:ext>
            </a:extLst>
          </p:cNvPr>
          <p:cNvSpPr txBox="1"/>
          <p:nvPr/>
        </p:nvSpPr>
        <p:spPr>
          <a:xfrm>
            <a:off x="6552028" y="1313269"/>
            <a:ext cx="52648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G1 = F1 (A, B, C, D) = ∑m (8,9,10,11,12,13,14,15)</a:t>
            </a:r>
          </a:p>
          <a:p>
            <a:endParaRPr lang="pt-BR" sz="2000" dirty="0"/>
          </a:p>
          <a:p>
            <a:r>
              <a:rPr lang="pt-BR" sz="2000" dirty="0"/>
              <a:t>G2= F2 (A, B, C, D) = ∑m (4,5,6,7,8,9,10,11)</a:t>
            </a:r>
          </a:p>
          <a:p>
            <a:endParaRPr lang="pt-BR" sz="2000" dirty="0"/>
          </a:p>
          <a:p>
            <a:r>
              <a:rPr lang="pt-BR" sz="2000" dirty="0"/>
              <a:t>G3 = F3 (A, B, C, D) = ∑m (2,3,4,5,10,11,12,13)</a:t>
            </a:r>
          </a:p>
          <a:p>
            <a:endParaRPr lang="pt-BR" sz="2000" dirty="0"/>
          </a:p>
          <a:p>
            <a:r>
              <a:rPr lang="pt-BR" sz="2000" dirty="0"/>
              <a:t>G4 = F4 (A, B, C, D) = ∑m (01,2,5,6,9,10,13,14)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8F3474-EBB6-4D6A-9B96-9162EE270DD6}"/>
                  </a:ext>
                </a:extLst>
              </p14:cNvPr>
              <p14:cNvContentPartPr/>
              <p14:nvPr/>
            </p14:nvContentPartPr>
            <p14:xfrm>
              <a:off x="3006360" y="216360"/>
              <a:ext cx="8680680" cy="1563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8F3474-EBB6-4D6A-9B96-9162EE270D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7000" y="207000"/>
                <a:ext cx="8699400" cy="158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1917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8D31FB-31B7-453D-A6D4-BC011F1C22D9}"/>
              </a:ext>
            </a:extLst>
          </p:cNvPr>
          <p:cNvSpPr txBox="1"/>
          <p:nvPr/>
        </p:nvSpPr>
        <p:spPr>
          <a:xfrm>
            <a:off x="0" y="0"/>
            <a:ext cx="52648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G1 = F1 (A, B, C, D) = ∑m (8,9,10,11,12,13,14,15)</a:t>
            </a:r>
          </a:p>
          <a:p>
            <a:endParaRPr lang="pt-BR" sz="2000" dirty="0"/>
          </a:p>
          <a:p>
            <a:r>
              <a:rPr lang="pt-BR" sz="2000" dirty="0"/>
              <a:t>G2= F2 (A, B, C, D) = ∑m (4,5,6,7,8,9,10,11)</a:t>
            </a:r>
          </a:p>
          <a:p>
            <a:endParaRPr lang="pt-BR" sz="2000" dirty="0"/>
          </a:p>
          <a:p>
            <a:r>
              <a:rPr lang="pt-BR" sz="2000" dirty="0"/>
              <a:t>G3 = F3 (A, B, C, D) = ∑m (2,3,4,5,10,11,12,13)</a:t>
            </a:r>
          </a:p>
          <a:p>
            <a:endParaRPr lang="pt-BR" sz="2000" dirty="0"/>
          </a:p>
          <a:p>
            <a:r>
              <a:rPr lang="pt-BR" sz="2000" dirty="0"/>
              <a:t>G4 = F4 (A, B, C, D) = ∑m (1,2,5,6,9,10,13,14)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1F27220-3020-4B0D-B402-51C6F147D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292306"/>
              </p:ext>
            </p:extLst>
          </p:nvPr>
        </p:nvGraphicFramePr>
        <p:xfrm>
          <a:off x="237002" y="2689144"/>
          <a:ext cx="4714825" cy="3247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965">
                  <a:extLst>
                    <a:ext uri="{9D8B030D-6E8A-4147-A177-3AD203B41FA5}">
                      <a16:colId xmlns:a16="http://schemas.microsoft.com/office/drawing/2014/main" val="1554859091"/>
                    </a:ext>
                  </a:extLst>
                </a:gridCol>
                <a:gridCol w="942965">
                  <a:extLst>
                    <a:ext uri="{9D8B030D-6E8A-4147-A177-3AD203B41FA5}">
                      <a16:colId xmlns:a16="http://schemas.microsoft.com/office/drawing/2014/main" val="2065695956"/>
                    </a:ext>
                  </a:extLst>
                </a:gridCol>
                <a:gridCol w="942965">
                  <a:extLst>
                    <a:ext uri="{9D8B030D-6E8A-4147-A177-3AD203B41FA5}">
                      <a16:colId xmlns:a16="http://schemas.microsoft.com/office/drawing/2014/main" val="1547890363"/>
                    </a:ext>
                  </a:extLst>
                </a:gridCol>
                <a:gridCol w="942965">
                  <a:extLst>
                    <a:ext uri="{9D8B030D-6E8A-4147-A177-3AD203B41FA5}">
                      <a16:colId xmlns:a16="http://schemas.microsoft.com/office/drawing/2014/main" val="2650262618"/>
                    </a:ext>
                  </a:extLst>
                </a:gridCol>
                <a:gridCol w="942965">
                  <a:extLst>
                    <a:ext uri="{9D8B030D-6E8A-4147-A177-3AD203B41FA5}">
                      <a16:colId xmlns:a16="http://schemas.microsoft.com/office/drawing/2014/main" val="1623125444"/>
                    </a:ext>
                  </a:extLst>
                </a:gridCol>
              </a:tblGrid>
              <a:tr h="649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C’D’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C’D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CD’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939238"/>
                  </a:ext>
                </a:extLst>
              </a:tr>
              <a:tr h="649484">
                <a:tc>
                  <a:txBody>
                    <a:bodyPr/>
                    <a:lstStyle/>
                    <a:p>
                      <a:r>
                        <a:rPr lang="en-IN" dirty="0"/>
                        <a:t>A’B’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573186"/>
                  </a:ext>
                </a:extLst>
              </a:tr>
              <a:tr h="649484">
                <a:tc>
                  <a:txBody>
                    <a:bodyPr/>
                    <a:lstStyle/>
                    <a:p>
                      <a:r>
                        <a:rPr lang="en-IN" dirty="0"/>
                        <a:t>A’B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675796"/>
                  </a:ext>
                </a:extLst>
              </a:tr>
              <a:tr h="649484">
                <a:tc>
                  <a:txBody>
                    <a:bodyPr/>
                    <a:lstStyle/>
                    <a:p>
                      <a:r>
                        <a:rPr lang="en-IN" dirty="0"/>
                        <a:t>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941855"/>
                  </a:ext>
                </a:extLst>
              </a:tr>
              <a:tr h="649484">
                <a:tc>
                  <a:txBody>
                    <a:bodyPr/>
                    <a:lstStyle/>
                    <a:p>
                      <a:r>
                        <a:rPr lang="en-IN" dirty="0"/>
                        <a:t>AB’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812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374483-3DFD-4752-BE28-EFC5688BD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557325"/>
              </p:ext>
            </p:extLst>
          </p:nvPr>
        </p:nvGraphicFramePr>
        <p:xfrm>
          <a:off x="6927168" y="466449"/>
          <a:ext cx="4369190" cy="3247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838">
                  <a:extLst>
                    <a:ext uri="{9D8B030D-6E8A-4147-A177-3AD203B41FA5}">
                      <a16:colId xmlns:a16="http://schemas.microsoft.com/office/drawing/2014/main" val="1554859091"/>
                    </a:ext>
                  </a:extLst>
                </a:gridCol>
                <a:gridCol w="873838">
                  <a:extLst>
                    <a:ext uri="{9D8B030D-6E8A-4147-A177-3AD203B41FA5}">
                      <a16:colId xmlns:a16="http://schemas.microsoft.com/office/drawing/2014/main" val="2065695956"/>
                    </a:ext>
                  </a:extLst>
                </a:gridCol>
                <a:gridCol w="873838">
                  <a:extLst>
                    <a:ext uri="{9D8B030D-6E8A-4147-A177-3AD203B41FA5}">
                      <a16:colId xmlns:a16="http://schemas.microsoft.com/office/drawing/2014/main" val="1547890363"/>
                    </a:ext>
                  </a:extLst>
                </a:gridCol>
                <a:gridCol w="873838">
                  <a:extLst>
                    <a:ext uri="{9D8B030D-6E8A-4147-A177-3AD203B41FA5}">
                      <a16:colId xmlns:a16="http://schemas.microsoft.com/office/drawing/2014/main" val="2650262618"/>
                    </a:ext>
                  </a:extLst>
                </a:gridCol>
                <a:gridCol w="873838">
                  <a:extLst>
                    <a:ext uri="{9D8B030D-6E8A-4147-A177-3AD203B41FA5}">
                      <a16:colId xmlns:a16="http://schemas.microsoft.com/office/drawing/2014/main" val="1623125444"/>
                    </a:ext>
                  </a:extLst>
                </a:gridCol>
              </a:tblGrid>
              <a:tr h="649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C’D’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C’D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CD’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939238"/>
                  </a:ext>
                </a:extLst>
              </a:tr>
              <a:tr h="649484">
                <a:tc>
                  <a:txBody>
                    <a:bodyPr/>
                    <a:lstStyle/>
                    <a:p>
                      <a:r>
                        <a:rPr lang="en-IN" dirty="0"/>
                        <a:t>A’B’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573186"/>
                  </a:ext>
                </a:extLst>
              </a:tr>
              <a:tr h="649484">
                <a:tc>
                  <a:txBody>
                    <a:bodyPr/>
                    <a:lstStyle/>
                    <a:p>
                      <a:r>
                        <a:rPr lang="en-IN" dirty="0"/>
                        <a:t>A’B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675796"/>
                  </a:ext>
                </a:extLst>
              </a:tr>
              <a:tr h="649484">
                <a:tc>
                  <a:txBody>
                    <a:bodyPr/>
                    <a:lstStyle/>
                    <a:p>
                      <a:r>
                        <a:rPr lang="en-IN" dirty="0"/>
                        <a:t>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941855"/>
                  </a:ext>
                </a:extLst>
              </a:tr>
              <a:tr h="649484">
                <a:tc>
                  <a:txBody>
                    <a:bodyPr/>
                    <a:lstStyle/>
                    <a:p>
                      <a:r>
                        <a:rPr lang="en-IN" dirty="0"/>
                        <a:t>AB’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8125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2D7DB1-C0BE-462A-A22A-8721C764C038}"/>
                  </a:ext>
                </a:extLst>
              </p14:cNvPr>
              <p14:cNvContentPartPr/>
              <p14:nvPr/>
            </p14:nvContentPartPr>
            <p14:xfrm>
              <a:off x="1198440" y="52200"/>
              <a:ext cx="10040040" cy="6598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2D7DB1-C0BE-462A-A22A-8721C764C0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9080" y="42840"/>
                <a:ext cx="10058760" cy="661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218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870282-F85D-447F-8FA2-478C7A402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011120"/>
              </p:ext>
            </p:extLst>
          </p:nvPr>
        </p:nvGraphicFramePr>
        <p:xfrm>
          <a:off x="6533273" y="604779"/>
          <a:ext cx="4369190" cy="3289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838">
                  <a:extLst>
                    <a:ext uri="{9D8B030D-6E8A-4147-A177-3AD203B41FA5}">
                      <a16:colId xmlns:a16="http://schemas.microsoft.com/office/drawing/2014/main" val="1554859091"/>
                    </a:ext>
                  </a:extLst>
                </a:gridCol>
                <a:gridCol w="873838">
                  <a:extLst>
                    <a:ext uri="{9D8B030D-6E8A-4147-A177-3AD203B41FA5}">
                      <a16:colId xmlns:a16="http://schemas.microsoft.com/office/drawing/2014/main" val="2065695956"/>
                    </a:ext>
                  </a:extLst>
                </a:gridCol>
                <a:gridCol w="873838">
                  <a:extLst>
                    <a:ext uri="{9D8B030D-6E8A-4147-A177-3AD203B41FA5}">
                      <a16:colId xmlns:a16="http://schemas.microsoft.com/office/drawing/2014/main" val="1547890363"/>
                    </a:ext>
                  </a:extLst>
                </a:gridCol>
                <a:gridCol w="873838">
                  <a:extLst>
                    <a:ext uri="{9D8B030D-6E8A-4147-A177-3AD203B41FA5}">
                      <a16:colId xmlns:a16="http://schemas.microsoft.com/office/drawing/2014/main" val="2650262618"/>
                    </a:ext>
                  </a:extLst>
                </a:gridCol>
                <a:gridCol w="873838">
                  <a:extLst>
                    <a:ext uri="{9D8B030D-6E8A-4147-A177-3AD203B41FA5}">
                      <a16:colId xmlns:a16="http://schemas.microsoft.com/office/drawing/2014/main" val="1623125444"/>
                    </a:ext>
                  </a:extLst>
                </a:gridCol>
              </a:tblGrid>
              <a:tr h="649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C’D’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C’D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CD’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939238"/>
                  </a:ext>
                </a:extLst>
              </a:tr>
              <a:tr h="649484">
                <a:tc>
                  <a:txBody>
                    <a:bodyPr/>
                    <a:lstStyle/>
                    <a:p>
                      <a:r>
                        <a:rPr lang="en-IN" dirty="0"/>
                        <a:t>A’B’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573186"/>
                  </a:ext>
                </a:extLst>
              </a:tr>
              <a:tr h="649484">
                <a:tc>
                  <a:txBody>
                    <a:bodyPr/>
                    <a:lstStyle/>
                    <a:p>
                      <a:r>
                        <a:rPr lang="en-IN" dirty="0"/>
                        <a:t>A’B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675796"/>
                  </a:ext>
                </a:extLst>
              </a:tr>
              <a:tr h="649484">
                <a:tc>
                  <a:txBody>
                    <a:bodyPr/>
                    <a:lstStyle/>
                    <a:p>
                      <a:r>
                        <a:rPr lang="en-IN" dirty="0"/>
                        <a:t>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941855"/>
                  </a:ext>
                </a:extLst>
              </a:tr>
              <a:tr h="691689">
                <a:tc>
                  <a:txBody>
                    <a:bodyPr/>
                    <a:lstStyle/>
                    <a:p>
                      <a:r>
                        <a:rPr lang="en-IN" dirty="0"/>
                        <a:t>AB’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812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BD796F-A5B0-4EEE-BD37-C5414AFE5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515058"/>
              </p:ext>
            </p:extLst>
          </p:nvPr>
        </p:nvGraphicFramePr>
        <p:xfrm>
          <a:off x="706904" y="646984"/>
          <a:ext cx="4369190" cy="3247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838">
                  <a:extLst>
                    <a:ext uri="{9D8B030D-6E8A-4147-A177-3AD203B41FA5}">
                      <a16:colId xmlns:a16="http://schemas.microsoft.com/office/drawing/2014/main" val="1554859091"/>
                    </a:ext>
                  </a:extLst>
                </a:gridCol>
                <a:gridCol w="873838">
                  <a:extLst>
                    <a:ext uri="{9D8B030D-6E8A-4147-A177-3AD203B41FA5}">
                      <a16:colId xmlns:a16="http://schemas.microsoft.com/office/drawing/2014/main" val="2065695956"/>
                    </a:ext>
                  </a:extLst>
                </a:gridCol>
                <a:gridCol w="873838">
                  <a:extLst>
                    <a:ext uri="{9D8B030D-6E8A-4147-A177-3AD203B41FA5}">
                      <a16:colId xmlns:a16="http://schemas.microsoft.com/office/drawing/2014/main" val="1547890363"/>
                    </a:ext>
                  </a:extLst>
                </a:gridCol>
                <a:gridCol w="873838">
                  <a:extLst>
                    <a:ext uri="{9D8B030D-6E8A-4147-A177-3AD203B41FA5}">
                      <a16:colId xmlns:a16="http://schemas.microsoft.com/office/drawing/2014/main" val="2650262618"/>
                    </a:ext>
                  </a:extLst>
                </a:gridCol>
                <a:gridCol w="873838">
                  <a:extLst>
                    <a:ext uri="{9D8B030D-6E8A-4147-A177-3AD203B41FA5}">
                      <a16:colId xmlns:a16="http://schemas.microsoft.com/office/drawing/2014/main" val="1623125444"/>
                    </a:ext>
                  </a:extLst>
                </a:gridCol>
              </a:tblGrid>
              <a:tr h="649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C’D’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C’D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CD’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939238"/>
                  </a:ext>
                </a:extLst>
              </a:tr>
              <a:tr h="649484">
                <a:tc>
                  <a:txBody>
                    <a:bodyPr/>
                    <a:lstStyle/>
                    <a:p>
                      <a:r>
                        <a:rPr lang="en-IN" dirty="0"/>
                        <a:t>A’B’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573186"/>
                  </a:ext>
                </a:extLst>
              </a:tr>
              <a:tr h="649484">
                <a:tc>
                  <a:txBody>
                    <a:bodyPr/>
                    <a:lstStyle/>
                    <a:p>
                      <a:r>
                        <a:rPr lang="en-IN" dirty="0"/>
                        <a:t>A’B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675796"/>
                  </a:ext>
                </a:extLst>
              </a:tr>
              <a:tr h="649484">
                <a:tc>
                  <a:txBody>
                    <a:bodyPr/>
                    <a:lstStyle/>
                    <a:p>
                      <a:r>
                        <a:rPr lang="en-IN" dirty="0"/>
                        <a:t>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941855"/>
                  </a:ext>
                </a:extLst>
              </a:tr>
              <a:tr h="649484">
                <a:tc>
                  <a:txBody>
                    <a:bodyPr/>
                    <a:lstStyle/>
                    <a:p>
                      <a:r>
                        <a:rPr lang="en-IN" dirty="0"/>
                        <a:t>AB’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812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DDE7CF-C114-4CEF-919B-2641ACCE112E}"/>
              </a:ext>
            </a:extLst>
          </p:cNvPr>
          <p:cNvSpPr txBox="1"/>
          <p:nvPr/>
        </p:nvSpPr>
        <p:spPr>
          <a:xfrm>
            <a:off x="706904" y="108077"/>
            <a:ext cx="10547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G3 = F3 (A, B, C, D) = ∑m (2,3,4,5,10,11,12,13)                               G4 = F4 (A, B, C, D) = ∑m (1,2,5,6,9,10,13,14)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2D8A43-013F-4427-961F-AF583770C5D0}"/>
                  </a:ext>
                </a:extLst>
              </p14:cNvPr>
              <p14:cNvContentPartPr/>
              <p14:nvPr/>
            </p14:nvContentPartPr>
            <p14:xfrm>
              <a:off x="981360" y="1108440"/>
              <a:ext cx="9475920" cy="438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2D8A43-013F-4427-961F-AF583770C5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0" y="1099080"/>
                <a:ext cx="9494640" cy="44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3DF9CCD-D4C3-49FE-948E-AF834FCD8FD5}"/>
                  </a:ext>
                </a:extLst>
              </p14:cNvPr>
              <p14:cNvContentPartPr/>
              <p14:nvPr/>
            </p14:nvContentPartPr>
            <p14:xfrm>
              <a:off x="3572280" y="5534640"/>
              <a:ext cx="3600" cy="2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3DF9CCD-D4C3-49FE-948E-AF834FCD8F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2920" y="5525280"/>
                <a:ext cx="2232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E6A2E5-4AC8-43B4-8030-FEF9E1B25B6F}"/>
                  </a:ext>
                </a:extLst>
              </p14:cNvPr>
              <p14:cNvContentPartPr/>
              <p14:nvPr/>
            </p14:nvContentPartPr>
            <p14:xfrm>
              <a:off x="6484320" y="1240200"/>
              <a:ext cx="4228560" cy="4218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E6A2E5-4AC8-43B4-8030-FEF9E1B25B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74960" y="1230840"/>
                <a:ext cx="4247280" cy="423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127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DF07DC-BBD9-463A-8730-26C1602C681F}"/>
                  </a:ext>
                </a:extLst>
              </p14:cNvPr>
              <p14:cNvContentPartPr/>
              <p14:nvPr/>
            </p14:nvContentPartPr>
            <p14:xfrm>
              <a:off x="593280" y="180360"/>
              <a:ext cx="8103600" cy="5614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DF07DC-BBD9-463A-8730-26C1602C68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920" y="171000"/>
                <a:ext cx="8122320" cy="563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123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DE052-C7F8-4C5D-AF05-3A24C020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BCD to 7 segment display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 descr="A close up of a clock&#10;&#10;Description generated with high confidence">
            <a:extLst>
              <a:ext uri="{FF2B5EF4-FFF2-40B4-BE49-F238E27FC236}">
                <a16:creationId xmlns:a16="http://schemas.microsoft.com/office/drawing/2014/main" id="{76836403-AA21-4C80-B26D-990B51F27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2787" y="492573"/>
            <a:ext cx="4415614" cy="58807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B7C2D34-0D54-48E9-84C8-7011D2263B5A}"/>
                  </a:ext>
                </a:extLst>
              </p14:cNvPr>
              <p14:cNvContentPartPr/>
              <p14:nvPr/>
            </p14:nvContentPartPr>
            <p14:xfrm>
              <a:off x="2875320" y="360828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B7C2D34-0D54-48E9-84C8-7011D2263B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5960" y="35989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288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close up of a keyboard&#10;&#10;Description generated with high confidence">
            <a:extLst>
              <a:ext uri="{FF2B5EF4-FFF2-40B4-BE49-F238E27FC236}">
                <a16:creationId xmlns:a16="http://schemas.microsoft.com/office/drawing/2014/main" id="{BF12A6F9-2C18-4ABB-9117-616D60747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584"/>
            <a:ext cx="5914103" cy="65925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5B20F5-5966-4923-A9A8-095136399BF6}"/>
              </a:ext>
            </a:extLst>
          </p:cNvPr>
          <p:cNvSpPr/>
          <p:nvPr/>
        </p:nvSpPr>
        <p:spPr>
          <a:xfrm>
            <a:off x="6096000" y="842198"/>
            <a:ext cx="591410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a = F1 (A, B, C, D) = ∑m (0, 2, 3, 5, 6, 7, 8, 9)</a:t>
            </a:r>
          </a:p>
          <a:p>
            <a:endParaRPr lang="pt-BR" sz="2400" dirty="0"/>
          </a:p>
          <a:p>
            <a:r>
              <a:rPr lang="pt-BR" sz="2400" dirty="0"/>
              <a:t>b = F2 (A, B, C, D) = ∑m (0, 1, 2, 3, 4, 7, 8, 9)</a:t>
            </a:r>
          </a:p>
          <a:p>
            <a:endParaRPr lang="pt-BR" sz="2400" dirty="0"/>
          </a:p>
          <a:p>
            <a:r>
              <a:rPr lang="pt-BR" sz="2400" dirty="0"/>
              <a:t>c = F3 (A, B, C, D) = ∑m (0, 1, 3, 4, 5, 6, 7, 8, 9)</a:t>
            </a:r>
          </a:p>
          <a:p>
            <a:endParaRPr lang="pt-BR" sz="2400" dirty="0"/>
          </a:p>
          <a:p>
            <a:r>
              <a:rPr lang="pt-BR" sz="2400" dirty="0"/>
              <a:t>d = F4 (A, B, C, D) = ∑m (0, 2, 3, 5, 6, 8)</a:t>
            </a:r>
          </a:p>
          <a:p>
            <a:endParaRPr lang="pt-BR" sz="2400" dirty="0"/>
          </a:p>
          <a:p>
            <a:r>
              <a:rPr lang="pt-BR" sz="2400" dirty="0"/>
              <a:t>e = F5 (A, B, C, D) = ∑m (0, 2, 6, 8)</a:t>
            </a:r>
          </a:p>
          <a:p>
            <a:endParaRPr lang="pt-BR" sz="2400" dirty="0"/>
          </a:p>
          <a:p>
            <a:r>
              <a:rPr lang="pt-BR" sz="2400" dirty="0"/>
              <a:t>f = F6 (A, B, C, D) = ∑m (0, 4, 5, 6, 8, 9)</a:t>
            </a:r>
          </a:p>
          <a:p>
            <a:endParaRPr lang="pt-BR" sz="2400" dirty="0"/>
          </a:p>
          <a:p>
            <a:r>
              <a:rPr lang="pt-BR" sz="2400" dirty="0"/>
              <a:t>g = F7 (A, B, C, D) = ∑m (2, 3, 4, 5, 6, 8, 9)</a:t>
            </a:r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03842C-1C72-4B77-AD29-CED09C976E9F}"/>
                  </a:ext>
                </a:extLst>
              </p14:cNvPr>
              <p14:cNvContentPartPr/>
              <p14:nvPr/>
            </p14:nvContentPartPr>
            <p14:xfrm>
              <a:off x="492840" y="72720"/>
              <a:ext cx="11400840" cy="6784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03842C-1C72-4B77-AD29-CED09C976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480" y="63360"/>
                <a:ext cx="11419560" cy="680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42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494CE3-4B50-4678-B608-123D9347E44D}"/>
              </a:ext>
            </a:extLst>
          </p:cNvPr>
          <p:cNvSpPr/>
          <p:nvPr/>
        </p:nvSpPr>
        <p:spPr>
          <a:xfrm>
            <a:off x="208368" y="143126"/>
            <a:ext cx="46654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= F1 (A, B, C, D) = ∑m (0, 2, 3, 5, 7, 8, 9)</a:t>
            </a:r>
          </a:p>
          <a:p>
            <a:endParaRPr lang="pt-BR" dirty="0"/>
          </a:p>
          <a:p>
            <a:r>
              <a:rPr lang="pt-BR" dirty="0"/>
              <a:t>b = F2 (A, B, C, D) = ∑m (0, 1, 2, 3, 4, 7, 8, 9)</a:t>
            </a:r>
          </a:p>
          <a:p>
            <a:endParaRPr lang="pt-BR" dirty="0"/>
          </a:p>
          <a:p>
            <a:r>
              <a:rPr lang="pt-BR" dirty="0"/>
              <a:t>c = F3 (A, B, C, D) = ∑m (0, 1, 3, 4, 5, 6, 7, 8, 9)</a:t>
            </a:r>
          </a:p>
          <a:p>
            <a:endParaRPr lang="pt-BR" dirty="0"/>
          </a:p>
          <a:p>
            <a:r>
              <a:rPr lang="pt-BR" dirty="0"/>
              <a:t>d = F4 (A, B, C, D) = ∑m (0, 2, 3, 5, 6, 8)</a:t>
            </a:r>
          </a:p>
          <a:p>
            <a:endParaRPr lang="pt-BR" dirty="0"/>
          </a:p>
          <a:p>
            <a:r>
              <a:rPr lang="pt-BR" dirty="0"/>
              <a:t>e = F5 (A, B, C, D) = ∑m (0, 2, 6, 8)</a:t>
            </a:r>
          </a:p>
          <a:p>
            <a:endParaRPr lang="pt-BR" dirty="0"/>
          </a:p>
          <a:p>
            <a:r>
              <a:rPr lang="pt-BR" dirty="0"/>
              <a:t>f = F6 (A, B, C, D) = ∑m (0, 4, 5, 6, 8, 9)</a:t>
            </a:r>
          </a:p>
          <a:p>
            <a:endParaRPr lang="pt-BR" dirty="0"/>
          </a:p>
          <a:p>
            <a:r>
              <a:rPr lang="pt-BR" dirty="0"/>
              <a:t>g = F7 (A, B, C, D) = ∑m (2, 3, 4, 5, 6, 8, 9)</a:t>
            </a:r>
          </a:p>
          <a:p>
            <a:endParaRPr lang="pt-BR" dirty="0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5DAB1C2B-9CD9-4C5D-9023-CD1B1CC49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671945"/>
              </p:ext>
            </p:extLst>
          </p:nvPr>
        </p:nvGraphicFramePr>
        <p:xfrm>
          <a:off x="6235507" y="866024"/>
          <a:ext cx="4369190" cy="3247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838">
                  <a:extLst>
                    <a:ext uri="{9D8B030D-6E8A-4147-A177-3AD203B41FA5}">
                      <a16:colId xmlns:a16="http://schemas.microsoft.com/office/drawing/2014/main" val="1554859091"/>
                    </a:ext>
                  </a:extLst>
                </a:gridCol>
                <a:gridCol w="873838">
                  <a:extLst>
                    <a:ext uri="{9D8B030D-6E8A-4147-A177-3AD203B41FA5}">
                      <a16:colId xmlns:a16="http://schemas.microsoft.com/office/drawing/2014/main" val="2065695956"/>
                    </a:ext>
                  </a:extLst>
                </a:gridCol>
                <a:gridCol w="873838">
                  <a:extLst>
                    <a:ext uri="{9D8B030D-6E8A-4147-A177-3AD203B41FA5}">
                      <a16:colId xmlns:a16="http://schemas.microsoft.com/office/drawing/2014/main" val="1547890363"/>
                    </a:ext>
                  </a:extLst>
                </a:gridCol>
                <a:gridCol w="873838">
                  <a:extLst>
                    <a:ext uri="{9D8B030D-6E8A-4147-A177-3AD203B41FA5}">
                      <a16:colId xmlns:a16="http://schemas.microsoft.com/office/drawing/2014/main" val="2650262618"/>
                    </a:ext>
                  </a:extLst>
                </a:gridCol>
                <a:gridCol w="873838">
                  <a:extLst>
                    <a:ext uri="{9D8B030D-6E8A-4147-A177-3AD203B41FA5}">
                      <a16:colId xmlns:a16="http://schemas.microsoft.com/office/drawing/2014/main" val="1623125444"/>
                    </a:ext>
                  </a:extLst>
                </a:gridCol>
              </a:tblGrid>
              <a:tr h="6494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C’D’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C’D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CD’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939238"/>
                  </a:ext>
                </a:extLst>
              </a:tr>
              <a:tr h="649484">
                <a:tc>
                  <a:txBody>
                    <a:bodyPr/>
                    <a:lstStyle/>
                    <a:p>
                      <a:r>
                        <a:rPr lang="en-IN" dirty="0"/>
                        <a:t>A’B’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573186"/>
                  </a:ext>
                </a:extLst>
              </a:tr>
              <a:tr h="649484">
                <a:tc>
                  <a:txBody>
                    <a:bodyPr/>
                    <a:lstStyle/>
                    <a:p>
                      <a:r>
                        <a:rPr lang="en-IN" dirty="0"/>
                        <a:t>A’B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675796"/>
                  </a:ext>
                </a:extLst>
              </a:tr>
              <a:tr h="649484">
                <a:tc>
                  <a:txBody>
                    <a:bodyPr/>
                    <a:lstStyle/>
                    <a:p>
                      <a:r>
                        <a:rPr lang="en-IN" dirty="0"/>
                        <a:t>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941855"/>
                  </a:ext>
                </a:extLst>
              </a:tr>
              <a:tr h="649484">
                <a:tc>
                  <a:txBody>
                    <a:bodyPr/>
                    <a:lstStyle/>
                    <a:p>
                      <a:r>
                        <a:rPr lang="en-IN" dirty="0"/>
                        <a:t>AB’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8125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53F7D9-FC6D-4D40-912C-53E65FAAA76B}"/>
                  </a:ext>
                </a:extLst>
              </p14:cNvPr>
              <p14:cNvContentPartPr/>
              <p14:nvPr/>
            </p14:nvContentPartPr>
            <p14:xfrm>
              <a:off x="1290240" y="83160"/>
              <a:ext cx="10181160" cy="6318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53F7D9-FC6D-4D40-912C-53E65FAAA7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0880" y="73800"/>
                <a:ext cx="10199880" cy="63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407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716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Palatino Linotype</vt:lpstr>
      <vt:lpstr>Office Theme</vt:lpstr>
      <vt:lpstr>Circuit design and optimize using K maps</vt:lpstr>
      <vt:lpstr>Gray Code</vt:lpstr>
      <vt:lpstr>PowerPoint Presentation</vt:lpstr>
      <vt:lpstr>PowerPoint Presentation</vt:lpstr>
      <vt:lpstr>PowerPoint Presentation</vt:lpstr>
      <vt:lpstr>PowerPoint Presentation</vt:lpstr>
      <vt:lpstr>BCD to 7 segment display</vt:lpstr>
      <vt:lpstr>PowerPoint Presentation</vt:lpstr>
      <vt:lpstr>PowerPoint Presentation</vt:lpstr>
      <vt:lpstr>PowerPoint Presentation</vt:lpstr>
      <vt:lpstr>Hexadecimal with 7- segment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K maps</dc:title>
  <dc:creator>vipul.mishra@bennett.edu.in</dc:creator>
  <cp:lastModifiedBy>Vipul Kumar Mishra</cp:lastModifiedBy>
  <cp:revision>17</cp:revision>
  <dcterms:created xsi:type="dcterms:W3CDTF">2019-01-30T15:29:21Z</dcterms:created>
  <dcterms:modified xsi:type="dcterms:W3CDTF">2021-04-08T05:54:06Z</dcterms:modified>
</cp:coreProperties>
</file>