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8" r:id="rId4"/>
    <p:sldId id="263" r:id="rId5"/>
    <p:sldId id="259" r:id="rId6"/>
    <p:sldId id="270" r:id="rId7"/>
    <p:sldId id="271" r:id="rId8"/>
    <p:sldId id="265" r:id="rId9"/>
    <p:sldId id="266" r:id="rId10"/>
    <p:sldId id="260" r:id="rId11"/>
    <p:sldId id="261" r:id="rId12"/>
    <p:sldId id="272" r:id="rId13"/>
    <p:sldId id="273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3T04:10:32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22590 10478 402 0,'0'0'172'15,"0"0"-168"-15,0 0 20 16,0 0 95-16,0 0-58 15,0 0-38-15,-15-11 5 16,15 14-14-16,9 14 45 16,-2 3-20-16,3 4-7 15,-2 4-11-15,-1-2 13 16,1 1-14-16,2-2-3 16,1-8-9-16,1-6 1 0,7-7-3 15,9-4 0-15,11-1 15 16,12-22-1-16,4-7-11 15,0-3 0-15,-5 0-2 16,-4 3-6-16,-6 3-1 16,-6 5 0-16,-7 7-1 15,-11 7-3-15,-10 1-25 16,-4 3-29-16,-2 1-52 16,-3 0-181-16,-16-5-338 15</inkml:trace>
  <inkml:trace contextRef="#ctx0" brushRef="#br0" timeOffset="369.05">22585 10291 16 0,'0'0'373'16,"0"0"-373"-16,0 0 0 16,0 0-4-16,0 0 8 15,0 0 14-15,-21 8 29 16,21 3 23-16,0 3-7 0,0-2-15 16,0-1-3-1,0-1-15-15,0-3-1 0,0-2 6 16,7 0-7-16,4-3-21 15,4-2 20-15,12 0 13 16,11-13-2-16,7-7-15 16,8-1-11-16,-4 3-3 15,-3 1-8-15,-4 2-2 16,-6 4-6-16,-1 1-52 16,-2 2-180-16,-3 0-131 15</inkml:trace>
  <inkml:trace contextRef="#ctx0" brushRef="#br0" timeOffset="6647.75">16690 9587 305 0,'0'0'46'16,"0"0"-27"-16,0 0 24 16,0 0 28-16,0 0-26 15,-89-41-1-15,54 39 6 16,-8 0 3-16,-3 2-27 15,-8 0 10-15,-4 2-28 16,-4 11 3-16,0 4 12 0,6-1-3 16,6-1 1-16,12 1-3 15,8-1-2-15,12 0-8 16,5 5 6-16,7 6-9 16,4 6 4-16,2 8 6 15,0 6-1-15,6 3 1 16,7 11-12-16,-2 5 8 15,0 6-2-15,-4 11-2 16,-1 5-5-16,-5 8 1 16,1 3-1-16,1 2-2 15,-3-1 1-15,0-2 12 16,0 1-9-16,0 0 2 16,0-1 15-16,0-1-14 0,-2-2 0 15,2 3 2-15,0 6-2 16,0 2-7-16,0-1 5 15,3 1-4-15,0-2-1 16,-3 0 2-16,0 1 3 16,0 0 8-16,0-3 3 15,0-2-13-15,-3 1 0 16,0 6 21-16,-3 2-9 16,2 4-10-16,-3 4-4 15,0-7 2-15,0 1-1 0,1-1 2 16,1-1-3-1,1-4 0-15,4-3 0 16,0 4 1-16,0 4-4 16,0-1 4-16,9 5-2 0,0-1 0 15,-1-3 0-15,2 2 0 16,-3-4 0-16,1-3-1 16,-2-2 1-16,0-3 0 15,3 7 0-15,1 1-3 16,3-3 3-16,1 0 3 15,4-4-3-15,-3-4 0 16,-1 0 0-16,0-2 0 16,-3-4 1-16,-1-2-1 15,-1-6 0-15,-2-2 0 16,4-1 2-16,-4-1-2 0,-1 2-1 16,2-5 1-1,-2-3-1-15,2-8 1 0,0-6-1 16,3-7 1-16,0-3 1 15,1-7-1 1,3-7-1-16,-1-4 1 0,0-5-2 16,2-3-2-16,0 0 4 15,-3-2 1-15,0-1-1 16,-3-2 2-16,0 0-1 16,-1-1-1-16,1-6 0 15,1 3-1-15,4-6-9 16,3-2-2-16,9-2 2 0,4-3 8 15,3 0 0 1,1 1 4-16,-5 1-1 0,-2 2 2 16,-1 2-2-16,0-1 3 15,2 2-4-15,4 1-1 16,5 1 1-16,5-1 0 16,5 0 0-16,7-2 0 15,4-1-4-15,4 0 1 16,3 1 3-16,2 2-3 15,-2-4 3-15,-2 2 3 16,-8 4-3-16,-4-4 1 16,-5 5-3-16,-3-1 4 15,-2 0-3-15,2-1 1 16,6 1 0-16,10-5 3 0,3-2-3 16,6-2 1-16,3 2-1 15,0-1 0-15,1 3 1 16,0-1 2-16,-4 4-2 15,-5 0-1-15,-3 3-2 16,-1-2 0-16,3 1 2 16,4 0 0-16,4 1-2 15,1-2 2-15,2 3 0 16,-4 0 0-16,-2-1 2 16,-4 1 1-16,-4 3-3 15,-4-5 2-15,-2 5-2 0,-2-1-1 16,-1 1-1-1,4-1 0-15,2 1 2 16,1-2 5-16,0 2-4 16,-3 0-1-16,-2-2-1 0,-3 1 0 15,-1 2 0 1,-1-5 1-16,3 3 2 0,-2 1-2 16,5 0-3-16,2-1 3 15,4 0 1-15,3-2-1 16,1 2 0-16,0-1 0 15,4 1 0-15,-2-5 2 16,0 2-2-16,-2-5 0 16,3 0-2-16,4 2 4 15,3-2-2-15,1-1 0 16,0 3 0-16,3-4-2 0,-2 1 2 16,1 0-1-16,1-1 1 15,3-1 3-15,-5-2-3 16,3-1-2-16,1 0 2 15,1 0 0-15,2-4 4 16,4-3-4-16,-1-3 2 16,8 1-2-16,2 1-1 15,1-1 1-15,-2 1 0 16,-2 2 1-16,-4-2-2 16,1 2 1-16,-4 0 0 15,-1-1 0-15,0 0 0 16,-1-3 0-16,-1 1 3 0,1-1 2 15,-2 2 0 1,0-1-4-16,2 3 1 0,-3 2 4 16,-3 2-1-16,-2-1 0 15,-3 3-5-15,0 0-2 16,0 0 0-16,-1 0 2 16,-2 0 0-16,-1 0 0 15,-1 0 0-15,5 0 4 16,1 0-3-16,1 3-1 15,3 0 2-15,0 2-4 16,-2 1 4-16,-2 1 0 16,-5 0-1-16,-8-1-2 15,-6 2-2-15,-4-3 3 16,1 3-3-16,3-4 3 16,8 0 0-16,6 0 1 0,5 1-1 15,4-5 1-15,1 3-1 16,0 3 1-16,-3-5-1 15,-6 4-4-15,-7 0 4 16,-3 0 9-16,-1 0-9 16,-1-1 2-16,5 1-2 15,0-4 0-15,2-1 0 16,5 0-1-16,5 0 0 16,5 0 1-16,7 0-2 15,2 0 2-15,2 0 2 0,-1 0 0 16,-1 0-2-1,1 2 1-15,-2 2-1 16,6-1 0-16,4-1-1 16,5-2 2-16,6 0 0 0,3 0-1 15,0 0-6-15,1 0 6 16,3 0 1-16,-3 0 0 16,1 0 0-16,-2 0-1 15,-3 0 0-15,6 0 2 16,0 0 1-16,1-2-3 15,2 2-2-15,-4-4 2 16,0 1 0-16,1 0-2 16,-5 3 2-16,-2-2 2 15,-5 2 8-15,-3 0-1 16,1 0-4-16,2 0-3 16,0 0 8-16,-3 2-10 0,0-2-1 15,-8 0 0-15,-1 0 1 16,-7 0 0-16,-4 0-1 15,-6 0 2-15,-8 0 2 16,-8-2 4-16,-6-3 4 16,-6 2-7-16,-3-3-3 15,1 0-2-15,1-2 1 16,8-1-2-16,3 1 1 16,5 2 1-16,2-2 3 15,-5 0-3-15,-7-3 0 16,-5-3-2-16,-7 0 1 0,-5-1 1 15,1-3 5 1,-1-2-2-16,-3-3-1 0,0-2 5 16,2 1 0-16,-1-2-1 15,-1 4 0-15,-1-4-6 16,0-1 0-16,-2 1 0 16,0-4 0-16,-5-3 0 15,2-4-1-15,-1-5 1 16,0-5 1-16,3-2 7 15,-2-4-4-15,4 0 2 16,-3-2 1-16,3-1-3 16,-3 0-3-16,0-4-1 15,-1 0 0-15,0-1 1 16,0-5-1-16,-3-3 0 16,-1-9 1-16,-5-2 0 15,2-2-1-15,-4-1 0 0,-1 3 1 16,-4 1 0-16,-5 1-1 15,-2-1-1-15,-2 0-1 16,1-3 4-16,1-4-2 16,2-2 0-16,2-1-2 15,2-6 2-15,1-4 4 16,2-1-2-16,1-3-2 16,-2 8 0-16,-2 3 0 15,0-2 3-15,-4 2-1 0,2-2-1 16,-1-4 1-1,3 1 0-15,2-6 0 0,-1-2-4 16,4 0 2 0,2-2 0-16,3 2 3 0,0 5-3 15,-2 1-1 1,-5 2 1-16,-4 3 6 0,-3 0-2 16,-4 1-4-16,0-1 3 15,0-5-1-15,0 2-2 16,0-3 0-16,0 4-1 15,5 2 1-15,8 4 0 16,4-1-1-16,-2 4 0 16,1 1 1-16,-2 2 2 15,-3 3-2-15,-3-3-2 16,-5 1 2-16,0-2 0 0,-2-4 0 16,1 2 0-1,1-2 0-15,-1 1 1 0,2 2 0 16,-1 1-1-16,-2 1 0 15,2 2 1-15,-1 3 0 16,-1 2-1-16,4 0-3 16,-2 4 3-16,0-3 0 15,-2-1 0-15,1-3-1 16,-2 1 0-16,0 1 2 16,0 6 0-16,0-3-1 15,0 8-1-15,0 3 1 16,-3 8 0-16,-3 6 0 0,0 5 0 15,1 5 0 1,1 1 1-16,0 3-3 0,-1 4 2 16,0-1-3-16,-1 3 3 15,2 4 2-15,2 4-1 16,1 1 0-16,-1 6-1 16,-2 5 1-16,3 1-1 15,-1 6 2-15,1 1-4 16,-1 2 2-16,2 0-6 15,0 0-1-15,-3 0-2 16,-4 0-3-16,-8 4 6 16,-3 6 6-16,-6 2 0 15,0-3-2-15,-3 2 1 16,2-1 0-16,-4 1-3 16,-2-3-2-16,-6 3 3 0,-2-5-4 15,-1 2-6-15,-3-2 11 16,1-1-10-16,0 0 12 15,-3-2-1-15,3 3-1 16,-1 0 2-16,0-1 0 16,-2 1 1-16,3-1-1 15,-1 0-8-15,2-2 7 16,-1-3-5-16,-4 1 5 16,-2-1-3-16,-4 0-1 15,1 0-1-15,0 0 1 16,2 0 5-16,-2 0 0 15,-3 0 2-15,-2-3-2 16,-4-3-7-16,0-2 7 16,7 0-1-16,4-4-4 0,5 1 5 15,4 0-1-15,-2 0 1 16,3 2 0-16,1-1-1 16,2 3 0-16,-1-1 2 15,4-1-1-15,-1 2 0 16,1 0-1-16,0-1 1 15,0 1-1-15,2 0 1 16,1-3 0-16,5 7 2 16,1-1-2-16,3-1 0 15,0 3-1-15,2-3 1 0,-3 4-1 16,-4-2 0 0,-4 2-1-16,-7-1-4 15,-4 2 2-15,-5 0 3 0,-3 0-3 16,-5-3 1-16,-5 3 3 15,-9 0 0-15,-3-2-1 16,-5 0 1-16,-2-1 0 16,-4 0 0-16,-4-1-5 15,-7 1 5-15,-4-2-3 16,-5-1-1-16,-2 0 3 16,-4-2 1-16,0 2-5 15,-5-1 3-15,-6-2 2 16,-1 1-2-16,-4-1 2 0,1 1 0 15,-4 1-1 1,-3 0 1-16,-6 1-4 0,0-3 4 16,-2 1-11-16,-4-3 8 15,-1-2-13-15,0 1 6 16,0-2 10-16,4-3-6 16,0 2 6-16,3 1-1 15,4 1 3-15,3 0-2 16,-4 5 0-16,-4-2 0 15,-3 5 0-15,-9-2-7 16,-2 3 6-16,1 1-6 16,-4-5 4-16,8 1-3 15,0-2 3-15,1 0 1 16,8-2 2-16,-3 1-2 16,2 0 1-16,3 1-5 0,-3 2 6 15,1 1 2-15,3 1-1 16,-3 1-1-16,1 0 1 15,0 3-1-15,2-1 0 16,0 2-1-16,2 0 0 16,0 0 1-16,-2 0 0 15,2 0-3-15,4 0 2 16,1 0 1-16,-3 0-4 16,7 0 4-16,-1 0-1 15,3 2 1-15,3 4 1 16,-3 0-1-16,1-1-1 15,-1 1 1-15,4-1-2 16,-1 3 4-16,0-1-2 0,4 0 0 16,-1-1-2-16,3 2 2 15,2 1 0-15,4-1 0 16,1-1 1-16,2 0-1 16,2 1 2-16,1-1-2 15,1 2-1-15,0-1 1 16,-1 1 3-16,0-3-3 15,0 2-1-15,2-1-1 16,2 1 2-16,2 2-2 16,-2-3 2-16,1 0-2 15,-1-1 2-15,0 0 0 16,2 2 1-16,1-2-1 0,5 2 0 16,0-1 1-16,0 3-1 15,3 0 0-15,2-1 3 16,8 1-3-16,1 3-3 15,0 1 3-15,0-2-2 16,1 1 1-16,0-4-8 16,3 0 4-16,1-2 5 15,0 1 0-15,2-2-3 16,5 2 3-16,4-2 2 16,8 1 0-16,6 0 1 15,5-1-3-15,4 2 0 16,2-3 0-16,1 1 0 15,-3-2-4-15,2-2 3 16,-1 1 1-16,3-3-20 0,1 0 16 16,0 0 0-16,2 0 4 15,2 0 0-15,0 0 4 16,0 0-2-16,3 0 1 16,-3 0-3-16,4 0 1 15,-1 2-1-15,3-1 1 16,3 1-1-16,1-1 3 15,-2 1-3-15,-2 0-2 16,-5 2 2-16,-5 3 0 16,-3-1-1-16,-3 3 1 0,-2-3 0 15,4 0 1 1,5-1-1-16,5-3-1 0,6 1 1 16,6-3-1-16,5 0-1 15,0 3-21-15,-6 3-118 16,-15 4-200-16</inkml:trace>
  <inkml:trace contextRef="#ctx0" brushRef="#br0" timeOffset="162767.76">7274 11514 243 0,'0'0'26'16,"0"0"11"-16,0 0 83 15,0 0-33-15,0 0 3 16,0 0-33-16,0 0-7 16,0 0 36-16,0-31-29 0,0 31-20 15,0 0-3 1,0 0-18-16,0 3-5 0,-13 11-2 16,-11 6 12-16,0 3-5 15,-3 3-6-15,2 1 4 16,1 3-1-16,3 4 1 15,3 4 7-15,2 4 7 16,2 5-3-16,1 5-9 16,10 5 0-16,3-3 5 15,0 1-8-15,7-6-10 16,13-7 3-16,2-6-4 16,6-6-2-16,10-8-1 0,14-13-43 15,12-9-142 1,8-3-257-16</inkml:trace>
  <inkml:trace contextRef="#ctx0" brushRef="#br0" timeOffset="163560.04">7493 11901 707 0,'0'0'102'0,"0"0"-88"16,0 0 108-16,-92-35-7 15,71 35-77-15,6 0-17 16,-1 15 13-16,2 10-14 16,1 6-8-16,7 8 1 15,3-3-3-15,3 0-4 0,0-4 1 16,15-5-5-16,9-5-4 16,4-8 5-16,9-6-2 15,0-8 0-15,-1 0 2 16,-3-11-3-16,-8-9-6 15,-8-3 6-15,-7-3 4 16,-10-3-4-16,0-2 0 16,-10 1-1-16,-2 5 1 15,0 6 2-15,3 8 0 16,5 6 3-16,1 3 4 16,3 1 3-16,0 1-12 15,0 1 0-15,0 17-9 16,0 9 9-16,12 2 7 0,10-3-5 15,5 0-2 1,7-5 1-16,2-5-3 0,0-8 4 16,-1-8-3-16,-2 0 1 15,-5-5-9-15,-5-15 9 16,-5-4-1-16,-9-6 1 16,-6-2 5-16,-3 0-5 15,0 6 3-15,-8 6-5 16,2 8 4-16,2 9 6 15,4 3 7-15,-2 0-15 16,-1 14-6-16,1 12 3 16,2 12 3-16,0-2 1 15,5-2 0-15,15-3-1 16,10-8-2-16,8-7 0 0,4-8-1 16,0-8-16-16,0-2 5 15,-8-18 3-15,-7-6 11 16,-9-6 2-16,-8-3 0 15,-10-2 1-15,0-1 2 16,-10 5-9-16,-1 7 8 16,2 10 1-16,6 9-1 15,1 6 12-15,2 1-16 16,0 1-4-16,0 20-6 16,4 7 9-16,5 8 2 15,3 1 1-15,3-1-2 0,1-2 0 16,5-4 0-16,6-5-36 15,1-10-102-15,5-10-186 16,0-5-218-16</inkml:trace>
  <inkml:trace contextRef="#ctx0" brushRef="#br0" timeOffset="163929.07">8281 11794 620 0,'0'0'109'15,"0"0"7"-15,0 0 7 16,0 0-96-16,0 0-21 16,0 0 19-16,7 78-4 15,14-39-18-15,0 0 3 0,0-3-4 16,-6-8-2-16,-6-5 2 16,-5-9 1-16,-2-7-3 15,-2-6-6-15,0-1 1 16,0-3 5-16,0-14 0 15,-2-5-2-15,-2-6 2 16,1-4 0-16,3 0 0 16,0 1-5-16,4 9-13 15,10 5 18-15,2 12-2 16,-1 5 2-16,3 8 0 16,1 20 6-16,-2 7 3 15,-1 6-6-15,1-2-1 0,-1-1-2 16,1-2-11-1,3-10-153-15,1-12-186 0,6-14-128 16</inkml:trace>
  <inkml:trace contextRef="#ctx0" brushRef="#br0" timeOffset="164143.49">8740 11272 739 0,'0'0'73'16,"0"0"-26"-16,0 0 65 16,0 0-50-16,-50 95-5 0,50-19-11 15,0 14-19-15,17 9-7 16,4 8-20-16,-1-6-3 16,-4-6-3-16,4-12-107 15,-3-16-128-15,-6-20-292 16</inkml:trace>
  <inkml:trace contextRef="#ctx0" brushRef="#br0" timeOffset="164329.39">8387 11651 811 0,'0'0'10'0,"0"0"62"16,0 0 82-16,0 0-117 0,0 0-37 15,0 0-2-15,127-9-7 16,-20 2-7-16,15-6-178 16,-10-1-287-16</inkml:trace>
  <inkml:trace contextRef="#ctx0" brushRef="#br0" timeOffset="164809.56">9434 11726 835 0,'0'0'27'0,"0"0"32"16,0 0 40-16,0 0-74 0,97-28 4 15,-30 19 10-15,18 1-18 16,1 0-12-16,-6 3-4 16,-12 1-5-16,-20 0 2 15,-12 1-2-15,-12-2 4 16,-7 1 11-16,-8 0-1 16,-4 2 9-16,-2 0-2 15,-3 1-3-15,0 1-7 16,0-4-10-16,0 1-1 15,0-4-27-15,-3-5-102 16,-2-3-189-16</inkml:trace>
  <inkml:trace contextRef="#ctx0" brushRef="#br0" timeOffset="165110.75">9853 11494 701 0,'0'0'36'0,"0"0"73"16,0 0 47-16,0 0-118 16,0 0-24-16,0 0-7 15,94-43-7-15,-48 43 0 16,-1 0-1-16,-11 0-2 16,-9 0-4-16,-11 7 1 0,-9 3 5 15,-5 5-1-15,0 5 0 16,-11 6 2-16,-10 5 22 15,-4 4 9-15,1 3-14 16,0 1-13-16,5-1-4 16,7 3 0-16,7-5 0 15,5-1-20-15,0-6-92 16,12-8-37-16,9-12-397 16</inkml:trace>
  <inkml:trace contextRef="#ctx0" brushRef="#br0" timeOffset="166943.22">10552 11193 180 0,'0'0'23'0,"0"0"-16"0,0 0 6 15,0 0 25-15,0 0-12 16,0 0 7-16,-5-19 4 16,5 18-16-16,0 1-15 15,0 0 1-15,0 0 3 16,0 0-8-16,0 0-2 16,0 0-1-16,0 0-8 15,0 0-3-15,0 0 3 0,0 0 5 16,0 0 0-16,0 0 2 15,0 0-7-15,0 0 1 16,0 0-22-16,0 0-94 16</inkml:trace>
  <inkml:trace contextRef="#ctx0" brushRef="#br0" timeOffset="167416.73">10633 11514 388 0,'0'0'72'0,"0"0"-33"0,0 0 108 15,0 0-7 1,0 0-38-16,0 0 0 0,5 0-7 15,23 0-42-15,20-8 0 16,19-1-25-16,12-3-15 16,0 0-11-16,-5 4-1 15,-11-1-1-15,-15 6 1 16,-18 0 0-16,-12 1-1 16,-12 2 0-16,-6 0-1 15,0 0-2-15,0 0-6 16,0 0-21-16,0-3-30 15,-11-3-122-15,-4-5-349 16</inkml:trace>
  <inkml:trace contextRef="#ctx0" brushRef="#br0" timeOffset="167674.04">10960 11275 714 0,'0'0'26'0,"0"0"38"15,0 0 126-15,0 0-95 16,0 0-55-16,0 0-17 16,-36-25-2-16,36 47-20 15,1 14 22-15,13 10 10 16,2 7-17-16,2 8-4 16,2 1-9-16,-4-3-1 15,-4-2 0-15,-6-7-3 0,-3-10 1 16,-3-1-19-16,6-6-68 15,1-12-171-15,10-12-372 16</inkml:trace>
  <inkml:trace contextRef="#ctx0" brushRef="#br0" timeOffset="168027.17">11488 11017 1021 0,'0'0'71'0,"0"0"-65"15,0 0 57-15,0 0-40 16,0 0-16-16,0 0-6 16,-8 64 61-16,23-6-22 15,0 7-21-15,0 8 4 16,0 5-2-16,-2 1-15 15,-5-3-1-15,-1-8 0 16,-2-13 2-16,1-12-4 16,-2-15 7-16,-1-11-2 15,-1-9 2-15,-1-7-3 16,-1-1-1-16,0 0 7 16,0 0 2-16,0 0-1 15,0-3-14-15,0-8-59 16,0-3-134-16,0-3-559 0</inkml:trace>
  <inkml:trace contextRef="#ctx0" brushRef="#br0" timeOffset="170229.36">5378 13147 601 0,'0'0'33'0,"0"0"-14"16,0 0 93-16,0 0-62 15,0 0-11-15,0 0 13 0,-83-10-1 16,68 19-20-16,-3 9-4 16,3 7-3-16,-1 8 6 15,-1 3-6-15,7 6 9 16,2 2-2-16,8 3-7 16,0 1-6-16,3-1-3 15,21-5-2-15,6-5-4 16,9-9-3-16,8-7-1 15,4-9-1-15,0-9 0 16,4-3 2-16,-6-9-1 16,-7-15 2-16,-9-4-4 15,-9-3 8-15,-14-6-8 16,-10-4 7-16,0-2-1 0,-16-1-4 16,-11 1-3-16,-3 5-2 15,-1 4-1-15,-2 4-2 16,-3 7 3-16,5 4-1 15,-5 5 0-15,0 5-3 16,-1 4 0-16,-2 5 1 16,1 0-1-16,0 0-6 15,7 14-36-15,6 3-53 16,11 2-110-16,11-8-354 16</inkml:trace>
  <inkml:trace contextRef="#ctx0" brushRef="#br0" timeOffset="171451.6">6503 12898 136 0,'0'0'305'0,"0"0"-279"16,0 0 116-16,0 0-2 15,0 0-56-15,0 0-16 16,0-22-25-16,0 22-17 15,0 0-16-15,0 0-10 16,0 15 0-16,0 8 8 16,0 10 16-16,0 4-3 15,3 8 21-15,3 2 0 0,1 3-14 16,-2 3-5-16,1-3 16 16,-2 1-13-16,-1-2-6 15,3-1-9-15,0-2 7 16,2 0-10-16,-1-6 10 15,2-4-6-15,-5-5-5 16,1-6-3-16,-2-6 1 16,0-6 0-16,-3-5 0 15,0-6-2-15,0 1 0 16,0-3 3-16,0 0 4 16,0 0 4-16,0 0 6 15,0 0-2-15,0 0-5 16,0 0-4-16,0 0-3 15,0 0-3-15,0 0-3 0,0 0 0 16,0 0-5-16,0 0-45 16,-11 0-127-16,-6-23-449 15</inkml:trace>
  <inkml:trace contextRef="#ctx0" brushRef="#br0" timeOffset="172753.16">7696 13575 578 0,'0'0'82'0,"0"0"-40"15,0 0 10-15,0 0-23 16,0 0-28-16,0 0 3 15,0 0 5-15,0 29 37 16,0-4-24-16,0 1-1 16,0 3-11-16,0 1 2 0,-10 0-4 15,1-3-7-15,0-7-1 16,0-3-1-16,3-3-20 16,3-11-183-16,3-3-149 15</inkml:trace>
  <inkml:trace contextRef="#ctx0" brushRef="#br0" timeOffset="173229.89">7687 13603 404 0,'0'0'42'15,"0"0"-14"-15,0 0 147 16,0 0-59-16,0 0-54 0,0 0-28 15,0-21-21-15,10 23-5 16,4 11 26-16,7 2-3 16,2 4-16-16,5 3 3 15,5 1 9-15,2 2-5 16,-4 0 0-16,-2-3-10 16,-8 2-5-16,-3-5-4 15,-6 2-3-15,-2-3 8 16,-4-2 0-16,0-4 1 15,-1 2 2-15,-2-3-2 16,0 0-3-16,-2-5-3 16,3-1 4-16,-4-4-2 15,2 1 0-15,-2-2 1 16,0 0 0-16,0 0 3 0,0 0-2 16,0 0-2-16,0 1-1 15,0-1-2-15,0 0-1 16,0 0 2-16,0 0-1 15,0 0 0-15,0 0-1 16,0 0-1-16,0 0 0 16,0 0-1-16,0 0 1 15,0 0-19-15,0 0-42 16,0 2-109-16,-18-2-339 16</inkml:trace>
  <inkml:trace contextRef="#ctx0" brushRef="#br0" timeOffset="174296.55">7768 13641 220 0,'0'0'164'0,"0"0"-113"16,0 0 109-16,0 0-31 16,0 0-92-16,0 0 47 15,-5-18-14-15,4 18-28 16,1 0-22-16,0 0-17 0,0 0-3 15,0 6 0-15,0 11 0 16,0 8 22-16,0 3-1 16,0 3 7-16,0 4 4 15,10 5-3-15,5 4-5 16,0-4-3-16,3 5-8 16,-3-4 8-16,0 3-6 15,-3 1-6-15,-3 1 1 16,-1 0-1-16,-3-1-5 15,1-5 7-15,-3-6-5 16,-1-5 1-16,1-9-3 16,-2-4-2-16,1-6 1 0,-2-5-3 15,0-1 1-15,0-2 0 16,0-2 2 0,0 0-2-16,0 0-1 0,0 1-1 15,0 3-3-15,0 2-6 16,-11 2-37-16,0-2-68 15,1-6-149-15,1 0-388 16</inkml:trace>
  <inkml:trace contextRef="#ctx0" brushRef="#br0" timeOffset="187754.79">7338 12933 88 0,'0'0'50'0,"0"0"-21"15,0 0 21-15,0 0 21 16,0 0-28-16,0 0 10 16,0 0 12-16,0 0 6 15,0-47-15-15,0 44 9 16,0 1 5-16,0 0-16 16,0-2-19-16,0-7-22 15,14-3-13-15,8-3-1 16,6-8 1-16,8 1 0 15,0 3 3-15,1 1-3 16,-4 6 0-16,-6 6 0 0,-5 3 3 16,-1 5-1-16,-6 0-4 15,0 16-3-15,-6 10 2 16,0 6 3-16,-5 12 6 16,-4 6-3-16,0 8 19 15,-16 4-10-15,-3 2-2 16,-4-4 9-16,2-9-12 15,2-8-6-15,8-11 33 16,7-9-26-16,2-9 4 16,2-8-8-16,0-3 4 15,0-1-3-15,14-2 11 16,10 0 14-16,6 0-4 16,4-9-4-16,9-4-2 15,-1-3-9-15,-3 3-3 0,-2-2-5 16,-7 4 11-16,-8 3-10 15,-4 1-3-15,-9 5 10 16,-6 1-4-16,-1 1-2 16,-2 0 11-16,0 0 9 15,0 0-14-15,0 0-11 16,0 0-3-16,0 0-20 16,7 0-69-16,6 0-109 15,-5 0-295-15</inkml:trace>
  <inkml:trace contextRef="#ctx0" brushRef="#br0" timeOffset="189444.45">9110 13196 381 0,'0'0'72'0,"0"0"-7"16,0 0 37-16,0 0-18 15,0 0-33-15,0 0-6 16,0 0-8-16,0 21-20 16,-19 8 17-16,-2 8-3 15,-9 2-15-15,0 5-11 16,-4 1 4-16,-1 2-9 15,0-2-2-15,12-6 2 16,7-5-50-16,10-14-159 16,6-13-204-16</inkml:trace>
  <inkml:trace contextRef="#ctx0" brushRef="#br0" timeOffset="189662.52">9074 13274 524 0,'0'0'254'0,"0"0"-224"15,0 0-29-15,0 0 17 16,0 0 40-16,0 0-11 16,74 109-2-16,-40-64-17 15,9 2-13-15,9 0-15 16,9-4-43-16,6-7-104 15,-5-8-305-15</inkml:trace>
  <inkml:trace contextRef="#ctx0" brushRef="#br0" timeOffset="194339.67">8801 12573 10 0,'0'0'18'16,"0"0"-15"-16,0 0 39 0,0 0 13 16,0 0-1-16,0 0 17 15,0 0-3-15,-9 0-13 16,9 0-16-16,0 0-6 16,0 0-7-16,0 0-2 15,0 0-10-15,0 0 1 16,5 0 7-16,4-7 16 15,10-2-6-15,6-1-11 16,1-2-16-16,1 5 10 16,1 0-1-16,-7 4-8 15,-4 3-5-15,-3 0 7 16,-3 0-3-16,1 0-5 0,-5 0 0 16,-2 3-1-1,-2 11-3-15,-3 7 3 16,0 6 1-16,-8 5 12 0,-14 4-8 15,-3 0 10-15,0-4-2 16,3-5-11-16,6-10 0 16,10-8 1-16,4-6-2 15,2-3-2-15,0 0-6 16,0 0-10-16,11 0 18 16,8 0 9-16,5 0-3 15,6 0 11-15,4 0-17 16,1-3 2-16,-4 3 3 15,-1 0-1-15,-8 0 2 16,-2 0-6-16,-4 0-2 16,-7 10-3-16,-3 0-7 0,-6 5 0 15,0 5 10-15,0 3 2 16,0 3 10-16,-15 3 6 16,-6-1-7-16,-4-3 29 15,-5 1-7-15,-1-1-15 16,-7-1 6-16,-8-3-7 15,-8-3-8-15,-10-3 10 16,0-7-17-16,-4-4 5 16,5-2-5-16,12-2-55 15,6 0-163-15,14-9-198 16</inkml:trace>
  <inkml:trace contextRef="#ctx0" brushRef="#br0" timeOffset="197267.24">10185 15166 692 0,'0'0'30'16,"0"0"1"-16,0 0 44 16,0 0-20-16,0 0-35 15,96-46-6-15,-17 26 4 16,17 0-2-16,9 1-15 16,-1 0-2-16,-10 5-12 0,-16 0-136 15,-21 0-151-15,-23-3-148 16</inkml:trace>
  <inkml:trace contextRef="#ctx0" brushRef="#br0" timeOffset="197500.76">10517 14778 606 0,'0'0'58'16,"0"0"-44"-16,0 0 17 15,0 0 40-15,0 0-49 16,0 0-16-16,-31 63 72 16,50-5-11-16,5 5-23 0,2 4-18 15,1 5-13-15,-4 6-11 16,1-3-2-16,1-4-37 16,3-10-30-16,5-17-300 15</inkml:trace>
  <inkml:trace contextRef="#ctx0" brushRef="#br0" timeOffset="198596.83">11264 14628 352 0,'0'0'44'0,"0"0"-17"16,0 0 62-16,0 0 33 16,0 0-38-16,0 0 0 15,0 0-38-15,-25-24-27 16,38 19-16-16,10-5 13 15,8-3 4-15,12 2-15 16,2 1-5-16,-2 3 0 16,-7 2-4-16,-9 5 4 0,-9 0 5 15,-7 3-5-15,-6 14-1 16,-5 7-5-16,0 7 6 16,-12 6 4-16,-18 4-2 15,-1 2 5-15,-5-2-5 16,5 3 2-16,8-6-3 15,7-8-2-15,7-6 1 16,6-7 0-16,3-7 0 16,0-3 0-16,0-5 0 15,6-1-16-15,9 2 16 16,4-1 11-16,2-2-4 16,0 0-6-16,3 1 4 15,-3 1-3-15,-3-1 0 0,3 4 9 16,-2 3 0-1,-2-1 1-15,-3 2 3 0,-2 4-4 16,-4 3 4-16,-1 5-7 16,-4 3 5-16,-3 4 9 15,0 0-1-15,0 4 4 16,-12-3-22-16,-1-2 32 16,-5-3 6-16,-3 0-24 15,-3-2 2-15,-6-6 11 16,-6-3-10-16,-7-1-1 15,-3-5-4-15,-3-5-6 0,4-2-2 16,2 0-4-16,7-11-3 16,9-11-22-1,12-8-43-15,11-9-103 0,4-6-386 16</inkml:trace>
  <inkml:trace contextRef="#ctx0" brushRef="#br0" timeOffset="202566.44">5993 17319 248 0,'0'0'72'0,"0"0"-66"15,0 0 19-15,0 0 18 16,0 0 15-16,0 0 8 16,0-58-1-16,0 58-3 15,0 0 14-15,-3 0-15 0,-2 0-25 16,-5 0-10-1,-6 0-17-15,-1 11-1 0,-1 4-2 16,0 0-2-16,3 4-1 16,2 4 8-16,1 0 3 15,3 4 3-15,3 2-1 16,3 2 3-16,1 1 7 16,2 2 2-16,0-1-10 15,0-2 1-15,11-1 0 16,3-6-13-16,6 3 8 0,6-8-11 15,5 1 2 1,5-6-4-16,7-5 4 0,-1-1-3 16,1-3 0-16,0-5 8 15,-2 0-1-15,-4 0-9 16,-4-7 10-16,1-6-4 16,-7-8-5-16,-2-4 6 15,-4-1-2-15,-3-5-1 16,-8-1-3-16,-2-2 7 15,-8 3-7-15,0 1 3 16,0 6-1-16,-6 0 8 16,-10 5-2-16,-7 2 0 15,-1 0-5-15,-6 2-4 16,-1 2 0-16,0 0 2 16,-2 1-2-16,3 0-2 0,2 2 2 15,4 3 1 1,0 2-1-16,-1 2-6 0,1 3-7 15,-6 0-35-15,-3 17-73 16,-5 10-102-16,-3 4-255 16</inkml:trace>
  <inkml:trace contextRef="#ctx0" brushRef="#br0" timeOffset="204461.82">7505 17152 232 0,'0'0'144'15,"0"0"-116"-15,0 0 10 16,0 0 48-16,0 0-25 16,0 0-22-16,0 0-5 0,-1-49 7 15,14 33 8 1,4-1-16-16,3 1 2 0,3 1-9 15,-4-1 7-15,2 4-5 16,-2-2-13-16,-2 4-5 16,-1 6-8-16,-4 2 1 15,0 2-3-15,3 0-1 16,-3 9-5-16,3 12 2 16,-3 4-2-16,-2 8 4 15,-7 6 0-15,-3 2 2 16,0 0-1-16,0 0 4 15,-13-7 4-15,5-5-7 16,2-7 2-16,2-5 0 16,2-5-1-16,2-5 0 0,0-2-1 15,0-4-3-15,0-1-7 16,6 0-1-16,8 0 11 16,8 0 10-16,2 0-8 15,4 0 1-15,-1 0 0 16,-3 0-1-16,-1 0 2 15,-6 5-4-15,-2 6-3 16,-1 1 0-16,-5 6-2 16,-2 6-1-16,-5 2 3 15,-2 1 3-15,0 4 0 16,0-4 13-16,-5-1-8 16,-5-4 11-16,-5-3 7 15,-2-1 1-15,-5-4-4 0,-2-4 4 16,-4-1-5-1,-5-6 1-15,-3-3-7 0,-3 0-9 16,-1-12-4-16,0-7-14 16,4-4-88-16,15 1-168 15,11 0-71-15</inkml:trace>
  <inkml:trace contextRef="#ctx0" brushRef="#br0" timeOffset="210265.58">7490 16023 390 0,'0'0'12'0,"0"0"21"0,0 0 4 15,0 0-2-15,0 0 0 16,0 0-16-16,0 0-4 16,24 39 66-16,-9-19-44 15,3 4 6-15,-3 4-21 16,6 5 8-16,-2 4 1 15,2 2-1-15,0 4-6 16,1 3 1-16,-1 4-18 16,0-1-3-16,-4-3 7 15,-4-3-2-15,-4-11-8 16,-3-3 3-16,-4-12-2 16,0-3-1-16,-2-8-2 0,0-4 1 15,0-2 0 1,-13 0 22-16,-11-8-13 0,0-6-4 15,-3-1-5-15,2 2 4 16,7-1-3-16,3 7 1 16,9 3-2-16,3 3-1 15,3 1 0-15,0 0 0 16,0 0-9-16,0 12-4 16,3 6 12-16,6-1 1 15,2-2 0-15,-4-6-7 16,0-6 5-16,-4-1 3 15,0-2 0-15,0-2 4 16,-1-21 14-16,7-7-1 0,0-8-14 16,1 0 1-16,-1 5 1 15,0 10-3-15,-3 6-3 16,-3 7 1-16,3 6-6 16,-1 4-10-16,4 0-102 15,5 0-181-15,0 0-59 16</inkml:trace>
  <inkml:trace contextRef="#ctx0" brushRef="#br0" timeOffset="211744.68">8800 15316 365 0,'0'0'25'16,"0"0"-9"-16,0 0 30 15,0 0-18-15,0 0-17 16,0 0 0-16,-8-1 1 15,31 1 61-15,10 4 5 16,11-1-48-16,8-3-2 0,7 0-20 16,2 0-5-16,0-4 11 15,-4-6-10-15,0 2-4 16,-4 3-53-16,-5-4-120 16,-17 2-134-16</inkml:trace>
  <inkml:trace contextRef="#ctx0" brushRef="#br0" timeOffset="212034.91">8980 15232 589 0,'0'0'13'0,"0"0"-3"0,0 0-10 16,0 0-14-16,0 0 14 15,94-9 8-15,-31 2-4 16,12 0-4-16,4 2 3 16,-6 1-3-16,-5 4-10 15,-23 0 10-15,-21 0-3 16,-21 19 1-16,-9 12 2 16,-42 18 18-16,-26 15 19 15,-22 17-27-15,-16 3-10 16,-1 4-5-16,10 0-79 15,12-8-128-15</inkml:trace>
  <inkml:trace contextRef="#ctx0" brushRef="#br0" timeOffset="213879.65">8971 16677 63 0,'0'0'191'0,"0"0"-160"16,0 0-16-16,0 0 35 0,0 0-2 15,0 0-1 1,0 0 6-16,12-45 8 0,-12 45-30 16,0 0-21-1,-1 9 9-15,-8 8 40 0,-6 4-16 16,-2 6-21-16,0 0 20 16,-4 5-10-16,3 5-5 15,0 5 2-15,3 5 3 16,2 3-10-16,5 3-5 15,4 6 4-15,4 3-4 16,0-1-7-16,7-5 2 16,14-8-3-16,10-9-8 15,5-11 0-15,6-9 0 16,7-8 4-16,3-11 0 16,1 0-2-16,0-17-2 0,-4-10-1 15,-10-2-7 1,-9-3-14-16,-14-2 11 0,-16-11 10 15,-2-2-1-15,-28-3-5 16,-4 6-16-16,-5 4 10 16,-5 8 12-16,0 8 0 15,-3 9-5-15,0 7 5 16,2 8-14-16,2 0 10 16,5 8-44-16,7 12-106 15,7 2-149-15</inkml:trace>
  <inkml:trace contextRef="#ctx0" brushRef="#br0" timeOffset="-214711.01">9719 16818 728 0,'0'0'54'16,"0"0"-48"-16,0 0-10 15,0 0 4-15,0 0-85 16,80-24 2-16,-17 11-35 15,12-6-135-15</inkml:trace>
  <inkml:trace contextRef="#ctx0" brushRef="#br0" timeOffset="-214543.46">10384 16721 811 0,'0'0'0'0,"0"0"-65"16,0 0-226-16,0 0 110 15</inkml:trace>
  <inkml:trace contextRef="#ctx0" brushRef="#br0" timeOffset="-214364.94">10906 16601 893 0,'0'0'31'0,"0"0"-31"0,0 0-5 16,0 0-64-16,87-22-24 15,-7-5-162-15</inkml:trace>
  <inkml:trace contextRef="#ctx0" brushRef="#br0" timeOffset="-205063.99">8233 16886 340 0,'0'0'9'15,"0"0"3"-15,0 0 50 16,0 0 12-16,0 0-7 16,-88-37-32-16,75 35 8 15,-2 0-16-15,-3 2-17 16,-9 0-8-16,-3 0 1 0,-7 0-1 15,-5 0 0-15,-1 0-2 16,-2 0 4-16,-1 0 15 16,-2 0 6-16,-1 0 3 15,-2 0-10-15,4 0 10 16,3 0-20-16,2 0 9 16,2 7-10-16,0 3-1 15,4 5-4-15,-3 2 0 16,1 1-2-16,5-3 0 15,0-1 0-15,8-1 0 16,2 0 7-16,-1-2-7 16,2 1 0-16,3 4-4 15,-1 2 5-15,1 6-1 16,1 1 3-16,0 5-3 16,-1 2-3-16,2 6 3 0,-2 1 2 15,4 0 5-15,-3-3-7 16,7-4 2-16,1-3 2 15,4-3-2-15,3 3 6 16,3-2 0-16,0 1 0 16,0 3 15-16,5 0-18 15,9 2-1-15,2 4-3 16,3-1 4-16,3 3 0 16,1 2 0-16,4 0-3 15,5 2-2-15,3-6 0 0,3-1 0 16,4-2-1-1,2-5 3-15,5 0 8 0,3-4 2 16,1-1-3-16,0-5 0 16,5-2-6-16,5-3 15 15,1-2 7-15,4-5-16 16,-4-4 2-16,-1-3-9 16,-2 2 7-16,0-2-6 15,-1 0 4-15,4 0-4 16,-4 0 2-16,-7-11-5 15,-5-2-1-15,-5-1 0 16,-5-9 0-16,-1-4 2 16,-4-5 3-16,0-5 3 0,-5-6-6 15,-7 4 3-15,-9-3 2 16,-9 4 2-16,-3 2 12 16,0-3-7-16,-20 0 3 15,-5-2-12-15,-3-1 0 16,-5 0-3-16,2-2 2 15,-7 1-3-15,-6-7-1 16,-6-8-2-16,-8 1 3 16,-7-6 0-16,-2 4 0 15,-4 11-10-15,3 12 4 16,-1 8 2-16,-2 14 0 16,-3 10-2-16,-6 4 5 15,-2 12 1-15,7 22 0 16,1 12-18-16,14 14-3 15,9 4-23-15,10 6-59 0,11-3-66 16,10-3-186-16</inkml:trace>
  <inkml:trace contextRef="#ctx0" brushRef="#br0" timeOffset="-203828.71">22373 15936 320 0,'0'0'231'15,"0"0"-197"-15,0 0-25 16,0 0 40-16,0 0 34 0,0 0-13 16,0 0 1-1,15 0 1-15,-3 0-69 0,10 2 11 16,10 4-14-16,7 0 13 16,3-5-13-16,1-1 2 15,-5 0 9-15,-3 0-11 16,-2 0-48-16,-7 0-85 15,-8 0-188-15,-13-7-104 16</inkml:trace>
  <inkml:trace contextRef="#ctx0" brushRef="#br0" timeOffset="-203530.51">22515 15887 623 0,'0'0'0'16,"0"0"-20"-16,0 0 16 16,0 0-6-16,0 0-27 15,0 0 37-15,69 7 21 16,-37 2-12-16,1 4-5 16,-3-1-4-16,-6 2 0 15,-10 3 1-15,-9 2-1 16,-5 3-8-16,0 7-7 15,-27 6 15-15,-13 5 16 16,-16 7-7-16,-14 0-9 16,-7 4-2-16,1 0-24 0,14-2-79 15,17-4-82-15</inkml:trace>
  <inkml:trace contextRef="#ctx0" brushRef="#br0" timeOffset="-202483.31">22417 15698 323 0,'0'0'35'15,"0"0"-24"-15,0 0 29 16,0 0 14-16,0 0 10 16,0 0-2-16,0 0-17 15,-2-3-20-15,6 3-11 16,5 7-7-16,4 6 30 15,1 3 11-15,1 1-14 16,2 1-4-16,-1 0 3 16,3 2-12-16,1-1-8 15,-1 1 7-15,2-1-11 16,-2 0-5-16,0 0 1 16,-5-2-4-16,-3-1 2 15,-4-5-3-15,-2-4 1 0,-2-2 0 16,-3-2-1-1,0-1 0-15,0-2 1 0,0 0 2 16,0 0 0-16,0 0 0 16,0 0 3-16,0 0 3 15,0 0-2-15,0 0-7 16,0 1 0-16,0 7-7 16,0 5-3-16,-6 4-36 15,1-5-94-15,4-5-164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3T04:15:58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5023 541 0,'0'0'71'0,"0"0"-70"16,0 0 28-16,0 0 53 15,0 0-15-15,0 0 10 16,0 0-7-16,6 0-18 16,-5 0-3-16,1 0-10 15,-1 0-8-15,1 0 11 0,-2-3 12 16,0-11-3-16,0-3-35 15,0-5-14-15,-6-3 0 16,-3-6-1-16,3-5 0 16,3 2 1-16,3-1-2 15,0 1-1-15,0 1 0 16,0 2 1-16,0 2 1 16,0-1 0-16,6-6 0 15,0-1-1-15,3-6 0 16,0-4 0-16,1 3 0 15,-1 2-1-15,3 10-1 16,-3 9 2-16,-4 8-4 16,0 4 4-16,-3 5 2 0,-2-1-2 15,0 3 1-15,1 1-1 16,1 0-4-16,-2-1 1 16,1 3-1-16,1 1-1 15,4 0-3-15,0 0 4 16,10 10 4-16,-2 5 1 15,2 5-1-15,-1 1 0 16,0 1-1-16,0 2 2 16,-2 0-1-16,1-1 0 15,-1 2 0-15,-4-2-1 16,3 4 1-16,-3 1 2 16,-2 3-2-16,-2-2 2 15,-2 6-1-15,0-3 1 16,0 4 3-16,0-3-4 0,0 0 3 15,-3-1-1-15,4-3-2 16,-4-2 2-16,0-3-3 16,3-5 0-16,-3-2 1 15,2-5-1-15,-2-3-1 16,0 1-1-16,0-1-1 16,0-1 0-16,0 0-22 15,0-2-87-15,0-3-102 16,0-3-250-16</inkml:trace>
  <inkml:trace contextRef="#ctx0" brushRef="#br0" timeOffset="262.33">2355 4717 622 0,'0'0'118'0,"0"0"-113"15,0 0 102-15,0 0-22 16,0 0-63-16,0 0-3 16,-6-12 8-16,25 12-19 15,16 0-2-15,14 0-6 16,7 0-77-16,4-9-345 0</inkml:trace>
  <inkml:trace contextRef="#ctx0" brushRef="#br0" timeOffset="1208.09">3863 4308 292 0,'0'0'56'0,"0"0"5"16,0 0 139-1,0 0-81-15,0 0 6 0,0 0-18 16,0-23-20-16,0 23-42 15,0 0-19-15,0 0-13 16,0 1-13-16,0 15 0 16,3 10 11-16,7 5 13 15,-4 5-7-15,2 6-3 16,-2 4 5-16,1-1-3 16,-4 3-7-16,0 1 1 15,-3 1-4-15,0-5 0 16,0-4-4-16,0-10-2 15,0-7 3-15,0-7-2 16,0-6-1-16,0-5-3 16,0-1 3-16,3-5-4 0,-3 0-25 15,0 0-33-15,3 0-56 16,0-10-139-16</inkml:trace>
  <inkml:trace contextRef="#ctx0" brushRef="#br0" timeOffset="1879.13">3851 4395 580 0,'0'0'36'15,"0"0"-15"-15,0 0 107 0,0 0-51 16,0 0-16-16,0 0-12 16,9-45-13-16,16 40-27 15,5 1 6-15,9-1-13 16,-2 4 3-16,2-1-5 16,-8 2 4-16,-1 0-2 15,-5 0-1-15,-4 0 1 16,-1 3-1-16,-7 6-1 15,-4 1-5-15,-6 3-3 16,-3 3 1-16,0 5 5 16,0 3-2-16,-6 0-7 15,-9 1 7-15,0-3-1 0,3 1-2 16,5-4 1 0,-1 1 5-16,4-2 0 0,4-5 1 15,0 3-1-15,0-7 1 16,0 0-1-16,0-3-3 15,4 3 4-15,7-3-3 16,1 1 5-16,3 3-4 16,0 0 3-16,1 3-1 15,-1 2 5-15,0 0-5 16,-5 2 1-16,2-1 0 0,-6 1-1 16,-3-2-1-1,-3 4-4-15,0 0 5 16,0 1-1-16,-12-1 1 0,-1-1 1 15,-8 2 3-15,-2-4 9 16,-8 3-2-16,1-3-4 16,-3-3 11-16,2-2-6 15,4-6 2-15,2-4 16 16,3-1-18-16,-2 0-7 16,4-8 0-16,-5-14-5 15,7-7-46-15,5-5-146 16,8-2-352-16</inkml:trace>
  <inkml:trace contextRef="#ctx0" brushRef="#br0" timeOffset="4473.27">6045 4342 358 0,'0'0'110'0,"0"0"-105"16,0 0 51-16,0 0 71 15,0 0-65-15,0 0 6 16,0 0 31-16,-25-31-44 0,23 31-22 16,2 0 0-1,0 0-8-15,-1 0-13 0,-2-2 5 16,-3 2 2-16,-9 0-13 15,3 0-5-15,-3 0 0 16,-6 0-1-16,5 0 2 16,2 0 3-16,1 0 2 15,2 0 4-15,1 4-3 16,-2 2-2-16,0 0-1 16,3 4-2-16,-1 0 1 15,2 1 2-15,1 1-1 16,1 3-1-16,-3 0-1 15,3 1 2-15,1 4-3 16,1 0 7-16,1 1 3 0,1 0-3 16,-1 0-5-16,3 0 4 15,0 0 0-15,0-1-2 16,0 0-2-16,0-2 0 16,5 0 2-16,5 1-2 15,5-2 4-15,2 3-1 16,2-4-2-16,5-2-1 15,-8-1-2-15,2-4 1 16,-4 0-3-16,-4-3 0 16,2-1 0-16,-6 0 0 15,2-1 2-15,0-1-1 16,0 0-1-16,1-1 0 16,0 0 2-16,1 1 3 15,-2-1-3-15,-4-1 0 16,1-1-1-16,-4 1 0 0,-1-1 1 15,0 0 1-15,0 0 0 16,0 0 2-16,0 0 1 16,0 0-2-16,0 0 1 15,0 0-5-15,0 0-4 16,0-4-36-16,2-12-107 16,8-7-220-16</inkml:trace>
  <inkml:trace contextRef="#ctx0" brushRef="#br0" timeOffset="5409.92">7115 4233 218 0,'0'0'90'0,"0"0"16"16,0 0 59-16,0 0-67 16,0 0 21-16,0 0-29 15,-17-24-25-15,12 22-35 16,-6 2-4-16,-1 0-12 15,-12 0-9-15,-4 5 0 16,-4 7 2-16,-4 6 0 16,5 2-1-16,1 2 4 15,8 3-3-15,4 1-3 16,5 2-4-16,5-3-2 16,5 1-2-16,3-4 4 0,0 0 0 15,11-5-6 1,6-3 2-16,7-2 4 0,2-1-3 15,4-3 1-15,1 0 2 16,0-1-4-16,-2-3-11 16,-4 3 4-16,-1 0-6 15,-5-1 9-15,-4 2 5 16,-2 1-7-16,-4-1 10 16,-4 1 0-16,-2 4-1 15,-3-1-2-15,0 5 1 16,0 0-2-16,-2 2 4 15,-10 1 1-15,-2-3 1 0,-5 2 0 16,-3-5-2 0,-5-3 2-16,-4-2 4 0,-2-7 4 15,-3-2 9-15,-2 0 4 16,2 0 0-16,5-12 3 16,4-7-10-16,10 2-1 15,7 0-9-15,4 1-4 16,3 8-2-16,3 0-10 15,0 4-56-15,0 1-86 16,6 1-348-16</inkml:trace>
  <inkml:trace contextRef="#ctx0" brushRef="#br0" timeOffset="7860.5">5022 4210 232 0,'0'0'276'0,"0"0"-267"0,0 0 30 16,0 0 45 0,0 0-48-16,0 0-33 0,-14 14 12 15,13 14 87-15,1 5-60 16,0 7-15-16,0 3 3 16,0 6-7-16,0-2 8 15,4 1-6-15,-2 2-1 16,-1 1-1-16,1 2-5 15,-2 1-9-15,0 1-2 16,0-3-2-16,0-2-1 16,0-2 2-16,0-4-1 15,0-1-3-15,0 3-1 16,0-6 4-16,0 0 2 16,0-4-1-16,-2-3 6 15,2 0-2-15,0-2-4 0,0 1-2 16,0-3 0-1,0 0-1-15,2-4-2 0,1 0 1 16,0 2-1-16,-3-1 3 16,0-1-3-16,0 2 2 15,0-5-2-15,0 2 1 16,0 0-1-16,4 0 1 16,-4-2-1-16,3 2-1 15,-3-2 2-15,0-1-2 16,0-1 0-16,0-1 0 15,0 1 1-15,0 4 0 16,3 2 2-16,-1 4 1 0,1-2 0 16,-2 3 1-16,1-1 3 15,-2-3-6-15,1 0 1 16,-1-1-2-16,2 1 0 16,-2-4 0-16,0 2-1 15,0-1 2-15,0-2-2 16,0 4 2-16,0 1-1 15,0 0 3-15,0 3 0 16,0 1-1-16,0-1-1 16,-2 1 0-16,-2 2-1 15,-1-2 2-15,-1 0-1 16,2 3 2-16,1-2 0 16,0 0 2-16,3 4 8 0,0 0-12 15,0-2-1-15,0 4 3 16,0 0-3-1,0 0 0-15,0-1 0 0,0 1-1 16,0-1 2-16,0 0 0 16,0 5 0-16,0 2-2 15,0-1 0-15,0 3 0 16,0-3 1-16,0 1-1 16,0 0 2-16,0-1 0 15,0 1 0-15,0-4 1 16,0 5-2-16,0-2 1 15,0-3-1-15,0-3-1 16,0 0 0-16,0-5 2 16,0-1-2-16,0 2 0 0,0-2 1 15,0 3 1 1,0-2-2-16,0-3 0 0,0 0 0 16,0 0 0-16,0 0 2 15,0 0-1-15,0 1-1 16,0-2 0-16,0 1 0 15,3-2 0-15,-3 0 1 16,3 7 0-16,1 4 0 16,-4 2 1-16,0 2-1 15,0 4 6-15,0-2-4 16,0 2 0-16,0-1-1 16,0 2-1-16,0-3 0 15,0 3 2-15,0 0-3 0,6-2 1 16,-3-1 0-16,-1-3 0 15,-1-4-1-15,-1-6 1 16,0 2 0-16,0-5-1 16,0 1 0-16,0-5 0 15,-1-2-1-15,-7-1-1 16,-5 1-6-16,-4 0-20 16,-2-3-49-16,-2-6-81 15,5-13-261-15</inkml:trace>
  <inkml:trace contextRef="#ctx0" brushRef="#br0" timeOffset="9359.79">1797 5385 356 0,'0'0'58'0,"0"0"-58"0,0 0 0 16,0 0 20-16,0 0 14 15,113-22-8-15,-74 22 48 16,6 0 2-16,3 0-17 16,8 0-16-16,10 0-24 15,10 0-1-15,9-8-8 16,6-3 9-16,3-2-12 16,1 0 0-16,1 2 2 15,-5 1-8-15,-5 4 2 16,-2-4 18-16,-5 5-10 15,-2 0-3-15,-3-3 5 16,-9 4-12-16,-5-3 7 0,-2-2-7 16,3 3 5-16,5-6-5 15,8 0 2-15,6-2 0 16,5 2-1-16,1-1-2 16,2 2 3-16,-3 1-3 15,-4 3 0-15,-7 2 2 16,-10 0-2-16,-4 3 2 15,-2-3 0-15,0 1 0 16,-1-3-2-16,-3-2 1 16,1-2 2-16,0-2 5 15,2 3-1-15,2-1 4 16,4 5-4-16,0 1 8 16,-1 1-9-16,1 1 0 0,3-1-1 15,-2-2-4 1,6-1 7-16,-3 1-5 0,3-2 8 15,0-1-7-15,-1 1 4 16,1-2-6-16,0 1 4 16,0 1 1-16,-3-1-2 15,-6 4-2-15,-4 1 3 16,3 0-1-16,-4 0 0 16,5-1-1-16,-1-1-1 15,6 0 2-15,-2-2-5 16,8 1 0-16,2 0 1 15,5 1 0-15,2 2 2 0,-4 3-3 16,-2 1 1-16,-3 0 4 16,2 0-1-16,-1 0-4 15,0 0 3-15,-3 0-3 16,1 0-1-16,0 0 0 16,5 0 1-16,3 0 0 15,2-4 0-15,-2 0 0 16,-12 3 0-16,-4 1 1 15,-17 0 1-15,-15 0-2 16,-11 0 0-16,-6 0 1 16,-3 0 2-16,4 0 12 15,1 0 3-15,2 0-4 16,1 0-6-16,-7 0-4 16,-4 0 3-16,-2 0 9 15,-6 0 2-15,0 0-7 16,0-2 3-16,0 2-1 0,0 0-2 15,0 0 0-15,0 0 1 16,0 0-5-16,0 0 1 16,0 0-1-16,0 0-3 15,0 0-4-15,0 0 0 16,0 0-1-16,0 0-5 16,0 0-23-16,0 0-104 15,-11 0-314-15</inkml:trace>
  <inkml:trace contextRef="#ctx0" brushRef="#br0" timeOffset="11631.49">3211 4274 226 0,'0'0'189'0,"0"0"-182"0,0 0-6 15,0 0 32-15,0 0-10 16,0 0 71-16,0 0-1 16,-18 83-18-16,18-45-27 15,6 3-12-15,9 1-19 16,0 4 2-16,1 0-4 16,-2 4 8-16,2 5-7 15,-7 0 3-15,-3 0-6 16,-4-2 6-16,-1-5-5 15,-1-1 8-15,0-4 8 16,0-2-19-16,3 0-4 0,0-4 1 16,0 0 3-16,0-1-3 15,3 1-4-15,0 3 8 16,0-1 8-16,1-3-8 16,-2 3-4-16,-2-3 3 15,-2 0-6-15,1 0-2 16,-2 1 5-16,1 1-4 15,2-2-1-15,2-1 0 16,-2 1-1-16,4-2-1 16,-1 0-1-16,0 3 2 15,-1 0 0-15,-2 2 0 16,-2 2-1-16,-1 2 1 16,0-1 2-16,0-1-2 15,0 0 0-15,0-3-1 16,0-1 2-16,0 2-1 0,0 0-2 15,0-1 0-15,0-1 1 16,0 4 0-16,2-4 0 16,-2 1-1-16,0-1 0 15,0 1 4-15,0-2-4 16,0 3 2-16,0-1-2 16,0 3 0-16,0 2 1 15,0-1 1-15,0 0-1 16,-2-3 0-16,2-3-1 15,0 0 1-15,0 5-1 0,0-2 0 16,0 9 0 0,0-2 0-16,-3 2 0 0,0 3 2 15,0-5-2-15,0 2 0 16,0 3 0-16,3 1 0 16,-3 3 2-16,3 2-2 15,0-1 0-15,0-3 0 16,0 2 0-16,0-4 0 15,-3-2 0-15,0 0 0 16,-1 2 0-16,-1 0 0 16,1 0 0-16,-1 1 0 15,2-2 0-15,2 1 0 16,1 6 0-16,-2 4 0 0,2-3 1 16,-4 2-1-1,-2-1 0-15,0-4 0 0,0 2 0 16,-3 0 0-16,0 0 1 15,2-1 2-15,-4 0-3 16,5-1 3-16,-4-2-3 16,7 3 0-16,-2 0 0 15,1 0 0-15,1-3 0 16,0-6 0-16,1-7 0 16,1-11 0-16,-2-13-11 15,0-11-4-15,0-5-76 16,-3-12-50-16,0-31-250 0</inkml:trace>
  <inkml:trace contextRef="#ctx0" brushRef="#br0" timeOffset="12981.61">6397 4117 86 0,'0'0'107'0,"0"0"-59"16,0 0 43-16,0 0 6 16,0 0-17-16,0 0 6 15,0 0-17-15,0-5-40 16,-2 25-18-16,-1 11 73 15,-4 10-31-15,1 7-18 16,0 9 7-16,0 7-16 16,0 6-7-16,6 8 6 15,-4 5 2-15,2 1-9 16,1 3-4-16,-2-2-9 0,0-5-3 16,-2 0-1-1,-1-2 3-15,0 1 2 0,-1-4 0 16,1-2 2-16,3-3 8 15,0-3-10-15,1-1-4 16,-1-3 1-16,2 2 3 16,1 3-1-16,0 2 3 15,0-3-3-15,0 3-1 16,0-6 4-16,0-2-5 16,0 4 0-16,0-1 2 15,0 4-4-15,0-2 3 16,-3 3-4-16,0 0 2 15,-1-2 2-15,-1 1-4 16,-1-2 6-16,2 0-2 0,-4 1 3 16,5-1-4-16,-4 7-1 15,2-3 0 1,1 2-1-16,1-1-1 0,0-3 1 16,3 4 0-16,-2-1 0 15,2-2 2-15,0-3 0 16,0-5 7-16,0-3-6 15,0-3-1-15,0-6 3 16,0-2-2-16,0-3 0 16,0-6-3-16,0-10 3 15,0-9-3-15,0-11-2 0,-1-5 0 16,-2-4-6 0,-4-15-38-16,-7-25-89 0,-7-26-326 15</inkml:trace>
  <inkml:trace contextRef="#ctx0" brushRef="#br0" timeOffset="14274.11">5007 4529 232 0,'0'0'42'0,"0"0"5"15,0 0 34-15,0 0-30 16,0 0-5-16,0 0 40 16,0 0 1-16,0 0-22 15,0 0-11-15,0 0-7 16,0-3 3-16,0-3 8 15,0-5-16-15,0-6-32 16,0-4 23-16,3-2-12 0,-2-5-7 16,-1-6 0-1,0-10-4-15,0-2 0 0,0-7 17 16,-1-3-20-16,-7-1-6 16,-2 1 9-16,1-1-7 15,0 3 2-15,0 0 3 16,-1 1-8-16,-1 2 3 15,-2-4-1-15,-2-2-2 16,0-1 0-16,0-6 0 16,6-2 6-16,-3 0-6 0,0 8 0 15,-4 5-1 1,2 10 1-16,4 7 3 16,1 9 0-16,3 7 1 15,6 6 4-15,-3 2-2 0,0 2-4 16,0 3 0-16,0-1-2 15,0 2 2-15,-1 2-2 16,1-2 2-16,1 1-2 16,1 0 0-16,-1 3 1 15,2 0-1-15,0 2 0 16,-1 0-2-16,1 0-2 16,0 0 2-16,-2 0-2 15,1 0-5-15,-2 0-4 16,-5 9-62-16,-2 9-67 15,-1-3-177-15,1-7-109 0</inkml:trace>
  <inkml:trace contextRef="#ctx0" brushRef="#br0" timeOffset="14864.61">3259 3462 423 0,'0'0'70'0,"0"0"58"15,0 0 62-15,0 0-118 16,0 0 5-16,0 0-7 16,30-64-30-16,8 50-23 15,13 2-9-15,15 1-8 16,8 0-1-16,-2 4-1 16,-8 2-33-16,-13-2-97 0,-20 6-145 15,-19-1-73-15</inkml:trace>
  <inkml:trace contextRef="#ctx0" brushRef="#br0" timeOffset="15066.08">3454 3350 558 0,'0'0'71'16,"0"0"-66"-16,0 0 2 15,0 0 9-15,0 0 18 16,0 0 59-16,6 89-36 15,3-53-40-15,0 6-13 16,-2-3 1-16,-2 1-5 16,-2-1-13-16,0-4-69 0,-3-1-121 15,0-8-37-15</inkml:trace>
  <inkml:trace contextRef="#ctx0" brushRef="#br0" timeOffset="15280.52">3411 3648 389 0,'0'0'64'15,"0"0"-55"-15,0 0 93 0,0 0-25 16,0 0-53 0,0 0 7-16,0-5 24 0,25 5 3 15,10 0-14-15,12 0-39 16,8-2-5-16,2-8-55 15,-3-3-259-15,-5-3-162 16</inkml:trace>
  <inkml:trace contextRef="#ctx0" brushRef="#br0" timeOffset="15532.84">3891 3388 471 0,'0'0'73'0,"0"0"-45"0,0 0 126 16,0 0-96-16,0 0-37 15,0 0 44-15,-53 80-24 16,47-36-5-16,1 6-17 16,5 0-9-16,-3-5-8 15,3-1 0-15,-3-6-2 16,0-3-1-16,3-4-13 15,0-9-106-15,0-8-199 16,17-9-71-16</inkml:trace>
  <inkml:trace contextRef="#ctx0" brushRef="#br0" timeOffset="15766.22">4067 3507 515 0,'0'0'65'16,"0"0"-14"-16,0 0 85 15,0 0-86-15,-40 80-5 16,40-35 11-16,0 4-5 16,0 4-24-16,9-3-15 15,0-2-12-15,1 2-2 16,-4-6-14-16,2-7-119 15,-1-9-182-15</inkml:trace>
  <inkml:trace contextRef="#ctx0" brushRef="#br0" timeOffset="16083.62">3990 3433 343 0,'0'0'63'0,"0"0"-40"16,0 0 28-16,0 0 9 15,0 0-39-15,0 0-1 0,61-52-12 16,-43 55 12 0,1 13-15-16,-4 9-5 0,-2 14 5 15,-4 6-5-15,-6 5 0 16,-3 0-3-16,0-7 3 15,-9-10 0-15,-10-5 4 16,-2-9-4 0,-7-5 0-16,-14-5 0 0,-10-2-14 15,-5-7-58-15,3 0-65 16,11-15-242-16</inkml:trace>
  <inkml:trace contextRef="#ctx0" brushRef="#br0" timeOffset="16798.16">6152 3310 596 0,'0'0'71'0,"0"0"-50"16,0 0 80-16,0 0-70 15,0 0-26-15,0 0 6 16,-98 67 14-16,86-31 12 15,3 7 5-15,9-3-30 16,0-2-12-16,3-8 0 16,22-9-2-16,2-10 2 15,9-8 0-15,1-3 0 0,-2-4-24 16,-7-21 14-16,-4-3 10 16,-12-5 3-1,-11 0-3-15,-1 6-5 0,-4 1 3 16,-18 6 2-16,-4 5 0 15,-4 7-4-15,5 5-6 16,4 3-86-16,15 0-177 16,6 0-182-16</inkml:trace>
  <inkml:trace contextRef="#ctx0" brushRef="#br0" timeOffset="17047.9">6533 3357 144 0,'0'0'607'15,"0"0"-578"-15,0 0 1 16,0 0 28-16,-88 55-10 16,73-16-13-16,2 6-2 15,5 5-2-15,5 3-21 16,0 3-9-16,-2-4 3 15,-2-4-4-15,-2-7-2 16,5-7-44-16,4-14-133 16,0-7-235-16</inkml:trace>
  <inkml:trace contextRef="#ctx0" brushRef="#br0" timeOffset="17288.3">6728 3456 646 0,'0'0'126'16,"0"0"-95"-16,0 0 71 16,0 0-95-16,0 0-2 15,-22 75 12-15,19-31 5 16,-3-1-16-16,0-1-1 15,-3 0-5-15,1-5-9 0,2-8-107 16,6-6-260-16</inkml:trace>
  <inkml:trace contextRef="#ctx0" brushRef="#br0" timeOffset="17595.58">6706 3406 539 0,'0'0'35'15,"0"0"64"-15,0 0 47 0,0 0-111 16,0 0-22 0,0 0 3-16,50-25-4 0,-24 25-8 15,-1 0-2-15,-1 7-2 16,-9 5 0-16,-6 5 0 15,-5 8-1-15,-4 4 1 16,0 7 9-16,0 3-4 16,-17 3-1-16,-13-2-4 15,-11-4-1-15,-14-1 1 16,-18-4-24-16,-12-6-171 16,-9-4-231-16</inkml:trace>
  <inkml:trace contextRef="#ctx0" brushRef="#br0" timeOffset="18869.58">6221 7721 131 0,'0'0'55'16,"0"0"-32"-16,0 0 66 15,0 0-38-15,0 0-17 16,0 0 11-16,6-10 28 16,-6 10 15-16,3 0-49 15,-1 0-11-15,-1 7-8 16,1 10 21-16,3 5 39 15,-2 6-47-15,0 7 4 16,3 3-12-16,0 3-14 16,-1 3 3-16,5 2-2 15,-4 5-10-15,-1 4 30 16,-2 1-24-16,-2 1 19 0,-1-5-14 16,0 2 0-1,0 3-5-15,0-4 26 0,0 6-26 16,0-4 15-16,0-3-7 15,0 1-11-15,0-6-1 16,0-4 1-16,0-1-2 16,0-6 12-16,0-4-9 15,-1-1 3-15,1-7-7 16,0-2 6-16,0 0-2 16,0 0-3-16,0-2 0 15,0 2 0-15,0-4 2 16,1-2 1-16,1-3-5 15,-2-3 1-15,0-1 2 0,0-6-3 16,0 0-1 0,0-1 1-16,0 0-1 0,0-2 0 15,1 0 0-15,-1 0 1 16,2 0-1-16,-2 3-3 16,0-1-12-16,-5 3-80 15,-17-4-221-15,-4-1-461 16</inkml:trace>
  <inkml:trace contextRef="#ctx0" brushRef="#br0" timeOffset="20108.16">2470 5637 226 0,'0'0'263'16,"0"0"-230"-16,0 0 28 16,0 0 37-16,0 0-38 15,0 0 2-15,-5 9-1 16,-5-1-11-16,-5 8-6 16,3 1-8-16,-4 6 6 15,-1 5-22-15,4 5 2 16,1 5-3-16,0 3 4 15,3 0-5-15,9-3-11 0,0-4-2 16,0-5-5-16,16-9 0 16,5-4 3-16,9-6 1 15,4-9-3-15,5-1 4 16,6-3 4-16,-5-17-9 16,-4-4 0-16,-11-5 4 15,-10-3 1-15,-8-8-3 16,-7-4 2-16,-4-2-3 15,-15 2 1-15,-7 3 0 16,-5 8 0-16,3 9 0 16,-2 4 4-16,-3 7-6 15,6 4 0-15,-4 5-3 16,6 4 0-16,-1 0-3 0,8 7-37 16,5 5-98-16,13-1-232 15</inkml:trace>
  <inkml:trace contextRef="#ctx0" brushRef="#br0" timeOffset="20875.68">3967 5499 207 0,'0'0'94'16,"0"0"-2"-16,0 0 75 15,0 0-47-15,0 0-33 16,0 0-12-16,0-15-19 0,0 15-38 15,-13 17-17-15,1 10 26 16,-4 7 3-16,5 4-21 16,5 3 21-16,6 0-4 15,0-2-14-15,15-2-4 16,13-4 0-16,14-8-2 16,6-11 1-16,7-8-6 15,-3-6-1-15,-7-6-15 16,-6-13-12-16,-11-8 5 15,-13-3 22-15,-9-3 4 16,-6-6-4-16,-6 0 2 16,-16-2 1-16,-8 3 10 15,-6 5 6-15,-6 8-7 16,-15 11-2-16,-11 9-10 16,-8 5-2-16,-3 9-4 0,12 15-30 15,15 4-98-15,17 3-374 16</inkml:trace>
  <inkml:trace contextRef="#ctx0" brushRef="#br0" timeOffset="21568.92">2566 6626 166 0,'0'0'434'16,"0"0"-401"-16,0 0 44 15,0 0 22-15,0 0-47 16,0 0 18-16,-98 103-10 15,86-61-3-15,6 1-13 0,6-4-31 16,0-6-5-16,23-7-6 16,15-11-1-16,13-9 3 15,12-6-3-15,5-11 2 16,-5-11-3-16,-15-5-8 16,-20-2 8-16,-16-3 0 15,-12-1 0-15,-2 1 0 16,-23 3 0-16,-6 6 1 15,-9 7 3-15,-2 10-4 16,0 6 0-16,2 0-2 16,10 4-3-16,15 10-21 15,15-1-137-15,3-6-347 16</inkml:trace>
  <inkml:trace contextRef="#ctx0" brushRef="#br0" timeOffset="22047.1">4042 6425 413 0,'0'0'105'0,"0"0"17"15,0 0 77-15,0 0-96 16,0 0-33-16,0 0-9 15,-24 15-20-15,9 12 5 16,3 9-4-16,5 7-18 16,4 8-6-16,3 5 19 15,0 4-16-15,6 4-2 0,7 0-9 16,-4 2-2 0,3-6-1-16,-2-6-4 0,-2-7 2 15,-2-12-4-15,-3-12 1 16,0-8 1-16,1-7-3 15,-4-5 0-15,0-3-1 16,0 0-28-16,0 0-71 16,0-12-229-16</inkml:trace>
  <inkml:trace contextRef="#ctx0" brushRef="#br0" timeOffset="22597.07">2668 7464 449 0,'0'0'117'15,"0"0"6"-15,0 0 49 16,0 0-81-16,0 0-59 16,0 0 24-16,0 89 42 15,0-35-47-15,0 5-11 16,0 7-1-16,3 1-10 15,0 1-10-15,8-3 0 0,-3-2-5 16,3-1-13-16,1-7 1 16,-3-10-2-16,-2-12 0 15,-4-16-2-15,-1-8-20 16,1-7-44-16,0-2-79 16,4-19-91-16</inkml:trace>
  <inkml:trace contextRef="#ctx0" brushRef="#br0" timeOffset="23107.01">4428 7674 694 0,'0'0'30'0,"0"0"54"16,0 0 9-16,0 0-64 15,0 0-8-15,0 0 47 0,-113 41-9 16,80-14-26-1,6 6-11-15,2 2-10 0,7 1-1 16,0-3 3-16,9-1-5 16,9-4-2-16,0-6-2 15,6-4-4-15,19-6-1 16,14-8 5-16,10-4-5 16,5 0-6-16,-3-16-34 15,-11-5 3-15,-9-2 25 16,-17-6 9-16,-10-5 2 15,-4-2 1-15,-4 0 3 16,-20 4 8-16,-1 4 4 16,-7 8 4-16,-2 6 1 0,1 6-10 15,-3 3-9 1,-1 5-1-16,-3 0-3 16,-2 6-6-16,3 10-55 15,5 1-218-15</inkml:trace>
  <inkml:trace contextRef="#ctx0" brushRef="#br0" timeOffset="23706.29">2629 8562 529 0,'0'0'238'0,"0"0"-194"16,0 0 104-16,0 0-38 15,0 0-78-15,0 0-22 16,5 24-8-16,-14 22 27 16,0 8 30-16,3 9-23 15,3 4 0-15,3 6-6 16,0-1-5-16,0 3-2 15,0-4-8-15,0-2-14 0,4-8 1 16,1-8-2-16,1-19 0 16,1-9-5-16,-1-14-31 15,3-8-82-15,9-3-151 16,5-20-433-16</inkml:trace>
  <inkml:trace contextRef="#ctx0" brushRef="#br0" timeOffset="24118.83">3988 8676 942 0,'0'0'19'16,"0"0"53"-16,0 0 22 16,0 0-76-16,0 0-12 15,0 0 3-15,3 39 46 16,6-3-16-16,0 7-10 16,-1 6-10-16,-1 3 2 0,0 0 2 15,-1-1-10 1,0-6-1-16,-1-6-5 15,2-6-5-15,1-8 6 0,-4-5-8 16,-1-11 5-16,-3-4-2 16,0-2-1-16,0-3 2 15,0 0 1-15,2 0 4 16,-2 0-5-16,0 0-2 16,0 0-2-16,0-1-30 15,-5-9-98-15,-7-5-170 16</inkml:trace>
  <inkml:trace contextRef="#ctx0" brushRef="#br0" timeOffset="28287.48">5769 5310 306 0,'0'0'42'0,"0"0"-40"15,0 0 46-15,0 0 10 16,0 0-12-16,0 0 16 16,-6 0 2-16,6 0-29 15,0 0-20-15,0 1 5 0,-3 1 2 16,-7 1 3-16,-5 3 14 16,-12 3-12-16,-1 2-6 15,-5 0-1-15,3 2 6 16,5-1 4-16,5 0-4 15,4 2-7-15,7 3-5 16,4 1-2-16,5 4 2 16,0 1-3-16,5 1 2 15,13-1 9-15,7 0-6 16,2-1 0-16,1-2 5 16,-1-3-13-16,3-6-5 15,-5-3-2-15,-1-4 0 16,0-4 5-16,-2 0-2 15,-1-7-1-15,-4-10-1 0,-4-4 7 16,-4-2-3-16,-6-7-5 16,-3 0 3-16,0-3-4 15,0 2 0-15,-3 4 2 16,-6 5-2-16,3 9-2 16,-1 1 0-16,-2 5-2 15,0 3 3-15,-6 1 0 16,-2 3-6-16,1 0-16 15,-3 0-29-15,7 0-43 16,7 10-74-16,5-3-175 16</inkml:trace>
  <inkml:trace contextRef="#ctx0" brushRef="#br0" timeOffset="28933.41">6968 5303 430 0,'0'0'39'0,"0"0"-26"16,0 0 118-16,0 0-45 16,0 0-46-16,0 0 12 15,-12 0-5-15,11 0-26 0,-4 8-12 16,-2 8-3-16,-5 6 42 16,-3 4 0-16,2 2-1 15,4 3-16-15,4-3-8 16,5-1-9-16,0-5-6 15,11-2-1-15,11-6-4 16,8-7-3-16,7-7 3 16,6 0 0-16,-1-4-3 15,-4-13-5-15,-9-3 2 16,-11-2 3-16,-10-5 3 16,-8-1 4-16,0-2-4 15,-8 4-1-15,-11 3 6 16,-5 4 0-16,-2 10 3 15,-5 2-11-15,-12 7 0 0,-5 0-3 16,-10 0-2-16,4 4-28 16,5 8-99-16,12 1-204 15</inkml:trace>
  <inkml:trace contextRef="#ctx0" brushRef="#br0" timeOffset="42582.99">5589 6450 1 0,'0'0'6'0,"0"0"-6"15,0 0 0-15,0 0-1 0,0 0 1 16,0 0-6 0</inkml:trace>
  <inkml:trace contextRef="#ctx0" brushRef="#br0" timeOffset="45229.44">5738 6445 81 0,'0'0'299'0,"0"0"-276"0,0 0 29 16,0 0 68-16,0 0-42 16,0 0-11-16,-12-29 28 15,12 29-22-15,-2 0-34 16,2 0-10-16,0 0-19 15,-4 0-6-15,-5 0-2 16,-9 0-2-16,-6 9 2 16,-3 6 1-16,0 1 3 15,2 3 4-15,3 1 3 16,4 2 8-16,0 4-5 16,6 1 4-16,3 1 2 0,3 2-5 15,5-1-5 1,1 1 0-16,0-2 4 0,20-3-6 15,4-5-5-15,6-3 5 16,6-8-4-16,1-5-3 16,6-4 8-16,-1 0-2 15,-1-6-6-15,-1-8-3 16,-9-4 2-16,-4-4 1 16,-11-4 2-16,-5-2-1 15,-4-3-3-15,-7 3 0 16,0-1-1-16,-3 2 0 15,-18 2 1-15,-4 2-1 16,0 3 0-16,-5 5 0 16,5 6-1-16,-1 4 0 0,1 3 1 15,4 2-2 1,3 0-4-16,3 2-20 0,6 9-60 16,6 0-89-16,3-2-247 15</inkml:trace>
  <inkml:trace contextRef="#ctx0" brushRef="#br0" timeOffset="45906.59">7010 6271 442 0,'0'0'230'0,"0"0"-200"16,0 0 102-16,0 0-27 15,0 0-76-15,0 0-12 16,-6 62 81-16,0-16-34 0,0 8-28 15,3 4-17-15,2 4 3 16,-1 3-3-16,1 1-4 16,-2-5 11-16,1-7 0 15,-1-9-8-15,0-9-4 16,2-10-2-16,-1-11-4 16,2-7-2-16,0-6-3 15,0 0-1-15,0-2 4 16,-3 0 0-16,-4 0-6 15,-7-11-33-15,-11-2-122 16,-11-6-321-16</inkml:trace>
  <inkml:trace contextRef="#ctx0" brushRef="#br0" timeOffset="46897.09">5729 7706 345 0,'0'0'154'15,"0"0"-138"-15,0 0 151 16,0 0-26-16,0 0-72 15,0 0-14-15,-33-28 22 16,26 28-31-16,-1 0-26 16,-7 7-12-16,-1 15 9 0,-8 8 13 15,4 8-3-15,3 6 0 16,6 0-15-16,8-7 7 16,3-2-10-16,6-10-7 15,24-6 0 1,7-4 1-16,9-10 5 0,8-5-8 15,0 0 5-15,-2-13-5 16,-10-8-4-16,-11-1 1 16,-16-6 2-16,-12-6 0 15,-3-3 1-15,-12 3-1 16,-10-1 1-16,-10 5 2 16,-5 9-2-16,-3 7-1 15,-8 7-3-15,-4 6-1 16,4 1-12-16,11 0-31 0,19 1-82 15,18 2-232-15</inkml:trace>
  <inkml:trace contextRef="#ctx0" brushRef="#br0" timeOffset="47523.38">6839 7577 327 0,'0'0'202'0,"0"0"-173"16,0 0 165-1,0 0-66-15,0 0-38 0,0 0-14 16,0-15-18-16,0 15-43 16,0 17-12-16,0 15-3 15,0 8 14-15,4 7 12 16,3 4-5-16,-1 3 6 15,0 1 2-15,-1-2-13 16,1-3-6-16,0-8-1 16,-2-3 2-16,-1-8-1 0,2-9 4 15,-2-7-9 1,-3-8 2-16,1-7-6 0,-1 0 0 16,2 0 5-16,-2 0 2 15,0 0-2-15,0-5-6 16,0-5-37-16,0-2-77 15,-8-3-179-15</inkml:trace>
  <inkml:trace contextRef="#ctx0" brushRef="#br0" timeOffset="50788.22">5717 8637 245 0,'0'0'67'0,"0"0"-34"16,0 0 93-16,0 0-8 16,0 0-15-16,0 0 25 15,-12-25-36-15,12 25-42 16,0 0-26-16,0 3-7 16,0 17-8-16,0 8 48 15,0 10 3-15,0 4-24 0,0 2-10 16,0 2 2-1,0-1 0-15,-3-1-15 0,1-2 6 16,2-8-6-16,0-1 4 16,0-8 2-16,0-3-1 15,0-8-6-15,0-7-1 16,-1-2-5-16,1-3-2 16,0-2-1-16,0 0 1 15,-2 0 1-15,2 0-1 16,0 0-4-16,-1 0-3 15,-2 0-44-15,-4 0-60 16,1-7-157-16,1-7-441 16</inkml:trace>
  <inkml:trace contextRef="#ctx0" brushRef="#br0" timeOffset="55939.61">11191 418 489 0,'0'0'37'0,"0"0"61"15,0 0 85-15,0 0-69 16,0 0-32-16,0 0-1 15,0 0-30-15,0-40-16 16,0 40-20-16,0 0-15 16,0 14-6-16,0 17 6 15,1 16 8-15,1 9-3 16,-2 8 16-16,0 1-19 16,0-2 14-16,0-5-6 15,0-7-4-15,0-11-4 0,0-7-2 16,0-10 3-1,0-9-3-15,0-6 1 0,0-5-1 16,0-1-3-16,0-2-21 16,0 1-58-16,0 1-112 15,-10 3-247-15</inkml:trace>
  <inkml:trace contextRef="#ctx0" brushRef="#br0" timeOffset="56511.6">10454 1306 504 0,'0'0'72'0,"0"0"-10"16,0 0 124-16,0 0-78 0,0 0-20 15,0 0-15-15,18-29-22 16,13 21-35-16,13-1-12 16,9 1-4-16,4-1-2 15,-5-1-35-15,-5-2-115 16,-11 0-186-16,-16 0-68 15</inkml:trace>
  <inkml:trace contextRef="#ctx0" brushRef="#br0" timeOffset="56713.06">10558 1131 391 0,'0'0'204'0,"0"0"-184"15,0 0 82-15,0 0 32 16,0 0-55-16,0 0-39 15,-23-4-16-15,23 20-21 16,12 8 19-16,7 5-13 16,5 5-8-16,-2 3-1 15,4 1-4-15,-1 1-59 16,0-5-138-16,1-7-171 16</inkml:trace>
  <inkml:trace contextRef="#ctx0" brushRef="#br0" timeOffset="57034.26">11315 1102 480 0,'0'0'411'16,"0"0"-407"-16,0 0 15 16,0 0 39-16,0 0-40 15,0 0 32-15,-39 66-9 16,33-28-19-16,3 6 10 16,2 4-11-16,1-2-11 15,0-2-6-15,0-4-4 16,0-6 1-16,0-4-3 0,0-2-1 15,0-5-44-15,-11-2-122 16,-1-4-261-16</inkml:trace>
  <inkml:trace contextRef="#ctx0" brushRef="#br0" timeOffset="57416.89">10387 1881 686 0,'0'0'28'0,"0"0"-27"15,0 0 55-15,0 0-12 16,0 0-42-16,0 0 60 15,73 17 15-15,-4-14-51 16,23-3-19-16,16 0-6 16,11 0-1-16,2-7 2 15,-2-3-4-15,-1 0 4 16,-3 3-1-16,-4-2 21 16,-14 3-17-16,-22 4 0 15,-24-3 2-15,-23 4 0 16,-17-1-3-16,-8 1 1 15,-3 1-5-15,0 0-12 0,-5 0-55 16,-17 0-42-16,-12 3-231 16</inkml:trace>
  <inkml:trace contextRef="#ctx0" brushRef="#br0" timeOffset="57870.19">10605 2102 166 0,'0'0'617'0,"0"0"-604"16,0 0 56-16,0 0 68 0,0 0-80 16,0 0-28-1,-3-10-2-15,3 20-18 0,1 14 1 16,11 7 17-16,2 3-6 15,3 5-13-15,-3 0 8 16,-1-1 5-16,-4 1-19 16,-4 1 4-16,-2-3-2 15,0-4-2-15,0-5-2 16,-3-7 0-16,0-6 0 16,0-5-26-16,3-6-63 15,7-4-138-15,4 0-355 16</inkml:trace>
  <inkml:trace contextRef="#ctx0" brushRef="#br0" timeOffset="58258.15">11136 2237 280 0,'0'0'531'0,"0"0"-500"15,0 0 72-15,0 0-3 16,0 0-64-16,0 0-25 16,-12 7-1-16,0 15 18 15,1 6-5-15,4 2-11 16,7 2-2-16,0-1-3 16,0-2-2-16,13-8 0 15,10-7-2-15,9-12 0 16,12-2-2-16,6-11-1 15,-3-12-17-15,-3-7-16 16,-14-1 15-16,-13-10 18 0,-7 1 0 16,-10 0 0-16,0 5 0 15,-7 10 6-15,-11 10 18 16,-12 8 2-16,-9 4-9 16,-13 3-15-16,-8 0-2 15,-2 11-1-15,5 5-14 16,8-2-102-16,21-2-438 15</inkml:trace>
  <inkml:trace contextRef="#ctx0" brushRef="#br0" timeOffset="59822.56">6953 8780 223 0,'0'0'59'0,"0"0"31"16,0 0 30-16,0 0 9 15,0 0 2-15,0 0-40 16,0 0-29-16,0 0-20 0,-7-24-20 16,-12 24-14-16,-11 14-6 15,-6 5 7-15,3 7 17 16,3 6 11-16,8 5-17 15,8 4-6-15,10 1-6 16,4-2-3-16,7-5-2 16,25-4-3-16,18-5 2 15,14-11 1-15,8-6 2 16,-3-9-5-16,-8 0-27 16,-15-10 8-16,-16-10 6 15,-13-5 13-15,-12-7 2 16,-5-9-2-16,-13 0-1 0,-15-2 1 15,-10-1 2 1,-9 5-2-16,-4 10-2 0,-6 8 2 16,-1 14-5-16,9 7-14 15,4 0-130-15,15 4-482 16</inkml:trace>
  <inkml:trace contextRef="#ctx0" brushRef="#br0" timeOffset="64107.7">8579 3771 874 0,'0'0'111'0,"0"0"-93"15,0 0 57-15,0 0-6 16,0 0-24-16,0 0-1 15,0 0-18-15,97-33-14 16,-22 25-5-16,8 3-2 16,5 1-4-16,-4-1-2 15,-11 2 1-15,-10-2-1 16,-16 2-12-16,-16 2-35 0,-17-1-77 16,-14-1-82-16,0-6-198 15</inkml:trace>
  <inkml:trace contextRef="#ctx0" brushRef="#br0" timeOffset="64354.03">8927 3699 629 0,'0'0'281'15,"0"0"-273"-15,0 0 22 16,0 0 23-16,0 0-39 15,0 0 55-15,-12 98-4 16,12-49-15-16,0 1-19 16,1 9-10-16,4 2-10 0,-1-6-10 15,1 0-1-15,-4-7 0 16,2-4-32-16,-1-4-84 16,-2-7-198-16,0-15-342 15</inkml:trace>
  <inkml:trace contextRef="#ctx0" brushRef="#br0" timeOffset="65706.19">8928 4296 357 0,'0'0'38'0,"0"0"-30"15,0 0 115-15,0 0-8 16,0 0 5-16,0 0-10 16,41 23-34-16,-22-23-34 15,3 0-16-15,2-3-15 16,4-10-4-16,-2-2-6 16,4-2 2-16,-5-1-2 15,-7-2-1-15,-6-1 0 16,-9-3-8-16,-3-1-1 15,0 0 3-15,-12 4 6 16,-12 2 0-16,-6 5-3 16,-3 4 3-16,2 3 0 0,6 4 2 15,7 1 3-15,6 2-3 16,10-3 3-16,2 3-2 16,0 0-3-16,0 0 0 15,5 0-10-15,20 0-2 16,8 0 10-16,6 0-1 15,4 0-22-15,-3 0-1 16,-8 0 4-16,-7 0 13 16,-6 0 8-16,-7 0 1 15,-6 0 0-15,-4 0-1 0,1 6 1 16,-3 7 1 0,0 4 14-16,0 5-1 0,0 4 1 15,0 2 0-15,0 0 0 16,0 2-5-16,7-4-2 15,5-2-7-15,6-7 2 16,7-4 1-16,1-6-2 16,11-7 0-16,0 0-2 15,-1 0-19-15,-6-15-3 16,-5-4 18-16,-11-5 4 16,-8-2 2-16,-6-4 4 15,0 1 4-15,0 2 6 16,-8 8 2-16,-2 6 8 0,1 8 11 15,-3 3-15 1,4 2-10-16,1 0-8 0,0 3-3 16,4 14-1-16,1 6 3 15,2 2-1-15,5 4 3 16,14-4 2-16,11 1-4 16,1-6-1-16,2-6-3 15,4-4 1-15,-1-10-7 16,1 0-8-16,-4-3-19 15,-5-11 16-15,-5-8 16 16,-11-3 2-16,-9-3 4 16,-3-4 5-16,0-2 7 15,-5 2 4-15,-4 7-6 16,-1 5 1-16,4 10 26 0,1 6-5 16,4 2-19-1,1 2-8-15,0 0-9 0,0 14-8 16,0 12 7-16,3 10 1 15,12 7 4-15,6-1-3 16,1 1-2-16,3-4 1 16,4 0-30-16,2-6-44 15,6-12-72-15,-1-13-305 16,2-8-71-16</inkml:trace>
  <inkml:trace contextRef="#ctx0" brushRef="#br0" timeOffset="65952.75">10065 3592 871 0,'0'0'26'16,"0"0"-4"-16,0 0 41 15,0 0-51-15,-17 75 44 16,17-12 24-16,6 5-38 15,9 9-10-15,2 6-22 16,-1-2-5-16,2 0-5 16,-5-9-2-16,-4-7-16 15,-4-9-87-15,1-13-37 0,0-16-268 16</inkml:trace>
  <inkml:trace contextRef="#ctx0" brushRef="#br0" timeOffset="66500.3">9959 3992 780 0,'0'0'27'0,"0"0"16"16,0 0 53-16,0 0-64 15,0 0-32-15,0 0 1 16,18 3 16-16,27 0-16 0,8-3 8 15,-2 0-9 1,-8-5-55-16,-13-13-17 0,-9-4 66 16,-14-6 6-16,-7 3 1 15,0-2-1-15,-3 3 16 16,-13 5 11-16,1 2 6 16,7 9 3-16,1 3 15 15,7 5 5-15,0 7-56 16,0 21-8-16,0 12 8 15,3 16 16-15,12 6 0 16,2 4-4-16,2-4-10 16,-7-5-2-16,0-9 2 15,-9-12-1-15,-3-10-1 16,0-11-1-16,0-9 1 0,0-6 0 16,0-1 3-16,-2-23 9 15,1-7-12-15,1-9 0 16,0 0-1-16,0-4 1 15,16 3 0-15,7 10 0 16,0 8-12-16,-6 14 9 16,-1 7 3-16,-5 2 2 15,-3 15 0-15,0 15-2 16,3 7 3-16,-4 4-2 16,6 1-1-16,1-3-1 15,4-4-55-15,4-12-214 16,1-9-400-16</inkml:trace>
  <inkml:trace contextRef="#ctx0" brushRef="#br0" timeOffset="66734.89">10657 3785 212 0,'0'0'718'0,"0"0"-707"16,0 0 46-16,0 0 22 16,0 0-41-16,0 0 9 15,85-2 15-15,-30 7-56 0,3 0-6 16,-4-2-44 0,-3-3-95-16,-11 0-187 0,-13 0-217 15</inkml:trace>
  <inkml:trace contextRef="#ctx0" brushRef="#br0" timeOffset="66945.53">10863 3725 517 0,'0'0'257'0,"0"0"-208"16,0 0 83-16,0 0-40 15,0 0-26-15,-73 106-12 16,73-57-10-16,0 5-14 15,4 7-18-15,10-1-12 16,-1-1 0-16,2-3-6 0,-6-5-26 16,4-9-67-16,-2-13-129 15,2-12-375-15</inkml:trace>
  <inkml:trace contextRef="#ctx0" brushRef="#br0" timeOffset="67385.03">11087 4038 351 0,'0'0'600'0,"0"0"-596"0,0 0 47 16,-80-10 38-16,55 12-55 15,3 13-5-15,1 10 3 16,7 5-16-16,4 7-12 15,3 4-1-15,7-3 0 16,0-2 0-16,3-8-2 16,17-9-2-16,6-5 1 15,4-11-6-15,4-3 4 16,0-7-5-16,-1-14-12 16,-5-4-2-16,-8-6 14 15,-11-2 4-15,-6-6 3 16,-3 3 2-16,0 0-2 15,-5 7 6-15,-2 12 5 16,2 6 17-16,4 11 7 16,-2 0-28-16,-3 11-7 0,1 12 0 15,1 12 4-15,4 6 1 16,0 5-2-16,0 1-3 16,1 1 0-16,10-5-5 15,5 0-47-15,2-8-91 16,2-16-214-16</inkml:trace>
  <inkml:trace contextRef="#ctx0" brushRef="#br0" timeOffset="67936.03">11363 3451 930 0,'0'0'29'16,"0"0"-23"-16,0 0-4 16,-36 95 49-16,31-32 24 15,5 12-24-15,0 5-13 16,0 6-27-16,3 3-7 16,2-3-3-16,-5-11-1 15,0-15-6-15,0-13-7 16,-6-19 0-16,0-11-7 15,1-14 2-15,5-3-7 16,0-17 24-16,0-14-5 0,2-5-17 16,10-1 16-16,1 1-3 15,-1 0-5-15,2-1 11 16,0 11 0-16,-2 8-1 16,5 8-6-16,-4 6 5 15,5 4 6-15,0 0 8 16,-2 17-2-16,2 7-3 15,-3 3-2-15,-3 8 0 16,-3 0-1-16,-6 0-1 16,-3 3 1-16,0-1 1 15,-3 0-1-15,-13-5 0 16,-4-3 2-16,1-3 0 0,-5-5 4 16,0-6 8-16,0-2 4 15,-6-12 22-15,2-1-8 16,-5 0-15-16,3-16-6 15,5-7-6-15,9-2-5 16,14 2-10-16,2 1-69 16,21 0-153-16,15 6-445 15</inkml:trace>
  <inkml:trace contextRef="#ctx0" brushRef="#br0" timeOffset="68537.89">11546 4309 465 0,'0'0'156'0,"0"0"-93"16,0 0 87-16,0 0-56 16,0 0-25-16,0 0-9 15,57 64-8-15,-32-64-21 16,6-9-29-16,-1-13 0 15,-2-4-1-15,-4-13 6 16,0-12-7-16,-3-15 0 16,3-10-4-16,1-16-8 15,-7-8-21-15,-1-4 4 0,-10 3-7 16,-7 15 7 0,0 22 23-16,0 27 6 0,0 24 17 15,-4 13 46 1,-7 0-59-16,-7 23-4 15,-1 22 0-15,-2 16 18 0,5 16 11 16,8 10 1-16,8 6 1 16,0 1-10-16,0-2-3 15,11-10-10-15,5-13-7 16,5-15-1-16,4-15 0 16,12-17-15-16,7-14-11 15,5-8-8-15,-1-12-31 16,-5-18 1-16,-12-6 46 15,-10-9 6-15,-9-5 8 16,-9 0 3-16,-3 4 2 0,0 10 1 16,-9 9 24-16,-3 15 42 15,2 7-17-15,-2 5-22 16,-3 7-12-16,3 15-3 16,-1 13 14-16,4 9-12 15,4 7-5-15,5 3 3 16,0 4-13-16,0-4-1 15,3-4-2-15,3-1-36 16,0-8-116-16,4-12-414 16</inkml:trace>
  <inkml:trace contextRef="#ctx0" brushRef="#br0" timeOffset="73434.41">1466 4282 519 0,'0'0'35'0,"0"0"-35"16,0 0-1-16,0 0 1 15,0 0 12-15,0 0 4 16,0 0 33-16,91-27 5 16,-51 24 3-16,8-3-19 15,4-2-24-15,9-1-6 0,8-4 1 16,5 1-8-16,-2-3 7 16,-2 3-6-16,-7 1 0 15,-2 2-2-15,0 3-3 16,-6 4 3-16,-4 2 0 15,-9 0 0-15,-4 0 0 16,-2 0-1-16,0 0 2 16,0 0 2-16,1 0-2 15,5 0 1-15,1 0-2 16,6-6 0-16,-2 1 1 16,0 1-1-16,-5 2 0 15,-4 0 0-15,-7 1 0 16,-4-1 2-16,-5 1-2 15,3-1 0-15,-4-1 1 16,7 0-1-16,1-2 2 0,8-2-2 16,8-4 2-16,13-3-1 15,8-3-1-15,5 1 0 16,-2 0 0-16,-5 4-1 16,-1 4 1-16,-10-1 0 15,-8 4 0-15,-5 0 2 16,-7 0-1-16,-3 1-1 15,3-2 1-15,0-1-1 16,4-2-1-16,2 2 1 16,4-2 0-16,5 4 0 15,-2-1 1-15,-1 1-1 16,1 0 0-16,-9 3 0 0,-4 0 0 16,-6 2 0-16,-5 0-1 15,-5 0 0-15,4 0 1 16,1-3 2-16,5-1-2 15,7-4 3-15,8 2-6 16,1-2 7-16,2 1-2 16,1 0 0-16,-4 1 4 15,-5 3 2-15,-4 0-3 16,-3 3 0-16,-5-3-5 16,2 0 0-16,4 1 2 15,5-3 6-15,7 0-8 16,5-1 10-16,4-1-3 15,2 3-2-15,-3 3 2 0,-5 1-2 16,-4 0-1-16,-5 0 0 16,-7 0-4-16,-6 0 2 15,-3 0-1-15,-6 2-1 16,-2 1 0-16,-1-1 2 16,9-2-1-16,1 0 1 15,8 0 3-15,6-3-5 16,6-4 1-16,10 1 0 15,3 1-1-15,3 2 0 16,0 1 0-16,-8 1-1 16,-7 1 1-16,-9 0 0 15,-9 0-1-15,-5 0 1 0,1 0 0 16,-1 0 0-16,0-3 0 16,4 1 0-16,4-3 0 15,5 1 0-15,3-1 0 16,5 2 0-16,0-1 1 15,-2 3-1-15,-2-1 0 16,-3 2 0-16,-7 0-1 16,0 0 1-16,-5 0 0 15,-1 0 0-15,-1 0 2 16,-4 0-2-16,2 0 0 16,-3 0 1-16,-3 0 0 15,4 0 0-15,-2 0 0 16,2 0-1-16,-1 0 1 15,0 0-1-15,0 0 2 16,3 0-4-16,1 0 1 0,-1 0 1 16,4 0 1-16,-4 0 1 15,0 0-1-15,-3 0-1 16,-3 0 0-16,4 0 1 16,-2 0-1-16,2 0 2 15,-1 0-1-15,3 0 0 16,0 0 1-16,7 0 2 15,-1 0-4-15,1 0 1 16,2 0 0-16,-3 0-1 16,0 0 0-16,0 0 0 15,1 2-1-15,2-1 1 16,1-1 1-16,2 0-1 0,0 0 0 16,0 0 0-16,-3 0 0 15,1 0 1-15,1 0-1 16,-3 0-1-16,1 1 0 15,0-1 1-15,1 0 0 16,2 0 2-16,0 0-1 16,4 0 0-16,1 0-1 15,2 0 1-15,3 0-1 16,-4 0 3-16,-2 0-3 16,-1 0 0-16,-5 0 0 15,-4 6 0-15,-3-3 0 16,-3 0 0-16,1-2 1 15,-2 1 0-15,4-2 0 16,-1 0-1-16,-3 0 2 16,-1 0 2-16,-4 0-1 0,-4 0 2 15,2 0 5-15,-5-2 7 16,-4 2-3-16,2 0 3 16,-3-1-2-16,2 1-6 15,-2 0 0-15,1-1-4 16,-1 1-4-16,0 0-1 15,0 0 1-15,0 0-1 16,0-2 0-16,2 2-1 16,4-3-5-16,2-4-140 15,-3-10-477-15</inkml:trace>
  <inkml:trace contextRef="#ctx0" brushRef="#br0" timeOffset="88309.1">5733 9990 447 0,'0'0'11'15,"0"0"-11"-15,0 0-6 16,0 0 6-16,0 0 27 0,0 0 9 15,-44 92-2 1,36-68-25-16,-1 0-9 0,3-2-11 16,-3-3-63-16,3-7-142 15</inkml:trace>
  <inkml:trace contextRef="#ctx0" brushRef="#br0" timeOffset="88550.24">5800 10028 474 0,'0'0'119'0,"0"0"-119"15,0 0 0-15,0 0 24 16,0 0-3-16,0 0-6 15,99 56-10-15,-72-42-5 16,-2 0-31-16,0-4-97 16,-4-5-158-16</inkml:trace>
  <inkml:trace contextRef="#ctx0" brushRef="#br0" timeOffset="88895.43">5854 10051 458 0,'0'0'117'0,"0"0"-113"15,0 0 38-15,0 0 23 16,0 0-20-16,0 0 2 15,0 30 38-15,0-2-34 16,0 7-18-16,3 3-12 16,5 1-3-16,-1 0-14 15,3-2 9-15,-1-3-5 16,-1-1-5-16,4-6 9 0,-6-5-10 16,-3-8 0-16,-3-5-2 15,0-1 0-15,0-2-9 16,0 0-36-16,0-6-85 15,-2 0-243-15</inkml:trace>
  <inkml:trace contextRef="#ctx0" brushRef="#br0" timeOffset="89650.46">7253 9418 598 0,'0'0'196'15,"0"0"-196"-15,0 0-26 16,0 0 26-16,0 0 68 0,-36 91-33 16,26-56 4-16,-2-1-14 15,6-2-21-15,-3-1-4 16,-1-2-13-16,1-8-71 15,1-6-96-15,5-9-101 16</inkml:trace>
  <inkml:trace contextRef="#ctx0" brushRef="#br0" timeOffset="89836.96">7234 9525 518 0,'0'0'67'16,"0"0"-53"-16,0 0-14 0,0 0 15 16,0 0-1-16,46 93-12 15,-18-70-2-15,2-1-7 16,1-3-137-16,-4-7-104 16</inkml:trace>
  <inkml:trace contextRef="#ctx0" brushRef="#br0" timeOffset="90070.88">7265 9549 526 0,'0'0'95'0,"0"0"-49"15,0 0 71-15,0 0-82 16,0 0 47-16,-7 72-14 15,7-34-18-15,1 2-25 16,14 4-15-16,0 2-10 16,3 3-27-16,0-1-131 15,0 0-363-15</inkml:trace>
  <inkml:trace contextRef="#ctx0" brushRef="#br0" timeOffset="95387.21">2659 11773 848 0,'0'0'16'16,"0"0"1"-16,0 0 65 15,0 0-26-15,0 0-9 16,0 0-2-16,0 0-37 16,-16-9-8-16,16 30 0 15,-3 8 7-15,0 12 10 0,1 5 0 16,1 5 4-16,1 4 4 16,-2-1-5-16,2-1-5 15,-3 1-6-15,3-4-2 16,-4-4-3-16,4-5 1 15,0-4 2-15,0 1-2 16,0-4-3-16,0 2 2 16,4-1 4-16,1-2-4 15,-2-1 5-15,-2-1-2 16,-1-2 4-16,0 0-2 16,0 0 0-16,0 1-3 15,0-2-2-15,0-2-4 0,0-3 4 16,0-2-4-1,2 1 2-15,1-1 0 0,-2 1-1 16,1-2-1-16,-1 2 0 16,1 0 1-16,-2 1 1 15,1 0-2-15,1 3 2 16,-1 3 2-16,3 2 0 16,-4 1-4-16,2 2 3 15,-2-3 6-15,3-3 6 16,-3-2-13-16,0-2 2 15,0-2-3-15,0 1-1 16,0-3 1-16,0-1 1 16,0 1-1-16,0-1 1 0,0 1 1 15,0 4 0 1,0-1 1-16,0 2 3 16,0-2 1-16,0 3-2 0,0 0-3 15,0 0 2-15,0 1-4 16,0-2 1-16,0 1 0 15,0-1-1-15,0 1 1 16,0 1 1-16,0-1-3 16,0 3 0-16,0-5 0 15,0 1 0-15,0 1 2 0,0-4-4 16,0 2-5 0,0-4-17-16,0-3-10 0,0-4-28 15,0-4-27-15,0-9-32 16,0 0-89-16,0-34-188 15</inkml:trace>
  <inkml:trace contextRef="#ctx0" brushRef="#br0" timeOffset="97838.44">2692 11785 485 0,'0'0'138'16,"0"0"-138"-16,0 0 0 0,0 0 6 15,0 0 25-15,0 0 27 16,81 0 9-16,-37 0-49 16,3 2-5-16,8-2-9 15,6 0 8-15,9 0-12 16,3 0 0-16,3 0-3 15,-3 0 1-15,-3-4 2 16,-4 1 0-16,-3 1 0 16,-4-1-6-16,-2-1 6 15,3 1 0-15,-1-5 4 16,7 2 3-16,8-1-7 16,4 2 0-16,1 0 1 0,3 2 2 15,-6-1-3-15,-4 4-2 16,1-1 2-16,-6 1 1 15,-6 0-1-15,-7 0-2 16,-9 0 2-16,-4 0 1 16,-2-3-1-16,6 0 3 15,1-1-3-15,6-1-1 16,-2 1 1-16,0-2 0 16,-5 3 2-16,-5 0 1 15,-7 1 7-15,0 2-2 16,-5-3 1-16,2-1-1 15,4 1-3-15,-1-2-1 16,5 0-4-16,3 0-2 16,-2-1 2-16,3 3 2 15,-2-2-1-15,-4 2-1 0,-5 1-3 16,0 2 3-16,-4-2 0 16,-3 0 3-16,2 1-3 15,-1-2 0-15,9 1 2 16,5 0-4-16,0 1 1 15,1 1-1-15,-4 0-2 16,-11 0 4-16,-7-2 0 16,-9 2 1-16,-6-2-1 15,-3 2 0-15,0 0 5 16,0 0 28-16,0 0-7 0,0 0-10 16,0 0-10-1,0 0-6-15,0 0 0 0,0 0-5 16,0 9 0-16,0 9 5 15,0 6 3-15,0 5 1 16,0 3-2-16,0 6-1 16,-4 5 3-16,-4 1 3 15,-1 3-5-15,0 0 1 16,0 2-3-16,2 1 1 16,2 2 1-16,1 2-1 15,4 1 2-15,0 2 5 16,0-1 2-16,0 2-3 15,0 3 6-15,-3-3 1 16,-3 6-11-16,1-1 1 16,-1-1-4-16,-1-4 2 0,0-2 1 15,1-1-3-15,1-4-2 16,2 2 2-16,0-2 0 16,3-1 1-16,0 1-1 15,0-2 3-15,0-5 5 16,0 1-4-16,0-4 2 15,-3 0-4-15,3-2-2 16,0 0 0-16,0 0 0 16,0-1 4-16,0 1-4 15,0-1 0-15,0 0 0 16,0 0 2-16,0 0-2 16,3-1 0-16,-3 2-1 0,3-3 3 15,0-3-4-15,0-2 2 16,3 1 0-16,0-2-1 15,1 0 1-15,-1 0-1 16,-1-1 1-16,1-2 0 16,0-4 1-16,0-3-2 15,-3-1 1-15,0-2 0 16,0-1 0-16,0 1-1 16,0-3 1-16,1 3 0 15,1-3-2-15,-1 0 2 16,-1-3 2-16,-3-2-2 15,0-2 0-15,0-4 0 0,0-2 1 16,0 0-1 0,0-1 0-16,0 2 0 15,0-2-1-15,0 0-3 0,0 3 0 16,-2-1 0-16,-14 1 4 16,-6 2 3-16,-8-3-2 15,-4 0 0-15,-5 1-1 16,-6-1-1-16,0 1 1 15,-4 1 0-15,0 1-2 16,-5 2 2-16,-2 2 3 16,-1 2-3-16,-1-2 0 15,-2 3 9-15,2-2-6 16,-3 4 3-16,7-3 12 0,-3 0-5 16,-1-1-7-1,0 0-5-15,3-2-1 0,1 1 1 16,5-1-1-16,1 1 3 15,-4 0-3-15,0-1 0 16,-8 1 1-16,-4-2-1 16,-3 1 0-16,1-3 0 15,2 1-3-15,-3-2 4 16,6 3-2-16,-2-2-2 16,2-1 3-16,6 4 0 15,0 1 1-15,0-2 1 16,4 0-2-16,-3-2-6 0,2 1 6 15,1-3-1 1,-4 0 1-16,1-2-5 0,2-1-10 16,3 0 13-16,-2 0 0 15,2 0-9-15,1 0 3 16,-1 0 8-16,1 0 3 16,2 0-3-1,1 0-3-15,7 0 0 0,3 0 3 16,4 0-1-16,1 0 1 15,8 0-2-15,2 0-1 16,4 0 2-16,8 0-2 16,1 0 1-16,2 0 2 15,-2 0-2-15,3 0 1 16,-1 0 0-16,2 0 1 16,3 0 0-16,0 0 0 0,-3 0 2 15,3 1 0-15,0-1 0 16,0 0 0-16,0 0 3 15,0 0 3-15,-3 0 5 16,3 0-3-16,-3-5-7 16,3-4 4-16,-3 0-3 15,3-2-2-15,0-7 0 16,0-2-2-16,0-4 3 16,0-5 0-16,-4-4-2 15,-2-1 0-15,0-3 1 16,-3-1-2-16,-3-1 1 15,6-2-1-15,1-1 3 16,2-2-3-16,3-1 0 16,0-3-1-16,0-3-9 15,5-4-12-15,4-8-27 0,-2-5-37 16,-7-7-119-16,0-9-205 16</inkml:trace>
  <inkml:trace contextRef="#ctx0" brushRef="#br0" timeOffset="99050.37">4112 11831 197 0,'0'0'113'16,"0"0"-110"-16,0 0 66 15,0 0 47-15,0 0 6 16,0 0 3-16,12-15-41 16,-11 15-44-16,-1 0-16 0,0 0 2 15,0 0 0-15,0 0-9 16,0 9-10-16,3 15 12 16,2 13 61-16,-1 7-55 15,1 9-10-15,2 3 16 16,1 2-18-16,-2 5 7 15,-5 1 4-15,1 5-7 16,-2 2-5-16,0 4-6 16,0 4-2-16,-2 6-2 15,-4 0 2-15,0-1-2 16,0-1 4-16,6 1-4 16,-7-3 1-16,4 0 7 15,0 0 7-15,1-5 1 0,1-1 14 16,-1-4-22-1,-1-5-6-15,2-2-1 0,-1-3 1 16,2 2 0-16,0 2-4 16,0 1 1-16,0 0-4 15,0-2 4-15,0-2-1 16,-1 3 0-16,-4-2-2 16,-5-2 2-16,4-6 0 15,-3-5 0-15,0-5 1 16,3-6-2-16,3-4 2 15,3-4-2-15,0-2 2 16,0-4-1-16,0 1 1 0,0-5 0 16,0-4-1-16,0 1-2 15,0-6 2-15,0 2 0 16,0-2-2-16,0 4-5 16,0-1-9-16,0 0 2 15,0 2 3-15,2-4-2 16,2-4 1-16,-1-5-12 15,1-3-18-15,-1-1-28 16,2-10-44-16,-5-24-108 16,0-16-292-16</inkml:trace>
  <inkml:trace contextRef="#ctx0" brushRef="#br0" timeOffset="99873.9">2748 13076 235 0,'0'0'45'0,"0"0"11"16,0 0 16-16,0 0-37 16,0 0 22-16,0 0 55 15,-32-1-32-15,32 1-55 16,0 0-22-16,0 0 14 16,12 1 2-16,10 7 12 15,14 6 61-15,12-2-31 0,10-1-48 16,15 0-5-1,9-3-6-15,9-2 3 0,6-2-1 16,1-2-4-16,2 0 0 16,2-2 0-16,2 0-1 15,5 0 1-15,0 0-1 16,-2 0 1-16,-1 0 1 16,-6-3 0-16,0-1 3 15,-8 0-4-15,-4 1 0 16,-4-2 0-16,-5 3-2 0,-4 1 2 15,-1-3 0 1,-2-1-1-16,1 0 2 0,-3-4-2 16,0 1 1-16,0-1 0 15,-1 1 0-15,-5-1 1 16,-9 4 1-16,-10 0-2 16,-11 2 0-16,-10 2 1 15,-8-1 1-15,-11 2-1 16,-2 0 3-16,-3 0 15 15,6 0 11-15,9 0-6 16,3 0-6-16,10 0-6 16,2 0-10-16,0 0-1 15,-3 0-1-15,-7 0-1 16,-9 2-1-16,-5-2 2 16,-6 0-2-16,0 0-26 0,-18 0-22 15,-27 0-5 1,-19-7-228-16</inkml:trace>
  <inkml:trace contextRef="#ctx0" brushRef="#br0" timeOffset="100769.99">2716 11891 269 0,'0'0'1'15,"0"0"10"-15,0 0 42 16,0 0-17-16,0 0 24 15,0 0-2-15,0 0 18 16,-48-10-40-16,45 4 8 16,-3-5 3-16,-1 0-1 15,-4-6 16-15,-8-5-7 16,-1-4 3-16,-8-7-23 16,-6-7-19-16,-5-10 6 0,-3-10 1 15,0-6 22-15,-1-2-40 16,1 2 14-16,-2 8-9 15,5 7 0-15,6 7-8 16,2 6 12-16,7 9-1 16,6 6-11-16,3 4 10 15,6 7-2-15,-1 2-7 16,4 3-2-16,4 3-1 16,2 4 0-16,0 0-1 15,0 0-12-15,0 0-26 16,0 0-64-16,2 13-51 15,4 3-47-15,4-2-207 0</inkml:trace>
  <inkml:trace contextRef="#ctx0" brushRef="#br0" timeOffset="101649.83">2252 10147 358 0,'0'0'380'15,"0"0"-356"-15,0 0 3 0,0 0 11 16,0 0-33 0,0 0 4-16,-64-29 10 0,40 26 7 15,1 3-14-15,-2 0-8 16,6 10-1-16,0 5-3 15,5 6 0-15,5 4-2 16,4 2 1-16,5 4-1 16,0-1-2-16,8 3-12 15,12-2-4-15,5-6-7 16,5-4-17-16,1-5 17 16,-3-6 1-16,-4-2 18 15,-8-4 5-15,-7 2 3 16,-7 2 0-16,-2 5-5 15,0 5 5-15,0 5 14 16,-16 2-4-16,-4-1 1 16,-4-2-6-16,-1-5 2 0,0-3 17 15,1-4 14-15,1-2 1 16,-5-7-5-16,1-1 9 16,-3-1 3-16,5-16-20 15,4-8-24-15,12-1-2 16,9-6-41-16,3-2-89 15,30 2-199-15,10 3-165 16</inkml:trace>
  <inkml:trace contextRef="#ctx0" brushRef="#br0" timeOffset="102080.64">2461 10280 698 0,'0'0'30'0,"0"0"42"16,0 0 25-16,0 0-78 15,0 0-13-15,0 0 28 16,-55 39 2-16,53-12-22 16,2 1 10-16,0 1-15 15,8-7-4-15,6-3-2 16,3-6-3-16,2-6-3 15,2-4 2-15,3-3 2 16,-6 0-5-16,-2-7 10 0,-5-9-5 16,-5-1 9-16,-5-4-7 15,-1-2 8-15,0 0 6 16,0-1 0-16,-7 4 2 16,1 8-8-16,3 5 21 15,3 4-7-15,0 3-5 16,0 0-20-16,0 7-5 15,0 17-9-15,12 11 14 16,4 6 0-16,1 2 0 16,2-6-22-16,-1 1-47 15,7-8-81-15,-1-9-221 16,3-9-119-16</inkml:trace>
  <inkml:trace contextRef="#ctx0" brushRef="#br0" timeOffset="102571.22">2707 10281 552 0,'0'0'72'0,"0"0"66"15,0 0-17-15,0 0-72 16,0 0-44-16,0 0-1 16,-9 47 38-16,24-8-31 15,0-3-7-15,-2-4 0 16,-4-10-4-16,-3-6-5 15,-6-9-11-15,0-4-9 16,0-3 17-16,0 0 8 16,0-11 20-16,0-8-17 0,-10-1 9 15,4 0-10-15,1-4 18 16,5 1-6-16,0 1-5 16,0 6-9-16,11 4-19 15,2 10 8-15,1 2 11 16,3 0 10-16,4 14-9 15,0 6 4-15,-3 1-1 16,-9-4-4-16,-3-9 0 16,-6-4-3-16,0-2 1 15,0-2 2-15,0 0 11 16,0 0 21-16,0-14 14 0,0-5-31 16,0 0-4-1,0-1-8-15,0 3 1 0,7 5-4 16,4 4 0-16,1 7-2 15,4 1 2-15,3 9 3 16,1 20-3-16,4 15-2 16,-2 6-15-16,-7 2-94 15,0-4-244-15</inkml:trace>
  <inkml:trace contextRef="#ctx0" brushRef="#br0" timeOffset="104066.92">1620 12801 352 0,'0'0'46'0,"0"0"-40"0,0 0 51 16,0 0 50-16,0 0 61 15,0 0-9-15,0 0-46 16,-17-26-62-16,14-10-37 16,0-11 14-16,1-6 5 15,-3-5-17-15,0 0-8 16,1-4-8-16,4-4-1 15,-2 0 1-15,2 1-7 16,0 5 1-16,0 7-6 16,8 14-5-16,2 12 7 15,2 14 6-15,-3 6-2 16,0 7 5-16,1 0 1 16,4 17 0-16,8 19 5 15,2 16 11-15,6 8-4 16,-2 12-4-16,-1-3-6 15,-2 1 3-15,-5-3-4 0,-7-5-1 16,-4-3-11-16,-7-8-34 16,-2-7-74-16,0-15-113 15,-2-13-162-15</inkml:trace>
  <inkml:trace contextRef="#ctx0" brushRef="#br0" timeOffset="104247.43">1634 12523 538 0,'0'0'206'0,"0"0"-199"15,0 0 29-15,0 0-36 16,0 0 5-16,0 0 12 16,69-14-3-16,-23 6-14 15,7-4-143-15,-3-2-153 16</inkml:trace>
  <inkml:trace contextRef="#ctx0" brushRef="#br0" timeOffset="104491.78">1435 11875 638 0,'0'0'189'0,"0"0"-175"15,0 0-14-15,0 0 2 16,0 0 14-16,0 0-3 16,125-6-7-16,-57 6-6 15,7 0-162-15,-3 0-254 16</inkml:trace>
  <inkml:trace contextRef="#ctx0" brushRef="#br0" timeOffset="105133.06">1782 14294 460 0,'0'0'121'0,"0"0"-24"16,0 0 80-16,0 0-37 15,0 0-24-15,0 0-87 16,0-121 0-16,3 60-19 16,3-11-3-16,0-10-7 15,2-10-4-15,2 11-20 16,0 17-13-16,1 30 25 15,-1 19 12-15,-7 10 4 16,-3 5 1-16,2 0-5 16,5 9-13-16,6 21 13 15,4 14 0-15,1 18 11 16,-6 6-11-16,-3 5 0 16,-2 4-5-16,-7 1-19 0,0-1-65 15,0-7-67 1,0-11-186-16,0-21-95 0</inkml:trace>
  <inkml:trace contextRef="#ctx0" brushRef="#br0" timeOffset="105299.62">1812 14151 687 0,'0'0'115'15,"0"0"-78"-15,0 0 71 16,0 0-89-16,0 0-13 15,0 0-12-15,106-72-11 16,-42 38-84-16,10-7-207 0,-5-12-127 16</inkml:trace>
  <inkml:trace contextRef="#ctx0" brushRef="#br0" timeOffset="105918.18">3108 11148 825 0,'0'0'36'0,"0"0"6"16,0 0-18-16,0 0-22 0,0 0 54 15,0 114-13-15,0-58-31 16,0 11-12-16,0 1-2 15,0-4-40-15,0-6-56 16,-3-12-212-16,-1-15-271 16</inkml:trace>
  <inkml:trace contextRef="#ctx0" brushRef="#br0" timeOffset="106433.8">2978 11190 631 0,'0'0'54'0,"0"0"-45"15,0 0 11-15,0 0-14 16,0 0 6-16,99-28-12 16,-59 28 0-16,-3 0-6 15,-5 2-25-15,-7 8-7 16,-10 1 19-16,-5 2 9 15,-7 0-3-15,-3 2-2 16,0-1 11-16,-13 1 4 16,1-1 6-16,-3-1-3 15,6-2-1-15,5 1-2 16,4 1 0-16,0-1-6 0,0 2 4 16,10 1 2-1,6-2 0-15,-2-2-13 16,4 0 13-16,-3 0 0 0,-2 3 3 15,-2 1 6-15,-2 2-6 16,-1 1-3-16,-3 0 16 16,-2 4 9-16,-3 2 13 15,0 3 10-15,0 2 1 16,0-3-25-16,-8 3-8 16,-5-2 2-16,-2-2 6 15,-1-5 2-15,-1-2 1 16,-2-8-13-16,-2-3-1 15,-3-4 1-15,-3-3-8 0,-4-3-6 16,-6-19-6-16,7-8-86 16,6-7-138-16,9-7-115 15</inkml:trace>
  <inkml:trace contextRef="#ctx0" brushRef="#br0" timeOffset="106617.04">2920 10972 666 0,'0'0'137'0,"0"0"-89"15,0 0 49-15,0 0-84 16,0 0-12-16,96-11 27 16,-19 11-28-16,11 0-4 0,6 0-260 15,-6 0-427-15</inkml:trace>
  <inkml:trace contextRef="#ctx0" brushRef="#br0" timeOffset="106968.63">4282 11100 734 0,'0'0'46'16,"0"0"-26"-16,0 0-20 15,0 0 58-15,21 111-10 16,-5-59 7-16,2 9-20 16,0 3-25-16,-3-1-8 15,-6 0-2-15,-9-10-23 16,0-8-65-16,0-14-210 16,0-14-257-16</inkml:trace>
  <inkml:trace contextRef="#ctx0" brushRef="#br0" timeOffset="107434.38">4251 11053 635 0,'0'0'109'15,"0"0"-77"-15,0 0 9 16,0 0-31-16,0 0-8 0,104-38-1 15,-52 38 8 1,-1 10-9-16,-9 4-6 0,-12 1-56 16,-14 4 14-16,-10-2-1 15,-6 3 2-15,0 4 25 16,-21-4 22-16,-4 0 5 16,1-1-3-16,0-3 0 15,5-4 0-15,5-1-1 16,4 0 1-16,7-4-2 15,1 3 0-15,2-1-6 16,0 1-2-16,3 3 8 16,12-2 14-16,6 4 29 15,0-3-14-15,3 2 14 16,1 6-12-16,-3-1-10 16,-8 3-8-16,-5 3 3 0,-6 3-5 15,-3 4 9-15,0-1-11 16,-12-1-3-16,-15-3-5 15,-10-4 7-15,-12-2-8 16,-11-6-11-16,-6-5-46 16,-7-9-132-16,-7-1-136 15</inkml:trace>
  <inkml:trace contextRef="#ctx0" brushRef="#br0" timeOffset="110968.99">5079 12120 930 0,'0'0'75'0,"0"0"-67"16,0 0 22-16,0 0-6 0,0 0-7 16,0 0 70-16,7 110-27 15,14-49-24-15,4 6-2 16,-1 3-7-16,0-1-3 15,-9-2-4-15,-2-8-6 16,-7-3-6-16,0-14-2 16,-3-10-6-16,-3-6-1 15,0-9-3-15,0-5-49 16,0-1-55-16,-9-6-113 16,-10-5-452-16</inkml:trace>
  <inkml:trace contextRef="#ctx0" brushRef="#br0" timeOffset="111574.37">3502 13634 708 0,'0'0'173'0,"0"0"-165"16,0 0 124-16,0 0-32 16,0 0-63-16,0 0-2 15,-3-16-12-15,3 38-23 16,10 10 26-16,-1 10 10 16,5 5-9-16,-1 2-2 15,-2 0-10-15,-2 1 14 16,-4-1-18-16,0-1 3 15,-2 0-1-15,-3-4-11 16,0-5-2-16,0-10 0 16,0-8-9-16,0-6-33 15,0-3-39-15,0-10-74 16,4-2-229-16</inkml:trace>
  <inkml:trace contextRef="#ctx0" brushRef="#br0" timeOffset="112101.21">4786 13687 711 0,'0'0'209'16,"0"0"-197"-16,0 0 64 15,0 0-5-15,0 0-41 16,0 0-2-16,-6 43 41 16,3-7-37-16,2 6-15 15,1-3-2-15,0-6-4 0,0-2-8 16,13-12 0-16,7-6-3 16,5-9-6-16,8-4-7 15,4-3-10-15,0-16-11 16,-7-10 6-16,-6-4 17 15,-14-5 11-15,-7-1 0 16,-3 3 1-16,0 12 3 16,-12 5 12-16,-13 8 20 15,-15 5-25-15,-8 3-11 16,-12 3-2-16,-1 0-28 16,6 0-95-16,12 0-320 15</inkml:trace>
  <inkml:trace contextRef="#ctx0" brushRef="#br0" timeOffset="112706.54">3314 12093 793 0,'0'0'104'0,"0"0"-104"0,0 0 0 16,0 0 3-16,-69 80 7 15,68-44 7-15,1 1 24 16,1-4-18-16,16-2-16 16,10-11-4-16,4-9-6 15,6-10-3-15,8-1-5 16,4-12-8-16,-4-13 8 15,-8-2 4-15,-10-4 7 16,-15 5 3-16,-12-1-3 16,0 5-18-16,-27 7-4 0,-9 9 16 15,-7 6-49-15,-6 9-117 16,1 10-138-16</inkml:trace>
  <inkml:trace contextRef="#ctx0" brushRef="#br0" timeOffset="118490.62">6597 12780 810 0,'0'0'64'16,"0"0"-64"-16,0 0 2 16,0 0 8-16,0 0 28 15,0 0 20-15,118-3 8 16,-42 3-31-16,6 0-24 15,3 3-10-15,-2 4 2 16,-12-2-2-16,-7-1-1 16,-6-3 0-16,2-1-4 15,-7 0 4-15,-7 0-1 16,-7 0-12-16,-14-6-17 16,-11 2-12-16,-8 0-20 15,-6-2-68-15,0 1-188 16</inkml:trace>
  <inkml:trace contextRef="#ctx0" brushRef="#br0" timeOffset="118788.93">7272 12554 789 0,'0'0'22'15,"0"0"2"-15,0 0 24 16,0 0-22-16,0 0-8 16,0 0 2-16,74-11-7 0,-22 28-6 15,3 4-7-15,-6 1 0 16,-6-2 0-16,-13 0 0 16,-13 0-1-16,-13 2-7 15,-4 8 5-15,-10 4 3 16,-23 7 24-16,-16 4-21 15,-14 3-3-15,-9 3-29 16,-8-5-123-16,7-6-311 16</inkml:trace>
  <inkml:trace contextRef="#ctx0" brushRef="#br0" timeOffset="126471.97">5347 11811 340 0,'0'0'18'0,"0"0"-18"16,0 0 5-16,0 0-3 15,0 0 4-15,0 0 42 16,0 0-15-16,-22-20-24 15,20 20-9-15,-4 0 0 16,0 0 1-16,-3 0 3 16,-3 0 4-16,0 0 11 15,-1 0-3-15,-2 0 2 16,4 0 2-16,0 1-3 16,0 1-8-16,2-2-4 15,2 0-2-15,1 3-2 0,0 1 0 16,1-3-1-16,1 2 0 15,-2-1 3-15,0-2 0 16,-3 3 2-16,-3-1 2 16,-4 4 4-16,-5-1 1 15,-2 3 4 1,-2 2 4-16,-2 0 4 0,-1 0-1 16,1 1-16-16,-1-2 2 15,1 1 4-15,3-1-3 16,3 0-3-16,2 3 3 15,2 0-1-15,-2 2 1 16,1 3 5-16,0-1-2 0,-1 1-5 16,-2 1 4-16,3 2 1 15,-4 1-3-15,-1-1 2 16,4 2-4-16,1 0 1 16,3-1 9-16,2 0-6 15,-1 1-9-15,4 1 9 16,-1 5 0-16,4 1 1 15,-1 0 0-15,4 0-2 16,1 0-7-16,0 0 0 16,3 3 3-16,0 0-3 15,0 2 4-15,0 4-5 16,0 2 5-16,0 0-8 16,6-2 2-16,4 1 2 15,4 0-4-15,2-2 1 16,2 0-3-16,3 1 4 15,4 0 1-15,-1 0-3 0,7-2 0 16,-1-3 0-16,0-2-3 16,7-5 3-16,1 1 5 15,6-5 0-15,6-4-2 16,5-5-1-16,6-4 1 16,8-8-2-16,-1-1 4 15,2 0 0-15,-4-3-4 16,-2-9 0-16,-7-2-1 15,-4-5 0-15,-5-3-1 16,0-5 1-16,-5-3-5 16,-3-5 4-16,-1 1-5 15,-3-2-1-15,-3 2 4 16,0 0 0-16,-5-3 1 0,-1 1 2 16,-5 0-1-16,-1-3-3 15,-6-4 3-15,0-2 1 16,-6-2-3-16,-5-1-3 15,-4 4 0-15,0-2-2 16,0 2 5-16,-9 5-3 16,-2 0 6-16,0 4 2 15,0 4 0-15,1 0-1 16,1 2-1-16,-3 0-1 16,-1 1 0-16,-4-1 0 15,-5-3-2-15,-6-6 2 0,-8 0 1 16,-7-1 5-16,-8 1-5 15,-7 5-5-15,-8 8 3 16,-5 4-3-16,-3 9-13 16,-9 7-5-16,-2 5-28 15,-9 5-16-15,0 18-26 16,3 13-38-16,0 11-35 16,0 5-63-16</inkml:trace>
  <inkml:trace contextRef="#ctx0" brushRef="#br0" timeOffset="128726.91">8208 12401 709 0,'0'0'31'0,"0"0"-23"16,0 0 55-16,0 0-12 15,-91-28-11-15,79 28 11 16,1 0-22-16,0 0-26 15,0 5-2-15,-1 9-1 16,-1 6 0-16,2 4 0 16,1 5 0-16,1 6 0 0,3-2 0 15,3 0 0-15,3-3-3 16,0-6-2-16,4-4 3 16,14-1-2-16,6-5 4 15,6-3 0-15,7-1 1 16,5 0-2-16,-2-2 1 15,0 1-1-15,-8 1-2 16,-8 0-2-16,-6 1 3 16,-8 2 2-16,-5 1 0 15,-5 4-5-15,0 4 5 16,0 4 2-16,-6 1 7 16,-9 1 6-16,-5-1-3 15,-2-1 13-15,-4-4-4 16,-5-4 4-16,-4-2 16 0,-4-8-8 15,-2-5-2-15,1-3 1 16,6 0-4-16,7-14 2 16,9-8-20-16,5 1-6 15,7-6-4-15,6 1-30 16,0 4-28-16,11 5-51 16,17 5-53-16,9 5-256 15</inkml:trace>
  <inkml:trace contextRef="#ctx0" brushRef="#br0" timeOffset="130368.87">8798 12556 236 0,'0'0'322'0,"0"0"-298"16,0 0 35-16,0 0 63 15,0 0-42-15,0 0-2 16,0 0 4-16,-22 0-34 16,22 0-34-16,8 0-7 15,14 0 5-15,18 1 15 16,14-1 6-16,12 2-16 16,2-2-13-16,-5 0-1 15,-11 0-1-15,-6 0 0 16,-10 0-1-16,-6 0-1 15,-5 0 1-15,-6 0-1 16,-8 0 1-16,-2 0 0 16,-7 0 2-16,-2 0 0 15,0 0 0-15,0 0-3 0,0 0-1 16,0 0-10-16,0 0-42 16,0 0-88-16,-8 7-132 15,0 0-252-15</inkml:trace>
  <inkml:trace contextRef="#ctx0" brushRef="#br0" timeOffset="130749.9">8982 12782 664 0,'0'0'0'0,"0"0"25"0,0 0-4 16,0 0 43-16,0 0 16 15,0 0 0-15,39 0-26 16,0 0-4-16,7 0-16 16,3 0-14-16,-3 0-12 15,-3-3-2-15,-7-1-1 16,-8-2 1-16,-8 3-2 15,-4 0 7-15,-8 2-3 16,-5-1 7-16,-2 1 3 16,-1 0 5-16,0 1 7 0,0 0-11 15,0-3-8-15,0 3-11 16,0 0 0-16,0 0-2 16,0 0-6-16,0 0-34 15,0 0-70-15,-6 0-235 16</inkml:trace>
  <inkml:trace contextRef="#ctx0" brushRef="#br0" timeOffset="132786.23">3627 13372 422 0,'0'0'5'0,"0"0"14"15,0 0 59-15,0 0-15 16,0 0 0-16,0 0 10 16,0 0-9-16,-45-44-24 15,38 33-28-15,-3-1 4 16,-1 1 0-16,-1 0 6 16,-7 2-9-16,-5 3-8 15,-9 6 0-15,-7 0-4 16,-6 0-1-16,-7 0 4 15,-2 9-1-15,0 1 1 0,3 0-3 16,4 4 10 0,5 1-6-16,1 6 6 0,9 4-1 15,0 7 10-15,5 4 3 16,1 3-12-16,5 7-3 16,0-3-7-16,2 4 3 15,-1 6 2-15,2 3 0 16,8 3-1-16,4-1-3 15,5-3 5-15,2-4-3 16,0-3-4-16,9 0 1 16,9-1-1-16,2 2 6 15,2 0 1-15,2-3-3 16,1 2 0-16,5-3-1 16,4-5-3-16,5 3 1 15,9-9 0-15,6-3-1 0,2-6 3 16,1-5-3-1,1-6 0-15,-4-8 0 0,1-6 1 16,-1 0 0-16,7-8-1 16,7-12 0-16,-2 0 1 15,-2-3-1-15,-4 2-1 16,-8-2 1-16,-7 2 0 16,-9 0 4-16,-6-3-3 15,-7-2 3-15,-5-6-3 16,0-3 0-16,-5-5 1 15,-2-2 1-15,-2-2-2 16,0 2-1-16,-3 3 1 16,-3 5-3-16,0 1 6 0,-3 3-4 15,0-1 0-15,0 0 3 16,0-3-5 0,0-5 2-16,-8-3 0 0,-2-5 0 15,1 3 3 1,0 4-3-16,-3 3 0 0,3 4 0 15,-3 0 5-15,-1 4 1 16,-4-4-2-16,-2 2 2 16,-2-1-3-16,0 2 8 15,-6-2-8-15,-4 0-2 16,0 0 2-16,-7-2-3 16,0 2-1-16,2 2 1 15,-3 5-2-15,3 8 0 16,-4 7-8-16,-5 9-12 0,-4 1-18 15,-2 8-30-15,-4 15-59 16,6 2-216-16</inkml:trace>
  <inkml:trace contextRef="#ctx0" brushRef="#br0" timeOffset="133842.45">9923 12968 811 0,'0'0'85'16,"0"0"-70"-16,0 0 53 15,0 0-3-15,5-104-26 0,5 61 5 16,3-3-19 0,-2-13-11-16,5-12-14 0,-2-8 0 15,0-3-1-15,2 3-13 16,-2 11 6-16,-3 16 4 16,-2 13 2-16,3 16 2 15,-6 11 5-15,-2 8-5 16,-1 4-2-16,3 11-2 15,3 22 4-15,3 18 6 16,2 13 2-16,0 16-6 16,-3 6-2-16,-8 0 0 15,-3-3-7-15,0-9-29 16,-5-12-70-16,-7-10-133 16,-1-11-150-16</inkml:trace>
  <inkml:trace contextRef="#ctx0" brushRef="#br0" timeOffset="134021.62">9960 12751 277 0,'0'0'343'0,"0"0"-293"16,0 0 76-16,0 0-61 15,0 0-52-15,0 0-13 16,99-58 0-16,-53 49-13 15,2-1-117-15,-2-5-148 16</inkml:trace>
  <inkml:trace contextRef="#ctx0" brushRef="#br0" timeOffset="134322.82">9910 12072 225 0,'0'0'489'0,"0"0"-470"16,0 0 42-16,0 0 23 0,0 0-30 15,0 0-10-15,67-11 11 16,-18 8-43-16,11 3-12 16,4 0-18-16,0 0-85 15,-2 0-333-15</inkml:trace>
  <inkml:trace contextRef="#ctx0" brushRef="#br0" timeOffset="134619.06">10600 12269 899 0,'0'0'22'16,"0"0"-3"-16,0 0-19 15,-1 95 46-15,1-45 22 16,0 11-16-16,1 7-7 16,7 7-23-16,2-3-16 15,-2-7-5-15,-4-4-1 16,1-10 0-16,-4-7-16 16,-1-5-21-16,2-13-46 15,-1-9-82-15,3-13-264 16</inkml:trace>
  <inkml:trace contextRef="#ctx0" brushRef="#br0" timeOffset="135139.88">10582 12299 722 0,'0'0'128'0,"0"0"-128"16,0 0-3-16,0 0 3 0,0 0 11 16,102-10 0-16,-52 14-6 15,-2 8-5-15,-6 2-13 16,-16 2-63-16,-12-3-32 16,-12 3 34-16,-2 0 17 15,-9 1 37-15,-15 2 20 16,-4-2 2-16,-2 3 2 15,3-1 5-15,5 3-5 16,5-1-4-16,7-1-3 16,7 2 2-16,3 0-8 15,1 0 2-15,19-2-1 16,5-2-7-16,3-3-5 16,-1-1 6-16,-4 0 11 15,-7-3 3-15,-7 0 2 0,-9 0 16 16,0 3 38-16,0-2 13 15,0 2 10-15,-9 3-21 16,-6 0-18-16,2 1-2 16,-7-1-20-16,1 1-6 15,-7-1 25-15,-2-4-18 16,-3-2-3-16,-7-3-2 16,0-3-10-16,2-5-4 15,8 0-24-15,14-3-59 16,14-18-173-16,5-4-276 15</inkml:trace>
  <inkml:trace contextRef="#ctx0" brushRef="#br0" timeOffset="135320.71">11043 12554 961 0,'0'0'53'15,"0"0"-35"-15,0 0 18 16,0 0-27-16,90-14-9 16,-34 11-2-16,5-2-19 15,1-1-132-15,-11-2-211 16</inkml:trace>
  <inkml:trace contextRef="#ctx0" brushRef="#br0" timeOffset="135552.09">11245 12330 951 0,'0'0'23'16,"0"0"-18"-16,0 0 57 15,-27 89-5-15,21-44-9 16,6 6-1-16,0 4-29 15,0 2-18-15,7 0-1 16,5-6-12-16,2-3-52 0,5-6-90 16,3-6-233-16</inkml:trace>
  <inkml:trace contextRef="#ctx0" brushRef="#br0" timeOffset="135971.25">11653 12822 907 0,'0'0'124'0,"0"0"-118"0,0 0 87 16,0 0-67-16,0 0-3 15,-3-87 13-15,3 54-5 16,0-3-26-16,0-10-3 16,2-10-2-16,8-7-7 15,5-5-10-15,6 1-6 16,3 4 8-16,1 12 6 16,-7 17 6-16,-3 13 3 15,-9 13 0-15,-4 8 0 16,-1 0 0-16,2 18-7 15,1 21 7-15,1 15 18 16,-2 12-14-16,0 11-3 16,-2 3-1-16,-1 0-2 0,0-10 0 15,0-7-26 1,0-13-40-16,-7-9-71 0,2-14-118 16,0-14-119-16</inkml:trace>
  <inkml:trace contextRef="#ctx0" brushRef="#br0" timeOffset="136150.76">11656 12573 710 0,'0'0'115'0,"0"0"-28"16,0 0 55-16,0 0-93 0,0 0-39 15,0 0-10-15,94-41 0 16,-28 37-26-1,10-3-133-15,-4 0-250 0</inkml:trace>
  <inkml:trace contextRef="#ctx0" brushRef="#br0" timeOffset="136378.16">12178 12221 804 0,'0'0'76'16,"0"0"-18"-16,0 0-28 0,0 0 40 16,-16 94 3-16,13-40-15 15,3 10-23-15,0 4-25 16,0 7-8-16,9-8-2 16,-2-9-18-16,-2-11-49 15,-2-11-90-15,4-12-89 16,-4-11-124-16</inkml:trace>
  <inkml:trace contextRef="#ctx0" brushRef="#br0" timeOffset="136887.92">12146 12302 754 0,'0'0'40'15,"0"0"31"-15,0 0-50 0,0 0-4 16,0 0-4-16,88-22 2 16,-53 27-1-16,0 7-14 15,-7 4-6-15,-7 3-8 16,-9-1-20-16,-5-2-5 16,-7 1 19-16,0-3 8 15,0 3 11-15,-10-1-6 16,-1 1 7-16,1 3 1 15,3-2 3-15,4 3-4 16,3 1 1-16,0-2-2 16,0 0-4-16,1-1 3 15,11-5 2-15,1-2 7 0,-2 0 10 16,2-3-5-16,-4-1 16 16,-1-3-4-16,-1 4-8 15,-1-1-6-15,-3 5 1 16,2 0 15-16,-4 4-1 15,1 0-2-15,-2 2 2 16,0-2-3-16,0 3 3 16,0-1-5-16,0 0-7 15,-2-4-8-15,-7-1-5 16,-3-3-2-16,-4-5-2 16,-10 1 4-16,-13-7 0 0,-10 0-14 15,-7-21-38-15,-1-13-64 16,11-17-159-16,14-16-312 15</inkml:trace>
  <inkml:trace contextRef="#ctx0" brushRef="#br0" timeOffset="137089.7">12117 11981 880 0,'0'0'67'16,"0"0"13"-16,0 0-9 0,0 0-20 16,0 0 16-16,0 0-22 15,110 29-26-15,-35-21-19 16,16-1-76-16,2-7-230 16</inkml:trace>
  <inkml:trace contextRef="#ctx0" brushRef="#br0" timeOffset="138583.09">8861 13691 323 0,'0'0'101'0,"0"0"-78"0,0 0 59 16,0 0 44-16,0 0-28 15,0 0 1-15,0 0-20 16,-9-1-32-16,9 1-12 16,0 0-3-16,0 0 0 15,9 0-8-15,16 0 12 16,19 0 20-16,15 0-28 16,14-3-17-16,-1-4-9 15,-6 4-1-15,-13 3 1 16,-17 0-2-16,-14 0-2 15,-14 0 2-15,-5 0 0 0,-3 0-8 16,0 0 5-16,0 0 0 16,-12 0-6-16,-4 0-33 15,-1 0-44-15,-1 5-68 16,6 3-224-16</inkml:trace>
  <inkml:trace contextRef="#ctx0" brushRef="#br0" timeOffset="138837.2">8949 14154 867 0,'0'0'0'15,"0"0"-6"-15,0 0 6 16,0 0 16-16,0 0 53 15,103 26 12-15,-52-23-44 16,-1-3-28-16,-5 1-8 16,-7-1-1-16,-9 0-5 15,0 0-50-15,-4 0-117 16,0-4-311-16</inkml:trace>
  <inkml:trace contextRef="#ctx0" brushRef="#br0" timeOffset="142224.26">10183 14540 739 0,'0'0'53'0,"0"0"-34"16,0 0 99-16,0 0-87 16,0 0 1-16,-9-110 48 15,9 64-27-15,0-3-26 16,6-6 1-16,1-9-17 15,-3-7-6-15,1-10-5 16,-2-3 0-16,6-7-2 16,3 1 2-16,0 7-2 15,6 7 2-15,1 15-1 16,2 16 1-16,0 16-2 0,-6 10 1 16,-6 9-1-16,1 4 2 15,-5 5-2-15,1 1-1 16,4 12-5-16,5 22 8 15,9 17 1-15,1 17 11 16,5 14-5-16,-4 7-6 16,-1 3 0-16,-4-2-1 15,-9-3 0-15,-4-5-3 16,-5-6-7-16,-3-6-56 16,0-10-84-16,0-14-292 15</inkml:trace>
  <inkml:trace contextRef="#ctx0" brushRef="#br0" timeOffset="142452.64">10185 14132 755 0,'0'0'80'0,"0"0"-8"16,0 0-47-16,0 0-19 15,0 0 16-15,119-28-2 16,-51 24 19-16,10 0-39 16,5 1-8-16,2-3-34 15,-4-5-191-15,-10-3-286 0</inkml:trace>
  <inkml:trace contextRef="#ctx0" brushRef="#br0" timeOffset="143003.68">11357 13733 637 0,'0'0'166'0,"0"0"-164"0,0 0 61 16,-93-40-4-16,63 40-35 15,-6 0 15-15,-4 6 16 16,-5 16-29-16,0 7-14 16,1 9-1-16,8 4-6 15,6 2 4-15,5 3 5 16,11 0-2-16,4 1 3 15,9 0-3-15,1-3-6 16,11 0-6-16,22-7 5 16,12-8-5-16,16-6 0 0,12-7-1 15,3-8-1 1,2-9 2-16,-11 0-35 0,-3 0-7 16,-12-14 1-16,-8-8 41 15,-11-5 0-15,-8-5 12 16,-7-11-2-16,-9-8-10 15,-5-9 9-15,-4-5 3 16,0-8-5-16,0 1-7 16,-12 9 0-16,-6 14 2 15,-4 19 6-15,-4 14 7 16,-9 7-15-16,-10 9-2 16,-4 0-7-16,-2 4-39 15,3 16-53-15,8 3-81 16,9 7-185-16</inkml:trace>
  <inkml:trace contextRef="#ctx0" brushRef="#br0" timeOffset="143276.96">11094 14021 688 0,'0'0'36'0,"0"0"12"0,0 0 12 16,0 0-29 0,0 0 8-16,0 0 20 0,90 0-41 15,-46 0-18-15,1 0-2 16,3 0-27-16,1 0-180 15,-7-2-174-15</inkml:trace>
  <inkml:trace contextRef="#ctx0" brushRef="#br0" timeOffset="143537.79">11306 13888 651 0,'0'0'78'16,"0"0"6"-16,0 0 31 15,0 0-77-15,0 0-25 0,0 0 0 16,-9 34 38-16,9-3-29 16,0 5-10-16,0 5-7 15,0-1-5-15,6-1 0 16,1 2-2-16,-1-4-37 15,2-3-71-15,1-7-218 16,5-10-191-16</inkml:trace>
  <inkml:trace contextRef="#ctx0" brushRef="#br0" timeOffset="143906.81">11907 13505 614 0,'0'0'77'0,"0"0"39"15,0 0-31-15,0 0-53 0,0 0-4 16,0 0-2-16,0 24 0 16,6 18 47-16,3 11-37 15,-3 7-3-15,-2 6-13 16,1-4-3-16,-2-5-9 16,0-1-2-16,-2-4-6 15,2-4 0-15,-2-2-4 16,1-5-24-16,1-7-52 15,2-9-70-15,2-9-225 16,-1-11-185-16</inkml:trace>
  <inkml:trace contextRef="#ctx0" brushRef="#br0" timeOffset="144454.34">11934 13534 561 0,'0'0'182'0,"0"0"-166"16,0 0 114-16,0 0-81 16,0 0-46-16,0 0 8 15,80-22-10-15,-29 22 3 16,0 0-4-16,-7 10-4 0,-9 2-15 15,-14 0-33 1,-8 1 21-16,-10-1 17 0,-3 0-11 16,-3 2 12-16,-13 3 11 15,-5 2 4-15,-5 5 3 16,1 1-5-16,1 3-1 16,5 2-7-16,5-1-3 15,7-2-21-15,4-3-2 16,3-3-13-16,0-4 16 15,4-3-21-15,10-3 30 16,8-3 22-16,-1-2 6 16,4 2 2-16,-2-1-8 0,-4 0 1 15,-1 1-2 1,-4 3 2-16,-4-2 0 0,-4 4 2 16,-3 2 6-16,-3-1 10 15,0 6 16-15,0 3-10 16,-3 2 19-16,-12 2-1 15,-3-1-11-15,0 1-13 16,-6 1 2-16,-2-6-15 16,-12 0-6-16,-15-5 0 15,-19-2-37-15,-16-3-158 16,-12-10-86-16</inkml:trace>
  <inkml:trace contextRef="#ctx0" brushRef="#br0" timeOffset="145474.78">8357 13714 465 0,'0'0'88'15,"0"0"-86"-15,0 0 5 16,0 0 6-16,-88-10-12 16,68 17 6-16,-2 12 18 15,3 8-5-15,2 2-20 16,8 2 0-16,4 2-5 16,3-5 2-16,2 0-1 15,0-4 1-15,7-1 3 16,10-4-15-16,4-2-28 15,2-2 32-15,3-3-7 16,1 0 1-16,1-1 5 16,-1 0 9-16,-2 1 6 0,1 0-1 15,-8 3-2-15,-2-1 1 16,-7 3-3-16,-3 0 2 16,-6 5 0-16,0-1 1 15,0 3 28-15,-6-2 7 16,-6 3 21-16,-7-4 2 15,-5-1 21-15,-6 1-10 16,-6-6 7-16,-3-3-26 16,-1-5-6-16,-5-4-12 15,3-3-15-15,-2 0-18 0,11-12-3 16,9-10-58 0,17-8-94-16,7-10-280 0</inkml:trace>
  <inkml:trace contextRef="#ctx0" brushRef="#br0" timeOffset="147888.91">7675 13498 432 0,'0'0'16'0,"0"0"-8"16,0 0-3-16,0 0 9 15,84-31 17-15,-47 23 49 16,8 4-7-16,9-1-46 15,8 0-12-15,11-1-2 16,11-3 1-16,10 0-6 16,4-6-7-16,8 1 6 0,3-1-6 15,2 1 1 1,-1 1 0-16,-9 6-2 0,-10-2 0 16,-10 5 0-16,-11-2 0 15,-4-2 2-15,-1 0 1 16,4 0-3-16,5-2-1 15,7-3 1-15,-1 2-1 16,-5-1 2-16,4-2-1 16,-6 4 1-16,-3 1 0 15,-1 0 8-15,-7 2-4 16,-2 0 0-16,-3 2-3 16,0 1-2-16,2 0 1 15,4 0-1-15,7-1 1 16,0 3 0-16,2-3-1 15,1 1 0-15,-3 1 0 0,-6 3 3 16,-9-3-3 0,-13 3-2-16,-10 0 2 0,-9 0 0 15,1 0-1-15,1-2 1 16,5-1 3-16,6 0-3 16,10 0-3-16,5 1 3 15,9 1 0-15,-1-1-1 16,2 2 1-16,-1 0-1 15,-5 0 1-15,-3 0-3 16,-2 3-2-16,2-2 4 16,3-1 0-16,2 0 1 15,2 0-3-15,5 0 3 16,2-2 1-16,4-1-1 16,0-1 0-16,-4 3 0 0,-7-2 0 15,-9 2-2-15,1-2 2 16,-5-1 1-16,2 1-1 15,4-2-1-15,3-1 1 16,0-2 1-16,2 0 0 16,-2 1-1-16,-4 0 0 15,-11 3 3-15,-9-1 1 16,-11 4 0-16,-8-3 6 16,-6 1 25-16,-2 0 17 15,-4 2-5-15,1-1-10 16,-1 1-18-16,0 1-6 15,0 0-1-15,0 0-5 0,0 0-7 16,0 0-3 0,0 0-5-16,2 4 3 15,-1 10 5-15,2 6 9 16,-1 2-2-16,1 7 2 0,-2 3-1 16,1 4-3-16,-2 3 2 15,0 4 0-15,0 6-3 16,0 2-2-16,0 2-1 15,0 0 1-15,0 2-1 16,0 2-1-16,0 5 0 16,0-1 4-16,0-3-3 15,0-4-1-15,0-4 5 16,0-2-5-16,0 1 1 0,0-1-1 16,3 0 0-16,-1-1 2 15,-2 0-1-15,0 0-1 16,0-6 0-16,0 0 0 15,0-7 0-15,0 0 0 16,0-2 0-16,0 0 0 16,-2 0 0-16,-1 0-1 15,0-3 1-15,0 0 0 16,1-4 0-16,-1-2 0 16,3-7 0-16,0-3-1 15,0-3 1-15,0-5 1 16,0-3-1-16,0 1-1 15,0-3 1-15,-1 0 2 0,-1 0-2 16,-5 0-7 0,-6 0 7-16,-11 0 8 0,-12 0-6 15,-10 0 5-15,-5 0-4 16,-6 0-1-16,-5 0 5 16,-3 0 2-16,0 1-4 15,1 5 6-15,4-1-4 16,6-2 5-16,-1 4 1 15,0-1-5-15,-5 1-3 16,-5 2 1-16,-10-1-5 16,-4 0-1-16,-7 4 1 15,-2-1-1-15,-3 0 0 16,1 1 1-16,4 1-1 16,3-2-1-16,6 3 1 0,5-1 0 15,4-1 0-15,4 2 2 16,-3 2-2-16,-5 0 1 15,-2-2-1-15,-1-1 1 16,2 0-2-16,3 1 2 16,1 0-2-16,0-2-1 15,1 1 0-15,5-1 2 16,4-1 0-16,2 2 2 16,3-2-1-16,2-1-1 15,-2 3 0-15,-1 0 0 16,0-2 0-16,-2 2 0 0,-1-2 0 15,-3 0 0 1,-5 1 1-16,-10-3-3 0,-4 0 3 16,0-2-2-16,3-3-1 15,7 2 1-15,3 0 0 16,-1-2-1-16,-3 3 2 16,1 0 2-16,-4 1 0 15,0-1-2-15,1 0-1 16,2 0 1-16,2 1 0 15,8-4 2-15,6 0-2 16,8 0 0-16,4-2 0 16,4 1 2-16,0 0-2 0,-2-2-1 15,-4 3 1-15,-1-1-1 16,-2 0-4-16,2-2 4 16,1 2-4-16,5-2 4 15,6 1 1-15,2-2 0 16,1 0-4-16,4 0 4 15,0 0 3-15,5 0-1 16,1 0-2-16,3-2 0 16,5-2 1-16,2 0 6 15,4 0-1-15,1-3 7 16,3-2-7-16,0-1 2 16,1-6-3-16,2-1 0 15,0-3-2-15,0-4 3 16,0-2 4-16,-3-6-5 15,-3-3-3-15,-7-7 1 0,2-6 4 16,-2-3 2-16,1-7-2 16,0 0-7-16,5 1 0 15,1-2 0-15,4 0 2 16,2-1-4-16,0 2 1 16,0 5 1-16,2 7 2 15,4 2-2-15,-2 4 1 16,-1 2-1-16,0-2 0 15,-3-1 3-15,0-1-4 16,0-6 1-16,0-4 0 16,0-2 0-16,0 0 0 15,0 2-1-15,0 7 0 16,9 7 1-16,3 7-5 16,-2 6 5-16,-2 1 2 0,-2 2-2 15,-6 3 1-15,0-4 0 16,0-1-1-16,0 1 0 15,0-4 2-15,0 3-2 16,0 0-2-16,0 5 2 16,0 2 1-16,0 6-1 15,0 4-1-15,0 1 0 16,0 5 0-16,0 1-3 16,0-1-6-16,0 1-24 15,0 0-25-15,15 0-61 16,10 0-127-16,9-13-262 15</inkml:trace>
  <inkml:trace contextRef="#ctx0" brushRef="#br0" timeOffset="150644.79">3120 16425 270 0,'0'0'149'0,"0"0"-128"16,0 0 8-16,0 0 47 15,0 0-6-15,0 0 77 16,0 0-28-16,-33-50-30 16,33 50-46-16,0 0-43 15,-3 15 1-15,-4 11-1 16,-1 13 15-16,-2 3 3 16,0 1-5-16,5 4 7 15,5 3-8-15,0 3-3 16,0 5-1-16,3 2 5 15,3 1-7-15,-3 0 8 16,-2 1 0-16,-1 2 1 16,0 3-1-16,0-4-11 0,0-5-2 15,0-5 1-15,0-7 2 16,0-3-2-16,0-4-1 16,0 2 0-16,0-4 3 15,0 1-3-15,0-1 4 16,0-1 11-16,0-5-8 15,0 1 1-15,-1-5-2 16,1-5-3-16,0-4-4 16,0-6 0-16,0-4 1 15,0-1-1-15,0-2 0 16,3-1-2-16,0-1 0 16,0 4-1-16,-2-2-9 15,2 5-7-15,2 0-21 0,1 2-40 16,4-4-68-1,7-7-152-15,2-1-101 0</inkml:trace>
  <inkml:trace contextRef="#ctx0" brushRef="#br0" timeOffset="153120.1">3068 16356 157 0,'0'0'72'0,"0"0"-27"0,0 0 51 16,0 0-16-16,0 0-15 16,0 0-2-16,0 0-18 15,0 0-37-15,0 0 4 16,1 0-7-16,14 0 20 15,13 0 40-15,13-7-18 16,11-3-20-16,9-4-11 16,11 1-2-16,7 1-9 15,3 0-5-15,6 5 3 16,-3 3-2-16,-3 0 1 16,-6 2-2-16,-3 1 0 15,0-3 0-15,2 2 0 0,4-2 1 16,7 0 0-1,4-2 2-15,4 0-3 0,-2 2 0 16,-7-4-5-16,-7 2 4 16,-10 2 1-16,-5 0 0 15,-9-1 0-15,-5 1-1 16,2 0 0-16,-3-2-2 16,4 1 2-16,-2-1 0 15,3 0-3-15,-4 1-3 16,-3-1 1-16,-7 2 2 15,-8 2 4-15,-7-1 0 16,-12 3 0-16,-6-2 1 0,-1 2-1 16,-5 0 1-16,0 0 3 15,0 0 1-15,0 0 3 16,0 0 2-16,0 0-1 16,0 0-9-16,0 0 1 15,0 2 0-15,-5 8 17 16,-4 5 7-16,4 2-1 15,-2 2 3-15,0 1-6 16,-1 3-3-16,4-1-1 16,-1 2-6-16,2 3-3 15,3 1-3-15,0 4 0 16,0 2 5-16,0 3 1 16,-3 4 0-16,-4 2-3 15,1 1 11-15,-5 3 3 0,4 0-12 16,-5-1 1-16,6 1 6 15,3 1-11-15,1 0-2 16,2-2 1-16,0-3-1 16,0 3 2-16,-1 0-3 15,1 1-3-15,-2 1 5 16,1-3-2-16,-1-3 4 16,-2-4-7-16,3-4 2 15,1-2 0-15,0 0-2 16,0 2 0-16,0 3 0 15,1 0 2-15,8-1-3 0,-3-1 2 16,-3 1-1 0,0-3 0-16,0-3 1 0,-3 2-1 15,0-4 0 1,0 0 0-16,0-3 1 0,0 3-1 16,0-5-1-16,0 1 1 15,0 0 1-15,3 0 0 16,0-2-2-16,1 1 1 15,-1-3 0-15,2 0 0 16,-1-1 0-16,1 1-1 16,-1-1 1-16,1-2-1 15,-1-1 2-15,2 0-2 16,-1-2 1-16,-2 1-1 16,0 1-1-16,0-3 2 0,0 2-1 15,0-4-3-15,2 1 4 16,-2 2 0-16,0 0-1 15,0 3 1-15,-1-1 0 16,1-1 0-16,0-2 0 16,0-3-1-16,-3-5-1 15,3-2-7-15,-3-1-5 16,0-2 4-16,0 0 5 16,0 3 5-16,0 1-3 15,0 0 2-15,0-1 1 16,0 0 0-16,0-3 0 15,0 0 0-15,0 0 0 16,0 0 0-16,0 0-4 0,0 0 1 16,-6 0 1-1,-3 0 1-15,-10 0 1 0,-5-2 0 16,1-2 0-16,-5 0 0 16,-5 0 1-16,-1-4-1 15,-6 3 0-15,1-2 2 16,-3 5 0-16,-1 1-2 15,1 1 1-15,2 0-1 16,-2 0 0-16,5 0 2 16,-5 0-1-16,0 1 0 15,0 6-1-15,-4-1 3 16,1-5-2-16,-1 2 2 16,1-1 2-16,-1 4 3 15,0-1-2-15,-2 1-3 16,3 1-1-16,-1-3-2 0,3 2 1 15,1 1-2-15,-1-2 1 16,0-1-1-16,-2-1 1 16,-4-2 0-16,-2 2 1 15,-1 1-1-15,0-4 1 16,1 2 0-16,-3 1-1 16,2 1-1-16,-3-1 1 15,7 2-1-15,2-2 0 16,4 0 2-16,8 0-1 15,4 0 0-15,3-1 0 16,5 0 1-16,4 1-1 16,6-3 0-16,1 0 0 0,3 0 0 15,2 0 0 1,0 3 0-16,-2-3-1 0,-2 1-1 16,4 1 1-16,0-1 0 15,0-1 1-15,1 2 0 16,1-2 1-16,-5 0 0 15,3 0 0-15,-2 0-1 16,-5 0-2-16,1 0 2 16,-4 0 0-16,4 0-1 15,-2 0 2-15,4-2-1 16,1 1 0-16,4-1 2 16,1 1 0-16,-3-4-1 0,1 0 1 15,-2 5-2-15,-1-4-1 16,-4 1 0-1,1 1 1-15,-1 2-1 0,-1-6 1 16,5 5 0-16,-1-2 0 16,2 2 0-16,2 1 1 15,3-6 3-15,0 3 0 16,3-2 7-16,0-1 4 16,0-7-4-16,-3 0-10 15,3-3 4-15,0-9-3 16,0 0 1-16,-4-5 4 15,1-7-3-15,-2-3 6 16,-1-9 1-16,-4-10-7 16,-8-10-4-16,-1-11-3 0,1-6-13 15,-2 2-5-15,7 5-18 16,3 11-34-16,2 9-4 16,8 14 2-16,0 4-90 15,12 9-162 1,3-1-127-16</inkml:trace>
  <inkml:trace contextRef="#ctx0" brushRef="#br0" timeOffset="154096.99">4158 16276 442 0,'0'0'100'0,"0"0"-91"0,0 0 23 16,0 82 13-16,0-49-9 15,3 2 46-15,3 4-16 16,4 4-28-16,1 3-17 16,-2 3 9-16,1 1-16 15,-4 1-1-15,-1 2-6 16,1 1-3-16,-2-1 4 16,1 2 6-16,-1-1 6 15,-1 4 8-15,0 2-13 16,-3 1-14-16,0-6 17 15,3-1 2-15,-1-8-11 16,-1-1 8-16,2 0-1 16,-1 0-5-16,2-1-1 15,1-4-3-15,2 2-4 0,-3-4-2 16,1 1 0-16,1 1-1 16,-3-1 2-16,0 0 1 15,-3-3-2-15,0-3 0 16,0-4 1-16,0 1-2 15,-3-6 0-15,0-3 0 16,0 1 0-16,3-3 0 16,0 1 0-16,0 0 0 15,0 0 1-15,0 4-1 16,3-4 0-16,3 6 0 16,-3-1 0-16,0-1 0 15,-2-3-1-15,1-2 2 0,-1-3-1 16,1-2 0-16,-2-7 0 15,3 0-3-15,-2-2 2 16,2-1-5-16,-3 5 3 16,0 2 0-16,0 5-9 15,0 4-11-15,0-3-17 16,-1-4-31-16,-4-6-55 16,4-7-199-16</inkml:trace>
  <inkml:trace contextRef="#ctx0" brushRef="#br0" timeOffset="154760.79">2983 17394 30 0,'0'0'68'0,"0"0"45"16,0 0 1-16,0 0-12 16,0 0-12-16,0 0-8 15,-2-7-48-15,4 6 5 16,4 1 28-16,4 0-9 16,-1 0-36-16,-1 0-3 15,2 0-13-15,-1 0 11 16,5 0-10-16,6 0-2 15,12 0 27-15,11 0-13 16,12 0-3-16,15 0 3 0,11 0-13 16,13 0-5-1,13-2-1-15,17-2 3 0,6 1 0 16,-1 0-3-16,-8 3 0 16,-7-4 0-16,-12 3-3 15,-9-2 2-15,-11 0 0 16,-4-5-3-16,-8-2 4 15,-6-2 2-15,3 2-2 16,-3-6-2-16,0 3 2 16,-3-1 3-16,-4 2-3 15,-2 2 0-15,-4-4 1 16,-11 5-5-16,-4 1 4 16,-15 5-1-16,-9 1 0 15,-8 2-1-15,-4 0-13 16,0 0-50-16,-25 0-67 0,-8 0-120 15</inkml:trace>
  <inkml:trace contextRef="#ctx0" brushRef="#br0" timeOffset="155536.15">3132 16477 428 0,'0'0'72'0,"0"0"63"16,-88-25 34-16,55 6-90 15,-1-10 4-15,-2-5-18 16,3-7-11-16,-1-5-21 15,-5-10-27-15,-1-14 5 16,-5-19-9-16,-4-13-4 16,-5-6 4-16,-4 1-2 15,-3 10 2-15,4 13-2 16,3 18 1-16,8 20 1 16,6 17-1-16,7 11-1 15,14 7-5-15,7 3 5 16,9 5 0-16,3 3-21 0,0 0-62 15,7 0-112 1,17 11-73-16,4 1-94 0</inkml:trace>
  <inkml:trace contextRef="#ctx0" brushRef="#br0" timeOffset="158239.82">2332 16743 607 0,'0'0'0'15,"0"0"-12"-15,0 0 12 16,0 0 4-16,0 0-2 16,0 0 18-16,-31-34 10 15,31 34-30-15,0 0-6 16,0 0 3-16,0 0 3 16,0 0 6-16,0 0 13 15,0 0 8-15,0 0 8 0,0 0 10 16,0 0 2-16,0 0-12 15,0 0-10-15,0 0-8 16,0 0-7-16,0 0 0 16,0 0 2-16,0 0-4 15,0 0-5-15,0 0 3 16,0 0-3-16,0 0 2 16,0 0-2-16,0 0 1 15,0 0-3-15,0 0-1 16,0 0 6-16,0 0-3 15,0 0 2-15,0 0-1 0,0 0-4 16,0 10 0 0,0 15 0-16,0 10 20 0,0 2 0 15,0 8-3 1,3-4-9-16,3 1-8 0,0 1 2 16,-1-11 0-16,3-6 2 15,-5-9-4-15,-1-6-3 16,1-5 3-16,-3-4 4 15,0-2-2-15,0 0 8 16,0-2 23-16,0-24 62 16,-5-11-54-16,-1-9-40 15,-1-8 1-15,6-5-2 16,1-7-2-16,0-2-2 16,3 1-13-16,13 11-5 0,-4 12-3 15,6 16 7-15,-11 11 18 16,-2 10 2-16,-2 6-1 15,-3 1-2-15,4 1-2 16,5 23-18-16,10 14 20 16,7 13 1-16,11 8 4 15,-3 5-3-15,2 2-1 16,-6-1 0-16,0-3-3 16,-8-5-35-16,-1-4-107 15,-6-14-161-15,-9-15-42 16</inkml:trace>
  <inkml:trace contextRef="#ctx0" brushRef="#br0" timeOffset="158419.62">2288 16794 601 0,'0'0'48'16,"0"0"-48"-16,0 0-1 15,0 0-1-15,91-47-24 16,-47 31-38-16,-2-5-152 16</inkml:trace>
  <inkml:trace contextRef="#ctx0" brushRef="#br0" timeOffset="158626.84">2122 16375 856 0,'0'0'3'16,"0"0"-3"-16,0 0-7 16,108-22 6-16,-47 22-11 15,10 0-32-15,-2 8-151 16,-5 13-277-16</inkml:trace>
  <inkml:trace contextRef="#ctx0" brushRef="#br0" timeOffset="159140.01">2392 18006 352 0,'0'0'285'0,"0"0"-228"16,0 0 46-16,0 0-26 15,-3-77-24-15,12 47-1 16,0-3-10-16,-2-4-22 16,-1-1-15-16,-3-4 6 15,-3-3-11-15,0-5 0 16,3 7-5-16,-1 7-4 15,4 14 7-15,-3 10 2 16,0 7 4-16,0 5-4 0,6 0-4 16,0 12-7-16,7 15 11 15,2 13 3-15,3 10 12 16,-6 3-4-16,3 2-10 16,-3 1-1-16,-2-5-6 15,-1-5-64-15,-2-7-76 16,-5-10-160-16,-5-17-94 15</inkml:trace>
  <inkml:trace contextRef="#ctx0" brushRef="#br0" timeOffset="159306.89">2456 17921 789 0,'0'0'84'0,"0"0"-5"0,0 0-34 16,0 0-45-16,0 0-1 15,63-77-2-15,-16 48-1 16,12-9-97-16,11-9-240 16,-3-9-152-16</inkml:trace>
  <inkml:trace contextRef="#ctx0" brushRef="#br0" timeOffset="159757.49">3468 15660 456 0,'0'0'199'16,"0"0"-172"-16,22 81-27 15,2-32 58-15,-9 6 3 16,-2 8-4-16,-4-1-27 16,0 5-20-16,-4-5-5 15,-1-9-5-15,-3-6-20 16,2-13-154-16,0-13-173 15</inkml:trace>
  <inkml:trace contextRef="#ctx0" brushRef="#br0" timeOffset="160224.24">3448 15718 555 0,'0'0'141'0,"0"0"-133"16,0 0 10-16,0 0-18 16,0 0-74-16,0 0 68 15,66-34 6-15,-38 34-41 16,-7 0-28-16,-6 11-7 16,-11 6 40-16,-4 0 11 0,0-1 7 15,0 1 18-15,-12-1 3 16,1 1-1-16,-3 1-1 15,8-1 6-15,2 0-7 16,4 1-5-16,0-2 4 16,13 2-1-16,9 0-5 15,1-2 7-15,5 0 0 16,1-2-1-16,-4-2 1 16,-6 1 1-16,-5-1 21 15,-5 3 14-15,-2 1-4 16,-1 6-4-16,-3 1-9 15,0 5 10-15,-3-3 12 16,0 1-21-16,0-4-19 16,-6-4-1-16,-13-4 4 0,-8-3 1 15,-9-5 0 1,-9-5-5-16,-10-1-41 0,3-7-69 16,4-18-111-16</inkml:trace>
  <inkml:trace contextRef="#ctx0" brushRef="#br0" timeOffset="160408.74">3317 15518 755 0,'0'0'86'0,"0"0"-77"0,0 0 6 15,0 0-12-15,0 0-3 16,146-38 3-16,-64 33-3 15,12 3-37-15,-3-1-268 16</inkml:trace>
  <inkml:trace contextRef="#ctx0" brushRef="#br0" timeOffset="160698.29">4318 15590 812 0,'0'0'137'0,"0"0"-137"16,0 0 0-16,0 0 11 15,0 0 15-15,25 108 28 16,-17-61-25-16,0 8-6 15,-2 4-17-15,-1 7-5 16,-5 1-1-16,0-3-5 16,0-9-68-16,0-14-57 15,0-12-162-15,0-16-173 16</inkml:trace>
  <inkml:trace contextRef="#ctx0" brushRef="#br0" timeOffset="161175.01">4267 15574 752 0,'0'0'65'0,"0"0"-64"15,0 0 8-15,0 0-7 16,0 0-1-16,0 0 11 15,115-5-10-15,-75 15-2 16,-9 1-8-16,-11 0-15 16,-5 0-26-16,-12 3 14 0,-3 2 21 15,0 1 12-15,-8 2 2 16,-11 1 4-16,4 1 1 16,0 1-4-16,6-1-1 15,6 1-3-15,3-1-6 16,0 2 0-16,9-3 6 15,5-1 3-15,-1-3-5 16,-1-3 5-16,0-1 2 16,-3-1-2-16,1 1 4 15,-1 1-2-15,0 4 16 16,-1 0 13-16,-2 3-2 16,-3 1 3-16,1 1-8 0,-3 1-10 15,-1-2-3 1,0-2-9-16,-11 1-1 0,-19-1-1 15,-15 0-3-15,-19-4-83 16,-12-5-124-16,-9-9-113 16</inkml:trace>
  <inkml:trace contextRef="#ctx0" brushRef="#br0" timeOffset="164821.6">4719 17723 150 0,'0'0'125'16,"0"0"-66"-16,0 0 74 16,0 0-17-16,0 0-18 15,0 0 4-15,-1-12-21 16,1 10-13-16,0 2-12 16,0 0-1-16,0 0-12 0,0 0-9 15,0 0-7-15,0 0-23 16,0 2-4-16,0 14 0 15,5 11 6-15,1 9 2 16,2-2 0-16,-2 11-1 16,0-5 0-16,3 1-5 15,-5-5-1-15,-1-5-1 16,0-11 0-16,0-5 0 16,-3-6 1-16,2-6-1 15,-2-3 2-15,0 0 1 16,0 0 5-16,0-17 7 15,0-10-15-15,-6-6-2 16,-8-2 2-16,1 4 2 16,-1 1-2-16,3 5 2 15,0 3-2-15,5 0 0 0,0-1-2 16,2 0 0 0,1-4-1-16,1-2 0 0,-1 5 3 15,2 2-2-15,1 9 2 16,-2 3 4-16,2 4 2 15,0 2 2-15,0 4-2 16,0 0 0-16,0 0-6 16,0 0-6-16,0 4-2 15,0 9-5-15,0 10 13 16,6 5 3-16,3 3 1 16,-3 2-4-16,5 4 0 15,-2-3 0-15,1 0 4 0,-1-1 0 16,-3-2 0-1,4-8-4-15,-4-4 0 0,-3-8 1 16,-1-6 0-16,-1-4-1 16,-1-1 4-16,0 0 8 15,0-14 4-15,0-13-13 16,0-8-3-16,0-3-1 16,0 0 0-16,0 5-1 15,-1 7-2-15,-1 7 4 16,1 8 3-16,-1 3-3 15,1 3 1-15,1 4 0 16,0 1 0-16,0 0 1 16,0 0-2-16,0 0-4 0,0 6-8 15,0 19 0 1,0 5 12-16,0 4 4 0,0 3-3 16,3 0 1-16,0-4 2 15,-2-4-1-15,-1-2-1 16,0-4 1-16,0-10-3 15,2-5 0-15,-2-5 1 16,1-3-1-16,-1 0-3 16,0 0-20-16,0 0-39 15,0-11-115-15,0-11-475 16</inkml:trace>
  <inkml:trace contextRef="#ctx0" brushRef="#br0" timeOffset="165740.67">7744 16789 710 0,'0'0'47'16,"0"0"29"-16,0 0 37 15,0 0-55-15,0 0-14 16,0 0 10-16,-58-48-10 16,28 48-23-16,-4 0-8 0,-5 8-5 15,-6 11 12-15,3 2 0 16,2 6-3-16,3 6-2 15,9 6 2-15,5 7-7 16,8 14 7-16,8 8 6 16,7 7 9-16,0 3-19 15,10-6-4-15,17-4 0 16,7-7-7-16,9-7-2 16,11-9-11-16,9-12-42 15,10-13-76-15,12-20-165 16</inkml:trace>
  <inkml:trace contextRef="#ctx0" brushRef="#br0" timeOffset="166273.22">8466 16936 886 0,'0'0'213'0,"0"0"-190"16,0 0 42-16,0 0 10 15,0 0-23-15,0 0-4 16,76-14-3-16,-3 8-26 15,15-1-14-15,4 3-4 16,-1-1-1-16,-13 3 0 16,-17 1 0-16,-15-2 0 0,-19 1 1 15,-15 1 0 1,-7-1 0-16,-5 1 2 0,0 1 1 16,0 0-4-16,0 0 0 15,-2 0-6-15,-13 0-47 16,-12 0-80-16,-9 14-127 15,-5 3-324-15</inkml:trace>
  <inkml:trace contextRef="#ctx0" brushRef="#br0" timeOffset="166559.51">8524 17227 801 0,'0'0'51'16,"0"0"36"-16,0 0 18 16,0 0-22-16,0 0-30 15,0 0-5-15,130-26-12 16,-54 13-15-16,6 3-13 16,3-2-4-16,-6-2 1 15,-15 4-4-15,-13-3 2 16,-17 2-1-16,-14 5 2 15,-10-2 4-15,-7 3 6 16,-3 1-11-16,0 0-3 0,0 0-40 16,-9 1-80-16,-19 3-179 15</inkml:trace>
  <inkml:trace contextRef="#ctx0" brushRef="#br0" timeOffset="168351.24">7841 17444 75 0,'0'0'123'0,"0"0"-15"0,0 0 2 16,0 0-7-1,0 0 8-15,0 0-9 0,0-2-23 16,-3 0-26-16,0 0-11 16,0 1-18-16,-5 0-13 15,4 1 1-15,-2-2 11 16,3 1-9-16,0 1-3 15,3 0-5-15,0 0 1 16,0 0-5-16,0 0 3 16,0 0-1-16,0 0-4 15,0 0 2-15,0 0-2 16,0 0-2-16,0 0 2 16,0 0 1-16,0 0-1 15,0 0 1-15,0 0 0 0,0 0-1 16,0 0-3-16,0 0 3 15,0 0 0-15,0 0 0 16,0 0 0-16,0 0-1 16,0 0 1-16,0 0-6 15,0 0-21-15,0 0-43 16,0 0-130-16,0 0-93 16,0 0-135-16</inkml:trace>
  <inkml:trace contextRef="#ctx0" brushRef="#br0" timeOffset="168498.61">7841 17444 59 0</inkml:trace>
  <inkml:trace contextRef="#ctx0" brushRef="#br0" timeOffset="169477.24">7841 17444 59 0,'73'-24'502'0,"-73"24"-475"0,0 0 101 16,0 0-10-16,0 0-72 16,0 0-14-16,-51-12 13 15,32 15-13-15,4 9-20 16,-1 1-8-16,2 2 5 16,3 3 3-16,1 3-1 0,6 1-2 15,1-3 0-15,3 1 7 16,0-1-1-16,1-7-7 15,14-2 0-15,5-4-2 16,8-5 5-16,8-1-11 16,5 0-11-16,-2-12-14 15,-9-2-11-15,-5-6 8 16,-13-4 20-16,-10-5 1 16,-2 1 7-16,-2 0 0 15,-13 7 0-15,-4 2 3 16,5 9 20-16,-3-4 8 15,5 8-13-15,-2 2 1 16,8 1 2-16,2 3-4 16,2 0-13-16,1 0-4 15,1 12-9-15,0 6 9 0,0 8 4 16,0-2-2-16,6 1 5 16,6 1-2-16,3-5-1 15,0-4-1-15,4-5-3 16,3-4 5-16,8-6-5 15,3-2-6-15,0 0-10 16,-5-13-5-16,-8-3 6 16,-9-8 15-16,-9-3 0 15,-2 0 0-15,0 4 2 16,-6 8 2-16,-3 5 14 16,0 3 2-16,3 5 15 15,-3 2-27-15,2 0-8 0,-1 0-2 16,-1 14-2-16,5 5 3 15,2 3 1-15,2-1 0 16,0 2 3-16,8-4-3 16,5-5 1-16,8-4 0 15,3-7-2-15,3-3-7 16,-3 0-11-16,1-3-5 16,-7-9 1-16,-6-3 14 15,-6-5 7-15,-4 0-7 16,-2 2 6-16,0 3 3 15,0 4 0-15,0 9 3 16,0-2 13-16,0 4-4 16,0 0-2-16,0 0-10 0,-2 4-4 15,1 9 4 1,1 5 5-16,0 0 0 0,0-1 1 16,3-4-3-16,10-5-1 15,0-6 0-15,5-2 4 16,-1 0 2-16,-1-14-8 15,-4-5 0-15,-6-4 0 16,-6 0 6-16,0-10 1 16,-2 0 1-16,-14-1-6 15,2-2 0-15,-2 0-2 16,4 13 0-16,2 4 1 16,7 12-1-16,1 7 0 0,1 0-1 15,1 0-4-15,-2 0-5 16,2 15-6-16,-1 12 16 15,1 7 2-15,0 5 5 16,0 4-3-16,9 1 7 16,1-2-10-16,4 0 0 15,0 0-2-15,0-7-13 16,-2-6-46-16,1-7-99 16,-2-11-216-16,-5-11-88 15</inkml:trace>
  <inkml:trace contextRef="#ctx0" brushRef="#br0" timeOffset="169657.03">8221 17433 429 0,'0'0'224'0,"0"0"-137"16,0 0 111-16,0 0-102 15,0 0-44-15,0 0-48 16,33-39-4-16,10 24-6 15,8 2-74-15,1-3-147 16,-7-1-318-16</inkml:trace>
  <inkml:trace contextRef="#ctx0" brushRef="#br0" timeOffset="172910.36">6155 4604 49 0,'0'0'108'15,"0"0"4"-15,0 0-13 16,0 0-20-16,0 0 0 16,0 0 18-16,0-3 4 15,0 3-33-15,0 0-26 0,-10 0-18 16,-8 12-9-16,-4 7 9 16,-5 8-7-16,0 2-6 15,3 7 0-15,0-1-1 16,6-1-4-16,6-2-1 15,6-2-3-15,2-10-1 16,4-1-1-16,0-10 2 16,7-1 2-16,10-6-4 15,4-2-4-15,1 0 2 16,1-11-8-16,-6-7 4 16,-3-2 3-16,-4-3 6 0,-8-5-3 15,-2 0 6 1,0 0-4-16,0-2 13 0,-2 5-3 15,-8 8 3-15,4 3 3 16,3 9-1-16,0 5-7 16,1 0-8-16,-2 0-2 15,1 10-5-15,0 12 2 16,3 5 2-16,0 5 1 16,1-1 0-16,10-6 0 15,1-4 0-15,1-7-2 16,-2-5-9-16,-1-8-4 15,-4-1 2-15,0 0 11 16,-3-1 2-16,0-13 3 0,0-5-2 16,-1-5-1-16,-2 4 4 15,0-1 3-15,0 5-2 16,0 5-1-16,0 6 0 16,0 5-1-16,0 0-3 15,0 3-6-15,1 16-1 16,6 4 7-16,2 2 0 15,2-1 0-15,2-7-1 16,1-5-1-16,-1-5-9 16,-4-6-9-16,-3-1 13 15,2 0 3-15,-4-13 4 16,0-7 4-16,-4-3-1 16,0-4 8-16,0-2 2 15,0 1 2-15,0 1-7 0,-4-2-5 16,0 4 2-16,-1 1-5 15,5 4-1-15,0 4 1 16,0 9-14-16,0 4 13 16,0 3-5-16,0 0-13 15,0 19 4-15,0 8 14 16,6 12-1-16,0 0 2 16,0 4 0-16,-2-3 0 15,4-5 0-15,-2-3-2 16,7-3 0-16,-4-3-33 15,0-3-58-15,0-6-80 16,0-6-34-16,-3-5-52 16</inkml:trace>
  <inkml:trace contextRef="#ctx0" brushRef="#br0" timeOffset="173138.51">6227 4624 302 0,'0'0'271'16,"0"0"-248"-16,0 0 16 16,0 0 29-16,0 0-19 0,0 0-6 15,64-6-20-15,-24 6-23 16,-1 0-90-16,-6-1-248 15</inkml:trace>
  <inkml:trace contextRef="#ctx0" brushRef="#br0" timeOffset="174478.45">9992 17350 465 0,'0'0'110'0,"0"0"-59"16,0 0 100-16,0 0-27 15,0 0-27-15,0 0-30 0,3-51-33 16,0 15 15-16,0-8-21 15,2-9-12-15,0-9-6 16,3-6-8-16,-1-7-2 16,6-3-1-16,2 1-3 15,5 7-5-15,-2 14-8 16,1 17 17-16,0 13 2 16,-4 11-2-16,0 6-3 15,-1 8 3-15,2 1 0 16,4 8-3-16,6 20 0 15,7 14 3-15,3 13 4 16,-2 10 0-16,-7 2-1 0,-9 2 1 16,-10-1-4-16,-8 0-1 15,0-5-2 1,-11-3-9-16,-10-8-61 0,-7-13-83 16,0-11-179-16,2-19-73 15</inkml:trace>
  <inkml:trace contextRef="#ctx0" brushRef="#br0" timeOffset="174637.46">10136 17029 644 0,'0'0'138'0,"0"0"-118"0,0 0 42 16,0 0-44-1,0 0-18-15,123-61 0 16,-64 51-6-16,4 0-122 0,-2 1-258 15</inkml:trace>
  <inkml:trace contextRef="#ctx0" brushRef="#br0" timeOffset="174855.28">10701 16892 416 0,'0'0'593'16,"0"0"-579"-16,0 0 17 16,0 0 39-16,0 0-61 15,0 0-9-15,-23-15-6 16,33 15-71-16,13 0-248 16,8 0-220-16</inkml:trace>
  <inkml:trace contextRef="#ctx0" brushRef="#br0" timeOffset="175108.75">10973 16658 924 0,'0'0'162'0,"0"0"-153"16,0 0 9-16,0 0-17 15,0 0 31-15,-25 111 24 16,25-56-5-16,0 7-12 16,0 3-25-16,3 0-9 15,4-2-5-15,-2 0-6 16,-1-12-22-16,-2-13-50 16,1-14-43-16,-2-16-72 15,5-8-292-15</inkml:trace>
  <inkml:trace contextRef="#ctx0" brushRef="#br0" timeOffset="175605.05">10908 16662 826 0,'0'0'72'0,"0"0"-35"15,0 0 81-15,0 0-71 16,0 0-47-16,0 0-15 15,0-18 15-15,38 35 0 16,12 4 3-16,6 3 1 16,-1 0-4-16,-4-2-15 15,-11-2-33-15,-10-3-8 16,-12-3 41-16,-9-1 13 16,-9-5 2-16,0 1-7 0,0-1 7 15,-5-2 7-15,-2-1-3 16,0 1 3-16,1 2-4 15,1-3-1-15,2 3-2 16,2 2 0-16,1 3 1 16,0 4-2-16,0 0 2 15,10 3-2-15,4-3 0 16,-1 0 0-16,-2 0 1 16,0 0 1-16,-2 1 0 15,-1 0 1-15,-2 1 6 16,1 5 14-16,-4-1 5 15,-3 3 10-15,0-4-1 0,0 2-14 16,-7-3-8-16,-10-1-1 16,-11-1 2-16,-9-7 2 15,-20-4-6-15,-9-6-8 16,-11-2-3-16,4-6-46 16,7-16-110-16,12-9-316 15</inkml:trace>
  <inkml:trace contextRef="#ctx0" brushRef="#br0" timeOffset="177710.35">6859 16412 495 0,'0'0'67'16,"0"0"-63"-16,0 0-1 15,0 0 81-15,29 103 6 0,-22-52-37 16,1 9 2 0,2 10-5-16,2 11-15 0,4 8-22 15,4 15-7-15,10 15-2 16,4 7-4-16,5 8-1 16,-5 5 1-16,-3-1 0 15,-10-5-8-15,-13-12-6 16,-8-17 5-16,0-18 9 15,0-16 1-15,-8-20 1 16,1-17 3-16,2-15-5 16,4-10-1-16,1-6-3 15,0-1 4-15,0-1 1 16,0 0 0-16,0 0 5 0,0 0-4 16,0 0 3-16,0 0-1 15,16 0 7-15,20 0 6 16,16-7 0-16,14-8-7 15,16 1-8-15,16-3 0 16,14 5 3-16,12 2-4 16,13 2 8-16,15 2 29 15,7-1-1-15,12 0-20 16,9-6-6-16,7-2 3 16,10-2-9-16,9 3-1 15,7-5 1-15,2 5-5 16,0 1 1-16,-5-3-2 15,-9 3 1-15,-8 2-2 16,-11 1 0-16,-14-3 0 16,-11 4-8-16,-10-3-14 0,-12 2-2 15,-4 5-1-15,-9-4-5 16,-10 2 6-16,-9 3 2 16,-15-2 10-16,-12 2 9 15,-13-2 5-15,-7 2 1 16,-5-4 1-16,-6 2-2 15,4 0-3-15,-4-1 3 16,-1 3 0-16,-3-1-8 16,-7 1 1-16,-5 2-2 15,-12 0 9-15,-6 2 1 16,-10 0-1-16,-1-3 11 16,0 0 38-16,0 0-27 0,0 0-21 15,0 3 2-15,0-3 0 16,0 3 2-16,0-2-4 15,0-1 3-15,0 1-1 16,3-8-3-16,2 0 3 16,-5-9 8-16,0-4 5 15,0-8 3-15,-12-9 6 16,-7-8-6-16,-1-8-2 16,-1-12-8-16,-1-8-6 15,7-12-3-15,-1-10-4 16,2-11-1-16,2-2-9 15,3 7-10-15,2 17-1 0,-5 17 25 16,-2 12 0-16,-2 15 3 16,-2 6 3-16,-1 7 1 15,2 5-1-15,1 1-2 16,2 6-2-16,4 2-1 16,1 6 3-16,6 0-2 15,0 4-1-15,3-2 0 16,0 2 0-16,0-1-1 15,0 1-1-15,0 1 1 16,0 0 1-16,0 1-1 16,0 0 1-16,-3-3 0 15,-6 1-1-15,-1-5 0 16,-2 2-1-16,-6-2 0 16,-6-3 0-16,-6 2-1 15,-10-2-1-15,-8 1-1 0,-9-1 0 16,-9 3 3-1,-5 0-13-15,-9 0 13 0,-7 1 0 16,-11-2-11-16,-2 2-12 16,-6 0 22-16,-3 0 0 15,-4 3 2-15,-8-2 0 16,-3 1-2-16,-6-1 2 16,2-1 0-16,6 0-7 15,10 1-3-15,13 0-2 16,11 2 4-16,8 3 3 15,5 1 2-15,5 2 1 16,5 1 1-16,2 0 1 0,0 0-11 16,-1-3-3-16,0 1-15 15,3-5 21-15,3 0-6 16,3 1-1-16,1-1 0 16,4 4 10-16,-3 3 1 15,-1 0 3-15,-2 0 1 16,2 0 2-16,0 0 1 15,0 0-5-15,2 2 2 16,3 1 0-16,0-2-1 16,2 1 5-16,0-2-8 15,-1 0 0-15,2 2 4 16,-2-2 2-16,0 3-1 16,-4-1 4-16,-3 3-5 0,-5 4 0 15,-2 0 0 1,-4 0 0-16,0 1 0 0,1 1-3 15,-1-2 3-15,-1 2 0 16,0-2 7-16,1 2-7 16,-7 3 0-16,-15 9 0 15,-24 7-9-15,-25 9-72 16,-33 11-229-16,-25 1-162 16</inkml:trace>
  <inkml:trace contextRef="#ctx0" brushRef="#br0" timeOffset="182653.33">18437 2377 482 0,'0'0'174'0,"0"0"-173"16,0 0 68-16,0 0 42 15,0 0-68-15,0 0-28 16,0 0 0-16,27 0 5 16,0 3 2-16,1 1-1 15,2-1-2-15,3-1 2 16,4-2-1-16,11 0-2 0,11 0-4 15,12 0 5-15,12-2-14 16,10-3 0-16,2 3 1 16,1 2-6-16,-2 0 0 15,1 0 3-15,-3 0-3 16,1 0 1-16,-1 0-1 16,2 0-4-16,2 0 4 15,2 0 0-15,1 3 1 16,-1 1-1-16,-3 1 0 15,1-1-1-15,-4 0-1 0,1 0-2 16,-2-2 4 0,-2-2-4-16,4 0 1 15,-4 0-9-15,4 0 11 0,-2 0 1 16,0 0-6-16,-2 0 6 16,-2 0 2-16,-8 0-2 15,0 0 0-15,-2 0 0 16,-3 0-2-16,-3 0 3 15,5 0-1-15,2 0 0 16,2 3 0-16,1-1-5 16,-6 1 4-16,-13 2-3 15,-10-5-4-15,-14 1 8 16,-15 2 0-16,-7-3 0 16,-3 3 0-16,-1-1-1 15,3 0 2-15,0-1-1 0,-2-1 0 16,-7 0-9-1,-6 2-70-15,-11-2-153 0,-35 0-244 16</inkml:trace>
  <inkml:trace contextRef="#ctx0" brushRef="#br0" timeOffset="183589.63">17013 2610 174 0,'0'0'49'16,"0"0"-49"-16,0 0-12 15,0 0 12-15,0 0 85 16,0 0 41-16,8 53-27 16,-3-42 23-16,-4-5-4 15,1-4-43-15,-2-2 0 16,0 0 26-16,0 0-4 16,0-17-25-16,0-8-38 15,0-10-28-15,0-6-3 0,-2-3 0 16,2-3-3-1,0-5 0-15,0-3 0 0,0-6 2 16,0-6-2-16,0-7 0 16,0-1-2-16,0 0 4 15,8 12-4-15,-2 15 1 16,3 22 1-16,-5 13 0 16,-1 10-3-16,0 3 1 15,5 8-6-15,7 26-11 16,8 17 19-16,5 14 1 15,0 12 1-15,0 8 3 16,-4 5-4-16,-6-1-1 0,-8 2 0 16,-5-8-5-1,-4-5-16-15,-1-13-43 0,0-18-81 16,0-12-192-16,0-17-15 16</inkml:trace>
  <inkml:trace contextRef="#ctx0" brushRef="#br0" timeOffset="183769.67">16929 2397 531 0,'0'0'179'0,"0"0"-153"16,0 0 68-16,0 0-2 16,0 0-92-16,0 0 3 15,76-51 9-15,-5 44-12 16,12 2-22-16,0-3-159 0,-12-2-209 15</inkml:trace>
  <inkml:trace contextRef="#ctx0" brushRef="#br0" timeOffset="185120.1">18513 3771 344 0,'0'0'75'16,"0"0"-64"-16,0 0 30 0,0 0 3 15,0 0 9 1,0 0 43-16,-1 6 19 0,1-6-36 15,0 0-29-15,0 0-18 16,0 0-1-16,16 0-11 16,14 0 33-16,16 0-2 15,11 0-24-15,13 0-24 16,9-3 1-16,5 0-1 16,7 0-3-16,0 2 2 15,1 0-1-15,6-2 7 16,-1 2-5-16,2-4-1 15,-2 0 2-15,-5-2-4 16,-1-4 0-16,3-2 5 16,3 0 0-16,0-2-1 15,3 2-2-15,-3 1-1 16,1 3 0-16,-5 2-1 0,-4 3 2 16,-5-1-1-16,1 0 3 15,-2-1 1-15,-1-1-5 16,-2 0 0-16,-3 3 5 15,1 2-2-15,-2-1 1 16,-5 3-3-16,-2 0 8 16,-4 0-10-16,-2 0 2 15,-3 0 2-15,2 0-3 16,-1 0 1-16,1 0-2 16,-1-3 2-16,-2 2 1 15,1 0 2-15,-2 1-3 0,-5 0 1 16,-4 0-2-1,-9-2 0-15,-5 2-1 0,-4 0-2 16,0 0 3-16,6 0-3 16,2 0 7-16,8 0-4 15,5 0 3-15,1 0-3 16,-2 0-6-16,-5 0 5 16,-7 0 2-16,-7 2 1 15,-9-2 0-15,-8 0-2 16,-7 1 1-16,-4-1 4 15,-2 0 3-15,-1 0 5 16,-1 0 2-16,0 0-2 0,0 0-2 16,0 0-7-16,0 0 2 15,0 0-1-15,0 0 2 16,0 0-5-16,0 0-2 16,0 0-2-16,-3 0-33 15,-25 0-101-15,-22-3-186 16</inkml:trace>
  <inkml:trace contextRef="#ctx0" brushRef="#br0" timeOffset="185778.92">16543 3713 699 0,'0'0'86'0,"0"0"-17"15,0 0 32-15,0 0-19 16,0 0-45-16,0 0-9 16,0 124 56-16,0-56-54 15,9 8 6-15,4 10-14 16,-4 0 2-16,-3 2-3 16,-3 1-12-16,-3-7-6 15,0-7-3-15,0-9-5 16,0-16-18-16,-1-11-49 15,1-15-43-15,0-14-62 16,-2-10-265-16</inkml:trace>
  <inkml:trace contextRef="#ctx0" brushRef="#br0" timeOffset="186320.51">16444 3684 736 0,'0'0'31'16,"0"0"18"-16,0 0 3 15,0 0-21-15,0 0-1 16,118-38 3-16,-75 41-5 16,5 14-22-16,-6 5-6 15,-11 6-5-15,-10 2-20 16,-10 5 9-16,-11 4 0 0,0 1 9 15,-8 3-15-15,-13-4-18 16,-3-2 1-16,3-4 9 16,0-3 21-16,5-7 8 15,7-1 0-15,8-3 0 16,1-1-5-16,3 1 3 16,17-2 2-16,6 1-10 15,2 0 2-15,3 1-2 16,1 1 4-16,-1 7 5 15,-6-1 4-15,-5 2 2 0,-4-2 2 16,-8 2 9 0,-8 0 18-16,0 2-10 0,-5 0 19 15,-14-1-5-15,-3-1-3 16,-2 0 1-16,-3 2 1 16,0 3-10-16,-6-1-7 15,-7 1 4-15,-6-4 14 16,-12 0-11-16,-5-9-4 15,-4-8-10-15,-6-12-8 16,1 0-4-16,-3-29 0 16,4-10-22-16,14-12-39 15,23-7-76-15,20-14-212 16</inkml:trace>
  <inkml:trace contextRef="#ctx0" brushRef="#br0" timeOffset="187489.22">22221 2026 704 0,'0'0'33'16,"0"0"-31"-16,0 0-2 16,0 0 5-16,0 0 35 15,0 0 29-15,97 102-11 16,-55-61-23-16,1 3 9 16,-1 6-14-16,0 4-6 15,-4 5-18-15,0 3 13 0,-2 3-14 16,-1-1 5-16,-2-2-2 15,-2-2 0-15,-1 1-4 16,-3-1-2 0,-4 0 7-16,-4-4-9 0,-5-5 0 15,-4-5 5-15,-7-5 2 16,-3-2-1-16,0-3-3 16,0 1 7-16,3-3-10 15,4 0 3-15,1-1-3 16,4 2 3-16,-5-2-3 15,-4 3 0-15,-3-1 2 16,0 0-1-16,-10 2 1 0,-10 2 3 16,-1 1 3-1,0-1-2-15,4-2-1 0,2-4-1 16,3-2-3-16,3 3-1 16,0-1 3-16,-1 6-2 15,0 0 10-15,0 1 0 16,-2 5 0-16,-1-1 5 15,-2 0 3-15,1-5-13 16,1-5 1-16,0-8-2 16,5-4-5-16,0-8 0 15,5-6 0-15,1-3-2 16,2-4-4-16,-2-1-18 16,-1 0-27-16,-1-3-45 15,-1-17-193-15,4-11-403 16</inkml:trace>
  <inkml:trace contextRef="#ctx0" brushRef="#br0" timeOffset="188382.86">22585 1792 103 0,'0'0'241'16,"0"0"-233"-16,0 0-7 0,0 0 65 15,116 75-4-15,-72-46-11 16,2 3 26-16,-1 6-17 16,-1 3-23-16,-2 5-12 15,-3 5-7-15,-2 0 1 16,-1 4-9-16,0 6 4 16,-3-1 1-16,3 3-5 15,-7-1-10-15,-2-3 0 16,-1-5 13-16,-7-3-11 15,-3-3 43-15,-5-3-24 16,-2 4-11-16,-3-5 7 0,0 5-14 16,3-2-1-16,2-1-2 15,3 4 1-15,1-1 0 16,0-2 1-16,0 0 5 16,-5 0 5-16,-1 0 6 15,-3 0-3-15,-6-2-8 16,0-1 3-16,-2 1 5 15,-11-2-13-15,1 5 4 16,2 4-4-16,1-2-2 16,3-2 1-16,1-3-1 15,1 0 3-15,2-1-1 16,-5-5 6-16,3 1 6 16,-7-1 7-16,-2 2-14 15,-2 1 10-15,-5-2-1 16,2 3-9-16,-2-4 1 0,3 0-3 15,-1-1 0-15,2-3-2 16,4-1 2-16,1-2 3 16,3-1 0-16,-3-4-4 15,2-4 0-15,-1-5-2 16,4-4 4-16,3-10-6 16,3-1 0-16,0-3-5 15,0 0-15-15,0-14-13 16,0-14-113-16,3-12-242 15</inkml:trace>
  <inkml:trace contextRef="#ctx0" brushRef="#br0" timeOffset="189270.34">22461 1756 351 0,'0'0'116'0,"0"0"-66"16,0 0 32-16,0 0-64 16,0 0-4-16,0 0 15 15,39-4 44-15,6 4-13 16,9 0-33-16,16 6-27 16,10-1 4-16,11 3-2 0,9 1 5 15,5 2-4 1,6 6 0-16,4 1-3 0,6 6 0 15,3 3-2-15,1 1 4 16,3 1 0-16,1 1 1 16,2 1 1-16,-3 3 6 15,-4 0-1-15,-2 2 2 16,-8 0-7-16,-8 0 12 16,-2 0-15-16,-7 1 2 15,6 2 0-15,3 4 19 16,3 6-9-16,3 4 3 15,-6 3 2-15,-7-1-3 16,-8-2-14-16,-11-5 11 16,-6-6-9-16,-10-5-2 0,-9-6-1 15,-11-4 0-15,-10-6 5 16,-7-1-4-16,-6-6 7 16,-8-2-5-16,-3-1 0 15,-2-2-3-15,-2 1-7 16,-3 1-40-16,-3-2-148 15,0-3-268-15</inkml:trace>
  <inkml:trace contextRef="#ctx0" brushRef="#br0" timeOffset="190708.27">23343 4335 402 0,'0'0'136'0,"0"0"-126"15,0 0-7-15,0 0 67 16,0 0 9-16,0 0 34 16,-19-17-24-16,19 17-45 15,1-2-22-15,17-1 12 16,9-2-21-16,5-1 2 16,13 0-2-16,9-4-6 15,7 1-7-15,10-1 5 16,7-2-9-16,6-2 6 15,5-6-2-15,7-6 0 16,2-6-2-16,1-4-7 16,5-3 6-16,1-4 0 0,-4 4-1 15,-3 0-3 1,-8 2-11-16,-11 4 8 0,-6 2 10 16,-7 2 0-16,-5-3 0 15,-6 1 0-15,-6-1 1 16,0-5 2-16,-1-1 5 15,-3-3-8-15,-1 0-1 16,-5 2 1-16,-4 3 4 16,-7 7 0-16,-6 2 6 15,-4 3 3-15,-1-1 6 16,-5 0-11-16,1-3 4 16,-2 1 5-16,1 3-16 15,2-2 0-15,0 6 2 16,1 2-1-16,-2 3-2 0,-1 3-2 15,-6 4 2-15,0-2 3 16,-4 3-3-16,-1-2 10 16,2 1 4-16,-1-1-6 15,2-1-5-15,3 0 1 16,2-1-4-16,0 4-2 16,5-1-9-16,-4 5-2 15,1-1 9-15,-3 1 1 16,-2 1 0-16,-1 1 3 15,0-1 2-15,1 0-2 16,4 0 0-16,3-2 0 0,5-2 3 16,2-1-3-16,2-1 0 15,2-2 5-15,-2 1-5 16,-4-2 1-16,-5 2 6 16,-5-1 3-16,-2 3 4 15,-3-2-7-15,2 0-2 16,-1-1 5-16,-1 0 2 15,1-3 0-15,2-4-7 16,0 1 6-16,3-1-5 16,-1 2-3-16,-4 6 2 15,1 2-4-15,-5 6 7 16,0 1 3-16,0-2-8 16,0 2-3-16,1 0 0 0,-1 0 2 15,2 0 0-15,-1 0 2 16,-1-3 1-1,3-1 4-15,-1-3-1 0,5-1-8 16,-3 2 0-16,2-2 0 16,-1 5 0-16,-3-1 0 15,1 1 1-15,-3 1 0 16,0 2-1-16,1 0-1 16,-1 0 0-16,0 0-3 15,0 0 1-15,0 0 1 16,0 0 1-16,0 0 1 15,0 0 0-15,0 0 3 16,0 0-3-16,0 0 0 16,0 0-2-16,0 0-35 0,0 0-64 15,2 0-73 1,5 0-195-16,-1 8 54 0</inkml:trace>
  <inkml:trace contextRef="#ctx0" brushRef="#br0" timeOffset="191259.82">25900 2864 229 0,'0'0'59'0,"0"0"-22"16,0 0 64-16,0 0 28 15,0 0 14 1,0 0-46-16,0 0-25 0,0 0-12 16,0 0-22-16,0 0-19 15,0 0-2-15,0 0 0 16,0 0 3-16,0 0 0 16,0 0 1-16,0 0 1 15,0 0-3-15,4 0-6 16,6 0-10-16,4 0-3 15,4 0 1-15,4 0-1 16,8 0 0-16,9 0-1 0,7 0 0 16,8 0-3-16,5 0 3 15,4 0 1-15,4-8 1 16,6-9 2-16,0 0-3 16,8-6 2-16,-1-4-3 15,4-1 1-15,8 3-1 16,2 8-9-16,-6 7 10 15,-10 7-4-15,-22 3 4 16,-18 0 0-16,-8 0-2 16,-2 0 4-16,0 0 4 15,2 0 1-15,0 0-5 16,-6 0 6-16,-6 0 0 16,-11 0 6-16,-4 0-3 15,-3 0-11-15,0 0-3 16,0 0-27-16,-10 0-107 0,-11-1-369 15</inkml:trace>
  <inkml:trace contextRef="#ctx0" brushRef="#br0" timeOffset="192440.85">28074 2602 792 0,'0'0'150'0,"0"0"-141"16,0 0 55-16,0 0-36 16,0 0-19-16,0 0-6 15,-95-47-1-15,63 59-4 16,1 13-1-16,0 6 1 16,4 3-9-16,8 1 11 0,9-1-9 15,9-3-10-15,1-2 1 16,6-2 8-16,18-2 1 15,7-4 3-15,5-5-9 16,1 0 14-16,-1-2-7 16,-4 0-11-16,-6 1 16 15,-6 2 1-15,-8 4-2 16,-8 1-2-16,-4 4 3 16,0-3 3-16,-7 1 2 15,-16-7 3-15,-2-3-3 16,-5-2 7-16,0-6-3 15,2-5 2-15,5-1 19 0,10 0 9 16,6-1 2 0,7-15 0-16,13-4-23 0,21-4-12 15,13 1-3-15,12 2-14 16,14 1-22-16,2 5-20 16,-2 3-2-16,-9 5 4 15,-17-3 23-15,-15 3 30 16,-11-5 1-16,-10-3 12 15,-4-5 33-15,-7-3-13 16,0-6 3-16,0 2-15 16,0-3 5-16,0 5-21 15,0 5 7-15,-2 9 1 16,2 5 1-16,0 4 4 16,0 2-2-16,0 0-15 15,0 2-10-15,-2 21-12 16,-4 13 22-16,0 12 12 0,1 5-5 15,2 3 6-15,3-3-5 16,0-3-8-16,0-3-3 16,18-6-72-16,9-11-133 15,6-11-288-15</inkml:trace>
  <inkml:trace contextRef="#ctx0" brushRef="#br0" timeOffset="193056.91">28686 2844 784 0,'0'0'81'0,"0"0"-10"15,0 0 0-15,0 0-71 16,0 0 14-16,0 0 12 16,17 101 10-16,-1-58-29 15,-2-6-2-15,0-7-5 16,-5-9-3-16,-4-8-32 15,-1-8-1-15,-3-5-23 16,1 0 59-16,-1-17 21 16,1-5-21-16,-1-3 5 15,2-2-1-15,5 1 9 16,8 2 26-16,7 2-36 16,9-1 13-16,4 7-16 0,-2 8-13 15,-4 8 13-15,-8 0 6 16,-5 23-5-16,-2 9 3 15,-8 4-7-15,-2 1 6 16,-2-9-3-16,-3-6 0 16,0-10-14-16,0-6-10 15,0-6-7-15,0 0 4 16,3-3 24-16,0-14 2 16,4-1-3-16,-2-1 4 15,-2 0 8-15,3 7-2 16,1 1 12-16,6 2-9 15,7-1-9-15,5-1 0 16,8 5-10-16,2 2-8 16,1 1 16-16,-1 2-4 15,-7-2-25-15,-5 0-2 0,-10 1 33 16,-7 1 0-16,-6 1 1 16,0 0 8-16,0 0-9 15,0 13 4-15,-3 9 11 16,3 3-7-16,0 4 12 15,0 4-6-15,11 4-12 16,3 0-1-16,0 1-1 16,-1-5-43-16,-4-9-312 15</inkml:trace>
  <inkml:trace contextRef="#ctx0" brushRef="#br0" timeOffset="193999.62">28319 2721 189 0,'0'0'230'0,"0"0"-209"16,0 0 68-16,0 0 32 15,0 0-42-15,0 0-17 16,-13-16-11-16,13 16-11 16,0 0-6-16,0 0-16 15,0 0-13-15,0 0 2 16,0 0 3-16,0 0 3 0,-3 0 7 15,-5 2 2-15,-1 10 18 16,-3 7-24-16,0 12-5 16,-2 8-5-16,-2 6-6 15,3 4 2-15,1-1 12 16,6-6-11-16,3-1 2 16,3-7-5-16,8-5-47 15,23-9-217-15,6-13-529 16</inkml:trace>
  <inkml:trace contextRef="#ctx0" brushRef="#br0" timeOffset="199025.32">20503 2367 293 0,'0'0'222'16,"0"0"-151"-16,0 0 32 15,0 0-30-15,0 0-11 16,0 0-9-16,0 0-8 16,3-3-10-16,-3 3-12 15,0 0-13-15,0 0-5 16,0 0-5-16,1 11-3 15,-1 10 3-15,0 6 12 16,0 2-9-16,0-2 7 0,0-5-7 16,2 2 1-1,1-10-2-15,-2-1 0 0,-1-3 1 16,0-5-1-16,0-4-1 16,0-1 2-16,0 0-2 15,0 0 0 1,0 3 1-16,0-3-1 0,2 5 1 15,-1 0 2-15,-1-2-2 16,0 0 0-16,0-2-2 16,3 4 0-16,-3 0 0 15,2-1 0-15,-2 4 0 16,0 1 1-16,0 2-1 16,0 2 1-16,1 1 1 15,1 0-1-15,1 0-1 0,-2-2 1 16,2 3-1-16,0-6-1 15,0 5 1-15,0-2 2 16,-3 4-2-16,0 6 0 16,0 3 2-16,0 7 2 15,0-1 0-15,0 1 4 16,0-3-2-16,0 0-3 16,0-3 0-16,0-1-3 15,0-4 0-15,0-1 3 16,0-1-3-16,1 0 0 15,-1 1 1-15,2 2-1 16,-2 2 0-16,0 2 1 16,0-2-1-16,0-2 1 15,0-2-1-15,0-3 3 0,0-3-3 16,2-5 1-16,1-4-2 16,-3 0 2-16,1-4-1 15,1 1 0-15,-2-2 2 16,0 0 1-16,0 0 4 15,0 0-2-15,0 0 1 16,0 0 0-16,0 0-6 16,0 1 0-16,0 0-1 15,0 2-2-15,0 2 3 16,0 2 0-16,0 3 1 16,0 0-1-16,0-1 0 0,0 1 0 15,0-3 0 1,0 1 0-16,0-3 0 0,0-4 0 15,0 2 1-15,0-3-1 16,0 0 4-16,0 0 4 16,0 0 4-16,0 0 12 15,0 0 4-15,0-3-19 16,0-1-8-16,0-2 0 16,0-1-1-16,0-2 0 15,0-2 0-15,0 1 0 16,0-1-3-16,6 0-8 15,1 1 2-15,2 4-10 16,-3 2 10-16,1 3-2 0,4 1 10 16,-1 0-2-1,5 0 2-15,3 0-2 0,0 0-1 16,0 1 0-16,1 6-6 16,-2-1-1-16,-1 2 3 15,-2 2-1-15,-3 0 1 16,-2 2 3-16,-1 1 0 15,-2 1 1-15,0 2 1 16,-2-1 3-16,-2 2 0 16,-1 2-2-16,-1 4 2 15,0 2 0-15,0 1 0 16,0 3 0-16,0 2 1 0,-3-2-1 16,-5 1 0-16,0 0 0 15,2-2 1-15,1-1-1 16,4-1 0-1,-5-2 0-15,-1 0 0 0,1-7 0 16,-3-1 0-16,-1-3-2 16,-3-4 2-16,3-2 0 15,-2-1-1-15,1-5 0 16,5 2 1-16,2-3-2 16,1 0 2-16,3 0 5 15,-2 0-3-15,2 0 0 16,0 0-2-16,0 0 5 15,-1 0-3-15,1 0 0 16,0 0 1-16,0 0 0 16,0 0 1-16,0 0-4 0,0 0 0 15,0 0-4-15,0 0 2 16,0 0 1-16,0 6-3 16,0 5 4-16,4 1 6 15,-1 2-6-15,3 3 0 16,0 3 1-16,2 4 2 15,2 4 2-15,-2 2-5 16,-1 2 8-16,2 3 0 16,-5 0-7-16,3 4-1 15,-1-1 4-15,-5 0 3 16,-1 2 0-16,0-1-1 16,0 0 0-16,0-1-3 0,0 0 3 15,-1-4-5-15,1 0 4 16,-2-2-5-16,1 2 0 15,-1 5 0-15,-1 1 3 16,-2 6 5-16,4-2-3 16,-8-1 0-16,2-1 0 15,-2-5-3-15,-3 2-1 16,3 0 3-16,0-3-3 16,3-2 1-16,-1-1-1 15,5-4 6-15,2-1-4 16,0 1-2-16,0-2 3 15,0 3 1-15,0 1 1 16,0 0 5-16,-4 1-8 0,1-4 1 16,1-1 2-16,1-5-4 15,1-3-1-15,0-4 0 16,0-1 0-16,0-1 0 16,0-1 1-16,0 3-2 15,0 3 3-15,0 6 3 16,0 4 0-16,-5 3 6 15,-3 2-3-15,0-4-1 16,2-2-4-16,1-5-2 16,2-7-1-16,2-4 2 15,1-3-3-15,0-1 0 16,0 0 1-16,0-1 0 16,1 1 0-16,5-3 0 0,2 1-1 15,3-2 2-15,8-2-1 16,7 1-1-16,13-2-3 15,12 1-5-15,7-1 4 16,5 3-15-16,5-1 10 16,4 3 8-16,-2-2-6 15,0-2 6-15,3-1 0 16,-1 2 1-16,4-2 1 16,6 0 2-16,8 0-5 15,5 0 2-15,6 0 0 16,5 0 0-16,-3 5 0 15,-6-1 0-15,-16 4-4 16,-14-4 3-16,-13 0-1 16,-8-1 2-16,-3-3 0 15,-1 0 0-15,-2 0 1 0,-1 0-1 16,-2 0 0-16,-9 0 3 16,-11 0-1-16,-8 0 3 15,-8 0-4-15,-1 0-1 16,-3 0-9-16,-23-10-54 15,-16-4-140-15,-16-9-384 16</inkml:trace>
  <inkml:trace contextRef="#ctx0" brushRef="#br0" timeOffset="200720.48">19290 3783 200 0,'0'0'463'16,"0"0"-383"-16,0 0 53 0,0 0-30 15,0 0-44-15,0 0-39 16,-4 1-12-16,4 23-7 16,0 11 36-16,0 11 7 15,0 6-20-15,13 7-2 16,-1 5-4-16,4 4-1 15,3 4-8-15,1 4 0 16,4 1 1-16,1 0-7 16,-2 4-1-16,4 4-1 15,-2 3 0-15,0 2-1 0,-1-1 1 16,-3 1 8 0,-1-4-4-16,-7-1 0 15,0-2-2-15,-5-6 1 0,0-6-4 16,-1-4 2-16,0-2-2 15,2-5 0-15,3-1 0 16,3-3 0-16,4 4 1 16,1 0 0-16,-1 1-1 15,-4-1 0-15,-3-4 0 16,-6-3 0-16,-3-6 0 16,-3-4 0-16,0-7 0 15,0-2 0-15,0-2 1 16,5 2-1-16,2 2 0 15,2 5 0-15,0 1 0 16,0 3 0-16,-3 1-1 0,-3-3 1 16,-3-6 0-1,0-1 1-15,0-6-1 0,0-4 1 16,0-5-1-16,0-1 0 16,0 2 0-16,6 1 0 15,0 4 0-15,1 2 0 16,0 2 1-16,-2-1-1 15,-4-4 0-15,-1-4 0 16,0-5 0-16,0-9-1 16,0-5 1-16,0-3-1 15,0 0-5-15,2 0 0 16,4 0-1-16,0 0 4 0,4 1 2 16,1 2 1-16,4-1-1 15,6 0 2-15,6-2-1 16,8 0 0-16,11 0 0 15,7 0 0-15,8-4-2 16,7-4-9-16,4 1 3 16,4 0 1-16,-1-3 4 15,4 4 0-15,0-4 3 16,7 0-2-16,1 0 2 16,-1-2 0-16,-2-1-2 15,-6 2 2-15,-1-1 0 16,-4 5-1-16,-4 2 3 15,-3 0 1-15,-3 2 8 16,-2-1-8-16,4 0 5 16,3-5-1-16,4 0-5 0,4-4 1 15,2 4-2-15,1-1-1 16,-2 5 3-16,-4 2-3 16,-5 2-1-16,-9 1-2 15,-5 0 6-15,-1 0 6 16,0 0 1-16,2 0-8 15,5 0 0-15,2-5-2 16,0-1 0-16,-3-1-2 16,-4 3 0-16,-11-1 0 15,-9 1 2-15,-12-1 0 16,-5 0 5-16,-6-1 6 16,1 2 3-16,1 0-4 0,3 1-10 15,5 2-1-15,1 1 0 16,4 0-2-16,-3 0 0 15,-5 0 3-15,-8 0-2 16,-5 0 4-16,-6 0 1 16,0 0 4-16,0-2 4 15,0-6-11-15,-8-3-24 16,-10-9-68-16,-1-3-119 16,-2-11-682-16</inkml:trace>
  <inkml:trace contextRef="#ctx0" brushRef="#br0" timeOffset="201341.82">22652 5241 738 0,'0'0'53'0,"0"0"-35"15,0 0 24-15,0 0-19 16,0 0 8-16,0 0 67 16,10 108-36-16,6-58-39 15,1 9 14-15,-2 6-12 16,3 3 7-16,-3 4-1 16,2 1-14-16,-7 7-13 15,-1-2 0-15,-5 3-3 16,-4-3 1-16,0-4 0 15,0-1-1-15,0 2 0 16,0 0 1-16,0-3 1 16,0-5 0-16,0 2-2 0,0-6 4 15,0-2-1 1,3-3-1-16,2-4 1 0,-1-3-2 16,2-4-1-16,-1 0-1 15,0-4 4-15,0-5-4 16,1-5 0-16,0-8-1 15,2-4-2-15,-2 0-4 16,1-5-5-16,-2 0 0 16,-1-3-2-16,-1 0 5 15,0-3-13-15,-1-5-30 0,-2-3-29 16,1-2-110 0,-1-5-255-16</inkml:trace>
  <inkml:trace contextRef="#ctx0" brushRef="#br0" timeOffset="202436.43">22728 4939 443 0,'0'0'113'0,"0"0"-113"16,0 0 0-16,0 0 75 0,0 0 24 15,0 0 0-15,100 17-31 16,-48-4-37-16,6 2-21 15,4 1-7-15,5 4-3 16,2 3 3-16,3 1 0 16,-4-1 0-16,-4-1-3 15,-6 1 5-15,-3 0-7 16,1 6 4-16,3 2 25 16,4 1 3-16,1 4-4 15,-5-2-10-15,-5 4-12 16,-5-4 4-16,-8 2-6 15,-7 0 2-15,-7 0-4 16,-5-1 6-16,-3 1 8 16,-2 3 3-16,-1 0-4 0,1-1 8 15,1 2-10-15,-3 4-2 16,1 3-1-16,-2 6 4 16,-3 0 3-16,-2 1-2 15,-1 2 12-15,-2-6 1 16,1-2-12-16,-2 1-8 15,-1-3 0-15,-4 2-4 16,0 1 4-16,0-3 3 16,0 3 1-16,-10-2 2 15,-4-2-1-15,-1 0 4 0,-4-2-10 16,-2 1 2 0,0 0 1-16,-1-1-1 15,-2 1-3-15,0-1-4 16,2-2 1-16,-2 0 4 0,-1-4-1 15,1-3-4-15,-3 4 4 16,0-6 3-16,0 2 0 16,-4-4 3-16,-3-2-1 15,-2 1 0-15,2-2-7 16,-1-5 2-16,2-2-1 16,3-5 0-16,2-6-3 15,1-5 1-15,4-4 1 16,-4 0 0-16,-5 0 0 15,-3 0-1-15,-9 0 2 16,-3 0-1-16,-3 0 1 0,1 0-2 16,7 0 1-1,4 0 0-15,9 0 3 0,8 0 7 16,5 0-5-16,7 0 3 16,4 0 8-16,2 0-3 15,2 0-2-15,-1 0-4 16,-2 0-5-16,0 0-4 15,-2-4-2-15,0-5-16 16,1-3-35-16,0-5-48 16,5-9-66-16,0-12-177 15</inkml:trace>
  <inkml:trace contextRef="#ctx0" brushRef="#br0" timeOffset="203423.01">24116 6026 237 0,'0'0'107'0,"0"0"-96"0,0 0 35 16,0 0 28-16,0 0 38 16,0 0 11-16,11 10 1 15,15-7-28-15,11-1-53 16,17-2-25-16,14 0-6 15,25 0-12-15,16 0 0 16,14 0-1-16,12 0-8 16,6 0-5-16,10 0-8 15,4-3-27-15,2 1 32 16,6-1 17-16,-1-4 8 0,-4-2 1 16,2-4-8-1,-7-3 20-15,3-2-7 0,-3-1 14 16,-7 2-11-16,-13 3 3 15,-16 2 1-15,-18 1-3 16,-21 0-3-16,-15-1 9 16,-14 0 3-16,-10 4 7 15,-5 3-8-15,-1 1-5 16,-3 1-15-16,-7 0-3 16,-8 3 3-16,-9 0 12 15,-4 0 6-15,-2 0-10 16,0 0-4-16,0 0-10 15,-15 0-12-15,-9 0-33 0,-12 0-56 16,4 0-128 0,9-7-460-16</inkml:trace>
  <inkml:trace contextRef="#ctx0" brushRef="#br0" timeOffset="204126.04">28013 5246 738 0,'0'0'40'0,"0"0"41"0,0 0 45 16,0 0-71-1,0 0-24-15,0 0-5 0,-79-35-9 16,43 54-10-16,-6 14 2 15,-4 11 12-15,3 8-3 16,1 8-1-16,6 5 14 16,7 5-3-16,5 0-10 15,13 1 2-15,11-3-6 16,0-3-11-16,27-7-3 16,15-8-7-16,13-11-52 15,11-14-73-15,4-9-125 16,-6-11-287-16</inkml:trace>
  <inkml:trace contextRef="#ctx0" brushRef="#br0" timeOffset="205273.32">28140 5709 737 0,'0'0'198'0,"0"0"-193"16,0 0 36-16,0 0 30 16,-107-14-27-16,75 29-9 15,5 7-11-15,5 3-13 16,3 6-8-16,6 4 1 16,7-1-4-16,6 0 7 0,0-3-5 15,0-6-1-15,16-4 2 16,9-8-3-16,8-6-5 15,4-5-21-15,-1-2-14 16,-1-3 7-16,-10-14-2 16,-6-7 3-16,-10-7 24 15,-8-4 8-15,-1-3 4 16,0 5 2-16,0 6 3 16,-9 8 17-16,3 8 2 15,0 5 1-15,1 5 0 16,2 1-6-16,-2 0-16 15,-1 1-7-15,0 13 1 16,1 8-1-16,5 7 2 0,0 2 2 16,9-1-2-16,17-2 2 15,5-6-4-15,3-8-6 16,1-5-2-16,-2-9-7 16,-7 0 9-16,-6 0-5 15,-8-17 10-15,-6-8 2 16,-5-4 10-16,-1-3-2 15,0 3-3-15,0 5 1 16,0 7 7-16,0 10-4 16,0 5 9-16,-6 2-19 15,-1 8 0-15,-1 17 0 16,1 9 0-16,7 3 4 16,0-1-2-16,2-5 1 15,15-6-6-15,4-9 1 0,4-4-22 16,1-7-1-16,4-2 4 15,-2-3 1-15,-3 0-11 16,-4-20 11-16,-7-8 15 16,-3-4 5-16,-3-5 0 15,-5 1 3-15,0 10 6 16,-3 9 6-16,0 7 9 16,0 7 4-16,0 3 3 15,0 0-24-15,0 3-7 16,0 19 0-16,0 6 0 15,0 4 11-15,9 5-4 16,7-4-4-16,5-4-2 16,2-4-1-16,2-9-7 0,0-6-1 15,2-6-5-15,-3-4-9 16,-4 0 13-16,-1-13 8 16,-5-7 1-16,-1-9 1 15,-4-9 16-15,-3-7 4 16,1-7-11-16,-3-4-2 15,1 0 1-15,-2 6-8 16,-1 5 0-16,-2 10 7 16,0 8 1-16,0 3-7 15,0 3 2-15,0 2-1 0,-2-4 4 16,1-1 1 0,-1-3 5-16,2-2-4 0,0-4-5 15,0-1-3 1,0 0 3-16,0 2-3 15,0 8 3-15,0 5-4 0,0 7 0 16,0 7 3-16,0 2-2 16,0 3 3-16,0 0-4 15,0 0-4-15,0 25-11 16,0 18 10-16,-2 17 5 16,1 11 8-16,1 8-6 15,0 1-2-15,0-2-1 16,6-3-5-16,3-3-44 15,7-9-68-15,-1-10-258 16</inkml:trace>
  <inkml:trace contextRef="#ctx0" brushRef="#br0" timeOffset="205454.88">28702 5643 914 0,'0'0'215'0,"0"0"-164"16,0 0 26-16,0 0-9 16,90-11-50-16,3 18-18 15,15 11-35-15,-2-2-131 16,-17-7-465-16</inkml:trace>
  <inkml:trace contextRef="#ctx0" brushRef="#br0" timeOffset="-196919.87">20555 11562 845 0,'0'0'108'0,"0"0"-77"16,0 0-18-16,0 0 16 16,0 0-3-16,0 0 2 0,0 0-9 15,-22 17 19-15,22 17-7 16,4 8-11-16,-3 8 1 15,-1 6 4-15,0 8-1 16,0 5 5-16,0 3-22 16,0 1 12-16,0 0-5 15,0 2-5-15,0-4 0 16,0 0-3-16,0-5 2 16,0-3 0-16,0-10 1 15,0-5 3-15,0-7 5 16,0-12-5-16,0-9-6 15,0-9 0-15,0-7-5 16,0 0-1-16,0-4-1 16,0 0-6-16,0 0-24 15,0 0-52-15,-1 0-74 0,-6-19-291 16</inkml:trace>
  <inkml:trace contextRef="#ctx0" brushRef="#br0" timeOffset="-195796.87">21619 11668 816 0,'0'0'57'16,"0"0"-45"-16,0 0 18 16,-11 75 70-16,10-30-43 15,1 10-9-15,0 7-1 16,12 5-15-16,8 2-5 16,1 0-7-16,-4 0-12 15,-4-1 1-15,-7-2-1 16,-4-7 2-16,-2-8-1 15,0-9 5-15,0-7-6 16,-2-9 0-16,-3-5-8 16,0-8 0-16,0-3-16 0,1-1-59 15,-4-9-112-15,-1 0-448 16</inkml:trace>
  <inkml:trace contextRef="#ctx0" brushRef="#br0" timeOffset="-194706.58">20700 13362 751 0,'0'0'56'0,"0"0"-31"15,0 0 59-15,-81-13-15 16,45 33-34-16,-2 8 19 16,2 8 5-16,9 8-21 0,14 5-19 15,13 5-1 1,1-1-9-16,29-2-2 0,16-8-2 15,20-6-1-15,14-13-1 16,10-12-3-16,-6-12-7 16,-15 0-14-16,-18-21-1 15,-18-14 10-15,-15-8 8 16,-17-3 2-16,-1-2 1 16,-28 0-3-16,-14 1 3 15,-10 5 0-15,-8 8-4 16,-1 11 1-16,3 9-15 15,10 9-31-15,20 5-45 16,21 3-105-16,7 9-274 0</inkml:trace>
  <inkml:trace contextRef="#ctx0" brushRef="#br0" timeOffset="-194130.87">21784 13033 453 0,'0'0'178'16,"0"0"-34"-16,0 0 10 16,0 0-50-16,0 0-41 0,0 0-29 15,-6 13-21-15,9 20 19 16,9 14 23-16,2 6-19 16,3 5-3-16,-1 2-4 15,-2 3-5-15,-3 0-5 16,-1 2-10-16,-4-7-1 15,-1-1-4-15,-1-7-1 16,1-10-2-16,-4-7 1 16,1-11 0-16,-1-9-1 15,-1-8 1-15,2-5-2 16,-2 0 0-16,2 0 0 16,1-5-26-16,0-8-82 15,-3-2-153-15,0 5-625 16</inkml:trace>
  <inkml:trace contextRef="#ctx0" brushRef="#br0" timeOffset="-193404.64">19080 14386 410 0,'0'0'327'15,"0"0"-310"-15,0 0-11 16,0 0 36-16,0 0-27 16,87-4 4-16,-19-2 30 15,27-1 2-15,32 0-25 16,39 0-2-16,37-1-3 16,32 1 23-16,28 0-22 15,11-4-12-15,11-3-5 16,7-4-5-16,-2-2-3 15,-1 2 3-15,-14 2 0 16,-20 9-2-16,-18 0 2 16,-25 1 1-16,-21 2 1 0,-21 1 1 15,-24-5 19-15,-24 0 5 16,-20-2-2-16,-24-2-7 16,-23 4-3-16,-19 2 6 15,-20 3 5-15,-12 3 11 16,-4 0 5-16,0 0-3 15,0 0-17-15,0 0-14 16,0 0-5-16,0 0-3 16,0 0-3-16,0 6-16 15,0 2-36-15,0 6 18 16,3-3-38-16,9-2-30 16,-3-9-137-16</inkml:trace>
  <inkml:trace contextRef="#ctx0" brushRef="#br0" timeOffset="-188474.4">16410 12530 76 0,'0'0'557'0,"0"0"-489"15,0 0-40-15,0 0 125 0,0 0-3 16,0 0-36-1,0 0-70-15,-2-68-10 0,11 35-16 16,5-7-5-16,4-10-2 16,2-9-11-16,3-12 1 15,5-15 0-15,2-8 1 16,0-9-3-16,0 6 2 16,-6 12-1-16,-5 20 1 15,-4 23-1-15,-4 17 0 16,-4 11 0-16,-3 8 1 15,-2 6 1-15,-1 0-2 16,5 14-9-16,5 24 9 16,5 19 1-16,5 16 17 15,-1 13-12-15,0 4 0 16,0 2 0-16,-5-2-2 0,-4-1-2 16,-3-10-2-1,-5-6-4-15,-3-7-8 0,0-8-69 16,-9-10-34-16,-10-12-110 15,-5-13-201-15</inkml:trace>
  <inkml:trace contextRef="#ctx0" brushRef="#br0" timeOffset="-188297.4">16563 12201 508 0,'0'0'148'0,"0"0"-72"15,0 0 80-15,0 0-88 0,0 0-54 16,0 0-12-16,53-26 8 16,-1 30-10-16,12 6-2 15,11-3-116-15,-1-2-246 16</inkml:trace>
  <inkml:trace contextRef="#ctx0" brushRef="#br0" timeOffset="-187996.68">17186 12140 572 0,'0'0'279'16,"0"0"-267"-16,0 0 14 15,0 0 47-15,0 0-51 16,0 0 32-16,111 0 10 16,-37 10-34-16,8 0-22 15,-1 0-6-15,-6-4-2 16,-11-2 0-16,-12 0 0 16,-13-4-12-16,-13 0-19 15,-16 0-56-15,-10 0-110 16,0-13-208-16</inkml:trace>
  <inkml:trace contextRef="#ctx0" brushRef="#br0" timeOffset="-187683.52">17563 11939 548 0,'0'0'241'16,"0"0"-213"-16,0 0 54 15,0 0-44-15,0 0-33 16,0 0 8-16,115-6-13 16,-58 26 2-16,2 3-6 15,-5 2 1-15,-11-1-18 16,-11-5-16-16,-15-4 18 0,-11-1 14 16,-6-2 2-1,0 4 3-15,-12 1 3 0,-16 2 40 16,-8 4-3-16,-7 1 0 15,1 3-17-15,3 6-6 16,-1 3-15-16,3 6-2 16,-2 2-8-16,-4-1-85 15,3-5-360-15</inkml:trace>
  <inkml:trace contextRef="#ctx0" brushRef="#br0" timeOffset="-187072.71">16355 13667 721 0,'0'0'181'0,"0"0"-153"0,0 0 19 16,0 0-8-16,0 0 3 15,-20 92 53-15,14-36-47 16,6 4-12 0,0 6-11-16,0 5-8 0,13 4-9 15,-2 0-1-15,-3-5-6 16,-5-5-1-16,-3-8-2 15,0-14-1-15,0-9-73 16,-3-13-10-16,0-15-164 16,-2-6-296-16</inkml:trace>
  <inkml:trace contextRef="#ctx0" brushRef="#br0" timeOffset="-186595.47">16332 13662 821 0,'0'0'60'16,"0"0"-25"-16,0 0 29 15,0 0-33-15,0 0-21 16,87-39-7-16,-44 54 6 16,8 10-9-16,-2 6-3 15,-12 5-3-15,-11-1-24 16,-17 0-8-16,-9-1 6 0,-5 0 6 15,-22-5-5 1,-10 1 28-16,-6-4-1 0,-1-4 2 16,9-3 2-1,8-4 2-15,12-3-1 0,14 1-1 16,1 3 0-16,6-4 0 16,20 5 4-16,9 0 1 15,5-3 5-15,-1 3-8 16,-5 1-2-16,-6-1 4 15,-5 1 0-15,-11 0-4 16,-8 2-5-16,-4 0-1 16,-3 2 6-16,-18 0 7 15,-6-2 4-15,-7 2 3 16,-5-4 12-16,-1-1-2 16,1-2-4-16,1-5-9 0,8-3-6 15,4-2 3 1,7-5-6-16,5-2 5 0,10-18-7 15,4-12-44-15,27-9-250 16</inkml:trace>
  <inkml:trace contextRef="#ctx0" brushRef="#br0" timeOffset="-186288.3">17086 13981 919 0,'0'0'82'0,"0"0"-77"15,0 0 53-15,0 0-10 16,0 0-22-16,106-3-2 16,-53 3-16-16,-1 0-3 15,-7-1-7-15,-9 1 4 16,-10-2 0-16,-10 2 0 15,-9-3 0-15,-5 3 4 16,-2-1 8-16,0 1-4 16,0 0-9-16,0 0-1 15,0 0-5-15,0 0-30 16,0 0-89-16,0 0-366 0</inkml:trace>
  <inkml:trace contextRef="#ctx0" brushRef="#br0" timeOffset="-185570.64">17175 14034 302 0,'0'0'141'0,"0"0"-136"15,0 0 33-15,0 0 57 16,0 0-25-16,0 0 64 15,12 25 25-15,26-25-59 0,9 0-58 16,4 0-16-16,-5 0-9 16,-3 0-9-16,-5 0 3 15,-4 0-7-15,-6 0 2 16,-6 0-6-16,-8 0 0 16,-8 0 0-16,-4 0 3 15,-2 0-2-15,0 0 2 16,0 0-3-16,0 0 0 15,0 0-4-15,0 0-11 16,0 0-48-16,-8 0-105 16,-3-5-302-16</inkml:trace>
  <inkml:trace contextRef="#ctx0" brushRef="#br0" timeOffset="-185245.51">17366 13726 830 0,'0'0'29'16,"0"0"-29"-16,0 0-11 16,0 0 11-16,0 0 13 15,106 59 25-15,-54-32-25 16,0-2-13-16,-8-1-2 0,-9-2 1 15,-12-5-7 1,-7-1-1-16,-10-1 7 0,-6 1 1 16,0 2 2-16,-7 4 7 15,-17 5 46-15,-7 2-16 16,-8 4-8-16,-7 6-14 16,-5 0-14-16,-6 2-2 15,-1-2-31-15,3-5-235 16,7-10-469-16</inkml:trace>
  <inkml:trace contextRef="#ctx0" brushRef="#br0" timeOffset="-179172.13">22200 14620 466 0,'0'0'27'0,"0"0"-25"16,0 0 95-16,0 0 35 16,0 0-69-16,0 0 24 0,0 0-12 15,0 0-40-15,-22-12-25 16,22 12 2-16,-6 0 1 16,-6 7 8-16,-7 8 43 15,-2 2-23-15,-3 1-7 16,-1 5-12-16,1 4-7 15,3 1 6-15,1 5-3 16,8 0-2-16,5 4-7 16,7 3-2-16,0-5-3 15,18-3-1-15,10-2 2 16,7-5 1-16,5-4 0 16,4-6-1-16,3-8-4 15,-1-7 2-15,0 0 0 0,-3 0 4 16,-4-17-6-1,-7 0 3-15,-10-6 3 0,-8-4 1 16,-6-4-5-16,-8-3 1 16,0-2 2-16,0-3 4 15,-16 0-6-15,-5 1 3 16,2 1 3-16,-4 3-3 16,0 2 6-16,-1 5-6 15,1 5-2-15,2 5 1 16,-1 6 2-16,2 6-7 15,0 2-1-15,-7 3-3 16,-6 0-4-16,-4 13-3 16,-8 8-23-16,5 3-82 15,5 1-80-15,12-6-358 0</inkml:trace>
  <inkml:trace contextRef="#ctx0" brushRef="#br0" timeOffset="-176830.81">20334 10389 85 0,'0'0'39'0,"0"0"-18"0,0 0 50 15,0 0 11-15,0 0 21 16,0 0-4-16,0-28 16 16,0 28-24-16,0 0-20 15,0 0-1-15,0 0-2 16,0 0-9-16,0 0 5 15,0 0-19-15,0 0-15 16,0 0-13-16,0 0-9 16,0 0-8-16,0 8-1 15,0 12 1-15,0 8 13 16,0 2-7-16,0 3 0 16,0 2-1-16,0 6 4 15,0 0-3-15,0 2 2 16,0 3 0-16,0-5-2 15,0-4-3-15,0-5 0 0,3-6-1 16,-1-5-1-16,1-8 0 16,0-2 0-16,-3-6-1 15,1-2 2-15,-1-1 2 16,0-2 6-16,0 0 1 16,3 0 15-16,-1-13 1 15,-1-9-27-15,2-6 3 16,-3-4-3-16,0-3 1 15,0-1-1-15,0 4-1 16,0 2 1-16,1 7 2 0,-1-1-2 16,0 4 0-1,0-1 1-15,0-1-1 0,-4 2 2 16,-3-2-1-16,-2 1 0 16,0-2-1-16,-1 3 0 15,3 5 0-15,3 2 0 16,2 8 0-16,2 2 0 15,0 3 0-15,0 0 0 16,-1 0-1-16,1 0 0 16,0 0 1-16,0 0 1 15,0 0-1-15,0 0 4 16,0 0 1-16,0 0 2 16,0 0 0-16,0 0-3 15,0 0-4-15,0 0-2 16,0 0-4-16,0 4 0 0,0 14 0 15,0 10 6 1,0 5 0-16,0 6 1 0,0 4 0 16,9 5-1-16,0 2 0 15,3 3 1-15,-3-4 1 16,-2-6-2-16,4-2 0 16,-4-7 0-16,4-6 0 15,-3-5 0-15,-2-6-1 16,0-5-1-16,-4-4 3 15,-1-4-1-15,-1-1 3 16,0-3-2-16,0 0 7 16,0 0 3-16,0-10 22 0,0-9-1 15,0-9-31-15,-6-5 0 16,-1-9-1-16,-3-7-3 16,2-4 2-16,1-2 1 15,-1 3-2-15,1 3 2 16,4 6-2-16,0 4 4 15,0 3-2-15,0 2 0 16,0 6 0-16,1 0 2 16,-1 1-2-16,0-1 0 15,-1 0-1-15,0 6 1 16,1 6 1-16,1 9-1 16,0 4 0-16,2 1 0 15,0 2-3-15,0 0-1 0,0 0-6 16,0 19 0-1,0 10 5-15,0 14 5 0,0 6 0 16,2 4 1-16,7 3-2 16,3 2 1-16,-3-2 0 15,0 4 0-15,-2-3 0 16,-2-2 0-16,1-4 0 16,0-9 0-16,1-6 0 15,0-8-1-15,-2-7 1 16,-2-6 0-16,-3-6 0 15,0-5 0-15,0-3 0 16,0-1 1-16,0 0 1 0,0 0 4 16,0 0-3-16,0 0 4 15,0 0-2-15,0 0 1 16,0 0-2-16,0 0-2 16,0 0-1-16,0-2-1 15,0-3-1-15,0 3 0 16,0 0 1-16,0-1-4 15,0 3-3-15,0 0-39 16,0 0-87-16,-12 0-284 16</inkml:trace>
  <inkml:trace contextRef="#ctx0" brushRef="#br0" timeOffset="-170901.79">19645 9598 175 0,'0'0'57'15,"0"0"0"-15,0 0 20 16,0 0-14-16,0 0-26 16,0 0-28-16,0 0-6 15,0 0-6-15,5 28 3 16,-2-14-13-16,4 3-100 16,-4 3-81-16</inkml:trace>
  <inkml:trace contextRef="#ctx0" brushRef="#br0" timeOffset="-170748.2">19654 9868 92 0,'0'0'131'15,"0"0"-129"-15,0 0 37 16,0 0 12-16,0 0-7 16,0 0-14-16,0 64-17 15,0-43-13-15,0 4-9 16,0 1-137-16</inkml:trace>
  <inkml:trace contextRef="#ctx0" brushRef="#br0" timeOffset="-170577.65">19708 10360 292 0,'0'0'96'15,"0"0"-95"-15,0 0 13 16,0 0-9-16,0 0 1 15,-33 89-6-15,33-64-11 16,0 5-26-16,9 2-112 16</inkml:trace>
  <inkml:trace contextRef="#ctx0" brushRef="#br0" timeOffset="-170396.14">19678 10955 200 0,'0'0'53'0,"0"0"-44"16,0 0 9-16,-20 92 2 16,20-66 10-16,0 6 4 15,0 3-34-15,0 2-3 16,3 1-29-16,5 0-64 16,0 2-87-16</inkml:trace>
  <inkml:trace contextRef="#ctx0" brushRef="#br0" timeOffset="-170249.53">19669 11612 119 0,'0'0'101'0,"0"0"0"16,0 0-42-16,-12 93-17 15,12-66-24-15,0-1-9 16,0 6-9-16,0 3 0 16,0 6-7-16,0 4-44 15,3 0-82-15,3 2-55 16</inkml:trace>
  <inkml:trace contextRef="#ctx0" brushRef="#br0" timeOffset="-170085.97">19693 12266 61 0,'0'0'105'15,"0"0"22"-15,-10 100-23 16,1-69-19-16,1-2 16 16,3-2-12-16,5-2-40 0,0 2-37 15,0 0-4-15,10 3-8 16,6 1-2-16,0 6-49 15,4 4-84-15,-4 2-35 16,-1 2-106-16</inkml:trace>
  <inkml:trace contextRef="#ctx0" brushRef="#br0" timeOffset="-169916.39">19787 13193 4 0,'0'0'288'16,"0"0"-219"-16,0 0 11 15,0 0-7-15,-16 85-39 16,11-66-20-16,4-2-12 0,1 7-2 16,0-2-56-16,1 4-190 15</inkml:trace>
  <inkml:trace contextRef="#ctx0" brushRef="#br0" timeOffset="-169753.65">19862 13886 434 0,'0'0'211'15,"0"0"-207"-15,0 0-4 16,0 0 0-16,0 0-23 0,0 0-39 16,-27 58 16-16,48-47-48 15,1 1-254 1</inkml:trace>
  <inkml:trace contextRef="#ctx0" brushRef="#br0" timeOffset="-169585.85">20030 14146 527 0,'0'0'162'15,"0"0"-162"-15,0 0-7 16,0 0-13-16,0 0-135 15,0 0 48-15,106-24-8 16,-61 17-58-16</inkml:trace>
  <inkml:trace contextRef="#ctx0" brushRef="#br0" timeOffset="-169412.32">20509 14093 480 0,'0'0'59'0,"0"0"-51"15,0 0-3-15,0 0 2 16,92-14-6-16,-54 6 3 16,5-1 21-16,8-3-25 15,-1 1-88-15,0 0-37 16,-4 1-48-16</inkml:trace>
  <inkml:trace contextRef="#ctx0" brushRef="#br0" timeOffset="-169199.37">20989 13980 275 0,'0'0'106'0,"0"0"-41"16,0 0-22-16,0 0-37 16,0 0 14-16,0 0-15 15,78-2-5-15,-50 2-13 16,-3 0-48-16,-1 0-17 16,-6 0-18-16,-3-1 12 15,-5-5 19-15,1 0 65 16,-2-1 3-16,0 2 10 0,1-1 8 15,5 0-21 1,0 3 0-16,1-2-23 0,0 3-51 16</inkml:trace>
  <inkml:trace contextRef="#ctx0" brushRef="#br0" timeOffset="-169033.81">21353 13909 6 0,'0'0'84'15,"0"0"18"-15,0 0-9 16,0 0-6-16,0 0 7 15,0 0 8-15,39-23-22 16,-39 17-24-16,1-3-14 16,-1-3-36-16,2 0-6 15,1-2-18-15,0-6-65 16,0-4-87-16,3-6-62 0</inkml:trace>
  <inkml:trace contextRef="#ctx0" brushRef="#br0" timeOffset="-168869.26">21444 13251 346 0,'0'0'51'15,"-21"-82"-51"-15,16 39-34 16,4-2 17-16,1 0-25 16,0 2-4-16,0 4 46 15,0 3-5-15,0-1-41 16,0 1-122-16</inkml:trace>
  <inkml:trace contextRef="#ctx0" brushRef="#br0" timeOffset="-168700.69">21335 12252 68 0,'0'0'340'0,"0"0"-320"16,0 0-12-16,-25-84-8 15,25 59-8-15,0-4 1 16,0-2-75-16,3-4-144 16</inkml:trace>
  <inkml:trace contextRef="#ctx0" brushRef="#br0" timeOffset="-168550.11">21097 11584 26 0,'0'0'422'0,"-4"-78"-422"16,4 37-6-16,0 1 6 16,5 3-61-16,0 1 23 15,-2 3 33-15,-2 0-83 16</inkml:trace>
  <inkml:trace contextRef="#ctx0" brushRef="#br0" timeOffset="-168375.46">21051 10760 320 0,'0'0'87'0,"0"0"-75"15,0 0 40-15,0-75-45 0,0 55-3 16,0-2 3-16,0-3-7 16,0-4-1-16,0-7-50 15,0-6-180-15,-7-9 35 16</inkml:trace>
  <inkml:trace contextRef="#ctx0" brushRef="#br0" timeOffset="-168227.86">20927 10101 275 0,'0'0'25'0,"0"0"-12"16,11-81-8-16,-2 51 2 15,0 4 4-15,-1 1-11 16,-4 3-11-16,-2-1-66 15,-2 1-110-15</inkml:trace>
  <inkml:trace contextRef="#ctx0" brushRef="#br0" timeOffset="-167716.71">20955 9585 199 0,'0'0'120'15,"0"0"-77"-15,0 0 35 16,0 0-56-16,0 0-13 15,0 0-5-15,-17-41 2 16,17 37-6-16,0-3 0 16,0 2-8-16,0-3-4 0,0 2-26 15,-3-2-28-15,-7 3-42 16,-2-1-6-16,-4 2 53 16,-2 2 40-16,0-1 21 15,-2-1 0-15,0 3 16 16,0-4 38-16,-1 3-14 15,-3 0 11-15,-2-1-22 16,-3 3-2-16,-2-2-14 16,0 0-13-16,-2 2 0 15,-2 0 0-15,5-1-1 16,1-1 0-16,0 0 1 16,3 0 0-16,-7 0 0 15,-3 1 0-15,-7-4 0 0,1 2 1 16,-4 0-1-16,1 1 0 15,2-1-1-15,1 3 1 16,0 0 0-16,4 0 0 16,2 0 0-16,1 0-4 15,4 0-6-15,0 0-1 16,1 0 2-16,0 0-1 16,0 0-9-16,0 0-7 15,-1 0-2-15,1 0 27 16,2 0 1-16,3 3 1 15,6 2-1-15,3 4-4 16,4-3-112-16</inkml:trace>
  <inkml:trace contextRef="#ctx0" brushRef="#br0" timeOffset="-167561.13">19623 9484 181 0,'0'0'11'0,"0"0"9"15,0 0 12-15,0 0-18 16,0 0-10-16,0 0-4 16,-40 0-4-16,40 0-198 15</inkml:trace>
  <inkml:trace contextRef="#ctx0" brushRef="#br0" timeOffset="-154150.83">16676 9806 144 0,'0'0'113'0,"0"0"-57"0,0 0 54 16,0 0-15-16,0 0 9 15,0 0 12-15,-5-75-7 16,5 72-22-16,0 1-41 15,-4-3-7-15,-10 2-20 16,-10 0-16-16,-9 3 2 16,-10 0 3-16,-6 0 2 15,-3 14 1-15,0 4 3 16,2 4 6-16,4 5 6 16,7 2 0-16,5 5-5 15,7 4-9-15,6 4-2 0,9 6 3 16,5 5 2-1,7-3-6-15,0 4 7 0,10-5-8 16,12 1-4-16,8 1-3 16,8-7 1-16,5-5-2 15,11-6-6-15,1-13-18 16,3-6-75-16,-4-9-120 16,-8-5-252-16</inkml:trace>
  <inkml:trace contextRef="#ctx0" brushRef="#br0" timeOffset="-153787.27">16732 10115 646 0,'0'0'133'0,"0"0"-125"16,0 0 98-16,0 0-33 16,0 0-61-16,0 0-9 15,-27 39 31-15,26-5-3 16,1 9-16-16,0 3 9 15,0 2-6-15,0 1-3 0,0-4-4 16,0-3-3-16,0-5-6 16,0-4 1-16,0-3-3 15,0-6-17-15,9-7-120 16,7-8-286-16</inkml:trace>
  <inkml:trace contextRef="#ctx0" brushRef="#br0" timeOffset="-153538.92">16722 9953 900 0,'0'0'45'16,"0"0"-42"-16,0 0 63 15,0 0 2-15,0 0-55 16,0 0-13-16,-18-14-7 16,18 14-10-16,10 12-20 15,4 4-101-15,2-2-263 16</inkml:trace>
  <inkml:trace contextRef="#ctx0" brushRef="#br0" timeOffset="-153096.11">16898 10199 767 0,'0'0'212'0,"0"0"-212"15,0 0-7-15,0 0 7 16,0 0 9-16,6 112 11 15,14-68 0-15,0 2-4 16,-2-3-7-16,-3-9-7 16,-3-5-4-16,-6-10 2 15,-2-6 0-15,-4-7 1 0,0-5-1 16,0-1 6-16,0-4 14 16,0-16 4-16,0-9-21 15,-3-3-2-15,0-4 4 16,3-3-3-16,0 3-1 15,0 2-1-15,9 9 3 16,7 9-3-16,-4 6-4 16,1 6 4-16,-3 4 3 15,-1 0 4-15,1 2 1 16,2 17-3-16,-3 13-3 16,-1 4 4-16,-1 3 2 15,-3-1-6-15,-1-4-1 16,0 0-1-16,3-3-63 15,2-4-151-15,2-7-470 0</inkml:trace>
  <inkml:trace contextRef="#ctx0" brushRef="#br0" timeOffset="-152072.15">17630 10139 293 0,'0'0'53'0,"0"0"22"16,0 0 22-16,0 0 18 15,0 0-23-15,0 0-21 16,45 0-15-16,5 0-23 16,19 3-3-16,13 4-18 15,11 0-5-15,4 1-4 16,-2-3-2-16,-2 2-2 0,-10-4-1 16,-11-1-5-1,-14-1-2-15,-10-1-9 0,-11 0 14 16,-9 0 4-16,-6 0 1 15,-6 0-1-15,-5-6-12 16,-3 1-54-16,-5-1-95 16,-3 0-91-16</inkml:trace>
  <inkml:trace contextRef="#ctx0" brushRef="#br0" timeOffset="-151756">18379 9975 434 0,'0'0'162'16,"0"0"-162"-16,0 0 4 16,0 0 11-16,0 0 66 15,0 0 5-15,103 39-24 16,-55-22-43-16,-1 0-14 15,-2 0-4-15,-8 0 0 16,-10 2-1-16,-9-2-1 16,-9 4-3-16,-9 2 1 15,0 8-3-15,-13 2 6 0,-19 9 3 16,-11 4-3 0,-12 0-1-16,-11-1 1 0,-10-6-56 15,-6-7-247-15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3T04:21:03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1871 2070 318 0,'0'0'78'0,"0"0"-76"16,0 0-2-1,0 0 38-15,0 0 33 0,0 0 46 16,0 0-5-16,-1 0-32 16,1 0-32-16,0 0-4 15,3 0 1-15,-3 0-1 16,0 0-5-16,0 0-10 15,0 0-1-15,0 0-2 16,0 0-5-16,0 0-7 16,0 0 2-16,0 0-1 15,0 0-4-15,0 0-1 16,0 0-4-16,0 0-2 16,0 0 1-16,3 0-1 0,-3 0-2 15,0 0 1 1,0 0 1-16,0 0-3 0,0 0 2 15,0 0-2-15,0 0-1 16,0 0-1-16,0 0-2 16,6-2-39-16,12-3-81 15,0-5-150-15,7-4-107 16</inkml:trace>
  <inkml:trace contextRef="#ctx0" brushRef="#br0" timeOffset="878.89">2010 2263 455 0,'0'0'121'0,"0"0"-117"15,0 0 45-15,0 0 99 16,0 0-24-16,0 0-6 16,-1-12-23-16,1-7-76 15,0-5 0-15,-2-5 9 16,1-5-9-16,-1-7-4 15,2-7 0-15,0-10-12 16,0-12-2-16,0-6-2 16,11-4 3-16,2-2-1 15,4 2-1-15,-4 12 0 16,-1 11-2-16,1 17 4 16,-4 14-3-16,0 7 3 15,-4 8-4-15,2 7 1 16,-7 4 1-16,0 0 0 0,0 0 0 15,3 0-2-15,0 2-5 16,5 16-8-16,6 6 12 16,0 10 3-16,7 4 3 15,0 6 0-15,0 9-3 16,-1 5 0-16,-3 8 4 16,1 4 1-16,-8 2 1 15,-2-2 0-15,-4-4-2 16,-4-7-2-16,0-6-2 15,0-5 1-15,0-7-1 0,0-5-4 16,0-9-35 0,0-3-37-16,0-7-62 0,-4-6-65 15,-4-11-109-15,-1 0-1 16</inkml:trace>
  <inkml:trace contextRef="#ctx0" brushRef="#br0" timeOffset="1083.33">1952 1971 547 0,'0'0'36'15,"0"0"48"-15,0 0 68 16,0 0-81-16,0 0-43 16,0 0 10-16,24-23 1 15,12 23-16-15,10-1-9 0,5 1-13 16,4 0-2-16,8 0-34 15,1-3-135-15,3-8-362 16</inkml:trace>
  <inkml:trace contextRef="#ctx0" brushRef="#br0" timeOffset="2212.78">3474 1484 137 0,'0'0'138'16,"0"0"-133"-1,0 0 93-15,0 0 17 0,0 0-29 16,0 0 7-16,-8-2-5 16,8 2-36-16,0 0-32 15,0 3-15-15,0 16 2 16,0 7 71-16,0 8-28 15,0 3-5-15,0 8-3 16,0 5 13-16,0 3-24 16,0 4 4-16,0 1-20 15,0 1 2-15,0-2 2 16,-3-6-5-16,0-1-9 16,3-5 0-16,0-7-5 15,0-6 0-15,0-7 0 0,0-8 0 16,0-8-6-16,0-1-35 15,5-7-61-15,2-1-132 16,3-9-225-16</inkml:trace>
  <inkml:trace contextRef="#ctx0" brushRef="#br0" timeOffset="2909.65">3405 1518 280 0,'0'0'102'0,"0"0"-94"15,0 0 73-15,0 0-25 16,0 0 16-16,0 0-12 16,31-21-25-16,-2 19 22 15,5 1-30-15,0 1-27 16,-4 0 10-16,-3 0-5 16,-2 0 5-16,-4 0-5 15,-4 4-5-15,-4 4 0 0,-4 4-8 16,-3 2-10-16,-6 4 12 15,0 2 6-15,0 6 4 16,-14 1 4-16,-2-3-5 16,1 5-2-16,0-6 0 15,6-1-2-15,3-2 1 16,6-1-3-16,0-6 2 16,0 2 1-16,11-2-1 15,5-3-1-15,8 2 0 16,0 0 2-16,4 0 0 15,-4 2-3-15,3-1 1 16,-9 1 2-16,4-1-1 16,-7 0-8-16,-3 1 2 15,-1 2 0-15,-6 3 0 0,-5 2-3 16,0 2 1-16,0 4 2 16,-7 2 7-16,-8 0 4 15,-3 0 1-15,-3 2 3 16,-4-2 1-16,-5-5 22 15,-1-2 7-15,-4-8 24 16,1-4 5-16,3-5-1 16,-3-5-21-16,-1 0 2 15,-4-7-16-15,-1-10-22 16,0-5-9-16,12-4-21 16,8-3-75-16,20-5-200 15</inkml:trace>
  <inkml:trace contextRef="#ctx0" brushRef="#br0" timeOffset="3594.18">5187 1476 442 0,'0'0'211'0,"0"0"-197"15,0 0 108-15,0 0 5 16,0 0-65-16,0 0-13 15,-83-25 1-15,62 32-7 16,0 12-17-16,2 6-10 0,-2 11 1 16,3 10 0-1,-3 5 14-15,6 7-2 0,-1 2-8 16,5 1 6 0,1-3-6-16,10-3-9 0,0-9-8 15,4-5-3-15,17-4-1 16,12-8-3-16,18-5-15 15,11-9-48-15,14-8-50 16,2-7-131-16,-5 0-276 16</inkml:trace>
  <inkml:trace contextRef="#ctx0" brushRef="#br0" timeOffset="3849.8">5424 1802 867 0,'0'0'28'16,"0"0"-8"-16,0 0 60 15,0 0-64-15,0 0-12 16,0 0 24-16,-31 86 13 16,31-47-12-16,0 0-18 15,3 0-11-15,5-1 1 16,1-3-5-16,1-4 4 15,-1-5-26-15,0-4-80 16,3-9-122-16,-2-12-219 16</inkml:trace>
  <inkml:trace contextRef="#ctx0" brushRef="#br0" timeOffset="4044.28">5453 1722 678 0,'0'0'224'0,"0"0"-223"15,0 0 18-15,0 0 25 16,0 0-44-16,0 0-1 16,-21-13-40-16,30 16-210 0,9 6-297 15</inkml:trace>
  <inkml:trace contextRef="#ctx0" brushRef="#br0" timeOffset="4472.43">5572 1909 583 0,'0'0'378'16,"0"0"-378"-16,0 0-3 15,0 0 3-15,0 0 25 16,30 84 6-16,-15-46-3 16,3 3-6-16,-5-4-22 15,-2-1 1-15,-4-9-1 0,-4-6 0 16,-3-9 0-16,3-4-1 16,-3-8 1-16,0 0 0 15,0-3 13-15,3-13-6 16,-3-6-7-16,5-2 4 15,-2-8-4-15,0 0 0 16,5-1 5-16,3 1-3 16,1 6 1-16,4 9 1 15,-2 7 12-15,-4 5 1 16,2 5-10-16,0 0-2 16,1 10-5-16,1 14 1 0,1 7 1 15,-5 6 5-15,-1 4-3 16,0-3-4-16,-3-1 0 15,0-3-1-15,6-3-10 16,0-6-142-16,3-6-419 16</inkml:trace>
  <inkml:trace contextRef="#ctx0" brushRef="#br0" timeOffset="7590.34">7101 943 282 0,'0'0'196'0,"0"0"-165"16,0 0-8-16,0 0 41 15,0 0 11-15,0 0-15 16,-6 24 5-16,3 2 10 16,1 11-20-16,2 6-14 15,0 7-7-15,5 7-3 16,9 6 3-16,-3 4-7 16,0-1-17-16,-4-1 3 15,1-5 3-15,-4-4 1 16,-1-3-10-16,-3-1 1 15,0-2-4-15,0-2-3 16,0 0 5-16,0-4-2 0,0 0 0 16,0-3-3-16,-7-5 1 15,4 1-1-15,0-3 0 16,-2-4-1-16,2-2 0 16,-1-4 2-16,1-2-2 15,-2-1 1-15,1-2 1 16,1 3-1-16,0-5 0 15,2 2-1-15,-1 1 1 16,-1-1-1-16,3 6-1 16,-3-1 1-16,0 5 1 15,0 0 0-15,1-1 1 16,1-5-2-16,1 1-1 16,0-2 1-16,0-1 1 0,0 0-1 15,0 0-1-15,0-2 1 16,0-2 0-16,0 1 0 15,-3-3 1-15,0 1-1 16,2-2 0-16,-1 0 0 16,2 3 0-16,-1-2 0 15,1 4 0-15,0 0 0 16,0 1 0-16,0 1 2 16,0-1-2-16,0 2 0 15,0-1-2-15,1-1 2 16,8 5 0-16,-3 0 0 15,0 0 0-15,-3 4-1 16,-1 0 2-16,-1 0 1 0,-1 0-1 16,0 5 1-1,2-1-1-15,1 2 0 0,1 1-1 16,2 2 0-16,0-1 0 16,0-3 0-16,0 2 0 15,1 1 1-15,-4-1-1 16,2 5 0-16,-4 3 0 15,-1 2 0-15,0 1 1 16,0 1-1-16,0 1 0 16,0 4 3-16,0-3-3 15,0 4 0-15,0 3 0 16,0-2 0-16,3 7 0 0,3-4 0 16,2-1 1-1,-1 3-1-15,-4-3 3 0,3 1 2 16,-6 3 1-16,3 0-6 15,0 1 4-15,-3 2-4 16,0-1 1-16,0 7 0 16,0-1 0-16,0 3 0 15,0-4 1-15,0-1 1 16,0 3-3-16,0 0 0 16,0 2 4-16,0 0-2 15,0-1-1-15,0 2 5 16,0 2-2-16,0 1 1 15,0 1-5-15,0 3 3 16,0 4-3-16,0 3 4 16,0 1-2-16,0 0-1 0,0-3 0 15,8 0 1-15,0 0 0 16,1 0-1-16,0 0 2 16,3-3 0-16,-3 1-1 15,-1-2 1-15,-2 2-1 16,-1 1 1-16,-3 3 2 15,-2-1-4-15,0 0-1 16,0-1 2-16,0-4-1 16,0 4 0-16,-7-4-1 15,1 4 1-15,-2-6-1 16,-1 4 0-16,-1-2 1 16,4-2-1-16,-2 1 3 15,1 2 2-15,0 2 1 0,-1 0-2 16,2 1 0-16,1-2 0 15,-1 0-3-15,2 3 0 16,0-1 0-16,1 0 0 16,-2-1 1-16,1 3 0 15,-1 1 0-15,-1 0-2 16,-1 2 6-16,1 2 0 16,-2 3 1-16,2-1-1 15,2-2-1-15,-2-5 0 16,5 2-3-16,-1-1 0 15,2-3 2-15,0 1-2 16,0 1 2-16,0-2-2 0,0 4 3 16,0 1-2-1,0 2 3-15,0 3 2 0,0-3-5 16,0-5-2-16,-1 0 0 16,-7-1-1-16,5-1 2 15,3-3-2-15,-2-1 1 16,2 3-1-16,0 3 0 15,0 3 1-15,0 4-1 16,0 1 4-16,2 3 3 16,1-1 0-16,0-4 0 15,0 1-3-15,2-2-1 16,2-2-3-16,0-4 2 16,-1 4-2-16,2-3 1 0,-5 0-1 15,4 4 3-15,-4 1-2 16,0-1 0-16,-1 0 1 15,-1-2-1-15,2-5 0 16,-1-5 0-16,1-1 0 16,-2-8-1-16,-1-3 0 15,0-6 1-15,0-5-1 16,0-8 0-16,-1-4 0 16,-7-10 0-16,2-9 0 15,-1-7-1-15,1-8 0 16,1-5-2-16,1-5-12 15,-5 0-21-15,-6-22-36 0,-3-19-74 16,-3-19-139 0</inkml:trace>
  <inkml:trace contextRef="#ctx0" brushRef="#br0" timeOffset="16844.13">7765 1315 481 0,'0'0'337'16,"0"0"-328"-16,0 0 10 15,0 0 81-15,0 0-60 16,-82 1-19-16,58 8 22 15,-1 5 1-15,-1 6-17 16,-2 8-11-16,-2 10 5 16,0 4 12-16,0 6 2 0,5 4 1 15,3 1 5-15,5 3-9 16,7 2-3-16,10 0-4 16,0-5-7-16,13-4-15 15,14-9 0-15,4-7-3 16,5-11-5-16,3-8-28 15,7-8-77-15,2-6-102 16,-2-4-406-16</inkml:trace>
  <inkml:trace contextRef="#ctx0" brushRef="#br0" timeOffset="18608.93">7787 1760 740 0,'0'0'48'0,"0"0"-37"15,0 0 126-15,0 0-78 16,0 0-24-16,-82 17 14 16,64 8-4-16,2 1-19 15,1 4-11-15,9 1-5 16,0 2 3-16,6-2-3 15,0-1 3-15,0-6-1 16,12-2-6-16,9-8-2 0,4-6-1 16,5-5-3-1,3-3 3-15,1 0-3 0,-3-17-15 16,-5-3-5 0,-11-5 13-16,-7-4 6 0,-8-3-1 15,0-1 1-15,0 2 1 16,-8 4 0-16,-3 3 13 15,1 7 11-15,-2 3-3 16,1 2 4-16,5 4-3 16,1 3-3-16,3 3-4 15,1 2 2-15,1 0-16 16,0 5-1-16,0 15-2 16,0 7 2-16,0 7 5 15,1 2-1-15,11-2 0 16,3 2 6-16,0-5-8 0,1-5-2 15,-1-4 1-15,2-9-1 16,2-9 0-16,0-4-6 16,4 0-9-16,1-7-11 15,-2-15 13-15,-3-3 5 16,-4-6 6-16,-4-3 2 16,-6 1 1-16,-2 3-1 15,-3 8 0 1,0 7 8-16,0 7 1 0,0 5 16 15,0 1-12-15,-1 2-8 16,-2 0-5-16,-4 19-6 16,1 6 6-16,1 6 3 15,5-2-1-15,0 4 0 16,5-3 0-16,8-5-2 0,2-5-2 16,3-7 2-16,-2-6 0 15,7-7-3-15,2 0-4 16,5-4-6-16,-2-15-9 15,-2-4 17-15,-7-4 4 16,-1 1-3-16,-9-3 2 16,-6 5 1-16,-3-3 1 15,0 4 1-15,0 2 2 16,-6 4 2-16,-2 3 1 16,3 2 0-16,2 5-1 15,0 5 2-15,3 0-2 16,0 2-5-16,0 0-3 0,0 0-1 15,0 0-1-15,0 0 3 16,0 0-1 0,0 0 3-16,0 0-1 0,0 0 1 15,0 0-1-15,0 0 0 16,0 0 0-16,0 0 1 16,0 0 1-16,0 0 1 15,0 0 0-15,0 0 1 16,0 0-1-16,0 0-2 15,0 0 0-15,0 0-1 16,0 0 0-16,0 0 0 16,0 0 1-16,0 0 1 15,0 0-1-15,0 0 0 16,0 0 0-16,0 0 0 16,0 4 0-16,0 3 2 15,-2 1 1-15,2-2-3 16,0-1 1-16,0-1-1 0,0 1 1 15,0-3-1-15,0-1 0 16,0 1 0-16,0 1 0 16,0-1 0-16,0 1 0 15,0 2 0-15,0 0 0 16,0 2 0-16,0 0 0 16,0 0 0-16,0-1 1 15,0 3-1-15,0-1 0 16,0 3 0-16,0 1 1 0,0 2-1 15,0 1 1 1,2-3-1-16,-1 5 2 0,1-5 0 16,1 0 0-16,-1-3 0 15,1 0-1-15,2-2 1 16,-1-2 0-16,5 2-1 16,-4-2-1-16,5-1 1 15,-4-1 1-15,-1-1-2 16,-1 1 0-16,-2-1 0 15,1 1 0-15,0 0 0 16,2-1 1-16,0 5-1 16,1-4 0-16,2 0 1 0,-2 0 3 15,1-1-2 1,0-1 1-16,-1-1-1 0,2 0-1 16,2 0 0-16,-1 0-1 15,2 0 2-15,-1 0 0 16,-1-1-1-1,2-8 0-15,-3-2 1 0,-2-5-2 16,-1-3 0-16,-1-4 0 16,-2-7-3-16,-1-4-6 15,2-5-1-15,-1 0-1 16,-1 2-8-16,-1-2 10 16,0 4 8-16,0 0-1 15,0-3 2-15,-4 0 2 16,-4 2-2-16,-1 2 1 15,1 2 3-15,0 6 2 16,5 10 2-16,0 5-2 0,3 9 0 16,0 2-6-16,0 0 0 15,0 14-7-15,0 15-3 16,0 12 10-16,0 6 6 16,0 6 0-16,3 5-2 15,6 3-2-15,1-6 0 16,2-2-2-16,0-10 0 15,5-6-5-15,0-7-30 16,0-11-74-16,4-5-81 16,-5-14-125-16,-4 0-155 15</inkml:trace>
  <inkml:trace contextRef="#ctx0" brushRef="#br0" timeOffset="18780.66">8451 1735 522 0,'0'0'150'0,"0"0"-17"16,0 0 80-16,0 0-98 16,0 0-72-16,0 0-11 15,12-21-12-15,27 17-19 16,17-1-1-16,7-4-108 16,1-2-414-16</inkml:trace>
  <inkml:trace contextRef="#ctx0" brushRef="#br0" timeOffset="19948.68">10649 1409 658 0,'0'0'49'0,"0"0"-18"16,0 0 141-16,0 0-103 15,0 0-32-15,0 0-10 16,-78-43-13-16,61 43-10 16,-4 0-1-16,-1 17-2 15,-2 5-1-15,3 7 1 16,2 5-1-16,2 2 0 15,4 0 0-15,5 1 0 16,8-4 0-16,0-4-6 16,5-5-1-16,19-5 7 15,7-5-3-15,8-5-1 16,5 0 3-16,4-1-1 0,-2 1-2 16,-8-1 3-16,-10 1-4 15,-11 1 5-15,-7-3-2 16,-10 3-1-16,0 4-1 15,-5 2 4-15,-23 3 15 16,-9 2-1-16,-12-2-1 16,-8 1 6-16,2-3 9 15,7-4-7-15,3-4 2 16,8-5-6-16,12-4-4 16,4 0-5-16,13 0 2 15,7-15-10-15,1-6-2 16,12-8-47-16,23 2-78 15,10 0-174-15,4 1-209 0</inkml:trace>
  <inkml:trace contextRef="#ctx0" brushRef="#br0" timeOffset="20399.91">10869 1651 745 0,'0'0'110'0,"0"0"-84"16,0 0 85-16,0 0-49 16,0 0-30-16,0 0 7 15,-82 88 1-15,80-50-13 0,2-2-13 16,0-4-9-16,9 0-3 16,6-8-1-16,4-3 2 15,-2-7-3-15,7-8-1 16,-2-6-3-16,-1 0-13 15,0 0-11-15,-5-15 4 16,-2-4 16-16,-7-8 3 16,-5-4 4-16,-2-1-2 15,0-3 3-15,0 5 1 16,-2 8 10-16,-4 5 11 16,3 10 3-16,0 2-4 15,2 3-8-15,1 2 0 16,0 0-3-16,0 0-10 15,0 14-4-15,0 11 4 16,0 8 5-16,3 3 2 0,3 0-3 16,4 0-3-16,1-3-1 15,2-2 0-15,3-4-14 16,7-5-58-16,-2-6-118 16,3-8-333-16</inkml:trace>
  <inkml:trace contextRef="#ctx0" brushRef="#br0" timeOffset="20981.62">11140 1690 256 0,'0'0'598'0,"0"0"-591"15,0 0 51-15,0 0 34 16,0 0-70-16,0 0-22 15,-10 37 50-15,17-6-7 16,2-1-29-16,0-2-10 16,-2-3-4-16,-2-5 2 15,0-6-2-15,-2-5 0 16,-2-4 0-16,-1-2-1 16,0-3 1-16,3 0 2 15,0-14-2-15,3-6 0 16,-3 0-1-16,-2-2 1 15,-1-2 0-15,0-2 1 0,3 4 1 16,2 5-1 0,1 6 0-16,0 8 1 0,7 3 1 15,-1 0 1-15,4 20-3 16,3 7 1-16,-2 5 0 16,-3 2-2-16,-4-3-2 15,-5-4 2-15,-4-6 1 16,-1-10 0-16,0-5-1 15,0-5 2-15,0-1-2 16,2 0 8-16,-1-14 8 16,2-9-15-16,0-2-1 15,0-1 1-15,2 0-1 0,2 0 4 16,2 1 3 0,5 2 2-16,5 9-2 0,3 6 5 15,2 8-6-15,0 0-2 16,1 17-4-16,-2 11 2 15,-3 6-2-15,-6 4-8 16,-5 3 0-16,-3-4-52 16,-6-3-140-16,0-8-365 15</inkml:trace>
  <inkml:trace contextRef="#ctx0" brushRef="#br0" timeOffset="22948.9">9611 1102 398 0,'0'0'211'16,"0"0"-197"-16,0 0 91 15,0 0 4-15,0 0-54 16,0 0-33-16,3 27-9 15,-1 7 66-15,4 7-27 16,1 5-29-16,1 5 10 0,-1 7-9 16,-1 4 4-1,-3-1-7-15,-1 0-4 0,-2-3-4 16,0-3-5-16,3-2-3 16,-2 1 1-16,4-1-3 15,0-2 0-15,0 0-2 16,-2-3 0-16,-2-4-1 15,-1 0 0-15,0-3 1 16,0-3 0-16,0-1-1 16,0-2 0-16,0-3 0 15,0-6 0-15,0-1 0 16,0-5 1-16,0 0-2 16,-1 1 1-16,-1 2 0 15,1-3 0-15,-1 4 0 16,1-1 1-16,-3 2-1 15,2 6 2-15,1 0-2 0,-1 2 3 16,2-2 3-16,0 2-6 16,0 1 3-16,0 0-2 15,0 2 3-15,0 4-2 16,0 2 1-16,0 4 3 16,0 1 3-16,0 2 2 15,0 1-4-15,0-1-1 16,0 1-4-16,0 2 2 15,0 1-3-15,0 5 2 16,0 0-3-16,0 2 3 16,0 4-1-16,-1 3 0 15,-2 6-1-15,0 4 2 16,-2 0-1-16,2-2 0 0,-3 0-2 16,2 3 4-16,-2 0-3 15,1 1 2-15,-1 1-1 16,0 1-1-16,3 2 0 15,-1 2 0-15,3 3 1 16,-1 3 0-16,-1 4-2 16,0 2 0-16,-3-2 0 15,1-1 1-15,-1 2 1 16,1-1-2-16,-1 0 0 16,1 1 2-16,1-2-2 15,1-1 1-15,-2 2-1 16,2 3-1-16,-1 1 1 0,1 0 0 15,1 0 0 1,-2-3 0-16,1-1 1 0,1 2-1 16,-1-1 0-16,3-3 1 15,-1 1-2-15,1 0 1 16,0-2 0-16,0 4 0 16,0 0 0-16,0 0 0 15,4 0-1-15,2-1 2 16,-3-3-1-16,-1 3 0 15,-2-3 0-15,0-1 0 16,0 0 0-16,0-3 0 0,0 2 0 16,0 6 0-1,0 0 0-15,0 3 0 0,0-1 0 16,0-1 1-16,0 1-1 16,3-2-1-16,1 1 1 15,-4 1 0-15,6-1 1 16,-1 1-1-16,-2 2 0 15,0 4 0-15,-2 2 0 16,1 0 0-16,1 0 0 16,0-4 1-16,1 0-1 15,0-1 0-15,-1-1 0 16,0-4 0-16,2 4 0 16,-2 1 0-16,3 4 0 15,0-1 0-15,-3 1 1 0,0-3-1 16,-2-1 0-1,4-3 0-15,-1 1 1 0,1-3-1 16,1 0 0-16,1-3 0 16,-1 2 1-16,2 4-1 15,-2 0 0-15,2 0 1 16,0-2 0-16,-2-3 2 16,5-1-2-16,-3-4 3 15,0-1-4-15,-1-6 0 16,-2 0 1-16,-2-2-1 15,-1-3 2-15,-2 1-2 16,0 0 1-16,0 1 0 16,0 1-1-16,0-1 0 15,0-4 2-15,-7-4-2 16,4-1 0-16,-3-4 1 0,2 1 0 16,-1-5-1-1,-2-3 1-15,4-1 0 0,-3-3-1 16,3-3 0-16,3 1 0 15,-3-4 0-15,0 1 0 16,0-2 0-16,0-1 0 16,-2 1 0-16,1-1 0 15,0-2 0-15,2-9 0 16,1-5 0-16,1-6 0 16,-2-11 0-16,2-4 0 0,-4-5-3 15,-11-5-8 1,-8 0-29-16,-15-15-57 0,-16-21-134 15,-9-20-557 1</inkml:trace>
  <inkml:trace contextRef="#ctx0" brushRef="#br0" timeOffset="25860.36">1264 2735 428 0,'0'0'261'0,"0"0"-236"0,0 0-10 15,0 0 5-15,0 0 11 16,0 0 2-16,94-19 10 15,-43 19 15-15,18 2-25 16,10 6-20-16,15 1 10 16,15-2-10-16,10-3-6 15,6-3-7-15,1-1 0 16,-7 0-7-16,0 0 7 16,-1-1 6-16,6-7-6 15,-2-1 3-15,-4 1-3 0,6-1 2 16,1-1-1-16,-1 0-1 15,1 0 0-15,-4-1-4 16,-6 0 4-16,-8 2-1 16,-13-2 1-16,-19 5 0 15,-14-2 0-15,-15 3 0 16,-15 1 0-16,-9 1 2 16,-2-5 0-16,1 0-2 15,0-2 1-15,3-2 3 16,6-3-4-16,10-1 0 15,9-2 0-15,14 1-3 16,11 2 2-16,1 1 0 16,-2 4 2-16,-10 3-2 0,-9 4 2 15,-5 0-2 1,-2 0 2-16,-3-1-2 0,2-4 3 16,-1 0-4-16,5-4 3 15,4-2-3-15,6 1 2 16,0 0 0-16,-1-1 3 15,-4 1-3-15,-6 1 3 16,-7 2-2-16,-6 0 1 16,-4 2 0-16,-6-1 0 15,1 0 0-15,3-1-2 16,13 0 0-16,8 0 0 16,13-1 0-16,9 3-1 15,2 0-1-15,-1 2 1 16,-2 1-3-16,-5 0 0 0,-4 2 3 15,-5-1 1 1,-6-1 3-16,-3 0-1 0,-4-1 1 16,4 0-2-16,-4 6-1 15,7-2-1-15,-4 2 1 16,3 0-1-16,-1 0 0 16,-3 0 1-16,-3 2 6 15,-3 4-6-15,-7 0-3 16,-1-1 3-16,0-3 0 15,4 0 0-15,3-1 1 16,5 2-1-16,4 0 0 16,0 3 1-16,-7-2-3 15,-8 3 2-15,-7-1-8 0,-6 2 5 16,-9-3 2-16,-4-2 0 16,-7-2-6-16,-1 1-8 15,0-2 15-15,3 0 3 16,-3 0 5-16,1 0-6 15,1 0-2-15,-1 0-5 16,1 0-4-16,-2 0 1 16,0 0 7-16,0 0 0 15,0 0 0-15,0 2-1 16,0-2-5-16,0 0 5 16,0 0 2-16,0 0 2 15,0 0-1-15,0 1 2 0,0 1-2 16,0-2-1-16,4 5 2 15,4-1 1-15,1 1-1 16,10-2 3-16,5 0-5 16,10 0 2-16,4-3-2 15,6 3 0-15,-2-2 0 16,-3 3 0-16,-2-1 0 16,-10 2 0-16,-3-1 0 15,-5-2 3-15,2-1-1 16,5-1-1-16,9 0-2 15,10 0 2-15,10 0 7 16,9 0-7-16,5 0-1 16,-2 0 3-16,-7 0-3 15,-5 0 0-15,-15 0 5 16,-6 0-4-16,-9 0 0 0,-2 0-1 16,4 0 0-16,3 0 0 15,6 0 0-15,7 0-4 16,3 0-3-16,5 0 6 15,4 0 2-15,-4 0 7 16,-3 0-8-16,-8 0 0 16,-7 0-4-16,-3 0 4 15,-2 0 7-15,3 0-6 16,11-1 0-16,7-2-1 16,14-2-1-16,10 2 0 15,0-1-1-15,-2 3 3 16,-12 1-3-16,-4-2 4 0,-9 2-4 15,-5-1 5 1,-1 0-3-16,3-1 4 0,5 1-1 16,4 1-3-16,8 0 1 15,5 0-1-15,5 0 0 16,0 0 0-16,1 0 1 16,-7 0-1-16,-9 0 4 15,-6 0-1-15,-10 0 13 16,-5 0 1-16,-1 3 0 15,7-3 7-15,4 1-13 16,11-1 12-16,7 0-10 16,4 0-7-16,1 0-6 15,-1 0 3-15,-2 0 4 0,-10 0-3 16,-5 0 6 0,-4 0 0-16,-5 0 0 0,-4 0 0 15,-2 0-7 1,3 0 4-16,5-1-3 0,6-7-4 15,10 5 3-15,12-2-6 16,0 2 4-16,-3 3-2 16,-12 0 2-16,-11 0-2 15,-10 0 4-15,-7 0-3 16,-2 0 5-16,-1 0 1 16,4 0-1-16,4 0 2 15,5 0-7-15,5 0 0 0,2 0 0 16,1 1 2-16,-3 2-2 15,-6 1-2-15,-8-4 2 16,-1 3 0-16,-6-1 1 16,0-2 1-16,3 0-1 15,-4 0 4-15,0 0 1 16,2 0 6-16,-3 0-4 16,-5 0 1-16,1 0 5 15,0 0-3-15,4 0-5 16,1 0 3-16,2 0 4 15,0 0-3-15,-2 0-3 16,1 0 5-16,-4 0-5 16,-3 0-2-16,-2 0-2 15,-6 0 0-15,-3 0 3 16,0 0 1-16,-2 0 4 0,1 0 2 16,-2 0 1-16,3 0-1 15,-2 0-2-15,-1 0-4 16,0 0-1-16,0 0-1 15,0 0-2-15,2 0-3 16,-2 0-5-16,0-5-62 16,0-11-100-16,-15-12-496 15</inkml:trace>
  <inkml:trace contextRef="#ctx0" brushRef="#br0" timeOffset="34026.51">2086 3302 473 0,'0'0'329'0,"0"0"-294"16,0 0 30-16,0 0 39 15,0 0-36-15,0 0-23 0,0 0-3 16,-107-3-15-16,79 32-14 15,-7 10 12-15,4 4-8 16,4 3 14-16,5-2-14 16,13-7-7-16,6-3-3 15,3-7-7-15,19-4-2 16,17-9 1-16,6-8-4 16,4-6-4-16,5-6 3 15,-2-17 3-15,-10-4 0 16,-8-3 3-16,-16-8 4 15,-12-1-4-15,-3-5 0 16,-14 1-1-16,-14 4-4 16,-9 10 5-16,-6 10 2 15,-11 9-2-15,2 8-23 0,4 2-34 16,18 0-48-16,21 5-120 16,12 3-414-16</inkml:trace>
  <inkml:trace contextRef="#ctx0" brushRef="#br0" timeOffset="34559.08">3517 3199 579 0,'0'0'50'0,"0"0"-14"16,0 0 123-16,0 0-69 15,0 0-46-15,0 0-8 16,-27 3-14-16,8 21-7 16,-4 6 2-16,5 5 5 0,6 2 3 15,11-3-15-15,1-1-7 16,18-8-2-16,21-6 1 16,14-7-2-16,10-9 0 15,4-3-9-15,-3-5-11 16,-13-14-12-16,-8-5 24 15,-20-1 8-15,-13-6 5 16,-10-3 7-16,-10-7 8 16,-22 0 0-16,-5 2-2 15,-11 4-4-15,-1 13 8 16,-2 7-18-16,2 9-1 16,6 6-6-16,7 0-1 15,14 11-34-15,14 15-81 0,8 2-68 16,16 3-160-1</inkml:trace>
  <inkml:trace contextRef="#ctx0" brushRef="#br0" timeOffset="35026.85">5105 3012 900 0,'0'0'25'0,"0"0"-24"16,0 0 33-16,-116 2 3 15,74 22 4-15,3 8 2 16,8 8-13-16,13 5-29 15,14 2-1-15,4-1-3 16,19-5 3-16,23-6-13 16,16-9 9-16,15-12-17 15,11-7-21-15,-4-7-48 16,-4-1-49-16,-16-19-31 16,-17-3 127-16,-10-7 43 0,-18-4 58 15,-9-10 10 1,-6-6 22-16,-3-6-16 15,-21-4 10-15,-7 5-22 0,-11 7-14 16,-7 10-19-16,-2 15-3 16,-1 12-5-16,0 11-21 15,2 0 0-15,-3 27-11 16,-4 9-56-16,5 6-130 16,4 1-320-16</inkml:trace>
  <inkml:trace contextRef="#ctx0" brushRef="#br0" timeOffset="35766.28">2258 4458 526 0,'0'0'290'0,"0"0"-282"0,0 0 66 15,-97-16 51-15,63 16-51 16,-5 19-23-16,-1 9 5 15,4 8-28-15,6 6-16 16,10 4 0-16,9 7 4 16,11 3-14-16,0-4 1 15,25-5-6-15,17-13 1 16,13-15-16-16,19-11-9 16,3-8-14-16,0-7-9 15,-10-20 3-15,-18-8 16 16,-23-9 31-16,-16-7 7 0,-10-2 0 15,-13-2 10-15,-23 1 10 16,-7 9-14-16,-8 9-6 16,-4 15 7-16,4 15-14 15,5 6-8-15,19 0-77 16,23 15-116-16,14 2-353 16</inkml:trace>
  <inkml:trace contextRef="#ctx0" brushRef="#br0" timeOffset="36169.19">3696 4383 918 0,'0'0'109'15,"0"0"-93"-15,0 0-9 16,0 0 28-16,-96 31-21 16,75 6 20-16,12 8 5 15,9 0-31-15,0 0-7 0,26-3-1 16,14-5-25-16,18-7-6 16,6-17-60-1,-1-11 2-15,-5-2 7 0,-19-22-21 16,-14-7 79-16,-22-7 24 15,-3-3 64-15,-25-4 10 16,-15-3 1-16,-9 0-31 16,-5 5 13-16,6 8-28 15,9 14-12-15,11 8 2 16,10 11-19-16,12 0-3 16,6 12-75-16,3 14-70 15,28 0-128-15,17-1-244 16</inkml:trace>
  <inkml:trace contextRef="#ctx0" brushRef="#br0" timeOffset="36578.1">5174 4039 442 0,'0'0'256'16,"0"0"-190"-16,0 0 76 0,0 0-24 15,0 0-57 1,0 0-7-16,-24 36-20 0,3 7 58 15,-1 12-41-15,10 4-17 16,6 5 9-16,6 6-27 16,0 0-12-16,0 3 1 15,4 2-4-15,4 0-1 16,-2-2 1-16,0-8-1 16,1-12-1-16,-7-11 0 15,0-17-2-15,0-10-17 16,0-8-26-16,0-7-59 15,0 0-71-15,-18-11-258 0</inkml:trace>
  <inkml:trace contextRef="#ctx0" brushRef="#br0" timeOffset="37283.43">2407 5871 492 0,'0'0'303'15,"0"0"-260"-15,0 0 82 16,0 0 8-16,0 0-89 15,0 0-14-15,-43 12-11 16,0 22 2-16,-4 13 0 16,7 3 10-16,10 1 0 15,12 0-14-15,14-4-9 16,4-3-6-16,7-9-2 0,23-9 0 16,18-14-10-16,16-12-8 15,9 0-6 1,0-22-3-16,-12-9 6 0,-16-5 5 15,-18-7 16-15,-18-6 0 16,-9-2 0-16,-8-2-3 16,-23-5 3-16,-9 12 0 15,-6 9 0-15,1 16-2 16,5 18-4-16,7 3-68 16,16 6-142-16,17 10-240 15</inkml:trace>
  <inkml:trace contextRef="#ctx0" brushRef="#br0" timeOffset="38146.78">3930 5639 745 0,'0'0'57'0,"0"0"18"0,0 0 29 16,0 0-25-16,0 0-24 15,0 0-18-15,0-2-20 16,0 5-14-16,0 14 10 16,7 5 11-16,-2 9-7 15,1 11 14-15,0 8-5 16,-3 9 2-16,4 4-19 15,-1-3 1-15,0-3-8 0,0-6-1 16,-1-6-1 0,-2-4-4-16,-2-7-17 15,-1-5-16-15,0-7-38 0,0-5-65 16,0-8-180-16,0-9-384 16</inkml:trace>
  <inkml:trace contextRef="#ctx0" brushRef="#br0" timeOffset="38611.83">5079 5736 725 0,'0'0'212'15,"0"0"-211"-15,0 0-1 16,0 0 46-16,-84 53 41 16,48-14-12-16,5 4-6 15,4 6-30-15,9 4-20 16,10-4-11-16,8-4-4 15,0-9-1-15,14-8-3 16,19-5-1-16,13-9-4 0,8-11-18 16,3-3-11-1,-4-5-12-15,-8-19 14 0,-11-7 22 16,-10-10 10-16,-9-9 1 16,-9-14 1-16,-6-4-2 15,-6 2 11-15,-16 9 3 16,-11 13 9-16,-9 18-12 15,-12 10-2-15,-7 11-9 16,-6 5-14-16,1 6-40 16,1 21-113-16,9 7-325 15</inkml:trace>
  <inkml:trace contextRef="#ctx0" brushRef="#br0" timeOffset="39321.87">2585 7170 760 0,'0'0'39'0,"0"0"-4"16,0 0 40-16,-88 54-33 15,58-15 19-15,3 6 13 16,12 1-7-16,4 3-28 16,9-3-15-16,2-5-6 15,8-4-12-15,19-11-5 16,12-9-1-16,9-15-4 15,6-2-10-15,-1-9 0 16,-7-15-10-16,-13-9 19 16,-13-6 5-16,-14-4 0 0,-6-7 2 15,-6-5-2-15,-21 1 12 16,-4 1-8-16,-7 11 6 16,-4 12-5-16,-4 13-5 15,4 16-8-15,5 1-14 16,13 5-89-16,20 14-175 15,4-2-336-15</inkml:trace>
  <inkml:trace contextRef="#ctx0" brushRef="#br0" timeOffset="39777.18">4064 7008 493 0,'0'0'199'0,"0"0"-160"16,0 0 136-16,0 0-55 15,0 0-67-15,0 0-39 16,-52 74 35-16,52-16 5 15,16 4-15-15,1 4-17 16,7 1-14-16,-5-2-5 16,-7-1 2-16,0-8-5 15,-5-9 1-15,-4-4-3 16,-1-10-24-16,-2-12-28 16,3-11-87-16,3-10-253 15</inkml:trace>
  <inkml:trace contextRef="#ctx0" brushRef="#br0" timeOffset="40137.21">5231 6738 546 0,'0'0'334'0,"0"0"-306"0,0 0 19 16,0 0-21-16,0 0 81 16,-30 118-24-16,19-50-30 15,2 11 1-15,5 6-26 16,4 0-16-16,0-2-3 15,0-4-4-15,4-6-3 16,4-8-2-16,-1-10 0 16,1-11-1-16,-1-13-15 15,-4-11-17-15,0-12-31 16,-3-8-56-16,0 0-264 0</inkml:trace>
  <inkml:trace contextRef="#ctx0" brushRef="#br0" timeOffset="40969.41">2605 8582 689 0,'0'0'71'16,"0"0"11"-16,0 0 58 15,0 0-67-15,0 0-38 16,0 0-22-16,0 54 24 16,8-11 20-16,4 7-24 15,0 8 5-15,0-1 6 16,-2 2-13-16,-4 2-12 0,-3-4-2 16,-3-2-10-16,3-3-4 15,0-14-2 1,0-6 2-16,2-12-3 0,-2-11-7 15,-1-6-30-15,3-3-51 16,1-12-23-16,3-18-204 16</inkml:trace>
  <inkml:trace contextRef="#ctx0" brushRef="#br0" timeOffset="41450.12">4058 8507 49 0,'0'0'760'0,"0"0"-752"16,0 0 0-16,0 0 69 16,-49 79 37-16,21-43-33 15,-1 6-5-15,7 5-23 0,10 3-30 16,9 4-10 0,3-5-1-16,12 1-7 0,18-8-5 15,13-8 0-15,8-12-8 16,4-10-8-16,-1-12-6 15,-7 0-8-15,-5-14-1 16,-12-15 17-16,-8-8 9 16,-13-9 0-16,-9-8 1 15,0-5 3-15,-22-2 2 16,-8 6 3-16,-7 13 3 16,-4 14-6-16,-3 14-2 15,2 13 1-15,6 1-10 16,12 14-70-16,20 14-75 15,4 3-114-15,34 2-89 16</inkml:trace>
  <inkml:trace contextRef="#ctx0" brushRef="#br0" timeOffset="41826.12">5156 8543 828 0,'0'0'152'15,"0"0"-148"-15,0 0 51 16,0 0-2-16,-85 27-26 0,64 13 37 16,8 10-2-1,8 5-23-15,5 0-30 0,6-1-8 16,21-6-1-16,9-10-7 15,10-9-16-15,5-9-17 16,1-15-24-16,-3-5-9 16,-9-8-25-16,-13-18 49 15,-13-9 49-15,-10-3 4 16,-4-5 15-16,-6-3 27 16,-19-1-5-16,-9 2-4 15,-11 8-19-15,-7 8-4 16,-11 13-14-16,2 15-5 15,-2 1-88-15,2 16-222 0</inkml:trace>
  <inkml:trace contextRef="#ctx0" brushRef="#br0" timeOffset="42412.56">2716 9749 808 0,'0'0'55'15,"0"0"11"-15,0 0-2 16,0 0-32-16,-3 86 90 15,0-35-53-15,3 10-8 16,-6 8-13-16,3 5-5 16,-3 0-21-16,1-1-3 15,0 0-10-15,-1-5-9 16,-2 1-3-16,5-12-36 0,0-10-81 16,3-13-5-1,0-19-310-15</inkml:trace>
  <inkml:trace contextRef="#ctx0" brushRef="#br0" timeOffset="43287.28">3988 10082 87 0,'0'0'272'0,"0"0"-182"15,0 0 41-15,0 0 34 16,0 0-52-16,0 0-40 16,-36 19-28-16,8 12 47 15,-2 13-49-15,2 4-12 16,13 8-10-16,7 2 1 0,8 0-17 16,2-7-2-16,26-11-2 15,14-13-1-15,16-15-3 16,9-12-3-16,2-1-13 15,-8-21-1-15,-13-11 9 16,-17-7 11-16,-16-9 0 16,-11-4 8-16,-4 0-6 15,-11-1-2-15,-16 1-1 16,-6 7 1-16,5 8-18 16,1 14-14-16,16 9-92 15,11 8-190-15</inkml:trace>
  <inkml:trace contextRef="#ctx0" brushRef="#br0" timeOffset="43632.96">5396 9707 994 0,'0'0'71'15,"0"0"-55"-15,0 0 52 16,0 0-35-16,0 0-31 16,0 73 33-16,0-6 33 0,3 10-26 15,2 8-24-15,-2 4-9 16,-3 3-6-16,0 3-3 15,0-4 0-15,-5-6 1 16,-4-11-1-16,6-16-8 16,-1-14-9-16,4-16-36 15,0-11-21-15,0-14-78 16,-2-3-465-16</inkml:trace>
  <inkml:trace contextRef="#ctx0" brushRef="#br0" timeOffset="44247.71">2732 11322 755 0,'0'0'141'0,"0"0"-98"0,0 0 20 15,0 0-40-15,0 0-3 16,0 89 73-16,0-31-49 16,0 7-14-16,18 5-9 15,3 2 9-15,3-4-6 16,0 0 3-16,-4-3-18 15,-6-7-4-15,0-6-4 16,-4-11-2-16,-4-11-21 16,0-10-32-16,7-13-51 15,4-7-134-15,8-10-415 0</inkml:trace>
  <inkml:trace contextRef="#ctx0" brushRef="#br0" timeOffset="44647.04">3976 11204 960 0,'0'0'24'16,"0"0"-13"-16,0 0-8 15,0 0 60-15,0 93 12 16,0-43-28-16,0 10 8 15,0 5-31-15,0 2 4 16,0-5-12-16,0-3-7 16,0-7-7-16,3-4-2 15,3-7-11-15,3-6-37 16,0-7-53-16,5-13-127 0,0-14-459 16</inkml:trace>
  <inkml:trace contextRef="#ctx0" brushRef="#br0" timeOffset="45117.78">5198 11246 760 0,'0'0'166'15,"0"0"-166"-15,0 0 0 16,0 0 24-16,0 0 46 16,-88 86-6-16,68-32-5 15,1 11-22-15,10 4-12 16,7 1-2-16,2-6-18 15,2-8-5-15,25-12-3 16,7-13-12-16,13-12-15 16,8-13-9-16,3-6-11 15,-6-9-28-15,-10-18 40 16,-11-7 38-16,-12-13 5 16,-11-11-4-16,-8-10 10 0,0-6 15 15,-8 6-8 1,-15 14 1-16,-9 15 20 0,-2 17 11 15,-12 10-41-15,-2 12-9 16,-7 0-3-16,-2 20-13 16,5 12-56-16,9 4-118 15,8 5-469-15</inkml:trace>
  <inkml:trace contextRef="#ctx0" brushRef="#br0" timeOffset="45712.19">3013 12898 497 0,'0'0'241'15,"0"0"-226"-15,0 0 77 0,0 0 14 16,0 0-39-16,0 0 11 16,56 104-4-16,-56-60-11 15,2 8-25-15,1 4-12 16,3 7-9-16,4 0 2 16,-4 6-12-16,-1 1-6 15,-4-3-1-15,-1-8-7 16,3-11-7-16,4-15-24 15,7-8-38-15,11-16-61 16,13-9-195-16</inkml:trace>
  <inkml:trace contextRef="#ctx0" brushRef="#br0" timeOffset="45987.45">4081 12607 1084 0,'0'0'0'16,"0"0"-21"-16,0 0 21 16,-30 117 43-16,24-55 9 15,4 7 2-15,2 7-2 16,0 2-34-16,12 3-13 15,3-3-3-15,1-7-2 16,-2-6 0-16,5-7-22 0,-2-9-49 16,-1-13-94-1,2-11-342-15</inkml:trace>
  <inkml:trace contextRef="#ctx0" brushRef="#br0" timeOffset="46326.55">5283 12627 879 0,'0'0'88'16,"0"0"-71"-16,0 0 84 15,0 0-48-15,0 0-39 16,-14 85 91-16,1-25-49 16,4 18-6-16,3 11-11 15,0 3-21-15,3 6 0 16,3-4-18-16,0-3-6 15,2-8-96-15,11-13-163 0</inkml:trace>
  <inkml:trace contextRef="#ctx0" brushRef="#br0" timeOffset="62536.84">8273 2766 123 0,'0'0'47'0,"0"0"-42"16,0 0 6-16,0 0 25 16,0 0 23-16,0 0 13 15,0 0 12-15,0 0 8 16,-25 0 8-16,25 0 4 15,0 0-3-15,0 0-19 16,0 0-14-16,0 1 0 16,-2-1-18-16,-5 2-13 15,-11 5-8-15,-12 5-5 0,-13 5-11 16,-5 3-9-16,4 2 6 16,5 4-2-16,6 6-5 15,11 2-3-15,4 8 5 16,3 3-4-16,7 0 1 15,7 0 0-15,1-2 2 16,9-9-3-16,19-3 0 16,11-9 4-16,12-9 1 15,7-9-2-15,3-4-2 16,0-7-2-16,-10-14-1 16,-15-5 1-16,-13-10 0 15,-12-5-1-15,-11-7-1 16,0-6-2-16,-19-4 3 15,-14 0 1-15,-9 6 2 0,0 8 0 16,2 12-2-16,1 13 0 16,6 7 0-16,5 12 0 15,7 0-14-15,0 11-37 16,6 16-82-16,8 5-106 16,7 0-259-16</inkml:trace>
  <inkml:trace contextRef="#ctx0" brushRef="#br0" timeOffset="63247.98">10593 2948 748 0,'0'0'35'0,"0"0"35"15,0 0 53-15,0 0-28 0,0 0-26 16,0 0-18-16,0 0-32 16,-46 3-16-16,25 30 7 15,-6 6 11-15,11 5-9 16,8-1 14-16,8-2-4 15,9-1-15-15,28-7 1 16,16-5-1-16,18-6-5 16,10-11-2-16,1-8-17 15,-8-3-14-15,-14-8-10 16,-15-13 23-16,-14-6 18 16,-10-6 2-16,-14-10 1 15,-7-3-2-15,0-2 1 16,-25 4 3-16,-9 6 19 15,-8 9-3-15,-15 12-10 0,-11 8-11 16,-12 9-3-16,-6 4-8 16,4 22-69-16,9 4-127 15,9 5-394-15</inkml:trace>
  <inkml:trace contextRef="#ctx0" brushRef="#br0" timeOffset="65921.75">8337 4199 476 0,'0'0'114'0,"0"0"-35"15,0 0 44-15,0 0-36 0,0 0-44 16,0 0-3-16,0 0 3 15,-34 34 4-15,13 1-5 16,-1 5-9-16,7 4 7 16,5-2-3-16,5-2-12 15,5-4-20-15,6-5 1 16,21-6-3-16,16-6 0 16,15-9 2-16,14-10-5 15,6 0-6-15,-2-13-2 16,-11-8 2-16,-19-8 6 0,-21-9 0 15,-18-5 0 1,-7-5 0-16,-33-4 0 0,-21 1-2 16,-13 6 2-16,-7 7 0 15,-3 7 0-15,-3 14 0 16,5 9-5-16,7 8 1 16,13 0-44-16,26 11-84 15,22 3-212-15,10 0-329 16</inkml:trace>
  <inkml:trace contextRef="#ctx0" brushRef="#br0" timeOffset="66659.5">10916 4062 655 0,'0'0'82'15,"0"0"-18"-15,0 0 97 16,0 0-57-16,0 0-42 16,0 0-19-16,-5-3-32 15,0 31-4-15,-1 11 7 16,0 15 25-16,0 4-10 16,6 6-1-16,0 2-2 15,0 2-6-15,0-1-6 16,3-3 2-16,2-1 5 15,-1-7-14-15,1-10-2 16,-4-9-3-16,1-11-1 0,-1-11-1 16,-1-8 2-16,0-3-1 15,2-4-1-15,-2 0 0 16,0 0-6-16,0-2-33 16,0-13-74-16,-6-9-372 15</inkml:trace>
  <inkml:trace contextRef="#ctx0" brushRef="#br0" timeOffset="68200.66">8409 5735 479 0,'0'0'143'15,"0"0"-135"-15,0 0 141 0,0 0-16 16,0 0-71-16,0 0-13 15,-40-2 10-15,22 2-25 16,-9 5-23-16,-9 20-5 16,-6 8 5-16,-2 4 6 15,2 5 9-15,12 3 1 16,11 1-8-16,14-5-1 16,5 2-10-16,24-9 0 15,24-2-2-15,20-10-2 16,15-9 2-16,11-10-6 0,5-3 0 15,-3-3-12-15,-11-17-5 16,-21-5 5-16,-22-9 12 16,-17-10 0-16,-19-11 0 15,-6-10-2-15,-19-2 1 16,-20 5 1-16,-7 15 2 16,-8 14-2-16,-4 13 0 15,-2 9-2-15,2 9-8 16,10 2-44-16,13 2-80 15,20 12-155-15,15 3-250 16</inkml:trace>
  <inkml:trace contextRef="#ctx0" brushRef="#br0" timeOffset="68812.87">10806 5595 511 0,'0'0'254'0,"0"0"-215"16,0 0 71-16,0 0-8 0,0 0-12 16,0 0-31-16,0-24-17 15,0 24-26-15,0 14-16 16,0 16 0-16,0 16 22 15,-6 14 2-15,6 13 0 16,0 5 0-16,0 3-7 16,8-5 6-16,-2-6-7 15,-2-7-10-15,2-7-3 16,-6-8-1-16,1-10-2 16,-1-9 2-16,0-7-4 15,0-7-11-15,0-4-60 16,-5-7-60-16,-7-4-188 15</inkml:trace>
  <inkml:trace contextRef="#ctx0" brushRef="#br0" timeOffset="69660.67">8508 6902 856 0,'0'0'65'16,"0"0"-39"-16,0 0 56 16,0 0-44-16,0 0-13 15,0 0 76-15,-36 80-43 16,30-34-17-16,4 8 7 16,2 4-8-16,0-2 1 15,15 2-15-15,6 1-2 16,1-3-9-16,-2-3-2 15,-2-6-8-15,-5-9-3 16,-4-9 0-16,-3-7-2 0,-3-10 0 16,-3-7 0-16,0-5-2 15,0 0-8-15,0 0-16 16,0-15-25-16,0-13-80 16,0-14-154-16,0-7-699 15</inkml:trace>
  <inkml:trace contextRef="#ctx0" brushRef="#br0" timeOffset="70317.98">10499 7140 644 0,'0'0'100'16,"0"0"-70"-16,0 0 65 15,0 0-47-15,0 0-19 16,0 0-8-16,-43 34 59 15,20 2-22-15,1 3-23 16,0 4-2-16,3 1-1 16,6 3-7-16,7-3-2 15,6-4-5-15,6-3-9 16,21-5-2-16,15-8-2 0,15-7-5 16,2-7-2-1,4-8-22-15,-3-2-10 0,-11-4 5 16,-12-18 22-16,-7-8 5 15,-11-8 0-15,-10-11 2 16,-4-11 1-16,-5-2 0 16,0 1 7-16,-8 8 1 15,-14 9 13-15,-11 14-4 16,0 7-6-16,-4 9-7 16,-6 7 3-16,-1 7-8 15,-5 0-2-15,3 7-2 16,-3 14-50-16,5-1-133 0,7 1-457 15</inkml:trace>
  <inkml:trace contextRef="#ctx0" brushRef="#br0" timeOffset="71470.92">8469 8636 748 0,'0'0'67'0,"0"0"-27"16,0 0 72-16,0 0-43 15,0 0-37-15,0 0 12 0,-88 63 5 16,61-33-14 0,7 2-16-16,7 4-1 0,12 2-5 15,1-1-2-15,14 1-2 16,18-4-4-16,14-6 0 15,14-7-3-15,7-10-1 16,6-8-1-16,-12-3-9 16,-13-9 0-16,-14-15 9 15,-17-8 0-15,-16-7 0 16,-1-7 0-16,-22-6 0 16,-17 0 0-16,-7 1 0 15,-2 9 1-15,0 12 0 16,5 10-2-16,4 13-1 15,11 7-7-15,10 0-54 0,15 9-70 16,3 6-228 0,31 1-285-16</inkml:trace>
  <inkml:trace contextRef="#ctx0" brushRef="#br0" timeOffset="72065.49">10733 8475 689 0,'0'0'155'16,"0"0"-152"-16,0 0 61 16,0 0 15-16,0 0-37 15,0 0-26-15,0 0 37 16,-6 111 12-16,6-50-29 15,0 5 1-15,0 1-12 16,3-1 2-16,4 1-9 16,-2-6 3-16,-2-6-9 15,0-6-1-15,-3-13-7 16,0-6 3-16,0-10-1 16,0-10-5-16,0-3-2 0,0-6-1 15,0-1-23-15,0 0-39 16,0-18-104-16,-14-9-622 15</inkml:trace>
  <inkml:trace contextRef="#ctx0" brushRef="#br0" timeOffset="73091.73">8481 9847 791 0,'0'0'65'0,"0"0"9"16,0 0 77-16,0 0-77 15,0 0-43-15,0 0-7 16,-5 24-11-16,5 8 11 15,0 10 15-15,0 7-14 0,15 4-7 16,5 6 5-16,2 4-2 16,0 0-6-16,-2-1-11 15,-4-6 14-15,-5-6-13 16,-3-11-4-16,-3-11-1 16,-4-11 0-16,-1-8 0 15,0-4-1-15,0-5-12 16,0 0-25-16,0 0-12 15,0-18-33-15,5-10-175 16,13-10-649-16</inkml:trace>
  <inkml:trace contextRef="#ctx0" brushRef="#br0" timeOffset="73730.32">10751 9964 542 0,'0'0'72'16,"0"0"38"-16,0 0 26 16,0 0-67-16,0 0-12 15,0 0-5-15,-102-40-8 0,71 50-12 16,-3 16-19 0,1 11 3-16,-1 4 7 0,11 7 7 15,4-2 5-15,11 3-13 16,8-3-10-16,2-2-1 15,32-4-7-15,17-5 1 16,16-9-3-16,6-12-2 16,-3-14-15-16,-9 0-10 15,-16-17 7-15,-9-9 18 16,-9-7 1-16,-8-9 0 16,-8-5 0-16,-11-3 1 15,0 4 3-15,-8 5 5 16,-16 8 7-16,-10 10-11 15,-15 6-6-15,-15 9-1 0,-14 4-13 16,-2 4-51-16,6 2-122 16,8 13-304-16</inkml:trace>
  <inkml:trace contextRef="#ctx0" brushRef="#br0" timeOffset="74716.39">8536 11087 493 0,'0'0'95'0,"0"0"53"16,0 0 13-16,0 0-42 16,0 0-46-16,0 0-8 15,0-30-26-15,0 41-39 16,0 19 4-16,8 14 10 15,2 7 21-15,-1 2-10 16,1 4 8-16,-1 4-6 16,-3 3-4-16,0 2 1 15,-4-2-3-15,-1-7-8 0,-1-8 1 16,0-5-9 0,0-10-2-16,0-8 0 0,0-7-3 15,0-9-1-15,0-2-2 16,0-5-20-16,0-3-28 15,0 0-38-15,10-4-60 16,10-20-423-16</inkml:trace>
  <inkml:trace contextRef="#ctx0" brushRef="#br0" timeOffset="75401.36">10593 11282 832 0,'0'0'44'0,"0"0"-38"16,0 0 89-16,0 0-40 16,0 0-12-16,0 0-1 15,-58-10-24-15,31 39-3 16,-3 14 18-16,3 6-8 15,6 9 6-15,11 1-4 0,8-1-4 16,2-4-13-16,21-7-6 16,21-6-2-16,18-11 6 15,14-9-8-15,7-11-7 16,-5-10-16-16,-14 0-3 16,-15-20 25-16,-12-9 1 15,-9-11 6-15,-8-10-3 16,-12-15-1-16,-6-5-1 15,0 3 20-15,-24 9-7 16,-10 16 5-16,-8 10 8 0,-12 10-16 16,-10 6-11-1,1 9-2-15,-1 7-9 0,6 0-44 16,7 15-61 0,11 4-116-16,7 5-593 15</inkml:trace>
  <inkml:trace contextRef="#ctx0" brushRef="#br0" timeOffset="76417.48">8561 12763 574 0,'0'0'162'16,"0"0"-50"-16,0 0 56 15,0 0-46-15,0 0-33 16,0 0-21-16,-6-28-11 16,6 28-40-16,0 11-17 15,0 15 0-15,0 11 14 16,0 8 3-16,5 6 3 16,2 8-3-16,-1 3 4 15,-4 1-7-15,2 0-3 16,-4-3 2-16,0-8-5 0,0-5-5 15,0-12 5 1,0-9-5-16,0-11-3 0,3-5 2 16,-3-7-2-16,3-2 0 15,-3-1 0-15,0 0-6 16,0 0-8-16,3 0-35 16,9 0-55-16,9-15-124 15,13-9-482-15</inkml:trace>
  <inkml:trace contextRef="#ctx0" brushRef="#br0" timeOffset="77116.77">10850 12748 704 0,'0'0'50'0,"0"0"-3"16,0 0 74-16,0 0-17 16,0 0-18-16,0 0-43 15,0-26-14-15,0 47-19 0,1 13 21 16,6 13 20-16,1 10-16 15,1 10-13-15,2 7 7 16,-1 0-11-16,-4-3-2 16,0-8-6-16,-2-6-8 15,2-10 3-15,-2-9-1 16,-1-11-3-16,-1-10-1 16,-1-8 2-16,-1-4-1 15,2-2 4-15,-2-1 0 16,1-2 4-16,-1 0 6 0,0 0-5 15,2 0-6-15,-2 0-4 16,3 0-27 0,-3 0-49-16,0-5-118 15,0-9-960-15</inkml:trace>
  <inkml:trace contextRef="#ctx0" brushRef="#br0" timeOffset="95599.35">11328 534 111 0,'0'0'200'0,"0"0"-141"15,0 0 42-15,0 0 52 0,0 0 8 16,0 0-34-16,0 0-15 16,0-7-35-16,0 7-34 15,0 0-26-15,3 0-17 16,15 4 0-16,18 8 0 16,25 7 18-16,30-4-6 15,18-1 7-15,7 1-19 16,-2-5-5-16,-12 0 5 15,-21-3-48-15,-23-2 12 16,-22-3-62-16,-20-2-112 16,-16 0-154-16</inkml:trace>
  <inkml:trace contextRef="#ctx0" brushRef="#br0" timeOffset="95866.15">11691 602 26 0,'0'0'924'16,"0"0"-924"-16,0 0 3 0,0 0 4 16,-24 94 74-1,21-54-9-15,3 12-17 16,0 4-21-16,0 3-22 0,7 7-10 15,4-4-2-15,-7 2-10 16,-4-2-33-16,0-8-77 16,0-1-210-16,-9-9-260 15</inkml:trace>
  <inkml:trace contextRef="#ctx0" brushRef="#br0" timeOffset="96862.64">11746 1151 485 0,'0'0'3'0,"0"0"13"16,0 0 95-16,0 0-25 15,0 0 8-15,0 0-27 16,59 57-17-16,-14-56-21 16,9-1 2-16,6 0-27 15,-7-5-4-15,-11-10 3 16,-12 0-3-16,-8-4 6 0,-11-5-6 15,-11-2 0-15,0-3-3 16,-15 1 3-16,-14 2 4 16,-5 2-1-16,-3 7 2 15,-2 3-4-15,6 3-1 16,8 5 3-16,11 3 2 16,11 1-3-16,3 2-1 15,0 0-1-15,14 0-21 16,16 0 16-16,13-2 5 15,3 2 0-15,2 0-4 16,-8 0 4-16,-11 0 2 16,-10 0-2-16,-10 2 2 15,-6 1-4-15,-3 4 2 16,0 2-7-16,0 5 3 16,0 3 4-16,-3 6 5 0,0 5 5 15,1 4 4-15,2 4-3 16,0-2-5-16,14-2-3 15,8-2-1-15,8-5-2 16,6-5-2-16,3-8 1 16,2-7-6-16,-5-5-19 15,-6-5-7-15,-5-15 13 16,-10-6 18-16,-4-3 1 16,-10-3 1-16,-1-4 0 15,0-3 2-15,-3 5 14 16,-7 6 2-16,2 8 31 0,2 10-13 15,5 7-3-15,-1 3-27 16,1 2-6-16,-1 18-15 16,2 8 15-1,0 5 16-15,0-1-10 0,12 3-3 16,8-3-3-16,-1-5 1 16,2-5-3-16,3-12-4 15,-8-3-10-15,1-7-6 16,-4 0-5-16,-1-15 20 15,-3-9 7-15,-3-4 0 16,-1-3 1-16,-4-4 13 16,1 1 0-16,-2 0 5 0,1 6 3 15,2 8-4-15,-2 9 14 16,1 8 3-16,-1 3-5 16,1 0-30-16,1 9-13 15,4 17 13-15,2 9 2 16,5 8 5-16,-2 0-7 15,1 0 0-15,-1-1-1 16,4-3-2-16,2-1-40 16,3-4-94-16,3-12-197 15</inkml:trace>
  <inkml:trace contextRef="#ctx0" brushRef="#br0" timeOffset="97151.47">13000 602 281 0,'0'0'497'16,"0"0"-473"-16,0 0 77 15,0 0-13-15,0 0-59 16,0 0-25-16,-18 64 59 15,15 1 5-15,3 9-25 16,0 8-18-16,6 1-14 16,6-1-10-16,0-3 3 15,-6-5-4-15,-3-5-1 0,-3-10-35 16,0-9-80 0,0-19-98-16,0-11-273 0</inkml:trace>
  <inkml:trace contextRef="#ctx0" brushRef="#br0" timeOffset="97700.06">12848 920 168 0,'0'0'523'16,"0"0"-449"-16,0 0 42 15,0 0-56-15,0 0-60 0,0 0-4 16,5-9 4-16,23 21 9 15,9-2-3-15,3-9-6 16,1-1-12-16,-5 0 2 16,-6-14-37-16,-5-10 43 15,-9-6-5-15,-5-5 9 16,-8-1-1-16,-3-1 1 16,0 3 3-16,0 8 53 15,0 11-1-15,0 8-6 16,0 7-9-16,0 12-40 15,0 27-16-15,0 17 16 16,1 17 19-16,11 6 5 16,-3 1-21-16,0-7 0 0,1-8-6 15,-5-13 0 1,-1-10-1-16,-2-13-5 0,-1-16-13 16,-1-11-41-16,6-2 30 15,3-25 25-15,3-15 13 16,10-6-5-16,-4-5 11 15,3-5-11-15,1 6 2 16,0 5 13-16,0 12-3 16,-3 16 26-16,-4 12-25 15,0 5-12-15,-1 10 7 16,3 17-2-16,1 14 19 16,-1 6-9-16,-7 3-9 15,-2 0-7-15,-4-1-3 16,-4 1 1-16,0-6-75 15,0-5-161-15,0-13-380 0</inkml:trace>
  <inkml:trace contextRef="#ctx0" brushRef="#br0" timeOffset="98127.32">13818 638 481 0,'0'0'280'16,"0"0"-213"-16,0 0 25 16,0 0-19-16,0 0-37 15,0 0-34-15,0 0 46 16,17 115-25-16,-3-49-9 0,2 14-10 15,-2 7-2-15,-3 3-2 16,-3 4 0-16,-2-7 0 16,-1-5-3-16,1-15-60 15,2-17-102-15,3-19-280 16</inkml:trace>
  <inkml:trace contextRef="#ctx0" brushRef="#br0" timeOffset="98383.93">13712 539 828 0,'0'0'28'0,"0"0"-7"15,0 0-9-15,0 0 51 16,129 1-7-16,-58 10-14 16,5-2-37-16,-3 1-5 15,-4 0-18-15,-6 0-121 16,-12-6-267-16</inkml:trace>
  <inkml:trace contextRef="#ctx0" brushRef="#br0" timeOffset="98839.67">14189 959 549 0,'0'0'167'15,"0"0"-158"-15,0 0-2 16,0 0 87-16,-82 83-17 15,57-52-17-15,4-1-8 16,7 5-28-16,6 1-4 16,8 0-20-16,0-2 1 15,16-4-1-15,12-8 0 0,6-8-7 16,4-9 4-16,3-5-4 16,-2-9-8-16,-6-17-9 15,-8-8 24-15,-6-4 5 16,-8-10-5-16,-3 0 3 15,-8-8 9-15,0-4 14 16,0 6 14-16,-2 11-9 16,-4 13-8-16,2 13 29 15,4 11-14-15,0 6-16 16,0 0-22-16,0 12-7 16,0 17-7-16,0 17 14 15,0 11 0-15,0 5 2 0,4 5-2 16,4-4 0-16,-2-2-11 15,2-6-79-15,0-9-90 16,7-17-305-16</inkml:trace>
  <inkml:trace contextRef="#ctx0" brushRef="#br0" timeOffset="99344.33">14553 459 978 0,'0'0'47'0,"0"0"-47"0,0 0 4 15,0 0 1 1,-39 133 61-16,39-54-5 0,0 11-17 16,0 2-32-16,0-3-9 15,3-11 1-15,-3-16-4 16,0-17-3-16,0-17-21 15,0-12-2-15,0-15-11 16,0-1 2-16,0-12 33 16,0-14-3-16,2-9-17 15,6-3 20-15,1-1 2 16,-1 1 7-16,3 4 2 16,0 5-5-16,4 14-4 15,3 6-1-15,0 9-7 16,0 0 8-16,3 20 2 0,1 13 5 15,-2 7 0-15,-6 9 1 16,-6 0-8-16,-8 1 3 16,0 3 2-16,0-3-1 15,-18 0-4-15,-3-5-3 16,-6-8 3-16,-1-12 1 16,-3-6 1-16,-4-11 0 15,1-8-3-15,0 0 1 16,13-1-11-16,8-14-1 15,13-9-2-15,4-5-103 16,26-8-142-16,14-5-101 16</inkml:trace>
  <inkml:trace contextRef="#ctx0" brushRef="#br0" timeOffset="99897.82">14690 1315 517 0,'0'0'92'16,"0"0"22"-16,0 0 8 15,12 87-36-15,12-68-20 16,6-9-15-16,4-2-26 16,2-8-8-16,1 0-15 15,-3-8 6-15,-2-15 1 0,-4-12-6 16,0-15-3-16,-1-12-3 15,-3-12 2-15,2-12-9 16,-4-6-4-16,-7 2 3 16,-8 5-22-16,-7 17 6 15,0 19 23-15,0 17 4 16,0 18 20-16,-5 12 11 16,-5 5-20-1,-5 30-3-15,-7 21-8 0,0 17 37 16,2 9 8-16,5 6-5 15,9-4-21-15,6-5-8 16,0-8-8-16,11-10-2 16,14-12-1-16,8-18-11 0,3-15-27 15,1-14-19 1,-4-4-7-16,-5-28 17 0,-5-11 32 16,-4-7 2-16,-7-3 13 15,-3 3 28-15,-3 8 14 16,-5 9 20-16,-1 13 2 15,0 14 1-15,0 6-15 16,0 6-50-16,0 24-14 16,-4 11 14-16,-3 14 0 15,2 4 0-15,4 1-14 16,-2-1-75-16,-2-11-106 16,2-15-362-16</inkml:trace>
  <inkml:trace contextRef="#ctx0" brushRef="#br0" timeOffset="100055.06">15421 1259 502 0,'0'0'647'0,"0"0"-630"16,0 0-8-16,0 0-9 15,0 0-23-15,0 0-159 16,-55-43-721-16</inkml:trace>
  <inkml:trace contextRef="#ctx0" brushRef="#br0" timeOffset="108167.92">8944 318 468 0,'0'0'176'16,"0"0"-111"-16,0 0 77 15,0 0-10-15,0 0-56 0,0 0-37 16,0 0-6-16,0 0-13 16,-77 20-17-16,50 3-2 15,-4 10 2-15,6 4 7 16,5 2-8-16,10-4-2 16,10-3 0-16,0-6-5 15,18-12 0-15,11-9-3 16,7-5 2-16,2-5 3 15,-1-19 3-15,-8-6 0 16,-9-5 0-16,-5-5 1 16,-11 0-1-16,-4-1 0 15,0 2-6-15,-7 11 3 0,-11 10-2 16,-1 13 3 0,-4 5-27-16,5 0-65 0,8 14-77 15,10 3-182-15</inkml:trace>
  <inkml:trace contextRef="#ctx0" brushRef="#br0" timeOffset="108417.54">9361 314 957 0,'0'0'63'0,"0"0"-63"0,0 0 0 16,-88 50 28-16,62-8 13 16,-1 8 0-16,2 9-13 15,4 7-12-15,0 1-13 16,2 0-3-16,8-8 0 16,3-3-42-16,8-14-100 15,3-14-284-15</inkml:trace>
  <inkml:trace contextRef="#ctx0" brushRef="#br0" timeOffset="108656.41">9680 450 746 0,'0'0'292'0,"0"0"-292"15,0 0 0-15,-60 74 23 16,38-24 17-16,7 4-11 16,-4 1-10-16,5-3-8 15,4-2-11-15,2-4-2 16,8-8-59-16,0-10-192 16,3-15-384-16</inkml:trace>
  <inkml:trace contextRef="#ctx0" brushRef="#br0" timeOffset="108964.38">9659 424 782 0,'0'0'100'15,"0"0"-100"-15,0 0 38 16,0 0-17-16,84-43 4 15,-41 39-8-15,0 4-3 16,-4 0-13-16,-11 7-1 16,-7 7 0-16,-9 6-7 15,-10 7 7-15,-2 6 0 0,-5 4 4 16,-19 2 9 0,-4 2 11-16,-6-3-8 0,-5-2-16 15,-4-6 3-15,-4-5-3 16,-8-8 0-16,-9-7-13 15,-12-6-75-15,-5-4-163 16,5-4-205-16</inkml:trace>
  <inkml:trace contextRef="#ctx0" brushRef="#br0" timeOffset="109881.92">7165 1201 79 0,'0'0'182'0,"0"0"-171"15,0 0 42-15,0 0 35 16,0 0-25-16,0 0 33 0,-12 0 25 16,12 0-3-1,0 0-36-15,0-7-10 0,0-3-44 16,0-6 21-16,0-1-5 16,-3-5-4-16,-6-6-9 15,0-7-2-15,2-6-1 16,1-12-14-16,0-8-5 15,3-5-7-15,2-3-1 16,1 0-1-16,-2 4 0 16,-1 4 2-16,3 6-2 15,-3 10 7-15,0 6-7 16,0 9 1-16,-3 6 11 16,-3 1-9-16,3 3 2 15,-1 3-4-15,-1 3-1 16,4 6 2-16,4 4-2 0,0 2-1 15,-3 2-2 1,3 0 2-16,0 0-5 0,0 0-3 16,0 0-15-16,0 0-35 15,-5 0-117-15,-2 0-260 16</inkml:trace>
  <inkml:trace contextRef="#ctx0" brushRef="#br0" timeOffset="110986.84">2878 381 442 0,'0'0'225'0,"0"0"-191"15,0 0 45-15,0 0 26 16,0 0-40-16,0 0 14 15,97-14-12-15,-34 9-51 0,13-2-16 16,2-3-8-16,-8 3-36 16,-5 0-121-16,-20 3-221 15</inkml:trace>
  <inkml:trace contextRef="#ctx0" brushRef="#br0" timeOffset="111183.32">3071 385 576 0,'0'0'204'0,"0"0"-204"15,0 0-16-15,0 0 14 0,0 0 4 16,0 0 31-16,6 88-15 16,10-51-15-16,-2 6-3 15,-1 2-26-15,-7 0-146 16,-6-3-87-16</inkml:trace>
  <inkml:trace contextRef="#ctx0" brushRef="#br0" timeOffset="111365.83">3041 713 268 0,'0'0'166'0,"0"0"-120"15,0 0 120-15,0 0 11 16,22-78-84-16,-8 75-36 0,5 1-15 15,8 2-36-15,13 0-6 16,11 0-7-16,7 0-49 16,8 0-168-16,-5 0-178 15</inkml:trace>
  <inkml:trace contextRef="#ctx0" brushRef="#br0" timeOffset="111606.19">3551 328 123 0,'0'0'649'0,"0"0"-626"16,0 0-23-16,0 0 0 16,0 0 24-16,-46 95 12 15,37-57 2-15,1 6 19 16,1-1-33-16,1 4-20 15,2-4 0-15,1-4-4 16,1-1-11-16,2-9-83 16,0-7-245-16</inkml:trace>
  <inkml:trace contextRef="#ctx0" brushRef="#br0" timeOffset="111855.43">3815 357 406 0,'0'0'502'16,"0"0"-502"-16,0 0-6 15,-18 79 6-15,11-30 14 16,-1 9 9-16,4 1-5 15,1-1-10-15,0-3-8 16,0-7-2-16,3-6-58 0,0-16-335 16</inkml:trace>
  <inkml:trace contextRef="#ctx0" brushRef="#br0" timeOffset="112367.57">3815 335 835 0,'0'0'18'15,"0"0"-9"-15,0 0 67 16,0 0-54-16,0 0-19 16,0 0-6-16,51-22 2 15,-11 22 1-15,2 3-10 16,-6 7-25-16,-11-1-17 0,-9-3 35 15,-10 0 11-15,-6-5 2 16,0 0-1 0,0 2 5-16,0-3 11 15,0 3 8-15,0-1 4 0,-10 0-6 16,1 6-11-16,0-1-4 16,4 3 1-16,1 1 2 15,-2 2-1-15,3-1 1 16,0-1-2-16,2 0 0 15,-1-2 1-15,1 0-2 16,-2-4-1-16,0 0 1 16,-2-2 2-16,-2-3-2 0,-5 0 2 15,-2 0 4-15,-5 0 1 16,0-3 1-16,2-8 2 16,-2 0 2-16,8 3-4 15,1 1-6-15,3 1-2 16,2 3-1-16,2 1 0 15,3 0 4-15,0 2-5 16,0-2-7-16,0 1-33 16,9 0-58-16,6-3-91 15,-3 0-186-15</inkml:trace>
  <inkml:trace contextRef="#ctx0" brushRef="#br0" timeOffset="114586.98">1394 1230 124 0,'0'0'225'0,"0"0"-127"16,0 0-17-16,0 0 12 16,0 0 17-16,0 0 15 15,-49-36-75-15,54 33-44 0,17-1-1 16,14-3-2-16,13 4-3 15,15 1 5 1,15 1 2-16,12-1-2 0,23 0-1 16,12-4-4-16,10-1 1 15,13-2-1-15,-1 2 0 16,7 0 5-16,3-1-4 16,4 1-1-16,-2 3 0 15,-5-4 0-15,-7 3 0 16,-12-2-1-16,-8-3 1 15,-10 1 1-15,-5-1-1 16,-11 3 1-16,-10-1-2 16,-8 1 1-16,-7 2 0 0,-2-2 0 15,-4 3 0-15,-1 1 1 16,-2-2-1-16,-1 0 0 16,-3-1-5-16,3 0 5 15,0 1 1-15,3-1-1 16,-4 0-4-16,2-1 4 15,-8 1 0-15,-6 3 0 16,-5 2-2-16,-7-3 2 16,1 3 0-16,-1-3-1 15,4 3 8-15,2 0-4 16,2-2-3-16,1 1 3 16,3-1-2-16,-2 0-2 15,3-1 2-15,2 4-1 16,-9 0 4-16,-1 0-4 0,-9 0-1 15,-7 0 1-15,-3 0 0 16,-2 0 1-16,-1 0-2 16,5 0 1-16,0 0 0 15,1 2 2-15,5 0-2 16,1 1-1-16,1 0 1 16,0 2 0-16,-2-1 0 15,1 3 0-15,-4-6-1 16,-3 4 2-16,6-2 1 15,-2-2-1-15,3 1-1 16,4 1-2-16,-4-1 2 16,6 1 0-16,-6 0 1 15,-1 1-1-15,0 1 0 0,-3-1 0 16,0 0 1 0,-5-3-1-16,-1 2 0 0,1-1 1 15,1 1-2-15,-1-1 1 16,2-2-3-16,1 2 0 15,2 1-1-15,4-1 2 16,3-1-1-16,2 2-4 16,0-2 2-16,-2 1-12 15,-1-1-2-15,-6 1-5 16,0 1 3-16,-2-3 4 16,-1 2 2-16,3-2 8 15,0 0-17-15,5 2 15 16,1-1 1-16,6-1 4 0,1 1-25 15,-1 2 2-15,-2-1 8 16,-4-1 12-16,-5 3 7 16,-4-4 0-16,3 0 0 15,-3 0 2-15,1 0-5 16,3 3 0-16,2-1 3 16,1 1 11-16,2-1-11 15,0 0 9-15,4 1-8 16,-1-1 0-16,2-2 2 15,0 3-2-15,-4-3 6 16,-1 0-1-16,-2 2-3 16,-1-1 11-16,0 2-8 0,4 0-2 15,0 4-2-15,7-1-2 16,3-2 0-16,7 1-1 16,0-2-11-16,-2-3 6 15,-6 0 0-15,-1 0 6 16,-5 0 0-16,-3-3 12 15,-1-2-7-15,0 1-3 16,4-1 16-16,3 2-17 16,5-2-2-16,0 5 1 15,1-1-5-15,-3 1 2 16,-4 0 3-16,0 0 1 16,0 0 0-16,-1 0 7 0,-2 0 1 15,4-3-2 1,-6 0 3-16,-2-2-10 15,-1 0 11-15,-1 2-8 0,-2-1-2 16,0 2 0-16,1 2 1 16,-2 0-1-1,1 0 12-15,0 0 1 0,1 0-11 16,0 0 1-16,-2 0 13 16,0 0-9-16,0-3 3 15,-2 1-3-15,3-1 1 16,-1 0-8-16,-3 1 2 15,-2 2 4-15,-1 0 8 16,3 0-2-16,1 0-7 16,2 0-2-16,3 0 9 15,-3 2-8-15,3-2 9 16,-2 0 7-16,-3 0-6 16,6 0 2-16,-2 0-6 0,-1 0 1 15,2 0-8-15,-3 0 6 16,4 0-5-16,-3 0-2 15,-1 0 1-15,1 0 0 16,-1 0 2-16,0 0 2 16,3-6-2-16,-3 4 0 15,0-1-5-15,-2 1-1 16,-1 1 4-16,-2-1-4 16,-1 2 0-16,3-1-1 15,0 1 2-15,1 0 0 16,0-3 1-16,-1 2-2 15,-2-3 0-15,-2 1 0 16,-4 0 1-16,-8 1-1 0,-3 0 1 16,-5 2 0-16,-1-1 1 15,1-2 2-15,0 3-4 16,7-3 0-16,1 2 1 16,0-1-1-16,3 0 1 15,1 2 0-15,-5-3-2 16,-1 3 2-16,-3-2 1 15,-3 1-2-15,-1 1 1 16,-1 0 2-16,0 0 2 16,2-2 2-16,-1 1-4 0,4 1 0 15,-3-2 5 1,0 1-4-16,-5 1-3 0,1 0 0 16,-2 0 2-16,0 0-1 15,0-1-1-15,3-2-1 16,7 2 0-16,5-2-22 15,3-3-43-15,3-10-256 16</inkml:trace>
  <inkml:trace contextRef="#ctx0" brushRef="#br0" timeOffset="119151.18">17381 1772 129 0,'0'0'82'0,"0"0"-82"16,0 0-20-16,0 0-12 16,0 0-61-16</inkml:trace>
  <inkml:trace contextRef="#ctx0" brushRef="#br0" timeOffset="120419.89">17144 1855 540 0,'0'0'39'0,"0"0"17"16,0 0 73-16,0 0-30 15,0 0-47-15,0 0-15 16,0-5 4-16,0 5-26 16,0 5-15-16,0 15 0 0,0 6 31 15,0 7-9 1,0 4 6-16,0 4-9 0,0 3 5 15,0 4-13-15,0 0-1 16,0 1 9-16,0 4-4 16,0-2-1-16,0 7-3 15,0-2-4-15,0 0 5 16,0-3-2-16,0 0-6 16,0-5 1-16,0-3-1 15,0-1-3-15,0-2 2 16,0-2 0-16,0-1 5 15,0 0 1-15,0-6-1 16,0-2-3-16,0-5 4 16,0 0 0-16,0 0 0 15,0-1-5-15,0 3 3 16,3 2-4-16,0 2-1 0,0 1 1 16,1-1 1-16,-1 2 1 15,2 1-1-15,-1 0-1 16,-1 2-2-16,0-4 4 15,-1 2 0-15,-1 2 0 16,1 4-1-16,-1 2 2 16,1 4 0-16,-2 1 2 15,1-2-1-15,4 1-2 16,-1-2 2-16,3 2-1 16,2-2-3-16,-1 3 7 15,0-1-5-15,-1 1-2 16,-3-1 2-16,1-7-4 0,-4-5-1 15,1-9 1-15,-1-5-2 16,1-8 0-16,2-1-4 16,-2-2-3-16,1 0-4 15,-1-4-6-15,1 3-19 16,-3-2-23-16,0 2-25 16,0 0-49-16,0-3-130 15,0-6-256-15</inkml:trace>
  <inkml:trace contextRef="#ctx0" brushRef="#br0" timeOffset="121635.78">17134 1813 434 0,'0'0'38'16,"0"0"71"-16,0 0-16 16,0 0-30-16,0 0-35 15,0 0 7-15,0 0-6 16,59-17-21-16,-17 13 3 16,10 4 2-16,12 0-6 15,9-1 5-15,14-1 0 16,5-2-6-16,7-1 3 15,1 0-8-15,-4 1 2 16,-5 1-2-16,-7-2-1 16,-2 2 4-16,-3-2-2 0,-3-1 0 15,-1 3-2-15,-7 0 2 16,4-2 3-16,9 2 3 16,8-1 3-16,8 0 14 15,9 1-8-15,-3-2-3 16,-2 2 0-16,-4 0-3 15,-6-1-5-15,-1 0 0 16,-4 1-3-16,-2 0 6 16,-1-3-9-16,1-2-3 15,3 2 3-15,3 0 2 16,6 2-2-16,-4 1 0 16,-4 2-2-16,-1 1 4 0,-8 0 1 15,-6 0-2 1,-5 0-1-16,1 0 1 0,3 0-1 15,10 0 0-15,6 0 0 16,6 0 0-16,4 0 1 16,2 0-2-16,4 3 2 15,0 0-2-15,-3 3 1 16,-6-1 0-16,-4 1 4 16,-8-1 7-16,-3-3-10 15,-1-1 1-15,-3-1-2 16,1 0 4-16,-5 0 0 15,-8 0-4-15,-11 0 0 0,-18 0 4 16,-12 0 0 0,-14 0 0-16,-9 0-4 0,0 0-20 15,-8 0-7-15,-23 4-54 16,-18 1-324-16</inkml:trace>
  <inkml:trace contextRef="#ctx0" brushRef="#br0" timeOffset="124056.84">17242 4421 9 0,'0'0'116'0,"0"0"-111"15,0 0 18-15,0 0 36 16,0 0 1-16,0 0 7 15,-16-23-37-15,23 19 1 16,5-1 8-16,4 2 6 16,0 0-2-16,-2-2 6 15,0 2 2-15,-3 1-11 16,2 0-5-16,-1-1 8 0,2-2-14 16,6 1-12-1,5-2-11-15,7-1-4 0,5 2 1 16,6 0-3-1,2-1 0-15,7 1 6 0,2 1-2 16,1-1 11-16,-1-2 1 16,1 0 10-16,-1 1-15 15,-1-2 6-15,4 0-6 16,3-1-11-16,7 2 3 16,6 1 1-16,7 3-1 15,7-3 48-15,1-1-34 16,3-1-14-16,0 0 6 15,-2 0 1-15,-2 2-6 16,1 1 9-16,3 2-8 0,2-2 4 16,5 1-1-16,3-2 1 15,4 0-2-15,2 1-5 16,-1-2 2-16,1 2-4 16,-5-1 3-16,1 3-3 15,-2 0 1-15,-4 2 9 16,-3-2-7-16,-1-1-3 15,-5 1 2-15,0 1 0 16,-2-2 2-16,7-1-3 16,1-1 6-16,1-2-7 15,-1 2-4-15,-3 1 2 16,-1 3 4-16,-2 2-2 16,-7 0 2-16,-2-2-3 0,-8 1 3 15,-1-2-4-15,-3-1 4 16,3 0-4-16,0-3 5 15,3-1 0-15,8 3-2 16,-1 2-1-16,1 3-2 16,-5 0 2-16,-13 0 0 15,-7 0 1-15,-8 0-2 16,-2 0 2-16,3 0-1 16,2 0 1-16,6 0-1 15,4 0-2-15,5 0 2 16,-2-1 5-16,-4-1-5 15,-8 1-1-15,-12 1 1 16,-7-2 0-16,-12 2 4 16,-4 0-4-16,-3-3 13 0,4 3 14 15,7 0-10-15,5 0-6 16,6 0-11-16,0 0 5 16,1 0-4-16,-6 0 3 15,-7 0-4-15,-12 0 0 16,-5 0 2-16,-5 0 13 15,-2 0 8-15,0 0-3 16,0 0-4-16,1 0-2 16,-1 0-3-16,0 0-5 15,0 0-3-15,0 0-3 16,0 0 1-16,2 0 1 16,-2 0 4-16,0 0 4 15,0-2 11-15,0-5 7 0,0-5-8 16,0-3-20-16,0-4 0 15,-2-4 4-15,-2-3-4 16,2-5 0-16,-2-4 2 16,0-8-4-16,-1-7 2 15,-1-8 0-15,-3-6 0 16,-3-1 0-16,2 2 0 16,-3 1 0-16,3 3 0 15,0-4-9-15,0 2 8 16,2-5 0-16,-1 0-8 0,1 1 7 15,0-2-2 1,-1 0-2-16,1 2 5 0,1 2 0 16,-5 7 1-16,1 3 0 15,-3-3 0-15,0-1 0 16,-2-4-4-16,-1-6 1 16,-4-2 0-16,1 6-8 15,0-1 0-15,2 5 4 16,5 4 2-16,0 8 3 15,0 7-1-15,3 10 3 16,-2 5 0-16,2 4 0 16,0 3 0-16,0 1 0 15,3 3 0-15,2 0 0 16,1 0 0-16,1 0 0 16,-1 2 1-16,1 1 0 0,-2 0 0 15,2 3-1-15,1 3-2 16,1 5 2-16,-1-1 0 15,2 1 0-15,0 0-5 16,0 0 3-16,0 0-1 16,0 0 1-16,0 0 2 15,0 0 0-15,-1-3 1 16,-1 0 1-16,-1-4-1 16,-1-2 1-16,-3-1-2 15,-1 0 0-15,2-2 0 16,-3 5-1-16,0-1 0 15,-1 3 1-15,-4 1-2 16,-2 1-5-16,-3 3 2 16,2 0 0-16,1 0-1 0,-1 0 2 15,-2 0 0 1,2 0-3-16,-2-3 2 0,1-1 4 16,-1-2 1-16,-7-3 0 15,-2 0-3-15,-5-4-3 16,2 2 5-16,1 1-4 15,-1 0-3-15,2 3-1 16,0 3-1-16,0 4 1 16,4 0 2-16,-2 0 5 15,-4 0 2-15,-3 0-1 16,-10 0 1-16,-13 0 1 16,-7 0-1-16,-13 0-15 15,-14 0-49-15,-12 0-52 0,-18-1-111 16,-14-2-120-1</inkml:trace>
  <inkml:trace contextRef="#ctx0" brushRef="#br0" timeOffset="125351.16">17269 3069 585 0,'0'0'18'16,"0"0"-16"-16,0 0 36 15,0 0 41-15,0 0-27 16,0 0-5-16,0 0-31 16,28 0 7-16,26-5-4 15,24-4-8-15,22-4-1 16,22 1 4-16,20-4-11 16,16-1 0-16,13 1 6 15,4-1-9-15,5-1 1 0,1 0 7 16,-5-1 13-1,-2 4-7-15,-4-1-6 0,-5 1 22 16,-6-1-22-16,0 1 4 16,-5-1-11-16,-3 0-1 15,-1 2 0-15,-8 4 2 16,-6 1-2-16,-12 4 2 16,-10-2 1-16,-7 4 5 15,-10 1-5-15,-1-1-1 16,-6 0 4-16,-5 2-3 15,3-4 6-15,-3 0-7 16,-2 1-2-16,-5-1 1 0,1 2 1 16,-6 3 6-1,0-2-7-15,-4 2 4 0,-8 0-4 16,0 0 2-16,-1 0-2 16,-3 0 4-16,4 0 1 15,-2 0 5-15,-2 0-7 16,1 0-4-16,-5 0 0 15,-3 2-2-15,-6-2 3 16,-4 2-1-16,-5-2 3 16,-3 1-1-16,-1-1 8 15,-1 0-5-15,1 0-1 16,1 0-3-16,1 0-1 16,2 0 2-16,2 3-2 0,-5 0 0 15,-3-1-3-15,-7-2 3 16,-3 0 6-1,-7 0-4-15,0 0 0 0,1 0 6 16,7 0-1-16,9 0-5 16,10 0-1-16,7 3 3 15,4 2 0-15,-1 1-4 16,-6 0 0-16,-8-3 1 16,-13-1 0-16,-11 0 2 15,-10-2 2-15,-1 0 17 16,0 0 0-16,-11 0-22 15,-18 0-5-15,-19 0-87 16,-21-12-139-16,-12-5-328 16</inkml:trace>
  <inkml:trace contextRef="#ctx0" brushRef="#br0" timeOffset="126285.58">17144 1831 389 0,'0'0'27'0,"0"0"-21"16,0 0 94-16,0 0 41 15,0 0-2-15,0 0-26 16,-23-8-63-16,13-7 13 16,-8-5-19-16,-7-8-13 0,-13-3-6 15,-5-6-3-15,-6-3-1 16,-5-4-1-16,5-5-3 16,3-4-13-16,5-8 4 15,7-3-1-15,3 3-3 16,-1 5-3-16,0 6 2 15,1 8-3-15,1 8 2 16,0 5 6-16,7 10-8 16,3 5-2-16,4 6 0 15,2 5 1-15,5 0-5 16,0 2-7-16,6-1-18 16,3 2-44-16,0 0-88 15,0-3-337-15</inkml:trace>
  <inkml:trace contextRef="#ctx0" brushRef="#br0" timeOffset="127417.91">18348 1756 298 0,'0'0'261'16,"0"0"-260"-16,0 0 33 16,1 77 45-16,11-43-8 15,0 4-6-15,1 4-2 0,1 8-5 16,-1 1-29-16,-1 10 7 15,2 0-10-15,2 4-6 16,-1 2-16-16,1 8 3 16,-2 3-5-16,-2 2-2 15,-3 2 5-15,-6-5-1 16,-3 3-4-16,0-2 0 16,0-1 4-16,-12-6-4 15,0-7 0-15,4-3 1 16,4-1-2-16,4-1 2 15,0-1 6-15,0-2 1 16,4-1 2-16,4 2-1 0,-1 2 0 16,-4 4-4-16,0-3 1 15,-1 4-2-15,-2-6 1 16,0-8-3-16,0 1 2 16,0-5 3-16,0-4-2 15,0-4 2-15,0-8 0 16,0-6-2-16,6-3-1 15,-2 1 1-15,1-2-2 16,-1 5 4-16,-3 0 4 16,-1 0-4-16,0-1-5 15,0-3 1-15,2-6-3 16,1-6-1-16,0-7-6 16,4-2-40-16,10-11-61 0,2-18-115 15,8-18-452 1</inkml:trace>
  <inkml:trace contextRef="#ctx0" brushRef="#br0" timeOffset="128167.49">19654 1855 355 0,'0'0'116'0,"0"0"-109"16,0 0 47-16,0 0 24 15,0 0-42-15,0 0-15 16,9 12-11-16,0 7 70 16,3 8-22-16,3 8-3 15,3 10-23-15,0 8-7 16,2 10 5-16,4 5 10 16,-3 4-22-16,3 7-7 15,-3 4 7-15,-3 4-11 16,-5 0 0-16,-7-4-5 15,-3-2 1-15,-3-3 3 16,0 2-3-16,0 0-1 0,5 3 8 16,1 3 11-16,4 4-14 15,-1-1-6-15,-1 6 17 16,2 2-15-16,-3 1 12 16,0-1 11-16,-1-6-13 15,-2-9-4-15,0-5 4 16,-1-7-9-16,-1-3-2 15,-2-5-1-15,3-7-1 16,0-4 0-16,1-9 0 16,2-8 0-16,3-9-2 15,0-9 1-15,3-7-5 16,6-9-17-16,7 0-24 16,5-19-59-16,1-13-171 15,1-15-341-15</inkml:trace>
  <inkml:trace contextRef="#ctx0" brushRef="#br0" timeOffset="128915.37">21119 1564 323 0,'0'0'85'15,"0"0"-69"-15,0 0 57 16,0 0-61-16,0 0 0 0,-16 82 96 16,16-23 15-1,0 7-55-15,17 5-15 0,1 1-2 16,2 2-29-1,-4 1-5-15,-3 5 5 0,-2 4 7 16,-1 0-10-16,-2 5-1 16,-2 1-12-16,-3-2 2 15,1-3-5-15,-1-5-3 16,3 0 3-16,-3 2-3 16,0-6 0-16,0-1 1 15,-1-8-1-15,-1-5 2 16,-1-1-1-16,0-1 1 15,0-2 1-15,0-2 10 16,0-1 2-16,0 0-11 0,0 2 3 16,0-1 0-16,3 1-3 15,3-7 1-15,4-3-3 16,-2-1 5-16,-2 0-3 16,0-1 6-16,1 0 4 15,-2 1-5-15,-2-6 11 16,0-3-2-16,0-5 1 15,0-8-3-15,0-4-7 16,0-6 0-16,-2-6 1 16,2-1-7-16,0-7 1 15,-1 2-1-15,1-2 0 16,-3 0-3-16,4 0-6 16,-2-2-43-16,-2-13-108 15,0-11-465-15</inkml:trace>
  <inkml:trace contextRef="#ctx0" brushRef="#br0" timeOffset="132574.53">16963 374 305 0,'0'0'46'0,"0"0"-9"16,0 0 96-16,0 0 5 16,0 0-21-16,0 0-25 15,0 0-46-15,-24-27-20 16,5 22 5-16,-12 3-23 16,-6 2-3-16,-5 0-4 15,-6 0-2-15,6 0 5 0,6 0-4 16,6 4 1-16,11 7-1 15,7-2-7-15,6 4-5 16,6 2 5-16,0 2 1 16,9 2-3-16,11 3 8 15,7-2 2-15,4 0-8 16,0 2 15-16,1-8-11 16,-7 0 7-16,-6-1-6 15,-4-4 2-15,-5 1 0 16,-4-5 0-16,-3 0-1 15,-1 3-1-15,-2-3-2 16,0 3 4-16,-2 5 1 0,-14-1 1 16,0 0 0-1,-7-3 0-15,1 1 0 0,4-4 3 16,2-4 11-16,5-2 15 16,5 0-8-16,2 0-7 15,4-11-14-15,0-10-2 16,7-5-65-16,18-1-96 15,11 5-273-15</inkml:trace>
  <inkml:trace contextRef="#ctx0" brushRef="#br0" timeOffset="132992.22">17118 427 505 0,'0'0'243'0,"0"0"-226"15,0 0 82-15,0 0-49 16,0 0-44-16,-88 43 10 16,79-14 8-16,5 3-4 15,4-3-3-15,0 0-10 16,1-8-7-16,15-2-1 16,6-8-13-16,3-6 11 15,6-5-6-15,-2 0-10 16,-10-15 19-16,-2-9 3 15,-8-2-2-15,-8-8 2 16,-1-2 0-16,0 2 3 16,0-2 8-16,-3 6 15 0,-4 9-9 15,5 10 20-15,2 5-19 16,-1 6 6-16,1 0-27 16,0 2-3-16,0 18-11 15,0 10 14-15,9 9 12 16,0 1 0-16,1 3-12 15,0-2 0-15,4-2 0 16,2-5 0-16,5-6-30 16,2-8-92-16,0-10-239 15,3-10-228-15</inkml:trace>
  <inkml:trace contextRef="#ctx0" brushRef="#br0" timeOffset="133516.99">17360 361 693 0,'0'0'82'15,"0"0"-81"-15,0 0 26 16,0 0 2-16,0 0 30 16,-8 107-24-16,18-69-3 15,5-2-21-15,2-5-11 16,0-5 0-16,-7-9-7 15,-2-7 6-15,-4-7-19 16,-1-3-5-16,1-3 25 0,-2-17 10 16,-2-5-6-16,0 0-4 15,0-3 1-15,0 5 0 16,0 1 5-16,0 2 12 16,0 5-18-16,9 9-6 15,3 4-7-15,4 2 8 16,3 7 10-16,3 14-4 15,0 6-1-15,-1 1 0 16,-6-3 0-16,-3-5-4 16,-3-7-2-16,-5-7 6 15,-4-6-21-15,0 0 7 16,0-5 14-16,0-12 0 16,-4-5 5-16,-1-1-5 0,4 4 12 15,1-1-7 1,1 2 7-16,22 3-10 0,7 9-2 15,7 6 0-15,-5 0 10 16,1 14-10-16,-4 13 18 16,-5 7-17-16,-3 9 0 15,-11 3-1-15,-10-3-33 16,-6-7-161-16,-28-8-283 16</inkml:trace>
  <inkml:trace contextRef="#ctx0" brushRef="#br0" timeOffset="134087.98">16975 335 381 0,'0'0'26'15,"0"0"-6"-15,0 0 112 16,0 0 5-16,0 0-57 16,0 0-18-16,-10 13-22 15,8-6-10-15,-2 3 10 16,1 3-5-16,-1 7-1 0,1 5 5 15,1 0 2 1,2 0-4-16,0 3-10 0,0-2-7 16,0 4 0-16,10 0-7 15,1-4-7-15,6-1-3 16,0-4-3-16,4-6 3 16,0-5-3-16,1-3 4 15,2-7-3-15,0 0-2 16,1 0-3-16,-2-3-26 15,-1-9-40-15,-4-2-67 16,-5-2-222-16</inkml:trace>
  <inkml:trace contextRef="#ctx0" brushRef="#br0" timeOffset="134403.54">17206 395 106 0,'0'0'256'0,"0"0"-234"15,0 0 27-15,0 0-2 0,0 0-26 16,0 0 78-16,-1 49-17 16,7-20-25-16,0 1-9 15,0 7-38-15,1 3-10 16,-5-5-1-16,-2-5-186 16,-3-9-422-16</inkml:trace>
  <inkml:trace contextRef="#ctx0" brushRef="#br0" timeOffset="136326.72">16144 2838 352 0,'0'0'217'0,"0"0"-179"16,0 0 73-16,0 0 18 16,0 0-11-16,0 0 5 15,-19-3-30-15,29-30-50 16,2-6-21-16,1-8-11 16,1-6-3-16,-2-13-1 15,3-11-6-15,-4-4 2 16,-2 0-3-16,1 4-2 15,-6 14 2-15,2 14-2 16,-1 15 6-16,-2 14-4 0,-1 11 0 16,-1 7 0-16,1 2-2 15,3 9-7-15,4 23-1 16,6 12 10-16,5 16 5 16,3 8-3-16,0 9 0 15,-5 4-2-15,1-4-1 16,-5-5-10-16,3-11-61 15,0-11-111-15,-4-14-276 16</inkml:trace>
  <inkml:trace contextRef="#ctx0" brushRef="#br0" timeOffset="136514.74">16249 2445 578 0,'0'0'285'0,"0"0"-285"16,0 0 0-16,0 0 4 16,0 0 1-16,0 0-4 15,124-8-1-15,-74 8-95 16,-4-9-322-16</inkml:trace>
  <inkml:trace contextRef="#ctx0" brushRef="#br0" timeOffset="136729.17">16059 1923 601 0,'0'0'310'0,"0"0"-310"0,0 0 6 16,0 0 35-16,0 0 28 15,114-9-48-15,-44 9-8 16,10 6-13-16,-2-1-102 16,-8-5-376-16</inkml:trace>
  <inkml:trace contextRef="#ctx0" brushRef="#br0" timeOffset="137417.89">16215 4085 529 0,'0'0'314'0,"0"0"-303"0,0 0 35 16,-6-73 24-16,6 34-20 16,0-6 13-16,3-3-8 15,6-7-16-15,1-3-23 16,0-8-8-16,1-3-8 16,2 4 2-16,1 11-2 15,0 16 0-15,0 16 0 16,1 11-5-16,-2 8 5 15,2 3 0-15,-1 0 0 16,0 23 6-16,2 13-4 16,0 17 0-16,0 12 11 0,1 10-2 15,-2 2-9-15,-2 1-2 16,-2-3-6-16,-1-4-32 16,0-11-67-16,-4-10-181 15,-4-15-277-15</inkml:trace>
  <inkml:trace contextRef="#ctx0" brushRef="#br0" timeOffset="137585.96">16279 3858 738 0,'0'0'248'0,"0"0"-244"0,0 0-2 15,0 0 39-15,0 0-40 16,137-58-2-16,-43 37-8 15,13-8-144-15,8-4-288 16</inkml:trace>
  <inkml:trace contextRef="#ctx0" brushRef="#br0" timeOffset="138136.49">17566 1027 417 0,'0'0'338'15,"0"0"-338"-15,0 0 31 16,-7 89 41-16,2-42-18 15,4 6-6-15,1 11 15 16,0 5-43-16,0-1-13 16,3-3-5-16,4-10-4 0,2-11-5 15,-2-10-58-15,3-12-160 16,-2-13-101-16</inkml:trace>
  <inkml:trace contextRef="#ctx0" brushRef="#br0" timeOffset="138617.47">17544 1066 718 0,'0'0'0'0,"0"0"-9"0,0 0 9 15,0 0 43-15,80-4-7 16,-41 4-16-16,-2 4-3 15,-5 8-14-15,-12 2-3 16,-9 3-15-16,-11 3-27 16,0 2 16-16,-21-2 4 15,-5 3-10-15,-2-3 6 16,3 1 24-16,6-1 2 16,10-3-5-16,4 4 9 15,5-1-6-15,0 0 2 16,8 0 0-16,12 1 0 15,3-1 0-15,4-2 5 16,-2 1-1-16,-1-2 0 0,-3-2-1 16,-5-1-2-16,-1 1 1 15,-8-1 1-15,-5 6 1 16,-2-1 17-16,0 0 12 16,-16 1 6-16,-7-1 0 15,-2-1 4-15,-7-4-27 16,1-3 12-16,0-3-9 15,1-6-13-15,3-2-5 16,3 0 2-16,5-4-3 16,9-13-56-16,5-8-172 15,5-4-172-15</inkml:trace>
  <inkml:trace contextRef="#ctx0" brushRef="#br0" timeOffset="140716.89">18145 1105 345 0,'0'0'53'0,"0"0"-14"16,0 0 85-16,0 0-14 16,0 0-40-16,0 0-16 15,-2-7-6 1,2 7-17-16,0 0-10 0,-3 0-10 15,-4 0 8-15,-5 0 9 16,-6 9 25-16,-2 4-15 16,-3 4-10-16,2 3-8 15,1 3-4-15,4 6-4 16,5 3-6-16,4 7 4 16,6 1 2-16,1 1-7 15,4 0 5-15,16-5-10 16,8-9-2-16,6 0 1 15,9-13-39-15,2-3-90 16,0-5-160-16,-8-6-173 0</inkml:trace>
  <inkml:trace contextRef="#ctx0" brushRef="#br0" timeOffset="140934.48">18267 1310 381 0,'0'0'320'0,"0"0"-320"16,0 0 7-16,0 0 39 15,0 0 29-15,-35 81-42 16,35-41 15-16,0-3-22 0,0 1-22 16,8-6-4-16,4-6-9 15,3-4-63-15,0-7-153 16,4-9-111-16</inkml:trace>
  <inkml:trace contextRef="#ctx0" brushRef="#br0" timeOffset="141118.35">18307 1238 601 0,'0'0'61'16,"0"0"-61"-16,0 0-6 16,0 0-67-16,0 0-80 0,0 0-65 15</inkml:trace>
  <inkml:trace contextRef="#ctx0" brushRef="#br0" timeOffset="141522.66">18307 1238 692 0,'63'95'28'0,"-63"-95"-15"16,0 0 15 0,0 0 20-16,5 93-24 0,12-63-5 15,0-2-12-15,-1-3-6 16,-5-6-1-16,-3-5-8 15,-3-5-17-15,-2-5-14 16,-2-4-46-16,-1 0 71 16,0-2 14-16,0-13 11 15,-1-3 5-15,-7-5 20 16,0-1-26-16,2-1 17 16,3 1-3-16,3 5-11 15,0 1 9-15,6 7-18 16,8 11-4-16,1 0 2 15,0 0 2-15,-1 15 5 16,-4 6 6-16,-1 6 8 0,0 2-8 16,-3 3-1-16,-1-1-14 15,-1-5-3-15,-1-2-40 16,-2-7-172-16,-1-9-363 16</inkml:trace>
  <inkml:trace contextRef="#ctx0" brushRef="#br0" timeOffset="141887.68">17511 834 243 0,'0'0'347'0,"0"0"-331"15,0 0 26-15,0 0 53 16,0 0-27-16,0 0 13 16,67 7-25-16,-24-4-44 0,12-1-12 15,7 0-41-15,2-2-244 16,0 0-219-16</inkml:trace>
  <inkml:trace contextRef="#ctx0" brushRef="#br0" timeOffset="142085.15">18052 866 218 0,'0'0'623'0,"0"0"-614"0,0 0-9 15,0 0 33-15,0 0-24 16,0 0 2-16,70 0-2 15,-16 0-9-15,2 0-343 16</inkml:trace>
  <inkml:trace contextRef="#ctx0" brushRef="#br0" timeOffset="142606.2">18966 1148 261 0,'0'0'502'16,"0"0"-476"-16,0 0 56 16,0 0-14-16,0 0-51 15,0 0 70-15,-4 115-47 16,4-62-18-16,0 2-5 15,11 0-13-15,2-5-4 16,2-8 0-16,0-8-48 16,3-9-95-16,-1-12-216 0</inkml:trace>
  <inkml:trace contextRef="#ctx0" brushRef="#br0" timeOffset="143094.97">18983 1061 706 0,'0'0'28'0,"0"0"-2"16,0 0-11 0,0 0 4-16,87-9-10 0,-64 16-4 15,-2 7-5-15,-6 3-14 16,-9 5-2-16,-6 3-37 15,0 1 0-15,-9-1 21 16,-6 1 4-16,-1 1-6 16,4-1 9-16,3-2 6 15,5-5 7-15,4-2 11 16,0-5 1-16,0-4 0 16,7 1 3-16,6-1 0 15,-1 1 5-15,2 1 11 16,-4 2-2-16,-1 5 1 15,-2 2 9-15,-1 1 3 16,-4-4-7-16,-2 2-4 0,0-1 19 16,0 2 0-16,-8-1-3 15,-5-1-5-15,-2-3-14 16,-4-3 3-16,1-5-11 16,0-3 12-16,-1-3 6 15,1 0 0-15,1-3-18 16,2-14-1-16,2-8-7 15,2-9-13-15,5-2-40 16,6-5-118-16,0-12-108 16</inkml:trace>
  <inkml:trace contextRef="#ctx0" brushRef="#br0" timeOffset="143322.9">18935 923 635 0,'0'0'86'16,"0"0"9"-16,0 0 19 16,0 0-29-16,0 0-44 15,0 0-40-15,33-6-1 16,1 6-7-16,5 0-82 15,3-4-272-15</inkml:trace>
  <inkml:trace contextRef="#ctx0" brushRef="#br0" timeOffset="143719.82">19353 1115 673 0,'0'0'22'0,"0"0"62"0,0 0 28 16,0 0-51-16,0 0-10 15,0 0-16-15,-55 1-14 16,37 17-9-16,1 6-2 16,2 6-2-16,6 3 2 15,3 7 3-15,5 1-5 16,1-1-6-16,0-4-4 15,15-2-1-15,10-5-40 16,13-10-100-16,5-7-213 0</inkml:trace>
  <inkml:trace contextRef="#ctx0" brushRef="#br0" timeOffset="143971.16">19471 1346 486 0,'0'0'216'15,"0"0"-175"-15,0 0 69 16,0 0-54-16,0 0-8 0,0 0 7 16,-47 85-13-1,41-53-21-15,3-1-15 0,3-4-6 16,0-1 0-16,0-6-1 15,0-6-48-15,9-2-79 16,7-7-223-16,1-5-194 16</inkml:trace>
  <inkml:trace contextRef="#ctx0" brushRef="#br0" timeOffset="144148.69">19459 1266 508 0,'0'0'159'16,"0"0"-155"-16,0 0 84 0,0 0-80 15,0 0-8-15,0 0-138 16,-8-11-49-16,22 22-125 16</inkml:trace>
  <inkml:trace contextRef="#ctx0" brushRef="#br0" timeOffset="144525.68">19459 1266 553 0,'10'90'107'0,"-10"-90"-16"0,0 0 17 16,0 0-91-16,0 0 27 15,0 0-3-15,30 104-26 16,-20-72-5-16,-1-3-8 15,-3-10-4-15,-2-3-1 16,-3-5-2-16,-1-9-5 16,0-1 0-16,0-1 5 15,0 0 5-15,0-14 0 16,-6-4-2-16,3-2 2 16,1-1 0-16,2-1-2 15,0-5 0-15,3 7 0 16,11 0-9-16,-1 7 1 15,1 7-5-15,-2 6 12 16,-2 0 3-16,-2 17 0 0,-1 8 11 16,-3 4 2-16,1 3-6 15,-1-3-6-15,4 1-1 16,2-5-30-16,4-5-248 16,3-6-323-16</inkml:trace>
  <inkml:trace contextRef="#ctx0" brushRef="#br0" timeOffset="145038.35">20203 1088 188 0,'0'0'182'15,"0"0"-92"-15,0 0 100 16,0 0-45-16,0 0-54 15,0 0-50-15,-3 29 8 16,-3 7 42-16,2 7-50 16,4 5-14-16,0 6-8 15,1 1-9-15,14-2-10 0,-1-3-6 16,2-12-36-16,-1-6-78 16,1-13-147-16,-2-12-182 15</inkml:trace>
  <inkml:trace contextRef="#ctx0" brushRef="#br0" timeOffset="145510.17">20218 1040 417 0,'0'0'145'0,"0"0"-134"16,0 0 29-16,0 0-27 15,0 0 5-15,0 0 4 16,85 12-10-16,-71 7-12 0,-1 0-2 16,-9 3-21-16,-4 0-49 15,0-1-3-15,-7 1 14 16,-10-2-22 0,2 2-3-16,1-6 35 0,3 1 32 15,7-3 19-15,2-3 14 16,2-2 16-16,0-1-5 15,6 0-6-15,5 0 5 16,2-2 1-16,-1 3 2 16,-3 1 10-16,3 2 9 15,-3 5-10-15,-3 4-16 16,-2-1 5-16,-2-1 1 0,-2-1 6 16,0-1-8-16,0 1-4 15,-2-3-6-15,-5 2-6 16,-4-6-7-16,-2-1-1 15,-1-3 8-15,-3-7 1 16,-1 0 25-16,0 0-13 16,3-7-11-16,6-12-10 15,9-5-10-15,2-7-116 16,26-6-75-16</inkml:trace>
  <inkml:trace contextRef="#ctx0" brushRef="#br0" timeOffset="145885.16">20668 1056 123 0,'0'0'196'0,"0"0"-124"15,0 0 23-15,0 0 52 16,0 0 3-16,0 0-50 16,-4 0-24-16,-8 0-17 15,-1 0-25-15,-2 0-14 0,1 0 0 16,1 0-12 0,-1 5-4-16,1 7-3 0,3 5 0 15,-1 7 1-15,3 3 3 16,4 6 2-16,-2 4 5 15,3 2-6-15,3 0 0 16,0-1-3-16,0-2-3 16,12-2-2-16,8-6-14 15,5-7-80-15,5-8-118 16,3-9-177-16</inkml:trace>
  <inkml:trace contextRef="#ctx0" brushRef="#br0" timeOffset="146132.5">20786 1276 447 0,'0'0'140'15,"0"0"-103"-15,0 0 88 16,-25 90-12-16,19-51-45 15,4-2-26-15,-1-4-1 16,3-2-35-16,0-6-5 16,0-5-1-16,2-4-23 15,7-9-95-15,6-4-206 16,1-3-149-16</inkml:trace>
  <inkml:trace contextRef="#ctx0" brushRef="#br0" timeOffset="146309.59">20811 1230 608 0,'0'0'59'16,"0"0"-50"-16,0 0-9 16,0 0-3-16,0 0-74 15,0 0-82-15,-8 19-159 16</inkml:trace>
  <inkml:trace contextRef="#ctx0" brushRef="#br0" timeOffset="146677.17">20874 1342 676 0,'0'0'69'16,"0"0"-54"-16,0 0 66 15,0 0 4-15,3 84-45 16,3-51-15-16,-3-3-23 16,-1-4 1-16,-1-3-3 15,-1-6-7-15,0-8-13 0,0-2-11 16,0-5 10-16,0-2 3 16,0 0 17-16,-1-13 1 15,-1-4 1-15,1 0 5 16,1-3-5-16,0-2 11 15,3 1 7-15,7 0-9 16,5-2-2-16,-4 6-2 16,0 3 1-16,-3 7-7 15,-4 7 0-15,1 4 0 16,-2 19 3-16,2 8-3 16,-1 7 1-16,-3 0-1 15,4-5-4-15,-1-4-67 16,2-5-247-16</inkml:trace>
  <inkml:trace contextRef="#ctx0" brushRef="#br0" timeOffset="147183.82">21639 1059 481 0,'0'0'100'16,"0"0"-43"-16,0 0 79 15,0 0-69-15,0 0-11 0,0 0-11 16,-44-14-35 0,27 47-1-16,-7 9 41 0,-1 10-6 15,0 3-10-15,4 3-10 16,5-1-8-16,6-1-12 16,10-6-4-16,0-4 0 15,19-8-25-15,19-8-124 16,10-8-243-16</inkml:trace>
  <inkml:trace contextRef="#ctx0" brushRef="#br0" timeOffset="148018.81">21603 1035 430 0,'0'0'84'0,"0"0"-38"16,0 0 63-16,0 0-2 0,-11 100-31 15,2-65-20-15,-5-1-17 16,-1 5 16-16,3 4-23 16,-2 3-9-16,3 5-2 15,3-3 2-15,-2-3-4 16,4-9-8-16,0-8-5 15,2-4-5-15,-1-7-1 16,3-5 1-16,0-7-1 16,2-2 0-16,0-3-7 15,0 0-39-15,16 0-28 0,5-10-126 16,2-5-237 0</inkml:trace>
  <inkml:trace contextRef="#ctx0" brushRef="#br0" timeOffset="148599.64">21550 951 463 0,'0'0'258'0,"0"0"-241"16,0 0 63-16,0 0 16 15,0 0-33-15,0 0-38 16,50 1 12-16,-15 9-22 0,-4 0-12 16,-4 2-3-16,-9 0 0 15,-3 1 0-15,-6 0-4 16,-6-3-4-16,-3 3-5 16,0 1-5-16,-6-2 2 15,-13 1-5-15,-1-1-16 16,-2 2 11-16,3 0 1 15,5 3 0-15,4-1-18 16,8-3-27-16,2 2 10 16,0-4 31-16,6 2 22 15,4-1 0-15,4-3 7 16,1 1 12-16,-3 0 9 0,3 0 2 16,-5-1-1-16,-1 3 0 15,1 0-10-15,-2 1 2 16,-4 3-6-16,0 1-8 15,-4 5 3-15,0 2-3 16,-2 2 16-16,-10-3-2 16,-4 2-5-16,-4-4-4 15,-4-3 7-15,-1-1 7 16,-2-1-1-16,2-7 3 16,4-1-3-16,0-3-6 15,5-2 6-15,5-3-4 16,2 0-2-16,3 0-5 15,2-9-7-15,4-7-2 16,0-4-73-16,9-2-136 16,16-3-145-16</inkml:trace>
  <inkml:trace contextRef="#ctx0" brushRef="#br0" timeOffset="148983.6">22129 1051 440 0,'0'0'79'0,"0"0"2"16,0 0 57-16,0 0-47 16,0 0-15-16,0 0-21 15,-72-6-18-15,56 29-4 16,-1 7-4-16,-1 9-7 16,6 4-15-16,1 7 9 15,6 4-6-15,4-2-9 16,1-1 1-16,1-9-4 15,15-7-9-15,5-7-66 16,5-14-97-16,1-6-168 0,-1-7-127 16</inkml:trace>
  <inkml:trace contextRef="#ctx0" brushRef="#br0" timeOffset="149200.65">22169 1264 501 0,'0'0'33'15,"0"0"-22"-15,0 0 71 16,-21 75 12-16,15-34-12 0,2 5-30 16,1-2-25-16,3-5-21 15,0-10-6-15,0-8-18 16,0-4-101-16,0-7-114 15,1-6-203-15</inkml:trace>
  <inkml:trace contextRef="#ctx0" brushRef="#br0" timeOffset="149356.4">22214 1243 105 0,'0'0'392'0,"0"0"-384"16,0 0-8-16,0 0-21 16,0 0-59-16,0 0-132 0</inkml:trace>
  <inkml:trace contextRef="#ctx0" brushRef="#br0" timeOffset="149753.35">22214 1243 331 0,'21'96'167'15,"-21"-96"-167"-15,0 0 19 0,0 0 72 16,0 0-35 0,0 102-40-16,0-67-12 0,0-5-4 15,0-4-4-15,0-5-32 16,0-10 0-16,0-2-7 15,0-9-14-15,2 0 5 16,1 0 52-16,3-13 18 16,1-5 0-16,-1-3 8 15,0 0 31-15,1-2-9 16,2 1 16-16,1-4 6 16,5 2-60-16,-3 4-2 15,1 9 1-15,0 8 19 16,-3 3-1-16,2 14-11 15,-3 13 10-15,-3 9 1 16,-3 1-8-16,-3 1-11 0,0-5-6 16,0-3-2-16,-3-6-28 15,-8-7-109-15,2-5-168 16</inkml:trace>
  <inkml:trace contextRef="#ctx0" brushRef="#br0" timeOffset="150033">21996 828 614 0,'0'0'195'16,"0"0"-184"-16,0 0 34 15,0 0 85-15,128 27-89 16,-67-19-41-16,2-2-11 16,-6-6-152-16,-6 0-552 15</inkml:trace>
  <inkml:trace contextRef="#ctx0" brushRef="#br0" timeOffset="156656.16">17779 2189 497 0,'0'0'86'16,"0"0"-81"-16,0 0 66 15,0 0 58-15,0 0-45 16,0 0-29-16,0 0-21 15,0 0-10-15,-19 0-4 16,19 0-11-16,0 0 0 16,0 0 0-16,0 0-2 15,0 0-3-15,0 0-1 16,0 0 3-16,0 0 3 0,0 0 1 16,0 0 2-16,0 0-1 15,0 0-4-15,0 0-3 16,0 0-1-16,0 0 0 15,0 0-3-15,0 0 1 16,0 0-1-16,0 0 0 16,0 0 0-16,0 0 1 15,0 0 0-15,0 0 0 16,0 0-1-16,0 0-2 16,0 0-55-16,0-4-373 15</inkml:trace>
  <inkml:trace contextRef="#ctx0" brushRef="#br0" timeOffset="157486.32">19161 2096 504 0,'0'0'120'0,"0"0"-7"0,0 0 35 16,0 0-51-16,0 0 7 15,0 0-34-15,0 0-15 16,0-14-24-16,0 14-22 15,0 19-7-15,0 11 15 16,11 10 15-16,3 10-2 16,4 3-8-16,3 7 4 15,-2 0 3-15,-1 1-12 16,-5 1-9-16,-2-6 2 16,-4-6-1-16,-4-8 5 0,-1-13-3 15,-2-9 1 1,0-8-5-16,0-8-5 0,0-4 1 15,1 0 0-15,-1 0-3 16,8-3-12-16,4-11-77 16,4-8-168-16,-2-15-711 15</inkml:trace>
  <inkml:trace contextRef="#ctx0" brushRef="#br0" timeOffset="158636.68">22008 2037 568 0,'0'0'153'0,"0"0"-50"15,0 0 20-15,0 0 10 16,0 0-28-16,0 0-39 15,0 0-16-15,-2 3-10 0,2 8-12 16,0 3-16-16,0 13 41 16,5 7-19-16,4 6-20 15,4 7 1-15,1 8 12 16,0-1-6-16,-3 1-5 16,-2-2-4-16,-2-5-5 15,-2-4-2-15,-1-10-1 16,-2-8 3-16,-1-9 0 15,1-9-5-15,-1-5 0 16,1-3 0-16,-2 0 5 16,1 0-1-16,1 0-6 15,-1 0-1-15,3-7-85 0,-4-4-131 16,0-5-220-16</inkml:trace>
  <inkml:trace contextRef="#ctx0" brushRef="#br0" timeOffset="161971.6">17724 3335 173 0,'0'0'369'15,"0"0"-302"-15,0 0 62 16,0 0 15-16,0 0-22 16,0 0-27-16,0 0-20 0,0-7-23 15,0 7-28-15,0 0-18 16,0 17-5-16,0 5 8 16,0 10 25-16,0 3-15 15,0 6-3-15,0 7 7 16,0 7-6-1,1 2 1-15,4 1 2 0,-2-1-9 16,0-7 2-16,0-1 0 16,-1-9-2-16,2-3-1 15,-4-7 2-15,0-7 0 16,1-9-6-16,-1-7 1 16,0-4-5-16,2-3 4 15,-1 0 7-15,-1 0 7 16,2 0-7-16,-1 0-8 15,2 0-5-15,2-2-18 0,1-8-60 16,3-8-92-16,-5-5-150 16</inkml:trace>
  <inkml:trace contextRef="#ctx0" brushRef="#br0" timeOffset="164689.82">20494 3188 274 0,'0'0'95'0,"0"0"-18"16,0 0 105-16,0 0-79 16,0 0 17-16,0 0-1 15,0 0-23-15,-18-32-20 0,18 32-12 16,0 0-13-16,0 0-16 16,0 0-5-16,0 0-2 15,0 0-15-15,0 0-7 16,0 0-6-16,0 9-6 15,0 11 6-15,0 8 13 16,0 5 1-16,0 6 4 16,7 6 0-16,-1 6 0 15,1 5 0-15,-6 3 4 16,1 4 0-16,-2-7-1 16,0-3-3-16,0-8-1 15,0-9 5-15,0-8-4 16,0-8-5-16,1-6-6 15,2-8 0-15,0-2 8 16,-3-4-4-16,0 0 4 0,0 0 7 16,0 0 1-16,0 0-5 15,0 0-4-15,0 0-4 16,1 0-6-16,-1 0-1 16,0 0-3-16,0 0-2 15,0 0-27-15,2 0-70 16,-1-1-122-16,-1-22-266 15</inkml:trace>
  <inkml:trace contextRef="#ctx0" brushRef="#br0" timeOffset="170321.68">14654 5085 191 0,'0'0'158'0,"0"0"-148"16,0 0 99-16,0 0 17 16,0 0-46-16,0 0-17 15,0 0-3-15,0 0-24 16,0-7-18-16,-6 7-5 15,-12 0 3-15,-7 0-7 0,-8 0-6 16,-3 3 7-16,-1 4 16 16,-3 3-5-16,0 1 0 15,-1 4-3-15,3 4 0 16,5 4 0-16,12 2-13 16,6 2-5-16,11 1-3 15,4 0 0-15,3-3 3 16,16 0 6-16,2-3-4 15,4-5-1-15,5-2 7 16,3-4-1-16,1 0 1 16,3-2-5-16,-2 3 0 15,-4 1-1-15,-4 1 0 16,-8 2-2-16,-5-1-1 0,-7 2-2 16,-5 1 3-16,-2 2 2 15,0 0-2-15,-15 2 7 16,-11 2 2-16,-8-3 10 15,-9 1 5-15,-8-4-2 16,-6-4 2-16,-1-4 0 16,3-4 5-16,6-6-7 15,7 0-2-15,9-6 1 16,6-11-6-16,11-2-3 16,12-6-12-16,4-3-7 15,1-1-30-15,21-1-55 16,8 7-24-16,6 8-174 15,7 7-131-15</inkml:trace>
  <inkml:trace contextRef="#ctx0" brushRef="#br0" timeOffset="170935.83">14711 5395 286 0,'0'0'84'16,"0"0"-5"-16,0 0 122 0,0 0-51 15,0 0-68 1,0 0-11-16,-13-3-17 0,11 3-27 15,-2 0-10-15,-4 7 25 16,-2 8-5-16,1 4-11 16,1 4-5-16,2 7-6 15,3 2 3-15,3 4 2 16,0 1-3-16,8 1-9 16,14-6-3-16,11-2-3 15,7-8 1-15,8-5-3 16,1-6 1-16,-1-11-3 15,-8 0 0-15,-10 0 0 0,-8-9 0 16,-10-10 2-16,-8-4 1 16,-4-8 2-16,0-5 2 15,-8-2-2-15,-8 0 1 16,1 4 0-16,-2 7-1 16,5 8 9-16,3 5 4 15,3 7 8-15,4 3-6 16,2 3 5-16,0 1-5 15,0 0-18-15,0 0-1 16,0 17-10-16,0 9 11 16,13 7 17-16,0 4-5 15,7 5 0-15,-1 2-6 16,2-1-6-16,3 1-1 0,0-1-1 16,-2-4-32-16,-2-1-50 15,2-8-40-15,-2-9-111 16,0-14-266-16</inkml:trace>
  <inkml:trace contextRef="#ctx0" brushRef="#br0" timeOffset="171557.24">15162 5464 714 0,'0'0'185'0,"0"0"-177"0,0 0 123 15,0 0-31 1,0 0-90-16,0 0-4 0,-23 64 48 16,31-21-26-16,5 10-8 15,3 0-4-15,-2-1 4 16,-1-4-19-16,-4-4-1 16,-1-6 0-16,-1-11-5 15,-4-10-10-15,-3-12-8 16,0-5 1-16,0-3 22 15,0-19 5-15,0-9-5 16,-6-8 0-16,-6-2 0 16,3-4 2-16,3-2-2 0,3 4 0 15,3 6 0-15,0 7 0 16,0 12-6 0,11 11-3-16,1 4 0 0,2 3 9 15,5 3 6-15,1 14 4 16,4 9-6-16,0 3-2 15,-3 5-1-15,-5 0 0 16,-5-2 0-16,-5-3-1 16,-2-8 0-16,-2-6 2 15,-1-6-2-15,-1-6-1 16,0-3 1-16,0 0 9 16,0-15 7-16,0-9-16 15,0-5 1-15,0-1-1 16,0-3 3-16,11 2-3 0,6 6 0 15,0 7 3-15,1 10-2 16,-2 8 1-16,1 0 4 16,-1 14 7-16,5 12-1 15,-2 10 0-15,-1 3-9 16,0 3 0-16,-3 2-3 16,1-1-6-16,1-4-28 15,4-6-56-15,3-13-122 16,2-10-294-16</inkml:trace>
  <inkml:trace contextRef="#ctx0" brushRef="#br0" timeOffset="171832.51">15892 5598 1009 0,'0'0'37'0,"0"0"37"16,0 0 46-16,0 0-76 15,0 0-24-15,0 0 28 16,51-2 5-16,-11 6-39 16,4-2-10-16,-2-2-4 15,1 0-4-15,-8 0-30 16,-5-6-18-16,-5-1-42 15,-8 0-79-15,-7 3-214 0,-10 0-247 16</inkml:trace>
  <inkml:trace contextRef="#ctx0" brushRef="#br0" timeOffset="172027.66">15927 5821 1176 0,'0'0'9'0,"0"0"25"16,0 0 78-16,0 0-41 0,0 0-36 15,113-13-15-15,-40 4-20 16,3-5-42-16,-4-5-102 16,-16-6-207-16</inkml:trace>
  <inkml:trace contextRef="#ctx0" brushRef="#br0" timeOffset="174969.78">18021 3173 261 0,'0'0'254'15,"0"0"-203"-15,0 0 75 0,0 0 16 16,0 0-74-16,0 0-4 16,0 0 4-16,-40-45-15 15,34 41-22-15,1 1-5 16,-2 0-14-16,-5 3 2 16,0-2 3-16,-7 2-9 15,-1 0 5-15,-7 0-7 16,-3 0 4-16,0 0-3 15,1 0 6-15,-3 0-2 16,4 2-4-16,3 1-1 16,-1 0 2-16,8 0 0 15,1 2-3-15,-1 2-5 0,4 2 2 16,1 3-1-16,-2 1 0 16,4 2-1-16,-3 2 5 15,1-3 0-15,-4 4 2 16,0 0-2-16,-2 1 1 15,-3 1 6-15,-1-2-5 16,1 1 3-16,-1 0-4 16,4-2-1-16,6 0 1 15,0-1-4-15,3 3-2 16,1-2 0-16,3 1 1 16,0 1 4-16,-2 3-1 15,3 0-3-15,-1 3 5 16,0-1-2-16,0 2 1 15,-1 0-3-15,2 4 2 16,2-4 0-16,2 0-1 0,-1-2 1 16,2-1-3-16,0 1 2 15,0 2 0-15,0-1 4 16,0 1-1-16,0-2-3 16,2 1 1-16,7 2-3 15,4-1 3-15,2 0-3 16,6 1-1-16,2-2 1 15,7-2 0-15,3 0 1 16,3-4-2-16,3 0 4 16,-2-4-4-16,3-2 0 15,1-3 3-15,2-3-2 0,3-4 1 16,2-3-1 0,1 0-1-16,0 0 3 0,-4 0-2 15,-3 0 0-15,-5 0-1 16,-4-3 1-16,3-3-1 15,-2 1 2-15,-1-3-1 16,2-1 3-16,-2-3-1 16,0-3-3-16,0-5 0 15,-2 0 1-15,-4 0 0 16,-3-4-1-16,-7 5 0 16,-3-1 1-16,-3 2 8 15,-2-2 3-15,0 2 4 0,-3 0-11 16,0-4 3-1,0 2 1-15,1-1 3 0,0-5-9 16,-2-2 1-16,-3-3-3 16,-2-2 1-16,0-1 1 15,0-4 1-15,0 4-1 16,-7 3 6-16,-3 4 5 16,4 1 0-16,0 1-6 15,2 1-4-15,2-2-3 16,-1-2 0-16,2 3 0 15,-3-1-2-15,-3-2 1 16,0 3 0-16,-2 0 0 16,-4 3 1-16,-2 1-1 15,-3 4-4-15,1 1 2 16,-1-1 2-16,-4 1 0 0,-3 1-1 16,-5-1-2-16,-3 0-1 15,-1 0 2-15,-2 3-5 16,-1 0-26-16,-1 5-40 15,-6 8-30-15,-10 0-40 16,-4 0-144-16,-3 2-648 16</inkml:trace>
  <inkml:trace contextRef="#ctx0" brushRef="#br0" timeOffset="178805.72">17034 6350 711 0,'0'0'0'16,"0"0"0"-16,0 0 27 16,0 0 106-16,0 0-24 15,0 0 3-15,0 0-32 16,-2 14-24-16,2-18-23 16,0-12-22-16,2-2 8 15,1-4 6-15,-2-8-4 16,2-7-7-16,-1-9 0 15,3-8-5-15,1-11-8 16,2-9-1-16,2-7-5 16,5 6 2-16,-3 8 3 15,1 16 0-15,-2 12 0 0,-2 10-1 16,0 7-1-16,-3 8 2 16,-2 1 2-16,-1 6 3 15,-1 0-4-15,-2 3-1 16,1 3 1-16,-1 1-1 15,3 3-8-15,7 23-4 16,6 14 10-16,6 15 2 16,8 12 3-16,0 11 2 15,-1 2 0-15,-3-3-5 16,-7-9 0-16,-1-5-1 16,-6-5-3-16,-2-7-45 15,-4-8-64-15,-6-10-91 16,0-13-251-16</inkml:trace>
  <inkml:trace contextRef="#ctx0" brushRef="#br0" timeOffset="179009.78">17079 6036 929 0,'0'0'24'15,"0"0"-21"-15,0 0 65 16,0 0-45-16,0 0-19 16,0 0 4-16,80-27-8 0,-31 27-34 15,6-2-166-15,-1-5-176 16</inkml:trace>
  <inkml:trace contextRef="#ctx0" brushRef="#br0" timeOffset="179278.06">17603 5709 945 0,'0'0'40'15,"0"0"-13"-15,0 0 61 0,0 0-52 16,0 0-8-1,-3 90 53-15,9-35-42 0,3 8-15 16,1-2-9-16,-2-1-11 16,0-3-1-16,1-4-6 15,-1-2-12-15,3-6-40 16,1-7-68-16,3-11-118 16,-2-10-254-16</inkml:trace>
  <inkml:trace contextRef="#ctx0" brushRef="#br0" timeOffset="179784.7">17624 5729 771 0,'0'0'115'15,"0"0"-110"-15,0 0 2 16,0 0 23-16,0 0-7 15,0 0 28-15,69-8-19 16,-40 23-24-16,0 4-8 16,-5 5-9-16,-9 3-20 15,-8 3-7-15,-5 1 8 16,-2 0-14-16,0 0-14 16,-6-4-7-16,-2-3 18 15,2-3 28-15,3-4 13 16,3-2-1-16,0-5 0 15,0 2-6-15,11-2 10 16,2-2 1-16,7 1 8 0,0 2 37 16,1-1-14-16,0 3-17 15,-3-2 0-15,-4 3 1 16,-5 2 1-16,-2 1 8 16,-6 0-4-16,-1 5 5 15,0 2-14-15,-7 0 7 16,-8 0 3-16,-4-2 5 15,-1-3 6-15,-4-2-20 16,2-5 4-16,-2-4-16 16,-1-5 2-16,-4-3 9 0,1 0-5 15,1-18-6-15,2-9-10 16,6-11-47-16,10-8-71 16,9-9-157-16,0-6-182 15</inkml:trace>
  <inkml:trace contextRef="#ctx0" brushRef="#br0" timeOffset="180012.1">17503 5588 687 0,'0'0'136'0,"0"0"-101"16,0 0 60-16,0 0-34 15,0 0-21-15,0 0 11 0,76-18-7 16,-25 18-22-16,6-2-22 16,4-1-25-16,0-1-97 15,-3-3-172-15,-11 0-326 16</inkml:trace>
  <inkml:trace contextRef="#ctx0" brushRef="#br0" timeOffset="180837.87">18519 5738 459 0,'0'0'207'0,"0"0"-135"16,0 0 59-1,0 0-35-15,0 0-36 0,-91-31-12 16,66 31 3-16,-5 9-13 16,-3 16-17-16,0 9-3 15,2 10-3-15,6 6 6 16,5 5 4-16,7-1-3 16,4 2-13-16,9-4 3 15,0-1-8-15,13-2-4 16,22-6-4-16,12-3-23 15,13-5-75-15,15-13-73 16,4-10-224-16</inkml:trace>
  <inkml:trace contextRef="#ctx0" brushRef="#br0" timeOffset="181089.2">18659 6060 911 0,'0'0'14'16,"0"0"-13"-16,0 0 31 15,0 0 37-15,0 0-18 16,-43 99 2-16,42-55-15 16,1 2-21-16,0 0-12 15,0-5-2-15,0-7-3 16,4-5-7-16,3-8-24 0,-2-4-38 15,1-9-87 1,0-6-226-16</inkml:trace>
  <inkml:trace contextRef="#ctx0" brushRef="#br0" timeOffset="181289.66">18602 5959 765 0,'0'0'0'0,"0"0"3"15,0 0 13 1,0 0-16-16,0 0-81 0,0 0 35 16,4 33-111-16,15-18-244 15</inkml:trace>
  <inkml:trace contextRef="#ctx0" brushRef="#br0" timeOffset="181689.6">18746 6185 429 0,'0'0'511'0,"0"0"-511"16,0 0 0-16,0 0 41 15,-17 78 6-15,17-46-35 0,13-3 8 16,3-3-12-16,-4-2-8 16,-1-9 3-16,-5-4-3 15,-2-7-11-15,-4-2-8 16,0-2 19-16,0-2 13 16,0-13 6-16,-2-7-15 15,-6-4 3-15,0-2 7 16,5-5 7-16,3 2-5 15,0 4 9-15,16 7-17 16,9 6 6-16,2 9-2 16,4 5 0-16,1 0 2 15,-2 16-3-15,-5 7-10 0,-1 7 7 16,-5 3-6-16,-4-1-2 16,-3-1-1-16,-3-2-7 15,-3-6-32-15,0-4-69 16,-2-8-164-16,-4-8-194 15</inkml:trace>
  <inkml:trace contextRef="#ctx0" brushRef="#br0" timeOffset="182081.06">18337 5428 198 0,'0'0'147'16,"0"0"-86"-16,0 0 58 0,0 0 57 15,0 0-52-15,0 0-40 16,-58-11-48-16,61 11 4 15,18 4 47-15,9 4 5 16,12-3-42-16,10-3-13 16,6-2-12-16,3 0-20 0,-3 0-4 15,-3 0 3-15,-11 0-1 16,-12 0-2-16,-11-2 0 16,-13 2-1-16,-7 0 2 15,-1 0 3-15,0 0-5 16,0 0-6-16,5 0-31 15,9 0-110-15,10 0-344 16</inkml:trace>
  <inkml:trace contextRef="#ctx0" brushRef="#br0" timeOffset="182435.09">19489 5973 674 0,'0'0'202'16,"0"0"-178"-16,0 0 97 15,0 0-31-15,0 0-26 16,0 0-8-16,-3-9-9 16,32 8-17-16,16 1-17 0,10 0-7 15,7 0-4 1,-3 0-4-16,-2 0-12 0,-5 0-18 16,-7-4-14-16,-8-2-33 15,-10-3-89-15,-11-4-194 16,-11-4-264-16</inkml:trace>
  <inkml:trace contextRef="#ctx0" brushRef="#br0" timeOffset="182658.49">19680 5677 1034 0,'0'0'27'0,"0"0"30"15,0 0 35-15,0 0-28 16,0 0 5-16,-71 124-1 0,65-59-13 16,6 3-29-16,0-1-21 15,0-1-5-15,17-4-20 16,4 0-52-16,4-4-81 16,5-10-137-16,1-14-619 15</inkml:trace>
  <inkml:trace contextRef="#ctx0" brushRef="#br0" timeOffset="183862.47">19330 1828 358 0,'0'0'82'15,"0"0"-59"-15,0 0 108 0,0 0-18 16,-80-56-38-16,55 47-4 16,-2 4-6-16,0 0-21 15,-2 5-4-15,-2 0-19 16,-3 0-1-16,-3 13 7 16,-4 9-10-16,-3 4 0 15,0 8 14-15,2 7-20 16,4 3-6-16,4 7-5 15,4 1 4-15,5 6-4 16,3 3 0-16,5 2 0 16,6 4 1-16,5 0 0 0,6 4-1 15,0 2 0 1,6-2 0-16,14-3 0 0,10-4 1 16,9-4 1-16,12-6-2 15,12-8-4-15,10-7 4 16,9-9 0-16,-1-10-5 15,-1-6 0-15,2-9 3 16,-6-4 1-16,-1-1-5 16,-5 0 3-16,-7-5 2 15,-5-10 0-15,-6-5-2 16,-3-3-4-16,-1-4 5 16,-3-5 2-16,-1-5 9 15,-5-3-8-15,-4-8 1 16,-6-2 1-16,-6-7 11 15,-10-13-13-15,-7-2 12 16,-6-4-9-16,0 2 0 0,-15 4-1 16,-10 2-3-16,-6 5 0 15,-8-1 1-15,-6 7 8 16,-3 1 0-16,-2 3 1 16,-2 3-10-16,-1 3 3 15,-5 6-6-15,-8 9 1 16,-7 7-1-16,-5 8-3 15,-2 7 3-15,-5 7-10 16,-3 3-21-16,2 11-16 16,0 21-38-16,4 10-34 15,7 4-268-15</inkml:trace>
  <inkml:trace contextRef="#ctx0" brushRef="#br0" timeOffset="185185.81">20248 6378 319 0,'0'0'105'0,"0"0"-21"15,0 0 110-15,0 0-13 16,0 0-13-16,0 0-38 16,7-23-64-16,5-8-30 0,-3-5 6 15,-1-8-22-15,-1-5-9 16,3-5-4-16,-1-10-6 16,5-10-2-16,-4-9-8 15,-1 1-8 1,0 10 1-16,0 21-4 0,-3 19 11 15,0 20 9-15,-3 7 0 16,-1 5-1-16,1 0-3 16,2 16-5-16,6 23 5 15,3 22 4-15,3 10 9 16,2 10-8-16,3 2-1 16,1-1 0-16,3 0-15 15,1-8-22-15,-4-5-86 0,3-16-96 16,-2-16-300-1</inkml:trace>
  <inkml:trace contextRef="#ctx0" brushRef="#br0" timeOffset="185370.32">20428 6142 678 0,'0'0'238'0,"0"0"-236"16,0 0 16-16,0 0 29 15,0 0-18-15,0 0-18 16,75-33-11-16,-30 30-17 16,0-2-87-16,-4-6-244 0,-11-4-206 15</inkml:trace>
  <inkml:trace contextRef="#ctx0" brushRef="#br0" timeOffset="185587.96">20224 5474 706 0,'0'0'115'0,"0"0"-77"16,0 0 53-16,0 0-73 15,0 0-15-15,0 0 58 16,124-9-14-16,-41 14-47 0,11-1-22 15,6-3-142-15,-2-1-307 16</inkml:trace>
  <inkml:trace contextRef="#ctx0" brushRef="#br0" timeOffset="185859.52">21177 5677 1052 0,'0'0'54'0,"0"0"-54"16,0 0 0-16,0 0 22 16,-19 90 18-16,19-36-5 15,0 8 16-15,10 5-26 16,8 4-16-16,1 0-3 15,-2-4-6-15,-2-2-2 16,-5-6-30-16,-1-12-58 16,0-11-90-16,-3-17-186 15</inkml:trace>
  <inkml:trace contextRef="#ctx0" brushRef="#br0" timeOffset="186361.27">21165 5644 908 0,'0'0'23'0,"0"0"-20"16,0 0-6-16,0 0 7 15,0 0 6-15,91 2 10 16,-33 15-1-16,0 2-19 15,-5 3-17-15,-18 1-43 16,-14 0 4-16,-15 1 13 16,-6 3-5-16,-13 0 8 15,-13-1-9-15,-8 0-22 0,0-3 29 16,6 1 24-16,7-4-8 16,6-1 20-16,12-2-1 15,3-2-5-15,0-1 1 16,19 2 9-16,5-2 1 15,5 0 2-15,3 0 8 16,2 2 14-16,-1 1-11 16,-3 3-8-16,-6-2 10 15,-9 3 23-15,-6 0 23 16,-9 0-7-16,0 0-2 16,0 3 2-16,-17-2-8 15,-6-1-6-15,-7 0-32 16,-6-3 1-16,-3-2 1 15,-6-5-7-15,2-3-2 16,-3-8-4-16,4 0-18 0,4-13-52 16,5-12-116-16,10-10-166 15</inkml:trace>
  <inkml:trace contextRef="#ctx0" brushRef="#br0" timeOffset="186890.94">21147 5346 707 0,'0'0'77'0,"0"0"-3"15,0 0 46-15,0 0-13 16,0 0-46-16,0 0-22 15,3-2-14-15,25 2-14 16,16 0 8-16,17 0-10 16,8 0-9-16,7 0-7 15,-6 0-42-15,-4 0-58 0,-11 0-176 16,-21 0-310-16</inkml:trace>
  <inkml:trace contextRef="#ctx0" brushRef="#br0" timeOffset="187586.62">22220 5704 764 0,'0'0'163'0,"0"0"-160"0,0 0 73 16,-93-47 5-16,56 44-52 16,-3 3 15-16,-4 2 7 15,1 19-17-15,0 11-14 16,4 12-12-16,8 12 4 16,8 6-1-16,8 6-2 15,8 0 2-15,7 0-11 16,5-5 0-16,29-3-24 15,17-4-55-15,17-11-123 16,8-13-320-16</inkml:trace>
  <inkml:trace contextRef="#ctx0" brushRef="#br0" timeOffset="187822.99">22276 6166 1038 0,'0'0'6'0,"0"0"-5"16,0 0 75-16,0 0-53 15,0 0-5-15,-43 86 35 16,43-38-8-16,0 2-22 16,6 2-20-16,4-7-3 0,1-4-12 15,1-7-43 1,0-7-77-16,3-11-155 0,-3-11-276 15</inkml:trace>
  <inkml:trace contextRef="#ctx0" brushRef="#br0" timeOffset="187991.53">22344 6096 646 0,'0'0'368'15,"0"0"-364"-15,0 0-1 16,0 0-3-16,0 0-37 16,0 0-88-16,-8 17-64 0,41-1-205 15</inkml:trace>
  <inkml:trace contextRef="#ctx0" brushRef="#br0" timeOffset="188371.25">22444 6278 944 0,'0'0'44'15,"0"0"-13"-15,0 0-12 16,19 85 24-16,0-45-29 16,-2 4-9-16,-4-2-2 15,-7-2-3-15,-5-8-6 16,-1-6-12-16,0-9-2 15,-6-7 12-15,-4-9-1 0,4-1 1 16,2-6 8-16,1-15 4 16,3-8-1-16,0-4-5 15,10-5 2-15,12-5-8 16,8 2 6-16,6 4-9 16,-1 11-9-16,-3 11 15 15,-6 13 5-15,-7 2 22 16,-7 10 0-16,-2 17-5 15,-5 7 1-15,-4 4-5 16,1 1-4-16,-2-2-9 16,3-4-7-16,4-5-88 15,6-8-241-15,3-11-291 0</inkml:trace>
  <inkml:trace contextRef="#ctx0" brushRef="#br0" timeOffset="188892.05">23013 6048 508 0,'0'0'347'0,"0"0"-290"16,0 0 73-16,0 0-26 15,0 0-36-15,0 0-24 16,69 0 15-16,-9 2-25 16,9 1-34-16,8 1-10 15,-1-1-37-15,-5-1-41 16,-6-2-101-16,-9 0-254 16</inkml:trace>
  <inkml:trace contextRef="#ctx0" brushRef="#br0" timeOffset="189090.74">23337 5729 1081 0,'0'0'36'16,"0"0"-10"-16,0 0 39 16,-54 92 18-16,42-30-16 15,5 6-1-15,7 6-33 16,0 0-33-16,2-2-3 15,8-2-63-15,-1-4-76 16,-6-10-120-16,-2-15-399 16</inkml:trace>
  <inkml:trace contextRef="#ctx0" brushRef="#br0" timeOffset="190275.55">20853 3020 404 0,'0'0'88'16,"0"0"-80"-16,0 0 44 16,-85-53 2-16,47 48-2 15,-3 3 30-15,-3 2 8 16,0 0-55-16,3 0 0 15,-1 4-14-15,0 5 20 16,-6 1-27-16,-2 2 17 0,-1 6 2 16,-4 3-17-16,1 5 3 15,5 5-2-15,2 5-1 16,4 2-15-16,9 4 1 16,4 5 3-16,11 3-5 15,2 3 0-15,7 6 0 16,4 6 2-16,3 7-1 15,3 3 0-15,0 1-1 16,0-3 2-16,13-2 1 16,10-2-3-16,6-5 0 15,12-6 0-15,14-4 0 16,17-7 0-16,17-4 0 16,10-5 2-16,3-9 4 15,-2-8-5-15,-6-8-1 16,-6-12-6-16,-6-1 2 15,-8-6 4-15,-2-18-5 16,-4-7 5-16,-6-8-2 0,-8-12 2 16,-14-18 0-16,-7-12-2 15,-11-14 2-15,-9-15 2 16,-10-7-1-16,-3 0-2 16,-10 2 2-16,-18 9 1 15,-8 13 2-15,-8 7-2 16,-4 8 5-16,-6 6-3 15,-1 11 13-15,-2 8-15 16,-4 14 4-16,-6 13-5 16,-9 13-2-16,-3 13-1 15,6 5-24-15,6 26-18 0,13 11-40 16,11 8-77-16,8 3-366 16</inkml:trace>
  <inkml:trace contextRef="#ctx0" brushRef="#br0" timeOffset="191283.32">23961 6307 308 0,'0'0'131'16,"0"0"-32"-16,0 0 67 16,0 0-20-1,0 0-44-15,0 0-26 0,-20 59 8 16,20-59-3-16,0-6-5 15,0-18-12-15,0-8-46 16,0-6-13-16,4-10 0 16,2-5-5-16,0-11-4 15,1-8-3-15,-2-8-9 16,-3-5-13-16,-1 7 10 16,-1 13 3-16,2 21 3 15,-2 18 13-15,1 15 4 0,1 7-4 16,-2 4-3-1,4 10-2-15,2 27-14 0,7 23 19 16,7 20 5-16,4 11 0 16,3 2-5-16,0-4 0 15,-1-6 0-15,-3-8-9 16,-1-8-72-16,-1-13-89 16,-7-15-168-16,-4-13-26 15</inkml:trace>
  <inkml:trace contextRef="#ctx0" brushRef="#br0" timeOffset="191451.87">24062 6179 455 0,'0'0'237'0,"0"0"-203"0,-30-78 22 16,30 67 31-16,9 0-86 16,19 5 6-16,11 3-5 15,13 0-4-15,8-1-25 16,7 3-95-16,2-5-143 15,1 0-108-15</inkml:trace>
  <inkml:trace contextRef="#ctx0" brushRef="#br0" timeOffset="191664.73">24618 5644 787 0,'0'0'83'0,"0"0"-82"15,0 0 10-15,0 0 5 16,0 0 37-16,-21 122 30 0,21-53 0 16,2 8-19-16,10 1-34 15,-2-6-20-15,1-5-10 16,0-5-1-16,0-7-24 16,2-9-54-16,1-14-95 15,-2-18-230-15</inkml:trace>
  <inkml:trace contextRef="#ctx0" brushRef="#br0" timeOffset="192154.45">24612 5660 571 0,'0'0'131'0,"0"0"-131"16,0 0-26-16,0 0 26 15,88-23 26-15,-46 23-2 16,0 9-2-16,-4 8-18 16,-11 2-4-16,-13 6-1 15,-11 1-28-15,-3 3 3 16,-17 0 11-16,-10 1 3 16,-4-2-22-16,0-2-40 0,2-1 18 15,9-5-3 1,3 2 11-16,11-3 26 0,6-2 17 15,0-3-17-15,12-2 16 16,11 1 6-16,5-1 28 16,2 2 21-16,4 3-4 15,2 0 3-15,0 5-17 16,-1 0-21-16,-5 3 1 16,-9 0 4-16,-12 2 4 15,-7-3 8-15,-2 0 17 16,-5-1 15-16,-16-3-12 15,-5-2-12-15,-6-8-5 16,-2-1 5-16,-1-5-12 0,4-4-16 16,7 0-3-1,6-3 13-15,8-17-17 0,9-9-12 16,1-5-87-16,28-10-136 16,19-5-278-16</inkml:trace>
  <inkml:trace contextRef="#ctx0" brushRef="#br0" timeOffset="192444.06">25352 5624 636 0,'0'0'120'0,"0"0"-71"15,0 0 62-15,0 0-16 16,0 0-45-16,0 0-14 15,0 0-9-15,-89 10-3 16,51 27 1-16,1 11-5 16,2 8 3-16,3 10 4 15,6 1-8-15,10-2 4 16,12-4-12-16,4-6-11 16,12-6 0-16,23-5-2 15,15-8-28-15,12-8-72 16,13-8-95-16,-8-9-263 15</inkml:trace>
  <inkml:trace contextRef="#ctx0" brushRef="#br0" timeOffset="193304.04">25616 6179 872 0,'0'0'0'16,"0"0"-11"-16,0 0 11 16,0 0 39-16,-2 84 5 0,2-51 2 15,5-1-10 1,-3 0-20-16,4-5-10 0,-2-3-6 16,3-7-12-16,-2-6-61 15,1-8-164-15,0-3-155 16</inkml:trace>
  <inkml:trace contextRef="#ctx0" brushRef="#br0" timeOffset="193467.61">25719 5937 419 0,'0'0'243'0,"0"0"-243"0,0 0-29 15,0 0-69-15,0 0-5 16,0 0-172-16</inkml:trace>
  <inkml:trace contextRef="#ctx0" brushRef="#br0" timeOffset="193824">25816 6143 851 0,'0'0'63'0,"0"0"-45"0,0 0 39 16,0 0-52-1,0 0 42-15,45 94-8 0,-22-51-35 16,-7 1 0-16,-5-2-4 16,-8-8-1-16,-3-6-11 15,0-9 8-15,0-7-6 16,0-9-7-16,0-3-1 15,-3 0 18-15,2-8 0 16,1-13 3-16,0-4-2 16,4-2-1-16,16-1-9 15,5 2-6-15,7 6 1 16,0 8 3-16,0 10 8 16,-4 2 3-16,-3 6 11 15,-1 14-11-15,-2 4-6 0,0 0-1 16,1 3-43-1,3-7-128-15,2-6-153 0</inkml:trace>
  <inkml:trace contextRef="#ctx0" brushRef="#br0" timeOffset="194059.37">26375 5862 953 0,'0'0'72'0,"0"0"-55"0,0 0 43 16,0 0 0-16,118 9-19 16,-45-3-40-1,6-3-1-15,-1-3-52 0,-2 0-131 16,-12 0-257-16</inkml:trace>
  <inkml:trace contextRef="#ctx0" brushRef="#br0" timeOffset="194271.81">26630 5598 725 0,'0'0'282'0,"0"0"-266"0,0 0 42 15,-64 87 35-15,61-34-7 16,3 13-21-16,0 7-23 16,9 3-30-16,9-3-12 15,3-4-6-15,3-5-54 16,1-3-85-16,-4-12-232 16</inkml:trace>
  <inkml:trace contextRef="#ctx0" brushRef="#br0" timeOffset="196196.48">27224 5632 358 0,'0'0'174'0,"0"0"-167"16,0 0 12-16,0 0 102 15,0 0-25-15,0 0-27 16,0 0-2-16,-13-8-9 16,13 8 0-16,0 0-13 15,0 0-8-15,0 0-12 16,0 0-11-16,-3 16-8 15,-2 12 25-15,2 8-1 16,3 12-7-16,0 6 2 16,0 9-10-16,15-1-5 15,-2 2 0-15,4-6 2 16,-1-4-11-16,0-4 0 0,0-7-1 16,-6-5-4-1,0-8-8-15,-5-10-15 0,-4-9-39 16,2-8-55-16,-3-3-141 15,0-14-158-15</inkml:trace>
  <inkml:trace contextRef="#ctx0" brushRef="#br0" timeOffset="197024.52">27246 5770 413 0,'0'0'26'16,"0"0"36"-16,0 0 73 15,0 0-49-15,0 0-4 16,0 0-10-16,-25-85-14 15,25 68-42-15,0-2-16 16,0 4-2-16,6 4 1 16,1 1 1-16,4 4-11 15,-1 3 11-15,-1 3 0 16,4 0 9-16,0 0-6 0,0 0 1 16,5 5 5-16,4 7-1 15,5 7 4-15,4 4 4 16,4 10 4-16,-1 9 2 15,-3 6 3-15,-4 8-6 16,-5-1-1-16,-3 1-7 16,-3-3-9-16,-4-6 1 15,-3-1-3-15,-2-5-19 16,-4-5-42-16,-3-8-102 16,0-7-202-16</inkml:trace>
  <inkml:trace contextRef="#ctx0" brushRef="#br0" timeOffset="197263.88">27282 6038 650 0,'0'0'32'15,"0"0"-28"-15,0 0 102 16,0 0-35-16,0 0-31 16,0 0-22-16,93-29-18 15,-67 24-10-15,6-1-72 0,2-4-145 16,-1-3-114 0</inkml:trace>
  <inkml:trace contextRef="#ctx0" brushRef="#br0" timeOffset="197558.09">27173 5501 453 0,'0'0'348'15,"0"0"-319"-15,0 0-15 16,0 0 40-16,0 0-28 16,84 0-16-16,-32 0-10 15,9 0-27-15,5 0-254 16</inkml:trace>
  <inkml:trace contextRef="#ctx0" brushRef="#br0" timeOffset="197895.84">28066 5559 776 0,'0'0'113'0,"0"0"-97"16,0 0 81-16,0 0-25 15,0 0-49-15,0 0 5 16,-16 65 9-16,16-18-6 15,0 8 5-15,0 7-9 0,8 3-12 16,2-4-12 0,-1-5 3-16,2-8-6 0,-1-7-8 15,0-7-32-15,1-11-57 16,2-8-100-16,-1-13-220 16</inkml:trace>
  <inkml:trace contextRef="#ctx0" brushRef="#br0" timeOffset="198404.19">28082 5504 649 0,'0'0'213'0,"0"0"-213"15,0 0-26-15,0 0 26 16,0 0 9-16,91-13 19 15,-51 25 0-15,0 3-23 16,-9 2-5-16,-12 2-13 16,-6-2-15-16,-12 3-12 15,-1-1-20-15,-6 0-6 16,-13 1 16-16,-3-1 11 16,4 1-18-16,-3-4 12 15,9 1 37-15,3 0 6 16,8-3 2-16,1 0-9 15,0 2 0-15,16-4 9 16,7 2 11-16,2 1 17 16,2 1 12-16,-1 1 1 15,0-2-11-15,-3 5 2 0,-1-3 4 16,-5 2 12-16,-6 1-2 16,-10 1-37-16,-1 3-3 15,0 2 8-15,-13-2 19 16,-8 1-11-16,1-3-15 15,-2-2-4-15,-2-4 0 16,-2-1-1-16,-4-6 12 16,-5-4-8-16,1-5 7 15,3 0-9-15,5-8-4 16,10-11-11-16,7-12-53 0,9-5-149 16,22-12-194-16</inkml:trace>
  <inkml:trace contextRef="#ctx0" brushRef="#br0" timeOffset="198742.29">28996 5472 749 0,'0'0'51'15,"0"0"-38"-15,0 0 71 0,0 0-24 16,0 0-28-16,0 0 20 16,-89 39 1-16,56-5-17 15,-3 2-14-15,0 7 3 16,2 8 13-16,5 4 1 16,6 4-13-16,10 5 7 15,8-6-11-15,5-3-16 16,7-10-6-16,17-6 0 15,12-10-3-15,7-4-21 16,8-8-37-16,0-10-62 16,-2-7-153-16,-7 0-361 15</inkml:trace>
  <inkml:trace contextRef="#ctx0" brushRef="#br0" timeOffset="199655.92">29229 6020 752 0,'0'0'138'0,"0"0"-130"0,0 0 24 15,0 0-16-15,0 0 27 16,0 72-7-16,0-40-18 16,0 5 0-16,0 0-14 15,0-3-4-15,6 0-8 16,3-7-32-16,1-7-79 16,-1-9-212-16,-1-9-162 15</inkml:trace>
  <inkml:trace contextRef="#ctx0" brushRef="#br0" timeOffset="199845.09">29346 5845 25 0,'0'0'966'15,"0"0"-966"-15,0 0 2 16,0 0-4-16,0 0-19 15,0 0-71-15,-38 21-3 16,54 4-137-16,3-1-231 16</inkml:trace>
  <inkml:trace contextRef="#ctx0" brushRef="#br0" timeOffset="200214.18">29394 6070 475 0,'0'0'344'0,"0"0"-324"16,0 0 15-16,0 0 49 16,-4 84-50-16,18-52-8 15,2 0-13-15,-2 1-13 16,-3-6 0-16,-5-8 0 16,-1-6-12-16,-5-7-13 15,0-6-2-15,0 0 7 16,-5 0 20-16,-6-16 9 15,4-4-2-15,0-2 6 0,7-4 15 16,0-2 10-16,14 6 3 16,16 3-24-16,6 8-8 15,3 8 9-15,-5 3 5 16,-4 3 3-16,-5 16-11 16,-4 6-10-16,-6 3-4 15,0 0-1-15,-7-2 0 16,-4-5-14-16,-1-4-33 15,-1-7-60-15,-2-9-110 16,0-1-146-16</inkml:trace>
  <inkml:trace contextRef="#ctx0" brushRef="#br0" timeOffset="200623.53">28761 5199 616 0,'0'0'105'0,"0"0"-73"0,0 0 106 16,0 0-16-16,0 0-35 15,0 0-38-15,72-8-11 16,-31 7 0-16,8-1-12 16,7 2-5-16,4 0 2 15,-2 0-9-15,-4 0-6 16,-11 0 2-16,-11 0 0 15,-17 0-1-15,-9 0-5 16,-6 0-3-16,0 0-1 16,0 0-2-16,0 0-42 15,0 2-122-15,0-2-459 16</inkml:trace>
  <inkml:trace contextRef="#ctx0" brushRef="#br0" timeOffset="201772.27">16095 8144 963 0,'0'0'55'16,"0"0"-36"-16,0 0 83 15,0 0-28-15,0 0-30 16,0 0 8-16,0 0-1 15,-7-16-19-15,46 14-14 16,17 0-4-16,13 0-13 16,4 1-1-16,2 0-15 0,-1 1-23 15,-4 0-46 1,-3-3-69-16,-11-3-170 16,-18-5-451-16</inkml:trace>
  <inkml:trace contextRef="#ctx0" brushRef="#br0" timeOffset="201980.26">15997 8574 1166 0,'0'0'0'0,"0"0"6"0,0 0 43 16,0 0 16-1,80 10 24-15,10-10-28 0,19-7-61 16,9-2-14-16,-5-3-115 16,-16-7-202-1</inkml:trace>
  <inkml:trace contextRef="#ctx0" brushRef="#br0" timeOffset="208864.88">17038 8647 313 0,'0'0'56'0,"0"0"31"15,0 0 85-15,0 0-48 0,0 0-24 16,0 0-1-1,0 0-8-15,0 0-24 0,3 18-18 16,-3-18 2-16,0-2 0 16,7-18 2-16,1-8-47 15,2-10-4-15,3-2-1 16,1-8-1-16,1-11 3 16,-2-13-3-16,1-9-2 15,-1-5 0-15,-4-1 2 16,-1 12 0-16,2 8 4 15,-1 13-2-15,2 16-2 16,-1 8 0-16,-3 10 1 0,-2 10-1 16,-2 2 1-16,-1 5 0 15,-1 3-1-15,5 0-5 16,3 15-6-16,4 24 11 16,7 19 0-16,2 17 8 15,1 17 0-15,-1 3 4 16,-3 1-4-16,-2-9-4 15,-3-12-4-15,2-7-1 16,1-7-23-16,2-11-46 16,1-8-71-16,-4-15-135 15,-8-16-382-15</inkml:trace>
  <inkml:trace contextRef="#ctx0" brushRef="#br0" timeOffset="209056.36">17170 8328 488 0,'0'0'449'16,"0"0"-449"-16,0 0 2 16,0 0 14-16,0 0-13 15,0 0-3-15,113-63-43 16,-58 47-242-16</inkml:trace>
  <inkml:trace contextRef="#ctx0" brushRef="#br0" timeOffset="209513.21">18154 7741 824 0,'0'0'6'0,"0"0"32"15,0 0 71-15,0 0-39 16,-93-12-1-16,63 35-8 16,-1 15-10-16,-2 12-14 15,2 13-9-15,4 12 15 16,5 11-3-16,8 6-6 15,10 1-10-15,4 0 5 16,3-3-18-16,19-5-1 0,17-6-10 16,12-11-6-1,19-11-48-15,19-13-73 0,7-21-67 16,-5-17-446-16</inkml:trace>
  <inkml:trace contextRef="#ctx0" brushRef="#br0" timeOffset="210142.76">18781 7856 499 0,'0'0'39'0,"0"0"108"16,0 0 46-16,0 0-86 15,0 0-21-15,0 0-37 16,-22 16-36-16,16 18 44 16,3 14-14-16,2 10-13 15,1 8 13-15,0 7-6 0,1-3-9 16,10-2 0-16,-4-2-17 15,2-4-7-15,-5-6-4 16,-2-8 0-16,-2-9-3 16,0-13-19-16,0-9-34 15,0-8-46-15,-5-9-56 16,-6 0-148-16,0-22-420 16</inkml:trace>
  <inkml:trace contextRef="#ctx0" brushRef="#br0" timeOffset="211213.77">16828 6757 666 0,'0'0'79'16,"0"0"-40"-16,0 0 29 16,0 0-4-16,98 0 37 15,5-12-15-15,43-1-44 16,33 1-19-16,20 0-20 15,0 8-2-15,-9 4 1 16,-20 0-2-16,-30 0-6 16,-28 0 2-16,-29 0-5 0,-29 0 0 15,-15 0 9 1,-12 0 0-16,-9-11 4 16,-1-3 0-16,-3 3-3 0,-1 0 4 15,-5 3 2-15,-5 2 0 16,-3 1-4-16,0 5-3 15,0 0-11-15,0-2-66 16,0-3-189-16</inkml:trace>
  <inkml:trace contextRef="#ctx0" brushRef="#br0" timeOffset="212077.13">23969 6786 513 0,'0'0'165'15,"0"0"-164"-15,0 0 48 16,102-19 19-16,-22 18 7 16,28 1-19-16,30 0-7 15,25 11-6-15,24 5-25 16,12 4-16-16,4-4-2 15,-1-1-3-15,-6-7-12 0,-9-5 12 16,-10-2 2-16,-13-1-4 16,-19 0-13-16,-21 0 9 15,-26 0 6-15,-22 0 3 16,-26 0 2-16,-19-3 0 16,-16 2 2-16,-11-2 7 15,-4 3 22-15,0 0 11 16,0-3-44-16,-10 1-23 15,-14-6-114-15,-16-4-368 16</inkml:trace>
  <inkml:trace contextRef="#ctx0" brushRef="#br0" timeOffset="214075.65">18726 7939 388 0,'0'0'53'16,"0"0"-26"-16,0 0 81 16,0 0-38-16,0 0-49 15,0 0 8-15,0 0 1 16,-9-14-30-16,9 14 4 15,0 0 5-15,0 0-2 16,0 0 1-16,0 0-3 16,6 0-1-16,11-3 30 15,14 0-8-15,14-1-8 0,8 0-13 16,7 1 1-16,0 3-6 16,-6 0 1-1,-8 0-2-15,-15 0 2 0,-10 0-2 16,-14 8 1-16,-7 7-17 15,0 6 1-15,-16 5 16 16,-14 7 23-16,-7-2-12 16,-3 1-2-16,1-4-6 15,8-4-1-15,5-2 1 16,7-5-3-16,7-8 1 16,3-1 1-16,6-4-2 15,3-3 0-15,0-1 1 0,0 1-2 16,0 1 1-16,0-1 0 15,6 5 8-15,12-2-4 16,4 2 0-16,2 2 4 16,3 3-8-16,-2-2 1 15,-1 2-1-15,-2 3 1 16,-3 0 0-16,-6 3-1 16,-4 3 0-16,-5 4-3 15,-2 2 3-15,-2 6 5 16,0 2 8-16,-5 0-12 15,-7 0 9-15,-4-5-7 16,-5 0 16-16,-1-5 5 16,-8-2 10-16,-3-6 3 15,-4-4 18-15,0-7 0 16,-1-5-22-16,2 0-3 0,5 0-12 16,4-17-13-16,9-4-5 15,11-3-12-15,7-8-65 16,3-5-70-16,22-7-120 15,5-7-375-15</inkml:trace>
  <inkml:trace contextRef="#ctx0" brushRef="#br0" timeOffset="214364.91">18719 7721 306 0,'0'0'501'16,"0"0"-471"-16,0 0-28 16,0 0 22-16,0 0 9 15,136-19-2-15,-60 16-2 16,4 3-8-16,1 0-14 15,-6 0-6-15,-16 0-1 16,-16 1-9-16,-22 3-28 16,-13 0-109-16,-8-2-161 15,-11-2-110-15</inkml:trace>
  <inkml:trace contextRef="#ctx0" brushRef="#br0" timeOffset="-214740.24">19896 8006 608 0,'0'0'171'16,"0"0"-165"-16,0 0 70 15,-81-39 5-15,48 39-20 16,-4 0 0-16,0 5 14 16,0 17-20-16,2 12-33 15,5 11-7-15,5 10 1 16,7 5 7-16,8 5-1 15,5 2-1-15,5-1-9 16,0-3-8-16,22-1-4 16,13-11-17-16,14-7-32 15,18-8-61-15,14-14-102 0,8-13-289 16</inkml:trace>
  <inkml:trace contextRef="#ctx0" brushRef="#br0" timeOffset="-214502.87">20076 8415 713 0,'0'0'199'0,"0"0"-195"15,0 0 9 1,-43 72 62-16,43-35-9 0,0 1-19 15,0 3-18-15,12-5-22 16,4-1-7-16,-1-6-10 16,0-2-45-16,-3-7-116 15,1-9-219-15</inkml:trace>
  <inkml:trace contextRef="#ctx0" brushRef="#br0" timeOffset="-214321.36">20069 8247 666 0,'0'0'201'0,"0"0"-199"16,0 0 3-16,0 0-5 16,0 0-62-16,0 0-192 15,0 0 161-15,0 30-122 16</inkml:trace>
  <inkml:trace contextRef="#ctx0" brushRef="#br0" timeOffset="-213917.44">20227 8427 796 0,'0'0'62'0,"0"0"-49"16,0 0 26-16,-1 72 41 15,15-31-40-15,1 7-10 16,3-1-18-16,-4-4-6 16,-3-3-6-16,-5-8-1 15,-1-8 1-15,-5-7-5 16,0-9-10-16,0-8-2 16,0 0 17-16,0-7 14 15,-3-13 4-15,0-3-12 16,1-7 3-16,2-3-3 15,0-4 0-15,19-6 3 16,4 4-5-16,6 3 0 16,-3 9-3-16,-2 12 6 0,-9 11 3 15,0 4 2 1,-1 9-12-16,2 18 2 16,-1 9-2-16,0 8 0 0,-3-2-2 15,-2-2-14-15,5-4-88 16,-1-7-269-16</inkml:trace>
  <inkml:trace contextRef="#ctx0" brushRef="#br0" timeOffset="-213220.68">19586 7711 381 0,'0'0'117'0,"0"0"-57"15,0 0 80-15,0 0-3 16,0 0-48-16,0 0-31 16,49 0 1-16,6 0 1 15,17 0-29-15,11 0-23 16,3 4-1-16,-5 2-7 15,-9 1 0-15,-18 0 1 16,-17 0 0-16,-18-3-1 16,-13-1-1-16,-6-3-10 0,0 0-11 15,-19 3 13 1,-8-3 4-16,-5 2-59 0,7-2-52 16,7 0-181-16</inkml:trace>
  <inkml:trace contextRef="#ctx0" brushRef="#br0" timeOffset="-211901.38">21760 8238 294 0,'0'0'344'0,"0"0"-313"15,0 0 45-15,0 0 30 0,0 0-22 16,0 0-10-16,0 0-13 16,0 0-20-16,0 0-26 15,0 0-6-15,0 0 0 16,0 0-2-16,0 0 10 15,0 0 4-15,0 0-7 16,24 0-6-16,22-2-3 16,25-2-4-16,17 1 1 15,6 2-1-15,1-1-2 16,-10 0 1-16,-9 1-6 16,-15-1 3-16,-14 2-1 15,-19 0-1-15,-13 0-1 0,-11 0 6 16,-4-5-1-16,0 0-10 15,-9-2-15-15,-13-3-71 16,-3-2-118-16,-2-5-312 16</inkml:trace>
  <inkml:trace contextRef="#ctx0" brushRef="#br0" timeOffset="-211682.43">22160 7922 863 0,'0'0'138'0,"0"0"-109"15,0 0 39-15,0 0-52 16,0 0 30-16,-11 131 41 0,11-60-41 16,0 2-16-16,5-1-21 15,10 0-9-15,15-5-49 16,16-3-69-16,14-12-188 15</inkml:trace>
  <inkml:trace contextRef="#ctx0" brushRef="#br0" timeOffset="-210340.74">23513 8623 106 0,'0'0'719'15,"0"0"-672"-15,0 0 1 16,0 0 28-16,0 0-13 16,-7-109-10-16,7 63-21 15,0-7-15-15,0-7-12 16,0-6-5-16,3-12-2 16,5-4-2-16,0 6-3 15,1 9-2-15,1 23 8 0,-2 18-2 16,-4 13 0-16,-1 12 0 15,0 1-1-15,2 15-4 16,6 29 8-16,3 26 14 16,7 14 0-16,4 11-3 15,2-2-10-15,0-4 1 16,-2-9-2-16,1-7-25 16,-1-14-110-16,-1-14-270 15</inkml:trace>
  <inkml:trace contextRef="#ctx0" brushRef="#br0" timeOffset="-210157.23">23537 8456 694 0,'0'0'215'0,"0"0"-212"15,0 0-3-15,0 0 33 16,131-31-23-16,-61 28-10 15,5-5-9-15,-5 0-144 16,-12-5-244-16</inkml:trace>
  <inkml:trace contextRef="#ctx0" brushRef="#br0" timeOffset="-209935.83">23337 7746 537 0,'0'0'305'15,"0"0"-233"-15,0 0-47 16,0 0-2-16,86-28 9 16,-25 28 15-16,16 0-32 15,12 0-15-15,11 0-13 16,4 0-194-16,-5-10-394 15</inkml:trace>
  <inkml:trace contextRef="#ctx0" brushRef="#br0" timeOffset="-209655.58">24562 7722 958 0,'0'0'98'0,"0"0"-91"16,0 0 34-16,-90 18-3 15,57 17-5-15,0 14 17 16,5 6-4-16,7 15-9 16,11 10-23-16,10 6-4 15,0 3-7-15,17-3-3 0,22-8-1 16,16-5-23-1,14-10-36-15,15-10-58 0,2-20-213 16,-2-19-460-16</inkml:trace>
  <inkml:trace contextRef="#ctx0" brushRef="#br0" timeOffset="-209304.36">25227 7771 545 0,'0'0'72'0,"0"0"-36"15,0 0 70-15,0 0 4 16,0 0-18-16,0 0 19 16,-11 72-27-16,8-26-29 15,2 10-10-15,1 8-20 16,0 8 0-16,0 1-15 16,4-1-10-16,10-7-3 0,5-7-8 15,1-9-29-15,5-8-51 16,-1-10-128-16,-2-18-247 15</inkml:trace>
  <inkml:trace contextRef="#ctx0" brushRef="#br0" timeOffset="-208771.51">25189 7793 779 0,'0'0'10'16,"0"0"-10"-16,0 0 21 15,110-18 7-15,-82 18-14 0,-1 0-4 16,-5 11-3-16,-8 5-7 16,-4 3 0-16,-7 4-11 15,-3 0-1-15,0 2-2 16,-8-1-21-16,-7 2-24 15,0-1 5-15,2-1 6 16,4 0-9-16,4-3 36 16,5 0 12-16,0 0-11 15,13-4 18-15,10-1 2 16,6-3 5-16,-3 2 8 16,3-1-6-16,-5 1 0 15,-3-1-6-15,-4 3 4 0,-3-1 4 16,-8 2 18-16,-3 1 18 15,-3-1 2-15,0 1 5 16,0 2-9-16,-6 1-2 16,-5 2-14-16,-2 3-9 15,1 0-4-15,-1-1-11 16,-4-4 14-16,-2-2-6 16,-2-6 7-16,-6-5 0 15,-3-4 1-15,-1-5 4 16,0 0-11-16,-1-16-12 15,7-12-7-15,6-7-34 16,13-7-78-16,6-10-154 16,13-7-208-16</inkml:trace>
  <inkml:trace contextRef="#ctx0" brushRef="#br0" timeOffset="-208506.96">25088 7540 660 0,'0'0'225'0,"0"0"-179"0,0 0 2 15,0 0 27-15,0 0-23 16,0 0-16-16,127 0-15 15,-63-1-13-15,2 1-8 16,-7 0-4-16,-2 0-47 16,-8 0-173-16,-6 3-319 15</inkml:trace>
  <inkml:trace contextRef="#ctx0" brushRef="#br0" timeOffset="-208150.91">26077 7827 507 0,'0'0'173'16,"0"0"-167"-16,0 0 126 16,0 0-36-16,-85-30-30 15,61 30-9-15,-2 14 8 16,0 15-23-16,0 9-11 16,3 9-5-16,3 9 3 15,10 8-10-15,2 2-14 0,8 0-4 16,0-3-1-16,11-3-2 15,20-5-26-15,12-3-59 16,11-8-129-16,11-12-270 16</inkml:trace>
  <inkml:trace contextRef="#ctx0" brushRef="#br0" timeOffset="-207915.53">26244 8282 952 0,'0'0'21'0,"0"0"-13"15,0 0 41 1,0 0-34-16,0 0 40 0,-34 106-15 16,35-58-11-16,13 3-19 15,1-1-8-15,-2-3-2 16,1-7-18-16,0-4-47 15,0-10-95-15,0-11-163 16</inkml:trace>
  <inkml:trace contextRef="#ctx0" brushRef="#br0" timeOffset="-207738.02">26298 8186 174 0,'0'0'719'16,"0"0"-717"-16,0 0-2 16,0 0 0-16,0 0-83 15,0 0-169-15,1-7 92 16,23 27-205-16</inkml:trace>
  <inkml:trace contextRef="#ctx0" brushRef="#br0" timeOffset="-207346.06">26430 8393 339 0,'0'0'576'0,"0"0"-547"16,0 0-4-16,0 0-8 16,0 0 64-16,14 104-30 15,1-63-34-15,0 2-10 16,-2-2-5-16,-2-7-2 15,-7-8-6-15,-2-9 0 16,-2-6-7-16,0-6-11 16,0-5-7-16,0 0 19 15,0-13 12-15,0-11 0 16,0-5 3-16,0-5-3 16,3-5-1-16,14-6-3 15,7 0-3-15,2 7 3 0,1 9-6 16,-4 12 7-16,0 10 3 15,-7 7 12-15,-1 2 5 16,-3 23-8-16,-3 6 9 16,-3 13-6-16,0-3-6 15,-3-2-6-15,1-1-3 16,4-4-77-16,4-7-176 16,1-10-306-16</inkml:trace>
  <inkml:trace contextRef="#ctx0" brushRef="#br0" timeOffset="-207084.23">27059 8110 802 0,'0'0'209'16,"0"0"-203"-16,0 0 29 16,0 0 21-16,0 0-9 15,0 0-13-15,137-9-27 16,-67 8-7-16,4-2-15 16,-1-4-72-16,-2-5-156 0,-10-5-243 15</inkml:trace>
  <inkml:trace contextRef="#ctx0" brushRef="#br0" timeOffset="-206866.67">27297 7841 141 0,'0'0'709'0,"0"0"-629"15,0 0 47-15,0 0-63 16,0 0-47-16,0 0 1 15,-9 98 32-15,23-34-29 16,3 7-16-16,6 6-5 16,3-2-9-16,0-7-41 0,6-4-69 15,3-12-226-15,-1-13-364 16</inkml:trace>
  <inkml:trace contextRef="#ctx0" brushRef="#br0" timeOffset="-206621.54">28071 7749 929 0,'0'0'18'0,"0"0"-8"0,0 0 2 16,-24 95 102-16,24-28-47 15,0 16-25-15,0 4-19 16,9-3-19-16,3-3-4 16,-3-9-22-16,0-12-58 15,4-13-141-15,-2-14-338 16</inkml:trace>
  <inkml:trace contextRef="#ctx0" brushRef="#br0" timeOffset="-206092.92">28082 7671 724 0,'0'0'204'0,"0"0"-204"0,0 0 7 15,0 0-6-15,98 10 15 16,-44 12 1-16,1 3-12 15,-9 5-2-15,-6 0-3 16,-13-1-8-16,-13 0-6 16,-11-5-10-16,-3-4-17 15,-5 1 4-15,-15-7 7 16,-5 0-4-16,0-1 7 16,0-1-21-16,7-1-1 0,6 0 11 15,4 1-15-15,7-1 16 16,1 3 13-1,0 2 18-15,9 1 6 0,6 1 48 16,3 3 9-16,-1 1-14 16,0 0-7-16,-1 0-25 15,-4 2 0-15,-1-1 7 16,-4 0-4-16,-7 0-4 16,0 2 7-16,0-1-3 15,-15 1 5-15,-3-2-8 16,-7-2 7-16,-5-1-11 15,-3-5 8-15,-4-3-12 16,2-7 5-16,-1-4 18 16,0-1-17-16,4-3-5 15,4-11 0-15,7-4-4 0,5-3-10 16,6-4-49 0,5-4-184-16,5-6-108 0</inkml:trace>
  <inkml:trace contextRef="#ctx0" brushRef="#br0" timeOffset="-204947.05">29060 7727 898 0,'0'0'39'16,"0"0"-38"-16,0 0 34 15,0 0 15-15,-101-7-14 16,66 28 16-16,1 12-15 16,6 12-16-16,5 10-8 0,10 7 1 15,9 5-2-15,4 0-7 16,14-1-2-16,24-3-3 16,18-10-4-16,16-8-35 15,10-10-80 1,-2-16-239-16</inkml:trace>
  <inkml:trace contextRef="#ctx0" brushRef="#br0" timeOffset="-204729.89">29271 8078 710 0,'0'0'298'0,"0"0"-288"16,0 0 14-16,0 0 37 15,0 0 2-15,-45 110-17 16,45-63-7-16,0 1-30 16,3-3-9-16,12 0-1 15,4-1-46-15,2-8-77 16,-3-7-217-16,-5-12-301 16</inkml:trace>
  <inkml:trace contextRef="#ctx0" brushRef="#br0" timeOffset="-204563.34">29404 7942 680 0,'0'0'0'0,"0"0"-36"15,0 0-243-15,0 0 100 16</inkml:trace>
  <inkml:trace contextRef="#ctx0" brushRef="#br0" timeOffset="-204184.28">29494 8177 880 0,'0'0'94'16,"0"0"-90"-1,0 0 48-15,-28 80 3 0,28-37-29 16,0 2-15-16,7-2-7 16,4-4-1-16,-1-5-3 15,-4-9-18-15,-4-10-5 16,-2-5 8-16,0-10-8 16,0 0 23-16,0-17 14 15,-7-13-8-15,0-7-4 16,6-5 9-16,1-4 4 15,13-2 0-15,21 4-4 16,7 8-11-16,3 13-7 16,-6 14 7-16,-7 9 7 15,-6 11 1-15,-6 20-6 16,-3 5 0-16,-9 7-1 0,-2-2-1 16,-4-4 0-16,-1-3-10 15,0-5-64-15,0-8-117 16,-4-10-180-16</inkml:trace>
  <inkml:trace contextRef="#ctx0" brushRef="#br0" timeOffset="-203950.9">29090 7683 419 0,'0'0'473'0,"0"0"-470"16,0 0 8-16,91 7 55 15,-48-1 4-15,4-4-27 16,9 0-24-16,11 0-19 16,9-1-20-16,4-1-192 15,-6 0-405-15</inkml:trace>
  <inkml:trace contextRef="#ctx0" brushRef="#br0" timeOffset="-203686.61">30064 7553 845 0,'0'0'252'0,"0"0"-251"16,0 0 13-16,58 79 56 16,-43-20-10-16,-3 18-11 15,-3 15 10-15,0 18-38 16,-3 10-15-16,-3 5-6 16,-3-1-2-16,-5-10-28 15,-28-3-27-15,-23-11-44 0,-28-13-171 16,-30-14-167-16</inkml:trace>
  <inkml:trace contextRef="#ctx0" brushRef="#br0" timeOffset="-194781.8">20551 8300 707 0,'0'0'125'16,"0"0"-87"-16,0 0 36 16,0 0-14-16,103-15-22 15,-68 12-16-15,1 1-3 16,1 1-13-16,-1 1-6 15,2-3-30-15,-1-1-79 16,-5-5-324-16</inkml:trace>
  <inkml:trace contextRef="#ctx0" brushRef="#br0" timeOffset="-194558.4">20725 8039 622 0,'0'0'166'0,"0"0"-120"16,0 0 80-16,0 0-42 16,0 0-46-16,0 0-32 15,-5 43 34-15,7 1 3 16,2 3-23-16,1 1-18 16,-3 1-2-16,-1-5 0 15,-1-2-22-15,0-1-43 16,2-8-94-16,4-7-273 15</inkml:trace>
  <inkml:trace contextRef="#ctx0" brushRef="#br0" timeOffset="-194281.94">21026 7900 417 0,'0'0'466'0,"0"0"-456"15,0 0-2-15,0 0 0 16,0 0 60-16,-4 120 29 16,4-53-34-16,0 4-20 0,0 2-17 15,0-7-21-15,0-11-5 16,-4-5-1-16,-1-10-32 15,1-9-55-15,-1-10-84 16,5-15-223-16</inkml:trace>
  <inkml:trace contextRef="#ctx0" brushRef="#br0" timeOffset="-193795.24">21022 7870 821 0,'0'0'43'0,"0"0"-35"0,0 0 9 15,0 0-15-15,0 0 7 16,0 0-8-16,107 0 1 16,-78 19-2-16,-6 3-10 15,-9-1-19-15,-9 1 12 16,-5-1 4-16,0-1-6 15,-13-2-20-15,-7 1-14 16,0-5 38-16,-1 1-8 16,7-1 14-16,5 1-17 15,4-1-9-15,5 0-31 16,0 0 44-16,5 0 22 16,12 1 1-16,1 1 12 15,2-2 20-15,-3 1 3 0,-3 0-1 16,-2 4 2-16,0 1 11 15,-6 0-1-15,-2 3-12 16,-4-3-18-16,0 4-3 16,0-2-1-16,-9 2-1 15,-7-2-3-15,-2 2 2 16,-4-4-1-16,-5-1-8 16,-1-7 4-16,-2-3 3 15,-2-7-7-15,6-2-2 16,4 0-1-16,9-6-51 0,12-14-45 15,1-4-143 1</inkml:trace>
  <inkml:trace contextRef="#ctx0" brushRef="#br0" timeOffset="-193518.98">21443 7911 589 0,'0'0'167'0,"0"0"-158"15,0 0 50-15,0 0 26 16,-93 61-12-16,72-18 3 16,2 9 2-16,5 7-26 0,4 3-24 15,6 0-10-15,4-4-15 16,0-5-2-16,17-3-2 15,12-8-15 1,8-3-45-16,9-13-61 0,2-10-216 16,-3-14-313-16</inkml:trace>
  <inkml:trace contextRef="#ctx0" brushRef="#br0" timeOffset="-193110.07">21551 7686 797 0,'0'0'81'0,"0"0"-71"15,0 0 29-15,0 0 3 16,0 0 89-16,32 125-63 16,-10-57-1-16,-2 14-10 15,3 10-13-15,0 6-2 0,-3 5-12 16,0 1-11-16,-7-9-4 15,-7-3-8-15,-6-7-7 16,-1-10 0-16,-23-12-5 16,-10-9-14-16,-14-15-45 15,-10-11-39-15,-12-14-70 16,-8-14-330-16</inkml:trace>
  <inkml:trace contextRef="#ctx0" brushRef="#br0" timeOffset="-192375.7">21509 8427 513 0,'0'0'331'0,"0"0"-331"0,0 0 0 16,0 0 19-16,11 87 7 15,-11-51-7-15,0 0-5 16,0 0-7-16,0-6-7 16,0-3-21-16,0-5-79 15,0-10-183-15</inkml:trace>
  <inkml:trace contextRef="#ctx0" brushRef="#br0" timeOffset="-192184.08">21580 8369 427 0,'0'0'131'0,"0"0"-131"15,0 0-38-15,0 0-21 16,0 0-248-16</inkml:trace>
  <inkml:trace contextRef="#ctx0" brushRef="#br0" timeOffset="-191773.03">21580 8369 272 0,'4'55'567'0,"-4"-55"-565"0,0 0 1 16,0 0 74-16,46 79-4 16,-24-48-29-16,-2 2 3 15,-2-2-20-15,-7-6-18 16,-5-2-9-16,-3-8 0 16,-3-5-5-16,0-5-3 15,0-2 2-15,0-3 0 16,0 0 4-16,-2 0 2 15,-2-14 8-15,-1-2-7 0,4-4 2 16,1-2 11 0,0 3-8-16,0-1 1 0,10 2-3 15,3 5 4-15,-1 7-2 16,1 1 1-16,-3 5-2 16,-1 0-3-16,-2 11 0 15,2 13 3-15,-3 8 2 16,-1 7-3-16,-4 5-4 15,-1 4-1-15,0-1-10 16,0 0-57-16,0-7-177 16</inkml:trace>
  <inkml:trace contextRef="#ctx0" brushRef="#br0" timeOffset="-189069.7">25133 9036 716 0,'0'0'24'0,"0"0"48"15,0 0 34-15,0 0-30 16,0 0-24-16,0 0-29 15,0 0-20-15,-5 6-1 0,4 22 19 16,1 6-2-16,0 6-8 16,1 1 0-16,14-2-10 15,5-3 6-15,0-8-7 16,-2-6 3-16,0-8-1 16,-3-7 2-16,1-5 1 15,1-2 1-15,1 0 2 16,3-16 6-16,0-5 1 15,4 0-5-15,5-3-8 16,4 5-2-16,6 2-1 16,5 5-1-16,7 5 1 15,6 4 1-15,13 0-1 16,2 2-1-16,7 0 2 16,4-3 0-16,-1 1-2 0,3-2-3 15,3 1 2-15,-3 1-2 16,-1 2-4-16,-3-2 4 15,-4 3-3-15,-4-3 1 16,-6 1 7-16,-4-1-1 16,-3 0 0-16,0-3-3 15,3 1-3-15,8-3-4 16,1 1 2-16,3 0 2 16,2 3 3-16,0 0 1 15,0 1 1-15,1 0 2 16,-4-3 0-16,1 1 0 15,-1-1 0-15,5 1 1 16,2 5-1-16,-1 0 2 0,-1 0-2 16,-2 0 0-16,1 2 1 15,0 8-1-15,-2 0 0 16,1 0 0-16,-6-1 0 16,-4-3-1-16,-1 0 1 15,2 0 0-15,0-1-1 16,2 1 1-16,4-1 0 15,-2 3 0-15,3 0 2 16,-3 0-2-16,-2-1 0 16,-2 3 1-16,-6-4 0 0,-5 0-1 15,0-4 1 1,-3 3-1-16,2-4 2 0,-3 2-2 16,-2 1-1-16,-4-2 1 15,-7-2 1-15,-3 0-1 16,-5 0 5-16,-5 0-4 15,-3-2 3-15,0-6 1 16,-1-1 1-16,0 4-5 16,3 0-1-16,3 0-1 15,-2 2-2-15,-2 0 3 16,-3-1-1-16,-4 3 1 16,-2-2 0-16,-3 0 3 15,-1-2 0-15,-2-1-2 16,-4 0 0-16,2 1 0 15,-5 2 4-15,-1 0 6 0,-1 1 7 16,0 1-1-16,-2 1 1 16,0 0 4-16,0 0-5 15,0 0-4-15,0 0-8 16,0 0 1-16,0 0-4 16,1 0-1-16,-1 0 0 15,0 0 0-15,0 0 0 16,0 0 0-16,0 0 1 15,0 0 1-15,0 0 5 16,0 0 7-16,0 0 13 16,0 0 4-16,0 0-2 15,0-1-3-15,0-1-2 16,0 2-4-16,0-1-2 16,0 0-3-16,0-2 6 0,0-2 6 15,0-4 5-15,0-6-17 16,0-4-14-16,0-4-2 15,0-3 0-15,0 2 0 16,0 8 0-16,0 5 1 16,0 8 0-16,0 1 0 15,0 2-1-15,0 0-6 16,0 0-3-16,0 0-4 16,0 0-21-16,-1 0-46 15,-10 5-54-15,-8-4-83 16,-5-1-440-16</inkml:trace>
  <inkml:trace contextRef="#ctx0" brushRef="#br0" timeOffset="-181847.5">26472 10190 676 0,'0'0'174'0,"0"0"-160"15,0 0 66-15,0 0 23 16,0 0-22-16,0 0-35 16,0 0-26-16,2 13-18 15,8 17 43-15,0 12 2 16,-2 11-5-16,-2 8-12 16,0 3 11-16,0 2-6 15,-2 0-3-15,1 3-12 16,1-2-3-16,2 2-17 0,2-3 2 15,-3-8 1-15,1-8-2 16,-4-13-1-16,-1-9-2 16,-3-10 2-16,0-8-12 15,0-6-30-15,0-4-51 16,0 0-28-16,0-17-37 16,0-13-504-16</inkml:trace>
  <inkml:trace contextRef="#ctx0" brushRef="#br0" timeOffset="-181171.92">26510 10115 649 0,'0'0'92'16,"0"0"-71"-16,0 0 41 16,0 0 13-16,0 0-22 15,0 0-23-15,13-2-14 16,18 2 37-16,13 0-15 16,9 2-13-16,2 1-10 15,-4 2-5-15,-6 2-5 16,-9 2-1-16,-11 1 2 15,-7 5-6-15,-14 4-3 16,-4 8 3-16,0 6 1 0,-16 5 5 16,-8 5-3-16,-3-1-3 15,2-3-5-15,-1-5-1 16,9-4 0-16,6-7-2 16,4-7 6-16,4-2 1 15,3-5 1-15,0-1 0 16,0-1 0-16,13 0 0 15,9 2 1-15,7 1 3 16,4 0-4-16,1 1 5 16,0 3-4-16,-1 2-1 0,-1 4-5 15,-4 2 5 1,-6 2 0-16,-10 2-2 0,-9 2 1 16,-3 2-1-1,0 2 0-15,-18 2 2 0,-7 2 0 16,-5-1 10-16,-3-2-3 15,-1-1 14-15,-2-4-2 16,-1-2-9-16,1-5 18 16,-1-6 4-16,-1-4-5 15,-2-6 10-15,4-3-3 16,2-2-18-16,3-5-9 16,4-13-1-16,3-9-6 15,7-5-13-15,9-4-43 16,8-1-41-16,11 2-40 15,28 5-214-15,13 3-374 0</inkml:trace>
  <inkml:trace contextRef="#ctx0" brushRef="#br0" timeOffset="-180620.88">27592 10410 539 0,'0'0'264'0,"0"0"-208"16,0 0 90-16,0 0-47 16,0 0-41-16,-110-17-18 15,73 39-3-15,-4 10-5 16,4 8-17-16,2 5-1 16,10 5 2-16,8 6 2 15,11 0-1-15,6 1-7 0,0-5-3 16,19-5-5-1,15-9-2-15,7-12 4 16,9-9 0-16,6-12-4 0,0-5-7 16,2-3-3-16,-4-16-3 15,-9-7-2-15,-5-9 11 16,-9-8 4-16,-9-11 3 16,-5-12-3-16,-8-7 0 15,-3-2-6-15,-6 7 3 16,0 14 1-16,-6 20 0 15,-10 17-2-15,-10 11 0 16,-8 6-22-16,-5 0-24 16,-1 14-13-16,9 6-19 15,9 3-88-15,9 4-257 16</inkml:trace>
  <inkml:trace contextRef="#ctx0" brushRef="#br0" timeOffset="-180345.62">27403 10687 579 0,'0'0'341'16,"0"0"-336"-16,0 0 79 0,0 0 19 15,0 0-64-15,0 0-32 16,85 0 0-16,-42 0 1 16,2 0-8-16,1 0-17 15,-5 0-65-15,-7-1-209 16,-10-8-235-16</inkml:trace>
  <inkml:trace contextRef="#ctx0" brushRef="#br0" timeOffset="-180135.19">27570 10548 606 0,'0'0'295'0,"0"0"-259"16,0 0 39-16,0 0-16 0,0 0-10 15,0 0-19-15,-27 87-7 16,27-53-9-16,0 4-10 15,0 2-4-15,6-1 0 16,1-1-26-16,3-2-51 16,0-7-151-16,0-8-264 15</inkml:trace>
  <inkml:trace contextRef="#ctx0" brushRef="#br0" timeOffset="-179706.9">28298 10275 520 0,'0'0'150'0,"0"0"-66"16,0 0 72-16,0 0-54 0,0 0-27 16,-83-24-18-16,58 24-8 15,-3 12-10-15,-3 13 1 16,-2 11-15-16,5 7-4 15,1 7 3-15,3 5-4 16,2 1-2-16,5 8 1 16,5 1 0-16,11-1-3 15,1-2-11-15,12-3-5 16,19-9-5-16,12-9-21 16,19-10-37-16,12-10-95 15,2-14-177-15</inkml:trace>
  <inkml:trace contextRef="#ctx0" brushRef="#br0" timeOffset="-178867.71">28469 10773 830 0,'0'0'114'0,"0"0"-63"16,0 0 15-16,0 0-37 15,0 0 14-15,0 0-10 16,-17 107 2-16,17-65-12 0,0 1-11 15,0 0-6-15,0-4-3 16,0-8 2-16,0-2-5 16,0-10-9-16,0-5-59 15,11-10-161-15,4-4-362 16</inkml:trace>
  <inkml:trace contextRef="#ctx0" brushRef="#br0" timeOffset="-178682.21">28605 10638 359 0,'0'0'601'0,"0"0"-601"16,0 0-21-16,0 0 9 15,0 0-130-15,0 0-146 16,62 5-119-16</inkml:trace>
  <inkml:trace contextRef="#ctx0" brushRef="#br0" timeOffset="-178299.72">28739 10775 922 0,'0'0'54'16,"0"0"-18"-16,0 0 10 15,0 0-5-15,6 94 4 16,6-52-32-16,0 2-9 0,-4 2-1 16,-2-4-2-1,-5-7-2-15,-1-6 1 0,0-7-2 16,0-8-2-16,0-9-4 16,0-5 3-16,0 0 5 15,0-5 15-15,3-16-10 16,4-4-4-16,4-4 0 15,1-2 0-15,6-1-1 16,3 2 0-16,0 3 0 16,0 10-3-16,-2 11 2 15,-3 6 1-15,-1 0 6 16,-1 23 10-16,-2 10 11 0,-2 8-4 16,-2 5-15-1,-4 3-6-15,-1-1-2 16,-1 2-7-16,-1 0-53 0,-1-1-69 15,0-7-226-15</inkml:trace>
  <inkml:trace contextRef="#ctx0" brushRef="#br0" timeOffset="-176970.59">18547 9123 256 0,'0'0'125'16,"0"0"32"-16,0 0 46 0,0 0-59 15,0 0-48 1,0 0-21-16,-1-8-35 0,1 8-28 16,9 0-6-16,22 0 2 15,21 0 6-15,23 0-2 16,19 0-12-16,12 0 0 16,9 0 0-16,-2 0 1 15,-4 0-1-15,3 2 0 16,2-2-6-16,3 0 5 15,8 0-1-15,-1 0 2 16,0 0-1-16,-2 0 4 16,-6 0-3-16,-10 0 0 15,-11 1-3-15,-12-1 2 0,-8 0 2 16,1 0 0 0,-3 0 1-16,1 0-2 0,-7-5-5 15,-4-2 5-15,-5 0 2 16,-10 5-1-16,-6-1-1 15,-13 2-1-15,-8 1 1 16,-12 0 3-16,-4 0 2 16,-4 0 6-16,4 0 6 15,5 0-7-15,7 0-10 16,6 0-1-16,4 0 0 16,2 0 1-16,-3 0-1 15,-3 0-4-15,-5 3 5 16,-8-2 0-16,-5-1 0 15,-5 0 0-15,0 0 2 0,0 0 5 16,0 0 4 0,0 0 13-16,0 0-4 0,0 0-14 15,0 0-6-15,0 0-5 16,0 0-39-16,0 0-128 16,0-3-587-16</inkml:trace>
  <inkml:trace contextRef="#ctx0" brushRef="#br0" timeOffset="-172649.45">18959 10126 410 0,'0'0'157'0,"0"0"-103"0,0 0 109 15,0 0-39 1,0 0-43-16,0 0-7 0,0 0-15 16,-7 0-18-16,7 0-27 15,0 9-7-15,0 13-4 16,-5 14 33-16,-1 12-5 15,0 8-12-15,2 8 9 16,-5 3 2-16,0 2-11 16,-2 2-4-16,-2 4-3 15,-2-5 4-15,0-5-6 16,5-10-5-16,2-11-2 16,1-10 0-16,4-9-2 15,1-9 0-15,1-8-1 16,1-3 1-16,0-3-1 15,0-2-10-15,0 0-23 16,0-7-41-16,-2-13-125 16,2-10-347-16</inkml:trace>
  <inkml:trace contextRef="#ctx0" brushRef="#br0" timeOffset="-171677.81">18892 10160 220 0,'0'0'171'15,"0"0"-78"-15,0 0 89 16,0 0-33-16,0 0-30 16,0 0-30-16,0-14-22 15,0 14-27-15,0 0-23 16,12-2-12-16,9 1 0 15,13-2-1-15,8 2-2 16,3 1-1-16,-2 0-1 16,-6 0 0-16,-7 4 2 15,-8 2-2-15,-7 7-2 16,-1 1 0-16,-4 5-2 0,-1 2 2 16,0 3 1-16,3 4 1 15,3 1 0 1,-2 4 0-16,-2 1 0 0,-4 3 0 15,-7-1-2-15,-3 1-2 16,-19-1 1-16,-11-4 2 16,-7-6 0-16,-2-5 1 15,2-6 3-15,1-2-3 16,11-6 0-16,10-3 0 16,7-3-2-16,10-1 2 15,1 0-1-15,0 0-4 16,9 0 0-16,9 0-2 15,6 0 2-15,2 0 5 0,3 0 0 16,-3 5 0-16,1 4 0 16,0 3-1-16,-4 2-1 15,-3 2 1-15,-3 2 0 16,-8 3-3-16,-6 4 0 16,-3 1 3-16,0-1-3 15,-12 1 4-15,-6-1 0 16,-4-3 4-16,-2 2 0 15,-2-4 5-15,-4-2 4 16,-4-1 2-16,-1-5 8 16,-3-4 2-16,2-2 12 15,0-5-5-15,5-1-7 16,0 0-4-16,5-2-4 16,4-13-4-16,7-1-8 0,6-4-5 15,8-3-27-15,1-2-39 16,19-3-72-16,20-3-207 15</inkml:trace>
  <inkml:trace contextRef="#ctx0" brushRef="#br0" timeOffset="-171069.2">19994 10318 721 0,'0'0'42'16,"0"0"42"-16,0 0 10 15,0 0-20-15,-104-17-12 16,73 18-7-16,-4 18-6 16,-1 6-15-16,3 9-8 15,4 4-4-15,5 4-1 16,6 2 1-16,8 1 0 0,4 2-5 16,6 2 4-16,0 0-5 15,12 3-3-15,14-8-8 16,9-2 0-16,6-9-5 15,6-6-1-15,2-10-4 16,4-7-5-16,0-7-10 16,-1-3-9-16,-3 0-11 15,-9-11-3-15,-7-7 19 16,-7-7 22-16,-10-7 2 16,-3-11 1-16,-5-9 0 15,0-7 1-15,0-4 0 16,-3 2-2-16,-1 5 0 15,-2 9 3-15,-2 9 2 16,-3 10 8-16,-18 6 0 16,-6 5-4-16,-7 6-9 0,-7 7 0 15,1 0 0-15,0 4-4 16,7 0-4-16,6 5-28 16,8 11-36-16,4 4-41 15,4 2-90-15,5 3-221 16</inkml:trace>
  <inkml:trace contextRef="#ctx0" brushRef="#br0" timeOffset="-170773.76">19881 10599 702 0,'0'0'76'0,"0"0"-24"16,0 0 45-16,0 0-23 15,0 0-28-15,0 0 8 16,55 22-28-16,-28-20-26 15,1-2 0-15,-1 0-35 16,3 0-168-16,-5-2-373 0</inkml:trace>
  <inkml:trace contextRef="#ctx0" brushRef="#br0" timeOffset="-170546.37">19927 10508 356 0,'0'0'515'16,"0"0"-458"-16,0 0 13 15,0 0-27-15,0 0 29 16,0 0-37-16,-10 86-11 0,10-54-7 16,3 6-13-1,3 1-2-15,-1 1-2 0,0-3-14 16,-2-1-55-16,-2-5-142 15,3-7-254-15</inkml:trace>
  <inkml:trace contextRef="#ctx0" brushRef="#br0" timeOffset="-169838.27">20866 10290 685 0,'0'0'69'0,"0"0"23"16,0 0 23-16,-95-22-38 15,57 22-13-15,-1 10-11 16,0 19-7-16,6 11-26 15,8 11-6-15,4 4 4 16,8 3 1-16,5 3 4 16,8-1-14-16,0 1-2 15,8-2 2-15,15-6-9 16,12-5 0-16,12-8-35 0,8-7-85 16,7-12-147-16,-6-10-467 15</inkml:trace>
  <inkml:trace contextRef="#ctx0" brushRef="#br0" timeOffset="-169622.01">20970 10735 749 0,'0'0'292'15,"0"0"-278"-15,0 0 18 16,0 0 16-16,0 0 19 15,-45 101-46-15,44-59-9 16,1 2-5-16,0-2-7 0,0-3-6 16,0-5-56-16,1-7-73 15,5-11-239-15</inkml:trace>
  <inkml:trace contextRef="#ctx0" brushRef="#br0" timeOffset="-169449.23">21001 10596 919 0,'0'0'9'16,"0"0"-9"-16,0 0-7 0,0 0-105 15,0 0-241-15</inkml:trace>
  <inkml:trace contextRef="#ctx0" brushRef="#br0" timeOffset="-169054.71">21134 10797 941 0,'0'0'118'0,"0"0"-95"15,0 0-8-15,0 0 0 16,0 0 17-16,36 105-19 16,-26-67-12-16,-6 1-1 0,-4-3 2 15,0-4-2-15,0-9-2 16,0-8 1-16,-6-4 0 16,3-7-3-16,2-4 4 15,1 0 10-15,0-10 24 16,0-7-24-16,13-6-6 15,11-5-1-15,8-2-1 16,7-5-1-16,-1 6-1 16,1 9-1-16,-8 9 1 15,-8 11 10-15,-5 5 2 16,-8 19-5-16,-3 10-7 0,-4 5 1 16,-3 5-1-16,0 0 0 15,0-2-30-15,0-3-90 16,-1-10-182-16,-12-11-187 15</inkml:trace>
  <inkml:trace contextRef="#ctx0" brushRef="#br0" timeOffset="-168238.48">18693 9728 222 0,'0'0'174'16,"0"0"-117"-16,0 0 70 15,0 0 16-15,0 0-41 16,0 0-45-16,7 0 3 0,21 0 4 15,21 0-16 1,23 0-16-16,25 0-1 16,25 0 3-16,24 0-17 0,20 10-9 15,14 2-2-15,12 4-6 16,0-3-2-16,-6-1-2 16,-12-2-6-16,-17-1-22 15,-11-1-14-15,-20 1-11 16,-13-4 14-16,-18-2-8 15,-21 0 13-15,-15-3 29 16,-13 0 9-16,-14 0 5 16,-9 0 2-16,-1 0 10 15,0 0-5-15,5 0-9 16,1 0-3-16,2 3 2 0,-3 0 0 16,-6-3-2-1,-5 3 0-15,-5-1 0 0,-7 0 2 16,-4-2 0-16,0 0 15 15,0 0 21-15,0 0 1 16,-6 0-12-16,-6 0-10 16,-3 0-15-16,0 0-2 15,-4 0-57-15,-5-4-116 16,0-8-282-16</inkml:trace>
  <inkml:trace contextRef="#ctx0" brushRef="#br0" timeOffset="-164945.4">18279 9520 775 0,'0'0'17'0,"0"0"-7"15,0 0 65-15,0 0 32 16,-97 97-23-16,58-46-10 15,-1 13-33-15,6 12-9 16,4 11-14-16,6 12 0 16,7 8 1-16,4 13-1 15,9 6-12-15,4 8-3 16,13 2 1-16,30-6 0 16,30-5-4-16,26-13-3 15,29-12-29-15,32-19-109 0,29-20-357 16</inkml:trace>
  <inkml:trace contextRef="#ctx0" brushRef="#br0" timeOffset="-164415.31">22069 9838 743 0,'0'0'173'0,"0"0"-170"16,24 103 58-16,-11-44 40 15,2 10-45-15,0 14-7 16,1 16-20-16,-2 11 3 16,1 12-22-16,-5 5-7 15,-7-2-3-15,-3-4 0 16,-12-9-4-16,-31-13-23 15,-25-18-72-15,-31-15-47 0,-22-20-303 16</inkml:trace>
  <inkml:trace contextRef="#ctx0" brushRef="#br0" timeOffset="-163594.39">16671 10711 655 0,'0'0'81'16,"0"0"-17"-16,0 0 101 15,0 0-18-15,0 0-45 16,0 0-47-16,42-62-20 0,-26 22-4 15,2-10-15-15,-3-9-10 16,4-16 0-16,-1-14-6 16,3-10-2-16,0-6-10 15,-1 6-11-15,0 2 2 16,0 8 3-16,-2 16 18 16,1 17 2-16,-1 20-1 15,-8 19 1-15,-5 8 0 16,-4 9 1-16,1 3-3 15,5 29-3-15,11 24 3 0,9 22 17 16,7 14-9-16,4 11-1 16,-4 4-3-16,-7 6-4 15,-9-5 0-15,-6-9-10 16,-8-12-37-16,-1-17-79 16,-3-17-167-16</inkml:trace>
  <inkml:trace contextRef="#ctx0" brushRef="#br0" timeOffset="-163398.91">16825 10202 944 0,'0'0'75'0,"0"0"-67"0,0 0 42 16,0 0-35-16,110-14 5 15,-1 9-7-15,28-2-13 16,9-1-56-16,-5-6-320 16</inkml:trace>
  <inkml:trace contextRef="#ctx0" brushRef="#br0" timeOffset="-162733.87">22736 10478 526 0,'0'0'388'16,"0"0"-352"-16,0 0 39 15,0 0 3-15,0 0-8 16,0 0-28-16,0 0-5 16,125-18-20-16,-40 11-16 15,15 1-1-15,4-2-62 16,-10-1-121-16,-17-6-249 0</inkml:trace>
  <inkml:trace contextRef="#ctx0" brushRef="#br0" timeOffset="-162519.34">23059 10139 881 0,'0'0'131'0,"0"0"-123"16,0 0 53-16,0 0-22 16,0 0-3-16,-10 83 35 15,10-24-29-15,12 8-21 0,1 5-12 16,5 1-8-1,2-3-1-15,7-2-17 0,9-1-54 16,11-8-113-16,7-6-312 16</inkml:trace>
  <inkml:trace contextRef="#ctx0" brushRef="#br0" timeOffset="-162118.72">23850 10780 974 0,'0'0'189'0,"0"0"-189"0,0 0 40 16,0 0 2-16,-52-88-17 15,52 60 14-15,0-2 0 16,1-2-21-16,17-5-12 15,5-9-6-15,7-16-1 16,6-11 0-16,5-9-16 16,1-4 1-16,-2 2 5 15,-6 9 6-15,-7 15 5 16,-9 14 4-16,-6 22-2 16,-8 12 0-16,-4 12 3 15,0 4-5-15,0 30-7 16,-3 22 7-16,-7 21 2 0,6 15 1 15,-1 12-1-15,-1 5-2 16,0-5-1-16,4-5-24 16,2-11-49-16,3-8-67 15,14-15-170-15,1-20-471 16</inkml:trace>
  <inkml:trace contextRef="#ctx0" brushRef="#br0" timeOffset="-161930.53">23899 10532 841 0,'0'0'132'0,"0"0"-84"16,0 0 91-16,0 0-91 0,0 0-46 16,81-21 5-16,-11 17-7 15,4-1-9-15,-6-4-87 16,-12-1-115-16,-15-6-216 15</inkml:trace>
  <inkml:trace contextRef="#ctx0" brushRef="#br0" timeOffset="-161718.09">23878 9766 718 0,'0'0'244'0,"0"0"-159"16,0 0-26-16,0 0-14 16,96-20-8-16,-29 19-17 15,6 1-15-15,5-2-5 16,2 2-45-16,-1-3-192 16,0-5-415-16</inkml:trace>
  <inkml:trace contextRef="#ctx0" brushRef="#br0" timeOffset="-161384.09">25192 9706 761 0,'0'0'159'16,"0"0"-134"-16,-98 0 47 16,58 25 15-16,1 13-20 15,0 17-15-15,6 11-15 16,8 14 6-16,9 12-17 0,13 11-14 15,3 13-10-15,23 0-2 16,33 1-18-16,27-5-47 16,20-14-103-16,19-9-425 15</inkml:trace>
  <inkml:trace contextRef="#ctx0" brushRef="#br0" timeOffset="-160747.52">29710 10057 624 0,'0'0'124'0,"0"0"-47"15,0 0-24-15,0 0 1 0,0 0 75 16,0 73-53-16,9-13-9 16,14 25-15-16,11 24-10 15,6 15-12-15,2 13-9 16,-8 0-16-16,-16-2-5 15,-16-8 0-15,-5-7 0 16,-37-9-1-16,-28-14-2 16,-29-13 0-16,-37-19-70 15,-32-24-143-15,-20-28-637 16</inkml:trace>
  <inkml:trace contextRef="#ctx0" brushRef="#br0" timeOffset="-159018.39">15387 10433 703 0,'0'0'126'0,"0"0"-30"16,0 0-51-16,0 0-21 15,0 0 59-15,97-3-16 16,-15 6-27-16,13-1-14 0,11-1-20 15,4 3-6-15,-4 0-19 16,-7 1-63-16,-20-2-181 16,-24-3-353-16</inkml:trace>
  <inkml:trace contextRef="#ctx0" brushRef="#br0" timeOffset="-158828.61">15159 10773 751 0,'0'0'134'0,"0"0"-71"0,0 0-35 15,0 0-6 1,0 0 41-16,0 0-35 0,121 32-28 16,-22-30-5-16,4-2-218 15,-9 0-533-15</inkml:trace>
  <inkml:trace contextRef="#ctx0" brushRef="#br0" timeOffset="-155868.33">19032 11405 41 0,'0'0'90'15,"0"0"-14"-15,0 0-8 16,0 0 15-16,0 0 1 16,0 0-1-16,0 0 12 0,0 0-17 15,51-25-25 1,-11 24-12-16,23 1-7 0,28 0-2 15,34 0 0-15,30 0-8 16,26 14-9-16,12 1-9 16,-6 5-6-16,-15-1 0 15,-20-3-1-15,-18-1-8 16,-16-3-5-16,-11 1-11 16,0-2-2-16,-3-2 6 15,-6 1-15-15,-7-3-12 16,-12-1 7-16,-21-4 20 15,-19-2 21-15,-17 0 3 16,-11 0 8-16,-10 0 8 0,-1 0 8 16,0 0-27-1,-18 0-30-15,-10-2-147 0,-9-4-121 16</inkml:trace>
  <inkml:trace contextRef="#ctx0" brushRef="#br0" timeOffset="-155462.9">19823 11957 368 0,'0'0'97'16,"0"0"-2"-16,0 0 15 15,0 0 23-15,0 0-33 16,0 0-26-16,124 10-4 15,-59-10-15-15,19 0-22 16,11 0-18-16,4 0-9 16,-7 0-2-16,-8 0-4 0,-19 0 1 15,-13 0-1-15,-16-7-13 16,-13-1-32-16,-14-4-67 16,-9 0-117-16,-12-3-263 15</inkml:trace>
  <inkml:trace contextRef="#ctx0" brushRef="#br0" timeOffset="-155205.71">20270 11855 213 0,'0'0'375'16,"0"0"-327"-16,0 0 69 16,0 0-8-16,0 0-34 0,0 0 29 15,-22 61-39 1,22-25 6-16,0 5-21 0,0 5-15 15,0 7-7-15,-5 6 0 16,-8 4 5-16,3 3-24 16,0 0-2-16,4-9-2 15,2-5-4-15,4-3-1 16,0-10-1-16,0-6-18 16,3-8-37-16,4-8-65 15,3-13-211-15</inkml:trace>
  <inkml:trace contextRef="#ctx0" brushRef="#br0" timeOffset="-153527.08">19985 11768 308 0,'0'0'147'0,"0"0"-122"15,0 0 35-15,0 0-31 16,0 0-12-16,0 0-2 16,105-3 26-16,-53-1-1 15,9 3-11-15,6 1-11 16,2 0-6-16,-2 0-4 0,-3-2-5 16,-7-1 6-1,-8-1-3-15,-12 0 7 0,-13 1 12 16,-13 2 7-16,-10 0-11 15,-1 1 18-15,0 0-39 16,-4 0-53-16,-9-2-273 16</inkml:trace>
  <inkml:trace contextRef="#ctx0" brushRef="#br0" timeOffset="-152716.21">26141 11338 430 0,'0'0'117'0,"0"0"-49"16,0 0 16-16,0 0 28 15,121-19-31-15,-57 19-23 16,24 0 1-16,27 0-15 16,32 13-15-16,32 9-17 15,20 5-6-15,11 3-6 0,1-2-6 16,-3-6-19-16,6-5-15 16,2-1 40-16,0 4 2 15,-7-1-2-15,-14 5-1 16,-20 3 0-16,-20 1 1 15,-22 0 2-15,-29-3-2 16,-28-2 1-16,-31-9-1 16,-23-6 0-16,-22-4-2 15,0-4-30-15,-19 0 32 16,-9 0-1-16,-5 0-27 16,0 0-106-16,3 0-161 15</inkml:trace>
  <inkml:trace contextRef="#ctx0" brushRef="#br0" timeOffset="-152250.12">27388 12157 327 0,'0'0'265'0,"0"0"-177"16,0 0 67-16,0 0-59 16,0 0-36-16,0 0-17 15,64-5-4-15,-10 5-3 16,16 0-9-16,11 0-16 0,5 0-8 15,0 0-3 1,-5 0-2-16,-9 0-2 0,-13 0-48 16,-15 0-91-1,-18 0-241-15,-18-9-161 0</inkml:trace>
  <inkml:trace contextRef="#ctx0" brushRef="#br0" timeOffset="-151937.95">27701 12068 580 0,'0'0'236'0,"0"0"-206"0,0 0 17 16,0 0 11-16,0 0 33 15,0 0-30 1,-21 108-8-16,21-66-7 0,0 4-15 15,0 2-12-15,0 1-7 16,-4 1 4-16,-6-1-4 16,-1 2-7-16,-3-2 1 15,3-4-1-15,3-8-5 16,5-11 1-16,3-10 0 16,0-6-1-16,0-3-8 15,0-3-32-15,9-4-60 16,4 0-270-16</inkml:trace>
  <inkml:trace contextRef="#ctx0" brushRef="#br0" timeOffset="-151080.17">14659 13938 932 0,'0'0'82'0,"0"0"-65"0,0 0 38 16,0 0-3-16,0 0-11 16,0 0 7-1,62-7 9-15,19 7-29 0,17 0-28 16,12 0-14-16,1 0-99 16,-7 0-218-16,-20 0-479 15</inkml:trace>
  <inkml:trace contextRef="#ctx0" brushRef="#br0" timeOffset="-150916.37">14825 14137 1053 0,'0'0'127'0,"0"0"-127"0,0 0-10 15,0 0 10-15,0 0 10 16,81 14 12-16,34-14-22 15,23 0-88-15,-1 0-477 16</inkml:trace>
  <inkml:trace contextRef="#ctx0" brushRef="#br0" timeOffset="-150469.56">15870 14659 830 0,'0'0'133'15,"0"0"-133"-15,0 0 0 16,0 0 46-16,0 0 49 16,0 0-20-16,-22 3-2 15,22-7-5-15,1-14-35 16,12-9-31-16,4-5 0 15,2-9-1-15,2-9-1 16,6-10-4-16,3-13-5 16,6-12-20-16,1-7-11 15,2 2 3-15,-5 8 7 16,-6 17 23-16,-7 19 3 0,-9 18 4 16,-4 15 7-1,-5 9-3-15,-3 4 16 0,2 20-19 16,0 24 6-16,4 22 6 15,2 16 23-15,4 10-11 16,-2 4-3-16,-3 2-1 16,-5-6-14-16,-2-2-7 15,0-10-1-15,0-7-22 16,4-4-67-16,4-11-107 16,-1-20-375-16</inkml:trace>
  <inkml:trace contextRef="#ctx0" brushRef="#br0" timeOffset="-150279.64">16056 14450 995 0,'0'0'66'0,"0"0"-10"16,0 0 40-16,0 0-38 15,0 0-35-15,0 0-23 16,51-19 0-16,24 19-2 15,19 0-78-15,4 0-158 16,-5 0-346-16</inkml:trace>
  <inkml:trace contextRef="#ctx0" brushRef="#br0" timeOffset="-150014.77">16949 14272 861 0,'0'0'89'0,"0"0"-83"16,0 0 39-16,0 0 26 15,0 0-31-15,99-6-4 16,-29 6-5-16,14 9-27 15,4 5-4-15,-1-2-12 16,-8 0-85-16,-15-7-213 0,-20-5-210 16</inkml:trace>
  <inkml:trace contextRef="#ctx0" brushRef="#br0" timeOffset="-149803.22">17212 14277 816 0,'0'0'132'16,"0"0"-101"-16,0 0 47 16,-53 73 16-16,45-40-21 15,4 6-13-15,4 5-8 16,0 6-19-16,0 4-17 0,0-1-12 16,6 0-4-16,-2 0-1 15,2-2-21-15,3 1-43 16,3-5-92-16,4-13-238 15</inkml:trace>
  <inkml:trace contextRef="#ctx0" brushRef="#br0" timeOffset="-149460.64">17078 13802 120 0,'0'0'620'0,"0"0"-552"16,0 0 50-16,0 0-56 16,0 0-12-16,0 0 28 15,112 20-4-15,-25-8-31 16,10 0-33-16,4-3-8 15,-10-3-2-15,-13-1 0 16,-19-5-10-16,-20 0 1 16,-18 0 9-16,-15 0 0 15,-6 0 0-15,0 0 0 0,-12-2 0 16,-10-3-6-16,-2 1-74 16,6-2-138-16,13-4-693 15</inkml:trace>
  <inkml:trace contextRef="#ctx0" brushRef="#br0" timeOffset="-148928.02">19339 14307 559 0,'0'0'87'0,"0"0"27"16,0 0 14-16,0 0-39 15,0 0-30-15,0 0-18 16,36-6 40-16,34 12-8 16,21-2-55-16,12-1-16 15,7-3-2-15,-3 0-12 16,-6 0-59-16,-11-9-127 15,-21-9-252-15</inkml:trace>
  <inkml:trace contextRef="#ctx0" brushRef="#br0" timeOffset="-148728.55">19812 13984 700 0,'0'0'190'15,"0"0"-142"-15,0 0 22 16,0 0-22-16,0 0 17 15,-63 99 2-15,63-42-14 16,17 5-20-16,14 4-11 16,7-4-22-16,8-1-1 15,4-5-26-15,6-3-92 0,5-8-135 16,3-9-305 0</inkml:trace>
  <inkml:trace contextRef="#ctx0" brushRef="#br0" timeOffset="-148318.27">20707 14509 960 0,'0'0'36'16,"0"0"-21"-16,0 0 102 0,0 0-77 15,-42-87-2 1,42 58 1-16,0-7-16 0,11-3-6 16,13-4-10-16,7-7-7 15,8-9-5-15,2-7 3 16,3-8-10-16,-4-2 2 16,-3-2 1-16,-5 4 7 15,-7 11 2-15,-5 19 0 16,-7 20 1-16,-9 20 1 15,-4 4 0-15,0 36-2 16,0 24 0-16,0 23 6 16,0 14 19-16,2 4-13 15,8-2-1-15,-2-2-8 16,-1-6-3-16,-1-10-1 0,2-9-27 16,2-7-56-16,6-11-71 15,0-11-175-15,-5-18-138 16</inkml:trace>
  <inkml:trace contextRef="#ctx0" brushRef="#br0" timeOffset="-148162.68">20856 14347 626 0,'0'0'264'16,"0"0"-207"-16,0 0 66 15,0 0-78-15,0 0-38 16,0 0-7-16,132-65-6 15,-62 65-36-15,-3 0-133 0,-9-5-207 16</inkml:trace>
  <inkml:trace contextRef="#ctx0" brushRef="#br0" timeOffset="-147945.27">20858 13665 349 0,'0'0'541'16,"0"0"-464"-16,0 0-3 15,0 0-45-15,82-39 6 0,-24 39-15 16,15 0-20-16,15 7 0 16,12 6-33-16,4-1-188 15,0-3-320-15</inkml:trace>
  <inkml:trace contextRef="#ctx0" brushRef="#br0" timeOffset="-147275.05">22080 13565 560 0,'0'0'195'0,"0"0"-149"16,0 0 50-16,0 0 3 0,0 0-14 16,0 0-51-16,10-34 2 15,-10 34 0-15,1 0-16 16,4 0-14-16,1 0 5 16,5 0 5-16,0 0 1 15,0 0-10-15,-4 0-5 16,-1 0 1-16,-5 0-2 15,-1 0-2-15,2 0 1 16,-2 0-2-16,0 0 2 16,0 0 0-16,0 0 1 15,0 0 1-15,0 0 0 16,0 0 3-16,0 0-2 0,0 0 2 16,0 0 0-1,0 0-1-15,1 0 2 0,6 0-3 16,5 0-2-16,8 0 0 15,6 0-2-15,2 0-1 16,0 0 1-16,-1 3-1 16,-4 4 0-16,-1 1-4 15,-4-1-5-15,-5 2 0 16,-1-3 0-16,-4-1 0 16,-2-1 2-16,1 0 0 15,-1-1 0-15,1 2 3 16,1-4 0-16,-2 1 4 15,0-1 2-15,-1 0 0 0,0 0 0 16,-3-1-1 0,-1 0 1-16,1 2-3 0,1-2 3 15,4 0 0-15,8 1 0 16,2-1 1-16,5 2-1 16,-1-2 0-1,-3 0 0-15,-5 1 0 0,-8 0 0 16,-2-1 0-16,-3 4-6 15,0-4-27-15,-17 5-76 16,-4-1-76-16,-6-1-290 16</inkml:trace>
  <inkml:trace contextRef="#ctx0" brushRef="#br0" timeOffset="-146901.67">22229 13612 407 0,'0'0'119'0,"0"0"44"15,0 0-8 1,0 0-81-16,0 0-36 0,0 0-11 16,0 11 48-16,6 4-28 15,1 4-14-15,-3-1-11 16,-1-3-3-16,-1-1-11 16,-2-4-1-16,0-3-5 15,0-4-1-15,0-1 0 16,2-2 0-16,-2 0-1 15,0 0-5-15,0 1-25 16,1-1-86-16,1 0-274 16</inkml:trace>
  <inkml:trace contextRef="#ctx0" brushRef="#br0" timeOffset="-146082.04">22267 13595 289 0,'0'0'208'0,"0"0"-127"15,0 0 50-15,0 0-25 16,0 0-19-16,0 0 1 15,-10 73 10-15,9-20-53 16,1 8-8-16,0 4-6 0,0 2-6 16,0 1 5-16,0 4-10 15,0 1-5-15,-3 1-2 16,-1-3 2-16,-3-2-3 16,-2-9-4-16,3-4-2 15,0-11-5-15,2-8 0 16,-2-11 2-16,4-9-3 15,1-7 0-15,-1-7 0 16,2-3 2-16,0 0 2 16,0 0 8-16,0 0 8 15,0-13-14-15,2-1-6 16,2-3-4-16,1 0-22 0,-1 2-59 16,-2-1-98-16,-1 2-416 15</inkml:trace>
  <inkml:trace contextRef="#ctx0" brushRef="#br0" timeOffset="-145928.46">22259 14495 409 0,'0'0'429'15,"0"0"-400"-15,0 0-14 16,0 0-15-16,0 0-120 15,0 0-357-15</inkml:trace>
  <inkml:trace contextRef="#ctx0" brushRef="#br0" timeOffset="-142656.58">14523 16442 722 0,'0'0'247'0,"0"0"-214"0,0 0 20 16,0 0-5-16,0 0-19 16,0 0 1-16,0 0 1 15,127-34-5-15,-63 34-17 16,8 0-9-16,7 0-3 15,1 0-54-15,-5 0-200 16,-16 0-517-16</inkml:trace>
  <inkml:trace contextRef="#ctx0" brushRef="#br0" timeOffset="-142463.1">14723 16595 1031 0,'0'0'73'0,"0"0"-73"16,0 0-49-16,0 0 49 15,0 0 9-15,131 3-9 16,-13-14-11-16,22-2-91 16,5-5-419-16</inkml:trace>
  <inkml:trace contextRef="#ctx0" brushRef="#br0" timeOffset="-141817.83">16110 16763 749 0,'0'0'94'0,"0"0"-84"16,0 0 17-16,0 0 110 15,0 0-14-15,0 0-20 16,8-53-78-16,5 18 0 16,2-6-2-16,-3-6-9 15,1-9-10-15,-1-10-1 0,1-12-3 16,3-12-9-16,0-9-15 16,2-5 0-16,3 5-6 15,2 18 10-15,-3 24 11 16,-4 25 7-16,-5 20 0 15,-6 6 1-15,-4 6-3 16,1 21-1-16,2 28 1 16,3 24 4-16,7 14 14 15,5 12-4-15,5 2-3 16,-1 3 1-16,0-6-8 16,-5-6-3-16,-3-13-4 15,0-10-48-15,-3-15-153 0,1-13-327 16</inkml:trace>
  <inkml:trace contextRef="#ctx0" brushRef="#br0" timeOffset="-141636.31">16244 16523 1021 0,'0'0'25'0,"0"0"28"16,0 0 25-16,0 0-69 15,0 0-9-15,124-41 0 16,-33 36 0-16,13 2-11 16,6-1-104-16,0-4-236 0</inkml:trace>
  <inkml:trace contextRef="#ctx0" brushRef="#br0" timeOffset="-141118">17611 16113 797 0,'0'0'24'0,"0"0"17"15,0 0 57-15,0 0-38 16,-115-54-16 0,54 54 7-16,-9 0 5 0,1 14-16 15,8 12-12-15,9 9-12 16,14 10-3-16,8 6-3 16,11 9 9-16,10 2-2 15,9 0 6-15,0-4-7 16,14-5-7-16,20-7-5 15,17-5 0-15,19-10-3 16,16-11-1-16,15-8-3 16,0-10-18-16,-9-2-21 15,-13-4-11-15,-18-20 14 16,-11-10 29-16,-15-11 10 16,-8-14 2-16,-11-10-1 0,-14-8-1 15,-2-5-2-15,-15 10 1 16,-13 11 1-16,-6 15 1 15,-4 12 2-15,-1 13-3 16,-4 13-2-16,-2 7-8 16,-1 1-31-16,3 9-115 15,5 10-218-15,12 7-202 16</inkml:trace>
  <inkml:trace contextRef="#ctx0" brushRef="#br0" timeOffset="-140878.64">17299 16425 968 0,'0'0'52'15,"0"0"5"-15,0 0 11 16,0 0-20-16,0 0-38 15,0 0-7-15,119-25-3 16,-69 25-1-16,5 0-29 16,-5 0-161-16,-6-5-276 15</inkml:trace>
  <inkml:trace contextRef="#ctx0" brushRef="#br0" timeOffset="-140675.35">17496 16257 859 0,'0'0'81'15,"0"0"-18"-15,0 0-9 16,0 0-48-16,0 0 10 16,0 0 22-16,-6 93-11 15,18-53-17-15,1 1-10 16,6 1-14-16,6-3-83 0,3-3-254 15</inkml:trace>
  <inkml:trace contextRef="#ctx0" brushRef="#br0" timeOffset="-140363.2">18313 15958 711 0,'0'0'143'0,"0"0"-105"0,0 0 15 15,0 0-9-15,-12 110 48 16,12-47-25-16,0 2-6 15,0 5-16-15,0 0-26 16,0-2-10-16,0-7-7 16,0-6-2-16,-1-5-17 15,1-8-51-15,0-10-81 16,10-13-364-16</inkml:trace>
  <inkml:trace contextRef="#ctx0" brushRef="#br0" timeOffset="-139867.52">18355 15970 398 0,'0'0'505'16,"0"0"-491"-16,0 0 17 15,0 0-28-15,0 0 7 16,85-1 9-16,-28 27 6 15,1 5-18-15,-6 4-7 16,-12-1-7-16,-19-1-31 16,-19-4-11-16,-2-1 31 15,-27-2 9-15,-12-2 9 0,-5-5-1 16,2 1 1-16,4-4 0 16,10-1-1-16,7-3 1 15,12 3 0-15,8-1 0 16,1 3-8-16,7 3-4 15,14 1 12-15,3 1 2 16,1 0-1-16,1-1 8 16,-3-1 2-16,-3-3-1 15,-7 1-4-15,-5 0 8 16,-1 1 3-16,-7-1-8 16,0 1 4-16,0 1-3 15,-6 2-3-15,-12-3-4 16,-9-3 8-16,-5-4 9 15,-7-3 14-15,-3-8 6 16,0-1-8-16,2 0-15 0,4-12-9 16,14-11-8-16,13-8-27 15,11-10-130-15,42-7-330 16</inkml:trace>
  <inkml:trace contextRef="#ctx0" brushRef="#br0" timeOffset="-139411.58">19650 16102 722 0,'0'0'216'16,"0"0"-201"-16,0 0 40 15,0 0-11-15,-94-15-10 16,44 37 6-16,-6 7 19 16,2 14-16-16,8 8-28 15,10 8-6-15,9 6-2 16,11 1 1-16,11-4-2 16,5-4 0-16,17-7 0 15,26-6 1-15,15-10 9 16,14-9-5-16,7-9-8 15,-2-14-3-15,-5-3-4 0,-7-3-11 16,-6-23 6-16,-11-10 7 16,-10-15 2-16,-8-12-7 15,-10-15-8-15,-17-6-2 16,-3 0 3-16,-14 10 7 16,-19 16 4-16,-10 19 3 15,-6 18 0-15,-7 11 0 16,0 10-5-16,5 0-20 15,12 21-60-15,11 11-70 16,16 2-248-16</inkml:trace>
  <inkml:trace contextRef="#ctx0" brushRef="#br0" timeOffset="-139199.14">19486 16433 876 0,'0'0'85'16,"0"0"58"-16,0 0-89 15,0 0-23-15,0 0-19 16,114-28-6-16,-72 28-6 16,3 0-3-16,-5 0-65 15,-2 0-143-15,-7-3-241 16</inkml:trace>
  <inkml:trace contextRef="#ctx0" brushRef="#br0" timeOffset="-138983.71">19714 16227 674 0,'0'0'103'0,"0"0"3"15,0 0-27-15,0 0-48 16,0 0 46-16,-24 88-5 15,24-42-30-15,0 4-14 16,0 1-27-16,3 1-1 16,7-5 0-16,5-4-19 15,2-3-90-15,5-11-163 0,3-9-279 16</inkml:trace>
  <inkml:trace contextRef="#ctx0" brushRef="#br0" timeOffset="-138545.8">20570 15944 630 0,'0'0'70'16,"0"0"42"-16,0 0-35 15,0 0 14-15,0 0-12 16,-104-30-10-16,77 30-16 16,-1 0-23-16,-5 9-15 15,1 19-7-15,0 13 3 16,3 11 7-16,11 8 0 15,5 6-6-15,11 4 6 16,2-2 2-16,20 2-3 16,18-3-4-16,15-6-7 15,8-11-4-15,4-8 0 16,0-11-2-16,-4-11-15 0,-6-8-14 16,-9-7-14-16,-10-5-16 15,-12 0 6-15,-11-7 20 16,-10-11-22-16,-3-3-124 15,-1-4-422-15</inkml:trace>
  <inkml:trace contextRef="#ctx0" brushRef="#br0" timeOffset="-137434.79">21164 16412 460 0,'0'0'241'16,"0"0"-160"-16,0 0 67 15,0 0-21-15,0 0-69 16,0 0-37-16,0 0-11 16,-15 16 9-16,15 18 28 15,0 7-28-15,0 0-6 0,0 1-3 16,3-1-6-16,0-2-2 16,-3-3-2-16,1-5 0 15,1-2-44-15,1-9-78 16,6-8-291-16</inkml:trace>
  <inkml:trace contextRef="#ctx0" brushRef="#br0" timeOffset="-137251.27">21335 16232 752 0,'0'0'0'0,"0"0"-39"16,0 0-67-16,0 0-137 15</inkml:trace>
  <inkml:trace contextRef="#ctx0" brushRef="#br0" timeOffset="-136852.35">21402 16425 976 0,'0'0'66'0,"0"0"-27"16,0 0-6-16,0 0 14 0,0 0 13 16,-6 95-21-16,24-51-13 15,8 0-15-15,-1-3-9 16,0-7-2-16,-6-8 0 15,-5-9-10-15,-6-10-3 16,-7-2-5-16,-1-5 6 16,0 0 12-16,0-12 15 15,0-10-14-15,-4-7 5 16,4-3-5-16,0-5 4 16,7-3-2-16,25 1-3 15,12 5 0-15,8 8 0 16,1 14 0-16,-4 12 2 15,-10 0-1-15,-10 18 2 0,-8 12-3 16,-12 9 1-16,-9 6 1 16,0 2-2-16,-6 1 0 15,-7-1 0-15,1-2-24 16,9 0-86-16,3-9-325 16</inkml:trace>
  <inkml:trace contextRef="#ctx0" brushRef="#br0" timeOffset="-133344.89">12220 16094 768 0,'0'0'3'0,"-85"-7"0"16,39 7-3-16,7 15 11 16,-1 6 15-16,0 6 15 15,10 5-10-15,6 6-9 16,6 8-18-16,9 0 3 16,6 0-4-16,3-2 0 15,0-4-3-15,12-5-2 16,9-4 2-16,4-5 0 15,9-4 1-15,1 0-4 16,2-5 2-16,-3 0-8 0,-4 0 2 16,-6-1-1-16,-9 1 7 15,-6 0 1-15,-6 1-4 16,-3 1 2-16,0 1 2 16,-12-1 0-16,-6 0 6 15,-7 1 1-15,-4-3 8 16,-2-4-7-16,-6-2 11 15,-6-5 3-15,-4-2 17 16,-6-4 1-16,1 0-18 16,2 0-3-16,10-13-3 15,9-8-6-15,8-2-5 16,16-7-5-16,7-5-46 0,34-5-131 16,30-2-453-1</inkml:trace>
  <inkml:trace contextRef="#ctx0" brushRef="#br0" timeOffset="-132931.99">12396 16547 723 0,'0'0'187'0,"0"0"-183"15,0 0 11-15,0 0 53 16,-82 68 2-16,72-37-19 0,7 2-5 15,3 1-14-15,0-2-20 16,10-3-10-16,8-7 0 16,7-7 1-16,8-6-3 15,5-9-11-15,6 0-8 16,0-4-17-16,-7-18 13 16,0-9 9-16,-10-3-4 15,-8-3 5-15,-7 7 7 16,-4 8 6-16,-8 9 17 15,0 4 36-15,0 6 8 16,0 3-25-16,0 0-21 16,0 0-15-16,0 11-6 15,0 17 1-15,0 10 5 0,0 8 11 16,1 4-9 0,8-1 1-16,4-3-3 0,1-2-2 15,4-7-7-15,6-7-59 16,11-15-125-16,7-15-375 15</inkml:trace>
  <inkml:trace contextRef="#ctx0" brushRef="#br0" timeOffset="-132405.3">12960 16612 947 0,'0'0'161'16,"0"0"-161"-1,0 0 0-15,0 0 23 0,-34 84-4 16,34-40 1-16,0 2 8 16,10 0-12-16,5-7-16 15,-5-12-6-15,-2-8 1 16,-2-9-24-16,-3-10-23 16,0 0 3-16,3-15 46 15,-2-14-19-15,1-7 10 16,-5-6 7-16,0-5 4 15,0 5 1-15,0 11 13 16,0 14 33-16,0 8 5 16,3 9-15-16,7 0-36 15,4 14 8-15,8 15-8 16,6 10 7-16,2 5-3 0,-2-2-4 16,-8-5-3-16,-2-7-6 15,-9-13-7-15,-5-9-1 16,-4-7-7-16,0-1-4 15,0-11 28-15,0-15 3 16,-3-10 0-16,-1-5 10 16,1-3 5-16,3 5-8 15,0 6 3-15,19 13 6 16,7 9 3-16,2 10-11 16,3 1-9-16,-1 17 0 15,-2 14 8-15,-4 7-8 16,-5 4-1-16,-5 0-1 0,-1-1-2 15,-2-2-30-15,-1-11-106 16,5-8-395-16</inkml:trace>
  <inkml:trace contextRef="#ctx0" brushRef="#br0" timeOffset="-129368.73">11347 15530 678 0,'0'0'200'16,"0"0"-200"-16,0 0-5 15,0 0-6-15,0 0 11 16,0 0 20-16,57-19-7 15,0 16 36-15,22-1-10 16,28 4-16-16,25 0-3 16,15 0-17-16,10 5-3 15,10 6-4-15,0 2-6 16,4-4-2-16,-3-1 10 0,-5 1-1 16,-6-2-3-1,-18-3 12-15,-9-1-7 0,-17-2 2 16,-12-1-1-16,-8 0 0 15,-5 0-4-15,-4-5 4 16,-1-7 2-16,4 0 6 16,4 6-6-16,6 1-2 15,10 5 3-15,2 0-3 16,3 0-1-16,-2 5-2 16,-7 6 3-16,0-2-12 0,1 1 7 15,2-3-3 1,5 0 8-16,3 0 0 0,1-2 4 15,5 3-3-15,1-2-1 16,-1 0 3-16,-2-1-3 16,-5 1 0-16,-4-2-18 15,-3-2-5-15,0-2-15 16,-1 0 34-16,-4 0-5 16,-3 0 9-16,-2-2 1 15,-2-2 5-15,3 1 9 16,1 0-4-16,0-1-11 15,3 3 2-15,-4-2 4 16,3 2-6-16,4-2-1 16,2-1 1-16,4 1 0 15,-2-2 1-15,-1 2-1 0,-4-2 1 16,1 0 5 0,-5-2-6-16,-2 1 1 0,-6-2 3 15,-6 5 2-15,0-2-3 16,1 1 0-16,5 2 1 15,3-3-4-15,6 1-6 16,6-2 6-16,-2 2 1 16,4-1 0-16,-1 3 3 15,2 0-4-15,-7 2 0 16,-2 0 0-16,-5 0-2 16,0 0 2-16,4 0 0 15,5 3 0-15,8 2 7 16,7-3-7-16,7 4 1 15,7-3-1-15,1 1 2 0,-4-2-2 16,-8 3 0-16,-10-3 1 16,-14 0-1-16,-7 1 4 15,-9-1 9-15,-3 1-1 16,0 1-3-16,3-1-9 16,1 1 2-16,1 2-1 15,1-2-1-15,-3-1-1 16,-5-2 1-16,-9-1 0 15,-8 0 1-15,-12 0 0 16,-10 0-1-16,-5 0 0 16,-4 0 4-16,-7 0-3 15,-9-1 3-15,-2-1 2 16,-5 2 1-16,-2 0-1 16,2 0-4-16,3 0-1 0,1 0-1 15,4 0 0-15,1 4-1 16,-2 4 1-16,1 3-1 15,-7 5-2-15,-4 9-7 16,-3 7 1-16,0 7 9 16,0 7 1-16,-10 5 4 15,-7 5-5-15,2 8 3 16,-1 9-2-16,1 5-1 16,0 2 5-16,0-3-3 15,-4-1-1-15,-2 3 2 16,0-2 18-16,-3-1 7 0,3 1 5 15,2-2-21 1,0-5-5-16,-1 1-3 0,2-3-4 16,-3-1 2-16,-1-2-2 15,1 2-3-15,0-3 3 16,0-1 0-16,3-5 1 16,2-6-1-16,-1-4 0 15,3-3 0-15,2-6 0 16,-2 2 1-16,4-5-1 15,1 0 1-15,0-4-1 16,2 0 0-16,-1-2 0 16,-4-2 0-16,0-3 0 15,-1-3 1-15,-8-4-2 0,-3-2 0 16,-4-3 1-16,-7-8 0 16,-3-1 1-16,-12-4-1 15,-6 0-4-15,-8 0 3 16,-8-4 1-16,-7-4-1 15,-6-2 0-15,-4-1-5 16,-5-1 6-16,-6 1 2 16,-11-3-2-16,-5 2 0 15,-5-2 3-15,-9-1-3 16,4-2 0-16,0 0-1 16,1 0 1-16,1 0-2 15,3 1 2-15,5 4 2 16,1 2-1-16,0 3 0 15,0 4 1-15,-3 3-2 16,-4 0-1-16,-2 0-1 0,-1 6-2 16,-3 0 4-16,6-1 0 15,9 2 5-15,11-2-4 16,8 2 0-16,6-1-1 16,1-3 0-16,2-2 2 15,-1 1-2-15,-7-2-3 16,-5 0 2-16,-8 0 1 15,-10 0 0-15,-4 1 1 16,-1 3 1-16,4-4-2 16,8 3 1-16,3-1-1 15,7-1 1-15,2-1 0 16,2 0-1-16,-3 0-3 0,-2 0 1 16,-4 0 2-16,-3 0 0 15,-2 0 0-15,-3 0 1 16,4 0-1-16,3 0 0 15,3 0-1-15,3 0-5 16,2-6 4-16,3-2-3 16,-2 2 3-16,2-2 2 15,-3 4-2-15,-5 4 2 16,0 0 2-16,-2 0-2 16,2 0 3-16,8 0 0 15,8 0-3-15,5 0 1 16,4 0 0-16,-4-5-1 0,0-5-1 15,-4 0-6 1,-4 3 5-16,-8 5 1 0,-7 2 1 16,-2 0-2-16,-1 0 2 15,2 9 0-15,2-1 3 16,5-3-2-16,1-1 0 16,0-4 0-16,-4 0 1 15,-1 0-2-15,-1 0-1 16,0-4-2-16,5 1 3 15,4 1 0-15,6 1 2 16,4-4-1-16,5-1-1 16,5 1 0-16,3-1 1 15,4 2 0-15,3 2 1 0,-1-1-2 16,-1 3 0-16,5 0 0 16,3-2 0-16,10-1 0 15,12-4 3-15,9-2 3 16,15-1 10-16,9-7 20 15,3 0 1-15,0 0-13 16,0-1-3-16,0 6-3 16,2 1-2-16,-2 2-1 15,0-1 0-15,0 1-7 16,0-7-3-16,0-8-3 16,0-8-2-16,1-10 1 15,2-9 2-15,3-10-3 16,2-3 3-16,-4 0 2 15,-4 1-5-15,0 5-4 0,-9 3 3 16,-6 7 0-16,-1 3 1 16,-2 6-1-16,0-2 1 15,0 2 0-15,-1-1-1 16,-1-2 1-16,-2 1 0 16,0-1-2-16,-2 0 2 15,1 3-1-15,4 0 1 16,1 8 0-16,3 2 1 15,2 7-1-15,2 0 0 16,1 3 0-16,0-1 0 16,-1-2 1-16,5-1-1 15,-6-6 0-15,2-1 0 16,-5-9 0-16,-2-5-2 0,2-1 0 16,-1-2 2-16,4 7 0 15,3 9 1-15,2 4-1 16,2 5 0-16,2 5 0 15,0-3 0-15,2-2 2 16,1-3-4-16,0-3 2 16,0-5-1-16,0-1 1 15,9 0 1-15,-2 1-1 16,2 3 0-16,-5 1-1 16,1 3 1-16,-2 1-1 0,-3-1 1 15,0-4 0 1,0 1 0-16,0-6 0 0,6-3 0 15,3 1 0-15,6 7-1 16,0 9-6-16,6 13-6 16,-4 8-29-16,2 4-74 15,0 14-65-15,-6-5-472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3T04:22:36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12020 427 450 0,'0'0'0'16,"0"0"-17"-16,0 0 17 15,0 0 65-15,0 0-63 16,0 0 3-16,-25-12-5 0,38 12 16 16,-2 5-3-16,-1 2-5 15,-1-3-8 1,-8 2-89-16,-1-3-139 0</inkml:trace>
  <inkml:trace contextRef="#ctx0" brushRef="#br0" timeOffset="-207361.85">2996 4023 716 0,'0'0'53'15,"0"0"4"-15,0 0 49 16,0 0-21-16,0 0-39 16,0 0-3-16,0 0-5 15,-13-9-24-15,11 20-14 0,-1 15-1 16,2 11 1-1,-4 9 24-15,4 2-8 16,1 3-3-16,0 1 15 0,0 4-9 16,0 3-13-16,0 0 9 15,6 3-1-15,-2 3-2 16,1 1-2-16,-5 2-1 16,0 3-4-16,0-5-1 15,0-1-2-15,0-3-1 16,0-1 2-16,0-2-3 15,0 3 0-15,-3-3 1 16,0-3 1-16,1-2 2 16,1-4 1-16,-1-6 1 0,2-1-5 15,0-2 0 1,0 0 1-16,0 3 2 0,0-1 0 16,3 1-1-1,2-3-1-15,-2 0 4 0,0 3 3 16,1 4-8-16,2 3 2 15,-3-3 6-15,0-2-5 16,0-5-2-16,-1-4-1 16,4-6 2-16,1-1-2 15,-1-2 0-15,0 0 0 16,-3 5-1-16,0 1 7 16,0 7-6-16,-3-1 1 0,0 2 1 15,0 1 5-15,0-4-6 16,0 1 3-16,3-2 3 15,-3 0-8-15,0-1 0 16,2-1 0 0,-2 0 2-16,0 5 0 0,0 1 0 15,0 3 0-15,0 0-1 16,0 5 10-16,0 3-10 16,0 6 0-16,0 0 5 15,0-3-5-15,0-3-1 16,0-3 1-16,-5-3 2 15,2 4 1-15,0 2-3 16,-3-3 3-16,6 4 8 16,-3-2-7-16,3-2-5 15,0 4 1-15,0-4-1 0,9 1 3 16,2-2-6 0,-4-3-4-16,-6-7-5 0,1-9-8 15,-2-8-46-15,0-11-35 16,0-11-47-16,3-19-126 15,0-35-358-15</inkml:trace>
  <inkml:trace contextRef="#ctx0" brushRef="#br0" timeOffset="-203285.76">2986 4143 253 0,'0'0'100'0,"0"0"-100"0,0 0 0 16,0 0 41-16,0 0 12 15,0 0 2-15,43 0 4 16,-19 0-6-16,7 0-27 15,11 0-8-15,3 0 4 16,10 0 5-16,-1-2-13 16,4-2 2-16,1-4-4 15,1 0-4-15,3 1 0 16,-2 3 3-16,0-1-8 16,8-1 2-16,2 0 35 15,7 1-23-15,10-1-8 16,0 0-5-16,3 0-3 0,-3 0-1 15,-2 1 3-15,-5 1-1 16,1 0-2-16,-6-2 0 16,-6 0 0-16,5-1 1 15,1 0 0-15,0-1-1 16,6 1 6-16,0-2-4 16,-4 4-1-16,-1 1 2 15,2 0-3-15,-1 0 0 16,-1 1 3-16,-2-2-3 15,4 2 0-15,-3 1 3 16,1 2-3-16,0-1-3 16,-5-2 3-16,0 3-1 15,3-4 1-15,8 2 1 0,4-1-1 16,4 0 0 0,0 1 0-16,0-1 1 0,-3-1-1 15,-5 3 0-15,-5 1 0 16,-1 0 2-16,0 0-1 15,-3 0-1-15,4 0-1 16,-2 0 1-16,0 0-1 16,6 0-1-16,3 0 2 15,1 0 0-15,-3 0-1 16,-3 0 1-16,0 0 1 16,-5 0 0-16,-2 0-1 15,-4 0 1-15,-1 0 0 16,-2 0-1-16,4 0 1 15,0 0 0-15,3 0-2 0,3 0 2 16,-4 0-3-16,7 0 2 16,-6 0 0-16,-1 0 0 15,5 0 0-15,-3 0-1 16,3 0 1-16,3 0 0 16,3 0 1-16,2 0 0 15,-2 0 0-15,-3 5-1 16,-3-2 1-16,0 0-1 15,-8 2 2-15,-7-5-2 16,-11 1 0-16,-9-1-2 16,-12 0 4-16,-11 0 1 15,-5 0-1-15,-7 0-2 16,-5 0 0-16,-2 0-52 16,0 0-226-16</inkml:trace>
  <inkml:trace contextRef="#ctx0" brushRef="#br0" timeOffset="-201264.24">3199 7989 410 0,'0'0'85'0,"0"0"-81"15,0 0-4-15,0 0 20 16,0 0 6-16,0 0 32 16,-13-3 48-16,28-2-40 15,10-1-49-15,15-4-9 16,14-3 16-16,19-3-1 16,16-4 4-16,19 1-8 0,17-4 3 15,17 2 0 1,7 1-10-16,9 0-11 15,2 2 4-15,4 1-2 0,3 0-3 16,0-2-1-16,3 1 1 16,8-2 3-16,-1-1 3 15,8 2-6-15,-3 0 1 16,-3 1-1-16,-6 2 2 16,-9 1-2-16,-6 1 0 15,-9 5 0-15,-4 1 0 16,-5 3-1-16,-9 3 1 15,-2 0 3-15,-2-1-3 16,-1 3-4-16,4-3 4 16,1 2 3-16,2 0-2 15,-6-1-1-15,1 1 1 0,-6 1-1 16,-5 0-3 0,-10 0-1-16,-7 0-1 0,-5 0-2 15,1 0 6-15,1 0 2 16,6 0-2-16,-2 0 1 15,1 0-2-15,-1 0-1 16,-4 0-3-16,-5 0 3 16,-2 0 3-16,-7 0-1 15,-5 0-1-15,-2 0 2 16,-1 0 0-16,-2 1 0 16,1 2 0-16,-3 1-3 15,-7-4 3-15,-8 0 4 16,-10 0-4-16,-11 0 0 15,-17 0 3-15,-6 0 0 0,-8 0 12 16,-4 0 24-16,0 0 22 16,2 0-36-16,1 0-19 15,0 0-6-15,1-3 2 16,2 1-2-16,-3-3 2 16,0 2 2-16,0-1 6 15,0-5 3-15,2-1-3 16,-4-1 0-16,2-3-1 15,0-3-2-15,-1-2-5 16,3-6-1-16,-2-6-1 16,2-8-1-16,-2-6 0 15,-2-8 2-15,-1-10-1 16,0-10 0-16,0-9 0 0,0-2 0 16,0-2 1-1,0 4-1-15,0 2-2 0,0 3 2 16,0 1 1-16,0 0-1 15,3-5-1-15,2-3 1 16,-2-3 1-16,0 3-1 16,1 3 3-16,-4 2-5 15,0 1 2-15,0 1-2 16,-7 9 1-16,1 3 1 16,0 11 0-16,6 6 0 15,0 0 0-15,0-2 1 16,0 0 0-16,0-5 0 0,0 2-1 15,-3-5 0 1,-2-3-1-16,-2-5 2 0,1-3-1 16,-3 4 0-16,3 4-3 15,1 12 3-15,-2 7 2 16,6 5-2-16,-1 5 0 16,2 1 0-16,-1-2 1 15,1 0-1-15,-5-4 0 16,2 2 0-16,-1 1 0 15,-2 2 0-15,-3 1 0 16,3 1 0-16,-3-1-2 16,1 2 1-16,0 3 0 15,3 0 1-15,1 5 0 0,-4-2-2 16,6-2 2 0,-4 2-2-16,1-2 0 0,0 0 1 15,2-3 1-15,-1-1 0 16,-4-3-1-16,1 1-1 15,-2 1 1-15,1 6 0 16,-1 5-2-16,-5 2 0 16,-9 3-17-16,-1 3-11 15,-3 3 31-15,4 2 0 16,2 3 0-16,3 3-4 16,-8 0-31-16,-11 3-61 15,-6 2-162-15,-9-5-103 16</inkml:trace>
  <inkml:trace contextRef="#ctx0" brushRef="#br0" timeOffset="-200101.73">3007 6077 343 0,'0'0'166'16,"0"0"-143"-16,0 0-9 0,0 0 13 15,97-18 14-15,-41 5 2 16,16 1 1-16,16-1-6 16,22-1-25-16,19-1-12 15,17-2 2-15,15-2 1 16,10-1 12-16,13-1 2 16,4 0-8-16,4 1-10 15,10 2 3-15,-3-2-1 16,-3 2-1-16,-8 1-1 15,-2-2 0-15,-11 3 6 16,-1 0-3-16,-7 1 1 16,-4 4 8-16,-2-1-1 0,-7 4-1 15,-2 4-2-15,-6 1 7 16,-6 1-3-16,-9 0-10 16,-8 1 5-16,-13 0 0 15,-7 1-5-15,-6 0 1 16,-6 0 0-16,0 0 4 15,0 0 1-15,0-3-8 16,3 3 2-16,-6 0 0 16,1 0-4-16,-8 0 2 15,-6 4 0-15,-3 1-2 16,0 2 2-16,0-2 0 16,2 1 0-16,1-4 0 15,-1 2 0-15,1-1 0 16,-2 3 0-16,0 2 0 15,-7-1 2-15,-6 1 0 0,-5-1 0 16,0 1-2-16,6-1 0 16,8 2 2-16,1-2 0 15,4-2 0-15,-11-2 1 16,-14 0-1-16,-10-1-2 16,-17-1 6-16,-11-1 17 15,-8 0 5-15,-3 0-6 16,0 0-14-16,0 0-8 15,-21-9-84-15,-10-13-354 16</inkml:trace>
  <inkml:trace contextRef="#ctx0" brushRef="#br0" timeOffset="-198965.6">4738 4000 254 0,'0'0'63'0,"0"0"-28"16,0 0 54-16,0 0-6 16,0 0-63-16,0 0 5 15,-37 4 73-15,40 22 28 16,6 9-56-16,1 9-35 15,1 7-13-15,-2 10 25 16,1 7-10-16,2 7-5 0,-1 7-3 16,2 13-13-1,-1 4-9-15,0 7 1 0,-5 5-5 16,-1-4-3-16,-3-1 0 16,-1-6 0-16,1-9 5 15,0-8-4-15,0-6 3 16,1-3 0-16,2-1-2 15,2 2 9-15,1 3-8 16,4 3-2-16,2 1 5 16,4-2-6-16,-2-2 0 15,2-2 0-15,-3 1 3 16,-5-4-3-16,-2-5 1 16,1 0-1-16,-5-5 2 15,2-1 0-15,1-1-2 0,2 2 2 16,-1 0-1-16,2 3 1 15,2 1-2-15,-1 5 0 16,7 1 0-16,-4-3 3 16,3-2 1-16,-4-1 1 15,-1-1-3-15,-1-6 3 16,0 4-5-16,0-7 2 16,1-3-1-16,-1-6 0 15,6-4-2-15,0-8 0 16,-3-4 1-16,0-9-3 15,-3-6-17-15,-2-7-19 16,2-9-92-16,-4-1-211 16</inkml:trace>
  <inkml:trace contextRef="#ctx0" brushRef="#br0" timeOffset="-198150.78">6767 4170 236 0,'0'0'43'0,"0"0"-1"16,0 0 44-16,0 0-19 15,0 0-22-15,0 0 56 16,-16-65 9-16,14 63-45 15,2 2-36-15,0 0-28 16,0 15 3-16,0 13 0 16,0 11 42-16,0 9-19 15,0 10-1-15,0 11 4 16,2 10-10-16,11 18 3 16,2 15 4-16,6 6-5 15,1 12-5-15,-1 0-11 16,0 1-1-16,-2 3-3 0,-7-2-1 15,-3-1 1 1,-2 8-1-16,-7 1 3 0,0-2 2 16,0-2-3-16,-7-11 8 15,3-7-8-15,2-4 3 16,2-5 9-16,6 0-4 16,17 0 8-16,5 4-6 15,3 0 1-15,-1-3 0 16,0-1-1-16,-5-6 0 15,-6-3-10-15,-2-6-1 16,-2-6 0-16,-5-9 0 16,1-5-2-16,2-8 1 0,-2-11-2 15,5-11-8-15,-4-14-18 16,7-17-34-16,-1-12-46 16,5-3-53-16,0-34-229 15</inkml:trace>
  <inkml:trace contextRef="#ctx0" brushRef="#br0" timeOffset="-197467.34">8345 4182 480 0,'0'0'13'0,"0"0"-13"16,0 0 29-16,0 0 2 15,3-76 8-15,0 70 34 16,0 5 21-16,-3 1-45 15,0 1-49-15,0 16 0 16,0 9 11-16,2 6 18 16,-2 8-7-16,1 11 32 15,1 13-9-15,3 14 7 16,1 21-17-16,0 14-14 16,0 13 17-16,-1 12-25 15,-5 3-7-15,0 0-3 16,0-2-1-16,0-3-1 0,0-3-1 15,1 8 2 1,5 4-2-16,3 7 5 0,-3 2-3 16,-1-6 2-16,-2-1 9 15,-3-10-3-15,0-8 2 16,0-6-6-16,0-8 3 16,0-15 3-16,0-13-3 15,10-19-7-15,-1-16 0 16,0-16-2-16,3-16-2 15,-5-16-31-15,1-8-51 16,-5-29-93-16,-3-26-573 16</inkml:trace>
  <inkml:trace contextRef="#ctx0" brushRef="#br0" timeOffset="-196468.85">3029 4242 288 0,'0'0'241'0,"0"0"-199"0,0 0 101 15,0 0 4-15,0 0-83 16,0 0-11-16,-57-26 26 16,44 6-6-16,-2-5-16 15,-6-12-18-15,-13-10-2 16,-11-12-17-16,-15-16-13 15,-11-12 1-15,-7-12-1 16,-2-8-2-16,2 4 2 16,7 9-1-16,5 12 2 15,14 14 4-15,7 6 3 16,6 10-14-16,11 8 10 16,7 12-10-16,9 13 0 15,6 8-1-15,6 8 0 16,0 3-12-16,0 0-30 0,0 0-35 15,0 0-74-15,9 3-206 16,12 0-62-16</inkml:trace>
  <inkml:trace contextRef="#ctx0" brushRef="#br0" timeOffset="-188526.89">7486 4471 608 0,'0'0'68'0,"0"0"21"0,0 0 42 16,0 0-19-16,0 0-22 16,0 0-26-16,0 0-20 15,0 0-22-15,-6 2-16 16,6 37 40-16,0 19 20 16,0 10-36-16,2 11-4 15,9 6 2-15,1-3-8 16,3 1-9-16,0-10 3 15,1-4-2-15,-2-11-8 16,1-12-1-16,-5-10 2 16,-2-11-5-16,-5-11 3 0,-2-6-2 15,-1-7 1-15,0-1-2 16,0 0-5-16,0 0-50 16,-15-17-108-16,-18-11-531 15</inkml:trace>
  <inkml:trace contextRef="#ctx0" brushRef="#br0" timeOffset="-186749.63">6078 6198 851 0,'0'0'157'0,"0"0"-128"16,0 0-14-16,0 0 6 15,0 0-14-15,0 0-6 16,-3 104 101-16,1-27-15 15,2 5-32-15,5 4-6 16,14-2-5-16,6-7-8 0,2-8 6 16,-4-8-22-16,2-9-12 15,-4-6 0-15,-3-12-3 16,-5-7-4 0,-5-7-1-16,-4-9-2 0,-2-6-36 15,5-3-74-15,4-2-90 16,5-7-275-16</inkml:trace>
  <inkml:trace contextRef="#ctx0" brushRef="#br0" timeOffset="-186258.94">7807 6198 848 0,'0'0'86'0,"0"0"-5"0,0 0 38 16,0 0-48-16,0 0-37 16,0 0-19-16,-8 56 9 15,25 1 48-15,2 11-26 16,6 6-19-16,-1-1 2 15,3 3-1-15,-3-2-16 16,-2-5 6-16,-1-4-4 16,-7-7-12-16,-1-9 1 15,-6-7-3-15,-1-12 0 16,-4-10 0-16,-2-11 0 16,0-6-14-16,0-3-41 15,0-6-68-15,0-18-127 0</inkml:trace>
  <inkml:trace contextRef="#ctx0" brushRef="#br0" timeOffset="-185879.96">9250 6096 1006 0,'0'0'32'0,"0"0"-29"0,0 0 38 16,0 0 2-16,0 0 62 16,-25 119-17-16,19-62-23 15,4 7-18-15,2 0-20 16,0 5-1-16,0-2-5 15,-1 1-5-15,1-1-6 16,0-5 7-16,0-7-4 16,0-9-8-16,0-11 0 15,3-7-5-15,0-11 0 16,3-9-2-16,-6-6-21 16,0-2-87-16,0-10-115 15,-6-19-715-15</inkml:trace>
  <inkml:trace contextRef="#ctx0" brushRef="#br0" timeOffset="-183781.34">1670 5481 997 0,'0'0'92'0,"0"0"-84"0,-19-115 11 16,19 63 16-16,4-8-19 15,13-7 7-15,8-5-14 16,6-6-5-16,5 5-4 16,3 5 0-16,1 16 1 15,-10 18-1-15,-7 16 0 16,-9 15 0-16,-8 3 0 15,5 25-6-15,4 22 6 16,5 17 14-16,5 11 7 16,0 7-20-16,2 6 0 15,-8-1-1-15,-4-8 0 16,-6-6 0-16,-3-12-38 0,-3-14-140 16,-2-14-352-16</inkml:trace>
  <inkml:trace contextRef="#ctx0" brushRef="#br0" timeOffset="-183613.18">1830 5179 1009 0,'0'0'29'0,"0"0"-29"15,0 0-12-15,0 0 0 16,113-13 4-16,-44 1-102 15,1-7-240-15</inkml:trace>
  <inkml:trace contextRef="#ctx0" brushRef="#br0" timeOffset="-183397.58">1591 4495 1075 0,'0'0'0'0,"0"0"8"15,0 0-8-15,93-25 17 0,-28 22-12 16,16 2 6-16,10 1-11 16,-5 0-75-16,-15-5-467 15</inkml:trace>
  <inkml:trace contextRef="#ctx0" brushRef="#br0" timeOffset="-182843.88">1603 7804 791 0,'0'0'154'0,"0"0"-49"15,0 0-18-15,9-82-25 16,-6 37-24-16,5-8 6 15,0-9-25-15,1-10-8 16,6-8-11-16,0-11 0 16,9-4-21-16,1 3-12 15,2 14-3-15,4 26 18 16,-3 24 6-16,-6 24-3 16,2 6 10-16,-4 35-1 15,-6 19 1-15,4 16 5 16,-14 9 1-16,-4 5-1 15,0 5-1-15,0 0-63 0,-7-5-107 16,-8-13-205-16</inkml:trace>
  <inkml:trace contextRef="#ctx0" brushRef="#br0" timeOffset="-182665.31">1718 7442 952 0,'0'0'126'0,"0"0"-126"16,0 0-1-16,0 0 1 15,0 0 4-15,145-47-4 0,-41 12-125 16,20-14-366-16</inkml:trace>
  <inkml:trace contextRef="#ctx0" brushRef="#br0" timeOffset="-181973.65">3323 3224 194 0,'0'0'667'16,"0"0"-652"-16,0 0 4 15,0 0 74-15,0 0-4 0,0 0-17 16,-3-19-12-16,0 19-24 16,3 8-34-16,0 21 5 15,-6 15-7-15,0 11 46 16,3 7-18-16,-2 1-13 16,1-2-2-16,1-4-8 15,-3-6-3-15,2-4-2 16,-1-7-7-16,2-12-50 15,3-11-85-15,0-13-94 16,0-4-326-16</inkml:trace>
  <inkml:trace contextRef="#ctx0" brushRef="#br0" timeOffset="-181477.97">3244 3171 777 0,'0'0'172'0,"0"0"-168"16,0 0 8-16,0 0-8 15,0 0-3-15,0 0 8 16,130-23 0-16,-72 23-5 16,-5 12-4-16,-14 6-9 15,-18 2-6-15,-21 1-6 16,0 1-4-16,-30 0 25 15,-10 1 3-15,-5-2-2 16,3-3 0-16,5 0-1 0,6-1-1 16,14 0 1-16,10 0-4 15,7-1 1-15,0 4-2 16,9-4 5-16,15 2-3 16,0-2 3-16,6 0 0 15,-2-2 1-15,2 2 3 16,-5 0-3-16,-7-2-2 15,-9 0 2-15,-6 1 6 16,-3 2 6-16,0 2 10 16,-6 5-1-16,-9-3-9 15,-3-2 3-15,-4 0 2 16,-2-5-6-16,-4-5 1 0,-2-2 7 16,3-7-5-16,-2 0-7 15,7-4-6-15,9-16-2 16,13-9-4-16,4-9-68 15,33-9-127-15,20-3-331 16</inkml:trace>
  <inkml:trace contextRef="#ctx0" brushRef="#br0" timeOffset="-181204.61">4106 3210 130 0,'0'0'744'0,"0"0"-720"0,0 0 85 16,-85 4-38-16,49 20-38 15,-3 10 16-15,-1 6 17 16,7 5-19-16,8 4-16 16,9 4-5-16,11 0-9 15,5-5-14-15,0-3 4 16,28-7-7-16,16-9-5 15,17-8-39-15,10-13-94 16,-2-8-248 0</inkml:trace>
  <inkml:trace contextRef="#ctx0" brushRef="#br0" timeOffset="-180872.5">3238 2962 487 0,'0'0'476'16,"0"0"-476"-16,0 0 5 15,0 0 29-15,0 0 29 16,88 0-12-16,-33-3-37 16,12-5-14-16,3 2-65 15,-1-5-349-15</inkml:trace>
  <inkml:trace contextRef="#ctx0" brushRef="#br0" timeOffset="-180383.52">3855 2945 593 0,'0'0'285'0,"0"0"-256"16,0 0 23-16,0 0 28 15,0 0-30-15,0 0 4 0,71-3 6 16,-18 3-30-16,8 0-30 16,5 2-13-16,-2-2-86 15,-10 0-422-15</inkml:trace>
  <inkml:trace contextRef="#ctx0" brushRef="#br0" timeOffset="-179833.89">4293 3473 361 0,'0'0'21'0,"0"0"111"16,0 0 78-16,0 0-104 15,0 0-55-15,0 0 4 16,-2-5-14-16,-7 5-21 15,-3 0-3-15,-1 5 9 16,-1 6 0-16,4 5-9 16,1 4-5-16,3 6 4 15,0 5-5-15,4 4 10 16,2 1-9-16,0-2-3 16,2 0-6-16,11-7-1 15,-1-3-2-15,3-6 1 0,-3-3 0 16,-2-8-2-16,-5-3-17 15,-2-4-46-15,0 0-73 16,0 0-81-16,3-1-61 16</inkml:trace>
  <inkml:trace contextRef="#ctx0" brushRef="#br0" timeOffset="-179565.34">4300 3297 339 0,'0'0'410'0,"0"0"-408"15,0 0 1-15,0 0 39 16,0 0-29-16,0 0-13 16,-6 0-16-16,9 7-53 15,6 3-252-15</inkml:trace>
  <inkml:trace contextRef="#ctx0" brushRef="#br0" timeOffset="-179176.34">4346 3553 743 0,'0'0'105'16,"0"0"-98"-16,0 0 8 16,0 0 51-16,0 0-17 15,27 85-2-15,-12-55-13 16,-3-2-28-16,-5-3-6 15,-5-7 1-15,-2-3-1 16,0-6 0-16,-2-5-15 16,-8-4-11-16,-5 0 2 15,3-3 18-15,4-15 6 16,1-8 2-16,4-4 2 0,3-5 0 16,0 1 1-1,10 5 10-15,10 8-14 0,8 9 2 16,2 9 14-16,0 3-1 15,-2 8-3-15,-2 20-9 16,-1 5-1-16,-7 6-3 16,6 2-2-16,-5-1 1 15,-1-6-46-15,6-8-145 16,0-6-355-16</inkml:trace>
  <inkml:trace contextRef="#ctx0" brushRef="#br0" timeOffset="-178880.14">5162 3217 792 0,'0'0'38'15,"0"0"-24"-15,0 0 54 16,-15 89 71-16,12-38-50 16,3 2-6-16,0 3-22 15,0 0-31-15,7-3-14 16,1 3-13-16,1-6-3 0,0-4 0 16,-3-9-29-16,0-8-79 15,0-12-173-15,-2-14-599 16</inkml:trace>
  <inkml:trace contextRef="#ctx0" brushRef="#br0" timeOffset="-178404.05">5147 3217 566 0,'0'0'180'15,"0"0"-172"-15,0 0-8 0,81-25 5 16,-47 25 4-16,-1 0-3 16,-5 6-6-16,-10 9-2 15,-9 6-7-15,-4 3-13 16,-5 2 22-16,-16 0 2 16,-13-1 1-16,-9 0-3 15,5-4-1-15,5 3-1 16,10-4-8-16,12 1 0 15,6-3-3-15,3-1 1 16,21-3 12-16,6 0 0 16,1 0-4-16,-4 0 4 15,-3-3 0-15,-6 4 2 0,-3 0 4 16,-9-1 5 0,-2 3-3-16,-4 2-6 0,0 2 24 15,-1 4 2-15,-14 1 6 16,1-1-13-16,-2-3-16 15,-2-2 0-15,0-4-3 16,-1-5-1-16,-5-5 5 16,-1-6 3-16,-4 0-2 15,1-12-7-15,10-17-4 16,15-12-43-16,5-9-166 16,33-6-311-16</inkml:trace>
  <inkml:trace contextRef="#ctx0" brushRef="#br0" timeOffset="-177665.02">5060 3030 179 0,'0'0'620'16,"0"0"-569"-16,0 0-30 15,0 0 93-15,0 0-9 16,0 0-42-16,120-21-25 16,-59 18-25-16,3 3-13 15,-6 0-8-15,-5 0-36 16,-4 0-104-16,-10 0-318 16</inkml:trace>
  <inkml:trace contextRef="#ctx0" brushRef="#br0" timeOffset="-175893.23">5948 3192 623 0,'0'0'159'15,"0"0"-153"-15,0 0 76 16,0 0 0-16,-79-17-28 15,52 17-3-15,0 5-2 16,-3 20-16-16,-5 9-16 16,2 13-13-16,9 8-2 15,3 2 7-15,15 1 1 0,6-1-9 16,6-4-2-16,30-5 0 16,13-10-51-16,14-9-247 15,5-14-356-15</inkml:trace>
  <inkml:trace contextRef="#ctx0" brushRef="#br0" timeOffset="-175678.8">6108 3462 821 0,'0'0'277'0,"0"0"-277"16,0 0 0-16,0 0 20 15,0 0 16-15,-35 101 4 0,35-62 5 16,0 5-33-16,0-6-11 16,15-2-1-16,0-9-41 15,4-10-132-15,-2-10-299 16</inkml:trace>
  <inkml:trace contextRef="#ctx0" brushRef="#br0" timeOffset="-175501.76">6102 3307 748 0,'0'0'184'0,"0"0"-180"16,0 0 22-16,0 0 13 16,0 0-39-16,0 0-31 15,-32-21-102-15,53 31-236 16</inkml:trace>
  <inkml:trace contextRef="#ctx0" brushRef="#br0" timeOffset="-175150.45">6240 3462 575 0,'0'0'284'0,"0"0"-279"0,0 0 48 16,0 0 28-16,-22 95-41 15,31-60-21-15,12-3 2 16,1-4-18 0,-5-1-2-16,-4-10-1 0,-6-8-18 15,-5-6-3-15,-2-3 1 16,0-1 20-16,0-18 3 16,-12-5-1-16,2-6-1 15,4-5 3-15,4 0 5 16,2 0 7-16,14 2-16 15,11 10-2-15,9 6 2 16,-1 11 2-16,-1 6 8 16,-4 3-4-16,0 19-6 15,-1 9-2-15,-2 5 1 0,2 3-3 16,0-2-55 0,4-3-174-16,2-7-358 0</inkml:trace>
  <inkml:trace contextRef="#ctx0" brushRef="#br0" timeOffset="-174869.2">7134 3062 950 0,'0'0'61'0,"0"0"-58"16,0 0 6-16,0 0 19 16,-36 109 53-16,36-53-6 15,0 6-16-15,0 4-24 16,14-4-26-16,-3-4-9 16,-2-6 0-16,-3-4-14 15,2-9-62-15,-4-8-97 16,2-14-285-16</inkml:trace>
  <inkml:trace contextRef="#ctx0" brushRef="#br0" timeOffset="-174398.1">7122 3098 820 0,'0'0'0'0,"0"0"-28"16,0 0 28-16,0 0 5 16,91 0 21-16,-54 12-7 15,-4 2-19-15,-3 4-1 16,-15 0-11-16,-8 2-40 16,-7 2-15-16,-10-3 38 0,-17-1 7 15,-3 1-25 1,-1-2 11-16,7 2 25 0,3-1 7 15,10-2 2-15,4 1 2 16,7-1-4-16,0 0 3 16,12 2 0-16,9-1 0 15,4 1 2-15,-1 1 4 16,-5-4 11-16,-5 1 12 16,-3-3 3-16,-6 3 12 15,-3-2-9-15,-2 2-4 16,0 0 1-16,0 0 1 15,-2 2-22-15,-6 2-7 16,-6-4 0-16,2 1-2 16,-9-7 3-16,-3-2 4 15,1-6-2-15,-4-2 4 0,7-7-6 16,4-13-4-16,16-10-51 16,1-7-157-16,34-5-190 15</inkml:trace>
  <inkml:trace contextRef="#ctx0" brushRef="#br0" timeOffset="-174114.25">7818 3113 562 0,'0'0'212'15,"0"0"-185"-15,0 0 84 0,0 0-28 16,-101 7-15-16,74 18-11 16,3 9-11-16,-1 6-8 15,1 7-10-15,5 0-7 16,8 1-6-16,8 0-12 16,3-1-3-16,8-3 0 15,20-7-2-15,14-3-33 16,6-9-102-16,1-9-180 15,-3-10-266-15</inkml:trace>
  <inkml:trace contextRef="#ctx0" brushRef="#br0" timeOffset="-173849.74">7907 3371 737 0,'0'0'220'16,"0"0"-208"-16,0 0-10 15,0 0 68-15,-36 95-8 16,30-59-20-16,6 5-8 16,0 4-10-16,0 2-22 15,0-6-2-15,0-4-1 16,0-8-7-16,0-9-50 0,1-8-96 15,-1-12-245 1</inkml:trace>
  <inkml:trace contextRef="#ctx0" brushRef="#br0" timeOffset="-173675.1">7844 3292 461 0,'0'0'403'0,"0"0"-403"16,0 0 0-16,0 0-6 15,0 0-137-15,0 0-169 0,19 10-46 16</inkml:trace>
  <inkml:trace contextRef="#ctx0" brushRef="#br0" timeOffset="-173315.51">7984 3446 526 0,'0'0'506'16,"0"0"-502"-16,0 0 2 16,0 0-1-16,-3 77 30 15,15-40-24-15,-2 2-7 0,-7-3-2 16,-1-3 1-1,-2-5-3-15,0-14-7 0,0-4-4 16,0-9-21-16,0-1-1 16,0-4 33-16,0-17 12 15,0-7-9-15,0-5 6 16,7 0 6-16,8-3 10 16,2 0 7-16,5 6-17 15,0 10-8-15,-2 8-4 16,-2 12 3-16,-3 0-3 15,1 16-3-15,-5 14-2 16,-2 7 0-16,-2 7 0 16,0 2-17-16,11-2-114 15,16 1-287-15</inkml:trace>
  <inkml:trace contextRef="#ctx0" brushRef="#br0" timeOffset="-173015.32">8858 3141 441 0,'0'0'520'0,"0"0"-505"15,0 0 17-15,-24 72 52 16,20-33-24-16,2 10 0 16,1 5-12-16,1 3-26 15,0-2-17-15,0-2-5 16,10-6-3-16,1-2-52 16,-1-9-107-16,4-14-353 15</inkml:trace>
  <inkml:trace contextRef="#ctx0" brushRef="#br0" timeOffset="-172545.79">8880 3154 833 0,'0'0'5'0,"0"0"-2"16,0 0-3-16,0 0 4 15,97-8-1-15,-65 22 4 16,-4 8-7-16,-7 1-9 16,-9 4-63-16,-12 1-25 15,0-2 27-15,-10-2-8 16,-10-4 44-16,-2-3 15 16,1-6 11-16,4-2 7 15,4-2 1-15,7-1 0 16,3-2 5-16,3 1 8 15,0 1 14-15,0 0 22 0,9 5 14 16,7 2 4-16,-2 1 3 16,4 3-32-16,-1 0-8 15,-1 5-11-15,-4 3-13 16,1 0-4-16,-6 3 3 16,-2 3-2-16,-2 0-3 15,-3-2-2-15,0-3 0 16,0-3 2-16,-11-9 2 15,-6-4-1-15,-6-6 10 16,-4-4 4-16,-4-4-11 16,4-16-4-16,11-10-30 15,16-5-69-15,16-8-118 16,38-4-314-16</inkml:trace>
  <inkml:trace contextRef="#ctx0" brushRef="#br0" timeOffset="-172280.5">9641 3050 545 0,'0'0'248'0,"0"0"-221"15,0 0 73-15,-85 20-52 16,54 19 13-16,1 11-1 0,6 7 1 15,5 7-13-15,10 0-23 16,6-2-18-16,1-5-6 16,2-8-1-16,0-5-1 15,6-5 0-15,9-9-42 16,5-5-62-16,2-9-107 16,3-10-287-16</inkml:trace>
  <inkml:trace contextRef="#ctx0" brushRef="#br0" timeOffset="-172010.93">9720 3463 430 0,'0'0'484'16,"0"0"-461"-16,0 0 76 15,0 0-34-15,0 0-42 16,0 0-11-16,-22 59 29 16,21-22-5-16,1 5-16 15,0 5-18-15,0-4-1 16,-2-2-2-16,1-7-2 16,-4-9-28-16,2-6-71 15,3-12-167-15,0-7-337 0</inkml:trace>
  <inkml:trace contextRef="#ctx0" brushRef="#br0" timeOffset="-171832.39">9769 3324 768 0,'0'0'74'16,"0"0"-73"-16,0 0 6 15,0 0-7-15,0 0-59 16,0 0-6-16,23 19-33 16,-4-10-307-16</inkml:trace>
  <inkml:trace contextRef="#ctx0" brushRef="#br0" timeOffset="-171445.37">9884 3489 270 0,'0'0'586'0,"0"0"-570"15,0 0 3-15,9 84 46 16,-3-48-30-16,-3 0-20 16,0-1-10-16,-3-5-3 15,0-8-1-15,0-7-1 16,0-8-6-16,0-6-17 0,0-1-31 15,0-8 43-15,0-12 11 16,0-8 1-16,12-5 3 16,3-2 2-16,7-1 13 15,1 1 12-15,3 4 11 16,-1 7-20-16,-5 10-8 16,-3 8 11-16,-7 6 16 15,1 15-30-15,-3 15-10 16,-3 15 5-16,-5 4-4 15,0 4 2-15,0-3-3 16,-7-6-1-16,-1-7-15 16,-1-14-138-16,3-11-251 15</inkml:trace>
  <inkml:trace contextRef="#ctx0" brushRef="#br0" timeOffset="-171182.08">9534 2874 730 0,'0'0'236'0,"0"0"-228"16,0 0 4-1,0 0 107-15,0 0-28 0,94 43-17 16,-44-35-24-16,7-5-50 16,7 0-12-16,2-3-64 15,-8 0-296-15</inkml:trace>
  <inkml:trace contextRef="#ctx0" brushRef="#br0" timeOffset="-159880.58">7226 4207 376 0,'0'0'45'0,"0"0"-13"16,0 0 80-16,0 0-3 16,0 0-35-16,0 0-25 15,-85-2-17-15,78 27 7 16,-2 12-1-16,-3 9-18 15,0 5 6-15,-3 7-5 16,-1 4 1-16,-7 4-4 16,0 7-8-16,1-1 0 15,2-1 0-15,2-3-7 0,9-4 3 16,3-1 6-16,4 1-7 16,2 3 9-16,0-4-5 15,0 2 3-15,0-6-7 16,0-4 4-16,0-4-6 15,0-2 4-15,0 1-2 16,-1-4-1-16,-1 0-1 16,1 1 1-16,1 0-3 15,0 0-1-15,1 4 2 16,8 2-2-16,-1-2 3 16,-1-1-2-16,-1-2-1 15,-4-2 5-15,-2-3-1 0,0 2-1 16,0 0 3-1,0 1-1-15,0 0 1 16,7 1-5-16,8-1 1 0,0 1-2 16,3-3 1-16,0 3 0 15,-2-2 1-15,-4-1 0 16,1-3-1-16,-5 0 1 16,1-2 2-16,-3 0-1 15,1-3-3-15,1 0 3 16,4 0-3-16,7 1 0 15,6 4-1-15,7 2-1 16,4 4 4-16,-2 3-1 16,3-2-1-16,-5 0 4 15,-10-6-3-15,0 0 0 16,-7-7 0-16,0-2 1 0,0-3-1 16,6-3-2-1,6-5 0-15,10-3 1 0,9-4-1 16,5 1 3-16,3-1-2 15,-4-1 2-15,-6-1-2 16,-7-5 0-16,-7-1 0 16,0-2 0-16,-5-4 1 15,-1-1-1-15,1 0-2 16,2-1-4-16,3-12 1 16,3 1-4-16,-2-4 1 15,5-1 5-15,0 2 3 16,-5-3-4-16,-3 1 2 15,-7 2 2-15,-6-3-1 0,-3 1 3 16,-3-6-2-16,-3-3 0 16,7-3 8-16,2-3-8 15,3-3 0-15,5 5-2 16,-1 1 2-16,3 5 0 16,-4 3 0-16,-6-1 1 15,-2-2 2-15,-5-5-2 16,-5 0 15-16,0-8 11 15,-3-9-4-15,3-7-5 16,0-9-9-16,5-2-8 16,2 1 1-16,-1 8-1 15,1 5 1-15,2 5-1 0,-3 4 3 16,0 1-2-16,-2-1 1 16,-1-3-3-16,-3-2 9 15,-1-4 8-15,1-2-9 16,-3-3-4-16,3 1-2 15,3 1 1-15,-2 0 0 16,-1 2 2-16,-1 3-3 16,-2 4 3-16,0 2-4 15,0 2 1-15,0 1 0 16,-7-7 1-16,-4 0 1 16,0-4 2-16,-2-4-3 15,0-2 2-15,-4 0-3 16,5-2 1-16,0 1-2 15,-1 2 1-15,5 3-2 0,-1 3 1 16,-2 2-2-16,-1 5 1 16,0-1 0-16,-2 6 2 15,2-5-2-15,-7 0-1 16,0-3-2-16,-4-5 3 16,-2-6 0-16,-2-2 0 15,0 1 0-15,2-2-1 16,0 5 2-16,6 1-2 15,0 7 0-15,0 5-3 16,1 6 4-16,-9 0-1 16,2 6-4-16,-7 2 3 15,-2 2-2-15,1 0 3 16,-3 1-2-16,-1-2 1 0,3-1 1 16,-3 0 1-16,1 1 0 15,1 1-1-15,-2 4 0 16,-3 5-1-16,-5 3 0 15,-4 5-1-15,-3-1 0 16,-4 4-3-16,-2 2 3 16,0-1-1-16,-3 3 0 15,0-2 4-15,-5 0-3 16,-7-1-5-16,-3 0-17 16,-9 4-9-16,2 0-7 15,5 11-93-15,11 17-35 16,19 6-230-16</inkml:trace>
  <inkml:trace contextRef="#ctx0" brushRef="#br0" timeOffset="-158276.48">9656 5951 592 0,'0'0'28'16,"0"0"-18"-16,0 0 82 16,0 0-26-16,0 0 6 15,-53-74-20-15,28 68-20 16,-9-3-18-16,-11 1-6 0,-8-1 5 16,-4-3 2-16,-4 1 6 15,0-3 6-15,-3 2-5 16,-8-5-15-16,-5 3-5 15,-3-1 3-15,0 3-2 16,-2-2-2-16,6 2 0 16,-2 0 1-16,2-1 0 15,6 0-1-15,3-1 3 16,6 3-2-16,1-1-1 16,-4 4 0-16,1 5 1 15,-4 0-1-15,0 1-1 16,4 1-1-16,5 1 1 0,0 0 0 15,6 0 0 1,1 0 1-16,2 0 0 0,0 0 1 16,-2 0-2-16,2 4 1 15,0 6 0-15,4 0 4 16,2 3-1-16,5 0 0 16,4 0-3-16,4 0 2 15,0 3-3-15,2-1 0 16,-3 3-1-16,2 3 2 15,1 1-1-15,1 6 1 16,2 5-1-16,1 1 2 16,-2 0 0-16,4 0-1 15,3-1 1-15,7 3-2 0,4 0 0 16,4 3 1 0,4 3 2-16,0 3-3 0,0 2 1 15,4 2-1-15,2 3 3 16,0-1 3-1,-4-2-3-15,1-3-3 16,4 1 1-16,1 0-2 0,7-2 2 16,4 3-1-16,8 2 8 15,4 0-8-15,8 1 0 16,7 3 3-16,5 5-3 16,6 3 0-16,1 0 0 15,3-1 3-15,-3-8 0 0,0-6-3 16,0-3-2-1,2-5 2-15,3 1 1 16,2-1 0-16,4-5-1 0,7 0-1 16,10-5 1-16,7-1 6 15,4-5-4-15,-3 0-2 16,0-5-2-16,-6-4 2 16,3-2 2-16,-2-5-2 15,-1-1 0-15,2-6 4 16,2 0 0-16,1 0-1 15,2-16-3-15,2-5-1 16,-1-1-5-16,-2-2-8 16,-12 0 5-16,-12 0 4 15,-13 0 3-15,-8 2 0 16,-6 0 3-16,-1-4-1 0,-5-2 3 16,-1-5 5-16,1-5 1 15,0-4-7-15,-2-6-2 16,-1-1 1-16,-4 0-1 15,-6 4 1-15,-6 8-1 16,-7 3 0-16,-3 2-3 16,-2-1 2-16,-1-1 1 15,-5-6 0-15,0-7 1 16,0-8 0-16,0-10 4 16,-5-4 4-16,-4-7-5 15,-3 2-4-15,-1 3-2 16,-5 4 2-16,-2 10 0 0,-5 3 2 15,-3 2-4 1,-8 3 3-16,-6 0-2 16,-9-6 1-16,-13 1-2 0,-15-3-1 15,-28 3 2-15,-26 6-5 16,-34 7-17-16,-36 4-52 16,-18 10-90-16,-2 9-229 15</inkml:trace>
  <inkml:trace contextRef="#ctx0" brushRef="#br0" timeOffset="-156727.64">8094 6007 336 0,'0'0'258'0,"0"0"-252"0,0 0 108 16,0 0-40-16,0 0-54 15,0 0 23-15,-14-46 13 16,3 34-5-16,-5-3-30 16,-7-2-11-16,-9-5-1 15,-9-4-4-15,-7-1-1 16,-7-2 3-16,-6 1 6 16,-9 3-8-16,-3 3 0 15,0 1-4-15,-2 4 0 16,8 4 5-16,1 0-5 0,2 2 0 15,3 2 3 1,1-1-3-16,2 2-1 16,0 1 1-16,0 1-1 0,-6 0 0 15,-3 2 0-15,0-2 0 16,3 1 0-16,4 3-2 16,6-3 2-16,2 3-1 15,-3 2 2-15,0 0-1 16,-2 0 0-16,-3 0 0 15,1 0 0-15,-4 0 0 16,-4 0 0-16,1 0 2 16,-1 0-2-16,3 2 0 15,1-1 0-15,5 3 2 0,4-1-3 16,1 4 2-16,-1 6 0 16,5 3-1-16,-2 4-2 15,6 4 0-15,4 5 0 16,5 5-1-16,6 8 2 15,5 0 1-15,5 8-2 16,1-1 3-16,1 2-1 16,3 2 6-16,0 3-5 15,6 6 0-15,3 5 2 16,6 7-2-16,0 1 2 16,5 3-3-16,12 0 0 15,6 0 3-15,5-2-2 16,12 1-1-16,10 5-1 15,11 2 1-15,13-1 0 0,7-1 0 16,4-6 0-16,-3-2 1 16,6-1-1-16,-3-3 3 15,3-3-3-15,7-8 2 16,1-10-1-16,4-3-1 16,3-10 2-16,0-6-2 15,1-6 2-15,5-9-1 16,-3-6 3-16,0-4-4 15,-5-5-1-15,-5 0-6 16,-2-3 7-16,1-13 0 16,-4-9-4-16,-4-3 1 15,-4-7-6-15,-2-6 5 16,-8-4-4-16,-6-6 2 0,-6 1-7 16,-7 0 0-16,-5 1 5 15,-7 6 8-15,-11-1 0 16,-10 1 3-16,-7-6 2 15,-7-2 5-15,-4-4 11 16,-2-4-9-16,2 0-3 16,-1 0-3-16,7 3-6 15,1 1 0-15,2 5 0 16,-1 5 1-16,-5 6-1 16,-2 2 2-16,-1 3 6 15,-3-1 17-15,0-1 1 16,0-1-10-16,0-6-2 0,0-6-10 15,0-5-2-15,0-1 1 16,0 5-3-16,-2 5 2 16,-6 11 9-16,-4 1-4 15,-9 3 8-15,-4 2-8 16,-10-3-4-16,-7-2-1 16,-10-4-2-16,-9-6 0 15,-15-1-2-15,-18-1 0 16,-21 1-35-16,-22 7-73 15,-14 7-155-15,-14 2-267 16</inkml:trace>
  <inkml:trace contextRef="#ctx0" brushRef="#br0" timeOffset="-155250.83">1348 9190 34 0,'0'0'227'0,"0"0"-175"16,0 0 43-16,0 0 41 16,0 0 42-16,0 0-18 15,-1-50-62-15,-10 44-32 16,5 0-13-16,-3 2-23 16,-1 1-15-16,1 1-6 15,0 2-1-15,-6 0-2 16,0 0-6-16,-6 9 0 15,0 3-3-15,2 3 3 16,-2 4-1-16,3 5 1 16,0-1-1-16,2 5 0 15,2 1 1-15,1 0 0 16,7 0-3-16,0-2 2 0,3-4 1 16,1 2 0-16,2 0 1 15,0 0-1-15,0 0 2 16,0 1 0-16,2-1-2 15,4 2 0-15,6 2-5 16,3 2 3-16,0-4 4 16,1-4-4-16,3-4-3 15,-2-5 5-15,2-6 2 16,-1 0 3-16,0-5 6 16,-1-3 4-16,-4 2-13 15,-4-2-2-15,-3 0 8 16,0 0-3-16,0 0 4 0,-2 0-3 15,1 0-2-15,-1 0-4 16,-2 0 6-16,1 0-6 16,1 0 2-16,2 0-2 15,0 0-4-15,0 0 4 16,-3 1 0-16,-3-1 0 16,0 0-5-16,0 0-8 15,0 0-53-15,-15 0-93 16,-4 0-294-16</inkml:trace>
  <inkml:trace contextRef="#ctx0" brushRef="#br0" timeOffset="-154427.59">1446 9601 834 0,'0'0'33'16,"0"0"-29"-16,0 0 63 15,0 0-17-15,0 0-25 16,0 0 15-16,-68-13-1 16,56 26-32-16,-2 5-5 15,-5 4 2-15,3 2 7 0,5 0 2 16,2 1 5-16,3 1 3 15,2-4-3 1,4 1-5-16,0-4-9 0,0-1 2 16,0 1-2-16,0-4-1 15,10-2-2-15,-2-1-1 16,2-5-2-16,2-2 2 16,5-3 2-16,2-2 5 15,0 0 2-15,2 0-3 16,-3 0-2-16,-7-2-3 15,-4-1 4-15,-3 2-2 16,-2 0 2-16,-2-4 2 16,0 0-1-16,1-4 2 15,-1-4-8-15,2-4 2 16,-2-3-2-16,0 0 4 0,0-5-3 16,0 4 1-16,0 3-2 15,0 6-2-15,0 3 2 16,0 4 3-16,-2 2 12 15,1-2-7-15,-1 1-4 16,2 3 0-16,0-1-2 16,-2 1 2-16,2 1-2 15,-2 0-2-15,2-2 1 16,0 2 0-16,-1 0-1 16,1 0 1-16,-2 0 1 15,2 0-1-15,0 0 0 16,0 0 4-16,0 0-1 0,0-4 2 15,0-1-1 1,0 0-5-16,0 2-1 0,0 2 1 16,-1 1 1-16,1 0-1 15,0 0 0-15,0 0-1 16,0 0 1-16,0 0-2 16,0 0-2-16,0 0-7 15,0 9-4-15,0 13 12 16,11 9-1-16,3 3 7 15,4-2-5-15,1 2 3 16,5-5-2-16,6-3 2 16,-2-4-4-16,2-3-13 15,3-5-79-15,-6-8-128 0,-8-6-423 16</inkml:trace>
  <inkml:trace contextRef="#ctx0" brushRef="#br0" timeOffset="-151832.55">1485 9618 141 0,'0'0'197'0,"0"0"-192"16,0 0 11-16,0 0 51 15,0 0-7-15,-88 13 10 16,66-5 25-16,5 4-25 16,0 2-36-16,-3 6-12 15,5 2 21-15,0 6-9 0,2 4 1 16,7 4 3-16,6 0-9 16,0 0-4-16,0-4-12 15,12-3 4-15,7-1-10 16,5-7-2-16,7-3-3 15,7-7 7-15,4-4-5 16,8-7 6-16,4 0-6 16,-5-5-4-16,-1-11 0 15,-12-1 1-15,-11-4 5 16,-11-2 0-16,-9-4 2 16,-5-4-2-16,0-6 0 15,-16-7-4-15,-5-3 20 0,2 4-17 16,-2 4-2-16,7 12 5 15,3 10 20-15,3 9-1 16,2 4-16-16,6 4-10 16,0 0-1-16,-3 0-1 15,0 3-5-15,-4 15-2 16,1 7 8-16,0 3 0 16,3 1 4-16,3-1 0 15,0-2 1-15,0-2 0 16,1-7-5-16,14-3-2 15,9-6 0-15,16-5-1 16,11-3-39-16,10 0-159 16,5-14-431-16</inkml:trace>
  <inkml:trace contextRef="#ctx0" brushRef="#br0" timeOffset="-151233.16">1794 9581 547 0,'0'0'104'15,"0"0"-32"-15,0 0 13 16,0 0-49-16,0 0 54 16,-52 80-35-16,49-45 8 15,3-2-41-15,0 0-3 16,0-1 1-16,7-4-5 15,7-1-11-15,5-5-3 16,2-5-2-16,9-7 0 16,10-3 1-16,5-7 0 15,-5 0-4-15,-4 0-31 0,-15-7-6 16,-8-3 18-16,-5-6 21 16,-7-2 0-16,-1-1 2 15,0-5 0-15,-6 2 8 16,-7 2 2-16,5 6 6 15,2 6 16-15,3 6 3 16,2 0-15-16,1 2-3 16,0 0-11-16,0 0-6 15,0 14-11-15,0 8 11 16,6 5 6-16,9 5-5 16,4-4 1-16,2-1-4 15,7-5 2-15,-1-3-15 0,-1-6-49 16,2-9-84-1,-3-4-202-15,-4 0-150 0</inkml:trace>
  <inkml:trace contextRef="#ctx0" brushRef="#br0" timeOffset="-150987.58">2173 9193 673 0,'0'0'157'0,"0"0"-70"16,0 0 39-16,0 0-94 16,0 0-27-16,-21 95 17 15,21-23 23-15,0 8-8 16,12 5 11-16,-2-3-31 0,-1 1-17 16,-4-6 1-16,-1-8 0 15,1-8-1 1,2-10-68-16,2-13-137 0,-3-15-385 15</inkml:trace>
  <inkml:trace contextRef="#ctx0" brushRef="#br0" timeOffset="-150801.08">2067 9578 59 0,'0'0'907'15,"0"0"-875"-15,0 0 33 0,0 0-46 16,0 0-15-16,91-14 9 16,-14 11-13-16,7 1-1 15,3-3-159-15,-10-3-453 16</inkml:trace>
  <inkml:trace contextRef="#ctx0" brushRef="#br0" timeOffset="-150551.23">3013 9627 935 0,'0'0'137'15,"0"0"-137"-15,0 0 0 16,0 0 16-16,0 0-14 16,0 0-4-16,116 0 1 15,-58 0-29-15,-1 0-397 16</inkml:trace>
  <inkml:trace contextRef="#ctx0" brushRef="#br0" timeOffset="-150368.72">2926 9876 558 0,'0'0'621'16,"0"0"-621"-16,0 0 1 16,0 0 29-16,0 0-11 15,84-25-19-15,8 9-10 16,17-2-93-16,-3-5-500 15</inkml:trace>
  <inkml:trace contextRef="#ctx0" brushRef="#br0" timeOffset="-147946.73">6064 7424 428 0,'0'0'96'0,"0"0"-28"15,0 0 12-15,0 0 15 16,0 0-10-16,0 0-5 15,0 0-22-15,0 0-23 16,0 0-19-16,0 0-11 16,0 0 6-16,0 0 0 0,0 0 2 15,0 0-2 1,0 0-2-16,-1 0 6 0,1 0 0 16,0 0 0-16,0 0-5 15,-2 1-3-15,2-1-4 16,0 2-3-16,0-2 0 15,0 0-1-15,0 0-3 16,0 0-6-16,0 4-22 16,-8 2-119-16,-14-1-313 15</inkml:trace>
  <inkml:trace contextRef="#ctx0" brushRef="#br0" timeOffset="-146132.58">3998 10413 295 0,'0'0'41'15,"0"0"18"-15,0 0 92 16,0 0 20-16,0 0-17 16,0 0-20-16,0 1-39 15,0-1-37-15,0-11-7 0,2-6 5 16,1-11-34-1,3-6-5-15,2-8-2 16,2-5-2-16,0-12-12 0,1-11-1 16,8-8 0-1,0-5 0-15,-2 2-1 0,4 6 0 16,-3 5-1-16,-2 14 2 16,-4 15 2-16,-2 17-2 15,-5 13 0-15,-5 7-1 16,3 4 0-16,-3 0-1 15,6 0-9-15,6 24-6 16,7 20 9-16,8 20 8 16,3 12 3-16,1 7-3 15,-4 1 0-15,-6 1-1 0,-9-8 0 16,-6-4-1 0,0-9-4-16,-2-7-62 0,1-8-69 15,-2-14-139-15,-3-15-184 16</inkml:trace>
  <inkml:trace contextRef="#ctx0" brushRef="#br0" timeOffset="-145944.03">4160 10169 567 0,'0'0'258'15,"0"0"-248"-15,0 0 71 0,0 0-56 16,0 0-9-1,0 0-6-15,141-46-9 0,-63 33-1 16,10-2-38-16,-5-4-230 16,-15-3-244-16</inkml:trace>
  <inkml:trace contextRef="#ctx0" brushRef="#br0" timeOffset="-143619.6">4898 9682 426 0,'0'0'22'0,"0"0"-8"0,0 0 45 16,0 0 43-1,0 0 7-15,0 0 9 0,-88 90-44 16,64-47-21-16,0 3-5 16,-1 10-18-16,4 2 16 15,6 1-23-15,6-3 5 16,5-4-8-16,4-9-18 16,1-6 3-16,23-6-5 15,9-10-8-15,10-8-47 16,12-10-111-16,5-3-240 15</inkml:trace>
  <inkml:trace contextRef="#ctx0" brushRef="#br0" timeOffset="-143393.97">4988 10004 473 0,'0'0'229'16,"0"0"-213"-16,0 0 85 15,0 0-40-15,0 0-40 16,0 0 8-16,-44 103 7 16,44-59-7-16,12 0-17 15,1-3-4-15,-2-5 0 16,0-3-7-16,-3-8-1 16,0-5-40-16,-1-10-141 15,-2-10-246-15</inkml:trace>
  <inkml:trace contextRef="#ctx0" brushRef="#br0" timeOffset="-143211.28">4947 9944 847 0,'0'0'72'0,"0"0"-65"16,0 0 49-16,0 0-56 15,0 0-8-15,0 0-77 16,9-5-110-16,18 17-103 16</inkml:trace>
  <inkml:trace contextRef="#ctx0" brushRef="#br0" timeOffset="-142825.21">5093 10118 808 0,'0'0'217'0,"0"0"-217"16,0 0 0-16,0 0 18 15,8 88-3-15,8-53-3 16,4 2-3-16,-1-4-2 16,-5-2-7-16,-3-9-5 15,-5-8 2-15,-3-8-7 0,-3-6-8 16,0 0 8-1,0-7 10-15,0-15 0 0,0-7-7 16,0-6 6-16,0-5-1 16,2-1-10-16,5 0-3 15,5 7 8-15,2 9 1 16,2 10-10-16,-4 7 16 16,6 7 18-16,-3 1-12 15,1 4 14-15,4 18-2 16,-3 9-1-16,0 5-4 15,-2 4-12-15,-3 1 5 16,-2-4-6-16,4-3-15 16,2-5-92-16,2-12-283 15</inkml:trace>
  <inkml:trace contextRef="#ctx0" brushRef="#br0" timeOffset="-142579.87">5663 9895 834 0,'0'0'255'0,"0"0"-252"0,0 0 40 15,0 0-8 1,0 0-3-16,111-1-3 0,-40 0-14 15,-1 1-15-15,-3-4-16 16,-10-2-127-16,-12-3-264 16</inkml:trace>
  <inkml:trace contextRef="#ctx0" brushRef="#br0" timeOffset="-142372.43">5811 9668 777 0,'0'0'253'16,"0"0"-222"-16,0 0 28 15,0 0 28-15,-31 118-28 0,29-62-9 16,2 7-7-16,2 1-31 16,17 4-12-16,6-4-1 15,2 0-43-15,4-5-109 16,-2-3-326-16</inkml:trace>
  <inkml:trace contextRef="#ctx0" brushRef="#br0" timeOffset="-140387.99">6728 9689 370 0,'0'0'424'0,"0"0"-395"0,0 0 28 16,0 0 3-16,0 0-48 15,0 0-1-15,-12 85 87 16,12-27-19-16,2 7-22 16,6 0-19-16,0-1-23 15,1-4-7-15,0-9-8 16,0-6 0-16,-2-9-9 16,-2-10-74-16,1-10-122 15,1-11-275-15</inkml:trace>
  <inkml:trace contextRef="#ctx0" brushRef="#br0" timeOffset="-139862.18">6718 9762 809 0,'0'0'38'0,"0"0"18"15,0 0 68-15,0 0-80 16,0 0-15-16,0 0-18 15,4-52-8-15,23 52-3 16,12 0 0-16,6 4 2 16,4 8-2-16,-3 5-11 15,-6 0 11-15,-9-1 10 0,-14 2-10 16,-12 1-3-16,-5 3-11 16,-14-1 14-16,-16 1 2 15,-3-2 2 1,2 1 1-16,6-8-5 0,7 0 0 15,12 0-1-15,6-2-1 16,0 3-1-16,15 2 3 16,6 1 0-16,4 3 2 15,-1 0-2-15,-2-1-3 16,-5-2 3-16,-3 0 0 16,-6-1 4-16,-2-2-4 15,-3-1 0-15,0 1 2 0,-1 1-1 16,3 2 2-1,-2 4-3-15,2-1 2 0,-2 4-3 16,-2-2 1-16,-1-3-1 16,0-1 1-16,-12-1 1 15,-13-3 29-15,0-4 8 16,-5-7-14-16,-3-3-13 16,6-2-3-16,5-20-5 15,13-9-3-15,9-10-51 16,21-10-84-16,27-12-253 15,13-9-239-15</inkml:trace>
  <inkml:trace contextRef="#ctx0" brushRef="#br0" timeOffset="-139631.54">7573 9597 711 0,'0'0'61'16,"0"0"-8"-16,0 0 49 15,-96 32-55-15,63 7-4 16,-1 11 6-16,4 4 16 16,8 4-15-16,8 1-28 15,8 2-11-15,6 0-4 16,0-4-7-16,17-3 0 16,14-8-5-16,12-7-37 0,10-9-109 15,12-11-239 1,-1-14-243-16</inkml:trace>
  <inkml:trace contextRef="#ctx0" brushRef="#br0" timeOffset="-139426.09">7702 10062 775 0,'0'0'196'15,"0"0"-194"-15,0 0 39 16,0 0 6-16,0 0-15 15,-70 106-8-15,70-64 8 16,0 6-20-16,16 1-11 16,4-1-1-16,-1-7-7 0,5-9-104 15,0-13-180-15,-6-13-205 16</inkml:trace>
  <inkml:trace contextRef="#ctx0" brushRef="#br0" timeOffset="-139249.56">7720 9951 847 0,'0'0'31'0,"0"0"-29"16,0 0 14-16,0 0-16 15,0 0-71-15,0 0-161 0,-4 35-22 16</inkml:trace>
  <inkml:trace contextRef="#ctx0" brushRef="#br0" timeOffset="-138888.53">7868 10110 872 0,'0'0'100'0,"0"0"-92"16,0 0 3-16,0 0 39 15,1 83-17-15,17-45-18 16,2 2-9-16,-1 0-5 16,-1-1 4-16,-8-11-5 15,-7-8 0-15,-1-7-2 0,-2-9-12 16,0-4-16-16,0 0 30 16,0-12 4-16,-3-11-4 15,-2-10-3-15,5-4 2 16,0-3 1-16,8 5-10 15,17 7-4-15,5 11-15 16,3 8 19-16,-2 7 10 16,-1 2 11-16,0 11-3 15,-5 12-5-15,5 5-1 16,-5 3 0-16,0-2-2 16,0-4 0-16,0-3-22 0,3-9-180 15,2-10-217 1</inkml:trace>
  <inkml:trace contextRef="#ctx0" brushRef="#br0" timeOffset="-138664.14">8558 9947 807 0,'0'0'236'0,"0"0"-207"15,0 0 76-15,0 0-50 16,0 0-48-16,0 0 4 16,0 0 12-16,140 20-12 15,-59-12-11-15,4-3-57 16,-13-5-199-16,-20 0-351 0</inkml:trace>
  <inkml:trace contextRef="#ctx0" brushRef="#br0" timeOffset="-138453.7">8691 9769 937 0,'0'0'84'16,"0"0"-65"-16,0 0 72 16,-25 82-31-16,25-39-27 15,0 7-19-15,7 3 0 16,14 3-14-16,11 0-1 15,6-6-46-15,4-8-145 0,4-7-331 16</inkml:trace>
  <inkml:trace contextRef="#ctx0" brushRef="#br0" timeOffset="-136479.4">9614 10265 449 0,'0'0'362'0,"0"0"-337"16,0 0 11-16,0 0 73 15,0 0-43-15,0 0-44 16,-11-70 5-16,3 32 25 16,-1-4-46-16,-1-6-2 15,-1-8-2-15,2-7-2 16,3-7 0-16,2-4-4 0,4 10-12 15,0 11 3-15,15 20 7 16,2 15-2-16,0 9-3 16,1 9 11-16,3 0 4 15,6 24 2-15,1 15-5 16,3 14 5-16,1 12-5 16,-1 8 3-16,-1-1 1 15,-3 1-5-15,-5-9-2 16,-7-5-5-16,-3-7-88 15,-6-13-125-15,-5-11-240 16</inkml:trace>
  <inkml:trace contextRef="#ctx0" brushRef="#br0" timeOffset="-136298.89">9631 10142 748 0,'0'0'103'15,"0"0"-98"-15,0 0 136 0,0 0-86 16,0 0-51-16,0 0 4 16,116-70-7-16,-40 55-1 15,15-2-7-15,3-2-83 16,-2-3-282-16</inkml:trace>
  <inkml:trace contextRef="#ctx0" brushRef="#br0" timeOffset="-136049.3">10370 9571 993 0,'0'0'32'0,"0"0"-26"15,0 0-6-15,-25 92 71 16,24-37-22-16,1 3 5 15,0 4-14-15,12-2-25 16,4 0-9-16,-1-7-5 0,1-4-1 16,-1-8-21-1,2-10-88-15,-5-12-132 0,-2-11-306 16</inkml:trace>
  <inkml:trace contextRef="#ctx0" brushRef="#br0" timeOffset="-135582.39">10339 9624 813 0,'0'0'90'16,"0"0"-84"-16,0 0 50 16,0 0-16-16,0 0-40 0,0 0 0 15,23-9 3 1,10 26 0-16,7 5 0 0,-5 3 1 15,-5-2-4 1,-13 1 0-16,-8-5-14 0,-9 1 0 16,0-2 6-16,-11-1 6 15,-4-2 2-15,-2-2 0 16,1-2 3-16,6-3-1 16,4 0 1-16,3-2-3 15,3 2 1-15,0 1 2 16,0 3-3-16,9 1 2 15,3-1 6-15,0 1-5 16,3 1 4-16,-6-3-3 16,0 3 3-16,-2 0 1 0,-2 2 13 15,-1 3 7-15,-1 2-9 16,0 2-1-16,-3 3-3 16,0 0 4-16,0 1 0 15,-6-2-5-15,-16-3-6 16,-11-1-7-16,-16-1-1 15,-15-6 0-15,-14-4-47 16,-13-8-120-16,3-2-403 16</inkml:trace>
  <inkml:trace contextRef="#ctx0" brushRef="#br0" timeOffset="-134561.77">3278 11763 818 0,'0'0'75'0,"0"0"-69"16,0 0 20-16,0 0-16 15,0 0-9-15,0 0 37 16,85 25 6-16,-18-16-28 16,8-4-16-16,4-2-17 15,0-3-270-15,-18 0-371 0</inkml:trace>
  <inkml:trace contextRef="#ctx0" brushRef="#br0" timeOffset="-134372.28">3344 12140 961 0,'0'0'15'16,"0"0"-15"-16,0 0-10 16,0 0-5-16,0 0 15 15,0 0 15-15,130 20-15 16,-42-32-35-16,4-4-372 0</inkml:trace>
  <inkml:trace contextRef="#ctx0" brushRef="#br0" timeOffset="-131814.04">4597 12383 413 0,'0'0'67'16,"0"0"77"-16,0 0 16 15,0 0-46-15,0 0 14 16,0 0-14-16,0 14-20 16,0-31-13-16,1-10-15 15,8-10-59-15,2-10-6 16,2-4-1-16,2-10 0 15,4-11 2-15,-2-6-4 16,-4-7 1-16,-4-1 1 16,-1 1-6-16,-4 13 6 0,-2 18 2 15,-1 18-1-15,2 20-2 16,-2 12 1-16,1 4 0 16,7 15-11-16,6 27-26 15,10 22 37-15,10 24 0 16,0 10 0-16,-2 5 0 15,-5-3 0-15,-11-7 0 16,-8-5-8-16,1-12-62 16,-2-10-69-16,-2-17-130 15,0-19-228-15</inkml:trace>
  <inkml:trace contextRef="#ctx0" brushRef="#br0" timeOffset="-131643.5">4673 12121 724 0,'0'0'14'0,"0"0"-13"15,0 0 32-15,0 0-10 16,0 0-22-16,91-12 8 16,-33 8-9-16,6-1-138 15,2-3-349-15</inkml:trace>
  <inkml:trace contextRef="#ctx0" brushRef="#br0" timeOffset="-131061.2">5204 11775 520 0,'0'0'114'0,"0"0"-106"16,-3 80 136-16,3-37-59 15,0 3-20-15,3 4-18 16,12 4-7-16,0-1-17 15,-2 1-10-15,-7 0-13 16,-3-3 0-16,-3-3-4 16,-3-8-42-16,-11-8-138 15,-3-15-330-15</inkml:trace>
  <inkml:trace contextRef="#ctx0" brushRef="#br0" timeOffset="-130543.55">5134 11791 725 0,'0'0'112'0,"0"0"-104"0,0 0 44 16,0 0-52-16,0 0 3 15,0 0-3-15,113-31 0 16,-55 42 0-16,-4 6 0 15,-11 3 8-15,-10 0-7 16,-12-4-1-16,-11 1-4 0,-8 1-20 16,-2-1-27-1,-5 1 14-15,-14-2 36 0,1-2 0 16,-1 1-2-16,-2-2 1 16,7 1 2-16,4 0 2 15,-2-2-1-15,9 1 2 16,3 1-3-16,0 2-1 15,8 1-1-15,9-1-2 16,4 3 2-16,3 0-3 16,0 1 10-16,-2-3 0 15,-4 2-4-15,-9 0 3 16,-1 1-2-16,-7-3 8 16,-1 3-3-16,0 0 13 15,-9 2 10-15,-6 0-13 16,-3-2 11-16,-7 1 3 0,-8-1-9 15,-4-2 6 1,-9-3-3-16,-1-1-10 0,1-3 0 16,9-9-13-16,7-2 4 15,12 0-6-15,18-17-15 16,6-12-104-16,36-10-331 16</inkml:trace>
  <inkml:trace contextRef="#ctx0" brushRef="#br0" timeOffset="-130360.41">5771 12118 1011 0,'0'0'32'16,"0"0"-24"-16,0 0 63 16,0 0-23-16,0 0-41 15,0 0 5-15,110 0-12 16,-43 0-10-16,3 0-171 15,-12-1-310-15</inkml:trace>
  <inkml:trace contextRef="#ctx0" brushRef="#br0" timeOffset="-130148.03">5936 11877 796 0,'0'0'111'0,"0"0"-103"15,0 0 35-15,0 0 45 0,-25 95-9 16,25-49-20-16,0 4-3 16,0 5-30-16,6 2-21 15,3 0-4-15,4-1-1 16,4-2-3-16,5-4-46 16,6-8-130-16,5-14-330 15</inkml:trace>
  <inkml:trace contextRef="#ctx0" brushRef="#br0" timeOffset="-129895.71">6527 11747 1045 0,'0'0'53'0,"0"0"-53"15,0 0 0-15,-30 102 55 16,22-37-2-16,2 10-2 16,6 1-7-16,0 2-29 15,0-3-11-15,0-2-3 16,5-10-1-16,1-5-18 16,0-10-82-16,0-14-119 15,3-19-302-15</inkml:trace>
  <inkml:trace contextRef="#ctx0" brushRef="#br0" timeOffset="-129379.09">6521 11746 942 0,'0'0'17'16,"0"0"28"-16,0 0 2 15,0 0-47-15,0 0 2 16,0 0 2-16,101 44-1 16,-53-13-3-16,-8 1-18 0,-7-1-65 15,-12-2-47-15,-15-5 31 16,-6-1 50-16,-12 0 13 16,-18-1 35-16,2-2 0 15,-2-1 1-15,3-2 1 16,8-2 6-16,7 1-1 15,9 1 0-15,3-3 5 16,0 3-9-16,10-2 3 16,5 0 21-16,2-3-9 15,-1 2-7-15,-4 0 4 16,4 2-9-16,-4 1 5 16,-1 1-9-16,-3 1-1 15,-6 4 7-15,-2 3-2 0,0 0 7 16,0 2-3-16,0 1-1 15,0-2-2-15,0-2 0 16,-9-2 10-16,-4-4 12 16,-5-4 16-16,-2-4 2 15,-5-7-1-15,-3-4-7 16,-10 0-5-16,-3-18-14 16,-1-13-15-16,11-8-4 15,16-12-78-15,15-9-221 16,30-10-390-16</inkml:trace>
  <inkml:trace contextRef="#ctx0" brushRef="#br0" timeOffset="-129111.56">7300 11748 718 0,'0'0'136'0,"0"0"-123"16,0 0 64-16,-108 15-32 16,66 13 9-16,2 11 7 15,6 11-7-15,4 10-2 16,9 7-29-16,9 1-1 16,6 0-14-16,6-4-6 15,6-5-2-15,21-5 0 16,4-6-29-16,8-10-95 0,1-13-209 15</inkml:trace>
  <inkml:trace contextRef="#ctx0" brushRef="#br0" timeOffset="-128862.23">7383 12293 960 0,'0'0'78'0,"0"0"-73"0,0 0 20 16,0 0 28-16,0 0-7 15,-42 95 6-15,42-53-5 16,0 3-29-16,0-2-16 16,0 1-3-16,6-3 1 15,2-5-22-15,0-7-81 16,3-10-148-16,4-13-425 15</inkml:trace>
  <inkml:trace contextRef="#ctx0" brushRef="#br0" timeOffset="-128694.68">7453 12138 721 0,'0'0'330'15,"0"0"-323"-15,0 0-7 0,0 0 0 16,0 0-29-16,0 0-74 16,-30 13-75-16,61 8-97 15</inkml:trace>
  <inkml:trace contextRef="#ctx0" brushRef="#br0" timeOffset="-128328.35">7598 12305 421 0,'0'0'558'0,"0"0"-536"16,0 0 57-16,0 0-46 15,0 0-26-15,-6 71 25 0,19-25-5 16,2 2-9-16,1-2-18 16,-5 0 6-16,-5-10-6 15,-6-5 1-15,0-11 0 16,0-10-1-16,0-6-6 15,0-4 6-15,0-17 21 16,0-14 5-16,6-10-19 16,3-3-1-16,4-2 3 15,3 1-9-15,6 6 3 16,1 11 0-16,-2 12 12 16,-3 14-7-16,0 2-1 0,-3 12-6 15,1 17-1 1,2 7 0-16,-4 5 1 0,-2 3-1 15,1 2 0-15,1-4-13 16,6-4-83-16,6-12-209 16,0-15-543-16</inkml:trace>
  <inkml:trace contextRef="#ctx0" brushRef="#br0" timeOffset="-128115.83">8199 12115 1066 0,'0'0'125'0,"0"0"-124"16,0 0 13-16,0 0 0 16,122 16-6-16,-49-10-8 15,5 0-18-15,-2-6-160 16,-9 0-360-16</inkml:trace>
  <inkml:trace contextRef="#ctx0" brushRef="#br0" timeOffset="-127912.97">8296 11847 1057 0,'0'0'63'0,"0"0"-21"15,0 0-5-15,0 0-33 0,0 100 49 16,10-39-22-16,7 6-22 16,-3 4-9-16,3-1 0 15,1-3-46-15,-3-4-154 16,3-12-421-16</inkml:trace>
  <inkml:trace contextRef="#ctx0" brushRef="#br0" timeOffset="-127309.67">9065 12182 228 0,'0'0'105'0,"0"0"10"16,0 0 78-16,0 0-50 16,0 0-26-16,0 0-7 15,0 14 4-15,0-23-27 16,0-10-13-16,0-9-59 15,6-8-13-15,8-4-1 16,8-12-1-16,0-7 2 16,2-8-2-16,-6-7-4 0,-7 4-1 15,2 7-1-15,-5 7 1 16,-2 17 5-16,2 15-1 16,-3 12-3-16,-2 12-4 15,9 28-13-15,4 25 15 16,4 23 6-16,4 13 3 15,-5 10-3-15,2-3 1 16,-6-6-1-16,-3-9-6 16,1-11-50-16,-4-11-72 15,-1-15-95-15,-6-18-174 16</inkml:trace>
  <inkml:trace contextRef="#ctx0" brushRef="#br0" timeOffset="-127130.12">9037 11960 769 0,'0'0'84'16,"0"0"-3"-16,0 0 11 15,0 0-62-15,0 0-18 16,94-27 7-16,-25 27-9 16,14 0-10-16,8 0-12 15,3 0-156-15,-6 0-325 16</inkml:trace>
  <inkml:trace contextRef="#ctx0" brushRef="#br0" timeOffset="-126894.25">9817 11718 110 0,'0'0'749'16,"0"0"-730"-16,0 0 15 15,-94 46 28-15,65-3-5 16,2 5 1-16,7 13-9 16,8 2-15-16,11 3-11 15,1 1-23-15,10-3-1 16,18-5 1-16,13-3-15 16,11-12-106-16,9-13-163 15,2-17-235-15</inkml:trace>
  <inkml:trace contextRef="#ctx0" brushRef="#br0" timeOffset="-126697.43">9977 12134 672 0,'0'0'309'0,"0"0"-301"15,0 0 24-15,0 0 20 16,0 0-6-16,-60 103-26 15,60-60-5-15,0 3-13 16,17-1-2-16,8-5-22 16,5-8-144-16,1-14-291 0</inkml:trace>
  <inkml:trace contextRef="#ctx0" brushRef="#br0" timeOffset="-126527.89">9990 12018 757 0,'0'0'222'15,"0"0"-222"-15,0 0-1 16,0 0-26-16,0 0-290 16,0 0-84-16</inkml:trace>
  <inkml:trace contextRef="#ctx0" brushRef="#br0" timeOffset="-126151.9">10129 12137 932 0,'0'0'35'0,"0"0"44"16,0 0-26-16,0 0-48 15,0 0 21-15,7 96-5 16,4-53-16-16,4 1 2 15,-8-3-7-15,-2-5 0 16,-4-8 0-16,-1-10-2 16,0-6-12-16,0-7-6 15,0-5-29-15,3-2 49 0,2-17 4 16,2-8-4-16,-1-5 6 16,-3-2 10-16,5-4 9 15,3-1 11-15,4 7-11 16,5 8-2-16,-4 9 1 15,-1 13-5-15,-1 2-12 16,2 13-5-16,-1 22 0 16,1 14 8-16,-5 11-10 15,-5 1 0-15,-6 3-1 16,0 1-2-16,0 0-53 16,-5-9-198-16,-8-5-706 15</inkml:trace>
  <inkml:trace contextRef="#ctx0" brushRef="#br0" timeOffset="-125088.53">1479 11665 811 0,'0'0'57'15,"0"0"-53"-15,0 0 13 16,0 0 15-16,0 0-13 16,0 0 36-16,-55-36 13 0,40 36-23 15,-12 11-40-15,-11 21 1 16,-10 12 15-16,-9 13 0 16,5 4 2-16,7 6 5 15,12 2-4-15,11-2-22 16,22-3-2-16,9-5-2 15,43-5-6-15,30-10-45 16,18-13-148-16,15-15-279 16</inkml:trace>
  <inkml:trace contextRef="#ctx0" brushRef="#br0" timeOffset="-124346.48">1595 12104 609 0,'0'0'343'0,"0"0"-334"16,-86-3-4-16,64 24 7 15,-2 5 16-15,2 5 10 16,5 1-2-16,11 1-10 16,6-4-20-16,0-2-6 15,18-8-14-15,15-9 1 16,13-7-17-16,6-3-72 15,-1-7 12-15,-6-13-14 16,-17-3 62-16,-10-5 42 0,-13-2 9 16,-5-4-5-1,-6 2 2-15,-14 0 42 0,-4 4 3 16,2 9-3-16,8 8 3 16,6 8 23-16,3 3-22 15,2 0-38-15,0 20-10 16,3 7-4-16,0 4 4 15,9 1-2-15,15-3-2 16,12-7 5-16,2-7-5 16,-2-9 0-16,3-6-26 15,-8 0-22-15,-2-7-18 16,-7-12 20-16,-7-4 35 16,-9-2 10-16,-6 3 1 0,0 0 5 15,-12 5 30 1,3 3-7-16,4 8-10 0,1 6 32 15,4 0-36 1,0 10-14-16,0 18-7 0,15 7 7 16,10 4 3-16,8-6 0 15,3-3-6-15,1-6-2 16,-1-10-10-16,0-9-25 16,-9-5 0-16,-3 0 1 15,-5-17 6-15,-7-9 33 16,-3-6 4-16,-5-7 5 15,-4-3 15-15,0 0 12 16,0-2-9-16,0 7-9 16,-1 7-5-16,-1 12 9 0,2 10 2 15,0 8 1-15,0 0-25 16,0 22-20-16,11 16 20 16,1 12 6-16,7 6 5 15,-3 0-6-15,1-1-1 16,5-5-4-16,2-6-7 15,0-12-79-15,0-17-231 16,4-15-284-16</inkml:trace>
  <inkml:trace contextRef="#ctx0" brushRef="#br0" timeOffset="-124117.09">2352 11500 608 0,'0'0'218'16,"0"0"-185"-16,0 0 45 16,0 0-58-16,-43 110 13 15,44-27 47 1,21 11-37-16,5 5-6 0,0-2-12 16,-1-4-25-16,-4-9 1 15,-1-7-2-15,1-9-1 16,-1-14-99-16,0-16-316 15</inkml:trace>
  <inkml:trace contextRef="#ctx0" brushRef="#br0" timeOffset="-123948.54">2246 11964 871 0,'0'0'229'0,"0"0"-215"15,0 0 16-15,94-48-30 16,3 28-14-16,21-4-92 16,1-7-472-16</inkml:trace>
  <inkml:trace contextRef="#ctx0" brushRef="#br0" timeOffset="-114909.79">15123 493 238 0,'0'0'286'0,"0"0"-195"16,0 0 65-16,0 0-5 15,0 0-45-15,0 0-12 16,0 0-26-16,-3-10-25 15,-9 10-34-15,-11 0-9 16,-11 0-1-16,-10 4 0 16,-6 8 1-16,1 3 0 0,9-1 0 15,4 6 0-15,7 2-1 16,7 0 1-16,10 2-1 16,6 2-4-1,6-1 2-15,0-1 1 0,20 2-3 16,5-4-4-16,8 0 5 15,3-2-8-15,1 1 9 16,1-6-1-16,-2 2-3 16,-4 0-2-16,-6-1 5 15,-7 3-2-15,-6-2 6 16,-7 3-3-16,-6 2 1 16,0 2-1-16,-8-1 3 15,-14 0 0-15,-6-3 4 16,-8 1 3-16,-6-8 7 0,-3-4 11 15,-2-5 6-15,2-4-10 16,3 0 7-16,8-9-6 16,10-10-13-16,9-5-5 15,12-5-4-15,3-3-44 16,28-2-65-16,20 2-123 16,19 4-371-16</inkml:trace>
  <inkml:trace contextRef="#ctx0" brushRef="#br0" timeOffset="-114477.95">15305 774 765 0,'0'0'53'0,"0"0"-36"15,0 0 63-15,0 0-6 16,0 0 11-16,-90 86-24 15,87-59-10-15,3 3-31 16,0 0-10-16,13-4 1 16,10-3-5-16,7-4-6 15,6-6 0-15,4-9-4 16,-3-4-6-16,-2 0-3 16,-7-10-16-16,-10-11 20 0,-12-2 9 15,-6-5 0 1,0-3 0-16,-15-4 3 15,-2 4 14-15,1 3 0 0,6 11-1 16,3 7 25-16,7 9-3 16,0 1-2-16,0 0-32 15,0 11-4-15,0 16 0 16,2 8 14-16,9 8 9 16,3 2-11-16,3 2-9 15,5 0-3-15,5 0-3 16,7-2-23-16,5-5-66 15,3-11-86-15,-2-16-373 16</inkml:trace>
  <inkml:trace contextRef="#ctx0" brushRef="#br0" timeOffset="-114075.02">15676 763 1002 0,'0'0'43'16,"0"0"-37"-16,0 0 33 16,0 0-25-16,-7 82 50 15,27-31-25-15,7 5-14 16,2 4-11-16,-8-3-9 16,-5-7-5-16,-8-6-1 15,-5-15-5-15,-3-8-7 0,0-10-6 16,0-9-2-1,-2-2 15-15,-9-8 6 0,-2-16 6 16,1-6-5-16,3-7 5 16,6-2-6-1,3-5 0-15,0 3 1 0,0 7-4 16,11 10 6-16,6 10 9 16,-3 9-3-16,-2 5 0 15,3 0-2-15,-2 14-2 16,5 13 8-16,1 11-4 15,0 5-5-15,1 2-3 16,0-1-2-16,5-1-27 0,4-9-131 16,-1-8-474-1</inkml:trace>
  <inkml:trace contextRef="#ctx0" brushRef="#br0" timeOffset="-113190.58">15864 947 525 0,'0'0'13'0,"0"0"-11"16,0 0 57-16,0 0 75 15,0 0-24-15,0 0-31 16,7-14-29-16,1 7 12 0,1 2-27 16,3-2-9-16,-2 2-1 15,3-1-5-15,1 2-20 16,4 2 0-16,3 2-1 16,4 0 1-16,4 6 0 15,2 11 0-15,0 8 5 16,1 8-2-16,-1 4 14 15,0 4 0-15,2-2-11 16,3 0-2-16,9-2-4 16,7-4-18-16,6-8-108 15,-1-8-372-15</inkml:trace>
  <inkml:trace contextRef="#ctx0" brushRef="#br0" timeOffset="-112513.02">16902 852 427 0,'0'0'93'16,"0"0"2"-16,0 0 74 0,0 0-38 16,0 0-35-1,0 0-23-15,28 0-44 0,14 0-17 16,18 0-12-16,12-1-4 16,4-2-66-16,-8 1-154 15,-13 1-267-15</inkml:trace>
  <inkml:trace contextRef="#ctx0" brushRef="#br0" timeOffset="-112344.47">16938 1092 612 0,'0'0'391'15,"0"0"-391"-15,0 0 9 16,0 0 10-16,0 0 11 0,113-13-30 15,-2-1-37 1,11-2-175-16,-4-3-465 0</inkml:trace>
  <inkml:trace contextRef="#ctx0" brushRef="#br0" timeOffset="-111671.34">18385 1370 534 0,'0'0'205'0,"0"0"-166"16,0 0 92-16,0 0-45 15,12-101-2-15,4 53-10 16,-1-1-18-16,4-7-27 0,0-12-14 16,3-10-14-1,0-9 1-15,2-6-2 0,-3 2-1 16,1 11 0-16,-7 13-1 16,0 21 2-16,-7 23-1 15,-5 13 4-15,-2 10-6 16,1 7 1-16,3 30-14 15,3 23 16-15,5 20 2 16,8 10-1-16,4 4 0 16,5-4-1-16,0-4 0 15,1-7-16-15,-1-11-100 16,-1-13-96-16,-10-19-265 16</inkml:trace>
  <inkml:trace contextRef="#ctx0" brushRef="#br0" timeOffset="-111487.21">18485 981 364 0,'0'0'565'15,"0"0"-527"-15,0 0 13 16,0 0 27-16,0 0-61 16,83-60-17-16,4 55 1 15,17-1-2-15,17-1-48 16,6 1-170-16,-12-4-241 15</inkml:trace>
  <inkml:trace contextRef="#ctx0" brushRef="#br0" timeOffset="-111088.83">19860 534 60 0,'0'0'937'0,"0"0"-926"16,0 0 19-16,0 0 74 16,-95-44-60-16,59 47-21 15,-12 28 5-15,-4 17-7 16,0 10-10-16,6 13 4 16,14 4 10-16,12-2-7 15,13-1-9-15,7-7-8 0,24-9-1 16,28-13-4-16,14-11-13 15,14-18-3-15,8-11-16 16,-1-3-33 0,-12-19-22-16,-16-11 16 0,-15-9 45 15,-15-9 29-15,-12-10-2 16,-13-5 0-16,-4-9 1 16,-15 1 2-16,-16 6 5 15,-9 12 7-15,-2 17 10 16,-4 13-13-16,-1 12-9 15,1 9-18-15,6 2-86 16,10 9-282-16,11 12-89 0</inkml:trace>
  <inkml:trace contextRef="#ctx0" brushRef="#br0" timeOffset="-110888.12">19632 894 932 0,'0'0'84'0,"0"0"-80"15,0 0 54-15,0 0 1 16,0 0-43-16,88-11-12 16,-24 1-4-16,3 2-17 15,-3-4-144-15,-9-2-247 16</inkml:trace>
  <inkml:trace contextRef="#ctx0" brushRef="#br0" timeOffset="-110688.61">19850 687 397 0,'0'0'532'0,"0"0"-526"15,0 0 1-15,0 0 72 16,-29 74 4-16,29-40-31 15,2 5-20-15,15 0-21 16,8 4-11-16,6-1-12 16,6-4-61-16,3-6-99 0,-4-11-343 15</inkml:trace>
  <inkml:trace contextRef="#ctx0" brushRef="#br0" timeOffset="-110090.64">20568 510 737 0,'0'0'60'16,"0"0"-13"-16,0 0 72 16,0 0-59-16,0 0-56 15,0 0 32-15,-30 106 37 16,30-44-2-16,5 6-38 16,9 1-6-16,-3-4-9 15,-3-3-6-15,-2-6-7 16,-3-9-3-16,0-7-2 0,0-10-39 15,-3-11-76 1,2-9-154-16,3-10-327 0</inkml:trace>
  <inkml:trace contextRef="#ctx0" brushRef="#br0" timeOffset="-109597.85">20590 437 841 0,'0'0'47'0,"0"0"-42"16,0 0 39-16,0 0-24 15,0 0-19-15,0 0 2 16,95-1-2-16,-61 18 6 16,-4 8-14-16,-9 6-10 15,-13 4-52-15,-8 3-12 16,-2 3-12-16,-19-4 21 15,-8 1-13-15,0-5 49 16,3-3 7-16,9-6 14 16,8-4 15-16,9-4-22 15,0-3 18-15,20-1 4 16,15-2 6-16,4 3-3 16,0-2 12-16,-1 3 9 15,-10-2-2-15,-8 3-3 16,-8 2 19-16,-6 1 11 15,-5 4 18-15,-1 1-24 0,0 2-25 16,-4 0-9-16,-9 5 10 16,2-1 2-16,-3-1-20 15,-5 2 6-15,-5-4 29 16,-10-2 1-16,-4-4-2 16,-7-8-4-16,3-7 35 15,0-5-11-15,0-9-22 16,12-16-15-16,5-8-18 15,17-7-7-15,8-9-83 16,29-8-211-16</inkml:trace>
  <inkml:trace contextRef="#ctx0" brushRef="#br0" timeOffset="-109047.28">21912 451 761 0,'0'0'173'0,"0"0"-167"16,0 0 0-16,0 0 25 15,0 0 21-15,-85-41 4 16,56 51-7-16,-7 18-21 0,-9 14-7 15,3 8 4 1,3 4 4-16,5 4-2 0,6 3-3 16,5-3-10-16,6 2-4 15,9-2-3-15,8 0-3 16,5-7-1-16,20-3 1 16,12-9-3-16,9-9-1 15,9-11-13-15,7-9-18 16,3-6-24-16,3-4-10 15,-3 0-14-15,-10-17-3 0,-9-7 33 16,-11-7 30 0,-14-10-7-16,-3-6 23 0,-9-13 3 15,-3-8 0-15,-4-4 8 16,-2-6 5-16,0 3 8 16,0 8 10-1,-5 9-2-15,-9 16 12 0,-4 16 3 16,-6 8-13-16,-4 7-19 15,-12 7-11-15,-5 4-2 16,-4 1 0-16,1 25-3 16,8 6-5-16,10 9-32 15,12 7-64-15,5 1-121 16,8 0-215-16</inkml:trace>
  <inkml:trace contextRef="#ctx0" brushRef="#br0" timeOffset="-108840.83">21733 843 497 0,'0'0'479'16,"0"0"-469"-16,0 0 52 15,0 0 25-15,0 0-73 16,0 0-12-16,117-22-4 15,-61 20-18-15,-6 0-101 16,-6-4-236-16,-11-5-278 0</inkml:trace>
  <inkml:trace contextRef="#ctx0" brushRef="#br0" timeOffset="-108661.31">21892 657 586 0,'0'0'332'15,"0"0"-330"-15,0 0 13 16,0 0-3-16,0 0 59 16,-13 75 0-16,29-36-46 15,9 7-25-15,8 0-2 16,1 1-49-16,5-5-85 16,-8-9-258-16</inkml:trace>
  <inkml:trace contextRef="#ctx0" brushRef="#br0" timeOffset="-108363.11">22621 392 881 0,'0'0'49'0,"0"0"-8"16,0 0 25-16,-100 25-19 0,61 19 2 15,-2 15 9-15,9 11-8 16,5 5-19-16,9 2-22 16,10-4-8-16,8-5-1 15,0-4-14-15,26-8-53 16,13-10-90-16,6-13-342 15</inkml:trace>
  <inkml:trace contextRef="#ctx0" brushRef="#br0" timeOffset="-108099.52">22813 836 730 0,'0'0'227'15,"0"0"-219"-15,0 0 28 16,0 0 60-16,-28 101-30 16,26-60-23-16,2 3-25 15,0-2-12-15,0-1-6 16,8-8-3-16,2-4-56 15,2-8-85-15,0-8-244 16</inkml:trace>
  <inkml:trace contextRef="#ctx0" brushRef="#br0" timeOffset="-107917.77">22866 663 390 0,'0'0'291'16,"0"0"-291"-16,0 0-57 15,0 0 41-15,0 0-85 16,0 0 33-16,20 31-174 16</inkml:trace>
  <inkml:trace contextRef="#ctx0" brushRef="#br0" timeOffset="-107528.83">23039 880 194 0,'0'0'814'0,"0"0"-790"16,0 0-12-16,0 0-2 15,0 0 11-15,-7 85 19 16,7-47-34-16,4 1 1 15,0-2-7-15,-2-7-10 16,-2-5-21-16,0-11 0 16,0-8 12-16,0-3-6 0,0-3 25 15,0-3 2 1,0-14 10-16,7-8-11 0,8-2 8 16,3-4 14-16,6-3-9 15,6 0-6-15,4 3 5 16,4 7-4-16,-3 14 23 15,-5 10-20-15,-4 2-7 16,-6 30-2-16,1 14 5 16,-8 9-4-16,-4 10-2 15,-9 5-4-15,0 5 0 16,-7 11-54-16,-13 0-95 16,-11-1-201-16,-12-10-191 15</inkml:trace>
  <inkml:trace contextRef="#ctx0" brushRef="#br0" timeOffset="-106171.7">14916 2115 432 0,'0'0'238'0,"0"0"-234"16,0 0 42-16,0 0 102 16,-105-17-55-16,72 17-35 15,-4 11 12-15,-2 15-23 16,2 16-15-16,2 8-8 15,7 11-7-15,9 4-2 0,10 5-3 16,9 0-5 0,4-4-7-16,31-6-2 0,18-11-42 15,26-10-96-15,18-14-213 16,6-17-351-16</inkml:trace>
  <inkml:trace contextRef="#ctx0" brushRef="#br0" timeOffset="-105255.35">15150 2411 1037 0,'0'0'91'0,"0"0"-89"16,-87 12 6-16,66 13 21 15,0 6-1-15,8 3-14 0,9-3-6 16,4-2-8-1,10-3-11-15,15-8-23 0,12-5-33 16,4-9-79-16,-2-4-103 16,-6 0 17-16,-10-13 67 15,-11-6 156-15,-11-12 9 16,-1-5 105-16,-1-3 40 16,-14-1 63-16,5 10-69 15,1 10-37-15,4 10-7 16,5 6-30-16,0 4-37 15,0 14-28-15,17 18-5 16,9 14 5-16,10 5 8 16,3 1-8-16,-1-5 3 15,-5-10-6-15,-7-9 2 0,-3-8-17 16,-6-10-10-16,-3-10-6 16,-3 0 6-16,-3-13 15 15,-3-14 9-15,-2-5 1 16,-3-8 5-16,0-1-2 15,-3-7 17-15,-14-1-4 16,4 7-1-16,2 5-2 16,3 17 11-16,6 6-9 15,2 11 7-15,0 3-16 16,0 0-3-16,12 0-9 16,19 0 9-16,19 3-5 15,8 0 3-15,3 0-1 0,-8-3-25 16,-12 0 0-1,-17 0 16-15,-14 0 9 0,-8 0 6 16,-2 0-1-16,-5 8 6 16,-17 12 0-16,-8 6 13 15,1 1-4-15,10 1-15 16,13-3-2-16,6-4-5 16,9-6-11-16,16-3-16 15,5-7-33-15,3-5-32 16,-2 0 8-16,-4-10-3 15,-4-9 38-15,-10-5 54 16,-7-4 16-16,-6-2 35 16,0-1 2-16,-13 0-4 0,-5 3-4 15,3 2-20-15,2 10-12 16,7 5-11-16,4 7 22 16,2 4-3-16,0-1-21 15,0 1 0-15,8 0 2 16,9 0 4-1,7 1 8-15,-1 8-2 0,-1 2-2 16,-1 6 2-16,-3 5-11 16,-2 7 1-16,-5 5 0 15,-3 2 0-15,-2 3-1 16,-3-7 1-16,3-3-2 16,1-6-5-16,3-4-37 15,5-8-63-15,7-6-235 0,8-5-212 16</inkml:trace>
  <inkml:trace contextRef="#ctx0" brushRef="#br0" timeOffset="-104992.89">16171 2277 388 0,'0'0'2'15,"0"0"2"-15,0 0 54 16,0 0 4-16,0 0-1 0,0 0-5 16,-18-9-13-1,18 9-21-15,0 0 8 0,0 0 13 16,0 0-15-16,0 0-21 16,0 0-7-16,0 0-2 15,0 0-51-15,-3 0-96 16,-3 3-19-16,-1 4-102 15</inkml:trace>
  <inkml:trace contextRef="#ctx0" brushRef="#br0" timeOffset="-103544.52">15332 2447 232 0,'0'0'531'0,"0"0"-512"16,0 0 16-16,0 0 95 15,0 0-65-15,0 0-35 16,-85 12 1-16,59 22-5 0,4 4 7 15,2 2-16-15,7 3 2 16,6-4 2-16,7-4-8 16,0-4-6-16,7-6-3 15,19-5 3-15,12-8-7 16,10-8 0-16,6-4-16 16,-2-1-18-16,-9-15-11 15,-13-5-1-15,-11-5 44 16,-11-3-3-16,-8-4 2 15,0-1 3-15,-19 2 10 16,-4 5 16-16,-6 5-9 16,3 11 25-16,-1 6-18 0,6 5-11 15,4 0-1-15,6 0 1 16,5 16-6-16,3 6-6 16,3 5 6-16,0 4 6 15,14-4-7-15,9 1 0 16,5-8-3-16,4-7-3 15,2-6 0-15,3-5-1 16,0-2-6-16,-2 0-12 16,-5-14-4-16,-10-4 15 15,-6-6 8-15,-9-2 0 16,-5-7-2-16,0-4 7 16,-5-5-6-16,-7 4 2 15,2 10 5-15,1 11 0 16,7 11 9-16,1 4 3 0,-1 2-18 15,1 6-5-15,-4 19-11 16,4 9 16-16,1 5 8 16,0 2-2-16,4-3-2 15,13-4-2-15,4-5 0 16,5-4-2-16,3-9-1 16,5-11-9-16,0-5-8 15,2 0-10-15,-4-10-5 16,-9-9 10-16,-8-7 16 15,-10-7 7-15,-5-5 8 16,0-11-2-16,0-9 5 16,-12 2-5-16,0 2 4 0,-2 10-3 15,-1 18 2 1,8 10 6-16,4 10 2 0,0 6-4 16,1 8-13-16,-2 20-5 15,3 14 5-15,1 6 10 16,1 5-2-16,23-6-2 15,9-5-6-15,7-6 0 16,-3-14 0-16,-1-7-6 16,-2-13-10-16,-1-2 3 15,-1-7 1-15,-2-16 8 16,-8-13 4-16,-10-11 0 16,-5-12 4-16,-7-14-4 15,0-13 3-15,-2-10-1 0,-14-4-1 16,-3-1-1-1,1 8 1-15,-1 16 1 0,5 19 3 16,4 21-2-16,5 20 9 16,4 13 11-16,-1 4-20 15,2 4-3-15,-1 26-16 16,-2 21 16-16,3 16 15 16,0 14-3-16,0 8 11 15,1 4-7-15,13 2 1 16,5 4-14-16,8-5-1 15,1-8-2-15,4-10-1 16,-1-15-5-16,-3-16-20 16,-6-12-14-16,-5-12-11 0,-7-11-16 15,-7-10-78-15,0 0-179 16,-3-6-70-16</inkml:trace>
  <inkml:trace contextRef="#ctx0" brushRef="#br0" timeOffset="-103271.24">16276 2010 784 0,'0'0'67'0,"0"0"-60"0,0 0-7 15,0 0 63-15,17 121 43 16,-10-56-33-16,-7 8-22 16,0 4-7-16,0 0-36 15,3-4-8-15,4-5 0 16,3-9-33-16,4-12-72 16,1-11-136-16,-3-12-260 15</inkml:trace>
  <inkml:trace contextRef="#ctx0" brushRef="#br0" timeOffset="-102458.43">15470 2305 218 0,'0'0'152'16,"0"0"-109"-16,0 0 103 16,0 0 19-16,0 0-79 15,0 0-46-15,-5 8 15 16,25 9 36-16,2 6-33 15,-1 4-14-15,-3 4-4 16,-4 6-6-16,-4 3-1 16,-4-2 2-16,-1-2-12 15,1-1-6-15,1-8-9 0,7 0-7 16,6-7 5-16,9-3-4 16,8-3 4-16,5-6-5 15,2-5-2-15,0-3-4 16,-8 0 1-16,-8 0-12 15,-9-4 4-15,-8-9 10 16,-6-3 2-16,-5-4 0 16,0-6-1-16,0-7-2 15,-4-9 1-15,-5-7 2 16,0 0-14-16,2 1 1 16,-2 8 10-16,3 10 1 15,1 8-3-15,1 9 10 16,1 6-4-16,0 4-1 15,-1 2 15-15,4 0-3 16,0 1-4-16,0 0-2 0,0 0-3 16,0 0 0-16,0 0 0 15,0 0-3-15,0 2-4 16,0 16 4-16,0 7 0 16,0 7 5-16,0 6 2 15,2 7 9-15,4 0-7 16,0-1 2-16,2-1-10 15,-2-10-2-15,0-1-15 16,-5-5-64-16,-1-10-142 16,0-5-506-16</inkml:trace>
  <inkml:trace contextRef="#ctx0" brushRef="#br0" timeOffset="-102045.53">17026 2234 881 0,'0'0'51'0,"0"0"-14"16,0 0 11-16,0 0 19 16,0 0 0-16,0 0-23 15,121 0-44-15,-59 0-6 0,3 0-125 16,-7 0-313-16</inkml:trace>
  <inkml:trace contextRef="#ctx0" brushRef="#br0" timeOffset="-101895.15">17054 2476 953 0,'0'0'4'0,"0"0"-4"0,85 0-10 16,-10-12-74-1,16-9-415-15</inkml:trace>
  <inkml:trace contextRef="#ctx0" brushRef="#br0" timeOffset="-101094.86">18237 2718 590 0,'0'0'182'0,"0"0"-137"16,0 0 85-16,0 0 54 16,0 0-129-16,0-94-48 15,0 48 14-15,0-6-10 16,3-10-8-16,5-5-3 15,6-6-2-15,8-4-9 16,3 0-8-16,2 2-4 16,-2 9 5-16,-3 13 15 15,-2 19 3-15,-7 17 0 16,-7 10-6-16,-1 7 5 16,-1 28-14-16,1 21 15 15,5 19 5-15,-1 12-3 16,2 4-1-16,3 5-2 0,1-1-5 15,3-4-69-15,3-11-148 16,-5-15-252-16</inkml:trace>
  <inkml:trace contextRef="#ctx0" brushRef="#br0" timeOffset="-100912.35">18349 2451 852 0,'0'0'37'16,"0"0"21"-16,0 0 8 16,0 0-54-16,115-32-8 0,-45 29-4 15,11 1-13-15,4-1-113 16,-5-2-250-16,-13-7-134 16</inkml:trace>
  <inkml:trace contextRef="#ctx0" brushRef="#br0" timeOffset="-100711.89">18878 2109 626 0,'0'0'318'16,"0"0"-313"-16,0 0 23 16,0 0-17-16,-7 93 118 15,7-32-65-15,0 8-14 0,0 5-28 16,4-1-18-16,13-4-4 15,7-8-24-15,6-12-69 16,3-13-204-16,1-16-333 16</inkml:trace>
  <inkml:trace contextRef="#ctx0" brushRef="#br0" timeOffset="-100245.03">18922 2162 748 0,'0'0'59'16,"0"0"-47"-16,0 0 30 0,0 0-40 15,88-33 8-15,-41 33 0 16,-3 6 3-16,-8 11-12 16,-11 1-2-16,-12 3-17 15,-10 1 5-15,-3 0-6 16,-3-1 9-16,-14-1-1 15,1 0-13-15,2-2-23 16,3-5 8-16,8-2 30 16,2-4-3-16,1 3-2 15,1-1-8-15,14 4 19 16,6 4 3-16,0 2 7 16,-2 2 3-16,4 1-3 15,-4 3 7-15,2-3 4 16,0 2 1-16,1 0-16 0,-7 1 1 15,0 1-4-15,-11 1 7 16,-4 4-6-16,0-2 13 16,-10 3 2-16,-9-1 18 15,-8-4-19-15,-5-4 17 16,-5-7 43-16,-1-7-37 16,0-6-14-16,4-3-12 15,6-5-12-15,12-18-35 16,16-7-166-16,9-9-228 15</inkml:trace>
  <inkml:trace contextRef="#ctx0" brushRef="#br0" timeOffset="-100061.03">19404 2437 995 0,'0'0'31'0,"0"0"-24"15,0 0 35-15,0 0 10 16,116 0-42-16,-49-4-9 16,9-3-1-16,-10-3-156 15,-10-7-307-15</inkml:trace>
  <inkml:trace contextRef="#ctx0" brushRef="#br0" timeOffset="-99854.22">19688 2166 333 0,'0'0'573'16,"0"0"-568"-16,0 0 22 15,0 0 88-15,-25 115-41 16,25-57-10-16,1 9-17 16,15 3-27-16,1 1-15 15,4-6-5-15,2-12-16 16,-1-6-42-16,5-10-86 15,1-10-220-15,5-15-138 16</inkml:trace>
  <inkml:trace contextRef="#ctx0" brushRef="#br0" timeOffset="-99586.92">20406 2067 589 0,'0'0'457'15,"0"0"-449"-15,0 0 11 16,0 0 11-16,0 0-16 0,-6 117 61 16,9-46-32-16,13 8-8 15,1 4-16-15,2-8-16 16,-1-6-3-16,0-11-9 15,-2-17-31 1,-5-7-46-16,-2-15-99 0,-3-13-222 16</inkml:trace>
  <inkml:trace contextRef="#ctx0" brushRef="#br0" timeOffset="-99106.21">20433 2063 741 0,'0'0'179'16,"0"0"-173"-16,0 0 52 0,0 0-49 15,0 0 0-15,97-37-3 16,-48 42 6-16,-4 10-11 16,-8 7-2-16,-9 2-6 15,-14-1-3-15,-10 2-21 16,-4-2-3-16,-13 1 2 15,-19-3-27-15,-5 1 8 16,5-3-21-16,3-2-21 16,13 0 20-16,6-2 34 15,9 1 12-15,1 0 27 16,0-2 3-16,17 2 21 16,5 0 58-16,3-3 5 0,-1 4-18 15,0 3-23-15,0 1-33 16,-3 4-2-16,-2 4-5 15,-2-2-4-15,-8 4-2 16,-6-2 0-16,-3 3-2 16,-5 1 2-16,-17-4 5 15,-2-1 10-15,-6-3-14 16,0-5 12-16,2-4-3 16,-1-5 12-16,3-9-4 15,2-2-11-15,7-3-7 16,6-18-9-16,11-9-62 15,6-9-136-15,32-9-118 16</inkml:trace>
  <inkml:trace contextRef="#ctx0" brushRef="#br0" timeOffset="-98861.04">21178 1970 313 0,'0'0'542'0,"0"0"-504"16,0 0 26-16,0 0 9 16,0 0-52-16,-104 69 26 15,79-9 25-15,5 10-14 16,4 7-21-16,9 3-24 16,2-3-13-16,3-2-1 15,2-8-12-15,0-9-23 16,7-10-53-16,16-10-113 15,15-9-259-15</inkml:trace>
  <inkml:trace contextRef="#ctx0" brushRef="#br0" timeOffset="-98645.58">21343 2512 1016 0,'0'0'81'15,"0"0"-81"-15,0 0 0 16,0 0 12-16,0 0 37 16,-32 112 5-16,32-59-10 0,11 2-24 15,7-2-18-15,1-2-2 16,-1-7-54-16,-2-10-64 16,-4-10-195-16,-3-14-373 15</inkml:trace>
  <inkml:trace contextRef="#ctx0" brushRef="#br0" timeOffset="-98474.47">21451 2308 744 0,'0'0'218'0,"0"0"-218"15,0 0 0 1,0 0-1-16,0 0-26 0,0 0-155 15,-3 6 74-15,23 19-122 16</inkml:trace>
  <inkml:trace contextRef="#ctx0" brushRef="#br0" timeOffset="-98110.42">21556 2475 238 0,'0'0'613'15,"0"0"-590"-15,0 0 42 16,0 0-34-16,0 0-15 16,-6 110 50-16,21-51-36 0,1-2-22 15,-4-3-8-15,-3-9-1 16,-6-9-5-16,-3-9-25 16,0-13-15-16,0-8 12 15,-5-6-7-15,-3-5 5 16,2-18 36-16,3-7 3 15,3-6 15-15,0-3 21 16,19-1 3-16,11-3-19 16,4-3 8-16,5 10-22 15,-1 7 1-15,-3 18-1 16,-5 11 0-16,-5 10-8 0,-2 25-1 16,-7 6-3-1,-4 5 3-15,-4-4-1 16,-2-2-6-16,2-3-65 0,1-3-89 15,5-8-261-15</inkml:trace>
  <inkml:trace contextRef="#ctx0" brushRef="#br0" timeOffset="-97889.02">22087 2348 715 0,'0'0'293'0,"0"0"-254"0,0 0-5 15,0 0-14-15,104 29 10 16,-38-7-27-16,5-2-3 16,0-8-25-16,-7-4-150 15,-11-5-247-15</inkml:trace>
  <inkml:trace contextRef="#ctx0" brushRef="#br0" timeOffset="-97703.16">22262 2160 43 0,'0'0'856'0,"0"0"-807"0,0 0-26 15,0 0 0-15,-20 79 72 16,20-17-31-16,0 12-37 15,6 6-15-15,6 0-12 16,1-1-16-16,-1-13-80 16,3-11-205-16</inkml:trace>
  <inkml:trace contextRef="#ctx0" brushRef="#br0" timeOffset="-96901.33">22679 2730 615 0,'0'0'355'15,"0"0"-355"-15,0 0 0 16,82-53 19-16,-60 22 36 16,-5-6 7-16,-2-10-23 15,-5-7-21-15,-2-13-18 0,-2-10-2 16,2-6-10 0,0-2-8-16,0 4-5 0,3 9-1 15,1 18 18-15,-1 21 7 16,1 14 1-16,-6 12 1 15,-3 7 0-15,0 6-1 16,1 26 0-16,4 19 15 16,2 19 3-16,-2 10-2 15,1 2-11-15,1 1 0 16,2-4-5-16,7-4-49 16,6-12-140-16,7-13-352 15</inkml:trace>
  <inkml:trace contextRef="#ctx0" brushRef="#br0" timeOffset="-96722.79">22886 2375 596 0,'0'0'302'16,"0"0"-294"-16,0 0 34 15,0 0-8-15,0 0-31 16,151-49-3-16,-54 49-16 15,12 0-197-15,-5-4-127 16</inkml:trace>
  <inkml:trace contextRef="#ctx0" brushRef="#br0" timeOffset="-96496.09">23581 2017 825 0,'0'0'99'16,"0"0"-76"-16,0 0 71 16,0 0-30-16,-108 53-23 15,81-4 2-15,9 11-3 16,6 7-19-16,12 4-18 16,0 4-3-16,19 0-13 15,23-7-35-15,18-6-62 16,11-18-175-16,6-15-239 15</inkml:trace>
  <inkml:trace contextRef="#ctx0" brushRef="#br0" timeOffset="-96295.21">23789 2369 901 0,'0'0'23'0,"0"0"-12"15,0 0 48-15,0 0-3 16,-51 123-29-16,51-64-2 16,16 0-14-16,9-4-11 15,3-7-34-15,3-6-163 0,-4-16-270 16</inkml:trace>
  <inkml:trace contextRef="#ctx0" brushRef="#br0" timeOffset="-96128.6">23840 2244 151 0,'0'0'773'0,"0"0"-773"16,0 0-5-16,0 0-94 15,0 0-47-15,0 0 3 16,52 39-95-16</inkml:trace>
  <inkml:trace contextRef="#ctx0" brushRef="#br0" timeOffset="-95752.35">24020 2364 755 0,'0'0'38'15,"0"0"91"-15,0 0-6 16,0 0-71-16,0 0-46 15,9 97 56-15,-2-33-25 16,1-1-31-16,0-3-2 16,-1-6-4-16,-3-9-2 15,-2-11-2-15,-2-10-8 16,0-13 3-16,0-7 4 0,0-4 2 16,0-4 3-1,0-16 16-15,0-10-15 0,9-6 0 16,8 0 0-16,6-5 2 15,9 0 0-15,6 5-4 16,2 5 1-16,-2 16-4 16,-7 12-2-16,-4 3 6 15,-6 24-5-15,-8 9 2 16,-3 7 1-16,-7 3 2 16,-3-1-1-16,0-1 0 15,0-3-21-15,2-3-114 16,6-8-226-16</inkml:trace>
  <inkml:trace contextRef="#ctx0" brushRef="#br0" timeOffset="-83881.35">17068 5425 300 0,'0'0'0'16,"0"0"-6"-16,0 0 6 16,0 0 18-16,0 0 15 0,0 0 43 15,0 0 3-15,-18 0-27 16,18 0-32-16,0 0 14 16,0 0 27-16,6 0 18 15,9 1-10-15,13 1-12 16,15-2-27-16,15 0-4 15,16 1-6-15,11 1-19 16,4 3-1-16,0-2 8 16,-5 4-8-16,-2 2 3 15,-4 0-3-15,-4-1 7 16,-1 2-7-16,0-1-1 16,6-2 1-16,5-1 0 15,6 1 0-15,1 0 2 16,-3 3 1-16,0-3-6 15,-3 3 3-15,-4-1 0 0,-3-1 0 16,-2 1 0-16,0-2 3 16,3 0-3-16,-1-1 2 15,1-1 2-15,0 1-3 16,0-2 0-16,3 0 0 16,0 3-1-16,-6-4 0 15,-7 1-2-15,-8 1 2 16,-3-2 0-16,-3 4 0 15,4-2-4-15,2 0 4 16,3 2 2-16,10-2-2 0,4 0 0 16,8 0-2-16,5-2-1 15,-3 1-12-15,-4-3 11 16,-6 2 1-16,-3-2 0 16,-1 3 3-16,0 0 4 15,-2 0-4-15,0 0-2 16,3 1 2-16,3 0 8 15,7-1-8-15,3 4 3 16,2-2-2-16,-1 2 0 16,-1-2-1-16,-3 2 1 15,-1 1-1-15,-4-1 6 16,1-3-6-16,0 1 0 16,-1-4 5-16,-3-2-4 15,-5 0 1-15,-2 0 0 16,0 0 4-16,2 0 0 15,0 0-6-15,0 3-4 0,-1 3 4 16,-3-2 2-16,2 3 1 16,-4-4-3-16,-3 0 3 15,-2-3-1-15,-3 0-1 16,-2 0 3-16,-5 0-3 16,5 0 3-16,-1 0-2 15,4 0-2-15,2 0 0 16,1 0 5-16,-3 0-5 15,-2 4-4-15,-8 3 4 16,-7 0 2-16,-8 0-2 16,-7-1 0-16,-4-1 3 0,-4-4 1 15,-3 2 11 1,-5-3-3-16,-4 0-2 0,-1 0-8 16,-2 0-2-16,-4-4-36 15,0-9-78-15,-10-4-367 16</inkml:trace>
  <inkml:trace contextRef="#ctx0" brushRef="#br0" timeOffset="-82696.06">17087 6207 72 0,'0'0'0'16,"0"0"-10"-16,0 0 10 15,0 0 67-15,0 0-7 16,0 0 7-16,-13 5-21 15,13-4-14-15,0-1 6 16,0 0 4-16,0 0-2 0,0 0 3 16,0 2 5-16,0-2-12 15,0 0-19-15,0 0 4 16,0 0 4-16,0 0 10 16,0 0-1-16,0 0-3 15,0 0-10-15,0 0-21 16,0 0 0-16,0 0-20 15,0 0-47-15,0 0-45 16,0 2-40-16,0 2 2 16,2 2 87-16,1-1-70 15</inkml:trace>
  <inkml:trace contextRef="#ctx0" brushRef="#br0" timeOffset="-81586.46">17018 6445 134 0,'0'0'133'0,"0"0"-107"15,0 0 43-15,0 0 19 16,0 0-16-16,0 0 13 16,-1 2-21-16,7-2-20 15,9 0-7-15,10 2-2 16,8-1-6-16,12-1 0 15,9 0-16-15,16 0-4 16,16 0-5-16,14 0 10 16,12 0-7-16,9 0-2 0,2 0-1 15,6 0 4-15,5 0 13 16,2 0-10-16,0 0-6 16,2 0 4-16,1 0-6 15,1 0-3-15,2 2 8 16,-3 2-8-16,-1 1 0 15,4 3 1-15,0-2 0 16,1 2 1-16,0-2-1 16,-6 3 5-16,2-1-3 15,-6 1-4-15,-5 1 5 16,-5-3 3-16,-4 3-6 16,-3-3 5-16,-3 2 4 15,-5-3-3-15,-1 1-3 0,-5 0-2 16,-1 0-1-1,-1-2-1-15,2 0 0 0,0 1 2 16,1 0 3-16,2 4 1 16,1-3 0-16,-2 3-5 15,0-4 9-15,-4 2-10 16,-6-2 0-16,-1 3 5 16,-2-2 2-16,3 2-4 15,-2 0 1-15,4-1-1 16,-1 3 3-16,-3 0-3 15,-2-2 5-15,-6-1-6 0,-4-3 2 16,-5 1-3 0,-4-5 2-16,-8-1-3 15,-11 2 2-15,-8-2 4 0,-13 3-5 16,-7-1 1-16,-8 1 0 16,-4-1 10-1,-6-1-4-15,0 1-1 0,-3-1 0 16,-1-1-6-16,-1 0-1 15,-1 0-2-15,0 0-19 16,-4 0-108-16,-22 0-368 16</inkml:trace>
  <inkml:trace contextRef="#ctx0" brushRef="#br0" timeOffset="-80239.48">17054 7375 160 0,'0'0'305'16,"0"0"-294"-16,0 0-9 15,0 0 75-15,0 0 25 16,0 0-28-16,-11 8-1 16,11-8-13-16,10 0-28 15,6 0 1-15,14 0 6 16,16 0-12-16,12 0-8 0,22 0 6 16,18 0-7-16,23 0-2 15,19 0-2-15,15 0 19 16,14 3-21-16,1 5-8 15,-2 4-2-15,-2-1 0 16,-5-1 0-16,-3-1-2 16,0 0 0-16,-1-1 2 15,4 3-2-15,-2-2 0 16,-2 1 2-16,1-1-2 16,-3 2 0-16,-1 0 2 15,-3-1-2-15,-7-1 2 0,-7 1-2 16,-2 0 3-1,-8-3-3-15,-7 0 0 0,-2 2 0 16,-5 0 0-16,2-1-2 16,-1-2 2-16,1 2 3 15,-4-2-3-15,-4-4 0 16,-3 3 2-16,-4-2 0 16,-2-1-2-16,-1 2 0 15,-2-1-2-15,-2 3 1 16,-1 1 2-16,4 2-3 15,-1-2 3-15,-2 0-1 16,-5-1 0-16,-5-2-1 0,-8-1 1 16,-8-2 6-1,-4 0-6-15,-3-1 1 0,-1 0-1 16,4 0 1-16,1 0-2 16,-2 0 1-16,-3 0-4 15,-11 0 3-15,-5 0-1 16,-14 2 2-16,-6 1 2 15,-5-1-2-15,-9-1-1 16,-3 1 1-16,-5 0 6 16,1-1-2-16,4 2 5 15,1 0 4-15,5-1-5 16,6 1-7-16,-1 1 4 16,0 0-3-16,-1-1 1 15,-5-1-3-15,0-2 1 0,-1 0 0 16,2 0 1-16,3 0-1 15,1 0-1 1,4 0 1-16,-4 0 2 0,-1 0-1 16,-5 0 0-16,-3 0 3 15,-4 0 1-15,-3 0 14 16,0 0 0-16,0 0-8 16,0 0-8-16,0 0-4 15,0 0-3-15,0 0-10 16,0 0-42-16,-3 0-88 15,-2-5-242-15</inkml:trace>
  <inkml:trace contextRef="#ctx0" brushRef="#br0" timeOffset="-78976.07">23299 5429 407 0,'0'0'106'16,"0"0"-45"-16,0 0 61 15,0 0-32-15,0 0 27 16,0 0-43-16,-2-20-18 16,6 20-25-16,3 0-22 15,10 12-8-15,10 11 8 0,6 5 1 16,7 6 0-1,2 2 5-15,1 4-9 0,6 1 7 16,0 2-6-16,1 1-2 16,-1 3 9-16,-6 2-6 15,-1-1-7-15,-8 1 4 16,-3-6 4-16,-1-1-6 16,-3 1 0-16,-3-2-2 15,0 0-1-15,0 3 2 16,-2 3 0-16,-1 1-3 15,-2 2 2-15,2-2 4 16,-2 1-4-16,-3-1 2 16,-6-4-2-16,-1-1 1 0,-8 1 3 15,1-1-4 1,-2 1 3-16,0-2 1 0,1-3 0 16,2 1-4-16,2-1 5 15,-2 2-5-15,2 2 0 16,-4 1-1-16,-1 2 2 15,0 0 4-15,0-1-2 16,-3-3-3-16,-9 0 5 16,0-3-6-16,0 1 1 15,1-1 2-15,1 1-2 16,1-2 3-16,0-1-3 16,-1-2 10-16,1 1-6 0,-2-4-1 15,-2 1-2-15,-2 0 3 16,-1-1-5-16,1 0 0 15,-5 2 5-15,4-2-5 16,-2 0 2-16,1 1-2 16,1-2 1-1,-1 0 0-15,0-3-1 0,-2 0 7 16,-3-2-7-16,-1-2 0 16,-4 2 3-16,0-2-1 15,0-1 10-15,1 0-11 16,-1-2 0-16,-2 4 0 15,0 1 2-15,-3 0-1 16,1 2 13-16,-2-1-8 0,2-2-1 16,-2-2 1-1,2-2 5-15,1-1 1 0,6-4 3 16,6-3-12-16,5-2-2 16,5-3 2-16,2-5-4 15,4-1-1-15,1-2-5 16,1 0-25-16,0-13-27 15,0-18-72-15,14-24-221 16</inkml:trace>
  <inkml:trace contextRef="#ctx0" brushRef="#br0" timeOffset="-78357.5">23429 6745 302 0,'0'0'88'15,"0"0"-33"-15,0 0-5 16,0 0 26-16,0 0 9 16,0 0 21-16,96-2-33 0,-53 2-15 15,12 6-23-15,10 2-11 16,6-1-13-16,5 3-7 15,0-1-4-15,-4-1 1 16,-8-2-1-16,-10-1 1 16,-17-4 1-16,-13-1 0 15,-12 0 5-15,-9 0 15 16,-3 0 50-16,0 0-3 16,0 0-35-16,0 0-26 15,4 0-8-15,-1 0-3 16,0 0-19-16,0-1-27 15,2-8-97-15,-5-5-320 16</inkml:trace>
  <inkml:trace contextRef="#ctx0" brushRef="#br0" timeOffset="-77231.62">23614 5228 280 0,'0'0'90'16,"0"0"-83"-16,0 0 39 16,0 0 23-16,85 41-6 15,-56-10 35-15,5 7 0 16,6 6-33-16,11 3-23 15,2 8-24-15,2-1-3 16,0 1-8-16,-3 1-6 16,-7-1 0-16,-5 3 4 15,-6-1-1-15,-4 4-3 0,-5-2 0 16,-2-1 19 0,2-2-4-16,-1 0-10 15,3 0 13-15,2 1 0 0,0-2-12 16,-4-4 12-16,-7-5-8 15,-6-4-9-15,-8-2 13 16,-4-3-6-16,0 2 27 16,0-4-13-16,-4 0-16 15,0 1 20-15,2-3-22 16,2 1-3-16,0 1 8 16,0-1-5-16,0 0-2 15,0 4 10-15,0-1-12 16,0 2 1-16,-4 0 4 15,-7-3 2-15,1 0 10 16,-1-5-17-16,-1-3 5 0,-1 2-4 16,1 0 2-1,3-1 0-15,-1 3 0 0,2 3-4 16,-1 2 5-16,-1 0 12 16,-4 2-16-16,-2 0 4 15,0-2-3-15,-4 1 13 16,2-3-9-16,-4-5-3 15,0 0 3-15,0-4-6 16,2 2 3-16,2-1 1 16,1 0-3-16,0 1 2 15,0 1-3-15,-2 2 7 16,-4 3-6-16,-2-1 2 16,-5 4 17-16,-2 0-7 15,-1-2-9-15,1-2 2 0,3 0-6 16,3-2 3-16,7 1 17 15,-1-1-11-15,5-4-6 16,2-2 7-16,1-5 3 16,-1-4-11-16,2-3 2 15,2-3-1-15,0-4 1 16,3 1-4-16,5-7 1 16,1 0-2-16,0 0-5 15,0 0-17-15,0-2-15 16,9-15-26-16,13-12-75 15,8-14-84-15,7-17-417 16</inkml:trace>
  <inkml:trace contextRef="#ctx0" brushRef="#br0" timeOffset="-76339.71">23711 5163 299 0,'0'0'203'0,"0"0"-203"15,0 0 0-15,0 0 0 16,0 0 70-1,143 14 20-15,-58-4-29 0,18 6-22 16,9 5-1-16,15 9-4 16,7 4-22-16,2 5-12 15,3 2 0-15,-1 0-5 16,1 3 5-16,9 4 4 16,7 3 23-16,12 4 18 15,9 11-15-15,0 6 8 16,-6 5-26-16,-10 4 6 15,-17 0-15-15,-16-6 10 16,-17-2-6-16,-16 0 6 16,-15 2-6-16,-12 0 12 0,-7-2-1 15,-8-1-10-15,-6-5-8 16,2-2 1-16,-6-4-1 16,-2-5 1-16,-1-6-1 15,-10-8 0-15,-4-8-1 16,-9-9 1-16,-4-8-8 15,-3-7 5-15,-9-4-54 16,0-6-63-16,0 0-292 16</inkml:trace>
  <inkml:trace contextRef="#ctx0" brushRef="#br0" timeOffset="-75278.68">23756 8247 191 0,'0'0'172'15,"0"0"-153"-15,82 2 78 0,-36-2-16 16,5-4-41-16,9-8-6 16,13 2 43-16,9-3 0 15,12-1-36-15,13-3-18 16,14-4-10-16,15-4 8 16,9-7-15-16,14-6-1 15,5 1-4-15,0 3 1 16,-1 6 4-16,-11 6-1 15,-12 0 32-15,-9 2-2 0,-8 2 3 16,-7-1-5 0,-5-4-8-16,-1-3-12 0,-4-2-13 15,-4-4 8-15,-6-2 4 16,-11 0-9-16,-10 2 1 16,-16 3 3-16,-11 3 7 15,-8 3-7-15,-5 0 7 16,-1-1-5-16,-3-1-7 15,1-5-2-15,-5 0-3 16,-2-4 2-16,-3-1 1 16,-4 5 2-16,0 1-2 15,-3 4 0-15,-2 5-3 0,1 5 3 16,-2 2 0 0,-3 2 5-16,-2-1-5 0,3 2 0 15,-1-5 0-15,5-2 0 16,2-5-1-16,3-8 1 15,3-1 2-15,-2 0-2 16,0 2 0-16,-7 11 0 16,-4 4-3-16,-2 6 2 15,-7 2-1-15,0 1 3 16,0 2-1-16,0-1 1 16,0 1 1-16,0-1 1 15,0 4-2-15,0 0-1 16,0 0 0-16,0 0 0 15,0 0-4-15,0 0-11 16,0 0-14-16,-5 0-17 0,-4 0-38 16,-3 2 5-16,-3 8-100 15,3 0-56-15,6 0 86 16,4 1 51-16,2-1-49 16,0-5 37-16</inkml:trace>
  <inkml:trace contextRef="#ctx0" brushRef="#br0" timeOffset="-75193.86">27307 7034 73 0,'0'0'81'15,"0"0"-67"-15,0 0-14 16,0 0-6-16,0 0-13 16,0 0-24-16,-30-55-57 15</inkml:trace>
  <inkml:trace contextRef="#ctx0" brushRef="#br0" timeOffset="-74695.14">27307 7034 60 0,'-65'-72'75'0,"65"72"-26"0,0 0 8 16,0 0-3-16,0 0-17 15,0 0 11-15,-23-5 20 16,23 5 22-16,0 0 22 16,0 0 6-16,0 0-45 15,0 0-2-15,0 0-11 16,0-4 4-16,6 4-22 16,2-5-30-16,7 1-5 15,3-1-1-15,7 2 5 16,8 3-5-16,6 0 0 15,7 0 7-15,3 0-9 16,3 0 4-16,4-2-3 16,3 1 13-16,2 1-7 0,8-5 9 15,4-1 0-15,3 0-11 16,6-4 0-16,11-1-7 16,10 1 3-16,10-3-10 15,5 2 5-15,-7 2 0 16,-9 6 0-16,-9 3-2 15,-7 0 2-15,-10 0-1 16,-6 0 1-16,-4 0 5 16,-4 0-3-16,4 0 4 15,-2 0-5-15,1 0-1 16,-4-4 0-16,-9 0-2 16,-6 1 4-16,-12 0-3 0,-13 2 1 15,-4 1-1-15,-11 0 0 16,-5 0-5-16,-1 0 4 15,0 0-7-15,0 0-8 16,0 0-10-16,0 0-41 16,0 0-85-16,0-2-292 15</inkml:trace>
  <inkml:trace contextRef="#ctx0" brushRef="#br0" timeOffset="-73953.01">30064 5864 841 0,'0'0'125'15,"0"0"-118"-15,0 0-12 16,-89-34 5-16,44 34-8 16,-6 0 8-16,3 0 11 0,7 15-10 15,8 11-1-15,5 6-10 16,8 6 7-16,7 4-5 16,10 0-17-16,3-2-33 15,17-4 1-15,21-5 29 16,12-1 28-16,8-4-3 15,0-1-17-15,-6 0 1 16,-9-4 10-16,-14-2 9 16,-13-2 7-16,-9-3 1 15,-7 3 19-15,0 0-1 0,-7 0-9 16,-17 0 5 0,-8-2-11-16,-3-1 18 0,-6-3-27 15,-2-3 28-15,4-5-30 16,3-3 25-16,8 0-3 15,9 0-17-15,11-17-1 16,8-5-4-16,18-6-69 16,30-5-305-16</inkml:trace>
  <inkml:trace contextRef="#ctx0" brushRef="#br0" timeOffset="-73575.49">30414 6186 906 0,'0'0'59'0,"0"0"-21"0,0 0 44 16,-105-3-24-16,70 24-29 15,4 7-8-15,10 9-7 16,5 4-6-16,10 2-8 16,6-2 0-16,4-3-1 15,23-9-17-15,6-7-28 16,7-9 9-16,2-9 5 15,-3-4-12-15,-10-2 35 16,-6-21 9-16,-11-10 17 16,-8-3 5-16,-2-6-2 15,-2-5 17-15,0 7-14 16,0 3 9-16,0 14-1 16,4 10-13-16,0 11 17 15,6 2-18-15,3 19-17 0,8 21 0 16,7 13 1-16,2 10-1 15,-3 2-4-15,-2-4-9 16,-7-5-68-16,0-11-135 16,-4-13-321-16</inkml:trace>
  <inkml:trace contextRef="#ctx0" brushRef="#br0" timeOffset="-73045.46">30874 6196 984 0,'0'0'67'0,"0"0"-65"15,0 0 2-15,0 100 52 16,0-43-24-16,0 1-23 16,9-8-1-16,1-8-8 15,1-9-2-15,-2-13-42 16,-2-9-45-16,-4-11-3 15,1 0 81-15,-2-18 9 16,-2-9 4-16,2-6-1 16,-2-2 20-16,1-2 13 15,5 2 43-15,7 3-42 16,4 6 11-16,5 9-20 16,3 14-8-16,1 3-18 15,0 27 0-15,-3 12 0 0,-2 4 0 16,-9 3 0-16,-6-5-1 15,-3-10-3-15,-3-9-3 16,0-10-6-16,0-6 0 16,0-6-18-16,-3 0 16 15,3-7 15-15,0-14 7 16,0-5-7-16,7 0 7 16,11-1 2-16,9 2 8 15,5 0-1-15,8 7-2 16,1 8-10-16,-2 10 19 15,-3 3-4-15,-4 24-3 16,-7 13-13-16,-6 7-3 0,-10 8-3 16,-9-4-13-16,-9-3-48 15,-25-9-79-15,-14-8-192 16,-7-15-211-16</inkml:trace>
  <inkml:trace contextRef="#ctx0" brushRef="#br0" timeOffset="-72274.44">30129 5884 287 0,'0'0'171'0,"0"0"-122"16,0 0 37-16,0 0 32 16,0 0-6-16,0 0-17 0,-2 43-12 15,0-17-24-15,-2 7-13 16,1 2 10-16,0 4-13 16,1 2-2-16,2 3-10 15,0 4-5-15,0 5-11 16,-1 3 12-16,1-1-17 15,0-3-6-15,0-4-4 16,9-5 3-16,16-2 2 16,8-9-5-16,10-8-3 15,3-7-1-15,3-10-3 0,-1-7-4 16,-3 0 2 0,-9-7 5-16,-8-15 2 0,-7-9-6 15,-11-10 2-15,-5-9-6 16,-4-9 12-16,-1-2-2 15,0 4 0-15,0 10 2 16,-6 6 0-16,2 14 1 16,1 3-1-16,3 7 3 15,-2 4 1-15,2 2 5 16,0 8 12-16,0 2-2 16,0 1-4-16,0 0-2 15,0 0-5-15,0 0-8 16,-1 2-5-16,-3 18 5 15,2 10 9-15,2 9 14 16,0 7 9-16,0 10-7 0,10 3-11 16,9 2-2-16,7 0-10 15,9-3-2 1,8-2-20-16,3-4-60 0,2-6-62 16,-9-12-144-16,-17-14-487 15</inkml:trace>
  <inkml:trace contextRef="#ctx0" brushRef="#br0" timeOffset="-65958.11">20351 5623 305 0,'0'0'31'16,"0"0"2"-16,0 0 38 15,0 0-4-15,0 0 24 16,0 0 7-16,0 0-5 16,0 0-31-16,0 0-14 15,0 0-15-15,0 0-17 16,0 0-5-16,0 1-1 16,0 4 0-16,0 0 4 15,0 4 9-15,0 1 1 16,0 0-11-16,0 4 1 15,0 1 0-15,0 3-1 16,0 7 1-16,0 5 3 16,0 1-6-16,0 1 5 0,0-1-3 15,0-4-2 1,0-3 0-16,0-2-3 0,0-4-1 16,-2-1 3-16,1-1-7 15,-1-1 3-15,2 3-6 16,0 0 5-16,0 1-2 15,0 3 1-15,-3-1 0 16,-1-1 3-16,-1 2 0 16,-1-3 1-16,2-2 5 15,0 2-5-15,-1-2-3 0,2 2 0 16,0-2-3 0,1 0-1-16,1-2-1 0,1-2 1 15,0-5-1-15,0 0 0 16,-2 1 1-16,1-1 0 15,-2 6-1-15,0 3 3 16,-3 0 0-16,0-2-1 16,3 0-2-16,0-4 2 15,0-4-2-15,3-2 2 16,0-5-1-16,0 0 0 16,0 0 3-16,0 0 8 15,0 0 18-15,0 0 8 16,0 0-6-16,0-8-16 15,0-5-16-15,0 3 0 16,0-3-3-16,0-1 1 16,0 2-3-16,2-2-6 0,-2 1 7 15,1-1-4-15,-1 4 4 16,2-1 1-16,-2 3 2 16,0 1 0-16,1 1 0 15,1 2 1-15,1-3-2 16,4 1-11-16,2 0-1 15,2 3-3-15,3-2 1 16,0 2 5-16,-1 2 0 16,-2 1 0-16,1 0 4 15,-2 0 3-15,0 0 0 16,0 0-1-16,-3 0 1 16,-1 5 1-16,-2 2-1 15,1 1 0-15,2 1 3 0,-1 2 0 16,2 0 0-16,-2 3-1 15,-2 0 0-15,1 1-1 16,-1 2 2-16,-1 1-1 16,0-2 2-16,-3 1 0 15,1 3 0-15,-1-2 0 16,0 2-1-16,0-1 1 16,0 3 0-16,0 0-1 15,0 1 1-15,-5 2 0 16,-6 2-1-16,-4-1 1 15,-9-2-1-15,-3-4-2 0,-4-1 1 16,1-4 2 0,3-7 0-16,4-4 2 0,3-2-1 15,2-2 2-15,2 0-2 16,4 0 11-16,4-9 4 16,2 0-6-16,2 4 0 15,3 1-1-15,1 2-8 16,0 0 0-16,0 2 1 15,0 0-1-15,0 0-1 16,0 0-1-16,0 0 1 16,0 0 0-16,0 0-1 15,0 0 1-15,0 0-1 0,0-3 0 16,0 3 1 0,0 0-2-16,0 0-2 0,4 0 1 15,0 0 2-15,2 5 1 16,1 4 4-16,0 1-4 15,2 2 5-15,-3 2-4 16,0 4 1-16,0 4 1 16,-2 2 0-16,2 4 2 15,-4 1-1-15,1 3 0 16,-3-2 0-16,0 3-4 16,0-1 0-16,0-3 3 15,0-2-1-15,0-3 1 16,0-3-1-16,0-1-2 15,0-1 0-15,0 0 1 16,0-2-1-16,0 0 0 0,0 3 0 16,-5-3 0-16,-1 5 2 15,0-3-2-15,2-2 1 16,1-3-1-16,0-2 0 16,1-1 0-16,2-7 0 15,0 1 0-15,0-3 0 16,0 0 0-16,0-1 0 15,0 1 1-15,0-2 0 16,0 0 3-16,0 0 0 16,0 0 3-16,0 0 1 15,0 0 0-15,0-2-7 16,0-3-1-16,0 2 0 0,0 0-1 16,2 0 0-1,4 0-1-15,3 0-4 0,3 2 0 16,0 0-2-16,2 1-1 15,0 0-1-15,-2 0 3 16,1 0-2-16,1 0 3 16,1 8 3-16,-2-2-2 15,2 8 1-15,2-1 0 16,0 4 1-16,4 2 1 16,-3 3 2-16,-2-1 0 15,-4-2-1-15,-4 2-1 16,-1 3-1-16,-4-2 3 15,-3 3-1-15,0-1 1 16,0 3-1-16,-3 0 0 16,-8 1-1-16,0 2 2 0,-2-1 0 15,-1 3-1 1,-4 0-1-16,-1 0 2 0,-5-2 0 16,-3-3 0-16,2-5-4 15,0-4 4-15,3-4-1 16,2-5 1-16,-1-4 0 15,6 0 0-15,-1-4 0 16,3-1 1-16,3 0 0 16,0 0 3-16,4 0-1 15,1-6-2-15,4 2 0 16,1 2 0-16,0 0 0 16,0 1 2-16,0-1-3 0,0 1-1 15,0-1 1-15,7 2-2 16,2 0 2-16,0 0-2 15,-2 0 0-15,0 0 2 16,-4 0-1-16,0 0 0 16,-2 0 0-16,1 3 1 15,-2 4 2-15,0 0 2 16,0-2-2-16,0 1 0 16,0 1-1-16,0-2-1 15,0 3 0-15,0 1 0 16,0 6 0-16,0 2 0 15,0 3 1-15,0 0 27 16,0 1-24-16,0-1-3 0,0 0 2 16,0-3-3-16,0-1 0 15,-3 2 1-15,0 0 0 16,1 2-1-16,-1 3 1 16,0-1 0-16,1 2 0 15,-1 1 1-15,3 1 2 16,0-2-4-16,0 0 1 15,0 0 1-15,0-2 0 16,0 2-2-16,-1 1-2 16,-4 1 2-16,1 1 2 15,0 2 1-15,-1 3-1 16,1 0 0-16,-1 3 0 16,2-4-1-16,3 1 1 15,0 0 1-15,-1-1-2 0,-1-2 0 16,1 1-1-1,-4-2 8-15,2 0-8 0,2 0 1 16,-1-3 0-16,2-2 0 16,0 4 0-16,0-1-1 15,0 1 0-15,0 1 1 16,0-1-1-16,0 2 0 16,0-1 0-16,0-2 0 15,0 0 0-15,0-4 0 16,0-4 0-16,0-4 1 15,0-5-1-15,2-1 1 0,-2-3-2 16,1-2 1 0,-1 1 0-16,0-2 0 0,0 5 1 15,0-2-1-15,0 2 2 16,0 1-1-16,0-1 7 16,0 0 0-16,0-3-5 15,0-1-2-15,0 0 0 16,0 2-1-16,-1 3 0 15,-4 5 3-15,-1 4-2 16,2 3-1-16,-4 0 0 16,1 3 4-16,3-3-2 15,-1-5 0-15,2-1 10 16,1-4-11-16,1 2-1 16,1 0 0-16,0 2 1 15,0 5 0-15,0 1 0 16,-2 2 0-16,2 2-1 0,-1-2-1 15,-1 0 1-15,1-3 1 16,-1-5 0-16,2-3-1 16,0-5 1-16,0 2-2 15,0-1 0-15,0-2 0 16,0 2 1-16,0 0 0 16,0 0 0-16,5 0 2 15,-2-1-1-15,3-2 1 16,3 1 0-16,9-2 1 15,6-1 1-15,10 0-4 16,8 1-3-16,7 1 0 0,3-1 2 16,1 0-1-1,0 0 0-15,2-3 1 0,2 0-4 16,6 0 1-16,2 0 3 16,5 0-3-16,3 0 1 15,1 0 0-15,4 1-3 16,3 2 5-16,3 1 0 15,-4-1-3-15,-4 0 4 16,-1-2 1-16,-7 0-1 16,-2-1 1-16,-3 0-1 15,-2 0 0-15,-1 0 0 16,-1 0-2-16,-1 0 0 16,-2 0 0-16,-3 0 1 15,-6 0 1-15,-6 0-1 0,-4 2 0 16,-7 1 1-16,-1 1 0 15,-3-1 4-15,6 1-1 16,2 0 2-16,10 2-4 16,3-1-1-16,1-1-2 15,-2 1 0-15,-10-2 2 16,-11 0 1-16,-11-1-1 16,-6-2 0-16,-6 0 5 15,-2 0 0-15,0 0 5 16,0 0-10-16,0 0-1 15,0 0-4-15,0-2-20 16,-12-4-48-16,-4-3-97 16,-8-8-317-16</inkml:trace>
  <inkml:trace contextRef="#ctx0" brushRef="#br0" timeOffset="-61654.44">19047 6440 471 0,'0'0'56'0,"0"0"-22"16,0 0 67-16,0 0-19 15,0 0-29-15,0 0-27 16,-1 31 33-16,-4-10-10 16,4 7-29-16,-2 3 6 15,0 8 1-15,-3 7-4 16,-2 0 5-16,-2 2-1 16,-1-1 6-16,2-4-13 15,1-2-10-15,3-3-3 16,2-4 2-16,2-8 1 15,1-6-10-15,-2-8 2 16,2-6 0-16,0-3-2 16,0 0 2-16,0-3-2 15,0 0 5-15,0 0 10 0,0 0 5 16,0 0-1-16,0 0-8 16,0 0 0-1,0 0-9-15,0 0-1 0,0 0-1 16,0 0 1-16,0 0-1 15,0 0-1-15,0 0 0 16,0 0-1-16,-2 6 0 16,-2 3-2-16,-2 7 3 15,-4 4-1-15,2 3 4 16,2-4-4-16,3 0 3 16,2-5-1-16,1 0 0 0,0-4 0 15,0-3-1 1,-2-4 1-16,2 0 0 0,-1 1-2 15,1-1 2-15,-3-1 0 16,3-2 0-16,0 2 0 16,0-2 0-16,0 0 0 15,0 0 2-15,0 0-2 16,-2 0 0-16,2 1-3 16,-1 2 3-16,1-1 1 15,-2 5-1-15,1-4 0 16,-1 2 0-16,-1-3 0 15,2 1 0-15,1-3 0 0,0 0 2 16,0 0-1-16,0 0 1 16,0 0 2-16,-2 0 0 15,2 0-1-15,0 0-3 16,0 1 0-16,-3 2-5 16,0 0-1-16,2 2 4 15,-2-1 2-15,1-3 1 16,2 0-1-16,0-1 1 15,0 0-1-15,0 0 1 16,0 0 3-16,0 0-1 16,0 0 4-16,0 0-1 15,2-6-5-15,7-2-1 16,1-3 0-16,5 2-1 16,2-1-4-16,5 1-4 15,2 4-4-15,1 5 8 0,-1 0-3 16,0 0 0-16,-3 0 0 15,-2 0 1-15,-4 10 5 16,1 0-3-16,-2 5-2 16,2 5 0-16,-2 5 3 15,-1 4-6-15,-1 7 1 16,-6 3 3-16,-4 0 4 16,-2-1-1-16,0-1 1 15,-3-3 1-15,-11 0 0 16,-4-1 0-16,-4-2-2 15,-3-4 3-15,-1-2 0 16,-2-6-2-16,-2-4 2 0,-1-3-3 16,-2-4 3-16,0-4 2 15,6-3 1-15,3-1-3 16,5 0 3-16,7 0-1 16,3-4 7-16,5-6-4 15,2 2-3-15,2-3-1 16,0 5-1-16,0 1 0 15,12 2-12-15,0 0 12 16,3 3-7-16,-5 0 6 16,-1 0 1-16,-1 0 0 15,-1 3 0-15,-1 5 1 16,-1 1 1-16,-2 3 2 16,1 1-3-16,-1 3 2 0,-1 4-3 15,2 6 1-15,-1 8 0 16,3 2 1-16,2 3 36 15,1 2-31-15,-1 1-7 16,-2 1 2-16,-1 4-1 16,-4 0 0-16,-1 2 5 15,0-2-2-15,0-2-2 16,0-2-1-16,-1-2 5 16,-5 2-4-16,3 4 1 15,1-1 1-15,2 3 4 16,0-1-3-16,0 0 0 15,0 2 3-15,0-1-1 0,0 2 2 16,0 0-4-16,0-1-3 16,0 3 1-1,0-1-1-15,0 2-2 0,0-2 1 16,0 4 0-16,0 2-1 16,6 2 0-16,-1-2 0 15,2 1 1-15,-1-5-1 16,2-1 0-16,-4-3 0 15,-2-3-2-15,-1-3 2 16,-1-4 1-16,0 0-1 16,0-6-2-16,3-2 0 15,3-1-6-15,3-2 2 16,-2 0 6-16,1-3 0 16,0-1-1-16,-1-3 2 15,-3-3-1-15,-1-4 0 0,0-1 0 16,0 0 0-16,0-4 0 15,2 0 0-15,1 2 0 16,3 3 0-16,-2-1 0 16,-2 6 0-16,-1-1 0 15,-1 0 2-15,-3-4-1 16,0-1 1-16,0-7-1 16,0-3 0-16,7-3-1 15,5-1 0-15,8 2-1 16,2 1 0-16,7 4 1 15,1 0 0-15,1 1 3 0,-3 2 0 16,1-1 0 0,-1-3 6-16,0 1-3 15,5-3-2-15,3 2-2 0,8 0-2 16,4-1 0-16,6 4 1 16,3-3 4-16,7 4 1 15,3-2-4-15,7 1-1 16,3-2-1-16,1 2 0 15,0-3 0-15,3 1 0 16,-1 0 1-16,-2-1 2 16,-1 0-3-16,-2-1 6 15,-1 0-6-15,3-1 0 16,3-4 0-16,-1 0 0 16,-1 0-6-16,-1 0-6 0,-4 0 8 15,-1 0-2-15,1 0 4 16,-4 0 2-16,-4 0 0 15,0 3 2-15,-3-3-2 16,2 0 1-16,-1 0 0 16,-4 0-1-16,-5 2 1 15,-5 0-1-15,-5 2-1 16,-3 0 1-16,-6-2 1 16,-4 1 0-16,-9-1 1 15,-8-2-1-15,-6 0 0 16,-5 0 7-16,-1 0-1 15,-2 0 1-15,2 0 3 16,-1 0-9-16,8 0-2 0,3 0 0 16,1 0 0-16,3 0-4 15,-5 0-2-15,0 0 1 16,-1 0 1-16,2 0 4 16,2 0-2-16,3 0-1 15,5 0 3-15,6 0-1 16,2 0-2-16,-2 0 3 15,-6 0 0-15,-11 0 2 16,-7 2-1-16,-4-2 1 16,0 0 6-16,0 0-3 15,-12 0-5-15,2-7-13 16,2 5-23-16,6 0-40 16,2-3-127-16,7 0-398 0</inkml:trace>
  <inkml:trace contextRef="#ctx0" brushRef="#br0" timeOffset="-61127.32">22430 9281 685 0,'0'0'38'0,"0"0"-10"16,0 0 74-16,0 0-6 16,0 0-16-16,0 0-37 15,12 49 31-15,-12-2-21 16,0 7-16-16,0 1-4 15,0 5-3-15,0 4 4 16,0 5-12-16,0 1 2 16,0 0-10-16,0-1-9 15,0-6-2-15,-4 0-2 16,-4-6 2-16,-3-5-1 16,-2-1 3-16,0-6 4 15,-1-3-1-15,1-1 2 0,3 0 3 16,1 2 8-16,1-1-16 15,2-1-4-15,1-6 1 16,5 0-1-16,0-6-2 16,0-1 0-16,0-5-3 15,3-3-3-15,2-4-5 16,1-6-9-16,0-3-12 16,0-5-15-16,3-2-28 15,1 0-30-15,1-10-98 16,-1-11-315-16</inkml:trace>
  <inkml:trace contextRef="#ctx0" brushRef="#br0" timeOffset="-60132.32">22519 9157 361 0,'0'0'282'16,"0"0"-232"-16,0 0 90 16,0 0-58-16,0 0-16 15,0 0-2-15,102-31-6 16,-68 29-21-16,6 2-28 16,1 0 3-16,-4 4-1 15,1 8 5-15,-2 5 3 16,0 0 6-16,0 5-15 0,0 2-7 15,-1 5-3 1,-4 3 1-16,0 1-1 0,-4 3 1 16,0-1-1-16,-3 0 0 15,-5 2-2-15,-4-3 2 16,-3 0 0-16,1 2 1 16,1 0-2-16,2 4 2 15,-1 5-1-15,-2 1 3 16,-1 2-3-16,-1 0 6 15,-5 2 5-15,0-5 2 16,-3 4 5-16,3-3 12 16,-2 0-15-16,0-3-1 15,-4 1 2-15,0-1-9 0,0-2 10 16,0-1-8 0,-5 0 1-16,-4 1-8 0,-3 0 3 15,0-1-2-15,3-1 4 16,-2-4 8-16,1-3-7 15,-2-1 1-15,-3 0 0 16,-1-1 7-16,-5 1 5 16,-3-1-6-16,0 2-3 15,-4 0-5-15,-1 1-3 16,3 0-4-16,2-2 2 16,2-4-1-16,3-1 0 15,2-4 0-15,-2-2-1 16,2 0 3-16,-4-2 6 15,0-3-3-15,-1-2 3 0,-1-6-4 16,1-5 2-16,1 0-5 16,0-2 1-16,-1 0-3 15,-1 0 1-15,-1-7 0 16,-1 0-1 0,-3-6-1-16,-2-1 0 0,2-2 1 15,-1 3-1-15,4 0 2 16,4-1-1-16,2 3 0 15,-1-3 0-15,2 3 0 16,2 1 0-16,2 1 0 16,3 4 2-16,5 1-2 15,0 0 0-15,3 0 0 16,1 1 0-16,1 0-11 0,1-3-29 16,0-2-43-1,0-4-57-15,10-5-82 0,9-4-516 16</inkml:trace>
  <inkml:trace contextRef="#ctx0" brushRef="#br0" timeOffset="-59040.24">23325 10014 281 0,'0'0'17'0,"0"0"22"0,0 0 61 15,0 0 17-15,0 0 9 16,0 0-18-16,-1 2-28 16,1-1-23-16,0-1-19 15,0 3 10-15,0 0-7 16,10 0-9-16,12 2 8 15,15 1-16-15,16 4-14 16,17 0-8-16,15 7-2 16,15 2-3-16,6 1-8 15,3-1-7-15,-3 0 8 16,-8-4-15-16,-13 1 15 0,-4-2 1 16,-3 0 9-1,8 2 11-15,9-2 1 0,2 2-11 16,3 0 0-16,6 0-1 15,0-2 0-15,4 2 0 16,-4-4-2-16,-7 1 2 16,-11-3 0-16,-9-2 4 15,-14 0-3-15,-1-1 10 16,2-2-10-16,5 0 13 16,4-2 4-16,1 4-18 15,-6 0 3-15,-7 0-3 16,-9 0 0-16,-12-4 0 15,-8 4 0-15,-7-2-1 0,-7-1 1 16,-4 0 3-16,-6 0 1 16,-3-4 4-1,-4 0-4-15,-3 3 6 0,2-3 5 16,-2 0-1-16,0 0-3 16,0 0-1-16,0 0-10 15,0 0 0-15,0 0-2 16,0 0 1-16,0 2 1 15,0-2 0-15,0 0 1 16,0 0 0-16,0 0-1 16,0 0-6-16,0 0-7 15,0 0-38-15,0-7-126 16,-17-17-671-16</inkml:trace>
  <inkml:trace contextRef="#ctx0" brushRef="#br0" timeOffset="-55176.96">17800 6464 211 0,'0'0'42'15,"0"0"-18"-15,0 0 29 0,0 0 4 16,0 0-11-16,0 0 10 16,0 0-11-16,-9 5 1 15,9-4 2-15,0 1-7 16,-3 5-8-16,-3 6 8 16,-6 7 41-16,-1 7-29 15,1 5-26-15,0 4 10 16,3 3-14-16,1-1-6 15,3-1 3-15,3-4-13 16,1-5 2-16,1-5 0 16,0-4 3-16,0-4-1 15,0-2-8-15,-2-4 0 16,2-2-1-16,0-3-1 16,-1-1-1-16,-2 2 2 15,-2 3 1-15,1-1 0 0,-2 7-1 16,-1-1 0-1,0 1-1-15,3-2 0 0,1-4-1 16,3-3 1-16,-2-2-1 16,2-2 0-16,0 1 1 15,0-2 1-15,0 0-1 16,0 0-1-16,0 0 0 16,0 0 0-16,0 0 1 15,0 0-1-15,0 0 0 16,0 0 0-16,0 3 1 0,0-3-1 15,0 0 2 1,0 0 0-16,0 0-1 0,0 0 1 16,0 0-2-16,-1 2-2 15,-1 3-1-15,-1 2 1 16,0 0 1-16,2-1 1 16,-3-1 0-16,4 1 0 15,-2-3-1-15,2-1 1 16,0-1 0-16,-1 0-1 15,1-1 1-15,0 0 0 16,0 0 1-16,0 0 1 16,0 0 1-16,0 0 3 15,0 0 4-15,0 0 0 16,0-6 3-16,0-3-13 16,0 3 0-16,0 4 0 0,0 1 0 15,0 1 2-15,0-2-2 16,0 2-2-16,0 0 1 15,0 0-1-15,0 0 2 16,0 0 0-16,0 0 0 16,0 0 0-16,0 0 0 15,0 0 0-15,0 0-1 16,0 0-5-16,0 0-9 16,0 8 11-16,0 1 0 15,0-1 5-15,0 3-1 16,0-2 2-16,0 2-1 15,0-3-1-15,0-2 0 0,0 0-3 16,0 0 3 0,0-3 0-16,0 2 0 0,0 1 0 15,0-1 0-15,0 3 0 16,0-2 3-16,0 2-3 16,0 0 0-16,0-4 1 15,0-1-1-15,0-1 0 16,0-2 2-16,0 0-1 15,0 0 0-15,0 0 3 16,0 0-2-16,0 0 3 16,0 0 3-16,0 0 1 15,0 0-3-15,0 0-1 16,0 0 2-16,0 0-3 16,0 0 0-16,0 0-2 15,0 0 1-15,0 0 2 0,0 0-3 16,0 0 0-16,0 0 0 15,0 0-1-15,0 0 1 16,0 0 2-16,0 0-2 16,0 0 6-16,0 0 0 15,0 0-3-15,0 0 0 16,0 0-1-16,0 0-1 16,0 0 1-16,0 0-4 15,0 0 0-15,0-2 1 16,0-2-1-16,0 1-2 15,0-2 2-15,0 0-2 0,7-1-4 16,-1 1 2 0,3 1-6-16,2-1 4 0,3 4-8 15,-2 1 9-15,3 0 0 16,-1 0 2-16,-1 0 0 16,0 3 1-16,1 3 1 15,-2 2 0-15,-3 1-4 16,2 3 4-16,-2 1-2 15,2 1-1-15,-1 2-6 16,-2 4-3-16,-2-3 2 16,-2 6 3-16,1 0 4 15,1 2 1-15,-3 2-4 0,-2 3 4 16,-1 1 2 0,0 1-3-16,0 2 3 0,0 0 1 15,0-1 0-15,-9 0-2 16,0 0 1-16,-6-2 0 15,-2-4 0-15,-4-5-2 16,1-5 2-16,-2-5 1 16,1-4-4-16,1-4 3 15,0-4 2-15,0 0 3 16,5 0 2-16,1-7 5 16,5-4-7-16,2 0 0 15,6-1 6-15,1 3-10 16,0 1 5-16,0 3-3 15,0-2-2-15,6 4-5 0,5 0-6 16,2 3 7-16,0 0 2 16,1 0 0-16,-2 0-1 15,-2 1 3-15,-1 9 0 16,-2 0-1-16,0 4 0 16,-3-2 1-16,-1 5 1 15,3-2-1-15,-5 2 1 16,1-1-1-16,-1 4 2 15,1 2 2-15,-1 2-3 16,-1 1 6-16,0 2-6 16,0 0 5-16,0 0-6 15,0 2 1-15,0 5-1 16,-6 4 1-16,-4 6-1 0,3 4 19 16,-3 1-18-1,2 5 4-15,0-4-4 0,2 1-1 16,0-3 11-16,2 2-2 15,-2-3-5-15,3 3 1 16,1 0-4-16,2-2 2 16,0 3 0-16,0 2 1 15,-1 2-4-15,-1 4 1 16,-2 2 4-16,1 3-3 16,-2 1 3-16,1-1-1 15,-2-1-1-15,0 4 1 16,0-1-4-16,2 1 1 0,0 3 0 15,3-4-1 1,1-3 1-16,0 2-2 0,0 1 1 16,0 0-1-16,0-2 1 15,0-2 0-15,0-5 1 16,0-4-1-16,0-3 1 16,0-6-1-16,0-3 0 15,0-2-1-15,0-5 2 16,0 0-2-16,1 2 2 15,7-2-1-15,-3 0 0 16,-1 2 0-16,-1 0 0 16,1 5 1-16,-1-4-1 15,2 0 1-15,-1 1 0 0,4-5-1 16,1-3 1 0,-2-1-1-16,4-3 0 0,-1 1 2 15,2-4-2-15,-3 2 0 16,0 0 1-16,0-3-1 15,-2 2 3-15,1-3-3 16,1-2 0-16,0 1 0 16,1-3 1-16,8-2-1 15,3 1 2-15,9 1-2 16,5 0 1-16,6-2-1 16,9 2 4-16,7 0-2 15,13 0-1-15,8 0 2 16,7 0-3-16,4-3-3 15,1 1 2-15,1-2 1 16,-3 0 0-16,-2 0 1 16,-6-2 0-16,-6 1 1 0,-4-2-1 15,-3 0-1-15,2-1 5 16,-1 2 2-16,7-2 0 16,13 2-2-16,9 2-4 15,7 1-1-15,-2 2 0 16,-8 2 1-16,-11 2 6 15,-7-3 6-15,-7 2 7 16,-3-4-3-16,-1-1-10 16,0-2-1-16,3-5 3 15,-1 3-8-15,0-3 1 16,1 1-2-16,-7 2 4 16,-2 1 1-16,-7 0 4 15,-1 1 1-15,-2-3-6 0,-1 0-4 16,-2-1 0-1,0-2-2-15,-1 2 1 0,3-1 0 16,0 4-1-16,1 1 0 16,2 2-1-16,-2 0 2 15,0 1 1-15,-5-1 0 16,-3-4 0-16,-2-5 0 16,-2 0 0-16,3-3-3 15,-4 0-4-15,0 2 2 16,-5 0 4-16,-4-1-1 15,-9 0 1-15,-6-2 1 0,-6-1 0 16,-6 0-1-16,0 0-2 16,0-7-22-1,-12-11-39-15,-18-7-74 0,-11-14-364 16</inkml:trace>
  <inkml:trace contextRef="#ctx0" brushRef="#br0" timeOffset="-52958.7">17427 7417 446 0,'0'0'58'0,"0"0"-34"15,0 0 112-15,0 0-24 16,0 0-49-16,-20 95-4 15,15-59-13-15,-1 3-13 16,1 8-5-16,-1 7 3 16,-2 2-19-16,0 4 1 15,-1 3-6-15,-2 5 4 16,-2 5-8-16,1 6-1 16,-1 4 41-16,-1-1-40 15,-2 1 1-15,1-4-3 16,-1 4 2-16,4-4-2 15,-1-1 4-15,2-2-5 0,0-4 0 16,-2 0 2-16,1-4-1 16,1-3 1-16,0-2-2 15,3 2 1-15,1 1 0 16,-2 2 0-16,1-3-1 16,-2 0 1-16,-2-4-1 15,-1-1 1-15,0 4-2 16,0 0 2-16,4 0-1 15,3-2 0-15,-2-1 0 16,2-6 0-16,1-1 0 16,0-4 0-16,2-1 2 15,2 3-2-15,-1-4-2 16,1 2 2-16,-1-2 0 0,-3-1 1 16,-3 1 0-1,2 0-1-15,-3 0-1 0,-1-4 1 16,4 2 1-16,-2-6-1 15,5-1 0-15,2-1 5 16,1-1 0-16,0 0-4 16,0 2-1-16,0 2 6 15,0 2 4-15,0 1-1 16,-6 1-3-16,2-1 4 16,-2 1-3-16,1-2 5 15,3 0-6-15,-2-3-6 16,1-1 0-16,0-4 2 15,-3-3 0-15,5 1-1 16,1-2 4-16,0 1-4 0,0 4 8 16,0 0 2-16,0 5-3 15,0 4-4-15,0-2-3 16,0-1 2-16,0-4 2 16,3-6 0-16,4-8-1 15,5-5-3-15,9-7 0 16,9-3-1-16,7-2-4 15,8 1 1-15,7-2 1 16,6 5-2-16,2 2 3 16,7 0 2-16,7 2-2 15,7 1 2-15,10-1 0 16,10-4-1-16,8-1 0 16,8-4 0-16,4-1 2 15,5 3-2-15,-2 1 1 0,-3 6-3 16,-6 1 1-16,-10-1 1 15,-3 3 0-15,-3 1 0 16,2-4 1-16,2-2 1 16,3 0-2-16,6-1 0 15,1 5 0-15,2 3 1 16,-8 1 1-16,-4 3-2 16,-8-2-1-16,-1 1-1 15,0 0 1-15,5-5 0 16,5-3 1-16,5-2 0 15,5-1 0-15,-3-1-1 0,-2 3 1 16,-10 0 0 0,-6-2 0-16,-13 0-1 0,-16-6-2 15,-10-5-7-15,-5-1 1 16,-4 0-5-16,-1-6-16 16,0-2 10-16,-4 2 17 15,3 5-3-15,1 1-10 16,-3 0-1-16,-1 1 10 15,-2 6-4-15,-5 0 8 16,-2-2 3-16,-4-2 2 16,-2-3-2-16,-1 0 1 15,-1 0-1-15,5 0 1 16,5-5-3-16,5 4-4 16,1 1-6-16,0 0-6 15,-6 0-22-15,-3 0 21 0,-7 0 19 16,-6 0 1-16,-4 0 1 15,0 0 1-15,1 0 11 16,5-2-7-16,1-2-2 16,4 0-4-16,3 3 2 15,-5 1 7-15,-4 0-7 16,-3 0 2-16,-6 0 14 16,0 0-7-16,1 0 8 15,1 2-4-15,-2 1-4 16,-1-1-1-16,-2-2-1 0,2 0-6 15,-1 0-4 1,-1-7-34-16,-3-12-103 16,-3-9-422-16</inkml:trace>
  <inkml:trace contextRef="#ctx0" brushRef="#br0" timeOffset="-52440.81">21401 11490 380 0,'0'0'239'16,"0"0"-238"-16,0 0 109 15,0 0 37-15,101 31-47 0,-39-15-4 16,12 4-37-16,7-1-51 16,2 6-2-16,2 0-2 15,-5-3-2-15,-5-1 7 16,-14-6-9-16,-18-6 2 16,-15-3 0-16,-12-4-2 15,-7-1 20-15,-6-1 6 16,-3 0-6-16,0 0-6 15,0 0-7-15,0 0-7 16,0 0-15-16,0 0-24 16,0 0-59-16,7 0-203 15,-1 0-434-15</inkml:trace>
  <inkml:trace contextRef="#ctx0" brushRef="#br0" timeOffset="-52067.81">22344 11173 559 0,'0'0'475'15,"0"0"-475"-15,0 0 0 16,0 0 60-16,-5 80 16 15,0-33-21-15,1 8-6 16,0 12 4-16,-1 8-9 0,1 12-10 16,-2 5-3-16,-3 3-22 15,-8-2 2-15,1 7 2 16,-4 0-6-16,0-2-2 16,3-2 5-16,-1-8-4 15,2-11-5-15,1-11 0 16,3-19-1-16,3-17 0 15,5-15-13-15,2-10-19 16,2-5-28-16,0-5-8 16,5-20-52-16,6-16-112 15,3-14-361-15</inkml:trace>
  <inkml:trace contextRef="#ctx0" brushRef="#br0" timeOffset="-51428.01">22493 11240 211 0,'0'0'449'0,"0"0"-449"0,0 0 0 15,0 0 56-15,0 0 27 16,114-7-1-16,-73 27-17 16,6 4-31-16,3 7-21 15,0 3 5-15,1 0-14 16,-5 1-2-16,-3 2-2 15,-8 4 2-15,-11 7-2 16,-9 4-3-16,-9 6 3 16,-6 0-4-16,0 1 4 15,-6 2 11-15,-9 3-2 16,-2 4 11-16,-2 4 1 16,1 1 4-16,-1 0-15 15,0-2 6-15,0-4-7 0,-1-4-3 16,1 0 10-16,-3-7-8 15,-2-4 0-15,-2-8-6 16,-6-3 0-16,-4-5 0 16,-4-7-2-16,-3-8 3 15,-2-8 7-15,-4-13 3 16,-3 0-3-16,-4-12-2 16,0-10-8-16,2 1 0 15,5 4-2-15,7 7 3 16,3 6-1-16,4 4 6 15,2 0-4-15,7 0 2 16,7 0-1-16,7 0-3 0,5 0-1 16,7 0-21-16,0-3-34 15,13-14-124-15,12-12-350 16</inkml:trace>
  <inkml:trace contextRef="#ctx0" brushRef="#br0" timeOffset="-50416.08">22915 12003 247 0,'0'0'0'15,"0"0"3"-15,0 0 8 16,0 0 42-16,0 0 17 16,0 0 47-16,0-5 8 15,0 5-44-15,0 0-21 16,0 2 11-16,4 5-9 16,5-2-21-16,6 0 2 15,2 0-10-15,6-1-5 0,3 2-12 16,5 1-7-1,3 0-2-15,7 3-3 0,11 0 2 16,11 3-1-16,6 1-4 16,8 2 2-16,5 1-2 15,9 4-1-15,6 0 3 16,4-2-3-16,0-2 0 16,-5-3 0-16,-5-4 1 15,-6 0 4-15,-6-1-2 16,0-2 4-16,6 0-7 15,7 1 1-15,12-1 11 16,6 0-5-16,5 3-7 0,0-1-7 16,-7 1 0-16,-8 0 4 15,-13 3 3-15,-14-6 3 16,-10 2 0-16,-8-4-3 16,-6 2 3-16,-3-4-1 15,4 0 1-15,0-1-3 16,3-2 0-16,3 0 0 15,1 0 0-15,-5 2 2 16,-7 0-2-16,-11-1 0 16,-7 1-3-16,-5-2 2 15,-2 2 1-15,1 1 2 0,1-1 1 16,2 1-3 0,4-2-1-16,3 2-3 0,2-2 4 15,-3 1 0-15,-5 0 1 16,-8-2 1-16,-5 0-1 15,-8 0 2-15,-4 0-1 16,0 0 0-16,0 0-2 16,0 0-2-16,0 0-8 15,0 0 0-15,-4 0-26 16,-8 0-77-16,1-4-366 16</inkml:trace>
  <inkml:trace contextRef="#ctx0" brushRef="#br0" timeOffset="-49342.36">15148 4991 433 0,'0'0'213'0,"0"0"-102"16,0 0 68-16,0 0-55 15,0 0-56-15,0 0-7 16,30-78-14-16,-16 43-2 16,2-9-15-16,1-10-16 15,3-13-14-15,1-6-3 0,4-11-6 16,0-4-6-16,-3-2-9 15,-3 5 7 1,-7 13 4-16,-3 17 11 0,-3 21 2 16,-5 16 5-16,1 13 1 15,-1 5-6-15,-1 18-4 16,0 26-9-16,3 23 13 16,5 20 26-16,2 12-15 15,1 3-2-15,-2 4-1 16,-8-6-8-16,-1-8 0 15,0-16-43-15,0-17-109 16,0-15-247-16</inkml:trace>
  <inkml:trace contextRef="#ctx0" brushRef="#br0" timeOffset="-49174.83">15184 4541 769 0,'0'0'189'16,"0"0"-189"-16,0 0-26 16,0 0 26-16,119 9 16 15,-32 8-16-15,7 0-71 16,-3-1-332-16</inkml:trace>
  <inkml:trace contextRef="#ctx0" brushRef="#br0" timeOffset="-48797.62">14748 5670 549 0,'0'0'190'0,"0"0"-130"15,0 0 48-15,0 0-10 16,0 0 15-16,12 116-21 15,-7-49-38-15,2 5-25 16,4 1-20-16,1-4-7 16,-1-1-2-16,0-3-26 15,-3-4-56-15,5-12-123 16,2-16-282-16</inkml:trace>
  <inkml:trace contextRef="#ctx0" brushRef="#br0" timeOffset="-48351.82">14842 5632 780 0,'0'0'122'16,"0"0"-79"-16,0 0 43 16,0 0-78-16,0 0 0 15,90 17 3-15,-23 13 21 16,7 8-32-16,-5 5-26 15,-15 2-83-15,-29-3-55 16,-25-3 28-16,-7-5 26 0,-35-7 59 16,-9-3 6-1,-2-5-7-15,3-3 21 0,10-1 27 16,9 0 4-16,13-1 21 16,13-1-7-16,5 3-4 15,8 4-3-15,20-3 25 16,9 4-12-16,5-1-1 15,0 4-17-15,-8-2-1 16,-7-1 30-16,-12-1-1 16,-8-1 50-16,-7 5 23 15,0 0 8-15,0 3-47 16,-17 2-21-16,-7-2 4 16,-6-2-21-16,-6-2-4 15,-6-3-22-15,-5-3 5 0,-10-5-5 16,-9-8-9-16,-1-4-54 15,0-2-128-15,10-19-266 16</inkml:trace>
  <inkml:trace contextRef="#ctx0" brushRef="#br0" timeOffset="-47944.35">14861 7045 627 0,'0'0'378'0,"0"0"-367"16,0 0 43-16,-104 44 25 15,58-1-16-15,0 8-29 0,5 15 1 16,12 7-16-16,14 5-7 15,15 0-9-15,7-3-3 16,35-8-23-16,22-9-65 16,15-16-78-16,12-18-203 15</inkml:trace>
  <inkml:trace contextRef="#ctx0" brushRef="#br0" timeOffset="-47736.81">15109 7328 1151 0,'0'0'15'0,"0"0"-10"0,-33 99 54 16,28-51-7-16,2 9-13 16,3 4 0-16,0-2-21 15,0 4-18-15,0-9-21 16,0-4-93-16,1-12-168 15,5-17-490-15</inkml:trace>
  <inkml:trace contextRef="#ctx0" brushRef="#br0" timeOffset="-47559.55">15118 7378 1012 0,'0'0'9'16,"0"0"-9"-16,0 0 0 16,0 0-68-16,0 0-346 15,0 0-64-15</inkml:trace>
  <inkml:trace contextRef="#ctx0" brushRef="#br0" timeOffset="-47219.79">15321 7531 837 0,'0'0'196'0,"0"0"-182"0,0 0 34 15,-33 104-8-15,33-57-31 16,2 3-4-16,8 4-3 16,-4-1-2-16,-4-7-3 15,-2-6-15-15,0-9-8 16,-9-13 21-16,3-9 5 15,3-9 0-15,1-4 0 16,2-19 14-16,0-14-14 16,0-5 1-16,5-6-1 15,16-2-1-15,9 6-1 16,5 8-3-16,1 14-1 16,0 11 6-16,-3 11 24 15,-3 5-5-15,-4 24-12 0,-5 11-7 16,-3 8 0-16,0 4-19 15,9 2-41-15,13-1-108 16,14-5-39-16</inkml:trace>
  <inkml:trace contextRef="#ctx0" brushRef="#br0" timeOffset="-46470.7">17286 7550 31 0,'0'0'194'0,"0"0"-125"16,0 0 41 0,0 0 25-16,0 0 27 15,0 0-28-15,-57 0-43 0,45 0-38 16,0-1-18-16,-6-3 4 16,-7-2-9-16,-14-1-18 15,-16-3-3-15,-21-2-4 16,-20-3 0-16,-17 1 8 15,-10 2 16-15,-2 0 19 16,6 7 3-16,13 5-19 16,18 0-8-16,18 0-9 15,6 0-5-15,6 2 1 16,11 1-7-16,10-2-1 16,19 2 24-16,11-3-27 15,7 0-3-15,0 0-11 16,0 0-2-16,0 0-16 15,0 0-27-15,2 0-29 0,12-3-109 16,8-9-368-16</inkml:trace>
  <inkml:trace contextRef="#ctx0" brushRef="#br0" timeOffset="-45816.89">17238 6491 106 0,'0'0'57'16,"0"0"-16"-16,0 0 48 15,0 0-18-15,0 0 0 16,0 0-5-16,-75-32 27 15,65 30 4-15,-5-1-8 0,-5 2-6 16,-8 0 3 0,-11-4-19-16,-14 0-19 0,-13 0-25 15,-10 1 3-15,-9 1-1 16,-6 1 0-16,-7 2-12 16,-7-3 6-16,2 1-6 15,6 2-8-15,14 0 25 16,17 0-17-16,14 0-3 15,13 0-10-15,18 0-2 16,9 0-7-16,12 0-25 16,0 0-51-16,3 0-85 15,20-4-224-15</inkml:trace>
  <inkml:trace contextRef="#ctx0" brushRef="#br0" timeOffset="-45183.87">17339 5453 334 0,'0'0'101'15,"0"0"-21"-15,0 0 34 16,0 0-37-16,-79-22-6 0,58 17 16 15,-6 3-2-15,-10-2-33 16,-18 0-21-16,-18-1-3 16,-22 1-7-16,-12 0 3 15,-4 0 2-15,5 2-8 16,13 2 16-16,16 0-28 16,16 0 2-16,9 0-3 15,7 0-2-15,0 0-2 16,3 0-2-16,8 0 3 15,7-2-1-15,12-1-1 16,6 3-1-16,2 0-41 16,-6 0-60-16,-1 3-52 15,0 4-175-15,3-2-196 0</inkml:trace>
  <inkml:trace contextRef="#ctx0" brushRef="#br0" timeOffset="-40951.66">16590 5368 358 0,'0'0'44'0,"0"0"-33"16,0 0 5-16,0 0 49 15,0 0 26-15,0 0-6 16,-14 68-1 0,7-42-14-16,3 3-31 0,-3 0 14 15,2 5-23-15,-1 3-8 16,-3 11 5-16,-4 5 8 15,-1 8-13-15,-3-1-6 16,1-2-5-16,-1-9-5 16,3-8 4-16,1-7-3 15,2-7-7-15,4-7 2 16,1-5 3-16,-1-2-3 16,1-1 0-16,-2 5-1 0,0 2-2 15,-3 6 2 1,0 3-1-16,4 1 0 0,-2-2 1 15,6-8-1-15,1-4-1 16,1-7 1-16,1-3 1 16,0-2-1-16,0-3 11 15,0 0 2-15,0 0 34 16,0-5-3-16,0-9-41 16,0-3-3-16,0-2 1 15,0 2-1-15,5 0 0 16,-4 5-1-16,5-1 0 15,-3 4-3-15,1-3-1 0,2 1-8 16,2-2 0 0,0 2 5-16,2 0 6 15,0 2 1-15,2 4-8 16,0 0-5-16,3 4 1 0,3 1 1 16,1 0 8-16,4 8-6 15,2 9 2-15,3 3-4 16,1 1-7-16,-1 3-2 15,-1 1 2-15,-5 0-3 16,-2 3 6-16,-4 0 6 16,-7 2 4-16,-5 2-5 15,-4 1-1-15,0 2 1 16,-1 2 5-16,-13-1-3 16,-5 4 1-16,-1-1-6 0,-5-3-11 15,-3 3 3-15,-2-3 3 16,-3-2 4-16,-1-6-7 15,0-6 6 1,1-8 15-16,3-3 1 0,4-8 0 16,4-3 4-16,3 0 7 15,7-3 25-15,2-12 3 16,2-4 1-16,5-1-25 16,2 3-3-16,1 1 3 15,0 8-9-15,0 0 6 16,0 4 1-16,0 2-10 15,0 2 6-15,0 0-5 16,1 0-4-16,1 0-5 0,1 0-2 16,3 5 2-1,5 7 5-15,1 1 1 0,2 0-1 16,-7-1 0-16,1-2-1 16,-4 0 1-16,-1-5 0 15,-1-1 1-15,2-1-1 16,-4 2 1-16,0 0 0 15,0 4-1-15,0 3 0 16,0 7 7-16,0 3-6 16,-4 6 2-16,-2 5 0 15,1 4-3-15,1 5 1 16,2 0 11-16,2 2 53 16,0-6-46-16,0-2-18 15,0-1 2-15,0-6-1 16,0-4 2-16,2-5-4 0,-1-5 0 15,-1-6 0-15,0-4 0 16,0-5 0-16,0 0 4 16,0 0 9-16,0 0 5 15,0-4 3-15,0-2-21 16,0 0 5-16,0 3-1 16,0 0-3-16,0 3-1 15,0-2 0-15,0 2 0 16,0 0-1-16,0 0 0 15,0-2-2-15,2-1-3 16,1 2-11-16,-2-2 15 16,2 2-3-16,0-3 4 0,4 0-4 15,1 0-3 1,1 0 5-16,7-1-3 0,4 1 1 16,5 0-7-16,7 1-9 15,0 2-14-15,0 1 5 16,-2 0 0-16,-5 0 10 15,-7 0 0-15,-8 0 9 16,-4 0 11-16,-6 5-4 16,0 2-6-16,0 1 10 15,0 5 1-15,0 0 0 16,-7 8 0-16,-2 5 1 16,0 5 3-16,3 4-4 15,1 2 1-15,5 0 17 0,0-4-18 16,-1-5 0-1,-1-6-1-15,-2-4 1 0,-4-4 1 16,-3-1-2 0,-6-4 1-16,-5-2-1 0,-4-3 3 15,-3-1-1-15,0-3 2 16,2 0-2-16,5 0 1 16,4 0-1-16,9 0-2 15,4 0 0-15,1 0 5 16,4 0 5-16,0 0-9 15,0 0-1-15,9 0-1 16,9 0 1-16,4 3 0 0,2 0 0 16,-4-2-3-1,-4 0 3-15,-5-1 0 0,-4 0 0 16,-6 2 0-16,1-2 1 16,-2 0 7-16,0 0 0 15,0 3-8-15,0 1-4 16,0 4 4-16,0 3 2 15,0 2-1-15,1 2 1 16,1 3-2-16,-2 4-1 16,0 2 1-16,0 4 22 15,0-3-5-15,0-2-17 16,0 1 3-16,0-4 2 16,-3 0-4-16,-4 0-1 15,1-2 4-15,1 3-2 0,1 1 4 16,-1 2 1-16,-1 2-4 15,-3 2 5-15,2 5-3 16,-1 2 1-16,2 3 6 16,1 1 2-16,-2 1-8 15,3 1 0-15,-1 1 1 16,1 1 3-16,-2-2-1 16,2 6-6-16,-1 1 4 15,2 2-6-15,-1 4 2 16,-1 2-2-16,-1 2 0 15,-1 0 0-15,-1 0 2 16,2 1-2-16,0 1 3 16,0 1-4-16,-1 0 2 15,1-2 1-15,0-1-3 0,1 1 0 16,-1 1 4-16,-1 3-3 16,3-1-1-16,-2-1 1 15,3-3 0-15,0 1-1 16,-1 0 0-16,1 2 1 15,0-1 0-15,-1-4 0 16,0-4 0-16,1-7-2 16,0-4 2-16,1-4 0 15,2-1-1-15,-1-2 0 16,1 2 1-16,-2 0-1 16,-1 4 4-16,0-2 2 15,0 3 2-15,2-2-3 0,1-1-3 16,0-1-1-16,0-4 0 15,0 3-1-15,1-1 1 16,7 1-2-16,-1 2 2 16,-1-1-1-16,-1-1 0 15,-3 3 2-15,0-1-2 16,-2 2 0-16,0 0 0 16,0 1 5-16,3 1-3 15,2 0-1-15,2 0 0 16,2 2-1-16,1 1 0 0,-1-1 2 15,-1 2-2 1,-2 1 0-16,0 1 3 0,-3 2 1 16,0-2-1-16,0-1 0 15,3 0 0-15,0 1-1 16,2 0-2-16,2 5 0 16,0 5 0-16,2 3 2 15,-3-2-1-15,-2-2 0 16,1-2-1-16,-2 1 13 15,1 2 1-15,-1-7 0 16,3-1-8-16,4-5-4 16,1-6-2-16,5-4 1 15,2-8-1-15,-1 0 1 16,2-4-2-16,-3 0 2 16,-4 1 2-16,-1-3-3 15,-4-1 2-15,-2-1-1 0,-1-1-1 16,5-1 0-16,0-1-1 15,4-4-2 1,7 0-1-16,5-4 0 0,5 2 3 16,7-1 0-16,2-1-1 15,9 3 2-15,2-3 0 16,8 1-2-16,5 2-2 16,7-2-9-16,11 3 1 15,7 0 5-15,9 3 2 16,4 1-12-16,-1 1 15 15,-1-2 2-15,-7 1 0 16,-8-5 3-16,-5 0-3 16,-4 0 3-16,0-2 1 0,3 5 2 15,0 0-1-15,2 2-5 16,-1 2-5-16,3 5 5 16,-3 3-3-16,-5-4 3 15,-6 2 0-15,-9-2 2 16,-4-3-2-16,-1-2 2 15,-2-2-2-15,5-1 2 16,1 1-1-16,-1-3-1 16,1 5 0-16,-5-1 1 15,0 1 1-15,-5 0 4 16,-2-2 5-16,-6 0-5 16,3 0-6-16,-1-1 0 15,3-2-1-15,5 1 0 0,4 0 1 16,2-1 0-1,3 3 0-15,-4-2-2 0,-6 1 2 16,0-2 0-16,-4-2 2 16,-2-1-1-16,0-2 1 15,-1-1-2-15,6 0 0 16,4 3 0-16,1 1 0 16,2 1 0-16,-3 2-9 15,-5-2 5-15,-3 0 1 16,-4-1 3-16,-9-4 1 15,-1-2 0-15,0-2 0 16,0 1-1-16,4-3-2 0,3 2 1 16,-4 1 0-16,0 2-4 15,-9-3 3-15,-8 0-1 16,-9 1 3-16,-6-3 0 16,-3 0 0-16,1 0 0 15,-2 0 0-15,0 0 1 16,0 0-1-16,0 0 0 15,0 0-18-15,0 0-43 16,0 0-95-16,-7-17-270 16</inkml:trace>
  <inkml:trace contextRef="#ctx0" brushRef="#br0" timeOffset="-40115.92">21571 12986 621 0,'0'0'112'15,"0"0"15"-15,0 0-19 16,0 0-6-16,0 0-18 0,0 0-17 16,13-13-21-16,-11 13-39 15,1 27-3-15,-2 14 4 16,2 22 22-16,-1 12-9 16,-2 7 1-16,0 7 0 15,0 4 5-15,0 6-5 16,0 5 3-16,0 0 2 15,0 5 6-15,0-3-10 16,0-4-12-16,0-13-9 16,0-19-2-16,0-16-1 15,-2-18 1-15,2-17-9 16,-1-9-14-16,1-3-21 16,0-2-4-16,-3-3-14 15,1-2-21-15,1 0-31 0,1 0-46 16,0-5-115-16,0-12-420 15</inkml:trace>
  <inkml:trace contextRef="#ctx0" brushRef="#br0" timeOffset="-39471.65">21648 13020 481 0,'0'0'56'15,"0"0"9"-15,0 0-1 16,0 0-4-16,88-14 15 15,-47 14 15-15,5 8-32 16,6 12 5-16,8 5-17 16,7 5-11-16,2 2-14 15,-1 1-20-15,-3 1 0 16,-9 1 11-16,-4 3 3 16,-8 3 9-16,-4 1-11 0,-6 3 2 15,-7-1-3-15,-4 2-8 16,-9 4 5-16,-3 3 0 15,-8 0-1-15,-3 3 7 16,0 3 3-16,-12 4 5 16,-9 2-11-16,1 1 1 15,0 1-4-15,0-2 7 16,2-1 6-16,-4-3-14 16,-3 0-3-16,-4-3 2 15,-1-2-6-15,-1-4 4 16,-2-2-5-16,-3-5 1 15,-1-7-1-15,-4-7 0 16,2-10-1-16,-2-8-1 0,2-7 1 16,-1-6 1-16,-2 0 0 15,-5-4 0-15,-4-11 3 16,-9-3 0-16,-3-4-3 16,5 3 0-16,6-1 2 15,13 0 0-15,10 1-2 16,5-6-18-16,3-6-29 15,1-7-48-15,-2-8-91 16,-2-9-338-16</inkml:trace>
  <inkml:trace contextRef="#ctx0" brushRef="#br0" timeOffset="-38399.26">16082 7478 128 0,'0'0'72'15,"0"0"-9"-15,0 0 16 16,0 0-20-16,-104-8 3 16,69-1 23-16,-4 0 1 15,-3 2-21-15,-2 1-36 16,-1 3-5-16,0 2 4 0,3-1 13 15,5 2-25 1,5 0-5-16,6 0-6 0,4 0-4 16,4 0 0-16,7 3-2 15,4 0 1-15,2 0-30 16,1 0-14-16,3 1-55 16,1 0-64-16,0 0-47 15</inkml:trace>
  <inkml:trace contextRef="#ctx0" brushRef="#br0" timeOffset="-36599">16070 7435 137 0,'0'0'156'16,"0"0"-94"-16,0 0 33 15,0 0-24-15,0 0-10 0,0 0 39 16,-9 38-2-16,4-10-30 16,-1 10-17-16,-2 2-10 15,-1 8-22-15,1 7 10 16,-1 7-13-16,0 4 5 16,2 6-7-16,1 4-1 15,-2 6-11-15,1 4 2 16,-1 1-2-16,-1 0-1 15,0 1 2-15,-4-4-3 16,1 1 7-16,-3-3-7 16,-3-6 0-16,-4-3 0 15,-2-1 3-15,-1 0-3 16,0-1 0-16,2 4 3 16,-1-1-3-16,2 2 0 0,0 1 2 15,3-4-1-15,0-1-1 16,1 0 0-16,-1 1-1 15,-3 2-1-15,-4-2 0 16,2-1 4-16,-3-4-2 16,2-1 2-16,1-3 2 15,4 1-3-15,3 2 0 16,2 2-1-16,2 1 0 16,-4 3-1-16,2 1 1 15,1-1 0-15,-2-3 2 16,2-6-1-16,3 3 1 15,-1-2-2-15,2 3 3 16,1-4-3-16,1 0 2 0,2-2 3 16,-1-3 2-16,-1 1 3 15,2 1 2-15,0-1 4 16,0 6-5-16,1 0 3 16,0 2-2-16,2 3-6 15,0-1-1-15,3-1-2 16,0-5-3-16,0-3 1 15,0-4-1-15,0 0 3 16,0-2-3-16,0 3 4 16,0-1-1-16,0 5 5 15,0-1 12-15,-1-1-2 16,-4-1-5-16,-1-3 3 0,3-3-6 16,0-7-5-16,3-3 2 15,0-7-6-15,4-4 1 16,9 2 1-16,-3 0-3 15,-1 4 1-15,-5-1 2 16,-2 1 4-16,-1-1-2 16,1-4-3-16,5-2-1 15,10-8-1-15,7-4 0 16,14-5-8-16,9-6-4 16,11-2 0-16,6-4-3 15,7-1 10-15,6-1-2 16,-1 0 1-16,-3 0 2 15,-4 0 1-15,-1 0-8 0,2 3 2 16,5 2-2-16,7 5 0 16,3 1 11-16,4 4 0 15,4-1 6-15,2 3-5 16,7 0 11-16,2 1 1 16,4 0 4-16,-1-1-7 15,-7-1 1-15,-6 0-5 16,-8 1 2-16,1 3 2 15,1 2-8-15,6 3 1 16,0 2-3-16,3 0 0 16,-3-2 3-16,-5 0-3 15,-2-2-1-15,-2-4 1 16,0 0 0-16,2 0 1 16,-3-1 0-16,-2 1 0 0,-6 1-2 15,-1 3 0-15,-3 1 1 16,-1 1 0-16,-4-1 0 15,-6-2 0-15,-1 0 1 16,-5-3-1-16,-4 0 0 16,3-4 3-16,1 1-3 15,0-1-2-15,0 1 2 16,-4 0 0-16,-3 1 2 16,-2-2-1-16,2 3 0 15,-2-1 3-15,0-2-2 16,2-1-2-16,-2-3-3 15,3-2 0-15,2 0 2 16,4 1-3-16,2 1 2 0,1 0 2 16,3 3 1-16,0-2-1 15,1 1-6-15,-3-2 6 16,1-2 1-16,-2-4-1 16,0-5-3-16,3 0 0 15,-1 0-4-15,-3-1 5 16,-2-2 1-16,-6 1-5 15,-3 0 6-15,-7 1 2 16,-5-6 3-16,-2 1-3 16,-1-5-2-16,2-3 0 0,1-1-3 15,2-1 3 1,0 1-2-16,0 3 1 0,-2 2-3 16,-1 5 4-16,-3 0 2 15,-2 5-2-15,-3-2 0 16,-1 1-3-16,-3-1 3 15,1 1 0-15,1 1 1 16,0 0-1-16,0 0 0 16,1 0 0-16,-2 0-1 15,0 0 1-15,-3 4 0 16,-3 1 0-16,-4-1 1 16,-5-1 0-16,-1-2-1 15,-3-1 0-15,-3 0 0 0,0 0 0 16,0 0-4-1,0 0-36-15,0-8-93 0,-3-11-264 16</inkml:trace>
  <inkml:trace contextRef="#ctx0" brushRef="#br0" timeOffset="-35686.76">20828 13316 430 0,'0'0'74'16,"0"0"-31"-16,0 0 50 15,0 0-27-15,0 0 22 16,0 0-1-16,24-7-70 15,0 7-14-15,5 0 14 16,6 3 11-16,4 10 7 16,5 1 3-16,3 5-18 15,3-2-9-15,0-3-5 16,-4-3-2-16,-4-6-1 16,-2-2 1-16,-3-3 1 15,-4 0-3-15,-3 0 11 16,-3 0 1-16,-5 0 7 15,-2 1 2-15,-3 1-14 0,-2 0 3 16,0-1-6 0,-1 1-3-16,-1 3 3 0,0-3-1 15,4 5-4-15,-1-1 1 16,8 3-2-16,1 1-4 16,4-1 4-16,2 6 0 15,0-3 1-15,-4 0 0 16,-9-4-1-16,-8-5-2 15,-8 0 1-15,-2-3-2 16,0 0 1-16,0 0-9 16,0 0-32-16,-16 0-48 15,-5 0-19-15,-3-2-287 0</inkml:trace>
  <inkml:trace contextRef="#ctx0" brushRef="#br0" timeOffset="-35210.71">21135 13869 249 0,'0'0'242'0,"0"0"-128"16,0 0 46-16,87 2-58 0,-47 3-50 15,8 2-30-15,4-1-21 16,-1-3 8-16,-1 0-8 16,-8-2 3-16,-6-1-4 15,-10 0 15-15,-10 0 9 16,-9 0 9-16,-2 0-15 15,-5-5-18-15,0-3-51 16,0-7-170-16,-12 1-458 16</inkml:trace>
  <inkml:trace contextRef="#ctx0" brushRef="#br0" timeOffset="-33566.6">22455 13855 10 0,'0'0'75'0,"0"0"26"15,0 0-21-15,0 0-13 16,0 0 33-16,0 0 9 15,-30 28-10-15,30-28-9 0,0 0 3 16,0 0-9-16,0 0-20 16,8 0-20-16,16 3-2 15,9-1-11-15,7-1-9 16,6 1-11-16,2-1-11 16,3 3 3-16,7 0 0 15,7 4 1-15,9 3 6 16,8 0 22-16,7 3-26 15,5 0 1-15,9-1-3 16,1 0 3-16,5 1-7 0,-3-4 0 16,-4-2 3-1,-1-3-3-15,-7 0-4 16,-8-3 4-16,-5-2 8 0,-2 0-4 16,-4 0 14-16,-2 0-14 15,-3 0 3-15,-3-2 4 16,0-3-2-16,3-1-3 15,-1-1-4-15,0 0 2 16,-3 1-7-16,-6 2 3 16,-4 0-4-16,-3 4 4 15,-1 0 0-15,-4 0 0 16,1 0-1-16,-3 0-3 16,1 0 2-16,0 0-7 15,-2-3 8-15,1-1 1 16,-2 2 0-16,0 2-4 0,1 0 3 15,0 0 0 1,-8 0 1-16,-4 0 0 0,-8 0 0 16,-4 0 0-16,3 0 3 15,0 0-2-15,3 0-1 16,3 0 0-16,2 0-1 16,6 0 1-16,1 0 2 15,-1 0-2-15,-3 0-3 16,-13 0 3-16,-9 0 0 15,-5 0 2-15,-6 0 12 16,-1 0-1-16,1 0 3 16,-1 0-5-16,5 0 2 15,-3 0 6-15,-2 0-15 16,4 0-4-16,-4 0 8 0,2 0-2 16,-1 0-3-1,-1 0-2-15,1 0 2 0,-1 0 2 16,8 0-1-16,2 0 1 15,4 0-2-15,4 0-3 16,0 0-2-16,-5 0 2 16,-1 3 0-16,-7-2 0 15,-3-1 0-15,-3 0 1 16,0 0 2-16,0 0 3 16,0 0-2-16,0 0 2 15,0 0-2-15,0 0 0 16,0 0-3-16,0 0-1 15,0 0 0-15,0 0-3 0,0 0-11 16,0 0-27-16,0 0-54 16,-12 0-84-16,-1-10-359 15</inkml:trace>
  <inkml:trace contextRef="#ctx0" brushRef="#br0" timeOffset="-32424.62">26205 10361 179 0,'0'0'120'16,"0"0"-45"-16,0 0-8 16,0 0-15-16,0 0 4 15,0 0-3-15,-21-15-5 16,17 15 17-16,4 0-11 16,-1 0-11-16,-1 15-31 15,-4 7 56-15,0 6-20 16,1 8-16-16,-1 4-3 15,1 5 7-15,-1 2-21 16,1 0 7-16,2 3 2 16,3 0-2-16,0-1-6 15,8-5-9-15,9 1-3 0,0-8 0 16,2-5-3 0,-5-7 0-16,1-8 3 0,-3-3-1 15,2-8 4-15,2-2 5 16,7-2-3-16,9-2 9 15,7 0-7-15,11 0-8 16,11 0 0-16,14 0-6 16,5 4 2-16,14 8 1 15,9 0 0-15,3 2-3 16,6 2 2-16,-3-2-6 16,-2-3 2-16,-7-2-15 15,-6-4 5-15,-6 1-8 16,-9 0 17-16,-13 2 3 15,-16 0 0-15,-14-2 3 16,-15-2 1-16,-12-3-1 0,-7 1-28 16,-2-2-51-16,0 3-39 15,-24-1-220-15,-7 1-233 16</inkml:trace>
  <inkml:trace contextRef="#ctx0" brushRef="#br0" timeOffset="-31275.13">26028 12414 99 0,'0'0'158'0,"0"0"-146"16,0 0 67 0,0 0-20-16,0 0-17 0,0 0 49 15,5-14 22-15,-3 14-15 16,0 0-14-16,-1 0-47 15,2 0-14-15,3 0-12 16,3 0 5-16,7 2 8 16,7 1-9-16,2 0-3 15,9 1-7-15,-1 0-5 16,0 1 2-16,-3-1 2 16,-5-1-2-16,-5-2 2 15,-7 0 3-15,-4-1 10 16,-3 0-2-16,-1 0 10 0,-1 0 1 15,2 0-10 1,-2 0-7-16,-2 0 0 0,-1 0-5 16,-1 0-4-16,0 0-3 15,0 0 2-15,0 0-4 16,0 0 4-16,0 0 2 16,0 0 2-16,0 0-1 15,2 0 0-15,-1 0 1 16,-1 0 4-16,0 0-4 15,0 0-1-15,0 0 1 16,0 0 1-16,0 0-2 16,0 0 3-16,0 0-2 0,0 0 0 15,3 0 1 1,7 0-2-16,4 0 4 0,3 0-2 16,4 0-4-16,-1 0-2 15,0 0 1-15,1 3 1 16,1 0 0-16,5 0 0 15,7 2 1-15,8-2-1 16,9 1 0-16,1-2 0 16,0-2 0-16,0 0 3 15,-1 0-3-15,-5 0-7 16,0 0 3-16,-5 0 4 16,-2-3-1-16,-1-1 0 15,1-1 1-15,0 0-2 16,1-1-4-16,-1 4-11 15,-3 0 0-15,-2 1 8 0,-4 1 4 16,-5-2 4-16,-7 1 1 16,-7 1 2-16,-7-1-2 15,-4 1 0-15,2-2-10 16,-2-3 1-16,0 0-42 16,0-7-109-16,0-2-189 15</inkml:trace>
  <inkml:trace contextRef="#ctx0" brushRef="#br0" timeOffset="-29722.06">25911 13968 134 0,'0'0'111'16,"0"0"-101"-16,81 2 14 16,-47-1 22-16,5-1 6 15,4 1-2-15,3-1 24 16,1 0-60-16,-7 0 27 15,-6 0 38-15,-10 0 16 0,-4 0 7 16,-11 0-36-16,-2-1-26 16,-4-2-9-1,-3 2-12-15,0-1-4 0,1-1-15 16,-1 2 1-16,2-2-1 16,-1-2 2-16,2-2-1 15,0-5 0-15,0-3 0 16,-1-4 3-16,-1-9-2 15,-1-5 12-15,0-7 25 16,0-7-9-16,0-9-20 16,2-7-6-16,7-4-2 0,-2 2 0 15,2 7-2 1,0 14-1-16,0 7 1 0,-1 8 0 16,-2 8 6-16,-3 6-5 15,-3 3 1-15,0 4 5 16,0 2 0-16,0-2-2 15,0 3-3-15,0 1 1 16,0 1-2-16,0 3 0 16,0 0 0-16,0 0 2 15,0 0 1-15,0 0 1 16,0 0-4-16,0 0 0 16,1 0-1-16,12 0 4 15,10 0 6-15,15 0-1 16,14 0-8-16,13 4-1 15,8 9 0-15,9-4 2 0,6 1-4 16,4-4-6-16,1-4-13 16,-8-2 6-16,-7 0-15 15,-14 0 18-15,-9-7 7 16,-9-1 2-16,-7 5 4 16,-12-1-1-16,-11-1 4 15,-7 0-4-15,-6 0-2 16,-3 1-12-16,0-1-46 15,0-4-99-15,-4-4-158 16</inkml:trace>
  <inkml:trace contextRef="#ctx0" brushRef="#br0" timeOffset="-28993.81">27661 10826 156 0,'0'0'431'15,"0"0"-426"-15,0 0 1 0,0 0 55 16,103 118 47-16,-55-54-28 16,5 13-41-16,4 10 12 15,-2 6-21-15,-7 6-19 16,-7 9-8-16,-15 0-1 15,-10 2-2-15,-11 0 0 16,-5-6-1-16,-3 2 1 16,-11 2 0-16,-3 7 2 15,-1 2 11-15,0 1-5 16,-9 7 10-16,-4-2 3 16,-2-4-13-16,-5-3 0 15,0-8 17-15,-1 0-12 16,-4-2 8-16,0-7-13 15,2-2-7-15,4-7 3 0,5-6-1 16,4-6 5-16,1-6 7 16,-1-7-1-16,-2-9 4 15,-4-12-7-15,-1-15-10 16,4-12-1-16,7-12-5 16,7-5 1-16,8-3-9 15,9-26-15-15,0-18-43 16,16-17-92-16,16-14-197 15</inkml:trace>
  <inkml:trace contextRef="#ctx0" brushRef="#br0" timeOffset="-28287.46">27790 10743 197 0,'0'0'50'0,"0"0"-43"0,99-3 83 15,-49 12 11-15,8 10-20 16,13 9 7-16,11 8-7 15,15 9-21-15,6 6-36 16,9 10-4-16,3 1-10 16,1 5-7-16,-1 0-3 15,-3-2 1-15,-9 0 1 16,-5-1 1-16,-5 2-3 16,-5 3 19-16,-3 6 12 15,-3-2-29-15,-4-5 4 16,-6-4-4-16,-9-7-1 15,-9-5 16-15,-12-8-13 0,-10-5 1 16,-8-8-5-16,-6-7-3 16,-1-4 3-16,-4-3-6 15,-1-2-38-15,-3-1-72 16,-6-3-91-16,-3 0-171 16</inkml:trace>
  <inkml:trace contextRef="#ctx0" brushRef="#br0" timeOffset="-26855.39">27467 13994 270 0,'0'0'337'0,"0"0"-334"0,96-60-3 16,-46 37 69-16,8-5 8 16,11-6 2-16,6 0-35 15,10-2-11-15,3 0 6 16,4 0-18-16,5 1-14 15,6-4-7 1,0-7 7-16,-1-7-7 0,-3-4-9 16,-3-1-2-16,-2-1 7 15,-5 1 4-15,-5-1-3 16,-7-2 4-16,-1-3-1 16,-6-1 0-16,-5-2-2 15,-7 3-7-15,-6 1-3 0,-7 3 9 16,-2 9-12-1,-6 10 3-15,-4 8 11 0,-5 10 1 16,-2 1-5-16,-4 2 5 16,1 2 6-16,-1-5-1 15,-1-2-6-15,1-6 1 16,5-4 0-16,0-3-2 16,-3 2 2-16,-6 5 0 15,-6 7 0-15,-6 8 3 16,-3 3 10-16,-2 4-10 15,4 1 6-15,0-1-8 16,1 2 6-16,2 0 3 16,2-3-8-16,2 1 2 15,0-4-4-15,-1-4 11 0,-3 5-10 16,-3 0 8 0,-2 2-7-16,-1 4 17 0,-1 3-17 15,2 1 0-15,-1 2 4 16,1 0-3-16,0 0-3 15,2-1-10-15,3-1 1 16,1-1 8-16,3-1-4 16,-2-3 5-16,-1-1 4 15,-3 2-4-15,0-1 0 16,-6 1-4-16,0 2-1 16,0-1-2-16,0 2 7 15,-4-3-11-15,-5 4 11 16,1 1 1-16,2-1 0 15,2 2 2-15,0 0-2 16,2 0-1-16,-1 0 0 0,-2 0-2 16,2 0 1-1,-1 4 1-15,-1 4 0 0,1-1 1 16,-2 2-1-16,3-3 0 16,0 2 4-16,0-5-1 15,2 1 3-15,1-3-1 16,0-1 8-16,0 0 7 15,0 2 7-15,6-2 6 16,17 0 3-16,10 0-12 16,12 0-7-16,3 0-11 0,7-13 1 15,6-7 4 1,9-5 2-16,6-4 0 0,2-3-8 16,1-1 4-16,-9 1 0 15,-10 3 21-15,-13 5-20 16,-11 9 23-16,-5 2-8 15,-1 2-22-15,0 3-1 16,-2-1-1-16,-2 4-1 16,-7 0 0-16,-4 1-1 15,-9 2 2-15,-4 2-1 16,-2 0 0-16,0 0-5 16,3 0-2-16,-3 0-6 15,1 0-11-15,-1 0-18 16,3 0-29-16,4 8-100 15,5 0-86-15,8-4-281 0</inkml:trace>
  <inkml:trace contextRef="#ctx0" brushRef="#br0" timeOffset="-26250.5">31254 10596 709 0,'0'0'107'15,"0"0"-94"-15,-83-11-3 16,45 33 30-16,-2 16 6 16,1 16-20-16,5 11 0 0,7 15-1 15,5 4 7 1,7 0-14-16,6-3-7 0,9-6-11 16,6-4-20-16,27-7-74 15,16-13-164-15,14-16-173 16</inkml:trace>
  <inkml:trace contextRef="#ctx0" brushRef="#br0" timeOffset="-25365.18">31406 11060 898 0,'0'0'33'0,"0"0"-32"16,0 0 29-1,-101-17 21-15,73 30-22 0,1 7-3 16,6 4-11-16,5 1 1 16,8 1-14-16,8 0-2 15,0-3-6-15,15-4-21 16,13-5-16-16,5-4 4 16,1-5-8-16,-2-5-9 15,-10 0 15-15,-3-19 41 16,-6-6 10-16,-6-7 23 15,-7-1 2-15,0 1-16 16,0 6 22-16,0 6-3 16,-6 9-16-16,3 8 6 15,2 3-4-15,-1 0-24 0,2 3-4 16,0 15-6-16,0 7 9 16,13 1-1-16,19-2-10 15,8-4-22-15,6-7-26 16,-3-7-24-16,-7-6-4 15,-9 0 21-15,-8-11 67 16,-10-12 16-16,-7 0 24 16,-2-2 17-16,0 1-29 15,-5 4 12-15,-5 3-7 16,1 7-21-16,3 8 9 16,5 2-12-16,1 3-9 15,0 23-3-15,0 11 3 16,0 10 2-16,16 5-1 0,0-6-1 15,5-7-23-15,0-8-41 16,-1-11-32-16,-1-10 22 16,-4-10 44-16,-2 0 30 15,-4-8 14-15,-6-11-14 16,-3-5 48-16,0-3 11 16,0-3-2-16,0 4 5 15,0 1-41-15,2 8 9 16,4 6 1-16,2 7-1 15,3 4-14-15,3 0-15 16,5 4-1-16,6 10 0 16,7 3-5-16,0-5-21 15,0-6-14-15,-2-6 40 0,-7 0 5 16,0-18-5-16,-4-10 0 16,-3-8 5-16,-2-11 1 15,-2-13 8-15,-3-12-10 16,4-14 4-16,4-5 1 15,1-2-3-15,0 6 0 16,-6 15-3-16,-2 12 4 16,-6 20 0-16,1 16 0 15,-4 19 33-15,-1 10-40 16,-1 39-15-16,-17 24 15 16,-3 19 19-16,0 10-5 15,5 0-11-15,4-4-3 16,6-7-28-16,6-11-84 15,0-18-230-15</inkml:trace>
  <inkml:trace contextRef="#ctx0" brushRef="#br0" timeOffset="-25203.61">32130 10749 885 0,'0'0'196'0,"0"0"-147"15,0 0 25-15,0 0-68 16,161-2-6-16,-43 24-112 16,35-6-538-16</inkml:trace>
  <inkml:trace contextRef="#ctx0" brushRef="#br0" timeOffset="-18930.27">27360 12487 91 0,'0'0'2'0,"0"0"16"15,0 0 66-15,0 0-29 16,0 0 44-16,0 0-7 16,0 0-24-16,1-5 1 15,-1 5-13-15,0 0-10 16,0 0 7-16,0 0-6 16,0 0-17-16,0 0 1 15,6 0-8-15,8 0-11 16,9 3 28-16,15 4 4 15,5 2-24-15,5 1-11 16,1 0-1-16,-6-2-7 0,2 1 2 16,-3-2 3-1,-2-2-5-15,3-2-2 0,-2-2 2 16,-1 2 0-16,-2-3 1 16,-6 2 1-16,-8 1-1 15,-8-1-3-15,-5-2 2 16,-3 0-1-16,-2 0 1 15,-3 0-1-15,-1 0 0 16,-2 0-2-16,0 0 1 16,0 0 0-16,0 0-1 15,0 0-3-15,0 0 4 16,0 0 1-16,0 0 1 16,0 0 4-16,0 0 3 0,0 0-1 15,0 0-4 1,0 2-3-16,0-2 0 0,0 0 2 15,0 0-2-15,0 0-16 16,0 0-2-16,-2 0 18 16,-4 0 0-16,-5 0-17 15,-4 0-121-15,-2-2-394 16</inkml:trace>
  <inkml:trace contextRef="#ctx0" brushRef="#br0" timeOffset="-184447.29">17407 14953 422 0,'0'0'123'15,"-98"-10"42"-15,61 9-16 16,10 0-35-16,14 1-34 16,7 0-36-16,6 0-20 15,6 21-24-15,13 20 0 16,8 13 24-16,3 7-3 0,1 8-18 15,1 6 3-15,-1-1-1 16,-1-5-1-16,3-13-4 16,8-16 1-16,12-21-2 15,23-19 2-15,21-13 27 16,20-33 0-16,22-15-19 16,1-12-7-16,-6-7 0 15,-13-6-4-15,-22-9-8 16,-20 1-29-16,-12 6 1 15,-19 16-19-15,-15 21-42 16,-16 22-75-16,-17 8-150 16,-9 6-121-16</inkml:trace>
  <inkml:trace contextRef="#ctx0" brushRef="#br0" timeOffset="-184193.25">17529 14638 601 0,'0'0'16'15,"0"0"12"-15,0 0 3 16,0 0-13-16,0 0 77 16,0 0-15-16,16 92-35 15,15-64-11-15,7-3-5 16,8-4-18-16,12-16-1 0,15-5 4 15,24-22-6 1,26-22-7-16,17-11-1 0,9-3-16 16,-10-4-92-16,-34-4-277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3T04:30:06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1681 824 81 0,'0'0'467'0,"0"0"-430"15,0 0 54-15,0 0 30 16,0 0-41-16,0 0 12 15,0 0-17-15,-39-61-15 0,30 59-18 16,-4 1-14-16,-7 1-13 16,-13 3-14-16,-13 17-1 15,-6 7-1-15,-6 6 1 16,5 1 1-16,4 2-1 16,12-2 0-16,10-2-1 15,15-3-5-15,9-3 4 16,3-1-7-16,21-5 6 15,12-4 2-15,13-2 0 16,6-6 1-16,7-4 4 16,2-1-2-16,1-1 0 15,-6 1 0-15,-9-1 2 0,-8 4-4 16,-6 5-1-16,-9-2 0 16,-8 6-3-16,-10 4-2 15,-6 4 1-15,0 4 5 16,-22 6 1-16,-14 3 5 15,-12 0-2-15,-3-1 0 16,-4-5 10-16,3-5-4 16,7-10-1-16,8-4 7 15,13-10 6-15,5-1-9 16,8-17-9-16,11-15-4 16,0-11-54-16,36-5-115 15,21-1-198-15,7-1-287 16</inkml:trace>
  <inkml:trace contextRef="#ctx0" brushRef="#br0" timeOffset="415.58">2018 1076 463 0,'0'0'427'0,"0"0"-422"15,0 0 8-15,0 0 64 16,-51 79 2-16,43-49-22 15,4 1-14-15,4 0-16 16,0 1-13-16,12-6-10 16,13-1 1-16,1-5-5 0,8-6 0 15,2-5-4 1,-5-8 6-16,-1-1-4 0,-5-8 4 16,-8-11-2-16,-8-5 15 15,-5-3-5-15,-4-2-2 16,0-3 0-1,-10-2-1-15,-4-2-3 0,-2 8-3 16,7 7 8-16,6 10 13 16,3 9 9-16,0 2-17 15,0 0-14-15,3 17-14 16,16 14 14-16,7 9 11 16,6 4 0-16,0 6-5 15,2 4-4-15,2 4-2 16,6 0 0-16,2-2-36 15,3-11-27-15,-1-14-194 0,-6-17-288 16</inkml:trace>
  <inkml:trace contextRef="#ctx0" brushRef="#br0" timeOffset="942.53">2511 1134 873 0,'0'0'129'0,"0"0"-78"16,0 0 20-16,0 0-63 16,0 0 0-16,2 99 49 15,19-47-25-15,6 2-19 0,3 5-8 16,-2-6-5-16,2-6-2 16,-8-10-7-16,-3-13-16 15,-8-10-20-15,-8-11 3 16,-3-3-10-16,0-12 52 15,0-15 12-15,-11-13-12 16,-8-6 6-16,-2-3-6 16,0 2 4-16,2 12 21 15,13 11 3-15,4 13 6 16,2 10-7-16,2 1-26 16,20 12 6-16,11 12 1 15,12 12-2-15,1 5-2 16,-1 3-4-16,-8-3 0 15,-13-6 0-15,-5-12 0 16,-11-8 0-16,-7-13-2 0,-1-2 2 16,0-1 2-16,0-23 16 15,-10-13-17-15,-8-10 1 16,6-4-2-16,4-2 1 16,6 5 3-16,2 13-1 15,10 12-2-15,11 11 5 16,3 12-5-16,10 3-1 15,-1 23-3-15,1 13 0 16,-3 11 2-16,-11 11-1 16,-4 1-49-16,-7-1-179 15</inkml:trace>
  <inkml:trace contextRef="#ctx0" brushRef="#br0" timeOffset="1921.99">3849 1224 204 0,'0'0'41'0,"0"0"-13"16,0 0 94-16,0 0-18 15,0 0 20-15,0 0 20 16,-25-11-28-16,25 9-34 16,0 2-27-16,8 0-23 15,26-1-21-15,33-5 50 16,21-7-14-16,22-4-14 16,11-3-26-16,-3 1-7 15,-12 4-1-15,-15 2 0 0,-23 5-12 16,-23 2-9-1,-15 3-32-15,-18 3-92 0,-12 0-166 16,-21 0-26-16</inkml:trace>
  <inkml:trace contextRef="#ctx0" brushRef="#br0" timeOffset="2193.26">4316 1052 323 0,'0'0'431'0,"0"0"-424"16,0 0-4-16,0 0 51 16,0 0 20-16,0 0-59 15,0 0 3-15,85-21-5 0,-19 8-13 16,4 5-1-16,0 4-1 16,-15 4-3-16,-16 0 4 15,-17 14-10-15,-19 12 2 16,-3 13 9-16,-19 13 26 15,-18 8 19-15,-11 10-13 16,-7 12-24-16,-2 3-8 16,5 1-27-16,13-13-212 15</inkml:trace>
  <inkml:trace contextRef="#ctx0" brushRef="#br0" timeOffset="17485.93">8215 1017 601 0,'0'0'164'16,"0"0"-132"-16,0 0 47 15,0 0 10-15,0 0-15 16,0 0-41-16,0 0-20 16,-10-19-13-16,10 34 1 15,7 9 10-15,2 5 8 16,-1 8-3-16,-4 4 0 16,2 4 7-16,0 7 7 0,-3 6-14 15,-2 2-7 1,-1 2-7-16,0-3 4 0,0-4-5 15,0-1 0-15,0-6 2 16,0 0-2-16,0-2 1 16,0 0 8-16,-1-4-1 15,-2 1-8-15,-3-2 9 16,3 2 2-16,0-4-4 16,0 2 15-16,3 0-13 15,-1 1-8-15,-1-3 1 0,1-2 0 16,1-1 1-1,0-2 0-15,0-4 1 0,0 1-3 16,0-1 4 0,-3 0 1-16,1 3-2 0,-4 3-1 15,3 0-4-15,-1 3 6 16,1 0-1-16,1-1 0 16,-4-4 0-16,5 3-2 15,-2-3 10-15,1-1-1 16,2 1-10-16,0-3-1 15,0-1 17-15,0-4-14 16,0 1-4-16,-1 1 1 16,1 3 2-16,-3 2 7 15,3-2-7-15,0 3 7 16,0 2-3-16,0 1 13 0,0 2-14 16,0 1 0-1,0-2 26-15,0 0-25 0,0 1-5 16,1 1 11-16,7-3-7 15,-2-1 11-15,0-5 2 16,1-2-15-16,1-6 8 16,-4-4-11-16,1-7 0 15,-2-9-1-15,-3-3-10 16,4 0-42-16,8-23-44 16,10-21-92-16,4-31-299 15</inkml:trace>
  <inkml:trace contextRef="#ctx0" brushRef="#br0" timeOffset="19610.93">8208 1037 387 0,'0'0'95'0,"0"0"-49"16,0 0 39-16,0 0-13 15,0 0 26-15,0 0-38 16,98-41-22-16,-53 35-8 15,13 5-6-15,8 1-10 16,10 0-5-16,6 0-4 16,0 3-3-16,6 1-2 15,-5-2 0-15,2 1-2 16,-2 2 2-16,-3-2 3 0,5 3-3 16,6-1 1-1,6 1-1-15,3-1 4 0,4 1-4 16,-5-1-1-16,-7-2 0 15,-7 1 1-15,-12-2 0 16,-7-1 0-16,-8-1 1 16,-3 0-1-16,-1 0 2 15,1 0-1-15,1 0 0 16,-1 0 1-16,-2 0-1 16,4 0-1-16,-5 0 2 15,1 0 0-15,0 0-1 16,-4 0-1-16,2 2 1 15,-2 0-1-15,-1-2-3 16,-3 3 3-16,1-3-1 0,-4 2 0 16,1-1 1-16,0 1 0 15,-1-1 1-15,3-1-1 16,-8 0-1-16,-3 0 1 16,-5 0 1-16,-7 0 1 15,-7 0-1-15,0 0 1 16,-6 0 4-16,0 0 12 15,1 0-1-15,-2 0-3 16,-1 0 0-16,-2-1 4 16,-1-1 5-16,-2 1 2 15,-2 1 2-15,0 0-9 16,0-2-6-16,0 2-5 16,0 0-3-16,0 0 1 0,0 0-4 15,0 0-1 1,0 2-6-16,1 10 6 0,8 7 0 15,-3 5 6-15,3 4 0 16,-3 5 0-16,1 6 3 16,1 9 5-16,-1 8-2 15,5 7 9-15,-3 2-14 16,-3 1-4-16,0 1-1 16,0-4-1-16,0 3 3 15,1-4 3-15,1 1-6 16,0-6 12-16,2-1-3 15,-6-2 1-15,2-2-1 0,-3 0-4 16,0-1 5-16,0 2-9 16,-1-2 1-16,-2 4-1 15,0-2-1-15,0 1 3 16,0 1-3-16,4-3 0 16,-1-1 3-16,3-3-4 15,2-2 3-15,-1 0-2 16,3 2 2-16,-2-1-1 15,0 5 0-15,-1 1-2 16,-3-2 5-16,-1-2-2 16,-3 1-3-16,0-4 0 15,0-4 2-15,0-2 1 16,2-7-3-16,2-2 3 16,1 0 1-16,1-4-2 15,0-4-1-15,1-3 1 0,-2-3 0 16,-1-3-1-16,-1-8 2 15,0-1-3-15,-3-3 0 16,0-2 2-16,0 0 0 16,0 0 0-16,0 0 0 15,-9 0-2-15,-12 0-3 16,-8 0-8-16,-6 0 7 16,-2 0-1-16,-5 0-13 15,2 0 4-15,-4 0 3 16,1 1 0-16,-2 2 5 0,-4-1 1 15,-7 0 0 1,-10 1 1-16,-4-2-3 0,-4 4-4 16,5-3 9-16,6 2 2 15,5 2 1-15,6-1-1 16,2-1 0-16,7 0-1 16,6-1 1-16,3-2-3 15,1 1 3-15,-5 4 0 16,-5-2 1-16,-3-2-2 15,-2 1 0-15,0-1 1 16,5 0 0-16,3 1 0 16,9 2 1-16,1-3-2 15,0 1 1-15,5 1-1 0,-4 0 0 16,0 2 0 0,-3 2-1-16,-5-1 2 0,-2 2 0 15,-4-1 0 1,1-3 1-16,1 1-1 0,3-5 0 15,2 3 0-15,6-4 0 16,5 0 0-16,1 0 2 16,0 0-2-16,-1 0 0 15,-5 3-2-15,-6 1 1 16,-4 2 1-16,-3-1-1 16,-3 0 2-16,1-1-2 15,4-3 2-15,6 1-2 16,4-1 0-16,2-1 0 15,5 0-1-15,-3 0-1 0,-1 0-5 16,0 0 4-16,-4 0 2 16,-2 0-4-16,-6 0 1 15,-2 0 1-15,-1 0 3 16,-2 0 1-16,3 0 1 16,2 0-1-16,4 0 0 15,2 0 0-15,3 0 0 16,1 0 0-16,-3 0 0 15,2-4 2-15,-7 0-2 16,-5-1-1-16,1 1 1 16,-2 0 2-16,5-1-2 15,6 0 3-15,9 1-2 16,8 0-1-16,4-1 0 0,10-6-42 16,2-9-196-1</inkml:trace>
  <inkml:trace contextRef="#ctx0" brushRef="#br0" timeOffset="20812.24">9282 1571 603 0,'0'0'101'15,"0"0"-97"-15,0 0 26 16,0 0 42-16,0 0-23 16,0 0-10-16,0 0 4 15,-14-7-11-15,14 7 1 16,2 0-7-16,17 0 12 16,14 0 37-16,16 0-24 15,8 0-27-15,5 0-14 16,-2-7-8-16,-3 5-1 15,-9 0-1-15,-11 1-3 16,-12 1 0-16,-10 0-1 0,-12 0-4 16,-3 0-4-16,0 0 6 15,0 0 6-15,0 0 0 16,0 0 7-16,0 0-2 16,0 0 0-16,0 0-2 15,0 0 1-15,0 0-1 16,0 0-2-16,0 0-1 15,0 0 0-15,0 0 0 16,0 0 1-16,0 0-1 16,0 0 0-16,0 0 1 15,0 0-1-15,0 0 1 16,0 0-1-16,0 0 0 16,0 0-1-16,0 0 1 15,0 0-1-15,0 0 0 16,0 0-1-16,0 0-4 0,0 0-3 15,0 0-19-15,0 0-23 16,0 0-55-16,0 0-89 16,-7 0-252-16</inkml:trace>
  <inkml:trace contextRef="#ctx0" brushRef="#br0" timeOffset="21313.92">9216 1308 731 0,'0'0'46'15,"0"0"5"-15,0 0 46 16,0 0-16-16,0 0-36 16,0 0-28-16,-9 38-15 15,9 13 27-15,0 11 4 16,9 5-5-16,9 5 18 16,3 1-19-16,-3-1-2 15,4-5-16-15,-4-5 4 16,-6-7-9-16,0-12-4 0,-6-8 0 15,-3-6-7 1,-2-9-19-16,-1-7-49 0,0-7-80 16,6-6-244-16</inkml:trace>
  <inkml:trace contextRef="#ctx0" brushRef="#br0" timeOffset="21680.23">9710 1250 895 0,'0'0'13'0,"0"0"-12"15,0 0 19-15,0 0 13 16,0 0 95-16,-3 119-60 16,3-60-33-16,10 5 2 15,3 4-2-15,1 2-11 16,0-1-10-16,3 1 10 16,-3-6-13-16,1-6-2 15,-3-10-2-15,-2-7-7 16,1-11 0-16,-5-6 0 15,-2-12-4-15,-2-4-23 0,-2-3-40 16,0-5-81-16,-5 0-278 16</inkml:trace>
  <inkml:trace contextRef="#ctx0" brushRef="#br0" timeOffset="22940.02">10409 2252 659 0,'0'0'90'16,"0"0"-29"-16,-17-88 66 15,9 47-20-15,5-5-43 16,0-8-11-16,3-10-26 16,0-14-10-16,0-7-17 15,0-6 0-15,6-1 0 16,-1 5-2-16,-2 5-5 15,1 7 7-15,5 7 0 16,0 11 3-16,0 19-7 0,-2 17 6 16,-2 13-5-16,-4 8 3 15,5 0-2-15,5 12-3 16,8 25 0-16,14 21 5 16,4 14 4-16,2 10-3 15,-5 1-1-15,-1-3 1 16,-9-2-1-16,-5-6 0 15,-4-4-2-15,-9-10-15 16,-4-8-38-16,-2-10-74 16,0-10-136-16,0-10-65 15</inkml:trace>
  <inkml:trace contextRef="#ctx0" brushRef="#br0" timeOffset="23129.51">10360 1755 442 0,'0'0'98'0,"0"0"26"16,0 0-6-16,0 0-23 15,0 0-42-15,0 0 19 16,93-6-18-16,-47 6-46 16,2 0-8-16,-1 0-46 15,-2 0-121-15,-2-5-254 16</inkml:trace>
  <inkml:trace contextRef="#ctx0" brushRef="#br0" timeOffset="23380.1">11043 1696 925 0,'0'0'30'0,"0"0"-20"16,0 0 10-16,0 0 25 0,0 0-38 16,0 0-7-1,0 0-92-15,0 0-338 0</inkml:trace>
  <inkml:trace contextRef="#ctx0" brushRef="#br0" timeOffset="23736.14">10089 1719 580 0,'0'0'240'16,"0"0"-228"-16,0 0 27 15,0 0 37-15,0 0-28 0,0 0-41 16,0 0-7 0,-5 0-147-16,-8 0-585 0</inkml:trace>
  <inkml:trace contextRef="#ctx0" brushRef="#br0" timeOffset="24892.7">8187 1517 115 0,'0'0'84'16,"0"0"-13"-16,0 0 24 16,0 0-18-16,0 0-12 15,0 0-7-15,0-5-2 16,0 5 10-16,-2 0-6 16,2 0-10-16,-7 0-17 15,-5 0-11-15,-10 0-9 0,-13 0-8 16,-8 0-3-1,-9 2 0-15,-8 4 1 0,-7 0-3 16,-6-1 3-16,-2 1 7 16,-2-3 1-16,5 4 7 15,5-4 8-15,0 2-14 16,-1 2-1-16,-6-2-9 16,-3 7-1-16,-2-4 5 15,-8 3-6-15,1-1 1 16,-5-1-1-16,0 1 0 15,4-2-1-15,8-1 1 16,11-2 0-16,12 0 3 16,13-1-2-16,9-1 2 15,7-2-3-15,6-1 0 16,6 2 0-16,6-2 1 0,9 0-1 16,0 3-4-16,0 0-42 15,17 5-109-15,8-4-27 16,11-4-224-16</inkml:trace>
  <inkml:trace contextRef="#ctx0" brushRef="#br0" timeOffset="25710.5">8180 2648 220 0,'0'0'97'0,"0"0"-83"16,0 0 65-16,0 0-13 15,0 0-31-15,0 0-12 16,0 0 9-16,-51 6 7 16,33-2 9-16,-4-2 10 15,-7 3-6-15,-8-2 0 16,-5 2-13-16,-10-1-11 15,-5 1 2-15,-8 4-7 16,-7 1-13-16,-7-2 5 16,-9 2-3-16,-3 0 8 15,-9-1-19-15,0 3 9 16,-3 0 19-16,-3-2-24 0,-4 3-3 16,5-2 17-1,11-7 12-15,17 2-9 0,26-3-13 16,17-3-1-1,17 1-2-15,10-1-4 0,4 0-2 16,3 0 0-16,0 0-3 16,0 0-48-16,0 0-91 15,10-1-161-15,-4-15-311 16</inkml:trace>
  <inkml:trace contextRef="#ctx0" brushRef="#br0" timeOffset="26415.2">5821 1792 308 0,'0'0'243'0,"0"0"-233"16,0 0 101-16,0 0 55 16,0 0-49-16,0 0-61 15,-61-46 1-15,51 14-10 16,2-6-14-16,8-4-12 16,0-11-20-16,0-8 4 15,0-11-5-15,5-10-2 16,2-4-4-16,-6 5 1 15,1 6 4-15,-2 20 1 16,0 16 2-16,0 15 7 16,0 19-6-16,0 2-3 15,0 3 0-15,3 0-1 16,9 27-13-16,6 13 14 16,12 16 0-16,4 14 0 15,5 6-2-15,-2 3 1 0,-1-3-8 16,-9-9-55-16,0-13-90 15,-8-11-162-15,-4-14-116 16</inkml:trace>
  <inkml:trace contextRef="#ctx0" brushRef="#br0" timeOffset="26600.71">5748 1378 564 0,'0'0'67'0,"0"0"-24"16,0 0 50-16,0 0-23 0,63-73-19 16,-26 66-21-16,6 3-21 15,3 3-9-15,-2 1-53 16,-5 0-250-16,-9 9-194 16</inkml:trace>
  <inkml:trace contextRef="#ctx0" brushRef="#br0" timeOffset="26980.69">5805 2392 489 0,'0'0'350'16,"0"0"-350"-16,0 0 4 15,0 0 24-15,0 75 48 16,0-36-4-16,6 7-32 15,4 8-16-15,1 7-10 0,-1 1-6 16,-1 3-8-16,-3 0 0 16,-3-5-2-16,0-4-17 15,0-16-32-15,3-12-63 16,6-15-119-16,0-13-62 16</inkml:trace>
  <inkml:trace contextRef="#ctx0" brushRef="#br0" timeOffset="27447.67">5860 2426 745 0,'0'0'65'16,"0"0"-38"-16,0 0 101 0,0 0-37 16,0 0-66-16,0 0-25 15,-3-17-7-15,30 29 7 16,10 2 7-16,9 2-4 15,-1 0-3-15,-7-2-10 16,-13 3-6-16,-12-2-5 16,-7 0-3-16,-6-1 8 15,0 0 12-15,0 1-6 16,-13 1 6-16,1-1-5 16,0 3 5-16,0-1 1 15,6 0 0-15,6-1-1 16,0-2-2-16,0-4-5 15,11 2 2-15,5-5-5 16,-4 1 6-16,6-2-8 0,-2-1 16 16,-3-2 14-16,-2 0-10 15,1 2 10-15,-6 1 2 16,-2 2 2-16,-2 4 3 16,-2 3-9-16,0 3 9 15,0 0-1-15,-12 1-4 16,-9 1 18-16,-6-2-17 15,-7-1-8-15,-12-4 1 16,-11-6-10-16,-13-4-1 16,-3-3-49-16,-9-3-140 15,1-23-294-15</inkml:trace>
  <inkml:trace contextRef="#ctx0" brushRef="#br0" timeOffset="28887.44">11522 1581 298 0,'0'0'73'16,"0"0"-72"-16,0 0 7 15,0 0 48-15,0 0 34 16,0 0 34-16,-39 5-13 0,39-5-40 16,0 0-15-16,0 0-3 15,14 0-5-15,14 0-23 16,14-5 11-16,13-6-12 16,12 1-8-16,9 0-6 15,8-2-5-15,2 2-2 16,-1 2-3-16,-6 0-2 15,-9 2 0-15,1 2-1 16,0-1 3-16,5-3 2 16,14-3-2-16,14 0 0 15,17 2 9-15,13-1 4 16,2 3-11-16,-7 0-2 16,-13 2 0-16,-14 0 0 0,-12-2-1 15,-12 2 0-15,-3-2 1 16,-1-1 0-16,-3-1 0 15,2-5 0-15,-1 1 0 16,1 2 0-16,-3 0 0 16,-3 5 0-16,-7 0 2 15,-8 2-2-15,-7 3 0 16,-5-1 2-16,-3-1-2 16,4 1 0-16,5-3 1 15,7 1-1-15,3-1 0 16,2 0 0-16,-4 2 0 15,-10-1-1-15,-11 3 1 16,-10 1 2-16,-10 0 2 0,-7 0 3 16,-6 0 6-16,0 0 18 15,0 0-7-15,0 0-14 16,0 0-6-16,0 0-3 16,0 0-1-16,0 0-9 15,0 0-44-15,-3-9-145 16,-18-9-376-16</inkml:trace>
  <inkml:trace contextRef="#ctx0" brushRef="#br0" timeOffset="29691.79">13330 648 304 0,'0'0'136'16,"0"0"-72"-16,0 0 67 0,0 0-14 15,0 0-51-15,0 0-28 16,-58-32-18-16,43 32-13 15,-5 0-4 1,0 13-1-16,3 6-2 0,4 2 0 16,5 1-6-16,8 2 1 15,0-1 2-15,0-2-4 16,16-4-9-16,6-5 11 16,4 2-2-16,3-6 3 15,1-1-12-15,-1-2 2 16,-2-2 5-16,-5 3 4 15,-3-1 3-15,-5 3-5 16,-6-1 7-16,-4 0-3 0,-1 1 0 16,-3 3-1-16,0 1 7 15,0 2-3-15,0 2 11 16,-12 0-4-16,-5 0 5 16,-6 2 1-16,-5-3 8 15,-4-1 5-15,2-3-2 16,1-5-13-16,5-1 5 15,9-5-8-15,8 0-3 16,7-11-5-16,7-12-58 16,29-7-227-16,13-3-160 15</inkml:trace>
  <inkml:trace contextRef="#ctx0" brushRef="#br0" timeOffset="30077.76">13521 768 445 0,'0'0'240'0,"0"0"-238"0,0 0 78 16,0 0 4-16,0 0-46 15,0 0-3-15,-54 53-1 16,54-29 1-16,0 0-23 16,0-3-12-16,9-5 0 15,6-2-3-15,1-8-6 0,5-2-17 16,-3-4-9-1,1 0 3-15,-5-7 28 16,-4-7 4-16,-5-3 7 0,-5-2 0 16,0-1 14-16,0 0 8 15,0-3 4-15,0 3 12 16,0 4-26-16,0 6 6 16,0 6 17-16,0 4-19 15,0 0-17-15,9 11-6 16,9 15 0-16,3 5 2 15,1 4-2-15,-3-1-1 16,-1-1-3-16,0-5-21 16,1-5-62-16,0-11-115 15,-2-10-286-15</inkml:trace>
  <inkml:trace contextRef="#ctx0" brushRef="#br0" timeOffset="30567.44">13743 739 45 0,'0'0'537'0,"0"0"-433"16,0 0 64-16,0 0-70 15,0 0-57-15,0 0-38 16,12 25 64-16,4 6-34 16,-1-1-15-16,-2-3-17 15,-2-6-1-15,-5-7 0 16,-1-4-13-16,-4-6-8 15,1-4-14-15,-2 0-8 0,0-7 37 16,0-7-1-16,0-6-13 16,0 4 19-16,0 0 1 15,-5 1 2-15,4 0 11 16,1 5 14-16,0 0-5 16,0 6 0-16,3 3-12 15,7 1-5-15,5 0 2 16,4 5-4-16,-2 5 0 15,-1 0-3-15,-7-6-5 16,-7-1-6-16,-2-1-6 16,0-2-6-16,0 0 5 0,0-5 11 15,0-6-11 1,-5-3 16-16,-1-2 2 16,3 1 2-16,3 0 0 0,0 1 5 15,8 2 1 1,8 8 2-16,2 4-5 0,4 0-3 15,2 20-2-15,-3 5-1 16,0 6-9-16,0 0-15 16,-5-3-69-16,2-6-312 15</inkml:trace>
  <inkml:trace contextRef="#ctx0" brushRef="#br0" timeOffset="31679.41">14389 903 23 0,'0'0'231'0,"0"0"-210"16,0 0 61-16,0 0 82 0,0 0 41 16,0 0-61-16,-12-4-74 15,12-12-15-15,-3-4 4 16,-1-5-7-16,1-3-23 16,-2-4-18-16,4-2-8 15,1-8 2-15,0-4-3 16,0-7-2-16,0 1 0 15,0 0-2-15,3 9-3 16,3 10 2-16,-2 11 2 16,0 10-2-16,-1 8 1 15,0 4-1-15,5 0 1 16,7 9 0-16,6 19-2 0,9 18 4 16,2 12-2-16,-2 11 2 15,-3 5 0-15,-5-5-1 16,-7-5 0-16,-3-3-7 15,-3-11-36-15,-3-10-108 16,1-12-143-16,-2-11-108 16</inkml:trace>
  <inkml:trace contextRef="#ctx0" brushRef="#br0" timeOffset="31864.91">14368 678 546 0,'0'0'134'0,"0"0"4"0,0 0-22 16,0 0-93-16,0 0-17 15,0 0 7-15,130-38-13 16,-69 31-9-16,1 3-125 16,0-2-180-16</inkml:trace>
  <inkml:trace contextRef="#ctx0" brushRef="#br0" timeOffset="32310.73">15144 470 521 0,'0'0'173'0,"0"0"-147"0,0 0 62 16,0 0 6-16,0 0-48 16,0 0-6-16,-109 8 0 15,78 15-9-15,4 10-18 16,4 5 4-16,8 5-11 16,8 2-3-16,7-1 1 15,0-2 3-15,16-3-3 16,23-9-3-16,9-6 5 15,10-10-6-15,3-7-3 0,-3-7-40 16,-7 0-7-16,-8-14 0 16,-8-5 36-16,-13-6 14 15,-7-6 6-15,-11-4-3 16,-4-5 7-16,-3-4-3 16,-16-2 21-1,-6 2-8-15,-2 6-8 0,0 12-1 16,1 9-5-16,1 9-6 15,0 8-11-15,4 0-44 16,3 0-30-16,5 17-194 16,4 3-170-16</inkml:trace>
  <inkml:trace contextRef="#ctx0" brushRef="#br0" timeOffset="32533.33">15099 699 793 0,'0'0'37'0,"0"0"28"16,0 0 0-16,0 0-14 15,95-23-37-15,-62 18-14 16,0 1-9-16,-2 0-75 15,-6 1-221-15,-8-5-137 0</inkml:trace>
  <inkml:trace contextRef="#ctx0" brushRef="#br0" timeOffset="32735.86">15142 582 452 0,'0'0'340'0,"0"0"-303"0,0 0-4 16,0 0-7-16,0 0 20 16,0 0 18-16,24 81-37 0,-11-53-15 15,4 0-12 1,-1 0-7-16,-1 1-50 16,-1-8-176-16,-5-4-193 0</inkml:trace>
  <inkml:trace contextRef="#ctx0" brushRef="#br0" timeOffset="33098.54">15563 422 572 0,'0'0'59'0,"0"0"-4"15,0 0 34-15,0 0-51 16,0 0 90-16,0 76-58 15,0-34-29-15,0 5-12 16,4 1-13-16,4-3-10 0,1-3-5 16,2-4-1-1,2-5-14-15,-2-7-50 0,0-10-101 16,5-8-257-16</inkml:trace>
  <inkml:trace contextRef="#ctx0" brushRef="#br0" timeOffset="33495.57">15614 410 648 0,'0'0'0'0,"0"0"17"15,0 0-17-15,82-22 56 16,-51 22-34-16,3 1 3 0,-4 12-25 15,-6 2 0-15,-9 4-15 16,-6 1-22-16,-9 1-23 16,0 1 3-16,-7 1 18 15,-13-3-14-15,-2 0 1 16,-2-6 24-16,4 0 24 16,7-2 4-16,7-1 0 15,4-1 0-15,2 0-2 16,8-1 2-16,16 1 39 15,5 0 10-15,4 2 14 16,-1 3-4-16,-4 3-19 16,-6 2-16-16,-8 2-5 0,-10 3-19 15,-4 6-11 1,-12 0 8-16,-25 3-5 16,-14 2-65-16,-11-5-125 15,-10 1-223-15</inkml:trace>
  <inkml:trace contextRef="#ctx0" brushRef="#br0" timeOffset="34270.51">14643 1246 410 0,'0'0'26'15,"0"0"7"-15,0 0 40 16,0 0 16-16,0 0-9 16,0 0-38-16,0 0 6 15,88-3-2-15,-41 3-5 16,8 0-19-16,9 0-2 16,7 4 7-16,4-1-15 15,6 2-10-15,6-5-2 16,2 0 0-16,2 0 0 15,3 0 0-15,5 0-9 16,3-3 0-16,3-2 8 0,2-3-4 16,-4-1 4-16,-3 0-1 15,-5 1 2-15,-9 3 0 16,-9 1 2-16,-11 1-2 16,-8 1 0-16,-4 2 0 15,-5 0 2-15,2 0-1 16,-1 0-1-16,-2 0 11 15,-2 0-11-15,-5 0-2 16,-10 0 2-16,-10 0 2 16,-11 0-2-16,-7 0 0 15,-3 0 6-15,0 0 12 16,0 0-1-16,0 0-6 0,0 0-4 16,0 0-7-16,0 0-18 15,0 0-22-15,0 0-74 16,-4 0-159-16,-2 0-85 15</inkml:trace>
  <inkml:trace contextRef="#ctx0" brushRef="#br0" timeOffset="34416.83">16838 1206 424 0,'0'0'218'0,"0"0"-198"16,0 0 51-16,0 0 17 15,0 0-88-15,0 0-9 0,-22 0-338 16</inkml:trace>
  <inkml:trace contextRef="#ctx0" brushRef="#br0" timeOffset="35602.35">11636 3277 156 0,'0'0'239'16,"0"0"-221"-16,0 0 2 15,0 0 46-15,0 0 11 16,0 0-7-16,0 0 1 0,13 0-39 16,6 0 2-16,20-5-21 15,22-1 11-15,20-4 6 16,20 0-1-16,18 2-9 15,8-1-12-15,8-1-6 16,5 0-2-16,3 1 0 16,-3 2 0-16,0-1-4 15,2 3-4-15,3-2 4 16,7 0-1-16,5-3 2 16,3 0 1-16,-6 2-2 15,-12-2 1-15,-23 2-18 16,-28 1 1-16,-28 1 18 15,-23 2 1-15,-16 1 2 16,-15-1 5-16,-6 1 11 16,-3 0 24-16,0 0-22 0,0-4-19 15,-11 4-5-15,-5 0-24 16,-3-1-138-16,-4-3-260 16</inkml:trace>
  <inkml:trace contextRef="#ctx0" brushRef="#br0" timeOffset="36534.72">12305 2883 90 0,'0'0'553'0,"0"0"-480"0,0 0 75 16,0 0 22 0,0 0-86-16,0 0-32 0,-13-95-13 15,8 57-22-15,-1-2 0 16,-1 0-15-16,7 0 3 16,0-3-5-16,0-5 0 15,6 2-1-15,3 3-7 16,0 4 0-16,-2 12 6 15,0 10-2-15,-5 10 4 16,1 5-4-16,-2 2 1 16,4 0-4-16,6 17-4 15,6 17 1-15,7 15 10 16,4 8 0-16,2 6-1 16,0-3-1-16,-4-2 1 15,-2-4-1-15,-7-8-36 16,-3-4-43-16,-4-11-75 0,1-12-217 15,-8-13-131-15</inkml:trace>
  <inkml:trace contextRef="#ctx0" brushRef="#br0" timeOffset="36697.28">12335 2626 416 0,'0'0'149'16,"0"0"-113"-16,0 0 127 15,0 0-54-15,0 0-85 16,0 0-15-16,57-27-5 0,-11 25-4 16,5-5-95-16,2-2-221 15</inkml:trace>
  <inkml:trace contextRef="#ctx0" brushRef="#br0" timeOffset="36891.28">12709 2579 433 0,'0'0'460'0,"0"0"-450"16,0 0 47-16,0 0 27 0,0 0-73 16,0 0-11-1,8-18-53-15,19 9-106 0,5-1-209 16</inkml:trace>
  <inkml:trace contextRef="#ctx0" brushRef="#br0" timeOffset="37118.66">12872 2346 747 0,'0'0'79'15,"0"0"-27"-15,0 0-18 16,0 0-27-16,11 82 81 16,5-29-22-16,-1 8-46 0,4-2-15 15,-3-3-4-15,-2-7-1 16,1-5-18-16,-3-8-72 16,1-9-230-16,2-15-153 15</inkml:trace>
  <inkml:trace contextRef="#ctx0" brushRef="#br0" timeOffset="37581.89">12909 2277 458 0,'0'0'147'0,"0"0"-80"0,0 0 25 16,0 0-32-16,0 0-25 15,0 0-9-15,60-20-11 16,-29 24-5-16,1 9-10 16,-4 6-3-16,-6 1-22 15,-10 1-34-15,-9 5-25 16,-3-3 12-16,-6 0 1 16,-10-3 39-16,-5-1 16 15,6-5 14-15,3-1 2 16,6-4 2-16,6 0 1 15,0-1-3-15,2 0 2 16,17 0 11-16,4 0 21 0,3-2-18 16,3 3-8-1,-3 1 4-15,-2 2 3 0,-6-2 26 16,-6 3 30-16,0-3-19 16,-6 4-5-16,0 0 2 15,-3 1-36-15,-3 4-6 16,0 0-1-16,0 2-4 15,-2-1-2-15,-14 1 0 16,-5-1-1-16,-6-3-12 16,-10-1 12-16,-11-4-53 0,-10-7-128 15,-11-5-100 1</inkml:trace>
  <inkml:trace contextRef="#ctx0" brushRef="#br0" timeOffset="39102.44">16845 835 764 0,'0'0'55'0,"0"0"-41"16,0 0 3-16,0 0-15 16,0 0 43-16,5 91 38 15,10-41-35-15,1 8-6 16,7 4 6-16,0 2-16 15,0 7-2-15,1 1 0 0,-2 3 0 16,0 0-10-16,-2-2-9 16,1-3-1-16,-2-1-7 15,-5 1 2-15,-2 3-2 16,-1-3 2-16,-2 0-4 16,-2 1 4-16,-3-1-2 15,2 0 6-15,0-5-3 16,1-1 7-16,4-3 5 15,2 4-3-15,2 0-3 16,4 3 1-16,1 2-4 0,-1-5 1 16,2 5-3-1,-6 3-3-15,-2 0 1 0,0 2 0 16,-5-3-4-16,3 0 7 16,1-4-1-16,4 3-6 15,5-2-1-15,-2-2 0 16,1 0 1-16,-7-3 0 15,-1-7 1-15,-6-9-1 16,-3-12-1-16,0-16-7 16,-1-11-28-16,-1-6-25 15,1-3-6-15,-1 0 10 16,1-8-2-16,-2-20-100 16,1-20-266-16</inkml:trace>
  <inkml:trace contextRef="#ctx0" brushRef="#br0" timeOffset="41105.19">16908 839 333 0,'0'0'114'0,"0"0"-102"16,0 0 24-16,0 0 40 0,0 0 2 15,0 0-11-15,113-3-30 16,-50-2-16-16,12 2-1 16,11 2-5-16,10 1-1 15,11 0-7-15,5 0-3 16,4-2-4-16,-2-1 0 15,-3 0 1-15,3-5-1 16,11-1 3-16,6 0-2 16,8-1-1-16,1 3 0 15,-8 4 2-15,-10 1-1 16,-13 2-1-16,-11 0 0 16,-4 0 5-16,-4 0 3 0,-5 0-7 15,0 0 12 1,0 0-13-16,-7 0 0 0,-1 0-1 15,-10 0 1-15,-9 0 0 16,-6 0 1-16,-7 2-1 16,-7 2-1-16,-7 2 1 15,0-4 1-15,2 1 0 16,3-3 2-16,7 0 5 16,6 0-4-16,5 0-1 15,-3 0-3-15,-8 0-3 16,-12 0 0-16,-14 0 3 15,-7 0-4-15,-7 0-4 16,-3 0-8-16,0 0 16 16,0 0 1-16,0 0 9 15,0 0 7-15,1 0 12 16,1 0-3-16,-1 0-12 0,1 2-6 16,-2 2 1-16,1 0-9 15,1 5 1-15,-2 1 3 16,1 3 3-16,-1 2 2 15,0 5-3-15,0 5 6 16,2 6-2-16,3 8 7 16,-2 13-8-16,4 4-1 15,-1 10 11-15,1 4 32 16,-1 6-37-16,-1 5-2 16,-4 2-3-16,-1-1 4 15,0-7-6-15,0 0-4 16,3 0 1-16,11-5 2 0,-1 0 2 15,3-5-1-15,0 1-2 16,-3-1-2-16,-1 0-2 16,-2 1 6-16,-4 4 9 15,-3 5-2-15,-3 0-11 16,0 2-1-16,2 1 3 16,-1-8-2-16,2 2-2 15,5-4-1-15,0-1 1 16,3-3-1-16,1-4 0 15,0-4 0-15,1-3 0 16,0-5 3-16,1-3-3 16,-2-3 2-16,1 0-2 15,-2 1 0-15,4-2 0 0,-3 4 0 16,-3-3 2 0,1-1-4-16,-2-3 3 0,-5 0-3 15,3-7 4-15,-2-2-4 16,0-7 1-16,1-6-3 15,-1-1 0-15,2 0 4 16,2-3-1-16,-1 2 0 16,-2 1 1-16,1-5 0 15,-5-2 0-15,-1-3 1 16,0-3-1-16,0-2 0 16,-9 0 0-16,-13 0 0 0,-9 0-8 15,-5 0-9-15,-4-2-5 16,-2 2-1-16,-9 0 4 15,0 0 3-15,-10 3 5 16,-6 5-2-16,-1 0 2 16,-7-3 6-16,-4 2-6 15,-6 0 7-15,-5 0 0 16,1-1 3-16,4-1 0 16,1 0 1-16,10 1 1 15,5-2-1-15,5 2 0 16,6-1-1-16,6 1-2 15,7-2 2-15,3 2-4 16,-3-1-12-16,-1 1-20 16,-6 3 8-16,-5-2 20 0,-1 3 8 15,-3 0 1-15,3 1 0 16,4-1 1-16,8 2-3 16,4-5-2-16,5 1-16 15,2-6-7-15,1 1 8 16,-5-2 9-16,-4-1 8 15,-3 2 2-15,-5-1-2 16,-6 1 1-16,-2-2 1 16,-4 3 9-16,0-3 2 15,4 0 11-15,4 0-14 16,10 0-5-16,3 0-1 16,3 0-1-16,-1-4 0 15,-5 4 0-15,-1 0 4 16,-3 0 0-16,2 0 12 0,3 0 8 15,7 0-3-15,5 0-8 16,5 0-11-16,7 0 0 16,6-1-3-16,6-2-1 15,5 2-1-15,3-1-5 16,0-1-33-16,0 0-59 16,3-8-250-16</inkml:trace>
  <inkml:trace contextRef="#ctx0" brushRef="#br0" timeOffset="41903.87">17945 1677 263 0,'0'0'462'16,"0"0"-425"-16,0 0-6 16,0 0 77-16,0 0 9 15,0 0-45-15,115-17-29 16,-47 4-15-16,13 3-14 16,-2-1-14-16,-5-2 0 15,-6 3-9-15,-12 0-25 16,-11-2-81-16,-16 1-155 15,-22 3-263-15</inkml:trace>
  <inkml:trace contextRef="#ctx0" brushRef="#br0" timeOffset="42307.16">18086 1380 94 0,'0'0'248'0,"0"0"-183"15,0 0 17-15,0 0 73 16,0 0 4-16,0 0-56 16,0 0-25-16,0 0-22 15,0 0-23-15,0 0-20 16,0 0-13-16,0 0-4 15,0 0-21-15,3 0-31 16,4 0-112-16,-3 5-138 16,1-3 18-16</inkml:trace>
  <inkml:trace contextRef="#ctx0" brushRef="#br0" timeOffset="42648.52">17881 1389 581 0,'0'0'70'0,"0"0"-23"15,0 0 65-15,0 0-16 0,0 0-41 16,0 0-26-16,-2 32-22 15,4 6 41-15,10 14 6 16,6 8-9-16,-2 8-13 16,2 6 6-16,1 4 3 15,-1-2-24-15,1 3-2 16,1-5-11-16,-2-5-4 16,-5-6 0-16,-2-11-4 15,-4-10-24-15,-1-11-43 16,0-10-65-16,-2-12-249 15</inkml:trace>
  <inkml:trace contextRef="#ctx0" brushRef="#br0" timeOffset="42997.63">18480 1269 481 0,'0'0'334'0,"0"0"-325"16,0 0 8-16,0 0 20 15,0 0-27-15,3 75 55 16,19-14 24-16,4 11-31 0,4 6-8 15,-2 4-18-15,-5 0 0 16,-6 4-17-16,-5-3 1 16,-4-3-3-16,-1-6-11 15,-4-7-2-15,-3-7-1 16,0-14-16-16,0-10-28 16,3-13-55-16,-1-14-151 15,2-9-372-15</inkml:trace>
  <inkml:trace contextRef="#ctx0" brushRef="#br0" timeOffset="43364.07">18982 1847 1057 0,'0'0'15'16,"0"0"-12"-16,0 0 49 15,0 0 4-15,0 0-48 16,0 0-8-16,-26-2-21 16,30 2-105-16,12-3-329 15</inkml:trace>
  <inkml:trace contextRef="#ctx0" brushRef="#br0" timeOffset="43794.46">19266 2254 767 0,'0'0'123'0,"0"0"-114"16,0 0 19-16,0 0 16 15,0-83 37-15,0 47-20 16,-1-4-21-16,-1-9-28 16,2-5-11-16,0-11-1 15,0-14-3-15,0-6-2 0,11-9-15 16,-2 2-4-16,2 4 16 15,-1 10-8 1,-3 13 15-16,2 12 1 0,1 17 0 16,-4 18 12-16,2 8 5 15,1 10-15-15,3 32-2 16,7 26 0-16,5 25 24 16,6 7-11-16,-2 11-9 15,-1-2-4-15,-3-3 0 16,-6-6-1-16,-3-12-19 15,-2-8-50-15,-1-15-92 0,-4-15-239 16</inkml:trace>
  <inkml:trace contextRef="#ctx0" brushRef="#br0" timeOffset="43982.95">19324 1816 267 0,'0'0'615'0,"0"0"-594"16,0 0 61-16,0 0 19 16,0 0-48-16,0 0-36 15,108-17-16-15,-47 17-1 16,3 0-48-16,-6 0-155 16,-5 0-287-16</inkml:trace>
  <inkml:trace contextRef="#ctx0" brushRef="#br0" timeOffset="44199.76">19749 1792 994 0,'0'0'168'15,"0"0"-165"-15,0 0-3 16,0 0 18-16,0 0-17 16,0 0-1-16,13-17-187 0,-1-3-810 15</inkml:trace>
  <inkml:trace contextRef="#ctx0" brushRef="#br0" timeOffset="46211.09">17424 3602 388 0,'0'0'96'0,"0"0"-82"15,0 0 28-15,0 0 1 16,0 0-7-16,0 0 75 0,16 74-49 16,-2-43-13-16,-2 4-9 15,1 0 3-15,-4 4-8 16,-4-2-4-16,-2-1 4 15,-1-2-9-15,-1-7-17 16,3-2-6-16,-1-5-6 16,2-6-10-16,-1-3-77 15,-1-6-217-15,-3-5-187 16</inkml:trace>
  <inkml:trace contextRef="#ctx0" brushRef="#br0" timeOffset="47476.01">17456 3831 277 0,'0'0'110'15,"0"0"-107"-15,0 0 83 16,0 0 20-16,0 0-15 16,0 0-33-16,-23 3-12 15,14 0-18-15,-7-1-16 16,-4 2 4-16,-6 2-6 16,-9 1-6-16,-5 0-1 15,-6 2-2-15,-5-1-1 16,-4 1 1-16,1-1-1 15,-4 1 0-15,0-2 0 0,3 1 3 16,3 2-3 0,1 1 0-16,-8 3 10 0,-13 3-5 15,-9 2-5-15,-9 1 0 16,-4 0 0-16,5 0 4 16,-1-1 0-16,4-2-2 15,2 1 1-15,7-3-3 16,4 1 5-16,6-7-3 15,-1 3-1-15,3-2 7 16,-2 0-2-16,0 1-1 16,1 0-3-16,-1 2 1 15,-4 1-2-15,0 1-1 16,1-2-4-16,4 0 4 0,5-1 3 16,6-1-2-16,4-1 1 15,5 2 1-15,0-3-3 16,4 1-2-16,-7 0 2 15,1 0-1-15,-3 1 2 16,-2 1 0-16,1 1 0 16,1-3-2-16,-1 3 5 15,0-4-3-15,2-1-1 16,1 0 0-16,-3-2-1 16,-6 3-2-16,-11 1 6 15,-13 2-6-15,-15 2 2 16,-14 2 1-16,-11 2 0 15,-10 2 2-15,-7-1 0 0,-7 1-2 16,-2-1 3-16,2-1-3 16,-2-3 0-16,8-2-6 15,-2 1 4-15,-2-2 2 16,-1 5-2-16,-4 0 2 16,-9 5-1-16,0 0 0 15,-7 0-2-15,-3 2-6 16,1-3 3-16,-3 1-5 15,6-3-1-15,0-4 0 16,7-1-2-16,8-2 13 16,6-1-7-16,10-1 1 15,5-1 7-15,-1 0-2 16,-5 1 1-16,-5 4-11 16,-10 3-52-16,-10 1-25 0,-1 3 42 15,-1-2 39 1,6-4 7-16,6-2 2 0,6-4 7 15,10-4 10-15,4-1-8 16,7-1 3-16,7 2-13 16,7 0 5-16,3 1-4 15,9 2 14-15,1 1-12 16,7-1 9-16,3 0-11 16,14-6 12-16,10-2-5 15,11 0 37-15,10-5-7 0,10-7-4 16,9 2-3-1,6-1 13-15,8 3-3 0,4 2-6 16,3 4-8-16,0 1-27 16,0 1-2-16,0 0-18 15,0 0-28-15,-2 0-50 16,1 0-109-16,-7-2-65 16</inkml:trace>
  <inkml:trace contextRef="#ctx0" brushRef="#br0" timeOffset="48053.11">5757 4861 239 0,'0'0'53'0,"0"0"-38"0,0 0 76 15,-46-78 22-15,41 70 14 16,-2 4 19-16,-8 4-37 15,-6 0-55-15,-7 12-23 16,-15 12 6-16,-8 10-9 16,-6 5 2-16,2 9-1 15,6 2-4-15,8 4 2 0,15 4-4 16,15 1-10 0,11 2-5-16,17-2 0 0,20-4-8 15,15-7 0-15,12-9-2 16,14-8-5-16,11-12-58 15,5-13-63-15,5-6-96 16,-7-5-115-16,-8-15-102 16</inkml:trace>
  <inkml:trace contextRef="#ctx0" brushRef="#br0" timeOffset="48252.87">5972 5237 925 0,'0'0'44'0,"0"0"-40"0,0 0 5 16,0 0-3-16,0 0 9 16,-27 87 20-16,52-48-2 15,7 0-16-15,2-3 4 16,3-2-21-16,-1-5-9 16,-3-5-64-16,0-11-102 15,-8-9-247-15</inkml:trace>
  <inkml:trace contextRef="#ctx0" brushRef="#br0" timeOffset="48418.94">6091 5067 118 0,'0'0'819'0,"0"0"-819"16,0 0-11-16,0 0-1 15,0 0-75-15,0 0-150 16,17-3-29-16</inkml:trace>
  <inkml:trace contextRef="#ctx0" brushRef="#br0" timeOffset="48799.47">6326 5146 69 0,'0'0'778'0,"0"0"-767"0,0 0 10 16,0 92 40-16,1-61 20 16,18 0-43-16,7-2-15 15,3-5-13-15,1-2-5 16,-6-7-5-16,-6-3-2 16,-6-7-10-16,-8-3-14 15,-4-2-19-15,0 0 22 16,0-5 18-16,-6-10 2 15,-7-6 0-15,-2-8 1 16,2-3 2-16,4-4 0 16,9 0 4-16,0 6 5 15,10 7 4-15,17 4 4 16,6 8-2-16,7 11 39 0,3 0-5 16,5 23-18-16,3 15 6 15,-2 8-15 1,3 5-9-16,-1 2-13 0,4 0-2 15,3-7-50-15,2-12-150 16,7-14-528-16</inkml:trace>
  <inkml:trace contextRef="#ctx0" brushRef="#br0" timeOffset="50144.1">20652 1380 34 0,'0'0'47'15,"0"0"-47"-15,0 0-9 16,-89 29-13-16,64-19-17 0</inkml:trace>
  <inkml:trace contextRef="#ctx0" brushRef="#br0" timeOffset="50834.24">20303 1567 14 0,'0'0'64'0,"0"0"37"15,0 0 5-15,0 0-1 16,0 0 6-16,0 0 10 16,0 0-15-16,0 0-32 15,0 0-17-15,0 0 0 0,1 0-15 16,12 3-12-16,9 0 12 16,9-2 10-16,10 2-28 15,8-3-6-15,12 0-3 16,12 0 1-16,15-1-11 15,12-11-2-15,4 1 0 16,8-2-3-16,0 1 8 16,4 1-2-16,2 0-5 15,-3 2 8-15,-5 1 8 16,-4-3-4-16,0 5-2 16,0-7-3-16,1 0 0 15,1-2-6-15,1 1-2 16,-5-1 0-16,0 1 0 0,-2 2 1 15,-5 2-1 1,-5 3 2-16,-4-3-1 0,-4 0 0 16,-6 3 0-16,-1-2 0 15,-1 2 2-15,-1 1-2 16,-4-2-1-16,-5 2-1 16,-8-2 0-16,-3 3 0 15,0-1 0-15,1 1 1 16,2 2 1-16,0-2 0 15,1 1 2-15,0 1 2 16,2-2-1-16,3 3-2 16,-1-1-1-16,-2 0-1 0,-7 3 1 15,-4-1 1 1,-5-1 0-16,-11 1 0 0,-4 0 4 16,-5 0 0-16,-5-2 5 15,-1 3 0-15,-4-2 1 16,-1 2 0-16,-7-2-3 15,-2 2-3-15,-4 0 3 16,1-1-5-16,-2 1-4 16,0-1-20-16,-6-2-50 15,-18-4-88-15,-9-6-482 16</inkml:trace>
  <inkml:trace contextRef="#ctx0" brushRef="#br0" timeOffset="51469.54">21814 581 580 0,'0'0'116'0,"0"0"-114"15,0 0-2-15,-115 15 10 16,68 7 13-16,-2 5 32 16,4 2-7-16,9 4-19 15,9-1-16-15,12 0-10 16,11-1 0-16,4-5-2 0,13-3 9 15,18-8-6-15,8-1 1 16,10-8 11-16,5 0-6 16,0-4-7-16,-2 3-3 15,-5 2-3-15,-8 3 2 16,-9 0 1-16,-11 4 0 16,-10-2 0-16,-9 5 2 15,0 0 10-15,-9 2 9 16,-11-1-5-16,-1-2-2 15,-1-3 8-15,-1-1 7 16,-2-5-5-16,4-5-5 16,1-2-11-16,2 0-2 0,8-14-6 15,3-10-25 1,7-6-105-16,0-6-262 0</inkml:trace>
  <inkml:trace contextRef="#ctx0" brushRef="#br0" timeOffset="51852.82">22051 813 407 0,'0'0'513'0,"0"0"-512"16,0 0 13-16,0 0 25 16,0 0 10-16,0 0-12 15,-25 81 1-15,25-59-17 0,3-1-10 16,15-6-3-16,6-3-8 15,7-11-2-15,2-1-25 16,1 0-11-16,-3-13-24 16,-5-5 15-16,-9-5 15 15,-7-2 29-15,-9-5 3 16,-1 1 0-16,0 0 12 16,-11 8 16-16,3 8 20 15,3 8 14-15,4 4-5 16,1 1-30-16,0 3-27 15,0 21 4-15,0 6 16 16,6 8 9-16,10-1-16 16,3 1-6-16,1-6-7 15,4-4-9-15,-2-10-41 0,3-9-96 16,-2-9-120-16,-1 0-243 16</inkml:trace>
  <inkml:trace contextRef="#ctx0" brushRef="#br0" timeOffset="52337.78">22417 721 441 0,'0'0'363'0,"0"0"-288"15,0 0 44-15,0 0-43 16,0 0-55-16,0 0 32 16,8 48-3-16,11-19-27 15,0-2-13-15,-4-3-7 16,-2-6-2-16,-5-5-1 0,-5-6-9 15,-2-4-18-15,-1-3-11 16,0 0 27-16,0-10 8 16,0-10 2-16,-7-2-2 15,-1-1-1-15,0-2 4 16,3 4 6-16,5 4-5 16,0 6 13-16,0 6-7 15,0 5-6-15,9 0 2 16,4 11-2-16,3 11 10 15,1 3-6-15,-2 0 0 16,-5-5-4-16,-4-6-1 16,-3-7-2-16,-1-4 0 15,-2-3-7-15,0 0 3 16,0-11 3-16,1-11-13 0,-1-6 12 16,2 2 0-1,0-4 8-15,3 1-3 0,3 5 1 16,4 5 6-16,1 11-2 15,2 8 7-15,3 0-8 16,4 17-4-16,1 10 1 16,2 9-2-16,-1 1-5 15,1 1-16-15,2-1-57 16,1-8-310-16</inkml:trace>
  <inkml:trace contextRef="#ctx0" brushRef="#br0" timeOffset="53271.37">23953 1277 272 0,'0'0'24'0,"0"0"-19"16,0 0 19-16,0 0 42 15,0 0 15-15,110 3-12 16,-63 0-10-16,6 0-19 16,5 2 2-16,5 0-16 15,1-2-17-15,0 0-4 16,-4 0-4-16,-5 0 1 16,-10-1-2-16,-8 1 0 0,-7 0 0 15,-9 1 1 1,-5-4 6-16,-5 2 12 0,-7-2 14 15,-2 0 11-15,-2 0-1 16,0 0 0-16,0 0-7 16,0 0-5-16,0 0-7 15,0 0-10-15,0 0-9 16,1 1-4-16,2-1-1 16,-1 0 0-16,1 2 0 15,0 0-2-15,0-2-11 16,-2 0-54-16,-1 0-169 15</inkml:trace>
  <inkml:trace contextRef="#ctx0" brushRef="#br0" timeOffset="54517.72">23550 930 251 0,'0'0'56'0,"0"0"-42"15,0 0 89-15,0 0 76 16,0 0 33-16,0 0-75 16,-3-24-91-16,11-2-17 15,-2-6 33-15,0-5-35 16,1-5-15-16,-1-6-6 16,0-6-3-16,2-3-3 15,-2 1 5-15,2 3-3 16,-2 5-2-16,-1 12 1 15,-1 15 0-15,-2 11-1 16,-1 10 0-16,-1 0 0 16,5 16-9-16,5 22-6 15,7 21 15-15,7 16 6 16,1 8 0-16,2 2-3 0,-7-5-3 16,-3-8-1-16,1-10-8 15,-3-9-58-15,3-17-188 16,-3-13-288-16</inkml:trace>
  <inkml:trace contextRef="#ctx0" brushRef="#br0" timeOffset="54687.27">23592 764 0 0,'0'0'757'0,"0"0"-717"16,0 0-16-1,0 0 20-15,0 0-37 0,109-28-7 16,-47 19-10-16,12-1-230 16,-2-6-338-16</inkml:trace>
  <inkml:trace contextRef="#ctx0" brushRef="#br0" timeOffset="55070.65">24351 559 804 0,'0'0'108'0,"0"0"-93"0,0 0 59 16,0 0-10-16,-98-5-17 16,57 25-10-16,0 5-1 15,3 8-17-15,7 6-7 16,9 3-7-16,13 0 4 15,9-2 2-15,0-4-7 16,27-7-4-16,14-8 0 16,19-8-16-16,11-13-6 15,1 0-25-15,-5-7-27 16,-12-13-4-16,-19-4 49 16,-13-8 22-16,-20-3 12 15,-3-6-5-15,-11-3 16 0,-19 2-13 16,-4 8 24-16,-3 10-13 15,4 13 0-15,2 8-14 16,2 3-14-16,6 4-53 16,9 13-135-16,11 1-198 15</inkml:trace>
  <inkml:trace contextRef="#ctx0" brushRef="#br0" timeOffset="55280.83">24220 780 811 0,'0'0'141'0,"0"0"-124"0,0 0 65 16,0 0-12-16,0 0-44 15,0 0-23-15,53-3-3 16,-21-3-38-16,4-2-113 15,0-2-248-15</inkml:trace>
  <inkml:trace contextRef="#ctx0" brushRef="#br0" timeOffset="55489.65">24287 623 624 0,'0'0'175'0,"0"0"-136"15,0 0 68 1,0 0-33-16,0 0-67 0,0 0 6 16,12 43 19-16,6-11-16 15,-2 0-16-15,-1 1-1 16,0 2-21-16,-3-3-44 16,2-6-123-16,-1-5-199 15</inkml:trace>
  <inkml:trace contextRef="#ctx0" brushRef="#br0" timeOffset="56098.22">24773 512 375 0,'0'0'356'15,"0"0"-335"-15,0 0 27 16,0 0-1-16,0 0 17 15,-12 103 28-15,12-51-20 16,3 2-22-16,9-1-36 16,3-5-6-16,0-5-8 15,1-8-3-15,-2-5-40 16,1-13-113-16,-5-11-301 16</inkml:trace>
  <inkml:trace contextRef="#ctx0" brushRef="#br0" timeOffset="56513.94">24781 461 777 0,'0'0'0'0,"0"0"22"15,0 0-22-15,0 0 21 16,0 0 5-16,106 9-18 15,-71 4-8-15,-6 6-9 16,-9-1-36-16,-10 4-48 16,-10-1 10-16,0-3 12 15,-6 2 40-15,-6-2-22 0,0 1 25 16,0-1 22-16,0 0 6 16,1-1 1-16,8-1 3 15,3-4 11-15,0 0 17 16,9-2 16-16,8 0 4 15,1-1-2-15,0 2 13 16,-2 3-11-16,0-1-8 16,-3 6 1-16,-2 3-15 15,-8 2-11-15,-3 5 11 16,0 0-16-16,-18 3-14 16,-19 1 0-16,-24 3-13 15,-24-2-48-15,-28-2-137 0,-35-6-105 16</inkml:trace>
  <inkml:trace contextRef="#ctx0" brushRef="#br0" timeOffset="58066">25517 519 837 0,'0'0'26'0,"0"0"-20"16,0 0 13-16,0 0 17 15,-91 25-11-15,59 12 14 16,3 11-8-16,10 4-2 15,14 2-14-15,5-1 5 16,10-10-15-16,18-7-4 16,11-9 4-16,10-10-5 15,9-11-6-15,5-6 0 16,-1-1-12-16,-5-21-19 16,-14-3 15-16,-16-6 22 15,-14-9-1-15,-13-3-5 0,-5-5 6 16,-21 3 3-16,-8 2-3 15,-3 11-10-15,-1 12-19 16,1 13-51 0,6 7-216-16,5 0-178 0</inkml:trace>
  <inkml:trace contextRef="#ctx0" brushRef="#br0" timeOffset="58271.44">25470 705 54 0,'0'0'724'0,"0"0"-692"16,0 0-30-16,0 0 28 16,0 0 8-16,0 0-20 15,106 5-18-15,-65-5-17 16,0-3-208-16,-5-6-301 15</inkml:trace>
  <inkml:trace contextRef="#ctx0" brushRef="#br0" timeOffset="58471.44">25594 613 689 0,'0'0'111'0,"0"0"-111"15,0 0 0-15,0 0 30 0,0 0 19 16,3 97-25-16,14-63-7 16,2-2-17-16,1 0 0 15,3-4-27-15,-1-4-187 16,-1-7-90-16</inkml:trace>
  <inkml:trace contextRef="#ctx0" brushRef="#br0" timeOffset="58767.24">26089 433 613 0,'0'0'237'15,"0"0"-237"-15,0 0 3 16,0 0 23-16,0 0 35 16,-91 65-3-16,73-26-19 15,6 9-10-15,8 2-14 16,4 3-14-16,0-2 7 16,11-5-8-16,9-6-1 15,4-5-29-15,4-12-93 0,7-9-242 16</inkml:trace>
  <inkml:trace contextRef="#ctx0" brushRef="#br0" timeOffset="58967.18">26220 722 599 0,'0'0'302'16,"0"0"-298"-16,0 0-3 15,0 0 25-15,0 0-6 16,0 0 8-16,-31 71-17 16,31-43-11-16,4 0-1 15,5-2-52-15,3-5-162 16,2-8-212-16</inkml:trace>
  <inkml:trace contextRef="#ctx0" brushRef="#br0" timeOffset="59135.73">26296 669 651 0,'0'0'157'16,"0"0"-157"-16,0 0-98 0,0 0-86 15,0 0 52 1,0 0-248-16</inkml:trace>
  <inkml:trace contextRef="#ctx0" brushRef="#br0" timeOffset="59501.93">26390 718 792 0,'0'0'66'16,"0"0"-65"-16,0 0-1 15,0 0 67-15,0 0-16 16,6 95-23-16,12-64-19 0,-2-6-9 16,-2-2-5-1,-2-9-24-15,-6-4-36 0,-3-6-70 16,-2-4-30-16,-1 0 159 16,0-6 6-16,0-12 57 15,0-3 28-15,0-3 18 16,8-5-20-16,11 0-31 15,8 2-24-15,7 7-12 16,0 12 14-16,-2 8-14 16,-4 4-2-16,-4 23-13 15,-9 11 1-15,-3 7 6 16,-12 4-3-16,0 1-5 16,-3 0-8-16,-17-5-49 15,-11-1-99-15,-12-7-310 0</inkml:trace>
  <inkml:trace contextRef="#ctx0" brushRef="#br0" timeOffset="60515.82">23188 731 818 0,'0'0'68'0,"0"0"-29"0,0 0 28 15,0 0 14-15,0 0-33 16,0 0-21-16,20 7-9 16,10-7-5-16,8 0-13 15,4 0-29-15,-2 0-129 16,-8 0-268-16</inkml:trace>
  <inkml:trace contextRef="#ctx0" brushRef="#br0" timeOffset="60721.63">23076 956 819 0,'0'0'131'15,"0"0"-128"1,0 0 26-16,0 0 67 0,0 0-27 16,0 0-45-16,0 0-24 15,127-18-36-15,-69 6-182 16,0-3-463-16</inkml:trace>
  <inkml:trace contextRef="#ctx0" brushRef="#br0" timeOffset="61582.35">24192 1323 493 0,'0'0'15'0,"0"0"-15"0,0 0 0 16,0 0 43-16,0 0 16 15,0 0 45-15,56 2-7 16,-9-2-58-16,11 0-25 15,15 0 0-15,10 0-4 16,12 0 2-16,18 0-1 16,11 0 6-16,14 0-8 15,11-2-6-15,3 1-3 16,-3 1 2-16,-1-2 15 16,-3 1-16-16,3-2 4 0,2-5 0 15,4-1 13 1,4-1-8-16,0 2 1 0,-6-1 0 15,-13 6 7-15,-12 0-9 16,-20 1-1-16,-22 2 4 16,-16 0 2-16,-17 0 6 15,-9 0-12-15,2 0-2 16,-5 0-2-16,1 0-1 16,-5 0-1-16,-8 0-1 15,-7 0 1-15,-8 0-1 16,-9 0 0-16,-4 0 5 15,0 0 3-15,0 0-9 16,-3 0-16-16,-13 0-6 16,-5 0-73-16,5-1-266 15</inkml:trace>
  <inkml:trace contextRef="#ctx0" brushRef="#br0" timeOffset="62239.52">27868 835 535 0,'0'0'197'0,"0"0"-195"0,0 0 21 16,0 0 22-16,-80-5-12 16,40 18 15-16,-1 4 9 15,0 3-31-15,5 6-19 16,3 3-2-16,8 3-2 15,8-4 0-15,5 0-3 16,11-6 1-16,1-2-1 16,10-1 3-16,18-4 10 15,8-2-2-15,9 1-4 16,4-2-7-16,-1 3 4 16,-3-3-4-16,-9 3 0 0,-13 1-2 15,-9-1 0 1,-10 3-2-16,-4-1-5 15,-4 0 9-15,-20-1 3 0,-10-4-1 16,-5-5 2-16,-5-3 4 16,1-4-2-16,9 0-2 15,9-6 2-15,16-14-6 16,9-4-14-16,13-7-80 16,30 2-217-16,15 0-7 15</inkml:trace>
  <inkml:trace contextRef="#ctx0" brushRef="#br0" timeOffset="62937.66">28062 1073 821 0,'0'0'103'15,"0"0"-55"-15,0 0 64 0,0 0-34 16,0 0-30-16,0 0-11 16,-67 19-16-16,61 3-13 15,6-1-3-15,0 4 0 16,6-5-5-16,15-4-3 15,4-4-11-15,2-9 2 16,6-3-4-16,-3 0-4 16,-4 0-12-16,-6-12 12 15,-4-7 18-15,-7-6 2 16,-4-1 0-16,-5-2 6 16,0 0 1-16,0 7-1 15,0 6 2-15,0 8 11 0,0 5 2 16,0 2-21-16,0 3 0 15,0 18-3-15,8 6 3 16,5 6 2-16,3-4-1 16,1-5-1-16,-1-4-4 15,-1-9-14-15,-3-5-14 16,0-4-9-16,-5-2-5 16,-4-2 27-16,-1-12 10 15,-2-4 9-15,0-1 6 16,0 3 19-16,0 2 7 15,0 3 5-15,0 6-6 16,1 1-10-16,12 4 6 16,4 0-25-16,8 9-2 0,1 8-2 15,1 0 1 1,-6-1-3-16,-4-4 3 0,-6-4-4 16,-4-4-8-16,-5-4-3 15,-2 0 4-15,0 0 10 16,0-14 1-16,0-5-8 15,0 2 9-15,0-2 2 16,0 3 0-16,10 1-2 16,6 2 1-16,3 1-2 15,3 7-1-15,-1 3 1 16,-3 2-5-16,-2 0 6 16,-4 10-4-16,1 10 4 0,-4 5 4 15,-1 5 0 1,-4 0 3-16,-4-3 1 0,2-3-7 15,0-7-1-15,1-2-7 16,4-5-47-16,3-6-110 16,8-4-251-16</inkml:trace>
  <inkml:trace contextRef="#ctx0" brushRef="#br0" timeOffset="67053.57">20695 3093 134 0,'0'0'92'15,"0"0"-30"-15,0 0 20 16,0 0 8-16,0 0-4 16,0 0-1-16,0 0-8 15,8-9-26-15,-8 9-13 0,0 0-2 16,0 0-14 0,0 0-6-16,0 0-5 0,0 0 3 15,3 0 0-15,3 0 4 16,1 0 15-16,-1 0 14 15,-1 0-22-15,-4 0-3 16,-1 0-8-16,0 0 4 16,0 0 1-16,0 0-1 15,0 0-9-15,0 0 0 16,0 0-4-16,0 0-1 16,0 0-1-16,0 0-3 15,0 0 0-15,0 0-9 0,0 0-36 16,0 3-67-16,0 0-71 15,0 3-67-15,-6 2 5 16,-6-3-15-16</inkml:trace>
  <inkml:trace contextRef="#ctx0" brushRef="#br0" timeOffset="68232.28">20497 3113 298 0,'0'0'84'0,"0"0"-23"15,0 0 14 1,0 0 5-16,0 0 2 0,0 0-18 15,6 0-4-15,1 0-1 16,-2 0-22-16,-1 0-2 16,1 0-2-16,2 0 6 15,7 0-16-15,5 0 5 16,10 0-5-16,7 0-12 16,11 0-1-16,3-4 1 15,2-1-8-15,-2 2 2 16,-2 0-4-16,-5 1 5 15,5-1-6-15,-3 1 0 16,4-2 0-16,-1 1 0 16,4-1-1-16,0 0 1 15,1-1 2-15,1 3-1 0,0-3-1 16,-3 3 0-16,-3-3 0 16,-5 3 2-16,-5-1-2 15,-2 1 2-15,-6-1-2 16,-3 1 0-16,1-1 0 15,1 0 1-15,0 2 0 16,3 0-2-16,-2-2 2 16,-1 2-2-16,0-1 0 15,-4 1 1-15,-4 1 1 16,-5 0-1-16,-7 0 0 16,-4 0 0-16,-1 0 0 15,1 0 0-15,5 0 1 16,8-4 0-16,8 1 0 15,2-2-1-15,2 2 0 0,-3 0-2 16,-7 0 0-16,-2 0 2 16,-6 2 2-16,-4 1-2 15,-2 0-2-15,-3 0 2 16,-1 0-1-16,1 0 1 16,2 0 0-16,1 0 0 15,5 0 1-15,-1 0 0 16,-1 0-1-16,1 0 1 15,-1 0-1-15,-3 0-1 16,0 0-1-16,-1 0 2 16,-1 0 0-16,3 0-1 15,-1 0 1-15,0 0 1 16,2 0 0-16,2 0 0 0,4 0 1 16,-1 0-2-16,1 0 0 15,-4 0 0-15,-2 0 0 16,-4 1-1-16,-3-1 0 15,-1 3-1-15,0-3 1 16,0 0-1-16,0 0 2 16,0 0 2-16,0 0 0 15,0 0 3-15,0 0 2 16,0 0-3-16,0 0-2 16,0 0-2-16,0 0 0 0,0 0-1 15,0 0 1 1,0 0 2-16,0 0 0 0,0 0 5 15,0 0 1-15,0 0-3 16,0 0-1-16,0 0-2 16,0 0 0-16,0 0-2 15,0 0-1-15,0 0-1 16,0 0-22-16,0 0-72 16,0 0-261-16</inkml:trace>
  <inkml:trace contextRef="#ctx0" brushRef="#br0" timeOffset="69588.35">22185 3091 248 0,'0'0'58'16,"0"0"-47"-16,0 0 30 15,0 0 38-15,0 0-22 16,0 0-16-16,90-7-10 16,-54 2-1-16,9-1 11 15,8 2-1-15,7-2 8 0,1 0-16 16,2 1-17-1,-2 0-3-15,-3 0-12 0,-1 1 8 16,-2 0-6-16,-5 4 4 16,-2-1-6-16,3-1 0 15,-2 1 0-15,8-3 0 16,1 1 0-16,0 0 4 16,-1-2-1-16,-7-1-3 15,-8 2 0-15,-6-1 1 16,-6 0 0-16,-5 2-1 15,-1-1 7-15,1-1-5 16,4 0 8-16,5 0 6 0,13-3-10 16,8 5 0-1,6-3-4-15,3 1-2 16,-4 4 0-16,-13-1 0 0,-9 2 3 16,-16 0-3-16,-12 0 0 15,-7 0 0-15,-3 0-1 16,0 0 2-16,0 0 12 15,0 0 12-15,0 0-8 16,0 0-8-16,0 0-9 16,0 0-3-16,0 0-34 15,0 0-125-15,0 0-111 16,0 0-102-16</inkml:trace>
  <inkml:trace contextRef="#ctx0" brushRef="#br0" timeOffset="69765.08">23831 2977 260 0,'0'0'26'0,"0"0"-26"16,0 0-286-16</inkml:trace>
  <inkml:trace contextRef="#ctx0" brushRef="#br0" timeOffset="70347.6">22233 3070 142 0,'0'0'33'0,"0"0"-5"16,0 0 44-16,0 0-22 15,0 0 5 1,0 0 12-16,-1 0-1 0,1 0 6 16,0 0 12-16,1 0-24 15,19 0-37-15,14 0-1 16,18-8 0-16,15-1-6 15,15-1-8-15,6 4 2 16,3-1-10-16,0 0-3 16,-7 2 0-16,-10 0-43 15,-14 1-56-15,-17 1-6 16,-14 3 7-16,-18 0-65 16</inkml:trace>
  <inkml:trace contextRef="#ctx0" brushRef="#br0" timeOffset="70707.28">21987 3121 204 0,'0'0'0'0,"0"0"0"15,0 0 24-15,113-30 11 0,-65 23 10 16,8 0 21-16,12 1-12 16,8-1-9-16,11 2-10 15,3-1-19-15,1 3-16 16,-3-4 2-16,-4 4-6 15,-11-2-3-15,-10 1-43 16,-17-2 22-16,-13 1-6 16,-17 2 29-16,-13 0-38 15,-3 2-37-15,-18 1-47 16</inkml:trace>
  <inkml:trace contextRef="#ctx0" brushRef="#br0" timeOffset="71127.28">22657 3052 88 0,'0'0'36'0,"0"0"-34"16,0 0 23-16,119-2 18 15,-61-3 0-15,3-1-33 16,1 2 10-16,-4-1-17 16,-3-2 2-16,0-1-1 15,0-1 6-15,-1 3 1 16,6-5 21-16,1 3-18 15,-1 0 88-15,-1-1-88 16,-4 4-14-16,-3 1 5 16,-2 2 0-16,-1 2-4 15,0 0 5-15,-6 0-6 0,-5 0 1 16,-7 0-1-16,-5 0 2 16,-9 0 1-1,-2 0-2-15,-5-2 1 0,-2-1 2 16,-3 3 3-16,-4-2 8 15,-1 2 26-15,0 0 12 16,0 0-10-16,0 0-17 16,0 0-12-16,0 0-12 15,0 0-2-15,0 0 0 16,0 0-1-16,0 0 0 16,0 0-2-16,0 0-1 0,0-1-44 15,0 0-122 1</inkml:trace>
  <inkml:trace contextRef="#ctx0" brushRef="#br0" timeOffset="78165.39">21474 2674 311 0,'0'0'79'0,"0"0"-55"15,0 0 36 1,0 0 87-16,0 0 11 0,0 0-44 15,0 0-15-15,-3-14-5 16,3-9-64-16,-3-7-20 16,-2-6 13-16,-1-9-12 15,0-9-10-15,2-2 3 16,1-2-4-16,3 0-1 16,0 5-2-16,0 8-3 15,10 12 1-15,-2 12 4 16,0 8 1-16,-2 6-1 15,-2 5 1-15,-3 2-1 16,-1 0 0-16,2 0-2 16,4 16-5-16,1 16 3 0,8 16 5 15,0 8 6-15,0 11-3 16,0 7 8-16,-2 2-7 16,-5-2-4-16,-4-5-1 15,-1-10 1-15,2-10-5 16,5-11-26-16,2-12-69 15,5-11-105-15,2-10-172 16</inkml:trace>
  <inkml:trace contextRef="#ctx0" brushRef="#br0" timeOffset="78371.67">21379 2458 760 0,'0'0'43'0,"0"0"-35"16,0 0 34-16,0 0-4 15,0 0-14-15,0 0-13 16,110-13-11-16,-74 13 0 16,-3 0-29-16,-5 0-235 15,-4 0-189-15</inkml:trace>
  <inkml:trace contextRef="#ctx0" brushRef="#br0" timeOffset="78683.6">21840 2539 751 0,'0'0'334'16,"0"0"-323"-16,0 0-7 0,0 0 76 15,0 0 0-15,0 0-41 16,-23 0-27-16,23 0-12 15,0 0-29-15,3-5-28 16,12-2-113-16,4-3-280 16</inkml:trace>
  <inkml:trace contextRef="#ctx0" brushRef="#br0" timeOffset="79017.41">22005 2239 685 0,'0'0'138'15,"0"0"-109"-15,0 0 71 16,0 0-1-16,0 0-32 15,0 0-37-15,-6 20-21 16,6 15 16-16,0 9 14 16,6 5-25-16,-2 5-2 15,-1 1-7-15,0 0 2 16,-1-5-5-16,-1-8-2 16,1-8-2-16,4-6-17 15,-2-6-50-15,5-5-77 0,2-9-191 16,2-8-312-16</inkml:trace>
  <inkml:trace contextRef="#ctx0" brushRef="#br0" timeOffset="79540.71">21963 2252 786 0,'0'0'34'16,"0"0"-21"-16,0 0 2 16,0 0 2-16,88-25 11 15,-45 25-14-15,-4 0-12 0,-6 11-2 16,-8 3-3-16,-8 0-11 16,-11 1-19-16,-6 2-3 15,0 2-3-15,-15 7 6 16,-6-3 8-16,-3 0-16 15,2-1-1-15,5-3 29 16,5-6 9-16,6 2 1 16,6-6-8-16,0 2 5 15,3-5 6-15,15 2 11 16,3-2 9-16,3 2-7 16,1 1-5-16,-1 3-4 0,-6 3-3 15,0-2 1 1,-6 1 12-16,-3-1 13 0,-8 3 10 15,-1 0 4-15,0 1-1 16,-8 3 6-16,-5-3-13 16,1 0-17-16,-2-1 3 15,2-4 0-15,-2 1 6 16,1-4-1-16,-3-1-1 16,-3-2-7-16,-3-3-7 15,-3-3 0-15,-2 0-7 16,0-5-2-16,3-12-23 15,3-6-67-15,8 0-254 16,6-3-229-16</inkml:trace>
  <inkml:trace contextRef="#ctx0" brushRef="#br0" timeOffset="80271.69">21799 2409 267 0,'0'0'108'0,"0"0"-18"16,0 0 26-16,0 0-18 15,0 0-36-15,0 0 6 16,-85-5-17-16,69 17-11 15,-4 2-1-15,4 4-5 16,-2 1-5-16,6 7-2 0,2 1-13 16,4 1 1-1,6 3 9-15,0-1-22 0,0-4-1 16,9-1 8-16,8-3-4 16,4-3 5-16,2-6-8 15,2-3 0-15,3-5 3 16,1-5 2-16,-1 0 0 15,-4 0-7-15,0-6 3 16,-6-5 1-16,-4-5-3 16,2 0 6-16,-5-4-7 15,1 3 1-15,-1 0 0 16,-1 1 0-16,-1-1 0 16,-3 2 0-16,-1-2 0 15,-5-2-1-15,0-3 0 16,0 0 0-16,0-5 1 15,-8 1-1-15,-5 2 0 0,-5 5-3 16,4 4 4-16,-3 5-1 16,-1 5 3-16,1 2-3 15,-1 3-1-15,2 0-1 16,-2 0 1-16,1 0-3 16,1 4-9-16,-1 6-24 15,3 1-34-15,0 4-49 16,-2 2-180-16,4 0-48 15</inkml:trace>
  <inkml:trace contextRef="#ctx0" brushRef="#br0" timeOffset="80602.85">21702 2539 260 0,'0'0'88'0,"0"0"-16"16,0 0 60-16,0 0 34 15,0 0-52-15,0 0-40 0,19 0-25 16,-4 0-2-16,3-4-25 15,3-1-12-15,2 1-6 16,-1 1-4-16,-4-2-4 16,-2 4-21-16,-5 1-38 15,-7 0-63-15,-1 0-113 16,-3 0-35-16</inkml:trace>
  <inkml:trace contextRef="#ctx0" brushRef="#br0" timeOffset="80891.96">21766 2476 434 0,'0'0'41'0,"0"0"80"15,0 0 26-15,0 0-58 16,0 0-40-16,0 0-11 16,-1 5-27-16,1 15 11 15,0 7 32-15,0 4-28 16,0 3-7-16,6 2-6 16,5-2-4-16,-1 0-3 0,0-1-6 15,0-1 0 1,-1-5-74-16,-4-3-202 0</inkml:trace>
  <inkml:trace contextRef="#ctx0" brushRef="#br0" timeOffset="81313.95">21211 2234 463 0,'0'0'113'0,"0"0"-93"16,0 0 99-16,0 0-16 15,-92-7-23-15,59 17-13 16,3 10 4-16,6 8-18 16,5 13-36-16,10 8 2 15,7 11 3-15,2 8 13 0,8 5-27 16,19-3 3-16,12-7-8 15,14-3-6-15,23-9-12 16,21-8-63-16,18-14-150 16,10-14-360-16</inkml:trace>
  <inkml:trace contextRef="#ctx0" brushRef="#br0" timeOffset="81696.75">22463 2078 744 0,'0'0'47'0,"0"0"30"15,0 0 37-15,0 0-65 16,0 0-49-16,0 0 2 16,12 60 35-16,7-17 5 15,2 8-23-15,-1 5 17 16,-3 2-20-16,-2 2-10 16,0 1-3-16,-4-3-3 15,-1-7 2-15,-9-10-2 0,-1-7-2 16,0-10-4-16,-7-5-11 15,-12-7-21-15,-7-8-9 16,-5-4-3-16,-2 0-32 16,3-16-144-16,10-11-200 15</inkml:trace>
  <inkml:trace contextRef="#ctx0" brushRef="#br0" timeOffset="81898.61">22676 2467 1104 0,'0'0'40'0,"0"0"-39"16,0 0 71-16,0 0-52 15,0 0-20-15,0 0-26 16,63-75-61-16,-30 63-250 15</inkml:trace>
  <inkml:trace contextRef="#ctx0" brushRef="#br0" timeOffset="82226.75">23062 2118 260 0,'0'0'688'0,"0"0"-677"15,0 0 61-15,0 0 30 16,0 0-27-16,0 0-42 16,0 0-14-16,-77-23-10 15,57 40 0-15,-2 6 14 16,3 11-12-16,1 7-6 15,3 5 4-15,6 8 5 16,6 3 5-16,3 2-8 0,9-1 0 16,21-8-11-1,13-8-1-15,14-12-7 0,17-12-37 16,13-12-74-16,-4-6-217 16</inkml:trace>
  <inkml:trace contextRef="#ctx0" brushRef="#br0" timeOffset="83577.59">22758 2409 136 0,'0'0'215'16,"0"0"-179"-16,0 0-9 15,0 0 28-15,0 0 16 16,0 0-12-16,0 24-34 15,0-20-16-15,0-2-6 0,5 0 10 16,4-2-9-16,4 0-2 16,-1 0-2-16,-4 0-4 15,-2-3 4-15,-2-1 5 16,-4-2 4-16,0 1 8 16,0-2 9-16,-6 0 14 15,-8 1-33-15,-2 2-5 16,4 2 5-16,1 2 1 15,4 0-5-15,6 0-3 16,-1 0 0-16,2 0-15 16,0 6 15-16,0 7 1 15,0-3 0-15,0-1 0 16,0-3-1-16,0-4-1 16,0 0 1-16,0-2 1 15,0 0 4-15,0 0 9 0,0 0 13 16,0-8 22-16,0-1-47 15,0 4 21-15,-7 2-23 16,-4 3-15-16,-2 0-41 16,2 0-91-16,4 0-49 15,2 0-189-15</inkml:trace>
  <inkml:trace contextRef="#ctx0" brushRef="#br0" timeOffset="89140.76">2164 14371 142 0,'0'0'645'0,"0"0"-629"16,0 0-15-16,0 0 64 15,0 0 31-15,0 0 4 16,0 0-21-16,31-55-59 0,-19 21-5 16,-3-12 11-16,-1-13-3 15,-2-13-10-15,1-15-13 16,2-17 1-16,3-7-4 16,4 1-1-16,-2 9-2 15,-1 21 6-15,1 27 0 16,-6 20 1-16,-3 16-1 15,-4 12 4-15,-1 5-4 16,0 9 0-16,5 28-11 16,4 22 11-16,10 25 2 15,5 17 0-15,6 8-1 16,-6 2 0-16,0-7 1 0,-11-13-2 16,-4-10-5-16,3-16-15 15,0-13-82 1,-3-18-131-16,0-20-268 0</inkml:trace>
  <inkml:trace contextRef="#ctx0" brushRef="#br0" timeOffset="89322.28">2246 14015 870 0,'0'0'52'0,"0"0"-46"15,0 0 26-15,0 0-31 0,0 0 8 16,0 0 7-16,134-43-16 16,-56 26-77-16,-2-7-315 15</inkml:trace>
  <inkml:trace contextRef="#ctx0" brushRef="#br0" timeOffset="90102.73">3026 13559 734 0,'0'0'83'0,"0"0"-61"0,0 0 66 15,-82-5-32-15,54 31-7 16,-5 14 24-16,0 15-23 15,8 8-33-15,7 7-6 16,12-3-4-16,6-4 1 16,6-6-8-16,21-6 3 15,10-8-3-15,12-14 1 16,17-18-1-16,10-11-3 16,3-9-19-16,-3-24-22 15,-18-4-3-15,-16-12 35 16,-14 1 12-16,-16-10 5 15,-12-8 8-15,0-4-12 16,-19 4-2-16,-14 11 2 16,-3 15 3-16,-4 21 2 0,-8 13-12 15,-1 6-18-15,4 9-84 16,11 7-223-16,10 6-241 16</inkml:trace>
  <inkml:trace contextRef="#ctx0" brushRef="#br0" timeOffset="90329.13">2969 13854 826 0,'0'0'72'0,"0"0"-54"16,0 0-9-1,0 0-2-15,0 0 30 0,0 0 19 16,130-17-49-16,-75 7-7 16,0-2-116-16,-14-4-282 15</inkml:trace>
  <inkml:trace contextRef="#ctx0" brushRef="#br0" timeOffset="90520.85">3117 13701 695 0,'0'0'56'0,"0"0"49"0,0 0 0 15,0 0-65-15,0 0-39 16,0 0 28-16,18 90 22 16,-2-49-40-16,-1 1-10 15,3 3-1-15,6-2-16 16,3-1-105-16,4-12-329 15</inkml:trace>
  <inkml:trace contextRef="#ctx0" brushRef="#br0" timeOffset="90770.18">3621 13491 1053 0,'0'0'0'0,"0"0"11"15,0 0-11-15,-19 110 37 16,19-51-9-16,0 7-1 16,0 4-8-16,3 0-15 15,3-6-4-15,-2-3-26 16,1-9-93-16,1-14-266 15</inkml:trace>
  <inkml:trace contextRef="#ctx0" brushRef="#br0" timeOffset="91234.65">3569 13503 939 0,'0'0'39'16,"0"0"-37"-16,0 0 35 16,0 0-37-16,0 0 3 15,0 0 2-15,118-3-5 16,-78 18-10-16,-4 2-73 0,-17 5-8 16,-8 2 6-1,-10 2 59-15,-1 3 19 0,-6 1 2 16,-13 0 10-16,-3 0-5 15,2-3 3-15,2-3-1 16,11-2-2-16,5-8 0 16,2 1-7-16,9-1 4 15,12-4 3-15,6 0-4 16,-2 3-9-16,-1-2-17 16,-3 2 24-16,-3 2 6 15,-8-1 4-15,-2 2 4 16,-2 3 10-16,3 2 2 15,-6 2-3-15,0 3-5 16,-3-2-1-16,0 1 1 16,0-1-2-16,-11-5-9 0,-8-4 3 15,-11-3-4-15,-3-7-3 16,-6-5-53-16,-2-9-80 16,8-21-118-16</inkml:trace>
  <inkml:trace contextRef="#ctx0" brushRef="#br0" timeOffset="91518.14">3945 13305 610 0,'0'0'382'0,"0"0"-377"16,0 0-1-16,0 0 11 15,92 91 56-15,-47-40-14 16,6 10-7-16,1 10-14 16,0 8-31-16,-7 4-3 15,-6 1-1-15,-14-3-1 16,-19-3 0-16,-6-3-7 16,-33-7-33-16,-16-5-67 15,-15-8-9-15,-17-10-45 16,-16-10-109-16,-16-10-116 15</inkml:trace>
  <inkml:trace contextRef="#ctx0" brushRef="#br0" timeOffset="91889.99">1648 13525 571 0,'0'0'180'0,"0"0"-152"0,0 0 69 15,0 0-44-15,0 0-51 16,-20 80 55-16,20-5 28 16,0 14-44-16,0 10-11 15,2 4-1-15,5 2-6 16,7-1-13-16,13-4-5 16,17-6-5-16,28-10-6 15,34-13-50-15,33-18-229 16,26-22-495-16</inkml:trace>
  <inkml:trace contextRef="#ctx0" brushRef="#br0" timeOffset="92466.43">4892 13411 631 0,'0'0'78'0,"0"0"68"0,0 0-10 15,0 0-52-15,0 0-5 16,0 0-32-16,-17-15-31 16,0 38-14-16,-7 14 3 15,-3 10 13-15,4 6 1 16,7 9-4-16,10 7-2 15,6 1 6-15,3-5-18 16,24-7 0-16,12-9-1 16,19-10-2-16,19-10-24 15,16-15-63-15,7-14-180 0,-6-7-627 16</inkml:trace>
  <inkml:trace contextRef="#ctx0" brushRef="#br0" timeOffset="93543.84">2328 16473 528 0,'0'0'365'15,"0"0"-333"-15,0 0 93 16,0 0-38-16,-30-98-61 16,15 45 20-16,6-9-21 15,6-4-3-15,3-8-22 16,2-6-1-16,11-4 1 15,2 3-1-15,-1 10 1 16,0 12-1-16,-3 19-2 0,-5 18-7 16,0 12 6-1,-3 10 2-15,4 0 2 0,8 29-19 16,12 21 18-16,12 19 1 16,7 18 13-16,3 5-8 15,-7 4-3-15,-6-4-2 16,-3-4-3-16,-11-8-33 15,-1-10-80-15,-9-15-255 16,-9-18-170-16</inkml:trace>
  <inkml:trace contextRef="#ctx0" brushRef="#br0" timeOffset="93717.26">2386 16332 440 0,'0'0'515'0,"0"0"-497"15,0 0 1-15,0 0 28 16,0 0-20-16,0 0-7 16,103-61-18-16,-37 40-2 15,4-4-43-15,0-2-88 16,-12-1-295-16</inkml:trace>
  <inkml:trace contextRef="#ctx0" brushRef="#br0" timeOffset="94137.13">2103 15570 763 0,'0'0'70'0,"0"0"-18"15,0 0 8-15,0 0-8 16,0 0-5-16,0 0 2 16,104 0-23-16,-46 0-26 15,9 0 0-15,5 0-66 16,1-8-302-16</inkml:trace>
  <inkml:trace contextRef="#ctx0" brushRef="#br0" timeOffset="94427.36">2963 15698 1033 0,'0'0'0'16,"0"0"-4"-16,0 0 4 15,0 0 12-15,-5 82 27 16,18-46 3-16,2 11 16 0,1 10-31 16,1 6-18-16,-4 2 0 15,-1-1-9-15,-2-5 0 16,-4-10-6-16,5-6-50 15,5-13-75-15,1-13-177 16,2-16-196-16</inkml:trace>
  <inkml:trace contextRef="#ctx0" brushRef="#br0" timeOffset="94935.03">2953 15545 971 0,'0'0'26'0,"0"0"-20"16,0 0-6-16,0 0-12 15,0 0-13-15,0 0 25 16,52 45 0-16,6-26 4 16,11 0-4-16,-2-2-26 15,-7 0-35-15,-17-1-11 16,-19 1 15-16,-15 0 32 15,-9 3 18-15,0 3 3 16,-8-3 4-16,-11 5 10 16,0-2-6-16,2-1-3 15,2 0 3-15,9 2-4 16,5-1-5-16,1 0 4 16,0-2-2-16,3 0 3 0,6-2 0 15,1 2 4-15,1-2-3 16,2 1 2-16,-4 1 12 15,0 4 10-15,3-1-8 16,-3 0-9-16,-2 3-8 16,1-2 1-16,-1-3 4 15,-4 1-5-15,-3-2 0 16,0-3 12-16,-3 1-12 16,-18-4 57-16,-12-1 19 15,-8-5-1-15,-4-7-28 16,3-2-10-16,2-2-17 15,9-21-4-15,11-11-16 16,20-14-50-16,6-13-139 16,36-14-469-16</inkml:trace>
  <inkml:trace contextRef="#ctx0" brushRef="#br0" timeOffset="95206.96">3879 15583 619 0,'0'0'216'16,"0"0"-210"-16,-83 5 80 0,50 19 0 16,-6 10-26-16,2 8 11 15,7 6-3-15,6 6-23 16,9 6-13-16,12 1-6 15,3 6-15-15,15-2-7 16,21-4-4-16,7-11-2 16,12-6-16-16,8-12-59 15,6-13-183-15,-1-14-471 16</inkml:trace>
  <inkml:trace contextRef="#ctx0" brushRef="#br0" timeOffset="95651.77">4586 15925 37 0,'0'0'949'0,"0"0"-927"16,0 0-3-16,0 0 57 16,0 0-40-16,99-34-21 15,-38 18 0-15,15 2-15 16,3 1-19-16,-3-2-92 15,-6 1-326-15</inkml:trace>
  <inkml:trace contextRef="#ctx0" brushRef="#br0" timeOffset="95854.22">4719 15615 973 0,'0'0'111'15,"0"0"-110"-15,0 0-1 16,0 0 0-16,0 0 33 16,-18 100 5-16,32-52-11 15,5 8-15-15,6 4-12 16,8 5-10-16,12-4-108 0,7-7-289 16</inkml:trace>
  <inkml:trace contextRef="#ctx0" brushRef="#br0" timeOffset="96053.69">5496 15970 50 0,'0'0'0'16</inkml:trace>
  <inkml:trace contextRef="#ctx0" brushRef="#br0" timeOffset="96492.53">5517 16172 479 0,'0'0'254'0,"0"0"-222"15,0 0 123-15,0 0-23 16,0 0-95-16,15-78 6 16,-6 33-15-16,-6-2 7 15,1-5-26-15,1-4-6 16,-1-5 20-16,4-2-23 16,-1-5-7-16,-1 0-3 15,3 7 0-15,-1 11-6 16,2 18 6-16,-4 14 10 15,-3 13 4-15,0 5-4 16,0 16-11-16,6 22-13 16,7 19 24-16,5 14 5 0,0 8-5 15,3 0-4-15,3 7 4 16,-2-8-3-16,-1-6-72 16,-3-12-69-16,-2-16-230 15</inkml:trace>
  <inkml:trace contextRef="#ctx0" brushRef="#br0" timeOffset="96657.08">5529 15925 294 0,'0'0'371'16,"0"0"-272"-16,0 0 27 0,0 0-65 16,0 0-49-1,0 0-7-15,104-70 3 16,-29 62-8-16,11-1-32 0,1-4-119 15,-8-4-215-15</inkml:trace>
  <inkml:trace contextRef="#ctx0" brushRef="#br0" timeOffset="96868.97">6158 15533 882 0,'0'0'25'15,"0"0"-4"-15,0 0-10 0,0 0 35 16,-7 90 68 0,7-40-56-16,0 6-22 0,12 5-15 15,4-1-16-15,4 3-5 16,-1-4-14-16,9-11-76 16,-1-12-223-16,3-22-283 15</inkml:trace>
  <inkml:trace contextRef="#ctx0" brushRef="#br0" timeOffset="97338.35">6191 15539 131 0,'0'0'777'0,"0"0"-775"15,0 0-1-15,0 0 2 16,0 0 1-16,0 0 10 15,103-13-14-15,-52 23-2 16,-5 6-42-16,-16 3-34 16,-14 3-10-16,-13 0 49 15,-3 3 34-15,-23 3 5 16,-15-1 13-16,-1-1 15 16,2-6-21-16,7 1 8 15,12-6 10-15,11 1-5 16,7-2-18-16,0 0 3 15,15-2-3-15,13 0 16 16,5-2-6-16,0-3 7 16,-2 1-1-16,-4 1-10 0,-3-1 5 15,-5 2-11-15,-4 4-2 16,-3 0-2-16,-5 8-2 16,-2 3-1-16,-5 3 2 15,0 1 1-15,-5-2-1 16,-15-2 3-16,-7-7 1 15,-9-2 10-15,-9-7 24 16,-7-5-15-16,-8-4-16 16,-4-19-4-16,0-24-29 15,9-18-113-15,13-17-105 16,15-16-240-16</inkml:trace>
  <inkml:trace contextRef="#ctx0" brushRef="#br0" timeOffset="97503.9">5921 15255 942 0,'0'0'14'15,"0"0"-7"-15,0 0 24 16,102 36 31-16,-22-33-21 16,20-3-36-16,15 0-5 15,1-8-186-15,-13-4-517 16</inkml:trace>
  <inkml:trace contextRef="#ctx0" brushRef="#br0" timeOffset="97818.06">7016 15495 994 0,'0'0'49'16,"0"0"-46"-16,-106 21 36 0,69 8 9 15,10 10 1-15,6 10 4 16,13 8-2-16,8 5-24 15,5 2-19-15,31 4-1 16,19-3-7-16,23-9-15 16,24-17-71-16,16-21-328 15</inkml:trace>
  <inkml:trace contextRef="#ctx0" brushRef="#br0" timeOffset="103138.25">23895 2981 43 0,'0'0'111'0,"0"0"-48"0,0 0 26 15,0 0-21-15,0 0-36 16,0 0 9-16,0 0 27 16,0 0 20-16,-12-16 12 15,12 16-28-15,0 0-24 16,0 0-13-16,0 0-16 15,0 0-4-15,0 0-2 16,0 0 1-16,4 0-1 16,20 0 15-16,12 0-7 15,14 0 2-15,5 0-20 16,3 0 3-16,0 0-5 16,1 0 0-16,6 0-2 15,3 0 4-15,8 0-3 16,-3 0 0-16,-1 0-5 0,-8 0-1 15,-9 0 5-15,-5 0-9 16,-9-2 10-16,-8-1 0 16,-12 2 1-16,-9 1-1 15,-6 0 6-15,-6 0-6 16,0 0-1-16,0-1 1 16,0 1-3-16,0 0 0 15,0 0-22-15,0 0-55 16,0-7-204-16</inkml:trace>
  <inkml:trace contextRef="#ctx0" brushRef="#br0" timeOffset="103540.23">24660 2744 82 0,'0'0'487'16,"0"0"-487"-16,0 0 5 16,0 0-5-16,0 0 24 15,0 0-2-15,0 3 28 16,10 5-9-16,4-1-14 16,4 0-10-16,4 4-1 15,8-3-11-15,4 2 2 16,-3-2-7-16,-2 4-8 15,-11-3-10-15,-8 3 1 0,-6 2-8 16,-4-3 25 0,0 3 0-16,-1-1 5 0,-14 1 14 15,0-2 6-15,-3 2 6 16,6 0-11-16,-1 0-9 16,3 2-9-16,-2-3-1 15,-2 3 3-15,-6-2-4 16,-7-1 0-16,-12-1-3 15,-9 0-52-15,-10-5-145 16,-5-6-115-16</inkml:trace>
  <inkml:trace contextRef="#ctx0" brushRef="#br0" timeOffset="104616.98">21853 4059 400 0,'0'0'85'0,"0"0"-79"16,0 0 83-16,0 0 51 15,0 0-52-15,0 0 0 16,-3 9 7-16,3-9 0 15,0 0-15-15,0-3-19 16,-2-17-9-16,2-9-46 16,0-8-5-16,0-5 0 15,0-3-1-15,11-5-5 16,-1-1 2-16,2-2-8 16,-4 3 3-16,1 7 6 15,1 10-1-15,-4 13 3 16,0 13 1-16,-3 6-1 15,0 1 0-15,7 20-7 16,7 21-5-16,8 14 12 0,8 11 3 16,1 6 0-16,1 2-3 15,-4-2-4-15,-3-5 2 16,-2-6-24-16,-7-10-91 16,-7-10-60-16,-9-13-238 15</inkml:trace>
  <inkml:trace contextRef="#ctx0" brushRef="#br0" timeOffset="104783.29">21869 4025 610 0,'0'0'187'0,"0"0"-169"0,0 0 45 16,0 0-10-16,0 0-26 15,0 0-17-15,106-25-9 16,-48 20-1-16,-1-2-118 15,-12-5-259-15</inkml:trace>
  <inkml:trace contextRef="#ctx0" brushRef="#br0" timeOffset="105147.32">21746 3571 613 0,'0'0'250'15,"0"0"-243"-15,0 0 1 0,0 0 53 16,0 0-19-16,0 0-20 16,123-28-14-16,-50 16-8 15,2 1-26-15,-4-3-205 16,-10-1-301-16</inkml:trace>
  <inkml:trace contextRef="#ctx0" brushRef="#br0" timeOffset="105438.54">22409 3588 811 0,'0'0'82'0,"0"0"-57"15,0 0 64-15,0 0-59 16,0 0-24-16,-7 80 44 16,7-38-13-16,13 5-17 15,5 4-5-15,1 0-7 16,-2-1-2-16,-4-1-6 15,-4-6-7-15,-3-6-27 16,-1-8-71-16,-2-12-208 16,0-13-183-16</inkml:trace>
  <inkml:trace contextRef="#ctx0" brushRef="#br0" timeOffset="105933.22">22415 3566 785 0,'0'0'85'16,"0"0"-79"-16,0 0 56 15,0 0-32-15,0 0-17 16,0 0-4-16,73-39-3 16,-29 39-4-16,-3 0 1 15,-8 10-3-15,-13 3-5 0,-9 7-14 16,-11 2-16-1,0 4 28-15,-22 5 3 0,-8-1-5 16,0-2-10-16,2-1 7 16,6-2 4-16,8-3-6 15,7-3-3-15,7-2 10 16,0-6 1-16,3 2-5 16,16-4-20-16,7 4 31 15,3-1 8-15,1 0-6 16,-1 1 16-16,-3-1-6 15,0 0 3-15,-8 1 3 16,-2 0-8-16,-7 4-1 16,-4 0-2-16,-5 2-5 15,0 3 10-15,0-2-4 0,-2 0-2 16,-12 0-5 0,-3 0 3-16,-5-5-3 0,-3-1 1 15,-3-8 8 1,0-3 1-16,1-3-3 0,5-2 3 15,6-19-11-15,16-11-14 16,2-14-181-16,32-12-376 16</inkml:trace>
  <inkml:trace contextRef="#ctx0" brushRef="#br0" timeOffset="106174.62">23042 3503 667 0,'0'0'200'16,"0"0"-191"-16,0 0 51 15,0 0 11-15,-97 86-11 16,79-40-14-16,4 4 13 16,5 6-8-16,7 1-19 15,2-2-20-15,4-3-1 16,14-7-10-16,6-6-2 15,5-8-9-15,12-9-43 16,9-9-116-16,5-9-329 16</inkml:trace>
  <inkml:trace contextRef="#ctx0" brushRef="#br0" timeOffset="106465.44">23295 3899 775 0,'0'0'72'16,"0"0"-56"-16,0 0 69 0,0 0 4 15,0 0-40-15,0 0-24 16,32 10-5-16,11-10-5 16,12 0-15-16,7-6-58 15,4-8-129-15,-9 0-329 16</inkml:trace>
  <inkml:trace contextRef="#ctx0" brushRef="#br0" timeOffset="106669.89">23380 3671 813 0,'0'0'136'0,"0"0"-135"0,0 0 32 16,0 0 47-16,0 0-18 16,-18 100-11-16,32-60-7 15,6 7-39-15,6 1-1 16,1 1-4-16,5 0-21 15,3-3-81-15,1-9-172 16,-2-10-269-16</inkml:trace>
  <inkml:trace contextRef="#ctx0" brushRef="#br0" timeOffset="107021.61">23817 4082 983 0,'0'0'29'0,"0"0"-1"15,0 0 2-15,0 0 18 16,0 0-18-16,-21-94 3 16,21 65-21-16,0-6-11 15,0-3-1-15,0-9-1 16,0-7-18-16,6-6 7 15,2-2-20-15,2 5 30 16,-1 13-2-16,0 16-6 16,-4 14 9-16,-1 8 1 0,-3 6 0 15,1 23-7 1,4 17 2-16,1 18 5 0,3 9 4 16,0 2 4-16,-1 3-8 15,-2 1 0-15,7-8-16 16,1-4-142-16,1-15-297 15</inkml:trace>
  <inkml:trace contextRef="#ctx0" brushRef="#br0" timeOffset="107201.65">23766 3938 761 0,'0'0'115'16,"0"0"-83"-16,0 0 93 0,0 0-62 15,0 0-59-15,71-75-8 16,3 64-2 0,8 5-102-16,2-5-223 0,-14 1-226 15</inkml:trace>
  <inkml:trace contextRef="#ctx0" brushRef="#br0" timeOffset="107403.11">24077 3599 845 0,'0'0'20'0,"0"0"10"16,0 0 37-1,0 0-60-15,-2 89 92 0,20-34-29 16,3 7-21-16,0-1-21 16,0-1-24-16,-3-2-4 15,-2-7-14-15,-2-7-35 16,-1-11-90-16,-1-15-240 15,-4-11-248-15</inkml:trace>
  <inkml:trace contextRef="#ctx0" brushRef="#br0" timeOffset="107876.85">24105 3621 819 0,'0'0'37'0,"0"0"-37"0,0 0 0 16,0 0 15-16,0 0 4 16,124-29-2-1,-81 33-14-15,-9 14-3 0,-7 0-1 16,-12 2-12-16,-10 4-28 16,-5 1-5-16,-3 4 25 15,-21-2 5-15,-4 1-45 16,0 0-13-16,2-4-2 15,5-3 40-15,6-4 19 16,11 0 13-16,4 0-3 16,0-5-1-16,11 1-15 15,9-2 23-15,2 0 23 16,5 0-7-16,-3-2 34 0,-3 4 4 16,-3-1-8-16,-6 3 30 15,-5-1-23-15,-4 1 0 16,-3 2-25-16,0 0-12 15,0 2 1-15,0 0-4 16,-12 1-10-16,2-4 4 16,-4-2-7-16,-4-3 0 15,-2-2 0-15,-3-7-7 16,-1-2-19-16,0 0-12 16,1-22-40-16,4-11-127 15,5-13-83-15</inkml:trace>
  <inkml:trace contextRef="#ctx0" brushRef="#br0" timeOffset="108071.74">23983 3449 792 0,'0'0'82'16,"0"0"-50"-16,0 0-12 15,0 0 96-15,133 7-60 16,-72-7-34-16,0 0-20 0,-1 0-2 16,-5 0-96-1,-3-5-321-15</inkml:trace>
  <inkml:trace contextRef="#ctx0" brushRef="#br0" timeOffset="108389.41">24679 3612 910 0,'0'0'46'16,"0"0"-23"-16,0 0 77 15,0 0-32-15,0 0-23 0,0 0-7 16,-92 54-15-16,71-19-13 16,3 9 15-16,2 2 4 15,8 5-1-15,5-1-14 16,3 0 1-16,0-1-12 16,9-9-2-16,16-4-2 15,13-11-42-15,15-10-111 16,7-10-368-16</inkml:trace>
  <inkml:trace contextRef="#ctx0" brushRef="#br0" timeOffset="112520.07">14240 3107 400 0,'0'0'40'15,"0"0"-38"-15,0 0 8 16,0 0 39-16,0 0 51 16,0 0 6-16,-3-18-41 15,3 18-27-15,0 0-15 16,0 0 5-16,0 0 9 16,0 0 11-16,0 0 4 0,0 0-14 15,0 5-19-15,0 14-19 16,1 14 14-1,10 9 12-15,2 5-6 16,4 6-7-16,2 2-1 0,3 3-8 16,2 9 10-16,2 5-14 15,-1 9 6-15,0 2-3 16,-1 1-2-16,-4-3-1 16,2 0 0-16,-4-1-1 15,-2 0 3-15,2-3-2 16,-4-2 1-16,-1-7-1 15,-3 2-1-15,-2-7 0 16,1-2 1-16,-2-1-1 16,7 2-5-16,3 7 0 15,7 1 6-15,0 2 0 0,0-1-1 16,-3-7 1-16,-2 0 0 16,-4-2 0-16,-3-3 1 15,-3-3-3-15,0-5 4 16,0-1-2-16,4-6 0 15,1 1 0-15,2-3 0 16,-1 2 0-16,2-2 0 16,-4 0 3-16,-1-3-3 15,-6 2-1-15,-5-5 1 16,-1 0 0-16,0-2 1 16,-1-4 1-16,-4-3 1 15,2-4-3-15,3-5 1 16,0-1 0-16,0-3 0 0,0 0 0 15,0 1 2 1,0 6 4-16,0-1 11 0,0 0-3 16,0-1-1-16,0-7-5 15,0-3-4-15,0-4-3 16,0-3-1-16,0-1 0 16,3 3 0-16,3-4 0 15,-1 3 2-15,1-3 1 16,-1 0-1-16,0 0-1 15,0 0-2-15,4 0 3 16,7 0 2-16,8 0-4 16,15-8-1-16,9-1-2 0,14 1 2 15,11 0 0 1,8 2-4-16,1 1 3 0,-2 0 1 16,-5 2-1-16,-4 0-4 15,-3 0 5-15,-7-2-2 16,-6-2 4-16,-6-3-2 15,-3-2 0-15,-2-2-1 16,3 1 0-16,0 1 1 16,2 1-3-16,-1 3 1 15,-4 3 0-15,-3-2-2 16,-3 2-3-16,-5 0 5 16,-2-2 1-16,-1 2 2 0,0-4 1 15,1 2-2 1,4-1 0-16,4 2 0 0,5 0-2 15,7 5 2 1,6 1 0-16,10 0 0 0,12 0-1 16,9 4 2-16,10 7 1 15,6 1-2-15,0 0-3 16,-3-2-3-16,-2-3-7 16,4 3 7-16,0-1 4 15,2-2 2-15,4 4 2 16,0-2 1-16,0 2 3 15,2 2-3-15,-1-1 0 16,-4 1-3-16,-4-1-9 16,-9-1-7-16,-5-5-14 15,-6 0 5-15,-1-4 13 0,-5-2 10 16,1 0 2-16,1 0 3 16,1 0 2-16,1 0 0 15,4 0-3-15,1 0 2 16,6 0-5-16,0 0 1 15,-1 0-13-15,-4-8-2 16,-2-1-11-16,-1-6 18 16,2 2 8-16,3-3 1 15,0-2-1-15,2 1 7 16,-2-4 4-16,-6 2-11 16,-6-3 8-16,-2 2-7 15,-5 0-1-15,1-3 0 0,0 3-1 16,-4-2-2-1,-5 3 3-15,-5 0-1 0,-3 4 1 16,-1 2 0-16,2 1 4 16,-1 1 5-16,4 0-2 15,0-2-5-15,4-2-2 16,4-4 0-16,1 0 0 16,1-1 0-16,-1 3 0 15,-2 8 0-15,-4-2 4 16,-5 5 0-16,-5 1 8 15,0 0 4-15,2 3-8 16,2-1 2-16,1 1-1 16,3-3-8-16,5 2 1 0,5-1-2 15,7 1 0 1,5 1 1-16,1 0-1 0,-3 1 0 16,-4 1-1-16,-10 0 3 15,-3 0 11-15,-6 0 8 16,-5 0-12-16,-4-2 0 15,-4 0-1-15,-3-1-5 16,2-3 3-16,1-2-5 16,-3 2 0-16,3 0 0 15,-2 1-1-15,-1 2 0 16,4-2 12-16,-3 2-8 16,1-1-2-16,-1 2 0 0,-1-3-1 15,0 0-1 1,1 0 1-16,2 0 0 0,-1-2-1 15,4 2 0-15,-3 0 0 16,-2-2 0-16,-3 2-1 16,-2-4 2-16,-3 0-3 15,1-2 3-15,-1-1-1 16,2-3 4-16,2 2-4 16,1 2 0-16,-1 1-1 15,-2 4-1-15,-1-2 0 16,-3 4 2-16,0-1 0 15,-4 2-1-15,3-2 1 16,-1-1-1-16,2 3 2 16,0-5-1-16,-1 0 0 15,6-1-1-15,1-2 1 0,1 3-3 16,2-2-1-16,-5 3-2 16,-10 4 5-16,0-2 1 15,-5 4-2-15,-2-1 1 16,2 1 1-16,-1-4 0 15,1 3-1-15,4-1 2 16,2 0-1-16,2 0 0 16,-2 0 0-16,-2-2-1 15,-4 0-1-15,-5 4 2 16,-1-1 3-16,-6 0-3 16,1 1 1-16,1-2 1 15,0 0-1-15,4 1 1 0,5-1-2 16,4 3 0-16,5-2-1 15,-3 2 1-15,-2 0-2 16,-7 0 2-16,-6 0-2 16,-6 0 4-16,-1 0-2 15,-2 0 2-15,0 0-2 16,0 0 0-16,0 0 0 16,0 0 1-16,0 0-1 15,0 0 4-15,0 0 1 16,0 0-2-16,0 0 0 15,0 0 1-15,0 0-2 16,0 0 0-16,0 0-1 16,0 0 4-16,0 0-3 15,0 0 2-15,0 0-3 16,0 0-1-16,0 0 0 0,0 0 0 16,0 0 0-16,0 0-4 15,0 0 4-15,0 0-1 16,0 0 0-16,0 0 1 15,0 0 0-15,0 0 1 16,0 0-1-16,0 0 0 16,1 0 0-16,1 0 1 15,1 0-1-15,0 0 2 16,-3 0-2-16,0 0-2 16,0 0 2-16,0 0 0 0,0 0 3 15,0 0-3 1,0 0 2-16,0 0-2 0,1 0 0 15,2 0-1-15,0 0 0 16,-2 0 0-16,-1 0 1 16,0 0-3-16,2 0 3 15,-2 0-1-15,0 0 1 16,0 0 0-16,0 0 1 16,0 0-1-16,0 0 0 15,0 0-14-15,0-7-33 16,-12-6-130-16,-3 1-460 15</inkml:trace>
  <inkml:trace contextRef="#ctx0" brushRef="#br0" timeOffset="112976.85">24757 4988 325 0,'0'0'60'16,"0"0"5"-16,0 0 17 16,0 0 20-16,0 0-20 15,0 0-51-15,0 0-16 16,43 27-6-16,-24-17-6 16,1 1-3-16,-2 2 1 15,-5-2-2-15,-1 0-2 16,-4 2 3-16,-4-2 0 15,-4-2 1-15,0 3 9 16,0 0 20-16,-1 1-7 16,-8 4-15-16,-8 4-4 0,-2 4 0 15,-7 3-4-15,-5 3-7 16,-12-3-101-16,-12-8-256 16</inkml:trace>
  <inkml:trace contextRef="#ctx0" brushRef="#br0" timeOffset="113672.26">22548 6347 664 0,'0'0'52'16,"0"0"4"-16,0 0 37 15,0 0-11-15,0 0 3 16,0 0-1-16,-16 14-6 16,16-32-13-16,0-8-54 15,1-6-10-15,6-7-1 0,-2-4 0 16,1-6 0-16,1-1-2 15,1-4-7-15,-1-1 2 16,1 4 3-16,-4 7-1 16,2 10 5-16,-3 13 0 15,2 11-4-15,-3 5 4 16,1 5-2-16,6 11 1 16,5 22 2-16,10 17-1 15,4 12 4-15,2 2 0 16,0 2-6-16,-5 0 2 15,-3-4-18-15,-3-6-47 16,-3-8-77-16,-7-12-222 16</inkml:trace>
  <inkml:trace contextRef="#ctx0" brushRef="#br0" timeOffset="113854.98">22532 6193 432 0,'0'0'317'0,"0"0"-315"16,0 0 24-16,111-12 23 15,-62 12-41-15,5 0-8 16,5 0-47-16,-3 0-194 16,-7-5-151-16</inkml:trace>
  <inkml:trace contextRef="#ctx0" brushRef="#br0" timeOffset="114388.09">23106 5907 480 0,'0'0'129'0,"0"0"-13"16,0 0 33-16,0 0-46 15,0 0-49-15,0 0-14 16,0-26 0-16,0 25-22 15,0 1 0-15,0 0-13 16,0 0-5-16,0 0-2 16,0 0 2-16,0 0 0 15,0 0 2-15,0 0-1 16,0 1 4-16,1 9 11 16,4-1-4-16,3 2 1 15,-2-2-3-15,1 2 0 0,-1-3-3 16,0 0 0-1,-2-1-4-15,-1-3-2 0,-2-3 3 16,-1 1-1-16,2-2 0 16,-2 0 7-16,0 0-4 15,0 0-4-15,0 0 1 16,0 0 0-16,0 0-3 16,3 0-8-16,-2 0-49 15,-1 0-120-15,0 0-137 16,-4 0-363-16</inkml:trace>
  <inkml:trace contextRef="#ctx0" brushRef="#br0" timeOffset="114752.11">23031 6188 596 0,'0'0'304'16,"0"0"-245"-16,0 0 32 15,0 0-11-15,0 0-34 16,0 0-28-16,0 11-16 16,0-7-2-16,0 0-7 0,0 1 2 15,0-1 0-15,0 1-16 16,0-1-24-16,0-2-16 15,3-2 27 1,-3 0 34-16,0-5 5 0,0-5 0 16,0-3 4-16,0 2 9 15,0 2-1-15,0 1 6 16,0-1-3-16,0 4-20 16,0-1-21-16,0 0-100 15,6 2-308-15</inkml:trace>
  <inkml:trace contextRef="#ctx0" brushRef="#br0" timeOffset="115037.35">23147 5822 422 0,'0'0'530'15,"0"0"-503"-15,0 0 13 16,0 0 36-16,0 0 0 16,53 81-23-16,-26-37 0 15,-2 7-12-15,-4 6-16 16,-6 1-7-16,-8 5-9 16,-1-1-2-16,-5-1-4 15,1-10-3-15,1-5-7 0,3-9-50 16,5-11-80-16,6-10-127 15,6-12-427-15</inkml:trace>
  <inkml:trace contextRef="#ctx0" brushRef="#br0" timeOffset="115533.02">23243 5871 306 0,'0'0'471'0,"0"0"-463"16,0 0 24-16,0 0 25 15,0 0 17-15,82-15-41 0,-51 30-6 16,-1 5-18-16,-4 0-9 16,-10 1-2-16,-6 3-16 15,-7 0-12-15,-3 2-1 16,0-3 4-16,-9 1-21 15,-10-7-18-15,4 0 8 16,2-1 31-16,5-3 16 16,8-4 10-16,0 1 1 15,0 0 8-15,0 2 16 16,13-1 9-16,7 2 16 16,5 1-15-16,4 1-16 0,-3 2-10 15,1 2 2 1,-4 1 1-16,-4-1-4 0,-8-2 18 15,-4 2 5-15,-7-4 5 16,0 4 18-16,0 1-10 16,0 1 0-16,-10 2 1 15,-2 3-9-15,-3-1-24 16,0-2-1-16,-4-1-6 16,-8-3-1-16,-9-6 1 15,-21-7-4-15,-22-6-12 16,-22 0-49-16,-21-16-156 15,-13-15-504-15</inkml:trace>
  <inkml:trace contextRef="#ctx0" brushRef="#br0" timeOffset="122174.7">27743 1665 374 0,'0'0'236'0,"0"0"-197"16,0 0 22-16,0 0 36 15,0 0-1-15,0 0-23 16,0 0-17-16,166-42-17 16,-14 20-21-16,48 0 13 0,32 3-15 15,17 7-16 1,-12 7-3-16,-20 5 3 0,-35 0-1 15,-40 0 1-15,-35 0-7 16,-30 0-12-16,-30 0 19 16,-20 0-3-16,-15 0 3 15,-11 0 0-15,-1 0 1 16,0 0 22-16,0 0 13 16,0 0-20-16,-6-1-14 15,3-1-2-15,0 1-1 16,3 1 0-16,0 0-6 15,0 0-8-15,0 0-10 16,0 0-60-16,0 0-320 0</inkml:trace>
  <inkml:trace contextRef="#ctx0" brushRef="#br0" timeOffset="123994.04">11735 9908 356 0,'0'0'86'16,"0"0"-63"-16,0 0 76 16,0 0 89-16,0 0-62 15,0 0-26-15,0 0-14 16,-19-33-28-16,19 33-36 16,0 3-22-16,0 24-1 15,0 12 1-15,3 14 20 16,5 7-4-16,0 10-1 15,0 10 5-15,-2 10-3 0,0 10-3 16,-3 3-4-16,4 6 11 16,-4 0-9-16,2 5-2 15,1 6 7-15,-2-2-3 16,4-1 3-16,3 3-9 16,5-2 27-16,4-3-10 15,6 0 8-15,0-6-16 16,3-4-6-16,-4-8-7 15,-4-8-3-15,-6-10 2 16,-8-16-3-16,-4-10 0 16,-3-15 0-16,0-11 0 15,0-12-5-15,0-8-12 0,0-7-38 16,3-2-25 0,2-28-33-16,5-14-174 0,-1-23-378 15</inkml:trace>
  <inkml:trace contextRef="#ctx0" brushRef="#br0" timeOffset="126467.15">11774 9894 312 0,'0'0'64'16,"0"0"-59"-16,0 0 49 16,0 0 56-16,0 0-7 15,0 0 14-15,-61-18-38 16,61 18-72-16,6 0 3 15,21 0 3-15,15 0 8 16,14-2-1-16,19-8-17 16,7-5 6-16,15 1 1 15,12-4-12-15,10 0 6 16,8 4 2-16,8-2 6 16,3 7-10-16,3-1 23 0,5 3-17 15,-3 2-7-15,-2 0 1 16,-1-2 1-16,-5-4-3 15,0-2-5-15,2-2 4 16,-4-4 2-16,-8 0-2 16,-8-1 2-16,-7 3-5 15,-3 2 12-15,-5 1-14 16,-2-1 11-16,-1 4-10 16,-1-2 8-16,2 0-8 15,-2-3 10-15,3-1-5 16,3-2 2-16,0 1 3 15,3 1-2-15,-2 4 5 0,-2 2-8 16,-11 2 1-16,-11 3-3 16,-7 0 2-16,0-1 0 15,4 1 9-15,10 2 8 16,11 2 11-16,7 0-10 16,1 1-12-16,-1 1 0 15,-9 0-4-15,-9 0 0 16,-10 0-2-16,-2 0 0 15,-2-2 0-15,4-1 3 16,0 0-3-16,0 1-1 16,3-2 1-16,-2-1-2 15,-2 3 2-15,-8-1 0 16,-9 1-1-16,-7 2 1 0,-8 0 0 16,-7 0 5-16,-4 0-5 15,-7 0 1 1,1-1-1-16,-1-2 1 15,1-1-1-15,-2 0 3 0,-1 1-3 16,-7 1 1-16,-3 2 1 16,-6-1-1-16,-5 1 2 15,-2-2 9-15,0 2 6 16,-2-1 0-16,0 1-7 16,2 0-3-16,-2 0-3 15,0 0-1-15,0 0-2 16,0 0 2-16,0 0 7 0,0 0-5 15,0 0 0 1,0 0-6-16,0 0-1 0,0 14-9 16,2 11 10-16,1 8 12 15,0 8-8-15,1 11 0 16,1 4-3-16,-1 10 0 16,1 4-1-16,2 3 1 15,-4 6-1-15,-3 1 2 16,0 4-2-16,0-1 1 15,0-5 6-15,0 4 14 16,0-2-6-16,0 0-10 16,7 3-2-16,6-4 1 0,0 2-2 15,-1 2-2-15,0 1 4 16,-2-3-1 0,-4-3 10-16,-1-5-5 0,-4-3-3 15,1-3-4-15,-2-4 0 16,5-1 2-16,4 0-2 15,4 0 2-15,6 4-2 16,1-4 5-16,0 1-5 16,2-7-1-16,-2-3 0 15,-2-7 1-15,-2-3-1 16,-2-6 0-16,0-6 0 16,-5-4 0-16,1-6 0 15,1-3 0-15,-3 1 2 16,1-4-2-16,-2-1 0 15,1-1 0-15,-2-3 0 0,-5-3 0 16,-1-1 0 0,0-3-2-16,0 1 2 0,-19-1 0 15,-11 1 3 1,-9-1-1-16,-13-3-2 0,-9 1-1 16,-9-1-6-16,-5 0-8 15,-7 3 2-15,-6 1 4 16,-5 5 5-16,-7 3 1 15,-8 5 1-15,-9 1 2 16,-2 3 3-16,-2-1-2 16,2-1 2-16,7-5 1 15,5-3 1-15,4-5-5 16,7-1-2-16,5-2 0 0,0 2 2 16,3-1 0-1,2 1 4-15,-4 1-2 0,2 0 1 16,2 4 5-16,1-2-2 15,4-1-3-15,-1-1 0 16,2-2-3-16,5-4 0 16,8 0-1-16,4 0 1 15,5 0 0-15,-5 0-2 16,-5 3 2-16,-2 3-1 16,-2 3 0-16,4 1 2 15,2 0-1-15,2-1 1 16,3-1-1-16,3-4 0 0,5-1 0 15,7 0 0 1,4-2 0-16,-1 1-1 0,-2-1 0 16,-10 1 1-16,-8 1-3 15,-5 0-1-15,-4 4 2 16,4 2 2-16,6 1 1 16,6 2-1-16,2-3 0 15,2-1 0-15,0-3-1 16,3-3 1-16,4-2 0 15,-1 0 0-15,-2 0 1 16,-6 2-2-16,-6 3 2 16,-4-2-1-16,-3 4 1 15,4-2-1-15,5 2 4 16,3-2-2-16,9 1 1 16,1 1-3-16,5 0-1 0,-6 0 1 15,2 2 1-15,-2 1-1 16,0 0-4-16,-8 0 4 15,-3 2 0-15,-8 0 0 16,-1-6-2-16,1 0 2 16,8-3 0-16,3 1 1 15,7-2-1-15,2-1-2 16,3 2 2-16,6 3 0 16,2-1 2-16,1 4-2 15,-3-1 1-15,-4 1-1 16,-6-1 0-16,-3-1 1 15,1-2 0-15,5 0-1 0,11-3 1 16,11-2-1-16,9 0 0 16,6 0-4-16,6-2-15 15,0-12-59-15,3-8-83 16,15-8-326-16</inkml:trace>
  <inkml:trace contextRef="#ctx0" brushRef="#br0" timeOffset="127495.35">11816 11401 376 0,'0'0'103'15,"0"0"-68"-15,0 0 100 0,0 0-20 16,0 0-64-16,0 0 2 16,0 0 17-16,77-57-3 15,-17 48 1-15,15-5-11 16,14 1-25-16,17-1-23 16,16-1 7-16,20-4-16 15,21-3 4-15,11-2-3 16,17 0 4-16,0 2 10 15,2 1-1-15,-1 3-3 16,-4-1-6-16,-3 2 2 16,-9 0-5-16,-9 1 3 0,-12 3 7 15,-13-1-12-15,-11 2 3 16,-10 0-2-16,-6 2-1 16,-4 3 1-16,-6-3-2 15,-5 5 3-15,-5 0-2 16,1-2 2-16,1 2 0 15,3-2-1-15,1-2-1 16,-6 0-3-16,-5-1 3 16,-4 2-2-16,-5 0-1 15,0 2 3-15,-8 2 1 16,0-2-1-16,-2-1 0 16,0 1 1-16,5-6 0 15,-2-1 1-15,7 1-2 16,2-1-5-16,2 2 3 15,-6 5 1-15,-6 0 1 0,-12 4-3 16,-14-1 2-16,-10 0 2 16,0-2 3-16,1 1-3 15,3-1-1-15,9-1 0 16,-2 0 0-16,-1-3 0 16,-7 3 0-16,-8 0 0 15,-13 3 0-15,-11 1 1 16,-5 2 2-16,-3-3-1 15,3-3 16-15,5 0 4 16,7 1-22-16,11-1 0 16,4 3 0-16,2-1 0 15,-2 3 0-15,-6-1 0 16,-10 2 0-16,-6-1 0 16,-5 1-1-16,-3-2 1 0,0 2 2 15,5-1 3 1,4-3-2-16,9 2 3 0,8-3-6 15,7 2-4-15,-1 2 0 16,-6 1 1-16,-7 0-3 16,-9 0 3-16,-9 0-3 15,-1 0-2-15,0 0-5 16,0 0 6-16,-24 0 0 16,-13 0-29-16,-9 0-190 15,-8-13-486-15</inkml:trace>
  <inkml:trace contextRef="#ctx0" brushRef="#br0" timeOffset="128830.02">14723 9544 528 0,'0'0'31'0,"0"0"-22"15,0 0 86-15,0 0 14 16,0 0 27-16,0 0-63 0,18-26-33 16,-8 54-34-16,5 14 35 15,9 11 23-15,3 8-28 16,6 3-3-16,3 2-1 15,7 7-2-15,0 7-6 16,0 6-12-16,-2 8-6 16,-9 9 1-16,-3 1-7 15,-9-2 0-15,-4 0 1 16,-5-2 0-16,-2-1 0 16,0-1 7-16,3-2 9 15,2-1-1-15,-1-6-1 0,5-2-8 16,1 3-4-1,3-1 1-15,1 2 0 0,-2 0-1 16,3-3-2 0,-5-6 0-16,-4-6-1 0,-6-12 0 15,-4-16 1-15,-2-17-1 16,-3-14-2-16,0-10 0 16,1-7-1-16,1 0 0 15,-2-7 2-15,0-10-8 16,0 2-3-16,0 0-4 15,-15 5-21-15,-11 0-31 16,-3 5-27-16,2 3-14 16,7 2 8-16,8-5 3 15,8-4-115-15,-2-7-237 0</inkml:trace>
  <inkml:trace contextRef="#ctx0" brushRef="#br0" timeOffset="129552.27">12964 9875 369 0,'0'0'96'0,"0"0"-37"16,0 0 44-16,0 0-23 15,0 0-30-15,0 0-4 16,5 76 68-16,8-23-52 15,4 10-9-15,4 7-29 16,5 15-5-16,9 14 1 16,5 8 2-16,8 8-4 15,1 2-5-15,0-1-4 16,-1-1-4-16,-6-5-4 16,-3-1 2-16,-5-2 2 15,1 0 7-15,-3 3-5 16,-8-4 0-16,3 1-5 15,-5-6 3-15,0-6-4 0,2-3 2 16,0-5-1-16,5-5 0 16,-3-6-1-16,1-4 1 15,-5-5-2-15,-3-6 1 16,1-2 0-16,0-6-1 16,-1 0 0-16,2-5 0 15,-2-4-1-15,-1-7-1 16,0-10-14-16,-3-10-24 15,3-9-28-15,-6-8-70 16,0-5-213-16,-8-22-250 0</inkml:trace>
  <inkml:trace contextRef="#ctx0" brushRef="#br0" timeOffset="130467.23">16115 9263 441 0,'0'0'147'16,"0"0"-142"-16,0 0 15 16,15 114 20-16,4-60 3 15,2 14 25-15,1 9-9 16,2 6-22-16,0 1 10 16,-5 3-19-16,-2 2-2 15,-3 1 4-15,-3 2-9 16,-3 9-2-16,0 1-9 15,-2 2 3-15,3 0 25 0,4-6-14 16,0-7 0-16,0-3 1 16,0-6-9-16,1-6 2 15,-4-5-2-15,-1-2-5 16,0-2-7-16,-1 0 0 16,2-2-4-16,-1 3 1 15,2 0-1-15,0 2 0 16,0-5 0-16,-2-9 1 15,-2-9-1-15,-2-11 1 16,-4-10-1-16,-1-5 2 16,0-3-2-16,0 1 0 15,0 1 1-15,0 5-1 0,0 3 1 16,0 5 0-16,0 3 0 16,6 2 0-16,0-2 2 15,1-4 0-15,-2-9-2 16,0-2 1-16,-1-8-2 15,1-5 0-15,1-3 1 16,-2-2 0-16,2-2 1 16,-2-1-2-16,-2 0-6 15,-2-9-41-15,0-16-134 16,-10-11-838-16</inkml:trace>
  <inkml:trace contextRef="#ctx0" brushRef="#br0" timeOffset="131335.82">11668 9934 210 0,'0'0'135'0,"0"0"-100"16,0 0 61-16,0 0 15 16,0 0-5-16,0 0-8 15,-40-22-10-15,29 10-21 16,-6-3-15-16,-9-4-7 15,-5-3-5-15,-11-7-19 16,-10-7 3-16,-5-11 1 16,-4-12-6-16,2-9-14 15,-4-8-1-15,2-8-1 16,-5-1-2-16,-1-6-1 16,-6 4 3-16,-5 11-3 15,-5 16 0-15,1 14 0 16,7 12 3-16,11 7-2 0,13 8-1 15,11 5-1 1,7 8-1-16,11 1-3 0,8 3-6 16,13 2 1-16,1 0-53 15,6 0-195-15,10 0-126 16</inkml:trace>
  <inkml:trace contextRef="#ctx0" brushRef="#br0" timeOffset="132807.87">10460 11134 844 0,'0'0'93'0,"0"0"-65"16,0 0 78-16,-22-73-37 15,14 33-35-15,4-9-7 16,4-4 2-16,0-10-25 15,9-7 0-15,1-8-8 16,1 1-1-16,-4 4-7 16,-4 17 11-16,-2 15 1 15,1 20 0-15,-2 14 0 16,0 7 0-16,3 11-2 16,3 29-11-16,9 19 13 15,7 17 3-15,11 9-2 16,7 4 1-16,-1-5-1 0,-3-8-1 15,-5-12-2-15,-4-13-62 16,-6-12-118-16,-9-15-243 16</inkml:trace>
  <inkml:trace contextRef="#ctx0" brushRef="#br0" timeOffset="132963.46">10279 10775 460 0,'0'0'82'0,"0"0"-76"16,0 0 55-16,0 0 4 16,0 0-61-16,0 0 26 0,123-68-30 15,-62 54-39-15,-7-5-247 16</inkml:trace>
  <inkml:trace contextRef="#ctx0" brushRef="#br0" timeOffset="133159.94">10229 10331 867 0,'0'0'89'16,"0"0"-82"-16,0 0-7 15,0 0 3-15,92-12 8 0,-38 12-11 16,10 0 0-1,5 16-104-15,-2 12-493 16</inkml:trace>
  <inkml:trace contextRef="#ctx0" brushRef="#br0" timeOffset="133617.81">10632 12406 940 0,'0'0'32'15,"0"-73"-28"-15,4 28 21 16,6-13 15-16,4-9-15 16,7-11-23-16,1-6-2 15,5 8-12-15,-3 17-46 16,-3 22 38-16,-9 22 16 0,-7 12 4 15,-3 3 12-15,1 14 3 16,5 21 14-16,2 10 6 16,5 14-8-16,-3 2-1 15,6 2-4-15,-3 0-22 16,-2-3-1-16,1-5-65 16,-4-9-164-16,-3-17-503 15</inkml:trace>
  <inkml:trace contextRef="#ctx0" brushRef="#br0" timeOffset="133771.7">10673 12252 1079 0,'0'0'107'0,"0"0"-106"0,0 0 29 16,0 0 39-16,0 0-69 15,103-85-2-15,6 28-43 16,22-9-92-16,5-14-228 15</inkml:trace>
  <inkml:trace contextRef="#ctx0" brushRef="#br0" timeOffset="134269.9">12099 8473 537 0,'0'0'308'16,"0"0"-291"-16,-13 74 28 16,7-37 4-16,0 1 11 15,4 6-13-15,2 9-18 16,0 5-8-16,9 7-4 16,5 3-13-16,-2 0-4 15,-3-7-5-15,-2-8-107 16,0-13-236-16,1-17-242 0</inkml:trace>
  <inkml:trace contextRef="#ctx0" brushRef="#br0" timeOffset="134793.04">11977 8579 653 0,'0'0'40'15,"0"0"-30"-15,0 0 41 16,0 0-10-16,3-76-6 16,24 70-13-16,0 3 14 0,4 3-14 15,2 0-16-15,-5 1-4 16,-2 8-1-16,-6 1 1 16,-6-3-2-16,-5 0-1 15,-6-4-1-15,-3 3-7 16,0 2-9-16,-3 4 18 15,-12 3 6-15,4 1-1 16,-2-1-5-16,4 2 1 16,5 0-1-16,4 3-1 15,0 1 1-15,16-3-2 16,5 1-3-16,7-5 5 16,2-3-13-16,-2 0 13 15,-4-2-4-15,-7 1-2 16,-7 0 3-16,-7 2 3 15,-3 3-8-15,0 3 7 0,0 1 1 16,-6 3 3-16,-9-2-1 16,-1 5 4-16,-2-4-4 15,0 0 3-15,0-1 3 16,0-6 4-16,2-1-1 16,-2-6 2-16,1-3 1 15,0-4-6-15,-3 0-5 16,4-7 0-16,1-11-3 15,15-9-36-15,0-5-163 16,27-6-240-16</inkml:trace>
  <inkml:trace contextRef="#ctx0" brushRef="#br0" timeOffset="135056.85">12629 8596 772 0,'0'0'100'15,"0"0"-95"-15,0 0 46 16,-93 36 0-16,67-5-4 16,3 4 10-16,8 7 0 15,8 6-16-15,5 2-16 16,2-2-10-16,0-3-10 0,20-9-5 15,11-8-6-15,15-11-45 16,9-14-78-16,5-3-349 16</inkml:trace>
  <inkml:trace contextRef="#ctx0" brushRef="#br0" timeOffset="135453.51">11816 8355 333 0,'0'0'382'0,"0"0"-346"16,0 0 29-16,0 0 47 15,0 0-36-15,0 0-35 0,66-17-13 16,-26 7-28-16,6 0-1 16,9-2-39-16,2-1-259 15,1-6-400-15</inkml:trace>
  <inkml:trace contextRef="#ctx0" brushRef="#br0" timeOffset="135670.32">12296 8232 996 0,'0'0'74'15,"0"0"-72"-15,0 0 3 16,0 0-5-16,0 0-6 15,0 0-81-15,45-19-76 16,10 5-302-16</inkml:trace>
  <inkml:trace contextRef="#ctx0" brushRef="#br0" timeOffset="136600.93">12823 8944 506 0,'0'0'147'0,"0"0"-106"15,0 0 78-15,0 0-25 16,0 0-54-16,0 0-24 0,0 34 51 15,0-4-19-15,0 1-24 16,0 0-4-16,5 0-9 16,0-3-8-16,0-5-3 15,-4-6-5-15,4-5-59 16,2-11-145-16,5-1-269 16</inkml:trace>
  <inkml:trace contextRef="#ctx0" brushRef="#br0" timeOffset="136769.51">12808 8833 796 0,'0'0'31'0,"0"0"-28"16,0 0 8-16,0 0-10 15,0 0-1-15,0 0-136 16,9-7-71-16,15 7-97 15</inkml:trace>
  <inkml:trace contextRef="#ctx0" brushRef="#br0" timeOffset="137104.79">12808 8833 718 0,'100'85'64'0,"-100"-85"-63"0,0 0 21 16,0 0 7-1,0 0 14-15,0 0 0 0,22 75-18 16,-3-57-18-16,-2 0-3 16,1-4-2-16,-8-1-2 15,-5-9 0-15,-4-1-3 16,-1-3-11-16,0 0 4 16,0 0 10-16,-4-7 4 15,-7-10-2-15,4 0 0 16,1 1-1-16,6-3 0 15,0 5-1-15,7 5-22 16,10 6-2-16,0 3 24 16,5 0 20-16,1 20-20 0,4 7-3 15,2 4 2-15,0 2-36 16,4-1-137 0,3-1-116-16</inkml:trace>
  <inkml:trace contextRef="#ctx0" brushRef="#br0" timeOffset="137469.95">13658 8852 409 0,'0'0'97'16,"0"0"12"-16,0 0 63 16,0 0-99-16,0 0-53 15,0 0 26-15,-33 51 21 16,27-10-7-16,0 7 2 15,6 5-24-15,0 6-1 16,3 3-23-16,11 0-2 16,-2-2-8-16,1-9-4 0,-2-8-8 15,3-11-55 1,1-18-147-16,3-11-264 0</inkml:trace>
  <inkml:trace contextRef="#ctx0" brushRef="#br0" timeOffset="137952.66">13640 8853 508 0,'0'0'383'0,"0"0"-379"16,0 0 15-16,0 0 39 15,0 0-58-15,0 0 6 0,40-15 17 16,-7 20-17-1,1 10-6-15,-5 4-2 0,-13-1-7 16,-7 2-1-16,-9 2-6 16,0-2-5-16,-16 1 17 15,-8-1 0-15,-3-1-6 16,3-2 5-16,5-3 5 16,8 1 0-16,7 1-1 15,4-2-2-15,0 0 2 16,16 0 1-16,10 2 3 15,2-1-3-15,2-1 0 16,3 1 3-16,-4 0-1 16,-2-1 0-16,-6 1-2 15,-4 3-1-15,-8-1-1 0,-2 2 2 16,-6 2 0-16,-1 1 1 16,0 0 7-16,-16-2 0 15,-9-2 2-15,-5-1 6 16,-3-2 6-16,0-7 10 15,0-4-13-15,7-4-8 16,3 0-6-16,11-20-5 16,12-13-19-16,5-11-100 15,31-14-278-15</inkml:trace>
  <inkml:trace contextRef="#ctx0" brushRef="#br0" timeOffset="138192.07">14107 8869 747 0,'0'0'33'0,"0"0"14"15,0 0 83-15,0 0-71 16,0 0-25-16,-82 49 21 16,67-10 6-16,3 8-14 15,3 2-18-15,3 4-2 16,4 1-8-16,2-6-10 15,0-1-5-15,13-12-4 16,15-11-4-16,12-12-47 16,9-12-89-16,5 0-285 15</inkml:trace>
  <inkml:trace contextRef="#ctx0" brushRef="#br0" timeOffset="138842.79">14304 9182 561 0,'0'0'82'16,"0"0"-52"-16,0 0 81 15,0 0-32-15,0 0 35 16,0 0-39-16,-2 75-31 0,7-47-12 15,0 0-13 1,0-2-1-16,0-1-11 0,-1-6-5 16,1-2-2-16,1-3-5 15,4-3-44-15,1-8-120 16,5-3-302-16</inkml:trace>
  <inkml:trace contextRef="#ctx0" brushRef="#br0" timeOffset="139337.6">14293 9075 520 0,'0'0'38'0,"0"0"62"15,0 0 37-15,0 0-61 16,0 0-29-16,0 0-24 16,-1 0-16-16,1 0-7 15,0 0-23-15,0 0-143 0,4 0-197 16</inkml:trace>
  <inkml:trace contextRef="#ctx0" brushRef="#br0" timeOffset="139771.01">14442 9208 799 0,'0'0'107'0,"0"0"-106"16,0 0 57-16,0 0-38 0,0 0 7 15,0 0 40-15,38 85-54 16,-26-56-8-16,1-5-5 16,-5-3 2-16,-5-6-2 15,-2-3 0-15,-1-6-3 16,0-1-5-16,0-5-7 16,0 0 15-16,-4-6 4 15,-7-12 0-15,-1-3 2 16,3-3-3-16,6-2 3 15,3-5-6-15,0 1 4 16,5 2 10-16,14 10-6 16,1 6-6-16,4 12 1 15,-4 0-1-15,-3 8 8 16,2 16-3-16,-3 4-2 0,-2 4-3 16,-3-1-2-16,-6-2-6 15,-5-5-13-15,0-5-102 16,0-6-177-16,-2-7-381 15</inkml:trace>
  <inkml:trace contextRef="#ctx0" brushRef="#br0" timeOffset="140177.26">13231 8642 294 0,'0'0'67'0,"0"0"-4"16,0 0 19-16,0 0 94 15,85 18-33-15,-43-9-34 16,0-2-29-16,4-2-41 15,2-5-31-15,1 0-8 16,6-8-11-16,-3-11-224 16</inkml:trace>
  <inkml:trace contextRef="#ctx0" brushRef="#br0" timeOffset="141352.06">14974 8816 708 0,'0'0'72'0,"0"0"15"15,0 0 6-15,0 0-23 16,0 0-45-16,0 0-1 15,16 92 51-15,2-41-46 16,3 2-20-16,0 0-4 16,0-5-4-16,-1-1-1 15,3-6-17-15,0-7-64 16,0-11-158-16,-4-17-326 16</inkml:trace>
  <inkml:trace contextRef="#ctx0" brushRef="#br0" timeOffset="141835.76">15076 8811 860 0,'0'0'5'16,"0"0"-1"-16,0 0-8 15,0 0-5-15,0 0 9 16,0 0 2-16,71-36 4 15,-51 38 8-15,-5 12-14 16,-5 3-2-16,-8 3-9 16,-2 0-9-16,-2 4 14 15,-14-2 4-15,-3 1-1 0,1-3-21 16,2-1-12-16,5-3 6 16,7-4 18-16,4-1 1 15,0-2 5-15,3 1-3 16,10-2 9-16,7 1 0 15,2 0 0-15,-1 2 11 16,4-2-7-16,-2 0 11 16,-3 2 13-16,-2 1-16 15,-4 0 4-15,-5 2-9 16,-5 0 1-16,-1 3 6 16,-3 3-5-16,0 0 4 15,0 2-4-15,0 2-5 16,-10-7 9-16,-7 0-1 0,1-4 8 15,-3-5 4 1,-1-4-7-16,4-4-11 0,0 0-1 16,3-18-5-16,9-11-12 15,4-10-102-15,4-5-207 16</inkml:trace>
  <inkml:trace contextRef="#ctx0" brushRef="#br0" timeOffset="142208.76">15585 8724 767 0,'0'0'37'16,"0"0"-4"-16,0 0 71 16,-97-6-47-16,82 15-17 15,3 15-8-15,8 12-9 0,4 5 0 16,0 9-4-1,10 2-4-15,14-4-10 0,6-5-3 16,3-5 1-16,7-5-3 16,3-8-24-16,5-11-94 15,-2-11-209-15,-3-3-259 16</inkml:trace>
  <inkml:trace contextRef="#ctx0" brushRef="#br0" timeOffset="142412.21">15806 8961 134 0,'0'0'673'15,"0"0"-660"-15,0 0 38 0,0 0 25 16,0 0-29-16,-48 78-15 16,48-48 1-16,6 3-3 15,7-1-26-15,1-4-4 16,1-2-10-16,-3-7-72 15,0-11-175-15,0-5-186 16</inkml:trace>
  <inkml:trace contextRef="#ctx0" brushRef="#br0" timeOffset="142574.43">15773 8898 408 0,'0'0'240'0,"0"0"-240"16,0 0 0-16,0 0-5 16,0 0-89-16,0 0-73 15</inkml:trace>
  <inkml:trace contextRef="#ctx0" brushRef="#br0" timeOffset="142936.47">15773 8898 633 0,'52'52'143'0,"-52"-52"-131"15,0 0 52-15,0 0-6 16,0 0-13-16,0 0-19 16,17 98-2-16,1-71-13 15,1-3-8-15,-6-4 1 16,-4-4-4-16,-6-7-2 15,-3-5-7-15,0-4-10 16,0 0 12-16,-3 0 7 16,-10-16 0-16,1-3-3 15,1-5 3-15,3-3 0 16,6-1 0-16,2 0-2 16,0 5 1-16,15 6-16 15,0 8 5-15,3 9 12 16,-3 0 10-16,4 17-9 15,5 9 2-15,1 5-3 0,3 0 0 16,5 0-12-16,5-5-104 16,5-5-249-16</inkml:trace>
  <inkml:trace contextRef="#ctx0" brushRef="#br0" timeOffset="143212.72">16480 8567 627 0,'0'0'322'16,"0"0"-316"-16,0 0 9 15,0 0 27-15,0 0 31 16,-6 99 9-16,18-41-43 15,3 3-5-15,-2 0-18 16,5-1-14-16,-3-7-2 16,6-5-15-16,1-12-63 15,-1-14-119-15,2-12-317 16</inkml:trace>
  <inkml:trace contextRef="#ctx0" brushRef="#br0" timeOffset="143665.76">16465 8609 342 0,'0'0'420'15,"0"0"-408"-15,0 0 51 16,0 0-45-16,0 0-12 16,0 0 1-16,98-41 3 15,-54 44 3-15,-8 14-13 16,-8 2 0-16,-13 4-6 15,-14-1-49-15,-1 2-3 16,-11-2 32-16,-11-1 18 16,-1 0-4-16,-3-1-4 0,4-3-15 15,7-2 18-15,7 1 13 16,8-5-2-16,0 1-4 16,23 0-7-16,5-2 5 15,5 1 5-15,-3-1 3 16,-6 2 6-16,-3-1-5 15,-8 0 6-15,0 0 9 16,-4 0-11-16,-4-1-2 16,-3 4-1-16,-2 4 11 15,0 2 3-15,-3 0 10 16,-10 2-1-16,-3-3-12 16,-3-2-4-16,-2-2-9 15,0-4 7-15,-1-6-2 16,2-5 1-16,7 0-6 0,8-22-3 15,5-15-128-15,21-12-148 16</inkml:trace>
  <inkml:trace contextRef="#ctx0" brushRef="#br0" timeOffset="143909.1">16966 8445 829 0,'0'0'91'0,"0"0"-55"0,0 0 76 16,0 0-59-1,0 0-37-15,-30 83 51 0,29-34-24 16,1 6 0-16,0-1-23 16,8-2-15-16,9-5-5 15,1-4-4-15,6-4-16 16,3-6-48-16,1-10-98 15,2-11-279-15</inkml:trace>
  <inkml:trace contextRef="#ctx0" brushRef="#br0" timeOffset="144138.19">17178 8754 950 0,'0'0'76'15,"0"0"-73"-15,0 0 56 16,0 0-23-16,0 0-20 16,0 0 41-16,-40 77 1 15,56-39-34-15,8 4-18 16,3-1-6-16,1-4-5 16,-3-7-22-16,-3-6-57 15,-3-8-33-15,-5-7-132 16,-6-9-290-16</inkml:trace>
  <inkml:trace contextRef="#ctx0" brushRef="#br0" timeOffset="144323.42">17183 8593 946 0,'0'0'38'0,"0"0"-34"15,0 0 9-15,0 0-10 16,0 0-3-16,0 0-63 16,9 0-93-16,16 10-226 15</inkml:trace>
  <inkml:trace contextRef="#ctx0" brushRef="#br0" timeOffset="144708.38">17330 8758 485 0,'0'0'484'0,"0"0"-484"15,0 0 0-15,0 0 29 16,-1 105 6-16,21-65-10 16,5 1 0-16,-2-4-22 15,-2-7-3-15,-6-7-1 16,-5-11-19-16,-5-5-34 15,-5-7-23-15,0 0 23 16,0-11 53-16,0-10-1 16,0-7 2-16,-3-4 4 15,0-1 1-15,3-2 20 16,0 2 4-16,1 4 3 16,19 6-2-16,7 9-7 0,3 11-16 15,1 3 14-15,-1 16-1 16,-3 13-10-16,-7 9-10 15,-4 5 1-15,-6-1 2 16,-6-4-6-16,-4-4 1 16,0-9-50-16,-4-8-148 15,-14-8-262-15</inkml:trace>
  <inkml:trace contextRef="#ctx0" brushRef="#br0" timeOffset="145798.38">16878 8228 670 0,'0'0'279'0,"0"0"-259"0,0 0 49 15,0 0 25-15,0 0-24 16,85 0 2-16,-14-5-47 15,13-7-25-15,6-2-43 16,-2-4-167-16</inkml:trace>
  <inkml:trace contextRef="#ctx0" brushRef="#br0" timeOffset="150552.38">15673 9844 209 0,'0'0'44'0,"0"0"-24"0,0 0 50 15,0 0-15-15,-9-79 21 16,23 64-30-16,0 5 22 16,-1 1-3-16,-6 4 12 15,-4 5 2-15,-3 0-9 16,0 0 0-16,0 0-8 16,0 0-14-16,0 12-5 15,0 10 28-15,0 11-18 16,0 9-22-16,0 8-1 15,1 6-14-15,13 6 16 16,4 2-5-16,3-1-1 16,4-3-4-16,-1-1-10 0,0-6-4 15,-4-3-5-15,-5-4 8 16,-2-5-1-16,-5-10-2 16,-3-11-4-16,-4-10 0 15,-1-7-2-15,0-3 1 16,0 0 4-16,0 0 2 15,0-6-9-15,0-7-52 16,-6 2-109-16,-11 5-252 16</inkml:trace>
  <inkml:trace contextRef="#ctx0" brushRef="#br0" timeOffset="151161.54">14656 11536 338 0,'0'0'548'0,"0"0"-500"16,0 0 51-16,0 0-24 15,0 0-54-15,0 0-8 16,0 57 50-16,0-15-21 0,6 5-19 15,7 7-1 1,4 4-5-16,0 6 10 0,2 0-2 16,-2 1-9-16,1-1 9 15,2-6-6 1,-1-12-4-16,-4-7-4 0,-2-12-4 16,-4-8-3-16,-6-9-3 15,0-8-1-15,-1-2-22 16,-1 0-26-16,4-8-37 15,3-18-100-15,5-10-406 16</inkml:trace>
  <inkml:trace contextRef="#ctx0" brushRef="#br0" timeOffset="151677.98">16006 11314 594 0,'0'0'288'15,"0"0"-269"-15,0 0 97 16,0 0-37-16,0 0-66 15,0 0 3-15,-15 50 35 16,22-14-14-16,12 8 15 16,4 2-12-16,1 4 0 15,0 2 0-15,-4-4-11 0,-3-2-2 16,-2-9-5-16,-5-5-16 16,-2-7-2-16,-2-11-1 15,0-6-3-15,-5-5 0 16,1-3-2-16,-2 0-11 15,0-5-10-15,0-15-54 16,0-9-59-16,0-7-133 16</inkml:trace>
  <inkml:trace contextRef="#ctx0" brushRef="#br0" timeOffset="152090.88">16941 11084 843 0,'0'0'34'15,"0"0"-12"-15,0 0 51 16,0 0-8-16,0 0 14 16,0 0-6-16,37 103-4 0,-19-61-14 15,-3 5-5-15,0 1-1 16,-4 0-1-16,-4-6-14 16,0-1-2-16,1-6-10 15,-4-2-10-15,4-9-3 16,-3-6-5-16,0-8-1 15,0-6-1-15,-4-3-1 16,1-1 2-16,-2 0-3 16,0 0 0-16,0 0-37 15,0 0-57-15,-8-7-119 16,-16-6-392-16</inkml:trace>
  <inkml:trace contextRef="#ctx0" brushRef="#br0" timeOffset="156562.28">17647 10989 300 0,'0'0'116'0,"0"0"-93"15,0 0 59-15,0 0 62 16,0 0 1-16,0 0-16 16,0 0-23-16,13 0-58 15,-12 0-16-15,-1 0 16 16,0 0-9-16,0 0-10 16,0 0-7-16,0 0-7 15,0 0 2-15,-4-3 3 16,-12-1-1-16,-8-1-13 0,0-3-6 15,-3 3 1-15,3-1 3 16,0 3-4-16,0 1 0 16,-1 2 1-16,-1 0-1 15,-2 0 1-15,1 0-1 16,2 0 3-16,1 0-1 16,6 0 1-16,-3 0-2 15,2 0 0-15,1 0 0 16,-1 0-1-16,4 0 0 15,1 0 0-15,4-1 0 16,0 1 0-16,1-2-1 16,0 2 2-16,-1 0-1 15,0 0 0-15,1 0 0 16,-1 0 0-16,-2 0 0 0,1 0 0 16,-2 0-1-16,1 0 0 15,-6 0 1-15,0 0 1 16,-2 0-1-16,-3 3 0 15,2 1 0-15,0 0 0 16,4 0 0-16,4-1 0 16,4-2-1-16,3 2 1 15,-1-3 0-15,0 0 0 16,-2 0-1-16,-6 0 1 16,-3 0 0-16,-5 3-1 15,-3 0 0-15,-4 3 1 0,0-1 0 16,0 0 0-1,2 0 0-15,1-3 0 0,2 0 2 16,2-2-2-16,1 0 0 16,1 0 0-16,1 0 0 15,0 0-1-15,-1 0 1 16,0 0-1-16,-5 0 2 16,1 3-2-16,0 0 0 15,1 0-1-15,3 2 2 16,2-1-4-16,3-2-3 15,0 3 1-15,0-3 5 16,3 0-1-16,-2 1-1 16,1-1 2-16,1 0 1 0,-5 1-1 15,-1 2-1-15,-1-2 1 16,-2 3 1-16,-2-2-1 16,0 0 0-16,1 0-2 15,0-1 3-15,0 2-1 16,0-1 1-16,1 1 0 15,2 0-1-15,-1-2 1 16,4 2 0-16,-3 1 1 16,-3-3-1-16,1 5 0 15,-4-1-1-15,0 0 1 16,-3 0 0-16,4 1 0 16,1 1 0-16,6 0 0 15,3 1-3-15,2 0 3 16,-3 4-6-16,0 1 6 0,-6 3 0 15,-3 1 0-15,-2 1-2 16,-4-1 1-16,1 1 1 16,2-3 0-16,3 0 0 15,8-2 0-15,3 1 0 16,2 1 0-16,5 2-5 16,-1 6 4-16,0 3 1 15,3 5 0-15,2 4 2 16,2 3 3-16,-2-1-5 15,-1-3 1-15,0-3 3 16,2-2-2-16,2-2-2 16,0-3 2-16,0 0 2 15,5-1-1-15,6 3-1 0,3 3 6 16,1-3-8 0,3 2 0-16,2 1 0 0,2 1 3 15,0 0 3-15,1 1-5 16,-1-4 5-16,4-2-1 15,0-4-5-15,4-3-1 16,3-7 1-16,6-1 1 16,5-3 0-16,4-2 0 15,6 1 2-15,1-1-3 16,3-2-1-16,3 1 1 0,1-3 4 16,-3 0-4-1,-1-3 0-15,0 0 1 16,2 0 1-16,4 0-2 0,7 0 0 15,4 0 3-15,2-6 1 16,0-3-1-16,1 1-2 16,1-1 0-16,-3-2 0 15,1-3 0-15,-8-2-1 16,-5-1-2-16,-2-4-4 16,-9 3 1-16,-1-1 1 15,-5 0 0-15,-6-1 4 16,-3 0 2-16,-4-1-2 15,-3-1 0-15,-1 1 2 16,-3 1-2-16,0 0 3 16,-1 3-1-16,0-1-1 0,-2 0-1 15,3 4 0 1,-3-5 0-16,-1 1 4 0,-3-3-3 16,1 2 0-16,-2-2 3 15,-2 0-2-15,-1 1 2 16,-4 2 1-16,1 1 6 15,-2 0-3-15,-2 0-1 16,-1-1-1-16,-2-2-2 16,-1 0 7-16,-2-2-3 15,-1-2 5-15,-1-2-4 16,-1-1 0-16,2 1 0 16,-2 1-5-16,0 0 1 0,0-1 0 15,0-1-3 1,-6 1 8-16,-7-4-6 0,-1 4 8 15,0-1-3-15,-4 1-3 16,3 1 7-16,-1 3-7 16,-2 0-5-16,3 1 2 15,-1 0-1-15,-1 2-2 16,-2-1 0-16,-1 1 0 16,-5-1 0-16,-5 4-1 15,-4 0-4-15,-8 3 4 16,-6 2 0-16,-8 5-1 15,-10-2-5-15,-13 3-26 16,-7 4-46-16,-7 1-66 0,-4-1-88 16,2-4-396-1</inkml:trace>
  <inkml:trace contextRef="#ctx0" brushRef="#br0" timeOffset="158111.24">15854 9590 256 0,'0'0'43'16,"0"0"22"-16,0 0 72 0,0 0-33 16,0 0-16-1,0 0 12-15,-68-19-38 0,46 19-14 16,-6 0-17-16,-6 0-5 16,-5 2 5-16,-3 8 6 15,-3 0-11-15,5-1-8 16,5-1-10-16,6 0 9 15,3 0-5-15,6 2-4 16,-1 2 7-16,4 5-3 16,1 0-4-16,2 5 2 15,0 2 1-15,2 3-2 16,1 1 1-16,-1 0 1 16,5 0-5-16,-1-1-1 0,1 0 4 15,0-1-6-15,3 5 1 16,1-1 3-16,2 1 7 15,1 3-4-15,0 3 1 16,0 3 2-16,0-1 3 16,0 1-3-16,1 0-5 15,6 4 1-15,3-1-4 16,-1 6 0-16,1-1 0 16,5 0-4-16,5-2 0 15,3-4 0-15,7-2 2 16,5-2-3-16,5-3 0 15,3-3 4-15,5-3-4 16,-3-7 1-16,1-4 0 16,-4-4 2-16,-2-4-1 15,-3-4-2-15,-1-6 3 16,1 0-3-16,2 0 3 0,9-15 0 16,4-7-1-16,3-6-2 15,3-2 0-15,-3-1 0 16,-7 1 0-16,-12 2 3 15,-9 1 0-15,-9 1 2 16,-5 0 0-16,-5-2 4 16,-2-3 0-16,-2-5 1 15,2-5-5-15,-5-4-4 16,-1 0 0-16,0 3 0 16,0 3-1-16,0 5 0 15,-3 4 0-15,-11 2 3 16,-7-2 6-16,-3 1-3 0,-6-2 6 15,-6-3-6-15,2-3-2 16,-2 0-1-16,0-2-3 16,3 1 1-16,2 2 2 15,4 4-2-15,0 1 0 16,4 7 0-16,-1 0-1 16,-2 0 0-16,-2-2-1 15,-2 1 1-15,-1-3 1 16,-4 0 1-16,-5-3-2 15,0-3 0-15,-2 1 0 16,1 5-3-16,5 7-2 0,0 9 4 16,-2 12-8-1,-2 0-4-15,-6 22-16 0,-9 11-29 16,-2 10-34-16,-2 6-49 16,3 5-232-16</inkml:trace>
  <inkml:trace contextRef="#ctx0" brushRef="#br0" timeOffset="159342.06">14844 11351 329 0,'0'0'74'16,"0"0"-32"-16,0 0 91 15,0 0-65-15,-70-85-21 16,47 69 9-16,0 6 20 15,-3 5-22-15,-1 5-19 16,-4 0-18-16,-5 1 0 0,-4 13 2 16,-6 4 6-1,1 3 13-15,-1 0 0 0,2 4-4 16,2 1-3-16,1 7-19 16,8 6-8-16,3 4 9 15,8 7 7-15,5 2-9 16,4 5-6-16,1 1 9 15,3 3-7-15,4-1 6 16,0 2-1-16,5-2-1 16,0 0-4-16,0-5-2 15,7-4-3-15,5-1 0 16,3-5 0-16,4-1-2 0,7 0 1 16,5-2 1-16,6 2 6 15,11-3-6-15,7-3-2 16,6-7 0-16,2-8-1 15,-3-11 1-15,-1-10 0 16,2-2 3-16,4-12-2 16,2-13 0-16,-3-8 0 15,-7-3 0-15,-12-3 5 16,-10-1-6-16,-14 0 2 16,-6 2 4-16,-9 1 0 15,-6 1 11-15,0 0-3 16,0-1-4-16,-8-4-5 15,-6 1 0-15,0-4-3 16,-2-3 0-16,2-1 0 16,0-1 3-16,1 1-5 0,3 4 3 15,-2 4-1 1,2 3-2-16,-4 1 4 0,-1 2-1 16,-5 2 5-16,-4-1-4 15,-4-2 2-15,-7 1-4 16,-5-3-2-16,-4-3 2 15,-3 2-1-15,0 4 0 16,-5 5-1-16,-11 17-6 16,-14 12-10-16,-5 5-73 15,0 27 26-15,4 10 10 16,7 10-212-16</inkml:trace>
  <inkml:trace contextRef="#ctx0" brushRef="#br0" timeOffset="160236.78">10706 13791 446 0,'0'0'163'15,"0"0"-32"-15,0 0 66 16,0 0-79-16,0 0-69 16,-80-50-17-16,54 56-3 15,-11 26-15-15,-9 18 3 16,-8 13 6-16,-9 9 8 15,-2 6 6-15,9 0-1 16,12 2-7-16,17-1-4 16,18-4-17-16,9-2-2 15,24-8-6-15,19-6-3 16,17-9-32-16,14-13-71 16,7-16-160-16,1-16-584 0</inkml:trace>
  <inkml:trace contextRef="#ctx0" brushRef="#br0" timeOffset="161203.67">10672 14398 967 0,'0'0'175'16,"0"0"-173"-16,0 0 37 15,0 0-10-15,-90 54 4 16,65-11 10-16,6 5 1 15,11-2-26-15,8-2-14 16,0-7-4-16,15-8-2 0,11-9-1 16,6-10-13-16,4-9-17 15,4-1 0-15,-4-10-5 16,-8-14 8-16,-8-4 27 16,-14-4 2-16,-6-5 1 15,0 1 0-15,-9 5 1 16,-3 4 1-16,3 9 9 15,3 9 14-15,3 4 4 16,3 5-6-16,0 0-23 16,0 6-1-16,13 15-7 0,11 5 8 15,6 5 11 1,4-4-11-16,1-2-2 0,-2-6 1 16,-5-10-13-16,-3-4-8 15,-4-5-8-15,-4 0-2 16,-7-14 6-16,-3-7 26 15,-7-10 2-15,0-2-2 16,-7-1 4-16,-14-5 0 16,0 5-4-16,-4 2 6 15,4 10 5-15,8 7 3 16,2 10 5-16,9 4-10 16,2 1-3-16,0 0-6 15,0 0-7-15,0 0-5 16,14 0 4-16,10 0 7 15,6 0-12-15,4 0-7 16,0 0 17-16,-4 0-7 16,-6 0 9-16,0 0 1 0,-8 5 0 15,2 4-4-15,-3 2 4 16,0 4 0-16,0 1-3 16,4 1 3-16,4-1 1 15,2-3 1-15,8-1-2 16,1-2-3-16,5-5-31 15,1-5-21-15,0 0-13 16,-4 0 26-16,-9-10 3 16,-12-4 39-16,-9-1 12 15,-6-3 15-15,0-4 3 0,-21 2 18 16,-7 0-25-16,-4-1-19 16,1 4 8-16,6 6-2 15,6 3-3 1,8 2 1-16,8 3 7 0,3 2-11 15,0-2 2-15,1-1-6 16,16-3-4-16,7 0-13 16,6-1 17-16,-2 5-4 15,-4 3 4-15,-8 0 1 16,-5 0 1-16,-5 0 6 16,-2 3 4-16,-2 6-5 15,-1 7 6-15,1 6 8 16,1 3 0-16,0 5-9 15,5 1-5-15,3 2-3 16,4-1-4-16,4 0 0 0,4-8-19 16,3-5-64-16,3-9-118 15,-4-10-465-15</inkml:trace>
  <inkml:trace contextRef="#ctx0" brushRef="#br0" timeOffset="161706.6">11717 14262 785 0,'0'0'175'16,"0"0"-164"-16,0 0 70 16,-80 46-18-16,63-13-21 0,6 0-9 15,9-2-17-15,2 0-7 16,2-9-8-16,15-7-2 15,6-8-7-15,5-7-19 16,5 0-19-16,-2-14-9 16,-1-10 0-16,-6 0 48 15,-9-1 7-15,-4-1 2 16,-7 1 4-16,-4 5-4 16,0 8 16-16,0 4 18 15,0 7-12-15,0 1-18 16,-4 6-6-16,-1 15 0 15,-1 9 1-15,4 3 13 0,-1 1 8 16,2 4 4 0,1-4 5-16,0 1-8 0,0-4-7 15,1-1-10-15,12 0-3 16,4-3-3-16,-2-3 0 16,2-2-2-16,-8 0 2 15,-9 0-2-15,0-1 2 16,-19 1 0-16,-16-1 3 15,-8-4 0-15,-5-6 5 16,5-7-7-16,7-4 0 16,12-11-1-16,24-19-22 15,0-11-115-15,34-12-434 0</inkml:trace>
  <inkml:trace contextRef="#ctx0" brushRef="#br0" timeOffset="161910.03">12312 14139 310 0,'0'0'837'0,"0"0"-829"16,0 0 14-16,0 0 46 15,0 0-30-15,0 0-17 16,110 15-17-16,-61-15-4 15,9 0-94-15,0-8-206 16</inkml:trace>
  <inkml:trace contextRef="#ctx0" brushRef="#br0" timeOffset="162088.54">12471 14307 1029 0,'0'0'166'16,"0"0"-166"-16,0 0 0 16,0 0 1-16,110-13-1 15,-22-6-40-15,3-1-237 16,-10-1-595-16</inkml:trace>
  <inkml:trace contextRef="#ctx0" brushRef="#br0" timeOffset="169538.63">13780 14592 525 0,'0'0'105'0,"0"0"-78"15,0 0 67-15,0 0 33 16,0 0-4-16,0 0-10 15,0 0-41-15,-12-51-54 16,11 19 15-16,1-5-12 16,0-7-2-16,0-5-3 15,-4-12-4-15,1-11-6 16,-2-8-6-16,0-3 0 16,1 1-1-16,1 8 1 15,3 13 0-15,0 11 0 16,0 14-1-16,6 13 0 15,5 9-1-15,0 9 1 0,0 5-1 16,1 8 2-16,7 22 0 16,5 16 5-16,4 18 9 15,4 10-2-15,-3 5-4 16,1 2 1-16,-3 0-9 16,-6-7 4-16,0-5-3 15,-3-9-2-15,-2-10-19 16,2-11-47-16,0-7-76 15,-2-16-110-15,-11-9-209 16</inkml:trace>
  <inkml:trace contextRef="#ctx0" brushRef="#br0" timeOffset="169704.18">13852 14301 361 0,'0'0'268'0,"0"0"-224"16,0 0 62-16,0 0-33 15,0 0-42-15,0 0 1 16,76-43-17-16,-31 40-15 16,4 0-28-16,0-4-237 15,-9-3-284-15</inkml:trace>
  <inkml:trace contextRef="#ctx0" brushRef="#br0" timeOffset="169895.67">14257 14127 935 0,'0'0'13'16,"0"0"-12"-16,0 0-2 15,0 0 1-15,0 0-145 16,0 0-130-16,81-31-112 15</inkml:trace>
  <inkml:trace contextRef="#ctx0" brushRef="#br0" timeOffset="170152.98">14523 13889 907 0,'0'0'41'0,"0"0"-8"16,0 0 25-16,0 0-15 16,-19 86 27-16,19-31-18 15,16 8-13-15,5 4-13 16,1 2-14-16,-2-2-8 16,-4-5-4-16,-4-6-2 15,-3-6-20-15,-3-9-55 16,-2-9-105-16,0-14-186 15,-4-14-249-15</inkml:trace>
  <inkml:trace contextRef="#ctx0" brushRef="#br0" timeOffset="170662.91">14530 13779 903 0,'0'0'14'16,"0"0"-1"-16,0 0 26 16,0 0-38-16,0 0 8 15,0 0-7-15,72 4 11 16,-17 12-13-16,2 1 0 0,-8 1-41 16,-13 2-12-16,-20 4 32 15,-14 3-5-15,-2 2 5 16,-24 2 21-16,-9 1 0 15,-4-3 1-15,7-1 3 16,8-3-4-16,10-4-1 16,9-1 1-16,3-1-3 15,3-2-4-15,16 2 7 16,12-1 4-16,2-2 0 16,3 4 9-16,0-4-13 15,-5 1 7-15,-4-4-5 16,-8 2 9-16,-7-3 7 15,-7 6-2-15,0 0 18 0,-5 5 9 16,0 2 9-16,-10 2-12 16,-9-3-7-16,-5 3 2 15,-4-4-2-15,-9-1-10 16,-1-5-12-16,-1-4-2 16,2-9-2-16,-1-4-3 15,2 0 0-15,6-18-4 16,10-14-16-16,15-10-60 15,5-12-152-15,26-10-471 16</inkml:trace>
  <inkml:trace contextRef="#ctx0" brushRef="#br0" timeOffset="170888.26">15324 14117 1113 0,'0'0'29'0,"0"0"-20"15,0 0 55-15,0 0-22 16,0 0-5-16,128-5-23 16,-50-4-14-16,1-1-12 15,0 3-82-15,-12-5-138 16,-13-3-282-16</inkml:trace>
  <inkml:trace contextRef="#ctx0" brushRef="#br0" timeOffset="171077.96">15537 13710 950 0,'0'0'64'0,"0"0"-22"16,-33 95 91-16,29-34-39 15,4 9-29-15,0 2 8 16,7 4-26-16,10 0-38 16,4-2-9-16,3-4-43 15,-1-10-100-15,-4-11-245 16</inkml:trace>
  <inkml:trace contextRef="#ctx0" brushRef="#br0" timeOffset="176129.35">14815 12651 302 0,'0'0'108'0,"0"0"-91"16,0 0 9-16,0 0 5 0,0 0-8 15,0 0-5-15,0 0 32 16,0 0-17-16,-78 95-18 16,55-64-4-16,1 0-5 15,1-2-4-15,4-4-2 16,3-4-2-16,6-4-15 16,8-9-86-16,0-6-53 15,8-2-154-15</inkml:trace>
  <inkml:trace contextRef="#ctx0" brushRef="#br0" timeOffset="176326.35">14847 12607 308 0,'0'0'111'15,"0"0"-111"-15,0 0-2 16,0 0 0-16,0 0 2 15,0 0 6-15,22 47-6 16,-2-28 0-16,2-2-1 16,2-5-58-16,-8-2-132 15</inkml:trace>
  <inkml:trace contextRef="#ctx0" brushRef="#br0" timeOffset="176530.8">14812 12668 413 0,'0'0'30'0,"0"0"-18"16,0 0-12-16,0 0 46 16,16 78 31-16,3-38-32 15,2 4 8-15,0 5-44 16,4 2-9-16,2-1 0 15,-5-6-170-15</inkml:trace>
  <inkml:trace contextRef="#ctx0" brushRef="#br0" timeOffset="177660.8">16141 14375 574 0,'0'0'202'15,"0"0"-151"-15,0 0 75 16,0 0 21-16,0 0-96 16,0 0 9-16,-10-92-18 15,10 50-21-15,0-4-10 16,0-12-11-16,0-3 0 0,6-11-3 15,-2-1-8-15,1 6-7 16,-2 11 4-16,1 17 13 16,1 18-3-16,-2 14 3 15,-1 7 0-15,3 7-5 16,3 27-15-16,5 17 21 16,7 16 1-16,2 5 0 15,-1 6-1-15,0-1 0 16,-1-3-3-16,0-5-93 15,2-12-98-15,-4-13-221 16</inkml:trace>
  <inkml:trace contextRef="#ctx0" brushRef="#br0" timeOffset="177832.37">16150 14185 579 0,'0'0'113'16,"0"0"8"-16,0 0 7 15,0 0-63-15,0 0-26 16,0 0-39-16,32-51 0 16,26 40-24-16,14 0-34 15,7-3-123-15,-9-3-243 16</inkml:trace>
  <inkml:trace contextRef="#ctx0" brushRef="#br0" timeOffset="178052.52">16580 13847 689 0,'0'0'228'0,"0"0"-223"16,0 0 31-16,0 0 37 16,-57 104-15-16,57-58-14 15,0 3 0-15,11 5-24 16,5-3-20-16,5 0 0 15,-2-8-13-15,2-11-84 16,0-10-165-16,0-16-265 16</inkml:trace>
  <inkml:trace contextRef="#ctx0" brushRef="#br0" timeOffset="178525.24">16537 13830 824 0,'0'0'55'0,"0"0"-29"16,0 0 26-16,0 0-44 15,0 0-6-15,0 0 22 16,106-10-21-16,-63 20-3 16,-6 4-10-16,-12 0-14 15,-11 3 2-15,-12-1 0 16,-2 1 4-16,-3 2 13 0,-13 1 5 15,0-2 5-15,1 1-4 16,3-2-1-16,5 0 0 16,5-2-2-16,2 2 1 15,2-3-3-15,17 1 8 16,2 2-8-16,2-3 13 16,-1 2-9-16,-6-3 18 15,-1-1 1-15,-4 2 6 16,-5-2-6-16,-1 6 0 15,-2-1-6-15,-3 7 2 16,0 0 10-16,0 0-7 16,0 0-4-16,-5-2 4 0,-7-5-14 15,-3-3-3-15,-5-4 2 16,-2-7 5 0,-5-3-1-16,-1-5-7 0,-2-19-9 15,6-13-32-15,5-13-81 16,10-16-104-16,7-13-233 15</inkml:trace>
  <inkml:trace contextRef="#ctx0" brushRef="#br0" timeOffset="178689.44">16513 13690 542 0,'0'0'221'15,"0"0"-193"-15,0 0 74 16,0 0-18-16,0 0-42 0,0 0-41 15,50 0 63-15,16-3-51 16,10-4-13-16,3 2-88 16,-5-3-287-16</inkml:trace>
  <inkml:trace contextRef="#ctx0" brushRef="#br0" timeOffset="179130.26">17230 13729 519 0,'0'0'192'0,"0"0"-142"15,0 0 59 1,0 0-31-16,0 0-28 0,0 0 5 15,-43 39-3-15,30-5 3 16,-1 5-19-16,7 3 4 16,4 5-16-16,3 0-15 15,0-1-2-15,7 0-5 16,11-6-2-16,9-3-4 16,7-6-19-16,8-11-76 15,6-10-113-15,-3-10-390 16</inkml:trace>
  <inkml:trace contextRef="#ctx0" brushRef="#br0" timeOffset="179398.54">17394 13929 656 0,'0'0'96'0,"0"0"-88"16,0 0 52-16,0 0 57 15,0 72-43-15,0-34-13 16,0-1-3-16,0 7-25 16,0-2-17-16,0-3-12 15,0-4-1-15,0-2-3 16,0-8-34-16,3-6-87 0,8-11-305 15</inkml:trace>
  <inkml:trace contextRef="#ctx0" brushRef="#br0" timeOffset="179594.22">17372 13839 815 0,'0'0'110'0,"0"0"-108"0,0 0-2 16,0 0-7-1,0 0-65-15,0 0-83 0,12 32-148 16</inkml:trace>
  <inkml:trace contextRef="#ctx0" brushRef="#br0" timeOffset="179970.21">17512 13980 947 0,'0'0'99'0,"0"0"-91"16,0 0-8-16,0 0 51 15,15 107-30-15,3-67-16 16,0-1-4-16,-5 0-1 0,-4-5 0 15,-1-8-1-15,-7-11-6 16,-1-5-13-16,0-6 0 16,0-4 20-16,0-2 0 15,0-15 13-15,0-10-13 16,0-6-2-16,0-6 2 16,8-3 1-16,5-2 5 15,7 8-12-15,5 12-1 16,2 9 7-16,-3 12 1 15,1 3 2-15,-1 9 21 16,-2 20-17-16,-2 7-5 16,-2 5-2-16,-6 3 0 0,1-3 0 15,0-4-2-15,4-9-95 16,2-9-272-16</inkml:trace>
  <inkml:trace contextRef="#ctx0" brushRef="#br0" timeOffset="180206.58">18112 13772 665 0,'0'0'441'16,"0"0"-417"-16,0 0 8 15,0 0 49-15,94-4-12 0,-30 4-42 16,3 0-25-16,-1 0-2 16,-2 0-38-16,-4-2-96 15,-10-12-219-15</inkml:trace>
  <inkml:trace contextRef="#ctx0" brushRef="#br0" timeOffset="180414.02">18394 13459 1060 0,'0'0'66'0,"0"0"-55"0,0 0 94 16,-19 100-12-16,19-38-21 16,0 8-21-16,1 7-30 15,14-1-21-15,0-4-9 16,1-6-71-16,-1-6-54 15,1-9-109-15,0-10-367 16</inkml:trace>
  <inkml:trace contextRef="#ctx0" brushRef="#br0" timeOffset="183274.54">19067 13984 266 0,'0'0'89'0,"0"0"24"15,0 0 56-15,0 0-34 16,9 73-29-16,-8-73-7 16,2 0 23-16,-2 0-15 15,4-12-32-15,1-15-22 16,1-11-50-16,2-8-1 16,2-5-4-16,-2-16 1 15,-3-6-12-15,2-3-2 16,-2 1-11-16,0 14 6 0,1 13 7 15,-1 15 11-15,-2 16 1 16,-1 9 1-16,-3 8 0 16,3 0-9-16,3 27-8 15,4 18 17-15,7 19-1 16,1 15 1-16,2 7 4 16,0 0-4-16,-5-4-2 15,1-11-38-15,-1-10-96 16,3-17-160-16,-3-14-299 15</inkml:trace>
  <inkml:trace contextRef="#ctx0" brushRef="#br0" timeOffset="183438.85">19211 13829 651 0,'0'0'204'0,"0"0"-197"16,0 0 33-16,0 0 7 15,0 0-47-15,0 0-8 16,90-24-6-16,-17 15-104 16,7-8-300-16</inkml:trace>
  <inkml:trace contextRef="#ctx0" brushRef="#br0" timeOffset="183686.34">19633 13402 817 0,'0'0'53'0,"0"0"-1"15,0 0-3-15,0 0-34 16,0 0 81-16,-10 94-36 16,10-44-8-16,13 9-22 15,4 7-13-15,1 1-5 16,-1-2-11-16,-2-4-1 15,3-11-7-15,-3-9-31 16,0-9-68-16,-3-11-105 16,-1-11-307-16</inkml:trace>
  <inkml:trace contextRef="#ctx0" brushRef="#br0" timeOffset="184237.87">19648 13436 809 0,'0'0'87'16,"0"0"-57"-16,0 0 71 16,0 0-48-16,0 0-31 15,0 0-18-15,21-18 3 16,21 18 2-16,13 8-5 0,3 2-4 15,-4 1-6-15,-14 1-1 16,-16 2-12-16,-13 1 0 16,-11-2 9-16,0 6-5 15,-26-2 12-15,-5 4 2 16,-6 0-2-16,-1 0 0 16,8 0 0-16,8 1-1 15,13-2-4-15,9 1-13 16,0-1 2-16,12-3 6 15,10 2 1-15,5-2 11 16,0 0 1-16,-2 0-1 16,-4 2 2-16,-3-2 0 15,-6 2 9-15,-2-1 2 0,-2-2-1 16,-2 4 0-16,0 2-3 16,-3 0-7-16,-3 2 6 15,0 2-4-15,0 1 2 16,-3-3 10-16,-12-2 5 15,-9-3 10-15,-3-5 3 16,-4-6 7-16,-2-6-9 16,0-2-12-16,4-2-8 15,3-20-7-15,11-8-4 16,12-8-8-16,3-8-81 16,30-9-115-16,12-8-395 15</inkml:trace>
  <inkml:trace contextRef="#ctx0" brushRef="#br0" timeOffset="184634.37">20408 13372 371 0,'0'0'131'15,"0"0"52"-15,0 0-14 16,0 0-86-16,0 0-22 16,0 0-3-16,-23-2-22 15,16 4-25-15,-5 12 1 16,-3 6 17-16,-2 9-9 15,0 5 3-15,0 6 3 16,1 7-3-16,4 6-4 16,1 10-3-16,7 3-1 15,4 1-6-15,0-6-2 16,3-6-6-16,16-12 0 16,8-6-1-16,9-5-1 15,11-9-43-15,7-10-78 0,5-11-219 16</inkml:trace>
  <inkml:trace contextRef="#ctx0" brushRef="#br0" timeOffset="184876.97">20649 13735 744 0,'0'0'170'0,"0"0"-165"16,0 0 2-16,0 0 57 16,-42 97-8-16,42-54-14 15,0 4-9-15,9 1-25 16,7 0-5-16,1 0-3 0,-1-5-18 16,0-7-102-16,-3-13-195 15,-4-9-346-15</inkml:trace>
  <inkml:trace contextRef="#ctx0" brushRef="#br0" timeOffset="185060.48">20709 13626 602 0,'0'0'135'16,"0"0"-134"-16,0 0 9 0,0 0-10 15,0 0-11-15,0 0-15 16,-24 33-116-16,40-15-100 16</inkml:trace>
  <inkml:trace contextRef="#ctx0" brushRef="#br0" timeOffset="185442.96">20786 13733 863 0,'0'0'48'16,"0"0"59"-16,0 0-13 16,0 0-67-16,0 0-3 0,0 84 10 15,17-37-21-15,2-2-7 16,0 1-6-16,-2-6 0 16,-2-5-5-1,-5-6-4-15,-5-7-2 0,-2-10-4 16,-3-5-1-16,0-6 2 15,0-1 14-15,0-8 3 16,0-15 6-16,0-7-5 16,0-6-3-16,0-1 2 15,13-6 6-15,8 2-8 16,12 8-1-16,2 12-4 16,-2 14 4-16,-3 7 8 15,-7 20-1-15,-1 18-6 16,-4 16 2-16,-8 4-3 0,-5 6 0 15,-5-2-3-15,0-3-22 16,0-7-54-16,-12-11-127 16,-10-11-270-16</inkml:trace>
  <inkml:trace contextRef="#ctx0" brushRef="#br0" timeOffset="186205.96">18894 13334 67 0,'0'0'120'0,"0"0"-15"16,0 0 5-16,0 0-6 0,0 0 19 15,0 0 10-15,0 0-30 16,-8-6-22-16,7 3-31 16,-1 0-23-16,1 2 38 15,1 1 3-15,0 0-18 16,0-2-15-16,0 2-8 15,0-5 0-15,9-1 3 16,10-2-10-16,11-4-17 16,6 1-1-16,5 0 0 15,5-1 0-15,-1 4-1 16,-5-1-1-16,-7 4-1 16,-10 0 1-16,-14 4 1 15,-6 1-1-15,-3 0-3 16,0 0 1-16,0 0 0 0,0 0 2 15,0 0-1-15,0 0-5 16,0 0-4-16,0 0-33 16,0 0-53-16,7 4-122 15,3-4-393-15</inkml:trace>
  <inkml:trace contextRef="#ctx0" brushRef="#br0" timeOffset="189773.66">21851 4495 129 0,'0'0'213'16,"0"0"-175"-16,0 0-16 15,0 0 42-15,0 0 34 16,0 0 17-16,0 0-14 15,0 0-36-15,-18-9-17 16,18 9 0-16,0 0-4 16,0 0 10-16,7-2-8 15,29-11 5-15,30-8 1 16,31-8-14-16,27-4-26 16,15 1-9-16,1 8 0 15,-4 11-1-15,-19 7-2 16,-18 6 1-16,-16 0-2 15,-14 0 1-15,-11 0 0 16,-3 0 0-16,1 0 0 0,8-10-2 16,3-4 2-16,2-1-2 15,-7-1 0-15,-7 5 0 16,-13 2 2-16,-9 5 0 16,-11 2 0-16,-7 0 0 15,-7 2-1-15,-5-1 1 16,-3 1 2-16,0 0 0 15,0-2 3-15,0 2 6 16,0-3 11-16,0 3 4 16,0 0-8-16,0 0 1 15,0 0-9-15,0 0-6 16,0 0-2-16,0 0-2 16,0 0-2-16,0 0 1 0,0 0-5 15,0 0 0-15,0 0-48 16,0 0-107-16,-6 0-426 15</inkml:trace>
  <inkml:trace contextRef="#ctx0" brushRef="#br0" timeOffset="190704.34">24056 4525 248 0,'0'0'182'0,"0"0"-144"16,0 0 12-16,0 0 94 16,0 0-4-16,0 0-65 15,0 0-22-15,-26-2-11 16,26 0-17-16,0 2-2 16,0-1 2-16,0 1-5 15,0 0-7-15,0 0-4 16,0 0 3-16,0 0 2 15,0 0 0-15,0 0 7 0,6-5 7 16,27-4-12 0,25-9-6-16,30-3 18 0,29 0-8 15,6 3-14-15,-7 4-3 16,-14 5-3-16,-25 2-1 16,-18 4 1-16,-14 0 0 15,-15 0 0-15,-14 2 0 16,-7-1 1-16,-9-1 1 15,0 1 3-15,0 0 16 16,0 1 1-16,0 0-14 16,0-1-8-16,0 2-26 15,0-1-98-15,0-5-283 16</inkml:trace>
  <inkml:trace contextRef="#ctx0" brushRef="#br0" timeOffset="191988.77">16268 15078 655 0,'0'0'37'16,"0"0"-16"-16,0 0 43 0,0 0 2 16,97-19 9-1,-40 9-22-15,16-2 6 0,17 0-30 16,17-4 0-16,14 1-18 16,2 0-8-16,3 2 3 15,-11 0-6-15,-15 1 0 16,-17-1 1-16,-17 4-1 15,-19 2 4-15,-21 4-2 16,-14 1 0-16,-11 2 0 16,-1-2 35-16,0 1 11 15,-1 1-37-15,-8 0-11 16,-2 0-17-16,8 0-75 16,3 0-184-16,15 0-281 15</inkml:trace>
  <inkml:trace contextRef="#ctx0" brushRef="#br0" timeOffset="192630.89">19171 14514 415 0,'0'0'151'15,"0"0"-52"-15,0 0 19 16,0 0-34-16,98-41 6 16,-17 32-40-16,32-1-4 15,23 0-6-15,13 2-24 16,-1-1-10-16,-9-1-6 16,-20 1 1-16,-21 1-2 15,-19 1 2-15,-16 0-2 16,-15 0-2-16,-8 2 3 15,-10-5 2-15,-8 5 2 16,-4 0-1-16,-6-2 11 16,0 4 6-16,-3-1 2 0,-4 1-9 15,-2 3 0-15,-3-2-3 16,0 2-4-16,0 0-2 16,0 0-3-16,0 0-1 15,0 0-30-15,-14-5-187 16</inkml:trace>
  <inkml:trace contextRef="#ctx0" brushRef="#br0" timeOffset="194201.17">22502 6958 467 0,'0'0'54'0,"0"0"40"15,0 0 54 1,0 0-28-16,0 0-31 0,118-14 9 16,-21 1-33-16,16 3-35 15,5 1-13-15,-7 6-15 16,-12 3 5-16,-16 0-7 16,-14 0 0-16,-17 0-2 15,-15 0 4-15,-17 0-2 16,-11 0 3-16,-8 0 0 15,-1 0 36-15,0 0 6 16,0 0-31-16,0 0-14 16,-11 0-41-16,-9 0-131 15,-16 0-432-15</inkml:trace>
  <inkml:trace contextRef="#ctx0" brushRef="#br0" timeOffset="195229.58">13730 15154 191 0,'0'0'139'0,"0"0"-52"15,0 0 28-15,0 0 30 16,0 0-33-16,0 0-47 16,0 0-10-16,105-19-19 15,-27 5-4-15,23-3-7 16,15-1-12-16,8 1-12 16,-3 2 6-16,-16 3-6 0,-19 4-1 15,-28 3 0 1,-25 1 0-16,-15 4 0 0,-12-3 1 15,-6 3 5-15,0 0 53 16,0-2 2-16,-3-1-27 16,-9-2-26-16,-1 1-8 15,-3 4-35-15,3-5-110 16,3-7-387-16</inkml:trace>
  <inkml:trace contextRef="#ctx0" brushRef="#br0" timeOffset="197407.57">24584 2938 355 0,'0'0'114'16,"0"0"-77"-16,0 0 8 15,0 0 46-15,0 0 13 16,0 0-22-16,0 0-12 15,86-4-13-15,-44 4-23 16,18-10 3-16,13-9-7 16,12-2-11-16,6 0-12 15,-5 2-7-15,-10 7 7 16,-12 3-6-16,-16 4 3 16,-13 2-4-16,-13 3-2 15,-9 0 0-15,-7 0 2 16,-3 0-1-16,0-2-4 15,2 2 2-15,3-3-1 0,2 2 1 16,0-2 3-16,-2 2-7 16,-1 1 0-16,-6 0 4 15,-1 0 2-15,0 0 1 16,0-2 0-16,0 2 2 16,0 0 1-16,0 0 7 15,0 0 0-15,2 0 1 16,-2 0-1-16,0 0 1 15,0 0-5-15,0 0 1 16,0 0-2-16,0 0 0 16,0 0 3-16,0 0-3 15,0 0 0-15,0 0-1 16,0 0-1-16,0 0-3 16,3 0-4-16,2 3 3 0,2 11 1 15,6 8 2-15,-1 4 2 16,2 3-3-16,-1 5 2 15,-1 3 1-15,0 4 3 16,-1 0 8-16,1 0-10 16,-1 2 0-16,1-2-5 15,5-2 3-15,-4 1-2 16,3-5 2-16,-2-3-3 16,1-3 0-16,-6-7 0 15,-3-3 0-15,-3-5 0 0,-3-5 0 16,0-4 0-1,1-2 0-15,-1-2 0 0,2-1 0 16,-2 0 1-16,0 0 2 16,1 0 1-16,-1 0-4 15,2 0 7-15,1 0-5 16,0 0-2-16,6 0 0 16,11 0-2-16,15-10-5 15,11 0 6-15,9 1-9 16,3-1-1-16,1 1 2 15,0 1 0-15,4-2 9 16,6 0 0-16,6 1 0 16,3 1 5-16,-6 1-5 15,-13 0 0-15,-11 4 1 16,-15 0-1-16,-11 3-2 0,-13 0 2 16,-5 0 2-16,-4-1-2 15,0 1-1-15,0 0-2 16,-2 0-25-16,-16 0-112 15,-12 3-180-15</inkml:trace>
  <inkml:trace contextRef="#ctx0" brushRef="#br0" timeOffset="198768.66">24866 5098 274 0,'0'0'43'0,"0"0"-5"15,0 0 43-15,0 0 3 16,0 0 23-16,0 0 12 16,28 23-3-16,0-23-32 15,7 0-18-15,8 0-13 16,9-6-14-16,11-10-8 15,11-4-4-15,11 0-14 16,6-2-8-16,6-2-2 16,2 2-1-16,-1 0-2 15,-1 0 3-15,-6 0-3 16,-4-1-1-16,-5 2 1 16,-5 0 14-16,-4 2-14 15,-8 2 0-15,-9 2 0 0,-11 1 5 16,-9 4 0-16,-14 2-5 15,-5 3 1-15,-10 2 2 16,-4 3 10-16,-3 0 5 16,0-1 1-16,0 1-4 15,0-2-8-15,0 2-2 16,0 0 0-16,0 0 2 16,0 0-3-16,0 0 0 15,0 0-3-15,0-3 1 16,0-3 3-16,-4-5 7 15,-9-5-12-15,-6-4 1 16,-8-4-1-16,-8-3 0 0,-13-2-2 16,-5-5-2-16,-3 5 4 15,7-2 3-15,7 4-3 16,11 2 4-16,8 0-4 16,4 0 1-16,5 2 0 15,2-2 1-15,4-1-2 16,2 4 0-16,3 0 2 15,1 5-1-15,1 0-1 16,-2 6 0-16,0 2 1 16,-5 2 6-16,5 2-1 15,-1-1 2-15,1 3-4 0,0-4 0 16,-2 2-1 0,4 0-3-16,-2-1 2 0,3 4-2 15,0-1 4 1,0 2-4-16,0 1 0 0,0-2 0 15,0 2 3-15,0 0 0 16,0-1 1-16,0-1-3 16,0-3 1-16,16-2-2 15,14-3-2-15,15 0 0 16,14-2 1-16,13 2-2 16,12-3-2-16,2 0-1 15,-1 0-5-15,0 1 6 0,-7 1-8 16,-16 1 2-16,-11 3 5 15,-17 1 4-15,-11 2 1 16,-8 2 1-16,-8-1 5 16,-2 1 0-16,-5 2 5 15,0 0 2-15,0 0 2 16,0 0-8-16,0 0-6 16,0 0-2-16,0 0-2 15,7 0-16-15,2-2-62 16,0-3-73-16,-7-13-571 15</inkml:trace>
  <inkml:trace contextRef="#ctx0" brushRef="#br0" timeOffset="201147.28">26329 2994 718 0,'0'0'79'16,"0"0"-79"-16,0 0 0 0,0 0 41 16,0 0 38-16,0 0-33 15,0 0-4-15,55 15-16 16,-31 2-14-16,-3 4-2 16,0 1 1-16,0 2 9 15,1 3 9-15,-1-1-7 16,0-1-12-16,1 2 7 15,2-4-8-15,-3 0 0 16,4 2 2-16,-1 0 0 16,1-2-1-16,-2 1-6 15,-5-1 6-15,-3 1-2 16,-5-2-2-16,-1 1-2 16,0 0 2-16,-3-1-4 0,1 0 4 15,1 1-1-15,1-3-3 16,0 1 0-16,-2-3 1 15,1 2-2-15,-1 2 1 16,-1-3-1-16,0 4 6 16,-1-2 0-16,1 2-2 15,-3 2 0-15,2-1 2 16,-2 1 2-16,0 1-5 16,2-1 1-16,-2 3 1 15,2-4-5-15,-2 2 1 16,1 2 1-16,0 1 0 0,-2 1 1 15,-1 0 2-15,-1 2 1 16,0-2 8-16,0-1-3 16,0 3 2-16,0-5-6 15,0 2-2-15,0-3-1 16,0 1-4-16,0-1 4 16,0 2-2-16,0 6-1 15,0 2 4-15,0 3 2 16,-8 3 11-16,-3 0-2 15,0-3 4-15,-2-3-11 16,0-3 0-16,-1-2-7 16,4-4 3-16,-1-3-4 15,1-6 2-15,3-5-4 16,2-8 0-16,5-3 2 16,-2-2-2-16,2 0-18 0,0-12-25 15,0-13-25-15,0-13-111 16,2-15-157-16</inkml:trace>
  <inkml:trace contextRef="#ctx0" brushRef="#br0" timeOffset="201918.7">26309 2863 443 0,'0'0'65'15,"0"0"-7"-15,0 0 47 16,0 0-11-16,0 0-32 16,84-27-4-16,-41 24-13 15,9 2-15-15,8-1-8 0,9 2-11 16,4 0-1-1,4 14-5-15,3 10-1 0,2 5-2 16,-3 5-2-16,-5 5-3 16,-8 0-2-16,-6 0 5 15,-4-3 0-15,4 3 2 16,3-3-1-16,4 1 4 16,6 1 18-16,1 3-4 15,5 1-7-15,3 2-3 16,-1 0-1-16,-1-2 9 15,-3 0-4-15,-9 3-2 16,-10-4-6-16,-8 0-1 16,-9-2 6-16,-6-6-9 15,-7-3 7-15,-8-6 2 16,-3-4-5-16,-5-5-1 0,-2-4-4 16,0-3 0-16,-3-2 2 15,1 0-1-15,-1-1-1 16,-6-2 0-16,1-3-30 15,-2 1-78-15,0 2-152 16,0-2-387-16</inkml:trace>
  <inkml:trace contextRef="#ctx0" brushRef="#br0" timeOffset="202836.7">26848 4761 157 0,'0'0'459'15,"0"0"-419"-15,0 0 38 16,0 0 50-16,0 0-20 16,0 0-50-16,54-56-27 15,-17 42-6-15,14 1-9 16,5-6 1-16,7 2-1 15,1-5-7-15,4-2-2 0,1-2 5 16,2-6-7-16,-3-5-5 16,-2-3 0-16,-1-1 0 15,-4 2-6-15,-5 5 6 16,-2 3 3-16,-5 1-3 16,-3 4 0-16,0-1 0 15,-2 1 5-15,-4 1-4 16,-6 0-1-16,-4-2 2 15,-5 2-5-15,-4-1 3 16,-5 6-1-16,-2 3 1 16,-2 3 0-16,-5 3 1 0,2 2 0 15,-3-3-1 1,3 0 3-16,-1-1-3 0,-2-5-2 16,3 2 2-16,-2-4-4 15,0 2 0-15,-2 4-5 16,-2 2 4-16,-1 5 5 15,-2 4 2-15,0-1-2 16,0 1 5-16,0 0-2 16,1-1 0-16,5-3-3 15,0 0-3-15,3-1 3 16,0-2 0-16,1 3-1 16,-2-1 1-16,-5 6 0 15,-3-1 0-15,0 3 0 16,0-1 1-16,0 1-1 0,0 0 3 15,0 0 0 1,0 0-1-16,0 0-2 0,0 0-1 16,0 0-13-16,0 0-38 15,0 0-77-15,0 0-258 16</inkml:trace>
  <inkml:trace contextRef="#ctx0" brushRef="#br0" timeOffset="203343.53">28287 3754 439 0,'0'0'119'0,"0"0"-116"16,0 0 76-16,0 0 88 15,0 0-52-15,0 0-49 16,-7 0-33-16,7 0-12 16,1 0-4-16,13 0 3 15,11 0 9-15,10-5-7 16,9-1-12-16,4 0-4 16,7-4 4-16,5 4 1 15,3-5 3-15,4 3 3 0,4-4-9 16,8-1-1-16,8-1 1 15,7-3 17-15,-2 2-16 16,-4-1-6-16,-7-3-2 16,-8 4 10-16,-6 0-4 15,-7 2-3-15,-11 3-3 16,-13 1 2-16,-8 0 0 16,-4 1 15-16,-4-2 3 15,-1 5-10-15,-2-1-11 16,-4 2 3-16,-6 3 1 15,-4-1 6-15,-3 1 2 16,0 1 1-16,0 0-13 16,0-1 0-16,0 1-10 15,0 0-35-15,0 0-71 16,-4 0-128-16,2-9-721 16</inkml:trace>
  <inkml:trace contextRef="#ctx0" brushRef="#br0" timeOffset="204933.94">29718 2528 493 0,'0'0'256'0,"0"0"-250"16,0 0 34-16,0 0 29 16,0 0-30-16,-103 2 23 15,64 24-12-15,2 6 8 0,3 10-6 16,2 8-20-16,7 5-17 16,8 6-5-16,9 0 1 15,8-1-2-15,3-2 5 16,22-5-11-16,12-8-2 15,11-5-2-15,13-9-33 16,9-10-100-16,11-11-131 16,1-10-207-16</inkml:trace>
  <inkml:trace contextRef="#ctx0" brushRef="#br0" timeOffset="205933.56">29934 2877 439 0,'0'0'450'0,"0"0"-392"16,0 0-17-16,-92-18 32 15,66 25-19-15,0 12-22 16,3 4 5-16,5 3-17 16,8 3-18-16,4 0-2 15,6-1-1-15,0-5-2 16,19-3 0-16,11-6-7 15,9-4-12-15,7-10-12 16,1 0-13-16,-3 0 4 16,-10-11-22-16,-10-3 39 15,-15-6 26-15,-7-2 4 16,-2-9 2-16,-8 0 4 16,-13-5 12-16,-4 2-14 0,2 3 11 15,4 9 5-15,6 7 20 16,4 8-2-16,6 7-22 15,1 0-9-15,2 0-11 16,0 6 0-16,0 14-14 16,5 10 14-16,10-1 1 15,3-1-1-15,7-3 1 16,6-3-2-16,5-7 1 16,6-6-9-16,-2-6-3 15,1-3-19-15,-6 0-6 0,-7-5-19 16,-8-7 40-1,-12-7 11-15,-8-6 5 0,0-6 11 16,-5-4 11-16,-10 0-7 16,-3 6 2-16,5 9 20 15,2 11-13-15,7 6 10 16,2 3-27-16,1 0-7 16,-2 17-4-1,3 8 3-15,0 5 1 0,0 2 4 16,4-1-4-16,16-1-1 15,3-8-2-15,9-5-3 16,4-6-11-16,-1-8-13 16,1-3-8-16,-3 0 0 15,-7-3 6-15,-9-11-1 16,-11-2 33-16,-6-7 9 0,0-4 9 16,-1-4 10-16,-12-1-10 15,2 2-5-15,2 9 8 16,6 8 2-16,1 8-7 15,2 5 14-15,0 0-30 16,0 8-2-16,2 17-7 16,15 4 4-16,6 2 10 15,7-4-5-15,6-5 0 16,3-7-12-16,1-8-2 16,0-7-17-16,-4 0 9 15,-3-15 5-15,-6-7 3 16,-11-10 14-16,-10-4 32 15,-6-10 3-15,-1-12-11 16,-19-17 5-16,-2-14-26 0,-2-1-1 16,2 9-1-16,4 22 17 15,6 25 21-15,3 20-13 16,6 14 3-16,-3 3-29 16,3 28-10-16,2 18 10 15,-1 17 3-15,2 9 0 16,0 1-3-16,5-1 0 15,8-8-4-15,3-6-33 16,10-8-74-16,0-13-157 16,-2-12-351-16</inkml:trace>
  <inkml:trace contextRef="#ctx0" brushRef="#br0" timeOffset="206111.17">30483 2614 679 0,'0'0'226'16,"0"0"-115"-16,0 0 6 16,0 0-60-16,90-41-15 15,2 29-14-15,18-1-28 16,1 0-39-16,-8-5-236 16,-27-10-671-16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3T04:36:14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2983 1872 87 0,'0'0'631'0,"0"0"-604"16,0 0 35-16,0 0 51 16,0 0-38-16,0 0-19 15,0 0-10-15,0 0-22 16,-14 19-17-16,14 0 4 0,9 10 37 16,-1 8-23-16,2 7 6 15,-1 4-1-15,-3 5-1 16,-1 3-8-16,-4 1-2 15,1 0-2-15,-2-3-3 16,2-7-10-16,0-5 5 16,1-5-5-16,-3-10-1 15,1-5 6-15,-1-3-3 16,0-10 4-16,0-2-8 16,0-3-1-16,0-4-1 15,0 0 0-15,0 0-5 16,0 0-44-16,0 0-74 15,0-7-156-15</inkml:trace>
  <inkml:trace contextRef="#ctx0" brushRef="#br0" timeOffset="759.41">3833 1933 716 0,'0'0'114'0,"0"0"-24"16,0 0 28-16,0 0-32 0,0 0-36 15,0 0-14-15,-3 6-21 16,3 25-9-16,0 9 34 15,0 10-6-15,8 3-11 16,0 4-4-16,1 3-2 16,-1-2 5-16,-2-3-15 15,1-4-1-15,-2-3-5 16,-4-2 0-16,2-6 0 16,-1-6 0-16,-1-8-2 15,-1-7-6-15,2-9-18 16,-2-3-44-16,3-4-47 15,4-3-130-15,2-6-445 0</inkml:trace>
  <inkml:trace contextRef="#ctx0" brushRef="#br0" timeOffset="1227.34">4536 1950 695 0,'0'0'66'0,"0"0"37"16,0 0-1-16,0 0-36 16,0 0-17-16,0 0-12 15,-2 3-22-15,2 22-6 16,12 11 32-16,-3 13-8 15,7 6 1-15,-4 4-4 16,0 3-2-16,-3 0-1 0,0-3-11 16,-1-5-9-1,-2-4-1-15,2-8-4 0,-2-6-1 16,2-7-1-16,-2-7-8 16,3-8-29-16,1-7-68 15,2-7-86-15,3 0-333 16</inkml:trace>
  <inkml:trace contextRef="#ctx0" brushRef="#br0" timeOffset="2428.42">5268 2060 296 0,'0'0'165'16,"0"0"-107"-16,0 0 139 15,0 0-66-15,0 0-39 16,0 0-15-16,0-7-32 16,-9 13-26-16,-8 13-9 15,-5 9 21-15,1 9-5 16,3 8 9-16,2 5-12 15,13-3-2-15,3-2-9 0,0-6 6 16,25-9-17-16,13-8 3 16,14-6-4-16,10-15 0 15,7-1-18-15,-2-15-17 16,-10-11-24-16,-11-8 32 16,-15-7 27-16,-11-4 4 15,-8-2 12-15,-12-2-6 16,0 8 18-16,-15 7-15 15,-9 10 30-15,-13 10-19 16,-10 9-13-16,-11 5-11 16,-16 0-8-16,-2 18-38 15,4 5-66-15,14 1-164 16</inkml:trace>
  <inkml:trace contextRef="#ctx0" brushRef="#br0" timeOffset="4407.6">2989 3269 229 0,'0'0'46'0,"0"0"-35"16,0 0 69-16,0 0 6 16,0 0 0-16,0 0 6 15,0 0-6-15,0 0-40 16,0 0-15-16,0 0 4 15,0 0 2-15,0 0-6 16,0 0-10-16,0 0-1 16,0 0-6-16,0 0-7 15,0 0-2-15,0 0 2 16,0 0 0-16,0 0-3 16,0 0-2-16,0 0 0 0,0 0 1 15,0 0-2-15,0 0 0 16,0 0-1-16,0 0 1 15,0 0 0-15,0 0-1 16,0 0 0-16,0 0 0 16,0 0 0-16,0 0 1 15,0 0-1-15,0 0 0 16,0 0 0-16,0 0 2 16,0 0 1-16,0 0 5 15,0 0 4-15,-3 0 3 16,3 0 3-16,0 0-5 15,0 0-5-15,0 2-3 16,0-1-3-16,0 2-2 0,-6 11-2 16,-2 7 2-16,-5 7 5 15,4 6-1-15,0 4 3 16,3 5 13-16,6-1 1 16,0 0-1-16,0-2-3 15,12-8 1-15,10-6-12 16,8-9 2-16,6-6 0 15,3-7-3-15,5-4-1 16,-8-5 2-16,-4-15-5 16,-10-7 1-16,-10-3-2 15,-12-5 2-15,0-6-2 16,-6-2-2-16,-15-3 2 16,-6 1 0-16,1 8 2 0,0 6-2 15,-1 12 0 1,6 6 0-16,-1 9-2 0,7 2-2 15,-1 2-13-15,4 0-46 16,4 15-79-16,8 3-118 16,0-1-182-16</inkml:trace>
  <inkml:trace contextRef="#ctx0" brushRef="#br0" timeOffset="4917.74">3896 3216 624 0,'0'0'158'0,"0"0"-72"15,0 0 78-15,0 0-74 16,0 0-44-16,0 0-23 16,-2 15-17-16,17 17 24 15,6 9 5-15,-2 5-17 16,-1 5-14-16,-1 4 13 16,-6 2 5-16,-6 3-9 15,-2-2 0-15,-3-5-10 16,0-7-1-16,0-10-2 15,0-9 1-15,0-10-3 16,0-10-4-16,0-3-42 0,0-4-39 16,0-8-55-16,0-17-315 15</inkml:trace>
  <inkml:trace contextRef="#ctx0" brushRef="#br0" timeOffset="5367.54">4610 3175 826 0,'0'0'53'0,"0"0"-25"15,0 0 69-15,0 0-45 16,0 0-42-16,0 0 57 15,-3 76-6-15,3-33-24 0,0 4-12 16,14 1-7 0,0 5-6-16,0-4-2 0,1 0 9 15,-5-1-19-15,-4-5 0 16,0-7 3-16,-4-7-3 16,2-12 0-16,-1-5-4 15,-3-7-16-15,0-3-60 16,3-2-76-16,-3-8-261 15</inkml:trace>
  <inkml:trace contextRef="#ctx0" brushRef="#br0" timeOffset="5966.92">5308 3128 453 0,'0'0'295'0,"0"0"-246"16,0 0 55-16,0 0-17 16,0 0-18-16,0 0-27 15,9 14-24-15,-3 12 16 16,6 8-9-16,-3 8 4 16,0 11 2-16,3 5-2 0,-3 6 1 15,1 5 1 1,-1 0-3-16,5 2-9 15,-4-7-7-15,2-6 2 0,-3-10 1 16,-3-8-5-16,3-11-8 16,-5-9-2-16,1-8 0 15,-2-8 0-15,-3-2-7 16,0-2-21-16,0 0-49 16,-5-13-79-16,-17-4-572 15</inkml:trace>
  <inkml:trace contextRef="#ctx0" brushRef="#br0" timeOffset="7101.26">2048 4565 509 0,'0'0'107'0,"0"0"-96"0,0 0 110 16,0 0-48-16,0 0-26 16,0 0 19-16,98-9-4 15,-44 6-30 1,19-4 8-16,18 3-15 0,16-2 3 15,20 3-10-15,6-2 22 16,11 2 8-16,5 1-40 16,-7-1 0-16,3 0-4 15,-8 0 1-15,-9-2-1 16,-4-1-2-16,-9-1-1 16,-4-1 0-16,-7 1 0 15,-7-1 2-15,-2-1-1 16,1 3-2-16,-2-2 6 15,0 3 0-15,-6-1-1 0,-3 1-5 16,-5 2 3-16,-5 0 6 16,1 0-2-16,-6-1 0 15,-1 0-3-15,2-1 3 16,5 2-6-16,0 1 7 16,-1 0-4-16,4 2-4 15,-4 0 12-15,-1 0-5 16,4 0-5-16,-11 0-2 15,3 0 0-15,-9-5 2 16,-1 3-7-16,-1-1 11 16,1 0-6-16,1 0 3 15,0 0 0-15,-1-2 6 0,-6 2-7 16,-5 0 3 0,-7 3 1-16,-4 0 2 15,-8 0 4-15,-7 0-2 0,-4 0 14 16,-7 0-10-16,-5 0-9 15,-2 0 6-15,-4 0 0 16,1 0-2-16,-2 0 1 16,0 0-6-16,0 0-1 15,0 0 0-15,0 0-2 16,0 0-1-16,0 0 0 16,0 0-21-16,0 0-72 15,-12 0-121-15,-18-8-567 16</inkml:trace>
  <inkml:trace contextRef="#ctx0" brushRef="#br0" timeOffset="12379.55">1214 2305 738 0,'0'0'178'0,"0"0"-176"16,0 0 17-16,95-7 27 15,-32 2 11-15,16 0-9 16,9 0 0-16,7 5-28 16,-1 0-9-16,-3 0-7 15,-10 0-8-15,-17 0 4 16,-21 0-1-16,-19 0 2 16,-15 0-3-16,-9 0 2 15,0 0-4-15,0 0 4 16,0 0 0-16,-15 0-19 15,-19 0-189-15,-23-12-540 16</inkml:trace>
  <inkml:trace contextRef="#ctx0" brushRef="#br0" timeOffset="13070.68">368 2447 237 0,'0'0'75'0,"0"0"46"0,0 0 18 16,0 0 19-16,0 0-49 15,0 0-9-15,0 34 11 16,0-34-17-16,0 0-21 16,0-17 7-16,0-9-12 15,0-9-65-15,0-10-1 16,0-8 10-16,0-8-10 15,0-4-2-15,0 1-1 16,0 5-2-16,5 12-5 16,2 14 3-16,0 10 4 15,-2 9-1-15,-2 6 1 0,0 4-5 16,-3 4 3 0,0 0-3-16,3 0 1 0,3 0-5 15,7 15-10-15,8 9 4 16,5 11 15-16,-1 7 2 15,-3 4-2-15,5 3 4 16,-7-2-6-16,2-2 3 16,-4-4-1-16,-6-4-34 15,1-4-51-15,-1-7-59 16,4-6-150-16,-8-10-133 16</inkml:trace>
  <inkml:trace contextRef="#ctx0" brushRef="#br0" timeOffset="13260.57">332 2196 558 0,'0'0'159'16,"0"0"-108"-16,0 0 71 16,0 0-66-16,0 0-41 15,0 0-9-15,18-15 1 16,19 10 7-16,23-2-14 15,18-3-49-15,2-3-334 16</inkml:trace>
  <inkml:trace contextRef="#ctx0" brushRef="#br0" timeOffset="14210.8">1242 3660 442 0,'0'0'122'15,"0"0"-91"-15,0 0 103 16,0 0-33-16,0 0-16 0,0 0-9 16,115 0-4-16,-37 0-15 15,16 0-24-15,2-8-29 16,-5 4 6-16,-10 1-10 15,-17 1 0-15,-15 2 0 16,-20 0 4-16,-19-1-4 16,-7 1 0-16,-3 0-1 15,0 0 1-15,0 0 0 16,0 0-16-16,-3 0-40 16,-15-1-149-16,-17-5-557 15</inkml:trace>
  <inkml:trace contextRef="#ctx0" brushRef="#br0" timeOffset="14653.71">464 3542 194 0,'0'0'288'0,"0"0"-226"16,0 0 120-16,0 0-32 16,0 0-81-16,0 0-38 15,-11 33-23-15,17 1 87 16,9 12-29-16,-3 7-35 16,0 3-1-16,3-3-4 15,-8 0-9-15,8-5-10 16,0-4-2-16,-4-3-9 15,0-6 4-15,-9-6-58 16,1-8-28-16,-3-7-146 0,0-14-226 16</inkml:trace>
  <inkml:trace contextRef="#ctx0" brushRef="#br0" timeOffset="15140.49">404 3602 553 0,'0'0'306'16,"0"0"-306"-16,0 0 26 15,0 0 0-15,0 0-16 16,0 0 0-16,80-43 5 0,-32 43-3 16,-3 0-11-16,-6 5-2 15,-11 9-8-15,-10 3-10 16,-9 2-14-16,-3 1-4 15,1-2 19-15,-7 6-23 16,0-1 15-16,0-4 22 16,-7 5 4-16,-1-6 1 15,-2 1 1-15,0-1 3 16,7-4-5-16,-2-3 13 16,5-1-2-16,0-1-1 15,0-1-5-15,18 2 10 16,3 0 8-16,6 1 1 15,1 1-7-15,2-1-6 0,0 2-4 16,-11-3-2-16,-2 5-5 16,-10-3 2-16,-6 2 13 15,-1 3 17-15,0-1-13 16,-1 4 13-16,-14 2 8 16,-6 0-7-16,-3 1-11 15,-1-3-9-15,-8-3-13 16,-7-1 1-16,-8-3-1 15,-21-6-35-15,-13-4-93 16,-7-3-226-16</inkml:trace>
  <inkml:trace contextRef="#ctx0" brushRef="#br0" timeOffset="36227.58">5754 4758 774 0,'0'0'38'15,"0"0"-35"-15,0 0 67 16,0 0 46-16,0 0-35 16,0 0-13-16,0 0-16 15,-15-4-27-15,15 4-10 16,0 0-5-16,0 0-3 0,0 0 0 16,0 0 0-1,0 0 2-15,0 12-9 0,0 9 0 16,0 3 13-16,0 3 7 15,0-1-6-15,0 2-1 16,0 0 4-16,0 5-5 16,0 0 6-16,0 4-6 15,0 6 7-15,0-2 2 16,0 2-3-16,0 1-1 16,0-1-3-16,3-4-1 15,3-2-9-15,3-4 5 16,0-1-7-16,-1-6 4 15,-2-4-1-15,-2 0-2 16,-3-6 6-16,-1-4-4 0,0-4-3 16,0-1 2-16,0-3-2 15,0-4 1-15,0 0-3 16,0 0 1-16,0 0-2 16,0 0-16-16,0 0-76 15,-5-13-123-15,-12-21-493 16</inkml:trace>
  <inkml:trace contextRef="#ctx0" brushRef="#br0" timeOffset="37843.4">4961 4940 315 0,'0'0'362'0,"0"0"-332"16,0 0 30-16,0 0 88 16,0 0-57-16,0 0-36 15,-33-10 0-15,18 22-13 16,-4 12-13-16,-1 5-6 15,1 5 11-15,1 7-6 16,9 3-5-16,3 4-2 0,6 1-2 16,0-3 1-16,12-9-13 15,13-11-3-15,8-8 4 16,3-15-4-16,10-3 1 16,2-12-3-16,-5-17 4 15,-7-8-2-15,-14-8 1 16,-11-7-1-16,-11-3 1 15,-5 2-2-15,-23 8-3 16,-11 13 5-16,-9 12 3 16,-7 9 2-16,-10 11-3 15,-6 0-5-15,1 6-2 16,12 9-4-16,15 0-10 16,26-5-66-16,17-1-100 15,0-6-298-15</inkml:trace>
  <inkml:trace contextRef="#ctx0" brushRef="#br0" timeOffset="39646.65">3803 930 90 0,'0'0'228'16,"0"0"-149"-16,0 0 42 16,0 0 34-16,0 0-21 15,0 0-40-15,0-4-18 16,0 4-19-16,0 0-25 16,0 0-11-16,0 0-6 15,0 0-3-15,-1 0-2 16,1 0-4-16,0 0-6 0,-2 5-1 15,2 9 1 1,0 10 6-16,0 2 7 0,0 2 1 16,-3 5 1-1,3-1-7-15,0 0 0 0,0 3 9 16,0 1-2-16,0-3-7 16,0-2 1-16,0-7-5 15,0-5 3-15,0-7-3 16,0-3 1-16,0-6-3 15,0-3-1-15,0 0 3 16,0 0 8-16,0-5 20 16,0-13 25-16,0-9-55 15,-1-10 0-15,-4-6-2 16,-1-6 0-16,-1-4-2 16,4 5 2-16,-3 9 0 15,3 8-1-15,0 9 2 16,0 5-1-16,0 1 3 0,1 2-3 15,-2 3 2-15,-2-4-2 16,2 4 1-16,-1 5 1 16,2 1-2-16,3 3 0 15,0 2 0-15,0 0-2 16,0 0 1-16,0 0-5 16,0 2-2-16,0 16-8 15,0 9 11-15,0 7 5 16,0 5 1-16,0 5-1 15,0 5 2-15,0 5 3 0,0 1 0 16,-6 0-3-16,0-1 1 16,-1-5 1-16,2-4-4 15,1-4 2 1,1-12-2-16,1-7-1 0,1-5 1 16,-1-9 0-16,2-2 1 15,0-6-1-15,0 0 3 16,0 0 4-16,-1 0-6 15,-11-4-1-15,0-6-61 16,-10-5-154-16,-4-4-508 16</inkml:trace>
  <inkml:trace contextRef="#ctx0" brushRef="#br0" timeOffset="40546.47">5355 1155 289 0,'0'0'120'16,"0"0"2"-16,0 0 87 15,0 0-110-15,0 0 12 0,0 0-23 16,0-9-27-16,0 9-22 16,0 0-11-16,-5 0-15 15,-7 9-10-15,-6 8 4 16,0 7 9-16,3-1 2 16,6 2-9-16,8 2-5 15,1-2 3-15,0-2-3 16,12-5 4-16,13 1-3 15,8-8 2-15,4-5-1 16,3-6 3-16,-2 0-7 16,-4-6 3-16,-7-9-2 15,-8-7 3-15,-10-2-2 16,-7-2 2-16,-2-5-5 16,-12 0 3-16,-15 0-2 15,-10 2 2-15,-2 8-3 16,-3 7-1-16,-1 6-1 0,4 7 1 15,5 1-4-15,4 0 0 16,0 7-21-16,2 6-77 16,1 1-150-16,5-2-506 15</inkml:trace>
  <inkml:trace contextRef="#ctx0" brushRef="#br0" timeOffset="41128.73">4589 1177 603 0,'0'0'131'0,"0"0"-97"16,0 0 116-16,0 0-25 16,0 0-50-16,0 0-33 15,-6 0-25-15,0 7-17 16,-4 11-1-16,1 9 1 16,1 1 5-16,5-1-3 15,3-1 5-15,0-4-4 16,3-4-1-16,14-7-2 15,10-5 2-15,4-6 0 0,2 0-4 16,1-11-5 0,-10-9 7-16,-6-6 0 0,-12 0 2 15,-6 1-3-15,0-3 2 16,-12 6 1-16,-15 5 3 16,-6 7-1-16,-8 10-4 15,-7 0-2-15,-7 9-3 16,-2 9-72-16,9-3-196 15,11-1-536-15</inkml:trace>
  <inkml:trace contextRef="#ctx0" brushRef="#br0" timeOffset="44985.62">4152 4903 283 0,'0'0'197'0,"0"0"-158"0,0 0 106 16,0 0 9-16,0 0-42 15,0 0-14-15,0 0-24 16,0-7-28-16,0 7-15 15,0 0-6-15,0 0-5 16,0 0-8-16,0 0-1 16,0 8-3-16,0 13-2 15,0 5 42-15,6 6-14 0,-3 2-3 16,2 0-7-16,-1 3-3 16,2-1 0-1,-2-2 8-15,-1 1-11 0,2-1 4 16,-2-1-8-16,3 0 4 15,0-4-5-15,-2 2 0 16,-1-1-2-16,-3-4 0 16,0 1-7-16,0-5 1 15,0-2-2-15,0-2-3 16,0-3 2-16,0-1-1 16,0-2-1-16,0-4 1 15,0-2 0-15,0-3 0 16,0 0 2-16,0-1-1 15,0-2 0-15,-1 0 3 16,1 0 1-16,0 0 0 0,0 0 2 16,0 0-3-16,0 0-1 15,0 0-2-15,0 0-1 16,0 0 0-16,0 0-2 16,0 0-5-16,-2 0-42 15,-5 0-83-15,-5-11-93 16,-10-9-628-16</inkml:trace>
  <inkml:trace contextRef="#ctx0" brushRef="#br0" timeOffset="46905.36">2883 731 324 0,'0'0'93'16,"0"0"-39"-16,0 0 85 0,0 0 22 15,0 0-47 1,0 0-26-16,-8-43-14 0,8 43-40 16,0 0-11-16,0 0-1 15,0 0-3-15,0 0-8 16,0 0-2-16,0 0 10 16,0 0-1-16,0 0-4 15,0 0-2-15,0 0 3 16,0 0-5-16,0 0-2 15,0 0-7-15,0 0 1 16,0 0-2-16,0 0-2 16,0 0 2-16,0 0 1 15,0 0-1-15,0 0 1 16,0 0 0-16,0 0 0 16,0 0-1-16,0 0 0 0,0 0 0 15,0 0 0 1,0 0 0-16,0 0 0 0,0 0 0 15,0 0 0-15,0 1 0 16,0 9 0-16,0 6 4 16,0-1-1-16,0 2 6 15,0 2-4-15,0 3 2 16,0 3 1-16,0 0 0 16,0 2 1-16,0-2-2 15,0-1-1-15,0-1 2 16,0-7-2-16,0 1 2 15,0-2-1-15,0-2-5 0,0-2 1 16,0-3-1 0,0 0-2-16,0-3 2 0,0 0-1 15,0-1-1-15,0-3 2 16,0-1 0-16,0 0 1 16,0 0 2-16,0 0 2 15,0 0-1-15,0 0 7 16,0 0-6-16,0 0 0 15,0 0-7-15,0 0-4 16,0 2-53-16,-11 7-113 16,-19-1-378-16</inkml:trace>
  <inkml:trace contextRef="#ctx0" brushRef="#br0" timeOffset="48781.89">2889 967 254 0,'0'0'109'0,"0"0"-106"15,0 0 34-15,0 0 53 16,0 0-12-16,0 0-15 16,0 0-23-16,0 0-21 15,0 2-13-15,0 4-3 16,0 4 41-16,0 0 10 16,0 3-13-16,0 2 6 15,0 1-5-15,0 4-15 16,0 3-10-16,0 0-2 15,0 1 8-15,-2-2-4 16,2-3 0-16,0-4-8 0,0-1 2 16,0-4-4-16,0-5 5 15,0-1-7-15,0-3 3 16,0-1-6-16,0 0 9 16,0 0-1-16,0 0 8 15,0 0 6-15,0 0-2 16,0 0-10-16,0 0-8 15,2 0-6-15,1 0 0 16,3 0-27-16,10 0-137 16,0 0-286-16</inkml:trace>
  <inkml:trace contextRef="#ctx0" brushRef="#br0" timeOffset="51326.85">3433 4895 761 0,'0'0'25'0,"0"0"-15"15,0 0 83-15,0 0-30 16,0 0-27-16,0 0 2 16,0 0-10-16,-62-24-12 15,48 34-7-15,-2 5 0 16,-5 5 17-16,3 4-2 16,-3 6 8-16,-1 0-1 15,2 6-3-15,1-1-3 16,1 1-5-16,8-2 2 15,2-1-7-15,5-3-6 16,3-2 1-16,0-3 0 16,6-6 5-16,8-2-9 15,5-5-2-15,6-1 6 16,2-7-5-16,4 1-2 0,1-5 3 16,-1 0-4-16,2 0 0 15,0-3-1-15,-5-6 1 16,-4-4 0-16,-6 4-1 15,-5-5 3-15,-4-2-1 16,-1 1 2-16,-5-3-3 16,1-3 3-16,-4-2-4 15,0-7 4-15,0 0 1 16,-10-4-3-16,-4 2-1 16,-5 0-1-16,-2 6 2 15,0 5-1-15,-4 1 5 16,1 8-1-16,0 1 0 15,3 5 3-15,-3 4-4 0,-1-1-3 16,3 3-2 0,-1 0-1-16,1 5 0 0,1 4-1 15,-1 3-10-15,2 3-52 16,7 2-94-16,5-4-198 16</inkml:trace>
  <inkml:trace contextRef="#ctx0" brushRef="#br0" timeOffset="52487.09">2100 4989 456 0,'0'0'44'16,"0"0"62"-16,0 0 64 15,0 0-41-15,0 0-28 16,0 0-25-16,1-6-31 15,-1 6-19-15,0 0-4 16,0 0-6-16,0 0-4 16,0 0-8-16,0 0 0 15,0 0 4-15,0 0 2 0,0 0-5 16,0 0 6-16,0 0 11 16,0 0 2-16,0 0-6 15,0 0-6-15,0 0-3 16,0 0-4-16,0 0-3 15,0 0-1-15,0 0-1 16,0 0 0-16,0 0 0 16,0 0-1-16,0 0 0 15,0 0 1-15,0 0 0 16,0 0 0-16,0 0 1 16,0 0 1-16,0 0-1 15,0 0 0-15,0 0 0 16,0 0-1-16,0 0 0 15,0 0 0-15,0 0 0 0,0 0 0 16,0 0 0-16,0 0 0 16,0 0 0-16,0 0 0 15,0 0 0-15,0 0 0 16,0 0-1-16,0 0-5 16,0 0-31-16,0 0-41 15,0 0-53-15,0 1-103 16,-7 4-239-16</inkml:trace>
  <inkml:trace contextRef="#ctx0" brushRef="#br0" timeOffset="52968.8">2146 4872 527 0,'0'0'123'16,"0"0"-62"-16,0 0 83 15,0 0-40-15,0 0-21 16,0 0-22-16,-5-2-26 15,5 7-21-15,0 16-2 0,0 8 34 16,0 5-19-16,0 7 4 16,0 5-6-16,0 3 4 15,0 6-14-15,0 0-1 16,0-1-1-16,0-5-5 16,2-7 3-16,-1-6 3 15,1-6-4-15,-2-8 4 16,0-7-4-16,0-9-2 15,0-3-1-15,1-3-4 16,-1 0 5-16,2 0 4 16,-2 0 6-16,0 0 2 15,0 0-8-15,0 0-5 0,0 0-7 16,0-6-30 0,0-4-106-16,0-2-119 0,0-3-612 15</inkml:trace>
  <inkml:trace contextRef="#ctx0" brushRef="#br0" timeOffset="53548.25">2310 4657 553 0,'0'0'221'0,"0"0"-216"16,0 0 64-16,0 0 7 15,0 0-43-15,0 0-14 16,42 31 62-16,-2 10-26 16,-1 10-25-16,-2 7-12 15,-7 4-3-15,-9 4 9 16,-9 2 24-16,-9 5-2 16,-3-1-12-16,0 3-9 15,-15-4-7-15,-7-4 3 16,-7-6 0-16,-2-3-12 15,0-5-3-15,-8-4-6 0,-9-5-1 16,-6-5-40-16,-4-9-90 16,0-10-134-16,12-14-498 15</inkml:trace>
  <inkml:trace contextRef="#ctx0" brushRef="#br0" timeOffset="54278.87">1308 6001 734 0,'0'0'174'0,"0"0"-170"16,0 0 42-16,0 0 39 16,-82-6-54-16,52 25 12 15,6 8 11-15,-3 9-19 16,6 11-15-16,8 7-3 16,1 5 11-16,3 1 0 15,6-2 1-15,3-2-2 16,0-10-21-16,6-7-3 15,18-7-3-15,7-11-22 0,11-9-86 16,16-12-134-16,0 0-321 16</inkml:trace>
  <inkml:trace contextRef="#ctx0" brushRef="#br0" timeOffset="55898.56">1430 6374 576 0,'0'0'30'16,"0"0"15"-16,0 0 109 16,0 0-90-16,0 0-15 0,0 0 3 15,-58 68-15-15,52-38-18 16,6 1 2-16,0-3 1 16,0-1-10-16,3-7-4 15,13-3 1-15,1-5 1 16,2-7-10-16,6-5 5 15,2 0-5-15,-1-3 1 16,-4-11-4-16,-6-3 3 16,-8-2 0-16,-8-4 0 15,0-2 4-15,-3-2-4 0,-15 2 4 16,3 2 5-16,-3 7 8 16,6 7 20-16,2 4-5 15,4 3-16-15,3 2-3 16,3 0-7-16,0 0-6 15,0 15-8-15,0 8 8 16,0 5 1-16,3-2 0 16,15 0 0-16,1-6-2 15,5-4 2-15,0-9-3 16,-2-1-2-16,-2-6-11 16,-4 0-12-16,-4-1 10 15,-2-15 15-15,-7-2 2 16,-3-6 3-16,0-2 0 15,0-1-2-15,-1 5 4 16,-6 7 1-16,4 7 22 0,1 7-4 16,1-1-7-16,1 2-17 15,0 0-3-15,0 17-9 16,0 5 12-16,1 3 3 16,11 0-2-16,0-5 2 15,1-4-2-15,1-5 0 16,-1-7-2-16,-1-2-15 15,-3-2-13-15,4 0 7 16,-5-16 5-16,-1-1 12 16,-5-8-2-16,1 0 7 0,-3 0 1 15,0 3 0 1,0 7 0-16,0 6 2 0,0 5 7 16,0 3 5-16,0 1-15 15,0 1-5-15,0 15-6 16,0 9 11-16,10 0 1 15,2-2 2-15,3-1-3 16,0-5 0-16,0-4-1 16,4-6-2-16,5-7-4 15,3 0-14-15,4-11 8 16,-4-9-4-16,-6-6-6 16,-6-6 23-16,-9-3 5 15,-3-7 16-15,-3-8-2 16,0-3-10-16,-3-4 11 15,-11 1-19-15,-5 8 3 0,3 11-4 16,2 11 17-16,5 14 3 16,4 8-4-16,2 4-7 15,3 0-6-15,0 5-3 16,0 23-10-16,0 12 10 16,3 14 2-16,10 7 2 15,2 5-1-15,1-1-3 16,-1-2-2-16,0-8 0 15,-3-11-33-15,-2-10-111 16,-4-9-229-16,-6-15-217 0</inkml:trace>
  <inkml:trace contextRef="#ctx0" brushRef="#br0" timeOffset="56068.15">1709 6309 505 0,'0'0'454'15,"0"0"-434"-15,0 0 78 16,0 0-17-16,0 0-72 16,0 0-9-16,16-7 0 15,44 2-5-15,26-5-114 16,7-8-443-16</inkml:trace>
  <inkml:trace contextRef="#ctx0" brushRef="#br0" timeOffset="57418.38">3044 5559 817 0,'0'0'37'0,"0"0"56"15,0 0 40-15,0 0-57 0,0 0-31 16,0 0-18-16,-3 3-27 16,16 26 3-1,10 16 8-15,5 6 7 0,-1 3-12 16,1 7 13-16,1 3-2 15,-4-2-11-15,-1-3 2 16,-5-8-7-16,-1-10 1 16,-3-11-2-16,-2-11 0 15,-5-9 2-15,4-8-1 16,0-2 0-16,3-5 10 16,4-12 5-16,5-5-12 15,4 2-4-15,2-1 0 16,9 4-2-16,6 0 2 0,10 5-4 15,5 4 4-15,4 2-3 16,4 3 1-16,4 3 1 16,7 0 2-16,5 0-1 15,8 0 2-15,9 0-2 16,8 0 2-16,5 0-2 16,-3 0-1-16,-3 0-2 15,-4 0 2-15,-5 0-8 16,-2 0 7-16,-6-2-8 15,-5-2 5-15,-4-2 4 16,-1 1 1-16,-4-2-1 16,-2 2 4-16,4 1-1 15,0-2-2-15,-1 4-2 16,-4 1-1-16,-7 1 6 0,-7 0-3 16,-5 0 0-16,-4 0 1 15,-5 0-1-15,-1 0 0 16,-4 0-2-16,-3-4 2 15,-7 3 1-15,-6 0-1 16,-6 1 0-16,-3 0 0 16,-6 0-1-16,-2 0 1 15,2 0 1-15,-4 0 2 16,2 0-3-16,-2 0 0 16,-1 0 0-16,0 0 0 15,-1 0 1-15,-2 0-1 16,1 0-1-16,0 0 1 15,-3 0 0-15,0 0 0 16,0 0 0-16,0 0 3 16,0 0 4-16,0 0 6 0,0 0 6 15,0-2 10-15,0-4 9 16,-6-5 8-16,-9-7-29 16,-6-6-14-16,-4-5-1 15,-5-2 1-15,2-3-3 16,1-1 0-16,5-2-1 15,5 2-6-15,5 4-16 16,5 7-15-16,-1 9-19 0,-4 7-37 16,-6 7-86-1,-10 1-398-15</inkml:trace>
  <inkml:trace contextRef="#ctx0" brushRef="#br0" timeOffset="58133.47">4146 6457 304 0,'0'0'346'15,"0"0"-255"-15,0 0 48 0,0 0-33 16,0 0-32 0,0 0-31-16,-7-12 9 15,1 12-19-15,-9 0-22 0,-9 0-11 16,-1 5 0-16,-7 11-1 15,1 4 1-15,7 0-3 16,2 6 3-16,10 1-3 16,6-1 0-16,4 0-1 15,2-2 2-15,8-5-4 16,17-2-2-16,11-2-3 16,10-6-10-16,-1 0 1 15,-3 0 6-15,-7 1 4 16,-12 0 7-16,-8 2 3 15,-9 0-3-15,-6 2 3 0,0 3 1 16,-6 0 8-16,-15 0 0 16,-1 2 2-16,-4-2-3 15,-4-3 1-15,-1 0 2 16,-3-5 4-16,7-2-3 16,-3-6 0-16,0-1-5 15,3-1-1-15,2-16-1 16,12-9-5-16,11-4-15 15,2-5-102-15,36-2-276 16</inkml:trace>
  <inkml:trace contextRef="#ctx0" brushRef="#br0" timeOffset="58531.75">4412 6604 911 0,'0'0'27'0,"0"0"12"15,0 0 65-15,0 0-29 16,0 0-24-16,-81 86-1 16,74-56-27-16,4-1-16 15,3-1-3-15,3-5-4 16,18-3 2-16,2-8-2 16,6-5-1-16,2-7-11 15,0 0-14-15,-4-3-12 16,-9-13 23-16,-6-5 15 0,-6-7 0 15,-6 0 3-15,0 0-2 16,-9 3 9-16,-1 8 1 16,2 7 8-16,4 5 3 15,2 5-6-15,2 0-6 16,0 4-10-16,0 16 0 16,9 8 7-16,6 4 7 15,3 0-3-15,3-1-11 16,-2 2-2-16,-1-5-2 15,0-4-7-15,-4-5-61 16,-1-12-62-16,-6-7-143 16,1-2-300-16</inkml:trace>
  <inkml:trace contextRef="#ctx0" brushRef="#br0" timeOffset="59054.72">4692 6628 778 0,'0'0'119'16,"0"0"-84"-16,0 0 100 16,0 0-47-16,-19 101-44 15,19-70 8-15,4 0-27 16,7-4-18-16,-1-6-7 16,-1-5-2-16,-4-6-7 15,-2-5-24-15,-3-5-17 16,1 0-1-16,-1-2 27 15,0-17 3-15,0-6-13 0,0-3 22 16,0-5 9 0,0-3 3-16,0 0 4 15,0 7 2-15,0 8 4 0,2 12 27 16,6 6 2-16,1 3-25 16,9 6-5-16,3 15 3 15,3 10-3-15,-3 3-7 16,-9-1-1-16,-3-1 0 15,-2-5 0-15,-4-8-1 16,-3-6-1-16,0-8-5 16,0-5-2-16,0 0 8 15,0-15-2-15,0-10-2 0,0-6 3 16,0-2 0-16,2 0 1 16,4 2 2-16,4-1 3 15,2 6-4-15,5 9 4 16,-1 11 3-16,-1 6-7 15,0 3 2-15,-2 22 0 16,2 8 5-16,0 8-5 16,-2 2-3-16,-2 1-3 15,1-2-87-15,7-2-454 16</inkml:trace>
  <inkml:trace contextRef="#ctx0" brushRef="#br0" timeOffset="65813.08">8397 1573 679 0,'0'0'103'15,"0"0"-98"-15,0 0 61 16,0 0 43-16,0 0-21 15,0 0-7-15,0 0-20 16,-10 0-32-16,10 0-11 16,7 0 5-16,14 0 0 15,17 0 14-15,17-2 0 0,19-5-20 16,8 3-10-16,6 1-7 16,-1 3 0-16,-4 0 0 15,-8 0 0-15,-10 3 0 16,-14 8 0-16,-16-1 0 15,-15-1 0-15,-12-1-3 16,-5-5-7-16,-3 0-6 16,0-1-2-16,-3 0-22 15,-11 5-20-15,-8-4-80 16,-3-3-296-16</inkml:trace>
  <inkml:trace contextRef="#ctx0" brushRef="#br0" timeOffset="66154.44">8864 1470 774 0,'0'0'126'0,"0"0"-121"16,0 0 14-16,0 0 37 15,0 0-12-15,0 0-29 16,28-41-4-16,8 41-7 15,9 9-2-15,1 4-2 16,0 0 0-16,-5 3 0 16,-10 1 4-16,-4 0-8 15,-12 3 4-15,-3-2 0 16,-11 1-5-16,-1 6-3 0,-10 2 8 16,-16-1 9-1,-15 5 8-15,-6-2-3 0,-5-2-5 16,5 0-4-16,8 1-5 15,9-6-1-15,16 0-20 16,14-2-109-16,3-13-318 16</inkml:trace>
  <inkml:trace contextRef="#ctx0" brushRef="#br0" timeOffset="66863.97">9746 1909 493 0,'0'0'27'16,"0"0"20"-16,0 0 154 15,0 0-25-15,0 0-37 0,0 0-31 16,-23-35-64-16,16 8-18 15,1-6-4 1,3-6 0-16,1-6-4 0,2-12-2 16,0-15-9-16,0-6-5 15,8-7 3-15,4 0-3 16,1 9 1-16,4 12 4 16,-1 14-2-16,-4 13 11 15,-2 14 8-15,-4 10-8 16,-3 7-5-16,-1 3 4 15,-2 3-8-15,4 0-7 16,7 15-14-16,7 23 1 16,7 17 13-16,2 13 5 15,-2 8 0-15,-7 5-5 16,-6 6 2-16,-9-1-2 0,-3-5-2 16,0-13 0-1,0-12-26-15,0-10-72 0,0-17-81 16,0-12-190-16</inkml:trace>
  <inkml:trace contextRef="#ctx0" brushRef="#br0" timeOffset="67047.47">9592 1543 956 0,'0'0'56'0,"0"0"-50"15,0 0-6-15,0 0 45 0,102-13-21 16,-43 9-24-16,7 1-7 16,1-6-137-16,-8-4-515 15</inkml:trace>
  <inkml:trace contextRef="#ctx0" brushRef="#br0" timeOffset="67632.92">10740 1545 518 0,'0'0'141'15,"0"0"-135"-15,0 0 146 16,0 0-28-16,0 0-35 16,0 0-29-16,2-11-20 15,32 11-2-15,24-2 0 16,33-2-7-16,26-1-21 15,14 3-6-15,8-1-4 16,-10 2 2-16,-15-4-2 16,-20 2-7-16,-21-5 7 15,-16 2 1-15,-15 0 2 16,-13-1-3-16,-8 3 0 0,-10-1 5 16,-6 2-3-16,-3 0-2 15,-2 0-1-15,0 2-26 16,-3 0-62-16,-12-2-120 15,-6-1-477-15</inkml:trace>
  <inkml:trace contextRef="#ctx0" brushRef="#br0" timeOffset="67979.98">11604 1305 662 0,'0'0'125'0,"0"0"-93"15,0 0-32-15,0 0 48 0,0 0 9 16,118 15-20-16,-67-3-17 16,2 0-12-16,-2-3-8 15,-8 1-7-15,-10-2 6 16,-15 1-2-16,-8 0-3 15,-8 0-4-15,-2 1-4 16,0 1 11-16,-6 1 2 16,-6 5 1-16,-3 7 5 15,-6 2 2-15,-4 6-6 16,-5 5 2-16,-3 2-1 0,-4-3-1 16,-9-1-1-16,-5-3-10 15,-10-11-250-15</inkml:trace>
  <inkml:trace contextRef="#ctx0" brushRef="#br0" timeOffset="69065.31">9895 2723 665 0,'0'0'188'0,"0"0"-177"15,0 0 5-15,0 0 29 16,0 0 12-16,0 0 54 16,-30 107-42-16,19-64-24 15,4 9-11-15,4 4-14 16,3 8-2-16,0 0-2 15,2-4-9-15,6-7-5 16,-3-9 0-16,1-6-2 16,0-11-2-16,0-8-32 15,1-9-92-15,1-10-137 16,-1-3-308-16</inkml:trace>
  <inkml:trace contextRef="#ctx0" brushRef="#br0" timeOffset="69520.09">9826 2844 788 0,'0'0'70'15,"0"0"-66"-15,0 0 58 16,0 0-13-16,0 0-29 16,0 0-8-16,60-38 4 0,-26 41-9 15,5 13-5 1,-8 3-2-16,-7 3 0 0,-7-3-5 15,-9 4-1 1,-8 0 0-16,0 5-4 0,-8-3-12 16,-15 3 12-16,-1-3 1 15,2-2 8-15,4-4 1 16,8-2-1-16,8-3 1 16,2 0-2-16,6-1-1 15,16-4-2-15,7 1 4 16,2 0-2-16,5 2 3 15,-5-2 5-15,-4 2-5 16,-8 2 2-16,-10 1-2 0,-6 2-1 16,-3 0 1-1,0 5 7-15,-15 0 7 0,-7 1-5 16,-2-3-8-16,-6 0 7 16,-4-6-2-16,-3-3-1 15,-6-5 5-15,-1-4-4 16,2-2-3-16,7-2-3 15,15-15-4-15,20-9-62 16,18-9-278-16</inkml:trace>
  <inkml:trace contextRef="#ctx0" brushRef="#br0" timeOffset="69830.25">10727 3074 793 0,'0'0'125'16,"0"0"-124"-16,0 0 56 16,0 0-5-16,0 0-22 15,0 0 44-15,124 10 26 16,-26-10-61-16,7 0-32 15,-1 0-6-15,-4 0-1 16,-12 0-2-16,-9 0 2 16,-12 0-1-16,-19 0-2 15,-20 0-17-15,-17 0-17 16,-11-8-4-16,0-4-93 0,-14-2-247 16</inkml:trace>
  <inkml:trace contextRef="#ctx0" brushRef="#br0" timeOffset="70112.5">11280 2972 796 0,'0'0'62'0,"0"0"-56"16,0 0 28-16,0 0 2 0,0 0-25 15,0 0 16 1,109 13 12-16,-49-6-36 0,-3 2-3 15,-10 3-2-15,-14 0-12 16,-13 1 7-16,-10-1 1 16,-7 5 4-16,-3 0 1 15,0 5 1-15,-19 2 3 16,-8 5 16-16,-9 0 6 16,-3 2-21-16,-7 2-4 15,-2 1-20-15,5-4-148 16,12-5-340-16</inkml:trace>
  <inkml:trace contextRef="#ctx0" brushRef="#br0" timeOffset="72016.95">13761 1323 408 0,'0'0'187'15,"0"0"-134"-15,0 0 129 16,0 0-46-16,0 0-43 16,0 0-21-16,-9-10-22 15,9 10-24-15,0 0-7 16,0 0-10-16,0 0-3 16,0 10-2-16,0 16 2 15,3 13 53-15,0 12-21 0,2 8-4 16,2 7-1-1,-1 0 4-15,1-3-9 0,2-3-5 16,3-2-13-16,-3-2 3 16,-1-3 4-16,-4-6-1 15,0-9-11-15,-2-9-1 16,-1-7-3-16,-1-8 3 16,0-7-3-16,0-6 0 15,2-1-1-15,-2 0 0 16,0 0-1-16,0 0-37 15,0-5-85-15,0-9-129 16,0-8-659-16</inkml:trace>
  <inkml:trace contextRef="#ctx0" brushRef="#br0" timeOffset="72701.64">15440 1250 476 0,'0'0'311'15,"0"0"-273"-15,0 0 90 16,0 0-37-16,0 0-18 15,0 0-28-15,0-19-27 16,0 19-12-16,0 10-5 16,0 15-1-16,3 10 40 15,5 10-6-15,1 14 4 16,4 4 4-16,1 12-5 16,2 2-8-16,-1-4 2 15,-2-3-11-15,-2-7-4 0,-5-8-4 16,0-5-6-16,-2-8-4 15,-4-12-1-15,2-7-1 16,-1-10 3-16,-1-8-3 16,3-3-3-16,-1-2-10 15,-1 0-30-15,2 0-57 16,2-3-95-16,-2-15-653 16</inkml:trace>
  <inkml:trace contextRef="#ctx0" brushRef="#br0" timeOffset="73401.75">16775 1163 378 0,'0'0'46'15,"0"0"1"-15,0 0 99 0,0 0 12 16,0 0-52-16,0 0-29 16,26-12-33-16,-22 15-33 15,1 14 13-15,-1 8 51 16,1 8-43-16,2 7 0 15,2 7 2-15,3 10 0 16,0 8 9-16,4 8-12 16,-1 3-4-16,0-4-11 15,-1-7 6-15,-3-9-15 16,0-8 1-16,-5-5-6 16,3-8 1-16,-5-8-2 15,-1-9-1-15,-1-6 0 0,-1-8 0 16,-1-4 1-16,0 0-1 15,3 0-5-15,-1-1-53 16,4-17-107-16,6-7-506 16</inkml:trace>
  <inkml:trace contextRef="#ctx0" brushRef="#br0" timeOffset="73850.05">17745 1336 865 0,'0'0'15'15,"0"0"20"-15,0 0 57 16,0 0 7-16,0 0-57 15,0 0-35-15,-30 16-5 16,8 17 29-16,-2 13 11 16,5 5-12-16,7 6 2 15,7-2-7-15,5-4-9 16,6-6-6-16,22-9-3 16,14-10-2-16,10-6-3 15,8-12-2-15,0-8-26 16,-7 0-26-16,-8-11 5 0,-12-12 30 15,-8-13 17-15,-10-6 6 16,-13-13-3-16,-2-10 7 16,-5-3 12-16,-19 5-1 15,-10 10-13-15,-14 19-2 16,-11 9-6-16,-13 13-9 16,-7 7-58-16,4 5-179 15,16 0-697-15</inkml:trace>
  <inkml:trace contextRef="#ctx0" brushRef="#br0" timeOffset="75951.48">17648 810 314 0,'0'0'121'15,"0"0"-88"-15,0 0 130 16,0 0 32-16,0 0-77 16,0 0-23-16,0 0-64 15,2-39-16-15,-2 15 29 16,4-5-24-16,-1-5-4 15,3-5-6-15,0-8-1 16,1-3-6-16,5-5-2 16,0-1-1-16,3 5 0 15,-3 7-1-15,-1 13 2 16,-1 14-2-16,-3 8 0 0,-2 4 0 16,-4 2 1-16,-1 3 1 15,0 0-1-15,0 0-5 16,5 25-8-16,4 13 8 15,0 16 5-15,1 3 0 16,2 2 2-16,0-4-2 16,-3-4 1-16,1-5-1 15,-2-7 0-15,-5-5-2 16,-2-6-48-16,-1-6-137 16,0-13-245-16</inkml:trace>
  <inkml:trace contextRef="#ctx0" brushRef="#br0" timeOffset="76133">17681 609 678 0,'0'0'26'16,"0"0"44"-16,0 0 20 15,0 0-57-15,0 0-24 16,0 0-9-16,115-44-10 15,-68 36-104-15,-3-1-274 16</inkml:trace>
  <inkml:trace contextRef="#ctx0" brushRef="#br0" timeOffset="76590.44">18103 316 666 0,'0'0'37'0,"0"0"6"15,0 0 87-15,0 0-64 16,0 0-19-16,-88-24-9 16,81 24-4-16,2 0-22 15,0 13-12-15,5 2-1 16,-1 9 1-16,1 6 10 16,0 4-2-16,0 5 7 15,0 2 2-15,0-1-4 16,0 0 6-16,0-2-3 15,0 2-5-15,9-2-4 16,3 2 0-16,-2-3-6 16,1-1 1-16,2-5 2 15,-2-7-4-15,1-6 0 16,-1-5 0-16,3-6-9 16,4-3-89-16,4-4-265 0,-1-7-257 15</inkml:trace>
  <inkml:trace contextRef="#ctx0" brushRef="#br0" timeOffset="76939.73">18322 565 256 0,'0'0'480'0,"0"0"-465"16,0 0 90-16,0 0 30 0,0 0-67 15,0 0-40-15,-45 0-4 16,33 20-11-16,1 7-2 16,5 1-8-16,4-2 3 15,2-4-4-15,2-3-2 16,17-7-1-16,8-4-2 16,1-8-4-16,-1 0-22 15,0-6-33-15,-8-8 27 16,-8-5 33-16,-8 0 2 15,-3-2 1-15,-3-1-1 16,-18 2 7-16,-6 3-3 16,-1 1-4-16,-1 6-1 15,7 6-4-15,10 1-42 16,10 3-159-16,2-4-177 16</inkml:trace>
  <inkml:trace contextRef="#ctx0" brushRef="#br0" timeOffset="77372.73">18428 408 634 0,'0'0'14'0,"0"0"27"16,0 0 71-16,0 0-103 15,0 0-6-15,0 0 8 0,82-30-10 16,-52 30 6-1,-6 0-7-15,-8 0 5 0,-8 3-4 16,-5 1 4-16,-3-1-3 16,0 3 3-16,0 1 6 15,0 7 44-15,-5 2-14 16,-1 4-18-16,2 2 3 16,2-3-18-16,2 3-2 15,0-2-1-15,0-1-5 16,11 4 2-16,-1-3 0 15,1 2-2-15,-1 0 0 16,0-3 4-16,1 0-3 16,-1 1 1-16,1 1-4 0,1 1 4 15,-2 0-1 1,0 0 0-16,-5 0-1 0,-5-1 0 16,-2-1-1-16,-30-1-21 15,-22 0-2-15,-22-2-45 16,-22-6-113-16,-23-6-183 15</inkml:trace>
  <inkml:trace contextRef="#ctx0" brushRef="#br0" timeOffset="78148.42">16319 717 200 0,'0'0'435'0,"0"0"-424"15,0 0 95-15,0 0 54 16,0 0-40-16,0 0-46 16,-7-24-51-16,7 8-3 15,0-1 6-15,0-3-16 16,0 1-9-16,3-4-1 15,5 1-3-15,1-1 2 16,-1-2-6-16,-2 9-1 16,0 2-3-16,-5 6 5 15,2 6 4-15,-3 1-1 16,2 1-2-16,-1 1-2 0,4 18-6 16,4 11 12-16,4 9 0 15,1 6 1-15,2 1 2 16,-1 2-2-16,0-4 0 15,-3-6-1-15,-3-4-68 16,-2-13-137-16,-7-8-234 16</inkml:trace>
  <inkml:trace contextRef="#ctx0" brushRef="#br0" timeOffset="78317.25">16277 707 283 0,'0'0'384'0,"0"0"-353"16,0 0 130-16,0 0-62 0,0 0-87 16,0 0-3-16,91-30-9 15,-33 25-2-15,4-1-125 16,-4-3-273-16</inkml:trace>
  <inkml:trace contextRef="#ctx0" brushRef="#br0" timeOffset="78682.39">16692 478 658 0,'0'0'33'0,"0"0"39"0,0 0 41 15,0 0-78-15,0 0 0 16,-81-19-4-16,68 19-7 15,0 0-17-15,4 2-1 16,1 10-1-16,2 5-4 16,-1 2 4-16,2 3 1 15,4 1 5-15,-1 0-2 16,2-1 5-16,0 5-6 16,0-4 11-16,0 6-7 15,5 3 2-15,6 2-2 0,0-1-4 16,0 0 0-16,2-2-5 15,-3-6-2-15,1-4 1 16,-1-7-2-16,1-5-2 16,5-6-6-16,4-3-105 15,5-3-169-15,2-17-154 16</inkml:trace>
  <inkml:trace contextRef="#ctx0" brushRef="#br0" timeOffset="78922.31">16771 619 471 0,'0'0'236'0,"0"0"-169"16,0 0 74-16,0 0-63 0,0 0-51 16,0 0 0-16,-6 44 40 15,6-16-47-15,0 5-2 16,0 1-10-16,0-4-7 15,0 1 1-15,2-5-1 16,5-5-1-16,-1-4-8 16,3-6-67-16,1-8-187 15,7-3-341-15</inkml:trace>
  <inkml:trace contextRef="#ctx0" brushRef="#br0" timeOffset="79370.08">16881 440 308 0,'0'0'361'0,"0"0"-358"16,0 0 4-16,0 0 57 15,0 0-60-15,0 0-3 16,63-3 46-16,-27 5-41 15,-3 4-5-15,-11 2-2 16,-7 2-23-16,-8-3 23 16,-5-1-6-16,-2-2 2 15,0 1-5-15,0 0 10 0,0 0 13 16,0 6 7-16,0 0-5 16,-2 3 2-16,1 3-4 15,1 0-9-15,0-1 7 16,0 2-6-16,0 2-1 15,4 1 4-15,2-1 4 16,0-2-7-16,3 2 0 16,0-1-1-16,-1-1-1 15,0 2-1-15,0-2 6 16,-4 0-3-16,1 1 2 16,-5-1-7-16,0-2 0 15,-8 0-3-15,-23-4-2 0,-19-1-35 16,-18-5-274-16</inkml:trace>
  <inkml:trace contextRef="#ctx0" brushRef="#br0" timeOffset="80250.56">15147 771 558 0,'0'0'112'0,"0"0"-28"15,0 0 43-15,0 0-29 16,0 0-25-16,0 0-45 16,0-22-20-16,9 4 9 15,-1 2-6-15,1-3-9 16,0-1-2-16,1 1 0 16,-2-3 2-16,1 2-1 15,-1-1 0-15,0 0-1 0,0 2 2 16,-2 7-2-1,-1 4 0-15,-2 5-2 0,-2 3 1 16,-1 0 0-16,2 0-2 16,5 0-12-16,3 20 6 15,4 2 9-15,4 8 2 16,1 5 0-16,2 1 0 16,1 3-1-16,-1-5 1 15,-4-1-2-15,-3-3-3 16,-1-7-11-16,-2-8-139 15,-6-8-288-15</inkml:trace>
  <inkml:trace contextRef="#ctx0" brushRef="#br0" timeOffset="80618.58">15173 652 136 0,'0'0'165'16,"0"0"-107"-16,0 0 56 15,0 0 42-15,0 0-40 16,0 0-50-16,27 0-17 16,-3 0 21-16,2 0-48 15,5 0-19-15,2 0-3 16,-1-3-58-16,-2-3-281 15</inkml:trace>
  <inkml:trace contextRef="#ctx0" brushRef="#br0" timeOffset="81067.39">15609 537 599 0,'0'0'25'16,"0"0"-14"-16,0 0 52 16,0 0 15-16,0 0-29 15,0 0-14-15,-49-18-17 0,34 18-4 16,3 0-1-16,0 0 2 15,3 4 6-15,3 4 0 16,0 1-11-16,0 5 3 16,5 4 5-16,1 0-3 15,0 1-5-15,0 4 2 16,1 1 3-16,6 7 2 16,-2 1-6-16,0 1 4 15,1 0 7-15,0-3-14 16,2 1 0-16,1 0-2 15,2-5-3-15,1-3-3 16,0-6 1-16,-2-4-2 16,2-4-1-16,2-5-35 15,2-4-134-15,6 0-220 16,-2-16-102-16</inkml:trace>
  <inkml:trace contextRef="#ctx0" brushRef="#br0" timeOffset="81413.64">15734 645 638 0,'0'0'49'16,"0"0"-18"-16,0 0 83 16,0 0-57-16,0 0-46 15,0 0-4-15,3-3-7 16,9 10 9-16,2 1-8 0,-1 2 8 15,-6 0-5-15,0 2-3 16,-6 3 4-16,-1-1-5 16,0 0 1-16,0-2 0 15,0 3 0-15,0-1 0 16,0 1 1-16,-5-1 4 16,1-1 4-16,4 3 0 15,0-3 3-15,0-1-4 16,0-2-2-16,6-3-3 15,10-3-3-15,7-4 2 16,7 0-3-16,3 0-53 16,-2-14-222-16,-4-4-259 15</inkml:trace>
  <inkml:trace contextRef="#ctx0" brushRef="#br0" timeOffset="81800.1">15839 580 440 0,'0'0'58'0,"0"0"2"16,0 0 51-16,0 0-57 15,0 0-48-15,0 0 30 16,26-3-15-16,-15 3-15 16,-2 0-6-16,0 5 0 15,-5 0 1-15,1-1 0 0,-1 3-2 16,-1-2 2-1,0 4 1-15,2 0-2 0,0-1 3 16,2 3-1-16,-1 1 0 16,0 1-1-16,0 2-1 15,-3 1 0-15,2 1 0 16,-2 0 11-16,2-1 1 16,-2 4 0-16,0-3-3 15,2 2 2-15,-2-2 1 16,0 0-1-16,1 0-3 15,-3 0-5-15,1 0 2 16,-2-1-5-16,0-2 0 16,-5 0-8-16,-17-2-13 15,-14 1-43-15,-16-5-219 16</inkml:trace>
  <inkml:trace contextRef="#ctx0" brushRef="#br0" timeOffset="82649.5">13027 867 599 0,'0'0'255'0,"0"0"-218"16,0 0 80-16,0 0-88 16,0 0-27-16,3-91-2 15,12 57 0-15,0-1-6 16,1 0-6-16,-2 5-7 15,-4 1-12-15,-6 7 11 16,-2 8 16-16,-2 7 4 0,0 5 11 16,0 2-9-16,0 0-2 15,0 2-11 1,5 17 6-16,4 5 5 0,8 15 3 16,9 7 6-16,5 7 6 15,0 1-12-15,-2-1 3 16,-7-8-6-16,-1-3-1 15,-5-11-4-15,-5-6-40 16,-5-13-214-16,-5-10-111 16</inkml:trace>
  <inkml:trace contextRef="#ctx0" brushRef="#br0" timeOffset="82817.06">13101 773 671 0,'0'0'86'16,"0"0"-83"-16,0 0 39 0,0 0-21 16,0 0-15-16,99-34-6 15,-41 22 0-15,5 4-78 16,-4-3-241-16</inkml:trace>
  <inkml:trace contextRef="#ctx0" brushRef="#br0" timeOffset="83173.2">13567 585 314 0,'0'0'327'0,"0"0"-317"15,0 0 62-15,0 0 57 16,-82-17-86-16,71 16-10 15,5-1 16-15,3 2-11 16,2 0-26-16,1 0-12 16,-4 8 1-16,2 8-1 15,1 5 9-15,-1 4 2 16,2 7 4-16,0 3 0 16,0 2-6-16,0 2 3 15,3 2 0-15,12-2-6 0,3-1-6 16,3-4-1-1,3-5 1-15,-1-7 0 0,3-2-5 16,1-11-6-16,1-6-115 16,4-3-159-16,-4-8-136 15</inkml:trace>
  <inkml:trace contextRef="#ctx0" brushRef="#br0" timeOffset="83581.42">13695 741 269 0,'0'0'321'16,"0"0"-308"-16,0 0 158 16,0 0-35-16,0 0-76 0,0 0-59 15,0-14 0-15,21 14 24 16,0 0-17-16,-3 7-5 16,-3 0-3-1,-6 4-2-15,-5 0-2 0,-2 3-10 16,-2 0-17-16,0 2-28 15,0-2-14-15,-6 0 19 16,0-4 29-16,3-3 18 16,3-3 5-16,0 3-1 15,0-5-15-15,7 0 17 16,7 1 1-16,2-3 42 16,-1 2-16-16,0 1 0 15,0 2-9-15,-2-1-1 16,-2 6-6-16,-4 2-4 0,-1 1-5 15,-5 2 3-15,-1 1-3 16,0-4-1-16,-4 1 0 16,-8-7 6-16,-4-1 1 15,-7-5-4-15,-2 0-3 16,0-5-100-16,4-14-165 16,7-9-107-16</inkml:trace>
  <inkml:trace contextRef="#ctx0" brushRef="#br0" timeOffset="84009.41">13841 557 692 0,'0'0'46'16,"0"0"-41"-16,0 0 19 16,0 0 28-16,0 0-13 15,0 0-14-15,69-42-12 16,-39 42-11-16,-3 0-2 15,-5 0-5-15,-5 2 3 16,-7 3-7-16,-7-3 4 16,-3 2-3-16,0 2-1 15,0 4 0-15,0 0 9 16,0 3 2-16,0 1 1 16,0 0 3-16,0 1 1 15,0 3 0-15,9 2-3 16,7 1 4-16,1 6-4 15,-1-1-1-15,-1 1 4 0,-3 0 0 16,-2-3 6-16,-2 1 1 16,5-2-4-16,-4 2-5 15,0-2 2-15,1 0-6 16,-5-4 0-16,1-4 0 16,-6 1-1-16,0-4-1 15,-6 0-4-15,-21 0 2 16,-16 0 2-16,-14-2-51 15,-17-3-126-15,-10-6-261 16</inkml:trace>
  <inkml:trace contextRef="#ctx0" brushRef="#br0" timeOffset="85463.12">14016 3759 125 0,'0'0'201'15,"0"0"-120"-15,0 0 14 16,0 0 44-16,0 0-20 15,0 0-24-15,0 0-12 0,1 0-24 16,-1 0-4 0,0 0-23-16,0 1-14 15,0 1-7-15,0 7-7 0,0 3-2 16,0 10 3 0,0 5 41-16,-7 7-23 0,-2 5-4 15,3 6 2-15,5 3 0 16,1 6-2-16,0 1 0 15,10-2-12-15,8-3 2 16,6-5-4-16,7-7-4 16,5-6 2-16,3-8-1 15,2-9 2-15,-3-6-4 16,-4-9 0-16,-6 0-4 0,-2-6-6 16,-8-16 9-1,-7-5-3-15,-6-9 4 0,-2-8-1 16,-3-5 1-16,0-6-1 15,-11-8-3-15,-8 1 0 16,-3 3-1-16,-5 9-6 16,0 16 4-16,0 16 3 15,-4 12-6-15,-6 6-14 16,-2 4-41-16,3 16-49 16,11 0-117-16,16 3-326 15</inkml:trace>
  <inkml:trace contextRef="#ctx0" brushRef="#br0" timeOffset="86012.03">15579 3612 324 0,'0'0'336'16,"0"0"-315"-16,0 0 114 16,0 0-1-16,0 0-7 15,0 0-65-15,2-34-39 16,1 55-22-16,4 15 0 15,3 10 37-15,4 10-11 0,5 1 7 16,5 7 0 0,1 3-11-16,4 3-9 0,-1-1 1 15,-5-3-12-15,-4-5-1 16,-7-6 1-16,-3-9-3 16,-5-8 0-16,-4-8 0 15,2-9-2-15,-2-8 0 16,0-7-16-16,1-1-55 15,2-5-92-15,5-10-161 16</inkml:trace>
  <inkml:trace contextRef="#ctx0" brushRef="#br0" timeOffset="86624.88">16946 3439 749 0,'0'0'44'0,"0"0"65"15,0 0 15 1,0 0-19-16,0 0-51 0,0 0-37 15,28 44-17-15,-10 10 14 16,3 10 12-16,3 7-7 16,-1 2-4-16,3 2-2 15,-4 1-5-15,-2-1 5 16,-3-1-9-16,-3-12-3 16,-4-6 0-16,-4-10-1 15,-1-9 0-15,-2-11 0 16,0-9-28-16,0-7-97 15,4-10-165-15</inkml:trace>
  <inkml:trace contextRef="#ctx0" brushRef="#br0" timeOffset="87038.49">17964 3395 847 0,'0'0'84'0,"0"0"-45"16,0 0 54-16,0 0-32 15,0 0-41-15,0 0-19 0,6 94 37 16,2-24 10-16,3 6-17 15,5 5-3-15,4-3-10 16,6 0-9-16,-1 0-3 16,4-3 1-16,-4-2-4 15,0-11 0-15,-4-9 2 16,-6-11-4-16,0-9 2 16,-6-12-1-16,-3-8-1 15,-3-5-1-15,-3-8 2 16,0 0 3-16,0 0 3 15,0 0 4-15,0 0-3 16,0 0-9-16,0-9-20 16,0-13-179-16,-6-7-592 15</inkml:trace>
  <inkml:trace contextRef="#ctx0" brushRef="#br0" timeOffset="87775.52">17722 2556 820 0,'0'0'35'0,"0"0"38"15,0 0 12-15,0 0-13 16,0 0-42-16,0 0-14 16,0 58 48-16,7-21-35 15,3 4-19-15,2 2-7 16,-3 1-3-16,0-4 0 15,-2-3-1-15,1-4-42 16,2-8-153-16,3-13-411 16</inkml:trace>
  <inkml:trace contextRef="#ctx0" brushRef="#br0" timeOffset="88267.3">17770 2509 768 0,'0'0'21'0,"0"0"8"15,0 0 27-15,0 0-9 16,0 0-30-16,0 0-13 16,56 3 1-16,-33 19-4 15,-2 6 0-15,-4-2-2 16,-3 0-2-16,-6 0-11 0,-5-1-39 15,-3-1-26-15,0-1-20 16,-1-2 14-16,-7-2 41 16,-1-4 29-16,5-3 15 15,-1-6 2-15,5-3-2 16,0-3 0-16,0 0 6 16,0 0 25-16,12 0 45 15,0 3-29-15,-1 0-22 16,0 2-4-16,-2 4-5 15,-1 1 0-15,-2 4-1 0,-2 4-7 16,-4 3 6-16,0 3-13 16,0 3 7-16,0 1-3 15,-10-1-1-15,-4-3-2 16,-5-4 0-16,-2-6-2 16,0-4 0-16,0-5 7 15,6-3-2-15,2-2 0 16,2-4 0-16,7-18-5 15,4-4-40-15,0-9-169 16,27-5-89-16</inkml:trace>
  <inkml:trace contextRef="#ctx0" brushRef="#br0" timeOffset="88647.3">18080 2509 656 0,'0'0'43'0,"0"0"22"16,0 0 21-16,0 0-45 15,0 0-18-15,0 0-6 16,-88-47-9-16,75 47-1 16,1 0-4-16,6 2 0 15,-3 9 1-15,5 3-3 16,1 3 2-16,1 2 6 15,2 3 1-15,0 0-4 16,0 2 0-16,3 2 11 16,11 1 3-16,-1 4-3 15,6 1-5-15,0 2 4 0,1 3-10 16,0-1 10-16,-5 0-5 16,-1-4 2-16,-3-4-10 15,-2-2 0-15,1-6-1 16,-2-5 0-16,1-4-2 15,1-6-4-15,10-5-101 16,2 0-301-16</inkml:trace>
  <inkml:trace contextRef="#ctx0" brushRef="#br0" timeOffset="89258.63">18358 2667 308 0,'0'0'147'16,"0"0"-37"-16,0 0 81 16,0 0-76-16,0 0-62 15,0 0-6-15,-82 40 2 0,57-12-13 16,6 4-21-1,8-3-8-15,9-2-5 0,2-4-2 16,0-7 0-16,15-8 0 16,6-4 1-16,6-4 0 15,6 0-1-15,-3-12-19 16,-7-11-13-16,-5-1 9 16,-12-6 4-16,-6-3 9 15,0 2-18-15,-1-1 3 16,-17 6-33-16,3 6-67 15,-3 6-67-15,9 2-91 16</inkml:trace>
  <inkml:trace contextRef="#ctx0" brushRef="#br0" timeOffset="89652.57">18383 2423 482 0,'0'0'236'0,"0"0"-232"16,0 0 52-16,0 0 17 16,0 0-46-16,0 0-20 15,75-20-1-15,-25 33-6 16,0 1-1-16,-6-1 0 16,-12 0-14-16,-11-5 8 15,-11-1 5-15,-8-5 0 16,-2 0-3-16,0 4-10 0,-6 2 15 15,-8 4 16 1,4 1 4-16,-1 1 2 0,1 5-5 16,7 2-9-16,2 4-5 15,1 5 4-15,0 2 1 16,1 4-3-16,7 0 3 16,2 1 0-16,0 2 13 15,-4-3-3-15,-4 2-14 16,-2-4-4-16,0-4 0 15,-23-7-1-15,-17-2-23 0,-15-6-79 16,-23-9-236 0</inkml:trace>
  <inkml:trace contextRef="#ctx0" brushRef="#br0" timeOffset="90337.73">16462 2716 592 0,'0'0'109'16,"0"0"-85"-16,0 0 60 0,0 0-37 15,0 78 16-15,-7-19 33 16,-1 5-45-16,4-3-13 16,1-2-20-16,3-9-14 15,0-7-4-15,0-11-1 16,6-9-28-16,6-10-93 16,5-12-154-16,0-1-108 15</inkml:trace>
  <inkml:trace contextRef="#ctx0" brushRef="#br0" timeOffset="90782.14">16471 2809 404 0,'0'0'216'0,"0"0"-181"16,0 0 103-16,0 0-40 16,0 0-60-16,0 0-30 15,11-46-8-15,24 46 8 16,6 0-8-16,-1 4-4 15,-7 9-19-15,-8 1-9 16,-11 2-18-16,-8-1-12 16,-6 2 19-16,0 0 6 15,-11-3 21-15,-3 1 14 16,0-3 2-16,3-1 1 16,4-1-1-16,7 0 0 15,0-2-4-15,6 1-3 0,10 2 7 16,5-2 12-16,1 3 1 15,-1 2 17-15,3 4-8 16,-5 0 6-16,-2 2-17 16,-2 4 2-16,-8 2-13 15,-1 1-4-15,-6 0 4 16,0-3-4-16,0-3 4 16,-12-4 0-16,-10-6 1 15,-8-4 5-15,-1-4 4 16,-5-3-6-16,-1 0-3 15,4-13 2-15,7-9-3 16,15-9-18-16,11-10-143 16,18-5-159-16</inkml:trace>
  <inkml:trace contextRef="#ctx0" brushRef="#br0" timeOffset="91155.67">16810 2675 467 0,'0'0'139'0,"0"0"-131"16,0 0 94-16,0 0-26 15,0 0-12-15,0 0-17 16,-46-46-18-16,43 46-19 16,0 0-10-16,-2 0-4 0,0 8 4 15,1 6-1 1,-2 0 0-16,5 3 1 0,1 3 5 15,0 1-2-15,0 2 4 16,-3 2-1-16,3 2 5 16,-2 0 0-1,2 4 7-15,0-2-9 0,0 3-6 16,0 1 3-16,6 0 0 16,9 2-4-16,0 0-2 15,4-1 10-15,5-4-9 16,-2-2 3-16,3-5-6 15,-3-6 2-15,-3-4 0 0,-5-9-28 16,0-4-159 0,-3 0-213-16</inkml:trace>
  <inkml:trace contextRef="#ctx0" brushRef="#br0" timeOffset="91402.5">16969 2870 640 0,'0'0'24'15,"0"0"-12"-15,0 0 89 16,0 0-44-16,0 0-6 16,0 0-2-16,-7 90-21 15,11-56-2-15,1 0-22 0,-1-2-1 16,2-2 4-16,0-7-7 15,-3-6-4-15,2-3-24 16,-2-10-255-16,4-4-325 16</inkml:trace>
  <inkml:trace contextRef="#ctx0" brushRef="#br0" timeOffset="91832.5">17002 2694 366 0,'0'0'215'15,"0"0"-215"-15,0 0 0 0,0 0 61 16,0 0-33-16,0 0-13 16,69-7-11-16,-45 7 0 15,-1 1-4-15,-7 5-1 16,-6-3-7-16,-6 4-5 15,-2-2 1-15,-2 4 8 16,0 0 2-16,0 4 2 16,-6 2 2-16,0-1 25 15,0 3 5-15,3 0-2 16,3 2-9-16,0-2-2 16,0 3-8-16,12 2-2 15,1-1 2-15,2 2-3 16,-3 0 1-16,-1-1 1 15,-1 0 1-15,-4 1 1 0,0 1 6 16,-1 4 8-16,-5-5-10 16,0 0-12-16,0-6-2 15,0 1-2-15,-19-4-2 16,-16-1-17-16,-18-5-140 16,-24-6-189-16</inkml:trace>
  <inkml:trace contextRef="#ctx0" brushRef="#br0" timeOffset="92517.98">14977 2794 576 0,'0'0'200'16,"0"0"-181"-16,0 0 29 15,0 0-28-15,0 0 14 16,-6 76 14-16,7-29-17 16,9 8 24-16,1-4-26 15,-2-1-17-15,-1-5-10 16,-1-8-2-16,-3-7-2 0,2-10-39 15,0-8-138 1,3-12-288-16</inkml:trace>
  <inkml:trace contextRef="#ctx0" brushRef="#br0" timeOffset="92924.97">14951 2835 446 0,'0'0'308'0,"0"0"-293"15,0 0 27-15,0 0 64 0,0 0-85 16,0 0-21 0,49-41 1-16,1 41-1 0,-2 8 7 15,-4 8-7-15,-14 2-17 16,-17 1-32-16,-9 0-2 16,-4 2-2-16,-8-2 5 15,-14 1 11-15,-3-3 25 16,-1-1 11-16,3-5 1 15,9-1 1-15,6 0 4 16,8-2-3-16,0 3-2 16,10 0 9-16,10-1 7 15,4 2 26-15,1-2 6 16,-1 6-5-16,-5 1-18 16,-2 3-21-16,-5 4 3 15,-5-1-6-15,-4 2 4 0,-3-3-5 16,0 0-5-16,-15-5-6 15,-9-5-43-15,-5-7 23 16,-4-5-54-16,-2 0-48 16,4-14 52-16,12-13 27 15,14-7-95-15</inkml:trace>
  <inkml:trace contextRef="#ctx0" brushRef="#br0" timeOffset="93268.8">15397 2738 665 0,'0'0'22'0,"0"0"31"16,0 0 35-16,-103-33-49 16,82 32 18-16,9 1-11 15,2 0-22-15,6 9-17 16,4 11-7-16,0 2 7 15,0 5-2-15,0 4 0 16,1 3 7-16,4 3-4 16,-5 1 8-16,0 0 8 15,0-1-1-15,0-1-3 16,-3 0-4-16,3 1-1 16,0-4-10-16,5-1-4 15,10-3 3-15,6-5-3 16,2-4-1-16,2-6-6 0,2-6-40 15,0-8-115 1,0 0-209-16,-4-17-111 0</inkml:trace>
  <inkml:trace contextRef="#ctx0" brushRef="#br0" timeOffset="93582.96">15454 2956 245 0,'0'0'399'15,"0"0"-393"-15,0 0 82 0,0 0 25 16,0 0-99 0,0 0 0-16,15-5 2 0,6 12 3 15,3 2-4-15,-4-1-15 16,-8 4 0-16,-6-2 0 16,-4 2-2-16,-2-1 0 15,0 2-3-15,-8-3 5 16,-5 3 12-16,-2 1 6 15,3 0 12-15,2 3-14 16,8-1-5-16,2-1-6 16,0-2 2-16,24-4-2 15,9-4-5-15,11-5-1 16,6 0-80-16,-3 0-228 16,-8-11-150-16</inkml:trace>
  <inkml:trace contextRef="#ctx0" brushRef="#br0" timeOffset="93968.24">15625 2705 529 0,'0'0'51'16,"0"0"86"-16,0 0-1 16,0 0-89-16,0 0-47 15,0 0 1-15,50-11 35 16,-15 13-35-16,-3 7 7 15,-10-1-8-15,-1 0-1 16,-10 0 1-16,-6 1 0 16,-3 0-1-16,-2 4-5 0,0-1 6 15,-4 2 1-15,-5 2 0 16,1 1 1-16,2 3 0 16,4 0-2-16,1 1 8 15,1 1-5-15,0 0-3 16,0 2 1-16,9 0 5 15,2-1 2-15,0 3-4 16,-2 0 13-16,0 0-3 16,-1-1-12-16,-2 0-1 15,-2-3 7-15,-4-2-8 16,0-3-10-16,-24-1-48 16,-25-4-150-16,-22-3-209 15</inkml:trace>
  <inkml:trace contextRef="#ctx0" brushRef="#br0" timeOffset="94614.51">13352 2764 600 0,'0'0'26'0,"0"0"-11"15,0 0 96-15,0 0-1 16,0 0-57-16,0 0-31 0,-19 104 24 16,17-47-4-16,2 3-8 15,0 2-10-15,0-8-13 16,5-4-8-16,4-6-2 16,-5-9-2-16,2-9-3 15,0-10-65-15,3-11-154 16,3-5-217-16</inkml:trace>
  <inkml:trace contextRef="#ctx0" brushRef="#br0" timeOffset="95066.08">13364 2825 436 0,'0'0'220'0,"0"0"-217"16,0 0 56-16,0 0 51 0,0 0-110 15,0 0 10-15,36-34-7 16,9 34-3-16,4 0 0 16,-4 0-7-16,-8 5-30 15,-15 7-78-15,-13 2 42 16,-9 3 22-16,-3 1 8 16,-23 3 43-16,-9 1 0 15,-1-5-3-15,5 0 2 16,10-3-3-16,14-2 3 15,7 1 1-15,0 1-17 0,20-1-3 16,9 2 20 0,4 0 2-16,-2-2 6 0,-3 4 15 15,-5-1 7-15,-2-1-15 16,-5 4 18-16,-4-1-20 16,-3 3-5-16,-6 1-6 15,-3 2 3-15,0 0-5 16,-14-1 6-16,-9-2-5 15,-9-4 7-15,-7-3-7 16,-5-7 12-16,4-4 7 16,2-3-12-16,8-3-8 15,10-18-23-15,12-7-112 16,8-8-53-16</inkml:trace>
  <inkml:trace contextRef="#ctx0" brushRef="#br0" timeOffset="95421.63">13794 2674 666 0,'0'0'12'16,"0"0"36"-16,0 0 69 16,-102-26-58-16,79 26-17 15,4 0-3-15,5 3-16 16,3 11-18-16,5 5-5 15,3 4-6-15,3 5 6 16,0 4 2-16,0 1 0 0,11 5 3 16,2-3-3-16,3-1-1 15,-3 1 5-15,1-2-5 16,-3 5 0-16,-2-1 6 16,1 0-5-16,-1 3 6 15,0-1-5-15,1 0-2 16,4 0-1-16,-1-3 1 15,1-3 0-15,-2-5-1 16,-2-9-2-16,-2-8-10 16,-4-7-53-16,1-4-174 15,-2-3-114-15</inkml:trace>
  <inkml:trace contextRef="#ctx0" brushRef="#br0" timeOffset="95847.64">13901 2863 725 0,'0'0'58'16,"0"0"-46"-16,0 0 69 16,0 0-62-16,0 0-16 15,0 0 11-15,63 7-7 16,-41 7-7-16,-7 2-2 15,-6 1-8-15,-9 3-20 0,0-1-8 16,-4-2 6 0,-10-2-6-16,-4 0 9 0,3-1 10 15,6-1 2-15,4-1 15 16,5-2 0-16,0 0-7 16,13-1-4-16,5 0 13 15,1 1 6-15,0 1 19 16,-4 1 12-16,-1 2 0 15,-7 3-7-15,-5 1 2 16,-2 0-10-16,0 1-11 16,0-1-6-16,0-1-3 15,0-3 2-15,-6-2-4 16,-4-3-24-16,-1-6-54 16,-3-3-54-16,4-4-74 15,9-22-161-15</inkml:trace>
  <inkml:trace contextRef="#ctx0" brushRef="#br0" timeOffset="96267.76">14077 2712 492 0,'0'0'265'0,"0"0"-255"15,0 0 83-15,0 0-19 16,0 0-63-16,0 0-7 15,48-24-3-15,-11 24 12 16,-4 6-11-16,-7 10 4 0,-7 0-5 16,-5 4 0-1,-3 0-1-15,-6 0 0 0,-1 4 0 16,-2-1 0-16,-2 3 1 16,0-1-1-16,0 5 0 15,0 1 3-15,0 1-2 16,0 3 0-16,8-2-1 15,-2-1 1-15,0 1 1 16,0-1-2-16,-4-3 0 16,-1 2 0-16,-1-4 6 15,0-2 1-15,0-4 6 16,-4-4 11-16,-8-3 12 16,-4-3-1-16,-7-3-12 0,-6-2-6 15,-12-4-5 1,-11-2-12-16,-8 0 0 0,-5-12-8 15,5-5-51-15,14-5-132 16,14-4-265-16</inkml:trace>
  <inkml:trace contextRef="#ctx0" brushRef="#br0" timeOffset="106956.4">23605 8015 445 0,'0'0'304'16,"0"0"-279"-16,0 0 6 15,0 0 74-15,0 0-7 16,0 0-18-16,0 0-26 16,0 0-14-16,-1 0-13 15,-2 0-7-15,3 0-8 0,0 0-6 16,0 0 1-16,0 0-3 15,0 0-1-15,0 0-2 16,0 0-1-16,0 0-1 16,0 0 1-16,0 0-4 15,0 0-3-15,0 0-8 16,0 0-40-16,0 0-162 16,-4-4-602-16</inkml:trace>
  <inkml:trace contextRef="#ctx0" brushRef="#br0" timeOffset="108085.66">24724 8126 471 0,'0'0'229'16,"0"0"-213"-16,0 0 77 15,0 0 22-15,0 0-50 16,0 0-24-16,0 0-26 16,-4 18-14-16,4-2 24 15,0 0 24-15,0-4-24 16,0-3-2-16,0-2 0 15,0 0-1-15,0 1-1 0,0 8-2 16,0 3-3-16,0 7-2 16,0 7-9-16,0 3 2 15,0 10-4-15,0 7 1 16,1 2 5-16,5 2 0 16,0 1-3-16,-3 0 1 15,-2 2-5-15,-1 3 4 16,0 7 2-16,0-2 5 15,0 6 0-15,-3 0-5 16,-1-2 2-16,1 3-7 16,-1-4 2-16,2-6-1 15,-1-7-3-15,2-9 2 16,1-1 5-16,-3-1 0 0,-2 0 2 16,-1-1 6-16,-3-5-8 15,2-2-2-15,1-3-2 16,4-7-3-16,2-2-1 15,0-6 1-15,0-2 1 16,0-4-2-16,0-5 0 16,0-4 0-16,0-2 0 15,0-3 0-15,0 0-5 16,0-1-40-16,0-4-64 16,0-21-120-16,0-19-817 15</inkml:trace>
  <inkml:trace contextRef="#ctx0" brushRef="#br0" timeOffset="111093.78">24753 8095 100 0,'0'0'145'16,"0"0"-26"-16,0 0-35 15,0 0-20-15,0 0 22 16,0 0 7-16,0-2 4 0,0 2-29 16,5-3-28-1,13 3 1-15,12-3-10 0,9 0-13 16,9 3-6-16,8 0 2 15,7 0 2-15,4 0-1 16,3 1-12-16,5 9 1 16,1-1-3-16,1-1 2 15,1 0-2-15,-2-2 4 16,3 0-4-16,2 0-1 16,2-3 3-16,2-1-3 15,-6 1 0-15,2-1-3 16,-4 1 3-16,-2-1 2 0,1 3 17 15,-4 0-4 1,-1 0-10-16,4 1-1 0,-2 2-1 16,4-3-1-16,-2 2-1 15,-1 0 0-15,-3 0-1 16,-3 0 0-16,-3 1 1 16,-7-3 0-16,-8-2-1 15,-11-2 2-15,-6-1-3 16,-5 0 1-16,-7 0 0 15,-3 0 1-15,-6 0 1 16,-3 0-1-16,-3 0-1 16,-2 0-1-16,-4 0 1 15,0 0-1-15,0 0-3 16,0 0 4-16,0 0 1 16,0 0 3-16,0 0 6 0,0 0-1 15,0 0 0 1,0 0-4-16,0 0-5 0,0 1-1 15,0 11-4-15,0 5 5 16,0 7 0-16,-5 3 2 16,0 5 0-16,0 5 2 15,1 5 0-15,-4 6 6 16,0 4-3-16,0 3 1 16,2 2 0-16,0 3-1 15,3 1 20-15,0 0-10 16,0 1-10-16,3 0-5 15,0 0 0-15,0-1 2 0,0 2-3 16,6 0 2-16,0 3-1 16,-3-4 2-16,0-1 0 15,-1-5 3-15,-1-3 1 16,-1 2 0-16,0-4 2 16,0 2-3-16,0-4-3 15,0-1-2-15,0 1 1 16,0-2-1-16,0 0 2 15,0 1-4-15,0-3 2 16,2 0 0-16,2 1 0 16,-1-3 4-16,1-1-2 15,-1-3 6-15,-1-2-4 16,-2-5-3-16,1 2-1 0,-1 0-1 16,2 0-1-16,-2 2 2 15,1-2-2-15,1-2 0 16,1-4 2-1,0-6-2-15,0-2 1 0,-1-10 0 16,-1-1-1-16,1-4 0 16,-2 0 0-16,0-3 0 15,1 1 1-15,-1-3-1 16,0 0 1-16,0 0 0 16,0 0 2-16,0 0 3 15,0 0 4-15,0 0-4 16,-3-1 0-16,-12-6-6 15,-9 0 0-15,-6 2-1 0,-6 1 1 16,-7 1-1-16,-8 0 1 16,-4 2 0-16,-1-2 0 15,-1 0 0-15,8 1-1 16,3 0-2-16,4 1 2 16,0 1 0-16,2 0 2 15,-5 0-1-15,-6 0 0 16,-5-2-3-16,-6 1 1 15,-2-2-4-15,0 0 4 16,3 0 2-16,0-1-3 16,1 0 2-16,2 0 1 15,0 0-1-15,1-1 1 16,-2 4-2-16,-6-1 3 16,-2 0-1-16,-6 2 0 0,5-3-2 15,3 2 0-15,4-1-7 16,3-2 4-16,1 1-7 15,2-3 0-15,3-1 2 16,-2 0 5 0,4 0 4-16,-4-2-2 0,1-2 1 15,-2 0-4-15,2-1 2 16,2 2 3-16,5-1 0 16,4 5 1-16,6-1-1 15,8 0 1-15,8 2 0 0,6 1 0 16,5 2 0-1,3-1 0-15,1 3 0 0,2-2 2 16,-3-1-2 0,5 1 0-16,-1 1 0 0,2 1 1 15,-1-1 2-15,1-1-2 16,-2-2-1-16,1 0 2 16,-1-4-2-16,-1 2 0 15,0-2 0-15,2 2 1 16,-4-1-1-16,4 0 0 15,-2 3 2-15,-1-4-2 16,1-2 0-16,0-2 1 16,3 0 1-16,0-3-2 15,0 1 0-15,0 0 1 16,0-1 1-16,0 3 0 16,0-2-1-16,0 1 8 15,0-3-5-15,0-1-2 0,0 0 1 16,0-8-1-1,0 2 2-15,0-6-4 0,0-1 0 16,0 0 0-16,0-3-1 16,6 0 1-16,-2 3 0 15,-1-2-1-15,-3 0-3 16,0-3-9-16,0-5-16 16,-7-7-97-16,-7-6-221 15</inkml:trace>
  <inkml:trace contextRef="#ctx0" brushRef="#br0" timeOffset="113350.84">25346 7092 163 0,'0'0'98'0,"0"0"-52"0,0 0 42 16,0 0 30-16,0 0 33 15,0 0 0-15,0 0-48 16,3-30-18-16,-3 30-7 16,0 0-37-16,0 0-19 15,0 0-20-15,0 16-2 16,0 10 0-16,-4 10 3 15,-3 7 12-15,6 6-5 16,-1 5 10-16,2 5 13 16,0 6-5-16,0-1-10 15,2-2 13-15,1 1-12 16,0-2-5-16,0-3-1 0,0-2-2 16,0-1 4-1,-1-5-13-15,1-1 9 0,-2-5 4 16,2-5-9-16,3-1 1 15,-3-3 8-15,1-2-8 16,-1-9 6-16,-1-4 0 16,1-7-10-16,-3-5-2 15,1-8 2-15,1 0-2 16,-2 0 1-16,3 0-1 16,0 0-1-16,6-9-50 15,4-13-116-15,6-11-246 16</inkml:trace>
  <inkml:trace contextRef="#ctx0" brushRef="#br0" timeOffset="114002.13">26559 7253 28 0,'0'0'342'16,"0"0"-335"-16,0 0 66 15,0 0 32-15,0 0 4 16,0 0 6-16,6-35-35 15,-6 35-30-15,0 0-28 0,0 0-16 16,0 10-3-16,0 11 16 16,0 8 14-16,0 6 4 15,0 8 5-15,3 7-5 16,1 5-8-16,-1 1 1 16,4 3 1-16,-2-1-9 15,0-3-1-15,1 1-6 16,-2-4 5-16,2-2-5 15,-2-2 0-15,1-6-11 16,1-1 3-16,-3-1 5 16,1-7-5-16,-1-2 2 15,-1-6-7-15,1-10 0 16,-3-5-1-16,0-7-1 16,1-3 4-16,-1 0-2 15,2 0-2-15,1-7-2 0,-2-11-68 16,2-8-114-16,-3-5-520 15</inkml:trace>
  <inkml:trace contextRef="#ctx0" brushRef="#br0" timeOffset="114769.09">26308 6850 421 0,'0'0'467'0,"0"0"-450"16,-9-73 26-16,8 36 28 16,1-4-59-16,0-2-6 15,10-4-6-15,10-2 2 16,3-6-2-16,1-1-8 15,-6-4-8-15,-1 4-1 16,-5 6 12-16,-4 11 5 16,-2 12 4-16,-1 13 7 15,-4 9 2-15,2 5-7 16,0 0-6-16,5 24-6 0,1 20 6 16,3 16 17-1,2 10-7-15,-3 6 1 0,-2-1-6 16,-3-1-4-1,-2-8-1-15,-1-8-19 0,2-12-107 16,-2-13-385-16</inkml:trace>
  <inkml:trace contextRef="#ctx0" brushRef="#br0" timeOffset="114941.69">26306 6565 665 0,'0'0'41'0,"0"0"31"16,0 0-17-16,0 0-40 16,101-33-7-16,-33 29-1 15,13-2-7-15,2-1-143 16,-4-2-199-16</inkml:trace>
  <inkml:trace contextRef="#ctx0" brushRef="#br0" timeOffset="115293.81">26954 6215 787 0,'0'0'21'0,"0"0"-5"15,-94-36 68-15,63 31-40 16,2 2-8-16,2 3-1 15,7 0-8-15,5 10-17 16,6 5-9-16,1 5 2 16,7 4-1-16,1 2 3 15,0 0-3-15,1 6 9 16,10-1 3-16,-1 5 3 16,-1 5-6-16,-3-1 10 15,-2 3 7-15,-4 2-1 16,0-4-18-16,0-2-3 15,0-3-2-15,0-7-4 16,0-6-2-16,5-6-26 16,10-8-112-16,7-9-197 0,7 0-216 15</inkml:trace>
  <inkml:trace contextRef="#ctx0" brushRef="#br0" timeOffset="115586.04">26969 6445 631 0,'0'0'207'0,"0"0"-162"15,0 0 62-15,0 0-46 16,0 0-19-16,0 0-7 16,-70 80-15-16,67-54-10 15,3-2-5-15,0-4-4 0,22-8-1 16,11-5-4-16,4-7 2 15,-1 0-3-15,-7-13-1 16,-10-7 6-16,-13-5 0 16,-6-5 2-16,-5-1-2 15,-22-2 0-15,-8 1-4 16,0 1-32-16,7 2-54 16,16 6-119-16,12 4-283 15</inkml:trace>
  <inkml:trace contextRef="#ctx0" brushRef="#br0" timeOffset="115984.78">27155 6213 520 0,'0'0'143'16,"0"0"-118"-16,0 0 95 15,0 0-58-15,0 0-46 16,0 0-11-16,50-42 4 15,-30 42-9-15,1 12 0 16,-1 5 0-16,-2-1-1 16,-3 0 0-16,-2-2-7 15,-4 1-4-15,-6 1-1 16,-3 0 1-16,0 0 5 16,-3 2 6-16,-9-1 1 0,-1 2 2 15,5-1-2-15,4-2 3 16,4 1-2-16,0 2 1 15,0 1 4-15,3-2 3 16,4 2 1-16,-2-2-5 16,-1 2 8-16,0 0 2 15,-4 2 1-15,0 2-2 16,0-2 1-16,-13-1-11 16,-12-1-3-16,-16-1-1 15,-17-3-11-15,-24-6-176 16,-24-10-429-16</inkml:trace>
  <inkml:trace contextRef="#ctx0" brushRef="#br0" timeOffset="116614.98">24571 6133 636 0,'0'0'127'16,"0"0"-113"-16,-5 84 19 15,-6-38 43-15,1 7 1 16,0-2-17-16,5 1-19 16,4-4-23-16,1-3-15 0,0-8-3 15,0-4-4-15,0-8-92 16,0-11-240-16</inkml:trace>
  <inkml:trace contextRef="#ctx0" brushRef="#br0" timeOffset="117069.61">24454 6171 273 0,'0'0'371'15,"0"0"-371"-15,0 0-18 0,0 0 2 16,0 0 16-16,0 0 10 16,122 12-8-16,-78 5 2 15,-7 0-4-15,-9 1-48 16,-11-1-54-16,-13-3-12 16,-4 2-31-16,0-5 57 15,-13 0 88-15,-2-1 1 16,0 0 63-16,3 2-3 15,4-1-2-15,5 2-9 16,3-3-4-16,0 2-16 16,14 1-14-16,11-2-4 15,5 5 6-15,1 2-4 16,-1 1-5-16,-4 3 4 16,-8 3-4-16,-7 1-2 15,-5 0 2-15,-6-3-4 0,0 0 1 16,-4-3-6-1,-17-6 2-15,-6-2 13 0,-7-4-7 16,0-8-3-16,-2 0-3 16,1-6 4-16,7-20 0 15,7-10-6-15,20-5-71 16,1-10-161-16</inkml:trace>
  <inkml:trace contextRef="#ctx0" brushRef="#br0" timeOffset="117402.06">24966 6048 642 0,'0'0'4'0,"0"0"66"16,0 0 30-16,-82-51-39 16,59 49-12-16,3 2-4 15,-2 0-15-15,3 5-18 16,1 11-6-16,6 1-5 15,3 3 2-15,5 0 1 16,4 3 6-16,0 2-3 16,0 5 7-16,4 1-4 15,5 5 0-15,2 1-1 16,-1 4 13-16,-2 4 2 16,-1-2-9-16,1 1 0 0,-3-1-9 15,1-2-5-15,-1-7-1 16,-1-5 1-16,0-5-2 15,2-6 1-15,-1-7-24 16,1-7-128-16,2-4-286 16</inkml:trace>
  <inkml:trace contextRef="#ctx0" brushRef="#br0" timeOffset="117724.75">25037 6274 755 0,'0'0'121'0,"0"0"-97"15,0 0 35-15,0 0-15 16,0 0-9-16,-50 89-18 16,50-61-7-16,0-2-3 15,14-3-5-15,5-9 1 16,3-6-6-16,1-6-3 15,0-2-3-15,-2-5-2 16,-6-12 11-16,-11-3 2 16,-4-3 1-16,0-2-1 15,-10 1 6-15,-8 2-5 16,-6 4-2-16,2 4-1 0,4 6-3 16,5 5-43-16,11 3-156 15,2 0-315-15</inkml:trace>
  <inkml:trace contextRef="#ctx0" brushRef="#br0" timeOffset="118167.79">25156 6050 475 0,'0'0'108'0,"0"0"-104"16,0 0 49-16,0 0-14 16,0 0 54-16,87-2-14 15,-45 4-58-15,-5 4-14 16,-7 0-4-16,-11-1-2 16,-7 1 4-16,-5 0-5 15,-6 1-8-15,-1 3 8 16,0 4 15-16,-3 3 8 15,-8 2-4-15,4 6-10 16,2 2-2-16,1 0 1 16,4 3-7-16,0 0 0 15,0-1 3-15,6 0-3 16,0-2-1-16,0-2 3 16,-2-4-1-16,-1-3 3 0,-3-2 2 15,0-4 3-15,0-3-2 16,-7-1-8-16,-12-1 1 15,-10-4 4-15,-13 0-5 16,-14-3 0-16,-10 0-87 16,-3-3-227-16,8-12-264 15</inkml:trace>
  <inkml:trace contextRef="#ctx0" brushRef="#br0" timeOffset="119035.97">27233 8788 371 0,'0'0'131'0,"0"0"-129"15,0 0 80-15,99 0 6 16,-33 0-21-16,15 0-8 15,15 0-12-15,11 0-12 16,8 0-18-16,5 0-13 16,4 0-4-16,5-3 2 15,4-4 0-15,11 1 0 16,5-1 7-16,-6 3-7 16,-16 1 2-16,-33 1-4 15,-34 0 16-15,-33 1 30 16,-27-2 2-16,-6 2 16 15,-29-2-32-15,-12 0-32 16,-5 1-1-16,7 2-17 0,15 0-85 16,15-1-235-16</inkml:trace>
  <inkml:trace contextRef="#ctx0" brushRef="#br0" timeOffset="119636.37">29284 7996 184 0,'0'0'313'0,"0"0"-275"16,0 0 108-16,0 0 9 15,0 0-65-15,0 0-11 16,-90-46-15-16,63 46-21 16,-2 3-13-16,-3 18-7 15,2 11-5-15,4 12 0 0,3 8-2 16,11 6-2 0,9-2-3-16,3 0 1 0,15-8-4 15,23-2-8-15,14-7 0 16,11-5-7-16,8-8-59 15,4-9-110-15,-5-12-229 16</inkml:trace>
  <inkml:trace contextRef="#ctx0" brushRef="#br0" timeOffset="119853.84">29479 8201 315 0,'0'0'470'15,"0"0"-467"-15,0 0 4 0,0 0 35 16,0 0-5 0,0 0 47-16,-64 78-12 0,60-39-25 15,1 4-20-15,3 2-16 16,0-3-8-16,3-4-3 16,12-6-2-16,7-5-68 15,3-15-173-15,-1-7-229 16</inkml:trace>
  <inkml:trace contextRef="#ctx0" brushRef="#br0" timeOffset="120959.41">29500 7962 430 0,'0'0'193'0,"0"0"-158"15,0 0 117-15,0 0-42 16,0 0-28-16,0 0-28 16,-5-12-54-16,5 12-1 15,4 2-17-15,9 11-4 16,5 4-96-16,-1 4-254 16,-6-1-109-16</inkml:trace>
  <inkml:trace contextRef="#ctx0" brushRef="#br0" timeOffset="121348.98">29638 8186 588 0,'0'0'57'0,"0"0"-56"0,0 0 37 15,0 0 66-15,-8 74-37 16,8-37-27-16,0 2-11 15,0 0-14-15,6-2-14 16,0-4 0-16,0-5 3 16,-2-6-3-16,-1-9-1 15,-3-7 0-15,2-4-4 16,-2-2 4-16,0-8 4 16,0-13 0-16,1-4-3 15,1-4-1-15,-2 3 4 16,3 0-2-16,1 0 3 15,8 3 4-15,0 2-9 16,3 6 3-16,-5 8 8 16,-2 7-10-16,0 0 14 0,0 7-12 15,0 17-1-15,-2 8 5 16,-2 6-7-16,-1 3 0 16,3 1 0-16,-2-4-62 15,3-4-343-15</inkml:trace>
  <inkml:trace contextRef="#ctx0" brushRef="#br0" timeOffset="121850.28">30152 8110 377 0,'0'0'363'0,"0"0"-318"16,0 0 3-16,0 0 15 15,0 0-2-15,0 0-17 0,9 0-16 16,25 0 0-16,17 0-28 16,10 0-21-16,0 0-216 15,-10 0-286-15</inkml:trace>
  <inkml:trace contextRef="#ctx0" brushRef="#br0" timeOffset="122020.83">30176 8277 631 0,'0'0'158'15,"0"0"-154"-15,0 0 32 16,0 0 50-16,0 0-53 15,133-20-33-15,-51 12-14 16,6-1-136-16,3-5-254 0</inkml:trace>
  <inkml:trace contextRef="#ctx0" brushRef="#br0" timeOffset="122343.96">30911 7923 88 0,'0'0'759'16,"0"0"-728"-16,0 0-11 15,-107 13 67-15,71 13-1 16,2 6-27-16,13 5-18 0,12-5-20 16,9 0-14-16,15-3-5 15,22-10-1-15,12-4-1 16,6-8-12-16,-4-7-14 15,-11-2 4-15,-15-18 22 16,-12-6 8-16,-13-9-1 16,0-4-3-16,-21 2-1 15,-21 1-3-15,-13 8-1 16,-11 11 1-16,-3 14-2 16,10 3-22-16,10 3-177 15,13 15-669-15</inkml:trace>
  <inkml:trace contextRef="#ctx0" brushRef="#br0" timeOffset="124360.31">25385 8944 732 0,'0'0'116'16,"0"0"-8"-16,0 0 38 15,0 0-49-15,0 0-49 16,0 0-19-16,0 0-16 16,-11 25-9-16,1 13 19 15,0 8 0-15,1 8 9 16,2 7-4-16,-1 6-9 15,-1 3 12-15,-2-3-7 0,-2-3-8 16,-1-8-6 0,1-4-7-16,4-12-3 0,2-6 1 15,2-11-1-15,2-8 0 16,3-8 0-16,0-7-16 16,0 0-36-16,11-12-29 15,9-18-89-15,6-10-171 16,-5-10-472-16</inkml:trace>
  <inkml:trace contextRef="#ctx0" brushRef="#br0" timeOffset="124601.67">25354 8987 883 0,'0'0'41'0,"0"0"-34"16,0 0 44-16,0 0 8 16,0 0-27-16,0 0 26 15,80-6-5-15,-29 8-32 16,0-2-21-16,7 0-2 16,0 0-44-16,-9 0-180 15,-15 0-343-15</inkml:trace>
  <inkml:trace contextRef="#ctx0" brushRef="#br0" timeOffset="124814.11">25315 9394 672 0,'0'0'290'0,"0"0"-285"15,0 0 56-15,0 0 46 16,0 0-71-16,91-25-31 16,-39 16-5-16,0 0 0 15,-1 2-55-15,-9 2-220 16,-11-3-440-16</inkml:trace>
  <inkml:trace contextRef="#ctx0" brushRef="#br0" timeOffset="125108.37">25725 9388 1018 0,'0'0'32'15,"0"0"16"-15,0 0 46 16,0 0-81-16,0 0-13 16,0 0-10-16,24-39-67 15,16 29-190-15,2 0-435 16</inkml:trace>
  <inkml:trace contextRef="#ctx0" brushRef="#br0" timeOffset="125386.19">26110 9290 1039 0,'0'0'50'16,"0"0"-44"-16,0 0 24 16,0 0 40-16,-54 79-27 15,51-39 2-15,3 4-13 16,0 6-17-16,12 1-8 16,-2 2-4-16,1-3-3 15,-4-6 0-15,-4-9 0 16,-1-5-14-16,-2-7-54 0,0-11-107 15,0-9-285 1</inkml:trace>
  <inkml:trace contextRef="#ctx0" brushRef="#br0" timeOffset="125824.08">26083 9523 423 0,'0'0'151'16,"0"0"-72"-16,0 0 88 15,-11-73-47-15,11 45-40 16,0-5-20-16,13-6-27 16,6-9-12-16,4-10-19 15,3-1 2-15,0-2-4 16,0 7 0-16,-2 12 2 16,-5 12-2-16,-8 15-5 15,-5 10 5-15,-4 3-1 0,-2 2-1 16,0 5-6-1,1 24-1-15,-1 12 9 16,2 15 1-16,-2 13 0 16,0 7-1-16,0 5 0 0,0-5 0 15,0-9-1-15,0-6-61 16,8-13-156-16,1-11-278 16</inkml:trace>
  <inkml:trace contextRef="#ctx0" brushRef="#br0" timeOffset="126010.58">26047 9452 789 0,'0'0'66'16,"0"0"67"-16,0 0-61 15,0 0-53-15,107-29-14 16,-46 25-5-16,5-1-23 0,-5 0-199 15,-7-2-317-15</inkml:trace>
  <inkml:trace contextRef="#ctx0" brushRef="#br0" timeOffset="126191.1">26436 9333 13 0,'0'0'1085'0,"0"0"-1064"16,0 0 9-16,0 0 45 16,0 0-64-16,0 0-11 15,-29-26-27-15,44 26-140 16,2 0-427-16</inkml:trace>
  <inkml:trace contextRef="#ctx0" brushRef="#br0" timeOffset="127426.65">25935 10614 25 0,'0'0'9'16,"0"0"119"-16,0 0-16 0,0 0-22 16,0 0 41-16,0 0 52 15,-6-27-43-15,5 27-39 16,-1 0-28-16,-1 0-6 15,-1 0-13-15,1 0-15 16,-2 6-4-16,1 8-10 16,1 7-3-16,0 11 5 15,0 7-1-15,2 6 10 16,-1 4-1-16,2 1-14 16,0 4-2-16,0 4-12 15,0 5 5-15,0 2 6 16,0 0 1-16,3-1-3 15,-3-4 0-15,0-5-7 0,0-6 0 16,0-6-5 0,0-7 5-16,0-8 0 0,0-11-5 15,0-10 6-15,-1-4-7 16,-1-2 5-16,0-1 9 16,1 0 14-16,1 0-6 15,0 0-6-15,0 0 0 16,0 0-1-16,0 0-10 15,0 0 1-15,0 0-9 16,0 0 0-16,0 0-11 16,0 0-42-16,0 0-97 15,0-5-95-15,-3-7-751 0</inkml:trace>
  <inkml:trace contextRef="#ctx0" brushRef="#br0" timeOffset="129377.84">24734 8872 166 0,'0'0'78'16,"0"0"-41"-16,0 0 66 15,0 0-41-15,0 0-7 16,0 0 22-16,-7 0-22 16,7 0-28-16,0 0-9 15,0 0 4-15,-7 0 14 16,-4 0 7-16,-10 0-2 15,-8 0-7-15,-12 0-6 0,-11 0 1 16,-11-5 2-16,-7-2-14 16,-4 0 0-16,2 0-4 15,5-1 1-15,9 1 3 16,6 0 6-16,8 1 2 16,4-1-11-16,6 4-6 15,6 2 3-15,3-1 2 16,3 2-8-16,4 0 5 15,5 0-7-15,0 0 2 16,0 0-3-16,3 0-2 16,-2 0 1-16,0 0 1 0,1 0-2 15,-2 0 0 1,1 0 3-16,2 0-2 0,4 0 0 16,3 0 0-16,3 0-1 15,0 0 0-15,0 0-18 16,6 0-79-16,15 0-83 15,3 0-213-15</inkml:trace>
  <inkml:trace contextRef="#ctx0" brushRef="#br0" timeOffset="130634.47">25579 11849 572 0,'0'0'211'0,"0"0"-203"16,0 0 42-16,0 0 6 16,0 0-21-16,0 0-6 15,-85-31 0-15,61 29-5 16,-1 2-6-16,-7 0-5 16,-2 6 0-16,-4 8 1 15,1 3-4-15,2 5-2 16,6 1-2-16,8 1-5 15,7 4 1-15,6 1-2 16,8-1-3-16,0 0 3 0,11-2-2 16,14-4 1-1,5-3 1-15,6 0-4 0,3-3 0 16,2-1 3 0,-4 0-4-16,-5-2 1 0,-9 0 4 15,-3 0 0 1,-10 2 0-16,-4-3-1 0,-4 2-4 15,-2 3 3-15,0-1 0 16,-9 1 2-16,-9 2 2 16,-3 0-1-16,-8-4-1 15,-5-1 4-15,-3-6 3 16,0-2 1-16,1-4 4 16,6-2 0-16,3 0-3 15,9-14-2-15,6-6 0 16,12-6-7-16,5-1-36 0,28-4-136 15,11-1-259-15</inkml:trace>
  <inkml:trace contextRef="#ctx0" brushRef="#br0" timeOffset="131109.62">26058 11909 508 0,'0'0'177'16,"0"0"-163"-16,-80-46 119 15,58 34-56-15,1 1-24 16,6 2 10-16,1 4-18 15,5 1-27-15,2 3-1 16,3 1 4-16,4 0-12 16,-5 0-9-16,-3 8 0 15,-3 10 0-15,-1 7 9 16,-3 3-3-16,3 5-3 16,-1 1 8-16,5 4-1 15,2 2-3-15,5 0-2 16,1 1 0-16,0 4-2 15,0-2 4-15,1 1-1 16,7 0 10-16,0-4-3 0,-1 3-6 16,0-5 6-16,-1-3-8 15,2-1-2-15,-1-5 0 16,4-3-3-16,-4-5 0 16,1-8-1-16,2-7 1 15,0-6-50-15,7 0-124 16,4-8-224-16</inkml:trace>
  <inkml:trace contextRef="#ctx0" brushRef="#br0" timeOffset="131478.82">26183 12147 595 0,'0'0'56'16,"0"0"37"-16,0 0 26 16,0 0-74-16,0 0 13 15,0 0-19-15,-60 83-2 16,53-52-7-16,5 1-14 16,2-5-10-16,0 0 1 15,12-6-5-15,5-6-1 16,3-7 0-16,3-7 6 0,-2-1-1 15,0 0 2 1,-8-16-2-16,-3-6 4 0,-8-6-3 16,-2-2-3-16,0-4 3 15,-16 0-2-15,-4 2-3 16,-2 4-2-16,1 8-5 16,6 7-11-16,6 8-72 15,9 1-157-15,0 4-314 16</inkml:trace>
  <inkml:trace contextRef="#ctx0" brushRef="#br0" timeOffset="131943.6">26314 11939 623 0,'0'0'97'0,"0"0"-64"15,0 0 103-15,0 0-81 16,0 0-49-16,0 0 7 16,79-9-7-16,-28 16-1 15,-2 0-5-15,-10-1 3 16,-11-3-4-16,-16-1 2 16,-6-1 2-16,-6-1 21 15,0 0 17-15,0 0-8 0,0 1-15 16,0 8-11-1,-10 5-5-15,-1 9 5 16,5 3-5-16,2 4 0 16,4 3-1-16,0 1 0 0,0 3-1 15,6 1 1-15,4-1 0 16,5 1 3-16,-1-4-3 16,-2-2-1-16,1-1 2 15,-3-3-2-15,1-1 0 16,-4-2 0-16,-1-1 0 15,-3-1 2-15,-3-5-1 16,0-4 3-16,-21-1-1 16,-17-4 12-16,-19-1-6 15,-24-6-9-15,-20-2 0 0,-17 0-49 16,-4-14-228 0</inkml:trace>
  <inkml:trace contextRef="#ctx0" brushRef="#br0" timeOffset="133219.87">23790 8838 22 0,'0'0'75'0,"0"0"15"15,0 0 9-15,0 0-43 16,0 0-26-16,0 0 35 15,0-7-15-15,0 7-6 16,0 0 12-16,0 0 3 16,0-3 35-16,-7 1-15 0,-4-2-37 15,-7-2-32-15,-10 1 8 16,-12 2 5-16,-9-3-9 16,-13 3-9-1,-6-4-5-15,-4 2 1 0,1 0 6 16,1 1-1-16,9 0 21 15,11 2-6-15,16 1-8 16,11 0-4-16,10 1 1 16,10 0-8-16,2 0 0 15,1 0-2-15,0 0-4 16,0 0-7-16,8 0-8 16,6 0-3-16,5 0-160 15,-1 0-180-15</inkml:trace>
  <inkml:trace contextRef="#ctx0" brushRef="#br0" timeOffset="134225.19">23643 8037 471 0,'0'0'49'16,"0"0"-5"-16,0 0 83 15,0 0-46-15,0 0-38 16,0 0-8-16,-87-34-12 16,63 34-6-16,-1 3-9 0,2 11 0 15,1 1-3 1,4 3-2-16,6 2-3 0,6-3 0 16,5 0-2-16,1 0 1 15,0-6-3-15,10-2 4 16,7 0 0-16,2-4 1 15,0 2 2-15,-2-4 8 16,-2 0-9-16,-5 2 1 16,2-2-3-16,-4 4 1 15,-1-2-1-15,-2 3-2 16,-1 1 2-16,0 1 1 16,-1 0 1-16,-3-2-1 15,2 2 0-15,-2-2 0 16,0 1 4-16,0 0-1 15,0-1 10-15,0-2-1 0,0 1-8 16,0-1-2 0,-2-5-2-16,2 0 3 0,0 1-3 15,0-2 1-15,0 0 0 16,0 0 2-16,0 0-3 16,0 0 0-16,0 0 1 15,0 0-2-15,0 0 0 16,0 0 0-16,0 0 1 15,0 0-1-15,0 0 3 16,0 0 1-16,0 0 0 16,0 0 5-16,0 0 14 15,0 0-3-15,0 0-9 0,0 0-9 16,0 0-2-16,0 0-5 16,0 0-58-16,0 0-138 15,3-9-483-15</inkml:trace>
  <inkml:trace contextRef="#ctx0" brushRef="#br0" timeOffset="135132.81">23682 8037 378 0,'0'0'74'16,"0"0"-44"-16,0 0 74 16,0 0-63-16,0 0-22 15,0 0 22-15,-96-12 32 16,75 15-18-16,2 5-29 16,1 3-6-16,3 6 2 15,0 1 6-15,4 7-7 16,1 1-4-16,6 2 3 15,4-1-7-15,0-1-7 16,0-2-3-16,14-2 1 16,9 3 5-16,7-4 1 0,4 0-3 15,-1-4 3 1,-3-5-10-16,-4 0 1 0,-6-5-1 16,-4-1 5-16,-8-2-4 15,-5-1 1-15,-3-2 1 16,0-1 2-16,0 1 19 15,0 1 2-15,0-2 3 16,0 0-12-16,0 0-7 16,0 0-4-16,0 0-5 15,0 0 1-15,0 0-1 16,0 0 0-16,-14 0-1 16,-10 0 0-16,-2 0 0 15,-3-2 0-15,3-3 0 16,3-4 2-16,2-2-1 15,5-2 2-15,2-1 0 0,4-3 2 16,3-1-3-16,4-3 3 16,1 1-4-1,2-2-1-15,0 1 0 0,0 5 0 16,0 0 0-16,0 2 0 16,0-1-5-16,8 3-9 15,3-2-5-15,4 2-8 16,3-4 0-16,2 2-15 15,4-1 4-15,-2 3 6 16,-2-1-3-16,-3 6 3 16,-6 1 28-16,-6 4 2 15,-3 2 2-15,-2-3 6 0,0 0 2 16,0-1-3 0,0-3-5-16,0 0 1 0,0-1 1 15,-5 0 3-15,0 2-1 16,-1 0 7-16,-2 4 10 15,1 0-8-15,-7 2-6 16,-1 0 1-16,-2 0-3 16,-4 12 7-16,1 8 6 15,-1 5-7-15,5 9-3 16,-2 3 1-16,6 7-1 16,5-2 2-16,2 0-7 0,5-3 0 15,0-3-3 1,16-2-1-16,13-5-13 0,10-5-92 15,13-9-242 1</inkml:trace>
  <inkml:trace contextRef="#ctx0" brushRef="#br0" timeOffset="135618.01">23942 8068 241 0,'0'0'221'0,"0"0"-212"15,0 0 71-15,0 0 6 16,0 0-44-16,0 0 12 16,-52-48-2-16,33 43-22 15,-1 5-24-15,1 0 3 16,2 0 3-16,3 0 6 15,5 0 4-15,3 0 2 16,2 0-14-16,2 5-9 16,-1 3 0-16,2 0 2 15,-1 3 0-15,0 3 3 16,1 0-1-16,-1 1-3 16,2 2 3-16,-1 4 0 15,1 0-1-15,-2 1 2 16,2 4 2-16,0 0-2 15,0 1-1-15,0 5-3 0,0-1 2 16,0 3 2-16,0-3 0 16,0-2 5-16,3-4 9 15,-1-4 2-15,1-9-9 16,0-4-8-16,3-2-3 16,6-6-2-16,6 0 12 15,9 0-12-15,6-7-38 16,3-9-134-16,-3-7-211 15</inkml:trace>
  <inkml:trace contextRef="#ctx0" brushRef="#br0" timeOffset="135941.15">23999 8285 613 0,'0'0'20'0,"0"0"49"16,0 0-9-16,0 0-11 16,0 0-31-16,0 0-11 15,-27 40-1-15,27-30-6 16,9-1-1-16,0-4-6 16,1-3 0-16,-2-2-19 15,-2 0 26-15,-3 0 11 16,-1-15-5-16,-2 0-1 0,0-3-5 15,-3 1 3 1,-8 0 7-16,1 2-5 0,-2 4-2 16,4 4-3-16,5 2-2 15,2 2-49-15,1 1-151 16,0 2-261-16</inkml:trace>
  <inkml:trace contextRef="#ctx0" brushRef="#br0" timeOffset="136387.49">24080 8029 389 0,'0'0'48'0,"0"0"-36"16,0 0 88-16,0 0-3 15,0 0-93-15,0 0 2 16,22-14 26-16,-3 14-31 15,-1 0 3-15,-3 0-3 16,-9 0 0-16,-4 0 2 16,-2 0-2-16,0 0 4 15,0 0 28-15,0 0-24 16,0 0-9-16,0 7-3 16,0 8 3-16,0 5 13 15,0 4-9-15,0-1-2 16,0 6 5-16,4-1-5 15,9-1 3-15,3 1-3 0,-4-1 2 16,1-5-4-16,-7-1 1 16,0-1 0-16,-5-4 3 15,-1 1 12-15,0 0 26 16,0-1 10-16,-7 2-8 16,-8-1 2-16,-9 1-19 15,-12 1-18-15,-14 2-7 16,-15 0-2-16,-10-1-46 15,-5-3-238-15,1-4-412 16</inkml:trace>
  <inkml:trace contextRef="#ctx0" brushRef="#br0" timeOffset="156775.46">23042 8049 376 0,'0'0'117'16,"0"0"-115"-16,0 0 52 16,0 0 105-16,0 0-50 15,0 0-7-15,0 0-15 16,-29-14-29-16,29 14-25 15,0 0-3-15,0 0-1 16,0 0 1-16,0 0-3 16,0 0-8-16,0 0-7 15,0 0-1-15,0 0-2 16,0 0-3-16,0 0-2 16,0-3 0-16,0 0-4 15,0 0 0-15,0-1-1 0,0 2-9 16,0 2 6-16,0 0-8 15,0 0-40-15,-6 0-82 16,-7 0-172-16,-2 5-435 16</inkml:trace>
  <inkml:trace contextRef="#ctx0" brushRef="#br0" timeOffset="157020.03">23042 8049 186 0</inkml:trace>
  <inkml:trace contextRef="#ctx0" brushRef="#br0" timeOffset="160254.85">23042 8049 186 0,'-66'-91'72'0,"66"91"9"0,0 0 40 0,0 0-9 16,0 0 5-16,0 0-9 16,-2-4-23-16,2 4-14 0,-1 0-15 15,1 0-19-15,-3 7-18 16,1 9 17-16,-1 7 18 15,1 6-27-15,2 3-5 16,0 4 5-16,0 2-7 16,0 0-7-16,0 0 7 15,0 0 0-15,0-2-6 16,0 0-2-16,0 1-4 16,0 2 6-16,0 0-4 15,0-2 4-15,2-2-6 16,1-3 2-16,0 2-4 15,0-4 1-15,0 2 0 16,-1-4 2-16,-1-2 0 0,-1 0-4 16,0-2-1-1,0 1 5-15,0-5-3 0,0 0-2 16,0-3-2-16,0 0 0 16,0 1-2-16,0-1 1 15,-1 0 0-15,1 3-1 16,0 0 1-16,0-1-1 15,0 3 2-15,-2-1-2 16,1 0 1-16,-1-3 0 16,1-1 0-16,-2-1 4 15,0 1-1-15,-1-2-2 16,2 3 1-16,-1 2 1 16,-1 2-1-16,1 0 0 15,0 0 2-15,-2 2-4 16,2 3 3-16,0 0-2 0,-3 1-2 15,3-4 2-15,-1 1-2 16,1 0 0-16,0 0 1 16,0 0-2-16,3 0 1 15,-2-2 0-15,1 4 0 16,-1-4 0-16,1-1 0 16,-2 3 0-16,1-1 0 15,0 0 0-15,-1 1 2 16,-2 0-2-16,0 0-1 15,2-3 1-15,0-3 0 0,0 1 0 16,3-8-1 0,0 2-4-16,0 0 3 0,0 1 2 15,0 2-1 1,0-2-1-16,0 2 2 0,0 0 0 16,-1 0 0-16,-1-3 0 15,2-1-1-15,0-2 0 16,0-3-8-16,0-1 2 15,0 2 2-15,0-2 4 16,0-2 0-16,0 0-2 16,0-4 2-16,0-1 1 15,0 0-1-15,0 0 0 16,0 0 1-16,0 2 1 16,0-2 1-16,0 0-2 0,0 0 0 15,0 0 0-15,0 0 0 16,0 0-1-16,0 0-1 15,0 0 2-15,0 0-1 16,0 0 1-16,0 0 0 16,0 0 0-16,0 0-2 15,-1 0-6-15,-1 0 2 16,2 0 2-16,0 0 0 16,-2 0 2-16,2 0-1 15,0 1-1-15,0 0 3 16,-3 2-6-16,1 1 5 15,-2 1 0-15,1 2 1 16,0 3-1-16,-2-1 1 0,4 2 2 16,-1-2-2-16,0 4 1 15,2-2 0-15,0-1-2 16,0 2 2-16,0-3 1 16,7 3-1-16,-1 1 0 15,0 2 0-15,0 2 1 16,-2 2-1-16,-3 0 1 15,1-2 4-15,-1 0 0 16,1 0-3-16,-1-4 0 16,1-2-1-16,-1-4-2 15,1-2 0-15,1-1 1 16,-2-3 1-16,-1-1-1 16,2 3 0-16,-2-3 0 15,0 0 1-15,0 0-1 0,0 0 0 16,0 0 0-16,0 0 1 15,0 0-1-15,0 0 1 16,0 0-2-16,0 0 1 16,0 0 0-16,0 0-1 15,0 0 2-15,0 0 2 16,0 0-2-16,0 0 5 16,0 0-1-16,0 0-2 15,0 0 0-15,0 0-1 16,-5 0-2-16,-2 0-1 15,-1 0 1-15,-5-4-1 16,-1 3 1-16,-5-2-6 0,-4 1 2 16,-7 1-1-1,-5-2 0-15,-2 2 1 16,-6-1-2-16,1 2 4 16,-3-3 2-16,2 3 2 0,3 0 0 15,4 0-2-15,6 0 0 16,5 0 1-16,2 0 0 15,1 0-1-15,2 0 0 16,-2 0 0-16,-2 0 0 16,-4 0 0-16,-5 0-1 15,-9-2 1-15,-11 0-1 16,-7-2-1-16,-4 1 2 16,1 0-1-16,7 3 1 0,0-2 0 15,8 2-2-15,6 0 1 16,6 0-1-16,6 0 2 15,1 0 1-15,0 0-1 16,-4 0 0-16,-3 0-2 16,-5 2 1-16,0 0 0 15,2-1 1-15,2-1-1 16,2 0-2-16,4 0-1 16,3 0 1-16,1 0 3 15,0 0-1-15,-4 0 0 16,-1 0-1-16,-3 0 0 15,-7 4 0-15,0 1-1 16,-1-3 0-16,0 1-4 16,1-3 1-16,0 0 2 0,0 0 1 15,2 0 1-15,0 0 1 16,1 0 1 0,2 0-1-16,1 0-2 0,7 0 2 15,4 0 1-15,4 0-2 16,6 0 2-16,2 0 0 15,6 0 0-15,0 0 0 16,6 0 0-16,1 0 1 16,0 0-1-16,0 0 1 15,0 0 0-15,-3 0 0 16,-3 0 0-16,-3 0-1 0,-1 0-2 16,0 0 2-1,2 0 1-15,2 0-1 0,3 0 0 16,3 0 1-16,0 0 1 15,0 0 2-15,0 0 0 16,-2 0-2-16,2-7 1 16,0-3 6-16,-1-2-4 15,-5-5 3-15,-6 0-8 16,0-6 1-16,-4-3 2 16,-1-8-2-16,-5-11 0 15,-2-6-1-15,-1-3-2 16,5-1-2-16,2-1 3 15,5 6 1-15,-2 1 0 0,2-2 2 16,-4 0 0 0,2 1-2-16,-1-4 0 0,1-1 0 15,0-6 0-15,6-4 0 16,3 3-8-16,0 7-1 16,5 8 4-16,1 10 3 15,0 6 2-15,0 1 0 16,-2-1 2-16,-1 0-2 15,-1-6 2-15,-4-7 0 16,-1-7-2-16,-2-8 1 16,0-4-4-16,-1 4 5 15,5 7-2-15,2 12 1 16,4 9-1-16,-1 8 0 16,2 3 0-16,0 4-1 0,0-2 1 15,0-2 3 1,0-1-2-16,0-6 0 0,0-1 0 15,0-9-1-15,0-10-1 16,0 0 1-16,0-1-1 16,-1 8 1-16,-1 10 3 15,1 5-3-15,-1 5 0 16,1 4 0-16,-2 1 0 16,1-1 1-16,-2-1 0 15,2-2 1-15,-1-3-4 16,-1-6 4-16,-2-6-3 15,0-5 1-15,0-6 0 16,-1 6-3-16,1 8 3 0,3 8 1 16,-1 11 0-16,3 3-2 15,1 4 2-15,0-1-1 16,0 2 0-16,0-3 1 16,0 3-1-16,0-4-1 15,0-1 1-15,0 1 0 16,0-2 3-16,1 3-3 15,1 3 0-15,0 3 0 16,-2-1-1-16,0 2-3 16,4 0 2-16,5 0-3 15,7 0 3-15,10 0 2 16,6 5 0-16,10-3 1 0,9 3-1 16,6 0 2-1,4 2-2-15,1 2 0 0,3 2 1 16,-7-3 0-16,-3 1-1 15,-7-1 0-15,-8-3-1 16,-4-2 1-16,-5-2 1 16,2-1-1-16,3 0 0 15,3 0 0-15,8 0-2 16,4 0 0-16,7 0 1 16,5 0-2-16,1 0 2 15,-2 2 1-15,-5 2 1 16,-9-1-1-16,-5 1 1 15,-4-1-1-15,-5-2 2 0,1-1-1 16,-1 0-1 0,4 0-1-16,1 0 1 0,2 0 0 15,5 0 1-15,-4 0-1 16,0 0 0-16,-2 0 0 16,-7 0 1-16,-4 0-1 15,-5 0 1-15,-6 0-1 16,2 0 0-16,-4 0 0 15,5 0-1-15,7 0 1 16,8 0 2-16,10 0-2 16,7-3-1-16,2 3-4 15,1 0 5-15,-2 0-1 0,-5 0 1 16,-4 0 0-16,-8 0 0 16,-5 0-1-16,-4 0 2 15,-4 0-1-15,4 0 0 16,6 0 0-16,8 0 3 15,9-4-3-15,1 1 1 16,-2 2-1-16,-7 1-1 16,-11 0 1-16,-9 0 0 15,-13 0 0-15,-5 0 1 16,-4 0-2-16,-1 0 2 16,0 0 1-16,0 0-2 15,0 0 0-15,0 0-3 16,0 0-27-16,8 8-118 15,10 3-141-15,4 2-332 16</inkml:trace>
  <inkml:trace contextRef="#ctx0" brushRef="#br0" timeOffset="160887.28">23203 8609 257 0,'0'0'86'0,"0"0"66"16,0 0 39-16,0 0-74 0,0 0-62 16,0 0-22-16,0 0-15 15,0-2-12-15,0 5-6 16,-12 10 0-16,-11 4 1 15,-3 2 1-15,-3 0 8 16,5-2-4-16,2 1 6 16,4-2 10-16,6-4-4 15,4-2 5-15,5-1-13 0,3-1-4 16,0-1-2 0,3 0 5-16,13 3 8 0,6-1 12 15,2-2-11-15,4 0-7 16,2-4-7-16,3-2-4 15,2-1-54-15,0 0-201 16</inkml:trace>
  <inkml:trace contextRef="#ctx0" brushRef="#br0" timeOffset="162123.07">22124 6770 60 0,'0'0'121'16,"0"0"-49"-16,0 0 84 15,0 0-1-15,0 0-24 16,0 0-39-16,-6-50-36 16,-1 50-6-16,1 4 2 15,0 7-1-15,3 6-10 16,1 5-5-16,1 7-4 16,1 6-1-16,0 10-3 0,0 5-5 15,0 4 10 1,0 4-14-16,1 0-1 0,7-1 2 15,-2 1-3-15,1-1-11 16,-1 1 11-16,-1-1-4 16,-2-5-4-16,1-4 3 15,-1-5-6-15,0-6-1 16,0-8-3-16,3-10-1 16,-2-6-1-16,-1-6-3 15,-1-5-6-15,-2-2-23 16,0 0-17-16,0-19-60 15,0-12-503-15</inkml:trace>
  <inkml:trace contextRef="#ctx0" brushRef="#br0" timeOffset="162817.21">20579 6638 139 0,'0'0'129'16,"0"0"-64"-16,0 0 47 15,0 0 8-15,0 0-8 16,0 0-34-16,18-24-14 16,-18 24-9-16,0 0-5 15,0 0 2-15,0 0 0 16,1 0-15-16,2 14-18 15,2 10 39-15,2 10-28 16,4 5-9-16,-1 10 6 16,5 5 0-16,3 8-5 15,-1 6 0-15,0 2-4 16,-3 1-5-16,-3-4 2 16,-4 0-4-16,-3-1 3 15,-1-2-5-15,0-5-2 0,-1-3 0 16,-1-7-1-1,3-6-2-15,-1-7-3 0,5-7 0 16,-2-4-1-16,0-8-1 16,-1-8 0-16,-3-5-12 15,3-4-44-15,4-4-35 16,3-20-125-16</inkml:trace>
  <inkml:trace contextRef="#ctx0" brushRef="#br0" timeOffset="163621.93">21681 6313 323 0,'0'0'383'0,"0"0"-355"16,0 0 51-16,0 0 67 16,0 0-25-16,0 0-30 15,5-28-71-15,3-5 3 16,3-3-2-16,1-9-13 16,7-2-5-16,1-10 0 15,-2-6-2-15,1-7-1 0,-4 5-4 16,0 9-1-16,-3 18 5 15,-5 18 0-15,-1 11 1 16,-4 6-2-16,-1 3 1 16,5 2-3-16,3 25-12 15,11 22 8-15,3 18 7 16,4 11 3-16,0 4-2 16,-9-1-2-16,-5-5-1 15,-5-3-30-15,-4-10-53 16,1-17-144-16,-1-11-290 15</inkml:trace>
  <inkml:trace contextRef="#ctx0" brushRef="#br0" timeOffset="163802.04">21814 6129 785 0,'0'0'47'16,"0"0"-41"-16,0 0 71 15,0 0-54-15,0 0-17 16,0 0 15-16,134-23-21 16,-47 12-88-16,1-5-211 15,-9-4-209-15</inkml:trace>
  <inkml:trace contextRef="#ctx0" brushRef="#br0" timeOffset="164143.41">22412 5687 551 0,'0'0'86'0,"0"0"-3"16,-88-46 34-16,57 37-49 16,3 6-15-16,3 1 13 15,5 2-13-15,6 0-18 16,1 2-18-16,7 13-9 15,1 4-1-15,5 8 2 0,0 4 1 16,0 5 11-16,6 8-9 16,5 2 7-16,2 2-2 15,1 2-4-15,-1-3 6 16,-1-1-4-16,2-5-6 16,2 0-9-16,2-4 0 15,0-6 0-15,4-6-8 16,2-6-20-16,1-5-39 15,4-9-65-15,3-5-173 16,-1 0-248-16</inkml:trace>
  <inkml:trace contextRef="#ctx0" brushRef="#br0" timeOffset="164471.53">22620 5856 70 0,'0'0'522'15,"0"0"-452"-15,0 0 109 16,0 0-52-16,0 0-68 0,0 0-44 15,-13 27 15-15,13 10 35 16,0 2-29-16,3 2-13 16,10 0-3-16,-2-5-16 15,-3 0-4-15,-1-4-3 16,-4-3-6-16,-3-7-49 16,0-6-96-16,0-8-171 15,0-8-346-15</inkml:trace>
  <inkml:trace contextRef="#ctx0" brushRef="#br0" timeOffset="164907.76">22664 5688 776 0,'0'0'51'0,"0"0"-51"15,0 0 14-15,0 0-5 16,0 0-9-16,0 0 21 16,114-5-4-16,-65 14-12 15,-10-1-3-15,-13-1-1 16,-11-4-1-16,-9 0 0 16,-6 1-1-16,0 3 1 15,0 1 6-15,0 1 38 16,-6 5-18-16,-2 3-11 15,1 5-5-15,6 5 3 0,1 2-6 16,0 5-5-16,3-1 4 16,9 3-6-1,0-2 0-15,-3-1 2 0,2-3-1 16,-1-1 0-16,-3-1 1 16,3 0 0-16,-4-1 0 15,2-1 0-15,-4-1 8 16,-2-3-5-16,-2-3-4 15,0-1-1-15,-27-1-1 16,-21-2-11-16,-31-2-83 16,-27-4-235-16</inkml:trace>
  <inkml:trace contextRef="#ctx0" brushRef="#br0" timeOffset="165702.73">19836 6151 455 0,'0'0'66'0,"0"0"11"16,0 0 128-16,0 0-20 15,0 0-67-15,0 0-102 0,18-95 10 16,-7 50-9-16,2-7-13 16,-3-10-3-16,4-7-1 15,-4-2-6-15,-1 2-12 16,1 15-14-16,-4 16 10 16,-1 16 22-16,-3 13-3 15,-2 8 3-15,0 1-1 16,0 15-16-16,0 16 17 15,3 18 21-15,3 9-10 16,7 11 4-16,2 5 3 16,4 0-15-16,2-7-3 15,-1-5-4-15,0-7-34 16,-3-7-69-16,1-10-101 0,-6-13-199 16</inkml:trace>
  <inkml:trace contextRef="#ctx0" brushRef="#br0" timeOffset="166143.48">20314 5579 410 0,'0'0'146'15,"0"0"-138"-15,0 0 45 16,-85-22 53-16,56 19-40 16,2 3-1-16,3 0-8 15,5 0-17-15,4 14-19 16,3 4-15-16,6 6-1 15,3 3 3-15,3 4 5 16,0 3 4-16,0 2-1 16,8 5 12-16,2-1-4 15,-1 5-5-15,-1-1 9 0,1-1 2 16,4 1-15 0,2-3-8-16,4-2-2 0,3-3-5 15,0-4 1-15,0-4-2 16,2-4-3-16,-4-6-30 15,0-9-46-15,2-6-85 16,-1-3-283-16</inkml:trace>
  <inkml:trace contextRef="#ctx0" brushRef="#br0" timeOffset="166594.26">20416 5854 407 0,'0'0'51'0,"0"0"92"16,0 0 31-16,0 0-63 16,0 0-50-16,0 0-25 15,0-4-15-15,6 3-17 16,14-1 3-16,8 0-4 15,4 2-3-15,-1 0-3 16,-9 0-4-16,-7 0-5 16,-9 5-3-16,-6 7-3 15,0 4 5-15,-16 4 13 16,-7-1 2-16,1 0 2 16,1-2-3-16,9-3-1 15,2-1 0-15,7-1 0 0,3-3-1 16,0 1 1-16,0-1 1 15,1 0 2-15,8 0 5 16,1-4 0-16,1 0 2 16,2-3-1-16,4-2 0 15,2 0-6-15,5 0-3 16,4 0 0-16,0-8-21 16,1-5-31-16,-5-2-117 15,-9 1-228-15</inkml:trace>
  <inkml:trace contextRef="#ctx0" brushRef="#br0" timeOffset="167956.65">19760 5692 205 0,'0'0'109'16,"0"0"42"-16,0 0-38 16,0 0-47-16,0 0-18 15,0 0 35-15,44-5-35 0,-19 3-24 16,3 2 0 0,2 0-2-16,0 0 9 0,-5 0-8 15,-3 8-7-15,-8 6-10 16,-7 5-2-16,-2 2 5 15,-5 3-8-15,0 1-1 16,-9 2 0-16,-8-1 2 16,0-3 1-16,1-3-2 15,3-2 6-15,6-4-5 16,1-4 1-16,6 0-3 16,0-3-3-16,0 0 0 15,10 2 3-15,11-1 8 16,6 3-6-16,6 0 1 15,1-1-2-15,0 0 3 0,-2 1-3 16,-6-1 0-16,-5 2-1 16,-10 0-1-16,-10 3-5 15,-1 3-1-15,-3 0 4 16,-16 4 3-16,-5 0 19 16,0 2-9-16,-3-5 0 15,4-1-2-15,2-4 12 16,1-2-12-16,2-4 15 15,-1-3 0-15,1-4 6 16,-3-1-3-16,-1 0-14 16,-1-16 1-16,0-6-6 15,-1-7-7-15,3-5-2 16,6-3-27-16,7-4-75 16,8 4-130-16,5 4-277 15</inkml:trace>
  <inkml:trace contextRef="#ctx0" brushRef="#br0" timeOffset="168269.81">19878 5692 528 0,'0'0'36'15,"0"0"62"-15,0 0 34 16,0 0-65-16,0 0-21 16,0 0 0-16,-22 68 6 15,22-20 7-15,0 4-15 16,14 3-1-16,4 0-3 16,5-3-14-16,-3-1-9 15,0-3-12-15,-2-1-5 16,-5-7-3-16,-1-2-29 15,-4-9-76-15,-1-8-146 16,1-10-384-16</inkml:trace>
  <inkml:trace contextRef="#ctx0" brushRef="#br0" timeOffset="169275.57">20494 5799 219 0,'0'0'226'0,"0"0"-218"16,0 0 20-16,0 0 74 16,0 0-1-16,0 0-37 15,6 26 34-15,3 6-20 16,-2 6-23-16,1 1-16 16,5-2-13-16,-1-2-15 15,3-5 0-15,-2-7-4 16,-2-6-6-16,-5-6-1 0,0-3 0 15,-6-7-2-15,0-1-1 16,0 0 3-16,0-3 5 16,-7-17 1-16,-6-7-5 15,1-2-1-15,1-8 3 16,0-4-2-16,2-4 1 16,-1 0-2-16,2 7 2 15,2 9-1-15,2 13 5 16,2 7 9-16,1 5 0 15,1 4-2-15,0 0-13 16,0 10-7-16,0 21 5 16,0 13 2-16,3 9 10 15,7 0 1-15,1-2 0 16,2-4-4-16,-4-10-4 16,0-6 0-16,3-12-3 0,-8-6-5 15,2-7-8-15,-4-6-1 16,-2 0 14-1,0-15 6-15,0-9-6 0,-2-10-2 16,-10-5 1-16,-4-5 2 16,1-3 3-16,2 2-1 15,4 9 6-15,3 14-3 16,4 12 5-16,2 10 5 16,0 4-16-16,0 27-12 15,0 12 12-15,14 10 0 16,5 1 4-16,1-1-4 15,2-2-2-15,2-4-26 0,1-7-57 16,0-11-88-16,-2-12-234 16</inkml:trace>
  <inkml:trace contextRef="#ctx0" brushRef="#br0" timeOffset="169714.37">20636 5641 731 0,'0'0'28'16,"0"0"21"-16,0 0 6 16,0 0-35-16,0 0-3 15,103-5-2-15,-47 5-4 0,-2 0-9 16,-12 0 1-16,-11 4-3 15,-12 2 0-15,-11-1 0 16,-5 3 1-16,-3 1 6 16,0 1 12-16,0 5 6 15,0 2-7-15,-6 0 14 16,0 5-11-16,3 0-5 16,1 6-8-16,2 6-3 15,0 4-5-15,0-1 10 16,6 0-10-16,3-4 0 0,3-4 0 15,-1 0 2 1,-5-2 0-16,-2-1-1 0,-2-2 0 16,-2-4 1-16,0 4-1 15,-12-3 2-15,-18 0-3 16,-16 0-2-16,-17-1-38 16,-15-3-162-16,-5-8-329 15</inkml:trace>
  <inkml:trace contextRef="#ctx0" brushRef="#br0" timeOffset="170672.98">21896 10383 527 0,'0'0'181'0,"0"0"-122"16,0 0 77-16,0 0-19 15,0 0-35-15,0 0-27 16,0 1-17-16,0 15-28 15,2 11-4-15,3 10-6 16,0 9 17-16,2 6-6 16,1 5 7-16,-2 10 4 15,0 4-6-15,-5 6 4 16,1 7 0-16,-2 1-3 0,0 2-6 16,0-5-11-16,0-8 0 15,0-15 0-15,-2-10-1 16,2-11 2-16,0-15-3 15,0-10 2-15,0-7-4 16,0-6-18-16,0 0-13 16,-1-17-14-16,-3-10-124 15,-3-4-465-15</inkml:trace>
  <inkml:trace contextRef="#ctx0" brushRef="#br0" timeOffset="171469.89">21526 11889 285 0,'0'0'446'15,"0"0"-438"-15,0 0 24 0,0 0 15 16,-104-10-39-16,61 10 1 16,1 0 8-16,1 10 2 15,7 7 6-15,12 7-9 16,7 1-13-16,10 1-3 15,5 3-1-15,3-2-1 16,20-2 2-16,5-2 5 16,9-1-4-16,4 0-1 15,3-4 0-15,0 2-2 16,-4-2-3-16,-11 1-6 0,-9-2 9 16,-10-3-4-16,-10 2-1 15,0-1 7-15,-8 4 7 16,-10-1 12-16,-6-1-5 15,-6 2-5-15,-7-4 18 16,-3-3 14-16,-1-2 0 16,4-6 1-16,7-1-21 15,9-3-7-15,8 0-5 16,10-15-9-16,3-9-7 16,16-8-101-16,25-9-177 15,17-7-328-15</inkml:trace>
  <inkml:trace contextRef="#ctx0" brushRef="#br0" timeOffset="171855.39">22024 11836 466 0,'0'0'182'0,"0"0"-113"16,-101-29 68-16,65 24-77 15,2 5-22-15,4 0 25 16,3 2-20-16,5 12-21 16,5-1-14-16,3 5 5 15,6-1 2-15,3 3-6 16,2 0 1-16,3 4 10 16,0 1-6-16,0 1 5 15,0 3-9-15,0 0 3 16,3 0 3-16,-1 7-8 15,-2 3 6-15,0 2-3 0,0 2 1 16,0 2-7-16,0 0-3 16,0-1 0-16,1-3 0 15,7-5-2-15,2-9 0 16,1-3-2-16,-1-12-13 16,5-7-38-16,6-5-52 15,9-8-124-15,7-18-257 16</inkml:trace>
  <inkml:trace contextRef="#ctx0" brushRef="#br0" timeOffset="172076.8">22051 12157 582 0,'0'0'297'0,"0"0"-296"15,0 0 69-15,0 0 12 16,0 0-47-16,0 0 10 15,-42 97 0-15,42-58-11 16,0-2-13-16,0-1-10 16,-3-1-8-16,3-7-3 15,0-2-2-15,0-6-34 16,0-8-67-16,3-8-132 16,12-4-249-16</inkml:trace>
  <inkml:trace contextRef="#ctx0" brushRef="#br0" timeOffset="172485.7">22273 11921 349 0,'0'0'575'15,"0"0"-571"-15,0 0 0 16,0 0-4-16,0 0 13 15,0 0-13-15,58 5 13 0,-16 6-5 16,-4 2-5-16,-8-3-3 16,-11 0 0-16,-12 0-1 15,-5 0 1-15,-2 3 0 16,0 1 9-16,-3 1 4 16,-6 1 0-16,3 0-1 15,4 0 0-15,2 2-8 16,0 4 2-16,0 1 1 15,9 5-5-15,0-1-1 16,0 5 19-16,-1 3-1 16,-4 2 10-16,-2 0-6 15,-2-3 1-15,0 2-14 16,-23-2-7-16,-8-2-2 0,-12-3-1 16,-16-4-18-16,-8-7-19 15,-7-11-86 1,-1-7-218-16</inkml:trace>
  <inkml:trace contextRef="#ctx0" brushRef="#br0" timeOffset="173207.64">20801 8551 744 0,'0'0'55'0,"0"0"-22"15,0 0 17-15,0 0-15 16,-4 72 53-16,14-17-11 15,5 10-28-15,-3 7-9 16,0 3-12-16,-5-1-6 16,-2-2-11-16,-4-7-10 15,-1-6-1-15,0-8-3 16,0-11-40-16,0-12-46 0,0-17-94 16,0-11-279-16</inkml:trace>
  <inkml:trace contextRef="#ctx0" brushRef="#br0" timeOffset="173428.15">20745 8636 729 0,'0'0'45'15,"0"0"-26"-15,0 0 66 16,0 0-26-16,0 0-27 0,0 0-7 15,65-9-6 1,-14 9 9-16,7 0-22 0,3 0-6 16,-3-3-8-16,-3-1-121 15,-8-6-282-15</inkml:trace>
  <inkml:trace contextRef="#ctx0" brushRef="#br0" timeOffset="173773.06">21046 8967 877 0,'0'0'59'16,"0"0"-30"-16,0 0 56 15,0 0-2-15,0 0-35 16,0 0-18-16,-5 0-30 15,7 0-4-15,14-3-67 0,9-8-165 16,5 0-476-16</inkml:trace>
  <inkml:trace contextRef="#ctx0" brushRef="#br0" timeOffset="174154.91">21382 9299 677 0,'0'0'218'16,"0"0"-194"-16,0 0 93 16,0 0-48-16,-5-95-16 15,5 55-19-15,0-3-7 0,0 1-8 16,0-6-4-16,0-5-7 15,0-10-6-15,3-5-2 16,9-5-1-16,1 1-8 16,4 9-1-16,-4 13 9 15,0 18-3-15,-4 15 4 16,-4 13 1-16,-2 4-1 16,3 21-5-16,6 18-8 15,3 16 13-15,0 10 3 16,-3 7-2-16,-5 4-2 0,-4-1-2 15,0-2-20 1,3-3-64-16,3-14-122 0,2-8-316 16</inkml:trace>
  <inkml:trace contextRef="#ctx0" brushRef="#br0" timeOffset="174319.47">21454 8997 764 0,'0'0'57'16,"0"0"-24"-16,0 0 87 16,0 0-67-16,0 0-52 15,0 0-2-15,77-40-64 16,-16 32-164-16,2-1-428 16</inkml:trace>
  <inkml:trace contextRef="#ctx0" brushRef="#br0" timeOffset="174504.02">21787 8989 1019 0,'0'0'73'0,"0"0"12"16,0 0-7-16,0 0-78 15,0 0-3-15,0 0-36 16,-34-45-53-16,27 40-229 15</inkml:trace>
  <inkml:trace contextRef="#ctx0" brushRef="#br0" timeOffset="175412.1">20084 8395 135 0,'0'0'71'0,"0"0"-30"16,0 0 29-16,0 0 33 16,0 0 5-16,0 0 13 15,0 2-10-15,0-2-25 16,0 0-11-16,-2 0 7 16,-19 0-5-16,-15 0-59 15,-22-2-16-15,-19 2 9 16,-17 0 4-16,-14 0-8 15,-14 0 6-15,-6 0 8 0,7 0-4 16,12 0-13-16,23 0 14 16,17 0 5-16,12 0-21 15,4 0-1-15,-2 0 2 16,-1 0-3-16,7 0 0 16,8 0 4-16,12 0-2 15,9 0-2-15,6 0 0 16,8 0 0-16,4 0-1 15,2 0-6-15,0 0-19 16,5 0-49-16,14 0-39 16,5-5-167-16,-1-3-456 15</inkml:trace>
  <inkml:trace contextRef="#ctx0" brushRef="#br0" timeOffset="176298.17">19063 7810 145 0,'0'0'194'0,"0"0"-178"15,0 0 102-15,0 0-5 16,0 0 3-16,0 0 8 16,-25-24-40-16,16 24-24 15,-4 0-28-15,-7 2-16 16,-5 12-2-16,-5 8 11 16,2 1 0-16,3 7-7 15,6 4-3-15,6 2 2 0,10 8 5 16,3 2-5-16,0-2-4 15,16-3-2-15,7-9-11 16,10-8-7-16,10-5-25 16,12-8-60-16,3-9-148 15,-4-2-330-15</inkml:trace>
  <inkml:trace contextRef="#ctx0" brushRef="#br0" timeOffset="176778.63">19329 7807 423 0,'0'0'31'15,"0"0"69"-15,0 0 10 16,0 0-40-16,0 0 5 16,0 0-11-16,-73-28-11 0,70 28-13 15,0 0-4-15,3 0-13 16,-3 0-14-16,-2 3-9 15,1 12 0-15,-2 4 12 16,-3 4 6-16,5 1 8 16,-4 2-1-16,2 2 4 15,-1 4-5-15,2 0 0 16,2 5-11-16,3-1-5 16,0 3 4-16,0-6-7 15,15-3-4-15,3-4-1 16,3-9 0-16,1-1-1 15,-2-7-30-15,-1-5-22 0,-1-4-79 16,-3 0-117-16,3-5-163 16</inkml:trace>
  <inkml:trace contextRef="#ctx0" brushRef="#br0" timeOffset="177023.56">19426 7947 524 0,'0'0'106'0,"0"0"-36"16,0 0 100-16,0 0-91 15,0 0-13-15,0 0-38 16,-12 2-27-16,12 26 12 16,4 6 13-16,1 4-8 15,-1 0-11-15,-1-4-3 0,-1-4-4 16,1-5-7-16,0-5-27 15,4-9-85-15,1-5-219 16,-1-6-208-16</inkml:trace>
  <inkml:trace contextRef="#ctx0" brushRef="#br0" timeOffset="177504.61">19506 7840 471 0,'0'0'46'16,"0"0"85"-16,0 0 15 15,0 0-66-15,0 0-48 16,0 0-32-16,66-13 0 15,-33 13-1-15,-6 0-1 16,-9 0 2-16,-5 0-1 16,-8 0-3-16,-4 0-6 15,-1 3 2-15,0 3 8 16,0 5 3-16,-9-2 6 0,0 0-1 16,5-2-6-16,1 2 2 15,3-1-4-15,0 2-1 16,0 2 1-16,0 2 0 15,0 0 2-15,0 0-2 16,0 0 1-16,0-2 2 16,0 1 13-16,0-2-4 15,0 1 4-15,1 1-10 16,1 1-2-16,-2 2-4 16,0 4 0-16,0-3-4 15,-11 0-7-15,-22-3-28 16,-19 0-84-16,-16-3-153 15,-8-5-219-15</inkml:trace>
  <inkml:trace contextRef="#ctx0" brushRef="#br0" timeOffset="180469.88">18504 7665 162 0,'0'0'286'0,"0"0"-227"16,0 0-11-16,0 0 27 16,0 0 40-16,0 0-4 15,-3 55-48-15,3-21 6 16,0 5-11-16,3 4-22 15,5 7-9-15,-2 0 4 16,0 0-10-16,0 6 1 16,2-1-1-16,1-1-14 15,2-1 2-15,2-7 4 16,-1-2-8-16,1-2-5 16,-2 0 4-16,0 2 0 0,-3 1 2 15,-2-4 0 1,-3 1-5-16,-1-3 2 0,-2-1-3 15,0 0 2-15,0-2 1 16,0-1-2-16,0-1-1 16,0-3 0-16,0 1 0 15,0-1 0-15,0 2 1 16,0 1-2-16,0 1 0 16,-2 1 1-16,-2-2 2 15,-1-2-2-15,-2-1 2 16,1 1-4-16,0-1 5 15,1 0-4-15,1 1 1 0,1 0-1 16,0 4 1-16,3-3 1 16,0 1-1-16,0 3-1 15,-1-3 0-15,-1 2 2 16,1 0 1-16,-1 1-2 16,1 1 0-16,-2 1 0 15,0-2 1-15,0 2-1 16,1 0 0-16,-1 1 1 15,2 1-2-15,-1 0 2 16,2-1-1-16,0 0 2 16,0 1-1-16,0-2-1 15,0-3 1-15,0-2-1 16,0-3 2-16,0-2-2 16,0-2 0-16,0-2 0 15,0-2 1-15,0-2-1 0,0 2 0 16,0-1-1-16,0 0 1 15,0-1 0-15,0 3 0 16,0-4 0-16,0-1 0 16,0-2-1-16,0-3 1 15,0-4-2-15,0-2 1 16,0-1-2-16,0-1-2 16,0 0 0-16,0-1 2 15,0-2 2-15,0 0-2 16,0-1 1-16,0-2 2 0,0 0-1 15,0 0 1 1,0 0 1-16,0 0 1 0,0 0 0 16,0 0-1-16,0 0-1 15,0 0 0-15,0 0 0 16,0 0-1-16,0 0 1 16,0 0 0-16,0-3 0 15,-3-2 0-15,-12-2-3 16,-7 0-5-16,-6-1 2 15,-6 2 3-15,-8 2-4 16,-3 2 7-16,-1 2 0 16,0-3-1-16,2 1-1 0,4-1-3 15,0-1-12 1,5 0 3-16,1 0-7 0,3 0-14 16,-5 1-2-16,-7 0 12 15,-7 1 4-15,-8 2-2 16,-2 0-2-16,1 0 25 15,2-1 0-15,5-2 0 16,3-2 2-16,3 0-2 16,1-1 2-16,-3 4-2 15,-1 0-2-15,-5 0 2 16,-4 2 1-16,0 0 2 16,0 0-2-16,-1 0 1 15,0-5 10-15,-1-1-9 16,-2 0-1-16,2-2 1 15,0 4 0-15,7 1-6 0,2 3 5 16,2 0-2-16,-2 0 0 16,3 0 1-16,0 0-1 15,8-1 5-15,6-2-4 16,5 0 0-16,6-2 0 16,2 2 0-16,3 2-1 15,-2-1 0-15,-3 2 0 16,-3 0 4-16,-4 0-1 15,-3 0 1-15,-1 2-2 16,5 0 0-16,1-2 2 16,8 0 0-16,5 0-2 15,7 0 5-15,5 0 1 16,2 0 3-16,-1 0 6 16,-1 0 1-16,-3 0-8 0,-7 0-10 15,-7 0-2-15,-2 0 2 16,-3 0 2-16,4 0-1 15,6 0-1-15,2-2 0 16,4-3 1-16,1 4-1 16,4-3 0-16,-2 4 0 15,1 0 0-15,-2 0 0 16,-2 0-4-16,-3 0 4 16,0 0-1-16,0 0-1 15,-1 0 2-15,4 0 0 16,3-3 1-16,-2 0-1 0,5-4-1 15,0 0 1 1,2 1 0-16,1 0 0 0,0 2 3 16,0 0 5-16,0-2 8 15,0 1-8-15,-2-1-1 16,1-3 1-16,-1-6-1 16,2-5 6-16,0-5-6 15,0-7 5-15,0-6-8 16,-1-4 9-16,-2-1-6 15,0-5-2-15,-2-3 5 16,-3-5-6-16,0-4 0 16,-3-5-4-16,-6-3 0 15,0-3 0-15,-4 1 3 0,-2-2-3 16,-1 2-2-16,3-3 2 16,-2 1-1-16,6 3 2 15,4 0-3-15,4 3 3 16,6-3-2-16,1 0 1 15,2-3-2-15,0 3 0 16,0 5 2-16,4 1-3 16,0 4 3-16,-2 4 0 15,-2 3 0-15,0 7 0 16,0 4 1-16,-5 2 0 16,-5 0-1-16,1-6 0 15,2-6 1-15,-1-9-2 16,-1-6 0-16,5-3 1 15,-1 5 0-15,4 10 0 0,1 13 0 16,0 7 0-16,0 11 0 16,-2 5 0-16,-1 1 1 15,0 2 1-15,0-1-2 16,-1-3 3-16,3-3-3 16,-2-3 0-16,0-7 0 15,1 2 1-15,1 4-3 16,-1 6 2-16,2 6 0 15,0 8 2-15,-1 5 1 16,1 1-6-16,0 0 3 16,0 0-9-16,0 4 7 15,6 5 1-15,5-1 2 16,3-3-1-16,-2-3 1 16,12-2 0-16,4 0 1 15,12 0 1-15,11 0-3 0,7 0 1 16,3-1-3-16,-3 0 2 15,-1-1-3-15,-2 2 3 16,-4 0-1-16,0 0 1 16,-2 0 2-16,-3 0-1 15,2 0-1-15,3 2-2 16,7 2 0-16,5 2 1 16,6-1 1-16,2 0 0 15,-4-1 0-15,-1 1 0 16,-5-1 2-16,-5 1 1 15,4-3-2-15,-2 3-1 16,-1-2 1-16,-4-3-3 0,-3 1 0 16,-6-1 2-1,-3 0-1-15,-1 0 0 0,0 0 1 16,-1 0-1-16,-3 0 1 16,-2 0-3-16,2 0 3 15,-3 0 0-15,3 0-1 16,1 0 1-16,3 0 0 15,5 0 3-15,-2-1-3 16,2-4 0-16,-2 1 0 16,-1 1-1-16,-5 2 2 15,1 1 0-15,-3 0-1 16,0 0 0-16,-2 0-3 16,0 0 3-16,0 0 2 0,3 0-2 15,3 0 0-15,7 0 0 16,1 0 0-16,-1 0-4 15,-6 0 1-15,-9-3-1 16,-10 0 1-16,-7 2 2 16,-7 0 1-16,-5-2 0 15,2 0 0-15,-3 2 4 16,3-2-4-16,0-3-1 16,-1 2-4-16,-1-2-76 15,-2-5-165-15</inkml:trace>
  <inkml:trace contextRef="#ctx0" brushRef="#br0" timeOffset="181119.34">17904 6732 306 0,'0'0'38'0,"0"0"0"16,0 0 66-16,0 0-23 0,0 0 8 15,0 0-5 1,0 0-12-16,-31-72-17 0,30 64-15 16,-1 2-17-16,1 3 7 15,-1 1 4-15,2 1-1 16,-1 1-9-16,-2 0-11 16,3 0-4-16,-2 0 1 15,1 0 3-15,1 0 8 16,0 0-3-16,0-2-1 15,-3 2-1-15,0-3-7 16,-3 0-5-16,-2-1-4 16,0-3 1-16,0 4-2 15,4-3 0-15,0 1-14 0,3-3-4 16,1-1-46-16,0-3-72 16,0-1-40-16,0-1-35 15,1 0-11-15,-1 3-97 16</inkml:trace>
  <inkml:trace contextRef="#ctx0" brushRef="#br0" timeOffset="181587.08">17797 6462 67 0,'0'0'59'15,"0"0"-30"-15,0 0-4 16,0 0-6-16,-3-71 17 16,3 64 54-16,-1 2 52 15,-2 5 12-15,0 0-44 16,-2 0-47-16,1 0-30 15,-4 8 16-15,2 4 11 0,3 2-5 16,3 1-15-16,0 4-8 16,0 5-7-16,0 5 0 15,0 5 6-15,0 7-6 16,0 5-3-16,0 1 8 16,0 5-2-16,0-1-11 15,0 3-5-15,0 1 7 16,2 1-3-16,-1-3-8 15,4-5 0-15,1-4-4 16,-3-5 0-16,3-2-2 16,-2-4 6-16,1 1-6 15,-2-5 8-15,-2-4-8 16,1-4-2-16,1-7 0 16,-2-3 6-16,2-4-6 0,-3-3 1 15,0-1-1 1,0-1 0-16,0 3 0 0,0 7 0 15,0 2 0-15,0 1 1 16,0 2-1-16,0-5 0 16,0-2 0-16,0-3 0 15,0-3-3-15,0-1-3 16,1-1-23-16,-1-2-50 16,0 0-38-16,0-10-145 15</inkml:trace>
  <inkml:trace contextRef="#ctx0" brushRef="#br0" timeOffset="182337.43">16477 6506 643 0,'0'0'52'0,"0"0"-9"16,0 0 35-16,0 0-29 15,0 0 17-15,0 0-4 0,-13 108 0 16,20-51-19 0,7 12 4-16,2 11-22 0,-4 3 3 15,-2 6-9-15,-2 0-3 16,-5-5-6-16,0-4-6 15,0-10 9-15,0-8-5 16,1-12 7-16,1-13-6 16,-4-15-5-16,2-11-2 15,-1-7-2-15,-2-4-1 16,2 0-2-16,0-15-30 16,-2-15-122-16,0-12-514 15</inkml:trace>
  <inkml:trace contextRef="#ctx0" brushRef="#br0" timeOffset="183537.14">17286 6046 499 0,'0'0'97'0,"0"0"-86"16,0 0 54 0,0 0 52-16,0 0-4 0,0 0-46 15,0-97-15-15,0 63-25 16,4-7-14-16,3-10-9 15,2-5-4-15,6-7 4 16,2 2-4-16,0 4-12 16,2 9 7-16,-6 13 3 15,-6 16-4-15,-2 10 6 16,-4 8 2-16,-1 1-2 16,0 7-4-16,2 20-4 15,3 12 8-15,6 14 2 16,3 8 1-16,4 13-2 15,1 2 2-15,3-4-3 0,-1-8-9 16,-3-13-84-16,0-10-228 16,-7-13-148-16</inkml:trace>
  <inkml:trace contextRef="#ctx0" brushRef="#br0" timeOffset="183707.94">17365 5836 57 0,'0'0'475'0,"0"0"-420"16,0 0 78-16,0 0-86 15,0 0-42-15,0 0 5 16,81-59-10-16,-31 48-6 16,7-2-149-16,-1-2-117 15</inkml:trace>
  <inkml:trace contextRef="#ctx0" brushRef="#br0" timeOffset="184054.41">17806 5496 203 0,'0'0'310'0,"0"0"-258"16,-82-31 72-16,55 28-5 0,2 3-49 15,4 0-11-15,5 0-7 16,5 8-21-16,4 8-21 16,5 4 0-16,2 2 2 15,0 2 4-15,6 2 4 16,8 3-4-16,-4 3-9 16,2 3 9-16,-2 3 1 15,1 4 1-15,2 5-11 16,1-3-3-16,2 2-1 15,2-6 0-15,3-5-6 16,0-6 2-16,4-6-6 16,-1-5-21-16,4-12-78 15,1-3-105-15,-2-3-192 16</inkml:trace>
  <inkml:trace contextRef="#ctx0" brushRef="#br0" timeOffset="184604.97">17927 5691 502 0,'0'0'12'15,"0"0"14"-15,0 0 70 16,0 0 9-16,0 0-41 15,0 0-10-15,-4-8-10 16,4 7-15-16,0-1-11 16,10 2-13-16,9-1 0 15,8 0-4-15,2 1 0 16,-1 0 3-16,-3 0-4 0,-6 0 0 16,-5 5-1-1,-5 7 1-15,-7 0-15 0,-2 7 15 16,0 4 0-16,-13 0 9 15,-3 4 2-15,1-1-2 16,5-1-3-16,-1-3-3 16,7-2 0-16,4 0 1 15,0-4-4-15,0-3 3 16,9-7 4-16,10-3-1 16,8-3-6-16,9 0-49 15,1-13-172-15,0-9-246 16</inkml:trace>
  <inkml:trace contextRef="#ctx0" brushRef="#br0" timeOffset="184961.77">18096 5496 492 0,'0'0'142'0,"0"0"-138"15,0 0 127-15,0 0-33 16,0 0-83-16,0 0 10 15,59-15-12-15,-14 13-2 16,-3 2-10-16,-10 0 1 16,-11 0-2-16,-10 0 0 15,-8 2-2-15,-2 4-1 16,-1 5 3-16,0 2 2 16,0 4 12-16,0 0-10 0,-1 3 8 15,-5 1 4-15,3 5 0 16,1 2-6-16,2 3 2 15,0 5-6-15,11 4 9 16,10 2 5-16,1 2-7 16,2-2 0-16,-2-3-9 15,-4-8-4-15,-13-5-2 16,-5 0-16-16,-35-5-104 16,-36-3-94-16,-35-4-375 15</inkml:trace>
  <inkml:trace contextRef="#ctx0" brushRef="#br0" timeOffset="185514.01">15487 5620 687 0,'0'0'104'0,"0"0"-68"15,0 0-28-15,1 82 112 16,5-21-41-16,4 8-44 16,4 2-2-16,1-3-20 15,3-8-8-15,1-9-5 16,2-8-30-16,0-9-77 15,-3-11-147-15,-2-14-176 16</inkml:trace>
  <inkml:trace contextRef="#ctx0" brushRef="#br0" timeOffset="185981.49">15579 5651 509 0,'0'0'10'0,"0"0"-7"16,0 0 6-16,0 0-6 15,81-2-3-15,-69 13-7 16,-1 3 1-16,2 5-17 16,-3 5-29-16,0 4-18 15,-4 1 12-15,-4 1-3 16,-2-1 10-16,0-2 37 15,0-4 8-15,1-6 2 0,8-5 4 16,8-4 6-16,3-1-2 16,3-3-4-16,1-1 7 15,-3 2 22-15,-5 0 18 16,-1-3 7-16,-6 2 19 16,-3 4-23-16,-1 0 11 15,-5 4 1-15,0 2 26 16,0 5-27-16,0 3 1 15,-9 2-13-15,-4 1-26 16,-1 6-8-16,2-2 0 16,-2 0-12-16,2-5-3 15,0-3-2-15,1-5-2 16,-3-8-14-16,-5-7-20 16,-1-1 3-16,-4-16-10 15,7-14-98-15,14-11-3 0,3-14-188 16</inkml:trace>
  <inkml:trace contextRef="#ctx0" brushRef="#br0" timeOffset="186357.49">16006 5509 517 0,'0'0'63'0,"0"0"-19"15,0 0 56-15,-83-33-30 0,72 33 4 16,2 0-26-16,3 0-4 16,1 10-25-16,0 7-17 15,3 5 22-15,2 3 12 16,0 3 6-16,0 1-19 16,0 3-1-16,0-1 0 15,0 3 3-15,2 3 6 16,-1 4-11-16,-1 2 7 15,0 3-10-15,4 0-3 16,4-2-6-16,2-4-2 16,5-2-3-16,0-2-1 15,1-2-1-15,-1-3 0 16,0-6-2-16,-4-5 1 16,-2-6-3-16,-3-6-25 0,1-7-44 15,2-1-98-15,3-9-306 16</inkml:trace>
  <inkml:trace contextRef="#ctx0" brushRef="#br0" timeOffset="186663.54">16067 5811 34 0,'0'0'680'15,"0"0"-670"-15,0 0 67 16,0 0 4-16,0 0-66 15,0 0-5-15,64-29-9 0,-31 29 0 16,-5 0-1-16,-7 3-4 16,-12 11 1-16,-5 3-2 15,-4 3-3-15,0 3 8 16,-8-2 3-16,-6-3 29 16,-2 1-6-16,4-2-9 15,3 0 7-15,3 2-13 16,6-1-7-16,0 0 2 15,7-2 1-15,10-4-1 16,7-4-6-16,7-2-27 16,3-6-94-16,2 0-328 15</inkml:trace>
  <inkml:trace contextRef="#ctx0" brushRef="#br0" timeOffset="187074.75">16185 5496 581 0,'0'0'76'15,"0"0"-73"-15,0 0 28 16,0 0-26-16,0 0 29 16,0 0 27-16,105 5-17 15,-69 5-41-15,-9 4-3 16,-9-2 3-16,-5 1-3 15,-6-1 1-15,-4 0 7 16,-3 2 34-16,0 0-8 0,0 1 9 16,0 0-20-16,-2-1-2 15,-1 1-11-15,3 2 10 16,0 2-13-16,0 5-5 16,11 4 3-16,5 2 3 15,0 4-7-15,1-2 3 16,-5 3-3-16,-4 0 6 15,-3-3 8-15,-4-1-6 16,-1-3-6-16,0-5 7 16,-6-4-10-16,-17-2 2 15,-17-3-4-15,-16-1 2 16,-18-1-43-16,-16-3-111 16,-4-6-229-16</inkml:trace>
  <inkml:trace contextRef="#ctx0" brushRef="#br0" timeOffset="187953.67">17256 10369 218 0,'0'0'118'15,"0"0"-19"-15,0 0 4 16,0 0-19-16,0 0-14 16,0 0 17-16,5-2 7 15,-5 7-16-15,0 14 7 0,0 12 23 16,2 6-56-16,1 6-15 16,2 6-16-16,2 4 3 15,5 7-4-15,0 6 11 16,2 6-15-16,2-3 1 15,-4-2-12-15,1-8-4 16,-4-9-1-16,-1-9 2 16,-4-10-4-16,0-10 1 15,-4-10-11-15,0-6-31 16,0-5-41-16,0 0-62 16,0-14-85-16</inkml:trace>
  <inkml:trace contextRef="#ctx0" brushRef="#br0" timeOffset="188697.68">17037 11593 541 0,'0'0'6'0,"0"0"26"0,0 0 125 16,-84 0-73-16,45 2-26 15,3 8-8-15,3 6-12 16,8 5-18-16,4 4-13 16,9 4-6-16,6 4-1 15,6-1 8-15,0 1-8 16,12-2 0-16,14-6 1 15,5 0-1-15,5-4 0 16,4-4-1-16,-4 0 1 16,-5 0-6-16,-6-2-4 15,-8-1 7-15,-5 1 1 16,-6 1-2-16,-2 2 4 16,-4-2-3-16,0 1 6 0,-1 0-3 15,-17 1 12-15,-5-1 11 16,-12-1 15-16,-7 1-4 15,-6-5 9-15,2-4-16 16,3-1-6-16,9-7-13 16,7 0 1-16,12-10-7 15,9-15-2-15,6-6-41 16,23-9-118-16,24-10-216 16</inkml:trace>
  <inkml:trace contextRef="#ctx0" brushRef="#br0" timeOffset="189107.8">17594 11654 594 0,'0'0'43'16,"0"0"48"-16,-101-36 25 15,61 27-59-15,1 1-6 16,3 3-10-16,10 2-3 16,4 2-15-16,5 1 3 15,3 0 2-15,2 0-11 16,6 6-15-16,2 6 0 0,-1 4 5 16,5 5-3-1,0 3 10-15,0 4 4 0,0 7-6 16,0 2-2-16,0 6-3 15,2 7-4-15,4 4-2 16,-2 1 1-16,2 1 1 16,0 0 0-16,-2-4 4 15,-1-4 1-15,0-6-8 16,4-8 0-16,1-9 0 16,4-11-36-16,6-11-59 15,5-3-124-15,7-17-377 16</inkml:trace>
  <inkml:trace contextRef="#ctx0" brushRef="#br0" timeOffset="189417.98">17551 11959 31 0,'0'0'802'0,"0"0"-796"15,0 0 2-15,0 0 42 16,0 0-38-16,0 0-4 15,103-2-3-15,-70 5-5 16,-11 3 5-16,-7 1-5 16,-10 1-5-16,-5 4 5 15,0 2 17-15,-4 4 13 0,-13-1 20 16,-6 6 6-16,-2 0-11 16,1 4-13-16,3 1-5 15,11-3-11-15,5-2-12 16,5-3 0-16,5-4-2 15,21-6-2-15,12-6-10 16,9-4-25-16,6 0-93 16,-2-14-150-16,-8-9-227 15</inkml:trace>
  <inkml:trace contextRef="#ctx0" brushRef="#br0" timeOffset="190053.65">17923 11693 181 0,'0'0'327'0,"0"0"-255"0,0 0 85 16,0 0-26-16,0 0-60 16,0 0-37-16,46-20-33 15,-10 15 9-15,-2 2-4 16,-6 2-5-16,-7 1 0 16,-9 0-1-16,-6 0-1 15,0 0-5-15,-5 7 4 16,-1 6 2-16,0 1 1 0,2 4-1 15,-2 2 0-15,0 2 7 16,0 5-7-16,4 2 2 16,2 1-2-16,0 3 1 15,-3 3-1-15,-1 1 0 16,-2 0 7-16,0 1 3 16,1-1 3-16,3-2-5 15,4-1-7-15,1-2 5 16,0-4-3-16,1-1-2 15,-7-4 0-15,-3-2-1 16,-14 0-10-16,-25-1 1 16,-18-4-10-16,-19-3-22 15,-20-9-122-15,-14-4-451 0</inkml:trace>
  <inkml:trace contextRef="#ctx0" brushRef="#br0" timeOffset="190754.06">16446 8568 854 0,'0'0'126'0,"0"0"-122"0,0 0 4 16,-38 110 33-16,38-58 0 15,0 6 1-15,8 4-9 16,8 1-7-16,4-2-12 16,-3-3-13-16,-4-8 0 15,-4-4-1-15,-6-12-4 16,0-8-46-16,1-13-86 15,-1-13-214-15</inkml:trace>
  <inkml:trace contextRef="#ctx0" brushRef="#br0" timeOffset="190976.46">16408 8615 751 0,'0'0'94'16,"0"0"-81"-16,0 0-13 15,0 0 40-15,91 5-6 16,-50-5-19-16,1-5 9 16,-1-1-24-16,-5 0-6 15,-6 1-92-15,-9-5-255 16</inkml:trace>
  <inkml:trace contextRef="#ctx0" brushRef="#br0" timeOffset="191204.85">16447 8927 680 0,'0'0'220'16,"0"0"-211"-16,88-16 10 16,-49 6 30-16,-3 2-37 15,1-1-10-15,-1 3-2 16,-2 2-39-16,-3-3-249 16,-2 1-376-16</inkml:trace>
  <inkml:trace contextRef="#ctx0" brushRef="#br0" timeOffset="191411.88">16886 8919 981 0,'0'0'59'0,"0"0"-59"15,0 0 8 1,0 0-8-16,0 0-77 0,0 0-139 16,70-19-90-16</inkml:trace>
  <inkml:trace contextRef="#ctx0" brushRef="#br0" timeOffset="191807.82">17124 9235 701 0,'0'0'244'16,"0"0"-229"-16,0 0 43 0,0 0-4 15,0-83 5-15,0 49-22 16,2-2-15-16,1-4-7 15,0-7-15-15,4-6-2 16,-1-9-12-16,2-7 1 16,-1 2-9-16,5-1 6 15,-3 2 7-15,2 10 0 16,-1 13 9-16,-3 18 0 16,-1 12 4-16,-2 13-1 15,0 4-3-15,3 26-11 16,5 20 11-16,2 15 15 15,1 11-12-15,-2 3 8 0,0 2-11 16,-4-3 0-16,1-8-3 16,1-13-41-16,-2-10-98 15,-3-14-198-15,-4-16-73 16</inkml:trace>
  <inkml:trace contextRef="#ctx0" brushRef="#br0" timeOffset="191958.42">17153 8875 376 0,'0'0'230'16,"0"0"-157"-16,0 0 100 15,0 0-75-15,0 0-89 16,0 0-5-16,52-22-8 16,1 21-49-16,3-3-332 0</inkml:trace>
  <inkml:trace contextRef="#ctx0" brushRef="#br0" timeOffset="192146.91">17544 8858 950 0,'0'0'146'16,"0"0"-62"-16,0 0 31 15,0 0-56-15,0 0-59 16,0 0-1-16,-27-30-18 15,19 27-65-15,-14 2-158 16,-12 1-610-16</inkml:trace>
  <inkml:trace contextRef="#ctx0" brushRef="#br0" timeOffset="193041.43">15439 8286 249 0,'0'0'30'15,"0"0"-2"-15,0 0 13 16,0 0 26-16,0 0-32 16,0 0-1-16,59-19 0 15,-54 19-5-15,-4 0 3 16,-1 0 2-16,0 0 48 16,0 0 18-16,0 0-10 15,0-1-3-15,-8-3-19 16,-15-1-37-16,-15-2-18 0,-16 2-7 15,-22 3-2 1,-18 2 11-16,-19 0-15 0,-14 0 2 16,-3 7 7-16,6 3-3 15,12 2 4-15,18-1 9 16,19-1-14-16,19-2 1 16,20-2-5-16,15-5 0 15,14 1-1-15,3-2 0 16,4 0 2-16,0 0-2 15,0 0-2-15,0 0-10 16,2 0-14-16,10 0-65 16,3 0-67-16,-3-3-212 15</inkml:trace>
  <inkml:trace contextRef="#ctx0" brushRef="#br0" timeOffset="194097.61">14304 8371 211 0,'0'0'37'0,"0"0"-34"16,0 0 2-16,0 0 28 15,0 0 50-15,0 0-27 16,-30 1-18-16,13-1-7 16,-9 0-11-16,-9 0-2 15,-8 0 7-15,-3 0 21 16,-3 0 42-16,2 3-26 16,0 3 1-16,3-1-17 15,1 1-28-15,6-1 15 16,3 3-2-16,2-3 7 15,5 2-16-15,5-2-8 0,7-2 5 16,6-1-11-16,5-2 0 16,2 0-3-16,2 0-1 15,0 0-2-15,0 0-2 16,0 0-13-16,6 0-18 16,11 1-52-16,5-1-109 15,2 0-216-15</inkml:trace>
  <inkml:trace contextRef="#ctx0" brushRef="#br0" timeOffset="194642.15">14468 8307 380 0,'0'0'46'0,"0"0"-14"16,0 0 52-16,0 0-37 15,0 0-22-15,-94 6 21 0,57-2 20 16,-2 1-20 0,-2 1-27-16,-2 1-17 0,3 0 4 15,4 0 3-15,5 0-5 16,4 1-4-16,5 0-18 15,5 3-91-15,7-2-122 16</inkml:trace>
  <inkml:trace contextRef="#ctx0" brushRef="#br0" timeOffset="194876.52">14416 8352 461 0,'0'0'79'0,"0"0"-73"16,0 0 68-16,-94-5-16 16,49 7-40-16,-3 7-15 15,-2 4-2-15,5 1-1 16,6-1-45-16,12 1-99 15,12-2-86-15</inkml:trace>
  <inkml:trace contextRef="#ctx0" brushRef="#br0" timeOffset="195267.14">14464 8553 268 0,'0'0'187'15,"0"0"-149"-15,0 0 153 16,0 0-48-16,0 0-44 15,0 0-28-15,-33 0-17 16,10 0-23-16,-4 0-21 0,-4 3 4 16,-2 9-2-16,2 5 2 15,4 7 2-15,6 6-2 16,11 7-12-16,7 0 1 16,3 3 5-16,3-4-1 15,18-1-3-15,7-6-4 16,12-5-2-16,14-8-28 15,13-9-49-15,6-7-105 16,0 0-228-16</inkml:trace>
  <inkml:trace contextRef="#ctx0" brushRef="#br0" timeOffset="195757.82">14853 8536 441 0,'0'0'60'15,"0"0"-17"-15,0 0 71 0,0 0-46 16,0 0-17-1,0 0 0-15,-72-29-6 0,66 28-13 16,-3 1-9-16,0-2-5 16,-4 2-4-16,-3 0 6 15,0 0 2-15,-1 0-1 16,3 2 3-16,1 6 1 16,2 4-7-16,5 5-13 15,-1 4-1-15,4 4 3 16,3 1 9-16,0 5-1 15,0-1 2-15,0-1-4 16,5-1-1-16,5 0-6 16,0 0-1-16,2-1 2 15,-1 0-2-15,-1-1-5 16,2-4 2-16,-3-2-2 16,2-4-1-16,-1-4 1 0,-4-2 0 15,1-6-22-15,1-1-39 16,8-3-93-16,8 0-232 15,6-9-94-15</inkml:trace>
  <inkml:trace contextRef="#ctx0" brushRef="#br0" timeOffset="196075.22">14897 8671 554 0,'0'0'31'0,"0"0"72"0,0 0 30 15,0 0-71-15,0 0-23 16,0 0-39-16,-14-17-4 16,27 17 4-16,-1 0 19 15,4 0-17-15,-5 2 4 16,-4 5-6-16,-2 1 0 16,-1 0 4-16,-4 6 2 15,0 0 4-15,0 0 7 16,0 3 5-16,0-2-3 15,-4 2 2-15,-1 0-8 16,5 0-3-16,0-2-5 16,0-1-4-16,12-4 1 15,3-3-4-15,7-5-28 16,5-2-34-16,3 0-113 16,-3-9-210-16</inkml:trace>
  <inkml:trace contextRef="#ctx0" brushRef="#br0" timeOffset="196455.2">15004 8545 473 0,'0'0'78'0,"0"0"-69"16,0 0 90-16,0 0-19 15,0 0-72-15,0 0 17 16,29-5-11-16,-9 5-8 15,-5 10-5-15,-1 0-1 0,-6-2-1 16,-2 0-2-16,-1 1 3 16,-1 0-1-16,-4 1-2 15,0 4 3-15,0-2-1 16,0 1 1-16,0 1 1 16,0 0 5-16,0 0-3 15,0 2 2-15,4-1 8 16,2 4-2-16,0 2 9 15,0 0 6-15,1 1 7 16,-2 1-11-16,-5-1-2 16,0 0-20-16,0 1 0 15,-6-4-7-15,-21 1-50 16,-14-1-49-16,-16-2-109 16,-16-5-228-16</inkml:trace>
  <inkml:trace contextRef="#ctx0" brushRef="#br0" timeOffset="199370.86">13652 7489 115 0,'0'0'470'0,"0"0"-452"16,0 0 5-16,0 0 32 15,0 0-11-15,0 0 70 0,-18 70-46 16,14-26 16-16,2 7-15 16,2 10-29-16,0 6-2 15,9 4-12-15,10 1-4 16,4 3-7 0,-1 3 9-16,2-3-14 0,0-2 0 15,-2-6 12-15,-4 1-9 16,2-4-5-16,-7 0 2 15,-1-3-6-15,-3-5 0 16,-1-3-1-16,-1-2-2 16,2-4-1-16,-2 0 0 15,2-1 3-15,3-1-3 16,-3 0 1-16,-1 1-2 0,-1-3 1 16,-4 4 0-1,-3-2 0-15,0 5 1 0,0-3-1 16,0-1 1-16,0 0 0 15,0-7-1-15,-3-3-1 16,3 2-1-16,0 0-1 16,0 2 2-16,0 3-4 15,0 0 2-15,0 1 2 16,0-4 0-16,0-1 2 16,0-4-1-16,-4 0 0 15,-2 0-1-15,0 1 1 16,1-1 1-16,4 1-1 15,1-2 0-15,0 0-2 16,0 0 5-16,0-1-3 0,1 2 0 16,2-1 0-16,0-1 0 15,-1-2 0-15,-1-3 1 16,-1-2-1-16,0 1 0 16,2-1 1-16,-2 3-1 15,3 0 0-15,0 0 0 16,1 1 0-16,0-2 0 15,-1-3 0-15,0 0 0 16,0-5 0-16,0 0 0 16,-1-6 0-16,-2-1 0 0,3-4 0 15,-1-1 0 1,-1-4 0-16,-1 1 0 16,0 0 0-16,0-2 1 0,0-2-1 15,0 2 0-15,0-3 0 16,0 0 0-16,0 0 4 15,2 0 1-15,-1-1-5 16,1-6 0-16,-2 0 0 16,2 1-1-16,-2 2 2 15,0 0-2-15,0 1 2 16,0 3-2-16,0-3 2 16,0-1-2-16,-8-1 2 15,0 0-1-15,-3-1 1 16,0 3-1-16,-1-4-1 15,-6 1 0-15,-2 4 1 0,-7-3-2 16,-4 5 1-16,-5-4-5 16,-2 1 4-16,-3-2 0 15,4 1 0-15,-2-1 1 16,5 0 1-16,1 5-1 16,3-3 0-16,-1 2 1 15,1-2 0-15,3 0-3 16,-1 0 3-16,4-1 0 15,0 2 0-15,0 1-1 16,1-3 0-16,0-1-2 16,-2 1 1-16,1 0-11 15,-1 3 13-15,-1-2-1 16,-2 0 1-16,-3 1-1 16,-2-1 0-16,-3 3 0 0,-3-2-2 15,2-1 3-15,-3-1 0 16,-1-1-1-16,1 0 0 15,-2-1 1-15,2 1 0 16,1 1 0-16,2-1 2 16,3 3-4-16,-1-3 0 15,1 0 2-15,3 1 0 16,-5-1 0-16,-3-1 0 16,-3 2 1-16,-3 2-1 15,-4-3 1-15,-4 4-1 16,-1-2-2-16,3 0 1 0,-1 0 1 15,3 1-1 1,1 2-2-16,-1 0 3 0,-1 0 1 16,0 0-1-1,-1 0 0-15,3 0-3 0,1 0 3 16,5 0-4-16,-1 2 4 16,2-1-2-16,1 1-4 15,-1-2 5-15,-1 0-2 16,0 0-20-16,-1 0 21 15,1 0 1-15,3 0 1 16,3 0 5-16,4 0-5 16,0 0 0-16,7 0-1 15,7 0 2-15,6 0-1 16,5 0 5-16,4-2 0 16,1-1-3-16,-1 1-1 0,3-3 3 15,0 3 0-15,-3-1 5 16,1-1-4-16,-1 1 6 15,-2-3-4-15,0 0 2 16,2-4-1-16,0-3 0 16,3-3-2-16,0-1-3 15,0-7-3-15,0 1 2 16,0-5 3-16,-1-6-3 16,-2-7-1-16,-5-9-1 15,-5-7-1-15,4-9 1 16,-2-4-2-16,1-2-3 15,4-2 3-15,3 4-3 0,3 1 4 16,0 7-8-16,0 1 9 16,0 3 1-16,0-2-1 15,0-7 1-15,0-4 1 16,-3-5-2-16,-3-6 0 16,-7-7-1-16,-2-18 0 15,-3-2-1-15,3 1-1 16,0 13-22-16,0 20 24 15,5 17 1-15,1 14 0 16,0 4 0-16,-3 3 0 16,3-2 1-16,-2-2-3 15,1-5 4-15,1-4-2 16,-3-2 0-16,3-5 0 16,0-6 0-16,2-1 0 0,-1 5-2 15,1 10 2-15,1 13-1 16,3 14 0-16,-2 8 1 15,2 4 0-15,-1 0 1 16,1-1-1-16,-1-3 1 16,-1-2-1-16,-1-6 0 15,0-1 0-15,0-3 1 16,1 1 0-16,0 7-2 16,3 5 0-16,1 9 1 15,1 3 1-15,0 1-1 16,0 0-1-16,0 0 0 15,0 0-1-15,0 0 0 0,13 0 2 16,8 0-1-16,6-2 0 16,13-1-1-16,8 2 2 15,10 1 2-15,11 0-2 16,13 0-1-16,7 3-3 16,5 6 2-16,2 3-8 15,-4 0-4-15,-5-3-1 16,-10-1 4-16,-7-2 3 15,-7-3 6-15,0-3 1 16,-7 0 1-16,-4 0 0 16,-7 0-4-16,-2 0 2 15,-4 0 1-15,3 1-2 0,7-1 0 16,5 0 2 0,5 0-3-16,6-3 0 0,-3-4 3 15,1 0-3-15,-5 1-1 16,-3-1 3-16,-2 2-1 15,-4-1 3 1,-4 3 0-16,-4-4 0 0,-6 5 0 16,-9-1 0-16,-3 0-2 15,-5 0 3-15,1-1-2 16,5-3 1-16,6 0-1 16,5-2 1-16,4 1 1 15,0-1 0-15,-3 2-1 16,-3 3 0-16,-9 0 0 15,-3 1 0-15,-4 0 1 0,-3 0-1 16,2 1 0-16,-1-2 0 16,3-1-1-16,-3 0 1 15,0 2-1-15,-3-1 1 16,-3 2 0-16,-3 1 0 16,-6 1 1-16,0 0-1 15,0 0-6-15,-18 0-9 16,-15 10-94-16,-3 1-345 15</inkml:trace>
  <inkml:trace contextRef="#ctx0" brushRef="#br0" timeOffset="200338.27">11443 6539 561 0,'0'0'26'16,"0"0"45"-16,0 0 9 15,0 0 2-15,0 0 22 16,-11 89-25-16,11-41-27 0,9 4 2 16,11 10-14-16,1 9-1 15,1 7-13-15,2 4-2 16,-3 1-17-16,1-2 3 15,-1-3 5-15,0-6-7 16,-6-7-2-16,1-13-3 16,-4-9-2-16,-1-14-1 15,-4-11 0-15,-1-7-2 16,-3-6-18-16,0-5-55 16,3-5-76-16,3-24-354 15</inkml:trace>
  <inkml:trace contextRef="#ctx0" brushRef="#br0" timeOffset="200793.65">12696 6411 159 0,'0'0'219'16,"0"0"-213"-16,0 0 16 15,0 0-1-15,0 0 91 16,0 0-2-16,-15 94 2 16,12-48-15-16,3 10-13 15,0 8-29-15,0 8-4 16,12 9-15-16,3 6-7 16,-2 1-7-16,1-3-9 15,-1-10-11-15,-1-10 16 16,1-11-5-16,-2-7-8 15,-3-12 0-15,-1-9-5 0,-3-12 0 16,-1-4-1-16,-1-9-47 16,-2-1-101-16,0-11-129 15</inkml:trace>
  <inkml:trace contextRef="#ctx0" brushRef="#br0" timeOffset="201868.93">12454 6261 274 0,'0'0'153'15,"0"0"-34"-15,0 0-43 16,0 0 12-16,0 0 22 16,0 0-35-16,12-102-18 15,-10 64-16-15,2-4-21 16,-1-9-10-16,2-9-6 16,2-5-2-16,0-2 1 0,-1 6-1 15,-1 15-2-15,0 14 7 16,-2 15-3-16,0 11 17 15,-2 5-10-15,2 1-11 16,4 17-10-16,5 25 7 16,9 20 2-16,3 10 2 15,2 6 0-15,-1-5 4 16,-1-8-5-16,-5-7-1 16,1-10-10-16,-1-11-62 15,0-10-69-15,-4-13-114 16,-3-11 27-16,-5-3-113 0</inkml:trace>
  <inkml:trace contextRef="#ctx0" brushRef="#br0" timeOffset="202023.52">12656 6053 333 0,'0'0'86'0,"0"0"2"16,-82-75 74-16,74 64-42 16,7 7-27-16,1 2-12 15,0 2-66-15,4 0-4 16,20-3-11-16,12 1 4 15,14-4-4-15,10 0-55 16,1-4-153-16,-3-4-150 16</inkml:trace>
  <inkml:trace contextRef="#ctx0" brushRef="#br0" timeOffset="202359.62">13097 5663 270 0,'0'0'336'16,"0"0"-284"-16,0 0 114 15,0 0-89-15,-88-46-11 16,70 44-13-16,2 2-10 16,4 0-11-16,4 8-15 15,2 8-9-15,5 4 2 16,1 1 8-16,0 6-12 15,0 4 13-15,0 3-3 0,9 7 4 16,-2 3-1 0,-2 2 3-16,4 1-9 0,-6-2 2 15,0-4-10-15,3-4-5 16,3-3 2-16,7-6-2 16,2-4-1-16,6-7-33 15,9-8-71-15,4-8-133 16,6-1-293-16</inkml:trace>
  <inkml:trace contextRef="#ctx0" brushRef="#br0" timeOffset="203057.64">13230 5799 168 0,'0'0'139'15,"0"0"-39"-15,0 0 30 16,0 0 24-16,0 0-48 0,0 0-39 15,0 0-13 1,0 0-17-16,0 0-19 0,0 0-3 16,0 0-2-1,0 0-9-15,0 0-3 0,7-3 2 16,13 1 5-16,2-1 1 16,5 1-8-16,0 2-1 15,-6 0 0-15,-5 0 0 16,-1 0 0-16,-7 0-2 15,-4 0 2-15,-4 3-8 16,0 6-3-16,0 3 7 16,0 3 4-16,-12 2 1 15,-3-1 2-15,5-2-2 0,1-1-1 16,3-3 0-16,3 0-5 16,-3-1-3-16,6-1 4 15,0 1 0-15,0-1 4 16,0 1-1-16,0 1 1 15,0 2-1-15,9-2 2 16,-2 2 0-16,2-1-1 16,-1 0 2-16,2 0 1 15,-4 2-3-15,5 1 1 16,-3 3 4-16,1 1-4 16,0 1 2-16,-4-1-2 15,-2-4 0-15,1-3 3 16,-4-2 1-16,0-5-2 15,-6-1 1-15,-9-3 10 16,-7 0-1-16,-6-6-13 16,-2-14-2-16,0-6-29 0,10-6-64 15,13-7-84-15,7-6-117 16</inkml:trace>
  <inkml:trace contextRef="#ctx0" brushRef="#br0" timeOffset="203446.46">13449 5586 554 0,'0'0'44'0,"0"0"-13"15,0 0 107-15,0 0-50 0,0 0-46 16,0 0-40-16,61-25-1 16,-31 23 0-16,-5 2-1 15,-4 0 0-15,-7 0-3 16,-8 5-4-16,-5 9-4 15,-1-1 9-15,0 2 2 16,-3 2 8-16,-6 0-3 16,2 2 9-16,1 2-14 15,6 3 0-15,0 5 1 16,0 1-1-16,7 1 0 16,7 3 3-16,-1-2-3 15,1-1 1-15,-2 2 0 16,-1-3 3-16,-3 0 1 0,3 2 28 15,-4-6-17 1,-1-1-4-16,-5 0-8 0,-1-6-3 16,-6 1-1-16,-24-3-20 15,-23 0-55-15,-19-6-149 16,-28-4-180-16</inkml:trace>
  <inkml:trace contextRef="#ctx0" brushRef="#br0" timeOffset="204092.12">10558 5565 308 0,'0'0'93'0,"0"0"-55"0,0 0 97 15,0 0-18-15,0 0-4 16,0 0-46-16,-23-6-33 15,32 49 19-15,7 14 57 16,1 8-59-16,-1 10-13 16,-1-5-6-16,3 0-12 15,-6-9-19-15,1-11-1 16,-7-7 0-16,3-11-39 16,3-8-88-16,3-14-137 15,6-10-322-15</inkml:trace>
  <inkml:trace contextRef="#ctx0" brushRef="#br0" timeOffset="204543">10602 5644 642 0,'0'0'37'0,"0"0"49"15,0 0-21-15,0 0-54 16,0 0-5-16,0 0-1 15,71-5-5-15,-32 5-5 16,-5 2-8-16,-7 8-67 16,-12 2-39-16,-9 3 38 0,-6 2 35 15,0 4 35-15,-16 1 11 16,-6 3 0 0,2-3 4-16,2-1 13 0,11-2 2 15,7-2-11-15,0 2-5 16,6-3 3-16,16 1 8 15,5-1 11-15,1-2 19 16,6 1 12-16,-2-3-15 16,-6 1-7-16,-6-2-1 15,-2 2-4-15,-9 2-13 16,-1 0-9-16,-3 6 1 16,-5 2-8-16,0 2 1 15,0 1 2-15,-15 2-1 16,-7-3-2-16,-5-3 0 15,2-3-4-15,-4-6 4 0,1-9-8 16,7-4-9-16,5-8-8 16,13-22-66-16,3-10-129 15</inkml:trace>
  <inkml:trace contextRef="#ctx0" brushRef="#br0" timeOffset="204878.56">10928 5552 600 0,'0'0'53'0,"0"0"31"0,0 0 5 16,0 0-20 0,0 0-32-16,-86-29 7 0,83 40-35 15,-2 9-4-15,4 7 24 16,1 2-20-16,0 2 4 15,0 3 1-15,9 3-3 16,3 3-6-16,0 7 7 16,-3-1 18-16,2 4-11 15,0-1-2-15,0-6-3 16,2-1-12-16,-1-4 5 16,7-2-6-16,1-7 0 15,2-7-1-15,0-2-9 16,-1-11-32-16,0-6-90 0,0-3-228 15,-2-5-182 1</inkml:trace>
  <inkml:trace contextRef="#ctx0" brushRef="#br0" timeOffset="205300.88">11130 5796 525 0,'0'0'151'15,"0"0"-149"-15,0 0 85 16,0 0-63-16,0 0-10 16,0 0-9-16,74-5 2 0,-53 5-7 15,-7 1-11-15,-7 8-10 16,-3 1-31-16,-4 2-15 16,0 0 17-16,0 2 29 15,-10-2 11-15,3 1 8 16,4-1-1-1,1-1 0-15,2 0-6 0,0-2 3 16,11 1 6-16,3-3 7 16,0 1 0-16,-1 0 12 15,-5 0 26-15,-1 1-1 16,-1 2-10-16,3-1-6 16,-3 6-5-16,0 1 4 15,-3 1-10-15,0 3 1 16,-1-2-11-16,-2 1-4 15,0-3-3-15,0 0 4 0,-18-4-3 16,-11-5 1-16,-4-5-2 16,2-3-72-16,9-11-142 15,10-17-182-15</inkml:trace>
  <inkml:trace contextRef="#ctx0" brushRef="#br0" timeOffset="205682.76">11225 5604 599 0,'0'0'0'0,"0"0"7"0,0 0-17 16,0 0 16 0,105-42-6-16,-71 42 14 0,-4 0-4 15,1 6-5-15,-10 2-5 16,-5 1-4-16,-11-3 3 15,-5 3 1-15,0-3 18 16,0 3 24-16,-5 0 37 16,-6 4-34-16,0 1-17 15,5 1-12-15,4 4 7 16,2-2-10-16,0 2 3 16,11-2 2-16,8 5-1 0,-4 0 2 15,3 1 0 1,-3 4-13-16,0 0-3 15,-6 0 3-15,-6 2 2 0,-3 0 5 16,0 0-4 0,-19-1-3-16,-16-1-6 0,-13-2-3 15,-10-2-77-15,-6-7-286 16</inkml:trace>
  <inkml:trace contextRef="#ctx0" brushRef="#br0" timeOffset="206606.53">12730 10352 237 0,'0'0'99'0,"0"0"-16"16,0 0 24-16,0 0 9 16,0 0 7-16,0 0-8 15,0 0-21-15,-13 62 0 16,13-26-48-16,0 6-18 15,0 5 11-15,0 13-5 16,3 10-5-16,-2 8-21 16,2 8 3-16,-1 0-6 15,-1-4-4-15,-1-7 1 0,2-7-2 16,-1-11-2 0,-1-15 0-16,0-13-13 0,0-14-49 15,0-13-108-15,0-2-345 16</inkml:trace>
  <inkml:trace contextRef="#ctx0" brushRef="#br0" timeOffset="207388.07">12392 11775 803 0,'0'0'10'0,"0"0"-6"15,-88-21 35-15,52 21-4 16,-3 0-4-16,0 0 20 15,1 17-9-15,5 4-28 0,6 8-11 16,7 1-2-16,7 5-2 16,12-3 1-16,1-3-7 15,1 0-1-15,20-7 3 16,7-2 5-16,5-4-11 16,6-2 7-16,2-1-8 15,0-2-16-15,-7 2 3 16,-7 0 3-16,-5 1 20 15,-11-3 2-15,-7 4-8 16,-4-1 7-16,0 1 1 16,-1 0 12-16,-13 0 16 15,-8 1 12-15,-2-2 11 0,-4-3-1 16,-2-2 0-16,0-6-3 16,2-3-22-16,5 0-2 15,1-4-19 1,4-16-4-16,14-10-8 0,4-11-60 15,33-7-150-15,23-8-262 16</inkml:trace>
  <inkml:trace contextRef="#ctx0" brushRef="#br0" timeOffset="207755.09">12836 11668 819 0,'0'0'15'0,"0"0"-6"16,0 0 43-16,-94-11-10 16,66 11 0-16,-1 5 22 15,3 5-21-15,3 4-25 16,5 2-3-16,4 0-1 16,3-2-2-16,5 1-1 15,4 6 1-15,2-1 5 16,0 6-5-16,0 4 0 15,0 5-4-15,8 2-5 16,-5 2 8-16,3 3 3 16,-4 3 4-16,-2 1-7 15,0 3-1-15,0-1 1 16,1 2-6-16,1-5-5 0,2-3 3 16,3-1-1-1,2-11-2-15,0-4-7 0,5-12-39 16,2-9-79-16,8-5-141 15,6-19-519-15</inkml:trace>
  <inkml:trace contextRef="#ctx0" brushRef="#br0" timeOffset="208188.53">12842 12066 817 0,'0'0'17'0,"0"0"0"0,0 0 37 15,0 0-42-15,0 0-9 16,0 0 7-16,67 10-6 16,-47-3-4-16,-10 0 0 15,-4-3-13-15,-6 0-7 16,0 3 9-16,0 0 1 16,0-2-2-16,-6 4-6 15,-6-1-6-15,-3 1 14 16,5-1 7-16,4-1 1 15,3-2-5-15,3 2-9 16,0-2 6-16,4 0 9 16,8 0 1-16,3 0 3 15,-3 1 2-15,1 2-1 0,-2 1 22 16,-2 1-6 0,4 2-8-16,-2 4 5 0,-2 4 5 15,1-2-6-15,-7 1-7 16,2-2 4-16,-5-5-10 15,0-2-3-15,0-4 5 16,-15-6 13-16,-2 0 4 16,-7-6-22-16,-1-16-12 15,4-7-37-15,8-16-199 16,13-12-355-16</inkml:trace>
  <inkml:trace contextRef="#ctx0" brushRef="#br0" timeOffset="208577.61">13181 11735 910 0,'0'0'15'0,"0"0"4"16,0 0-19-16,0 0-3 16,102-12 3-16,-70 11 0 15,-5 1 0-15,-8 0 0 16,-6 0-1-16,-7 1-5 15,-4 8 2-15,-2 3-2 16,0 7 6-16,0 3 10 16,-9 7 2-16,0-2 2 15,2 1-7-15,2 3-4 16,5-1-3-16,0-1 4 0,0 2-4 16,5 1-3-1,4-3 1-15,1 3 0 0,-1-1-5 16,-3 2 7-16,-3-1 0 15,-1 0 2-15,-2 1 14 16,0-4 18-16,-6-2 21 16,-15-2-1-16,-6-2-28 15,-18 0-10-15,-15-2-9 16,-17-4-7-16,-23-9-75 16,-15-8-185-16</inkml:trace>
  <inkml:trace contextRef="#ctx0" brushRef="#br0" timeOffset="209559.85">10875 8364 498 0,'0'0'202'16,"0"0"-196"-16,0 0 10 0,0 0 36 15,0 0-17 1,0 0-9-16,-116-25 6 16,56 25 4-16,-13 0-18 15,-15 0 2-15,-6 0-12 0,-2 0 13 16,-1 3 25-16,-1 0 5 16,-1-1-19-16,7-2-12 15,14 0-10-15,17 0 23 16,21-9-6-16,22-1-21 15,8 0 2-15,5 3-7 16,5-1-1-16,0 4-1 16,0-1-10-16,0 2-23 15,3 1-121-15,10-4-340 16</inkml:trace>
  <inkml:trace contextRef="#ctx0" brushRef="#br0" timeOffset="210242.22">7750 7703 761 0,'0'0'63'0,"0"0"-51"16,0 0 92-16,0 0-28 0,-106-3-46 15,55 21 19 1,-2 8 22-16,-1 11-25 0,2 11-30 16,7 6 10-16,9 10-18 15,11 9 13-15,10 2 1 16,9 4-11-16,6-3-5 16,7-9-5-16,25-6-1 15,17-8-13-15,16-12-46 16,16-12-86-16,9-16-295 15</inkml:trace>
  <inkml:trace contextRef="#ctx0" brushRef="#br0" timeOffset="211360.01">7814 8207 660 0,'0'0'103'0,"0"0"-39"16,-79 43 49-16,54-19-34 15,2 2-19-15,5 2-26 16,5 0 3-16,7 1-11 15,6 0-16-15,0-2-2 0,12-6-6 16,10-4 4-16,8-6-1 16,6-7-5-16,7-4-10 15,-1 0-32-15,1-15-11 16,-12-7-32-16,-11-7 53 16,-8-4 32-16,-12-1 0 15,0-4 19-15,-15 5-12 16,-9 3 24-16,0 5 11 15,2 8 20-15,4 7 3 16,7 6-25-16,7 4-24 16,1 0-16-16,3 6 0 15,0 16-2-15,0 8 2 16,13 4 0-16,11-2 2 0,3-2 0 16,-2-3-2-16,-2-9-5 15,2-7-12-15,-1-10-17 16,0-1-11-16,1-8-9 15,-4-13-29-15,-3-7 28 16,-7-3 40-16,-8-3 9 16,-3 1 12-16,0 2-5 15,-11 8 16-15,3 5 20 16,1 12 10-16,3 6 5 16,-1 0-41-16,1 25-2 15,1 8-7-15,3 7 12 16,0 0-3-16,12-2 3 15,10-1-8-15,3-8-3 16,5-8 3-16,3-9-3 0,4-12-3 16,2-1-4-16,-2-22-16 15,-7-4-3-15,-6-6-21 16,-9 1 38-16,-9-6-1 16,-6 1 7-16,0-1 25 15,-12-3-11-15,-9 0 13 16,-3-1 7-16,3 6-22 15,-1 8-5-15,7 10-4 16,6 8 13-16,5 7 2 16,4 3-14-16,0 0-4 15,0 11-14-15,0 16 14 0,12 13 1 16,7 5 20 0,9 0-6-16,-1-3-5 0,3-4-7 15,1-9-3-15,1-5-3 16,0-12-2-16,1-9-12 15,-4-3 0-15,-4-10-8 16,-7-14-14-16,-5-7 22 16,-10-11 14-16,-3-8 3 15,0-14 10-15,-22-9 10 16,0-15-9-16,-7-5-4 16,0-3-3-16,3 2 1 15,1 9-1-15,4 13-2 16,6 18 2-16,3 20 2 15,6 17 2-15,3 12 20 0,3 5-16 16,0 1-12-16,0 29-11 16,0 19 6-16,14 20 5 15,6 12 13-15,7 3-9 16,3 2-2-16,10-1-4 16,3-3 2-16,2-7-35 15,1-10-58-15,-5-17-123 16,-11-19-448-16</inkml:trace>
  <inkml:trace contextRef="#ctx0" brushRef="#br0" timeOffset="211528.74">8275 7865 828 0,'0'0'193'0,"0"0"-162"16,0 0 48-16,0 0-45 15,0 0-34-15,158-55-7 16,-70 40-62-16,-7-5-379 16</inkml:trace>
  <inkml:trace contextRef="#ctx0" brushRef="#br0" timeOffset="212473.93">9869 7982 751 0,'0'0'31'16,"0"0"-19"-16,0 0-9 15,0 0 51-15,0 0-6 16,0 0-17-16,-40 79 2 16,22-50-8-16,-13 5-8 15,-6 7 12-15,-12-5-3 16,-4 1-1-16,4-3 16 0,7-6 1 15,12-5-26-15,11-5-1 16,10-4-4-16,9-1-7 16,0 0 8-16,15 1 5 15,22-1 0-15,11 1 7 16,4-3-24-16,11 0 2 16,-4-4-2-16,1-5-84 15,-9-2-267-15</inkml:trace>
  <inkml:trace contextRef="#ctx0" brushRef="#br0" timeOffset="-213849.76">9807 8228 331 0,'0'0'0'0,"0"0"-4"16,0 0 4-16,0 0 32 15,0 0 37-15,0 0-18 16,0 0-8-16,0 0-9 16,0 0-11-16,0 0-6 15,0 0-17-15,0 0 5 16,0 0 8-16,0 0 26 15,0 0 25-15,0 0-2 0,0 0-13 16,0 0-6-16,0 0-9 16,-12 0-21-16,-6 0-12 15,-4 0 0-15,-3 0-1 16,-1 0 5-16,-3 0-4 16,3 1 1-16,0 3-1 15,6-1-1-15,9 1 0 16,5-4-1-16,6 3 1 15,0-1-51-15,6-1-154 16,16 0-2-16,8 1-168 16</inkml:trace>
  <inkml:trace contextRef="#ctx0" brushRef="#br0" timeOffset="-213692.18">9807 8228 468 0</inkml:trace>
  <inkml:trace contextRef="#ctx0" brushRef="#br0" timeOffset="-213658.27">9807 8228 468 0,'47'62'18'0,"-47"-62"-18"0,0 0-123 0,0 0-166 15</inkml:trace>
  <inkml:trace contextRef="#ctx0" brushRef="#br0" timeOffset="-212555.45">7666 11684 634 0,'0'0'96'16,"0"0"-83"-16,0 0 56 15,0 0 17-15,0 0-67 16,0 0 33-16,-16-16-7 16,7 16-23-16,-9 0-10 0,-6 4 0 15,-7 13-5-15,1 8 22 16,-3 4 10-16,2 6-5 16,10 3-1-16,3 1-16 15,6 3-4-15,8 0-2 16,4-1-1-16,0 4-7 15,0-5-1-15,10-3-2 16,8-1-4-16,6-6-24 16,6-7-30-16,9-8-59 15,13-11-46-15,6-4-154 16,5-13-254-16</inkml:trace>
  <inkml:trace contextRef="#ctx0" brushRef="#br0" timeOffset="-211568.94">7887 11896 575 0,'0'0'39'0,"0"0"19"16,0 0 122-16,0 0-96 16,0 0-55-16,0 0-9 15,-64 44 29-15,34-11-2 16,6-1-11-16,5 2-14 15,11-5-10-15,7-1-2 16,1-2-10-16,0-2 0 16,14-7-1-16,5-4-5 15,0-5-5-15,11-8 0 0,0 0-9 16,-1-7-15-16,-4-12 0 16,-8-2 16-16,-9-4 3 15,-8-4-8-15,0 1 22 16,0-1 0-16,-11 6 4 15,4 7 9-15,-2 5 5 16,6 10 24-16,2-1-2 16,1 2-10-16,0 0-28 15,0 10-10-15,0 12 10 16,0 5 17-16,13 0-17 16,5-1 7-16,4-6-7 15,2-3 0-15,4-7-2 16,-1-5-10-16,1-5-8 0,-2 0-7 15,-2-14-3 1,-5-7-2-16,-8-2 25 0,-10-8-2 16,-1 2 9-16,0 3 12 15,-9 3-7-15,0 9 4 16,2 8 36-16,7 3-8 16,-3 3-6-16,3 3-31 15,0 17-1-15,0 8 1 16,7 6 18-16,8 2-18 15,6-3 8-15,0-2-6 16,4-3-2-16,1-9 0 16,-1-8-9-16,5-11-1 0,1 0-4 15,-1-17 12 1,-2-13-10-16,-7-9 12 0,-9-6 4 16,-7-4 3-16,-5-9 2 15,0-8 18-15,-3-8-17 16,-11-4-4-16,1-2-4 15,1 5 1-15,0 10-3 16,3 16 0-16,6 18 9 16,1 15-4-16,1 12 4 15,-1 4 1-15,2 0-5 16,0 0 1-16,-1 0-6 16,1 0 0-16,-2 0-1 15,2 0 1-15,0 0-3 0,0 0 3 16,0 0 0-16,0 0 1 15,0 1-1-15,0 9 3 16,0 10 5-16,0 10 16 16,0 5-9-16,5 6 14 15,-2 3-17-15,3 4 2 16,5 2 18-16,3 8-13 16,0 2 1-16,7 1-2 15,1 0-13-15,-2-5-5 16,0-6 3-16,-2-6-3 15,0-7-1-15,-3-9-12 16,-6-8-26-16,-3-8-34 16,-3-5-17-16,1-7-45 15,-2 0-60-15,-1-15-177 0</inkml:trace>
  <inkml:trace contextRef="#ctx0" brushRef="#br0" timeOffset="-211295.17">8323 11702 539 0,'0'0'215'15,"0"0"-210"-15,0 0 41 0,0 0 46 16,0 0-32-16,0 0-26 16,11 6 5-16,24-6-19 15,16 0-20-15,11-3-10 16,5-14-188-16,-7-2-431 16</inkml:trace>
  <inkml:trace contextRef="#ctx0" brushRef="#br0" timeOffset="-210136.17">11680 8756 897 0,'0'0'85'15,"0"0"-85"-15,0 0 0 16,0 0 68-16,-15 102-18 0,15-50 8 16,3 4-18-16,12 6-10 15,0 2-6-15,-2-1-20 16,-7 0 0-16,-4-6-4 16,-2-8-6-16,0-10-50 15,0-14-50-15,6-16-245 16,-1-9-354-16</inkml:trace>
  <inkml:trace contextRef="#ctx0" brushRef="#br0" timeOffset="-209923.99">11614 8818 851 0,'0'0'56'0,"0"0"-52"15,0 0 45-15,0 0 34 16,0 0-61-16,0 0 24 16,123-33-19-16,-56 22-27 15,2-2-10-15,-5 2-74 16,-11-4-199-16,-14 1-275 16</inkml:trace>
  <inkml:trace contextRef="#ctx0" brushRef="#br0" timeOffset="-209649.71">12069 9114 254 0,'0'0'855'16,"0"0"-847"-16,0 0 0 15,0 0 92-15,0 0-65 16,0 0-31-16,-34-5 1 16,34 5-5-16,0 0-39 0,0 0-98 15,9-3-216-15</inkml:trace>
  <inkml:trace contextRef="#ctx0" brushRef="#br0" timeOffset="-208977.84">11749 9126 609 0,'0'0'70'0,"0"0"-54"16,0 0 75-1,0 0-12-15,0 0-26 0,0 0-5 16,70 0-13-16,-49 0-18 16,6 0-6-16,2 0-11 15,4-2 4-15,-1-1-4 16,-4-1-8-16,-3 1-22 15,-5 0-38-15,-10 1-208 16,-5-5-231-16</inkml:trace>
  <inkml:trace contextRef="#ctx0" brushRef="#br0" timeOffset="-208184.59">12468 9399 428 0,'0'0'186'0,"0"0"-185"15,0 0 108-15,-3-106 12 16,-3 62-57-16,3-6-7 15,0-9 8-15,3-3-30 16,-2-10-23-16,2-9-5 16,0-2 0-16,0-1-7 0,5 9 5 15,7 15 2-15,1 18-2 16,-1 17 5-16,-5 12-8 16,-4 10 23-16,-1 3-19 15,4 17-6-15,3 20-15 16,6 20 15-16,0 11 12 15,4 7-11-15,-3 5 3 16,-5-2-3-16,0-4-1 16,-4-4-7-16,0-9-38 15,2-8-75-15,3-19-235 0,0-14-211 16</inkml:trace>
  <inkml:trace contextRef="#ctx0" brushRef="#br0" timeOffset="-208008.06">12457 9036 51 0,'0'0'576'0,"0"0"-543"15,0 0 92-15,0 0 6 16,0 0-68-16,0 0-61 16,9-38-2-16,30 35-2 15,15 0-37-15,2-5-237 16,0-2-282-16</inkml:trace>
  <inkml:trace contextRef="#ctx0" brushRef="#br0" timeOffset="-207764.31">12929 8994 899 0,'0'0'92'0,"0"0"-86"16,0 0 45-16,0 0-5 16,0 0-39-16,0 0-4 15,-8-4-3-15,8 3-86 0,0-5-361 16</inkml:trace>
  <inkml:trace contextRef="#ctx0" brushRef="#br0" timeOffset="-207411.25">12202 9076 602 0,'0'0'272'15,"0"0"-268"-15,0 0 38 16,0 0 95-16,0 0-49 16,0 0-30-16,-19 0-12 15,19 0-25-15,0 0-15 0,0 0-6 16,0 0-18 0,0 0-105-16,0-3-443 15</inkml:trace>
  <inkml:trace contextRef="#ctx0" brushRef="#br0" timeOffset="-203640.86">13206 7429 55 0,'0'0'226'16,"0"0"-196"-16,0 0 3 15,0 0 71-15,0 0-7 16,0 0 34-16,0 0-36 15,0 0-36-15,28 4-20 16,-2-4 0-16,5 0-16 16,8 0-15-16,4 0-5 15,-1 0 2-15,3 0-3 16,-4 0-2-16,-3 0 1 16,-5 0 1-16,-10 0-2 0,-11 0 0 15,-6 0 0-15,-3 0-3 16,-3 0 3-16,0 0 1 15,3 0 0-15,2 0 0 16,1 0-1-16,6 0 6 16,-1 0 1-16,0 0-3 15,-2 0 0-15,-3 0-1 16,-5 0-2-16,-1 0 1 16,0 0 7-16,0 0-4 15,2 0 4-15,-2 0-4 16,0 0 0-16,0 0-3 15,0 0 5-15,0 0 4 16,0 0 1-16,0 0 8 0,0 0-4 16,0 0-10-16,0 0-3 15,0 0-3-15,0 8 0 16,0 5 3-16,0 8-3 16,0 7 2-16,1 5-2 15,-1 1-73-15,0-5-292 16</inkml:trace>
  <inkml:trace contextRef="#ctx0" brushRef="#br0" timeOffset="-133589.89">18868 8260 189 0,'0'0'93'0,"0"0"-43"15,0 0 47-15,0 0 1 16,0 0 8-16,0 0-19 15,0 0-18-15,-4-13-20 16,4 13-14-16,0 0-2 16,0 0-9-16,-3 0-5 15,-5 0-8-15,-5 0-10 16,-8 6 0-16,-3 4 0 16,-1 1-2-16,1-3 4 0,0-1-2 15,2 0 0-15,4-2 0 16,7 0-1-1,5-3 1-15,3 0-1 0,3-2-1 16,0 1 1-16,0 2-3 16,0 1 1-16,0 1 2 15,5 4 9-15,2-5 0 16,1 4-4-16,2 0 1 16,1 1 3-16,2 1-6 15,2 0 4-15,6-1-3 16,4 1 5-16,5-2-6 15,4-1-3-15,0 0-3 0,-2-2-59 16,-11-4-196 0,-18-1-227-16</inkml:trace>
  <inkml:trace contextRef="#ctx0" brushRef="#br0" timeOffset="-132305.43">14023 8168 493 0,'0'0'34'16,"0"0"-21"-16,0 0 76 16,0 0-29-16,0 0-17 15,0 0-11-15,-1-8-17 16,-2 13-15-16,-5 15 1 15,-3 8 2-15,-6 2 9 16,-4-1-6-16,-1-1 3 16,1-5 0-16,-1 3 6 0,1-6-3 15,3 1 5-15,0-3-4 16,3-2 0-16,3-4-4 16,6-3-1-16,5-5-4 15,1 0-4-15,0 0 0 16,3 0 0-16,16 3 15 15,5 2 2-15,6-1 0 16,3 4-8-16,0-2-9 16,-4 0 0-16,1 1 0 15,2-2-27-15,-4-6-244 16,-7-3-326-16</inkml:trace>
  <inkml:trace contextRef="#ctx0" brushRef="#br0" timeOffset="-127885.81">7207 13684 56 0,'0'0'176'0,"0"0"-159"15,0 0 30-15,0 0 9 16,0 0-11-16,0 0 24 15,0 0 9-15,10-13 12 16,1 12-29-16,5-2-11 16,15-4-6-16,11 1-8 15,13-5-9-15,13-3-9 16,9 0-8-16,8 0-10 16,5 3 2-16,-4 3-2 15,1 4 8-15,-2 2-6 0,3 2 1 16,0 0 9-16,1 0-11 15,-1 0 0-15,3 0-1 16,3 0 0-16,12 0-1 16,9-8 1-16,13-6 37 15,11 1 33-15,10 0-40 16,6 2-23-16,5-1-6 16,7 4 5-16,3 2 1 15,4 1-2-15,4 2-3 16,1-1 3-16,3 1-3 15,0-1 2-15,0-1-4 16,-3 2-3-16,-6 1 3 0,-5 2 0 16,-10 0 1-16,-2 0 4 15,-6 0-4-15,-2 0 0 16,-1 0-1-16,-6 0 0 16,4 0 0-16,-2 0 0 15,-3 0 3-15,0 0-2 16,0 0 0-16,1 0 2 15,0 0-2-15,2 0 0 16,-1 0 0-16,1 0 3 16,0 0 1-16,-1 0 5 15,3-3-7-15,6-1-1 16,1-1-1-16,4-2-1 16,5-1-4-16,-6-1 4 15,1-1 4-15,-6 2-2 16,-2 0 7-16,1-3 1 0,2 3-1 15,4-3 2-15,6-1-8 16,3-2-3-16,8 0 2 16,0 1-2-16,-1 0 0 15,3-1 4-15,-5-1 0 16,-7 1-4-16,-2 2-3 16,-8 0 3-16,-1 2 5 15,-5 2-1-15,-5 1 5 16,7-1-7-16,0 0-2 15,8 0 0-15,4 1 1 0,1 0-2 16,2 2 0 0,-5 0 1-16,-6 3 3 0,-5-1 2 15,-4-2-2-15,-3-1 12 16,1 0 0-16,-2-2-4 16,-2 0-1-16,2 0-8 15,0 2 2-15,-3-2-3 16,4 0 0-16,1 1 1 15,1 0 0-15,3 1-1 16,-4 2 0-16,0 2 1 16,-1 0-2-16,-7 2 0 15,-2 0 0-15,-6 0 5 16,0 0-3-16,-5 0-2 16,0 0-1-16,0 0 1 15,-1 0-1-15,2-1 2 0,1 1-1 16,0 0 0-16,-4 0 0 15,-2 0 6-15,0 0-3 16,0 0-1-16,-3 0-2 16,1 1-3-16,-1 1 3 15,-1 0 0-15,1-2-3 16,-4 1 3-16,2-1 1 16,-8 0-1-16,-1 0 0 15,-3 2 5-15,-2-2-5 16,-2 0 2-16,-1 0-2 15,-1 0 0-15,1 0-3 16,6 0 3-16,4-3 0 16,8-2 0-16,4 0 1 0,-1 0-1 15,0-1 0-15,-5-2 2 16,-10 2-1-16,-6-2 0 16,-10 1 0-16,-14-1 1 15,-13-2 3-15,-7 3 5 16,-5 2-3-16,6 2-4 15,4 1-3-15,5 2-1 16,1 0 1-16,1 0-3 16,-4 0 3-16,-4 8 0 15,-6-3 0-15,-2-2 1 16,-5 0 0-16,-3 0-2 16,1 0 2-16,-3-1 0 0,3 1-1 15,1 0 0 1,9 1 0-16,8 3 0 0,8-1-1 15,6 3 1-15,0-2 0 16,-1-2 0-16,2 4-1 16,2-3-1-16,1 5 2 15,-2-2 0-15,-7-1 1 16,-10 1 0-16,-8-1-1 16,-5 0 0-16,-4-2 0 15,0 2 0-15,1-1 0 16,0 1 2-16,-1 1-1 15,0-2-1-15,-3-2 3 16,-8 1-3-16,-10-3 0 0,-6-1 0 16,-8-1 0-16,-2-1 2 15,-1 0 5-15,-1 0 15 16,2 0-7-16,-1 0-6 16,9 0-5-16,3 3-4 15,6-1 2-15,5 1-2 16,-2-3 3-16,-5 0-3 15,-4 0 1-15,-4 0 0 16,-4 0 2-16,1 0-1 16,3 0 4-16,1 0 4 15,8 0-5-15,5 0-3 16,5 0-4-16,3 3 2 16,1 0-3-16,-1 0 3 15,-3 0 0-15,-4-3 0 0,-3 2-1 16,-6 0 1-16,-4-2 0 15,-3 0 1-15,0 0 0 16,3 0 1-16,0 0-2 16,4 0 0-16,3 0 0 15,1 0 0-15,2 0 0 16,1 0 0-16,1 0 0 16,-1 0 0-16,-2 0-1 15,0 0 1-15,-1 0 0 16,0 0 2-16,0 0-2 15,-1 0 0-15,3 0 0 16,0 0 1-16,-2 0 1 16,2 0-1-16,-7 0-1 15,-4 0 0-15,-6 0 0 0,-1 1 1 16,-3-1 2-16,0 0-3 16,0 0-3-16,0 0 2 15,0 4-21-15,0-4-122 16,-3 0-384-16</inkml:trace>
  <inkml:trace contextRef="#ctx0" brushRef="#br0" timeOffset="-126619.93">11269 14476 620 0,'0'0'82'0,"0"0"34"16,0 0 32-16,0 0-30 16,0 0-12-16,0 0-38 15,0 0 6-15,-44-59-24 16,44 59-39-16,0 22-11 15,0 19 0-15,0 18 17 16,6 10 4-16,5 8-2 0,3 9-3 16,-1 10 3-1,-2 6-9-15,-2-2 3 0,-3-3-7 16,0-9-6-16,3-13 0 16,0-9-7-16,2-13-19 15,0-14-36-15,0-10-59 16,1-15-33-16,0-14-169 15,-6 0-353-15</inkml:trace>
  <inkml:trace contextRef="#ctx0" brushRef="#br0" timeOffset="-126111.9">11207 14593 500 0,'0'0'189'0,"0"0"-122"16,0 0 86-16,0 0-60 15,0 0-29-15,0 0-11 16,-43-70-28-16,70 61-22 16,9 2 5-16,10-3-1 15,6 5-2-15,0 0-2 16,-4 3-3-16,-5 2 4 15,-7 0 1-15,-9 5-1 0,-6 10-3 16,-6 6 0 0,-8 6-1-16,-4 7 6 0,-3 7-1 15,-4 2-3-15,-20 4 4 16,-10-1-5-16,-10-2-1 16,-3-3 0-16,2-7 0 15,2-8 11-15,10-9-7 16,13-7 2-16,7-10 0 15,10 0 28-15,3-10 30 16,0-9-57-16,19 2-3 16,10 4 1-16,8 6 9 15,12 7-5-15,1 2 1 16,5 25-5-16,0 10-4 16,0 10 4-16,-4 4 0 0,-2 3-5 15,-3 1-2-15,-3-2-2 16,-1 2-42-16,1-7-54 15,-2-9-109-15,-2-14-184 16</inkml:trace>
  <inkml:trace contextRef="#ctx0" brushRef="#br0" timeOffset="-125883.55">11986 14862 993 0,'0'0'49'0,"0"0"-46"16,0 0 24-16,0 0 37 15,-15 117-18-15,25-59-16 16,13-2-2-16,7 4-23 16,1-3-5-16,2-2-17 15,-5-2-80-15,-2-12-129 16,-6-12-365-16</inkml:trace>
  <inkml:trace contextRef="#ctx0" brushRef="#br0" timeOffset="-125695.05">12039 14936 1025 0,'0'0'55'15,"0"0"-54"-15,0 0 11 16,0 0-12-16,0 0-113 16,0 0-180-16,42-42-249 15</inkml:trace>
  <inkml:trace contextRef="#ctx0" brushRef="#br0" timeOffset="-125419.79">12214 14265 1002 0,'0'0'12'0,"0"0"-5"16,0 0 30-16,-6 115 55 15,24-36-29-15,9 16-16 16,4 13-5-16,3 20-11 15,-1 11-24-15,-3 3-7 16,-3 3-2-16,-2-14-1 16,-2-15-3-16,-5-12-2 15,-9-13-26-15,-3-14-25 16,-2-15-80-16,-1-22-130 16,3-29-327-16</inkml:trace>
  <inkml:trace contextRef="#ctx0" brushRef="#br0" timeOffset="-125074.68">12348 14852 794 0,'0'0'48'0,"0"0"-48"16,0 0 0-16,20-72 8 15,23 70 24-15,12 2-6 16,11 0-16-16,1 5-10 0,0 6-42 16,-12 2-62-1,-14 4-39-15,-16 3 97 0,-15 5 46 16,-10 6 38-16,-1 5 55 16,-23 3-11-16,-4-2-30 15,-5 0-9-15,-6-4 3 16,-1 0-16-16,-2-7-15 15,-1-6-15-15,6-8 9 16,5-8-8-16,5-4-2 16,11-2-5-16,9-25-62 15,7-18-310-15</inkml:trace>
  <inkml:trace contextRef="#ctx0" brushRef="#br0" timeOffset="-124781.25">12948 14272 928 0,'0'0'37'16,"0"0"-12"-16,0 0-4 15,-6 89 66-15,6-25-14 16,3 17-9-16,13 12-3 15,4 16-4-15,-1 13-24 0,4 7-16 16,-3 5-6 0,-8-3-10-16,-7-11-1 0,-5-9-3 15,0-12-15-15,0-13-34 16,-8-17-35-16,1-16-50 16,-3-28-228-16,1-24-378 15</inkml:trace>
  <inkml:trace contextRef="#ctx0" brushRef="#br0" timeOffset="-124428.73">12964 14718 809 0,'0'0'30'15,"0"0"-25"-15,0 0-5 16,0 0 24-16,88-20 8 16,-34 20-6-16,6 1-10 15,-4 17-16-15,-8 4-2 16,-13 7-9-16,-12 11-17 16,-9 10 16-16,-14 8 12 15,0 3 18-15,-17 2 26 16,-8-8 2-16,-9-6-23 15,-5-6-2-15,-6-10-7 16,-6-6-10-16,-1-11 5 0,5-9-7 16,5-7-2-1,12-7-4-15,15-23-56 16,15-16-144-16,0-12-382 0</inkml:trace>
  <inkml:trace contextRef="#ctx0" brushRef="#br0" timeOffset="-123749.95">13319 15132 213 0,'0'0'624'0,"0"0"-610"15,0 0-11-15,0 0 89 16,0 0-29-16,97-46-5 16,-53 14-27-16,5-7 1 15,0-9-26-15,-3-10 6 16,-4-10-12-16,-6-16 5 15,-8-19-3-15,-7-14-2 0,-6-10-24 16,-9-8-33 0,-6-3-2-16,0 16 59 0,-9 21-14 15,-13 26 34-15,-2 36-17 16,-4 19 5-16,-4 20 3 16,-2 16-6-16,-5 32-2 15,5 20 1-15,10 24 0 16,18 16 11-16,6 11 26 15,28 8-13-15,14-2-19 16,9-4 1-16,1-5-3 16,9-10-5-16,3-14-2 15,5-17 0-15,-1-26-17 16,0-23-38-16,-4-23 10 16,-11-5-57-16,-8-33-95 0,-12-17 7 15,-15-21 156-15,-9-12 34 16,-9-12 22-16,-7 2-8 15,-16 14-3-15,-4 20 100 16,-1 25 51-16,2 19-11 16,6 16-55-16,3 1-67 15,4 30-13-15,7 13 24 16,6 15 12-16,0 5-16 16,24 8-27-16,14 4-9 15,13-1-8-15,7-3-55 16,6-10-120-16,10-16-312 15</inkml:trace>
  <inkml:trace contextRef="#ctx0" brushRef="#br0" timeOffset="-123162.22">15512 14008 595 0,'0'0'105'0,"0"0"54"15,0 0-48-15,0 0-37 16,0 0-16-16,0 0-13 16,-105-58-7-16,70 61-13 15,-1 22-4-15,-1 22-5 16,2 15-4-16,7 17 5 15,10 10-8-15,11 3 11 16,7 3-8-16,1 0 3 16,20-4-7-16,10-8-8 15,11-6-1-15,12-11-21 0,12-15-42 16,12-17-51 0,9-21-94-16,0-13-175 0</inkml:trace>
  <inkml:trace contextRef="#ctx0" brushRef="#br0" timeOffset="-122184.64">15890 14384 819 0,'0'0'146'16,"0"0"-125"-16,-111-13 51 15,77 18 6-15,-1 20-32 16,3 13-15-16,11 10 22 0,10 8-27 15,11 8-3 1,0-1-11-16,24-1-8 0,6-4-4 16,6-7-2-16,5-10-9 15,1-12-12-15,4-15-16 16,-2-14-9-16,-4-4-33 16,-3-26 28-16,-11-9 12 15,-11-11 21-15,-15-3 4 16,0-8 5-16,-24-1 11 15,-4 3 9-15,1 11-7 16,6 15 31-16,7 15 26 16,8 13-20-16,5 5-4 15,1 3-35-15,0 18 4 16,7 14-4-16,17 2 9 0,12 3 2 16,10-3-3-16,7-6-7 15,0-7-2-15,1-10-12 16,-5-11-45-16,-9-3 2 15,-4-6 13-15,-12-14 27 16,-10-10-17-16,-11-4 31 16,-3-3 2-16,-16-5 10 15,-13-4-10-15,-9 5 1 16,-2 5 5-16,3 9 11 16,10 10 2-16,12 9-6 15,9 5-2-15,6 3-11 16,0 0-4-16,9 0-11 15,19 0 15-15,14 0 14 16,10 0-10-16,8 0-2 16,-2 0-2-16,-7 0-15 0,-11 0 14 15,-13 3 1-15,-12 7 2 16,-7 2-2-16,-7 7 0 16,-1 6 0-16,0 3 17 15,0 3-6-15,0 0-4 16,4-3 2-16,17-1-4 15,11-9-3-15,9-4 2 16,6-10-4-16,0-4-16 16,0-4-27-16,-7-16 2 15,-12-6 0-15,-11-3 40 16,-16-3 1-16,-1-2 5 16,-15-2-1-16,-15 0 5 0,-7 4-8 15,0 8 17-15,4 7 5 16,5 9-2-16,12 5-10 15,12 1-4-15,4 2 0 16,0-1-7-16,15-4 2 16,15 2-10-16,16-5 16 15,6 1-16-15,0-2-2 16,-2 6 8-16,-16 0 0 16,-13 3 4-16,-8 0 10 15,-8 10-5-15,-4 13 19 16,-1 10 15-16,0 6-14 15,0 3 3-15,0 1-7 16,9 0-14-16,11-2-8 0,5-3-2 16,3-6-10-16,4-9-62 15,3-12-115-15,6-11-395 16</inkml:trace>
  <inkml:trace contextRef="#ctx0" brushRef="#br0" timeOffset="-121678.83">17305 14175 844 0,'0'0'32'16,"0"0"39"-16,0 0 0 0,0 0-7 16,-76 83 9-16,64-34-15 15,9 2-16-15,3-1-25 16,3-3-9-16,19-10-8 15,11-12-7-15,9-10-20 16,6-15-18-16,2 0-6 16,-2-23-35-16,-3-6-15 15,-10-9 49-15,-5-4 21 16,-6-4 23-16,-10-1-30 16,-11 8 22-16,-3 12 16 15,0 12 126-15,-9 15-38 16,-6 0-56-16,0 25-24 15,0 10 39-15,9 6 7 16,6 4-10-16,6 8 2 16,19 1-20-16,4 3 0 0,2 0-10 15,2 4-7-15,3 4-9 16,4 9 1-16,2 5 0 16,-3 2 0-16,-10 0 1 15,-12-9-2-15,-14-3-10 16,-3-7 6-16,-18-4 1 15,-12-8 3-15,-12-12 3 16,-11-12-2-16,-16-18 2 16,-18-8-1-16,-14-28-2 15,-3-23-38-15,14-21-17 16,29-22-19-16,38-36-122 16</inkml:trace>
  <inkml:trace contextRef="#ctx0" brushRef="#br0" timeOffset="-121131.25">18943 14414 634 0,'0'0'115'0,"0"0"-87"16,0 0 60-16,0 0-31 16,0 0 24-16,0 0 65 0,0-9-50 15,-5-42-76 1,-2-12 2-16,5-13-3 0,2-16-6 16,0-20-13-16,11-19 0 15,9-8-15-15,3 5-11 16,2 21 7-1,2 30 17-15,-6 32 2 0,-7 29 0 16,-1 22-1-16,-3 24-13 16,5 33 10-16,9 29 3 15,6 30 1-15,10 22-1 16,2 14 1-16,3 6 0 16,-2-15-1-16,-3-22-22 15,-7-18-85-15,-6-25-67 16,-9-24-193-16,-14-23-118 15</inkml:trace>
  <inkml:trace contextRef="#ctx0" brushRef="#br0" timeOffset="-120971.12">19056 14115 0 0,'0'0'951'15,"0"0"-951"-15,0 0-25 16,0 0 25-16,108-22 5 15,-22 13-5-15,23-5-95 16,4-6-124-16,-1-7-312 16</inkml:trace>
  <inkml:trace contextRef="#ctx0" brushRef="#br0" timeOffset="-120431.42">19879 13433 819 0,'0'0'137'16,"0"0"-127"-16,0 0 1 16,0 0 55-16,-46 112 5 15,46-64-25-15,12 5-13 16,18 2-9-16,9-1-16 16,4 1-8-16,2-9-6 15,-6-8-39-15,-11-8-7 16,-10-11-33-16,-15-2 9 15,-3 0 37-15,-27 0 28 16,-22 3 11-16,-20 2 9 0,-11 4 17 16,-3 3 16-16,6 2 25 15,11 1-1-15,16 4-15 16,12 0-15-16,15 3-5 16,15 0-13-16,8 1-12 15,11-5 3-15,24-6-5 16,8-7-2-16,12-13-4 15,8-9 2-15,1 0-26 16,-2-19-13-16,-13-8 2 16,-12-8 34-16,-15-7 3 0,-13-8 9 15,-9-9-6 1,0-8 2-16,-13-2 1 16,0 7 13-16,0 17-4 0,6 17 0 15,6 17 14 1,1 11-5-16,1 6-24 0,23 24-1 15,10 13 1-15,11 10 5 16,0 3-5-16,1 4 0 16,-1-1 0-16,5-5-22 15,4-5-54-15,0-9-107 16,-5-15-209-16</inkml:trace>
  <inkml:trace contextRef="#ctx0" brushRef="#br0" timeOffset="-119838">20563 13379 941 0,'0'0'132'16,"0"0"-107"-16,0 0 13 15,0 0-23-15,0 0-4 16,0 0 41-16,4 112-35 15,29-58-1-15,7 8-7 16,2 4-9-16,-2-4-5 16,-7-1-40-16,-12-15-41 15,-8-8-37-15,-13-6 15 0,0-8 11 16,-22-5 27 0,-15-4 47-16,-16-1 23 0,-8-1 35 15,-3 1 40-15,1 3-13 16,7 8 30-16,14 5-14 15,11 4-24-15,11 3-15 16,13 2-15-16,7 2-9 16,0 0-4-16,19-2 4 15,8-6-15-15,3-11 2 16,3-8-6-16,-2-11-4 16,2-3-28-16,-6-7 18 15,-3-15 18-15,-7-10 5 16,-5-9 0-16,-4-11-2 15,-5-12 6-15,-2-8-2 16,-1-3 9-16,0 12-2 0,0 14-10 16,0 20 34-16,2 21 9 15,1 8-19-15,0 11-28 16,6 22 0-16,5 15 5 16,3 14 10-16,4 5-8 15,1 3-2-15,2-1-5 16,8-2-4-16,3-5-5 15,1-7-50-15,0-8-11 16,-6-17-189-16,-7-14-302 16</inkml:trace>
  <inkml:trace contextRef="#ctx0" brushRef="#br0" timeOffset="-119173.81">20742 14366 983 0,'0'0'19'16,"0"0"0"-16,0 0 37 15,0 0 14-15,11 89-12 16,16-72-8-16,10-6-17 16,12-7-15-16,9-4-11 15,1-2-7-15,1-20-20 16,-5-7-3-16,-7-9 8 15,-13-11 6-15,-9-9-4 0,-13-13 8 16,-10-13-14 0,-3 0 12-16,-4 2-2 15,-10 20 9-15,1 22 4 0,4 18 27 16,4 17 5-16,2 5-24 16,-2 16-12-16,0 18 0 15,5 15 14-15,0 8 0 16,13 5 7-16,12 1-12 15,4-1-3-15,7-13-4 16,-2-11-2-16,-1-15-14 16,-2-11-21-16,-1-12 10 15,-3 0-27-15,-7-18-1 16,-6-13 20-16,-11-6 29 16,-3-10 4-16,-3-6 11 0,-20-6 3 15,-9 6 2-15,-1 8 1 16,4 15 19-16,8 13 6 15,10 9-18-15,8 7 1 16,3 1-21-16,2 0-4 16,25 6 0-16,16 4 2 15,17-2 6-15,8-4-8 16,2-3-3-16,-13-1-24 16,-15 4 11-16,-18-1 16 15,-14 3 2-15,-7 7 5 16,-3 4 4-16,0 7 28 15,0 12-4-15,2 8-5 16,4 9-10-16,7 6-6 0,2 3-14 16,7-3-1-16,5-4-33 15,1-4-19-15,2-10-89 16,-5-13-207-16,-6-15-489 16</inkml:trace>
  <inkml:trace contextRef="#ctx0" brushRef="#br0" timeOffset="-119020.37">22097 14205 1166 0,'0'0'19'0,"0"0"-11"0,0 0-8 16,0 0-41-16,0 0-114 15,0 0-500-15</inkml:trace>
  <inkml:trace contextRef="#ctx0" brushRef="#br0" timeOffset="-38607.73">14544 6878 167 0,'0'0'6'15,"0"0"12"-15,0 0 15 16,0 0 4-16,0 0 35 15,-52-81-25-15,52 70-4 16,0 5 0-16,0 3 18 16,0 3-10-16,0 0-16 0,0 0-20 15,0 0-5-15,0 7-8 16,-2 12 4-16,-1 6 36 16,0 6-27-16,3 2 3 15,0 6 0-15,0 5 3 16,3 2-3-16,6 0-9 15,0-1-3-15,0-5-5 16,0-7 1-16,-2-5-2 16,-1-5 0-16,-4-7 0 15,1-6-3-15,-3-7 2 16,0-3 1-16,-3 0 9 16,-15-3 0-16,-4-11-9 0,-5-2 2 15,3 4 1-15,2 2-1 16,8 4 1-16,6 5-3 15,4 1 5-15,4 0-5 16,0 1-14-16,0 14 7 16,15 4 6-16,2-3 0 15,4 0-5-15,1-4 5 16,-4-5 1-16,4-4 0 16,-1-3-6-16,-3-1 6 15,0-16 13-15,-5-5 1 16,1-2-14-16,-7-2-15 15,-7 3-43-15,0 7-99 16,-3 2-231-16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3T04:43:53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2486 962 626 0,'0'0'149'0,"0"0"-129"16,0 0 66-16,0 0 22 15,0 0-49-15,0 0-20 16,0 0-10-16,105-39-14 16,-53 39 4-16,4 0-8 15,4 0-10-15,-8 7 2 16,-4 10-1-16,-9 5-2 16,-4 5-2-16,-5 5 2 15,-7 8-4-15,-5 4 3 16,-6 1-1-16,-7 0 4 15,-5-3 0-15,0-3-2 16,-19-2-2-16,-15-1 2 0,-14-7 2 16,-16-2 4-16,-12-8-2 15,-12-11 0-15,3-3-3 16,16-5-1-16,25-19 0 16,33-19-25-16,22-10-122 15,45-8-406-15</inkml:trace>
  <inkml:trace contextRef="#ctx0" brushRef="#br0" timeOffset="242.35">3217 969 547 0,'0'0'246'15,"0"0"-224"-15,-94-4 84 0,55 8-1 16,-1 13-46-16,6 7-16 15,1 8 3-15,3 10-8 16,6 5-17-16,9 2 4 16,2 1-10-16,10-1-15 15,3-1 0-15,0-1-1 16,21 0-28-16,13-12-84 16,23-14-144-16,13-16-227 15</inkml:trace>
  <inkml:trace contextRef="#ctx0" brushRef="#br0" timeOffset="598.04">3606 1031 839 0,'0'0'175'16,"-85"-1"-171"-16,48 16 10 15,1 16 38-15,5 5-4 16,2 6-13-16,10 1 7 16,10 1-5-16,9-2-27 15,0-8-8-15,24-5-2 16,15-11-6-16,7-11-9 16,8-7 2-16,1-12-12 0,-6-17 11 15,-7-10-7-15,-15-6 13 16,-14-7 6-16,-13 4-1 15,0 1 0-15,-22 7 3 16,-9 15 4-16,-13 11-4 16,-8 11-2-16,-3 3-4 15,15 5-27-15,16 12-59 16,24 0-94-16,10-2-347 16</inkml:trace>
  <inkml:trace contextRef="#ctx0" brushRef="#br0" timeOffset="1090.78">4082 943 659 0,'0'0'178'0,"0"0"-163"16,0 0 64-16,0 0-7 15,0 0-46-15,0 0 0 16,-4 96 84-16,-2-39-51 15,3 5-34-15,3 3-12 0,0-2-10 16,0 4-2-16,0-1-2 16,-2-8-3-16,2-9-45 15,0-11-96-15,0-18-230 16</inkml:trace>
  <inkml:trace contextRef="#ctx0" brushRef="#br0" timeOffset="1457.81">4063 780 803 0,'0'0'61'16,"0"0"46"-16,0 0 18 0,0 0-78 15,0 0-47-15,0 0 0 16,70 8 15-16,-15 21-13 15,5 3 1-15,-10 2 5 16,-11 0-8-16,-17 1-1 16,-17 2-5-16,-5 0 6 15,-19 3 3-15,-20-1 0 16,-9-1 3-16,-1-4 1 16,4-6-4-16,14-9 4 15,17-4-2-15,14-8 4 16,3-3-9-16,45-4 18 15,37 0 28-15,33-6-19 16,15-11-27-16,-4 1-1 0,-38 6-33 16,-41 3-72-16,-37 4-107 15,-16 3-210-15</inkml:trace>
  <inkml:trace contextRef="#ctx0" brushRef="#br0" timeOffset="4477.77">3004 2815 26 0,'0'0'0'15,"0"0"3"-15,0 0 7 16,0 0 2-16,0 0 34 16,0 0 38-16,-15-17-18 15,15 15-25-15,-3 2-5 16,3 0 9-16,0 0 12 0,0 0-1 16,0 0 28-1,0 0 21-15,0 0 6 0,0 0-23 16,0 0-16-16,0 0-16 15,0 0-8-15,0 0-16 16,0 0-10-16,0 0-8 16,0 0-7-16,0 0-6 15,0 0-1-15,0 2-3 16,0 10 3-16,0 5 15 16,0 0-4-16,0 2-7 15,0-4 5-15,3 1-4 16,-3-3 6-16,0-1 1 0,0 0-6 15,4 1-2 1,-4-1 2-16,0 2-1 16,3 1 0-16,-3 4-2 0,3 0 5 15,-1 3-3-15,-2 2-2 16,0-2-1-16,0 0 4 16,0-5-2-16,0 1 2 15,0-4-3-15,0-1-1 16,0 0 3-16,0-1-3 15,0 0-2-15,0 2 3 16,0 1-1-16,-2 2 0 16,-1-3 1-16,3 2-1 15,0-2 2-15,-3-2-3 16,-1 4 2-16,1-2-2 16,0 2-1-16,3-1 1 0,-2 1 1 15,-1 1-1 1,0 0-1-16,0 3 1 0,0-2 2 15,0-1 1-15,0-1-1 16,-1 1 0-16,1 4-1 16,2-4-1-16,-4 7 1 15,2 2 2-15,0-1 3 16,0 4-2-16,0 0 6 16,3 0 0-16,-3 0 0 15,3-3-3-15,-2 0-3 16,1 1-3-16,-1-2 0 15,2 1 0-15,-2 2 3 0,-1 0-5 16,1 6 6 0,-1 0-6-16,0 0 4 0,0-2-4 15,-1-6 6-15,2 0-6 16,-1 1 0-16,0 0 2 16,3 4-2-16,-4 0 0 15,1-1 1-15,-3-2-1 16,4 0 1-16,-2-2 0 15,1 7 5-15,1-1-2 16,1 0 4-16,-2-1-1 16,1-3 1-16,1 3-3 15,-2 0-4-15,3 2 3 16,0 2-2-16,-1-1-2 16,-1 0 1-16,1 2 3 15,-1 0-3-15,-1 2 2 0,0 4-2 16,3 1 0-16,-3-4-1 15,3 1 3-15,0-4 0 16,0 4-2-16,0 4 3 16,0 2-1-16,0 5-3 15,0 5 2-15,0 4 4 16,0 3 2-16,0 4-6 16,0 3 7-16,3 1 4 15,6 4-11-15,1 3-1 16,-2 0 5-16,1 0-3 15,1-2-1-15,-1-9 0 16,-1-6-1-16,-2-13 0 0,-1-12-1 16,-2-14-20-16,-1-8-37 15,-2-13-44-15,0-1-50 16,0-34-82-16,0-37-722 16</inkml:trace>
  <inkml:trace contextRef="#ctx0" brushRef="#br0" timeOffset="5213.18">2152 3355 281 0,'0'0'184'16,"0"0"-176"-16,0 0 99 15,0 0 73-15,0 0-82 16,0 0 6-16,0 46-28 0,3-46-1 16,0 0 2-1,0 0-5-15,0-10-12 0,6-17 14 16,3-16-48-16,3-12-26 15,3-9 0-15,-6-15-5 16,-4-21-7-16,-3-9-12 16,1 8-3-16,3 14-10 15,0 28 30-15,-3 26 7 16,-2 16 0-16,-2 9-2 16,-1 8 0-16,5 5-4 15,6 27-15-15,8 16 18 16,5 21 3-16,8 12 7 0,0 14-5 15,-5 3-2-15,-3-3 1 16,-10-6-2-16,-6-11-16 16,-1-13-66-16,-4-9-74 15,1-20-163-15,-3-17-241 16</inkml:trace>
  <inkml:trace contextRef="#ctx0" brushRef="#br0" timeOffset="5384.67">2146 3059 737 0,'0'0'46'15,"0"0"-37"-15,0 0 104 16,0 0-66-16,0 0-47 16,0 0 0-16,54-12 5 0,13 4-5 15,18-5-48 1,15-4-279-16</inkml:trace>
  <inkml:trace contextRef="#ctx0" brushRef="#br0" timeOffset="5753.71">3730 2780 589 0,'0'0'304'16,"0"0"-296"-16,0 0 36 15,0 0 20-15,0 0-52 16,0 0 1-16,-9 103 75 16,9-42-39-16,0 7-9 15,3-3-30-15,6-3-8 16,-3-6-2-16,-3-10-12 0,-1-7-41 16,1-10-77-1,2-13-197-15,4-14-284 0</inkml:trace>
  <inkml:trace contextRef="#ctx0" brushRef="#br0" timeOffset="6215.01">3733 2759 703 0,'0'0'160'15,"0"0"-134"-15,0 0 62 16,0 0-13-16,0 0-69 0,0 0-6 15,22-13 0 1,28 19 9-16,11 6-9 0,7 4-3 16,-12 2-56-16,-15 2-20 15,-17 0 50-15,-18 1-4 16,-6 4-2-16,-16 0 30 16,-17-3 5-16,-3 0 2 15,3-2-2-15,5-1 2 16,9-2-2-16,8 0-1 15,8 0 1-15,3-1 8 16,0-1-8-16,15 0-5 16,9-1 5-16,6 1 0 15,1 1 18-15,-1 1 15 16,-5-2-5-16,-7 2 11 16,-7-1-13-16,-8 1 8 0,-3 1 2 15,0-1-10-15,0 0-15 16,-14 0-6-16,-8 2 1 15,-8-2-2-15,-6-4 3 16,-5-3 2-16,-12-4-7 16,-2-6 1-16,-5 0-3 15,7-5-16-15,9-19-82 16,16-17-248-16</inkml:trace>
  <inkml:trace contextRef="#ctx0" brushRef="#br0" timeOffset="7056">5292 2414 98 0,'0'0'560'15,"0"0"-526"-15,0 0-32 16,0 0 25-16,-24 108 55 0,21-27 1 16,3 26-28-16,0 18 20 15,13 15-26 1,1 10-29-16,-1 9-15 0,-2 13 6 15,-10 6-1-15,-1 5 18 16,0 4-16-16,-7-13 42 16,-11-10-34-16,1-6 4 15,-2-1 3-15,1-9 5 16,2-2 7-16,2-9-12 16,4-14-16-16,5-9-2 15,2-14-7-15,2-17 0 16,1-20-3-16,0-25 1 15,0-18-13-15,0-20-38 0,0-6-44 16,0-32-22-16,12-29-297 16</inkml:trace>
  <inkml:trace contextRef="#ctx0" brushRef="#br0" timeOffset="8564.5">6020 2514 389 0,'0'0'146'0,"0"0"-68"15,0 0 35-15,0 0 9 16,0 0-61-16,0 0-31 16,-23 23-13-16,4 11 19 0,-3 9 6 15,3 3-16-15,8 1-5 16,6-5-5-16,5-6-12 15,0-3-4-15,18-9-3 16,6-7 0-16,10-8 1 16,5-9-8-16,3-6 5 15,-1-18-2-15,-9-11 4 16,-13-2 3-16,-10-8 0 16,-9-3-12-16,0-2 7 15,-22 3 5-15,-8 10 3 16,-6 8-1-16,-1 17-2 15,-2 12-3-15,3 0-6 16,8 8-44-16,17 11-76 16,11 1-202-16,5-1-156 0</inkml:trace>
  <inkml:trace contextRef="#ctx0" brushRef="#br0" timeOffset="8944.23">6233 2602 744 0,'0'0'191'15,"0"0"-191"-15,0 0 0 16,0 0 27-16,-67 82 16 0,67-48-14 16,0 0-17-16,19-2-12 15,12-3-2-15,10-7-10 16,6-10-61-16,1-9-58 15,-3-3-51-15,-12-11 55 16,-11-15 87-16,-19-6 40 16,-3-7 40-16,0-6 61 15,-19 2-19-15,-2 1 24 16,3 9-26-16,3 13 3 16,8 10-7-16,5 10-41 15,2 3-35-15,0 23-16 16,8 10 16-16,11 10 16 15,6 0-12-15,2 0-4 16,7-2-4-16,2-8-15 0,0-11-68 16,3-12-105-16,1-13-170 15</inkml:trace>
  <inkml:trace contextRef="#ctx0" brushRef="#br0" timeOffset="9186.16">6721 2210 709 0,'0'0'147'15,"0"0"-136"-15,0 0 53 16,0 0 2-16,0 0 3 0,-48 111 0 16,48-40-11-16,6 15-26 15,18 7-18 1,1 6-11-16,3-7-3 0,-5-5-11 15,-2-10-55 1,-5-8-67-16,-4-16-190 0,-3-21-316 16</inkml:trace>
  <inkml:trace contextRef="#ctx0" brushRef="#br0" timeOffset="9361.69">6597 2522 966 0,'0'0'108'16,"0"0"-93"-16,0 0 33 0,0 0-28 15,0 0-14-15,155-2-1 16,-34 4-5-16,13-2-183 16,-12 0-488-16</inkml:trace>
  <inkml:trace contextRef="#ctx0" brushRef="#br0" timeOffset="10224.45">1567 3747 375 0,'0'0'151'0,"0"0"-119"16,0 0-8-16,0 0-3 16,0 0-14-16,0 0 18 15,84-47 10-15,-27 43 24 16,29 1-8-16,30 1-10 15,32 1 5-15,40-4-14 16,30-1-22-16,31-3 11 16,24 2 1-16,25 1-19 0,14 4-3 15,19 2 0-15,12 0 4 16,8 0-2-16,2 0-2 16,5 0-5-16,-9 4 5 15,-9 3 0-15,-16 4-3 16,-26 0 3-16,-34 2 2 15,-46-1-2-15,-49-3-4 16,-53-4 0-16,-42-5 4 16,-35 0 3-16,-24 0 0 15,-13 0-3-15,-2 0 0 0,-5 0-118 16,-26-11-352 0</inkml:trace>
  <inkml:trace contextRef="#ctx0" brushRef="#br0" timeOffset="11181.49">5242 5557 194 0,'0'0'43'16,"0"0"12"-16,0 0 48 15,0 0-14-15,0 0-15 16,0 0-8-16,0-3-10 16,0 3-19-16,0 0-11 15,0 0-9-15,0 10-8 16,-1 7 15-16,-5 6 61 16,3 5-45-16,-3 8-10 15,2 8 2-15,-4 12-9 0,5 12 11 16,-4 8-1-16,4 7-5 15,1 8-11-15,-1 2-13 16,3 8-2-16,-1 3 3 16,1-2 1-16,-2 4-5 15,-1-4 0-15,-1 1 2 16,-4 0-2-16,-5-3 15 16,4-4 2-16,-6-7-14 15,3-9 4-15,0-10-8 16,-1-10-3-16,2-10 2 15,-2-14-8-15,4-13-19 16,0-10-44-16,6-13-114 0,-3-3-277 16</inkml:trace>
  <inkml:trace contextRef="#ctx0" brushRef="#br0" timeOffset="12160.83">2880 6154 118 0,'0'0'0'0,"0"0"0"16,0 0 45-16,0 0-2 16,0 0-4-16,0 0-4 15,37-12 33-15,-37 12-15 16,0 0-12-16,0 0-16 15,0 6 21-15,0 5 30 16,0 6 13-16,0 3-42 16,0 4-7-16,0 5 3 0,2 9-9 15,1 3 3-15,0 10 15 16,0 9-5-16,-3 4 4 16,0 12-20-16,0 7-3 15,0 5-11-15,-2 11-1 16,-8 5 5-16,-4 8 5 15,-2 5-10-15,2 0 2 16,-2-9-11-16,4-5 14 16,-1-5-15-16,2-8 5 15,2-6-4-15,2-8-1 16,1-6 3-16,1-9-8 16,1-14 0-16,-2-13 2 15,0-14-3-15,3-10-6 0,0-9-24 16,0-1-47-16,0-20-58 15,3-21-393-15</inkml:trace>
  <inkml:trace contextRef="#ctx0" brushRef="#br0" timeOffset="14035.93">5168 7352 32 0,'0'0'53'16,"0"0"-2"-16,0 0 60 16,0 0-33-16,0 0-16 15,0 0 4-15,3 34-13 16,-3-25 1-16,0 2 21 15,0 3-2-15,0 7-21 0,0 2 22 16,0 2-12 0,0 2-21-16,0 0-2 0,0 2 3 15,0 2-12-15,-6 2-10 16,3 5 4-16,3-2-13 16,0 3 38-16,0-2-31 15,0 4 0-15,0-1-9 16,0-4 14-16,-3-2-3 15,3-2-11-15,0-6 4 16,-3-1-7-16,3-8-4 16,0-3 8-16,-2-4-6 15,1-1 6-15,1-5 1 16,0 0-1-16,0-4-2 16,0 3 0-16,-2-3-5 0,2 0-1 15,-1 0-2-15,-2 0 0 16,-7 0-30-16,-7-6-40 15,-5-13-205-15</inkml:trace>
  <inkml:trace contextRef="#ctx0" brushRef="#br0" timeOffset="15350.86">2101 4132 57 0,'0'0'243'0,"0"0"-143"16,0 0 68-16,0 0 25 0,0 0-62 16,0 0-37-16,-18-12-19 15,13 12-39-15,-6 17-28 16,-4 9 2-16,-9 18 11 15,0 6 6-15,2 6 11 16,10-1-10-16,9-6-8 16,3-5-9-16,15-13-11 15,21-11-1-15,16-14 0 16,17-6-7-16,5-14-8 16,1-15-7-16,-11-10 3 15,-24-3 19-15,-15-5 1 16,-22-4 0-16,-3-2 0 15,-17 3-3-15,-15 8 3 16,-7 12 6-16,-10 12 4 16,-7 13-7-16,-7 5-3 0,0 1-3 15,10 17-17-15,17 2-64 16,28-3-160-16,10-4-417 16</inkml:trace>
  <inkml:trace contextRef="#ctx0" brushRef="#br0" timeOffset="15831.58">3960 4047 717 0,'0'0'103'15,"0"0"-102"-15,0 0 69 16,0 0 7-16,0 0-31 15,-79 23 18-15,40 7 11 16,-3 8-22-16,6 6-20 0,11-2-19 16,13 0-2-16,9-7-3 15,3-6-9-15,33-12-2 16,18-8-7-16,17-9-17 16,5-3-32-16,-4-18-1 15,-18-8 9-15,-20-3 35 16,-19-4 11-16,-12 0 8 15,-6 0 16-15,-27 3-3 16,-19 10-4-16,-15 11-6 16,-8 12-7-16,-7 0-3 15,3 17-99-15,11 9-346 16</inkml:trace>
  <inkml:trace contextRef="#ctx0" brushRef="#br0" timeOffset="16401.49">1995 5125 795 0,'0'0'176'16,"0"0"-170"-16,0 0 1 15,0 0 37-15,0 0-27 0,0 0-14 16,-25 71 28-16,19-22 15 16,3 0-31-16,3-4-4 15,6-6 3-15,27-8-14 16,10-12 0-16,17-14-2 15,4-5-5-15,3-13-6 16,-15-12-1-16,-17-4 13 16,-22-6 1-16,-13-3 0 15,-16-3 2-15,-22 0 2 16,-8 7 9-16,-6 6-11 16,-2 10 9-16,-1 11-11 15,7 7 0-15,8 0-3 16,12 14-19-16,17 6-125 0,11 4-272 15</inkml:trace>
  <inkml:trace contextRef="#ctx0" brushRef="#br0" timeOffset="16791.43">3678 4831 612 0,'0'0'280'15,"0"0"-265"-15,0 0 95 16,0 0-11-16,0 0-61 16,0 0-15-16,-36 49 15 15,27 1 52-15,-1 8-55 16,4 10-4-16,6 7-9 16,0 2 3-16,0-1-14 15,0-2-8-15,7-7 2 16,-1-6-5-16,-3-5-17 15,-3-9-71-15,0-13-84 16,0-13-319-16</inkml:trace>
  <inkml:trace contextRef="#ctx0" brushRef="#br0" timeOffset="17372.31">2053 6118 841 0,'0'0'38'16,"0"0"5"-16,0 0 96 15,0 0-50-15,0 0-53 16,0 0-31-16,-13 47 0 15,13 20 29-15,0 15 18 16,15 7-30-16,3 3 25 16,0-3-24-16,-3-3-19 15,-2-7 0-15,-7-7-4 16,-4-8-4-16,-2-4-22 0,0-10-58 16,0-14-82-16,0-20-388 15</inkml:trace>
  <inkml:trace contextRef="#ctx0" brushRef="#br0" timeOffset="17806.14">3669 6392 837 0,'0'0'157'15,"0"0"-154"-15,0 0 53 16,0 0-8-16,0 0-44 16,0 0 13-16,-43 84 57 15,26-34-42-15,8-1 1 16,5 0-12-16,4-6-14 15,21-7-7-15,13-14 0 16,17-12 0-16,5-10-7 16,1-6-41-16,-6-18-9 15,-17-8 37-15,-16-7 15 0,-18-5 4 16,0-1 1 0,-22 0 18-16,-19 6-5 0,-11 6 9 15,-9 11-3-15,-6 13-17 16,3 9-1-16,4 3-2 15,8 22-4-15,13 9-71 16,6 2-209-16,8 1-499 16</inkml:trace>
  <inkml:trace contextRef="#ctx0" brushRef="#br0" timeOffset="18312.78">2130 7539 721 0,'0'0'309'0,"0"0"-293"16,0 0 10-16,0 0 35 15,0 0-44-15,0 0 12 16,-3 107 57-16,9-45-24 16,-2 8-24-16,-2 2-2 15,-2 3 4-15,0 3-21 16,0 0-12-16,-3-2-4 15,-3-5-3-15,1-9-18 16,4-8-42-16,1-12-52 16,15-11-60-16,22-17-410 0</inkml:trace>
  <inkml:trace contextRef="#ctx0" brushRef="#br0" timeOffset="18673.82">3906 7691 915 0,'0'0'152'0,"0"0"-148"16,0 0 51-16,0 0-27 16,0 0-13-16,0 0 25 15,-9 91 43-15,5-32-33 16,1 8-2-16,3 7-3 16,0 2-18-16,0-1-5 15,0-5-11-15,0-8-4 16,0-12-7-16,0-9-5 15,0-9-48-15,-2-9-97 16,-4-12-92-16,-7-11-590 0</inkml:trace>
  <inkml:trace contextRef="#ctx0" brushRef="#br0" timeOffset="19341.91">2839 7820 396 0,'0'0'65'0,"0"0"69"16,0 0 20-16,0 0-60 15,0 0-30-15,0 0-12 16,0-1-25-16,0 13-24 15,0 13 21-15,0 5 37 16,0 7-31-16,0 5 4 16,0 5 11-16,-2 9-16 15,-4 4-5-15,0 3-7 0,-2 3 0 16,2-3-2-16,-1-2 6 16,4-3-7-16,-3-2-3 15,0-6-6-15,1-10-3 16,1-12 6-16,1-6-5 15,2-8 0 1,1-7-2-16,0-3-1 0,0-4 1 16,0 0-1-16,0 0-12 15,-5-4-51-15,-1-16-129 16,-3-13-821-16</inkml:trace>
  <inkml:trace contextRef="#ctx0" brushRef="#br0" timeOffset="22105.08">5232 7953 149 0,'0'0'136'0,"0"0"-116"16,0 0 36-16,0 0 35 15,0 0-5-15,0 0-5 16,0 0 9-16,0 0-3 16,-21 0-35-16,21 0-19 15,0 4 1-15,0 6 32 16,0 1-15-16,0 2-12 15,0 4-5-15,0 4-3 16,-3 6-5-16,-1 5-7 0,4 6-7 16,-3 4 2-16,3 0 2 15,0-7-4-15,0-6-4 16,0-3 1-16,0-5-7 16,-2 2 14-16,2-3 9 15,0-3-9-15,0-3-2 16,0-3-4-16,0-2-8 15,0-2 2-15,0-5 1 16,0-1-5-16,0 1 0 16,0-2 0-16,0 0-1 15,0 0-12-15,-1 0-25 16,-5 0-37-16,0-7-80 16,1-11-253-16</inkml:trace>
  <inkml:trace contextRef="#ctx0" brushRef="#br0" timeOffset="24217.97">5214 5498 103 0,'0'0'46'0,"0"0"-44"0,0 0 17 15,0 0 30-15,0 0-35 16,0 0 14-16,-10 0 6 16,10 5-12-16,0 6 4 15,0 6 54-15,4 4-40 16,-4 3-25-16,0 3 1 16,0 2-5-16,3 2 9 15,0 3-13-15,0 7 7 16,0 3-7-16,2 7-4 15,-4 2 3-15,1 0-3 16,-2-4 1-16,0-4 10 16,1-8-9-16,-1-3 21 0,2-3-21 15,-2-1-1-15,0-2-1 16,0 1-2-16,0 0 0 16,0 2 1-16,0-2-1 15,0-2 2-15,0 1 8 16,-3-7-5-16,3 0-2 15,-2-4 6-15,1 0 3 16,-1-3-3-16,2 0 0 16,-1 0 3-16,1 0 5 15,0 0 1-15,-2 0-7 16,2 2 3-16,0 0-8 0,0-1-2 16,0 0 5-1,0 1 1-15,0-2-4 16,0 0-1-16,0 2-1 15,0-4-1-15,0 2 8 0,0-2-9 16,0-2 2-16,0 4-5 16,0-4 1-16,0 0 1 15,0 2-1-15,0 0 0 16,0 1 3-16,0 2 5 16,0-1 0-16,0-2-1 15,0 2 6-15,0 0-1 16,0 0-5-16,0 1-3 15,0-2 0-15,0 1-3 16,0-2 0-16,0 4-1 0,0 0 1 16,0 1-1-16,0 0 5 15,0 4 1-15,0-1 4 16,0 0 0-16,0-3 0 16,0 2-2-16,0-2 2 15,0-1-3-15,0-1-4 16,0-1-1-16,0-2 1 15,0 3-3-15,0-1 1 16,0-1 0-16,0 2 0 16,0-1 6-16,0 1 0 15,0-2 0-15,0 3 1 16,0-4-5-16,0 2 2 16,0-2-4-16,0-1 0 0,0 0-1 15,0-2 0-15,0 4-1 16,0-1 1-16,0 1 0 15,0 2-1-15,0 1 2 16,0 0-1-16,0-1-1 16,-1-1 4-16,-1 1 2 15,-1-2-1-15,3 1 1 16,0 0 1-16,0-3-3 16,0 2-2-16,0-3 2 15,0 3-2-15,0 1 0 16,0 0-2-16,0-2 1 15,0 2 1-15,0 1 1 0,-3 1 0 16,0 0 0 0,3 1 4-16,-4 0 0 0,4-3-3 15,0 1 3-15,0-1-2 16,-3-2 0-16,3 0-3 16,0-1 0-16,0 3 0 15,0 0-1-15,0 3 2 16,0 3 0-16,0 0 3 15,0 3 0-15,0-1 1 16,0 1-5-16,0 2 0 16,-2-2 2-16,2-4 2 15,0 0-2-15,0-2 0 16,0 0-1-16,0 0-3 0,0-1 3 16,0 4-1-1,0 0-3-15,0 3 3 0,0 4-2 16,-1 4 2-16,-1 0-2 15,-1-1 1-15,0 1 4 16,2-2-2-16,1 1 0 16,0 2 3-16,0-2 1 15,0-1-5-15,0 0-1 16,0 3 1-16,0 0 6 16,0 1-5-16,0-1 2 15,-2 1-4-15,1-4 1 16,-1-2 0-16,-1-2-2 15,0-5 1-15,-1-4-1 16,1-5 0-16,2-5 0 0,-1-2-1 16,2-4-6-16,-3 0-31 15,-6 0-40-15,-4-15-67 16,-7-20-290-16</inkml:trace>
  <inkml:trace contextRef="#ctx0" brushRef="#br0" timeOffset="26160.88">6337 4028 404 0,'0'0'85'0,"0"0"-30"16,0 0 90-16,0 0-13 15,0 0-54-15,0 0-24 16,0 0-23-16,0 0-19 16,-37 75 16-16,16-32 5 15,3 4 3-15,8 1-11 16,5-5 8-16,5-2-15 16,0-7-3-16,17-5-12 0,14-10-1 15,11-6 2 1,9-9 4-16,5-4-8 0,-2-2 0 15,-5-17-4 1,-13-7 0-16,-15-5 0 0,-12-4 3 16,-9-6 1-16,0-3-1 15,-21 0 1-15,-9 5 3 16,-7 5-2-16,-4 9 1 16,-3 9 4-16,-3 10-1 15,-3 6-5-15,1 0-1 16,4 12-8-16,12 6-32 15,14 4-95-15,13 2-243 16</inkml:trace>
  <inkml:trace contextRef="#ctx0" brushRef="#br0" timeOffset="27327.97">6400 4979 242 0,'0'0'62'0,"0"0"57"15,0 0 22-15,0 0-28 16,0 0-22-16,0 0-11 16,0-6-14-16,0 6-30 0,0 0-4 15,0 3-11-15,0 17-18 16,0 12 38-1,0 7 6-15,0 5-16 0,0 0-2 16,1 4-6-16,4-4-2 16,1 0 1-16,-1-1-7 15,2-4 0-15,-3-3 3 16,2-4-4-16,-3-6-3 16,0-6-4-16,-3-7-2 15,0-4-1-15,0-7-3 16,0-2 2-16,2 0 1 15,-2 0 5-15,0 0-1 16,0 0-1-16,0 0-6 0,0-3-1 16,0-6-53-1,-9 5-75-15,-6 1-181 0</inkml:trace>
  <inkml:trace contextRef="#ctx0" brushRef="#br0" timeOffset="28131.67">6488 6043 369 0,'0'0'58'15,"0"0"93"-15,0 0 26 16,0 0-78-16,0 0-26 0,0 0-4 15,0 2-15-15,0 9-29 16,0 6 25-16,0 5 14 16,0 4-27-16,0 5-12 15,0 5 6-15,0 5-5 16,0 4-3-16,0 2-12 16,1-1 14-16,-1 3-3 15,2-3-10-15,-1-3 3 16,1-6-8-16,-2-6 2 15,3-7-3-15,-3-7-3 16,0-7 2-16,0-6-3 16,0-3-1-16,0-1 1 15,0 0 3-15,0 0 0 0,0 0-1 16,0 0-4-16,0 0-23 16,-6 0-53-16,-10 0-70 15,-1 0-97-15,2 0-415 16</inkml:trace>
  <inkml:trace contextRef="#ctx0" brushRef="#br0" timeOffset="29139.62">6634 8020 180 0,'0'0'246'0,"0"0"-217"0,0 0 98 16,0 0 50-16,0 0-72 16,0 0-12-16,-7-20-11 15,5 20-27-15,-5 0-22 16,-11 15-14-16,-6 15 10 15,-12 10 23-15,2 8-13 16,0 4 1-16,4 1-1 16,6-1-19-16,9-1 7 15,6-2-12-15,9-6-6 16,0-6-2-16,23-10-5 16,15-10-1-16,16-17 4 15,7 0-5-15,3-17-6 16,-10-16-16-16,-14-4 12 15,-16-8 7-15,-15-5 2 0,-9-6-2 16,-10-2 2-16,-15 5 0 16,-6 12 1-16,-6 10 0 15,-5 11 0-15,-8 11 9 16,-13 9-8-16,-6 0-1 16,-4 10-2-16,2 11-7 15,8 8-43-15,18 0-105 16,14-4-351-16</inkml:trace>
  <inkml:trace contextRef="#ctx0" brushRef="#br0" timeOffset="37399.12">8169 4942 345 0,'0'0'59'0,"0"0"-33"16,0 0 36-16,0 0 45 15,0 0-15 1,0 0 19-16,0 0-15 0,0 0-23 15,8 0-4-15,-5 0-20 16,-3 0-16-16,2 0-12 16,-2 0 0-16,0 0-6 15,0 0-10-15,0 0-5 16,0 0-3-16,-7 8-4 16,-8 3 7-16,-3 3 6 0,-3-1-6 15,0-1 3-15,2-2 0 16,4-3 0-16,5 1-1 15,1-4-2-15,0 1 0 16,1 0 0-16,1-1 1 16,4-1 0-16,0-1 1 15,1 0 1-15,-1-2 2 16,2 1 0-16,-1 1 1 16,1-1 3-16,-2-1-2 15,3 0 1-15,0 0 0 16,0 0-3-16,0 0 3 15,0 0-4-15,0 0 1 16,0 0 4-16,0 2-7 16,0-2 1-16,0 0-1 0,0 0-2 15,0 0 2-15,0 0-1 16,0 0-1-16,0 0 4 16,0 0-4-16,0 0 5 15,0 0-3-15,0 0 3 16,0 0-3-16,0 0-1 15,0 0 1-15,0 0-1 16,0 0 4-16,0 0-3 16,0 0-2-16,0 0 1 15,0 0 0-15,0 0-2 16,0 0 2-16,0 0-2 0,0 0-1 16,0 0 1-16,0 0 1 15,0 2-2-15,0 0 2 16,-2 2-4-16,-3 3 1 15,0 1 2-15,-1 1 2 16,0-2-1-16,0 0 0 16,1 0 0-16,-2-2 1 15,3-1-1-15,-1-1 0 16,4-3 2-16,-1 0-1 16,1 3 1-16,1-3 1 15,0 0-2-15,0 0 5 16,0 0 0-16,0 0-3 15,0 1 4-15,0-1-3 16,0 0 0-16,0 0-3 0,0 0 0 16,0 3-1-16,4 3-6 15,11 1 6-15,5 4 2 16,8 2 6-16,5 1-7 16,3 3 0-16,2-2 0 15,-2-1-1-15,-3-2 0 16,-5-2 0-16,-6-3-2 15,-8 0-2-15,-2-4 3 16,-5-1-1-16,-4-2 0 16,-3 0 2-16,0 0 2 15,0 0-2-15,0 0-2 16,0 0-3-16,0 0-17 16,0 0-18-16,0 0-24 0,0 0-18 15,0 0-56-15,0 0-74 16,3 0-66-16,0 0 30 15</inkml:trace>
  <inkml:trace contextRef="#ctx0" brushRef="#br0" timeOffset="37833.96">8026 5150 266 0,'0'0'60'15,"0"0"-2"-15,0 0 56 16,0 0 9-16,0 0-23 16,0 0-5-16,9 0-29 15,10-1-21-15,13-2-12 16,12 2 3-16,10-3-2 15,5 4-7-15,9-3-5 16,5 3-15-16,7-2-3 16,7 2 0-16,-3-2-2 15,-1-1-1-15,-6 0 0 16,-8 0 1-16,-9 2-2 16,-10-2 1-16,-11 1 2 15,-15 2-1-15,-9 0-2 0,-10 0 8 16,-4 0-5-16,-1 0 22 15,0 0-3-15,0-1-12 16,0 1-10-16,0 0-1 16,0 0-6-16,0 0-43 15,2 8-87-15,0 1-168 16</inkml:trace>
  <inkml:trace contextRef="#ctx0" brushRef="#br0" timeOffset="38812.58">7841 8219 615 0,'0'0'26'15,"0"0"35"-15,0 0 98 16,0 0-54-16,0 0-42 16,0 0-26-16,0-26-37 15,0 49-13-15,-6 13 13 16,-9 5 4-16,-9 2 0 15,0-1-4-15,-4-5 0 16,1-3 0-16,2-5 2 0,2-8 3 16,4-6-3-16,8-8 1 15,4 0 5-15,6-4 0 16,1-3 6-16,0 2 5 16,0 2-4-16,10 4-6 15,8 3 13-15,12 1 0 16,3 1-14-16,4-1-8 15,-3-1 0-15,5-2-22 16,0-2-71-16,1-3-132 16,-3-4-196-16</inkml:trace>
  <inkml:trace contextRef="#ctx0" brushRef="#br0" timeOffset="39143.25">7818 8518 583 0,'0'0'125'0,"0"0"-113"15,0 0 56-15,0 0-22 16,126-36-7-16,-47 35-1 16,19 1-8-16,2 0-9 15,-6 0-20-15,-12 0-1 16,-9 0 6-16,-13 0-6 15,-11 0 2-15,-10 0 1 16,-12 0 5-16,-11 0 7 0,-7-3 28 16,-6-2 13-16,0 2-3 15,-3 0-7-15,0 1-14 16,0 2-13-16,0 0-19 16,0 0 0-16,0 0-10 15,0 0-69-15,0 3-186 16,0-3-568-16</inkml:trace>
  <inkml:trace contextRef="#ctx0" brushRef="#br0" timeOffset="41774.12">2232 11936 162 0,'0'0'175'16,"0"0"-93"-16,0 0-6 15,0 0 31-15,0 0 43 16,0 0 28-16,0 0-26 16,0 14-28-16,3-50-84 0,5-12-17 15,4-8-4-15,4-11-9 16,4-11-10-16,8-12-4 16,5-9 4-16,1-1-5 15,2 1 3-15,-2 18-9 16,-7 14 7-16,-3 22 5 15,-12 21-1-15,-6 12 1 16,-3 8-1-16,0 4-1 16,0 7-3-16,12 27-14 15,4 20 18-15,9 18 4 16,1 14 4-16,1 10-4 16,-8 1-4-16,-6-1-1 0,-7-9 0 15,-7-6-34-15,-2-13-61 16,0-10-102-16,0-19-250 15</inkml:trace>
  <inkml:trace contextRef="#ctx0" brushRef="#br0" timeOffset="41949.65">2404 11682 718 0,'0'0'95'15,"0"0"-95"-15,0 0-5 16,0 0 5-16,109-40 0 16,-45 33-68-16,0 5-86 0,-6 1-178 15</inkml:trace>
  <inkml:trace contextRef="#ctx0" brushRef="#br0" timeOffset="42675.2">2544 12864 653 0,'0'0'170'0,"0"0"-151"15,0 0 58-15,0 0-8 16,0 0-18-16,0 0 25 16,-30 61-2-16,8-27-31 15,0 10-11-15,2 7-6 16,1 4-8-16,10 1-9 0,3-3 12 16,6-5-14-1,1-6-7-15,16-7 4 0,11-11-4 16,5-10 1-1,6-14-1-15,7 0-3 0,-1-23-5 16,-2-16-3-16,-10-9 5 16,-14-11 1-16,-16-8-17 15,-3-3-1-15,-7 9 5 16,-11 11 17-16,-6 14 1 16,-4 11 3-16,-5 6 3 15,-3 9 8-15,-1 5-14 16,0 5 0-16,4 0-11 15,3 6-40-15,15 12-102 0,9-3-239 16,6-1-238 0</inkml:trace>
  <inkml:trace contextRef="#ctx0" brushRef="#br0" timeOffset="43386.47">4624 11190 160 0,'0'0'860'16,"0"0"-847"-16,0 0 10 15,0 0 48-15,0 0-63 16,0 0 0-16,-20 56 29 16,20 9 22-16,0 13-37 15,0 6 5-15,0 1-11 16,0-6-16-16,0-8-2 16,0-8-11-16,0-9-45 15,0-12-91-15,0-16-247 16,18-21-162-16</inkml:trace>
  <inkml:trace contextRef="#ctx0" brushRef="#br0" timeOffset="43867.18">4561 11222 802 0,'0'0'114'0,"0"0"-103"16,0 0 43-16,0 0 18 15,0 0-72-15,0 0-5 16,40-60 5-16,14 60 7 16,6 0-7-16,-4 9-26 15,-5 5-17-15,-15 2-5 16,-14 1 38-16,-16-2 1 16,-6 1 0-16,-6 0 9 0,-19 1 0 15,-7-1 7-15,1 1-6 16,4 0 0-16,5 2 0 15,11-1 1-15,8 1-2 16,3 1-4-16,0 3 4 16,17 1 0-16,4 1 9 15,1 1 12-15,3-2-6 16,-5 1-8-16,2 0 1 16,-4 5 4-16,-6 3-10 15,-9 3 17-15,-3-1 1 16,0 2 2-16,-18-1-4 15,-9-2 0-15,-11-6 8 16,-7-5 13-16,-6-6-6 16,-1-8 11-16,-2-7-25 15,3-2 8-15,2-9-18 0,6-10-9 16,16-3-9-16,15 5-62 16,12 6-96-16,21 8-332 15</inkml:trace>
  <inkml:trace contextRef="#ctx0" brushRef="#br0" timeOffset="44344.9">4715 12540 740 0,'0'0'87'0,"0"0"-34"15,0 0 134-15,0 0-98 0,0 0-44 16,0 0-18 0,-3 3-22-16,3 28-5 0,0 12 35 15,0 6-8-15,0 3-17 16,0 2 3-16,0 7 2 16,0 0 0-16,0-1-7 15,0-2-8-15,0-8 14 16,-2-3-2-16,-1-9 14 15,0-6-10-15,-3-12-8 16,6-7-7-16,-3-7 1 16,3-3-2-16,0-3-13 15,0 0-32-15,-3 0-40 16,3-13-85-16,0-16-613 16</inkml:trace>
  <inkml:trace contextRef="#ctx0" brushRef="#br0" timeOffset="45755.87">6947 12428 139 0,'0'0'726'0,"0"0"-698"16,0 0 56-16,0 0 26 16,0 0-69-16,0 0-27 15,-7 36 73-15,1 9-22 16,3 10-17-16,3 7-11 16,0 5-11-16,0-2-8 15,3-1 5-15,4 0 0 16,-1-5 3-16,-3-4-7 15,-3-5 1-15,0-13-11 16,0-8 14-16,0-10-11 16,0-8 1-16,0-7-6 0,0-3-1 15,0-1 0-15,0 0 0 16,0 0-1-16,0 0-5 16,0 0-18-16,-9 0-89 15,-5-8-100-15,-13-14-537 16</inkml:trace>
  <inkml:trace contextRef="#ctx0" brushRef="#br0" timeOffset="48351.12">2434 14286 220 0,'0'0'67'16,"0"0"-28"-16,0 0 80 15,0 0-29-15,0 0 6 16,0 0 25-16,0-3-20 16,0 3-39-16,0 0-10 0,0 0-5 15,0 0-8 1,0 1-14-16,0 14 9 0,0 6 17 15,0 6-23-15,0 6-14 16,0 7 4-16,3 10-4 16,3 6 0-16,1 5-1 15,-2 2 4-15,-2-1-8 16,-2-4 13-16,-1 1-3 16,0-6-7-16,0-7 0 15,0-5 1-15,0-12-7 16,0-7 0-16,0-5-5 15,0-7 0-15,0-6-1 16,0-1 1-16,0-3-1 16,0 0 0-16,0 0 0 0,0 0-2 15,0 0-17-15,-4 0-35 16,-8 0-75-16,6-17-157 16</inkml:trace>
  <inkml:trace contextRef="#ctx0" brushRef="#br0" timeOffset="49563.97">4627 14313 212 0,'0'0'279'16,"0"0"-235"-16,0 0 45 15,0 0 94-15,0 0-104 16,0 0-26-16,0-14-10 16,0 14-9-16,0 3-26 15,0 16 15-15,0 7 45 16,7 6-29-16,-3 5-7 0,1 2-2 15,-2 6-2-15,3 5-5 16,-3 1 4 0,4 5 6-16,-5-5-7 15,-1 1-4-15,-1-4-5 0,0-4 1 16,0-6-4-16,0-10 1 16,0-8-7-16,0-11-7 15,0-6 3-15,0 0-4 16,0-3 2-16,0 0 0 15,0 0-2-15,0 0-1 16,0 0-25-16,0 0-39 16,0 0-59-16,-7-17-157 15</inkml:trace>
  <inkml:trace contextRef="#ctx0" brushRef="#br0" timeOffset="50450.16">7206 14310 478 0,'0'0'304'16,"0"0"-233"-16,0 0 55 0,0 0-18 16,0 0-58-16,0 0-15 15,-36 11-4-15,9 15 11 16,-4 10-7-16,-4 6 0 16,4 5 11-16,3 4-12 15,4 4-10-15,6-1 10 16,3-2-10-16,12-2-10 15,3-7-5-15,3-8-9 16,18-6 2-16,7-9 0 16,11-11 2-16,10-9-4 15,6-1-4-15,1-21-13 16,-6-10 1-16,-5-9 11 16,-14-7 1-16,-10-11-4 0,-8-1-7 15,-8 4-5 1,-5 10 17-16,0 10 3 0,-18 13 2 15,-12 2 0-15,-10 9-2 16,-12 7-11-16,-8 5-31 16,-1 0-57-16,12 5-52 15,10 7-277-15</inkml:trace>
  <inkml:trace contextRef="#ctx0" brushRef="#br0" timeOffset="52378.27">6839 11054 717 0,'0'0'37'0,"0"0"-35"16,0 0 4-16,0 0 17 15,-80-15 1-15,58 29 20 16,1 11 15-16,3 9-30 16,2 7-1-16,4 4 9 15,6 0-14-15,2-1-1 16,4-4 0-16,0-3-12 16,13-5 3-16,11-6-12 15,7-6 1-15,8-12 0 16,10-8-4-16,2 0-7 0,1-11-6 15,-7-11-23 1,-11-7 32-16,-13-5 6 0,-11-5 0 16,-10-1-11-16,0-5 9 15,-7 4 3-15,-13 5-3 16,0 8 4-16,-4 7-1 16,4 7 7-16,-2 8-5 15,0 5-3-15,1 1-1 16,6 0 1-16,3 17 0 15,0 6-3-15,6 10 3 16,6 4 4-16,0-1-4 16,9 1-4-16,16-2 2 15,8-6-7-15,5-5-22 16,2-10-24-16,-3-7-6 16,-1-7-11-16,-8 0-4 0,-6-7 43 15,-6-14 33 1,-9 1 11-16,-6-4 0 15,-1 1 38-15,0 3 1 0,-4 3-6 16,-3 6 3-16,-1 5-3 16,3 6-20-16,-1 0-20 15,-4 14 0-15,4 9 5 16,3 3-1-16,3 3-7 16,0-3 6-16,9-2-7 15,9-4-3-15,6-10-18 16,4-7-25-16,3-3-35 15,2 0-35-15,-6-16 51 16,-4-5 33-16,-9-2 32 0,-9-3 22 16,-2 3 43-16,-3-3 2 15,0 6-11-15,0 4-17 16,0 8 3-16,0 5 3 16,0 3-15-16,0 0-30 15,0 19-6-15,0 6 6 16,3 5 14-16,6-1-13 15,6-1-1-15,0-9 0 16,7-5-6-16,2-11-9 16,7-3-7-16,-1-11 2 15,-3-17 13-15,-5-5 6 16,-10-6 1-16,-6-10 27 0,-4-5 7 16,-2-11-9-1,0-3-6-15,-2-3-6 16,-5 4-5-16,1 10 7 0,1 18 3 15,0 17 15-15,5 15 19 16,-2 7-32-16,-1 23-20 16,0 25-8-16,-3 19 8 15,3 20 6-15,3 9-4 16,0 3-2-16,0-1-2 16,9-3-37-16,10-15-99 15,2-16-148-15,2-25-282 16</inkml:trace>
  <inkml:trace contextRef="#ctx0" brushRef="#br0" timeOffset="52568.76">7413 11103 821 0,'0'0'180'0,"0"0"-156"16,0 0 40-16,0 0-26 15,0 0-30-15,0 0-15 16,155-10 7-16,-48 2-171 16,-10-4-427-16</inkml:trace>
  <inkml:trace contextRef="#ctx0" brushRef="#br0" timeOffset="54176.43">1815 12391 7 0,'0'0'53'0,"0"0"-43"16,0 0 26-16,0 0 81 16,89-45-10-16,-48 38-22 0,6-2-3 15,13-1 3 1,13-2-14-16,18 0-29 0,21-4-7 15,18 1 7-15,16 1-19 16,9 1 0-16,11 5-16 16,-1 5 10-16,-4 3-15 15,-4 0-1-15,-9 0 2 16,-4 0-1-16,-5 0-2 16,-5 0-5-16,-4-4 3 15,4-1-5-15,2-3-18 16,1-1-17-16,5 1 1 15,7 0 28-15,0 0 13 16,2 3 1-16,-7 1-1 16,-9 3 1-16,-3-1-1 15,-9 0 5-15,-8 2-5 0,3-1-1 16,-2 1 1-16,5 0 5 16,6 0-1-16,5 0 0 15,1 0-1-15,0 0 11 16,1 3 7-16,-7 4-11 15,-8-2 8-15,-1 3-6 16,-9-3 4-16,-2-2 0 16,3-2-8-16,-2-1 4 15,5 0 13-15,-4 0-16 16,-6 0 0-16,-12-3-2 16,-9 1 11-16,-13 0-9 15,-14 0 7-15,-13-3-7 0,-11 2-4 16,-9 1-5-16,-5 0 0 15,-4 0 0-15,-8 1-14 16,-4-2-74-16,-1-4-186 16</inkml:trace>
  <inkml:trace contextRef="#ctx0" brushRef="#br0" timeOffset="55284.47">3849 10829 311 0,'0'0'82'15,"0"0"10"-15,0 0 30 16,0 0-45-16,0 0-39 15,0 0-30-15,17 26 25 16,-2 21 52-16,-6 13-25 16,-2 15-22-16,-4 9-19 15,-3 9-12-15,0 14 0 16,0 6 8-16,0 8 10 16,0 6-3-16,-7-5-4 15,-8-3-6-15,-5-5-5 16,-3-8-4-16,-3-6 6 15,2-6-2-15,2-2-3 0,4 0 10 16,6 0-12-16,6-1 1 16,3-1-1-16,3 2 8 15,0 2-6-15,0-6-2 16,0-4 21-16,9-9-15 16,2-7 5-16,0-5-9 15,-2-7 2-15,2-6-4 16,-4-2-1-16,4-1 0 15,-4 3 2-15,1 9 0 16,-4 3 4-16,-1 8-4 16,-3-1-3-16,0 0 4 15,0-3-3-15,-3 3 1 16,0-5 0-16,3-1 1 0,0-5 0 16,0-2 2-16,0-3-3 15,9 2 1-15,0 2-1 16,-1 4-2-16,-1 3 0 15,-3 3 0-15,-1 3 2 16,-1 5-1-16,-2 1 2 16,3-2-3-16,0-6 5 15,3-9-2-15,0-6 0 16,4-3-2-16,-4-5 0 16,-3-1-1-16,-3-2 2 15,0-3-2-15,0 4-4 16,-10-1-12-16,-8-1-41 0,6-9-94 15,9-23-279-15</inkml:trace>
  <inkml:trace contextRef="#ctx0" brushRef="#br0" timeOffset="56309.22">5672 10826 637 0,'0'0'13'16,"0"0"-10"-16,0 0-1 0,0 88 45 15,-3-27 28 1,3 11-16-16,3 20-10 0,12 22 17 16,6 16-29-16,0 13-12 15,-2 7-12-15,-4-3-7 16,-3 0-1-16,-9-5-2 15,-3-4 0-15,-6 0-2 16,-18-1-1-16,-4-5 0 16,-3 0 0-16,1-13 3 15,0-7-3-15,7-3 0 16,7-6 7-16,4-2 28 16,6-4-6-16,6-1-10 15,-3 4 0-15,3 1-6 16,0-1 4-16,0-1-8 15,6-4-5-15,0-3-1 0,-1 2 3 16,-2-5-1-16,-2-3 3 16,-1-4-4-16,0-5 9 15,0 0-11-15,0-4 2 16,0 2 8-16,0 0-8 16,-6-4 0-16,0-4-1 15,3-6 2-15,0-8-5 16,-1-2 4-16,-1-2-4 15,1-2 4-15,-1-2 1 16,-1-5-2-16,3-6 4 16,0 1-4-16,2-5 3 15,-2-3-5-15,3 0 2 16,0-1-3-16,0-4 2 16,0-6-2-16,0-5 1 0,0-7-1 15,0-2 2-15,0-2-2 16,0 0 0-16,0 0-2 15,0 0-10-15,0 0-7 16,-9-9-45-16,-12-8-113 16,-10-7-325-16</inkml:trace>
  <inkml:trace contextRef="#ctx0" brushRef="#br0" timeOffset="58265.77">4504 9878 393 0,'0'0'104'15,"0"0"5"-15,0 0-23 0,0 0-35 16,0 0 18-1,0 0-1-15,0 0-2 0,-21 99-5 16,17-55-9-16,-5 6-8 16,0 4-11-16,1 0-3 15,-3 2-9-15,2-4-5 16,-2-6-15-16,4-7-1 16,1-8-5-16,1-9-32 15,5-5-44-15,0-9-115 16,0-8-265-16</inkml:trace>
  <inkml:trace contextRef="#ctx0" brushRef="#br0" timeOffset="58778.23">4391 9874 544 0,'0'0'58'0,"0"0"9"15,0 0-38-15,0 0-18 16,88-42 8-16,-45 42 15 16,2 0-1-16,-5 4-20 15,-7 9-12-15,-11 2-1 16,-10-1-1-16,-6 1-6 16,-6 2-6-16,0 0 9 15,-4 0 4-15,-10-3-16 16,1-2 12-16,5 0-15 15,2 0-1-15,2 0 12 16,1 1 5-16,3-1 3 0,0 0-7 16,0 2-1-16,13 0 7 15,4 1 1-15,2 0 1 16,2-1 0-16,0 0 2 16,0-1 2-16,-8-1 2 15,-2 0 2-15,-7 1 21 16,-4 1-16-16,0 3 17 15,0 0-7-15,-15 7 8 16,-3 3-6-16,-4 2 1 16,-2 0-4-16,-1-2 13 15,-4-4 0-15,-2-4-2 0,3-5-3 16,1-5-3-16,5-5-9 16,8-4-6-16,2 0 5 15,5-14-13-15,7-8-5 16,0-5-40-16,19-4-130 15,18-8-312-15</inkml:trace>
  <inkml:trace contextRef="#ctx0" brushRef="#br0" timeOffset="58960.51">4834 10118 748 0,'0'0'114'15,"0"0"-58"-15,0 0 37 16,0 0-61-16,0 0-18 16,85-5-14-16,-30 5-37 15,6 0-148-15,-13 0-266 16</inkml:trace>
  <inkml:trace contextRef="#ctx0" brushRef="#br0" timeOffset="59137.23">4813 10366 810 0,'0'0'104'16,"0"0"-66"-16,0 0 62 0,0 0-55 16,0 0-45-16,130-38-68 15,-57 21-46-15,4-3-209 16</inkml:trace>
  <inkml:trace contextRef="#ctx0" brushRef="#br0" timeOffset="59346.67">5177 9893 768 0,'0'0'103'16,"0"0"-17"-16,0 0 50 0,0 0-71 15,0 0-44-15,0 0 56 16,-12 106-18-16,31-45-40 16,5 14-14-16,3 11-5 15,-6 7-42-15,-8 1-133 16,-13-5-500-16</inkml:trace>
  <inkml:trace contextRef="#ctx0" brushRef="#br0" timeOffset="67927.27">11036 11492 580 0,'0'0'145'0,"0"0"-137"0,0 0 16 15,3-112 65 1,7 67-16-16,5-7 0 0,3-2-6 16,3-3-21-16,3-8-23 15,0-5-15-15,0-5 0 16,1-1-7-16,-1-3 0 16,-5 4 0-16,4 7 2 15,-4 6-3-15,-6 18 1 16,-1 12-1-16,-6 14 2 15,-3 12 9-15,-1 2 4 16,-1 4 3-16,1 9-8 16,4 23-10-16,7 16-6 15,4 22 6-15,6 11 11 16,3 14-8-16,-4 3 6 16,-7 3 1-16,-7-6-4 0,-8-7-4 15,0-7-2 1,-5-10-2-16,-9-13-8 0,-2-12-26 15,3-17-37-15,-2-15-77 16,6-14-90-16,1-8-141 16</inkml:trace>
  <inkml:trace contextRef="#ctx0" brushRef="#br0" timeOffset="68127.24">11073 11036 681 0,'0'0'49'0,"0"0"-3"15,0 0 19-15,97-24-42 16,-37 18 4-16,11 3-9 16,1-1-18-16,-11 0-31 15,-18-5-283-15</inkml:trace>
  <inkml:trace contextRef="#ctx0" brushRef="#br0" timeOffset="69340.16">12229 10427 532 0,'0'0'39'0,"0"0"2"16,0 0-27-16,12 87-14 16,3-14 48-16,0 21 32 15,4 18 14-15,-1 13-5 16,2 10-38-16,-1 13-26 15,-3 7-4-15,-2 8-8 16,-7 7 9-16,-7-1 12 0,0 1 12 16,-4-7-33-16,-11 0 10 15,4 1 7-15,4 0-3 16,4 4-5-16,0-2 3 16,0 0-8-16,-1-9-6 15,1-17-7-15,-2-23-2 16,2-29-3-16,0-29 1 15,3-26-2-15,0-18 1 16,0-15-21-16,0 0-20 16,0-20 2-16,17-18-6 15,0-15-89-15,1-9-162 16,-4-11-174-16</inkml:trace>
  <inkml:trace contextRef="#ctx0" brushRef="#br0" timeOffset="69917.06">13245 10367 678 0,'0'0'156'15,"0"0"-155"-15,-12 90-1 16,12-37 39-16,0 15 18 16,10 14 10-16,4 10 0 15,-1 3-18-15,0-3-17 16,-7-6-15-16,-1-11-9 16,-5-11-4-16,0-11-4 15,-3-10 0-15,-6-14-3 16,2-10-18-16,2-9-38 15,2-10-80-15,2-15-106 16,-1-19-78-16</inkml:trace>
  <inkml:trace contextRef="#ctx0" brushRef="#br0" timeOffset="70434.19">13224 10442 498 0,'0'0'84'0,"0"0"-4"16,0 0 33-16,0 0-59 15,0 0-5-15,0 0-26 16,79-56-15-16,-33 59-3 16,-1 8-2-16,-3 0-2 15,-8 3 0-15,-9 0-1 16,-13 2-1-16,-12 2-2 0,0 4-7 15,-23 5-9-15,-10 0 7 16,-8 4 12-16,1 0 3 16,4-2-1-16,8-1 1 15,13-3 3-15,10-3-6 16,5 3 2-16,14-4 1 16,16 1-3-16,7 0 3 15,9 0-3-15,1 4 1 16,2-2 3-16,-7 2-2 15,-8-1 1-15,-15 0-1 0,-11-3 0 16,-8 1 3 0,0 0 11-16,-17 0 5 0,-11 4 13 15,-8 0 1-15,-5 0 1 16,-1-4-1-16,1 0-7 16,1-9-1-16,6-1-10 15,3-5-4-15,2-7-6 16,4-1-2-16,4 0-4 15,6-11-1-15,15-11-19 16,2-6-38-16,29-6-83 16,20-5-253-16</inkml:trace>
  <inkml:trace contextRef="#ctx0" brushRef="#br0" timeOffset="71002.86">14627 10093 582 0,'0'0'63'15,"0"0"-63"-15,0 0-16 16,-23 131 16-16,21-44 51 15,2 27 20-15,0 16 30 16,0 14-37-16,0 10-32 16,0 4-23-16,0 7-5 15,0 3-2-15,0-1 1 16,-13 6-3-16,-8-8 4 16,-4-2-3-16,-1-5-1 0,5-3 43 15,3-3 59-15,4-7-58 16,6 1-6-16,7-9 4 15,1-8-26-15,0-4-8 16,0-16 0-16,0-19-7 16,-5-22 3-16,4-24-4 15,1-20 0-15,0-17-3 16,0-7-14-16,0-18-19 16,4-23 21-16,5-18-92 15,0-13-160-15,-2-12-360 16</inkml:trace>
  <inkml:trace contextRef="#ctx0" brushRef="#br0" timeOffset="72752.6">15306 10788 242 0,'0'0'210'0,"0"0"-160"16,0 0 62-16,0 0-5 16,0 0-49-16,-106-8-11 15,68 27 4-15,3 8 1 16,4 5-22-16,10 4 2 16,8 1-17-16,7 4 0 15,6-1-3-15,0-4-1 16,15 0-5-16,9-6-4 15,8-8-2-15,13-7 0 0,7-7-4 16,5-8 3 0,0-2-14-16,-8-16-15 0,-12-9 7 15,-12-4 5-15,-11-7 12 16,-7-6 2-16,-7-5 3 16,0 0 0-16,-15-1 1 15,-7 9 4-15,-1 10 8 16,3 10 2-16,0 9 10 15,7 4 5-15,2 8-15 16,3 0-7-16,-1 9-6 16,1 17 1-16,1 8 8 15,4 5 3-15,3 3-2 16,0 1-3-16,5-2 2 16,14-2-5-16,6-6-2 15,6-7-3-15,7-6-1 0,5-7-3 16,0-9-11-16,0-4 1 15,-4 0-7-15,-8-11 2 16,-8-11 10-16,-10-2 8 16,-7-5 1-16,-6-6 0 15,0-4 4-15,0-3-4 16,-10 1 3-16,-5 7-1 16,4 9 2-16,-1 9 2 15,2 6 8-15,3 6-5 16,0 3-5-16,4 1-4 15,-1 0 1-15,-2 14-1 16,3 10 0-16,3 6 1 0,0 5 3 16,0 2 1-16,18-3 0 15,7 0-5-15,4-4 3 16,5-6-2-16,-3-9-1 16,1-2-2-16,-1-10-1 15,-4-3-3-15,-2 0-9 16,-5-6 9-16,-6-8-6 15,-3-6 8-15,-8-4 0 16,-3 0 5-16,0 0-2 16,0 0 2-16,0 3 5 15,0 3 0-15,0 3 1 0,0 1 6 16,0 0-7 0,0 1 2-16,-3 4-1 0,1 1-6 15,1 3 4-15,1 3 1 16,0 0-2-16,0 2-4 15,0 0 2 1,0 0-1-16,0 0-1 0,0 0-4 16,0 0 4-16,0 0 0 15,0 0 3-15,0-3-2 16,0-1 0-16,0 0 6 16,0-2-5-16,1-5-1 15,3-2 3-15,-3-5-3 16,2-5 0-16,-3-4 3 15,0-9 1-15,0-5-2 0,0-8 3 16,0-7-3-16,0-3-3 16,0-4 0-16,0 1 0 15,-6 4 1-15,0 2-1 16,1 9 0-16,1 12 4 16,2 9-3-16,0 14 17 15,2 10-16-15,-2 2 2 16,2 8-4-16,-1 29-4 15,1 20-3-15,0 19 7 16,0 13 5-16,11 5 0 16,-2 4 1-16,-1-1-4 15,-3-5-2-15,-3-6 0 16,-2-11-1-16,2-11-6 0,-1-9-37 16,8-17-68-16,0-13-220 15,3-17-204 1</inkml:trace>
  <inkml:trace contextRef="#ctx0" brushRef="#br0" timeOffset="72963.03">15790 10629 366 0,'0'0'127'0,"0"0"-25"16,0 0 67-16,0 0-54 0,0 0-66 15,0 0-24 1,107-14-10-16,-59 23 5 0,1-1-20 16,-4-1-5-16,2-3-90 15,-6-4-219-15,-5 0-157 16</inkml:trace>
  <inkml:trace contextRef="#ctx0" brushRef="#br0" timeOffset="73448.74">15779 10676 166 0,'0'0'92'0,"0"0"-80"15,0 0 42-15,0 0 31 16,0 0 10-16,0 0-4 16,51 54-38-16,-45-30-17 15,-6 5 5-15,0 5 22 16,0 2-27-16,-11-1 5 15,-1 0-8-15,2-3-20 16,-3-1-5-16,-4 0-8 16,-7-9-13-16,-12-5-113 15,-13-9-194-15</inkml:trace>
  <inkml:trace contextRef="#ctx0" brushRef="#br0" timeOffset="74595.17">12274 13452 129 0,'0'0'131'15,"0"0"-74"-15,0 0 22 16,0 0-23-16,0 0-28 16,0 0-11-16,19 14 5 15,-16-5 19-15,0 2-3 16,-3 1-5-16,2 1 9 0,-2 2-6 15,0 4 1 1,0 2 4-16,0 5-4 0,0 3-5 16,0 8-5-16,0 4-3 15,-6 4 7-15,1 2-3 16,1 3-11-16,1 1 8 16,1 3 10-16,-2 4-14 15,1 4 7-15,3 6-8 16,0 2-4-16,0 1 5 15,0 1-6-15,13-3-5 16,-1-6-2-16,3-8-6 16,-3-13-2-16,3-10 0 15,0-15-26-15,7-17-46 0,5-5-117 16,6-36-266 0</inkml:trace>
  <inkml:trace contextRef="#ctx0" brushRef="#br0" timeOffset="75414.03">14504 13430 469 0,'0'0'103'0,"0"0"-100"16,0 0-3-16,0 0 70 16,-60 73-8-16,48-42-8 15,6 8-3-15,2 9-26 16,1 11 16-16,1 13-13 15,1 6 12-15,-1 8 19 16,-2 2-5-16,-3 4-16 16,-3 2-5-16,-5-2-23 15,-2-3 5-15,-4-8-6 16,4-1-2-16,-2-5-2 16,4-11 3-16,0-6-8 0,3-13 1 15,4-11-1-15,0-9-17 16,-1-8-13-16,0-9-48 15,-5-8-120-15,5 0-251 16</inkml:trace>
  <inkml:trace contextRef="#ctx0" brushRef="#br0" timeOffset="76512.2">10712 11834 524 0,'0'0'72'0,"146"-11"-69"0,-38-4 1 15,24-1 15-15,26 2-4 16,18 4-6-16,18 5-5 16,15 2 1-16,18 3-5 15,19 0 2-15,15 0-2 16,15 0 3-16,5-2 8 16,5-1 0-16,3 2-1 15,1 1-10-15,-5 0-1 16,-14 0-1-16,-22 17 2 15,-19-3-1-15,-20 3 2 0,-16-5-2 16,-10 0 4 0,-12-4 2-16,-2-3 3 0,-11-1 2 15,-15 2-2-15,-12-2-5 16,-19 3-2-16,-22-4 1 16,-27 0-1-16,-22-3 4 15,-18 0 17-15,-12 0 15 16,-2 0 11-16,-3-3 8 15,0 0-21-15,-3-2-14 16,-1 5-8-16,-3-2 13 16,0 0 1-16,0 2 0 15,0 0-4-15,0 0-11 16,0 0-11-16,0 0-1 0,0 0-4 16,-6 0-9-1,-16-4-73-15,-8-10-137 0,-1-8-344 16</inkml:trace>
  <inkml:trace contextRef="#ctx0" brushRef="#br0" timeOffset="78290.97">11303 12272 664 0,'0'0'132'16,"0"0"-124"-16,0 0 35 0,0 0 12 16,0 0-7-16,0 0 31 15,-97 89-16-15,67-34-13 16,6 6-21-16,12 0-8 16,12-3-15-16,0-8-1 15,22-12-4-15,19-13 3 16,9-8-3-16,7-17-1 15,0 0-6-15,-5-21 2 16,-10-13 4-16,-15-14 3 16,-11-7-2-16,-16-4-1 15,0-2-2-15,-21 13-1 16,-8 9 3-16,-6 14 0 16,-4 11 7-16,-5 11-4 15,0 3-3-15,4 3-6 16,10 19-14-16,12 9-56 0,15 13-86 15,3 12-183-15,6 5-254 16</inkml:trace>
  <inkml:trace contextRef="#ctx0" brushRef="#br0" timeOffset="78605.64">11252 13309 1066 0,'0'0'5'0,"0"0"18"16,0 0-15-16,-3 83 69 15,3-33-25-15,0 11-15 16,1 12 9-16,2 16-18 15,-3 10-11-15,0 8-6 16,-14 3-5-16,-1-7-4 16,0-7 3-16,10-16-4 15,5-18-1-15,0-20-8 16,2-22-52-16,22-20-96 16,7-7-355-16</inkml:trace>
  <inkml:trace contextRef="#ctx0" brushRef="#br0" timeOffset="79203.03">13400 12140 729 0,'0'0'26'16,"0"0"-18"-16,-97 30 56 0,60 4 19 15,-1 12-10-15,7 3-17 16,10 2-8-16,17 0-29 16,4-6-14-16,20-6-3 15,15-9-2-15,7-13 0 16,5-14-9-16,-2-3-2 16,-3-17-8-16,-9-12 9 15,-11-5 3-15,-10-4 7 16,-12-1 0-16,0 2 0 15,-12 6-2-15,-10 7 4 16,-8 14-2-16,-10 10 0 16,-4 10-2-16,-2 24-47 15,10 10-120-15,11 11-168 16</inkml:trace>
  <inkml:trace contextRef="#ctx0" brushRef="#br0" timeOffset="79586.33">13218 13314 295 0,'0'0'839'16,"0"0"-839"-16,0 0 0 0,-87 73 60 15,56-35-3-15,6 6-21 16,4 4-5-16,12 3-6 16,7 2-20-16,2-3-4 15,3-11-1-15,17-9 0 16,10-18-6-16,10-12-7 16,6-14-2-16,2-20 1 15,-8-15 10-15,-11-9 2 16,-13-10 2-16,-12 1-1 15,-4 7-1-15,-4 13 2 16,-28 18 7-16,-15 12 10 16,-16 8-17-16,-4 9-2 0,12 0-57 15,17 14-74-15,25 2-213 16</inkml:trace>
  <inkml:trace contextRef="#ctx0" brushRef="#br0" timeOffset="83248.49">15458 12235 488 0,'0'0'135'16,"0"0"-56"-16,0 0 35 15,0 0-16-15,0 0-27 16,0 0-14-16,-82-34-1 15,44 43-14-15,-1 18-9 16,3 8-7-16,6 6 0 16,8 4-17-16,11 2 7 15,11 1-3-15,2-1-3 16,31-5-4-16,20-8-3 16,16-7-1-16,9-15-2 15,2-12-13-15,-11-3-3 0,-17-25 1 16,-18-9 6-1,-16-9 4-15,-15 0 3 0,-3-4-5 16,-16 1 3-16,-14 5 4 16,-4 5 0-16,-4 13-6 15,-2 12 6-15,-2 14-5 16,2 0-8-16,2 24-61 16,12 15-71-16,13 11-133 15,11 7-179-15</inkml:trace>
  <inkml:trace contextRef="#ctx0" brushRef="#br0" timeOffset="83766.28">15321 13419 709 0,'0'0'163'0,"0"0"-88"0,0 0 52 16,0 0-49-16,0 0-38 15,0 0-23-15,0 21-10 16,0 20 60-16,-3 12-25 16,-3 11-12-16,-1 17-4 15,-1 6-2-15,-1 10-6 16,-1 1 10-16,2-8-5 15,1-4-15-15,-3-16 1 16,1-17 7-16,0-16 11 16,2-16-5-16,3-9-11 0,1-5-7 15,3-3 1 1,0-1-3-16,0 0 0 0,0-3-2 16,0 3-2-16,0-3-39 15,0 7-66-15,-4-7-110 16,-5 0-583-16</inkml:trace>
  <inkml:trace contextRef="#ctx0" brushRef="#br0" timeOffset="89153.61">2534 16347 841 0,'0'0'0'0,"0"0"-4"0,-3 98 4 16,-3-52 24-16,0 0 22 15,0 0 14-15,4 0-22 16,2 0-9-16,0 0-17 16,0-2-7-16,0-6-5 15,0-4-7-15,0-7-42 16,0-10-67-16,3-10-222 15,0-7-203-15</inkml:trace>
  <inkml:trace contextRef="#ctx0" brushRef="#br0" timeOffset="89642.31">2440 16361 466 0,'0'0'303'0,"0"0"-303"16,0 0-9-16,0 0 9 16,0 0 4-16,122-61-3 15,-71 58 8-15,-2 3-9 16,-7 0-2-16,-12 16-7 16,-14 7-1-16,-13 4 0 15,-3 2-3-15,-19 4 13 16,-11-5 6-16,0 1-6 15,0 0 2-15,8-5-1 16,8-5 0-16,11 0-1 0,3-4-7 16,0 1 3-16,17 1 4 15,2 0 3-15,2 1-3 16,2-1-2-16,-4 0 2 16,3 0 1-16,-5 0 0 15,-1 2 3-15,-4 0-4 16,-3-2 2-16,-5 3-1 15,-4-4 7-15,0-3 17 16,0 0 10-16,-10-2 1 16,-8-5 17-16,-4 0 11 15,-8-1-16-15,-3-5-9 16,-6 0-12-16,-4-3-14 16,3-11 0-16,4-5-9 0,9-6-4 15,14-4-50-15,13-5-101 16,13 1-333-16</inkml:trace>
  <inkml:trace contextRef="#ctx0" brushRef="#br0" timeOffset="89851.74">3035 16604 845 0,'0'0'105'0,"0"0"-102"16,0 0 12-16,0 0 15 16,0 0-27-16,0 0 4 15,77 0-7-15,-18 0-42 16,9-6-279-16</inkml:trace>
  <inkml:trace contextRef="#ctx0" brushRef="#br0" timeOffset="90022.29">3105 16766 816 0,'0'0'188'16,"0"0"-188"-16,0 0 0 15,0 0 0-15,0 0 3 0,0 0-6 16,137-22-29-16,-52 1-281 15</inkml:trace>
  <inkml:trace contextRef="#ctx0" brushRef="#br0" timeOffset="90501.8">3832 16263 428 0,'0'0'496'15,"0"0"-474"-15,0 0 17 16,0 0 1-16,0 0 19 16,0 0 24-16,-26 106-15 0,23-56-15 15,0 3-9 1,0 5 3-16,0 0-23 0,0-1-2 15,3-3 2-15,-1-4-3 16,-2-8-2-16,1-6-9 16,-1-9-4-16,-1-10-1 15,1-7-3-15,3-5-2 16,-3-5 0-16,3 0-1 16,0 0-13-16,-5 3-42 15,-8-3-85-15,-11 0-148 16</inkml:trace>
  <inkml:trace contextRef="#ctx0" brushRef="#br0" timeOffset="95967.09">4055 17486 698 0,'0'0'40'15,"0"0"-40"-15,0 0 39 16,0 0 1-16,0 0-24 16,-98 20 21-16,71 13 11 15,1 6-20-15,3 3-5 16,5 3-10-16,10-4 2 16,8-6 1-16,0-5-10 15,14-10 1-15,17-9-3 16,12-11 2-16,9 0-6 15,1-11-6-15,2-16-38 16,-9-2-1-16,-13-7 24 0,-18-3 21 16,-12-1 2-16,-3 2-2 15,-6 5-3-15,-9 10 3 16,-1 9 23-16,-5 11 15 16,6 3-3-16,-6 0-19 15,6 15 4-15,3 9-4 16,9 1-8-16,3 3-4 15,12-3-2-15,18-6 2 16,10-3-2-16,9-9-2 16,4-7-15-16,5 0-41 15,-6-7-14-15,-7-9-13 16,-15-10 66-16,-14 2 17 16,-13-3 6-16,-3 3-4 15,-8 4 14-15,-11 6 14 16,1 10 33-16,-1 4 0 15,4 0-32-15,3 17-15 0,7 8-12 16,5 5 4-16,2 1-1 16,22-3-4-16,10-7 0 15,11-5-3-15,9-11-34 16,-2-5-52-16,-4 0-39 16,-7-5-40-16,-11-14 53 15,-15 1 110-15,-12-3 2 16,-3 0 36-16,-9-1 23 15,-9 7 0-15,2 1 23 16,1 9-18-16,9 5-18 16,3 0-26-16,3 9-20 0,0 13 0 15,3 7 1-15,18 3 5 16,4-3-2-16,11-4-4 16,4-4-6-16,2-7-48 15,0-11-60-15,-5-3-62 16,-7-5 84-16,-5-19 37 15,-7-5 55-15,-9-8 15 16,-9-7 69-16,0-6 54 16,0-6-29-16,-3-8-49 15,-9-3-24-15,5-3-14 16,2 5-12-16,5 13-10 16,0 18 18-16,0 20 13 0,0 8-7 15,0 6-7 1,3 10-17-16,12 22 0 0,0 15 7 15,9 13 16-15,-2 10-3 16,-2 8-4-16,-1-2-8 16,2-1-8-16,-6-9-3 15,1-12-43-15,-1-13-108 16,0-19-228-16</inkml:trace>
  <inkml:trace contextRef="#ctx0" brushRef="#br0" timeOffset="96153.59">4834 17232 609 0,'0'0'270'0,"0"0"-260"16,0 0-9-16,0 0 8 15,0 0 3-15,116 9-12 16,-23-2 0-16,11-7-195 15,-4 0-448-15</inkml:trace>
  <inkml:trace contextRef="#ctx0" brushRef="#br0" timeOffset="96333.11">5608 17486 1038 0,'0'0'0'0,"0"0"-50"16,0 0 34-16,0 0-54 15,134 4-280-15</inkml:trace>
  <inkml:trace contextRef="#ctx0" brushRef="#br0" timeOffset="96520.61">5791 17706 1036 0,'0'0'119'0,"0"0"-119"0,0 0 0 16,0 0-4-16,0 0 2 15,0 0-9-15,142-2-10 16,-45-8-215-16,-5-7-337 15</inkml:trace>
  <inkml:trace contextRef="#ctx0" brushRef="#br0" timeOffset="96996">6326 17819 395 0,'0'0'38'16,"0"0"76"-16,0 0-4 15,0 0 26-15,0 0 6 16,0 0-5-16,0-4-23 15,0-21-77-15,0-13-34 16,0-1 12-16,0-9-12 0,7-8-3 16,5-11-1-16,4-5-4 15,5-4-20-15,3-5-13 16,1 3-10-16,-1 12 2 16,4 13 16-16,-8 21 26 15,-1 18 3-15,-7 13 0 16,0 1 0-16,3 30 1 15,4 20 13-15,1 16 19 16,-1 6-15-16,-1 6 9 16,-3 1-9-16,0-1-6 15,-5-4-7-15,-2-5-4 16,-5-11-8-16,0-12-52 16,-3-8-77-16,6-16-229 15,-6-19-218-15</inkml:trace>
  <inkml:trace contextRef="#ctx0" brushRef="#br0" timeOffset="97151.92">6431 17617 940 0,'0'0'56'16,"0"0"-49"-16,0 0 86 16,0 0-51-16,0 0-41 15,0 0 7-15,103-8-8 16,-25 1-34-16,-2-10-215 15,-8-7-360-15</inkml:trace>
  <inkml:trace contextRef="#ctx0" brushRef="#br0" timeOffset="97354.38">6182 16903 282 0,'0'0'842'0,"0"0"-842"16,0 0 6-16,99 48 30 15,-16-32 6-15,23-6-26 16,15-3-16-16,1-7-58 16,-10 0-477-16</inkml:trace>
  <inkml:trace contextRef="#ctx0" brushRef="#br0" timeOffset="99395.2">11631 15320 672 0,'0'0'93'15,"0"0"-13"-15,0 0-6 16,0 0-48-16,0 0 7 16,0 102 60-16,0-41-30 15,6 4-29-15,7 0-12 16,2-2-17-16,0-8-3 16,-3-8-4-16,0-6-8 15,-3-10-45-15,0-7-103 0,3-15-173 16,-6-9-181-1</inkml:trace>
  <inkml:trace contextRef="#ctx0" brushRef="#br0" timeOffset="99834.18">11701 15407 665 0,'0'0'119'0,"0"0"-78"15,0 0 25-15,0 0-16 16,0 0-23-16,0 0-26 15,7-41-1-15,22 41 4 16,7 0-4-16,4 0-3 0,-1 11-11 16,-5 1-37-1,-13 3-1-15,-9-2 35 0,-11 2 13 16,-1 0 1-16,-4 2 2 16,-14 0 1-16,3-1 4 15,5 0-4-15,7 1 0 16,3 1-2-16,0-1 2 15,19 0 0-15,4-1-9 16,3 1 9-16,1-2 7 16,-3 1-1-16,-6-2 1 15,-5 2-4-15,-5 1 20 16,-4-2 3-16,-4 4 6 16,0-1 5-16,0 2-4 15,0 1-14-15,-4-2-1 16,-8 0-6-16,-9-2-1 15,-4-3 0-15,-10-3 2 0,-2-3-7 16,3-8 3-16,8 0-9 16,17-11-7-16,9-16-50 15,36-15-157-15,24-6-407 16</inkml:trace>
  <inkml:trace contextRef="#ctx0" brushRef="#br0" timeOffset="100006.72">12396 15579 305 0,'0'0'709'0,"0"0"-708"15,0 0 13-15,0 0 32 16,0 0-46-16,0 0-5 16,9 4 3-16,45-4-48 15,19 0-227-15,-3-4-359 16</inkml:trace>
  <inkml:trace contextRef="#ctx0" brushRef="#br0" timeOffset="100156.32">12368 15681 459 0,'0'0'520'0,"0"0"-513"15,0 0 5-15,0 0-12 0,0 0-5 16,0 0 5-1,125 9-56-15,-13-28-243 0</inkml:trace>
  <inkml:trace contextRef="#ctx0" brushRef="#br0" timeOffset="100470.98">13051 15436 941 0,'0'0'78'16,"0"0"-56"-16,-109 80 42 0,81-43-12 16,11 0-27-1,17-2-18-15,5-6-7 0,34-7-1 16,22-10-2-16,15-12-39 16,3 0-67-16,-9-15-37 15,-22-13 113-15,-24-8 33 16,-21-2 41-16,-5 0 3 15,-32-1-2-15,-21 6 15 16,-17 13-25-16,-15 12-2 16,-5 8-22-16,2 11-8 15,17 13-12-15,21 10-58 16,28 3-131-16,23 3-257 16</inkml:trace>
  <inkml:trace contextRef="#ctx0" brushRef="#br0" timeOffset="101639.94">12022 16608 803 0,'0'0'50'0,"0"0"-47"16,0 0 56-16,0 0 6 15,-96 10-37-15,71 20 14 0,3 9 3 16,7 3-24-16,7 6-8 15,4-1 3-15,4-2-7 16,5-5-9-16,18-10 1 16,10-11 2-16,7-9-3 15,5-10-6-15,-1 0-20 16,-5-18-11-16,-9-10 25 16,-9-6 6-16,-15-2 6 15,-6-5 0-15,-3 4 0 16,-18 7 2-16,-1 9 15 15,2 10 18-15,4 5 5 16,4 6-1-16,7 0-31 0,1 7-8 16,4 16-7-1,0 3 5-15,21 6 4 0,12-4-4 16,13-5 1-16,5-4-4 16,4-8-16-16,-1-9-11 15,-7-2-1-15,-9-8-10 16,-12-16 40-16,-12-3 3 15,-11-3 7-15,-3-1 5 16,-3 1 26-16,-12 9-14 16,-1 5 9-16,7 6-3 15,4 9-7-15,5 1-20 16,0 8-3-16,6 12-5 16,16 6 5-16,10 3 0 15,4-5 0-15,3-4 0 16,-2-4-3-16,-4-6-17 0,-6-9-16 15,-10-1 4-15,-5-6 20 16,-6-13 10-16,-6-6 4 16,0 0 0-16,0-2 0 15,0 3 2-15,-4 7 3 16,1 4 4-16,3 9-4 16,0 4-7-16,0 3-7 15,16 18 0-15,9 9 7 16,7 5 1-16,2-3-1 15,3-2 0-15,1-2 0 16,-1-9-2-16,2-7-29 16,-3-12-31-16,-4 0 6 0,-3-19 21 15,-4-13 21 1,-8-6 14-16,-9-8 16 0,-5-6 14 16,-3-10 21-16,0-8-25 15,-1-13-7-15,-5 1-2 16,6 5-10-16,0 19-4 15,0 21 5-15,0 21 13 16,0 14 4-16,3 2-25 16,-2 23-6-16,1 21 6 15,-1 19 9-15,2 10 2 16,2 9-7-16,2 3-1 16,4-3-4-16,-1-2 1 15,2-10-37-15,6-9-84 0,-1-17-218 16,0-19-248-1</inkml:trace>
  <inkml:trace contextRef="#ctx0" brushRef="#br0" timeOffset="101810.49">12997 16534 823 0,'0'0'60'0,"0"0"-13"16,0 0 79-16,0 0-101 15,0 0-25-15,0 0-1 16,118-14-4-16,-28 11-119 0,4-2-292 16</inkml:trace>
  <inkml:trace contextRef="#ctx0" brushRef="#br0" timeOffset="101983.31">13430 16615 963 0,'0'0'131'16,"0"0"-130"-16,0 0-2 15,0 0-5-15,0 0-2 16,0 0-15-16,140 5-136 16,-73-5-323-16</inkml:trace>
  <inkml:trace contextRef="#ctx0" brushRef="#br0" timeOffset="102157.36">13501 16802 680 0,'0'0'398'0,"0"0"-397"16,0 0 36-16,0 0 9 15,0 0-46-15,0 0 0 16,51 14 0-16,22-17-22 15,2-14-177-15,-5-7-307 0</inkml:trace>
  <inkml:trace contextRef="#ctx0" brushRef="#br0" timeOffset="102663.57">14387 16909 329 0,'0'0'36'0,"0"0"105"0,0 0 67 16,0 0-5-16,0 0-53 16,0 0-41-16,0-40-78 15,0 9 2-15,0-4-8 16,0-5-8-16,0-7-16 16,0-15 4-16,11-11-5 15,8-11-4-15,5-7-12 16,7 0-2-16,1 6 0 15,-4 17 2-15,-1 13 12 16,-11 23 3-16,-2 16 0 0,-8 13 1 16,-2 3-3-1,2 34-2-15,3 19 5 0,6 19 22 16,-4 13-7-16,-1 6 0 16,-3 0-7-16,-4-2-8 15,-3-6 0-15,0-11-5 16,0-7-35-16,0-14-66 15,0-14-141-15,0-18-298 16</inkml:trace>
  <inkml:trace contextRef="#ctx0" brushRef="#br0" timeOffset="102818.36">14364 16590 1038 0,'0'0'34'0,"0"0"-13"15,0 0-21-15,128-4 33 16,-43 4-33-16,10 0-6 16,-1 0-95-16,-7-10-462 15</inkml:trace>
  <inkml:trace contextRef="#ctx0" brushRef="#br0" timeOffset="107944.13">17054 464 75 0,'0'0'145'0,"0"0"-12"15,0 0-14-15,0 0 17 16,0 0 17-16,0 0-22 16,0 0-32-16,-1-4-40 15,1 4-44-15,0 0-12 0,0 4-2 16,1 16 11 0,2 10 7-16,-1 4-5 0,-2 8 8 15,0 3-3-15,0 5-2 16,0 1-4-16,0 3-11 15,0 1-1-15,0 0-1 16,0 0 3-16,0 2-3 16,4-1 4-16,-1-1-6 15,-3-1 4-15,0 4-2 16,0 1 1-16,-7 3 0 16,-8 1 0-16,-2-2 0 15,1-2 1-15,1 0-1 16,2-3-1-16,4 0 0 15,1 0 1-15,4-1 3 16,-1-2-4-16,1-2 0 0,3 0 2 16,-2-2 0-1,0 3 0-15,0 0 1 0,-2 4 5 16,-3 3-6-16,2-2 2 16,-4 5-3-16,1 5 0 15,0 1-1-15,-4 3-1 16,-1-2 1-16,1-1 0 15,-1 5 2-15,1-2 0 16,1 5 8-16,0 1-9 16,0-1 10-16,2 0-8 15,1 1 1-15,2-2-3 16,4 2 0-16,0 5 1 16,1 0-2-16,1 4 0 0,1-2 0 15,-2-2 0-15,-1 0 0 16,1-1 1-16,-4 1-2 15,-1-3 1-15,1-1 0 16,0-3-1-16,3-2 1 16,2-1 0-16,1 1 1 15,0-1-1-15,0 6 1 16,-2-1-2-16,2 5 2 16,-3-5-1-16,0 1 0 15,-1-3 0-15,-1 3 0 0,2-2 1 16,2-1-2-1,-1-3 2-15,2-1-3 0,0 1 4 16,0-3-3-16,0 1 1 16,0 0 0-16,0 1 0 15,0 6 0-15,0-1 0 16,0 0 0-16,0-3 0 16,0 0-1-16,-1 4 1 15,-4 0 1-15,1 0-1 16,-5-2 0-16,3 1 1 15,0-1-1-15,0 5 0 16,1-1-2-16,-1 4 2 16,1 2 2-16,-1 1-1 15,1 3-1-15,-1-2 0 16,-1 1-1-16,-2-1 1 16,0 3 0-16,1-3 0 15,2-2 0-15,2 2 0 0,1-2 0 16,3-1 0-16,-1 4 1 15,-1 2-1-15,1 0 0 16,-1 2 0-16,1-3 0 16,-1 0 0-16,1-2 0 15,-1 2 0-15,-1 1 1 16,-2-3-1-16,-3-2 0 16,0 0 0-16,1-1 0 15,-1 5 0-15,-1 3 0 16,3 0-1-16,-1 1 1 0,2-1 0 15,1-3 0 1,0-2 0-16,2 2 0 0,1-4 0 16,1 0 0-16,-2 2 0 15,2-5 0-15,-1 4 0 16,1 2 0-16,-2 2 2 16,1-1-2-16,1 1-1 15,0-3 1-15,0-3 0 16,0 1 1-16,0-2-1 15,0 0 0-15,4-2 0 16,1-1 0-16,0 0 0 16,0 0 0-16,-4 2 3 15,1 1-3-15,-2 4 0 16,0-3 0-16,0 0 4 0,0-1 0 16,0-1 0-16,-2 1-3 15,1-1-1 1,1-1 2-16,0-2-2 0,0 0 1 15,0 2-1-15,0 0 3 16,0 4 4-16,0 4-1 16,0 3 2-16,0-3-5 15,0-2 1-15,0-3-2 16,0 0 0-16,0 0-1 16,0-1-1-16,0-2 0 15,0 0 1-15,0-1-1 16,0 0 0-16,0 2 1 15,0 1 0-15,0 3 0 0,0 0 2 16,0 0-3 0,0-3 1-16,0-3 0 0,0 2 0 15,0 1-2-15,0-2 2 16,0 2-1-16,0-1 2 16,0 1-1-16,0-2 0 15,0 3 0-15,0 2 1 16,-3-2 1-16,-4 3 0 15,2-7 0-15,-1-2 0 16,3-1-3-16,3 0 1 16,-1-2-1-16,1-1 0 15,-2 0 0-15,0-3 2 16,-2 4-1-16,-1-3-1 0,-3-1 6 16,-1-1-2-16,-2 2-3 15,1-1 0-15,1-1 0 16,3-3 0-16,-2-4-1 15,3-2 0-15,-1-3 1 16,0 0-1-16,-2 2 4 16,-1-4-1-16,2 1 2 15,-1-3-1-15,1-2-3 16,1 0 2-16,2-6-2 16,0-2 0-16,1 2-1 15,2-5 0-15,-1 1 1 16,1 0-1-16,-1 2 0 0,-1 2 0 15,0 6 1 1,0-2-1-16,0-4 1 0,3-2 0 16,0-6 0-16,0-7-1 15,0-2 1-15,0-4-1 16,2 1 1-16,4 3 0 16,-2 3 1-16,1 4 10 15,-4 0-8-15,1 0 2 16,-2-4-3-16,0-3 0 15,0-9-1-15,0-1 1 16,0-6-3-16,0 3 1 16,0 1 1-16,0 7-2 15,0 2 10-15,0 4-8 16,0 1 3-16,0 1-5 0,-5-3-1 16,2-5 1-1,2-5 2-15,-1-12-2 0,2-3-1 16,0-4 1-16,0 0 1 15,0 0-1-15,-6 0-15 16,-10 0-46-16,-14 0-66 16,-10 0-125-16,-5-1-530 15</inkml:trace>
  <inkml:trace contextRef="#ctx0" brushRef="#br0" timeOffset="114879.62">18294 2747 268 0,'0'0'63'16,"0"0"8"-16,0 0 91 16,0 0-11-16,0 0-54 15,0 0-45-15,0 0-8 16,0 0-4-16,-6-3-18 16,6 3-7-16,0 0-2 15,0 8 39-15,0 6-2 16,0-1-29-16,0-1-4 15,3 0-4-15,4 0-3 16,4 3 4-16,2-3-9 16,1 5 3-16,2 1 1 15,-3-1-1-15,1-2 6 16,1 0-4-16,-2 0 0 16,2 1-6-16,-3-1 2 0,6 0-1 15,-1 1-2-15,2 0-2 16,1 0 6-16,6-1-7 15,-2-1 4-15,4 0-3 16,2-1 0-16,-3-2-1 16,-2-1 1-16,-1 3 4 15,-6-4-5-15,0 3-1 16,-3-1 1-16,3 0 1 16,1 1 0-16,1-2 0 15,5 2-1-15,3-2 0 0,5-1 0 16,3 1 0-16,2-4 1 15,1 3 0-15,-6-1-1 16,-2-1 1-16,-2 3-1 16,-7-2 0-16,-4 0 0 15,0-1 0-15,-3-2 1 16,3 2 0-16,4-2-1 16,5-1-2-16,4 2 2 15,8-4 1-15,8 4 0 16,9-2-2-16,4 3 4 15,1-2-3-15,-7-1 0 16,-4-1 0-16,-5-1-2 16,-2-2 4-16,-2 0-2 15,0 0 0-15,4 0 1 16,4-2 0-16,10-4-1 0,3 0-1 16,7-1 1-16,-2 1 1 15,-2 2 0-15,-3 4 3 16,-7-4-4-16,-9 0 0 15,-3 0 1-15,-8-3 0 16,0-1-2-16,1-4 3 16,9-4-2-16,7 1 2 15,11-2-1-15,4 2-1 16,-5 1 0-16,-3 1-2 16,-14 3 1-16,-10-1 1 15,-8 5 0-15,-6-4 1 16,-3 1 2-16,-3 0-2 0,-3-1-1 15,0 0 0-15,-3 2 1 16,-3 0 0-16,-3 3 4 16,1 0-4-16,-3 3 2 15,-1 0 1-15,0 2 15 16,0 0-13-16,0 0-6 16,0 0-10-16,-5 0-43 15,-19 0-160-15,-21 0-735 16</inkml:trace>
  <inkml:trace contextRef="#ctx0" brushRef="#br0" timeOffset="116469.28">18236 2992 256 0,'0'0'124'0,"0"0"-94"15,0 0 33-15,0 0-9 16,0 0 27-16,0 0 5 15,1 71-17-15,17-47-5 16,3 2-20-16,3-1-3 16,-1 2 3-16,3 0-15 15,1 0-2-15,-2 2-1 16,-1-2-6-16,0 3-6 16,0-4-11-16,0 1 1 15,3-1 3-15,-1-1-1 16,3 0 0-16,1-3-1 0,2 2-2 15,6-4 4-15,0 3-2 16,3-1 3-16,4-1-4 16,4 0-2-16,7 1 9 15,4 0 30-15,3-3-40 16,2-2 5-16,1-3-3 16,4-4 1-16,2 0-1 15,4-4-1-15,6-3 1 16,0 0-2-16,-3-3-1 15,-2 0 2-15,-2 0-2 16,3 0 0-16,0 0 0 16,-3-3 3-16,1-3-3 15,-1 1 3-15,-2-3-2 16,4 1 2-16,1 0-3 16,-2 0 0-16,4 3 0 0,-2-3 1 15,0-2 2-15,-5 2-6 16,-7-1 3-16,-7 2-1 15,-5-2 1-15,-7 1 4 16,-3-3-4-16,-4-2 0 16,0-2 1-16,-2 2 1 15,-4-1-2-15,-4 2 1 16,-8 3-1-16,-8 0 0 16,-6 4 0-16,-5 2 4 15,-3-1-4-15,0 0 3 0,0 1 1 16,0-3-4-1,0 3 1-15,0-3 1 0,0 3 1 16,2 0-3-16,-1-2-4 16,1 3 4-16,-1-1-1 15,1 0-1-15,-2 0 2 16,0 1 2-16,0 1-2 16,0 0 1-16,0 0-2 15,0 0 2-15,0 0 0 16,0 0 2-16,0 0-3 15,0 0 0-15,0 0-3 16,0 0 2-16,0 0-5 16,0 9 0-16,0 7 6 15,0 2 1-15,0 1 1 16,0 3-1-16,-5 2 1 0,-1 2 0 16,1 1 2-16,-1-1-2 15,0 2-2-15,-2 0 1 16,-2 4-1-16,-1 0 0 15,-1-1 0-15,1-1 0 16,-2 0 1-16,-3 1-1 16,3-1 0-16,-2 3 0 15,1-1 0-15,-2-5-1 16,-1 2 1-16,-2-2 2 16,0-1-1-16,-2 0 0 15,-3 2-2-15,0 0 0 16,0 0 1-16,-3 2 2 0,-1-1 1 15,0 3-3-15,-1 2 0 16,0 2 2-16,-4 0 1 16,0 1 2-16,-6-2-3 15,2 3 1-15,0-2 1 16,-2 4-1-16,3 2 18 16,-1 2-15-16,4-1 0 15,2 3 3-15,-1-6-4 16,4-1 8-16,1-5 0 15,3-2-7-15,0-5-3 16,3-5-2-16,5-3 0 16,4-8-1-16,6-5 0 15,0-4-8-15,-3-2-48 0,-3-8-72 16,-4-18-183 0</inkml:trace>
  <inkml:trace contextRef="#ctx0" brushRef="#br0" timeOffset="117580.37">18128 3151 420 0,'0'0'41'0,"0"0"-33"0,0 0-8 16,0 0 92-16,26 103 12 15,-14-60-29-15,5 5-10 16,3 6-8-16,-1 6-27 16,5 4 7-16,3 8-18 15,3 3 0-15,1 1-7 16,3-2 7-16,-1-2-13 15,2 3 1-15,-1 3-4 16,1-3 4-16,1-2 36 16,2-4-36-16,-1-3 1 15,2-3-2-15,3 0 7 16,-2-3-10-16,3-2 11 16,2-2-2-16,-1 1-6 0,1-1 4 15,-3-2 5-15,3-8-8 16,-3-6 0-16,2-5-2 15,0-4-1-15,0-4 1 16,3-6 3-16,6 1-5 16,8-5 8-16,5 2 2 15,4 1 7-15,-4-1-5 16,-11 1-8-16,-6-1-6 16,-7-4 0-16,-3 1-1 15,-3-4 0-15,-1-2 1 0,1-1-1 16,0-3 1-1,3-2 3-15,1-2-4 0,0 1 7 16,3 0 1-16,-2 2 6 16,-5-3-4-16,-5 3-7 15,-3-4 1-15,-4 0-1 16,-3-1-2-16,-6 0 3 16,-3 0-4-16,-8 0 3 15,-2 0 1-15,-2 0 0 16,0 0 0-16,0 0 1 15,0 0-1-15,0 0-4 16,-3 0-6-16,-3-1-15 16,-3-2-23-16,3-2-47 15,0-3-88-15,3-1-254 16</inkml:trace>
  <inkml:trace contextRef="#ctx0" brushRef="#br0" timeOffset="117936.69">20251 4807 42 0,'0'0'351'0,"0"0"-347"0,0 0 7 16,0 0 60-16,0 0 12 15,-48 85-7-15,41-61 6 16,1 2-26-16,-2 2-17 16,-1 0-10-16,-4 3 24 15,-2 4-5-15,-3 3-17 16,-4-2-16-16,-1 0-11 15,-2-3-1-15,-2-7-3 16,3-5-21-16,3-8-118 16,8-11-295-16</inkml:trace>
  <inkml:trace contextRef="#ctx0" brushRef="#br0" timeOffset="118255.84">20304 4945 374 0,'0'0'52'0,"0"0"-46"16,0 0 71-16,0 0 60 16,-71 78-65-16,51-48-21 15,-2 5 3-15,0-2-31 16,-1 0-16-16,1-5-6 16,4-9-1-16,5-4-13 15,4-8-111-15,7-7-171 16</inkml:trace>
  <inkml:trace contextRef="#ctx0" brushRef="#br0" timeOffset="118468.27">20309 5015 554 0,'0'0'336'0,"0"0"-333"15,0 0 0-15,-113 48 18 16,72-19-10-16,-6 4-10 16,-7 7-1-16,-13 0-1 15,-8 0-38-15,-5-8-188 16,2-9-256-16</inkml:trace>
  <inkml:trace contextRef="#ctx0" brushRef="#br0" timeOffset="119097.63">20064 5194 493 0,'0'0'92'0,"0"0"-78"15,0 0 51-15,0 0 90 16,0 0-75-16,-10 94-35 16,10-62-3-16,0 7 0 15,1 5-12-15,7 6-3 16,-2 6-3-16,-2 9-5 16,-2 10 1-16,-2 8-8 15,0 6-11-15,0 4 4 16,-2 0-3-16,1-4-1 15,1-2 0-15,0-11 4 16,0-8 0-16,0-11-3 16,0-11-1-16,-2-14-1 0,1-10-2 15,-1-10-15 1,2-8-108-16,0-4-264 0</inkml:trace>
  <inkml:trace contextRef="#ctx0" brushRef="#br0" timeOffset="120435.63">22212 2908 314 0,'0'0'114'0,"0"0"-34"15,0 0 40-15,0 0-31 16,0 0-32-16,0 0-20 16,17 13-5-16,0 0 50 15,7 4-38-15,6 2-17 16,6-1 4-16,7 3 1 16,6-2-10-16,5 3-3 15,0-2-8-15,4 3-1 16,3-3-3-16,1-1-4 15,2-2-1-15,4-3 2 16,-1-1-4-16,3-4 0 16,3 1 2-16,1-3-2 15,-1 1 3-15,1-2-5 16,-4-3 2-16,-4-1-2 0,1-2 2 16,0 0-2-16,6 0 4 15,12 0-4-15,6-2 4 16,11-10-1-16,5-2-1 15,1 0-3-15,-6 0-7 16,-8 3 3-16,-9 1 5 16,-11 0 1-16,-12 0 1 15,-13-1 1-15,-13-1 2 16,-6-2-3-16,-3-2 9 16,-2 0 5-16,2-1-6 15,-6 0 1-15,-3 5-7 0,-8 3 6 16,-4 3-2-16,-4 4-6 15,-2-1 0-15,0 3-15 16,-6 0-52-16,-15 0-212 16,-12 0-498-16</inkml:trace>
  <inkml:trace contextRef="#ctx0" brushRef="#br0" timeOffset="121867.35">22209 3347 600 0,'0'0'51'0,"0"0"-46"15,0 0-1-15,0 0 36 16,0 0-24-16,0 0 64 16,26 41 1-16,11-23-28 15,9 1-11-15,9 1-7 0,10-1-9 16,3 0-5 0,5-4-9-16,0-1-1 0,3-1-10 15,2-4 2-15,4 3 3 16,7-2-4-16,7 1 14 15,6 0 0-15,5-1-4 16,1 0-3-16,-3 1-6 16,-2-5 3-16,-2-3-5 15,-5 0-1-15,-8-3 0 16,-6 0 4-16,-3 0-2 16,-6 0-2-16,0-3 2 15,-3-1-4-15,3-1 2 0,2-3 0 16,-3-1 4-1,-3-1-4-15,-7 3 0 0,-13 0-4 16,-6 2 3-16,-7-1 0 16,-8 2 2-16,-2-3-2 15,-7 3 2-15,0-4-1 16,-5 0 0-16,1-1-1 16,-6 4 0-16,-3-1 1 15,-2 3-2-15,-3 2 1 16,-1 1-4-16,0 0-4 15,0 0 9-15,0 0 1 16,0 0 2-16,0 0-1 16,2 0 0-16,0 0 0 15,-1 0-1-15,-1-2 0 16,0 2-1-16,0 0 1 16,0 0 2-16,0 0-3 0,0 0 1 15,0 0-1-15,0 0-4 16,-1 5 3-16,-7 7 1 15,4 5 0-15,-2 5 2 16,1 2-1-16,-2 5 0 16,-3 3 1-16,-3 3 2 15,1 2 1-15,-2 0 1 16,0 1 0-16,-2-1 1 16,-2 1-4-16,-2 4-2 15,-5-1 0-15,0 5-1 16,-5-1 0-16,-3-1 0 0,-3-1 1 15,0 0 0 1,-2-1 1-16,-2-1-2 0,1 0 1 16,0-2-1-16,3-2 1 15,4 1 7-15,-1-6-1 16,0 6 7-16,-3-4-6 16,-6 3-5-16,-7 1-1 15,-5-2-1-15,-1 3-1 16,1-3 1-16,4 1-1 15,5 0 3-15,3-1-1 16,6-3 8-16,2 0-1 16,1-5 2-16,0 3 2 15,-1-5-3-15,-5 2 1 0,0 1-5 16,-4 0-2 0,0 0-1-16,1 2-1 0,1-2 2 15,2 0-3-15,1-1 3 16,2-3 1-16,5 0 4 15,4-4 0-15,2-3 4 16,3-2-6-16,4-2-1 16,-2-4-6-16,5-2 0 15,2-4 0-15,1-2 0 16,2-2-12-16,2-4-40 16,2-23-73-16,0-19-195 15</inkml:trace>
  <inkml:trace contextRef="#ctx0" brushRef="#br0" timeOffset="122710.19">22200 3345 63 0,'0'0'303'0,"0"0"-232"15,0 0-20-15,0 0 47 16,0 0 10-16,0 0-23 0,0 17-49 15,0 10 30-15,0 7 0 16,0 6-27-16,8 9-7 16,-1 6 4-16,2 3 2 15,2 4-15-15,2-2-12 16,4 4-2-16,3 5-1 16,4 1-2-16,1 3-1 15,2 0 2-15,0-2-5 16,-1-3 7-16,1 2-7 15,-1-2 6-15,-2-4-6 16,-2-1 2-16,0-4 9 16,3-1-9-16,5 0 7 15,4-1 0-15,4-4-3 16,3-2 0-16,2-7-6 0,3-4 5 16,-1-3-1-16,1-6-6 15,-7-6 3-15,-3-1-3 16,-3-2 2-16,0-2-2 15,-1 2 3-15,1-2 0 16,0 2 2-16,1 0 0 16,-1-3 1-16,2 0-1 15,-4-2-2-15,-3-4-2 16,0-3-1-16,-2-3 2 16,-1 0 0-16,-2-5-1 15,-2 0 0-15,-5 0 2 16,-7-1 2-16,-6 1-2 15,-3-1-2-15,0-1-1 0,0 2-1 16,0-2-2-16,0 0-9 16,0 0-34-16,0 0-71 15,0 0-127-15,0 0-360 16</inkml:trace>
  <inkml:trace contextRef="#ctx0" brushRef="#br0" timeOffset="123187.16">23273 5208 62 0,'0'0'446'16,"0"0"-419"-16,0 0-7 15,0 0 84-15,0 0 2 16,0 0-34-16,-11 38-17 16,11-20-2-16,0 6-12 15,0 2-10-15,0 4-3 16,0 1-8-16,2 5 10 16,1 6 0-16,3 1-4 15,-2 8 2-15,-1 6-18 16,2 5-2-16,-1 8-8 0,-1 7 6 15,2 10-3-15,-3 5 3 16,3-2-2-16,1-4-1 16,2-5 1-16,1-6 6 15,-2-7 2-15,-4-10-7 16,-2-12-2-16,-1-8 0 16,2-5-1-16,1-3 1 15,0-3-1-15,-2-1-1 16,2-3 0-16,-3-9-1 15,2-5-1-15,-2-6 0 16,3-3-8-16,4 0-33 16,1-17-96-16,2-13-398 15</inkml:trace>
  <inkml:trace contextRef="#ctx0" brushRef="#br0" timeOffset="124281.85">25547 2987 387 0,'0'0'41'16,"0"0"-7"-16,0 0 63 15,0 0-39-15,0 0 10 16,0 0 42-16,0 0-41 0,70 48-18 16,-32-26-21-1,8 2 11-15,8 4-6 0,7-2-8 16,7-2 0-16,1-1-13 15,3-3-4-15,5-5-4 16,0-2-3-16,3-6 0 16,0-2-1-16,7-3-1 15,1 0 6-15,9-2-6 16,1 0 4-16,2 0-1 16,5 0-3-16,-2 0-1 15,-2 0 0-15,-4-5-1 16,-12-4 2-16,-3-2-1 15,-5-5 0-15,-11-4 0 16,-5-3 1-16,-7-1 6 0,-8-1-7 16,-5 6 11-16,-10 4 1 15,-9 5 4-15,-5 3 0 16,-11 1-9-16,-3 3 3 16,-3 2 1-16,0 1-11 15,0 0 0-15,0 0-10 16,0 0-47-16,-5 0-122 15,-22 0-350-15</inkml:trace>
  <inkml:trace contextRef="#ctx0" brushRef="#br0" timeOffset="125606.51">25474 3564 413 0,'0'0'215'0,"0"0"-202"16,0 0-6-16,0 0 21 16,0 0 70-16,0 0-2 0,68 61-34 15,-30-36-28-15,4 4-9 16,4-1 2-16,8 0 5 15,6-1 3-15,8-5-5 16,2-1-7-16,7-5-8 16,4-2-12-16,7-3 1 15,13-1-1-15,4 0 10 16,4-3-13-16,3 0 7 16,-6 0-7-16,0 1 3 15,-6-6-2-15,-1 1 3 16,-8-3-4-16,-10 0 0 15,-9 0-2-15,-8-8 2 16,-5-4 2-16,0-2-1 16,-7-2 2-16,-3 4-3 15,-4-1-4-15,-5 1 4 0,-6-1 2 16,-5 1-1-16,-9-2-1 16,-1 0 0-16,-5 1-2 15,-1-2-1-15,0 0 2 16,2 0-1-16,2 1-1 15,0 0-4-15,2 4 2 16,1 1-10-16,-4 3 2 16,-4 2 10-16,-6 2 1 15,-1 1 2-15,-5 0-1 16,0 1-1-16,0 0 2 16,0 0 1-16,0 0 2 0,0 0 7 15,0 0-3-15,0 0-6 16,0 0-1-16,0 0-6 15,0 1 0-15,-8 14 6 16,-2 7 0-16,-2 4 0 16,-3 7 3-16,1 0-2 15,-2 4 0-15,0 1 1 16,-2 2 1-16,-1 5 0 16,0 5 5-16,0 3-3 15,1 4 1-15,-3-2 11 16,-2 4-10-16,-4-1-3 15,-2 1-1-15,1-2 0 16,0 5-2-16,2-5 2 16,1 1-3-16,0-1 5 0,-4 1-1 15,1 1-1-15,-6-2 0 16,-2-6 1 0,0-3-3-16,-3-4 4 0,0-5 5 15,-1-2-6-15,-3 0 0 16,-2-1 2-16,-2 3-4 15,-3-3 1-15,2 1-3 16,-1 0 2-16,4-4-2 16,5 2 0-16,-1-2 2 15,3-1-1-15,-1-1 3 16,-2 0-1-16,0-1 1 16,1-4-1-16,0-2 2 15,6-6-4-15,2-4 0 0,5-4-1 16,5-5 0-1,3-1 1-15,4-1-2 0,1-1 1 16,4 0 0-16,-4-2 1 16,2 0-1-16,-4 0-4 15,-1-10-31-15,-3-9-57 16,-1-9-120-16,1-9-236 16</inkml:trace>
  <inkml:trace contextRef="#ctx0" brushRef="#br0" timeOffset="126453.01">25243 3553 141 0,'0'0'34'0,"0"0"71"0,0 0 16 16,0 0-31-16,12 85 24 15,0-53-6-15,4 2-29 16,0 1-28-16,1 3-11 16,1 2-8-16,0 3-3 15,3 6-7-15,4 5-7 16,2 8 1-16,4 5-4 15,4 4 9-15,4 0-6 16,1 3-5-16,3 1 6 16,-3-4-3-16,2 3 1 15,0-2-6-15,-3-1 1 16,0 0-4-16,-2-2 3 0,0-3 1 16,-3-6-8-1,1 1 4-15,-1-5-1 0,-1-1 3 16,1-2-3-16,2-8 3 15,-4-7 5-15,1-4-1 16,0-5 5-16,2-5-5 16,0-1-5-16,3-3 4 15,-1 0 2-15,0-3-5 16,-2 2-2-16,-3 0 0 16,-2-4 1-16,-3-2-4 15,0-2 1-15,0-4 0 16,1-3-3-16,2-3 2 0,-6-1-2 15,-3 0-7 1,-11 0-16-16,-6 0-16 16,-4-6-31-16,0-5-131 15,-11-3-516-15</inkml:trace>
  <inkml:trace contextRef="#ctx0" brushRef="#br0" timeOffset="127046.42">26468 5461 319 0,'0'0'283'0,"0"0"-270"16,0 0 17-16,0 0 69 15,0 0-23-15,0 0-31 16,-26 55-4-16,26-39-12 15,0 6-12-15,0 5 5 0,3 1 1 16,0 6 9-16,-3 0 2 16,0 1 3-16,0 3-2 15,0-2-17-15,0 6-6 16,0 4 2-16,0 5-4 16,-1 4-9-16,1 3 11 15,0 3-8-15,0 5 3 16,0 4 5-16,0 2-7 15,-3-2-2-15,-2-2 1 16,1-8-1-16,1-4 0 16,1-2-2-16,2-2 1 15,0-1-1-15,0 0 2 16,0-5 2-16,-1-6-1 16,-1-10 1-16,2-9-4 0,0-8-1 15,0-7 0-15,0-3-5 16,0-3-10-16,0 0-25 15,0 0-44-15,0-16-130 16,0-8-429-16</inkml:trace>
  <inkml:trace contextRef="#ctx0" brushRef="#br0" timeOffset="128284.39">28987 2928 101 0,'0'0'226'0,"0"0"-219"16,0 0 44-16,0 0 37 15,0 0-34-15,0 0-26 16,0 0-22-16,0 0-6 0,-8 1 27 16,22 11 4-16,7-3 1 15,6 3 19-15,4-1 10 16,6 4-17-16,7 3-13 16,5 2-15-16,4 4 1 15,4-4-3-15,-1-1 1 16,5-2-4-16,0-5 0 15,-1-2 4-15,3-6 5 16,0-4 5-16,4 0 1 16,13 0-10-16,12 0-6 15,12 0 11-15,6-4-4 16,1-1-1-16,-5 0-14 16,-8 0 1-16,-7-1 1 0,-3-5-3 15,2-1-1 1,-2-10 3-16,-4-3-3 0,-7-3 0 15,-10-4 0 1,-7 3 3-16,-11 6-2 0,-12 5-1 16,-15 5 13-16,-9 3 0 15,-6 1 21-15,-1 3-10 16,0-1-15-16,3 0-9 16,6-1-3-16,0 0 2 15,2 2-3-15,-1 3-6 16,-7 0-13-16,-5 3-38 15,-4 0-76-15,-23 3-277 0</inkml:trace>
  <inkml:trace contextRef="#ctx0" brushRef="#br0" timeOffset="129567.17">28974 3671 288 0,'0'0'50'16,"0"0"-49"-16,86 37 49 15,-46-20 11-15,7 0 11 16,6-3 50-16,10-2-19 16,10-1-42-16,8-2-11 15,8 0-23-15,8-4-3 16,9 0-15-16,6-2 40 15,7-3-19-15,5 0-21 16,3 0 2-16,-5 0 11 16,-5 0-10-16,-3-5-10 15,-2-4 8-15,-3-2 0 16,-6-3-10-16,-5-7 0 16,-10 1 0-16,-9-5 0 0,-7 2 0 15,-8 0 0-15,-6-1 6 16,-6 7-6-16,-4 0 0 15,-5 4-1-15,-7 3 2 16,-7 2-1-16,-6 1 1 16,-6-1 6-16,-1-4 5 15,-2-1-9-15,0 0 4 16,0 2-4-16,-6 3-2 16,-4 3 0-16,0 5 0 15,-4 0 1-15,0 0-1 16,0 0-2-16,0 0 0 15,0 0 0-15,0 0-1 0,0 0 1 16,0 0 2-16,2 0-1 16,-2 0 1-16,0 0-1 15,0 0 0-15,0 0-5 16,0 5 1-16,0 6-3 16,-6 5 7-16,-3 4 4 15,-1 1-3-15,-2 5 1 16,-2 3-1-16,1 5-1 15,-8 10-1-15,-1 3 1 16,-7 4 3-16,1 1 0 16,-2-1-2-16,3-3 3 15,-1 2 0-15,2 2 9 16,1 1-8-16,-2 4-4 0,0 4 0 16,-2 2 1-1,-4 0-1-15,-3 1-1 0,-1 0 1 16,-5 2 0-16,3 2 0 15,0-1 0-15,1 3 2 16,3-2 4-16,6-1 8 16,0-6-4-16,4-3-8 15,-1-8-2-15,-4-1 0 16,1 2 0-16,-7-2-1 16,-3 1 2-16,-6-3-2 15,-5-4 0-15,-4 1-2 16,-1-2 2-16,1-2 2 0,-4-2 0 15,0-1 0 1,3-3 4-16,0 1 1 16,4-1 2-16,1-2-3 0,1 0-3 15,4 2 0-15,1-5 5 16,2 0-5-16,0-3 0 16,4-6 3-16,2-3-6 15,4-5 0-15,3-6 0 16,5-2-2-16,3-2-8 15,3 0-21-15,3-2-28 16,-1 0-47-16,0-2-101 16,0-20-345-16</inkml:trace>
  <inkml:trace contextRef="#ctx0" brushRef="#br0" timeOffset="130371.8">28836 3696 232 0,'0'0'75'0,"0"0"-29"16,0 0 33-16,0 0 34 15,5 95-24-15,10-62 6 16,-2 2-13-16,3 5-33 16,3 3-23-16,0 4-11 15,0 2 3-15,5 5 1 16,2 4-1-16,3 5 23 16,3 4-6-16,1 3-11 15,1 2-9-15,0 4-5 16,-2 0-2-16,0 7-2 15,-3-3 7-15,1 0-1 16,3-2-7-16,6-6 0 0,3-2-1 16,6 2-1-1,-2-4-3-15,2 1 0 0,-5-2 1 16,-3-7 0-16,-7-7-1 16,-3-5 0-16,-5-9 0 15,-2-7 0-15,2-9 0 16,4-2 0-16,2 2 0 15,3-1 0-15,1 3 4 16,-6-2-2-16,-5-1-1 16,-6-5-1-16,-7-3-1 15,-7-8 0-15,1-1 1 16,-4-5 0-16,3 0-35 16,2 0-62-16,-3-19-189 15</inkml:trace>
  <inkml:trace contextRef="#ctx0" brushRef="#br0" timeOffset="131140.74">30024 5749 459 0,'0'0'117'0,"0"0"-66"16,0 0 78-16,0 0-14 0,0 0-42 15,0 0-28 1,-54 107 2-16,53-60-11 0,1 11-4 16,0 6 3-16,0 6-14 15,0 1 0-15,0 5-1 16,0 6 3-16,0 3-10 16,-3 11-3-16,0 11 11 15,0 11-7-15,1 11-8 16,0 7-1-16,1-8-5 15,-2-11 1-15,-2-18 1 16,0-21-2-16,-4-17 1 16,0-22-1-16,0-16-1 15,4-10 1-15,5-8 0 16,0 0 0-16,0 2-3 16,0-1-12-16,0 3-30 15,0 1-33-15,0-2-16 0,-3-4-109 16,-1-4-411-16</inkml:trace>
  <inkml:trace contextRef="#ctx0" brushRef="#br0" timeOffset="132435.53">30689 3043 30 0,'0'0'124'16,"0"0"-65"-16,0 0 15 15,0 0-25-15,0 0-26 16,0 0-17-16,0 0-6 15,-30 14-3-15,30-14-8 16,0 0-27-16,5 0-31 16,-5 0-88-16</inkml:trace>
  <inkml:trace contextRef="#ctx0" brushRef="#br0" timeOffset="133358.13">29707 3212 343 0,'0'0'78'0,"0"0"-64"0,0 0 90 16,0 0 15-16,0 0-76 16,0 0 34-16,0-73 0 15,0 43-5-15,0-12-7 16,0-4-16-16,-5-12-20 15,-7-11-12-15,-4-17-11 16,-3-18-5-16,-3-10-1 16,-2-5-2-16,1 0 2 15,3 4-2-15,-1-4 2 16,1-4 0-16,1-10-1 16,-2-7 1-16,5 4 0 0,-4 10-1 15,2 18 1 1,-2 20 0-16,-1 18 1 15,1 11-1-15,-1 16 1 0,2 12 1 16,6 9-1-16,2 8 1 16,5 4-1-16,5 5-1 15,1 4 0-15,0 1-9 16,0 0-65-16,3 16-136 16,3 3-98-16</inkml:trace>
  <inkml:trace contextRef="#ctx0" brushRef="#br0" timeOffset="134316.35">26123 3285 320 0,'0'0'64'0,"0"0"-57"16,0 0-7-16,0 0 11 16,0 0 19-16,0 0 86 15,-34-63 20-15,30 39-33 16,-3-8-27-16,0-7-19 16,-5-11-8-16,0-12-15 15,-2-14-13-15,1-16-13 16,-2-17-3-16,1-10 0 15,1-10-4-15,0-1-1 16,4 0-1-16,-3-6 1 16,-1 1 1-16,-4 4-1 0,-5 0-2 15,-2 15 2 1,0 13 1-16,3 17-1 0,2 21 2 16,0 17-2-16,2 10 0 15,1 13-1-15,2 10 0 16,7 5-1-16,1 6 2 15,6 4-1-15,0 0-11 16,0 4-45-16,0 18-7 16,0 5-109-16,0 2-169 15</inkml:trace>
  <inkml:trace contextRef="#ctx0" brushRef="#br0" timeOffset="135262.7">22924 3224 154 0,'0'0'177'0,"0"0"-138"16,0 0 57-16,0 0 4 15,0 0-23-15,0 0-34 16,-38-68 40-16,28 42-22 15,-6-6-11-15,-5-6 7 16,-3-8-16-16,-3-10-8 16,-3-14-2-16,2-18-16 15,1-13-7-15,3-16-1 16,5-9-7-16,5 0 2 16,8-3-1-16,3 0-1 15,3 1-1-15,-1 3 0 0,-4-9 1 16,-3 9-1-1,-3 16 2-15,0 14-1 0,3 33 4 16,0 15-2-16,2 11-2 16,2 14 1-16,0 8-1 15,0 9 0-15,4 2 1 16,0 3-2-16,0 0-5 16,0 0-10-16,0 1-44 15,0 18-23-15,0 4-73 16,2 0-140-16</inkml:trace>
  <inkml:trace contextRef="#ctx0" brushRef="#br0" timeOffset="136175.37">19065 3193 325 0,'0'0'64'0,"0"0"1"0,0 0 93 16,0 0-9-16,0 0-14 16,0 0-64-16,11-63-20 15,-11 29 14-15,0-10-26 16,0-8-21-16,-6-9 0 16,-5-15-14-16,-1-18-3 15,0-15-1-15,0-9 0 16,-4-5-8-16,-2 4 0 0,-8-2 3 15,-3 1-1 1,-3 5-4-16,1 12 3 0,6 13 7 16,7 21 5-16,9 13-4 15,3 14 2-15,1 11-3 16,1 9 0-16,1 9 0 16,2 6 1-16,1 5 0 15,0 2-1-15,0 0-5 16,0 0-2-16,0 0-22 15,0 0-46-15,0 17-25 16,0 0-50-16,1-1-114 16</inkml:trace>
  <inkml:trace contextRef="#ctx0" brushRef="#br0" timeOffset="137648.09">18045 1224 669 0,'0'0'102'0,"0"0"-93"16,0 0 100-16,0 0 94 16,0 0-83-16,0 0-100 15,-8-93 18-15,8 52-4 16,0-7-12-16,8-4-17 16,7-7-3-16,-2-7 0 15,2-5-2-15,-3-1 1 16,0 5 0-16,-2 13-1 15,-4 15 0-15,-3 19 3 16,0 12-3-16,-3 8-2 16,0 0-8-16,3 19-8 15,5 23-1-15,1 19 19 0,8 14 1 16,0 8-1-16,2-1 0 16,-1-3 0-16,0-10-4 15,0-11-41-15,2-9-67 16,0-15-93-16,-5-13-210 15</inkml:trace>
  <inkml:trace contextRef="#ctx0" brushRef="#br0" timeOffset="137815.65">18008 920 686 0,'0'0'90'16,"0"0"-19"-16,0 0 14 0,0 0-24 15,0 0-51-15,0 0 11 16,116-37-21-16,-44 31-44 16,3-8-281-16</inkml:trace>
  <inkml:trace contextRef="#ctx0" brushRef="#br0" timeOffset="138448.72">18723 585 498 0,'0'0'186'0,"0"0"-157"16,0 0 38-16,0 0 35 15,-107-54-39-15,77 50-12 16,4 3-17-16,3 1-20 15,4 0-7-15,5 0-4 16,-1 8-3-16,5 9 1 16,4 0-2-16,2 6 2 15,4 7 1-15,0-2 5 0,0 7 2 16,5 3 2 0,4 3 5-16,0 7 3 0,3 4 5 15,-1-4-15-15,-1 1-1 16,0-3-5-16,-1-7-1 15,2-2-2-15,2-9-1 16,4-4-5-16,7-12-60 16,7-7-125-16,6-5-197 15,3-5-125-15</inkml:trace>
  <inkml:trace contextRef="#ctx0" brushRef="#br0" timeOffset="139340.6">18778 800 607 0,'0'0'26'16,"0"0"-4"-16,0 0 131 15,0 0-73-15,0 0-62 16,0 0-18-16,19-9 0 16,10 9 21-16,6 0-21 15,-4 0-8-15,-7 3-8 16,-9 5-23-16,-9 0-10 15,-6 1-28-15,0 5 55 16,-8-2 22-16,-8 1 5 16,1-4-4-16,3 1 1 0,3-6-1 15,4 1 2 1,4-1-3-16,1 3 0 0,0-1 0 16,1 1 1-16,12-1 2 15,1-1 8-15,0 0 2 16,-2 2-10-16,0-2 12 15,-5-1-9-15,-1 1 5 16,-3-1-9-16,0 1-2 16,-3 6 0-16,0 0 0 15,0 0 12-15,0 1-1 16,0-3-4-16,0-4-1 16,0 0 1-16,0-3 0 15,0-2-3-15,0 0 4 16,0 0 14-16,0 0 9 15,0 0 1-15,0 0-2 0,0 0-3 16,0 0-8-16,0 0-19 16,-1 0 0-16,-2 0-2 15,-2 0 1-15,2 0-5 16,2 0 6-16,-1 0 0 16,1 0 0-16,1 0 1 15,0 0-1-15,0 0 3 16,0 0-3-16,0 0 1 15,0 0 0-15,0 0 0 16,0 0-2-16,0 0 1 16,0 0 0-16,0 0-5 0,0 0 3 15,0 0 1-15,0 0 0 16,0 0 1-16,0 0-2 16,0 0 1-16,0 0 1 15,0 0 0-15,0 0 0 16,0 0 0-16,0 0 0 15,0 0-3-15,-3 0 2 16,1 5 0-16,1-1 1 16,-1 0 0-16,1 0 1 15,-1-1-1-15,1-1 4 16,-4 0-4-16,2 3 2 16,-4-2-2-16,-5-1 2 15,-7 1 4-15,-8 2 1 0,-2-3-2 16,0 1-1-16,0-1 1 15,7-2-3-15,4 0 1 16,6 0-2-16,5 0 0 16,5-2-1-16,2-11-1 15,2-4-102-15,20-9-176 16,6-8-347-16</inkml:trace>
  <inkml:trace contextRef="#ctx0" brushRef="#br0" timeOffset="139830.4">18852 578 467 0,'0'0'99'15,"0"0"-96"-15,0 0 54 16,0 0 33-16,0 0-70 15,0 0-16-15,76-32 2 16,-27 28-6-16,5-1-14 16,-1 2-17-16,-6 3 11 15,-6 0 2-15,-9 0 13 16,-11 0 5-16,-7 3-3 16,-6 4 3-16,-5 5-20 15,-3 2 20-15,0 5 10 0,0 1 15 16,0 3-7-1,0 4-6-15,0 1 2 0,0 3 8 16,3 4 2-16,12 5 4 16,4 1-1-16,5 0 0 15,4-3-9-15,2 0-6 16,-1-1-1-16,0 0-1 16,-3-3-4-16,-7 0-2 15,-1-1-4-15,-9-4 3 16,-7-2-1-16,-2-4 1 15,-17-7 0-15,-22-2 5 16,-14-5 7-16,-13-4-11 0,-10-5-4 16,0 0 0-16,4-19-48 15,21-9-242-15</inkml:trace>
  <inkml:trace contextRef="#ctx0" brushRef="#br0" timeOffset="140473.13">21395 844 432 0,'0'0'2'0,"0"0"-2"16,0 0 126-16,0 0 47 15,0 0 1-15,0 0-34 16,18-8-43-16,-13-15-46 15,0-9-38-15,-2-2-2 16,2-3-5-16,1-4-6 16,4-5 0-16,2-10 0 15,3-9-16-15,3-1-9 16,-1 4 9-16,-3 11-3 16,-3 22 9-16,-4 12 10 15,-6 11-3-15,1 6 1 16,1 3-5-16,4 32-22 15,8 18 13-15,5 19 16 0,-1 8 2 16,-1-4-2-16,1-7 0 16,-2-9-1-16,-2-8-16 15,-1-6-89-15,-1-11-89 16,-7-14-89-16,-5-13-90 16</inkml:trace>
  <inkml:trace contextRef="#ctx0" brushRef="#br0" timeOffset="140622.73">21532 649 421 0,'0'0'106'16,"0"0"-46"-1,0 0 12-15,0 0-39 0,0 0-33 16,0 0-33-16,78-57-72 16,-22 52-45-16,2-4-244 15</inkml:trace>
  <inkml:trace contextRef="#ctx0" brushRef="#br0" timeOffset="141117.97">22020 323 408 0,'0'0'197'0,"0"0"-196"0,0 0 5 15,0 0 38 1,0 0 24-16,0 0-13 0,-6-13-18 16,6 13-17-16,0 0-8 15,-8 9-6-15,-4 13-5 16,-4 15 49-16,-5 8 13 15,2 12-34-15,4 3 4 16,6 2 2-16,6-1-13 16,3-6-9-16,0-5-7 15,10-7-6-15,11-5 0 16,7-7-4-16,7-11-12 16,5-7-73-16,8-9-81 15,-5-4-170-15</inkml:trace>
  <inkml:trace contextRef="#ctx0" brushRef="#br0" timeOffset="141519.9">22196 505 390 0,'0'0'174'0,"0"0"-149"0,0 0 75 16,0 0-3-16,0 0-55 15,0 0-37-15,4-7 10 16,16 7-9-16,3 5-6 16,4 4 9-16,-7 1 8 15,-4 2-16-15,-7 0-2 16,-4 5-10-16,-5 4 11 15,0 4 3-15,-2 4-2 16,-13-2 4-16,-3 1-1 16,3-3 5-16,2-1-1 15,7-3-5-15,6-3 7 16,0-5 3-16,3-5-6 16,21-5 0-16,12-3-7 15,10 0 0-15,3-12-88 16,2-8-153-16,-11-4-109 0</inkml:trace>
  <inkml:trace contextRef="#ctx0" brushRef="#br0" timeOffset="141933.87">22460 313 684 0,'0'0'0'16,"0"0"-28"-16,0 0 18 0,0 0 10 15,0 0 10-15,106-27-2 16,-81 27-6-16,-4 0-1 16,-10 0-1-16,-7 0-2 15,0 5-15-15,-4 3 11 16,0 3 6-16,0 5 13 15,0 0-2-15,0 7-8 16,0 3 8-16,0 7 1 16,0 4-1-16,0 5 18 15,5 3 4-15,5-8-2 16,1 4-14-16,5-8 16 16,5-1 0-16,0-1-11 15,6-1-9-15,-2-1-12 0,-4-3-1 16,-6-3 0-1,-7-4-36-15,-8-3-28 16,-13-4-106-16,-21-5 42 0,-18-1-96 16</inkml:trace>
  <inkml:trace contextRef="#ctx0" brushRef="#br0" timeOffset="143051.15">25103 793 63 0,'0'0'117'16,"0"0"-27"-16,0 0 11 15,0 0-9-15,0 0 28 16,0 0 72-16,-5 26-32 16,5-47-28-16,0-9-112 15,-1-8-1-15,-1-5 4 16,2-4-13-16,0-9-10 15,0-13 0-15,12-2-5 16,6 4-17-16,-1 13-11 16,-3 22 17-16,-4 15-4 15,-6 14 7-15,-2 3 7 16,-1 10-11-16,2 25 1 0,4 18 16 16,4 14 6-1,4 6-5-15,6-1 3 16,1-5-3-16,-1-8-1 0,-2-8-2 15,2-11-58-15,-3-7-104 16,-1-12-108-16,-7-13-96 16</inkml:trace>
  <inkml:trace contextRef="#ctx0" brushRef="#br0" timeOffset="143203.74">25115 590 406 0,'0'0'67'0,"0"0"-53"0,0 0-13 16,0 0-1 0,85-62-25-16,-19 49-29 0,9-4-139 15</inkml:trace>
  <inkml:trace contextRef="#ctx0" brushRef="#br0" timeOffset="143535.35">25634 256 552 0,'0'0'46'0,"0"0"-1"16,0 0 84-16,0 0-50 16,0 0-14-16,0 0-15 0,-55-40-10 15,52 40-25-15,0 0-15 16,-3 11-4-16,0 11 2 15,1 10 2-15,1 5 9 16,4 6 13-16,0 5 17 16,0 2-15-16,0 3 12 15,0-3-24-15,1-3 5 16,2-4-6-16,2-4-5 16,2 0-4-16,7-8 0 15,1-2-2-15,7-5-7 16,3-7-50-16,10-7-106 15,2-10-147-15,2 0-219 16</inkml:trace>
  <inkml:trace contextRef="#ctx0" brushRef="#br0" timeOffset="143752.01">25862 451 689 0,'0'0'64'15,"0"0"-7"-15,0 0 44 16,0 0-76-16,0 0-20 16,-19 75 27-16,17-28-1 15,2-2-7-15,0-1-2 16,5-5-20-16,7-4-2 16,3-5-22-16,2-8-98 15,4-10-255-15,-1-12-160 0</inkml:trace>
  <inkml:trace contextRef="#ctx0" brushRef="#br0" timeOffset="144157.98">25949 313 658 0,'0'0'135'0,"0"0"-127"16,0 0 46-16,0 0-33 15,0 0-9-15,0 0-1 16,73-22-2-16,-37 22-9 16,-1 0 0-16,-11 0-3 0,-6 0-7 15,-12 3 5 1,-4 3-5-16,-2 3-14 0,0 5 7 16,0 1 17-16,-2 5 7 15,-8 3 0-15,-1 2-5 16,4 5 3-16,1 1-3 15,3 5 10-15,3 1 11 16,0 0-2-16,0-1-2 16,3-1-3-16,13-2 0 15,1 1-4-15,2-2-7 16,-4 1 1-16,0-2-4 16,-5-4-2-16,-4-5-1 0,-6-2-15 15,-1-4-30-15,-26-6-31 16,-15-3-41-16,-10-7-52 15,-8 0-52 1</inkml:trace>
  <inkml:trace contextRef="#ctx0" brushRef="#br0" timeOffset="144999.85">28807 722 505 0,'0'0'3'15,"0"0"-2"-15,0 0 5 16,0 0 38-16,0 0 100 15,0 0-5-15,-5 5-40 16,5-22-28-16,5-6-60 16,2-8-10-16,5-4-2 15,1-10-4-15,5-12-7 16,2-3-6-16,1-3-3 16,-1 2 1-16,0 7 13 15,-1 4 7-15,-4 11 4 0,-3 10 10 16,-6 17 8-16,-3 6 10 15,-3 6-32-15,0 13-3 16,0 26-25-16,0 22 28 16,-6 16 2-16,0 11-2 15,3 3 2-15,-1-6-2 16,2-6-6-16,2-11-62 16,0-12-128-16,2-14-72 15,8-16-100-15</inkml:trace>
  <inkml:trace contextRef="#ctx0" brushRef="#br0" timeOffset="145168.4">28871 602 382 0,'0'0'45'0,"0"0"26"16,0 0 51-16,0 0-51 15,0 0-71-15,0 0 2 16,62-24-8-16,-8 24-59 15,7 0-181-15,0-4-130 16</inkml:trace>
  <inkml:trace contextRef="#ctx0" brushRef="#br0" timeOffset="145604.64">29426 231 192 0,'0'0'388'16,"0"0"-365"-16,0 0 83 15,0 0-8-15,0 0-43 16,0 0-2-16,-45-32-19 15,40 32-12-15,-3 0-15 16,-2 0-6-16,0 0-1 16,-2 0-2-16,2 13 2 0,1 2 0 15,0 3 1-15,3 6 3 16,1 1-3-16,1 3 4 16,2 5 1-1,-2 4-2-15,2 8 1 0,1 5 5 16,1 2 2-16,0-1 8 15,0-3-8-15,0-8 1 16,0 0 0-16,4-5-11 16,10-3-2-16,2-9 0 15,1-4-3-15,5-8-14 16,3-6-81-16,5-5-166 16,0 0-252-16</inkml:trace>
  <inkml:trace contextRef="#ctx0" brushRef="#br0" timeOffset="146620.59">29627 440 235 0,'0'0'140'0,"0"0"-127"15,0 0 20-15,0 0 72 16,0 0 2-16,0 0-67 16,-85 91-6-16,68-55 3 15,3-1 2-15,8-5-18 16,6-5-5-16,0-5-13 16,15-6-3-16,9-7-8 15,1-4 8-15,5-3 17 16,-1 0-12-16,-5-7 6 15,-6-9 4-15,-6-7-8 16,-10-3-7-16,-2-4 1 0,0-1 4 16,-2-3 1-16,-11 5 2 15,-1 5-8-15,-2 7-4 16,2 13-4-16,0 4-45 16,5 0-164-16,4 5-58 15</inkml:trace>
  <inkml:trace contextRef="#ctx0" brushRef="#br0" timeOffset="147088.32">29739 222 452 0,'0'0'114'0,"0"0"-112"16,0 0 13-16,0 0 26 15,0 0-22-15,0 0-3 16,42-8-9-16,-11 10-1 16,2 1-6-16,-5 4-10 15,-4-2-12-15,-11-1 6 16,-4-1 2-16,-6 2 13 15,-3 0-20-15,0 3-7 16,0 4 28-16,0 2 5 16,0 2-1-16,0 0 1 0,0 5 2 15,0-1 10 1,0 2-2-16,0-1-2 0,8 5 7 16,2 3 4-16,0 1-7 15,-2 4-2-15,-2 0 3 16,-3 0 5-16,-3-1 6 15,0-5-7-15,0-3-16 16,-14-3-4-16,-17-2-1 16,-21-6 0-16,-21-3-2 15,-24-7-62-15,-17-4-195 16</inkml:trace>
  <inkml:trace contextRef="#ctx0" brushRef="#br0" timeOffset="149757.79">20036 3420 416 0,'0'0'76'0,"0"0"-74"15,0 0 28-15,0 0 103 16,0 0-23-16,0 0-21 16,-21-26-6-16,20 9-10 15,-1-5-19-15,1-3-24 16,-2-4 4-16,0-9-1 15,0-8-8-15,1-12-8 16,1-12-7-16,-2-10-10 16,-3-5 0-16,-6-4-3 15,-2 3-4-15,-5 10 4 16,-2 9 0-16,2 16 2 0,1 19 2 16,6 10-1-1,2 9 3-15,4 6-3 0,3 4 4 16,3 0-2-16,0 1-2 15,0 2 0-15,0 0 1 16,0 0-1-16,0 0-10 16,4 0-4-16,14 0 14 15,9 0 6-15,7 2-4 16,8 7-2-16,8 2-3 16,9-3 3-16,6-2-1 15,10-5-13-15,9-1 4 16,3 0-16-16,12-1 5 15,7-7 16-15,3 5 4 16,3-2 1-16,-1 4 0 16,-3-2 0-16,-1 0 3 0,-4-2-3 15,-2 0 0 1,-5 0 6-16,-5-2-5 0,-2 2 2 16,-3-1 0-16,3 3-1 15,-1 1-2-15,0 2 2 16,-1-1-2-16,-4 1 0 15,2-5 0-15,2 2 0 16,8-1 0-16,2 0-3 16,3 1 3-16,2 1-1 15,-1-1 2-15,-4 3-1 16,-5-2 1-16,-2 2 2 16,-1-1-3-16,-2-3 0 0,-1-3-3 15,-2 0 1-15,-1-3-7 16,4-2 8-16,-1-1-20 15,-2 4 14-15,-5 0-2 16,-9 4 7-16,-8-1-2 16,-12 2 4-16,-11 0 2 15,-5 1-2-15,-7-2 1 16,0 0 0-16,4 2-1 16,6-1 0-16,2-1 1 15,4 1-1-15,2 0 0 16,-3 1 1-16,-3 2 1 15,-8-1-2-15,-4 2-2 16,-5 0 2-16,-1 0 2 0,-1 0-2 16,3 0-1-16,6-1 1 15,4-1 2-15,-1-1 0 16,7-4-1-16,-3 3 0 16,1 1 0-16,-4-2 2 15,-5 2-3-15,-7 0 0 16,-6 0 2-16,0 0 3 15,3-2 8-15,6 0 1 16,9 0-10-16,10 1-2 16,5-1-2-16,5 2 0 15,1 0 0-15,-2 0 0 16,-3 0 0-16,-4 0 0 0,-2-2 2 16,-5 2-2-1,2-2 2-15,5 1-2 0,8 0 1 16,11-1 1-16,14 3-2 15,3-1 1-15,-7 1-4 16,-2 1 3-16,-13-3-9 16,-5 1 9-16,-4-1 2 15,0-2-2-15,1 2 0 16,4-1 3-16,6 1-1 16,9-1-2-16,5 2 0 15,2 3-6-15,0 0-5 16,-5 0 1-16,-4 0 7 15,-7 0 1-15,3 3 4 0,2 3-1 16,5-1-1 0,8 1 2-16,5-2-5 0,7 0 0 15,4 1 2-15,5-2-3 16,4 0-6-16,0-1-3 16,-4 1-4-16,-2-2 2 15,-11 0 15-15,-4-1 1 16,-3 0 1-16,4 0-2 15,1 0 3-15,2 0-3 16,-2 0-6-16,-4 0 5 16,-4 0 2-16,-3 0-1 15,-8-2 0-15,-5-3 0 16,-4 2-1-16,-2-4 1 16,-3 2 0-16,5 0 0 0,0-2-1 15,5 3 1 1,1-1 0-16,-2-1-3 0,0 4-6 15,-4-1 9-15,-1 0 0 16,1 2 0-16,-5-2 0 16,-1 1 0-16,3-3 0 15,2 3 1-15,9 2-2 16,11 0 1-16,9 0-2 16,9 0-3-16,4 7-5 15,0 0 7-15,3 0-4 16,-1 2 7-16,1-3 13 15,0 2-10-15,-2-4 21 16,-5-2-5-16,-6-1-5 0,-11-1-5 16,-10 0 5-16,-7 0-5 15,-9 0-2-15,-14 0-7 16,-10 0 7-16,-9 0-3 16,-5 0 3-16,-4-3-2 15,0 2 5 1,6-2-2-16,0 0 2 0,6-5-8 15,3 4-1-15,-1-1 2 16,-1 0-4-16,-3 2 3 16,-5 3 1-16,-4-2 0 15,-6 2 0-15,-1 0-2 16,-1 0-1-16,-2 0 0 0,0 0-2 16,0 0-23-1,0-1-59-15,-3-3-203 0,-23-5-385 16</inkml:trace>
  <inkml:trace contextRef="#ctx0" brushRef="#br0" timeOffset="150340.73">30495 2171 173 0,'0'0'283'16,"0"0"-253"-16,0 0 1 15,0 0 40-15,0 0 61 16,0 0-50-16,-45 39-26 16,39-11 3-16,-3 5-19 15,4 7-4-15,2 7 37 0,3 4-42 16,0 4 0-16,0 3-14 15,0 4-1-15,0 5 2 16,-10-2-9-16,3-1-2 16,-3-9-4-16,4-6 2 15,1-5-2-15,1-7-1 16,2 1-1-16,1-3 0 16,1-2-1-16,0 0 1 15,0-2 1-15,0 0-2 16,0-4 1-16,0-3 0 15,0-9-1-15,0-5 0 16,0-6 1-16,0-4-2 0,3 0 1 16,7-2-2-1,2-13-16-15,-6-9-57 0,-6-8-154 16,-2-11-599-16</inkml:trace>
  <inkml:trace contextRef="#ctx0" brushRef="#br0" timeOffset="151108.44">26897 2238 44 0,'0'0'318'0,"0"0"-258"15,0 0 0-15,0 0 22 16,0 0 23-16,0 0-11 15,-88 52-10-15,66-25-10 16,5 5-19-16,3 8-5 16,3 2-12-16,5 8-18 15,5 8 8-15,1 8-8 16,0 6-3-16,0 1 0 16,0-1-6-16,3-3 6 15,-3-2 0-15,0-2 0 16,0-1-8-16,-2-5-6 15,-7-3 6-15,-1-6-4 16,2-10-4-16,5-11 1 0,3-12 0 16,0-10-2-16,0-4 0 15,0-3-20-15,0 0-36 16,0-17-10-16,0-10-115 16,0-18-436-16</inkml:trace>
  <inkml:trace contextRef="#ctx0" brushRef="#br0" timeOffset="151820.57">23735 2380 414 0,'0'0'148'15,"0"0"-146"-15,0 0 1 16,0 0 38-16,0 0 44 15,-67 76 5-15,55-37-28 16,5 3 4-16,4 8-9 16,3 6-9-16,0 3-34 15,3 5 2-15,9 0 6 16,1-3-1-16,-1-1-2 16,1-5-1-16,-2-5-7 15,-4-8-8-15,0-10 4 16,-2-10-3-16,-3-8-2 15,-1-7-1-15,-1-2 0 16,0-5-1-16,0 0-15 0,0 0-48 16,-6-9-94-1,-9-14-587-15</inkml:trace>
  <inkml:trace contextRef="#ctx0" brushRef="#br0" timeOffset="152990.48">31239 2202 493 0,'0'0'173'0,"0"0"-169"0,0 0 2 15,0 0 49-15,0 0 5 16,82 0 1-16,-21 0-17 15,14-3-26-15,10 3-6 16,5-1-2-16,2 1-4 16,5 0 4-16,4 0 3 15,-4 0-13-15,-7 0 4 16,-15 0-3-16,-17 0 0 16,-12-4 2-16,-10-2 3 15,-11 0 0-15,-7 3 10 16,-8-2 12-16,-7 2 13 15,-1 3 3-15,-2 0-7 16,1 0-21-16,2 0-16 16,5 0-4-16,2 0-11 0,7 0 12 15,-1 0-11-15,-4 0-3 16,-1 0-12-16,-3 0-74 16,-5 0-194-16,-3-1-298 15</inkml:trace>
  <inkml:trace contextRef="#ctx0" brushRef="#br0" timeOffset="154065.49">32744 1884 366 0,'0'0'254'0,"0"0"-209"0,0 0 26 15,0 0 55 1,0 0-40-16,0 0-31 0,0 0-26 15,0 0-16-15,0 0-11 16,0 0 2-16,0 0-4 16,0 7-1-16,0 8-7 15,0 12 7-15,0 13 1 16,0 6 25-16,-1 5-3 16,-8 5 7-16,1-1-7 15,-1-2 2-15,2-2 1 16,1-9-20-16,2-6-2 15,2-5-3-15,2-6 0 16,0-9-8-16,2-4-51 16,9-7-135-16,0-5-237 0</inkml:trace>
  <inkml:trace contextRef="#ctx0" brushRef="#br0" timeOffset="154650.92">32765 1857 788 0,'0'0'97'16,"0"0"-92"-16,0 0 24 0,0 0 35 15,0 0-1-15,0 0-56 16,46-7-1-16,-8 17 9 15,8 7-8-15,0 0-7 16,-1 1-4-16,-8-3 1 16,-12 0 2-16,-9-6-2 15,-12-4-2-15,-4-2-18 16,0-1-4-16,-4 5 27 16,-13 1 2-16,-8 3 2 15,1-3 2-15,2-1-4 16,3 1 0-16,8-1-2 15,5 3 0-15,4 2-3 16,2 0 3-16,0 2 0 16,15 3 4-16,0 2-2 0,0 1 1 15,-3 1 4-15,-1-3-1 16,-1 3 7-16,-1-6 1 16,-3 6-4-16,-2-1 2 15,-1 0-8-15,-1 3 4 16,-2-1-1-16,0 4-1 15,0 1 2-15,-6 0 0 16,-11-3 2-16,-2 1 4 16,-9-6 5-16,-5-5-7 15,-2-5 4-15,-4-4 3 16,4-5 3-16,5 0-6 16,3-6-1-16,3-15-9 0,5-7-6 15,10-6-2-15,6-6-50 16,3-7-127-16,10-4-432 15</inkml:trace>
  <inkml:trace contextRef="#ctx0" brushRef="#br0" timeOffset="162366.31">18941 6629 348 0,'0'0'134'0,"0"0"-123"16,0 0 48-16,0 0 69 15,0 0-26-15,-82 0-50 16,66 9-3-16,-8 9-1 15,-3 5-18-15,-4 8-7 16,1 1 1-16,2 0 7 16,4-1-6-16,9 0-4 15,6-1-1-15,9-4-11 16,0-4-5-16,7-5-4 0,18-9 0 16,8-5 8-16,8-3-1 15,1-3-5-15,-1-14-2 16,-7-5 0-16,-7-6 0 15,-13-3-5-15,-8-5 4 16,-6-2-4-16,0 1 5 16,-5 1 7-16,-5 7-7 15,-1 7 0-15,1 11 12 16,1 5-3-16,4 6 10 16,1 0 1-16,-3 0-13 15,-2 14-4-15,-2 11-3 16,-1 5 6-16,6 4 1 0,6 0 5 15,0 0-3 1,2 1-5-16,17-8 1 0,6-3-3 16,8-4 2-16,6-9-4 15,3-6 0-15,-2-5-9 16,-9 0-15-16,-8-10 4 16,-11-4 15-16,-8-1 5 15,-4-2 2-15,0 0 0 16,0 3 3-16,-3 2-1 15,-3 5 6-15,3 4 3 16,0 3-5-16,-1 3-8 16,1 16-2-16,0 7 2 15,3 4 2-15,0-1-2 16,16 1 0-16,4-7 0 0,1-2-4 16,-2-8-2-16,-1-6-15 15,0-5 3-15,-3-2 3 16,0-9-2-16,-3-13 12 15,-2-7 4-15,-3-7 1 16,-4-3 2-16,-1-4 0 16,-2-2 5-16,0 0-3 15,0 4-2-15,0 10 5 16,1 10-1-16,1 12 12 16,-2 7-3-16,0 2 8 15,0 0-19-15,0 9-4 16,0 17-4-16,-2 8 4 15,-4 10 10-15,0 7-3 0,5 7-1 16,1 3 1-16,0-1-5 16,0-6-2-16,0-6-3 15,7-8-5-15,7-7-54 16,2-13-66-16,2-12-190 16,-1-8-358-16</inkml:trace>
  <inkml:trace contextRef="#ctx0" brushRef="#br0" timeOffset="162621.24">19132 6723 76 0,'0'0'443'15,"0"0"-352"-15,0 0 31 16,0 0-18-16,0 0-26 16,0 0-11-16,0 0-7 15,45 0-20-15,-15 0-33 16,4 0-7-16,3 0-15 16,2 0-57-16,-2 0-279 15,-4-2-262-15</inkml:trace>
  <inkml:trace contextRef="#ctx0" brushRef="#br0" timeOffset="163108">19557 6750 253 0,'0'0'465'0,"0"0"-459"0,0 0 15 15,0 0 93-15,-79-48-42 16,54 45-34-16,-2 3 12 16,3 0-12-16,6 4-16 15,2 11-17-15,1 4-2 16,3 4 2-16,6 5-1 16,4 4 1-16,2 3-1 15,0 5 4-15,6 1-2 0,4 2 3 16,0-1 1-1,-6 1-2-15,-2-4 14 0,-1-1-8 16,1-1-10-16,-1-5-3 16,2-1 0-16,-1-4-2 15,1-6-9-15,4-4-28 16,1-7-65-16,8-8-153 16,9-2-143-16</inkml:trace>
  <inkml:trace contextRef="#ctx0" brushRef="#br0" timeOffset="163992.67">19630 6888 180 0,'0'0'130'15,"0"0"-122"-15,0 0 37 0,0 0 61 16,0 0-7-16,0 0-36 15,-7-20-13-15,7 20-5 16,0 0 6-16,0 0 10 16,0 0 9-16,0 0-6 15,0 0-6-15,0 0-15 16,0-2-12-16,0 2-8 16,0 0-11-16,0 0 1 15,0 0-3-15,0 0-1 16,0-1-1-16,0 1-4 15,0-2-1-15,0 2 0 16,0 0 0-16,0 0 0 0,0 0 3 16,0 0 1-16,0 0 1 15,0 0 0-15,0 0-4 16,0 0-4-16,6-2-3 16,9 0 2-16,5 1 0 15,0 1-2-15,4 0 3 16,-2 0-4-16,-1 0 4 15,-1 0-1-15,-6 3 1 16,-3 6 0-16,-5 6-5 16,-6 3-9-16,0 6 14 15,-6 5 0-15,-9-1 0 16,-6 1 1-16,3-2 0 0,3-2-1 16,1-4 0-16,3-3 0 15,2-2 1-15,3-7-1 16,3 1 0-16,2-3 0 15,1-4-2-15,0 4 1 16,0-4 1-16,4-2 2 16,6-1-1-16,2 0 5 15,6 0-4-15,4 0-2 16,3-1-1-16,1-5 1 16,-2 2 0-16,-5-1 0 15,-5 2-1-15,-6 2-1 16,-3 1 2-16,-5 0 0 15,0 0-4-15,0 0 2 0,0 0-2 16,0 0 0 0,0 0 4-16,0 0-2 0,0 0 2 15,0 0-2-15,3 0 2 16,0 1-1-16,0 7 2 16,-3 2-2-16,0 2 1 15,0 5-1-15,-13-1 1 16,-5 4 1-16,-3-6-1 15,2 0 0-15,-1-3 2 16,4-4-2-16,4-3 2 16,4-1-2-16,1-3 1 15,3 0 1-15,-1 0-2 16,2 0-2-16,-1-12-36 0,2-7-62 16,2-7-226-16,0-4-181 15</inkml:trace>
  <inkml:trace contextRef="#ctx0" brushRef="#br0" timeOffset="164468.45">19875 6688 35 0,'0'0'460'16,"0"0"-400"-16,0 0 73 15,0 0-14-15,0 0-76 16,0 0-38-16,25-9 25 0,5 9-29 16,3 0-1-16,-2 0 6 15,-3 0-6-15,-3 5-4 16,-6 7 2-16,-7 0 2 16,0 3 0-16,-6-3 5 15,-3 2 13-15,-2 3 11 16,-1 1-9-16,0 1-2 15,0 5-4-15,0 1-2 16,0 5-9-16,0 4 3 16,0 3-3-16,0 1-1 15,0-4 2-15,0 2 4 16,9-2-2-16,7 0 3 0,2 0-5 16,-1-2-3-1,-1 2 2-15,-7 0-3 16,-7-1-1-16,-2 2-2 0,-18-2 2 15,-19-2 1-15,-13-6 1 16,-7-4-1-16,-4-9 6 16,2-11-4-16,7-1-2 15,14-13-40-15,28-20-84 16,20-12-192-16</inkml:trace>
  <inkml:trace contextRef="#ctx0" brushRef="#br0" timeOffset="165465.38">21785 6956 644 0,'0'0'90'0,"0"0"-44"15,0 0 71-15,0 0-48 16,-80 18-18-16,59 11 13 16,5 5-21-16,1 3-11 15,9-1-17-15,6-3-7 16,0-5-8-16,15-4 0 16,14-9-3-16,10-4-11 15,6-4-28-15,3-7-32 16,-8 0-37-16,-5-15 49 15,-15-8 42-15,-10-4 18 16,-10-7 2-16,0-2 13 0,-19 0 47 16,-3 0-4-16,1 11-2 15,8 8-7-15,5 12-7 16,3 5-9-16,0 5-31 16,3 20 5-16,2 11-2 15,2 2 6-15,20-1-9 16,5-3 0-16,4-6 0 15,1-7-14-15,-2-7-24 16,-7-7-32-16,-6-7-1 16,-5 0 29-16,-6-4 26 15,-5-13 9-15,-1-3 7 16,0-1 17-16,-3 1-7 16,-4 3 13-16,-1 6 12 15,7 6 0-15,1 5-1 16,0 0-34-16,0 18-8 0,5 6 8 15,12 9 13-15,4 0-13 16,2-5 0-16,-4-3-2 16,-1-8-3-16,-5-4-50 15,-4-9 7-15,0-4 14 16,-3 0 26-16,-1-17 8 16,2-7-2-16,0-4 4 15,2-7 8-15,3-4 9 16,5-11 8-16,1-9-23 15,6-9 16-15,1-7-20 0,-1-1-1 16,-6 5-3-16,-5 5 8 16,-10 10 4-16,-3 9 21 15,-3 6-6-15,-18 7 2 16,-1 7 6-16,4 3-12 16,3 12-7-16,9 4-6 15,5 8-3-15,-1 7-3 16,0 28-10-16,2 22 10 15,0 16 19-15,0 7-10 16,4 6-7-16,5 3 5 16,1-1-7-16,-1-3-1 15,0-7-34-15,1-19-123 16,-1-11-221-16</inkml:trace>
  <inkml:trace contextRef="#ctx0" brushRef="#br0" timeOffset="165624.95">22120 6986 644 0,'0'0'199'15,"0"0"-180"-15,0 0 69 16,0 0-70-16,0 0-12 16,100-65-12-16,-27 65-18 15,7 4-158-15,1 2-215 16</inkml:trace>
  <inkml:trace contextRef="#ctx0" brushRef="#br0" timeOffset="165935.12">22869 6740 129 0,'0'0'673'15,"0"0"-662"-15,0 0 77 16,0 0 19-16,-88-70-40 15,65 65-9-15,-2 5-18 16,-2 0-26-16,0 17-8 16,2 11 0-16,7 4 1 15,3 8 0-15,7 2 8 0,8 7 0 16,0 7-2-16,0 4-1 16,10 2-1-1,3-1-4-15,-3-5-5 0,-1 0 3 16,0-2-4-16,-1-4-1 15,2-3-1-15,3-7-19 16,2-8-82-16,5-10-183 16,5-13-478-16</inkml:trace>
  <inkml:trace contextRef="#ctx0" brushRef="#br0" timeOffset="166258.51">22921 7034 529 0,'0'0'144'0,"0"0"-126"15,0 0 1-15,0 0 51 16,0 0-14-16,0 0 5 16,88 20-31-16,-63 3-28 15,-7-1-2-15,-8-1-10 16,-10-1 6-16,0 3 4 15,-11-3 10-15,-12 4 0 16,-2-1 7-16,-1 0-6 16,3-1 0-16,6-2-1 15,5-2 0-15,9-3 2 16,3-3-5-16,0-3 1 0,21-5-6 16,9-3-2-1,9-1-4-15,8 0-159 0,1-7-273 16</inkml:trace>
  <inkml:trace contextRef="#ctx0" brushRef="#br0" timeOffset="166624.39">23143 6912 566 0,'0'0'177'15,"0"0"-149"-15,0 0 104 16,0 0-59-16,0 0-31 15,0 0-41-15,95-20 4 16,-48 28-10-16,-7 8 4 0,-10 1-11 16,-11-1-20-16,-10 2 16 15,-7-4 6-15,-2 0 7 16,0 0 3-16,-3 1 4 16,-9 1-3-16,-5 5 1 15,5 0 1-15,5 3 2 16,2 2-4-16,5 5 0 15,0 4 6-15,0 5 5 16,5 1-2-16,2 2 6 16,1 1-11-16,-4-2 7 0,-4-1-9 15,0-3 2 1,0-5-5-16,-9-4-2 0,-13-6-14 16,-12-8-57-16,-16-6-92 15,-8-9-140-15</inkml:trace>
  <inkml:trace contextRef="#ctx0" brushRef="#br0" timeOffset="167805.34">25407 7035 429 0,'0'0'432'0,"0"0"-413"15,-107 75 4-15,86-36 24 16,6 2-9-16,12-4-15 16,3-4 2-16,12-2-9 15,14-9-15-15,10-7 3 16,6-8-4-16,3-7-18 15,-3 0-33-15,-8-17 4 0,-10-9 44 16,-10-4 3-16,-13-4 4 16,-1-2 3-16,-9 3 14 15,-12 3 18-15,2 8-6 16,-1 13-11-16,4 9 0 16,4 0-10-16,3 17-6 15,4 9-6-15,5 7 1 16,5 0 6-16,20-2-6 15,8-4 4-15,1-6-10 16,2-5-9-16,-3-12-4 16,-6-4-31-16,-6 0 2 0,-9-14 20 15,-8-7 26 1,-4-2 1-16,0-1 10 16,-3 2 7-16,-7 5 4 0,1 7 0 15,5 5-5 1,2 5 0-16,2 4-16 0,0 18-12 15,10 11 12-15,11 3 7 16,8 5 1-16,1-4-8 16,-2-6-17-16,-6-11-34 15,-7-8 4-15,-5-10-18 16,-4-2-14-16,1 0 71 16,-4-18-23-16,-3-5 14 15,0-4 17-15,0-2 28 0,0 3 34 16,-2 3-18-1,-1 4-12-15,3 8 8 0,0 6-8 16,0 5 10-16,0 0-42 16,0 14 1-16,0 12-1 15,8 6 9-15,3-3-6 16,3-1-3-16,1-9-3 16,1-4-13-16,3-11-15 15,1-4 5-15,1-5-22 16,-2-21-37-16,-5-9 3 15,-4-8 72-15,-7-7 10 16,-3-11 38-16,0-10 24 16,0-8-3-16,-9 2-18 15,3 5-3-15,2 21 10 0,-2 15-13 16,3 18 1-16,-2 18 11 16,-2 4-47-16,-2 34 0 15,-2 19 0-15,-2 18 11 16,5 9-8-16,4 3-2 15,4-2-1-15,0-7-28 16,0-11-115-16,9-15-222 16</inkml:trace>
  <inkml:trace contextRef="#ctx0" brushRef="#br0" timeOffset="167964.47">25876 7149 649 0,'0'0'18'0,"0"0"4"0,0 0-8 16,104-6-14-16,-47 16-18 15,1 2-119-15,-6-2-107 16</inkml:trace>
  <inkml:trace contextRef="#ctx0" brushRef="#br0" timeOffset="168239.73">26342 7110 461 0,'0'0'162'0,"0"0"-54"16,0 0 0-16,0 0-27 0,0 0-11 16,-85-36-22-1,65 36-18-15,-2 7-13 0,-1 16-4 16,3 9 1-1,7 6 4-15,3 6-8 0,8 3 8 16,2 6 5-16,0-2-5 16,0 0-10-16,9-5-4 15,-2-5-2-15,4-5-2 16,4-7-7-16,4-5-74 16,11-7-138-16,6-9-287 15</inkml:trace>
  <inkml:trace contextRef="#ctx0" brushRef="#br0" timeOffset="168504.07">26532 7190 670 0,'0'0'190'0,"0"0"-181"15,0 0 52-15,0 0 60 16,-33 105-37-16,27-55-8 16,1 8-31-16,1 0-15 15,4 1-20-15,0-7-6 0,0-4-3 16,0-7-2-16,0-9-11 16,6-7-53-16,-3-11-87 15,3-9-289-15</inkml:trace>
  <inkml:trace contextRef="#ctx0" brushRef="#br0" timeOffset="168921.97">26641 7202 458 0,'0'0'346'15,"0"0"-330"-15,0 0 47 16,0 0-11-16,0 0-25 0,0 0-9 16,106 14-17-16,-75 0-1 15,-4 1-4-15,-6-2-5 16,-12 1-15-16,-8-1-2 16,-1 1 5-16,0-2 21 15,-13 2 0-15,-7 1 4 16,0 2-2-16,0 3 2 15,2 1-3-15,5 3-1 16,4 4 0-16,7 3 0 16,2 0-1-16,0 5 1 0,17 1 14 15,-2 1-7 1,-1-4 0-16,-6 0 5 0,-5-1-12 16,-3 0 3-16,0-4-3 15,-11 1 0-15,-6-3-11 16,-3-3-33-16,-7-5-48 15,-7-8-25-15,-11-6-32 16,-10-5-39-16</inkml:trace>
  <inkml:trace contextRef="#ctx0" brushRef="#br0" timeOffset="170124.93">29027 7722 551 0,'0'0'278'0,"0"0"-262"15,0 0 22-15,0 0 59 16,-112 63-32-16,74-31-23 15,5 4-4-15,11 1-12 16,8 1-14-16,14-8-11 0,0-5-1 16,14-8 0-16,18-6-8 15,7-10 4-15,6-1-32 16,2-4-6-16,-6-15-5 16,-7-6 23-16,-10-7 16 15,-11-3-16-15,-11 2 21 16,-2 0 3-16,-2 12 3 15,-12 6 23-15,-2 10 19 16,0 5-24-16,1 7-14 16,0 16 6-16,8 7 7 0,7 5 6 15,0-3-5 1,19 1-18-16,11-8-1 0,6-6-2 16,0-7-10-16,-2-9-18 15,-3-3-15-15,-7-1-3 16,-9-16 19-16,-7-4 8 15,-8-4 19-15,0-4 1 16,-8 2 19-16,-8 3 8 16,2 9 4-16,7 8 4 15,5 7-2-15,2 0-34 16,0 21 5-16,6 10-5 16,17 6 17-16,3-2-17 15,4-3 7-15,0-6-7 16,-3-11-16-16,-6-8-9 15,-5-7-7-15,-5 0 7 0,-7-12 7 16,-1-10 0 0,-3-2 10-16,0-4 8 15,0-2 11-15,-3 2 4 0,0 4-3 16,3 10 1-16,0 9 0 16,0 5 16-16,0 0-29 15,5 21-8-15,13 9 8 16,5 6 0-16,4 0 1 15,4 1-6-15,4-10 3 16,-5-9-23-16,-2-10-35 16,-8-8 39-16,-4-6 20 15,-6-18-22-15,-6-8 17 0,-4-7 6 16,0-8 3 0,-7-8 16-16,-5-5 21 0,2-5 0 15,10-1-22-15,0 5-8 16,0 15-7-16,2 17 0 15,3 19 25-15,-5 10-20 16,0 30-8-16,-1 18 0 16,-15 15 3-16,0 12 6 15,0 0-9-15,4-2 0 16,7-6-2-16,5-6-62 16,0-13-176-16,19-14-506 15</inkml:trace>
  <inkml:trace contextRef="#ctx0" brushRef="#br0" timeOffset="170278.52">29495 7779 721 0,'0'0'111'0,"0"0"-93"16,0 0 32-16,0 0-47 15,0 0 9-15,141 16-12 16,-68 2-22-16,-1-4-127 15,-5-1-230-15</inkml:trace>
  <inkml:trace contextRef="#ctx0" brushRef="#br0" timeOffset="170572.73">30061 7654 489 0,'0'0'228'0,"0"0"-161"15,0 0 67-15,0 0-37 16,0 0-28-16,-94-46-14 16,77 49-30-16,1 18-7 15,1 9-6-15,2 7 7 16,2 6 4-16,2 8-9 16,1 6 4-16,2 7-7 15,-1 3 3-15,1 3 2 16,1 3-4-16,2-4-5 0,1-5-7 15,2-13-1-15,0-8-12 16,0-12-22-16,16-8-45 16,5-13-74-16,3-8-256 15</inkml:trace>
  <inkml:trace contextRef="#ctx0" brushRef="#br0" timeOffset="170917.99">30273 7991 670 0,'0'0'134'0,"0"0"-99"16,0 0 60-16,0 0-18 0,0 0 2 15,-93 55-42-15,75-23-17 16,10 2-12-16,8 3 1 15,0-4-7-15,17-4-2 16,10-9-34-16,3-11 8 16,0-9-1-16,-3 0 3 15,-9-17 24-15,-5-12 2 16,-12-8 13-16,-1-2 19 16,-1-4 6-16,-15 3-4 15,1 4-2-15,-2 9-20 16,8 7-14-16,6 8-19 15,3 9-79-15,9 3-173 16,21 0-505-16</inkml:trace>
  <inkml:trace contextRef="#ctx0" brushRef="#br0" timeOffset="171316.18">30408 7777 684 0,'0'0'78'15,"0"0"-5"-15,0 0-28 16,0 0-45-16,0 0 3 16,0 0 5-16,97-8 28 15,-56 31-24-15,-3 2-10 16,-9-2-2-16,-8-3 8 0,-10-5 3 16,-6 0 24-1,-5 2-2-15,0 1 2 0,-7 2-19 16,-5 2-9-16,0 5 1 15,2 5 1-15,3 7 6 16,6 10 0-16,1 5-1 16,0 4-6-16,0 1 4 15,0-5-5-15,0-3 0 16,-8-2 3-16,-5-6-5 16,-2-4-2-16,-6-3 1 15,-2-8-4-15,-9-9 0 16,-7-8 0-16,-11-11 1 15,-11-2-1-15,-10-27-2 0,0-12-16 16,11-5-44-16,33-2-99 16,27 4-271-16</inkml:trace>
  <inkml:trace contextRef="#ctx0" brushRef="#br0" timeOffset="171439.42">30674 8338 842 0,'0'0'289'0,"0"0"-288"16,0 0 1-16,-92 9-2 16,54-7-65-16,2-2-291 15</inkml:trace>
  <inkml:trace contextRef="#ctx0" brushRef="#br0" timeOffset="172721.04">17399 8516 879 0,'0'0'68'16,"0"0"-49"-16,0 0 86 0,0 0-2 15,0 0-46 1,0 0-30-16,0 0-12 0,-27 78 39 16,20-32-23-16,1 7-1 15,1 4 3-15,3 7-6 16,2 6-13-16,0 2 7 15,3 3-11-15,8-5-6 16,0-6-4-16,0-9-1 16,0-14-4-16,-3-12-24 15,-3-16-45-15,0-9-53 16,-1-4-81-16,2-28-281 16</inkml:trace>
  <inkml:trace contextRef="#ctx0" brushRef="#br0" timeOffset="173272.56">17451 8514 673 0,'0'0'168'16,"0"0"-165"-16,0 0 7 15,0 0 9-15,0 0 20 16,0 0-31-16,79-28 16 16,-46 37-24-16,-3 4 0 15,-5 7-2-15,-2 0 2 0,-6 3-6 16,-6 5-2-16,-7 2 1 16,-4 4-12-16,0-1-14 15,-4 0 20-15,-11-1 9 16,-3-2 4-16,-1-3 0 15,4-3 4-15,2-3 1 16,6-3-2-16,7-1 11 16,0-1-2-16,11 0-2 15,13-2-3-15,7 6-2 16,5-3 0-16,-1 4-4 16,-3-1 0-16,-5 3 9 15,-11-3-9-15,-7 8 10 16,-9-3 6-16,0 4 15 0,-10 0 18 15,-11-1-18 1,-6 3-1-16,-6-3-2 0,-3-3-3 16,-4-3 4-16,-2-5-11 15,-4-5 1-15,0-4-9 16,3-8 0-16,2 0-3 16,11-8-8-16,10-18 5 15,18-11-5-15,7-11-57 16,38-9-137-16,15-8-302 15</inkml:trace>
  <inkml:trace contextRef="#ctx0" brushRef="#br0" timeOffset="173516.05">18072 8880 908 0,'0'0'96'16,"0"0"-96"-16,0 0 116 16,0 0 4-16,0 0-51 15,0 0-9-15,80 21-17 16,-32-19-33-16,6 1-10 16,7-1-42-16,-5 3-54 15,-6 0-72-15,-13 0-244 16</inkml:trace>
  <inkml:trace contextRef="#ctx0" brushRef="#br0" timeOffset="173738.03">18022 9224 1106 0,'0'0'24'0,"0"0"-20"16,0 0 65-16,0 0 1 16,0 0-31-16,81-14-13 15,1 5-15-15,9 1-11 0,-5-1-24 16,-9-1-57-16,-16 0-112 16,-12-6-307-16</inkml:trace>
  <inkml:trace contextRef="#ctx0" brushRef="#br0" timeOffset="174216.97">18955 8618 828 0,'0'0'78'15,"0"0"-72"-15,0 0 60 16,0 0 61-16,-50 111-60 16,43-60-9-16,4 5-16 15,3 5-6-15,0 3-12 16,10 4 4-16,1 2-10 0,-4-3-5 16,-1-1 4-16,-4-8 15 15,-2-14-12-15,0-10 0 16,0-13-4-16,0-8 6 15,-2-6-6-15,1-5-9 16,-2 1-3-16,3-3 1 16,0 0 1-16,0 0-6 15,0-8-27-15,0-10-93 16,7-9-202-16</inkml:trace>
  <inkml:trace contextRef="#ctx0" brushRef="#br0" timeOffset="175151.84">17196 10975 29 0,'0'0'849'0,"0"0"-828"16,0 0 7-16,0 0 22 15,21-108-8-15,-3 65-14 16,0-5 7-16,3-2-11 16,-1-7-4-16,0-3-12 15,2-7 6-15,4-8-11 16,-1-3 3-16,3 3-5 15,-1 18 1-15,-4 21 2 0,-7 18 6 16,-7 13-2-16,-6 5 2 16,-2 12-10-16,4 29 4 15,4 19 9-15,3 18 12 16,4 7-12-16,-1 3-7 16,0-5 0-16,-2-1-6 15,1-7-3-15,-1-9-22 16,5-8-61-16,0-15-125 15,1-14-303-15</inkml:trace>
  <inkml:trace contextRef="#ctx0" brushRef="#br0" timeOffset="175349.37">17478 10724 662 0,'0'0'226'15,"0"0"-221"-15,0 0 58 16,0 0 18-16,0 0-63 16,0 0-12-16,136-9 1 15,-54 9-7-15,6-7-70 16,-2-2-221-16,-13-8-278 16</inkml:trace>
  <inkml:trace contextRef="#ctx0" brushRef="#br0" timeOffset="175551.81">18086 10657 1029 0,'0'0'21'15,"0"0"-19"-15,0 0 42 16,0 0-10-16,0 0-33 15,85 0-2-15,-13 0-41 16,7 0-264-16,-9 0-476 16</inkml:trace>
  <inkml:trace contextRef="#ctx0" brushRef="#br0" timeOffset="175745.33">18100 10925 877 0,'0'0'224'16,"0"0"-224"-16,0 0 30 15,0 0 49-15,0 0-48 16,0 0-20-16,132-8-11 16,-41-4-26-16,3-2-140 15,-11-5-403-15</inkml:trace>
  <inkml:trace contextRef="#ctx0" brushRef="#br0" timeOffset="176644.13">19252 10389 925 0,'0'0'21'0,"0"0"19"15,0 0 49-15,0 0-15 16,-42 89 22-16,30-36-40 15,7 3-5-15,5 5-14 0,3 5-10 16,15 3-9-16,3 1-1 16,-1-3-1-16,-3-3-10 15,-5-6 1-15,-3-10-4 16,-4-6-3-16,-4-10-2 16,-1-9-2-16,2-9-36 15,2-9-56-15,10-5-68 16,11-5-146-16,6-19-447 15</inkml:trace>
  <inkml:trace contextRef="#ctx0" brushRef="#br0" timeOffset="176999.99">19920 10637 961 0,'0'0'132'0,"0"0"-130"16,0 0 15-16,-99 32 46 15,66 0-3-15,7 7-11 16,6 3-12-16,14 5-10 16,6 1-18-16,5-7-6 15,26-7-3-15,17-11-4 16,11-12-18-16,7-11-22 15,-3 0 5-15,-13-8-14 16,-18-15 19-16,-19-6 27 0,-13-5-1 16,-4-8 8-16,-26-3 2 15,-9 4-2-15,-4 4-2 16,1 11-1-16,6 12 3 16,11 11-9-16,16 3-90 15,9 0-269-15</inkml:trace>
  <inkml:trace contextRef="#ctx0" brushRef="#br0" timeOffset="177389.22">20897 10476 800 0,'0'0'170'0,"0"0"-168"16,0 0 27-16,0 0 59 15,-41 99-3-15,37-43-7 0,2 12-13 16,2 7-2-16,0 4-14 16,0-2-14-16,3-1-12 15,8-4-10-15,4-6-8 16,1-3-5-16,1-10-2 16,-2-8-13-16,-1-13-50 15,-3-15-26-15,2-12-54 16,2-5-247-16</inkml:trace>
  <inkml:trace contextRef="#ctx0" brushRef="#br0" timeOffset="177745.84">21565 10704 938 0,'0'0'158'0,"0"0"-146"16,0 0 4-16,-98 47 39 15,75 1 13-15,11 6-11 16,12 2-26-16,0-1-18 16,30-4-7-16,9-7-6 15,10-13-16-15,3-14-36 16,-4-10-17-16,-5-7 8 15,-12-7 27-15,-11-20 34 16,-10-10 4-16,-10-9 17 0,0-13 16 16,-16-7-17-16,-14 4-1 15,-10 10-13-15,-9 15 4 16,-6 15-6-16,-1 13-4 16,7 9-20-16,16 0-122 15,15 9-519-15</inkml:trace>
  <inkml:trace contextRef="#ctx0" brushRef="#br0" timeOffset="179419.59">17145 12179 714 0,'0'0'55'0,"-80"25"12"16,38-6 42-16,-1 5-23 15,6 7-33-15,5 1-13 16,10 0-14-16,14-1-7 16,8-1-9-16,2-4-8 0,25-8-2 15,13-5 0-15,11-9-10 16,8-4-21-16,-1-4-22 16,-7-18-3-16,-15-5 46 15,-15-9 10-15,-11-3 2 16,-10-1 7-16,0-4-4 15,-13 3 12-15,-7 6 4 16,-2 6 19-16,1 11-3 16,6 7-5-16,2 11-10 15,5 2-22-15,4 21-4 16,4 10 4-16,0 7 0 16,9 2 1-16,18-3-1 15,10-1 2-15,9-12-4 16,2-7-10-16,1-11-28 15,-4-7-8-15,-11-1 9 0,-9-6 11 16,-12-14 28-16,-9-8 6 16,-4-5 0-16,0 0-6 15,-4 2 17-15,-7 6-4 16,2 8-6-16,6 8 7 16,2 9 18-16,1 0-32 15,0 14-9-15,0 12 9 16,0 5 12-16,6-1-11 15,13-5 1-15,5-6-2 16,6-9-12-16,2-8-26 0,1-2-21 16,-3-5-50-16,-5-14-8 15,-9-4 64-15,-6-3 53 16,-9 1 8-16,-1 2 20 16,0 4 33-16,-4 5-19 15,0 8 4-15,1 4-17 16,1 2-11-16,1 12-18 15,1 17 0-15,0 6 32 16,4 4-27-16,18 1-2 16,5-6-1-16,6-4-2 15,3-10-34-15,1-11-19 16,0-8-28-16,-5-1-9 16,-3-14 28-16,-7-12 62 0,-6-9 3 15,-9-6 59-15,-5-9 48 16,-2-5-28-16,0-7-13 15,0-6-33-15,-5-1-5 16,2-2-19-16,2 10-5 16,-1 15-5-1,2 21 12-15,0 19 34 0,-1 12-36 16,-4 33-1-16,-6 22-10 16,-6 15 26-16,-2 11-6 15,-4 2-15-15,4-3-2 16,4-7-4-16,11-11-17 15,4-11-88-15,10-18-188 16,12-19-490-16</inkml:trace>
  <inkml:trace contextRef="#ctx0" brushRef="#br0" timeOffset="179586.15">17752 12122 785 0,'0'0'101'0,"0"0"-32"0,0 0 48 16,0 0-55-16,0 0-61 16,0 0 1-16,105 0-2 15,-23 4-70-15,1-4-333 16</inkml:trace>
  <inkml:trace contextRef="#ctx0" brushRef="#br0" timeOffset="179761.7">18406 12176 1026 0,'0'0'83'0,"0"0"-78"16,0 0 23-16,0 0-28 15,0 0-17-15,92 0-137 16,-22 0-238-16</inkml:trace>
  <inkml:trace contextRef="#ctx0" brushRef="#br0" timeOffset="179926.05">18459 12441 1071 0,'0'0'111'0,"0"0"-88"0,0 0 72 15,0 0-79-15,0 0-16 16,98-58-119-16,-20 39-278 16</inkml:trace>
  <inkml:trace contextRef="#ctx0" brushRef="#br0" timeOffset="192708.64">19247 12147 686 0,'0'0'122'0,"0"0"-106"0,-96 0 40 16,62 16 11-16,-6 11-13 15,3 10 11-15,4 8-10 16,12 5-14-16,12 6 1 15,9 2-19-15,12 0-9 16,24-5-3-16,12-7-2 16,14-12-2-16,11-12-4 15,2-14-2-15,-1-8-1 16,-11-1-2-16,-14-23 2 16,-19-12 0-16,-17-9-2 15,-13-5-1-15,-4-5-3 16,-28 1 6-16,-14 1 0 0,-6 7 0 15,0 8 0-15,-3 10-4 16,7 12 3-16,12 11-17 16,14 5-34-16,19 3-61 15,3 15-214-15,22 2-79 16</inkml:trace>
  <inkml:trace contextRef="#ctx0" brushRef="#br0" timeOffset="193092.62">20018 11976 890 0,'0'0'79'16,"0"0"-15"-16,0 0 16 15,0 0-63-15,-22 75 68 16,10-19-17-16,-2 10-30 16,0 8-7-16,0 4 16 0,2-1-17 15,0-1-8 1,5-4 0-16,1-4-12 0,4-10-5 15,2-12 0-15,0-13-5 16,0-11 0-16,0-9 0 16,0-6-4-16,0-4-28 15,0-3-45-15,0 0-48 16,0-10-111-16</inkml:trace>
  <inkml:trace contextRef="#ctx0" brushRef="#br0" timeOffset="193661.07">20910 12214 836 0,'0'0'80'15,"0"0"-77"-15,-89 47 37 16,54-9 33-16,2 4-15 16,6 2-13-16,17-3-7 15,10 1-16-15,18-4-19 16,24-7 4-16,18-8-7 15,11-10-6-15,5-13-44 16,-1 0-6-16,-10-22 13 16,-11-11 30-16,-17-8 13 15,-13-8 0-15,-16-7 3 16,-8-3 16-16,-20 6 8 0,-20 7 4 16,-15 12 1-16,-5 14-14 15,-1 12-11-15,13 8-6 16,17 0-1-16,25 24-37 15,16 7-125-15,43 3-221 16</inkml:trace>
  <inkml:trace contextRef="#ctx0" brushRef="#br0" timeOffset="194006.68">21856 11883 924 0,'0'0'100'15,"0"0"-49"-15,0 0 16 16,0 0-43-16,0 0 47 16,-35 132 8-16,31-49-21 15,4 10-24-15,0 4-8 16,-2 3-8-16,1 1-10 15,1-9-5-15,0-5-1 16,0-14 0-16,0-17-2 16,0-14 3-16,0-12 0 15,0-13-3-15,0-9 1 16,0-4 0-16,0-4 2 16,0 0 4-16,0 0-4 15,0-7-3-15,0-9-105 0,-13-12-149 16</inkml:trace>
  <inkml:trace contextRef="#ctx0" brushRef="#br0" timeOffset="-212488.31">25432 9021 672 0,'0'0'236'0,"0"0"-208"16,0 0-9-16,0 0 60 15,0 0-1-15,0 0-25 16,0 0-25-16,-10 44-5 15,10 4 44-15,0 10-25 16,0 8-5-16,0 4 1 16,0 4-22-16,0-2-7 15,-3 0 11-15,2-4-19 16,1-5-1-16,0-9 0 0,0-12-17 16,7-9-54-16,4-12-63 15,1-14-149-15,1-7-306 16</inkml:trace>
  <inkml:trace contextRef="#ctx0" brushRef="#br0" timeOffset="-211975.02">25410 9089 862 0,'0'0'46'16,"0"0"-38"-1,0 0 45-15,36-74 23 0,3 65-42 16,7 5-10-16,12 4-1 16,5 0-13-16,-4 4-4 15,-9 11-4-15,-18 4-2 16,-13 6-8-16,-18 7 5 16,-1 5-9-16,-28 3 2 15,-13 1-6-15,-8-1 0 16,4-2 15-16,9-4 1 15,11-5-4-15,13-5 5 16,8-4-3-16,4 0 2 16,3-1-2-16,18-1 0 15,12 0-1-15,8 1 3 16,6 1 0-16,0 1-2 0,-6 0 5 16,-10 1 1-16,-13 1-1 15,-12 5 1-15,-6 3 5 16,-9 5-4-16,-24-1 23 15,-15 0-2-15,-10-4 3 16,-6-4 1-16,-2-7-10 16,3-3 8-16,2-7-4 15,5-7-9-15,2-3 7 16,11-5-16-16,7-13 1 16,18-12-7-16,18-8-2 0,8-12-51 15,41-13-77-15,22-6-87 16,17 1-339-16</inkml:trace>
  <inkml:trace contextRef="#ctx0" brushRef="#br0" timeOffset="-211568.98">26190 9452 753 0,'0'0'188'0,"0"0"-166"15,0 0 114-15,0 0-37 16,0 0-38-16,0 0-6 16,-4 0-6-16,41 0 1 15,24 0 11-15,17 0-30 16,12 0-26-16,-3 0-5 0,-6 0-9 15,-12 0-33-15,-13 4-57 16,-11 0-64-16,-20-2-218 16</inkml:trace>
  <inkml:trace contextRef="#ctx0" brushRef="#br0" timeOffset="-211358.28">26226 9786 1170 0,'0'0'44'0,"0"0"-41"0,0 0 63 15,0 0 17 1,110-17-45-16,-38 5-33 0,13-2-5 16,6-1-14-16,-2-2-54 15,-1-9-74-15,-7-8-321 16</inkml:trace>
  <inkml:trace contextRef="#ctx0" brushRef="#br0" timeOffset="-210929.73">27816 9275 740 0,'0'0'251'0,"0"0"-247"15,0 0 55-15,0 0 60 16,0 0-69-16,-95 32-9 16,59 12 11-16,1 11-10 15,6 4-2-15,9 2-19 16,14 0-8-16,6-7-13 15,20-4 0-15,25-10 2 16,19-11 1-16,16-12-3 16,4-11-20-16,-4-6-17 15,-8-7 7-15,-17-17 15 0,-10-14 15 16,-12-16 2 0,-11-16-2-16,-16-6-1 0,-6 2-4 15,-22 11 5-15,-29 15 0 16,-21 15 9-16,-22 15-9 15,-13 14-1-15,-2 4 0 16,18 20-1-16,25 13-22 16,29 5-96-16,18-1-252 15</inkml:trace>
  <inkml:trace contextRef="#ctx0" brushRef="#br0" timeOffset="-209697.06">25160 11226 627 0,'0'0'275'0,"0"0"-249"15,0 0 39-15,0 0 88 0,0 0-94 16,0 0-20 0,1-105 5-16,21 60-18 0,4-2-14 15,8-7-8-15,-1-11-4 16,0-3-1-16,-7-10 1 15,-6 6 0-15,-4 4 0 16,-5 12 0-16,-2 17-2 16,-2 15 3-16,-4 16-1 15,-3 8 0-15,2 8-7 16,-1 26-9-16,4 17 16 16,2 19 0-16,5 11 0 15,-3 11 0-15,-4 1 0 16,-5-1 0-16,0-6-6 15,-2-10-34-15,1-10-79 16,1-18-184-16,0-14-417 0</inkml:trace>
  <inkml:trace contextRef="#ctx0" brushRef="#br0" timeOffset="-209493.61">25292 11073 914 0,'0'0'37'16,"0"0"-20"-16,0 0 74 15,0 0-48-15,0 0-17 16,144-25-25-16,-44 16-1 0,11-5-105 16,-3-5-338-16</inkml:trace>
  <inkml:trace contextRef="#ctx0" brushRef="#br0" timeOffset="-209304.86">26058 11110 1114 0,'0'0'41'15,"0"0"-41"-15,0 0 0 16,82-6-5-16,-15-8-45 0,15-3-192 16,4-3-273-16</inkml:trace>
  <inkml:trace contextRef="#ctx0" brushRef="#br0" timeOffset="-209123.68">26095 11325 1101 0,'0'0'27'15,"0"0"-21"-15,0 0-6 16,103-12 9-16,-2-3-9 16,20 0-97-16,6-3-150 0,-21-4-294 15</inkml:trace>
  <inkml:trace contextRef="#ctx0" brushRef="#br0" timeOffset="-208408.41">27776 10724 685 0,'0'0'176'0,"0"0"-78"16,0 0 51-16,0 0-61 15,0 0-53-15,0 0-15 16,-21 90 58-16,21-31-35 16,0 6-5-16,6 2-11 15,7 4-5-15,1 1-2 16,-2 6-10-16,-6 0-9 15,-6 1 0-15,0-1-2 16,0-13 1-16,-2-2-21 16,1-17-39-16,1-8-34 15,0-7-60-15,6-16-159 16,11-12-450-16</inkml:trace>
  <inkml:trace contextRef="#ctx0" brushRef="#br0" timeOffset="-208024.44">28395 11061 665 0,'0'0'308'15,"0"0"-303"-15,0 0 14 16,-112 73 84-16,60-33-28 0,7 3-30 16,8 0-16-16,19-3-16 15,11 2-6-15,7-4-6 16,20-5-2-16,26-10-3 16,17-11-29-16,7-12-17 15,1-1 13-15,-10-24 18 16,-11-12 19-16,-12-9 4 15,-12-11-4-15,-14-6 0 16,-12 0-4-16,-10 7 4 16,-20 13-2-16,-7 14 0 15,1 13-7-15,6 9-10 16,11 3-112-16,19 4-279 0</inkml:trace>
  <inkml:trace contextRef="#ctx0" brushRef="#br0" timeOffset="-207769.13">29045 10839 711 0,'0'0'363'0,"0"0"-352"15,0 0-4-15,-83 60 59 16,77-6 17-16,6 10-28 15,0 6-11-15,15 5 0 16,10 1-21-16,2 1-12 0,0 0-10 16,-2-5-1-16,-5-5-19 15,-3-8-64-15,-6-10-66 16,-1-20-133-16,-5-12-514 16</inkml:trace>
  <inkml:trace contextRef="#ctx0" brushRef="#br0" timeOffset="-207107.22">29807 11110 181 0,'0'0'815'16,"0"0"-788"-16,0 0-4 16,-88-20 70-16,39 28-24 0,-6 17-18 15,-5 11-21 1,7 7-6-16,10 7-12 0,15 2-6 16,21-1-4-16,7-3-2 15,39-3-2-15,25-8 0 16,15-12-19-16,9-16-22 15,-3-9-38-15,-16-15 22 16,-13-16 59-16,-13-9 0 16,-13-13 5-16,-15-12 2 15,-15-7-2-15,-3 1-4 16,-34 9 5-16,-18 20 20 16,-14 18-10-16,-16 16-16 15,-10 8-7-15,-3 4-107 16,5 15-422-16</inkml:trace>
  <inkml:trace contextRef="#ctx0" brushRef="#br0" timeOffset="-205288.61">25046 12472 599 0,'0'0'225'16,"0"0"-190"-16,0 0 36 16,0 0 30-16,0 0-38 0,0 0-27 15,-39-12-11 1,39 12 3-16,0 0-7 0,-3 12-4 15,-4 13 22-15,-3 11-5 16,-6 7-15-16,-1 4 2 16,-1 4-6-16,6 1-9 15,4 2-1-15,8-1 0 16,0-5-5-16,9-2-1 16,20-7 1-16,7-5 0 15,8-14 0-15,7-6-10 16,1-11-6-16,-3-3-11 15,-7-11 2-15,-10-13 15 0,-10-12-5 16,-10-8 8 0,-12-6-2-16,0-8 0 0,-15-1 1 15,-10 2 6 1,-1 10 0-16,1 14 1 0,4 13 1 16,0 9-6-16,5 8 6 15,4 3 0-15,3 9-4 16,2 16 0-16,7 8 4 15,0 6-2-15,5 0 2 16,18-2 0-16,8-6-2 16,8-4-1-16,3-7-11 15,0-9-16-15,-1-4 10 16,-5-7-1-16,-9 0 7 0,-9-12 14 16,-5-13 9-1,-8-6-8-15,-5-5 4 0,0-1-1 16,-2 3 0-16,-7 9-3 15,0 9 17-15,6 12-3 16,0 4-9-16,0 14-6 16,0 15-2-16,3 12 2 15,0-1 5-15,0-1-4 16,18-2-1-16,2-4-1 16,3-7-16-16,1-7-29 15,1-9-40-15,-3-10-5 16,-2 0 25-16,0-19 54 0,-8-8 12 15,-5-7 11 1,-7-8 10-16,0-3 22 0,0 0-17 16,0 4 1-16,0 15-13 15,-1 12 24-15,1 14 1 16,0 8-39-16,0 23-14 16,4 11 14-16,16 3-1 15,2-4 4-15,5-7-6 16,1-8-15-16,-5-14-39 15,2-9 39-15,-3-3 16 16,-1-20 2-16,-1-12 8 16,-6-11-6-16,-8-12 2 15,-1-14 20-15,-5-12 3 16,3-7 2-16,1-1-6 16,1 14-13-16,-1 24 4 15,-1 19 12-15,-1 25 11 0,-2 8-27 16,0 37-9-16,-12 18-1 15,-6 17 13-15,2 13-10 16,5 2-1-16,6 1-2 16,5-8-24-16,0-12-93 15,19-16-248-15</inkml:trace>
  <inkml:trace contextRef="#ctx0" brushRef="#br0" timeOffset="-205115.07">25722 12491 687 0,'0'0'208'0,"0"0"-200"16,0 0 30-16,0 0-29 16,0 0 26-16,155 15-35 15,-58-6-51-15,-3-6-294 16</inkml:trace>
  <inkml:trace contextRef="#ctx0" brushRef="#br0" timeOffset="-204935.54">26274 12797 685 0,'0'0'494'15,"0"0"-485"-15,0 0-5 0,0 0-1 16,0 0-3-16,128-10-109 16,-39 2-190-16</inkml:trace>
  <inkml:trace contextRef="#ctx0" brushRef="#br0" timeOffset="-204770.93">26250 13026 968 0,'0'0'231'0,"0"0"-229"0,0 0 3 15,94 0 41-15,0 0-46 16,12-7-91-16,-5-9-250 16</inkml:trace>
  <inkml:trace contextRef="#ctx0" brushRef="#br0" timeOffset="-201498.79">27724 12425 1059 0,'0'0'33'16,"0"0"-32"-16,-74 122 11 15,40-62 35-15,3 4 15 16,9 4-19-16,9 1-17 0,12 3-12 16,1-1-6-16,0-3-4 15,1-8-3-15,7-6-1 16,1-8-11-16,3-10-36 16,4-10-79-16,5-13-110 15,0-12-524-15</inkml:trace>
  <inkml:trace contextRef="#ctx0" brushRef="#br0" timeOffset="-201154.54">28182 12668 807 0,'0'0'304'0,"-94"22"-302"16,55 17 0-16,7 1 45 16,12 5 6-16,12 2-25 15,8-3-18-15,22-1-8 16,25-7-2-16,17-11-1 16,13-8-29-16,-2-14-25 15,-7-3-17-15,-16-13 53 16,-23-17 19-16,-17-11 1 15,-12-8 9-15,-10-8 0 16,-26 1-7-16,-11 4 6 16,-9 9-6-16,-2 17-3 0,3 11-2 15,10 15-11-15,18 0-98 16,18 10-270-16</inkml:trace>
  <inkml:trace contextRef="#ctx0" brushRef="#br0" timeOffset="-200884.72">29008 12482 1101 0,'0'0'44'16,"0"0"-25"-16,0 0 3 15,-30 92 73-15,24-23-33 16,6 9-27-16,0 2-8 16,6-1-16-16,8 0-10 15,2-2-1-15,-3-7-15 16,-2-7-56-16,1-10-58 16,0-14-161-16,1-13-622 15</inkml:trace>
  <inkml:trace contextRef="#ctx0" brushRef="#br0" timeOffset="-200533.66">29776 12550 997 0,'0'0'155'16,"0"0"-123"-16,0 0 14 15,0 0-24-15,-82 101 51 16,58-21-17-16,9 7-34 16,8 0-16-16,5 1-4 15,2-8-2-15,9-11-27 0,21-18-68 16,10-18-50 0,8-16-18-16,0-16 93 0,-7-1-29 15,-5-25 99-15,-7-13 31 16,-11-14 61-16,-7-14-38 15,-9-10-12-15,-2-1-22 16,-21 5-10-16,-21 16 4 16,-16 17-12-16,-14 22-4 15,-9 17-2-15,2 5-30 16,7 19-262-16</inkml:trace>
  <inkml:trace contextRef="#ctx0" brushRef="#br0" timeOffset="-180327.1">17220 9800 100 0,'0'0'250'16,"0"0"-237"-16,0 0 5 15,0 0 64-15,0 0 20 16,0 0-18-16,0 0-9 15,-14 6-21-15,30 3-5 16,12 1 42-16,16 1-21 16,16 2-16-16,18-1-15 0,24 2-16 15,28 0 7 1,27 3-18-16,20 1-3 0,10 3-8 16,-5 2-1-16,-9 1 0 15,-18-2-2-15,-13 0 1 16,-19-2 1-16,-16-2 1 15,-20-3-1-15,-15-1 0 16,-11-2 0-16,-9-5 4 16,-6 1-4-16,-8-3 5 15,-10 0-2-15,-10-1 12 16,-6-2 16-16,-9 1-1 16,-3-3-4-16,0 0-1 15,0 0-7-15,0 0-11 0,0 0-7 16,-9 0-7-1,-18 0-28-15,-13-3-97 0,-14-18-332 16</inkml:trace>
  <inkml:trace contextRef="#ctx0" brushRef="#br0" timeOffset="-175272.6">1438 10019 400 0,'0'0'24'0,"0"0"-3"0,0 0-17 16,0 0 19-16,0 0-13 15,0 0-7-15,105-57 10 16,-18 39 13-16,25-4 28 16,19 2-19-16,18-1 12 15,11 1-31-15,1 3-14 16,6-2 0-16,2 0 0 16,2 2 0-16,6 0 10 15,5 2 7-15,8 3-10 16,4-1-4-16,6 2 9 15,-5 1-14-15,-1 1 10 16,-9 3-10-16,-3-1 4 16,1-2-5-16,-1 2 1 15,3 2-1-15,-4 2 1 16,-2 3 0-16,-9 0 1 0,0 0-1 16,-2 0 0-16,-5 0-1 15,-5 3-3-15,-7 2-10 16,-14 2-5-16,-13 0-4 15,-8 0 6-15,-7 0 11 16,-2-1 6-16,-1-1-1 16,0 1-1-16,2-5-1 15,2 1 2-15,-10 0-36 16,-9-2-11-16,-12 1 17 16,-18-1 17-16,-13 2 14 15,-11-2 0-15,-6 0 0 0,1 0 10 16,2 0-2-16,11 0 1 15,4 0 3-15,6 0-11 16,1 0 3-16,-7 0-4 16,-9-3 0-16,-10-1 1 15,-12 3-1-15,-9 1 23 16,-5 0 9-16,-2 0-14 16,-2 0-2-16,0 0-16 15,2 0 1-15,1 14 8 16,2 6 0-16,-2 7 9 15,6 7-9-15,-3 9 17 16,0 8 9-16,-5 10-9 16,-1 7-8-16,0 8-2 15,0 10 0-15,0 7-5 16,0 5-2-16,8 5-3 0,7-1-5 16,7 2 5-16,8-3 4 15,9 5 19-15,7-3 55 16,-1 3-68-16,1 6-7 15,-3 6 15-15,-1 2-13 16,-6 1 1-16,-5-2-8 16,-6-4-4-16,-5-4 1 15,-5-2-3-15,-8-5 4 16,-4-4-4-16,0-4 5 16,-3 6-3-16,0-1 0 0,0 3 6 15,0-1-8-15,0-2 2 16,0 2 0-16,-4-6 2 15,-5-1-2-15,-2-3 0 16,-2-2 0-16,1 0 1 16,-1-1-1-16,-1 6 1 15,1-2 1-15,1 4-2 16,1-2 0-16,-2-7 0 16,4 0-2-16,0-2 4 15,0-1-2-15,5-2 0 16,1 2 0-16,-2-2 1 15,-1-1 0-15,3 1-1 16,-1 3-1-16,-2 0 1 16,1 2 0-16,-1-1 1 15,2-3-3-15,1-5 3 0,1 0-1 16,2-3 0 0,0-5 3-16,-1-4-3 0,-1-3-2 15,-3-2 1-15,-3 2 1 16,-1 0 0-16,-3 1 0 15,0 2 0-15,0 7 0 16,0 1 2-16,2 2-4 16,1-8 2-16,0-6-1 15,0-5 1-15,4-1 4 16,-1-2-4-16,-1-2-2 16,1 4 2-16,0-2 2 15,2 0-2-15,-1 2 0 0,2-4 1 16,0-4-2-1,-1 0 0-15,1-5 1 0,0-4 0 16,-2-1 0-16,4-1 0 16,-1 2 2-16,-1 5-2 15,2 3 1-15,-2-1-1 16,1-6 1-16,-1-5-1 16,-1-5-1-16,1-3 0 15,0 1 1-15,3-4 1 16,-3-1-1-16,3 3 2 15,0-4-2-15,0 3 0 16,0 2 0-16,0-3 1 16,0-1-1-16,0-3-2 0,0-2 2 15,0-4 0 1,0 1 1-16,-3 0-1 0,0-3 0 16,3 1-3-16,-2-3 3 15,1 5 0-15,-4 0-2 16,-3 6 2-16,-1 4 0 15,-5-4-3-15,-1 5 1 16,-3 1 1-16,-1 0 0 16,4-3-4-16,5-3 3 15,2-6 1-15,2 2 1 16,3-2-1-16,-1 2 2 16,-1-2-2-16,2 0 2 0,-4-1-2 15,-1-5 1 1,-5 1-2-16,-1-2 0 0,-2-1 2 15,3 0-4-15,-2-3 4 16,0 3 3-16,-4-1-1 16,-5 1-4-16,-2-2-7 15,-4-1-9-15,-7-2 1 16,-3-1 8-16,-5-3-12 16,-7 0 19-16,-5 0-10 15,-7 0 5-15,-3 0-5 16,-3 0 8-16,0 0-5 15,1 0 3-15,2 0 4 16,-3 0-6-16,4 0-4 16,1 0 3-16,0 0 9 15,0 0-1-15,-2 0-12 0,-2 0-13 16,-1 0-3-16,0 0 20 16,-6 0 4-16,3 0 5 15,-5 0 0-15,2 0 0 16,-1 0 5-16,-1 0-5 15,2 0 0-15,0-4-1 16,1-2 1-16,-2 3 3 16,4 2-1-16,-2 1 2 15,-1-3-4-15,-4 3 0 16,-7-2 1-16,-3-3 0 16,2 3-1-16,3-5 0 15,5 1 6-15,7 1-2 16,0-3-4-16,3 2-1 0,1 1 1 15,2 1 0-15,-3-2 0 16,0 1-3-16,-4 1 2 16,-1-1-3-16,0 0 0 15,-1-2 4-15,4 3 2 16,-1-4-1-16,5 2-1 16,-1-2 0-16,3 0-1 15,-5 0-3-15,-1 3-8 16,-5-2 5-16,-4 5 3 15,-4-1 4-15,0 2 1 16,-4-3 0-16,-1 0 2 16,5 2 4-16,6 2-6 15,0-4 5-15,3 2-2 16,-5 2 2-16,1 0 2 0,5 0-3 16,0 0 0-1,-2 0 0-15,4 0-3 0,-5 6-3 16,-2-6 1-16,8 0 0 15,2 0 3-15,6 0-3 16,3 0-1-16,1 0 1 16,3 0 0-16,1-3 1 15,-2-4-1-15,-2 2 0 16,-1-3 0-16,-11 1-1 16,4-2 1-16,2 2 3 15,15-6-1-15,13 4 8 16,12-6 10-16,10-1-1 0,5-6-6 15,1-3 3-15,5 0-8 16,1-3 0-16,1 3-2 16,-2-6 0-16,2 2 4 15,-1-3 1-15,1-1 5 16,0-5 0-16,0-6-14 16,0-5 2-16,3-6 3 15,0-1-6-15,-3-9-1 16,0-1 0-16,-3-8 6 15,0-2-5-15,-3 3-1 16,0 1 22-16,-4 1-7 16,4 4-4-16,3-8-11 15,1 0-2-15,1-1 2 0,0-5 0 16,-2-2 0-16,-2 1-2 16,-1 2 2-16,-3 3 0 15,0-5 5-15,0-2-3 16,-4-4-1-16,2-1-1 15,-5 3-2-15,3 0 2 16,-2 4 0-16,-3-4-1 16,0 2 0-16,3 0-4 15,5-2 10-15,1 4-10 16,3 1 14-16,0-2-12 16,3-1 3-16,0-5 0 15,3-1 1-15,-2-2-1 0,2 1 6 16,2 0-12-1,1 4 4-15,0 2 1 0,4 5 1 16,7 0-3-16,4 3 9 16,1-2-8-16,5-4 2 15,-1-4-5-15,-1-7 5 16,-1 0 4-16,-6-9-3 16,0 4-2-16,-2-3-5 15,4-1-3-15,3 2 6 16,0-2 1-16,8 1-12 15,-1 2 10-15,1 2 2 16,-1 0 2-16,0 4 0 16,-3 5-2-16,-2 7 2 15,-5 7 0-15,-8 0 1 16,1 5 0-16,-7-2-1 0,0-4-1 16,0-6 0-16,0 1 0 15,0 0-2-15,0 6 3 16,0 5 0-16,0 2 0 15,-3 3-1-15,-1 5 2 16,-2 6 1-16,3 5-2 16,-3-1 2-16,0 2-5 15,-1-4 5-15,-1-4-3 16,2-4 1-16,-3-3-1 16,4-4 0-16,0 3 1 0,2 2 1 15,3 6-1 1,0 8 0-16,0 4 3 0,0 5-3 15,0 3 0-15,0 0 2 16,-2 0 1-16,-5-4-3 16,-4-7-2-16,1-9 2 15,-2-10 4-15,1-4-3 16,3 0-1-16,3 8 2 16,5 6-2-16,0 10 0 15,6 2-5-15,4 13 5 16,-4 2 3-16,-3 8-2 15,-1 1-1-15,-2 3 2 16,0 3-1-16,0 1 1 16,0 2-2-16,0 0 1 15,0 4-1-15,0 0-2 0,0 1-4 16,0-3-59 0,0-13-227-16</inkml:trace>
  <inkml:trace contextRef="#ctx0" brushRef="#br0" timeOffset="-159104.54">23036 11760 488 0,'0'0'149'0,"0"0"-55"0,0 0-5 16,0 0-28-16,0 0-23 15,0 0 22-15,-117 20-2 16,67 14-5-16,0 15-8 15,4 16-26-15,3 14 1 16,1 11 11-16,5 7-12 16,7 6-2-16,8 3 4 15,7 2-2-15,7-7 0 16,8-9-11-16,0-16-7 16,5-11-1-16,17-10-12 15,4-8-43-15,7-11-78 16,2-16-172-16,-5-16-342 15</inkml:trace>
  <inkml:trace contextRef="#ctx0" brushRef="#br0" timeOffset="-158737.73">22870 12908 828 0,'0'0'67'0,"0"0"-59"16,0 0 83-16,0 0-27 16,-6-103-11-16,22 58-13 15,8-11 1-15,2-16-8 16,9-13-21-16,6-11-12 16,7-5 0-16,5 6-9 0,-1 12 6 15,-8 20-3-15,-9 22 3 16,-14 21-3-16,-9 11 0 15,-7 9-4-15,-4 0 9 16,5 6-2-16,2 24-2 16,5 17 5-16,-2 18 7 15,-5 13-2-15,-5 8 4 16,-1 6-9-16,0-3-2 16,-17-4 0-16,-5-12-40 15,-2-11-66-15,1-14-112 16,-2-14-144-16</inkml:trace>
  <inkml:trace contextRef="#ctx0" brushRef="#br0" timeOffset="-158571.18">23081 12637 389 0,'0'0'175'0,"0"0"-43"16,0 0 17-16,0 0-48 15,0 0-17-15,14-73-57 16,14 66-19-16,11 1-3 15,9 2-5-15,1-5-66 16,-3-3-193-16,-7-9-242 16</inkml:trace>
  <inkml:trace contextRef="#ctx0" brushRef="#br0" timeOffset="-158331.83">23110 11889 716 0,'0'0'95'16,"0"0"-7"-16,0 0-24 16,0 0-21-16,0 0 6 15,84-8-9-15,-31 8-24 16,5 0-14-16,-2 2-2 15,-5 4-34-15,-1-1-94 0,-3-5-204 16</inkml:trace>
  <inkml:trace contextRef="#ctx0" brushRef="#br0" timeOffset="-158046.33">23620 11804 852 0,'0'0'44'0,"0"0"-28"16,0 0 27-16,0 0 13 16,32 102 29-16,-12-38-15 0,4 17-28 15,-6 19-17-15,-6 11-13 16,-10 13-7-16,-2 8-5 15,-24 1 1-15,-22-7-1 16,-15-6-2-16,-14-14-27 16,-25-8-59-16,-25-14-103 15,-20-15-302-15</inkml:trace>
  <inkml:trace contextRef="#ctx0" brushRef="#br0" timeOffset="-150133.21">15225 12656 111 0,'0'0'0'0,"0"0"-1"16,0 0-21-16,0 0-34 15</inkml:trace>
  <inkml:trace contextRef="#ctx0" brushRef="#br0" timeOffset="-148102.71">31199 13512 481 0,'0'0'374'0,"0"0"-329"15,0 0-16-15,0 0 56 16,0 0-25-16,0 0-33 15,-22-77 10-15,35 55-5 16,5-5-13-16,3-6-2 16,3-4-8-16,-2-6-4 15,4-9 1-15,-1-10-4 16,2-8-4-16,-5-10 7 16,-1 5-9-16,-3 7 6 15,-6 11-4-15,-2 20 4 0,-4 14 1 16,-1 13-3-1,-4 7 0-15,1 3-2 0,-1 0-8 16,1 19-1-16,1 17-1 16,3 20 12-16,-1 15 7 15,0 8-6-15,-4 2 2 16,-1-5-3-16,0-9-2 16,0-8 1-16,0-9-28 15,0-5-74-15,-1-12-84 16,-1-11-179-16,-1-16-153 15</inkml:trace>
  <inkml:trace contextRef="#ctx0" brushRef="#br0" timeOffset="-147934.11">31411 13208 786 0,'0'0'59'15,"0"0"-52"-15,0 0 13 16,0 0 14-16,81-15-14 15,-41 15-9-15,3 0-11 16,1 0-15-16,-2-4-136 16,-9-6-170-16</inkml:trace>
  <inkml:trace contextRef="#ctx0" brushRef="#br0" timeOffset="-147684.78">30998 12489 590 0,'0'0'74'0,"-93"-9"-45"16,50 11 7-16,0 27 22 16,2 17-6-16,-1 18-5 15,7 15 16-15,11 10-9 16,8 6-29-16,13-1-25 15,3-2 2-15,6-10-7 16,26-5-39-16,24-12-45 16,19-12-125-16,19-17-152 15</inkml:trace>
  <inkml:trace contextRef="#ctx0" brushRef="#br0" timeOffset="-147452.4">32013 12576 1013 0,'0'0'19'16,"0"0"-19"-16,0 0-3 16,-40 81 3-16,18 5 54 15,-2 21-20-15,3 16-13 16,0 12-17-16,-10 6-4 15,-22-1-33-15,-34-9-125 0,-44-11-358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13T04:49:12.5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1645 730 157 0,'0'0'52'16,"0"0"7"-16,0 0 36 16,0 0-31-16,0 0-3 0,0 0 34 15,0 0-8-15,0 0-14 16,0-11-29-16,-5 10-44 15,-1 0 7-15,-7 1-1 16,-2 0 9-16,-10 0-12 16,-8 10 4-16,-6 7-4 15,-4 2 5-15,1 3 2 16,5 3-6-16,5-1 1 16,10-2 13-16,10 2-18 15,8-4 0-15,4 0-2 16,0 0 2-16,16-4-4 15,8 0 4-15,7-2 12 0,2-2-8 16,6 2-1-16,-2-1-3 16,2-1 0-16,-8 0 9 15,-1 3-6-15,-7 3-3 16,-7-2 1-16,-7 1-8 16,-3 2 7-16,-6-2-9 15,0 4 6-15,0-1 3 16,-11 1-3-16,-6-1 6 15,-6-3 5-15,-5 0 29 16,-8-3 4-16,-7-4 5 16,-4-3-10-16,-2-7-13 15,4 0 0-15,5 0-4 16,9-12-10-16,17-8-9 0,14-11-3 16,8-7-74-16,38-2-98 15,20-2-179 1,10 6-41-16</inkml:trace>
  <inkml:trace contextRef="#ctx0" brushRef="#br0" timeOffset="415.88">1913 984 627 0,'0'0'158'0,"0"0"-151"16,0 0 20-16,-88 44 36 15,73-23-11-15,2 6-1 16,4 2 2-16,9 0-27 0,6-3-23 16,16-1-1-16,8-5-2 15,3-4-6-15,-2-8-4 16,2-6 10-16,0-2-34 16,-3-1-49-16,-2-15 47 15,-10-6 34-15,-9-3 4 16,-9-5 6-16,0-4-6 15,-3-1-2-15,-7 6 11 16,1 3 8-16,4 11 27 16,2 7 7-16,3 6-15 15,0 2-7-15,0 0-31 16,0 13-18-16,5 16 18 16,11 10 9-16,2 4 5 0,0 2-11 15,-3-3-1-15,1-1-1 16,2-4-1-16,0-4-2 15,4-6-28-15,-2-8-76 16,5-8-142-16,-1-11-181 16</inkml:trace>
  <inkml:trace contextRef="#ctx0" brushRef="#br0" timeOffset="1097.06">2401 649 566 0,'0'0'221'0,"0"0"-221"16,0 0 0-1,-24 72 28-15,21-19 20 0,3 12 8 16,0 7-5-16,2 7 2 15,8-1-28-15,-1-2-22 16,-3-6 1-16,-4-5-2 16,-1-9-2-16,-1-15-1 15,0-12-12-15,0-13 1 16,0-12 7-16,0-4-1 16,0-4 6-16,-3-19 14 15,-6-12-14-15,6-5-2 16,0-4 2-16,3-4-3 15,0 5-1-15,3 8-14 0,12 8 16 16,1 11-14-16,1 8-16 16,-1 5 27-16,2 3 5 15,0 0 0-15,3 6 0 16,-3 13 0-16,-2 5-1 16,-2 5 1-16,-6 4 0 15,-3 4 0-15,-5 1 0 16,0-3-1-16,0 0 1 15,-13-7 3-15,-4-6 2 16,-5-5-4-16,-2-8 1 16,-3-1 5-16,-4-8-4 15,4 0-3-15,-1-10 0 16,10-14-19-16,12-8-61 16,6-14-136-16,16-12-179 0</inkml:trace>
  <inkml:trace contextRef="#ctx0" brushRef="#br0" timeOffset="1349.98">2853 666 809 0,'0'0'49'0,"0"0"-27"16,0 0-22-1,0 0 31-15,-24 119 56 0,24-48-6 16,0 13-22-16,0 2-18 16,6 0-31-16,6-2-6 15,-3-6-4-15,-1-8-4 16,-1-6-27-16,2-14-73 16,0-13-252-16,0-15-34 15</inkml:trace>
  <inkml:trace contextRef="#ctx0" brushRef="#br0" timeOffset="1532.49">2729 1022 835 0,'0'0'35'0,"0"0"-35"0,0 0 0 16,106-26 9-16,-39 22-9 15,8 2-162-15,-8 2-125 16</inkml:trace>
  <inkml:trace contextRef="#ctx0" brushRef="#br0" timeOffset="1968.33">2878 1444 524 0,'0'0'174'0,"0"0"-61"0,0 0-29 16,0 0 1-16,0 0-15 16,0 0-35-16,115 51-2 15,-59-66-33-15,-1-6-3 16,-11-7-33-16,-14-6-11 16,-15-4 19-16,-12-8 2 15,-3 2 1-15,-9 5 12 16,-15 6 11-16,-13 11 4 15,-5 7 6-15,-4 6-6 16,7 4 6-16,12 0 5 16,11 4 7-16,15-2 5 15,1 0-4-15,8-2-21 0,25-5-8 16,15 0 8 0,13 3 0-16,2 1 0 15,-11 6-6-15,-13 0 3 0,-12 3 3 16,-13 13-4-16,-6 4-5 15,-8 8 9-15,0 3 14 16,-3 5 9-16,-6 1 0 16,0-1-10-16,8-2-9 15,1-4-4-15,0-6-7 16,14-6-47-16,12-6-127 16,1-9-252-16</inkml:trace>
  <inkml:trace contextRef="#ctx0" brushRef="#br0" timeOffset="2349.3">3560 1117 569 0,'0'0'256'0,"0"0"-221"16,0 0 62-16,-86 14-16 15,66 15-37-15,7 10-11 16,7 6 26-16,6 2-34 15,0-3-14-15,9-5-9 16,12-7-2-16,1-7 0 16,5-10-9-16,1-10-27 15,5-5-22-15,-2 0-23 16,-7-22-16-16,-6-5 61 16,-6-9 23-16,-8-8 13 15,-4-4 7-15,0-2-7 16,0 11 1-16,-3 12 47 0,-2 13 0 15,5 10 19-15,0 4-22 16,0 4-45-16,0 19-15 16,10 11 15-16,5 6 9 15,3 2-8-15,-2-2-2 16,2-4-2-16,1-4-83 16,-2-11-141-16,4-5-317 15</inkml:trace>
  <inkml:trace contextRef="#ctx0" brushRef="#br0" timeOffset="2580.81">4042 1105 638 0,'0'0'272'16,"0"0"-236"-16,-91 0 66 15,61 24-17-15,5 7-44 16,7 13 4-16,9 4-7 15,9 5-8-15,4 1-20 16,22-1-8-16,12-6-2 16,9 0-15-16,6-8-38 15,7-11-77-15,0-17-348 0,-5-11 59 16</inkml:trace>
  <inkml:trace contextRef="#ctx0" brushRef="#br0" timeOffset="2786.26">4176 776 900 0,'0'0'57'0,"0"0"-49"16,0 0 16-16,-37 123 44 16,50-53-1-16,15 9-29 15,8 7 2-15,6 4-32 16,1-1-3-16,-7-10-5 15,0-7-26-15,-12-10-107 0,-6-14-192 16,-8-12-186-16</inkml:trace>
  <inkml:trace contextRef="#ctx0" brushRef="#br0" timeOffset="2941.84">4146 1279 762 0,'0'0'94'0,"0"0"10"15,0 0-24-15,0 0-80 16,0 0 0-16,127-55 3 16,-45 55-3-16,6 0-9 15,-4 0-221-15,-10 0-178 16</inkml:trace>
  <inkml:trace contextRef="#ctx0" brushRef="#br0" timeOffset="3137.36">4692 1076 653 0,'0'0'230'0,"0"0"-218"16,0 0 9-16,0 0 49 15,-40 118 31-15,43-60-13 16,21 3-25-16,9 2-32 16,4 3-17-16,3-4-14 15,2-6-7-15,-5-6-58 16,-1-14-52-16,-5-14-233 0</inkml:trace>
  <inkml:trace contextRef="#ctx0" brushRef="#br0" timeOffset="3300.88">4829 1046 268 0,'0'0'716'16,"0"0"-693"-16,0 0-23 15,0 0-9-15,0 0-33 16,0 0-122-16,63-7 64 16,4 13-218-16</inkml:trace>
  <inkml:trace contextRef="#ctx0" brushRef="#br0" timeOffset="3598.09">5183 1157 382 0,'0'0'538'15,"0"0"-505"-15,-115 28 50 16,79-4 15-16,5 7-37 16,7 8-10-16,16 1-21 15,8 5-12-15,5 0-18 16,28-3 0-16,9-6-2 16,8-12-20-16,5-12-29 15,-5-12-8-15,-7 0-4 16,-12-26 39-16,-14-8 24 15,-7-4 0-15,-10-7 5 0,-3 0 9 16,-21-1-3-16,-7 7-10 16,1 10 4-16,5 10-5 15,10 11-1-15,3 8-14 16,12 0-77-16,0 3-203 16,0 11-41-16</inkml:trace>
  <inkml:trace contextRef="#ctx0" brushRef="#br0" timeOffset="4449.68">5380 1107 298 0,'0'0'273'16,"0"0"-181"-16,0 0 28 16,0 0-33-16,0 0-67 15,0 0-18-15,0 60 59 16,13-14 0-16,5 10-21 16,0 0-13-16,-6-3-18 15,3-3 3-15,-5-10-11 16,-5-6 0-16,-2-10-1 15,-2-10-1-15,-1-4-4 0,0-10-21 16,0-3 18-16,0-21 0 16,0-10-7-16,0-7-9 15,0-2 22-15,0-6-6 16,2 3 8-16,5 3-3 16,-1 9 3-16,3 10 5 15,0 9 7-15,-2 10 0 16,1 5-3-16,1 0-9 15,7 15 11-15,5 16 8 16,9 14 4-16,0 5-15 16,0 5-8-16,-5-1 0 15,-1-1-3-15,0-3-74 16,-5-8-218-16</inkml:trace>
  <inkml:trace contextRef="#ctx0" brushRef="#br0" timeOffset="5417.45">6478 964 714 0,'0'0'301'0,"0"0"-291"16,0 0-10-16,-38 73 0 15,28-17 18-15,2 11 25 16,8 8 5-16,0 0-3 16,15-2-8-16,15-8-24 15,6-7-12-15,7-9 0 16,-1-17 0-16,-3-12 3 16,-6-17-4-16,-8-3 7 15,0-19-3-15,-7-16 2 16,-9-10 0-16,-4-8-6 15,-5-7-21-15,0-5-25 0,-5 1-41 16,5 6-116-16,0 14-201 16</inkml:trace>
  <inkml:trace contextRef="#ctx0" brushRef="#br0" timeOffset="5850.47">7080 1090 736 0,'0'0'163'0,"0"0"-162"0,0 0 28 16,0 0 21 0,0 0-46-16,0 0-3 0,-91 39-2 15,70-8 1-15,3 6 0 16,6 4-4-16,4 0-4 15,6-4-15-15,2-3-10 16,10-6 14-16,16-6-22 16,9-5 23-16,4-8 5 15,3-1-12-15,0-4 25 16,-2-1 0-16,-7 1 0 16,0 2 9-16,-8 1 1 15,-6 5-5-15,-5 3 0 16,-6 6-1-16,-7 1 2 15,-1 2 8-15,-9 5-7 0,-21 0-2 16,-12-4 17-16,-7-1 2 16,-4-10-4-16,0-14 3 15,7 0-13-15,16-15-10 16,24-25 0-16,11-14-94 16,44-12-325-16</inkml:trace>
  <inkml:trace contextRef="#ctx0" brushRef="#br0" timeOffset="6037.96">7480 1006 764 0,'0'0'198'0,"0"0"-197"16,0 0 8-16,-81 89 51 0,75-36 13 16,6 9-10-16,0 5-4 15,23 2-40-15,7 2-7 16,4-3-12-16,3 0 0 15,-3-4-39-15,-7-12-75 16,-7-19-132-16,-7-19-321 16</inkml:trace>
  <inkml:trace contextRef="#ctx0" brushRef="#br0" timeOffset="6200.53">7462 890 741 0,'0'0'157'0,"0"0"-157"16,0 0-13-16,0 0-61 15,0 0-231-15,0 0 11 16</inkml:trace>
  <inkml:trace contextRef="#ctx0" brushRef="#br0" timeOffset="6549.05">7757 1144 864 0,'0'0'31'15,"0"0"-24"-15,0 0 32 16,-10 96 27-16,22-57-32 16,9-3-10-16,3 1-12 0,1-6-12 15,-1-6 0 1,-6-5-9-16,-5-9-38 0,-7-5-55 15,-6-6-20-15,0-6 122 16,0-16 0-16,0-10 10 16,-9-9 20-16,0-9 2 15,5-3 24-15,4 3-11 16,0 10 16-16,22 13-25 16,8 15-7-16,6 12-4 15,1 9-10-15,3 27-9 16,-4 9-5-16,-3 8 2 15,-3 0-1-15,-5-2-2 0,0-5-20 16,1-5-52-16,1-9-26 16,-2-13-261-16</inkml:trace>
  <inkml:trace contextRef="#ctx0" brushRef="#br0" timeOffset="7120.01">8442 732 897 0,'0'0'53'0,"0"0"34"16,0 0 3-16,0 0-49 15,0 0-38-15,0 0 2 16,3 56 9-16,24-6 12 15,7 6-18-15,2-2-8 16,-3-4 0-16,-3-6-21 16,-8-5-15-16,-10-10-17 15,-9-4 6-15,-3-5-15 16,-12-3 19-16,-18-1 33 16,-9 1 5-16,-8-1 5 15,-3 1 9-15,6 0 28 16,3 5 10-16,10 2-9 15,6 5-16-15,8-3 5 0,14 3-7 16,3-6-14-16,6 0-4 16,17-6 4-16,11-7-6 15,8-6-3-15,3-4-6 16,-1 0-15-16,-5-17 1 16,-8-7 23-16,-11-12 11 15,-11-10-8-15,-9-9-3 16,0-8 14-16,-6 5-13 15,-9 10 17-15,7 17 6 16,4 15 12-16,2 14-17 16,2 2-16-16,2 26-3 15,14 16-2-15,12 12 1 16,4 5 2-16,2 4-2 16,17-2-10-16,20 4-44 0,19-1 11 15,11-9-150-15,-2-12-453 16</inkml:trace>
  <inkml:trace contextRef="#ctx0" brushRef="#br0" timeOffset="7530.92">9714 967 585 0,'0'0'365'0,"0"0"-348"0,0 0 20 16,0 0 26-16,0 0-63 15,0 0-7-15,85-54 7 16,-35 54 3-16,-1 10 6 16,-7 14-8-16,-7 4-2 15,-11 7 0-15,-9 6-2 16,-7 0-1-16,-8 1 4 15,-5-1 1-15,-25-2 1 16,-10-1-2 0,-11-5 8-16,-2-3-1 0,3-9-1 15,10-7 6-15,17-5 18 16,13-5 0-16,10-1-9 16,2 2-3-16,29 0-5 15,21 4 20-15,22-6-19 0,12-2-14 16,3-1-30-16,-2 0-95 15,-14-1-109-15,-11-16-305 16</inkml:trace>
  <inkml:trace contextRef="#ctx0" brushRef="#br0" timeOffset="7749.81">10207 412 801 0,'0'0'272'0,"0"0"-259"15,0 0-13-15,0 0 8 16,-20 75-8-16,20-14 27 16,0 9-11-16,12 3-16 15,13 4-3-15,2-6-64 16,-6-7-263-16</inkml:trace>
  <inkml:trace contextRef="#ctx0" brushRef="#br0" timeOffset="8249.4">10842 1025 128 0,'0'0'648'0,"0"0"-637"15,0 0 62-15,0 0-18 16,-83-61-43-16,60 61-4 15,-2 0 17-15,2 1-5 0,0 15-17 16,3 6-3-16,4 2 0 16,5 5-3-16,8-1 1 15,3-3 1-15,0 0-11 16,18-4-3-16,9-4-5 16,7-1-8-16,5-7-31 15,-5 0 55-15,-1-4 4 16,-3 2 12-16,-9-2-7 15,-5 2 19-15,-7 1 14 16,0-2 0-16,-3 5-12 16,-3 6-6-16,-1 7 8 15,-2 2 1-15,0 4-13 16,-18-2-11-16,-9 0-4 0,-7-2-1 16,-16-5-3-1,-14-9-27-15,-15-11-99 0,-12-1-214 16</inkml:trace>
  <inkml:trace contextRef="#ctx0" brushRef="#br0" timeOffset="16164.6">6759 3307 651 0,'0'0'135'0,"0"0"-132"16,0 0-1-16,0 0 11 16,0 0 1-16,-99-41 14 15,63 41 11-15,-6 6-4 16,-6 11-14-16,-1 6-9 15,1 3 4-15,2 0-3 16,3 6-7-16,5 3 10 16,7 1-1-16,7-3-10 15,11 1 0-15,6-5-4 16,7-3 3-16,0 0-4 16,19-7 0-16,6-3 2 0,3-7 3 15,4-5 7-15,-1-1-8 16,0-2 3-16,-5-1 0 15,-5 0-3-15,-6 0 10 16,-8 1-11-16,-2-1-1 16,-4 2-2-16,-1-1 0 15,0-1 4-15,0 1 1 16,0-1 3-16,0 0-1 16,0 0 2-16,0 2-3 15,0-2-4-15,0 0-1 16,0 0-1-16,0 0 0 15,0 0-1-15,0 0 1 0,0 0 0 16,0 0 1-16,0 0 2 16,0 0 2-16,0 0-2 15,0 0 1-15,0 0 0 16,0 0 1-16,0 0-3 16,0 0 1-16,0 2 1 15,0-1-4-15,0-1 3 16,0 0-2-16,0 0 0 15,0 0-1-15,0 0 3 16,0 0 2-16,0 0-4 16,0 0 2-16,0 0-1 15,0 0 0-15,0 2-1 16,0-2 0-16,0 0-1 16,0 0 0-16,0 0 1 15,0 0-2-15,0 0 0 0,0 0 1 16,0 0 2-16,0 0-2 15,0 0 0-15,0 0-1 16,0 0 1-16,0 0-1 16,0 0 0-16,0 0 0 15,0 0 0-15,0 1 1 16,0-1-1-16,0 0 1 16,0 0 0-16,0 0 0 15,0 0 0-15,0 0 0 16,0 0 0-16,0 0-10 15,7 0-1-15,4 0 11 16,10 0 3-16,1 0 1 0,5 0-2 16,-3 0-2-16,-3 0 1 15,-2 0-2-15,4 0 0 16,3 4 1-16,4-1 1 16,-3 3 0-16,3 2-2 15,-5 1 1-15,-5 5-1 16,-1 0 0-16,3 2 0 15,-8 1 0-15,1 3 0 16,-3 2-2-16,-6 3 2 16,-2 4-2-16,-4 9 1 15,0-1 1-15,-16 2 2 16,-10 0 11-16,-8-5-9 16,-9-4 12-16,-2-4 7 0,-7-4-6 15,-5-8 0-15,-2-7-6 16,-7-7-8-16,0 0-2 15,2-13-24-15,6-13-57 16,9-12-123-16,13-8-402 16</inkml:trace>
  <inkml:trace contextRef="#ctx0" brushRef="#br0" timeOffset="16878.49">3839 3288 430 0,'0'0'54'0,"0"0"44"16,0 0 69-16,0 0-14 15,0 0-49-15,0 0-39 16,-51-25-30-16,48 51-22 15,-4 20 0-15,4 20 51 16,3 14-26-16,0 14 5 16,0 3-5-16,10 5-11 0,1-1 4 15,-2-9-15 1,-2-8-10-16,-4-9-5 16,-3-13-1-16,0-12-22 0,0-9-44 15,0-14-33-15,3-12-133 16,0-15-375-16</inkml:trace>
  <inkml:trace contextRef="#ctx0" brushRef="#br0" timeOffset="17282.49">4109 3388 927 0,'0'0'107'16,"0"0"-94"-16,0 0 21 16,0 0-14-16,0 0-18 15,0 0 8-15,73-47-6 16,-33 54 10-16,2 15-7 16,-5 7-6-16,-10 8-2 15,-13 8 5-15,-14 8-4 16,-8 8 15-16,-26 7 3 15,-12-1-3-15,-6-1 0 16,-1-9 5-16,7-7 2 16,13-11-1-16,14-8-2 15,16-8-6-15,3-7-9 16,21-8-2-16,22-7 5 16,25-1 25-16,26-11-11 15,14-11-16-15,5-4-5 0,-13 2-34 16,-19 4-36-16,-23 4-73 15,-21 0-155-15,-16 5-433 16</inkml:trace>
  <inkml:trace contextRef="#ctx0" brushRef="#br0" timeOffset="17640.71">5032 3722 819 0,'0'0'222'0,"0"0"-194"16,0 0 105-16,0 0-40 16,0 0-35-16,0 0-7 15,-13-26-5-15,56 21-32 16,32-4 3-16,22-5-3 15,8 3-7-15,-9 2-6 16,-20-1 0-16,-25 7 2 16,-21 2-1-16,-14-1 0 15,-12 1 5-15,-4 1 13 0,0-2 22 16,0 2-7 0,0-1-10-16,0 1-11 0,-3 0-12 15,-1 0-2-15,-6 0-32 16,-7 0-107-16,-7 0-106 15,-4-13-498-15</inkml:trace>
  <inkml:trace contextRef="#ctx0" brushRef="#br0" timeOffset="20094.9">1973 5891 110 0,'0'0'506'0,"0"0"-409"15,0 0-41-15,0 0 33 0,0 0 8 16,0 0-7-16,0 0-4 15,0 0-21-15,-14 6-23 16,16-3-18-16,16 0-23 16,18 1 9-16,16-4-6 15,24 0-4-15,11 0-48 16,9 0-117-16,-3-4-173 16,-17 1-210-16</inkml:trace>
  <inkml:trace contextRef="#ctx0" brushRef="#br0" timeOffset="20278.93">2045 6287 1117 0,'0'0'17'0,"0"0"-17"16,0 0-15-16,0 0 14 15,0 0 1-15,0 0 0 16,104 2-3-16,5-23-16 15,19-9-266-15,5-10-526 16</inkml:trace>
  <inkml:trace contextRef="#ctx0" brushRef="#br0" timeOffset="21987.87">4152 5623 880 0,'0'0'77'0,"0"0"-69"0,0 0 5 16,0 0 18 0,0 0-3-16,0 0-6 0,-25 65 86 15,37-4-35-15,9 11-23 16,2 7-24-16,1 2 6 15,-1-3-22-15,-4-6 4 16,-7-5 13-16,0-8-8 16,-9-7-15-16,-3-8-4 15,0-6 0-15,0-9 0 16,-2-4-12-16,-8-8-26 16,1-5-60-16,3-10-37 15,0-2-154-15,6-14-489 16</inkml:trace>
  <inkml:trace contextRef="#ctx0" brushRef="#br0" timeOffset="22440.08">4715 5629 224 0,'0'0'697'0,"0"0"-684"16,0 0 41-16,0 0 63 16,0 0-48-16,0 0-31 15,-2-22-10-15,2 52-21 16,0 15 20-16,0 18 17 16,13 10-16-16,7 4-10 15,4-1-4-15,-2-4 0 16,3-8-6-16,-8-6-6 15,-4-6-2-15,-7-8-1 16,-3-5 0-16,-3-9-28 16,0-7-40-16,2-9-46 0,4-14-122 15,4 0-388-15</inkml:trace>
  <inkml:trace contextRef="#ctx0" brushRef="#br0" timeOffset="22817.07">5405 5809 1067 0,'0'0'61'0,"0"0"-61"0,0 0 0 16,0 0 11-16,-72 111 46 15,52-60-18-15,2 2 7 16,15-7-27-16,3-5-15 16,3-7-3-16,21-10-2 15,4-8-10-15,8-10-12 16,2-6 8-16,1-5-2 16,-3-16-2-16,-8-7 6 15,-10-6 13-15,-15-9 9 16,-3-5-9-16,-13-5 0 15,-14 1-1-15,-3 6 1 16,-1 15-1-16,0 17-6 0,1 7-10 16,2 7-42-16,12 4-90 15,15 8-204-15</inkml:trace>
  <inkml:trace contextRef="#ctx0" brushRef="#br0" timeOffset="23173.17">6078 5716 1133 0,'0'0'52'15,"0"0"-48"-15,0 0 22 0,0 0-13 16,-109 63 19-16,79-9 19 15,9 7-4-15,15-2-31 16,6-6-10-16,15-9-6 16,27-15-9-16,13-9-37 15,12-16-14-15,5-4 3 16,-8-19-2-16,-12-12-7 16,-16-6 49-16,-15-12 17 15,-18-8 19-15,-3-6 9 16,-18 1-13-16,-16 12-6 15,-18 12 8-15,-19 21-4 16,-17 17-13-16,-9 3-9 16,0 27-74-16,17 7-248 0</inkml:trace>
  <inkml:trace contextRef="#ctx0" brushRef="#br0" timeOffset="41172">15642 2278 475 0,'0'0'451'0,"0"0"-436"15,0 0-11-15,0 0 12 0,0 0 18 16,0 0-5-16,0 0-13 16,0 0 16-16,1 108 48 15,8-47-46-15,2 9 0 16,1 10 1-16,-1 3-10 16,-1 3 13-16,-4-8-10 15,-3-5-11-15,-2-7-9 16,1-7-7-16,0-10-1 15,0-8 0-15,1-11-39 16,1-10-81-16,4-11-157 16,-2-9-455-16</inkml:trace>
  <inkml:trace contextRef="#ctx0" brushRef="#br0" timeOffset="42591.47">14802 2755 514 0,'0'0'272'0,"0"0"-245"16,0 0-8-16,0 0 57 15,0 0-10-15,0 0-6 0,15 0-19 16,19 0-15-1,20 0 30-15,18 0-23 0,7 0-12 16,-6 0-19-16,-10-3-2 16,-14 0 0-16,-18 0-4 15,-12 1 3-15,-11 2-68 16,-8-4-159-16,-5-4-279 16</inkml:trace>
  <inkml:trace contextRef="#ctx0" brushRef="#br0" timeOffset="43585.78">16124 2238 327 0,'0'0'103'0,"0"0"-81"16,0 0 92-16,0 0 29 16,0 0-52-1,0 0-14-15,-78-6-34 0,54 4-15 16,-6-1-15-16,-9 3-2 16,-13 0-6-16,-7 0-1 15,-4 0 0-15,2 0 2 16,9 3 8-16,13 1 10 15,17-4 8-15,11 1 2 16,6 1 3-16,5-2-17 16,0 1-17-16,0 0-3 15,-2 7 0-15,0 4-5 16,2 5 5-16,0 5 2 0,0 2-1 16,0 6 3-16,0 2 0 15,12 5 1-15,2 3-3 16,0 5 9-16,1 4-2 15,2 5-4-15,-8-3 4 16,-2 1 0-16,-2-4-4 16,-3-5-4-16,0 1-1 15,-2 0 7-15,1-4-7 16,-1-6 2-16,0-4 4 16,0-5-6-16,0-10 1 15,0-5 0-15,0-5-1 0,2-5-1 16,-1 0 1-1,2 0 5-15,5 0 2 0,5-10 11 16,5-4 4-16,5 1-21 16,0-2 4-16,-3 6-10 15,1 3 8-15,0 3-7 16,0 3 1-16,3 0 3 16,-2 0-4-16,2 0 4 15,-2 12 0-15,0 0 0 16,1 5-1-16,-1 4-4 15,-4 1-1-15,0 5 5 16,-4 0 1-16,-1 0 3 16,-6-1-3-16,-1 1-1 15,-1-4 0-15,-4 2 2 16,-1 0 0-16,0-2-1 16,0 0 0-16,-15 1 2 0,-12-1 6 15,-7 1 3-15,-10-6 12 16,-7-1 3-16,-11-4 1 15,-4-7-6-15,-3-6-5 16,8 0-6-16,11-3-6 16,12-13-4-16,15-6-5 15,10-2-30-15,11-3-57 16,2 2-46-16,23 2-284 16</inkml:trace>
  <inkml:trace contextRef="#ctx0" brushRef="#br0" timeOffset="49253.8">20970 2290 370 0,'0'0'145'16,"0"0"-131"-16,0 0-11 15,0 0 26-15,0 0 65 16,0 0-3-16,0 0-41 16,-15-2-17-16,12 2-14 15,-8 0-7-15,-6 12-4 16,-6 9 2-16,-7 7 11 15,-1 7 5-15,4 7 9 16,5 3 6-16,4 2-17 16,12 2-10-16,6-7-2 15,3-5-5-15,24-8-7 0,10-10 0 16,11-6 7 0,8-11-4-16,5-2 8 0,5-5 0 15,-5-15-6-15,-6-6 2 16,-13-3-6-16,-12-7 17 15,-15-8-7-15,-12-2 1 16,-3-5-6-16,-22 5 0 16,-14 7 0-16,-10 11 5 15,-1 6-4-15,-5 10-6 16,6 4-1-16,-2 5 0 16,9 3-6-16,6 0-14 15,11 0-49-15,11 11-75 0,11-3-174 16,4 1-224-1</inkml:trace>
  <inkml:trace contextRef="#ctx0" brushRef="#br0" timeOffset="49772.81">21677 2143 184 0,'0'0'577'16,"0"0"-529"-16,0 0-15 15,0 0 39-15,0 0-10 16,0 0-33-16,-9 39 20 0,6 3 5 15,3 8-22-15,0 10-7 16,6 12-2-16,6 3-6 16,-1 0 4-16,0-1-2 15,-3-10-6-15,0-1 3 16,0-11-3-16,-2-5-4 16,2-12-8-16,-5-7-1 15,-2-8 0-15,-1-8-5 16,0-4-31-16,0-5-80 15,0-3-171-15,-3-9-503 16</inkml:trace>
  <inkml:trace contextRef="#ctx0" brushRef="#br0" timeOffset="50870.75">22160 2409 327 0,'0'0'295'0,"0"0"-238"0,0 0 5 15,0 0 66-15,0 0-46 16,-85-23-30-16,61 46-23 16,2 10-8-16,-1 11 0 15,11 0-6-15,5-1 10 16,7-6-5-16,2-7-20 16,23-7 0-16,12-9-3 15,12-6 3-15,6-8 1 16,1 0-1-16,-8-8-2 0,-10-12 2 15,-14-7 4-15,-11-4 5 16,-13-1-9-16,0-5-1 16,-16 5-5-16,-11 6 6 15,-5 5 1-15,-7 11-1 16,-2 8-1-16,3 2-9 16,12 0-21-16,16 0-45 15,10 0-108-15,28 0-357 16</inkml:trace>
  <inkml:trace contextRef="#ctx0" brushRef="#br0" timeOffset="51205.69">22604 2068 679 0,'0'0'212'0,"0"0"-188"15,0 0-1-15,0 0 17 16,0 0-1-16,-26 96 77 16,26-26-67-16,7 13-2 15,9 13-12-15,-1 3-15 16,0-2-1-16,-6-2-1 16,-1-13-10-16,-2-4-1 15,-2-8 6-15,0-12-5 16,-1-13 4-16,-3-9-7 15,0-13-1-15,0-12 12 16,0-8-12-16,0-3 0 0,0 0 1 16,0 0 2-16,0 0-7 15,4-14-52-15,-1-6-185 16,-3-3-826-16</inkml:trace>
  <inkml:trace contextRef="#ctx0" brushRef="#br0" timeOffset="55239.25">14960 4514 116 0,'0'0'84'15,"0"0"-29"-15,0 0 75 16,0 0-6-16,0 0-10 16,0 0-13-16,0 0-23 15,-3-5-26-15,3 5-14 16,0 0-12-16,0 0-4 15,0 0-10-15,0 8-5 16,0 8 1-16,0 7 62 16,0 7-43-16,6 9 5 15,3 12 8-15,-1 7-12 0,-1 5 3 16,-1 1-1 0,-2-3-6-16,-1-4-2 0,2-4-9 15,-2-4-1-15,3-2 2 16,-2-8-6-16,1-3 1 15,-1-10-2-15,-1-5-1 16,0-5-1-16,-1-6-1 16,-2-5-1-16,1-3-2 15,-1-1 0-15,0-1 2 16,0 0-1-16,0 0-2 16,0 0-44-16,0-4-73 15,-1-13-159-15,-1-6-502 16</inkml:trace>
  <inkml:trace contextRef="#ctx0" brushRef="#br0" timeOffset="55817.66">15528 4660 414 0,'0'0'148'16,"0"0"-87"-16,0 0 40 15,0 0 17-15,0 0-45 16,0 0-26-16,-11 28-13 16,-2 5 7-16,-1 7-5 15,3 5-5-15,2 2 4 16,2-1-2-16,5-3-4 16,2-4-6-16,0-3-8 15,9-5-8-15,8-6 4 16,8-3-5-16,5-8 0 0,4-5 1 15,4-6-4 1,0-3 6-16,-2 0-8 0,-5-17 4 16,-4-2-3-16,-9-5 5 15,-8-8-1-15,-7-5 0 16,-3-10-1-16,-6-7-4 16,-17-6 1-16,-4 4 0 15,-2 11-1-15,3 10 0 16,-1 14-1-16,2 6 0 15,0 5-5-15,-1 6 0 16,0 4-3-16,1 0-25 16,3 1-53-16,7 15-50 0,9 2-129 15,6-2-206-15</inkml:trace>
  <inkml:trace contextRef="#ctx0" brushRef="#br0" timeOffset="56544.02">16055 4424 320 0,'0'0'63'15,"0"0"16"-15,0 0 87 16,0 0-19-16,0 0-46 16,0 0-32-16,0-10-24 15,0 8-15-15,0 2-11 16,0 0-8-16,0 0-2 16,0 0-1-16,0 9-4 15,4 13 25-15,6 13 7 16,3 7-7-16,0 5-9 15,4 9 9-15,-1 4-1 16,2 3-13-16,-1 0 1 0,-3-2-3 16,-2-6 5-16,-2-6-9 15,-2-6-2-15,-3-4 7 16,-1-7-8-16,-1-6-5 16,0-6 6-16,1-8-6 15,-2-5-1-15,-1-5 0 16,-1 0-1-16,2-2-1 15,1 0-13-15,1-3-33 16,4-13-65-16,4-10-184 16,-5-4-507-16</inkml:trace>
  <inkml:trace contextRef="#ctx0" brushRef="#br0" timeOffset="56994.49">16560 4374 673 0,'0'0'142'0,"0"0"-127"15,0 0 72-15,0 0 27 0,0 0-23 16,0 0-43-16,0 0-31 16,5 14-15-16,4 26 21 15,0 12 37-15,3 4-36 16,-3 8 1-16,1 4 0 16,2 1 2-16,0 0 1 15,-3-3-9-15,1-8-7 16,-2-7 9-16,-2-6-12 15,0-5-3-15,0-7-1 16,-2-6 2-16,-2-5 2 0,-1-10 0 16,-1-5 1-1,0-4-5-15,2-3 0 16,-2 0 1-16,0 0 0 16,0 0-6-16,0 0-6 0,0-3-82 15,0-14-154-15,-15-7-801 16</inkml:trace>
  <inkml:trace contextRef="#ctx0" brushRef="#br0" timeOffset="58411.76">18495 4850 674 0,'0'0'328'16,"0"0"-309"-16,0 0-8 15,0 0 24-15,0 0 3 0,117-12-11 16,-37 4 8-16,14 2-14 16,6-1-7-16,-3 4-7 15,-9 2-2-15,-17 1 4 16,-20 0-9-16,-19 0 1 16,-18 0 5-16,-9 0-4 15,-5-2 0-15,0 1 8 16,0-2-8-16,4-2-2 15,6-2-55-15,4-1-152 16,7-4-377-16</inkml:trace>
  <inkml:trace contextRef="#ctx0" brushRef="#br0" timeOffset="58851.11">19797 4428 863 0,'0'0'211'0,"0"0"-198"16,0 0 6-16,0 0 47 16,0 0-29-16,0 0-23 15,23-28 8-15,17 35-9 16,9 18-5-16,-2 11-1 0,-4 11-7 15,-14 8 0-15,-13 8 3 16,-16 3 3-16,0 1 8 16,-27-9 2-1,-14-7-3-15,-9-9-7 0,-13-8 0 16,-6-9-2-16,2-9 1 16,8-8 1-16,20-8 10 15,15 0 1-15,18 0 6 16,6-8 23-16,7-1-40 15,28 2-1-15,17 7 4 16,15 0-9-16,12 16 1 16,-3 7-1-16,-6-1-10 15,-10 1-16-15,-9-4-33 16,-8-6-38-16,-4-7-37 16,-8-6-154-16,-6-2-328 0</inkml:trace>
  <inkml:trace contextRef="#ctx0" brushRef="#br0" timeOffset="59111.08">20105 3846 880 0,'0'0'189'0,"0"0"-178"0,0 0-11 16,0 0 0-16,0 0 1 16,10 88 27-16,20-31-22 15,4 6-2-15,2 4-4 16,0 1-2-16,-5-7-149 16,-7-10-370-16</inkml:trace>
  <inkml:trace contextRef="#ctx0" brushRef="#br0" timeOffset="59596.78">20973 4321 927 0,'0'0'11'15,"0"0"6"-15,0 0 48 16,0 0-15-16,0 0-38 16,0 0-10-16,-96 35-2 15,63-2-2-15,0 7 2 16,2 2 0-16,4 1-4 0,10-4-14 15,9-6-15-15,8-6 1 16,2-7 9-16,20-2-4 16,4-7 7-16,0-2 20 15,1-2-3-15,-5 0 9 16,-4 1-4-16,-3 2 5 16,-6 2-7-16,1 2 1 15,-3 3 2-15,-3 5 8 16,-4 3-7-16,0 6 8 15,-4-2-4-15,-19 2-5 16,-7 1 6-16,-8-3-5 16,-12-4 2-16,-6-9-1 15,-4-7 9-15,2-9-8 0,2 0-6 16,14-16-22 0,13-14-124-16,20-13-328 0</inkml:trace>
  <inkml:trace contextRef="#ctx0" brushRef="#br0" timeOffset="61518.35">2544 8928 485 0,'0'0'282'15,"0"0"-195"-15,0 0 22 16,0 0 21-16,0 0-51 16,0 0-17-16,-27 0-2 15,27 0-3-15,0 0-19 16,0 0-17-16,0 0-15 0,0 0-6 16,17 0-11-16,23 0 11 15,18 0 0-15,17 2-33 16,13-1-96-16,-5-1-176 15,-11 0-577-15</inkml:trace>
  <inkml:trace contextRef="#ctx0" brushRef="#br0" timeOffset="61707.85">2611 9498 1172 0,'0'0'9'16,"0"0"-9"-16,0 0-134 0,0 0 134 16,127-37 14-16,-42 7-14 15,15-2-9-15,6-6-175 16,-12-1-490-16</inkml:trace>
  <inkml:trace contextRef="#ctx0" brushRef="#br0" timeOffset="62404.54">4546 8424 582 0,'0'0'438'0,"0"0"-416"0,0 0-9 16,0 0 31-16,0 0-18 15,0 0-13-15,0 79 70 16,0-14-12-16,0 9-35 15,0 6 8-15,4 3-14 16,7 3 0-16,1-1-10 16,-2-1-4-16,-4 0-1 15,-1-4-5-15,-4-7-9 16,-1-9 7-16,0-16-4 16,0-13-4-16,0-12 1 15,0-11-1-15,0-7 0 16,0-5-10-16,0 0-27 15,0-10-38-15,6-20-78 0,9-14-310 16</inkml:trace>
  <inkml:trace contextRef="#ctx0" brushRef="#br0" timeOffset="62845.36">5269 8439 848 0,'0'0'21'15,"0"0"26"-15,0 0 81 16,0 0-51-16,0 0-28 15,0 0-7-15,-16 10-14 16,13 22-18-16,-2 11 55 16,1 5-35-16,1 6-3 15,0 2 4-15,3 2-4 16,0 4 5-16,0 3-14 16,0 4-3-16,10 1 0 15,-2-1-5-15,4-6-2 0,-2-2 1 16,-4-6-6-1,0-10 0-15,-1-8-3 0,-5-8 4 16,3-9-4-16,-3-8-1 16,0-9-1-16,0 0-1 15,0-3-26-15,0 0-37 16,0-1-50-16,0-18-89 16,-3-8-613-16</inkml:trace>
  <inkml:trace contextRef="#ctx0" brushRef="#br0" timeOffset="63301.14">5942 8649 759 0,'0'0'197'0,"0"0"-190"15,0 0 18-15,0 0 30 16,0 0-15-16,-104 81 30 16,68-26-7-16,6 3-5 15,5 2-32-15,10-6-9 16,10-4-4-16,5-11-9 0,8-9-3 15,20-12-1 1,11-10-4-16,7-8-8 0,8-5-17 16,1-19-24-1,-7-10 25-15,-14-8 11 0,-10-8 14 16,-14-11-11-16,-8-4-5 16,-2 2 7-16,-11 12 6 15,-14 15 6-15,1 14 10 16,-6 15 8-16,2 7-13 15,0 0-5-15,5 2-2 16,7 13-2-16,10 2-7 16,6 5-70-16,9-5-275 15</inkml:trace>
  <inkml:trace contextRef="#ctx0" brushRef="#br0" timeOffset="63689.3">6597 8581 852 0,'0'0'203'0,"0"0"-197"16,0 0 44-16,0 0-4 15,-82 34-12-15,58 7 30 0,5 8-13 16,8 4-8-1,11 4-10-15,0-3-23 0,22-6-5 16,14-9-5-16,9-11-1 16,7-15-7-16,3-13-17 15,0 0-13-15,-8-24-20 16,-3-9 18-16,-12-6 26 16,-17-9 13-16,-6-4 1 15,-9-6 1-15,-6-3 7 16,-22 3 0-16,-11 10 5 15,-10 12 0-15,-4 17 3 16,-8 12-16-16,0 7 0 16,0 14-8-16,1 18-50 15,11 7-134-15,4 6-395 16</inkml:trace>
  <inkml:trace contextRef="#ctx0" brushRef="#br0" timeOffset="64808.24">4583 10048 564 0,'0'0'146'0,"0"0"-23"16,0 0 3-16,0 0-30 15,0 0-30-15,0 0-22 16,-1 21-29-16,1 8-14 15,0 12 45-15,6 10-12 16,0 5-19-16,1 6 8 0,-4 6 9 16,0 0-8-16,-3 0-7 15,0-5-9-15,0-6-2 16,0-7-1-16,0-11-3 16,0-6 1-16,-3-11-3 15,3-9-2-15,0-6 2 16,0-6-1-16,0-1 1 15,0 0-8-15,0 0-21 16,-3-7-29-16,0-10-54 16,3-10-109-16,0-1-348 15</inkml:trace>
  <inkml:trace contextRef="#ctx0" brushRef="#br0" timeOffset="65258.04">5229 10203 708 0,'0'0'183'16,"0"0"-179"-1,0 0 58-15,0 0-3 0,0 0-43 16,0 0-2-16,-25 65 84 16,13-17-60-16,1 8-12 15,3 0 15-15,6 0-19 16,2-8-13-16,2-8-4 16,20-11-4-16,11-9-1 15,10-10 0-15,6-10 0 16,3 0 0-1,-1-21-1-15,-9-7-16 0,-8-9 5 16,-12-5 12-16,-11-8 0 16,-11-3-1-16,0-1 0 15,-14 9 1-15,-9 12 1 16,-4 11 1-16,-6 12 1 16,-6 9-3-16,-1 1-4 0,6 0-18 15,17 9-70-15,17 1-136 16,9-3-419-16</inkml:trace>
  <inkml:trace contextRef="#ctx0" brushRef="#br0" timeOffset="65610.09">5984 9924 677 0,'0'0'212'0,"0"0"-198"16,0 0 73-16,0 0-2 15,0 0-49-15,0 0-21 16,9 62 84-16,3-10-43 15,-3 6-29-15,-3 7-2 16,-2 5-2-16,-1 4-12 16,-2 2-3-16,2-2 0 15,-1-7-6-15,4-10-2 16,5-10-2-16,5-11-25 0,2-11-45 16,9-11-67-16,-2-12-234 15</inkml:trace>
  <inkml:trace contextRef="#ctx0" brushRef="#br0" timeOffset="65957.17">6937 9682 983 0,'0'0'18'0,"0"0"1"15,0 0 24-15,0 0-34 16,-7 75 64-16,7-14 16 16,0 13-28-16,0 9-16 15,7 4-14-15,2 3-16 16,1 4-5-16,2-2-5 15,-1-2 2-15,-1-4-2 16,-1-10 1-16,-3-9-4 16,-3-10-2-16,-3-11 0 15,0-13-35-15,-3-13-87 16,-12-14-131-16,0-6-749 0</inkml:trace>
  <inkml:trace contextRef="#ctx0" brushRef="#br0" timeOffset="66780.32">3533 11612 94 0,'0'0'512'16,"0"0"-452"-16,0 0-15 15,0 0 47-15,0 0-27 16,0 0-17-16,0 0 15 15,139-3 30-15,4-8-30 16,57 6-29-16,45 2-15 16,41 3-12-16,26 0-5 15,19 0 0-15,9 0 1 16,7-1 0-16,-2-19-3 16,-8-6-2-16,-25-3-15 15,-36 4-13-15,-39 3-11 16,-49 0 25-16,-36 4 16 0,-40 1 0 15,-30 1 5-15,-30 5-3 16,-25 0 17-16,-9 0 22 16,-12 1 6-16,4 0 8 15,-1 1-23-15,-1 1-12 16,1 2-4-16,-2 1-1 16,-4 2-5-16,0 1-8 15,-3 2-2-15,0 0-2 16,0 0-3-16,0 0-9 15,0 0-41-15,-3 0-104 16,-13 2-131-16</inkml:trace>
  <inkml:trace contextRef="#ctx0" brushRef="#br0" timeOffset="68224.42">7347 11913 811 0,'0'0'81'0,"0"0"-78"0,0 0 20 16,0 0 20-16,0 0-18 15,0 0 4-15,0 34 59 16,0-5-38-16,0 7-16 16,0 7 4-16,0 0-8 15,3 5-6-15,2 2 0 16,-1 5 20-16,0 4-11 16,1-1-8-16,-1 0-4 15,1 0-5-15,1-2 0 16,-1-5-5-16,0-8 0 0,0-13-1 15,-1-10-2 1,-2-10-1-16,1-7-5 0,-3-3 1 16,1 0 6-16,-1 0 4 15,2 0 0-15,1-5-13 16,-2-13-51-16,-1-7-114 16,0-7-96-16,-16-9-807 15</inkml:trace>
  <inkml:trace contextRef="#ctx0" brushRef="#br0" timeOffset="68886.78">6425 12096 64 0,'0'0'691'0,"0"0"-649"16,0 0 78-16,0 0 13 0,0 0-57 16,0 0-27-16,-4-9-15 15,4 34-16-15,0 13 19 16,4 8 15-16,5 5-22 15,5 7 0-15,2 3-2 16,-2-2-7-16,-3 0 18 16,-3-5-16-16,-2-2-10 15,-3-10-8-15,0-8-2 16,0-10 0-16,-2-10-3 16,1-6 0-16,-2-5 0 15,0-3-9-15,0 0-30 16,0-1-58-16,-15-17-66 15,-19-14-549-15</inkml:trace>
  <inkml:trace contextRef="#ctx0" brushRef="#br0" timeOffset="69390.42">5441 12158 423 0,'0'0'342'0,"0"0"-320"0,0 0 17 16,0 0 28-1,0 0 42-15,-9 85-40 0,9-40-2 16,3 6-14-16,9 5-15 16,0 4-8-16,-5 3-4 15,-1 2-7-15,-6-6 7 16,0-5-13-16,0-12-2 16,0-11-11-16,0-9-1 15,0-6 0-15,-1-5-13 16,-1-10-61-16,-4-1-96 15,-7-5-346-15</inkml:trace>
  <inkml:trace contextRef="#ctx0" brushRef="#br0" timeOffset="70077.19">4610 12289 743 0,'0'0'75'16,"0"0"-54"-16,0 0 82 15,-97 83-8-15,64-47-12 16,5 3-21-16,9 3-28 16,11 1-11-16,8-1-7 15,11-7-14-15,20-10 2 16,15-12-4-16,8-13 1 16,11 0 4-16,-5-24 2 15,-9-3-3-15,-17-5 5 16,-16 0-4-16,-18 1 4 15,0 0-9-15,-30 2 3 0,-13 7-3 16,-12 6-2-16,-11 10-4 16,-1 6 1-16,-3 0-31 15,12 3-82-15,10 6-131 16,11-2-436-16</inkml:trace>
  <inkml:trace contextRef="#ctx0" brushRef="#br0" timeOffset="70393.85">3699 12035 877 0,'0'0'125'0,"0"0"-95"0,0 0 57 16,0 0-37-16,0 0-49 16,0 0 10-16,-12 123 72 15,30-48-33-15,-2 7-14 16,4 5-6-16,-1 3-18 16,-4-1-2-16,1-6-9 15,1-4-1-15,2-14-2 16,8-6-30-16,4-10-91 15,-1-18-111-15,-5-15-479 0</inkml:trace>
  <inkml:trace contextRef="#ctx0" brushRef="#br0" timeOffset="70725.96">4006 11768 1013 0,'0'0'0'0,"0"0"1"15,30 85-1 1,4-8 67-16,5 21 0 0,4 20-17 15,-1 12-4-15,-6 23-21 16,-14 11-9-16,-20 9-11 16,-8 2-2-16,-45-8 0 15,-30-4-1-15,-35-6-2 16,-42 2-2-16,-45 4-10 16,-52-5-123-16,-42-7-406 15</inkml:trace>
  <inkml:trace contextRef="#ctx0" brushRef="#br0" timeOffset="73563.17">1236 13667 168 0,'0'0'624'15,"0"0"-588"-15,0 0-22 16,0 0 37-16,0 0-20 16,-12 87 87-16,30-33-54 15,6 9 3-15,-6 4-17 16,4-1-21-16,-7 6-22 0,-6-2-1 15,-3-2-4 1,-3-7-2-16,3-11-1 0,4-11-37 16,4-12-85-1,4-17-189-15,-3-10-186 0</inkml:trace>
  <inkml:trace contextRef="#ctx0" brushRef="#br0" timeOffset="73918.6">1293 13707 645 0,'0'0'102'0,"0"0"-102"16,0 0 0-16,0 0 2 0,82-34 6 16,-51 34 12-16,2 17 4 15,1 11-20-15,2 11-1 16,-2 4 1-16,-10 6-4 15,-6 2 0-15,-10-1 8 16,-4 0 14-16,-1 0-3 16,-3 0-4-16,0-3-3 15,0 1 6-15,-3-9-7 16,-9-4 8-16,0-4-19 16,-7-7 0-16,2-6-2 15,-5-3 2-15,-6-8 23 16,-2-4 2-16,0-3-15 15,3-3-8-15,9-23-2 16,11-10-31-16,7-14-183 16,19-12-447-16</inkml:trace>
  <inkml:trace contextRef="#ctx0" brushRef="#br0" timeOffset="74119.13">1733 13859 785 0,'0'0'227'16,"0"0"-227"-16,0 0-9 16,0 0 9-16,-2 88 39 15,2-38 11-15,2 3-20 0,17 2-5 16,1 2-20 0,2-4-4-16,3-5-1 0,5-7-61 15,-3-12-164-15,-3-17-193 16</inkml:trace>
  <inkml:trace contextRef="#ctx0" brushRef="#br0" timeOffset="74287.94">1813 13791 686 0,'0'0'294'16,"0"0"-291"-16,0 0-3 15,0 0-35-15,0 0-182 0,0 0-32 16,100-23 17-16</inkml:trace>
  <inkml:trace contextRef="#ctx0" brushRef="#br0" timeOffset="74673.95">2127 13825 237 0,'0'0'487'0,"0"0"-449"16,0 0 30-16,0 0 22 15,0 0-72-15,-88 14-15 16,77 1-3-16,8 5 0 16,-4 2-3-16,7 7-1 15,0 1 2-15,0-1 0 16,7-1-12-16,7-4-31 0,2-6 28 16,2-2 17-1,0-5-10-15,-3-1-7 0,4-1 17 16,-3-2 6-16,-2 1-6 15,-2 0 2-15,1 3 11 16,-2 1-9-16,-5-1 3 16,1 5 3-16,-4 1 3 15,0 2 6-15,-3 6 17 16,0-1-14-16,-10 2 8 16,-10-2 5-16,-5-2 14 15,-2-5-19-15,-4-3-11 16,-2-9-6-16,2-5-8 15,2-2-5-15,12-24-13 0,15-13-91 16,2-15-209-16,27-15-397 16</inkml:trace>
  <inkml:trace contextRef="#ctx0" brushRef="#br0" timeOffset="75344.56">2434 13653 607 0,'0'0'309'16,"0"0"-303"-16,-76 71 16 15,49-27 24-15,5 5-17 16,8 2-2-16,10 0 8 16,4-6-12-16,0-5-18 0,7-7-5 15,11-8-3-15,6-13-17 16,6-10-18-16,4-2-29 15,2-12-3-15,-3-13-14 16,-6-8 43-16,-13-5 41 16,-11-5 1-16,-3-4 3 15,0 1 1-15,-10 10 12 16,-3 9 62-16,2 15 5 16,1 9-20-16,5 3-6 15,1 1-42-15,-1 23-15 16,5 5-1-16,0 7 4 15,11 0-4-15,14-4 1 16,5-5 0-16,1-8 3 0,-1-10-4 16,-3-9-3-16,-5 0-7 15,-4-6-7-15,-6-16 8 16,-9-5-3-16,-3-5 4 16,-6-2 7-16,-19-2 1 15,-4 5 9-15,-2 4 3 16,6 8 1-16,4 9 0 15,12 5 0-15,9 3-9 16,0-1-4-16,6-3-1 16,22-2-28-16,15-7-6 15,7 2-15-15,0-5-27 16,-8-4 23-16,-9 0 44 0,-14 3 10 16,-8 4 8-16,-11 5 22 15,0 3 42-15,0 5 22 16,0 0-41-16,0 2-17 15,0 0-36-15,0 22-4 16,0 14 4-16,3 14 10 16,12 12 0-16,5 3-6 15,3 0-4-15,7-7-2 16,8-12-19-16,6-9-122 16,11-13-313-16</inkml:trace>
  <inkml:trace contextRef="#ctx0" brushRef="#br0" timeOffset="76495.57">4665 13179 507 0,'0'0'186'0,"0"0"-157"16,0 0 101-16,0 0-23 15,0 0-50-15,0 0-33 16,0 0-5-16,-13 95 47 16,7-45-29-16,0 3-19 15,3 3 5-15,1 2-10 16,2 2-4-16,0-4 1 15,0-3-5-15,0-2 5 16,0-12-10-16,0-10 2 16,0-12-2-16,0-11 1 15,0-3 0-15,0-3 0 16,0 0 3-16,3 0 0 0,24 0-2 16,20-14 13-16,20-3-14 15,19 0-1-15,15 1-3 16,10 4-1-16,7 1 4 15,0 6-1-15,4 1-12 16,8 2-3-16,11 2 12 16,21 0 4-16,15 0 0 15,18 0-3-15,11 2 3 16,9 5 2-16,-3 0-1 16,-11 0-2-16,-13-4 0 15,-27-3 0-15,-25 0 1 16,-27 0-5-16,-27 0 4 0,-19-9-3 15,-11 1 4 1,-6 1 3-16,-4-1-3 0,1 1 0 16,8 2 0-16,4 0-1 15,3 5 1-15,-3 0 1 16,-7 0-1-16,-12 0-3 16,-9 0 3-16,-11 0-1 15,-4 5 1-15,0-3 0 16,1 1 1-16,5 0 1 15,3-1-2-15,3 0-1 16,1 1 1-16,-7-3 1 16,-3 3 0-16,-9-3-1 15,-4 2 2-15,-2-2-2 0,0 0 18 16,0 0 3 0,0 0 18-16,0 0 5 0,0 0-3 15,-3-5-5 1,-5-5-13-16,-4-5-18 0,3-4 9 15,0-6 1-15,-1-6-3 16,-5-8-2-16,3-6-6 16,-4-6-3-16,-4-2-1 15,2-5 0-15,-2 7 0 16,-2 2-5-16,2 10 1 16,-4 13-19-16,-6 9-47 15,-3 12-66-15,-6 5-102 16,-1 0-520-16</inkml:trace>
  <inkml:trace contextRef="#ctx0" brushRef="#br0" timeOffset="77143.53">5208 14630 715 0,'0'0'63'0,"0"0"-36"16,0 0 59-16,0 0-26 15,0 0-34-15,0 0-13 16,-88 24 9-16,58-3-7 0,2 6-2 16,9 3-2-1,8 1-11-15,8 1 4 0,3 0-4 16,0 2-4-16,21-4 4 16,6-2 2-16,6-4-1 15,8-2 1-15,3-4 5 16,0 0-7-16,-3-1 0 15,-10-1 5-15,-7 1-5 16,-15 1-2-16,-6 3 1 16,-3 1-7-16,-17 1 8 15,-18 1 1-15,-7-1 9 16,-7-5 28-16,-2-5 1 16,-3-7 1-16,5-6-16 0,10 0-10 15,8-22-9-15,19-10-5 16,12-8-46-16,24-9-142 15,31-9-274-15</inkml:trace>
  <inkml:trace contextRef="#ctx0" brushRef="#br0" timeOffset="77502.53">5584 14757 1016 0,'0'0'59'0,"0"0"-53"0,0 0-2 16,0 0 44-1,-91 87-2-15,67-44 8 0,9-1-8 16,8 1-38-16,7-7-8 16,3-7 1-16,15-4-2 15,9-11-5-15,4-7-7 16,5-7-6-16,1 0-11 16,-7-18 2-16,-3-10 10 15,-11-5 18-15,-13-10-2 16,-3-2-4-16,0 4 6 15,0 7 2-15,0 18 27 16,0 7 8-16,0 9-5 16,0 0-32-16,0 11-1 15,8 20-7-15,11 10 8 16,3 5 2-16,-1 3-1 0,5-3-1 16,2-6-4-16,2-8-15 15,4-7-87-15,-1-16-162 16,3-9-249-16</inkml:trace>
  <inkml:trace contextRef="#ctx0" brushRef="#br0" timeOffset="78008.97">6028 14739 737 0,'0'0'258'0,"0"0"-244"0,0 0 82 15,0 0-52 1,0 0-11-16,-26 73 8 15,26-31-17-15,4 0-8 16,10-2-16-16,-1-10 1 0,-1-6 1 16,1-9-2-16,-7-6-3 15,-3-6-6-15,0-3 9 16,0-9 3-16,2-13-3 16,-2-8 1-16,0-3-2 15,-3 1 0-15,0 2 1 16,7 5 2-16,2 8 2 15,2 10-4-15,3 6-1 16,2 1-6-16,4 10 6 16,1 16-2-16,2 9 0 15,-4 1 3-15,-3-4 5 0,-5-5-5 16,-5-9-1 0,-2-9 1-16,-4-5 3 0,0-4-2 15,2-7 5-15,1-18 4 16,4-12-10-16,5-8-4 15,-1 0 1-15,2 4 3 16,-1 10 0-16,4 11 0 16,1 9-3-16,4 11 3 15,5 0-10-15,6 20 10 16,2 14 1-16,2 10-1 16,-2 6 1-16,-2 1-1 15,-1-6-3-15,-1-7-71 0,1-12-167 16,-4-11-305-1</inkml:trace>
  <inkml:trace contextRef="#ctx0" brushRef="#br0" timeOffset="78145.61">6776 14797 1163 0,'0'0'31'0,"0"0"-18"16,0 0-12-16,0 0-1 15,0 0-243-15</inkml:trace>
  <inkml:trace contextRef="#ctx0" brushRef="#br0" timeOffset="126238.48">9126 6120 601 0,'0'0'130'0,"0"0"-128"16,0 0 1-16,0 0 44 15,0 0 24-15,0 0-24 16,0 0-6-16,-10 9-7 16,10 5-25-16,0 9 13 15,0 11 23-15,7 4-15 16,-1 4-13-16,-1 4-3 16,4 2 3-16,-1 0-3 15,2 0 0-15,0 2 1 16,1-3-2-16,-1 1-2 15,2 2 0-15,1 0-5 16,-2 2 6-16,5 3-6 0,-5 1 0 16,-1 4 3-16,-2 5 5 15,4 0-8-15,-3 3-4 16,0-4 11-16,-1-2-5 16,0 0-3-16,3-3 10 15,3 3-7-15,1-3-5 16,5 0 1-16,-1-1 3 15,1 2-4-15,-1 1 1 16,-4 4 0-16,-2 2 2 16,-4 1-3-16,-4 2 5 15,-2 3-3-15,-3 5 2 16,0 2-4-16,0-3-1 16,0-2-1-16,0-2 0 0,3 4-1 15,2-2 0-15,-2 3 0 16,3 1 2-16,-4 2-2 15,1 1 3-15,-3 2-3 16,0-2 0-16,0 1 7 16,0 4-7-16,-5 1 2 15,-4 3-3-15,-1-2 1 16,0-4 0-16,-1 0 0 16,4 0 1-16,1-1-1 15,-2 0 1-15,1 2 0 0,-5 0 0 16,3-3-2-1,-3 3 3-15,0 0-1 0,2 0-1 16,-2-1 0-16,6-2 0 16,0-4 0-16,0 1 1 15,-2 1 0-15,0-1-1 16,-3 0 0-16,0 1 0 16,-3 1 1-16,2 0-1 15,-3 0 0-15,0 3 0 16,0 1 0-16,0 0 2 15,-3 1-1-15,3-1 1 16,-3-2-1-16,3 3 3 16,1 1 1-16,-2 0 0 15,2 3-1-15,-3-1 3 16,-1 5-6-16,-2 0 2 0,-2 8 2 16,-3 3-1-16,0 1-2 15,1 1 6-15,0-2 0 16,3 0-7-16,2 1 2 15,0 2 11-15,2 2-10 16,1 3 0-16,1 9 7 16,-3 5 4-16,0 3-11 15,-4 7 7-15,-2-3 0 16,0 1-7-16,1 2 6 16,-2 3-8-16,6 4 12 15,-1 2-1-15,1 3-7 16,0 3 10-16,-1-2-8 0,2 2-5 15,-1-1 9 1,-1-1-5-16,-2 4-5 0,-3-5 5 16,0-5-4-16,0-6-3 15,0-17-4-15,-2-13-31 16,5-18-46-16,7-22-29 16,13-30-48-16,4-36-94 15,35-28-423-15</inkml:trace>
  <inkml:trace contextRef="#ctx0" brushRef="#br0" timeOffset="129272.93">8946 5992 552 0,'0'0'0'0,"0"0"-24"15,0 0 24-15,0 0 33 16,0 0-23-16,0 0 7 16,51-14 28-16,-11 14-11 15,8 0-3-15,10-3-11 16,8 3-17-16,10 0 7 16,0 0 2-16,9 6-11 15,-2 5-1-15,5-3-1 16,6 1 1-16,6-1 1 15,12-5 1-15,9-2-1 0,13-1 12 16,14 0 30-16,12-5-26 16,5-8-14-16,-1 0-6 15,-2-2 3-15,-8 3 0 16,-9 0 3-16,-5 3 1 16,-11 1 10-16,-9 6 10 15,-3 1-11-15,-6 1-10 16,-1-2-1-16,0 0-2 15,0-5 3-15,-2-1-6 16,2-1 3-16,-4-3 0 16,-2-2 3-16,-8-1-3 15,-7 3-1-15,-10 3 1 16,-3-2 1-16,-7 4 5 0,5 0 3 16,0 0-8-1,3-3 2-15,4-4-1 0,8-3-1 16,7-2 0-16,8-3 1 15,4 2-2-15,2 1-3 16,-2 2 3-16,-4 5 0 16,-6 2 2-16,-1 4-1 15,0 3 4-15,-2 2-1 16,1-2 3-16,-2-1-5 16,3-2-1-16,5 0-1 15,6-4-1-15,7 0 1 16,1-1 0-16,-2 0 2 0,-1 1-1 15,-6 4 2-15,-7 3 6 16,-3 1 12-16,-6 2-13 16,-4 0-8-16,-1 0 1 15,2 0-1-15,6-3 0 16,3 0 0-16,7-1 0 16,3-1 0-16,0 0 0 15,-4 0 2-15,-2 3-1 16,-3 2 0-16,-2-2 5 15,-3 2 2-15,-4 0-2 16,0 0 5-16,4 0-5 16,9-3-6-16,6 3 0 15,9-5-1-15,9-1 1 16,3 1-2-16,5-3 2 16,-1 3 6-16,-3 0-6 15,-1-2 1-15,-3 2 4 0,-2 2 10 16,-2 3 5-16,-4 0-8 15,-2 0-10-15,0 0-2 16,5 0 2-16,4 3 2 16,5 0-4-16,4-1-2 15,-1-2-2-15,-3 0 1 16,0 0 2-16,-5 0 0 16,-6 0 1-16,-1 2 0 15,-3 1 1-15,2-1 9 16,-3-1-4-16,-1 2-1 0,-5 0-1 15,1-1 2-15,1 1-6 16,1 0-1 0,3-1 1-16,0-1 0 0,-2 1 1 15,4 0 0-15,-4 1 0 16,-2 1 3-16,-8 1-7 16,-11-2 3-16,-5 3-1 15,-10-2 1-15,-4 3 0 16,-5-5 1-16,-1 1-3 15,1-2-1-15,7-1 3 16,6 0 1-16,3 0-1 16,0 0 0-16,4 0-2 15,-3 3 2-15,2 0 7 16,-1-1-7-16,0 4-4 0,6 0 3 16,9 1-2-1,15 0 3-15,10-1 0 0,10 1 0 16,5-1 0-16,7 0 1 15,2 1-1-15,-1-1 0 16,3 3 0-16,-6-2 3 16,2 0-3-16,4 0 8 15,1 0-7-15,6-1 6 16,6 2-5-16,2-2 0 16,5 2-2-16,0-3 0 15,1-1 4-15,0 1-4 16,-7-3-4-16,1 1 4 0,-10-3 2 15,-6 0 3-15,-4 0-2 16,-7 0-3-16,2 0 0 16,10 0 3-16,1 0-2 15,9 0 8-15,6 0-6 16,-6 0-3-16,1 0-1 16,-9 2-2-16,-7 1 1 15,-4 0 2-15,-8-3 0 16,-1 0 2-16,3 0-4 15,4 0 4-15,9 0-2 16,9 0 0-16,6 0-5 16,5 0 2-16,-2 0 3 15,-5 2 0-15,-7 5 1 16,-12-4 0-16,-17 0-1 16,-8-1-3-16,-15-2 2 15,-6 0 1-15,1 0 0 0,5 0-1 16,6 0 1-16,7 0-10 15,2 0-15-15,-3 0-5 16,-3 0 11-16,-11 0 12 16,-16 0 7-16,-15 0-7 15,-25 0 7-15,-12 0 3 16,-12-3 1-16,-5-2-3 16,1 2 0-16,4 1-1 15,4 0-4-15,3 2 3 0,2 0-11 16,-5 0-11-1,-7-1 4-15,-1 0 10 0,-7-1 8 16,-1 2 2-16,1 0 2 16,3-1 2-16,6-1 3 15,11 1-2-15,7 1-6 16,9 0-1-16,7 0 1 16,-1 0-5-16,0 0-6 15,-6 0 5-15,-7 1 6 16,-9 2 0-16,-9-1-1 15,-11-1 1-15,-6 0 5 16,-2-1 9-16,-2 0 6 16,1 0 1-16,2 0-7 15,2 0-14-15,2 0 0 16,8 0-4-16,-3 0 3 0,0 0-2 16,0 0-1-16,-6 0 4 15,-3 0 2-15,-1 0-2 16,2 0-3-1,3 0 3-15,-2 0 11 0,1 0-3 16,-3 0 6-16,-2 0 4 16,1 0 2-16,1 0 2 15,2-1-6-15,5 0-12 16,0 1-4-16,-4 0 0 16,-1 0 0-16,-1 0 0 15,-4 0 0-15,1 0 1 16,7 0-1-16,3 0 1 0,5 0 4 15,0 0-3 1,2 0-1-16,-4 0-2 0,-3 0 2 16,-1 0 1-16,-6 0 2 15,-2 0-3-15,-2 0 1 16,0 0 3-16,0 0 1 16,0 0-1-16,0 0 2 15,0 0-2-15,0 0-5 16,0 0-2-16,0 0-26 15,0-2-140-15,19-15-500 16</inkml:trace>
  <inkml:trace contextRef="#ctx0" brushRef="#br0" timeOffset="133713.97">12155 7492 147 0,'0'0'274'0,"0"0"-267"16,0 0 12-16,0 0 47 15,0 0-5-15,0 0-1 16,0 0-6-16,0 7-20 16,0-6-3-16,0 2-4 15,0 0 14-15,0 2 7 16,4 0 0-16,-1 0-17 15,1 2-7-15,2-2 5 0,-1 2-7 16,-2 2-3-16,9-2-9 16,-3 0-2-16,4 0 1 15,2-1-6-15,6 0 9 16,0-1-6-16,3 3 5 16,1-1-4-16,-1 1 0 15,-3 0-5-15,4 1 1 16,-3 0-3-16,2 3 5 15,-1-3-3-15,4 3 0 16,1 0-1-16,3-2-1 16,4 2 1-16,2-2 0 15,2-1 0-15,0 1 1 16,-4 0-2-16,-2 0 0 16,-4-2 1-16,-3 0-1 0,-2-1 0 15,1 0 0-15,2-3 0 16,5 0 1-16,3-2 0 15,13-1-1-15,6 1 4 16,13-1 0-16,3 0 8 16,2 2-2-16,-5 0-10 15,-2 1-1-15,-5-1 1 16,-5-3 3-16,2 0-1 16,0 0 0-16,4 0 1 15,2 0 2-15,5-6-1 0,5-2 4 16,3 2-1-1,0-3-4-15,-4 2-3 16,1-1 1-16,-11 3 0 16,-5-1 2-16,-7 0-2 15,-4 1 3-15,-6-2-4 0,-1-2-1 16,1-1-1-16,0 0 2 16,4-2 0-16,0 1 1 15,0 0 1-15,-1 2-1 16,-7 1 0-16,-7 0 0 15,-8 4 1-15,-12-1-2 16,-4 1 2-16,-5 3 0 16,0 0 11-16,0-1-3 15,0 1-10-15,0 1-12 16,-24 0-50-16,-15 0-137 0,-19 0-345 16</inkml:trace>
  <inkml:trace contextRef="#ctx0" brushRef="#br0" timeOffset="135459.85">11998 7917 251 0,'0'0'62'16,"0"0"-37"-16,0 0 63 15,0 0-30-15,0 0-15 16,0 0 10-16,6 5 20 16,4-2 34-16,4 0-41 15,2 1-27-15,1-1-12 16,2 4-3-16,0 0-1 0,1 1-3 16,4 2-12-16,-1-2 3 15,6 3 3-15,5 1-9 16,6-1 5-16,9 0-3 15,5 1-6-15,7-1 4 16,5 2-1-16,1 2-4 16,-1-1 1-16,-5 2 1 15,-4 0 0-15,-7-2-1 16,-3-2-1-16,3-2 3 16,1-2 4-16,11-1-5 15,10-5 10-15,9-1 1 16,8-1-12-16,1 2 2 15,-4-1-3-15,-2 1 0 0,-5-1-1 16,-6 1 2-16,-6-2-2 16,-4 0 2-16,-2 0-4 15,3 0 6-15,0-1-3 16,5-7 0-16,-1-1 1 16,1-1-1-16,-2 3 0 15,-7-1 2-15,-5 0-2 16,-3 0 4-16,-4-2-4 15,-5 0 0-15,-2 0-5 16,-3 1 4-16,-4-2 1 16,-2-1-1-16,-4 1 1 15,-7 3 0-15,-8 1 0 16,-5 6 1-16,-6-2 1 16,-2 0 5-16,0 0 16 0,0-1-10 15,0 1 1-15,0 1-7 16,0 1-5-16,0 1-2 15,0-1-1-15,4-1-17 16,8-1-8-16,1 3-1 16,2-3 10-16,-6 3-7 15,-1 0 10-15,-5 0 10 16,-2 0 3-16,-1 0-1 16,0 0 2-16,0 0 1 15,0 0 4-15,0 0 3 0,0 0-2 16,0 0 0-1,0 0 0-15,0 0-4 0,0 3 8 16,3 3 5-16,-2 4-9 16,1 0 0-16,-2 4 1 15,0 1 4-15,0 5-3 16,0 0 2-16,0 3-1 16,0 2 1-16,-6 2-4 15,-1 4 3-15,-1 0 1 16,1 0-7-16,-2 1-3 15,3-1 4-15,0 6-3 16,1 2 1-16,1 4-1 16,-3 1 21-16,1-2-18 15,-4 2-1-15,1-2 3 16,-4 0 6-16,1 0-2 0,-3 0-6 16,3 0 1-16,-4-2-5 15,1 1 6-15,-3 1-5 16,2 1 3-16,-4 0-3 15,2-1 0-15,-4 1 9 16,1 1-8-16,-1 1 3 16,-4 2-1-16,-4 0 14 15,-7 2-5-15,-3 1-4 16,-5-3-1-16,-7 0-3 16,-2-2 13-16,-5 0-7 15,-5 1-5-15,-1-2 4 16,7-3-3-16,8-7-2 0,9-4-2 15,13-7 2-15,6-6-3 16,7-4-1-16,3-4-1 16,3-4-9-16,0-3-20 15,-6-2-36-15,-3 0-28 16,-7-16-153-16,-8-17-622 16</inkml:trace>
  <inkml:trace contextRef="#ctx0" brushRef="#br0" timeOffset="136476.53">11876 7999 294 0,'0'0'161'0,"0"0"-155"16,0 0 24-16,0 0 52 16,0 0 9-16,0 0-7 15,-17 79-2-15,38-43-21 16,6 6-23-16,9 5-1 15,1 2-17-15,0 2 7 16,1-1-13-16,-4 7 2 16,0 1-6-16,2 2-3 15,-3 0-7-15,1 1 0 16,3 1 4-16,1-2 9 16,2-3-6-16,-3 1 1 15,2-5 9-15,0 0 3 16,2-3-5-16,0 1-9 0,2 1 9 15,3 1-6-15,-1-2-4 16,1 2 10-16,-4-4-10 16,1-1-3-16,-2-7-2 15,-2-5 4-15,-1-1-2 16,-1-2-1-16,1-6 3 16,2 0 3-16,2-1 3 15,-2-4-1-15,2-3 0 16,-2-2-4-16,-1-2-5 15,0-2 5-15,-2-2-5 16,-3-1 0-16,-3-1 2 16,-2-4 0-16,-1 0-1 15,2-2-1-15,1-1 1 0,4 0-1 16,-1 1 1 0,2 2 0-16,-2-1 0 0,-1 1 1 15,-3-2-1-15,-2 0 0 16,-1 0-2-16,-6 0 1 15,-5 0 0-15,-4-3 1 16,-6 2 0-16,-4-2 0 16,-2 0 0-16,0 0 4 15,0 0-2-15,0 2-3 16,0-2-10-16,0 0-50 16,-3 0-93-16,3-10-385 15</inkml:trace>
  <inkml:trace contextRef="#ctx0" brushRef="#br0" timeOffset="137659.6">15605 7553 497 0,'0'0'44'16,"0"0"-40"-16,0 0 68 16,0 0 20-16,0 0-58 15,0 0-29-15,23 17 24 16,12-8 20-16,4 5-25 16,7 1-14-16,5 2 0 15,-1 3 0-15,7-5 7 16,2-1 13-16,6-2-12 15,5-5-14-15,6-2-1 16,2-5 2-16,2 0-4 16,3 0 2-16,2 0-1 15,1 0 1-15,0 0 3 16,-1 0-2-16,0 0-2 0,1 0 0 16,2 0 2-16,-2 0-4 15,0-5 1-15,2-6 11 16,0 0-12-16,0-3 0 15,-5 2 9-15,-3-4-7 16,-7 3 1-16,-6 1-2 16,-6 1 4-16,-6 0 7 15,-10 1-12-15,-3 0 11 16,-11 1 6-16,-4 1-16 16,-6-1 8-16,-3 2-3 15,-6 3-4-15,-8 0 2 16,-2 4-3-16,-2 0-2 0,0 0-6 15,-17 0-58-15,-16 0-79 16,-16 0-278-16</inkml:trace>
  <inkml:trace contextRef="#ctx0" brushRef="#br0" timeOffset="139797.16">15504 7978 482 0,'0'0'16'0,"0"0"-9"16,0 0 22-16,0 0 35 16,104 28 10-16,-58-9 5 15,6 3-12-15,9 4-33 16,6 2 4-16,3-1-6 0,7-4-20 16,4-3 9-1,6-4 4-15,5-4-3 0,4-1 10 16,7-5-10-16,1 1-17 15,3-2 0-15,3-1 0 16,0-1-3-16,-6 2-1 16,-3-5-1-16,-7 0 0 15,-8 0-1-15,-3 0 1 16,1 0 0-16,-4-2 2 16,-2-7 0-16,-1-2-2 15,-3 0 4-15,-6-3-3 16,-1-1 1-16,-6 2-2 0,-5-1 0 15,-1 1-1-15,-3 1 0 16,2 1 1-16,-2 0 0 16,2 2 0-16,-2-5-2 15,-3 1-4-15,-6 1 2 16,-7 2-2-16,-5 1 1 16,-8 4 2-16,-10 1 3 15,-6-1 2-15,-4 4-1 16,-3-1 5-16,0 0-6 15,0-1-1-15,2 0 1 16,3 2-3-16,2-2-8 16,5 1-6-16,1 2 5 15,-2 0-1-15,-4 0 0 16,-4 0 11-16,-3 0 1 16,0 0 1-16,0 0 6 0,0 0 11 15,0 0-6-15,-7 0-7 16,-2 0-3-16,1 6 0 15,4 5-1-15,-1 3-1 16,1 6 1-16,0 4 1 16,-1 2-1-16,1 3 6 15,-2 3 0-15,-5-1 1 16,-1 3 2-16,-4 3-5 16,-5 0-2-16,-6 0-1 15,-1 4 3-15,-1 1-2 16,0 1-2-16,-1 1 0 15,-3-1 0-15,-1 1 1 0,-2-3-1 16,-7-2 0 0,1-1 0-16,-3-1 0 0,3-1 5 15,-3 0-2-15,-2-1 9 16,-5 2-1-16,-2 0-3 16,-6 2 0-16,-1-1-7 15,-3 1 2-15,2-2-2 16,0 2 1-16,1 1-2 15,2-1 1-15,-1 2 2 16,6 0-3-16,0-2 1 16,5-1 11-16,3-3 0 0,0 2-3 15,1-2-7 1,-1 2 0-16,-1 1-1 0,1-2 1 16,4 3-2-16,1-2 0 15,5 1-1-15,2-2 0 16,2-2 1-16,-1 1 0 15,0-1 0-15,1-3 1 16,-1 0 0-16,3-1-1 16,2-4 8-16,4 0-4 15,7-7-2-15,3-3-2 16,4-5 1-16,2-2 0 16,3-3-1-16,1 1 0 15,-2 0 0-15,-2 0 1 16,-2 1 0-16,1 1 6 0,0-3 7 15,3 0 0-15,-1-1-7 16,4-2-4-16,1-3 1 16,2 0-1-16,0 0 1 15,0-8 3-15,0-8-7 16,0-4 0-16,-6-3 2 16,-6-8-2-16,-9-4-3 15,-9-5 3-15,-6-5 1 16,-2-3-1-16,-1-2-3 15,5-2 2-15,-1 1 1 16,4 0-1-16,1-2 1 16,3 3 1-16,2-2 0 15,3 1 0-15,2-4 0 0,1-1 3 16,1 2-4 0,0 2 9-16,4 6-3 15,0 7 3-15,5-2-1 0,-1 5-2 16,4 2 0-16,-2 3 3 15,0 0 4-15,-3 3 0 16,0 1 0-16,-1-1 0 16,-1-1-10-16,1-1-2 15,0-1 0-15,3 3-1 16,1 3 0-16,1 2 0 16,-2 1 0-16,2 4 2 15,-4 0-4-15,-1-1 4 16,-4-1-2-16,-3 0 0 0,-4-7-3 15,2 1 3-15,2-1 0 16,0 2-5-16,3 3 4 16,4 1-1-16,-1 7 3 15,3 2-1-15,-2 0 0 16,3 3 0-16,-3-4 0 16,-1 3 0-16,-1-4 0 15,2 0-1-15,0-3 1 16,3-4 0-16,-1 0-6 15,2-1 0-15,2 5 6 16,2-2 0-16,-1 4 0 16,0 0 0-16,0 0 0 15,-2 2 1-15,-1-6 1 16,-2-1-2-16,-1-3 0 0,1-5 0 16,-2-3-2-1,3 2 2-15,3 8-1 0,1 8-8 16,4 8 9-16,-1 1 0 15,2 3-4-15,0-3-26 16,0 1-31-16,0-3-110 16,0-7-421-16</inkml:trace>
  <inkml:trace contextRef="#ctx0" brushRef="#br0" timeOffset="140912.57">19457 7386 469 0,'0'0'113'16,"0"0"-83"-16,0 0 61 16,0 0-16-16,0 0-48 15,0 0 24-15,51 36 0 16,-15-14-13-16,6 1-14 0,10 5 1 15,9-1 0-15,11 1-14 16,8-1 5-16,9-2-5 16,7-4 5-16,4-4-4 15,9-5 2-15,1-2-14 16,2-3 4-16,6 1 17 16,1-4 3-16,1-2-10 15,-1-2-3-15,-3 0-3 16,3 0-3-16,4 0 0 15,1-6-5-15,-4-9 0 16,-5-1 0-16,-10-2 6 16,-11 0-6-16,-11-3 0 15,-11-3-2-15,-15-1 4 16,-13 2-3-16,-10-4 2 16,-7 6 0-16,-6-1-1 0,-1 6 8 15,-8 5-4-15,-4 4-7 16,-5 2 3-16,-3 4 0 15,0 1-9-15,-20 0-33 16,-19 0-126-16,-16 1-339 16</inkml:trace>
  <inkml:trace contextRef="#ctx0" brushRef="#br0" timeOffset="142411.93">19385 7890 448 0,'0'0'64'0,"0"0"-57"0,0 0 11 15,0 0 57-15,0 0 2 16,0 0-5-16,56 80-8 16,-13-59-13-16,11-1-9 15,8 1-5-15,15 0-16 16,11-1 9-16,13 0 0 16,12-2-18-16,11-3 14 15,10-1-3-15,5-3-22 16,6-4 9-16,2 3-9 15,-2-2 3-15,-3-2-4 16,-7-2 1-16,-8-4-1 16,-9 0 0-16,-12 0 1 15,-8-10 2-15,-11-6 4 0,-6-5-6 16,-7-3 3 0,-7 4-4-16,-6-4-3 0,-6 7 3 15,-7 3 0-15,-3 2 2 16,-8 2-5-16,1 1 3 15,-4 0 0-15,-3 4-2 16,2-1 5-16,-4-1-4 16,-1 2 1-16,-3 0-1 15,0 3-3-15,-2 1 4 16,-2 1 0-16,-2 0 0 16,-4-2 0-16,-2 0-1 15,-5 1 0-15,-5 1 1 0,0-2 0 16,-3 2-1-1,0 0-1-15,0 0 1 0,0 0 1 16,0 0 7-16,0 0-7 16,-3 0 2-16,-5 3-2 15,1 7 0-15,0 4 0 16,-1 3 0-16,2 5 0 16,0 4 0-16,-1 5 0 15,-2 5 2-15,0 0-1 16,-2 6 5-16,-3-1 3 15,-3 2 0-15,-1 2 0 16,0 2-4-16,3 2-4 16,1 5-1-16,2 1 1 0,-1 0 1 15,0 1-2 1,0-2-1-16,-4-2 1 0,-4-1 0 16,-3-2 2-16,-5-1 2 15,-3 1 4-15,-5 2-7 16,-3 0 2-16,0-1 3 15,-1 0-5-15,3-1 1 16,2 0-1-16,3 0 4 16,-1 1-5-16,-1-2 0 15,-3-2-4-15,-1-4 6 16,-6-1-2-16,-6 0 3 16,-5 0-2-16,-4 2 5 15,-4-2 4-15,3-1 11 16,3 0 2-16,5-3-15 0,7 1-1 15,6-1-7-15,1-4 0 16,3 1 3-16,3-2-3 16,1-1 0-16,0-2 0 15,1-1 1-15,-2 0-1 16,0-4 1-16,0-1 0 16,3-5-1-16,4-1 0 15,3-5 1-15,3 3-1 16,5-4 0-16,0-1 1 15,3-1-1-15,1-4-2 16,1-1 1-16,1 0 1 16,3-1 3-16,3-3 5 15,1 0-3-15,2 0 0 16,0 0 1-16,0 0-3 16,0 0 5-16,0 0 4 0,0 2-7 15,0-2-3-15,0 0 0 16,0 0-2-16,0 0-2 15,0 0-17-15,0-16-42 16,-1-11-99-16,-15-19-439 16</inkml:trace>
  <inkml:trace contextRef="#ctx0" brushRef="#br0" timeOffset="143298.56">19299 7947 272 0,'0'0'147'0,"0"0"-79"15,0 0 11-15,0 0 31 16,0 0-42-16,0 0 0 0,70 99-8 15,-59-50-5-15,4 5-16 16,0 3-14-16,1 2-7 16,5 6-2-16,1 5-3 15,5 7 1-15,5 2-3 16,0 1-8-16,4 0-1 16,0-2 4-16,1 5 1 15,3-3 0-15,6 2 3 16,1 2 3-16,5 0 0 15,-3-1-6-15,-1-5-6 16,0-10 2-16,-3-10-3 16,-4-5 0-16,-4-7 0 15,-7-2 2-15,-6-5-2 16,-4-5 0-16,-3-4 1 16,3-1-1-16,1 1 1 0,6-2-1 15,2 0 1 1,6-2-1-16,1-4 3 0,1-3-3 15,-1-2 2-15,1-5 2 16,-1-1 0-16,1 0-3 16,0-1 8-16,-4 4-7 15,-6-4-1-15,-3 3 1 16,0 4 9-16,-2 0 8 16,-1 0-2-16,-6-4-12 15,0-5 15-15,-3-4-8 0,-2-4-7 16,3 0 1-1,0 0-3-15,-2 0-3 0,-3-1-11 16,-2-5-18-16,-2-4-65 16,4-7-161-16</inkml:trace>
  <inkml:trace contextRef="#ctx0" brushRef="#br0" timeOffset="144250.5">23264 7427 391 0,'0'0'117'16,"0"0"-117"-16,0 0 32 15,0 0 66-15,0 0 9 16,0 0-23-16,101 46-20 16,-56-29-16-16,13 5-16 15,9 5-13-15,12-1 9 0,6 4-15 16,3-4 6-16,5-1-5 15,1-5-13-15,1-5 7 16,8-7-3-16,12-6 9 16,7-2 11-16,4 0 1 15,2 0-26-15,-6-13 0 16,-4-8 0-16,0-4 0 16,0-3 1-16,-5 1-1 15,-7 0 0-15,-9 5-9 16,-13 0 9-16,-9 2 0 15,-9 0 0-15,-6 1 3 16,-14 4-3-16,-10 0-1 16,-12 1 1-16,-9 5 14 15,-6 1-2-15,-3 0 3 16,-2 4-3-16,-4 4-5 0,0-3-2 16,0 3-5-16,0 0-11 15,0 0-50-15,-4 0-155 16,-13-1-356-16</inkml:trace>
  <inkml:trace contextRef="#ctx0" brushRef="#br0" timeOffset="145642.34">23211 7911 467 0,'0'0'71'15,"0"0"-61"-15,0 0 6 0,0 0 15 16,0 0 69-16,0 0-30 15,108 81-1-15,-57-55-14 16,11 2-20-16,16 0-1 16,17 0-16-16,10-4-3 15,11-2-11-15,2-5-2 16,0-3 2-16,1 0-1 16,3-3 0-16,-1-2 3 15,-4-4-3-15,-2 0-2 16,-1-5-2-16,1 0 2 15,3 0 0-15,0 0-1 16,-8-2-2-16,-6-5 2 16,-10-1 0-16,-14-4 3 0,-6 0-7 15,-13-2 3 1,-6-3 1-16,-7-5 0 0,-9-3-1 16,0 2 5-16,-8-1-4 15,-4 4 0-15,-9 8 4 16,-5 2-4-16,-8 4 4 15,-4 3 3-15,1 0 19 16,-2 0-19-16,1 2-6 16,1-2-1-16,1 1 0 15,1-1-5-15,5-2-10 16,-1 1 1-16,-1 3 5 16,1-2 5-16,-1 3 4 15,-4 0 0-15,-3-1 0 16,0 1 5-16,0 0 9 0,0 0 3 15,0 0 0-15,0-2-5 16,0 2-8-16,1 0 0 16,-1 0-4-16,0 0 0 15,0 0-4-15,0 0 0 16,0 6-3-16,0 12 7 16,-1 9 0-16,-9 10 7 15,1 2-5-15,-4 7 5 16,-1-1-4-16,0 2-2 15,-3-1 3-15,0 4-3 16,-5 4 1-16,-5 4-1 16,-2 1 2-16,0 2-2 15,-1-2 17-15,0 0-8 0,2-1 1 16,-1 0-1 0,4 0-1-16,1 0-8 0,2-3 1 15,-2 0 7-15,2 2-3 16,-1-2-4-16,-1 1 8 15,-4 2 6-15,0-2-4 16,-4-3-10-16,2-2 12 16,2-5-4-16,0 0-8 15,-1 1 1-15,0 0-2 16,-4-1 1-16,-5 4-2 16,-3-3 1-16,-6 3 1 15,-3-2-2-15,-4-3 1 0,5-3 2 16,1-2-3-1,9-5 0-15,5-1 2 0,3-2-2 16,2 2 4-16,2-2 5 16,1 2-4-16,0 0 6 15,0-1-7-15,3-4 0 16,1-3-4-16,7-6 0 16,6-5 1-16,4-8-1 15,4-5-3-15,1-2-16 16,0-10-39-16,0-21-90 15,-2-20-356-15</inkml:trace>
  <inkml:trace contextRef="#ctx0" brushRef="#br0" timeOffset="146733.73">23182 7972 458 0,'0'0'17'0,"0"0"12"0,0 0 4 16,13 75 66-16,8-38 27 15,1 3-32-15,1 4-13 16,1-1-33-16,-2 3-10 16,-2 3-4-16,-1 3-26 15,-3 9 10-15,-2 3-2 0,0 6-9 16,-2-1 3-16,8 2-1 15,-2 1 1-15,7-1-8 16,7 1 6 0,0-2 1-16,4 0-1 0,0-1-3 15,1 0 8-15,-3-1-1 16,-1-3-1-16,0 2 7 16,-2-6-8-16,1-2-5 15,-2 2 6-15,-1-1-7 16,1-5 2-16,-1-8-3 15,-3-9 1-15,1-8 2 16,-2-8-6-16,0-2 8 16,-2-4-3-16,3-2 1 15,-1 2 1-15,0-1 0 16,0 2-1-16,3 2 5 0,0 3 2 16,-1-2-7-1,-2-4-2-15,-1 1-1 0,-6-7-2 16,4 0 0-16,-1-3 0 15,0 0-1-15,2 2 0 16,-3-1 1-16,-3 2-1 16,-1 0 1-16,-2 0-2 15,-1-1 2-15,-4-3-2 16,6 2 3-16,0-1-1 16,1-2 0-16,1 3 0 15,-1-3-1-15,-5 4 0 16,-2-4-1-16,-1 0 1 0,-3-2 0 15,-1-1 1 1,-2-1 0-16,-1-1 1 0,1 0 3 16,1 1 1-16,-2-1 1 15,1 0 0-15,-2 0-1 16,0 0-6-16,0 0-3 16,0 0-36-16,0-6-105 15,0-17-433-15</inkml:trace>
  <inkml:trace contextRef="#ctx0" brushRef="#br0" timeOffset="151895.45">23838 7657 145 0,'0'0'98'0,"0"0"-74"0,0 0 71 16,0 0 22-16,0 0 10 16,0 0-15-16,0 0-14 15,0 3-24-15,0-3-18 16,0 0 4-16,0 0 1 16,0 0-7-16,0-3-7 15,0-9-31-15,0-5-10 16,0-1 3-16,0-2-5 15,0-5 3-15,0-4 0 16,0-3-4-16,0-1 1 16,0 4-3-16,0 4 0 15,0 1 2-15,0 2-2 16,0 3 0-16,0-1-1 16,0-4 0-16,0 2 5 0,-6-4-5 15,-1-4 0-15,-1 0 0 16,-1-2-1-16,2 0 1 15,1 2 0-15,0 1 1 16,0 3 1-16,0 3 1 16,1 3-3-16,1-2 2 15,-1 1-2-15,2 3 0 16,0-2 1-16,-2 0 1 16,2 1-1-16,0 0-1 15,1 2 0-15,2 3 0 0,-1 3 2 16,1 1-4-1,0 1 2-15,-2 4 0 0,2-2 0 16,0 1 0-16,0 0 0 16,-1-1 2-16,1 1-2 15,0-1 0-15,-2 2-2 16,2 0 1-16,0 0 2 16,0 2-2-16,0 2 1 15,0-1 0-15,0 2 0 16,0 0 0-16,0 0 0 15,0 0 0-15,0 0 0 16,0 0 0-16,0 0 0 16,0-1 0-16,0-1 0 0,0-1-2 15,0-1-5-15,0 3 7 16,0 1 0-16,0 0 0 16,0-2-1-16,0 2 1 15,0-1 0-15,0 0 0 16,0 0-1-16,0-1 1 15,0 1 0-15,0 0 0 16,0-2 0-16,0 1 0 16,0-1-1-16,0 1 0 15,0-3 0-15,0 2 0 16,0 1-2-16,0-2 2 16,0 4 1-16,0 0-1 15,0-3 1-15,0 3-1 16,0 0 1-16,0-1 0 0,0 0-2 15,0 0 2 1,0-1-3-16,0 1 3 0,0 1 0 16,0 0 0-16,0 0 0 15,0-2 0-15,0 1 0 16,0 1 0-16,0-1 0 16,0-3 0-16,0 4 0 15,0-3 0-15,0 0 0 16,0 0 0-16,0-3 0 15,0 2-1-15,0-1 1 16,0 1 0-16,0 3 0 16,0-2 0-16,0 2 0 15,0 0 0-15,0-1 0 0,0 1 0 16,0-3 0 0,0 1 0-16,0 0 0 0,0-1 0 15,0-3 0-15,0 1 0 16,0-1 0-16,2 0 0 15,-1 4 0-15,-1 0 0 16,2 3 0-16,-2 0 0 16,0 0 0-16,0 0-2 15,0 0 1-15,0 0-3 16,0 0-11-16,0 0-30 16,0 0-20-16,4 0-16 15,3 0 7-15,1 0 52 0,-1 0 9 16,-2 1-3-1,-2 4 7-15,0-2 5 0,-3-1-1 16,0 1 0-16,0 0 5 16,0-1 0-16,0-2 7 15,0 0 4-15,0 0 1 16,0 0 1-16,0 0 5 16,0 0 1-16,0 0 0 15,0 0-5-15,0 0-2 16,0 0 1-16,0 0 5 15,0 0-6-15,0 0-5 16,0 0 0-16,0 0-4 16,0 0 1-16,0 0 1 0,0 0-5 15,0 0 2 1,0 0-2-16,0 0 0 0,0 0 1 16,0 0-1-16,0 0 0 15,0 0 0-15,0 0 0 16,0 0-3-16,0 0 2 15,0 0 1-15,0 0 0 16,0 0 0-16,0 0 1 16,0 0-1-16,0 0 0 15,0 0 0-15,0 0-2 16,0 0-1-16,0 0-8 16,0 0-17-16,0 0-17 15,0 0-7-15,0 0-27 16,0 4-64-16,0-1 10 15,-8 1 26-15,1-1-61 16</inkml:trace>
  <inkml:trace contextRef="#ctx0" brushRef="#br0" timeOffset="152329.72">23743 6715 79 0,'0'0'226'0,"0"0"-187"16,0 0 31-16,0 0 21 0,0 0 16 15,0 0 4-15,0 0-27 16,0 0-13-16,0 0-37 15,0-5 1-15,0-3-10 16,0-1 14-16,-5-5-8 16,-1 0-9-16,0-2 6 15,-1-2-16-15,1-1-4 16,0 2-7-16,1 0-1 16,2 3 1-16,0 4 4 15,2 5-4-15,1 1 4 0,0 1-1 16,0 2 2-1,0 1-2-15,0 0 2 0,0-2 0 16,0 2-5-16,0 0-1 16,-3 0-2-16,3 0-12 15,-1 0-43-15,-4 0-102 16,-7 0-399-16</inkml:trace>
  <inkml:trace contextRef="#ctx0" brushRef="#br0" timeOffset="153180.84">20030 7646 111 0,'0'0'19'0,"0"0"62"16,0 0 23-16,0 0 5 16,0 0-18-16,0 0 27 15,30 14-2-15,-29-14-9 16,-1 0-12-16,0 0-8 16,0-8-10-16,0-9-57 15,0-7 9-15,0-5 5 0,-7-8-1 16,-11-9-19-16,-1-12 4 15,-2-16-12-15,-3-11-5 16,2-12 0-16,2-9-2 16,-1-8-3-16,3-1 4 15,5 11-1-15,-2 11 2 16,3 21-1-16,-3 17 4 16,5 15-4-16,2 13 0 15,4 13 3-15,1 6-2 16,1 5-1-16,2 1-1 15,0 0 1-15,0 2-7 16,0 0-22-16,-1 0-44 16,-5 15-98-16,-5 4-69 15,-2-2-413-15</inkml:trace>
  <inkml:trace contextRef="#ctx0" brushRef="#br0" timeOffset="154052.85">16280 7613 391 0,'0'0'90'0,"0"0"-37"16,0 0 56-16,0 0 12 16,0 0-56-16,0 0-14 15,-12-2-3-15,5-10 12 16,-2-8 0-16,1-6-7 15,-1-6-15-15,-2-11 0 16,-3-10-20-16,-5-12-9 16,-2-13-6-16,-5-16-3 15,-2-13 0-15,-2-7 1 0,2 0-1 16,3 6 3-16,8 16-3 16,4 17 0-16,7 19 4 15,3 23-4-15,3 15 1 16,0 8-1-16,0 8-2 15,0 2-1-15,0 0-22 16,0 0-41-16,-2 3-70 16,-2 11-49-16,-8-2-240 15</inkml:trace>
  <inkml:trace contextRef="#ctx0" brushRef="#br0" timeOffset="155142.82">12711 7778 502 0,'0'0'50'0,"0"0"112"0,0 0 4 16,-21-89-42-16,9 49-34 15,-1-10-19-15,1-10-29 16,1-15-18-16,5-9-16 16,2-10 3-16,1-11-8 15,3-8 2-15,0 2 1 16,0 6-6-16,0 16 4 15,0 21 0-15,0 18 3 16,-3 12 7-16,-2 10-8 16,2 12-3-16,-1 2 1 0,-3 6-4 15,4-1 0 1,-2 3 2-16,2 2-1 0,3 2-1 16,0-1-3-16,0 1 2 15,0 2-15-15,0 0-33 16,0 0-66-16,0 0-194 15,3-4-407-15</inkml:trace>
  <inkml:trace contextRef="#ctx0" brushRef="#br0" timeOffset="156180.07">23319 5674 731 0,'0'0'63'15,"0"0"-2"-15,0 0 42 16,0 0-34-16,0 0-53 16,0 0-13-16,0 0 1 15,5 97 32-15,3-43-19 16,-3 2-2-16,1-1-3 0,-2-7-9 15,-1-4-2 1,0-2 0-16,0-8-1 0,-1-5-60 16,-2-8-101-16,0-10-287 15</inkml:trace>
  <inkml:trace contextRef="#ctx0" brushRef="#br0" timeOffset="156670.76">23285 5719 815 0,'0'0'71'0,"0"0"-58"15,0 0-6-15,0 0 8 16,0 0-12-16,86-53-3 16,-38 53 2-16,0 0-2 15,-6 2 0-15,-9 12-1 16,-11 4-18-16,-11 3-27 15,-11 4-13-15,0-1 19 16,-20 2 34-16,-6-4 6 16,0-2 5-16,2-4 0 15,7 1-1-15,4-5-4 16,10 0 0-16,3 1 0 16,0 1 5-16,10 0 9 15,8 0 0-15,8-1-1 16,-1 2-5-16,2 2-6 15,-5 2 6-15,-5 1 0 0,-7 2 2 16,-4 1 2-16,-6 4 4 16,0-1 7-16,-9-1 1 15,-12 0 8-15,-4-3-13 16,-5-4 7-16,-5-2 4 16,3-5-2-16,0-8-9 15,4-3-2-15,4 0-1 16,8-10 4-16,5-12 3 15,11-7-23-15,0-5-30 16,23-5-98-16,16-2-163 16,11 0-291-16</inkml:trace>
  <inkml:trace contextRef="#ctx0" brushRef="#br0" timeOffset="157023.82">24033 5696 245 0,'0'0'313'16,"0"0"-227"-16,0 0 52 15,0 0-37-15,0 0-37 16,-95-50-17-16,77 50-10 16,4 0 0-16,3 0-12 15,5 0-16-15,-2 5 1 16,4 7-4-16,-2 2 4 0,2 5 0 15,2 6-1 1,-1 1 9-16,1 9 1 0,2 1 2 16,-1 3 1-16,1 4 4 15,0 1-3-15,0-2-8 16,0-2-1-16,0 4-3 16,0-5-8-16,3-3-3 15,6-5 1-15,3-7-4 16,0-7-20-16,4-9-47 15,5-6-103-15,6-2-293 16</inkml:trace>
  <inkml:trace contextRef="#ctx0" brushRef="#br0" timeOffset="157310.04">24126 5967 826 0,'0'0'131'15,"0"0"-108"-15,0 0 62 16,0 0-22-16,0 0-41 16,0 0-9-16,-61 72-4 15,70-54-2-15,16-3-7 16,9-8-7-16,5-4-18 16,-3-3-27-16,-6 0 14 15,-11-12 26-15,-13-5 12 0,-6-7 15 16,0-1 3-16,-15-4 1 15,-10 3-17-15,-3-1-2 16,2 5-14-16,8 3-28 16,13 5-109-16,5 3-294 15</inkml:trace>
  <inkml:trace contextRef="#ctx0" brushRef="#br0" timeOffset="157667.37">24290 5729 753 0,'0'0'34'0,"0"0"-13"15,0 0 7-15,0 0-3 16,0 0 2-16,99-33 0 16,-65 41-10-16,-9 3-13 15,-2-2 2-15,-10 0 0 16,-6-1-3-16,-2-2 5 15,-5 1 10-15,0 4 2 16,0-1 9-16,0 4 1 16,0 5-19-16,-2 1 0 15,1 4-8-15,1 2 1 16,0 3 6-16,0 0-7 16,4-1 7-16,8 3 0 15,2-2 1-15,-2 2-3 16,1 0-5-16,1-1 1 0,-5-1-4 15,-9-3-20-15,-2-2-76 16,-41-7-138-16,-28-9-233 16</inkml:trace>
  <inkml:trace contextRef="#ctx0" brushRef="#br0" timeOffset="158246.48">19390 5651 729 0,'0'0'115'15,"0"0"-30"-15,0 0 44 16,0 0-65-16,0 0-54 0,0 0-10 16,-12 68 50-16,14-16-13 15,13 2-13-15,-2 1-14 16,0-1-9-16,-2-7-1 16,-6-3-9-16,-5-6-52 15,0-9-112-15,0-15-245 16</inkml:trace>
  <inkml:trace contextRef="#ctx0" brushRef="#br0" timeOffset="158681.74">19375 5657 802 0,'0'0'58'16,"0"0"-50"-16,0 0 13 0,0 0-7 15,0 0-12-15,81-16-2 16,-35 16-2-16,-1 0-4 16,-8 12-58-16,-12 3-62 15,-11 7 50-15,-14 3 17 16,0 1 40-16,-15 4 19 16,-10-2 1-16,2-4 26 15,7-2 9-15,4-3-4 16,9-5-10-16,3-1-14 15,0-1 5-15,16-1 8 16,6-1 4-16,1 3 11 16,2 1 1-16,-1 3-13 15,-5 3 18-15,0-1-5 16,-3 2-25-16,-6 1-3 0,-2 4-6 16,-6 1-3-16,-2-1 0 15,0-1-2-15,-19-1 2 16,-7-6-7-16,-10-6-1 15,-7-7 1-15,1-5 7 16,0-5-3-16,13-20-10 16,18-13-55-16,11-11-186 15</inkml:trace>
  <inkml:trace contextRef="#ctx0" brushRef="#br0" timeOffset="159044.85">19859 5571 803 0,'0'0'22'15,"0"0"71"-15,-84-26 0 16,61 23-43-16,3 1-19 16,2 2 11-16,4 0-9 15,4 0-25-15,0 11-7 16,5 2-1-16,2-3 1 15,3 7 7-15,0-2-6 16,0 6 4-16,0 1 4 0,3 8 0 16,2 4 6-16,-2 7 9 15,2 6-1-15,-2 2-11 16,0-1-2 0,3 1-5-16,3-1-2 15,5-5 1-15,4-4-5 0,3-3 0 16,2-8-1-16,1-7-26 15,-3-7-36-15,2-8-78 16,-3-6-111-16,0-4-274 16</inkml:trace>
  <inkml:trace contextRef="#ctx0" brushRef="#br0" timeOffset="159278.82">20015 5813 759 0,'0'0'121'16,"0"0"-106"-16,0 0 49 15,0 0 34-15,0 0-36 16,-24 90-20-16,24-52-16 16,0-1 0-16,0-3-18 15,5-1-6-15,-1-5 2 16,1-5-4-16,1-6-22 15,1-5-50-15,8-10-133 0,3-2-381 16</inkml:trace>
  <inkml:trace contextRef="#ctx0" brushRef="#br0" timeOffset="159676.09">20096 5654 593 0,'0'0'117'0,"0"0"-107"16,0 0 54-16,0 0-49 15,0 0-9-15,122-22 18 16,-83 22-17-16,-9 0-1 16,-10 0-2-16,-10 5-4 15,-6 2 0-15,-4 2 0 0,0 1 26 16,0 2 22-1,-6 3-8-15,-2-1-5 0,-1-1-19 16,5 5-9-16,0 1-2 16,4 4-4-16,0 5 0 15,0 2-1-15,8 1 3 16,1-2 1-16,4 0-4 16,-2-3 2-16,-2-1 9 15,2 1 8-15,-1-1-14 16,1 2-3-16,-5-3-2 15,-6 0 0-15,-2 0-6 16,-34 2-46-16,-26-3-14 0,-28-2-122 16,-23-9-178-16</inkml:trace>
  <inkml:trace contextRef="#ctx0" brushRef="#br0" timeOffset="160373.85">15376 5713 825 0,'0'0'85'0,"0"0"-51"0,0 0 40 16,0 0-61-16,0 0-7 16,-9 83 17-16,20-32 19 15,-2 5-14-15,1-6-11 16,0-2-14-16,-2-7-3 16,-3-6-11-16,-4-5-53 15,1-12-95-15,-1-11-259 16</inkml:trace>
  <inkml:trace contextRef="#ctx0" brushRef="#br0" timeOffset="160792.79">15387 5735 835 0,'0'0'0'0,"0"0"0"16,0 0 19-16,0 0-11 15,0 0 8 1,88 8-15-16,-43 6 10 0,-1 4-11 16,-10 1-26-16,-11 3-54 15,-13 1-49-15,-10-2 55 16,0-1 60-16,-12-2 14 16,-9-1 5-16,1-3 11 15,3-1 16-15,5-2 26 16,9-1-32-16,3 0-22 0,0 0 5 15,8 2 4 1,14-1 11-16,7 1-1 0,-1 3 3 16,-1 0-10-16,-4 2-5 15,-9 0-7-15,-3 4 3 16,-4-1-7-16,-7-2-2 16,0 0 0-16,-7-1 2 15,-16-2 4-15,-8-1-2 16,-6-2-2-16,-2-8 0 15,-3-4 0-15,4 0-20 16,12-18-52-16,12-14-110 16,14-7-239-16</inkml:trace>
  <inkml:trace contextRef="#ctx0" brushRef="#br0" timeOffset="161150.84">15923 5629 784 0,'0'0'35'0,"0"0"23"15,0 0 35-15,-91-29-52 16,63 29-13-16,-2 0-4 16,-1 9-3-16,3 5-1 15,1 4-6-15,5 1-10 0,8-2-1 16,5 1 4-16,6 2 1 15,3 1 5-15,0 5-8 16,6 3 6-16,12 3-4 16,3 5-7-16,-3 0 4 15,1 0-3-15,-5-1 0 16,-1 1 5-16,-4-1-5 16,-1 3 2-16,0-1-2 15,0-4 1-15,0-2-2 16,1-6-30-16,4-9-49 15,3-9-116-15,7-8-288 16</inkml:trace>
  <inkml:trace contextRef="#ctx0" brushRef="#br0" timeOffset="161589.67">15991 5796 497 0,'0'0'42'15,"0"0"7"-15,0 0 85 16,0 0-63-16,0 0-35 0,0 0 5 15,7-2-21-15,20 2 10 16,7 0-3-16,1 2-26 16,-7 6 0-16,-10 1-1 15,-9 0-2-15,-6 2-3 16,-3 5 3-16,0 2 2 16,-3 3 0-16,-13 1 23 15,-1 0 3-15,-1-1 9 16,3-3-21-16,6 1-4 15,2-3 6-15,7-2-16 16,0-1 4-16,0-4 1 16,16-1 2-16,8-5-2 0,9-3-4 15,4 0-1 1,5-7-96-16,-3-10-220 0,-8-5-266 16</inkml:trace>
  <inkml:trace contextRef="#ctx0" brushRef="#br0" timeOffset="161947.82">16254 5636 799 0,'0'0'21'15,"0"0"47"-15,0 0 4 0,0 0-56 16,0 0-11-16,0 0 2 15,75-2-6-15,-54 14-1 16,-3 3-1-16,-6-1 1 16,-6 1 0-16,-3-1-5 15,-3 3 2-15,0 0 3 16,0-1 1-16,-1 0 6 16,-6 2 10-16,4 2 3 15,-1 2 6-15,4 2-16 16,0 0 3-16,0 1-4 15,0 1-4-15,0 3-5 16,0 0 2-16,0 4-2 16,-18 0-2-16,-15 1-15 15,-20 2-57-15,-31-5-54 0,-23-3-222 16</inkml:trace>
  <inkml:trace contextRef="#ctx0" brushRef="#br0" timeOffset="162581.65">12175 5975 651 0,'0'0'186'16,"0"0"-147"-16,0 0 69 15,0 0-38-15,0 0-59 0,0 0-4 16,2 75 34-1,4-29-18-15,4 6 1 0,-2 3-12 16,-1-4-7-16,-4-3-5 16,0-9-1-16,0-6-13 15,1-10-58-15,1-9-78 16,3-12-230-16</inkml:trace>
  <inkml:trace contextRef="#ctx0" brushRef="#br0" timeOffset="163040.4">12123 5995 634 0,'0'0'185'16,"0"0"-185"-16,0 0 1 16,0 0 14-16,0 0-8 15,85-20 6-15,-37 20-1 16,-2 0-12-16,-10 0-6 15,-12 5-14-15,-12 7-39 16,-12 5-19-16,-6 3 45 16,-14 1 33-16,-8 2-1 15,0-1 3-15,2-4 4 16,7 4-6-16,7 0-1 16,9-3-3-16,3 0 4 15,5-4-14-15,17-1 11 16,2-1 3-16,0-1-7 0,0 0 7 15,-7-2 6-15,-5 1-4 16,-4 0 8-16,-1 3 18 16,-5 0 0-16,-2 1 20 15,0 4 0-15,0 1-20 16,-12 0-5-16,-3 1-11 16,-9-1 2-16,-4-2-12 15,-5-2 1 1,0-7-3-16,3-5 4 0,5-4-4 15,10 0-7-15,8-19-37 16,7-8-138-16,11-10-195 16</inkml:trace>
  <inkml:trace contextRef="#ctx0" brushRef="#br0" timeOffset="163395.49">12669 5939 657 0,'0'0'106'15,"0"0"-46"-15,0 0 62 16,0 0-50-16,-81-47-25 16,56 46 2-16,-2 1-20 15,1 4-8-15,5 12 0 16,6 5-15-16,6 0 3 0,3 1-1 15,6 3-5-15,0 0 7 16,4 3 6 0,8 1-8-16,3 2-2 0,3 8 3 15,0 0-5-15,-2 2 2 16,-1-1-1-16,-3-3 3 16,-1-3-8-16,-1-7 3 15,-1-3-3-15,3-7-6 16,3-9-41-16,4-7-60 15,1-1-139-15,3-9-318 16</inkml:trace>
  <inkml:trace contextRef="#ctx0" brushRef="#br0" timeOffset="163815.37">12756 6043 578 0,'0'0'210'16,"0"0"-206"-16,0 0 102 15,0 0-46-15,0 0-46 16,0 0 4-16,28-17-15 16,-3 17-1-16,1 0-3 15,-7 8 1-15,-4-3-18 16,-11 4-5-16,-2-2-8 16,-2 0 1-16,0 1 17 15,-5 1-23-15,-5-2 2 16,-3 2 27-16,4 0 6 0,1 0-8 15,8 3 0-15,0-2-28 16,0 0 32-16,0-1 5 16,3-1 6-16,5 1 3 15,1-2 13-15,1 1 1 16,-1-1 11-16,2 3 0 16,-1 3-21-16,0 0-5 15,-2 7-5-15,-2 0 6 16,-6 3 4-16,0-1 4 15,0 0 3-15,-14-3 16 16,-13-2 9-16,-8-3-17 16,-10-3-17-16,-9-5-11 0,-4-6-66 15,1 0-262 1</inkml:trace>
  <inkml:trace contextRef="#ctx0" brushRef="#br0" timeOffset="165951.22">13551 7779 553 0,'0'0'3'15,"0"0"13"-15,0 0 38 16,0 0 21-16,0 0 8 15,0 0 32-15,-2 11-19 0,4-15-38 16,3-5-16-16,-3-7-16 16,-2-3 8-16,0-5 0 15,0-9-4-15,-9-9-13 16,-3-11-12-16,-4-13-2 16,4-14-3-16,-2-11-2 15,3 1-2-15,1 10 1 16,7 19-1-16,3 20 4 15,0 14 6-15,0 11-1 16,0 9-1-16,0 1 2 16,-1 6 1-16,1 0-7 15,0 0-3-15,0 0-4 16,0 0 0-16,0 0 0 0,17 8 4 16,14-1 3-16,16 0 0 15,15-3-9-15,6-2-9 16,7-2-5-16,-5 0-4 15,-3 0 3-15,6 0 9 16,-1 0 10-16,3 0 5 16,3 0-2-16,4-5 4 15,6 2 0-15,8-8-2 16,13-3-1-16,16-4 1 16,15-2 15-16,12 0-15 15,4 2-6-15,-7 2 6 16,-3 4 3-16,-10 2-1 0,-10 4-2 15,-14 1 10-15,-11 2 7 16,-10 1-7-16,-7-2 0 16,3 0-7-16,-4 0-2 15,-5-1-1-15,-7 1 0 16,-11 0-2-16,-10 0-4 16,-12 2 2-16,-7-1 4 15,-11 2 0-15,-1-1 4 16,-1 1 0-16,0-2-3 15,6-1 0-15,6-3-1 16,7 1 0-16,9-4 0 16,4 3-5-16,5 2 5 15,0 2-2-15,1 1 0 0,1 2-1 16,0 0 3-16,5 0 0 16,6 0 1-16,6 0-1 15,7 0 0-15,4 0-2 16,1 0 2-16,4 0 0 15,1-3 1-15,-5 1 2 16,-2 1-3-16,-4-1 1 16,0 2-1-16,0 0 3 15,5 0-3-15,0-1-2 16,0-1 0-16,3 2 1 16,3 0 1-16,2 0 0 15,-1 0-2-15,-4 0 2 16,0 3 0-16,-8 2 0 0,-5 0 1 15,-5 0 1-15,-4-2 0 16,4 2-1-16,10-3-1 16,7 3 4-16,-2 0-4 15,5-2 0-15,-5 3-1 16,0-3-6-16,-2-2 6 16,-5 0-1-16,-2 2 4 15,-6-3 0-15,-4 1 4 16,-4 2 2-16,-4-1-4 15,2 1-2-15,0-3-2 0,2 0 0 16,7 0-1 0,4 0-2-16,6 1-2 15,-3 1 4-15,-6 2 1 16,-3-1-3-16,-4-1 3 0,1 1 2 16,0-1-1-16,2 1 4 15,1-3-3-15,3 0 0 16,5 0-2-16,8 0 0 15,6 0 1-15,2 0-1 16,0 0-1-16,-4 0-5 16,-5 0 3-16,0 0 1 15,-3 0 2-15,-3 0-2 16,2 0 4-16,4 0-1 16,8 0 0-16,5 0 0 15,6 0-1-15,1 0 5 0,-5 0-14 16,-3 0 6-1,-8 0 1-15,-2 0-6 0,-8 0 8 16,-6 0-3-16,-6 0 3 16,-6-3 0-16,-1 0 3 15,4 0-3-15,5 0 2 16,-1 2-2-16,0-1-1 16,-4 0 0-16,-5 2-1 15,-4-2 2-15,-5-1 0 16,-3 0 0-16,0-1 0 15,-1-1 3-15,6-1-3 16,3 0 0-16,2-1 2 16,6 3-2-16,-1 0 0 15,5 1 1-15,2 2-1 0,-3-2 0 16,-5 0 0-16,-8-1-1 16,-8 0-2-16,-1-2-2 15,3 3 4-15,3 1 1 16,8 2-2-16,6 0-1 15,5 0-12-15,1 0 14 16,0 0-2-16,-6 0-5 16,-7 0 4-16,-9-2 3 15,-7-5 1-15,-3-2 1 16,-5 2-1-16,-1 1 3 16,-2-1-6-16,-3 4 2 15,0 2 1-15,-3 0-1 16,0 1 1-16,-2-2 0 0,-5 1 4 15,-4-1-3-15,-4 2 5 16,-3-2-1-16,-2 1-1 16,-1-1-4-16,0 2-4 15,0 0-36-15,-4-2-106 16,-17-1-246-16</inkml:trace>
  <inkml:trace contextRef="#ctx0" brushRef="#br0" timeOffset="166428.69">24736 6745 387 0,'0'0'159'0,"0"0"-157"16,0 0 17-16,0 0 62 15,0 0 55-15,0 0-51 16,-19 45-3-16,19-20-29 16,0 5-12-16,0 3-6 15,0 6-13-15,0 8 6 16,0 2-13-16,0 3-9 0,-2 3 0 15,2-2-2-15,-3 3-1 16,-1 1-2-16,-2 0-1 16,-5 0 4-16,2-3-4 15,3-4 0-15,0-5 7 16,2-2 9-16,4-8-11 16,0-2 2-16,0-5-4 15,0-3 0-15,0-3-3 16,0-5 1-16,0-3-1 15,0-3 3-15,0-7-3 16,0-3-5-16,0-1-37 16,0-1-89-16,0-19-356 15</inkml:trace>
  <inkml:trace contextRef="#ctx0" brushRef="#br0" timeOffset="167061.6">20843 6824 248 0,'0'0'236'0,"0"0"-200"16,0 0 109-16,0 0-14 16,0 0-59-16,0 0-19 15,-12-2-34-15,11 32 7 16,-5 17 78-16,-2 11-41 16,-4 8-8-16,0 6-8 15,2-1-12-15,-2 1-11 0,3-2-3 16,0-1-9-1,-1-2-9-15,2-7 0 0,-1-8-3 16,-1-12 0-16,2-5-28 16,4-12-67-16,-1-12-112 15,-1-11-454-15</inkml:trace>
  <inkml:trace contextRef="#ctx0" brushRef="#br0" timeOffset="167702.57">17004 6967 622 0,'0'0'45'16,"0"0"-1"-16,0 0 17 0,0 0-39 16,-11 73 91-16,8-25-38 15,3 5 0-15,0 6-11 16,0 6-20-16,12 5-7 15,-1-2-16-15,-1 2-9 16,-4-7-7-16,-1-9-1 16,-2-6-4-16,-3-9-4 15,0-9-34-15,-10-8-100 0,-13-13-316 16</inkml:trace>
  <inkml:trace contextRef="#ctx0" brushRef="#br0" timeOffset="169200.01">16910 6883 321 0,'0'0'160'0,"0"0"-146"16,0 0 40-16,0 0 26 15,0 0 20-15,0 0-33 16,-14-14-1-16,22 15-21 15,2 18 7-15,5 9-38 16,-5 13 6-16,0 7-15 16,-3 5-5-16,-6 3-1 15,-1-5 0-15,0-1-128 16,3-10-197-16</inkml:trace>
  <inkml:trace contextRef="#ctx0" brushRef="#br0" timeOffset="170351.15">25307 6766 70 0,'0'0'449'15,"0"0"-409"-15,0 0 51 0,0 0 27 16,0 0-16-16,0 0-35 15,0 0-13-15,-4 0-31 16,22-2-6-16,26 0 5 16,25-1-18-16,30-2 13 15,21 3-4-15,12-3-3 16,6 1-8-16,-5 1-4 16,-6-2-2-16,-5-1-1 15,-8 0 3-15,-9-2 0 16,-12 3 2-16,-20-1 2 0,-15 1 2 15,-20 2 0 1,-16 1 0-16,-12-1 1 0,-5 3 16 16,-5 0 21-1,0 0-4-15,0 0-27 0,0 0-11 16,0 0-11-16,4 0-47 16,8 0-84-16,12 0-297 15</inkml:trace>
  <inkml:trace contextRef="#ctx0" brushRef="#br0" timeOffset="170712.18">27561 6330 757 0,'0'0'51'15,"0"0"-5"-15,0 0 27 16,0 0-32-16,0 0-8 16,-102 0 6-16,74 23 6 15,1 11-14-15,2 9-2 16,4 6-8-16,6 3-4 15,5 2-1-15,7 1-2 0,3-2 0 16,0-6-10-16,15-8-3 16,15-6-2-16,11-9-19 15,16-5-55-15,10-13-111 16,6-6-211-16,-6 0-131 16</inkml:trace>
  <inkml:trace contextRef="#ctx0" brushRef="#br0" timeOffset="170912.96">27770 6575 764 0,'0'0'112'15,"0"0"-109"-15,0 0 20 16,0 0 20-16,0 0 2 16,0 0-14-16,-51 70 6 15,51-33-10-15,9 1-23 0,6-4 2 16,-1-2-6-16,0-5-20 15,3-6-67-15,1-6-100 16,-2-14-204-16</inkml:trace>
  <inkml:trace contextRef="#ctx0" brushRef="#br0" timeOffset="171076.63">27842 6433 453 0,'0'0'107'0,"0"0"-107"0,0 0-36 15,0 0-15-15,0 0-121 16</inkml:trace>
  <inkml:trace contextRef="#ctx0" brushRef="#br0" timeOffset="171537.4">27959 6581 575 0,'0'0'255'0,"0"0"-242"15,0 0 29-15,0 0 1 16,0 0 0-16,0 0 5 16,-15 89-27-16,15-60-7 15,0 2-10-15,8-2-4 16,1-5-1-16,0-5-17 16,-2-8-9-16,-5-6 7 15,-2-3 9-15,0-2 11 16,0 0 11-16,0-17 52 15,-2-4-53-15,-5-4-4 0,4-5 6 16,3-1 14 0,0 2-20-16,7 2 8 0,11 8-11 15,3 7-2-15,3 7-1 16,-3 5-1-16,-2 3-2 16,-1 16 2-16,-8 11 2 15,-2 7-1-15,-3 2 10 16,-4-1-9-16,-1-1 1 15,0-6-4-15,5-3-36 16,8-6-117-16,6-11-294 16</inkml:trace>
  <inkml:trace contextRef="#ctx0" brushRef="#br0" timeOffset="171691.99">28207 6691 782 0,'0'0'130'0,"0"0"-126"16,0 0-4-16,0 0-1 15,0 0-243-15</inkml:trace>
  <inkml:trace contextRef="#ctx0" brushRef="#br0" timeOffset="173721.83">24666 10182 119 0,'0'0'106'0,"0"0"-17"0,0 0 24 15,0 0-2-15,0 0 15 16,0 0-4-16,0 0-39 16,0 34-40-16,-3-23-9 15,2 3 9-15,1 3-15 16,-2 5 9-16,1-1-2 16,-1 2-8-16,-1-3 4 15,0 5-3-15,-2-1-9 16,4 2 4-16,1 7-2 15,0 2-6-15,0 4-5 16,4 7-3-16,7 1 4 16,-4 3-4-16,-1-1 2 0,-4-3-2 15,-2 0 2 1,0-7 1-16,0-2-1 0,-2 0-6 16,-4 0 5-16,-1-2-2 15,4 2 5-15,2-4-4 16,1-2 4-16,0-5-7 15,0-4 3-15,0-4-4 16,0-7 3-16,0-2-3 16,0-6 1-16,0-1-3 15,0-2-1-15,0 0-2 16,0 0-38-16,0 0-67 16,6-2-156-16</inkml:trace>
  <inkml:trace contextRef="#ctx0" brushRef="#br0" timeOffset="174766.34">20775 10053 91 0,'0'0'188'0,"0"0"-146"0,0 0 76 16,0 0-9-16,0 0-16 16,0 0-5-16,-50-22-33 15,50 31-40-15,0 16 46 16,8 11 11-16,-1 7-20 16,-5 11-8-16,-2 9 8 15,0 4-13-15,-9 5 0 16,-11 2-8-16,5 7 1 15,-2 7-11-15,1 7-4 16,5 3-4-16,0-4-4 0,0 4 1 16,0-5 7-1,0-5-7-15,1-8-8 0,-2-8 6 16,4-14-2-16,1-10 6 16,4-18-9-16,1-10-3 15,1-11-2-15,1-9-17 16,0 0-65-16,0-7-55 15,0-20-444-15</inkml:trace>
  <inkml:trace contextRef="#ctx0" brushRef="#br0" timeOffset="175717.79">16436 10076 162 0,'0'0'76'15,"0"0"42"-15,0 0-13 16,0 0-38-16,0 0 77 16,0 0-24-16,0 75-32 15,-16-44-9-15,4 9-11 16,2 8-23-16,7 10-19 16,3 8-5-16,0 13-1 15,0 11 4-15,2 11 4 16,1 8-5-16,-2-2-11 0,-1-1 2 15,0-7-5-15,0-4-4 16,-1-10-1-16,-4-9-3 16,4-12-1-16,1-13 0 15,-2-15-17-15,-2-17-45 16,-4-19-120-16,-5-5-477 16</inkml:trace>
  <inkml:trace contextRef="#ctx0" brushRef="#br0" timeOffset="176528.63">13760 9841 244 0,'0'0'185'15,"0"0"-122"-15,0 0 86 16,0 0-13-16,0 0-53 16,0 0-38-16,-16 18-26 15,13 20 20-15,0 16 39 16,3 11-27-16,0 9-5 15,0 17-20-15,5 9-9 0,2 10 1 16,-2 7-2-16,-3-4 1 16,-2-2 12-16,0-4-3 15,0-10-11-15,0-11-7 16,0-12-5-16,0-19 0 16,0-14-3-16,0-18 3 15,0-12-2-15,0-7-1 16,0-4-4-16,-5-1-9 15,2-18-38-15,-6-14-200 16,-4-10-621-16</inkml:trace>
  <inkml:trace contextRef="#ctx0" brushRef="#br0" timeOffset="178323.65">23680 11300 204 0,'0'0'0'0,"0"0"-94"0,0 0 94 16,0 0 10-16,0 0 68 15,0 0 29-15,0 0-9 16,-47 22-26-16,47-17-20 15,-2-4 19-15,2-1 11 16,-2 0 12-16,2 0-7 16,0 0-11-16,0 0-25 15,0 0-21-15,0 0-14 16,0 0-4-16,0 0 0 16,0 0-2-16,0 0-4 15,0 0 0-15,0 0 8 16,0 0 4-16,0 0 5 15,0 0 5-15,0 0-22 0,0-3-6 16,0 2 0-16,0 1-15 16,0 0-53-16,-3 0-98 15,-1 0-262-15,-1 0-64 16</inkml:trace>
  <inkml:trace contextRef="#ctx0" brushRef="#br0" timeOffset="178847.35">23740 11206 280 0,'0'-2'241'16,"0"2"-176"-16,0 0 86 15,0 0-36-15,0 0-41 16,0 3-45-16,0 16-2 0,-2 7 14 15,2 11-10-15,0 11-4 16,0 7 8-16,11 8-12 16,-1 3-5-16,-4 5-2 15,-6 5 7-15,0 7-5 16,0 7-2-16,-13 2 0 16,-1 4-1-16,0-3-5 15,6-2-2-15,3-7-3 16,5-6 0-16,0-7-5 15,5-5 3-15,5-7-2 16,-4-10-1-16,-1-10 1 16,-4-15-2-16,-1-11 1 15,0-5-8-15,2-7-44 16,-1-1-24-16,4 0-30 0,1-4-57 16,5-20-385-16</inkml:trace>
  <inkml:trace contextRef="#ctx0" brushRef="#br0" timeOffset="180698.27">23822 11160 293 0,'0'0'36'0,"0"0"-29"16,97-6 52-16,-47 6 12 16,13 0-2-16,7 2-30 15,9 5 0-15,6-2-10 16,12 3-15-16,4 1-6 15,3-2-3-15,-2 1-5 16,-5 1 5-16,-4-1-1 16,-4 1-3-16,-2-3 2 15,-5 1 4-15,-3 0 10 16,-3-4 0-16,-1 1-10 16,-4 0-7-16,2-1 4 15,-3 0-2-15,-1 0-2 16,1 3 0-16,-4-2 1 15,-4 2-1-15,-1-2-1 0,-1 3 1 16,4 0 0-16,0 3-2 16,-2-1 0-16,-4 0-7 15,-8-2-1-15,-8 0-4 16,-4-2 13-16,-5-1 1 16,-7-3 0-16,-2 1 0 15,-3-1 0-15,-3 0 5 16,3 1-5-16,1-1 3 15,2-1-2-15,-3 0-1 16,0 0 2-16,-6 0-2 16,-8 0 0-16,-4 0 14 15,-3 0 18-15,0 0 29 16,0 0-6-16,0 0-20 0,0 0-1 16,0 0-1-16,0 0-5 15,0 0-6-15,0 0-12 16,0 0-10-16,0 2-1 15,0 6-4-15,0 3 5 16,0 6 1-16,0 1 9 16,0 10 8-16,-2 1 1 15,-2 3 9-15,0 4-11 16,-1 4-3-16,1 6-3 16,-2 7-3-16,-2 7 2 15,0 5-5-15,-3 3 1 0,0 3 0 16,-3-2-5-1,0-1 3-15,-1 2 7 0,5-2 1 16,1 0-6-16,0 5 5 16,6 1-5-16,3 2 4 15,0 2-2-15,0-3 6 16,0-1-5-16,0-3 1 16,0-6-5-16,-2-1 2 15,-5-3-2-15,-1-4 0 16,0 1 2-16,2-3-4 15,3-1-1-15,3-2 1 16,0 0-3-16,0-2 2 0,0-3-2 16,6 0 2-1,-3-5-3-15,1-4 1 0,-4-5 0 16,0-8 1-16,0-6-1 16,0-5 2-16,0-4-4 15,0-5 2-15,0-1-2 16,0-1 0-16,0-3 1 15,0 1 0-15,0-1 1 16,0 0 0-16,0 0 1 16,0 0-1-16,0 0 1 15,0 0 0-15,0 0-1 16,0 0 2-16,0 0-2 16,0 0-1-16,0 0 0 15,0 0 0-15,0 0-4 16,-15-3 0-16,-9-2-6 0,-7-2 4 15,-8 2 5-15,-8-1-4 16,-5-2 4-16,-4 2 1 16,-4-2 1-16,2 2-2 15,0-2 1-15,-2 3-8 16,-4-3 8-16,-3 0-6 16,-6-1 0-16,-5-6 5 15,-10 0-14-15,-6-4 5 16,-7 2-1-16,-3-4 9 15,-4 3-5-15,5 2-3 16,5-1-15-16,11 3 26 16,10 1 5-16,7 1-5 0,1-1 0 15,-1 2 1 1,-3 1-1-16,4 0 0 0,2-1-1 16,3-2 1-16,-1-1 0 15,-1-1-2-15,3-2-16 16,3 3 1-16,9 2 11 15,7 2 6-15,7 3 1 16,7 4 0-16,4 3 1 16,7 0 2-16,3 0-3 15,1 0 1-15,6 0-2 16,4 0 1-16,4 0-1 16,1 0-1-16,0 0 1 15,0 0 1-15,0 0-1 16,-2 0 1-16,2 0 9 15,0 0 11-15,-1 0-2 0,1 0-9 16,-3-4-2-16,-3 1-6 16,2-1-2-16,-1-1 0 15,0-5-1-15,1-2 1 16,1-5 0-16,0-7 1 16,1-6 0-16,1-11 1 15,1-12-2-15,-2-10-1 16,-2-9 0-16,1-6 1 15,2 1-11-15,1 2 9 16,0 7 2-16,0 10 0 0,6 9-3 16,2 8-6-1,1 5-43-15,1 0-73 16,-2-3-195-16</inkml:trace>
  <inkml:trace contextRef="#ctx0" brushRef="#br0" timeOffset="181092.55">24241 11914 80 0,'0'0'400'16,"0"0"-354"-16,0 0 18 16,0 0 103-16,18 72-55 15,-15-36-30-15,1 6-9 16,0 4-18-16,-1 4-28 15,2 0 2-15,0 2-6 16,-1-1-9-16,-2-5-4 16,-2-3-10-16,0-6-1 0,0-6-1 15,0-7-37 1,0-7-73-16,0-10-175 0,1-7-270 16</inkml:trace>
  <inkml:trace contextRef="#ctx0" brushRef="#br0" timeOffset="181343.87">24315 11943 676 0,'0'0'10'15,"0"0"59"-15,0 0-21 0,0 0 18 16,85-4-20-16,-44 4-21 16,2 0-9-16,-6 0-16 15,-7 0-1-15,-9 0-71 16,-6 0-246-16,-14-2-211 16</inkml:trace>
  <inkml:trace contextRef="#ctx0" brushRef="#br0" timeOffset="181542.34">24257 12171 407 0,'0'0'250'16,"0"0"-200"-16,0 0 52 15,0 0 3-15,0 0-14 16,0 0-28-16,63 11-16 15,-16-11-41-15,3 0-6 16,1 0-69-16,-8 0-226 16</inkml:trace>
  <inkml:trace contextRef="#ctx0" brushRef="#br0" timeOffset="181744.8">24575 12317 906 0,'0'0'73'0,"0"0"-72"16,0 0 59-16,0 0-32 16,0 0-28-16,0 0-9 15,46-34-37-15,-24 34-178 16</inkml:trace>
  <inkml:trace contextRef="#ctx0" brushRef="#br0" timeOffset="182152.07">25015 12525 880 0,'0'0'13'0,"0"0"43"15,0 0 100-15,0 0-95 16,0 0-22-16,0 0-9 16,-3-79-10-16,7 49-2 15,6-3-8-15,1-9-5 0,3-3-2 16,2-10-3-1,2-2-1-15,3-5 0 0,4 4-4 16,-3 8-1-16,0 11-2 16,-6 14 5-16,-6 15 2 15,-3 10-1-15,-3 0-1 16,-1 33-5-16,1 13 7 16,-1 18 1-16,3 8 3 15,-3 6-2-15,-3 1-1 16,0-5 0-16,0-2-5 15,0-12-74-15,0-5-108 16,0-16-256-16</inkml:trace>
  <inkml:trace contextRef="#ctx0" brushRef="#br0" timeOffset="182312.64">25073 12422 901 0,'0'0'45'0,"0"0"28"15,0 0 50-15,0 0-66 16,0 0-44-16,0 0-10 16,130-11-3-16,-44 3-114 15,4-7-299-15</inkml:trace>
  <inkml:trace contextRef="#ctx0" brushRef="#br0" timeOffset="183271.56">25616 11236 180 0,'0'0'31'15,"0"0"-11"-15,0 0 59 0,0 0 70 16,0 0-5-16,0 0-9 16,5 0-44-16,-5 0-32 15,0 0-22-15,0 0 0 16,0 0 19-16,0 0 12 15,0 0 0-15,0-1-14 16,0-13-9-16,0-6-42 16,0-5 2-16,0-5 10 15,-2-6-8-15,-4-9-5 16,3-9 1-16,-3-11-3 16,3-10 0-16,3-3 0 15,0-5-1-15,0 4-5 16,0 13 6-16,2 18 2 0,2 17-2 15,-3 15 1-15,-1 6 0 16,2 5-2-16,-2 0 2 16,0 2-1-16,0 0 3 15,0 1-3-15,0 2 1 16,0 0-1-16,0 0 0 16,0 0-1-16,0 0-3 15,0 0-3-15,0 0-15 16,0 0-32-16,1 0-52 15,7 0-52-15,0 0-264 16</inkml:trace>
  <inkml:trace contextRef="#ctx0" brushRef="#br0" timeOffset="184143.73">25704 10304 198 0,'0'0'236'15,"0"0"-186"-15,0 0 17 16,0 0 60-16,0 0-3 16,0 0-91-16,36-19-8 0,-27 11 33 15,1 1-10 1,-4-2 3-16,2-1-11 0,-4-1 5 15,1-5-16-15,-2-2-4 16,-3-6 2-16,0-7-15 16,0-7 3-16,0-8-9 15,-6-12-1-15,1-10-5 16,2-9 0-16,3-2-7 16,0 0-4-16,0 0-5 15,2 8 10-15,5 10 5 16,2 16-2-16,-3 20 3 15,-2 14 2-15,-2 8 0 16,-1 3-2-16,6 8-5 16,6 25-4-16,2 18 9 15,6 14 6-15,-2 10-4 16,2 5 0-16,-3-4-2 0,-5-3 0 16,0-6-1-16,-2-9-3 15,-2-5-44-15,1-10-103 16,-1-13-91-16,-4-14-177 15</inkml:trace>
  <inkml:trace contextRef="#ctx0" brushRef="#br0" timeOffset="184307.3">25813 9950 323 0,'0'0'463'15,"0"0"-434"-15,0 0 36 0,0 0 14 16,0 0-37-1,0 0-34-15,43-53-8 0,7 45 0 16,5-3-46-16,3 1-188 16,-3-6-185-16</inkml:trace>
  <inkml:trace contextRef="#ctx0" brushRef="#br0" timeOffset="185249.44">26448 9532 660 0,'0'0'88'0,"0"0"-26"16,0 0 49-16,0 0-34 15,-79-63-31-15,54 55-11 0,-2 5-9 16,-1 3 0 0,1 0-4-16,3 0-7 0,3 0-6 15,3 7-2-15,6 3-4 16,4 4-1-16,3 0-1 16,5 6-1-16,0 3 3 15,0 2-3-15,6 5 3 16,4 1 4-16,-1 5-6 15,-3 2 6-15,-6 1 9 16,0 2-6-16,0 1 5 0,0 1 0 16,-4-3-1-1,2-1-4-15,2-4-6 0,0-6-4 16,5-5-3-16,9-6-23 16,9-9-38-16,11-5-96 15,4-4-183-15,0-1-278 16</inkml:trace>
  <inkml:trace contextRef="#ctx0" brushRef="#br0" timeOffset="185536.67">26450 9819 785 0,'0'0'31'16,"0"0"101"-16,0 0-14 0,0 0-75 15,0 0-39 1,0 0 2-16,-17 19-6 0,17 4 2 15,0-3-1-15,2 1 1 16,11-6-4-16,7-5-11 16,3-6-11-16,0-4-14 15,-1 0 6-15,-5-9 6 16,-11-8 26-16,-6-7 2 16,-3-2 11-16,-20-2 1 15,-3 0 2-15,-3 1-10 16,4 4-5-16,8 6-2 15,10 6-15-15,7 2-55 16,9 3-266-16,25-3-274 16</inkml:trace>
  <inkml:trace contextRef="#ctx0" brushRef="#br0" timeOffset="185932.61">26689 9450 553 0,'0'0'106'16,"0"0"-77"-16,0 0 71 16,0 0-12-16,0 0-27 15,0 0-37-15,34-19-24 16,6 19-1-16,0 0 1 16,-1 9 0-16,-6 3 0 15,-9-2-16-15,-11 2 10 0,-7 0 2 16,-6-3-8-16,0 2 6 15,-4 1 6-15,-11 1 3 16,4 0 16-16,-2 2 3 16,4 0 8-16,4 4-9 15,2-2 0 1,3 7-11-16,0 2-2 0,2 3-2 16,12 3 6-16,2 0 10 15,-4 1-1-15,1 3-3 16,-7 0-10-16,-6-4 4 15,0 0-11-15,-21-6-1 16,-19-4 0-16,-18-2-16 0,-18-3-46 16,-12-5-89-1,-14-8-310-15</inkml:trace>
  <inkml:trace contextRef="#ctx0" brushRef="#br0" timeOffset="187163.19">19277 11443 723 0,'0'0'64'0,"0"0"-50"16,0 0 56-16,0 0-5 16,0 0-32-16,0 0-29 15,-24 71 64-15,27-9-9 16,6 14-21-16,0 8-11 15,0 8-3-15,-3 5-6 16,1 6 1-16,-4 10 2 16,-1 4-2-16,-2 8 1 15,0 4-12-15,0-7 19 16,0-4-18-16,0-11 6 0,0-15-12 16,0-12 0-16,0-16-3 15,0-17-4-15,0-20-2 16,0-14-35-16,0-13-57 15,0-11 8-15,0-28-169 16,4-21-545-16</inkml:trace>
  <inkml:trace contextRef="#ctx0" brushRef="#br0" timeOffset="188746.67">19226 11585 344 0,'0'0'22'16,"0"0"-20"-16,0 0 11 16,0 0 67-16,0 0 7 15,112-23-28-15,-57 39 35 16,12 4-39-16,14 0-24 15,11-3 2-15,11-4-17 16,15-1 1-16,9-4-12 16,7-3-4-16,-1-2 1 15,-3 0-2-15,-2 0-5 16,-5 1 2-16,-9 3 1 16,-8-1 1-16,-11 0-1 15,-10 3 1-15,-4-4 1 0,0-1 3 16,-3-1-2-16,-3-2-1 15,-5-1 0-15,-3 0 2 16,-10 2-2-16,-8-1 0 16,-4 1 0-16,-8 0 1 15,-7-1-1-15,-10 0 2 16,-7 0 7-16,-7-1 6 16,-3 0 7-16,-1 0 7 15,-2 0 19-15,0 0-12 16,0 0-19-16,0 0-9 15,0 0-2-15,0 0-5 16,0 2-1-16,0 1-2 16,0 3 0-16,0 6 2 0,0 1 7 15,0 4 8 1,0 4 6-16,-5 4-3 0,0 5 0 16,1 7-4-16,-1 4-2 15,-2 11-2-15,1 3 0 16,-3 11-6-16,-6 4 6 15,-1 5 3-15,-10 2 3 16,-3 0 0-16,-4 4-8 16,1-2-2-16,4 5-2 15,10-5-3-15,8 1 5 16,5 1 2-16,5 2-2 16,0-3-1-16,0 3 5 0,0-7 0 15,0-5 0 1,0-6-1-16,0-7-4 15,-6-1 0-15,-2-5 1 0,2-6-2 16,1-3-2-16,5-3 0 16,-2 5-2-16,1 4 0 15,-1 1-1-15,-1-1 2 16,-1-5-2-16,1-6 2 16,-4-7 0-16,1-7-1 15,3-8-1-15,0-8 0 16,3-4 0-16,0-2-5 15,0-1 1-15,0-1 4 16,0 0-2-16,0 1 2 0,0-1 1 16,0 2-2-1,0-2 2-15,0 0-1 0,-2 0 1 16,2 0-1-16,0 0 1 16,-1 0-4-16,1 0-5 15,-2 0 3-15,-4 0-1 16,-7 0 5-16,-5 0 2 15,-9 0 0-15,-3 0 0 16,-4-2 1-16,-5 1-1 16,0-3 2-16,-3 1-2 15,-2-1-1-15,-1 1 1 16,-1 0 0-16,-4-1 2 16,-2 1-1-16,-6 1-1 0,-9-3 0 15,-6 2-4-15,-3-3 4 16,-1-1 0-1,-1-3 0-15,-1 2-1 0,-3-1 0 16,1 2-1-16,2 0 0 16,4 1-7-16,4 1 9 15,2 1-2-15,2 1-1 16,1 2 2-16,7-1-8 16,4 1 9-16,4-2-3 15,8 3-2-15,4-2 2 16,0-1 3-16,5 1 0 15,3-1-9-15,1-1 8 16,3 1 0-16,7 1-5 16,3-1 6-16,4 3 2 0,5-2-2 15,2 0 0 1,3 0 1-16,1 2 0 0,1-5 0 16,-1 2 1-16,-1-2 1 15,3-1 5-15,-1 0 4 16,-1-6-4-16,1 2-5 15,-5-7-2-15,-1-2 0 16,-1-8-1-16,-1-7 1 16,-4-6 2-16,-1-13 2 15,-4-13-5-15,-1-17-2 16,-1-19 1-16,6-16-6 16,11-13-26-16,3 0-49 15,8 6-64-15,17 19-126 0,0 23-279 16</inkml:trace>
  <inkml:trace contextRef="#ctx0" brushRef="#br0" timeOffset="190510.49">26426 6656 111 0,'0'0'80'0,"0"0"-76"15,95 0 38-15,-42 2 14 16,5 3-12-16,0 0 6 16,2 1 10-16,-1 2-18 15,1 1-4-15,3-1-3 16,-5-3-9-16,-2-2 5 16,-5-3-5-16,-8 0 14 15,-2 0 1-15,-3 0-14 16,-5 0-6-16,-5 0-7 15,-6 0 0-15,-2 0 8 16,-2 0-3-16,2 0 0 16,4 0-10-16,-1 0-7 15,3 0 1-15,-5 0-2 0,-3 0-1 16,-6 0 2-16,-5 0 1 16,-6 0-3-16,-1 0 0 15,0 0 0-15,-11 0-5 16,-15 0-92-16,-3 0-166 15</inkml:trace>
  <inkml:trace contextRef="#ctx0" brushRef="#br0" timeOffset="192548.03">27049 6723 378 0,'0'0'54'15,"0"0"2"-15,0 0 27 16,0 0-18-16,0 0 14 16,0 0 17-16,-28 98-38 0,36-51-1 15,8 7-21-15,2 5-16 16,-3-3 5-16,-3 0-8 15,0 3-3-15,-2 1 0 16,3 5-3-16,-2 1-1 16,1 1 9-16,0-4-14 15,-2-4-3-15,-1-1-1 16,3-2 1-16,2 2-2 16,0 2 22-16,0-4 19 15,-2-2-39-15,-3-3 0 16,0-1 3-16,-3 4 2 15,2-1-6-15,-1 0 2 16,2-2-2-16,1-4 1 16,6 2-2-16,1 1 3 15,-2 3-3-15,-3 1 1 0,-7 1 0 16,-5-4-2-16,0-2 1 16,0 1 0-16,-4-1 1 15,-2-2 0-15,3 0 0 16,3-1 2-16,0-1-3 15,0-1 0-15,2 0 3 16,5-2-3-16,0-2 0 16,-2-1 0-16,-5 0 0 15,0 0-2-15,-1 4 2 16,-11 1-1-16,1 0 1 16,1-4 1-16,0 1-1 15,3-4 0-15,4 1-1 0,2-4 1 16,-1 0 0-16,2 2 3 15,0-4-3-15,0 2-3 16,-4-2 3-16,-2-1 0 16,-1 0 0-1,-1 0 0-15,2-1 0 0,0-1 0 16,0 0 0-16,2-5 0 16,2 3-1-16,2-3 1 15,0 2 0-15,0 0 1 16,0-1 0-16,0 2-1 15,0-5 0-15,-1 2 0 16,-1-2 2-16,1 3-2 16,1 3 0-16,0-2 1 0,0 6-1 15,0 1 0-15,0 6 0 16,0 4 0-16,0 4 0 16,0 4 0-16,0 2 0 15,0-4 4-15,0-1-4 16,0-4 0-16,0-4 4 15,0 4-1-15,1-1-2 16,1 4 0-16,-2 1 0 16,1 2-1-16,-1 3 0 15,2-3-1-15,-2 2 2 16,0-5-2-16,0-4 2 16,0-4-1-16,0-6 0 15,0-5 0-15,4-6 0 0,-1-1 0 16,2 1 0-16,-2-1 1 15,-2 4-1 1,1 1-1-16,-2-1 0 0,0-3 1 16,0-4 0-16,0-4 0 15,0-4-2-15,0-3 0 16,1-1-3-16,1 2 1 16,1 0 1-16,-2 0 3 15,1 2-1-15,1 1 0 16,-2-1 1-16,-1-1 0 15,0-6-1-15,0 0 1 16,0-3 0-16,0 0 0 16,3 0 0-16,-3 0 3 15,0 0-1-15,0 0-2 0,0 0 0 16,0 0 0-16,0 3-3 16,0-1 0-16,0 0 2 15,0 1 1-15,0-2 0 16,0-1 0-16,0 0 1 15,0 0-1-15,0 0 1 16,0 0-1-16,0 2 0 16,-9-1 0-16,-1 2 2 15,-4-3 6-15,2 3-4 16,0-2-2-16,-1-1 1 16,1 0-2-16,-1 0-1 15,1 0 8-15,-5 0-8 0,-1 0 1 16,-2 0-1-16,-4 0 1 15,-1 0 9-15,-1 0 4 16,0 0-7-16,3 0-3 16,2 0-1-16,4 0 0 15,1 0-2-15,-2 0-1 16,0 0 0-16,2 0 0 16,-5 0 0-16,0 0 0 15,1 0 0-15,0 0 0 16,-1 0 8-16,4 1 2 15,0 1-5-15,3-1 9 0,1-1-3 16,2 0-5 0,1 0-2-16,-2 0-2 0,3 0-1 15,-4 0 0 1,1 0-1-16,-5 3-1 0,2-3 1 16,-1 1 0-16,2-1 1 15,2 2 0-15,1-2 0 16,3 0 1-16,3 0-1 15,1 0 1-15,1 0-1 16,-4 0-1-16,1 0 1 16,0 0-1-16,-3 0 0 15,2 0 1-15,0 0 0 16,4 0 3-16,0 0 0 16,3 0-1-16,0 0-1 15,0 0-1-15,0 0 0 16,0 0-1-16,0 0 0 0,0 0-1 15,0 0-12-15,0 1-23 16,0 1-32-16,0-2-125 16,0-2-515-16</inkml:trace>
  <inkml:trace contextRef="#ctx0" brushRef="#br0" timeOffset="195696.26">19651 12441 105 0,'0'0'847'16,"0"0"-832"-16,0 0 2 16,0 0-17-16,0 0 60 15,-32 104-4-15,32-44-13 16,0 6-6-16,0 4-8 15,0-6-28-15,0-5 0 16,-4-3-1-16,-2-5-3 0,0-8-28 16,-1-11-53-1,0-10-117-15,7-15-282 0</inkml:trace>
  <inkml:trace contextRef="#ctx0" brushRef="#br0" timeOffset="195892.3">19666 12505 214 0,'0'0'504'0,"0"0"-504"16,0 0-47-16,0 0 47 0,88-13 6 15,-46 13-6 1,2 0-7-16,-3 0-75 0,-10 0-397 15</inkml:trace>
  <inkml:trace contextRef="#ctx0" brushRef="#br0" timeOffset="196065.61">19661 12743 823 0,'0'0'87'0,"0"0"-85"16,0 0 48-16,0 0 9 16,0 0-59-16,135-4 0 15,-75 3-28-15,-4 1-241 16</inkml:trace>
  <inkml:trace contextRef="#ctx0" brushRef="#br0" timeOffset="196270.27">19836 12983 455 0,'0'0'593'15,"0"0"-588"-15,0 0-5 0,0 0-10 16,0 0-57-1,0 0-42-15,46-14-251 0</inkml:trace>
  <inkml:trace contextRef="#ctx0" brushRef="#br0" timeOffset="196673.19">20090 13051 960 0,'0'0'13'15,"0"0"-2"-15,0 0 104 0,0 0-9 16,0 0-56-16,0 0-49 16,25-92 12-16,-11 51-10 15,3-1-3-15,0-7-7 16,5-9-6-16,0-11-6 15,1-5-13-15,-1 2 16 16,-4 13-8-16,-4 19 8 16,-4 15 14-16,-6 16 2 15,-4 9 0-15,0 8-4 16,0 28 4-16,-1 17 0 16,-5 20 18-16,6 7-1 15,0 1 1-15,0-3 5 16,0-5-22-16,0-10-1 0,0-7-4 15,6-11-37 1,3-16-35-16,-1-13-94 0,-1-15-139 16,-1-1-63-16</inkml:trace>
  <inkml:trace contextRef="#ctx0" brushRef="#br0" timeOffset="196825.78">20234 12769 693 0,'0'0'82'0,"0"0"-65"0,0 0 56 16,0 0-6 0,0 0-48-16,0 0-13 0,50-4-12 15,2 4-125-15,6 0-248 16</inkml:trace>
  <inkml:trace contextRef="#ctx0" brushRef="#br0" timeOffset="197581.41">20564 12813 873 0,'0'0'56'15,"0"0"21"-15,0 0 50 16,0 0-36-16,0 0-37 16,0 0-22-16,-1 0-16 0,1 0-16 15,0 0-29-15,-8 1-97 16,-4-1-490-16</inkml:trace>
  <inkml:trace contextRef="#ctx0" brushRef="#br0" timeOffset="199713.9">23870 12194 409 0,'0'0'10'16,"0"0"-9"-16,0 0 34 15,0 0 25-15,0 0-2 16,-80 7 2-16,53-7 20 15,-2 0-16-15,-9 0-21 16,-5 0-4-16,-6 0-10 16,-6 0-10-16,-5 0-12 15,-1 0-2-15,0 3 1 16,1 3-2-16,2 0 4 0,6 2-7 16,8-2 2-16,6 1-3 15,7 0 0-15,-1-4-2 16,-1 0 3-16,-3-2-1 15,-2-1 1-15,-3 0-1 16,-3 0 0-16,-1 0-1 16,-3-1 1-16,1-5 2 15,3 0 0-15,2 1-2 16,1-1 0-16,5 0 3 16,1 3-2-16,4 1-1 15,0 0 2-15,-1 2-2 0,1 0 0 16,1 0 0-1,2 0-1-15,0 0 2 16,-1 0-2-16,4 0 0 0,5 0 1 16,6 0 1-16,3 0-1 15,-1 0 0-15,5 2 1 16,-2 0-1-16,1-2 1 16,0 0-1-16,-3 0 0 15,-5 3 1-15,1-3-2 16,-3 2 2-16,0-2-1 15,2 1 1-15,3-1-1 16,6 0-1-16,0 0 1 16,2 0 1-16,4 0 4 15,-4 0-1-15,-2 0 4 0,-5 0-4 16,-5 0-2-16,-8 0-4 16,-5 0 2-16,-1 0 0 15,0 0 0-15,7 0-1 16,9 0 1-16,4 0 1 15,8 0-1-15,2 0 0 16,1 0 0-16,0 0 4 16,0 0-3-16,-3 0-1 15,-6 0 0-15,-9 0 0 16,-4 0 0-16,-6 0 0 16,3 0 1-16,3 0-1 15,7-1 0-15,6-1 0 16,6-1-1-16,3 3 2 0,0-2-2 15,0 0 1 1,0 1-7-16,0 1 7 0,0 0 2 16,0 0 1-16,0 0-3 15,0 0-7-15,0 0-71 16,6-2-192-16,7-2-103 16</inkml:trace>
  <inkml:trace contextRef="#ctx0" brushRef="#br0" timeOffset="200032.05">21845 12080 400 0,'0'0'138'0,"0"0"-107"0,0 0 73 16,0 0-3-16,0 0-36 15,0 0-31-15,38-12-10 16,-38 12-12-16,0 19-10 15,-15 6 52-15,-5 1-23 16,-7 1-6-16,1-1 0 16,-1 1-1-16,3-2 8 15,3-2-10-15,0-1-4 16,3 0 1-16,8-5 0 16,2 0-7-16,8-3-1 15,0-1-3-15,8-4-4 16,22 0 5-16,17-5-3 0,17-2-6 15,16-2-22-15,5 0-123 16,-11-2-345 0</inkml:trace>
  <inkml:trace contextRef="#ctx0" brushRef="#br0" timeOffset="201263.03">15531 11740 353 0,'0'0'126'16,"0"0"-84"-16,0 0 143 16,0 0-54-16,0 0-62 15,0 0-19-15,-55-15-8 16,51 45-16-16,-3 20 38 16,2 11-18-16,2 8-19 15,0 7-1-15,1 7-10 16,-2 10 7-16,-2 3-6 0,-4 9-13 15,-2 8 17 1,-1 11-10-16,-4 3 4 0,1 0-3 16,-3-6-9-16,0-8 10 15,4-11-6-15,0-9-6 16,5-10-1-16,1-8 0 16,-2-12 0-16,4-8 0 15,-1-13-16-15,2-11-40 16,2-9-54-16,3-10-99 15,1-12-232-15</inkml:trace>
  <inkml:trace contextRef="#ctx0" brushRef="#br0" timeOffset="203169.03">15446 11578 443 0,'0'0'92'0,"0"0"-83"0,0 0 25 16,0 0 8-16,0 0-20 16,0 0 10-16,42 8 51 15,6 7-21-15,16 7-31 16,12 1-14-16,11 0-14 15,2 1 1-15,2-1-2 16,5-2 0-16,5-4-2 16,2 0-1-16,-1-3-2 15,-6-5-7-15,-5 1-4 16,-7 0-3-16,-2-1 5 16,4 2 11-16,7 4 2 15,4-1-2-15,-5 2 4 16,-10-2-6-16,-11-3 7 0,-12-1-9 15,-7-3 5-15,-8-2 0 16,-6-1 6-16,-8 1-3 16,-7-3 2-16,-4 1 1 15,-9-1 8-15,-1-1 3 16,-4 0-4-16,-4-1 0 16,2 3-8-16,2 0-1 15,4-1-4-15,2 2 4 16,5-1-1-16,0 0 2 15,-4-1-4-15,1-2-1 0,-4 2 3 16,-1-2 0 0,-2 0-1-16,-2 0 0 15,6 0 6-15,3 0-6 0,3 1-2 16,2 1 0-16,-2-1 1 16,-2 2-1-16,-6-3 0 15,-3 2-1-15,-4-1 1 16,-1-1 0-16,0 0 1 15,0 0 0-15,0 0 16 16,0 0-1-16,0 0-7 16,0 5-9-16,0 4 1 15,2 1 4-15,-1 4-1 16,1 6-2-16,-2 4 2 16,0 5 7-16,0 4 12 15,0 4-3-15,-5 2 0 0,-5 5-5 16,1 5 2-1,2 1-16-15,4 6 2 0,3 4 6 16,0 6-2-16,6 9 0 16,6 0 9-16,-1 5-9 15,-3-4 9-15,-5 2 6 16,-3-3-5-16,0-1-7 16,-6 0-8-16,-5-6 7 15,3-1-5-15,3-1-3 16,4-1 0-16,1 0 1 15,0-2 0-15,0-2 4 16,0-1-1-16,0 1 6 0,0 0 0 16,0-4-3-16,0 1 0 15,0-7-1-15,0-5-7 16,0-2 3 0,0-3-3-16,4 1 0 0,6 0 1 15,-1-4 1-15,-1-6-2 16,-2-7 1-16,0-4-1 15,-5-6 0-15,-1-5-1 16,0-5-1-16,0-1 1 16,0-3 0-16,0-1 0 15,0 0-3-15,0 0 1 16,0 0 0-16,0 0 2 16,0 0 0-16,-8-5-2 15,-9-4-1-15,-8 1 2 16,-7-1-4-16,-4 1 3 0,-5 1 2 15,-6-3-7-15,-2 3 2 16,-2-1-7-16,-1 3 10 16,0-1 0-16,2 3 3 15,0 0 2-15,-2-4-1 16,-1 3-2-16,0-2-1 16,-2-1 1-16,0 1-2 15,-2-5-3-15,-6 0-4 16,-1-3-12-16,-3 0-22 15,-6-2 44-15,0 3-2 16,-7 0 2-16,0-1-5 16,0 0 1-16,1 1-2 0,6 0 6 15,2-1-2-15,9-1 1 16,2 2 2-16,5-1 1 16,3-2-2-16,-2 1 2 15,2 0-2-15,-2 0 0 16,1 1 2-16,1 3-4 15,1 0 0-15,5-1 1 16,4 2 1-16,6 1 0 16,7-3 1-16,6 2-1 15,5 3 0-15,6 2 2 16,6 3 1-16,4-1-1 16,1 3 1-16,1-2 4 15,0 2-1-15,0 0-1 16,0 0-2-16,0 0 2 0,0 0 3 15,0 0 0-15,0-3-1 16,0 1-1-16,-2-1-2 16,0-1 1-16,0-3-3 15,1 3-1-15,-2-2 3 16,-2-1-3-16,-4-1 0 16,-4-4 1-16,-2 1 0 15,0-3 7-15,0-2 0 16,2-2-2-16,4-3-2 15,1-8-5-15,3-5-5 16,4-10-29-16,-1-12-58 0,2-10-283 16</inkml:trace>
  <inkml:trace contextRef="#ctx0" brushRef="#br0" timeOffset="204510.69">19330 12472 49 0,'0'0'137'0,"0"0"-36"16,0 0 10-16,0 0-22 16,0 0-39-16,0 0-11 15,0 0-8-15,54 0-12 0,-54 0-3 16,0 0 7-16,0 0-3 16,0 0 8-16,0 0-5 15,0 0 4-15,-10 0 15 16,-8 5 26-16,-6 2-29 15,-9 1 0-15,-7 4-2 16,-11 0-9-16,-12 2-12 16,-15 3-1-16,-12 0-9 15,-7 3 0-15,-3 0-5 16,0-2 2-16,9 0 1 16,7-1-4-16,3-3 2 15,2-1 2-15,-1-1-4 16,3-1 2-16,5 0-2 0,7 0 2 15,3-4-1 1,7 0-1-16,3-2-1 0,3-4 1 16,1-1 1-16,-1 0-1 15,6 0 0-15,0 0 0 16,7 0-1-16,1 0 2 16,3 0-2-16,2 0 2 15,6 0-1-15,6 0 1 16,2 0 1-16,5 0-2 15,1 0 0-15,1 0 0 16,-2 0 0-16,1 0 0 16,1 0-2-16,0 0 2 0,4 0-2 15,2 0-1-15,2 0 1 16,1 0-1-16,0 0 2 16,0 0 0-16,0 0 1 15,0 0 0-15,0 0 0 16,0 0 1-16,0 0 3 15,0 0 2-15,0 2-6 16,0-1 0-16,6 2 0 16,3 0 0-16,3 1-8 15,4-1-20-15,3-3-10 16,0 0-5-16,1 0 4 16,0 0 14-16,-5 0 16 15,-3-2 4-15,-5-3 1 0,-4-1-25 16,-3 0-200-1,0-5-307-15</inkml:trace>
  <inkml:trace contextRef="#ctx0" brushRef="#br0" timeOffset="205066.38">17903 12590 50 0,'0'0'166'16,"0"0"-67"-16,0 0 44 16,0 0-2-16,0 0 1 15,0 0-33-15,0-3-31 16,0 3-32-16,0 0-19 16,-2 0-23-16,-8 13 2 0,-3 9 3 15,-8 5 9-15,0-2-12 16,-3 2 0-16,0-4-1 15,2-4-1-15,4-4-2 16,5-5 1-16,5-6 1 16,5-1 1-16,1-3 1 15,1 2 3-15,1-2 4 16,0 0 10-16,0 0 0 16,0 0-4-16,0 2-1 15,0 3-16-15,3 5 1 16,11 4-3-16,9 3 8 15,7 3 2-15,8-1-3 16,5-2-5-16,3-1-2 16,6 0-2-16,3-4-56 0,-5-6-206 15,-6-4-611-15</inkml:trace>
  <inkml:trace contextRef="#ctx0" brushRef="#br0" timeOffset="205965.73">20545 14062 184 0,'0'0'64'0,"0"0"-55"15,0 0 28-15,0 0-6 16,0 0 40-16,0 0 31 15,-8-46 17-15,9 44 39 16,1 0-48-16,-2 2-27 16,0 0-28-16,0 0-18 0,0 14-19 15,-6 14 9-15,-3 14 28 16,0 11-29-16,5 10-8 16,2 12 3-16,2 10 5 15,0 7-9-15,0 5-1 16,0-1 2-16,-7 1-7 15,-2-5-4-15,1-9-1 16,1-11-4-16,0-14 1 16,1-19-1-16,0-12-3 15,1-9 1-15,1-10-18 16,-1-4-76-16,-2-4-83 16,4 0-206-16</inkml:trace>
  <inkml:trace contextRef="#ctx0" brushRef="#br0" timeOffset="206678.45">20138 15441 805 0,'0'0'25'0,"0"0"-20"0,0 0 28 15,-107-14 0-15,61 14 10 16,-2 0 20-16,4 9-14 16,7 9-32-16,7 5-15 15,6 4 1-15,12 2-3 16,6 0-6-16,6-1 5 16,0-2 2-16,16-2 5 15,13-5-4-15,7-2 1 16,7-2-3-16,2 1-1 15,-4-1-7-15,-8 1 2 16,-9-3 2-16,-11 1 3 16,-8 1-1-16,-5 0-1 15,0 3 3-15,-6 2 2 0,-13 0 8 16,-8 4 18-16,-8-2-4 16,-5-1-8-16,-9-3 9 15,-5-4 6-15,-4-5-10 16,-3-9-9-16,-5 0-7 15,5-11-5-15,10-14 0 16,21-9-7-16,27-10-67 16,11-10-180-16,42-14-581 15</inkml:trace>
  <inkml:trace contextRef="#ctx0" brushRef="#br0" timeOffset="207519.81">25036 13413 324 0,'0'0'115'16,"0"0"-75"-16,0 0 56 15,0 0 33-15,0 0-36 16,0 0-56-16,0 0 65 15,0 88-9-15,-2-31-42 16,-2 9-17-16,1 14-5 16,3 7 4-16,0 13 10 15,0 4-10-15,0 1-3 16,0-3-10-16,0-10-2 16,-3-11-8-16,-5-14-7 0,1-12-2 15,-1-9-1 1,1-11-4-16,1-9-56 15,2-12-127-15,-4-9-569 0</inkml:trace>
  <inkml:trace contextRef="#ctx0" brushRef="#br0" timeOffset="208390.48">20454 15420 721 0,'0'0'65'15,"0"0"-47"-15,0 0 79 16,0 0-62-16,0 0 1 16,0 0-6-16,-73-37 2 15,43 37-14-15,0 0-1 16,3 0 10-16,3 14-18 16,3 1-6-16,2 3 8 0,5 0 3 15,2 4-2-15,2 3 6 16,6 3 4-16,1 3-3 15,3 5 4-15,0 0-5 16,0 4 1 0,0 2-2-16,3 2-5 0,3 1 0 15,2 2-6-15,-2 0-4 16,-1-5-4-16,-4 0 4 16,3-8-4-16,0-7 2 15,2-9-22-15,9-10-52 16,10-8-71-16,11 0-208 15,7-25-364-15</inkml:trace>
  <inkml:trace contextRef="#ctx0" brushRef="#br0" timeOffset="208621.24">20590 15608 824 0,'0'0'45'15,"0"0"-42"-15,0 0 24 16,0 0 25-16,0 0 6 16,-29 85 4-16,28-43-3 15,-1 1-9-15,-1 3-19 16,-1-5-21-16,-1-3-7 16,0-4-3-16,1-5-4 15,4-5-37-15,0-9-100 16,1-13-342-16</inkml:trace>
  <inkml:trace contextRef="#ctx0" brushRef="#br0" timeOffset="209017.23">20723 15487 898 0,'0'0'23'15,"0"0"-6"-15,0 0 27 0,0 0-24 16,0 0 1 0,90 17 8-16,-56-2-14 0,-5-1-7 15,-8-2-5-15,-5 2-3 16,-4-2-1-16,-3 1-1 16,-3 1 2-16,-3 3-4 15,0 1 1-15,-2 5-9 16,-1 1-8-16,0 1 14 15,0 2-3-15,0 2 9 16,0-2 0-16,-3 1 0 16,2 4 5-16,1-3-2 15,0 0-2-15,0 3 2 16,0 0-3-16,0 3 0 16,0-2-1-16,-16-1-1 15,-7-6-2-15,-17-7-60 0,-13-13 37 16,-9-6-39-1,-10-14-44-15,5-23-165 0</inkml:trace>
  <inkml:trace contextRef="#ctx0" brushRef="#br0" timeOffset="209783.61">25225 14854 544 0,'0'0'113'15,"0"0"-88"-15,0 0 39 16,-88-15-25-16,68 13-20 16,6 2 1-16,3 0 19 15,1 0-14-15,1 0-17 16,-2 13 1-16,-3 3 5 15,-1 4-12-15,-2 1 1 16,4-2 1-16,-3 2-2 16,5-1-2-16,2-3-3 0,6 0-6 15,3 0 0-15,0-1 9 16,12-1 5-16,5 1-4 16,3-2-2-16,1 2 4 15,-4-3-3-15,-1 2 11 16,-4 0-9-16,-3 2-1 15,-3 3-2-15,-3 1 1 16,-3 3 0-16,0 1 1 16,-2-1 3-16,-14 2-3 15,-8-5 9-15,-4-3 26 16,-2-5-12-16,0-5 11 16,5-6-6-16,1-2-3 15,3 0-4-15,3-8-6 0,6-14-5 16,12-7-11-16,2-6-11 15,35-2-126-15,18-6-116 16,14 0-309-16</inkml:trace>
  <inkml:trace contextRef="#ctx0" brushRef="#br0" timeOffset="210162.98">25743 14757 693 0,'0'0'33'0,"0"0"94"0,0 0-32 16,0 0-45-16,-94-66-4 15,67 60 13-15,0 3-10 16,2 3-16-16,2 0-11 16,-1 0-9-16,5 9-5 15,4 8-7-15,2 1-1 16,5 5 2-16,4 4 1 15,2 4 0-15,2 5 3 16,0 4 2-16,0 5 1 16,0 2-8-16,2 3 3 15,-1-2-3-15,1 3 2 16,-2 2-2-16,0 3 0 16,0-1 0-16,-6-2-2 0,0-6 2 15,-1-6-3 1,4-9 1-16,3-10 1 0,0-7-26 15,10-9-35-15,15-6-92 16,17 0-155-16,6-14-234 16</inkml:trace>
  <inkml:trace contextRef="#ctx0" brushRef="#br0" timeOffset="210436.25">25901 15153 662 0,'0'0'264'15,"0"0"-253"-15,0 0 49 16,-86-3 36-16,54 18-42 16,8 7-24-16,6 3-10 15,14 1-15-15,4 1 0 0,10-4-2 16,19-6-3-16,5-9-12 16,2-6-3-16,1-2-2 15,-9-10 14-15,-11-10 3 16,-8-8 1-16,-9-5 1 15,0 1 5-15,-12-2-5 16,-9 1-1-16,3 6-1 16,3 9-32-16,15 7-69 15,0 8-167-15</inkml:trace>
  <inkml:trace contextRef="#ctx0" brushRef="#br0" timeOffset="210823.95">25997 14959 761 0,'0'0'103'0,"0"0"-70"0,0 0 55 16,0 0-77-16,0 0-9 16,88-47 14-16,-41 47-1 15,-2 11-8-15,-4 2-6 16,-11 1 0-16,-11-6-1 15,-9-4 0-15,-7 3 0 16,-3-1-11-16,0 2 9 0,0 4 2 16,0 2 7-16,-3 5 0 15,-3 2 7-15,5 5-7 16,1 3-3 0,0 4 0-16,0 3 2 0,0 3-5 15,0 3 17-15,-3 4 5 16,-2-1 10-16,-3 1-10 15,1-4-3-15,-8-5-13 16,-3-7-7-16,-12-8-2 16,-11-10-21-16,-17-10-21 15,-16-2-38-15,-18-24-97 16,-7-15-244-16</inkml:trace>
  <inkml:trace contextRef="#ctx0" brushRef="#br0" timeOffset="213488.13">21256 11830 251 0,'0'0'362'15,"0"0"-311"-15,0 0 95 16,0 0-48-16,0 0-5 16,0 0-9-16,0-59-36 0,5 34 4 15,0-7-5-15,-3-9-15 16,-2-7 2-16,3-17-10 16,1-6-18-16,4-11-2 15,3-4-3-15,3 5-1 16,1 9-6-16,-1 16 2 15,-4 15 4-15,-4 14 9 16,-2 11-8-16,-2 6 3 16,-2 7-4-16,0 3 0 15,0 0-2-15,0 0-5 16,0 0-9-16,0 10-6 16,0 2-2-16,0 2-39 0,0-1-59 15,0-7-287 1</inkml:trace>
  <inkml:trace contextRef="#ctx0" brushRef="#br0" timeOffset="213938.93">21519 10793 692 0,'0'0'94'15,"0"0"-76"-15,0 0 50 16,0 0-21-16,0 0 20 15,-43-100-9-15,38 64-4 16,5-2-22-16,0-3-16 16,0-8-16-16,13-7 0 15,4-4-9-15,1 0 8 16,4 8-4-16,-2 16 4 0,-4 12 1 16,-4 16-4-1,-6 8-7-15,-1 18 0 0,3 25 7 16,0 18 4-16,1 12-1 15,-1 4 4-15,1-2-7 16,-3-3 1-16,1-6 3 16,-2-9-113-16,3-13-161 15,1-16-164-15</inkml:trace>
  <inkml:trace contextRef="#ctx0" brushRef="#br0" timeOffset="214118.44">21502 10587 583 0,'0'0'193'0,"0"0"-184"15,0 0 34-15,0 0-33 16,100-36-9-16,-42 31-1 16,8 1-39-16,0-7-230 15,-4-1-262-15</inkml:trace>
  <inkml:trace contextRef="#ctx0" brushRef="#br0" timeOffset="214377.75">22090 10321 120 0,'0'0'643'0,"0"0"-601"0,0 0 75 15,0 0-61-15,0 0-51 16,0 0 23-16,0 101 59 16,0-47-50-16,0 2-17 15,-3 2-1-15,1 0-17 16,2-5-1-16,0-3 2 16,0-8-3-16,0-11-26 15,0-8-70-15,8-12-211 16,2-11-337-16</inkml:trace>
  <inkml:trace contextRef="#ctx0" brushRef="#br0" timeOffset="-214675.69">21970 10229 538 0,'0'0'157'0,"0"0"-128"16,0 0 108-16,0 0-39 15,0 0-41-15,0 0-19 16,-13-8-5-16,12 8-14 0,-4 0-8 16,-1 0-1-1,-1 1 9-15,-5 6-13 0,3 0-2 16,0 3 2-16,-3-2-3 15,2 3 0-15,0-2 3 16,0 2-4-16,0 1-2 16,-2 7 3-16,1 5-1 15,4 8 2-15,2 4 1 16,4 5 0-16,1 3-1 16,0 5 2-16,0-2-4 15,0 1 0-15,0-4-1 16,0-4 5-16,0-5-10 15,0-8 6-15,0-7-4 16,1-4 2-16,2-8-5 16,3-2-11-16,4-6-15 0,6 0-63 15,7-6-84 1,9-18-399-16</inkml:trace>
  <inkml:trace contextRef="#ctx0" brushRef="#br0" timeOffset="-214313.82">22315 10347 24 0,'0'0'618'0,"0"0"-594"0,0 0 55 15,0 0-28-15,0 0-14 16,0 0-29-16,91 0-3 15,-69 19 4-15,-3 1-8 16,-6 2 3-16,-6-2-2 16,-2-1-2-16,-4-5 3 15,-1 1 6-15,0 1 17 16,0-1 14-16,0 2-15 16,0 2-11-16,0 6 1 15,0 3 0-15,0 5-9 16,0 5 2-16,0 1-5 15,-6 2 8-15,-19 2-7 16,-18-1-4-16,-25-5-11 0,-28-5-81 16,-37-11-153-16,-36-12-358 15</inkml:trace>
  <inkml:trace contextRef="#ctx0" brushRef="#br0" timeOffset="-213547.78">17284 11909 356 0,'0'0'220'15,"0"0"-107"-15,0 0 32 16,0 0-43-16,0 0-36 16,3-81-23-16,-4 54 4 15,-1-6-6-15,2-8 6 16,0-13-25-16,0-10-9 16,12-15-9-16,1-6-3 15,2-4 2-15,-4 10-3 16,-2 16 4-16,-4 14-4 15,-2 20 2-15,-3 11 0 16,0 7-2-16,0 5-3 16,0 3 2-16,0 3-27 15,0 0-76-15,0 0-89 0,-5 5-180 16</inkml:trace>
  <inkml:trace contextRef="#ctx0" brushRef="#br0" timeOffset="-213063.08">17222 10751 261 0,'0'0'338'0,"0"0"-295"16,0 0 60-16,0 0-40 15,0 0 45-15,3-77-57 16,1 41-11-16,0-5-16 16,5-5-21-16,3-2-1 0,5-13-2 15,5-9-8-15,2-1-12 16,-2 11 15-16,-4 21-10 16,-9 20 15-16,-6 19-2 15,-3 7-1-15,0 34-12 16,0 18 15-16,0 14 6 15,0 6-3-15,-9-6 0 16,-2-3-3-16,3-4-14 16,3-10-109-16,4-11-174 15,1-12-88-15</inkml:trace>
  <inkml:trace contextRef="#ctx0" brushRef="#br0" timeOffset="-212898.47">17208 10612 453 0,'0'0'60'0,"0"0"61"16,0 0-31-16,0 0-59 16,0 0-26-16,76-70 9 15,-21 67-14-15,11 3-17 16,4 0 9-16,0-3-189 16,-3 1-157-16</inkml:trace>
  <inkml:trace contextRef="#ctx0" brushRef="#br0" timeOffset="-212552.79">17958 10330 521 0,'0'0'16'0,"0"0"39"15,0 0 52-15,-100-77-60 16,68 64 12-16,2 5-4 15,3 5-6-15,4 3-18 16,2 0-9-16,4 7-4 16,6 13-12-16,5 6 0 15,6 3-6-15,0 2 3 16,0 1 8-16,0 2 0 0,6 2-10 16,-3 6 2-1,-3 1 8-15,0 6 16 0,0 4 6 16,0 3-3-1,0 1-17-15,-3-5-2 0,3-6-11 16,0-8-1-16,6-8-6 16,16-5-38-16,7-13-109 15,7-7-257-15</inkml:trace>
  <inkml:trace contextRef="#ctx0" brushRef="#br0" timeOffset="-212274.42">17964 10594 556 0,'0'0'164'0,"0"0"-130"0,0 0 89 15,0 0-59-15,0 0-23 16,0 0-30-16,14-26-6 16,9 37-2-16,6 7-3 15,-7 3 0-15,-5 1-3 16,-10 3-9-16,-7 2-2 15,0 2 14-15,-13-3 0 16,-8 3 2-16,1-5 6 16,1-2 6-16,7-8 1 15,6-3-14-15,6-5-1 16,9-4-6-16,24-2-16 16,13 0-100-16,9-6-349 15</inkml:trace>
  <inkml:trace contextRef="#ctx0" brushRef="#br0" timeOffset="-211883.23">18218 10291 562 0,'0'0'45'16,"0"0"-12"-16,0 0 41 15,0 0-54-15,0 0 13 16,0 0-4-16,95-33 5 15,-66 33-21-15,-4 7-12 16,-1 9-1-16,-9-3-1 16,-5 4-1-16,-5 5-2 15,-5-2 0-15,0 1 3 0,-5 1 1 16,-11-3 3-16,-1 1 17 16,-1-2 7-16,-1 1-10 15,4 2-4-15,2 1 10 16,2 6 11-16,7 2 16 15,2 4-2-15,2 4-14 16,0 3-6-16,11 1-15 16,2 3-13-16,-2-4 4 15,-8 0-8-15,-3-2 2 16,-16-5 1-16,-30-1-19 16,-24-5-27-16,-24-2-51 15,-21-5-129-15,-14-6-225 0</inkml:trace>
  <inkml:trace contextRef="#ctx0" brushRef="#br0" timeOffset="-211267.31">15943 12643 749 0,'0'0'151'0,"0"0"-126"16,0 0 53-16,0 0-52 15,0 0-22-15,-22 86 32 16,17-23 25-16,-1 9-30 0,0 3 7 16,-4-2-27-16,-7-4-4 15,2-5-4-15,-2-8-3 16,4-13-6-16,3-7-74 16,10-19-92-16,0-12-316 15</inkml:trace>
  <inkml:trace contextRef="#ctx0" brushRef="#br0" timeOffset="-211053.33">15874 12702 771 0,'0'0'0'16,"0"0"0"-16,0 0 30 15,107-5 15-15,-64 8 2 16,0 6-28-16,-2 3-14 16,-5 0-5-16,-4-2-28 15,-6-4-288-15</inkml:trace>
  <inkml:trace contextRef="#ctx0" brushRef="#br0" timeOffset="-210676.38">16052 13199 745 0,'0'0'98'0,"0"0"-56"15,0 0 51-15,0 0-17 16,0 0-38-16,0 0-38 16,-5 9-11-16,16-9-66 15,0 0-225-15,3 0-276 16</inkml:trace>
  <inkml:trace contextRef="#ctx0" brushRef="#br0" timeOffset="-210114.64">15936 13070 515 0,'0'0'49'0,"0"0"63"16,0 0 22-16,0 0-22 16,0 0-48-16,0 0-13 0,29 0-20 15,0 8-13 1,4 1-7-16,-1-3-11 0,-3 2 1 16,-5-5-1-16,-6 1-1 15,-5-2-17-15,-7-2-81 16,-5 0-174-16,-1 0-214 15</inkml:trace>
  <inkml:trace contextRef="#ctx0" brushRef="#br0" timeOffset="-209651.27">16426 13184 1007 0,'0'0'46'16,"0"0"-43"-16,0 0 33 16,0 0 2-16,0 0-23 15,0 0-11-15,0 9-4 16,0-6-60-16,2-1-195 0,7-1-412 16</inkml:trace>
  <inkml:trace contextRef="#ctx0" brushRef="#br0" timeOffset="-209259.51">16543 13425 348 0,'0'0'588'0,"0"0"-586"16,0 0 13-16,15-75 5 15,-10 44 59-15,0-5-22 16,-2-1-16-16,0-2-5 16,0-6-27-16,3-4-1 0,4-10-8 15,-1-5-2-15,3-6-2 16,5-6-11-16,-4 0 10 16,2 5-6-16,-3 11-3 15,0 21 10-15,-5 17 2 16,-2 16 1-16,-1 6-2 15,2 14-9-15,6 28 4 16,2 20 8-16,3 13 7 16,0 7-5-16,-2 3-1 15,-6-1 2-15,-3-5-3 16,-6-7 0-16,0-10-8 16,0-9-39-16,0-9-104 0,0-16-209 15,0-14-145 1</inkml:trace>
  <inkml:trace contextRef="#ctx0" brushRef="#br0" timeOffset="-209091.11">16696 13147 478 0,'0'0'254'16,"0"0"-189"-16,0 0 78 15,0 0-69-15,0 0-37 16,0 0-34-16,74-10-3 15,-31 10-28-15,2 3-207 16,-4-3-229-16</inkml:trace>
  <inkml:trace contextRef="#ctx0" brushRef="#br0" timeOffset="-208829.28">17051 13040 871 0,'0'0'40'0,"0"0"27"15,0 0 36-15,0 0-40 16,0 0-43-16,0 0-14 16,-4 6-4-16,4 9-2 15,0 3 3-15,3 2-1 0,-2 4 2 16,-1 1-3-16,0 6-2 15,0-2-9-15,0 6-77 16,0-5-160-16,-1-6-271 16</inkml:trace>
  <inkml:trace contextRef="#ctx0" brushRef="#br0" timeOffset="-208165.98">16608 14051 548 0,'0'0'183'0,"0"0"-114"0,0 0 71 15,0 0-85-15,0 0-27 16,0 0-23-16,-16 13-1 16,7 30 46-16,2 10-27 15,0 11 9-15,1 3-13 16,-4 6-1-16,-5 9 0 15,-4-3-12-15,-3-3-6 16,2-5 0-16,4-10 0 16,5-11 3-16,4-11-3 15,5-9-25-15,2-10-136 16,0-12-419-16</inkml:trace>
  <inkml:trace contextRef="#ctx0" brushRef="#br0" timeOffset="-207515.72">15767 15103 741 0,'0'0'92'0,"0"0"-84"15,0 0 34-15,0 0-17 16,0 0-15-16,0 0 4 16,-89 13 19-16,62 5-10 0,1 5-9 15,7 2-10 1,5 3-3-16,4 0-1 0,7 2 0 15,3-3-3-15,0-3-11 16,5-5 1-16,11 0 1 16,1-2 2-16,2-2 5 15,-1 1-4-15,-3-1-11 16,1 1 4-16,-2 1 7 16,-1 3-15-16,-1 1-1 15,-3 1 16-15,-5 4 5 16,-1-1 3-16,-3 1 1 15,-6-4-4-15,-15-3 8 16,-10-3 2-16,-6-7 22 16,-2-3 14-16,2-6-11 0,4 0-4 15,6-7-12-15,9-14-5 16,15-5-10-16,3-6-15 16,35-5-142-16,20-5-449 15</inkml:trace>
  <inkml:trace contextRef="#ctx0" brushRef="#br0" timeOffset="-207174.93">16210 15109 723 0,'0'0'153'15,"0"0"-132"-15,0 0 44 0,0 0-6 16,-105-55-13-16,80 55 5 15,1 0-9-15,4 19-22 16,5 6-15-16,4 6 6 16,5 2-8-16,5 4 3 15,1 2-5-15,0 3 0 16,0 10 4-16,0-1-1 16,1 3 0-16,-1 1 3 15,0-2-7-15,0 0 7 16,0-2-7-16,0-2 2 15,3-6-1-15,-1-7 0 16,-1-9-2-16,-1-10-2 16,2-8-16-16,2-8-35 0,4-1-79 15,4-11-104-15,5-18-522 16</inkml:trace>
  <inkml:trace contextRef="#ctx0" brushRef="#br0" timeOffset="-206866.44">16247 15444 460 0,'0'0'353'16,"0"0"-351"-16,0 0 12 16,0 0 0-16,0 0-10 0,0 0 3 15,98-7-3-15,-67 11 2 16,-6 5-6-16,-9-1 0 15,-10-1-1-15,-6 3-2 16,0 5-4-16,-12 4 7 16,-11 5 21-16,-4 2 20 15,-2 3-5-15,7-1-14 16,9 1 9-16,8-4-15 16,5-4-10-16,5-4 0 15,24-6-6-15,13-6-4 16,7-5-171-16,1-8-497 15</inkml:trace>
  <inkml:trace contextRef="#ctx0" brushRef="#br0" timeOffset="-206519.38">16601 15210 785 0,'0'0'32'16,"0"0"49"-16,0 0-8 15,0 0-27-15,0 0-42 16,0 0-4-16,72 2 4 16,-40 12-8-16,-5 0-14 15,-6 0-9-15,-7-2 1 16,-6 1 11-16,-6-1 11 0,-2 0 4 16,0 4 3-16,-9 3 13 15,3 4 3-15,5 7-12 16,1 4-6-1,0 4 1-15,6 7 0 0,4 0-1 16,-6 1-1-16,-4 1 0 16,-7-5-2-16,-23-1-1 15,-18-9-11-15,-16-6 14 16,-22-9-21-16,-17-11-31 16,-20-6-202-16,-12-22-331 15</inkml:trace>
  <inkml:trace contextRef="#ctx0" brushRef="#br0" timeOffset="-205306.25">12645 11268 692 0,'0'0'42'0,"0"0"-11"16,-49 103-29-16,28-38 40 15,0 13 29-15,3 9-9 16,8 14 0-16,7 11-2 16,3 13-5-16,6 15-11 15,13 7-16-15,2 7 16 16,-5 9-19-16,-8-1 36 16,-8 0-22-16,0-5-15 15,-16-7-13-15,-7-10-6 16,-4-12-3-16,-3-16-2 15,2-25-1-15,3-22-21 16,7-23-11-16,9-18-73 0,6-17-22 16,3-7-48-1,0-31-72-15,0-23-415 0</inkml:trace>
  <inkml:trace contextRef="#ctx0" brushRef="#br0" timeOffset="-203932.53">12681 11246 460 0,'0'0'37'0,"0"0"-29"0,0 0-8 16,0 0 29-16,97 7 18 16,-45 2 0-16,15 1-12 15,15-2-5-15,11 1-9 16,10 3-10-16,7 2-10 15,2 3-2-15,-2 3 0 16,-5 3-13-16,-2-1-9 16,-2 0 1-16,-1-5 21 15,4 0 1-15,-2-6 0 16,2-3 2-16,-4 0-2 16,-6-3-6-16,-10 0-18 0,-19-1-4 15,-16 2 12 1,-21 0 16-16,-9-2 4 0,-6 3 0 15,1-4 3-15,5 0-2 16,2 3-4-16,3-4-1 16,-3 1 1-16,-3-1-2 15,-2-1 2-15,-8 1 1 16,-2-1 2-16,-5 2-2 16,-1-3 12-16,0 3 9 15,0-2-10-15,0 0 14 16,0-1-13-16,0 2-12 15,0 1-2-15,0 1 3 16,0-1 8-16,0 5-6 0,0 3 5 16,0 2 29-1,0 5 15-15,-7 4-11 0,-1 6-4 16,0 5-1-16,-3 4-15 16,2 11-11-16,-2 8 1 15,-1 13-6-15,0 7 2 16,-1 9-3-16,1 5 1 15,4 7 12-15,2 0 34 16,-4 1-20-16,-2 3-4 16,-6-2-11-16,-3 4 4 15,0-2-18-15,1-1 11 16,5-4-15-16,1-2 4 0,2 0-1 16,3-9 4-1,-1-2-1-15,-2-8 5 0,-1-6-3 16,-4-6-3-16,-1-2 4 15,2-7-4-15,0 1-2 16,2-4-3-16,1-5 1 16,4-1-2-16,3-8 2 15,-2 0-1-15,1-2 0 16,1-6 0-16,1-2 0 16,-1-3 0-16,0-4 0 15,1-4 0-15,0 0-1 16,1-5 0-16,-1 0 0 15,-1 0-1-15,1-1-1 16,0-1-1-16,-3-2-8 16,1-3 3-16,-6 0 4 0,-1-4 1 15,-7 0 0-15,-2 0 3 16,-5-3-4-16,-3-5-3 16,-8-1-1-16,-1 1 5 15,-5 2 3-15,-4-1-1 16,-3 2 2-16,1-1 0 15,-3 0 1-15,2 1-2 16,0-2 2-16,3 2 0 16,-4-3-1-16,-3-1 0 15,-11-1-6-15,-17 0-21 16,-14-3-9-16,-13-4 12 16,-6-3 24-16,-3-2 0 15,2-4-2-15,0-4 2 16,8 1 2-16,9-4 1 0,13 0-1 15,10-3-2-15,11 3 0 16,12 4-2-16,11 4-28 16,16 2-80-16,19 4-146 15,9-3-196-15</inkml:trace>
  <inkml:trace contextRef="#ctx0" brushRef="#br0" timeOffset="-203116.13">15366 12472 270 0,'0'0'70'0,"0"0"-30"16,0 0 47-16,0 0-19 15,0 0-20-15,0 0-12 16,-2-2 9-16,-2 2 7 16,-8-3-15-16,-7 0 18 15,-7-3-5-15,-7 1-5 16,-7-4-17-16,-9-1-9 16,-8 1-13-16,-1-2 6 15,0 0-1-15,4 5 0 16,11 1 5-16,9 4-2 0,10-1 6 15,10 2-6 1,8 0-4-16,3 0-5 0,3 0-1 16,0 0 0-16,0 0 2 15,0 0 0-15,0 0-3 16,0 0 2-16,0 0-3 16,0 0-2-16,0 0-2 15,0 0-43-15,0 3-65 16,0 0-199-16,0-3-283 15</inkml:trace>
  <inkml:trace contextRef="#ctx0" brushRef="#br0" timeOffset="-202830.6">14817 12288 572 0,'0'0'38'0,"0"0"-4"15,0 0 76-15,0 0-47 16,0 0-16-16,0 0-40 16,-6 5 5-16,-3 12-4 15,-7 5 11-15,-4 2 10 16,1 5-8-16,-5-2 3 0,6 0 5 16,3-6-2-1,3-4-13-15,5-3 4 0,4-4-7 16,3-2 5-16,0-1-4 15,19-2-8-15,17 2-4 16,19-3-2-16,11-4-286 16</inkml:trace>
  <inkml:trace contextRef="#ctx0" brushRef="#br0" timeOffset="-201518.25">14407 10623 349 0,'0'0'8'0,"0"0"45"16,0 0 43-16,0 0 10 16,0 0-34-16,0 0-28 15,-21 32 47-15,12 3-19 16,-1 12-28-16,5 6-11 15,2 6-9-15,-3 2 4 0,3 4 7 16,-2 2-7-16,1-2-7 16,0-4-14-1,4-7-3-15,0-7-1 0,0-11-3 16,0-9 0-16,0-8-23 16,0-11-98-16,0-8-300 15</inkml:trace>
  <inkml:trace contextRef="#ctx0" brushRef="#br0" timeOffset="-200830.63">14538 10301 430 0,'0'0'164'16,"0"0"-117"-16,0 0 83 0,-19-74-78 15,17 37 10-15,2-4-2 16,0-5-15-16,2-4-10 15,14-6-29-15,4 0-12 16,-1 3 1-16,-1 6-31 16,-6 10 11-16,-3 12 23 15,-2 12-2-15,-4 7 2 16,-2 6-1-16,1 6-1 16,1 25-23-16,2 19 27 15,1 15 2-15,0 10-1 16,1 2-1-16,-4-2 0 15,-2-8 0-15,1-8-76 16,1-10-189-16,1-16-45 16</inkml:trace>
  <inkml:trace contextRef="#ctx0" brushRef="#br0" timeOffset="-200677.99">14513 10068 609 0,'0'0'26'0,"0"0"62"16,0 0-51-16,0 0-20 16,0 0-34-16,130-12 10 15,-64 12-108-15,2-6-159 16</inkml:trace>
  <inkml:trace contextRef="#ctx0" brushRef="#br0" timeOffset="-200330.92">15114 9793 539 0,'0'0'9'0,"0"0"25"15,0 0 35-15,-88-47-17 16,61 44-12-16,2 0 6 15,3 3 9-15,6 0-26 16,4 5-17-16,2 10-7 16,4 8-4-16,0 4 8 15,3 7 17-15,3 5-6 0,0 6 8 16,0 5 0-16,0 0 9 16,1 1-12-16,4-3-3 15,-4-2-6-15,1-4-7 16,1-4-7-16,2-4 2 15,3-7-4-15,3-8-51 16,8-6-98-16,9-13-246 16</inkml:trace>
  <inkml:trace contextRef="#ctx0" brushRef="#br0" timeOffset="-199918.87">15126 10006 463 0,'0'0'133'16,"0"0"-133"-16,0 0 10 16,0 0-10-16,0 0 6 15,0 0-1-15,83-5 6 16,-62 15-6-16,-6 3-5 16,-3 1-4-16,-11 1-3 15,-1-3-39-15,-3-1-29 16,-13-1 45-16,-2 0 18 15,2-3 6-15,0 2 2 16,5-3 3-16,6 1 1 0,5 0-1 16,0 1-3-16,5-1 4 15,13 3 31-15,1-5 4 16,2 4 17 0,-6-1-5-16,1 3-12 0,-5 2-1 15,-4 5-10-15,-4 2-10 16,-3 4-5-16,0-2-2 15,-10-2-7-15,-7-5-2 16,-3-6 2-16,-4-4 8 16,-3-5-1-16,1 0-7 15,1-22-85-15,6-10-137 16,11-6-202-16</inkml:trace>
  <inkml:trace contextRef="#ctx0" brushRef="#br0" timeOffset="-199545.87">15316 9797 626 0,'0'0'84'0,"0"0"5"15,0 0-51-15,0 0-11 16,0 0-8-16,0 0-5 16,105-37-5-16,-72 37-6 15,-2 0-3-15,-5 0 2 16,-11 0-3-16,-5 0 1 0,-6 2-3 15,-4 5-3 1,0 6 2-16,-1-4 4 16,-8 3 0-16,-1 0 0 0,2 1 1 15,0 1 0-15,5 2 6 16,2 0 2-16,1 2 4 16,0 1-2-16,3 2 0 15,14 3 2-15,5 1-7 16,3 3-3-16,0 3-2 15,-6 5-1-15,-9 3 0 16,-10 2 0-16,-6 2 1 16,-31 2-3-16,-20 2 2 15,-19-2-20-15,-21-4-51 16,-12-4-220-16</inkml:trace>
  <inkml:trace contextRef="#ctx0" brushRef="#br0" timeOffset="-198892.61">13029 12373 746 0,'0'0'69'0,"0"0"58"15,0 0-45-15,0 0-16 16,0 0-53-16,0 0 6 15,0 116 46-15,-3-45-38 16,-3 6-6-16,-1-2-3 16,3-1-9-16,-3-3-4 0,2-6 0 15,-1-4-5-15,-1-13-12 16,4-9-67-16,1-17-98 16,2-13-280-16</inkml:trace>
  <inkml:trace contextRef="#ctx0" brushRef="#br0" timeOffset="-198682.51">13010 12444 603 0,'0'0'117'0,"0"0"-91"15,0 0 90 1,0 0-106-16,0 0 6 0,0 0-12 15,113-30 6-15,-67 30-7 16,-6 2-3-16,-4 5-5 16,-3-4-100-16,-6-3-300 15</inkml:trace>
  <inkml:trace contextRef="#ctx0" brushRef="#br0" timeOffset="-198364.83">13090 12787 447 0,'0'0'51'15,"0"0"-29"-15,0 0 87 16,0 0 36-16,0 0-67 16,0 0-25-16,-12 16-7 15,12-16-16-15,10 1 1 16,8 0 2-16,3-1-20 16,3 0-12-16,1 0-1 0,-4 0-6 15,0-4-45-15,-3-1-110 16,-6-4-194-16</inkml:trace>
  <inkml:trace contextRef="#ctx0" brushRef="#br0" timeOffset="-198088.57">13391 12838 663 0,'0'0'202'0,"0"0"-194"16,0 0 7-16,0 0-15 15,0 0-17-15,0 0-130 16,22 4-190-16</inkml:trace>
  <inkml:trace contextRef="#ctx0" brushRef="#br0" timeOffset="-197496.64">13704 13152 685 0,'0'0'46'16,"0"0"40"-16,0 0 50 16,0 0-37-16,0 0-62 15,0 0 0-15,-6-80 6 16,6 42-25-16,2-3-17 0,11-5-1 16,2-8 0-1,4-9-14-15,1-5-7 16,-4-6-2-16,-1 4 10 0,-3 11-2 15,-4 15 14 1,-5 18 1-16,0 14 2 0,-3 12 4 16,0 1-6-16,0 30-9 15,0 24 9-15,0 18 0 16,0 14 4-16,0 0 0 16,0-2-4-16,-2-8-4 15,1-7-42-15,1-12-129 16,3-16-196-16</inkml:trace>
  <inkml:trace contextRef="#ctx0" brushRef="#br0" timeOffset="-197341.99">13667 12917 440 0,'0'0'92'15,"0"0"48"-15,0 0 33 16,0 0-92-16,0 0-80 15,0 0-1-15,90-60-59 16,-37 50-281-16</inkml:trace>
  <inkml:trace contextRef="#ctx0" brushRef="#br0" timeOffset="-197162.26">14022 12758 312 0,'0'0'626'0,"0"0"-581"0,0 0 74 16,0 0-71-16,0 0-40 15,0 0-8-15,-36-34-36 16,36 36-134-16,0 15-366 16</inkml:trace>
  <inkml:trace contextRef="#ctx0" brushRef="#br0" timeOffset="-196591.71">13361 14073 439 0,'0'0'239'0,"0"0"-128"15,0 0 59-15,0 0-62 16,0 0-53-16,0 0-29 0,-33 6-23 16,30 38 13-16,0 17 25 15,3 10-13-15,0 7 15 16,0 7-20-16,-6 6-9 16,-7-5-7-16,-5-2-4 15,0-13-3-15,-4-7-4 16,5-12-12-16,-2-13-37 15,5-11-47-15,0-16-162 16,5-7-586-16</inkml:trace>
  <inkml:trace contextRef="#ctx0" brushRef="#br0" timeOffset="-195977.82">12679 15298 784 0,'0'0'46'15,"0"0"-23"-15,0 0 9 16,0 0-19-16,-104-3-11 15,73 20 6-15,1 5-2 16,5 6-6-16,7 5-4 16,6 1-5-16,12 1 8 15,0-1 0-15,7 1-24 16,14-6 9-16,9-4-4 0,3-4-6 16,4-4-25-1,-6-2 31-15,-7-5-32 0,-4 0 20 16,-4 0 32-16,-4 3 5 15,-1 2-2-15,-3 3-3 16,-5 4 0-16,-3-2-7 16,0 4 5-16,-22-2-5 15,-6-6 7-15,-11-3 25 16,-6-3 32-16,0-8 32 16,-2-2-8-16,5 0-34 15,6-4-21-15,9-13 4 16,11-5-21-16,16-10-9 15,21-4-163-15,28-10-251 16</inkml:trace>
  <inkml:trace contextRef="#ctx0" brushRef="#br0" timeOffset="-195646.71">13139 15285 799 0,'0'0'20'0,"0"0"39"16,-91-61 21-16,56 50-25 16,3 7 0-16,-1 4 11 15,-3 4-18-15,7 16-36 16,0 9-2-16,8 4-4 16,5 1 4-16,10 3-5 0,4 6-1 15,2 3 4 1,0 3-2-16,11 1 0 0,2 3-5 15,-4-4 0-15,-3 3 7 16,-4-2-5-16,-2-1 0 16,0-4 5-16,0-3-7 15,-3-2-1-15,3-5-8 16,0-9-9-16,0-9-58 16,13-7-114-16,8-10-230 15</inkml:trace>
  <inkml:trace contextRef="#ctx0" brushRef="#br0" timeOffset="-195346.39">13124 15609 318 0,'0'0'527'0,"0"0"-519"16,0 0 65-16,0 0-33 15,0 0-30-15,0 0-10 16,63 16 10-16,-20-1-8 15,-9 1-1-15,-7-2-1 16,-13-1-7-16,-11-3-5 16,-3 2-2-16,0 1 8 15,-12 0 6-15,-11 2 3 16,-5 2 23-16,4 0 3 0,0 0 17 16,12 2-15-1,8-4-19-15,4-1 3 0,16-4-13 16,21-3-2-16,14-4-10 15,3-3-136-15,0-2-314 16</inkml:trace>
  <inkml:trace contextRef="#ctx0" brushRef="#br0" timeOffset="-194963.87">13533 15345 667 0,'0'0'119'0,"0"0"-77"16,0 0 40-16,0 0-50 0,0 0-32 16,0 0 17-16,49 32 3 15,-10-12-15-15,1 0-5 16,-6 4-21-16,-7-1-49 16,-9 3-24-16,-9 2 21 15,-8 2 55-15,-1-2 16 16,-3 0 2-16,-11-3 28 15,3 0 27-15,5 0-42 16,6 0-12-16,0 3-2 16,0 3 0-16,9 5-18 15,0 1 0-15,-3 1 8 16,-6 1 11-16,0-1 7 16,-12-3 22-16,-19-1 44 0,-14-8 3 15,-10-7-22 1,-8-9-25-16,-10-10-15 0,-12-14-14 15,-16-22-11-15,-7-17-101 16,-1-15-223-16</inkml:trace>
  <inkml:trace contextRef="#ctx0" brushRef="#br0" timeOffset="-194274.28">12614 12085 398 0,'0'0'37'16,"0"0"-17"-16,0 0-20 16,0 0 52-16,0 0 50 15,0 0 34-15,-7 0-9 16,-31 0-58-16,-23 0-5 15,-25 0-27-15,-18-3-6 16,-10-4 20-16,-4-3-27 16,0-4-22-16,7-3-2 15,10-3-3-15,25 2-48 16,24 2 23-16,30 6 3 16,22 4-98-16,4-3-273 15</inkml:trace>
  <inkml:trace contextRef="#ctx0" brushRef="#br0" timeOffset="-193650.95">9810 11669 362 0,'0'0'363'16,"0"0"-337"-16,0 0 68 15,-103-21-8-15,61 21-25 16,-4 25-2-16,-3 18-1 15,4 16-20-15,12 13-10 16,11 11 1-16,16 2-16 0,6 0-4 16,4-1-1-16,18-8-6 15,8-7-2-15,8-10-15 16,11-9-63-16,11-20-215 16,5-16-488-16</inkml:trace>
  <inkml:trace contextRef="#ctx0" brushRef="#br0" timeOffset="-192692.42">9938 12138 635 0,'0'0'37'0,"0"0"28"0,0 0 36 15,-104 34 2-15,75-8-55 16,7 3-3-16,8 2-24 16,7 2-10-16,5-2-6 15,2-3 3-15,2-5-8 16,16-5 0-16,9-6 0 16,10-6 0-16,8-6-34 15,0 0-48-15,-1-8-47 16,-8-13-29-16,-9-6 51 15,-12-4 73-15,-12-3 34 0,-3 0 9 16,-3 1 40 0,-14 5 37-16,-3 7-10 0,2 9-1 15,1 7 3-15,1 5-42 16,-1 3-15-16,1 18-3 16,6 7 5-16,5 6-8 15,5 3 1-15,9-2-10 16,16-4-4-16,10-7-2 15,4-12-6-15,7-7-51 16,-3-5-73-16,-3 0-55 16,-7-17 4-16,-10-5 50 15,-7-5 95-15,-10-3 36 16,-6 3 103-16,0 2 43 0,-11 6 19 16,-5 5-43-1,1 4-53-15,0 9-24 0,3 1-19 16,3 5-12-16,5 15 2 15,4 5-5-15,0 1-7 16,22 1-2-16,10-6-2 16,5-3-1-16,3-11-38 15,-1-7-51-15,-8 0-43 16,-7-5-24-16,-9-13 23 16,-6-5 98-16,-8-7 36 15,-1-1 36-15,0-3 47 16,0 1 13-16,0 6-10 0,-1 8-42 15,-2 9-6 1,0 8 24-16,2 2-35 0,-4 7-22 16,2 14-5-16,0 9 20 15,3 0-8-15,0 0 1 16,5-3-9-16,9-6 0 16,3-8-4-16,5-6-6 15,5-7-9-15,3-7-22 16,-2-16-34-16,-1-5 10 15,-12-6 61-15,-7-8 2 16,-3-6 43-16,-5-5 21 16,0-10-6-16,0-9-37 15,0-4 6-15,-7 1-13 16,-5 14-4-16,3 15 6 16,0 21 1-16,5 17 0 0,-4 8-19 15,-4 25-5-15,-1 20 5 16,-2 18 0-16,5 9 2 15,10 10-2-15,0 3 0 16,13-7-1-16,12-8-55 16,2-15-122-16,-3-18-315 15</inkml:trace>
  <inkml:trace contextRef="#ctx0" brushRef="#br0" timeOffset="-192538.82">10426 11918 461 0,'0'0'315'16,"0"0"-201"-16,-31-72 46 16,39 62-124-16,31 3-36 15,24 4-9-15,22-1-43 16,4-6-411-16</inkml:trace>
  <inkml:trace contextRef="#ctx0" brushRef="#br0" timeOffset="-185891.15">28684 6590 493 0,'0'0'183'16,"0"0"-145"-16,0 0 30 15,0 0 67-15,0 0-7 16,0 0-37-16,0 0-51 16,0 0-15-16,126-11-22 15,-62 5 4-15,3-2-6 16,3 2-1-16,-6 0-9 0,-4 2-73 16,-15 1-162-16,-19-1-404 15</inkml:trace>
  <inkml:trace contextRef="#ctx0" brushRef="#br0" timeOffset="-185698.41">28839 6747 992 0,'0'0'41'15,"0"0"-37"-15,0 0 22 16,0 0 75-16,0 0-45 15,0 0-29-15,167-9-25 16,-59 0-2-16,5 1-67 0,0-5-241 16</inkml:trace>
  <inkml:trace contextRef="#ctx0" brushRef="#br0" timeOffset="-141805.39">30030 6004 650 0,'0'0'91'16,"0"0"27"-16,0 0-16 16,0 0-44-16,0 0-44 15,0 0-10-15,0 0-3 0,-5 20 41 16,5 11 17-16,0 7-18 15,0 7-13-15,0 10-1 16,0 7 2-16,-4 7 2 16,-11 3-6-16,1 1-2 15,4-3-10-15,1-7-3 16,8-9 3-16,1-7-1 16,0-12 2-16,0-10 4 15,0-9 1-15,0-7-1 16,0-4-1-16,0-5 1 15,0 0 15-15,0 0 13 16,0 0-9-16,0 0-20 16,0-2-17-16,0-7-25 15,-2-6-131-15,-12-9-180 0</inkml:trace>
  <inkml:trace contextRef="#ctx0" brushRef="#br0" timeOffset="-114580.95">799 3517 711 0,'0'0'455'16,"0"0"-455"-16,0 0-16 15,0 0 16-15,0 0 0 16,0 0 47-16,0 0 5 16,49-75-10-16,23 33-21 15,29-6-13-15,17-5-7 0,2-8 3 16,-7-8-4-16,-16-2-6 16,-12 1-2-16,-16 10-14 15,-19 20 3-15,-23 17-13 16,-13 16-17-16,-14 7-10 15,-14 7-78-15,-28 17-138 16,-23 10-417-16</inkml:trace>
  <inkml:trace contextRef="#ctx0" brushRef="#br0" timeOffset="-114317.87">914 4151 1008 0,'0'0'86'15,"0"0"-80"-15,0 0 75 16,0 0 10-16,0 0-13 16,140-126-1-16,-31 57-24 15,21-2-32-15,1 2-7 16,-4 2-9-16,-15 10 0 15,-18 11 0-15,-18 9-5 16,-11 3-59-16,-24-4-141 16,-37-14-976-16,-20-6 1176 15</inkml:trace>
  <inkml:trace contextRef="#ctx0" brushRef="#br0" timeOffset="-112705.54">27661 901 877 0,'0'0'30'0,"0"0"-26"16,0 0 61-16,0 0 12 0,0 0-1 15,0 0-7-15,0 0-33 16,-51-41-36-16,51 81 1 16,0 20 43-16,0 12-22 15,0 10 6-15,0 13 13 16,2 9-14-16,-1 2-13 16,1 3 7-16,-2-10-7 15,1-13-10-15,2-8-2 16,-1-17-2-16,1-10-8 15,-2-12-15-15,1-13-33 16,2-10-59-16,5-16-127 16,0-11-464-16</inkml:trace>
  <inkml:trace contextRef="#ctx0" brushRef="#br0" timeOffset="-112291.31">28113 935 986 0,'0'0'16'0,"0"0"-16"0,0 0-1 16,0 0 1-16,0 0 12 15,121 21 12-15,-47-1-1 16,-5 12-18-16,-14 5-4 16,-24 8 0-16,-23 9 4 15,-8 4 9-15,-38 3 8 16,-20 6 8-16,-14-3 6 16,-3-7 2-16,6-8 0 15,15-11-17-15,22-6-6 16,15-4-10-16,17-6-4 15,20-4-1-15,33-4 11 16,24-7-1-16,18-7-2 0,12 0-4 16,-4-7-4-1,-12-7-9-15,-16-1-36 0,-23-2-75 16,-18-5-207-16</inkml:trace>
  <inkml:trace contextRef="#ctx0" brushRef="#br0" timeOffset="-112011.06">29164 1330 1038 0,'0'0'78'16,"0"0"-68"-16,0 0 93 15,0 0-20-15,0 0-49 0,0 0-20 16,146-34 1-16,-52 34-1 16,2 0-9-16,-10 0-4 15,-15 0-1-15,-21 0-2 16,-18 0-6-16,-16 0-7 16,-10 0-35-16,-6 0-61 15,0-12-126-15</inkml:trace>
  <inkml:trace contextRef="#ctx0" brushRef="#br0" timeOffset="-111345.56">30655 841 443 0,'0'0'83'0,"0"0"83"16,0 0-24-16,0 0-6 15,0 0-27-15,0 0-58 16,-78-33-23-16,22 33-11 15,-10 17 4-15,-1 9-4 16,4 6-15-16,9 6-2 16,18 6 0-16,14 3-2 15,21 0-6-15,2-4-2 0,35-2-2 16,18-7 11-16,11-2-1 16,7-6 2-16,-5-4-4 15,-12-5 3-15,-10-6-1 16,-9 0 2-16,-8-1 2 15,-4 3-2-15,-5 4 0 16,-5 6 0-16,-3 3-1 16,-6 3 1-16,-5 3 1 15,-2-1 10-15,-26 1 1 16,-15 1 7-16,-15-5 8 16,-14-5 6-16,-14-9-14 0,-7-8-3 15,4-6-9 1,7 0-6-16,18-15-1 0,26-7-27 15,34-12-76-15,14-10-209 16</inkml:trace>
  <inkml:trace contextRef="#ctx0" brushRef="#br0" timeOffset="-108824.56">27014 2221 524 0,'0'0'84'0,"0"0"-78"16,0 0-4-16,0 0 67 16,0 0 79-16,0 0-47 15,0 0-54-15,80-3-12 16,2-2 2-16,48-4 12 15,42-2-25-15,36-3-13 16,19 2-4-16,-3 0-3 16,-19 0-4-16,-23 1 0 15,-28 2-1-15,-27 1 1 16,-25 4 1-16,-28 2-1 0,-26 2 0 16,-21 0 0-1,-20 0 0-15,-7 0 0 0,0-3 0 16,-4 1 32-16,-10-1-6 15,-2 1-26-15,4 2-1 16,6 0-17-16,3 0-92 16,1-4-238-16</inkml:trace>
  <inkml:trace contextRef="#ctx0" brushRef="#br0" timeOffset="-108236.62">27627 3330 626 0,'0'0'256'15,"0"0"-173"-15,0 0-8 16,0 0 37-16,0 0-60 16,17-93-17-16,-1 44-2 15,1-11-17-15,1-13-7 16,6-17-5-16,3-11-4 16,4-4-1-16,5 0-4 15,3 16 2-15,-5 13 2 16,-1 21 0-16,-10 21 1 15,-7 14-2-15,-9 13 2 16,-4 7 0-16,0 0-6 16,6 30-4-16,8 17 3 15,7 16 7-15,2 14 4 0,1 8 0 16,-9 4-1-16,-3 2-3 16,-11-5-4-16,-4-6-4 15,0-10-39-15,0-7-70 16,0-15-138-16,0-16-308 15</inkml:trace>
  <inkml:trace contextRef="#ctx0" brushRef="#br0" timeOffset="-108051.83">27798 3013 774 0,'0'0'216'0,"0"0"-170"16,0 0-12-16,0 0 22 15,0 0-28-15,0 0-24 16,61-18 17-16,42 12-21 16,30-3-6-16,4-8-235 15,-10-9-592-15</inkml:trace>
  <inkml:trace contextRef="#ctx0" brushRef="#br0" timeOffset="-107406.02">30246 2106 832 0,'0'0'78'16,"0"0"-71"-16,0 0 49 15,0 0 45-15,0 0-18 16,0 0-39-16,93 0-5 16,27-12 10-16,56 0-2 15,39 2-22-15,21-2-24 16,-1 3-1-16,-26 4 0 15,-37 2 0-15,-44 3-1 16,-46 0 1-16,-37 0-6 16,-27 0-4-16,-18 0-9 15,-9 0-30-15,-32 3-16 16,-18 11-42-16,-17-2-203 16,-2-3-485-16</inkml:trace>
  <inkml:trace contextRef="#ctx0" brushRef="#br0" timeOffset="-107109.89">31067 2467 1027 0,'0'0'61'0,"0"0"-49"15,0 0 13-15,0 0 12 16,0 0 10-16,-32 85 36 16,31-30-40-16,1 8-19 0,4 2-4 15,14 3-5 1,1 0-11-16,-2-2-3 0,-3-8-2 16,-3-6-8-16,-2-12-17 15,0-10-38-15,0-12-82 16,-2-14-142-16,-1-4-351 15</inkml:trace>
  <inkml:trace contextRef="#ctx0" brushRef="#br0" timeOffset="-106647.55">31166 2349 916 0,'0'0'193'0,"0"0"-193"15,0 0 2-15,0 0-1 16,0 0 2-16,0 0 3 16,102-8 7-16,-23 33-7 15,-3 5-6-15,-10 4 0 16,-17 3-4-16,-21-3-17 16,-19 0-7-16,-9-1 7 15,-18-3 2-15,-22-2-3 16,-2-3-9-16,-3-1 10 15,7-2 5-15,9-1 9 16,13-1 7-16,7-3-5 0,9 2-9 16,0 0 3-16,12-2 11 15,9 3 2-15,4-3 25 16,3 4 13-16,-1-1-15 16,-2-1 16-16,-2 0-3 15,-8 3-12-15,-8 0-9 16,-4 2-6-16,-3 2 11 15,-1 4 3-15,-23 0 7 16,-15 0-4-16,-10 2-2 16,-17-5-17-16,-13-4-1 15,-15-8-4-15,-21-8-4 16,-19-7-9-16,-20 0-33 0,-9-15-122 16,1-25-257-16</inkml:trace>
  <inkml:trace contextRef="#ctx0" brushRef="#br0" timeOffset="-105119.29">30590 2442 325 0,'0'0'58'0,"0"0"-54"0,0 0 29 16,0 0 18-16,0 0 20 16,0 0 57-1,0 0 41-15,100 1-43 0,-19-1-31 16,14 0-40-16,10-9-35 16,4-8-8-16,0-6-12 15,6-1-17-15,-7-7-125 16,-9-1-448-1</inkml:trace>
  <inkml:trace contextRef="#ctx0" brushRef="#br0" timeOffset="-76430.29">28628 8307 433 0,'0'0'22'16,"0"0"-14"-16,0 0 21 15,0 0 40-15,1 88 13 16,-1-56-18-16,0 6-8 16,-1 5-10-16,1 6-5 15,0 1 10-15,4 4-14 16,14 0 1-16,0 2-8 15,7 4-7-15,2 0-8 16,0 3 0-16,-2 5-3 16,-7 4-3-16,-1 5 1 15,-7 3-3-15,-3-1-6 16,-4-1 5-16,-3 0 3 16,0-3-7-16,0 1 0 0,0-2-1 15,0-5 0-15,-8 0 0 16,2-1 4-16,-2-2 24 15,3-1-15-15,2-3-11 16,2 2 1-16,1 2 3 16,0 5-1-16,0 4-3 15,0 3-1-15,0 3 2 16,0 0-4-16,0-1 0 16,0-1 1-16,0-4 9 15,-7-5-7-15,-1-2-3 0,-1-1 5 16,0 0 6-16,-3 1 1 15,3 1-6-15,0 6-4 16,-2 9 5-16,0 5 3 16,-2 2-5-16,4 0-1 15,1-2 3-15,1 4-6 16,-4-2 4-16,5-2 1 16,-3-4 1-16,-1-3 0 15,1 0-1-15,-2-4-1 16,0 6-2-16,2 1 3 15,1 4-3-15,2 1 2 16,3-1-4-16,3 0 2 16,0-1-3-16,0 0 3 15,0 1 2-15,-2-4 0 0,-3-2-2 16,-1 0 2-16,-3-5-2 16,-1 4 1-16,2 3-1 15,1 1-1-15,-1 2 0 16,3-4-1-16,-3 1 2 15,3 1-1-15,-1 3 0 16,0 1 1-16,0-1 4 16,-1-2-3-16,-1-1 2 15,1 3-3-15,-1 0-2 16,-3 5 2-16,2 1 3 16,-1 1 4-16,-1-4-8 15,2-5 2-15,-2 1-1 16,1 0-1-16,1 0 4 0,3 0-3 15,-1 3 5 1,2 1-5-16,-1 5 5 0,2 4-4 16,1 5-2-16,0-1 1 15,1-3-2-15,0-5 0 16,-1-2 1-16,2-5 2 16,-2-2 2-16,0-4 7 15,3-6 0-15,0-5 3 16,0-6-9-16,0-5-2 15,3-13-2-15,4-6-2 16,-2-16-1-16,-2-10-17 16,-3-17-57-16,0-12-46 15,-22-34-17-15,-8-38-513 0</inkml:trace>
  <inkml:trace contextRef="#ctx0" brushRef="#br0" timeOffset="-73874.74">30370 7863 694 0,'0'0'191'0,"0"0"-159"16,0 0 14-16,0 0 41 15,0 0-35-15,0 0-20 16,0 0-12-16,15 42 51 16,-3 2-32-16,1 7-8 15,1 10 1-15,-3 4 1 16,-3 6 0-16,-2-1 0 15,-3 1-11-15,-2-4 6 16,2-4-10-16,0-5-5 16,3-2-3-16,0-6-8 15,-3-9 2-15,2-9-4 16,-4-13 0-16,1-5-2 16,-2-9-5-16,0-4-31 0,0-1-49 15,1 0-56 1,5-18-112-16</inkml:trace>
  <inkml:trace contextRef="#ctx0" brushRef="#br0" timeOffset="-73506.96">30916 7878 587 0,'0'0'371'0,"0"0"-341"16,0 0 0-16,0 0 26 16,0 0 23-16,0 0-22 15,-39 87-24-15,39-43 0 16,9 11-12-16,4 5 5 15,2 6-8-15,-3 4-1 16,-4-5-2-16,-5-1 1 16,-3 0-6-16,0-6-1 15,0-7-5-15,-5-4-1 16,0-10-3-16,1-9-1 0,1-9-22 16,3-11-58-16,0-8-89 15,20-2-275-15</inkml:trace>
  <inkml:trace contextRef="#ctx0" brushRef="#br0" timeOffset="-73121">31657 8120 850 0,'0'0'213'0,"0"0"-204"16,0 0 9-16,0 0 17 16,0 0 37-16,-99 91-24 15,61-40-19-15,7 4 1 16,8-1-8-16,11-3-11 16,12-6-6-16,3-11-4 15,30-7-1-15,16-15-9 16,14-12-3-16,6 0-6 15,-4-20-14-15,-7-10 0 16,-15-9 17-16,-13-7 14 16,-13-10-2-16,-9 0-2 15,-8 3-4-15,-10 10 3 16,-18 14-6-16,-11 14 9 16,-7 11-6-16,-3 4-3 0,11 0-25 15,19 9-54-15,19 1-150 16,24-7-323-16</inkml:trace>
  <inkml:trace contextRef="#ctx0" brushRef="#br0" timeOffset="-72787.14">32339 8022 800 0,'0'0'295'0,"0"0"-276"0,0 0 34 15,0 0 19 1,-97 34-10-16,67 5-5 0,9 6-11 16,11 5-13-16,10-4-25 15,7-2-8-15,29-10-5 16,12-10-8-16,10-13-21 16,0-11-16-16,-8 0 8 15,-11-17 26-15,-13-12 16 16,-13-5 5-16,-10-12 17 15,-3-9-3-15,-16 2-7 16,-26 9-3-16,-16 13-3 16,-14 14 0-16,-7 14-6 0,5 3-2 15,11 16-42 1,18 16-86-16,20 7-314 0</inkml:trace>
  <inkml:trace contextRef="#ctx0" brushRef="#br0" timeOffset="-66600.34">30540 9336 142 0,'0'0'145'16,"0"0"-76"-16,0 0 44 15,0 0-16-15,0 0-6 16,0 0-18-16,0 0-18 15,6-5-5-15,-6 5-8 16,0 0 1-16,0 0-3 16,0 0-9-16,0 5-17 15,3 12 25-15,0 3 20 0,1 7-24 16,-1 4-6-16,0 0-8 16,3 10-3-16,0 5-1 15,4 5 3-15,-2 3-1 16,1 2-4-16,-3 0 2 15,-1 0-5-15,-4-2 4 16,2-5 5-16,-3-1-4 16,1-7-5-16,2-4 1 15,-1-9-2-15,-1-6-7 16,2-8 4-16,-3-7-3 16,0-3-2-16,2-4 0 15,-2 1 0-15,0-1-3 16,1 0-21-16,1-9-67 0,4-14-150 15,0-10-837-15</inkml:trace>
  <inkml:trace contextRef="#ctx0" brushRef="#br0" timeOffset="-62749.49">31186 9350 268 0,'0'0'58'0,"0"0"-55"15,0 0 14-15,0 0 50 16,0 0-19-16,0 0-4 15,-90 90 2-15,78-58 9 16,-1 2-11-16,-1 4 1 16,2-1 8-16,4-1-33 15,0-2 12-15,7-3 0 16,1-4-18-16,0-5 5 16,13-3 1-16,9-6-19 15,10-4 9-15,6-5-1 16,4-4-4-16,-1 0-3 0,-3-2 3 15,-5-10 3 1,-10-7-6-16,-6-1 1 0,-6-6-3 16,-10-3 11-16,-1-2 0 15,0 1 3-15,-12 4-14 16,-4 4 3-16,-2 5 0 16,0 10-3-16,2 1-4 15,-5 3-18-15,2 3-101 16,7-3-176-16</inkml:trace>
  <inkml:trace contextRef="#ctx0" brushRef="#br0" timeOffset="-62340.78">31902 9184 505 0,'0'0'78'15,"0"0"46"-15,0 0 6 0,0 0-55 16,0 0-30-16,0 0-19 15,-24 12-17-15,13 24 22 16,4 13 28-16,3 6-26 16,4 8-3-16,0 3-1 15,4 2-15-15,3 1-1 16,-2-3 6-16,-5-3-12 16,0-8-6-16,0-6-1 15,0-9 1-15,0-8-1 16,-3-5-1-16,0-8-3 15,1-5-49-15,2-9-102 16,0-5-237-16</inkml:trace>
  <inkml:trace contextRef="#ctx0" brushRef="#br0" timeOffset="-61834.56">32444 9303 1 0,'0'0'570'16,"0"0"-468"-16,0 0 2 15,0 0 12-15,0 0-30 16,0 0-51-16,-49 33 7 16,24 6-3-16,1 5-2 15,5 4-15-15,8 0-1 16,10 1-15-16,1-6-1 15,12-6-2-15,21-7-3 16,10-11-8-16,8-11-15 0,4-8 2 16,-6 0-13-1,-9-16 8-15,-10-13 26 0,-9-8 3 16,-8-6 4 0,-10-7 14-16,-3-1 9 15,-9 2-16-15,-19 8-6 0,-10 9 3 16,-15 18-9-16,-11 11-2 15,-8 3-10-15,2 22-81 16,12 12-131-16,18 5-439 16</inkml:trace>
  <inkml:trace contextRef="#ctx0" brushRef="#br0" timeOffset="-60768.41">31812 10674 514 0,'0'0'172'0,"0"0"-133"16,0 0 97-16,0 0-8 15,0 0-35-15,0 0-36 16,19 0-30-16,10-5-13 16,10 3-3-16,5-3-5 0,6 0-5 15,-1 2 2 1,-6-3-6-16,-3 1-9 0,-4 0-73 16,-7-4-88-16,-7-2-299 15</inkml:trace>
  <inkml:trace contextRef="#ctx0" brushRef="#br0" timeOffset="-60542.01">32036 10545 823 0,'0'0'112'0,"0"0"-102"15,0 0 50-15,0 0 13 16,0 0-11-16,0 0-16 0,-66 93-5 15,63-57-17-15,3 0-15 16,0 0-9-16,0 0-10 16,5-2-61-16,-2-7-191 15,-3-10-561-15</inkml:trace>
  <inkml:trace contextRef="#ctx0" brushRef="#br0" timeOffset="-58741.62">32697 10205 340 0,'0'0'32'0,"0"0"55"16,0 0 57-16,0 0 13 15,0 0-54-15,0 0-35 0,0 16-3 16,0 6 53-16,-5 9-56 16,4 9-17-16,-2 12-5 15,3 4-10-15,0 6 0 16,0 2-11-16,0 2 2 15,3-1-7-15,6-4-3 16,1-5 6-16,-1-9-8 16,-2-12 9-16,0-8-7 15,-4-9 0-15,-3-8-5 16,1-5-4-16,-1-1 1 16,0-2 5-16,0-2-8 15,0 0-6-15,0 0-89 0,0-11-139 16,-17-3-736-16</inkml:trace>
  <inkml:trace contextRef="#ctx0" brushRef="#br0" timeOffset="-57991.65">29476 11262 684 0,'0'0'113'0,"0"0"-98"15,0 0-12-15,115 0 70 16,-60 0-9-16,23 0 12 16,31 0-14-16,38 0-4 15,40 0-38-15,40 0 1 16,27 7 25-16,22 4-4 15,7 3-25-15,2-1-3 16,1-2-1-16,0 1 0 16,-1 2 2-16,-11 0-15 15,-18-1 0-15,-19-3 0 0,-27 1 5 16,-34-2-5 0,-39-2 0-16,-40-4 0 0,-35-1-2 15,-24-2 5-15,-18 0 5 16,-12 0 11-16,-6 1 17 15,-2 0 6-15,0-1-11 16,0 2-4-16,0-2-7 16,0 0-5-16,0 0 0 15,0 0-6-15,0 0-8 16,0 0-1-16,0 0-3 16,0 0-2-16,0 0-15 15,0 0-27-15,0 0-53 0,-12 0-127 16,-15-19-620-16</inkml:trace>
  <inkml:trace contextRef="#ctx0" brushRef="#br0" timeOffset="-50979.11">32940 11514 220 0,'0'0'187'0,"0"0"-96"16,0 0 54-16,0 0 30 15,0 0-66-15,0 0-27 16,0 0-19-16,0 32 22 16,0-13-16-16,0 5-15 15,0 2-13-15,0 9 5 16,0 4-14-16,0 6-12 15,0 6-5-15,0 0-4 16,6 2 1-16,-2 2-8 16,7-5-1-16,-5-5-2 15,0-6 2-15,-2-10-1 16,-2-7-1-16,-1-10 3 0,2-6-1 16,-3-5-2-16,0 1 3 15,0-2-3-15,0 0-1 16,0 0-43-16,-9-15-78 15,-16-13-227-15</inkml:trace>
  <inkml:trace contextRef="#ctx0" brushRef="#br0" timeOffset="-50453.51">32262 11548 596 0,'0'0'234'0,"0"0"-171"0,0 0 35 15,0 0-10-15,0 0-27 16,0 0-37-16,0 45 36 15,3-12-5-15,5 1-25 16,1 5-3-16,3 4 10 16,-2 3-11-16,2 4-3 15,-4 1-6-15,-4 7-4 16,1-7 1-16,-2-3 9 16,3-9-11-16,1-7-4 15,-1-8-4-15,0-8-4 16,0-6-1-16,-1-7-1 0,-4-2-14 15,2-1-41 1,-2 0-37-16,-1-16-61 0,-5-10-522 16</inkml:trace>
  <inkml:trace contextRef="#ctx0" brushRef="#br0" timeOffset="-49938.88">31524 11380 254 0,'0'0'564'0,"0"0"-519"16,0 0 24-16,0 0 51 15,0 0-42-15,0 0-52 0,-13 25-11 16,23 20 44-16,5 6-5 16,2 6-19-16,0 6 9 15,4-3-16-15,-6-1 5 16,-2 2 3-16,-3-4-19 16,-4-6 2-16,-2-3-10 15,1-7 0-15,0-10-9 16,-2-6 0-16,2-11 1 15,-2-7-1-15,0-4-11 16,-2-2-14-16,1-1-23 16,4 0-25-16,3-14-54 15,-8-7-366-15</inkml:trace>
  <inkml:trace contextRef="#ctx0" brushRef="#br0" timeOffset="-49378.36">30717 11693 872 0,'0'0'43'16,"0"0"-11"-16,0 0 58 16,0 0-16-16,0 0-42 15,0 0-3-15,-52 68 0 0,38-32 2 16,4 5-7-16,10-3-7 16,0-3-4-16,14-7-6 15,20-7-3-15,11-9 4 16,13-9-7-16,5-3-1 15,-7-11 0-15,-10-10 0 16,-16-3 0-16,-18-4 5 16,-12-3-5-16,-10-3-5 15,-28 2-4-15,-14 9-8 16,-10 3-6-16,-6 12-13 16,2 8-30-16,4 0-65 15,11 0-231-15,10 3-300 16</inkml:trace>
  <inkml:trace contextRef="#ctx0" brushRef="#br0" timeOffset="-48987.41">29737 11483 664 0,'0'0'285'16,"0"0"-276"-16,0 0-8 15,0 0 46-15,3 113 59 16,-1-54-37-16,-1 7-30 16,4 5 4-16,1 4-13 15,1-2-8-15,7-2-11 16,-1-7-8-16,5-8-3 16,0-7 0-16,4-2-2 15,-1-8-21-15,-2-3-54 16,-2-11-78-16,-2-13-252 0</inkml:trace>
  <inkml:trace contextRef="#ctx0" brushRef="#br0" timeOffset="-48378.79">29922 11118 637 0,'0'0'92'0,"0"0"-12"15,0 0 12-15,0 0-51 16,0 0-20-16,0 0 28 16,15 92 32-16,14-33-31 15,8 11-7-15,9 9-4 16,8 9-10-16,-2 4-1 15,-4 3-4-15,-14 4-1 16,-12 0-2-16,-13 1 2 16,-9 1-7-16,-7 3-4 15,-31 5-5-15,-23 14 3 0,-27 11-9 16,-37 9-1 0,-51 14-7-16,-61 7-56 0,-64 6-61 15,-59 9-143 1,-35 4-389-16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868B-CED2-466F-BE0A-53396A645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8D019-3E80-45C2-9841-ECDEA7500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70DC7-A337-42C6-9389-F3FAD412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BEEF-73BC-4F6F-AE44-E938E371114C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D56F6-F458-4EC8-A40F-E58D0338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BA33E-3466-45A4-8F21-7D39E27D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B367-7EC6-4510-9D7E-557CA5FFA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67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DE3C-E3C0-44F8-BD74-633DB7BA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F0A57-A401-4594-A2C8-7BF41C331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2BB00-3BFD-4AFF-9750-5B09BE79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BEEF-73BC-4F6F-AE44-E938E371114C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AD382-B273-4A97-8E13-BE9840E6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DED81-8307-41EE-A835-1D3336DE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B367-7EC6-4510-9D7E-557CA5FFA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39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1D335-B51F-4376-8A7E-92049D9AE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277F7-59D3-423A-8D82-35EADA03A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E00D4-0838-4D1F-A6B7-4601AE84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BEEF-73BC-4F6F-AE44-E938E371114C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FABC5-2976-4C7F-82A5-96C4EA35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3EEA9-458B-491C-AFB1-5FF72EA7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B367-7EC6-4510-9D7E-557CA5FFA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69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6605-E07A-4CCC-8DAE-BD161B9C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09A5-4E2E-468D-900F-07D8F0854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64B16-0C56-49D7-B6A6-7715B566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BEEF-73BC-4F6F-AE44-E938E371114C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B3EE9-A679-4233-BDCD-8EFB4BEA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6C28A-38BC-4EC4-BF48-A42494FB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B367-7EC6-4510-9D7E-557CA5FFA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12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9887-5D8E-42BF-9ABB-5D28444F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7CC84-E5DB-41C6-8046-AE5817266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09E7C-9908-4213-BF47-239AC2BF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BEEF-73BC-4F6F-AE44-E938E371114C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1325-4083-4740-89E1-E3D07EC1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73E69-E5DE-4665-8AF6-92C504AC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B367-7EC6-4510-9D7E-557CA5FFA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01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48CA-15F0-4643-95CC-F42D9B19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C73A4-741C-42EA-9C60-50AE10A8A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E88BD-C323-4C09-AB21-10A1924AA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0EA88-9293-4BA5-94B4-1AEB8186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BEEF-73BC-4F6F-AE44-E938E371114C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09016-717A-472C-AAD2-FF0B1A43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A8C5F-0494-4C89-BE0C-17D30307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B367-7EC6-4510-9D7E-557CA5FFA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79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A0D6-01CE-4099-851E-DD03FE1F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3A2D5-84AB-42CB-B183-CD660AD62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FC545-0CD8-4632-9162-9031E7078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52E80-64A1-468D-88B1-430D0F7EA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1ED51-9A6D-48AC-A431-E28C6A45D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9DAD05-F27C-4351-918C-EF696E46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BEEF-73BC-4F6F-AE44-E938E371114C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8FF13-32F3-4F44-8953-F48AF40D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3592B-D44B-49EE-A27B-F0E3AFBC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B367-7EC6-4510-9D7E-557CA5FFA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37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2698-DA50-42EA-B1B2-8A18D52D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F7F43-4669-4466-91EE-C94483FF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BEEF-73BC-4F6F-AE44-E938E371114C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E5B94-0E5C-4E29-818C-76029348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4971A-AD3F-4E89-B7A2-A018AC64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B367-7EC6-4510-9D7E-557CA5FFA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27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3CFAF-BA22-4B49-94B7-79BCE208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BEEF-73BC-4F6F-AE44-E938E371114C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34856-8CFA-46BC-8BCB-8DC79DF2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A1324-1222-4D4F-8B15-9A3A4ED9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B367-7EC6-4510-9D7E-557CA5FFA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35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F205-AE67-4D93-98A6-4DFB5CB9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2AA3-1AB6-4C35-AC31-9868918A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1B249-56C7-49EF-8820-71B5C4735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AEDBF-88D5-4A44-A90D-4438EFBE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BEEF-73BC-4F6F-AE44-E938E371114C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53F25-AF7A-48F0-9B06-65CD9396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B19A-1170-4935-B9A4-F48FE25A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B367-7EC6-4510-9D7E-557CA5FFA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01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FC74-EE1F-41E3-8405-02FADBB3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EA67E-D607-4142-B007-B1AC60FD0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7B476-B5D4-44BD-A607-D31F19695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681E-8471-4331-8925-3B96A38A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BEEF-73BC-4F6F-AE44-E938E371114C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B14FD-4E52-421F-BBB6-1B927842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F1229-6469-4807-97D9-D7F44E34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B367-7EC6-4510-9D7E-557CA5FFA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49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DD8DB-A871-4299-95DB-53864626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5E3B8-6188-404C-91E4-92F8CCE00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7AA14-601E-4BA1-BBA3-ECDC9497B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4BEEF-73BC-4F6F-AE44-E938E371114C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5F394-AD8F-4474-BB81-152FE91F6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9CC8F-D97A-44A3-95B4-565525909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8B367-7EC6-4510-9D7E-557CA5FFA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40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2DA5D-ECB6-4C44-ACFB-1BB28695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4" y="1152144"/>
            <a:ext cx="3888999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Combinational Circuit / Sequential Circuit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2450FB-E6C1-4038-AEAE-E2C1367FD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9008" y="809753"/>
            <a:ext cx="6428067" cy="18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A7CDF42-EC4D-425F-B49B-D56846ADA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6108" y="3482471"/>
            <a:ext cx="5033868" cy="31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51924BD-892C-4BE3-BA0D-82CCCF1EE661}"/>
                  </a:ext>
                </a:extLst>
              </p14:cNvPr>
              <p14:cNvContentPartPr/>
              <p14:nvPr/>
            </p14:nvContentPartPr>
            <p14:xfrm>
              <a:off x="1855080" y="3275640"/>
              <a:ext cx="9721800" cy="3232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51924BD-892C-4BE3-BA0D-82CCCF1EE6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5720" y="3266280"/>
                <a:ext cx="9740520" cy="325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141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C887-F94B-42EA-B013-30ADDD085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/>
              <a:t>Ripple carry adder</a:t>
            </a:r>
          </a:p>
        </p:txBody>
      </p:sp>
    </p:spTree>
    <p:extLst>
      <p:ext uri="{BB962C8B-B14F-4D97-AF65-F5344CB8AC3E}">
        <p14:creationId xmlns:p14="http://schemas.microsoft.com/office/powerpoint/2010/main" val="3314053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4DEF-5D70-4B0F-B35C-05FBF0F4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Adder subtractor</a:t>
            </a:r>
          </a:p>
        </p:txBody>
      </p:sp>
    </p:spTree>
    <p:extLst>
      <p:ext uri="{BB962C8B-B14F-4D97-AF65-F5344CB8AC3E}">
        <p14:creationId xmlns:p14="http://schemas.microsoft.com/office/powerpoint/2010/main" val="30381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532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64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628C-E5EF-4316-84EC-2A189F54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Carry look ahead adder</a:t>
            </a:r>
          </a:p>
        </p:txBody>
      </p:sp>
    </p:spTree>
    <p:extLst>
      <p:ext uri="{BB962C8B-B14F-4D97-AF65-F5344CB8AC3E}">
        <p14:creationId xmlns:p14="http://schemas.microsoft.com/office/powerpoint/2010/main" val="368624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57E4-948D-400C-8A3D-192105D4B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Combinational Circuit</a:t>
            </a:r>
          </a:p>
        </p:txBody>
      </p:sp>
    </p:spTree>
    <p:extLst>
      <p:ext uri="{BB962C8B-B14F-4D97-AF65-F5344CB8AC3E}">
        <p14:creationId xmlns:p14="http://schemas.microsoft.com/office/powerpoint/2010/main" val="39337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B45B-5A11-4432-87FF-25326DFF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Half Adder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EE07D9-0069-4EE9-8A38-50E91051ED06}"/>
                  </a:ext>
                </a:extLst>
              </p14:cNvPr>
              <p14:cNvContentPartPr/>
              <p14:nvPr/>
            </p14:nvContentPartPr>
            <p14:xfrm>
              <a:off x="516600" y="136080"/>
              <a:ext cx="10061280" cy="6487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EE07D9-0069-4EE9-8A38-50E91051ED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240" y="126720"/>
                <a:ext cx="10080000" cy="650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289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3FA3CDA-90F8-45C3-B24D-FB4B0BDEA70C}"/>
                  </a:ext>
                </a:extLst>
              </p14:cNvPr>
              <p14:cNvContentPartPr/>
              <p14:nvPr/>
            </p14:nvContentPartPr>
            <p14:xfrm>
              <a:off x="455040" y="99720"/>
              <a:ext cx="10408680" cy="6315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3FA3CDA-90F8-45C3-B24D-FB4B0BDEA7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680" y="90360"/>
                <a:ext cx="10427400" cy="63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777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5488-E63E-49DF-990D-EE782F0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568"/>
            <a:ext cx="10515600" cy="1325563"/>
          </a:xfrm>
        </p:spPr>
        <p:txBody>
          <a:bodyPr/>
          <a:lstStyle/>
          <a:p>
            <a:r>
              <a:rPr lang="en-IN" dirty="0"/>
              <a:t>Full Adder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666C3B1-BD05-4CA6-A032-C0DDE1A173A8}"/>
                  </a:ext>
                </a:extLst>
              </p14:cNvPr>
              <p14:cNvContentPartPr/>
              <p14:nvPr/>
            </p14:nvContentPartPr>
            <p14:xfrm>
              <a:off x="390600" y="141120"/>
              <a:ext cx="11332080" cy="5446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666C3B1-BD05-4CA6-A032-C0DDE1A173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240" y="131760"/>
                <a:ext cx="11350800" cy="546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150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98BD2B-3015-411B-9370-B185466FED6B}"/>
                  </a:ext>
                </a:extLst>
              </p14:cNvPr>
              <p14:cNvContentPartPr/>
              <p14:nvPr/>
            </p14:nvContentPartPr>
            <p14:xfrm>
              <a:off x="442800" y="138600"/>
              <a:ext cx="10740960" cy="5808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98BD2B-3015-411B-9370-B185466FED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440" y="129240"/>
                <a:ext cx="10759680" cy="582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690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6603FD-0675-408C-9736-1F4AA675E43C}"/>
                  </a:ext>
                </a:extLst>
              </p14:cNvPr>
              <p14:cNvContentPartPr/>
              <p14:nvPr/>
            </p14:nvContentPartPr>
            <p14:xfrm>
              <a:off x="119520" y="99720"/>
              <a:ext cx="11036880" cy="5605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6603FD-0675-408C-9736-1F4AA675E4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160" y="90360"/>
                <a:ext cx="11055600" cy="562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282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DF1AD5-ECAC-42D0-8616-A9CE88BF59B0}"/>
                  </a:ext>
                </a:extLst>
              </p14:cNvPr>
              <p14:cNvContentPartPr/>
              <p14:nvPr/>
            </p14:nvContentPartPr>
            <p14:xfrm>
              <a:off x="454680" y="52200"/>
              <a:ext cx="11450160" cy="6490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DF1AD5-ECAC-42D0-8616-A9CE88BF59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320" y="42840"/>
                <a:ext cx="11468880" cy="650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4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B6CE38-69C9-42F0-A1E6-5D96C52D46F4}"/>
                  </a:ext>
                </a:extLst>
              </p14:cNvPr>
              <p14:cNvContentPartPr/>
              <p14:nvPr/>
            </p14:nvContentPartPr>
            <p14:xfrm>
              <a:off x="287640" y="148320"/>
              <a:ext cx="11904480" cy="600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B6CE38-69C9-42F0-A1E6-5D96C52D46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280" y="138960"/>
                <a:ext cx="11923200" cy="602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835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</TotalTime>
  <Words>20</Words>
  <Application>Microsoft Office PowerPoint</Application>
  <PresentationFormat>Widescreen</PresentationFormat>
  <Paragraphs>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Combinational Circuit / Sequential Circuit</vt:lpstr>
      <vt:lpstr>Combinational Circuit</vt:lpstr>
      <vt:lpstr>Half Adder</vt:lpstr>
      <vt:lpstr>PowerPoint Presentation</vt:lpstr>
      <vt:lpstr>Full Adder</vt:lpstr>
      <vt:lpstr>PowerPoint Presentation</vt:lpstr>
      <vt:lpstr>PowerPoint Presentation</vt:lpstr>
      <vt:lpstr>PowerPoint Presentation</vt:lpstr>
      <vt:lpstr>PowerPoint Presentation</vt:lpstr>
      <vt:lpstr>Ripple carry adder</vt:lpstr>
      <vt:lpstr>Adder subtractor</vt:lpstr>
      <vt:lpstr>PowerPoint Presentation</vt:lpstr>
      <vt:lpstr>PowerPoint Presentation</vt:lpstr>
      <vt:lpstr>Carry look ahead adder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Circuit</dc:title>
  <dc:creator>vipul.mishra@bennett.edu.in</dc:creator>
  <cp:lastModifiedBy>Vipul Kumar Mishra</cp:lastModifiedBy>
  <cp:revision>13</cp:revision>
  <dcterms:created xsi:type="dcterms:W3CDTF">2019-02-01T01:20:48Z</dcterms:created>
  <dcterms:modified xsi:type="dcterms:W3CDTF">2021-04-13T05:01:31Z</dcterms:modified>
</cp:coreProperties>
</file>