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7" r:id="rId4"/>
    <p:sldId id="258" r:id="rId5"/>
    <p:sldId id="267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14T03:12:20.82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1115 727 274 0,'0'0'84'0,"0"0"-47"16,0 0 41-16,0 0 50 16,0 0-21-16,0 0-28 15,0 0-29-15,0 0-19 16,-3 0-8-16,3 0 2 16,0 0-1-16,0 0 8 15,0 0-3-15,0 0-15 16,2 0-2-16,7 0 6 15,7 0-3-15,5-6 5 0,0 0-3 16,1 4-10-16,-2 2 2 16,-1 0-8-16,5 0-1 15,-3 0 1-15,6 0 0 16,-5 4 0-16,2 0 0 16,-6 2 1-16,-2 1-2 15,-2 3 1-15,-4 5-3 16,4 6 1-16,-5 6 1 15,-1 5 4-15,-2 6 7 16,-4 4-9-16,-2-1 11 16,0 4-13-16,0-5 4 15,-5-3-3-15,-8-3-1 0,-5-6 5 16,-3-5-2-16,-4-5 0 16,-3-6 3-16,-5-1 4 15,-3-8-2-15,0-3-5 16,8 0-3-16,4-2-2 15,12-15-16-15,12-5-41 16,0-5-76-16,27-4-124 16,7-2-171-16</inkml:trace>
  <inkml:trace contextRef="#ctx0" brushRef="#br0" timeOffset="387.01">1688 783 0 0,'0'0'349'15,"0"0"-342"-15,0 0 89 16,0 0 64-16,0 0-46 15,0 0-29-15,-48 0-26 16,35 10-26-16,-5 2 6 16,0 5 12-16,-3 2-10 0,-1 3-1 15,1 2-2 1,3 6-10-16,5 1 2 0,4 0-12 16,6 3-1-16,3-3-2 15,0 1-10-15,0 2-1 16,6-3-1-16,10-2-3 15,12-7 0-15,5-4-4 16,6-7-37-16,10-8-102 16,-7-3-160-16,3-5-352 15</inkml:trace>
  <inkml:trace contextRef="#ctx0" brushRef="#br0" timeOffset="1193.31">2113 810 413 0,'0'0'233'16,"0"0"-217"-16,0 0 126 15,0 0-38-15,0 0-46 16,-95 31-10-16,69 1-10 15,-2 8-5-15,4 5-13 16,5 5 3-16,10-2 5 16,6 1-3-16,3-6 6 0,0-4-14 15,9-8-15 1,18-9-2-16,7-7-1 0,15-11-1 16,6-4-1-16,-1-7-6 15,-5-14-8-15,-8-5-3 16,-13-5-7-16,-9-8 22 15,-11-3 5-15,-8-9 0 16,-3-1-20-16,-18 2-5 16,-5 11 9-16,-2 10 13 15,-5 10 0-15,-1 14 0 16,-2 5-22-16,2 0-59 16,12 10-47-16,13 1-55 15,9 0-108-15</inkml:trace>
  <inkml:trace contextRef="#ctx0" brushRef="#br0" timeOffset="1470.04">2713 777 952 0,'0'0'50'0,"0"0"-44"16,0 0 55-16,0 0-33 16,-42 75-4-16,23-28 34 15,1 5-23-15,0 3-16 0,-2-2-11 16,1-2-8 0,1-4 2-16,-1-3-2 0,4-5-14 15,1-7-38-15,3-8-46 16,3-10-71-16,2-11-166 15,0-3-210-15</inkml:trace>
  <inkml:trace contextRef="#ctx0" brushRef="#br0" timeOffset="2158.27">2689 819 520 0,'0'0'4'15,"0"0"10"-15,0 0 98 16,0 0-25-16,0 0-28 16,0 0-1-16,100-22-26 15,-72 20-8-15,-4 2 3 16,-6 0-22-16,-3 0 2 16,-6 15 3-16,-3 2-10 15,0 5 10-15,-6 4-2 16,0 0 5-16,0 4-8 15,-18 1 8-15,-12-1-2 0,-6-2 7 16,-13-3-2-16,-3-4-8 16,4-3 8-16,5-7-13 15,18-4 4-15,8-4 15 16,14-3 9-16,3 0-6 16,0 0-4-16,0 0-2 15,6 4-1-15,21 2-7 16,7 5-7-16,7 1 32 15,0 3-9-15,1-1-12 16,-3-1 7-16,1-2-18 16,0 0-3-16,-2-4 1 15,-2 0-4-15,-5-2-36 0,-13-3-71 16,-17-2-185 0</inkml:trace>
  <inkml:trace contextRef="#ctx0" brushRef="#br0" timeOffset="5336.31">2431 2238 104 0,'0'0'277'0,"0"0"-242"15,0 0 64-15,0 0 3 16,0 0 27-16,0 0-55 16,0 0-29-16,0-20-17 0,0 20-5 15,0 0-3 1,0 0-7-16,0 7-9 0,-3 10 39 15,-2 4 9-15,4 1-13 16,-2 1-18-16,3 3-4 16,0 3-3-16,0 5 5 15,0 0-2-15,0 2-3 16,0-2 5-16,0 0-11 16,0 0 8-16,0 0-9 15,0-2 8-15,0 1-8 16,0 0 3-16,0-4-4 15,0 3 0-15,0-9-2 16,0-2-4-16,0 0 1 16,0-6-1-16,0 2 2 15,0-1-2-15,0-2 4 0,0 2-2 16,0-4-1 0,-3 2 3-16,-1 0-3 0,2-1 1 15,1-1 3 1,-1 1-5-16,2-2 0 0,0 0 1 15,0 4 0-15,0-1 0 16,0 2 0-16,0-2 0 16,0 2 2-16,0 2-1 15,0 1 4-15,0-1-4 16,0 1 1-16,0-2 0 16,0 0-2-16,0 0 1 15,0 2-1-15,0-1 0 16,0-1-1-16,0-1 2 0,0 0 1 15,0-3 3-15,0-3-3 16,0-1-1-16,0-4 4 16,0 0-4-16,0-3 2 15,0-2-3-15,0 3-1 16,0-3 1-16,0 5-1 16,0-1 2-16,0 1 3 15,0 3-3-15,0-1 2 16,0 1 0-16,0-2-3 15,0-3 2-15,0 1-3 16,0-3 0-16,0 1 0 16,0-2 0-16,0 0 1 15,0 0 1-15,0 0 1 16,0 0-1-16,0 0 1 0,0 0-1 16,0 0 1-1,0 0-3-15,0 0-2 0,0 0-39 16,-6 0-89-16,-6-11-200 15</inkml:trace>
  <inkml:trace contextRef="#ctx0" brushRef="#br0" timeOffset="7621.8">1852 3564 393 0,'0'0'42'16,"0"0"-30"-16,0 0 45 16,0 0-9-16,0 0-31 15,0 0 59-15,0 0 7 16,66 61-56-16,-38-43 5 16,5 2 7-16,10 1-1 15,2 2-14-15,7-3 4 0,2 7-13 16,-2-2-5-1,5 3-9-15,-2 2 1 0,3-1 1 16,2 2-2-16,2-3 0 16,7-3 1-16,7 0 0 15,5-5 0-15,13-5 3 16,13-5 17-16,9-5-14 16,8-2-1-16,0-3-3 15,0 0-2-15,0 0-2 16,-5 0 0-16,-4-8 0 15,-6-4 0-15,-8-4 0 16,-10-1 0-16,-10-5 0 16,-10 0 1-16,-5-3-1 15,-14 4-3-15,-13 2 3 0,-11-1 7 16,-11 2 1-16,-6 6 13 16,-6-2 28-16,1 5-17 15,-6-1-13-15,0 1-5 16,3 6-8-16,-3 0-6 15,0 3 0-15,0 0-4 16,0 0-28-16,-18 3-76 16,-22 3-217-16</inkml:trace>
  <inkml:trace contextRef="#ctx0" brushRef="#br0" timeOffset="9034.98">1700 3987 60 0,'0'0'207'0,"0"0"-195"16,0 0 2-16,0 0 12 15,0 0 71-15,0 0-13 16,70 44-1-16,-31-27-4 16,1 3-13-16,4 4 5 15,-3 1-19-15,4 4-11 16,4-2-9-16,11-1-8 15,7-1 22-15,15 0-29 16,9-4 2-16,4-2-2 0,7-2-5 16,2-1 10-1,-2-2 1-15,-1 0-5 16,5 0-14-16,0 0 7 0,4 0-8 16,-2-1 0-16,1-1-2 15,-1-4-1-15,0-2 0 16,1-3 0-16,-3-3 0 15,-5 0 1-15,-13 0 0 16,-12-7-1-16,-16-3 1 16,-14-2-1-16,-7-1 0 15,-11 0 2-15,-4 1 1 16,-6-2 1-16,-3 3-3 16,-5 1 2-16,-4 1 1 15,0 2-4-15,-1-3-1 16,2 5 1-16,-1-3-5 0,-1 6-3 15,-2 0 0-15,-2 1 5 16,1 1 3-16,1-2 0 16,1-2 0-16,8-1-4 15,3-4-9-15,10 1-13 16,2-2 0-16,3 2-8 16,-3 0 2-16,-8 3 13 15,-7 2 2-15,-9 1 16 16,-3 2 1-16,0-3-1 15,0 3 1-15,0 0 6 16,0 0 15-16,-3 0-9 16,0 0-6-16,3 0-1 0,0 0-5 15,0 0-2-15,0 0 0 16,0 0-1-16,0 0 3 16,0 3 5-16,0 5-1 15,-3-2 7-15,0 6 1 16,-4 1 6-16,2 1-4 15,-2 1 6-15,-1 2-8 16,1-1-5-16,-2 1-3 16,3 4-2-16,0 2 0 15,-2 2 5-15,-2 5-4 16,-2 2 7-16,-6 2-2 16,-3 4-3-16,-6-1 8 15,-4-1-6-15,0 5-1 16,-5-2 6-16,2 9-8 15,-5 2-1-15,-3 4 5 0,-4 5-4 16,-6-4 10-16,-5 4-8 16,-10 3-1-16,-6 3 5 15,-9 5-5-15,-9-4 0 16,0-3 7-16,0-3-2 16,12-4 7-16,9-5-12 15,10-3 0-15,14-3-1 16,7-3 0-16,2-3-2 15,4-5-1-15,5-3 2 16,-2-4-1-16,7-8-2 0,4-7 0 16,7-4-10-1,2-8-32-15,2 0-53 16,-4-15-127-16,-4-23-534 0</inkml:trace>
  <inkml:trace contextRef="#ctx0" brushRef="#br0" timeOffset="9920.29">1703 4062 568 0,'0'0'35'16,"0"0"0"-16,0 0-31 16,0 98 92-16,3-49-29 15,7 8 5-15,5 5-17 16,6 5-21-16,9 5-18 0,3 0-4 15,4-1-2-15,-1 1-7 16,0 4 6-16,1 2 12 16,-1-1-8-16,0-2 6 15,1-4-4-15,2-1-3 16,1-3-2-16,0 0-2 16,1-1-3-16,2-8-2 15,-1-4 2-15,2-6-3 16,1-7-2-16,1-6 1 15,1-4-1-15,-4-3 0 16,-3-3 1-16,-9-3-1 16,-2-5 0-16,-4-1-1 0,0-1 0 15,1 1 2-15,1 1-1 16,4-2 0-16,-1 0 1 16,1 2 1-16,1-3-1 15,-7-2-2-15,0 1 1 16,-7-4-1-16,-6-4 0 15,-1-3-1-15,-4 0 0 16,-6-2 1-16,2 0 0 16,-1 0 0-16,2 0 1 15,7-3-12-15,4-5-36 16,5-4-71-16,9-5-197 16,11-8-279-16</inkml:trace>
  <inkml:trace contextRef="#ctx0" brushRef="#br0" timeOffset="11968.66">5717 3517 225 0,'0'0'13'16,"0"0"5"-16,0 0 96 15,0 0-49-15,91 28-18 16,-58-10-15-16,8 3 6 15,7 4-12-15,7 1-10 16,5 3-3-16,4 0 8 16,6 8 13-16,8-1 2 15,8 0 19-15,10 3 33 16,8-7-29-16,10-3-34 16,11-8 0-16,12-6-5 15,3-5-18-15,7-5-2 0,-6-5 1 16,-6 0-1-16,-6 0-1 15,-13-8-3-15,-14-6-8 16,-16 0-4-16,-17-3 15 16,-11 3 1-16,-9-2 0 15,-8-1 1-15,-7 5 4 16,-1-1-2-16,-9 5 6 16,-12 5 8-16,-6-1-15 15,-4 4 2-15,-2 0-4 16,0 0-19-16,-20 0-116 15,-18 0-268-15</inkml:trace>
  <inkml:trace contextRef="#ctx0" brushRef="#br0" timeOffset="13208.53">5926 4114 646 0,'0'0'79'0,"0"0"-66"16,0 0-7-16,0 0 18 16,0 0 7-16,0 0 23 15,36 74-5-15,-5-52-17 16,18 2-6-16,14 0 10 15,14 0-2-15,14-3-25 16,11-2 5-16,11 0-8 16,8-4-5-16,10 0 24 15,2-2-16-15,4 0-9 16,-4-3-1-16,-11-3 1 16,-10-7 1-16,-5 0-1 15,-11 0 0-15,-7 0-1 0,-8-9 2 16,-2-5 0-1,-7 2-1-15,-8-1 0 0,-6-1-1 16,-1 0-1-16,-5-1 0 16,1 3-1-16,-8 2-2 15,-4-2 2-15,-9 5-3 16,-12-3 1-16,-7 4 5 16,-7-2 2-16,-3 2-2 15,-3 0 1-15,0 2 0 16,0-3-1-16,0 4-1 15,6-2 0-15,5 2-11 16,3-4-38-16,4 3 9 0,-4 3 6 16,-5-1 10-1,-3 2 10-15,-6 0 15 0,0 0 0 16,0 0 27-16,-8 0-4 16,-7 0-8-16,-1 0 5 15,4 3 6-15,2 5-14 16,5 1-12-16,2 3-1 15,0 4 1-15,0 3 0 16,3 3 1-16,-3 0 2 16,-2 3 7-16,-1 3 6 15,-5 3 0-15,-6 0 5 16,-1 4-6-16,-5 1-10 16,-3 5-1-16,-1 1-1 15,-1 10-3-15,-6 5 3 16,-2 1-3-16,5 2 0 0,-4-2 0 15,1-3 0-15,-2 1 0 16,0 0 0-16,-4 1 10 16,-2 1 8-16,-5 1-11 15,-6-1 18-15,-2-1-15 16,-2 1-7-16,-4-1 3 16,0 1-4-16,-2 0-2 15,-1 0 2-15,-3-4-1 16,0-2 7-16,0-3 5 15,6 4 10-15,3-3 18 16,4 3-21-16,6-4 29 16,2-4-25-16,6-3-17 0,7-10-3 15,8-4 0-15,8-7-4 16,5-7 0-16,8-7-4 16,2-2-11-16,2-5-26 15,0 0-21-15,0-8-33 16,0-17-119-16,0-15-362 15</inkml:trace>
  <inkml:trace contextRef="#ctx0" brushRef="#br0" timeOffset="13984.91">5772 4275 222 0,'0'0'149'0,"0"0"-136"16,0 0-13-16,0 0 98 16,0 0 25-16,0 0-21 15,27 95-21-15,-9-60-11 16,3 3-9-16,1 7-19 0,8 5-2 15,0 5-14-15,1 11-11 16,5 5-9-16,-2 9 1 16,-4 1-6-16,-3 1 1 15,1-2 1-15,-1-2 0 16,1-1 0-16,2-4 1 16,3-5 0-16,3-8-2 15,1-2 1-15,5-8-2 16,-3 0 0-16,1-2 0 15,-3-6 2-15,0-2-3 16,-2-2 0-16,-5-6 1 16,-4-3-1-16,0-3 0 0,-4-7 0 15,-2-6-1-15,-1-1 1 16,-4-6-4-16,3 2 4 16,-3-4-3-16,-2 0-2 15,-4-1-2-15,0-2 1 16,1-1-18-16,4 0-63 15,8 0-74-15,8-17-392 16</inkml:trace>
  <inkml:trace contextRef="#ctx0" brushRef="#br0" timeOffset="14887.6">9155 3534 518 0,'0'0'1'0,"0"0"33"15,0 0-34-15,91 41 60 16,-39-21-25-16,18 6 19 16,11 5-3-16,11 1-18 15,8 4-17-15,9-1 1 16,12-5-12-16,11-1 5 15,10-9 9-15,3-8 8 16,3-5-9-16,-2-7-13 16,-7 0-5-16,-4-3 6 15,-8-19-6-15,-11-9 0 16,-11-4 0-16,-14-3 1 16,-18 4-1-16,-19 4-3 15,-10 5 3-15,-8 4 5 0,-6 5-3 16,-5 2-2-16,-10 7 2 15,-10 5-2-15,-5 2-11 16,0 0-35-16,-24 0-140 16,-18 9-177-16</inkml:trace>
  <inkml:trace contextRef="#ctx0" brushRef="#br0" timeOffset="16021.46">9176 4124 445 0,'0'0'0'15,"0"0"3"-15,0 0 33 16,0 0 27-16,110 81 5 15,-55-56 16-15,11 2-21 0,19 1-41 16,10-2 29-16,19-4-27 16,11-5-3-16,11-6 23 15,15-2-22 1,-2-4-16-16,0-2-5 0,0-3 3 16,-8 0-4-16,-6 0 1 15,-10-8-1-15,-13-9-12 16,-7 0-4-16,-13-1 5 15,-5 2 1-15,-7 5 9 16,-5 2 1-16,-10-1 0 16,-8 5 1-16,-14-2 0 15,-10 0 0-15,-9 0 0 16,-6-1 4-16,1-1 0 16,-2 1-3-16,2 2-2 15,-1 0 0-15,-6 4-2 0,-3-1 2 16,-6 3 3-16,-3 0-2 15,0 0 8-15,0 0 0 16,0 0-6-16,0 0 1 16,0 0 7-16,0 0-11 15,0 0-1-15,0 0 0 16,0 5 1-16,-5 3 1 16,-1 4 0-16,-1 3 2 15,-2 1 1-15,0 4 8 16,-2 3 2-16,0 4 12 15,-4 6-8-15,-3 9-4 16,0 2-7-16,-5 5-2 16,-2 9 0-16,0 2-2 15,-5 9-3-15,-1 4 1 0,-5 2 0 16,0 0-1-16,-1 0 11 16,-2 0 2-16,-1 2 7 15,-1 1-5-15,-3-3-9 16,-3-2 1-16,-3-1-2 15,-2-2-1-15,-2-2 4 16,-3-2-2-16,-3-6-3 16,-1 5 7-16,0-2 6 15,3 3-14-15,0 1 1 16,1-5 10-16,2-5-9 16,4-5 5-16,5 0 15 0,4-9-21 15,2-6-2 1,4-6 0-16,8-10-1 0,4-7-1 15,9-7-5-15,4-5-17 16,0-2-22-16,0-5-17 16,-2-16-76-16,-1-12-187 15,-5-15-273-15</inkml:trace>
  <inkml:trace contextRef="#ctx0" brushRef="#br0" timeOffset="16951.91">8991 4189 30 0,'0'0'347'0,"0"0"-310"16,0 0-11-16,0 0 31 15,0 0 0-15,0 0 66 16,18 66-37-16,-2-28-22 16,5 8 4-16,6 9-36 15,1 7-3-15,2 8 8 16,1 11-21-16,2 5 3 16,3 6-4-16,3 1 1 15,5 0 0-15,0-1 4 16,2 0-3-16,0 0-9 0,5-3-1 15,-2-5-4-15,2-6 0 16,0-5-3-16,-2-1 1 16,0-6-1-16,0-5 0 15,-2-3 0-15,0-3 0 16,-5-6-3-16,0-6 0 16,-8-9-12-16,-1-4 10 15,-2-7-2-15,-1-6 5 16,0-4 2-16,0-6 0 15,-2-2 1-15,2-3-1 16,-2-2-3-16,0 0 2 16,2 0-1-16,2 0 2 15,-3 0 0-15,0 0 0 16,-7 0 0-16,-2 0-11 0,-5 0-20 16,-2 0-26-16,-2-2-12 15,0-9-48-15,0-7-183 16</inkml:trace>
  <inkml:trace contextRef="#ctx0" brushRef="#br0" timeOffset="17838.34">12720 3476 356 0,'0'0'14'0,"0"0"-14"0,80 37 64 16,-33-19-30-16,8 7 24 16,9-1-2-16,16 0 2 15,11-2-20-15,11-3 0 16,13-5-14-16,10-6-15 16,5-4 26-16,7-4-15 15,2 0 1-15,1 0 2 16,1-14-12-16,0-8-5 15,-1-4 12-15,-9-2-18 16,-10 6 3-16,-18 5 1 16,-18 5-1-16,-10 2 19 15,-19 2-5-15,-12-2-4 16,-13 0-1-16,-9 1 8 16,-7-3-4-16,-3 0-5 15,-6 3-11-15,-6 4-23 16,0-1-55-16,-21 4-145 15,-21 1-327-15</inkml:trace>
  <inkml:trace contextRef="#ctx0" brushRef="#br0" timeOffset="18938.05">12596 3953 321 0,'0'0'30'16,"0"0"-28"-16,85 25 68 15,-42-11-13-15,9 2-11 16,8 1-7-16,10 3 4 16,17 0-7-16,13 3-20 15,16 2-6-15,11 0 21 16,10 3 22-16,-1-3-52 16,2-1 5-16,1-5 20 15,0-1-14-15,-2-7-1 16,-6-4-6-16,-7-3-3 15,-9-4-2-15,-6 0 0 16,-2 0-1-16,-5-8 0 16,-5-6-9-16,-9-5-12 0,-12-2-24 15,-14 0 18 1,-11 1 22-16,-12 2 3 0,-9 2 3 16,-9 3 4-16,-2 6 2 15,-3-3 21-15,-4 3-5 16,-3 2-6-16,0-2-4 15,-3 4 11-15,-1-1-3 16,1 1-8-16,-2 1-8 16,-1 2-4-16,1-1-1 15,-1 1 1-15,-3 0 0 16,0 0 1-16,0 0 11 16,0 0 18-16,0 0-16 15,0 0-1-15,0 0-4 0,0 0-8 16,0 0-1-16,-3 6 0 15,-5 6 2-15,-1 5 1 16,-2 5 2-16,-2 4 11 16,-1 4 10-16,-2 6-9 15,-2 4 2-15,-4 9 1 16,-5 1-9-16,-3 9-1 16,-4 3-3-16,-2 4-2 15,-4 8-1-15,-1 4 11 16,3 5-11-16,-4 2 5 15,3-1-3-15,-1 2-4 16,0-1-2-16,-4 0 2 16,-2-4 1-16,-6-3-2 0,-6-2 1 15,-4-1-1-15,-5-4 0 16,-7 1 3-16,-2 0 5 16,-2-2 1-16,3 2 0 15,3-3 15-15,4-4-18 16,4-6-6-16,3-5 21 15,6 0-16-15,4-8-2 16,6-2 13-16,10-12-13 16,9-8 6-16,10-10-5 15,10-6-5-15,5-6 0 16,1-2-5-16,0 0-8 16,4-2-15-16,9-20-78 0,1-11-114 15,-4-14-538 1</inkml:trace>
  <inkml:trace contextRef="#ctx0" brushRef="#br0" timeOffset="19816.34">12568 4020 250 0,'0'0'146'0,"0"0"-140"15,0 0 61-15,0 0 67 16,0 0-4-16,0 0-45 16,0 0-36-16,-26 18-17 15,25 8-9-15,1 8 13 16,0 8 2-16,0 6-5 15,13 10-6-15,7 9 11 16,8 11-3-16,5 9-25 0,4 8 8 16,6 8 1-16,-1 4-4 15,4 5 3-15,1-2-7 16,-3 1-7-16,3 0 0 16,-3-6 1-16,0-4-3 15,0-6 0-15,-2-6 0 16,3-10 0-16,0-5-2 15,1-9 0-15,-3-9 0 16,-1-6 0-16,1-11 0 16,-4-7-2-16,-2-5 2 15,-2-6-1-15,2-2 1 16,-2-2 0-16,0 0 0 16,1-1 0-16,1-3 0 15,0-1 2-15,2-4-1 0,-3-2-1 16,-5 0-5-16,-7-4-1 15,-10 1 4-15,-6 0 0 16,-6-2 1-16,-2-1-3 16,0 2 4-16,0-2 3 15,0 0-2-15,0 0-2 16,0 0 1-16,0 0-13 16,0 0-33-16,4 0-51 15,-1 0-128-15,-3-11-421 16</inkml:trace>
  <inkml:trace contextRef="#ctx0" brushRef="#br0" timeOffset="20768.77">13785 6266 326 0,'0'0'6'15,"0"0"75"-15,0 0 17 16,0 0-8-16,0 0 4 16,0 0-29-16,0 0-26 15,0 11-19-15,0 5 49 16,0 7 17-16,0 7-30 15,0 6-6-15,3 10-1 16,3 10-6-16,3 9-6 0,-2 18 5 16,-4 12 0-16,-3 12-17 15,0 9 8-15,0 4-19 16,0-2-3-16,0-2 7 16,0-10-6-16,0-9-11 15,2-12-1-15,11-11 4 16,-4-8-4-16,-2-8 0 15,-7-8 0-15,0-9-1 16,-1-8-19-16,-21-8-25 16,-7-8-49-16,-6-11-61 15,-3-6-283-15</inkml:trace>
  <inkml:trace contextRef="#ctx0" brushRef="#br0" timeOffset="21565.77">10350 6154 274 0,'0'0'244'0,"0"0"-214"16,0 0 107 0,0 0 11-16,0 0-64 0,0 0-43 15,-5 61 30-15,-1-10 1 16,-1 16-38-16,1 14 4 16,4 14 1-16,1 17 11 15,1 12-25-15,-2 14 10 16,-1 7-15-16,-1 5-5 15,-1-3-1-15,1-8-4 16,4-14-5-16,0-19 2 16,0-19 0-16,9-23-2 15,-2-24-5-15,-1-15-2 16,-1-16-39-16,2-9-63 16,-2-9-5-16,-5-25-99 15,0-19-397-15</inkml:trace>
  <inkml:trace contextRef="#ctx0" brushRef="#br0" timeOffset="22368.65">6825 5934 484 0,'0'0'63'15,"0"0"-50"-15,0 0 118 16,0 0-7-16,0 0-54 16,0 0-36-16,0 0 27 15,-8 104 19-15,8-43-28 16,0 11-8-16,0 11-6 15,8 16-1-15,4 12-8 16,-2 12-9-16,-7 11 9 16,-3 10-17-16,0 2-6 15,0-5 0-15,0-8 6 16,0-15-7-16,9-15-1 16,-1-14 6-16,2-18 9 15,-4-12-10-15,-6-15-7 0,0-14-2 16,0-13-3-16,0-9-32 15,0-8-47-15,-13 0-24 16,-8 0-101-16,-11-21-377 16</inkml:trace>
  <inkml:trace contextRef="#ctx0" brushRef="#br0" timeOffset="23185.75">2969 5750 513 0,'0'0'24'15,"0"0"-13"-15,0 0 79 16,-1 82 57-16,1-30-54 16,0 13-6-16,0 12-10 15,1 13 6-15,13 9-41 0,2 10-12 16,2 4 5-1,0 8-10-15,-4 0-6 0,-3 3 3 16,-3 1-5-16,-4-5-7 16,-2-12-3-16,-2-18-3 15,0-21-2-15,0-20-2 16,0-19-1-16,0-14-24 16,-2-16-83-16,-8-7-105 15,-8-27-351-15</inkml:trace>
  <inkml:trace contextRef="#ctx0" brushRef="#br0" timeOffset="24312.2">2431 3263 206 0,'0'0'71'15,"0"0"0"-15,0 0 11 16,0 0-49-16,0 0 11 16,0 0 10-16,0 0 1 15,0 0-6-15,0 3-14 16,0 11 37-16,0 3 1 15,0 7-23-15,-5 5-10 16,-5 5-4-16,-2 2 9 16,0 3-5-16,2-2-16 15,4 1-4-15,1-5-4 16,4-5-6-16,-1-5-2 16,2-6-2-16,0 0 1 0,0-7-4 15,0-1 2-15,0 1 3 16,0-1-5-16,0 2 8 15,0 1-5 1,0 5-1-16,-1-1-4 0,-2 0 1 16,1-2-1-16,1-2-1 15,-2-3 0-15,1-1-1 16,-2-3-3-16,1-1-38 16,0-1-76-16,0-3-258 15</inkml:trace>
  <inkml:trace contextRef="#ctx0" brushRef="#br0" timeOffset="25335.45">6446 2409 403 0,'0'0'33'0,"0"0"-27"16,0 0 67-16,0 0 58 16,0 0-31-16,0 0-27 15,-19-29-51-15,10 46-22 16,0 16 22-16,-2 12 31 16,1 7-23-16,6 3 8 15,-1 1-4-15,2 0-7 16,2 7 2-16,-1 5-3 15,2 2-7-15,0 2 4 16,0 0-18-16,0-7 2 16,0-3 7-16,0-2-5 0,3-6 4 15,-1-1-9-15,1-5 5 16,0-4 4-16,0-2-9 16,1-4 4-16,0 3-5 15,1-2 1-15,-2 0-2 16,3-6 0-16,2-3 1 15,-3-7 0-15,-2 1 3 16,-1-3-4-16,-2-2 4 16,0-5-4-16,0-2 2 15,0-1-3-15,0-5 0 16,0-3-1-16,0-2-3 16,0-1-3-16,0 0-19 0,1 0-36 15,8-5-56-15,2-18-150 16</inkml:trace>
  <inkml:trace contextRef="#ctx0" brushRef="#br0" timeOffset="26185.57">10050 2561 722 0,'0'0'0'15,"0"0"2"-15,0 0-2 16,0 0 14-16,0 0 7 15,0 0-1-15,-18 29 6 16,15 10 54-16,2 5-39 16,-1 4-6-16,1 3-7 15,-2 7 6-15,-2 0-13 16,-1 5 19-16,0 6-13 16,-1-2-11-16,4 0-5 15,1 1 3-15,2 2-3 16,0 0-2-16,0-1 2 0,0 2-1 15,0-3 0-15,0-7-1 16,0-7 5-16,-3-12-11 16,0-14-1-16,0-9-1 15,2-12 2-15,1-3-3 16,0-4-3-16,0 0-14 16,0 0-13-16,1-18-35 15,10-15-177-15</inkml:trace>
  <inkml:trace contextRef="#ctx0" brushRef="#br0" timeOffset="27068.98">13474 2514 458 0,'0'0'71'15,"0"0"-71"-15,0 0 5 0,0 0 73 16,0 0 33-16,0 0-35 15,-6-8-27-15,6 10-28 16,0 17-20-16,0 9 44 16,-1 12-15-16,1 5-8 15,0 7 1-15,0 11 1 16,0 4 2-16,0 6 4 16,0 7-5-16,-6 4 1 15,0 2-5-15,-1 6-10 16,-1 1 0-16,2 2 1 15,-3 3 9-15,2-3 1 16,2-3 0-16,1-9-6 0,2-17-6 16,2-12-3-1,0-11 0-15,0-12-2 0,0-15-3 16,0-7 0-16,0-9-2 16,3 0-14-16,3-12-15 15,-3-16-44-15,-3-14-181 16</inkml:trace>
  <inkml:trace contextRef="#ctx0" brushRef="#br0" timeOffset="28168.89">10092 2653 170 0,'0'0'74'16,"0"0"-64"-16,0 0 66 15,0 0 24-15,0 0-12 16,0 0 6-16,0 0 7 16,0-5-20-16,0 0-30 15,0-4-37-15,4-5 37 16,-3-4-29-16,1-5 5 0,-2-7 30 15,0-6-21 1,0-6-24-16,0-3-1 0,0-4 1 16,0 2-9-16,0 5 4 15,-2-2-7-15,-5 8 2 16,0 2 4-16,-1 2 3 16,-1 3-7-16,2 5-2 15,1 2 5-15,0 3 3 16,1 2 1-16,2 0-7 15,2 1 3-15,-1 5-1 0,2 5-4 16,0 3 0 0,0 3 0-16,-1 0-5 15,1 0-13-15,0 0-31 0,-3 5-77 16,-3 9-202-16,-9-1-150 16</inkml:trace>
  <inkml:trace contextRef="#ctx0" brushRef="#br0" timeOffset="30639.53">3502 4004 318 0,'0'0'112'15,"0"0"-14"-15,0 0 87 16,0 0-78-16,0 0-32 16,0 0-28-16,0-70-5 15,0 53 7-15,0-3-16 16,-3-2-7-16,-3-7-10 15,1-9-2-15,-2-11-4 16,-3-11-10-16,2-11 0 16,-1-4 0-16,-1-2 0 15,4 14 0-15,-2 14-5 16,4 12 5-16,1 15 1 16,-2 8 0-16,4 3-1 15,-5 6 0-15,6 4 0 16,0 1 0-16,0 0-2 15,0 0-1-15,0 0-2 0,0 0-5 16,0 0 2-16,0 3 0 16,18 8 8-16,7-2 0 15,11 0-3-15,13-5 0 16,8-2-1-16,11-2-2 16,1 0-8-16,4 0 2 15,2 0 3-15,-2 0 1 16,0 0 6-16,-3 0 1 15,2-5 1-15,2 0 1 16,4-3-1-16,5 2 0 0,2-5 0 16,0 2-3-16,-4 0 0 15,2-1-2-15,-2 3 2 16,-6 2 2 0,-3 0 0-16,-4 3 0 0,-4-2 1 15,0 0 0-15,2-1 0 16,1-3-1-16,9-1 1 15,0-3 2-15,6 0-1 16,3-1 0-16,-3 2-1 16,-7 1-2-16,-10 3 2 15,-8 0-4-15,-5 2 3 16,-4-1-2-16,-2-1 6 0,-1 1-5 16,7-2 4-1,6 2-2-15,5 0 0 0,4-1 1 16,3 3 0-16,-1 2-1 15,-4 2 0-15,-5 0-1 16,-2 0 1-16,-3 0 0 16,0 0 2-16,2 0-2 15,7 0 0-15,0 0-1 16,-1 0 2-16,1 0-1 16,-3 0 0-16,-1 0 1 15,1 0-4-15,-3 0 2 16,-1 0 1-16,-3 0 1 15,4 0-1-15,0 0 1 16,2 0-1-16,1 0-2 16,6 2 0-16,3-1 2 0,2 2 2 15,4-1 0-15,-3-1-1 16,-3 3-1-16,-2-1 0 16,-8-1-1-16,-7 0 1 15,-7 1 3-15,-3-1-3 16,5-2 0-16,8 0 2 15,7 0 5-15,9 0-3 16,5 0-2-16,4 0-1 16,4 0-2-16,3 7 1 15,1-1 0-15,-4 1 2 0,-1 0-2 16,-2 0 0 0,0 0 3-16,1 0-3 0,1 0 1 15,1-2-1 1,0 1 0-16,0-2-1 15,-4 1-4-15,-5-3 5 0,-9 1-2 16,-12 0 1-16,-6 0 1 16,-7 0-1-16,-5 0 2 15,-1 0-1-15,1-1 0 16,2-2 1-16,0 0-1 16,1 0 0-16,3 0 0 15,1 0 0-15,0 0 0 16,4 0-6-16,0 0 3 15,-2 0-4-15,2 0 5 16,-5 0 2-16,5 2 0 0,1-2 0 16,9 0-2-1,6 1 2-15,9-1-2 0,8 0 0 16,1 0 2-16,3 0 0 16,0 0-3-16,-3 0-2 15,-6 0 2-15,-3-1 3 16,-4-1-2-16,-2 1 4 15,7 1-2-15,7-1 1 16,4 1-1-16,2-3-3 16,-1 0 1-16,2 1 0 15,-3-2-6-15,2-4 2 16,-4 2 6-16,-7 0-3 0,-3 1 2 16,-5 0 2-16,-6 2 4 15,-2 1-3-15,-2 0 1 16,2 1-3-16,4 1 2 15,3-2-2-15,6 1 0 16,0-3 2-16,-3 0-2 16,-7 2-1-16,-8 1-1 15,-3-1 2-15,-3 1 8 16,-1 0 5-16,1 1 3 16,3 0-16-16,2 0 1 15,3 0 0-15,3 0-1 16,4 0-2-16,3 0 1 15,-2 0 0-15,-2 0 1 0,-3 0-2 16,-8 0 2 0,-4 0 4-16,-1 0-2 0,1 0 1 15,6 0-3-15,2 0 2 16,7 0-1-16,3 0-1 16,3 0-6-16,6 0 2 15,2 0 1-15,3 0 2 16,-3 0 2-16,-5 0-1 15,-1 0 0-15,-4 0 3 16,1 0-3-16,2 0 0 16,2 0 0-16,4 0 0 15,0 0 0-15,9 0 2 16,3 0-2-16,0-3 0 16,-5 0-4-16,-6-1 2 15,-12 4 2-15,-8-3 3 0,-11 3-1 16,-19 0-1-16,-12 0 0 15,-10 0 6-15,-5 0 6 16,0 0-12-16,0 0-1 16,0 0-35-16,-10 0-68 15,-19-1-227-15</inkml:trace>
  <inkml:trace contextRef="#ctx0" brushRef="#br0" timeOffset="31319.1">14166 3125 378 0,'0'0'51'0,"0"0"1"15,0 0 52-15,0 0 34 16,0 0-53-16,0 0-2 16,0 0 19-16,-4 89-69 15,-2-49 5-15,-1 8-7 16,-4 2-7-16,1 4 12 15,-2 2-19-15,0-1 3 16,0-1-6-16,3-4 3 16,3-8-12-16,1-9 2 15,5-12 1-15,0-8-5 16,0-9-2-16,0-4-1 16,0 0-16-16,0 0-44 0,0-13-66 15,0-12-339-15</inkml:trace>
  <inkml:trace contextRef="#ctx0" brushRef="#br0" timeOffset="32069.67">10748 3296 594 0,'0'0'87'0,"0"0"-31"16,0 0 65-16,0 0-64 16,0 0-34-16,0 0-9 15,-42 39 22-15,26-3 6 16,1 7-2-16,0 10-5 15,3 6-5-15,0 4 2 16,0 3-10-16,3-8-4 16,2-5-6-16,7-14-2 15,0-7-5-15,0-13-4 0,0-9-1 16,0-6-14 0,0-4-51-16,4 0-132 0,-1-21-410 15</inkml:trace>
  <inkml:trace contextRef="#ctx0" brushRef="#br0" timeOffset="32858.03">7181 3235 487 0,'0'0'37'16,"0"0"-22"-16,0 0 60 0,0 0-65 15,0 0 65-15,0 0-6 16,-22 103-16-16,16-66 19 16,3 5-19-16,-4 9 6 15,4 7-12-15,-2 11 7 16,2 0-4-16,0 1-19 15,2-4-5-15,1-7-12 16,0-5 9-16,0-8-11 16,0-6 6-16,1-11-12 15,2-7 6-15,0-7-4 0,0-9 1 16,-1-1-4 0,-1-3 0-16,1-2-5 0,-2 0 4 15,0 0 0-15,0 0 2 16,7-3-6-16,-4-10-9 15,6-7-56-15,-3-9-73 16,-6-8-291-16</inkml:trace>
  <inkml:trace contextRef="#ctx0" brushRef="#br0" timeOffset="34573.12">13379 2637 287 0,'0'0'83'15,"0"0"-59"-15,0 0 14 16,0 0 8-16,0 0 2 16,0 0-48-16,0 0-1 15,46-3 0-15,-37 0-4 16,-4 2-30-16,-2 1 1 16,-3 0 12-16,1 0-5 15,2 0-70-15,0-1-44 16,2-1 19-16</inkml:trace>
  <inkml:trace contextRef="#ctx0" brushRef="#br0" timeOffset="35039.49">13379 2637 19 0,'91'-28'104'16,"-91"28"2"-16,0 0 10 15,0 0-6-15,0 0-27 16,0 0-39-16,0-14-3 16,0 14-11-16,0 0-12 15,0 0-3-15,0-2 6 16,0 2 4-16,0 0-2 15,0 0 9-15,0 0 15 16,0-1-2-16,0-3 2 16,0 3 5-16,0-7-33 15,0-3-1-15,0-2-6 16,-2 0-5-16,-1-6 4 0,-1-1 0 16,1-2-6-16,-1-1 6 15,1 0 3-15,-2-1 4 16,-1 2-1-16,-4-1 1 15,5 1-2-15,-2-1-5 16,1 0-1-16,0-1-3 16,3-3-4-16,-1-1 0 15,1 0-2-15,1 1 3 16,-1 5 0-16,2 6 1 16,-1 5 5-16,-1 5 6 15,3 3-9-15,0-1-3 16,0 1 2-16,0 0-2 15,0 2-3-15,0-2 0 0,0 3-1 16,0 0 0-16,0 0 0 16,0-3 0-16,0 3-6 15,0 0-4-15,0 0-39 16,0 0-74-16,0-7-185 16</inkml:trace>
  <inkml:trace contextRef="#ctx0" brushRef="#br0" timeOffset="35794.69">13063 1637 551 0,'0'0'41'0,"0"0"-33"0,0 0 70 16,0 0 65-16,0 0-29 16,0 0-12-16,0-16-39 15,0-7-55-15,2-8 16 16,6-6-18-16,0-11-1 15,1-8 2-15,1-7 13 16,2-6-17-16,2-4 3 16,-1 3-6-16,-3 4 0 15,2 11 2-15,-4 14-2 16,-2 17 3-16,-2 14-3 16,-1 7 1-16,-3 3-2 15,0 0-3-15,2 7-6 16,1 23-5-16,4 16 15 15,5 15 5-15,3 8-3 0,-2 10 5 16,-2 4-7-16,-4-2 1 16,-4-4-2-16,-1-12 1 15,-1-11-12-15,4-13-52 16,1-10-93-16,-2-15-167 16,-4-16-173-16</inkml:trace>
  <inkml:trace contextRef="#ctx0" brushRef="#br0" timeOffset="35971.28">13079 1352 84 0,'0'0'638'0,"0"0"-637"0,0 0 10 16,0 0 47-16,0 0-34 15,91-39-22-15,-34 32-2 16,7 0-29-16,3-1-248 15,-3-6-235-15</inkml:trace>
  <inkml:trace contextRef="#ctx0" brushRef="#br0" timeOffset="36354.61">13670 1006 500 0,'0'0'369'0,"0"0"-367"0,0 0 10 16,-81-56 25-16,59 48 0 15,3 6-10-15,4 2 15 16,1 0-12-16,5 0-30 16,0 12 0-16,-1 6 0 15,3 4 2-15,2 1 1 16,2 2 6-16,3 1 8 15,0 3-5-15,0 2 4 16,0 1 2-16,0 6-9 16,0 1 1-16,11 9-5 15,0-1 2-15,-2 3 0 16,0-4 5-16,-4-7-10 0,4-3-1 16,-2-11-1-1,1-8 0-15,2-5-2 0,2-8-21 16,7-3-59-16,5-1-125 15,2-9-333-15</inkml:trace>
  <inkml:trace contextRef="#ctx0" brushRef="#br0" timeOffset="36652.82">13785 1263 842 0,'0'0'76'0,"0"0"-69"16,0 0 73-16,0 0-66 16,0 0-14-16,0 0 0 15,-24 59 8-15,24-32-4 16,10-3-4-16,7-6-2 16,2-4-8-16,-2-10 2 15,-1-2-2-15,-4-2 10 16,-2-5 0-16,-5-14 8 15,-5-9 0-15,0 1-2 16,0 0 4-16,-9 1-2 16,-6 2-8-16,4 4-4 15,1 3-61-15,7 3-100 0,3 4-304 16</inkml:trace>
  <inkml:trace contextRef="#ctx0" brushRef="#br0" timeOffset="37061.1">14007 996 669 0,'0'0'53'16,"0"0"-46"-16,0 0 38 15,0 0-24-15,0 0-17 16,0 0 20-16,79-1-19 0,-46 14-5 15,-5 1 0 1,-4-1-2-16,-7 1 0 0,-7-1-4 16,-6-2-7-16,-4 0-5 15,0 0 3-15,0-1 15 16,0 1 3-16,-3 2 1 16,0-1-3-16,0 1 4 15,2 1 10-15,1 2 14 16,0-1-2-16,0 4 3 15,7 2-5-15,5 0 3 16,5 3 14-16,-1 2-17 16,0 1-11-16,-2 3-4 15,-2 1-9-15,-9 0-1 16,-3 0-2-16,-19-2-16 16,-33-9-33-16,-31 1-47 15,-32-9-242-15</inkml:trace>
  <inkml:trace contextRef="#ctx0" brushRef="#br0" timeOffset="37806">9637 1668 164 0,'0'0'191'0,"0"0"-159"0,0 0 98 15,7-91 48-15,-1 56-84 16,0-6 6-16,0-9-48 16,1-7-24-16,2-7 4 15,2-7-16-15,8-3-9 16,5 4-7-16,-1 3-8 16,-1 9 3-16,-4 19 5 15,-9 14 0-15,-6 16 2 16,-3 8-2-16,0 1-6 15,0 3-15-15,0 20 14 16,0 16 7-16,0 14 14 16,0 9-6-16,12 7 6 15,3 5-13-15,-2 0-1 16,-4 0-5-16,-5-8-41 0,1-13-68 16,-1-19-208-16,1-15-84 15</inkml:trace>
  <inkml:trace contextRef="#ctx0" brushRef="#br0" timeOffset="37964.58">9683 1305 467 0,'0'0'277'16,"0"0"-277"-16,0 0 0 15,0 0 15-15,0 0-15 16,94-46-45-16,-31 31-145 15,5-2-78-15</inkml:trace>
  <inkml:trace contextRef="#ctx0" brushRef="#br0" timeOffset="38337.56">10330 931 509 0,'0'0'231'0,"0"0"-220"16,0 0 61-16,0 0 4 16,-89-48-41-16,69 48-21 15,-2 0 15-15,0 4 0 0,4 10-12 16,1-1-7-16,7 3-5 16,1-3-3-16,6 3-2 15,0 1 6-15,2 3 2 16,1 1 1-16,0 4 0 15,0-1-1-15,0 3 0 16,7 3 2 0,2 1-3-16,0 2 0 0,3 1 0 15,1 5 2-15,2 0-6 16,0 1-1-16,3-1-1 16,-2-3-1-16,-2-9-7 15,2-6-18-15,2-10-38 16,3-7-123-16,1-4-213 0</inkml:trace>
  <inkml:trace contextRef="#ctx0" brushRef="#br0" timeOffset="38564.12">10411 1116 780 0,'0'0'48'15,"0"0"-22"-15,0 0 47 16,0 0-56-16,0 0-3 16,0 0 11-16,-5 85 15 15,5-47-22-15,6 2-18 16,3-2 0-16,0-2-3 0,3-4-47 16,-3-5-92-16,3-11-136 15,0-10-57-15</inkml:trace>
  <inkml:trace contextRef="#ctx0" brushRef="#br0" timeOffset="39004.05">10561 903 534 0,'0'0'49'0,"0"0"-45"15,0 0 25-15,0 0-22 0,0 0 10 16,81-6 43-16,-54 6-34 16,-3 6-12-16,-3 2-13 15,-8 4-1-15,0-1-3 16,-2 3 3-16,-5 0 0 16,0 2 0-16,-3 2-10 15,-3 1 0-15,0 3 8 16,0 0 2-16,0 1 2 15,0-2 0-15,-3-1 1 16,0-2 6-16,3-1 4 16,0 0 9-16,0-1 4 15,4-1 10-15,5 0-2 0,2 3 2 16,-1-2 18-16,1 0-15 16,-4 2-4-16,-1 6-8 15,0 2 3-15,-6 5-6 16,0 4-7-16,-13-1-12 15,-32 0-5-15,-28-1 0 16,-26-1-29-16,-28-8-98 16,-22-10-265-16</inkml:trace>
  <inkml:trace contextRef="#ctx0" brushRef="#br0" timeOffset="39706.51">6112 1858 731 0,'0'0'18'0,"0"0"29"0,0 0 36 15,-1-83-32-15,1 47-26 16,0-4-2-16,0-3 12 16,0-3-10-16,4-2-17 15,8-5-7-15,0-5 0 16,3 2-2-16,-6 8-3 15,-2 14-1-15,-2 17 5 16,-5 14-1-16,0 3-8 16,0 9-14-16,0 25 14 15,4 18 9-15,4 15 1 16,2 4 10-16,5 1-3 0,-3-1-7 16,-3-7-1-16,0-5-3 15,-5-10-54-15,2-12-124 16,2-14-185-16</inkml:trace>
  <inkml:trace contextRef="#ctx0" brushRef="#br0" timeOffset="39860.1">6108 1645 674 0,'0'0'34'0,"0"0"-12"16,0 0 50-16,0 0-58 0,0 0-14 15,0 0-11 1,119-49-70-16,-46 34-185 0</inkml:trace>
  <inkml:trace contextRef="#ctx0" brushRef="#br0" timeOffset="40230.15">6679 1281 714 0,'0'0'55'0,"0"0"-53"15,0 0 32 1,-88-46 9-16,64 44-14 0,0 2 2 16,3 0 0-16,2 7-11 15,5 8-9-15,4 9-9 16,3 2 0-16,4 5 1 15,3 4 3-15,0 2-1 16,0 1 8-16,1-3-6 16,8-1 1-16,0-1 9 15,0 0-8-15,-3-1-3 16,6 2 0-16,-3 1 3 16,3-1-9-16,1-4 0 15,5-5-3-15,1-5-6 16,4-8-37-16,-1-5-70 15,2-7-113-15,0 0-106 16</inkml:trace>
  <inkml:trace contextRef="#ctx0" brushRef="#br0" timeOffset="40554.44">6709 1472 670 0,'0'0'50'16,"0"0"-38"-16,0 0 36 16,0 0-29-16,0 0 5 15,0 0-5-15,70-8-16 0,-45 8-3 16,-10 0 0-16,-3 8-3 16,-9 1-11-16,-3 4-2 15,0 2 16-15,0 4 5 16,-15 1-2-16,2 1 3 15,-2-4 4-15,3 1 1 16,6-2-5-16,6-6-1 16,0 1-4-16,0-5 0 15,19-2 4-15,6-4-5 16,14 0-9-16,9 0-78 16,3-12-201-16,-5-6-193 15</inkml:trace>
  <inkml:trace contextRef="#ctx0" brushRef="#br0" timeOffset="40944.66">6946 1194 254 0,'0'0'278'16,"0"0"-271"-16,0 0-6 15,0 0 48-15,0 0-8 16,0 0-18-16,113-17 2 15,-74 17-24-15,-5 0-1 16,-7 0 1-16,-9 0 1 16,-8 0-2-16,-8 0-6 0,-2 5-1 15,0 2 7 1,0 6 32-16,0 3-12 0,0 1 14 16,-5 3 4-16,1 4-15 15,0 0 2-15,4 8 12 16,0 0-6-16,0 6-3 15,0 1 3-15,7-3 13 16,5-2-5-16,2-3-18 16,3 0-14-16,1-3 0 15,-3 0-6-15,-7 0-2 16,-8 0-3-16,-9 0-22 16,-38-1-74-16,-33-7-61 15,-38-3-319-15</inkml:trace>
  <inkml:trace contextRef="#ctx0" brushRef="#br0" timeOffset="41692.87">2434 1874 562 0,'0'0'97'15,"0"0"-82"-15,0 0 98 16,0 0 19-16,0 0-32 16,0 0-64-16,21-58-33 15,-6 27 8-15,1-3-11 16,3-4 4-16,-2 1-4 0,4-1-5 16,-6 6-10-16,-2 5 4 15,-1 7-1-15,-4 6 9 16,-3 7 3-16,-3 3 0 15,-1 4 0-15,1 0-8 16,4 6-5-16,6 21-1 16,4 13 14-16,4 9 10 15,-1 5-6-15,3 1-1 16,-2-2 0-16,-2-7-3 16,-2-9-11-16,-4-5-44 15,3-11-137-15,-2-12-168 16</inkml:trace>
  <inkml:trace contextRef="#ctx0" brushRef="#br0" timeOffset="41872.16">2608 1724 161 0,'0'0'532'15,"0"0"-525"-15,0 0 0 16,0 0 43-16,0 0-25 15,0 0-20-15,112-34-5 16,-61 23-35-16,1-2-191 0,-4-1-138 16</inkml:trace>
  <inkml:trace contextRef="#ctx0" brushRef="#br0" timeOffset="42276.6">3211 1517 573 0,'0'0'28'16,"0"0"-2"-16,0 0 56 15,0 0-23-15,0 0-16 16,-82-44-12-16,57 43-21 0,-2 1-4 15,4 0 0 1,-2 4-1-16,10 4-1 0,5 0 3 16,2 2 1-16,5 5-7 15,-1 2 5-15,4 1-5 16,0 4 2-16,0 0 5 16,0 2 10-16,0 1 1 15,7 3-1-15,-1 4 3 16,0 6 8-16,0-1-4 15,6-1-8-15,0-2-14 16,3-4-2-16,3-9-2 16,1-4-8-16,8-8-34 15,1-8-67-15,5-1-172 16,0-5-29-16</inkml:trace>
  <inkml:trace contextRef="#ctx0" brushRef="#br0" timeOffset="42719.85">3293 1617 667 0,'0'0'7'0,"0"0"80"15,0 0 0-15,0 0-59 16,0 0-15-16,0 0-11 16,15-4 4-16,6 4-6 15,0 10 0-15,-2-1-18 16,-5 4-58-16,-4 1-20 15,-6 3-18-15,-4 0 33 0,0 2 11 16,-1-2 19-16,-11-3 22 16,2-5 23-16,2-3 6 15,5-1 15-15,0-5 9 16,3 2-10-16,0-2-3 16,0 1 5-16,11 2 52 15,2 0 0-15,2 5-11 16,3 0-4-16,-3 3 1 15,-3 1-6-15,1 3-5 16,1 0-14-16,-1 4-14 16,-4-1-12-16,0 2 1 15,-6-4-3-15,1 0-1 0,-4-2 1 16,-4-2 0-16,-17-1 0 16,-9-5 6-16,-3-6-6 15,2 0-2-15,4-9-28 16,8-19-111-16,14-12-121 15,5-12-134-15</inkml:trace>
  <inkml:trace contextRef="#ctx0" brushRef="#br0" timeOffset="43136.97">3570 1316 614 0,'0'0'93'0,"0"0"-76"15,0 0 96-15,0 0-50 16,0 0-33-16,0 0-5 0,48-20-18 16,-12 20-1-16,-3 14-6 15,-2 3 0-15,-7 2-1 16,-8 1-5-16,-5-1 5 16,-8 1 1-16,0 0 5 15,-3 1 2-15,0 0 1 16,0 1 0-16,0 0 6 15,0 5-10-15,0 2-2 16,0 0-2-16,3 2 1 16,6 0 2-16,1 1-3 15,1 0 8-15,2-1 8 16,-2 1 1-16,0-3-4 16,0-1 4-16,-2-3-1 0,1-1-3 15,-2-5-7-15,-4-1-3 16,-1-2-2-16,-3-4-2 15,0 0 1-15,-19-2-5 16,-18 0-12-16,-20-3-52 16,-12-4-108-16,-4-3-222 15</inkml:trace>
  <inkml:trace contextRef="#ctx0" brushRef="#br0" timeOffset="45156.26">16761 2810 899 0,'0'0'43'0,"0"0"-8"16,0 0 85-16,0 0-23 16,0 0-33-16,0 0-29 15,0 0-29-15,-8 8-6 16,8 27 0-16,6 14 27 16,5 8-4-16,2-1-7 15,2 0 7-15,-2 0-13 0,-4-7 2 16,-3-6-12-16,-3-7 1 15,-1-9 0 1,0-10-1-16,-2-6-5 0,0-7-24 16,0-4-33-16,0 0-40 15,0 0-30-15,0-17-69 16,-7-9-677-16</inkml:trace>
  <inkml:trace contextRef="#ctx0" brushRef="#br0" timeOffset="48768.51">17018 2774 301 0,'0'0'57'0,"0"0"-30"16,0 0 76-16,0 0-12 16,0 0-5-16,0 0-27 15,-71-24-28-15,59 24-4 16,1 0-12-16,0 0 4 0,2 0 9 15,-1 0 5-15,0 0-4 16,1 0-8-16,-4 5-6 16,3-1 2-16,-3 3 4 15,0 1-6-15,1 0 6 16,-1 4-8-16,1 0 4 16,1 0-4-16,3 0 8 15,2-3-5-15,0 2-9 16,1 1-4-16,-1 1 4 15,-1 3 0-15,4 1-1 16,-2 0 1-16,2 2-2 16,0-1 2-16,0 0 4 15,2 2-7-15,-1 0 0 16,2-1 3-16,0 1-4 16,0 0 3-16,2-3-1 0,2 4-1 15,4-3-4-15,2 2 2 16,-1-4 0-16,5 1-2 15,0-3 3-15,0-3 2 16,4-2-2-16,-3 0-3 16,-1-1 6-16,2-1-5 15,-3-1-1-15,2 0 0 16,0-4 1-16,0 1 1 16,4-3-1-16,2 3 0 15,3-3-2-15,1 0 1 16,0 0-4-16,-1 0-1 15,-6 0 0-15,-7 0-1 0,-5 0 6 16,-5 0 0-16,-1 0 6 16,0 0-3-16,0 0 6 15,0 0 6-15,0 0-1 16,0 0-3-16,0 0-8 16,0 0-3-16,0 0 0 15,0 0 0-15,0 0-2 16,0 0 0-16,0 0-4 15,0 0 2-15,-7 0 4 16,-13 0 0-16,-3 0 0 16,-6 0 0-16,3 0 1 15,0 0 2-15,-3 0-3 0,6 0 1 16,0 0-1 0,7-7 2-16,1 2-1 15,4-3 2-15,4 0 0 0,-2-1 3 16,2-1-5-16,2-2 1 15,-2-2-2-15,-1 1 0 16,2-1 0-16,-1-1-1 16,2 2 0-16,-1 0 1 15,1 1-3-15,3 2 1 16,2-2-6-16,0 0 0 16,0-3-2-16,0 1 5 15,2-5-18-15,8 1 16 0,0-3-3 16,-1 1-1-16,3-1 0 15,-1 4-1 1,-5 7 6-16,1-2 2 0,-4 5 4 16,0-1-1-16,0 0-1 15,1 3 2-15,3-1-2 16,3-2-10-16,0 1-3 16,4-1 3-16,7-1 1 15,1 1 5-15,3 0-2 16,-1 0 2-16,2-1 1 15,-6 2-1-15,1 0-3 16,-6 4 3-16,-4 0 6 16,-2-1 2-16,-5 1-2 15,-1 2 0-15,0-2 4 16,0 1 1-16,-1-2 0 0,-1 0-4 16,1 3 1-16,-2 1 1 15,0-2 0-15,0 2-2 16,0 0-1-16,0 0-2 15,0 0 2-15,0 0 3 16,0 0 7-16,-5-2 3 16,-4-1-13-16,-2-1 2 15,-2-1 3-15,1 2-4 16,-4-2 3-16,2 4 1 16,-2-2-2-16,4 3-2 15,-1 0 0-15,5 0 1 16,-1 0 2-16,-1 0-4 15,1 0 2-15,-3 0 2 0,-4 3 0 16,-1 3 5 0,-2-1-1-16,-2 2-3 0,1 0-1 15,0 2 1-15,2-3 0 16,6 4 1-16,1-3-2 16,3 3 1-16,2-1-5 15,0 2 1-15,1 3 1 16,0 3 0-16,1 2 2 15,2 3 0-15,0-2-4 16,2 3 3-16,0-3-3 16,0 1 0-16,0-1 0 15,0 1 0-15,0-1 1 16,4-1-1-16,2-1 0 0,2 1-1 16,2-2 1-16,3-1 2 15,1 0 0-15,2-2-1 16,-1-1 1-16,3-3-2 15,-1-2-2-15,2-3-1 16,3-1 2-16,0-3-2 16,1-1 0-16,-1 0 2 15,-1 0 1-15,-7 0-1 16,-1 0 1-16,-7 0 0 16,-3 0 0-16,0 0 0 15,-3 0 4-15,0 0-4 16,0 0 1-16,0 0 3 0,0 0 0 15,0 0-1 1,0 0-2-16,0 0 0 0,0 0 1 16,0 0-1-16,0 0 1 15,0 0-2-15,0 0 2 16,0 0 0-16,0 0 0 16,0 0-1-16,0 0-1 15,0 0 0-15,0 0 4 16,0 0-4-16,0 0 2 15,0 0 2-15,0 0-3 16,0 0 0-16,0 0-1 16,0 0-3-16,0 0 2 15,0 0 0-15,0 0-1 16,0 0 0-16,0 0-4 0,-2 3-1 16,-4 1 6-16,-5 3 1 15,-6 0 0-15,-7-1 0 16,-9-1 2-16,-4-1-1 15,-3-4-1-15,4 0-2 16,8 0 1-16,7 0 2 16,6 0 1-16,4-7 5 15,5-2-5-15,-1-4 1 16,4 1-3-16,2-5-1 16,1 2-2-16,0 1-4 15,0 1 5-15,0 4-4 16,0 2 6-16,-2 0 0 15,2 0 0-15,0 0 0 0,0-4-1 16,0 0-5-16,2-2 5 16,9-4-2-16,0-2-3 15,3-4 2-15,2-4-1 16,2-2-6-16,0-1 5 16,2 1-3-16,-3-1 6 15,1 2-2-15,-3 6 5 16,1 2-5-16,1 5 2 15,-3 4 0-15,0 3-6 16,1 1 5-16,-2 0-8 16,5 2-8-16,-3 1 2 15,1 1 2-15,-2 1 3 0,-2 2 4 16,-5 0 3 0,-2-3-3-16,-2 3 7 0,-3 0 0 15,0 0 2-15,0 0-3 16,0 0 1-16,0 0 2 15,0 0 9-15,0 0-9 16,0 0 0-16,0 0-2 16,0 0-11-16,0 8-33 15,-6-1-148-15,0-5-195 16</inkml:trace>
  <inkml:trace contextRef="#ctx0" brushRef="#br0" timeOffset="55989.24">1278 9011 273 0,'0'0'185'0,"0"0"-178"15,0 0 77-15,0 0 24 16,0 0-48-16,0 0-9 16,0 0 15-16,0 0-23 15,-66-16-10-15,65 16-12 0,-2 0-4 16,-9 0 14-16,-6 3 7 15,-9 14-2-15,-9 7 8 16,-4 0-9-16,0 7-1 16,4 1-8-16,3-1-11 15,9 6-8-15,9 4-4 16,8 6 1-16,7 4 3 16,0-3 0-16,16-4-7 15,8-4 4-15,6-4-4 16,6-5 1-16,4-7-2 15,9-10 1-15,4-10-66 16,5-4-176-16,0-10-291 16</inkml:trace>
  <inkml:trace contextRef="#ctx0" brushRef="#br0" timeOffset="56332.79">1487 9211 476 0,'0'0'387'0,"0"0"-373"16,0 0 87-16,0 0 6 16,0 0-61-16,0 0-6 15,-14 0-9-15,25 0-13 16,17 0-6-16,11 0 0 16,13 0-6-16,3 0-6 15,-4-1-9-15,-3 1-70 16,-3 0-153-16,-17 0-253 15</inkml:trace>
  <inkml:trace contextRef="#ctx0" brushRef="#br0" timeOffset="56528.78">1560 9403 762 0,'0'0'73'0,"0"0"-34"0,0 0 91 15,0 0-52-15,0 0-41 16,0 0-17-16,80-17 6 16,-14 1-21-16,16 2-5 15,3-3-36-15,-4 2-113 16,-7-2-233-16</inkml:trace>
  <inkml:trace contextRef="#ctx0" brushRef="#br0" timeOffset="56929.7">2273 8861 895 0,'0'0'26'16,"0"0"36"-16,0 0 77 15,0 0-82-15,0 0-46 16,0 0-5-16,-30 54 34 16,30-12 7-16,0 8-20 15,0-1 6-15,0-1-7 0,0 3-1 16,0-2-4-16,0 2 2 16,0 1-12-16,0-3 14 15,0-8-18-15,0-7 7 16,0-9 6-16,-3-9-6 15,1-9-1-15,2-2-9 16,-1-5 5-16,1 0-1 16,0 0 1-16,0 0-2 15,0 0-4-15,0 2-3 16,-2-2-19-16,-8 3-89 16,-8-3-150-16,-9 0-876 0</inkml:trace>
  <inkml:trace contextRef="#ctx0" brushRef="#br0" timeOffset="58273.28">1072 11014 476 0,'0'0'168'0,"0"0"-131"15,0 0 100-15,0 0 3 16,0 0-51-16,0 0-77 15,0-64 7-15,0 31-2 16,0-4 0-16,2-4-9 16,1-2 8-16,1-9-7 15,-3-10-7-15,2-13 0 16,-1-7 1-16,1 1-3 16,-3 9 0-16,0 16 1 15,0 14 8-15,0 9-3 16,0 8 2-16,6 5-5 15,0 7-1-15,-3 6 0 0,4 2 3 16,-5 3 1-16,-1 1 5 16,1 1-6-16,2 0-5 15,7 17-7-15,5 11 7 16,4 12 4-16,-1 6-3 16,0 10 2-16,-2 8 7 15,-1 7 2-15,-4 4 2 16,-2-5-3-16,-4-1-9 15,-3-5-3-15,-3-6 1 16,0-4 0-16,0-11-29 16,2-6-68-16,1-12-97 15,-3-15-243-15</inkml:trace>
  <inkml:trace contextRef="#ctx0" brushRef="#br0" timeOffset="58508.43">1051 10637 506 0,'0'0'68'0,"0"0"-57"15,0 0 73 1,0 0-15-16,0 0-6 0,0 0 26 15,81-3-7-15,-38 3-48 16,3 0-31-16,-1 0-3 16,-3 0-59-16,-6-8-327 15</inkml:trace>
  <inkml:trace contextRef="#ctx0" brushRef="#br0" timeOffset="58959.16">1593 10637 786 0,'0'0'158'16,"0"0"-150"-16,0 0 82 16,0 0-18-16,0 0-34 15,0 0-14-15,13-3-3 16,23-3-2-16,16-3-7 16,17 1-12-16,8-2-3 15,-1 3-7-15,-5 0-44 16,-15 2-124-16,-19 3-176 15</inkml:trace>
  <inkml:trace contextRef="#ctx0" brushRef="#br0" timeOffset="59167.6">1700 10830 979 0,'0'0'34'0,"0"0"-24"16,0 0-10-16,0 0 21 15,0 0-12-15,116-28-9 16,-36 9-19-16,6-3-228 16,-1-4-468-16</inkml:trace>
  <inkml:trace contextRef="#ctx0" brushRef="#br0" timeOffset="60075.36">2756 10226 556 0,'0'0'51'0,"0"0"83"16,0 0 5-16,0 0-53 15,0 0 11-15,0 0-34 16,0-20-19-16,0 20-12 16,0 0-13-16,0 0-2 15,0 0 0-15,0-1 0 16,0-1 3-16,0 2-2 15,0 0-5-15,0-1-1 16,0 1-5-16,0 0 1 16,0 0-5-16,0 0-2 0,0 0-1 15,0 0 1 1,0 0-1-16,0 0 1 0,0 0 0 16,0 0-1-16,0 0 2 15,0 0-1-15,0 0 1 16,0 0 1-16,0 0-1 15,0 0 1-15,0 0-1 16,0 0 0-16,0 0 0 16,0 0-2-16,0 0-1 15,0 0-3-15,0 10-5 16,0 13 7-16,0 10 2 16,0 7 0-16,0 10 1 15,0 9 2-15,0 5 4 16,0 4 0-16,0-5 0 0,-3-3 5 15,0-6-8-15,3-7-1 16,0-10-3-16,0-8 0 16,0-12 0-16,0-8 0 15,0-6 0-15,0-3 0 16,0 0 2-16,0 0-1 16,0 0-1-16,0-4-34 15,0-13-76-15,0-11-168 16,6-1-409-16</inkml:trace>
  <inkml:trace contextRef="#ctx0" brushRef="#br0" timeOffset="60454.56">3308 10127 732 0,'0'0'61'0,"0"0"-30"16,0 0 97-16,0 0-50 16,0 0-66-16,0 0-8 15,-9 49 20-15,0-1 20 0,5 10-6 16,1 4-4-16,1 7-10 15,2 1 3-15,0-2-4 16,0-1-7-16,0-4-4 16,3-9-6-16,0-6-4 15,-1-9-2-15,1-11 0 16,-2-9-1-16,2-8 1 16,-3-5 0-16,1-4-2 15,2-2-27-15,2 0-73 16,4-20-150-16</inkml:trace>
  <inkml:trace contextRef="#ctx0" brushRef="#br0" timeOffset="60845.66">3806 10330 949 0,'0'0'48'0,"0"0"-39"15,0 0-7-15,-88 61 62 16,54-8 7-16,4 5-13 16,12-2-22-16,12-4-10 15,6-10-17-15,6-7-9 16,21-9 2-16,12-12-2 0,11-11 7 15,7-3-7 1,0-12-7-16,-8-13-15 0,-10-8 15 16,-12-10 3-16,-13-12 4 15,-11-7-2-15,-3-5-6 16,-7 10-4-16,-12 12 6 16,-10 18 5-16,-5 14-1 15,-2 7-3-15,2 6 3 16,8 0-15-16,12 2-55 15,14 8-114-15,4-3-262 16</inkml:trace>
  <inkml:trace contextRef="#ctx0" brushRef="#br0" timeOffset="61238.24">4443 9934 703 0,'0'0'116'0,"0"0"-68"15,0 0 74-15,0 0-46 16,0 0-59-16,0 0-15 16,0 38 28-16,0 16 37 15,0 13-7-15,-6 4-32 0,2 4-7 16,-4 4-6-16,5-1 11 15,-4-2-14-15,5-9-6 16,2-7-4-16,0-11 12 16,0-10 10-16,0-11-14 15,2-11-3-15,2-9 4 16,-4-5 2-16,0-3-2 16,0 0 18-16,0 0 15 15,0 0-9-15,0 0-18 16,0 0-17-16,0-5-3 15,0-6-82-15,-10-2-105 16,-2-2-394-16</inkml:trace>
  <inkml:trace contextRef="#ctx0" brushRef="#br0" timeOffset="65522.06">13697 8390 103 0,'0'0'386'0,"0"0"-376"16,0 0 85-16,0 0 52 15,0 0-61-15,0 0-33 16,0 0-7-16,-69-12-3 16,39 27 9-16,-3 4-18 15,-2 8-4-15,0 4-13 16,1 2 5-16,9 4 6 16,2 2-8-16,10 0-4 15,7-1-3-15,6-4-2 16,0-3-7-16,21-6 4 0,15-6-4 15,11-6 0 1,10-9 5-16,4-4-8 0,-5 0 0 16,-6-8 2-16,-9-10 1 15,-12-5 0-15,-9-7 0 16,-11-5-2-16,-9-4-4 16,0-6 1-16,-14-3-3 15,-10-1 4-15,-2 6 0 16,0 7 0-16,2 11 0 15,2 11 0-15,-2 6-2 16,0 3-4-16,-4 5-18 16,4 0-25-16,1 5-40 0,12 9-87 15,9 0-245 1</inkml:trace>
  <inkml:trace contextRef="#ctx0" brushRef="#br0" timeOffset="66137.5">14274 8308 582 0,'0'0'95'15,"0"0"-91"-15,0 0 115 0,-91-39-38 16,70 35-41-16,0-1-6 16,5 2 15-16,2 3-20 15,5 0-16-15,-1 0-4 16,3 0-7-16,-3 6 2 15,2 7 4-15,0 4 7 16,1 3-2-16,1 2 3 16,-1 4 4-16,2 2 0 15,2 5 1-15,3 4-3 16,0 4-6-16,0 4 0 16,0 2-5-16,5 1 0 15,6-2-3-15,3-2-3 16,2-3 4-16,-1-5-5 0,4-7 0 15,-3-5-1-15,3-7-1 16,3-8-31-16,8-5-60 16,3-4-186-16,3-9-266 15</inkml:trace>
  <inkml:trace contextRef="#ctx0" brushRef="#br0" timeOffset="66455.75">14543 8531 789 0,'0'0'100'0,"0"0"-74"15,0 0 99-15,0 0-82 16,-82 25-24-16,60 0 5 16,9 1 0-16,7 3-13 15,6-4-10-15,0-4 1 16,12-4-2-16,14-6 0 15,3-8 0-15,4-3-14 16,-3 0 0-16,-5-17 4 16,-7-5 10-16,-10-6 3 15,-8-3-1-15,0-3-2 16,-20-2 2-16,-11 5-2 16,-6 2-3-16,-1 9 1 15,5 11-29-15,14 6-71 16,16 3-97-16,3 0-327 0</inkml:trace>
  <inkml:trace contextRef="#ctx0" brushRef="#br0" timeOffset="66856.11">14681 8303 774 0,'0'0'22'15,"0"0"-3"-15,0 0 62 16,0 0-80-16,0 0 3 16,0 0 2-16,122-3-5 15,-74 17 7-15,-3 2-8 0,-9-2 0 16,-11-2-1-16,-10-2-2 16,-10-1 2-16,-5-1-1 15,0 1 2-15,-3 4 0 16,-9 1 19-16,-2 3 5 15,2 4-2-15,5 3-12 16,1 1-2-16,2 3 4 16,4 0-5-16,0 3-7 15,5-1 6-15,9 1 4 16,2 1 6-16,-4-2 1 16,-1 0 5-16,-3-2-6 15,-5-1-5-15,-3 0-5 16,-11-2-6-16,-36-1-3 15,-35-6 2-15,-43-5-97 0,-45-11-327 16</inkml:trace>
  <inkml:trace contextRef="#ctx0" brushRef="#br0" timeOffset="67491.41">10175 8358 120 0,'0'0'314'15,"0"0"-241"-15,0 0 118 16,0 0-43-16,0 0-65 16,0 0-18-16,-22 3-17 15,-2 18-5-15,-5 5-1 16,4 5-11-16,6 0-21 15,8 0-6-15,8-1-3 16,3-5-2-16,3-6 1 16,24-8-3-16,12-8 3 15,9-3-1-15,1-1-15 16,-3-17-1-16,-13-5 12 0,-12-3 5 16,-15-3 2-16,-6-4-2 15,-10 1-2-15,-16 2 1 16,-4 8-1-16,0 5-1 15,5 11-17-15,10 3-47 16,9 3-87-16,6 0-245 16</inkml:trace>
  <inkml:trace contextRef="#ctx0" brushRef="#br0" timeOffset="67904.58">10817 8179 829 0,'0'0'36'15,"0"0"-27"-15,-99-64 90 16,65 51-48-16,1 6-32 16,6 7-5-16,5 0 8 15,7 0-5-15,2 3-13 16,0 13-1-16,0 2 0 15,6 4 4-15,1 1 1 16,3-1 3-16,0 2 7 16,1-1-1-16,-1 5 0 15,0-1 4-15,-1 4 2 16,1-2 8-16,1 7-17 0,-1 3-1 16,3 3-9-16,0 1 0 15,0 0 0-15,6-1 0 16,9-2-2-16,3-7 0 15,5-5-2-15,2-8 0 16,0-7 0-16,3-7-11 16,2-6-42-16,0 0-51 15,1-16-98-15,-2-7-229 16</inkml:trace>
  <inkml:trace contextRef="#ctx0" brushRef="#br0" timeOffset="68121.7">10942 8361 467 0,'0'0'418'0,"0"0"-403"15,0 0 135-15,0 0-72 16,0 0-66-16,0 0 12 16,-57 56 3-16,50-20-3 15,4 6-10-15,3 1-8 16,0 1-4-16,0-3-1 15,0-5-1-15,0-5-3 16,7-8-37-16,2-6-111 16,9-11-205-16</inkml:trace>
  <inkml:trace contextRef="#ctx0" brushRef="#br0" timeOffset="68505.08">11063 8218 422 0,'0'0'416'0,"0"0"-412"15,0 0 71-15,0 0-75 16,0 0 5-16,0 0-5 16,71-28 8-16,-41 34-3 15,-5 4-3-15,-7 0-1 0,-3 2-1 16,-9-2 0-1,-4-1 0-15,-2 1 6 0,0-1 6 16,0 2 5-16,-2 2 0 16,-4 3 10-16,-1 0-13 15,1 6 0-15,1 0 11 16,1 5 2-16,1 2-9 16,1 2 4-16,2 2-5 15,-3 4 0-15,-4 1-3 16,-6-1-3-16,-16 0-8 15,-20-4-3-15,-23-2-3 16,-31-4-62-16,-35-7-175 16,-31-12-501-16</inkml:trace>
  <inkml:trace contextRef="#ctx0" brushRef="#br0" timeOffset="69255.03">6401 8190 614 0,'0'0'53'0,"0"0"75"16,0 0-18-16,0 0-66 15,0 0 10-15,-70 90 8 0,54-40-3 16,5 5-15-16,7 1-16 15,4-3-8-15,0-9-15 16,18-10-3-16,12-12-1 16,4-10 0-16,11-12 1 15,1 0 1-15,-1-18-2 16,-6-9-1-16,-14-6 1 16,-13-8-2-16,-12-2 1 15,0-6-5-15,-21 3 0 16,-9 3-1-16,-7 11-1 15,0 8 3-15,1 14-9 16,6 10-16-16,9 0-55 16,14 0-83-16,7 5-235 15</inkml:trace>
  <inkml:trace contextRef="#ctx0" brushRef="#br0" timeOffset="69705.67">6999 8013 593 0,'0'0'26'0,"0"0"-19"0,0 0 111 15,0 0-38-15,-98 7-34 16,79 10 20-16,1 4-23 16,4 6-15-16,1 5-8 15,4 0-3-15,3 1 5 16,1 1-9-16,0 2 7 16,2-2-4-16,0 1-3 15,-2-3-5-15,1 1 3 16,-1 0 5-16,-1 1 0 15,2 2-7-15,4 1-2 16,0-1-4-16,0 0 2 16,0-2-2-16,7-3-2 15,4-6-1-15,1-3 0 0,1-8-1 16,1-5 1-16,8-6-4 16,8-3-51-16,6-1-124 15,5-21-187-15,1-6-201 16</inkml:trace>
  <inkml:trace contextRef="#ctx0" brushRef="#br0" timeOffset="70023.14">7137 8263 149 0,'0'0'608'15,"0"0"-597"-15,0 0 64 0,0 0 6 16,0 0-66-1,0 0-15-15,-12-9 1 0,24 15 3 16,9 4 7-16,2 3 0 16,-1 1-5-16,-3-1-4 15,-7-1 3-15,-5 2-5 16,-7 1 1-16,0 2 2 16,0 3 4-16,-7 0 12 15,-7 4 6-15,0 1 0 16,0 0-12-16,8-3-4 15,4-2-4-15,2-4-3 16,2-5-2-16,26-5-3 16,14-6-16-16,15 0-99 15,7-9-174-15,3-13-125 16</inkml:trace>
  <inkml:trace contextRef="#ctx0" brushRef="#br0" timeOffset="70389.21">7486 8050 603 0,'0'0'6'0,"0"0"16"16,0 0 24-16,0 0-36 16,0 0 18-16,0 0 33 0,70 7-33 15,-40 3-23 1,-5 1-3-16,-5-1-1 0,-7 2-1 15,-7-1 0-15,0 2 0 16,-3 4 3-16,-3 3 10 16,0 5 17-16,0 0 13 15,0 2-7-15,0 1-14 16,0 2 7-16,0-3 4 16,0 5-7-16,10 1-4 15,2 1-11-15,4 1-6 16,-5 2-3-16,-2-3-1 15,-9 2-2-15,-6-4-2 16,-41 1-16-16,-33-1-53 0,-36-3-166 16,-35-4-268-1</inkml:trace>
  <inkml:trace contextRef="#ctx0" brushRef="#br0" timeOffset="71121.17">2613 7841 467 0,'0'0'12'0,"0"0"33"16,0 0 90-16,0 0-74 16,-88-11 26-16,63 11-3 0,-7 20-25 15,-2 9-6-15,-2 8-14 16,8 4 7-16,4 0-17 15,15-3-14-15,6-4-7 16,3-7-5-16,12-10-3 16,15-9 0-16,12-8-1 15,7-1 2-15,3-22-2 16,-7-4-2-16,-14-4 2 16,-11-3 1-16,-15 0 0 15,-2-2-3-15,-10 2-7 16,-17 4-4-16,-4 8-15 15,1 8-15-15,5 11-48 16,10 3-68-16,12 0-204 16</inkml:trace>
  <inkml:trace contextRef="#ctx0" brushRef="#br0" timeOffset="71556.03">2974 7695 733 0,'0'0'35'16,"0"0"-18"-16,0 0 74 0,-102-67-52 16,71 57-20-1,1 6 6-15,3 4 13 0,5 0-21 16,4 0-16-1,5 11-1-15,2 7 0 0,4 0 0 16,4 4 1-16,3 2 2 16,0 4 3-16,0-2 3 15,0 6 5-15,10 2-6 16,-1 0 2-16,0 2 6 16,-1 0-2-16,-1 3-9 15,-4 2 13-15,0 4-1 16,0 4-4-16,-3 0-1 15,3-2-4-15,2-7-3 16,5-4-3-16,0-8 1 16,4-7-2-16,2-7-1 0,-1-5 0 15,3-8-6 1,7-1-24-16,5-11-63 0,6-16-158 16,9-11-218-16</inkml:trace>
  <inkml:trace contextRef="#ctx0" brushRef="#br0" timeOffset="71987.95">3202 7821 760 0,'0'0'5'16,"0"0"10"-16,0 0 26 0,0 0-41 15,0 0-5 1,0 0 5-16,-4 29 18 0,18-14-16 15,0 2 1-15,2 0 6 16,-8-2-9-16,-5-1-4 16,-3-2-8-16,0 1 8 15,0-2 0-15,-5 0-8 16,-5-3 12-16,-2 1 4 16,6-1 4-16,0 1 2 15,3 2 9-15,3 0 8 16,0 1-1-16,0 2-8 15,9 0 0-15,12 2-4 16,0 1-3-16,6 0-6 16,-2 2 1-16,-4 1-3 15,-8-1-3-15,-8 1 1 16,-1-4-1-16,-4 1-1 0,-6-2-4 16,-18 0 5-16,-11-5 7 15,-9-5 2-15,-5-3-9 16,6-2-9-16,10-19-34 15,14-18-86-15,19-18-168 16,0-12-199-16</inkml:trace>
  <inkml:trace contextRef="#ctx0" brushRef="#br0" timeOffset="72405.44">3402 7582 768 0,'0'0'37'0,"0"0"13"0,0 0 57 16,0 0-66-16,0 0-30 16,0 0-10-16,16-7 2 15,10 14 8-15,5 7-10 16,-1 1-1-16,-5-1-3 16,-7-1 3-16,-1 0 3 15,-6-2-3-15,-5 1 0 16,-1 3-1-16,-5 0-2 15,0 3 2-15,0 4 1 16,0 3 1-16,0 2 0 16,0 4 0-16,0 2 1 15,9-1-1-15,4 1 1 16,1-2-2-16,2-1 0 0,-1 2 1 16,0 0 1-1,-3 0 4-15,-2 3-3 0,-1-3 9 16,-3-2 8-16,-3 1-3 15,-3-3 2-15,0 0-15 16,-22-1-2-16,-17 1 0 16,-22 0 1-16,-24 1-3 15,-23-1-57-15,-29-4-162 16</inkml:trace>
  <inkml:trace contextRef="#ctx0" brushRef="#br0" timeOffset="73907.12">1068 12246 640 0,'0'0'96'0,"0"0"-47"16,0 0 49-16,-97-13-43 16,70 13-25-16,0 13-4 0,10 14 3 15,6 19-18 1,9 8-5-16,2 12 21 0,0 6 8 15,15-2-7-15,3 0 4 16,9-9-9-16,4-13-9 16,5-14-12-16,7-10 0 15,11-18-2-15,1-6 6 16,2-6-3-16,-8-23-3 16,-12-14-9-16,-13-11 8 15,-16-11 0-15,-8-2-3 16,-8-1 2-16,-20 2 2 15,-10 3 1-15,-3 10-1 16,-4 14 0-16,3 15-1 0,-1 15-2 16,4 9-1-1,9 0-5-15,5 20-61 16,11 4-97-16,14-1-275 0</inkml:trace>
  <inkml:trace contextRef="#ctx0" brushRef="#br0" timeOffset="74232.03">1924 12269 699 0,'0'0'398'0,"0"0"-387"16,0 0 30-16,0 0 33 16,0 0-48-16,0 0-16 15,-9-12 11-15,46 12 9 16,21 0-6-16,15 0-19 16,5 0-5-16,4-3-3 15,-10-4-13-15,-16 3-21 16,-20-1-33-16,-18 2-29 15,-18 3-38-15,-5 0-63 16,-29-5-462-16</inkml:trace>
  <inkml:trace contextRef="#ctx0" brushRef="#br0" timeOffset="74442.27">1863 12679 356 0,'0'0'797'0,"0"0"-785"16,0 0 58-16,0 0 42 15,0 0-86-15,82-70-19 16,-2 47 1-16,11 1-8 16,0 0-4-16,-3 3-31 0,-12 0-156 15,-19-1-582-15</inkml:trace>
  <inkml:trace contextRef="#ctx0" brushRef="#br0" timeOffset="87140.93">20491 1601 713 0,'0'0'73'15,"0"0"-72"-15,0 0 21 16,0 0 96-16,0 0 0 16,0 0-59-16,0 0-31 15,0 0-4-15,0-78 0 16,1 44-5-16,6-13-3 16,3-14-7-16,0-12-4 0,5-8-3 15,5-8-2 1,-1 0 0-16,-2 0 0 0,-1 6 2 15,-3 11-2-15,0 18 0 16,-2 16 0-16,-3 14 0 16,-4 15 1-16,0 5 0 15,-4 4-1-15,3 0 0 16,3 8-5-16,7 23-1 16,9 20 6-16,5 19 6 15,-2 20-1-15,-5 11 1 16,-9 13 3-16,-11 6-3 15,0-3-6-15,-4-10 0 16,-11-15-1-16,4-17-11 16,7-15-51-16,4-17-126 15,0-16-273-15</inkml:trace>
  <inkml:trace contextRef="#ctx0" brushRef="#br0" timeOffset="87346.45">20502 1229 845 0,'0'0'45'0,"0"0"-43"16,0 0 6-16,0 0 37 15,0 0 3-15,0 0-33 0,144-24-15 16,-62 23-7-16,7-4-165 15,1-6-294-15</inkml:trace>
  <inkml:trace contextRef="#ctx0" brushRef="#br0" timeOffset="87801.86">22561 899 687 0,'0'0'199'0,"0"0"-174"16,0 0 15-16,0 0 16 0,0 0-18 15,0 0-33-15,-7 65 31 16,7-3 34-16,4 10-43 15,4 10-1-15,1 4-19 16,-5 3 2-16,-1-3-6 16,-1-6-3-16,-2-11 3 15,0-8-6-15,0-10-4 16,0-10-34-16,1-13-143 16,7-14-90-16,2-14-329 15</inkml:trace>
  <inkml:trace contextRef="#ctx0" brushRef="#br0" timeOffset="88306.95">22552 886 800 0,'0'0'37'0,"0"0"-28"16,0 0-4-16,0 0 0 15,0 0 3-15,0 0 17 16,97 10-17-16,-43 11-8 16,-4 4 0-16,-3 2-18 15,-7 0-53-15,-11 0-53 16,-10 1 63-16,-15-1 44 16,-4-3 7-16,-10 0-5 15,-17-4 13-15,-7-1 2 16,-1 0 6-16,2-4 2 15,8 0 6-15,4 1-2 16,11 0 6-16,7 1-4 0,3 3-1 16,0-1 1-16,16 4 31 15,8 1 14-15,3 0-7 16,0 1-7-16,0 1-14 16,-3 1-13-16,-2 4-16 15,-4 7 2-15,-11 1-2 16,-7 5-1-16,0-2-1 15,-23-2 1-15,-12-3 8 16,-5-6 3-16,-11-4-2 16,-4-11 2-16,-6-9 3 15,-5-7-7-15,-4 0-6 16,4-14-2-16,13-15-53 0,23-7-179 16,30-12-284-16</inkml:trace>
  <inkml:trace contextRef="#ctx0" brushRef="#br0" timeOffset="89656.19">25004 1090 518 0,'0'0'155'0,"0"0"-134"0,0 0 80 16,0 0-31-16,0 0-34 15,-114 6 8-15,73 17-1 16,1 9-12-16,7 9-16 16,10 6-4-16,7 3 0 15,10 0 6-15,6-4-9 16,0-9 1-16,23-11-9 16,14-10 4-16,10-7 1 15,6-9-4-15,2 0-1 16,-5-8-4-16,-9-13-5 15,-9-9 4-15,-9-10 5 16,-9-4 0-16,-10-6 0 16,-4 3-1-16,0 8 1 0,-7 9 5 15,-5 9-1 1,0 9 11-16,5 10 2 0,-1 2-13 16,-2 2-4-16,1 15-4 15,3 5 4-15,4 4 3 16,2 4 0-16,12-1-2 15,20 0 0-15,9-8-1 16,7-7 0-16,4-8-6 16,-4-6-24-16,-2 0 5 15,-11-8-2-15,-9-10 17 16,-9-1 10-16,-11-1 2 16,-6 0 0-16,0 3 3 0,-6 4 17 15,-8 4-6 1,5 5-6-16,2 4 4 0,1 2-12 15,5 18 2-15,1 7-1 16,0 3 4-16,20 0-1 16,12 3-6-16,11-5-3 15,8-6 2-15,1-6-34 16,-3-9-24-16,-4-7-12 16,-12 0 7-16,-8-7 30 15,-10-18 34-15,-8-11 5 16,-7-7 20-16,0-1 4 15,0 6 0-15,-11 10-12 16,3 12 18-16,2 9 20 16,6 7-11-16,-2 0-44 15,2 20-5-15,0 8 2 0,5 5 2 16,22-1 0-16,12 0 0 16,10-8-13-16,3-8-40 15,3-14 27-15,-4-2 18 16,-9-23-2-16,-9-11 11 15,-10-12 7-15,-5-4 23 16,-7-15 9-16,-4-11-19 16,2-16-2-16,3-14-9 15,-1-4-7-15,-3 13 24 16,-3 23-23-16,-4 32 11 16,-1 25 17-16,0 17-15 15,0 25-16-15,-14 25-14 0,-1 26 14 16,-2 14 3-16,8 13 3 15,2 6 2-15,-2 5-8 16,3 4 0-16,1-6 0 16,5-13-38-16,0-18-105 15,18-28-224-15,5-25-261 16</inkml:trace>
  <inkml:trace contextRef="#ctx0" brushRef="#br0" timeOffset="89821.21">26022 1119 956 0,'0'0'41'0,"0"0"-29"0,0 0 16 16,0 0-5-16,144-4-13 16,-43 8-10-16,7 6-52 15,-9-5-228-15,-19-2-236 16</inkml:trace>
  <inkml:trace contextRef="#ctx0" brushRef="#br0" timeOffset="90793.34">21886 669 528 0,'0'0'74'0,"0"0"-63"16,-29 94-11-16,12-26 68 15,0 24 16-15,6 19-12 16,7 27 12-16,4 23-59 15,0 15-13-15,0 10-7 16,0 0 1-16,6 5 20 16,7 3 27-16,8-2 13 15,0 4-5-15,0-4-13 16,-10-7-6-16,-9 1-3 16,-2 2-11-16,-10 5-10 0,-17 9-2 15,-7 8-6 1,-5-4-7-16,2-13-3 15,7-23 0-15,9-29-2 0,10-33 2 16,4-25-2-16,0-28 2 16,4-23-23-16,1-18-28 15,2-9-38-15,0-5-43 16,0-2-57-16,0-17-154 16,5-3-148-16</inkml:trace>
  <inkml:trace contextRef="#ctx0" brushRef="#br0" timeOffset="91523.31">18692 2170 352 0,'0'0'11'16,"119"0"0"-16,-26-6 50 16,25-1 19-16,27 2-19 15,29 1-32-15,29 1 10 16,27 1 2-16,23 2-9 15,14 0-20-15,9 0-12 16,6 0 5-16,4 0-1 16,5 0-3-16,4 0 0 15,1 3 4-15,-1 0 51 16,-4-3-38-16,-6 0-18 0,-12 0-4 16,-5 0-62-16,7 0 10 15,5 0 56-15,16 0 104 16,5 6-72-16,-3 11-32 15,-10 7-2-15,-7 1 2 16,-17 1 6-16,-20-2-6 16,-11-4 1-16,-17-6-2 15,-9-8 1-15,-1-1-3 16,-7-4 3-16,-7 4 2 16,-7 1-2-16,-24 0 6 0,-24 3 9 15,-28-3 3 1,-36-2-1-16,-31-1 1 0,-25-1-18 15,-17-2-8 1,0 2-2-16,0-2 10 0,-8 3 0 16,-3 0-29-16,-3-3-174 15,-4 0-178-15</inkml:trace>
  <inkml:trace contextRef="#ctx0" brushRef="#br0" timeOffset="92640.57">21702 4976 382 0,'0'0'135'0,"0"0"-130"0,0 0 29 15,0 0 66-15,0 0-68 16,0 0-7-16,-21 7 13 15,15-4-5-15,2 9-13 16,-2 3 5-16,-1 8 18 16,2 8-10-16,0 6-1 15,-1 8 12-15,0 5 11 16,-2 8-19-16,-1-1-7 16,1 1 31-16,0-1-42 15,1-2 12-15,4-5-18 0,2-8 9 16,-1-9-13-16,2-10-7 15,0-11 4-15,0-5-4 16,0-5 0-16,0-2-1 16,-3 0-23-16,-7-7-82 15,-8-19-319-15</inkml:trace>
  <inkml:trace contextRef="#ctx0" brushRef="#br0" timeOffset="94385.63">22819 2397 914 0,'0'0'45'0,"0"0"5"15,0 0 38-15,0 0-19 16,0 0-21-16,0 0-18 15,-13 58 11-15,8-5 23 16,4 7-20-16,1 3-14 16,0 0-1-16,5-2-7 0,5-1-2 15,-3-7 0 1,1-7-2-16,-4-9-9 0,-1-8 7 16,-1-11-6-1,-2-7 0-15,0-6-6 0,0-4 3 16,0-1-2-16,0 0 5 15,0 0 0-15,0 0 0 16,0 0-10-16,1 0-12 16,1 0-99-16,-2 0-121 15,0 0-160-15</inkml:trace>
  <inkml:trace contextRef="#ctx0" brushRef="#br0" timeOffset="94907.51">22654 3975 579 0,'0'0'459'0,"0"0"-444"16,0 0 29-16,0 0 16 16,0 0-40-16,0 0 0 15,0 73 42-15,1-23-20 16,1 6-7-16,-1 5-17 16,-1 6-6-16,0-2 17 15,0 2-21-15,-7-1 18 0,-1-8-2 16,1-9-8-1,-2-8 0-15,5-15 12 0,1-12-16 16,1-8-1-16,2-6-10 16,0 0 2-16,0-8-3 15,0-15-45-15,0-9-120 16,0-12-189-16</inkml:trace>
  <inkml:trace contextRef="#ctx0" brushRef="#br0" timeOffset="95676.45">20458 2471 634 0,'0'0'266'0,"0"0"-261"16,0 0-1-16,-100 22 48 15,63 17 18-15,1 14 3 16,6 5-25-16,14 1-14 16,7 1-13-16,9-9-13 15,7-5-2-15,26-10-3 16,17-14 0-16,11-13 0 16,7-9-3-16,-4-4-15 15,-10-18-8-15,-15-9 10 0,-14-5 11 16,-11-6 2-16,-14-5 0 15,0-1-2-15,-24 3 2 16,-6 6 0-16,-3 12 1 16,-3 13 9-16,-1 14-10 15,1 0-3-15,2 26-3 16,5 8-4-16,13 12-20 16,15 12-104-16,1 3-321 15</inkml:trace>
  <inkml:trace contextRef="#ctx0" brushRef="#br0" timeOffset="96040.32">20461 3727 825 0,'0'0'292'0,"0"0"-284"16,0 0 56-16,0 0-3 15,0 0-50-15,0 0 10 16,-34 114 17-16,31-42-1 16,3 13-15-16,0 12-9 0,-2 10 6 15,-1 4 2 1,-1 1 1-16,-3-3 8 0,-1-5-19 15,0-13-1 1,1-13 2-16,-2-18-8 0,2-21-4 16,4-17-1-16,1-18-21 15,2-4-94-15,0-34-75 16,2-26-639-16</inkml:trace>
  <inkml:trace contextRef="#ctx0" brushRef="#br0" timeOffset="97397.14">25858 2512 707 0,'0'0'89'15,"0"0"-5"-15,0 0 29 16,0 0-13-16,0 0-36 15,0 0-19-15,0 0-26 16,-8-48-19-16,8 87-4 16,0 19 4-16,0 19 23 15,8 9-3-15,-1 10 12 16,1 1 7-16,-5 1-21 16,-3-6 1-16,0-8-2 15,0-12-5-15,0-12-4 0,0-13-3 16,-2-16 0-16,1-12-1 15,1-9-3-15,-2-7-1 16,2-3 0-16,0 0-1 16,0 0 1-16,0 0-35 15,0 3-104-15,12 3-269 16</inkml:trace>
  <inkml:trace contextRef="#ctx0" brushRef="#br0" timeOffset="97841.08">25809 4153 614 0,'0'0'244'0,"0"0"-239"15,0 0 29-15,0 0 82 16,-80 102-26-16,50-58-47 16,2 9 40-16,6 6-46 15,1 8-24-15,9 1 26 16,7-1-27-16,5 0-3 16,2-10-7-16,25-12 2 0,15-14 0 15,13-19 0 1,9-12-4-16,3-4-6 0,-4-28-14 15,-11-14 1-15,-12-9 10 16,-14-13 2-16,-13-10 4 16,-13-3-6-16,-12 3 0 15,-22 11 4-15,-15 17 5 16,-8 17 8-16,-21 16 4 16,-13 10-8-16,-6 7-4 15,-4 0-6-15,13 17-39 16,10 3-189-16,16 0-401 15</inkml:trace>
  <inkml:trace contextRef="#ctx0" brushRef="#br0" timeOffset="99993.59">18075 6425 409 0,'0'0'26'15,"156"-3"-26"-15,-42-5 0 16,33-2 39-16,34 1 52 15,29-1 8-15,30 4-37 16,21 5-25-16,15 1-5 0,15 0-17 16,16 3 0-1,18 7 1-15,20 1 100 0,18 4-32 16,15 4-68-16,21 4-10 16,13 6 1-16,15 5 7 15,10 2-6-15,-4 1-7 16,-9 6 0-16,-11-2-2 15,-21 1 0-15,-21-1-3 16,-20-1 4-16,-32-3 4 16,-28-1-4-16,-41-2-2 15,-35-7 2-15,-43-4 2 16,-52-7-2-16,-42-7-6 16,-39-7-38-16,-23-2 6 15,-14 0 38-15,-2 0-3 16,0 0 0-16,-11-8-26 0,-15-3 8 15,-13 0 13 1,-18-1-31-16,-14 1-190 0,-10-3-232 16</inkml:trace>
  <inkml:trace contextRef="#ctx0" brushRef="#br0" timeOffset="100877.08">20067 8148 493 0,'0'0'173'0,"0"0"-18"16,0 0 57-16,0 0-155 15,3-85 2-15,-1 45-10 16,-2-5-14-16,0-5-7 16,0-8-13-16,0-8-10 0,0-13-5 15,0-11 1 1,0-12-1-16,13-11-4 0,5-2-5 15,1 2 4-15,1 13 1 16,-2 22 4-16,1 22 0 16,-1 22 0-16,1 17-2 15,1 13-3-15,-1 4-1 16,7 21 1-16,2 30 1 16,6 24 4-16,1 19 3 15,-5 15-1-15,-4 7 0 16,-11 4-2-16,-10-3 1 15,-5-5-2-15,0-11-3 16,-2-15-18-16,-1-13-57 16,1-19-156-16,2-22-249 0</inkml:trace>
  <inkml:trace contextRef="#ctx0" brushRef="#br0" timeOffset="101065">20102 7614 673 0,'0'0'106'0,"0"0"-97"15,0 0 104-15,0 0-63 16,0 0-39-16,88-47-5 16,-11 38-6-16,16-4 0 15,14-1-92-15,8-6-275 0</inkml:trace>
  <inkml:trace contextRef="#ctx0" brushRef="#br0" timeOffset="101740.52">21671 6800 537 0,'0'0'206'0,"0"0"-206"15,0 0-10-15,0 0 10 16,-24 125 15-16,16-42 21 16,8 15 10-16,0 17 25 15,0 17-11-15,2 18-18 16,-1 13-19-16,-1 15 2 15,0 10-11-15,-10 4 15 16,-5 3-7-16,-2-7 4 16,1-1 4-16,-1 0-4 0,0 6 7 15,-4 2-20-15,0 9-8 16,-4-5-4-16,-2-3 2 16,2-10-2-16,-1-14-2 15,3-22 0-15,3-25-1 16,2-32-2-16,8-31-9 15,8-28-48-15,2-27-66 16,11-7-162-16,14-29-38 16</inkml:trace>
  <inkml:trace contextRef="#ctx0" brushRef="#br0" timeOffset="102141.15">23070 7059 445 0,'0'0'106'16,"0"0"-81"-16,0 0 12 15,0 0 21-15,0 0-27 16,0 0 21-16,-11 90 68 16,11-11-26-16,0 17-31 15,0 12-10-15,0 10-16 16,0 6-16-16,-5-3-2 15,2-5-15-15,-2-9-4 16,2-21 0-16,3-16-12 16,0-23-82-16,0-22-115 15,8-21-204-15</inkml:trace>
  <inkml:trace contextRef="#ctx0" brushRef="#br0" timeOffset="102640.48">23120 7146 855 0,'0'0'113'0,"0"0"-111"16,0 0 2-16,0 0-4 15,108-40 0-15,-42 40 3 16,2 6-3-16,-8 11-1 15,-15 7-2-15,-14 1-4 0,-16 4-15 16,-14 2-10 0,-1 3 1-16,-25 0 10 0,-11 2 8 15,-7-3 7-15,1-2 4 16,5-5 0-16,5-2 2 16,10-2 0-16,6 0 0 15,8-2 0-15,8-1 0 16,0 1 1-16,3 0 2 15,14 0-1-15,1 1 18 16,4-1 22-16,2 4-8 16,0-2-5-16,-6 0-12 15,-2 2-6-15,-9 2 1 16,-7 1-11-16,0 2 1 0,-4 3 2 16,-21-3-1-1,-11-1 5-15,-13-3-4 0,-11-8-2 16,-6-5 6-16,2-9-5 15,0-3-2-15,3-2 0 16,3-17-1-16,7-5-22 16,17-8-82-16,22-5-157 15,12-10-302-15</inkml:trace>
  <inkml:trace contextRef="#ctx0" brushRef="#br0" timeOffset="103441.06">18601 8537 648 0,'0'0'199'0,"0"0"-191"16,82-4-8-16,-3-3 19 0,24-5 18 15,28-2-6-15,32-5 4 16,34-5 8-16,37-3-16 16,46 0-18-16,40 0-2 15,38 3-7-15,35 4 3 16,26 8-3-16,14 5 0 15,13 5 0-15,-4 2 0 16,-11 0-3-16,-5 0 3 16,-11 0-8-16,-14 0 1 15,-2 0 7-15,-6 2 2 16,-6 8 15-16,2 12 0 16,-9 9-17-16,-7 12-1 0,-15 3 1 15,-23 0-3-15,-27-1-2 16,-32-8 0-1,-36-4-4-15,-41-8 8 0,-37-7 0 16,-45-5 1-16,-37-5 2 16,-34-2 14-16,-26-3 0 15,-14-1-10-15,-6-1-6 16,0 2-12-16,-3 2-14 16,-22-2-62-16,-15-1-33 15,-15-2-193-15,-7-3-124 16</inkml:trace>
  <inkml:trace contextRef="#ctx0" brushRef="#br0" timeOffset="104391.8">24569 6520 521 0,'0'0'125'16,"-51"84"-123"-16,24-12 1 16,4 18 16-16,2 17 56 15,9 16 9-15,3 22-31 16,1 16-10-16,4 7-19 15,-4 14 18-15,2 6 5 16,6 3-3-16,0 4 9 0,0 6-3 16,0-2-25-1,0 3 1-15,3 10 4 0,2-3-2 16,-2-1-10-16,-3-11-12 16,0-19-6-16,0-23 0 15,-6-24 0-15,-2-25-3 16,4-29-9-16,1-31-3 15,3-21-28-15,0-17-37 16,0-7-59-16,4-1 2 16,2 0-44-16,3-12-74 15</inkml:trace>
  <inkml:trace contextRef="#ctx0" brushRef="#br0" timeOffset="105463.63">25562 7510 555 0,'0'0'90'16,"0"0"-87"-16,-86-6 0 16,44 10 41-16,-9 17 16 15,-5 9 5-15,5 7-15 16,8 3-4-16,16 3-16 15,15-1-11-15,12-2-10 16,7-1-3-16,28-8-1 16,14-6-4-16,14-11-2 15,2-7-7-15,-1-6-16 16,-8-1 18-16,-16-8-30 16,-13-13 35-16,-14-12-3 15,-12-6 8-15,-1-9-4 0,-11 1 1 16,-10-1 3-16,-5 10 1 15,4 12 7-15,5 12 11 16,1 11-8-16,6 3-11 16,-4 14-1-16,8 14-3 15,6 6 4-15,0 3 3 16,17 1-2-16,15-2-2 16,12-7-2-16,11-5-1 15,6-10-7-15,0-10-14 16,-3-4-6-16,-13-4-15 15,-13-18 1-15,-13-3 41 16,-11-7 3-16,-8 2 5 0,0-3 12 16,-6 6 14-16,-5 9-8 15,5 6-5-15,2 12 6 16,1 0-27-16,1 19-8 16,2 11 8-16,0 6 2 15,21 0 0-15,13-1 0 16,12-6-2-16,4-6-4 15,2-10-23-15,-6-9-14 16,-4-4 6-16,-12-2-3 16,-11-15 33-16,-5-7 5 15,-11-5 15-15,-3 0 9 16,0 3-1-16,-10 5 13 16,0 7-12-16,4 9 6 0,3 5-4 15,3 3-26 1,0 18-7-16,0 7 7 0,9 3 0 15,23-2 1-15,12-7-3 16,8-6 1-16,5-8-11 16,-3-8-18-16,-3-3 30 15,-8-18 4-15,-10-7-3 16,-8-9 6-16,-13-12 1 16,-9-12 4-16,-3-11 7 15,0-15-14-15,0-8-1 16,4-5 7-16,4 4-5 15,1 21 58-15,1 23-62 16,-5 28 1-16,-4 24 14 16,-1 10-17-16,0 30-17 0,0 23 17 15,-7 19 2-15,-4 10 5 16,2 7 12-16,-1 1-8 16,0-3-8-16,5-6-3 15,5-7-11-15,0-13-70 16,5-19-220-16,11-20-220 15</inkml:trace>
  <inkml:trace contextRef="#ctx0" brushRef="#br0" timeOffset="105633.27">26598 7469 732 0,'0'0'221'0,"0"0"-196"16,0 0 28-16,0 0-3 15,0 0-50-15,108-8 15 16,12 28-15-16,11 2-55 16,-1 3-190-16,-12 0-222 15</inkml:trace>
  <inkml:trace contextRef="#ctx0" brushRef="#br0" timeOffset="107029.04">20160 8716 298 0,'0'0'194'0,"0"0"-157"16,0 0 107-16,0 0 6 16,-91 0-65-16,77 0-28 15,4 0 9-15,6 0-17 16,4 0-24-16,-5 3-11 16,-6 14-12-16,-6 12 16 15,0 10 16-15,2 4-9 16,11 4-9-16,4-4-2 15,4-2-10-15,20-7 0 16,12-7-4-16,7-8 3 16,10-12 0-16,3-7 0 0,-2 0-3 15,-9-9 1-15,-8-13-2 16,-15-6 2-16,-7-8-1 16,-10-4 0-16,-5-6-2 15,-5-5 1-15,-17 3 0 16,-5 3 1-16,0 12-1 15,0 12 0-15,-2 13-1 16,-6 8-1-16,-4 0-8 16,-3 20-18-16,2 11-22 15,12 12-74-15,14 7-143 16,10 8-260-16</inkml:trace>
  <inkml:trace contextRef="#ctx0" brushRef="#br0" timeOffset="107341.18">20069 9425 996 0,'0'0'126'0,"0"0"-124"15,0 0-2-15,0 0 12 16,0 0 21-16,-61 122 0 15,61-50 16-15,0 15-18 16,0 8-10-16,0 9-7 0,4-6 8 16,1-2-18-1,-4-5 18-15,-1-4-1 0,0-11-10 16,0-14-1 0,0-17-6-16,0-19-4 0,-1-14-2 15,1-12-29-15,0-3-77 16,0-31-108-16,11-21-825 15</inkml:trace>
  <inkml:trace contextRef="#ctx0" brushRef="#br0" timeOffset="108226.09">22976 8618 664 0,'0'0'124'16,"0"0"-123"-16,0 0 61 16,0 0 37-16,-99 11-29 15,76 9-6-15,3 9-13 16,10 6-25-16,8 5-7 16,2 1-4-16,12-7-6 15,21-5-1-15,13-8-1 16,9-8-2-16,5-9 0 15,-3-4 0-15,-6-2-4 16,-14-17-1-16,-13-8 3 16,-17-5-2-16,-7-5 4 0,-12-3-5 15,-19-3-1-15,-7 4 0 16,-1 6 1-16,1 13-1 16,4 7 0-16,4 13-3 15,2 0 0-15,5 14-3 16,8 14-19-16,12 14-56 15,3 8-100-15,2 4-267 16</inkml:trace>
  <inkml:trace contextRef="#ctx0" brushRef="#br0" timeOffset="108840.99">23009 9438 676 0,'0'0'141'0,"0"0"-135"16,0 0 101-16,0 0 13 15,0 0-72-15,0 0-4 16,-26 0-2-16,26 0-25 16,0 0-14-16,0 0 2 15,0 0 7-15,0 0 3 16,0 0 7-16,-3 0-8 15,-6 9-6-15,-2 13 12 16,-4 5 8-16,-2 10-15 16,2 8 6-16,1 9-10 15,3 7-4-15,2 3 2 16,-1 1-7-16,1 5 3 0,1-2 1 16,7-2-3-1,1-6 1-15,4-7 1 0,21-11-2 16,7-13 0-16,4-13-1 15,4-15 0-15,3-1-7 16,-1-17-7-16,-3-17 14 16,-8-16 0-16,-9-14-1 15,-5-11-2-15,-14-7-1 16,-3-4-5-16,-5 10-2 16,-17 10-4-16,-6 18 2 15,-5 16 5-15,-2 11-6 16,1 9-53-16,4 5-95 15,9 7-241-15</inkml:trace>
  <inkml:trace contextRef="#ctx0" brushRef="#br0" timeOffset="109791.92">24423 10282 239 0,'0'0'143'15,"0"0"-80"-15,0 0 70 16,0 0 5-16,0 0-26 15,0 0-31-15,0 9-34 0,1-3 13 16,2 5 30 0,-1 0-39-16,-2 5-22 0,0 4 6 15,0 9 6-15,-2 6-9 16,-5 10-1-16,-2 6-6 16,1 9 7-1,-2 4-5-15,-2 4-3 0,-2 4-6 16,-2-4-7-16,3-9-3 15,1-10 12-15,4-12-12 16,5-11-8-16,0-9 1 16,2-9-1-16,1-4-13 15,0-4-42-15,0 0-58 16,3-19-74-16,16-17-472 16</inkml:trace>
  <inkml:trace contextRef="#ctx0" brushRef="#br0" timeOffset="111108.31">25823 8531 473 0,'0'0'125'0,"0"0"-66"16,0 0 122-16,0 0-89 15,0 0-40-15,0 0 6 16,-88-15-16-16,61 36-8 16,-2 13-6-16,-1 10-2 15,2 12 2-15,2 3-9 16,8 0-4-16,6-2-1 0,12-5 4 16,0-8-6-16,27-8-8 15,18-14-2 1,12-10 4-16,8-12-2 0,-2 0-4 15,-11-14-10-15,-12-14 9 16,-13-9 1-16,-13-6 0 16,-10-8 0-16,-4-6-1 15,0 2 1-15,-9 6 0 16,-9 11 0-16,-3 13 0 16,-7 16-1-16,-5 9-4 15,-8 0-4-15,-3 21-9 16,4 12-49-16,9 12-49 15,13 8-81-15,6 11-261 16</inkml:trace>
  <inkml:trace contextRef="#ctx0" brushRef="#br0" timeOffset="111529">25795 9893 1089 0,'0'0'54'0,"0"0"-49"15,0 0 61-15,0 0-3 16,0 0-35-16,0 0-8 16,-39 76 24-16,27-21-8 15,0 13-19-15,1 2 3 16,0 8-12-16,0 7-7 16,-2 0 19-16,3-5-9 15,-2-9 4-15,3-17 38 16,0-14-32-16,3-14-3 15,0-14 6-15,3-6-3 16,3-6-11-16,0 2 0 0,0-2-3 16,0 0-7-1,0 0-21-15,0-3-92 0,2-11-117 16,-2-5-385-16</inkml:trace>
  <inkml:trace contextRef="#ctx0" brushRef="#br0" timeOffset="114692.53">23826 565 517 0,'0'0'50'0,"-55"116"-48"15,47-37 1-15,8 5 1 16,3 12 3-16,13 12 2 15,-3 21-6-15,-4 10 10 16,-3 8 7-16,-5 0 5 16,-1-5 2-16,0-10 4 15,0-6-14-15,-7-7 1 16,-4-4-1-16,-2 4-2 0,-4-6-5 16,-2-1 6-16,3-6 15 15,2-4-5-15,7-6 15 16,4-3 2-16,-2-2 4 15,1-2 15-15,-2-2-23 16,2-1-3-16,2 1-16 16,2 0 1-16,0 3-5 15,0-1-7-15,6 0-5 16,7-3 2-16,-2-2-4 16,-2 1-1-16,-3-2 0 15,-5-2 0-15,-1-5 1 16,0 1 3-16,-9-4 9 15,-6 0 10-15,-2-1-13 0,-3-5 20 16,1 4-24 0,1 1 1-16,4-2-2 0,4-1-5 15,3-5 3-15,2-1-4 16,1 0 0-16,0-1 2 16,0-5 0-16,2-8-1 15,-2-2-1-15,1-5 0 16,-1-6 1-16,1-4 0 15,1-1 0-15,1 4 0 16,1 2 0-16,0 0 1 16,0 6-1-16,0-4 0 15,0-3 0-15,0-2-1 16,0-7-1-16,-2-10 1 16,2-8 1-16,0-6-1 0,-1-1 3 15,1-2 1-15,0 0 3 16,0 0-3-16,0 0-4 15,0 1-2-15,0 2-2 16,0 3-1-16,1-1 3 16,5-2-7-16,-4-1-8 15,2-2-3-15,0 0-5 16,-1-5-3-16,-3-15-18 16,0-7-86-16,-3-13-425 15</inkml:trace>
  <inkml:trace contextRef="#ctx0" brushRef="#br0" timeOffset="169463.83">3013 12308 534 0,'0'0'24'16,"0"0"-10"-16,0 0 77 16,0 0-32-16,0 0 20 15,0 0-20-15,0 0 1 16,0 0-38-16,0 0-17 15,-72 2 10-15,53 25 27 16,-1 8 2-16,2 7-11 16,2 2 4-16,4-1-5 15,6 3-12-15,3-6-4 16,3-2-5-16,3-7-10 16,18-5-1-16,10-11-2 15,5-8 2-15,9-7 6 0,4-6 8 16,-4-19-3-16,-2-11-5 15,-7-5 2-15,-6-4-7 16,-10-5 1-16,-9-3 3 16,-8 2-5-16,-3 1 0 15,-3 8-2-15,-16 6-1 16,-8 10 3-16,-9 7-4 16,-1 8-2-16,-2 7-27 15,6 4-36-15,9 0-71 16,11 5-172-16,10 2-309 15</inkml:trace>
  <inkml:trace contextRef="#ctx0" brushRef="#br0" timeOffset="169945.55">3535 12260 634 0,'0'0'14'0,"0"0"5"16,0 0 65-16,0 0-32 0,0 0-5 15,0 0 28-15,-84 45-8 16,59-15-16-16,1 3-15 16,9 4-17-16,2 1 8 15,10-4-7-15,3-2-5 16,0-5-14-16,12-6-1 16,10-4-1-16,9-8 1 15,2-6 2-15,0-3 0 16,0-2 6-16,-3-16-4 15,-8-5 8-15,-1-5-5 16,-8-6-6-16,-7-3-1 0,-3-5 3 16,-3-1-3-1,-6 4-3-15,-12 7-1 0,-7 8 0 16,-5 7-9-16,-4 8-13 16,2 6-27-16,7 3-77 15,13 0-137-15,12 0-246 16</inkml:trace>
  <inkml:trace contextRef="#ctx0" brushRef="#br0" timeOffset="170329.94">4048 12058 378 0,'0'0'378'15,"0"0"-355"-15,0 0 107 16,0 0-26-16,0 0-63 16,0 0-25-16,-17 21 17 15,14 18 46-15,0 11-45 16,2 6-12-16,-3 5 9 15,-1 5-13-15,-4 4 0 16,-6-2 0-16,0 5-14 16,-4-3-2-16,7-9 0 15,0-8-2-15,3-16-1 0,3-12 1 16,0-8 0-16,3-7-3 16,0-4-19-16,3-5-30 15,0-1-52-15,0 0-85 16,0-21-344-16</inkml:trace>
  <inkml:trace contextRef="#ctx0" brushRef="#br0" timeOffset="170734.16">4415 12291 906 0,'0'0'46'16,"0"0"-25"-16,0 0 17 15,0 0-21-15,0 0 71 16,-48 82-57-16,43-38 6 16,5 3-22-16,0-3-8 15,20-5-7-15,11-7-3 16,5-10 2-16,1-11-16 15,1-11 12-15,-4 0 5 16,-1-19 1-16,-5-12 7 16,-4-6-1-16,-3-7-4 15,-8-6 6-15,-5-1-2 0,-7-4-7 16,-1 6 0-16,-9 8-2 16,-19 10 4-16,-14 14 0 15,-10 7-2-15,-6 10-4 16,3 0-5-16,10 8-25 15,12 11-44-15,6 0-117 16,9-1-376-16</inkml:trace>
  <inkml:trace contextRef="#ctx0" brushRef="#br0" timeOffset="173830.59">1223 13713 581 0,'0'0'170'16,"0"0"-139"-16,0 0 45 16,0 0 1-16,0 0-38 15,0 0 7-15,-91-40 2 16,55 40-14-16,-3 2-3 15,2 14-9-15,-2 11-6 16,3 7 2-16,2 7-2 16,10 5 8-16,6 1-15 15,8 1 4-15,10 0-9 16,0 0 1-16,7-2-5 16,23-2 0-16,12-5-7 0,16-3-26 15,15-7-83-15,12-8-96 16,0-13-187-16</inkml:trace>
  <inkml:trace contextRef="#ctx0" brushRef="#br0" timeOffset="174242.08">1545 13946 961 0,'0'0'127'16,"0"0"-118"-16,0 0 39 15,0 0 15-15,0 0-33 0,0 0-17 16,119-32-2-16,-50 32-11 15,10 0-7-15,0 0-72 16,-6 3-127-16,-19 5-188 16</inkml:trace>
  <inkml:trace contextRef="#ctx0" brushRef="#br0" timeOffset="174422.59">1537 14137 327 0,'0'0'635'0,"0"0"-614"16,0 0-19-16,0 0 73 15,0 0-29-15,0 0-19 0,105 3-18 16,-20-3-9-16,18 0-96 16,10-6-262-16</inkml:trace>
  <inkml:trace contextRef="#ctx0" brushRef="#br0" timeOffset="174766.48">2549 13911 826 0,'0'0'279'0,"0"0"-259"0,-102-16 2 16,67 29 33-16,0 10-17 15,1 8-2-15,10 4 2 16,12 1-20-16,12 4-18 16,14-1 0-16,36-4-23 15,22-5-25-15,23-12-18 16,2-13-51-16,-12-5 17 16,-21-10-37-16,-25-17 137 15,-20-7 47-15,-14-6 17 16,-5-7-49-16,-16 3-3 15,-23 4-11-15,-16 12 3 16,-17 12 17-16,-13 13-6 16,-6 3-15-16,-3 10-7 0,14 13-146 15,17 5-310-15</inkml:trace>
  <inkml:trace contextRef="#ctx0" brushRef="#br0" timeOffset="175496.19">738 15705 567 0,'0'0'137'16,"0"0"-85"-16,0 0 103 16,0 0 17-16,0 0-50 15,0 0-15-15,43-63-53 16,-22 16-25-16,6-8-8 0,0-10-13 16,4-12-3-1,2-10-5-15,4-17-3 0,2-15-18 16,-5 2-5-16,-2 8 7 15,-7 24 11-15,-10 33 7 16,-3 23 1-16,-8 20 2 16,-4 7-2-16,0 2-2 15,0 20-15-15,0 22-1 16,0 19 18-16,0 19 6 16,2 9-1-16,5 9-3 15,1 0 2-15,2-5-4 16,-4-2-2-16,0-10-25 15,-4-8-80-15,-1-15-100 16,-1-18-125-16,0-17-278 16</inkml:trace>
  <inkml:trace contextRef="#ctx0" brushRef="#br0" timeOffset="175661.74">1051 15330 838 0,'0'0'112'0,"0"0"-102"16,0 0 87-16,0 0-30 16,0 0-67-16,0 0-5 15,51-15-3-15,19 15-2 16,19 0-135-16,10 0-198 16</inkml:trace>
  <inkml:trace contextRef="#ctx0" brushRef="#br0" timeOffset="175856.22">1627 15349 355 0,'0'0'749'0,"0"0"-749"15,0 0-10-15,0 0-3 16,0 0-14-16,0 0 13 15,92 25-66-15,-11-25-109 16,4 0-373-16</inkml:trace>
  <inkml:trace contextRef="#ctx0" brushRef="#br0" timeOffset="176045.72">1612 15539 1065 0,'0'0'4'16,"0"0"-4"-16,0 0-1 16,0 0 1-16,0 0 1 15,96 6-1-15,12-6-10 16,24-12-250-16,2-12-435 16</inkml:trace>
  <inkml:trace contextRef="#ctx0" brushRef="#br0" timeOffset="176795.86">2856 15266 808 0,'0'0'118'15,"0"0"-63"-15,0 0 79 0,0 0-47 16,0 0-32 0,0 0-23-16,3-4-16 0,6 36-9 15,3 11 38-15,-3 12-1 16,-3 3-22-16,1 4-16 15,-7 2-1-15,0 0 2 16,0 3-7-16,0-6 0 16,0-5-3-16,0-3-9 15,-4-10-29-15,4-2-32 16,0-7-60-16,7-14-67 16,18-16-306-16</inkml:trace>
  <inkml:trace contextRef="#ctx0" brushRef="#br0" timeOffset="177079.04">3399 15262 1053 0,'0'0'29'16,"0"0"-7"-16,0 0 6 15,0 0-24-15,0 0 41 16,-55 113 27-16,43-51-30 16,3 9-2-16,3 0-32 0,6 4 0 15,-3 0-7-15,0-9-1 16,0-4-10-16,0-6-17 16,3-8-57-16,0-9-68 15,18-14-118-15,12-19-365 16</inkml:trace>
  <inkml:trace contextRef="#ctx0" brushRef="#br0" timeOffset="177429.1">3929 15458 1224 0,'0'0'11'15,"0"0"-11"-15,0 0 1 16,0 0 17-16,-114 79 33 16,84-37-8-16,9 2-20 15,15 2-11-15,6-6-12 16,30-4-5-16,21-11-20 16,19-11-23-16,3-14 1 15,-4 0-6-15,-9-19-3 16,-19-14 55-16,-13-8 1 15,-17-7 9-15,-11-1-9 16,-3 5 0-16,-21 7 1 0,-15 14 7 16,-11 8 2-1,-5 7-3-15,5 8-7 16,14 0-3-16,23 0-30 0,13 8-175 16,39-6-526-16</inkml:trace>
  <inkml:trace contextRef="#ctx0" brushRef="#br0" timeOffset="177728.78">4877 14977 1036 0,'0'0'155'0,"0"0"-144"16,0 0 22-16,-82 10-18 15,55 44 17-15,-3 17 22 16,8 17-6-16,7 15 4 16,12 9-34-16,3 6-14 15,0-5-4-15,0-4-2 16,6-7-4-16,3-14 3 16,-3-16 1-16,-3-19-11 15,-3-19 2-15,0-18-6 16,-10-12-23-16,-10-4-53 15,-4-8-63-15,-6-27-520 16</inkml:trace>
  <inkml:trace contextRef="#ctx0" brushRef="#br0" timeOffset="178630.64">1072 16744 842 0,'0'0'206'0,"-86"-3"-204"16,42 24-2-16,2 19 2 15,1 10 11-15,8 13 15 16,8 9 13-16,14 6 9 15,11 5-24-15,15-7-20 16,22-9-6-16,21-18-6 16,16-22-9-16,14-20-3 0,4-11 5 15,-7-30-20 1,-13-15 33-16,-22-19 13 0,-21-9-2 16,-22-8-11-16,-7 1-2 15,-15 11 1-15,-19 15 1 16,-8 19 0-16,-7 13 1 15,-2 9 3-15,-4 9-4 16,9 8-5-16,13 0-58 16,18 17-153-16,15-1-320 15</inkml:trace>
  <inkml:trace contextRef="#ctx0" brushRef="#br0" timeOffset="182246.61">7 13147 258 0,'0'0'294'0,"0"0"-281"16,0 0-10-16,0 0 23 16,0 0-11-16,0 0 3 0,0 0 8 15,0-1 20 1,0-2-21-16,3-2-4 0,42 1-13 16,25-2-4-16,27-1 3 15,16-2-3-15,16 1 4 16,8-3-7-16,9 2 1 15,7-3-2-15,4 2 20 16,7 3-2-16,2 3-6 16,-5 4 1-16,0 0-2 15,-2 0-8-15,-2 0-3 16,-3 0-2-16,-7 0 1 16,-3 0 2-16,-4 0-1 0,-6 0 0 15,5-5-11 1,-6 2-5-16,-1 0-2 0,-5 0 10 15,-5 2-1-15,-8-1 6 16,-5 2 0-16,-8-1 3 16,-4-3-1-16,-9-1-5 15,-6 0-18-15,-4-2-2 16,-7-2 1-16,-1 3-2 16,-6-2 13-16,-1 2 10 15,-6-2 3-15,-8-1-2 16,-1-1-3-16,-9 2 6 15,-2-1 2-15,0 1 10 0,2-1-12 16,-2 3 16-16,-2-2-14 16,-4 0-2-16,3 2 10 15,-2 1-6-15,-4 0-3 16,-1 1 10-16,-8 0-3 16,-1 0 11-16,-3-2 16 15,-3 1-7-15,1-1 5 16,1 1-16-16,2-1-6 15,2 1-6-15,0 1-5 16,-3-1 1-16,4 3-1 16,-3-2 0-16,-2 1 0 15,1 0 0-15,-6-1 4 16,-5 1 0-16,1-3 22 16,-2 1 7-16,3-4-13 15,1-2-4-15,2-3-16 0,0-6 0 16,1-5 2-16,1-8-2 15,1-9 4-15,3-8-4 16,-2-4 0-16,2-10-5 16,-1-3 7-16,0-8-2 15,0-9 3-15,2-3 0 16,-1-6-2-16,0-6-1 16,0 2 0-16,-2-5-1 15,-2-3 1-15,-2-4 0 16,0 3-9-16,-6 3 9 15,-2 5 1-15,-1 9-1 16,0 5-1-16,0 5-1 16,-10 1 3-16,-2 2-2 0,6-3 1 15,6 0 0-15,0-3 1 16,4-3-1-16,12-4-1 16,0-1 1-16,-1 1 0 15,-2 4 0-15,-1 9-2 16,-6 7 2-16,-2 7 0 15,-4 3 2-15,0 5-2 16,-1 2 1-16,-9 1-1 16,2 1 2-16,2-5-1 15,0 2 1-15,2-2-1 16,4 3 1-16,-3 2-2 16,-3-1-3-16,-2 5 1 15,-2 2 2-15,-5 6 0 0,1 7 2 16,-2 6-2-16,1 6 10 15,0 7-5-15,5 1-2 16,0 1 3-16,-1 1 0 16,0 0-4-16,1-2-1 15,1 2 3-15,0 0-3 16,3-1 3-16,-1 1-1 16,-2-4-2-16,-3 4-1 15,-3-4-3-15,-6 4 0 16,-6-1 1-16,-8 1-4 15,-10 1 0-15,-12-1 4 0,-3-2-1 16,-8 0-1 0,-5-1 1-16,6-2 3 15,1 0 0-15,12 0 0 0,6-2-1 16,1 1-3-16,3-1 4 16,-3-2-2-16,-5 0 2 15,1 0 0-15,-6-1-4 16,-1 4 2-16,-3 0 0 15,-5 3 2-15,0 2 0 16,5 0-1-16,5 3 1 16,5 0-2-16,6 0 2 15,2 1-1-15,1 3 1 16,-1-4 0-16,-3 0 0 16,-3 1-1-16,-5-2 1 15,3 2 0-15,-1-4 0 16,0 3 0-16,4-3 1 0,0 1 1 15,5 1-2-15,-3 5-2 16,1-2 1-16,2 3 1 16,-2 0-3-16,-4-3 3 15,-4 5 0-15,-6 0 0 16,-11 0-3-16,-5 0 3 16,-2 0 1-16,-4 0-1 15,5 0 1-15,6 0-1 16,4 3 0-16,8-1 0 15,3 2-1-15,0 1 1 16,1 1 0-16,-2 1 0 16,-4 0-1-16,1 3 1 15,-7-3 2-15,-3 3-2 16,-3-3 0-16,4 3-1 0,1-2 1 16,-2-2 0-16,5 3-1 15,1-1 0-15,8 0 0 16,3 0 0-16,7-2 1 15,-1-1-3-15,-2 0 6 16,-4-1-6-16,-5-3 2 16,-4-1-2-16,0 0 6 15,-2 0 1-15,-1 0-4 16,1 0 0-16,-4 0 1 16,-3 0-1-16,-3 0 0 0,6 0 0 15,4 4 0 1,5 2-2-16,6 5 2 0,3-4-2 15,2 6 1-15,0-1 1 16,2-1-3-16,-1 0 3 16,13 0 0-16,13 0 0 15,10 0 0-15,10 0 0 16,0 0-1-16,0 1 2 16,0 0-1-16,0 3 0 15,0 2 0-15,0 0-2 16,0 5 1-16,0 0 0 15,0 2 1-15,0 2 1 16,0 1 0-16,0 2 5 16,0 5-6-16,0 4 8 15,0 8 1-15,0 1-3 0,0 7 4 16,0 1-1-16,0 4 1 16,0 5 0-16,0 8-5 15,0 5-1-15,0 6 2 16,0 4-4-16,0-2 2 15,0-1-2-15,0-4-1 16,0-2 1-16,0-2-2 16,0 2 6-16,0 0 1 15,0-3 7-15,0-4-7 16,0-9-5-16,0-2-1 16,0-2 6-16,0 0-5 15,0-1 4-15,0-1-6 0,0 1 2 16,0-3 3-16,0-1 3 15,0 0-8-15,0-3-3 16,0 3 3 0,0-4 4-16,0-1-2 0,0-1-2 15,0-1 1-15,0 2-1 16,0 2-6-16,0 3 6 16,0-4 2-16,0-2-2 15,0-4 0-15,0-6-8 16,0-6 0-16,0-2-9 0,0-5-28 15,0-2-48 1,0-4-99-16,0-5-238 16</inkml:trace>
  <inkml:trace contextRef="#ctx0" brushRef="#br0" timeOffset="183610.91">1888 16861 802 0,'0'0'149'16,"0"0"-135"-16,0 0 26 0,0 0-7 15,0 0-30-15,0 0-2 16,137-7 2-16,-65 7-3 15,4 0-65-15,-9 0-189 16,-19 0-244-16</inkml:trace>
  <inkml:trace contextRef="#ctx0" brushRef="#br0" timeOffset="183797.61">1934 17062 912 0,'0'0'57'16,"0"0"-57"-16,0 0-17 0,0 0 0 15,91-5 10 1,-28 2-21-16,16 2-52 0,9-4-178 16,6-4-218-16</inkml:trace>
  <inkml:trace contextRef="#ctx0" brushRef="#br0" timeOffset="184112.35">3212 16656 1031 0,'0'0'12'16,"0"0"-12"-16,0 0-4 16,0 0 4-16,0 0 18 15,0 0 26-15,-20 116 6 16,20-60-8-16,9 5-29 16,-5 6-5-16,-4 8 2 15,0 3-10-15,-9 6 0 16,-3-7-3-16,-1-9-67 15,8-12 6-15,5-20-105 0,5-12-85 16,20-17-194 0</inkml:trace>
  <inkml:trace contextRef="#ctx0" brushRef="#br0" timeOffset="184353.4">3469 16760 86 0,'0'0'927'16,"0"0"-927"-16,0 0-8 15,0 0 8-15,0 0 33 16,-40 119 18-16,38-61-11 16,2 9-8-16,0 6-11 15,5 2-14-15,2 4-7 0,2-8-1 16,-3-8-45-16,11-5-46 15,2-12-140-15,11-17-269 16</inkml:trace>
  <inkml:trace contextRef="#ctx0" brushRef="#br0" timeOffset="184679.81">3937 16948 1129 0,'0'0'38'0,"0"0"-38"16,0 0 2-16,0 0 8 15,-99 92 19 1,76-37-14-16,11 2-5 0,12 1-8 16,12-10-2-16,24-9-18 15,9-17-10-15,2-10 6 16,0-12-3-16,-7-4 15 15,-12-21 10-15,-11-14 7 16,-13-9-7-16,-4-4 3 16,-16 1 0-16,-16 6-3 15,-8 14-7-15,0 11 6 16,4 10-6-16,14 8-58 16,16 2-112-16,6 0-328 15</inkml:trace>
  <inkml:trace contextRef="#ctx0" brushRef="#br0" timeOffset="184893.46">4473 16866 1067 0,'0'0'86'15,"0"0"-74"-15,0 0 30 16,0 0-34-16,0 0 5 15,-72 84 31-15,56-20-15 0,7 13-11 16,9 10-18 0,0 3-5-16,16 2-63 15,7-8-79-15,5-5-263 0</inkml:trace>
  <inkml:trace contextRef="#ctx0" brushRef="#br0" timeOffset="187429.56">168 13539 312 0,'0'0'123'0,"0"0"-115"0,0 0-8 16,100 0 51-16,-24-10-10 16,24-1-3-1,27-2 6-15,12-3 17 0,13 0-17 16,12 1-18-16,3-1-23 16,15-1 8-16,7-3-11 15,20 1 0-15,12-1 9 16,9 3-2-16,7 1-5 15,-13 5 7-15,-11 3-7 16,-10 3 7-16,-21 5-7 16,-8 0-1-16,-10 0 6 15,-7 0-7-15,-1 0 2 16,-5 0-1-16,-3 0 3 0,1 0-2 16,2 0-2-1,-1 0 0-15,-2 0-2 0,-5 0 1 16,-7 2 0-16,-12-1 1 15,-17 1 8-15,-13 0-3 16,-14-1 3-16,-17-1 2 16,-12 0-2-16,-11 0 12 15,-10 0 8-15,-12 0-4 16,-2 0-1-16,1 0-9 16,-1-1-4-16,2 1-5 15,-2 0-5-15,-1 0 0 16,-3 0-1-16,0 8 0 15,-3 7-2-15,-6 4 3 16,0 10 1-16,-3 7 6 0,0 7 3 16,0 8-7-16,0 7 12 15,-12 10 2-15,2 10-6 16,-2 1-9-16,-3 4-2 16,4-2-1-16,1 5 1 15,0 4 3-15,-1 2-2 16,5 1 9-16,-1-1-4 15,2 0 0-15,-1 0 0 16,3 6-6-16,-1 3 5 16,-2 0-5-16,-3-1 0 15,0-4-3-15,-2-6 2 16,-3-5 1-16,-3-3 2 16,-1-4-2-16,3-3 0 15,-1 0 0-15,5 1 1 0,4-3-1 16,1 0-4-16,2-3-9 15,-1-6 8-15,-4-2-23 16,-3-8 24-16,-1-7-10 16,-5-3 1-16,1 2 9 15,3-2 0-15,0 2 4 16,8 0-1-16,2 2 3 16,2-1-2-16,1-2 2 15,1 0-4-15,0 0-1 16,-3-2 0-16,1 2 3 15,-4 0 3-15,-1 1-3 16,-5 1 9-16,3 2-9 0,-2-3-2 16,0 3 2-16,3-3 3 15,2 7 1-15,0 10-4 16,-1 4 5-16,2 4-4 16,-1 4-1-16,-1-7 1 15,-2 4 4-15,-3-9 7 16,0-4-10-16,-1-4 6 15,2-4-7-15,2-1 8 16,2-4-6-16,4 1 3 16,3 1-5-16,-5 0-1 15,1 5 0-15,-1-1 3 16,-1-2-3-16,2 1-3 16,-5-4 3-16,6 4 0 15,-3 1 0-15,3 2 0 0,3-1 2 16,0-3-1-16,0-4-1 15,0-5 1-15,0-8-2 16,0-6 4-16,6-7-4 16,-3-3 1-16,0-11 0 15,0 0 0-15,-3-1 0 16,0-5-1-16,0 0-6 16,-23 0-32-16,-12 0 37 15,-10 0-7-15,-10 0 8 16,-2-7-1-16,-2-3 0 15,-1 2 2-15,2 0 0 16,-3-2-5-16,-2 0-2 0,-3 2 5 16,-1-2-5-16,-6-2 0 15,-9 1 7-15,-6-2 1 16,-8-5 2-16,-5 0-3 16,-5-2 0-16,-1 1 1 15,1 1 2-15,7 5 2 16,8-3-4-16,5 3 3 15,7-2-1-15,3 1-4 16,-6-3 1-16,-6-3 0 16,-11-7 3-16,-6-1-3 15,-9-2 1-15,-2-1 0 16,-5 5-1-16,0 0 0 16,9 3 17-16,8 2 3 15,8 4-6-15,7 1-7 16,2 0-4-16,4 4 0 0,-2-3-2 15,4 2 0-15,10-3-1 16,8 2-1-16,12 0 0 16,5 2-1-16,1-1-3 15,8 4-4-15,1 1 3 16,2 2 0-16,4 3 6 16,2 0 1-16,-5 3-1 15,0 0 0-15,0 0-4 16,-1 3 2-16,1-1 1 15,2 2-6-15,1-3 5 16,0 2-7-16,6-1 0 16,-1 3-1-16,1-5 5 0,-4 5 5 15,-2-1-2-15,-4 6 0 16,-7 0 1-16,1-3 1 16,3-2 1-16,9-1 1 15,8-1-2-15,8-1 0 16,9-2 0-16,2 0 2 15,-1 0 3-15,2 0-2 16,-3 0-3-16,-3 1 0 16,-7 2-3-16,-5 1 1 15,-15 2 0-15,-3 0 2 16,-4-1 1-16,-2-1 1 16,3-1-2-16,8-3 0 15,4 0 0-15,11 0 13 0,2 0 0 16,3 0-9-16,0 0-4 15,-1 0-1-15,0 2-1 16,-6 6 1-16,-1 1-1 16,-2-1 2-16,-4 1 0 15,-1-2-2-15,1-2-4 16,-2-4-10-16,0-1-106 16,-1 0-206-16,6-16-168 15</inkml:trace>
  <inkml:trace contextRef="#ctx0" brushRef="#br0" timeOffset="208474.85">6919 10474 843 0,'0'0'8'16,"0"0"-8"-16,0 0-25 0,0 0 25 15,-24 77 29-15,12-35 4 16,2 5-3-16,1 12-12 15,7 4 9-15,1 7-21 16,1 0 11-16,0 0 5 16,0 5 1-16,0-3-4 15,0 3-11-15,0 3-1 16,1 0-6-16,1 2 4 16,-2 1 4-16,0 0-2 15,0-1-5-15,0 2 1 16,-5 0 20-16,-4 3-11 15,-1 1-7-15,1-5 5 16,0 3-6-16,0-4 1 0,5 1-4 16,-1-3 0-16,-1 0-1 15,2-1 2-15,-4 2 0 16,1-3-2-16,1 0 0 16,-3-1 0-16,-3 0 1 15,0 1 2-15,-2 2 0 16,-2 0-3-16,-3 1 6 15,5 1-5-15,-3 0-1 16,0-1 0-16,2 2 1 16,0 0 0-16,-1 3-1 15,1 2 1-15,-3-1 0 16,0 2 3-16,0 3-4 16,-4 1 11-16,4 2-11 0,-4-1 8 15,-1 4-1-15,2-2-2 16,0 0 1-16,4 6-3 15,3 3 2-15,1 4-1 16,5 1-4-16,1 0 9 16,1 1-4-16,0 0-4 15,0 0 19-15,0 0-13 16,3 2 1-16,0 2 2 16,-2 8-6-16,-1 0 7 15,1 4-10-15,2-2-1 16,0-8 12-16,1-3-11 15,1-3 5-15,1-1 1 0,-2-2 1 16,2 1-3 0,0 3-3-16,0 0 7 0,-3 0-7 15,-3-1-1-15,-4-1-1 16,2-3 0-16,-4-4 0 16,2-6 1-16,4-6-1 15,3-6-4-15,3-14-28 16,0-10-57-16,0-18 5 15,0-22-150-15,9-19-407 16</inkml:trace>
  <inkml:trace contextRef="#ctx0" brushRef="#br0" timeOffset="210774.88">6798 10464 640 0,'0'0'56'0,"0"0"-56"16,0 0 0-16,99-28 11 15,-53 24-9-15,5 0 10 0,7-1 12 16,10 5 3 0,7 0-27-16,13 0 19 0,6 0-6 15,9 0-7-15,7 5-6 16,5 2 1-16,10-2 9 15,14 2 3-15,18-5-4 16,16-1 84-16,28-1-44 16,12 0-36-1,13 0-5-15,14 0-6 0,2 3 7 16,-1 1-6-16,2 3 3 16,-7 1-2-16,1 0 5 15,-9 1-3-15,-3-1 0 16,-2 0-6-16,-2-2 0 15,-4-2 2-15,4 0-2 16,-8 1 0-16,-4-1 5 0,-6 2-2 16,-9 2 6-16,-6 1 2 15,-6 5-9-15,-5 0 0 16,-8-1-1-16,-4-1-1 16,-8-2-3-16,-3 0 3 15,1 0 2-15,-3-1-1 16,0-1-1-16,5-2 0 15,-5 2-1-15,7 1 1 16,-4-1-1-16,-7 2 1 16,4 2 0-16,-5-1 0 15,-1 2 1-15,1 0-1 16,1-2 1-16,1-1 0 0,3 1-1 16,-3-2-1-1,4 2-3-15,0-1 7 0,-1 1-6 16,4 1 4-16,-3-2-1 15,-2 4 4-15,1 0-4 16,-6 0-1-16,2 0-2 16,1 2 0-16,0 1 3 15,3 0 0-15,6 1-2 16,-3-1 6-16,4 0-5 16,-3-3 1-16,-2 0-2 15,1-3 2-15,-3 0 3 16,-1 1-3-16,0-3 1 15,-5 2 4-15,-2 0-5 0,-1 0-3 16,-2 1-1 0,2-1 8-16,1 0-3 0,-5 0-1 15,0 0 0-15,-2 0-2 16,-6 0 4-16,-1-2-2 16,-4 2 0-16,-4-3-6 15,0-1 6-15,2-1 8 16,1-1-7-16,2-1 0 15,1 0 2-15,4-2-2 16,-2 1 2-16,0-2-3 16,-3-1 0-16,-4 2 0 15,-3-2-1-15,1 0 10 16,-1 0-9-16,-4 0 0 16,3 0 6-16,2 0 1 0,0 0-7 15,4 0-2 1,3 0 2-16,1 0 0 0,5 0 4 15,3 0 5-15,2 0-7 16,-2 0 3-16,5 0-5 16,-2 0 1-16,-1 0 2 15,-1-3-3-15,-8 1 0 16,-4-2 0-16,-1 1-5 16,-4 0 10-16,-3-1 3 15,-1 3-8-15,4 1 8 16,3 0 6-16,3 0-4 15,4 0-9-15,3 0 2 16,2 4-1-16,4 3-2 0,-1-3 1 16,-3 3-1-16,-2-1 0 15,-1 1 0-15,-5 2 3 16,0-2 0-16,-1 1 0 16,4 2-2-16,4-1-1 15,6 0 2-15,4 0 7 16,4 1-9-16,4 1-4 15,-4 1 4-15,1 2 3 16,-5 1-3-16,-2-1 0 16,-2-1 0-16,-2-1 0 0,0 0 0 15,0 0 3 1,1-1 1-16,-1 2-2 0,5 0-2 16,3 3-5-16,0 3 2 15,2 0 6-15,-3 2-5 16,-7-3 6-16,-2 2-2 15,-1-5-2-15,-7-1-1 16,0-2 1-16,-5-2 1 16,-12-2 4-16,-2 1-10 15,-11-4 6-15,-7-3-5 16,-5-1 7-16,-5-1-7 16,-2 0 4-16,1 0-15 15,10 0 4-15,6 0-4 16,6-1 7-16,-2-1-16 15,-7 2 7-15,-7 0 17 0,-10 0-1 16,-10 0-2-16,-13 0 6 16,-9 0-6-16,-6-3 13 15,-1-2-20-15,6 2 13 16,9 2-3-16,11 1 1 16,5 0 0-16,-5 0-2 15,-9 0 1-15,-19 0 0 16,-15 0 5-16,-15 0 0 15,-6 0 24-15,0 0-5 16,0 0-24-16,-1 0-9 16,-18 0-89-16,-7 0-112 15,-4-10-589-15</inkml:trace>
  <inkml:trace contextRef="#ctx0" brushRef="#br0" timeOffset="214364.87">9719 10800 417 0,'0'0'535'0,"0"0"-528"16,0 0 4-16,0 0 69 15,0 0-37-15,0 0-20 16,0 0-1-16,-38 56 47 15,37-6-21-15,1 9-27 16,0 6 11-16,0 6 2 16,0 1-6-16,-5-2 3 15,-3 0-11-15,-3-5-1 16,-1-4-8-16,3-8-3 16,2-8-4-16,4-11-2 0,0-12-2 15,0-7 0-15,3-8-5 16,-2-4-47-16,2-3-59 15,0 0-47-15,0-6-107 16,0-20-609-16</inkml:trace>
  <inkml:trace contextRef="#ctx0" brushRef="#br0" timeOffset="-214695.33">9989 10989 1013 0,'0'0'14'16,"0"0"-8"-16,0 0 39 16,0 0-21-16,95-50-4 15,-49 50-14-15,2 0 5 16,0 3-7-16,-9 10-3 15,-6 7-1-15,-11 2-4 16,-12 3 0-16,-10 6 0 16,0 4 4-16,-18 4 3 15,-16 2 6-15,-11 1-2 16,-5-3 12-16,-1-1 5 0,3-3 9 16,6-1-16-16,11-5 24 15,13-6-30-15,11-4 8 16,7-7-8-16,0 0-2 15,28-3-2-15,17-6 6 16,19-3-3-16,9 0-4 16,7 0-6-16,-11-9-4 15,-14 0-21-15,-13-1-38 16,-9 0-25-16,-9-4-119 16,-8-1-345-16</inkml:trace>
  <inkml:trace contextRef="#ctx0" brushRef="#br0" timeOffset="-214436.29">10746 11229 1154 0,'0'0'25'0,"0"0"-13"15,0 0 85-15,0 0-54 16,0 0-14-16,108-8 20 16,-35 8-17-16,3 5-31 15,-6-1-1-15,-9-1 0 16,-17-3-15-16,-13 0-35 16,-7 0-48-16,-11-7-91 0,-7-9-402 15</inkml:trace>
  <inkml:trace contextRef="#ctx0" brushRef="#br0" timeOffset="-213576.96">12052 10872 286 0,'0'0'535'0,"0"0"-520"16,-93-30 81-16,56 20 26 0,-3 0-64 16,1 5-10-16,3 4 0 15,6 1-17-15,2 0-21 16,1 10-8-16,5 7 0 15,-1 4 4-15,-1 1 2 16,2 3 2-16,-2 3-5 16,6-2 3-16,2 1-6 15,7-2 1-15,4-5-3 16,5 0 0-16,0-1 0 16,0-2 1-16,0-3 1 15,2 2-1-15,2 0-1 16,1-1 2-16,-2 3-2 15,1-1-1-15,2 0 1 16,0 0 0-16,2 3 0 16,2-3 0-16,5-2-2 0,2-1-5 15,5 0-6-15,5-3 0 16,4-3-2-16,5-5 6 16,4-1-4-16,2-2-10 15,-3 0 9-15,-2 0 10 16,-3-8 3-16,-10 2 0 15,-3 0 1-15,-9 2 0 16,-3 1 1-16,-6 3 1 16,-2 0-2-16,2 0-3 15,-1 0-6-15,2 13 7 16,1 6 2-16,-2 10 0 16,-2 0-1-16,-1 8 0 0,0 1 1 15,0 0 1-15,-12-1 0 16,-10 1 1-16,-6-8 11 15,-7-3-7-15,-4-8 2 16,-3-8 2-16,-5-4-4 16,-2-6-2-16,-5-1-4 15,-3 0-2-15,7-14-22 16,14-6-71-16,20-9-142 16,16-6-448-16</inkml:trace>
  <inkml:trace contextRef="#ctx0" brushRef="#br0" timeOffset="-211479">14411 11087 350 0,'0'0'34'0,"0"0"30"16,0 0 55-16,0 0 8 16,0 0-37-16,0 0-28 15,-15-11-18-15,15 23-20 16,0 10 44-16,0 14 7 15,0 3-28-15,0 8-4 16,9 3-13-16,5 3-12 16,3-2-5-16,5 2-2 15,3-7-7-15,3-8-1 0,4-7-3 16,-3-12 4-16,0-8 1 16,-4-11-1-16,-5 0 1 15,-3-17 11-15,-5-14 10 16,-1-8-10-16,-5-7 1 15,-6 0-14-15,0-3 1 16,0 4-8-16,0 3-12 16,0 8-30-16,4 10-33 15,17 10-65-15,10 4-249 0</inkml:trace>
  <inkml:trace contextRef="#ctx0" brushRef="#br0" timeOffset="-211028.12">14985 11157 834 0,'0'0'10'16,"0"0"-9"-16,0 0 7 15,0 0-8-15,0 0 0 16,-80 14 0-16,59 12 1 15,3 6 0-15,0 1-1 16,5 1-1-16,1-2 0 0,4-1-7 16,2-2 2-16,6-4-7 15,0-4-11-15,0-4 7 16,0-1-1-16,14-7 18 16,4 1 11-16,-2-3-6 15,4 0 1-15,-1 0-4 16,-1 3 6-16,-2-1-7 15,-5 5-1-15,-1 1 2 16,-7 2 1-16,-3 1 0 16,0 0 12-16,-6 0-6 15,-12-1 19-15,-10-3 10 16,-3-3-11-16,-5-3-2 0,4-2-6 16,6-6-10-16,6 0-5 15,13-1-1-15,7-20-3 16,7-9-50-16,31-10-208 15,17-10-201-15</inkml:trace>
  <inkml:trace contextRef="#ctx0" brushRef="#br0" timeOffset="-210830.63">15293 11148 587 0,'0'0'306'16,"0"0"-304"-16,0 0 29 15,0 0 25-15,0 0 21 0,-42 88-47 16,42-47-1-16,6 6-10 16,7 4-19-16,2 2-2 15,-4 2-32-15,-5-4-78 16,-3-9-143-16,-3-13-297 16</inkml:trace>
  <inkml:trace contextRef="#ctx0" brushRef="#br0" timeOffset="-210668.06">15273 11065 688 0,'0'0'0'0,"0"0"-267"16,0 0-6-16</inkml:trace>
  <inkml:trace contextRef="#ctx0" brushRef="#br0" timeOffset="-210272.83">15374 11193 951 0,'0'0'25'0,"0"0"-15"16,0 0-4-16,0 0 31 0,-17 96-34 16,18-57 1-16,15 8-1 15,-2 0-3-15,-2-2-2 16,-5-8-18 0,-5-8-8-16,-2-11 8 0,0-9 7 15,-2-9 4-15,-5 0 9 16,0-12 15-16,1-13-11 15,4-9 3-15,2-4-3 16,3-2-4-16,19 4-6 16,7 5-2-16,2 11-9 15,-1 9 13-15,-4 9 8 16,-3 2-4-16,-3 10 2 0,-2 16 7 16,-2 8 1-1,-2 7-7-15,-3 1-2 0,-2-2-2 16,5-1-31-16,1-7-212 15,5-9-232-15</inkml:trace>
  <inkml:trace contextRef="#ctx0" brushRef="#br0" timeOffset="-209765.36">15985 11212 976 0,'0'0'38'0,"0"0"13"16,-98-12 44 0,62 22-62-16,0 13-22 0,3 9 4 15,5 1-11-15,10 6 2 16,12 2-6-16,6-2-6 16,7-5-24-16,23-9-20 15,10-12 19-15,5-13-10 16,4 0-34-16,-5-17 27 15,-6-8 48-15,-11-4 0 16,-9 1 24-16,-9 2-13 16,-7 1 18-16,-2 7 14 15,0 5-20-15,-2 8 0 0,-5 5-7 16,-1 1-16 0,-4 17 1-16,2 7 2 0,4 9 11 15,4 7 6-15,2 5-2 16,2 5-4-16,16 1-9 15,6 0 4-15,1-2-8 16,0-1-2-16,-1 0-2 16,-6-4-10-16,-3 0 1 15,-9-5 8-15,-6-4 3 16,0-3-2-16,-8-9 3 16,-15-4 0-16,-12-9 6 15,-8-8-3-15,-8-3 7 16,1-11-10-16,9-17-7 15,20-11-89-15,21-10-232 0</inkml:trace>
  <inkml:trace contextRef="#ctx0" brushRef="#br0" timeOffset="-209330.87">16913 11253 1025 0,'0'0'13'0,"0"0"-10"0,0 0 24 16,0 0-2-16,0 0-20 15,0 0 10-15,83 45 16 16,-52 1-5-16,-7 13-14 15,-15 6-4-15,-9 0 6 16,-3-6-5-16,-22-8-1 16,-11-12-4-16,-10-7 8 15,-6-11-11-15,-8-9 2 16,0-8-1-16,11-4 2 16,13 0-2-16,16-11 3 15,15-7 3-15,5 1-5 16,11 0-3-16,18 5-1 0,8 9 0 15,7 3 2 1,2 6 0-16,-1 13-1 0,-1 4-4 16,-2 0-6-16,-4 1-24 15,-1-1-25-15,-4-3-42 16,-1-8-119-16,-3-7-210 16</inkml:trace>
  <inkml:trace contextRef="#ctx0" brushRef="#br0" timeOffset="-209089.28">17290 10938 907 0,'0'0'39'0,"0"0"-37"15,0 0-2-15,0 0 64 16,-12 92-29-16,30-39-17 16,0 4-16-16,4 3-2 15,-3-3-21-15,0-3-120 16,-3-6-273-16</inkml:trace>
  <inkml:trace contextRef="#ctx0" brushRef="#br0" timeOffset="-208598.57">17891 11282 828 0,'0'0'52'0,"0"0"-51"16,0 0 8-16,0 0-7 16,0 0-1-16,-82-16 1 15,57 35-2-15,-1 4-3 16,4 8 0-16,1 5-4 0,0 0-25 16,2 3-16-16,5-4-33 15,4-3-17-15,9-9 15 16,1-3 43-16,0-4 40 15,11-3 2-15,1-4 3 16,2 1 5-16,-1 0-6 16,-1 0 1-16,0 1 13 15,-3 2-7-15,-1 3 14 16,-4 2 12-16,-4 4 13 16,0 0 24-16,-3 2-22 15,-14-1-21-15,-8 0 9 16,-8-4-24-16,-3-4-3 15,-2-5 32-15,-2-7-20 0,1-3-5 16,1 0-12-16,8-14-8 16,8-7-12-16,18-6-147 15,4-7-298-15</inkml:trace>
  <inkml:trace contextRef="#ctx0" brushRef="#br0" timeOffset="-208289.4">18521 11289 805 0,'0'0'11'0,"0"0"-8"16,0 0 59-16,-100 3-4 16,58 24 7-16,0 12 5 15,5 13-5-15,1 11-16 16,4 4-29-16,9 1-13 16,4-7-7-16,11-5-2 15,8-6-39-15,0-6-74 16,25-8-139-16,14-11-188 15</inkml:trace>
  <inkml:trace contextRef="#ctx0" brushRef="#br0" timeOffset="-207997.88">18531 11621 882 0,'0'0'69'16,"0"0"-4"-16,-81-9 38 15,56 22-43-15,4 8-40 16,11 2-5-16,8 4-13 16,2 0-2-16,12 1 0 15,18-4-6-15,9-5 3 16,1-8-19-16,-1-6-6 0,-5-5 18 16,-8-2 10-16,-9-18 5 15,-9-7-5-15,-8-4 0 16,0-3 4-16,-9 2-4 15,-7 5 0-15,2 11-8 16,8 8-75-16,6 8-153 16,10 0-392-16</inkml:trace>
  <inkml:trace contextRef="#ctx0" brushRef="#br0" timeOffset="-207448.25">18846 11550 748 0,'0'0'121'16,"0"0"-51"0,0 0 61-16,0 0-75 0,0 0-56 15,0 0-1-15,-5 15 1 16,17 28 14-16,4 1-8 16,1 0-4-16,-1-10-2 15,-4-4-16-15,-1-7-14 16,-4-12-1-16,-4-3-15 15,0-8-1-15,-1 0 47 16,2-14 18-16,1-11-11 16,-1-6-7-16,2-5 4 15,0 0 16-15,5-1-7 16,6 4-8-16,4 11-5 16,5 11-8-16,-3 11 1 0,-2 5 4 15,-6 25 1-15,-3 8 4 16,-7 5-3-16,-5 0 2 15,0-4-2-15,0-6-5 16,0-7 5-16,0-11-5 16,0-6-18-16,-2-8 10 15,2-1 2-15,-1-9 12 16,1-13 0-16,0-6-6 16,0-1 6-16,4 0 1 15,10 3 1-15,5-1 13 16,5 9-12-16,1 6-3 15,4 6-8-15,-1 6 4 0,-3 7 2 16,-4 15 0-16,-7 5 4 16,-1 3-4-16,-4-2 8 15,2 0-13-15,3-3-7 16,3-4-115-16,5-9-199 16,5-9-124-16</inkml:trace>
  <inkml:trace contextRef="#ctx0" brushRef="#br0" timeOffset="-206444.91">19653 11160 531 0,'0'0'191'0,"0"0"-142"0,0 0 42 15,-96 13-2-15,74 29-6 16,1 15-24-16,5 15 0 15,2 17-12-15,-2 11-6 16,-5 9-24-16,-8 6-15 16,-2-3-2-16,-6-5 0 15,3-7-1-15,2-18-18 16,7-16-3-16,7-18 14 16,2-17 1-16,8-15 4 15,4-13-6-15,2-3 9 16,2-17 0-16,0-17 0 15,11-16 0-15,9-11-1 0,12-5-5 16,5-3-11-16,6-6-15 16,2 4 6-16,0 6 5 15,-3 6 13-15,-4 16 0 16,-5 10 6-16,-4 14 0 16,-7 9-31-16,0 8 32 15,-4 2 1-15,2 9-1 16,-4 18-2-16,-3 11 3 15,-5 8-1-15,-7 4 1 16,-1 1 0-16,-6-1-11 16,-13 0-12-16,-4-8-4 15,-3-7 23-15,-4-10-21 16,-5-11 16-16,-4-12 2 0,-2-2 7 16,4-7 6-16,11-14-2 15,13-6 12-15,13-4 22 16,4-3-28-16,29-3 7 15,12 5-5-15,9 6-12 16,4 12-7-16,-5 7 5 16,-5 7-3-16,3 0 1 15,0 9 1-15,-3 0-12 16,-2-6-11-16,-9-3 7 16,-9 0 19-16,-4-21 1 15,-4-11 1-15,0-14-2 0,6-22 0 16,2-19-2-1,2-8-34-15,-6 2 26 16,-6 10 10-16,-11 23 3 0,-7 19 9 16,0 21 16-16,-1 12-15 15,-16 8-11-15,-8 14-1 16,-8 26 21-16,0 18 30 16,2 17-13-16,4 14-11 15,6 9-9-15,5 3-16 16,4-6 7-16,6-6-10 15,6-10 0-15,0-13-4 16,8-15-21-16,15-17-23 16,6-15 9-16,4-14 39 0,2-5-34 15,1-14 3 1,0-18 7-16,-5-11 15 0,-4-10 6 16,-4-10 3-1,-7 1 1-15,-6 5 10 0,-7 11 1 16,-3 15 12-16,0 15 26 15,0 12-10-15,-10 4-34 16,-5 19-4-16,-2 16 6 16,3 12 7-16,5 6-8 15,4 4-5-15,5-2-2 16,0-3-34-16,12-7-102 16,10-14-159-16,4-14-256 15</inkml:trace>
  <inkml:trace contextRef="#ctx0" brushRef="#br0" timeOffset="-205530.82">20467 11679 698 0,'0'0'182'0,"0"0"-169"15,0 0 22-15,0 0-16 16,0 0 39-16,-28 89-31 15,28-49-3-15,8-2-15 16,3-5-9-16,-2-8-1 16,0-10-26-16,-3-6-24 15,0-7 6-15,2-2 38 0,3-11 2 16,1-11-50 0,-1-3 20-16,0 0 17 0,-3 1 15 15,1-2 3-15,3 3 23 16,0-3-12-16,0 8 1 15,0 7 10-15,-5 11 2 16,-2 0-23-16,-2 21 5 16,0 13-2-16,-2 8-1 15,-1 2-3-15,0-3 6 16,0-7-8-16,0-9 2 16,0-9-8-16,0-8-16 15,0-8-48-15,9 0 19 16,5-14 43-16,3-9-53 0,2-6 18 15,0 2 21-15,0 2 24 16,-4 5 50-16,1 4 5 16,-2 4-24-16,-3 4-2 15,-1 6 9 1,-1 2-32-16,0 4-6 0,1 18 0 16,-1 8 3-16,-1 4-3 15,-1-2 0-15,0-3 0 16,2-7 0-16,4-7-65 15,4-8 18-15,1-7 46 16,2 0-54-16,0-10-15 16,0-10 31-16,-4-3 15 15,2-5 24-15,0 2 8 16,-2 2 52-16,-2 2-4 0,-2 8-3 16,-5 6 2-1,-1 5-39-15,-1 3 0 0,-1 4-4 16,2 14-12-16,0 7 5 15,-1 0-3-15,1-4 0 16,1-4-4-16,3-8-2 16,5-6 4-16,5-3 10 15,3 0 2-15,2-17-12 16,-2-9-12-16,1-9 1 16,-5-8-5-16,1-12 16 15,2-14 10-15,2-5-3 16,-3-1-6-16,-3 5 23 0,-3 12 31 15,-8 11-15-15,-4 13 29 16,-3 15-62-16,-3 19 28 16,-17 7-20-16,-7 34-11 15,-3 25 42-15,7 15-31 16,2 11-5-16,4 1-6 16,3-1-8-16,5-8-2 15,5-9-68-15,4-14-161 16,0-22-148-16,4-17-59 15</inkml:trace>
  <inkml:trace contextRef="#ctx0" brushRef="#br0" timeOffset="-205387.2">21192 11705 679 0,'0'0'165'0,"0"0"-6"15,0 0-45-15,0 0-92 16,0 0-22-16,96-19-1 15,-18 45-52-15,7-2-186 16,-7-5-360-16</inkml:trace>
  <inkml:trace contextRef="#ctx0" brushRef="#br0" timeOffset="-198717.66">8939 12227 844 0,'0'0'48'16,"0"0"-37"-16,0 0 3 16,0 0 15-16,0 0 2 15,0 0 70-15,0 72-35 16,0-29-6-16,0 12-18 16,0 12-11-16,0 7 0 15,0 8 11-15,-3-1-4 0,-9-2-12 16,-2 0-6-1,-4-4-16-15,-1-5-2 0,-2-6-2 16,5-9-3-16,1-6-44 16,3-6-73-16,12-11-81 15,0-13-341-15</inkml:trace>
  <inkml:trace contextRef="#ctx0" brushRef="#br0" timeOffset="-197414.53">9449 12276 581 0,'0'0'70'16,"0"0"50"-16,0 0-1 16,0 0-61-16,0 0-37 15,0 0 18-15,24 68 61 16,-18-19-50-16,-2 11-28 15,0 10 5-15,-1 3-8 16,-1 2 1-16,-2-7 2 16,0-2-5-16,0-2-10 0,0-5-3 15,-7-4-3-15,-4-5-1 16,1-8 0-16,-2-8-11 16,7-6-36-16,4-6-52 15,1-10-102-15,0-7-267 16</inkml:trace>
  <inkml:trace contextRef="#ctx0" brushRef="#br0" timeOffset="-196449.2">10056 12547 558 0,'0'0'138'0,"0"0"-114"16,0 0 23-16,0 0-9 15,0 0 86-15,-69 113-46 16,36-61-20-16,5-1-17 15,7 0-15-15,11-3-9 16,10-5-14-16,0-4-2 16,25-7 3-16,17-5-4 15,10-8-6-15,6-12-9 16,3-7-18-16,-7 0 5 16,-8-23 4-16,-10-11 24 15,-7-10 0-15,-10-8 2 16,-10-6-2-16,-9-5 4 15,0 5 4-15,-8 6-4 0,-12 12 14 16,-9 9-1 0,-5 13-7-16,-8 9-10 0,2 9-1 15,4 0-19-15,15 9-68 16,17 9-173-16,4-1-246 16</inkml:trace>
  <inkml:trace contextRef="#ctx0" brushRef="#br0" timeOffset="-196094.15">10769 12550 824 0,'0'0'200'15,"0"0"-180"-15,0 0-3 16,-87 17 20-16,59 20 14 15,6 6-28-15,14 2-8 16,8-4 1-16,18-2-16 16,19-3 0-16,11-10-17 15,7-10-13-15,-3-9 8 16,-7-7 6-16,-6-3 10 16,-8-21 6-16,-8-7 5 15,-5-9 10-15,-9-7 4 16,-6-3-8-16,-3-3 6 0,-5 8-14 15,-19 9 14 1,-13 12-17-16,-13 12 0 0,-16 11-6 16,-3 1-2-16,2 4-84 15,13 16-163-15,18 5-424 16</inkml:trace>
  <inkml:trace contextRef="#ctx0" brushRef="#br0" timeOffset="-192118.88">23691 11768 699 0,'0'0'39'0,"0"0"6"0,0 0 72 16,0 0-35-16,0 0-31 15,0 0-5-15,124 20 0 16,-53-11-29-16,7 1-6 15,0-3-11-15,-7 2 0 16,-16-4-17-16,-16-3-88 16,-17-2-235-16,-19 0-240 0</inkml:trace>
  <inkml:trace contextRef="#ctx0" brushRef="#br0" timeOffset="-191883.67">23953 11605 809 0,'0'0'133'15,"0"0"-123"-15,0 0 11 16,0 0 7-16,0 0-16 16,0 0 48-16,-34 84-20 15,34-31-11-15,0 6-23 16,0 1 6-16,0 1-12 15,0-4-21-15,-8-7-44 0,-1-4-64 16,2-11-265-16</inkml:trace>
  <inkml:trace contextRef="#ctx0" brushRef="#br0" timeOffset="-191130.74">24604 11693 467 0,'0'0'105'15,"0"0"-70"-15,0 0 115 16,0 0-62-16,0 0-40 16,0 0-16-16,-50-51-9 15,50 49-6-15,0 2-16 16,0 0-1-16,0 0-7 15,0 0 4-15,0 0 0 16,0 0 3-16,0 0 2 0,-5 0 1 16,-3 0 1-16,-6-1 7 15,-4-1 2-15,-4 0 2 16,-2 2-5-16,0 0-2 16,2 0-8-16,4 4 4 15,2 7-4-15,3 3 0 16,3 3-3-16,4 1 3 15,3 4-2-15,3 0-1 16,0 3-6-16,0-2 4 16,6 0 5-16,4-3 5 15,3 1-2-15,0-7-1 16,-1 1-2-16,0-3 3 16,0 0 1-16,0-1-4 15,1 0 0-15,-3-1 1 0,3 3 0 16,-2 1-1-16,0 3-2 15,-4 2-1-15,-2 3 3 16,-2-1-2-16,-3 1-5 16,0 2-4-16,-6-4 11 15,-12-1 2-15,-3-2 5 16,-4-5-6-16,-1-2 3 16,5-5 2-16,-2-5 6 15,2 0 1-15,3 0-6 16,3-7-6-16,9-9-1 15,6-6-22-15,19-6-113 16,23-6-353-16</inkml:trace>
  <inkml:trace contextRef="#ctx0" brushRef="#br0" timeOffset="-190955.21">24990 11846 860 0,'0'0'138'16,"0"0"-129"-16,0 0 51 15,0 0-41-15,0 0-19 16,128 17-58-16,-58-5-61 0,2-6-283 16</inkml:trace>
  <inkml:trace contextRef="#ctx0" brushRef="#br0" timeOffset="-190779">25058 11993 945 0,'0'0'16'16,"0"0"12"-16,0 0 73 15,0 0-79-15,103 4-22 16,-21-1-41-16,10-2-125 15,-6-1-370-15</inkml:trace>
  <inkml:trace contextRef="#ctx0" brushRef="#br0" timeOffset="-188391.73">26107 11823 382 0,'0'0'166'15,"0"0"-136"-15,0 0 74 16,0 0 11-16,0 0-51 16,0 0-3-16,-88 70-10 15,58-33-3-15,5 6-18 16,8 2-17-16,8 1 5 16,9-5-6-16,0-3-4 15,29-4-5-15,17-7 10 16,12-5-5-16,8-8-3 15,-1-8-4-15,-10-6-1 16,-11-2-6-16,-14-21 6 0,-16-8-2 16,-14-11 4-16,0-6 0 15,-23-6-2-15,-12-1 4 16,-2 4-4-16,-2 7 0 16,5 8 1-16,6 12-4 15,8 9 3-15,7 6-27 16,10 7-34-16,3 2-49 15,3 0-243-15,16 4-1 16</inkml:trace>
  <inkml:trace contextRef="#ctx0" brushRef="#br0" timeOffset="-188079.57">26648 11646 783 0,'0'0'71'16,"0"0"1"-16,0 0 40 16,0 0-48-16,0 0-57 15,0 0 2-15,-6 75 13 16,-4-19 9-16,1 5-11 15,1 5-14-15,2 2-5 0,-1-3 3 16,3-1-4 0,-1 0-3-16,2-6-7 0,3-8-41 15,0-6-59-15,0-10-106 16,15-14-214-16</inkml:trace>
  <inkml:trace contextRef="#ctx0" brushRef="#br0" timeOffset="-187683.04">27170 11908 955 0,'0'0'14'0,"0"0"12"15,0 0 50-15,0 0-53 16,-88 49-4-16,63-9-6 16,7 2-5-16,6 1-8 15,9-3-3-15,3-2 0 16,2-4-1-16,20-7-2 16,6-10 1-16,7-8-9 15,-1-9 10-15,-3 0-6 16,-2-10 3-16,-9-16 7 15,-6-6 5-15,-7-4-5 16,-7-10 0-16,0 0 5 0,-10-2 0 16,-8 5-5-16,-6 9 0 15,0 11-5-15,1 7 5 16,1 8 0-16,8 8-41 16,8 0-80-16,6 0-209 15,0 7-198-15</inkml:trace>
  <inkml:trace contextRef="#ctx0" brushRef="#br0" timeOffset="-187362.55">27579 11704 580 0,'0'0'336'0,"0"0"-310"15,0 0 66-15,0 0-1 16,0 0-55-16,0 0-31 16,-4 33 9-16,15 24 26 15,-3 13-5-15,-4 8-12 16,-4-1-9-16,0-2-2 16,0-2 5-16,-4-5-8 15,-4-6-2-15,2-6-7 16,1-8 2-16,3-10-2 15,2-10 0-15,0-6 0 0,0-7-25 16,7-4-32 0,2-1-81-16,-1-7-210 0</inkml:trace>
  <inkml:trace contextRef="#ctx0" brushRef="#br0" timeOffset="-186125.5">23652 13213 862 0,'0'0'29'0,"0"0"-5"16,0 0 97 0,0 0-52-16,0 0-31 15,0 0-9-15,1-5-21 0,23 5-7 16,13 0 1-16,8 5-4 15,3 3 0-15,-5-3-2 16,-9-1-4-16,-12 0-2 16,-12-4 0-16,-10 0 0 15,-3 0-8-15,-30 0 17 16,-19 0 1-16,-17-5 3 16,-5-1-2-16,5 2 1 15,12 2-2-15,20-2 3 16,18 4 3-16,9 0 1 15,10 0 5-15,0 0-8 16,7 0-2-16,21 0 3 0,12 0 4 16,14 0-1-16,4 5-3 15,3-1-3-15,-4-1 5 16,-7-2-2 0,-9-1-1-16,-16 0 3 0,-11 0-6 15,-11 0 7-15,-3 0-2 16,0 0 3-16,0 0-5 15,0 0-4-15,0 0-15 16,0 0-64-16,0 0-120 16,1 0-389-16</inkml:trace>
  <inkml:trace contextRef="#ctx0" brushRef="#br0" timeOffset="-185279.18">24466 13058 531 0,'0'0'90'0,"0"0"-76"15,0 0 59-15,0 0 4 16,-83-32-25-16,60 32-21 16,1 0-9-16,-2 0-3 15,-1 10-10-15,-1 4-2 16,5 4-6-16,-1 3 3 16,3-1-3-16,2 3 2 15,1 0-3-15,2-2 0 16,6-1 0-16,1-1-4 15,7-4-15-15,0 1 13 16,0-2 6-16,12-1 5 0,6-1-5 16,3 0 5-16,3-2 1 15,-5 0-5-15,2 2 1 16,-2 0-2-16,-3-3 0 16,0 3 0-16,-3-2 2 15,-2 1-2-15,-4 3 0 16,-4 3-2-16,-3 2 0 15,0 0 2-15,0 2 4 16,-10-1 5-16,-5-4 8 16,-6-3 5-16,-4-4 9 15,-5-3 11-15,-1-4-17 16,-1-2 5-16,3 0-12 0,0 0-10 16,6-7-5-16,3-7-3 15,9-1-6 1,10-5-47-16,1-4-95 0,21-2-265 15</inkml:trace>
  <inkml:trace contextRef="#ctx0" brushRef="#br0" timeOffset="-184647.79">25091 13208 870 0,'0'0'38'15,"0"0"-22"-15,0 0 81 16,0 0-12-16,0 0-24 16,0 0-14-16,4-1-18 15,26 1-29-15,15 0-2 16,12 6-12-16,7 4-65 15,-1-1-120-15,-10-7-215 16</inkml:trace>
  <inkml:trace contextRef="#ctx0" brushRef="#br0" timeOffset="-184427.72">25054 13358 248 0,'0'0'749'16,"0"0"-744"-16,0 0-2 15,0 0 57-15,0 0-28 16,0 0-25-16,129 5-7 16,-43 4-7-16,3-2-117 15,-4-5-303-15</inkml:trace>
  <inkml:trace contextRef="#ctx0" brushRef="#br0" timeOffset="-183012.64">26237 13046 522 0,'0'0'224'16,"0"0"-165"-16,0 0 12 15,0 0 2-15,0 0 19 16,0 0-34-16,3-9-23 15,-3 18-18-15,0 12-15 16,0 13 25-16,0 11 21 16,0 8-24-16,0 2-8 15,0 5 8-15,0-2-8 16,0 0-15-16,1-2 2 0,8-8-3 16,0-4-3-16,6-10-1 15,-2-8-18-15,-1-7-11 16,0-6-25-16,-1-8-50 15,-2-5-55-15,-1-2-209 16</inkml:trace>
  <inkml:trace contextRef="#ctx0" brushRef="#br0" timeOffset="-182586.72">26836 13222 446 0,'0'0'409'0,"0"0"-386"15,0 0 40-15,0 0 22 16,0 0-54-16,0 0 15 15,-76 51-5-15,57-20-16 16,2 3-17-16,5 0 1 16,8-1-9-16,4-2-3 15,0-3-1-15,22-6 1 0,14-7-6 16,4-7-2 0,8-6-8-16,-6-2-5 0,-9-3-4 15,-11-19 28-15,-13-6-3 16,-9-8 3-16,0-3 0 15,-14-1 5-15,-12 2-4 16,-3 6-1-16,2 6 4 16,1 6-4-16,3 8 0 15,7 2-44-15,8 4-104 16,8 3-180-16,0-2-202 16</inkml:trace>
  <inkml:trace contextRef="#ctx0" brushRef="#br0" timeOffset="-182277.74">27188 12964 327 0,'0'0'480'16,"0"0"-462"-16,0 0 15 15,0 0 14-15,0 0-18 16,0 0 78-16,-21 114-59 16,21-62-13-16,0 5-5 15,0 0-17-15,0 1-1 16,0-2-6-16,0-1-1 0,0-9-3 16,0 0-2-16,0-7-15 15,0-5-19-15,8-7-77 16,3-6-88-16,2-13-263 15</inkml:trace>
  <inkml:trace contextRef="#ctx0" brushRef="#br0" timeOffset="-181225.76">27738 13165 744 0,'0'0'127'0,"0"0"-119"16,0 0 37-16,0 0-2 16,0 0-18-16,0 0 58 15,-98 86-44-15,73-49-13 16,4 3-16-16,6-1-2 15,6-4-8-15,8-1 0 16,1-8-1-16,1-5-3 16,14-8 2-16,3-6-7 15,3-7 9-15,-1 0 2 0,3-5-1 16,-2-14 1 0,-3-5-2-16,-8-9 0 0,-5-3-2 15,-5 0-3-15,0 5 5 16,-3 9 5-16,-9 8-3 15,-2 4 7-15,1 5 1 16,1 0-2-16,6 3-1 16,3 1-2-16,2 1-1 15,1 0-4-15,0 0 1 16,0 0-1-16,0 0-2 16,0 0-1-16,0 0 0 15,0 0 0-15,0 0-1 16,0 0 0-16,0 0 4 15,0 0-1-15,0 0 1 16,0 0 0-16,0 0 0 0,0 0 0 16,0 0 2-16,0 0-1 15,0 0-1-15,0 0 2 16,0 0-1-16,0 0-1 16,0 0 3-16,0 0-2 15,0 0 0-15,0 0 0 16,0 0 1-16,0 0 0 15,0 0-1-15,0 0-1 16,0 0 0-16,0 0-1 16,0 0 1-16,0 0 0 15,0 0 0-15,0 0 2 16,0 0-2-16,0 0 3 0,0 0-1 16,0 0 0-16,0 0-1 15,0 0 1-15,0 0-2 16,0 0 2-16,0 0-1 15,0 0-1-15,0 0 1 16,0 0 0-16,0 0 1 16,0 0 0-16,0 0 1 15,0 0 3-15,0 0 4 16,0 0-2-16,0 0-4 16,0 0-1-16,0 0-3 15,0 0 0-15,0 0 1 16,0 0-2-16,0 0 2 15,0 0-1-15,0 0 0 0,0 0 0 16,0 0 0 0,0 0 0-16,0 0 1 0,0 0-1 15,0 0-1-15,0 0 0 16,0 0 1-16,0 0 0 16,0 0 0-16,0 0 0 15,0 0-3-15,0 0 0 16,0 0-2-16,0 0-3 15,0 0-5-15,-5 0-6 16,-3 0-9-16,-5 0-6 16,0 0-13-16,-7 0-30 15,2 0-103-15,-1 0-282 16</inkml:trace>
  <inkml:trace contextRef="#ctx0" brushRef="#br0" timeOffset="-180496.55">29030 12972 471 0,'0'0'195'15,"0"0"-169"-15,0 0 61 16,0 0 11-16,0 0-54 15,0 0-2-15,-29-42 8 0,27 42-11 16,1 0-27 0,-7 1-10-16,-3 16 1 0,-6 11 32 15,-4 10-10-15,-3 5 15 16,-6 8-11-16,-3 5 4 16,-2 6-18-16,0 5 6 15,2 4-5-15,7 4-13 16,9-2-3-16,17 0-1 15,9-1-17-15,40-3-42 16,29-6-49-16,19-10-109 16,10-15-236-16</inkml:trace>
  <inkml:trace contextRef="#ctx0" brushRef="#br0" timeOffset="-180239.24">29525 13246 850 0,'0'0'164'0,"0"0"-160"16,0 0-2-16,0 0 5 16,0 0 39-16,-59 76-3 15,59-21 9-15,0 6-16 16,0 1-21-16,0-1-11 15,0-7-4-15,0-4-10 0,0-4-23 16,3-5-41-16,6-8-59 16,8-10-180-16,5-12-184 15</inkml:trace>
  <inkml:trace contextRef="#ctx0" brushRef="#br0" timeOffset="-179580.24">29972 12956 621 0,'0'0'75'0,"0"0"-45"16,0 0 87-16,0 0-49 0,0 0-3 16,-93-72-15-1,76 67-28-15,4 2-4 0,3 3-10 16,1 0-8-16,-2 3 0 16,4 12 0-16,-4 8 0 15,3 5 1-15,0 7 4 16,1 4-5-16,-1 4 23 15,-1 1-8-15,0 0-4 16,2-3-3-16,1-2-7 16,3-1-1-16,3-6-8 15,0-2-39-15,4-2-73 16,7-7-82-16,-1-11-142 16</inkml:trace>
  <inkml:trace contextRef="#ctx0" brushRef="#br0" timeOffset="-178758.31">30330 13307 638 0,'0'0'99'0,"0"0"-98"15,0 0 22-15,0 0-8 16,-98-34-2-16,60 34 8 15,-4 0-6-15,5 10-13 16,2 11-2-16,4 4 0 16,4 1-4-16,6 2 0 15,11-3-8-15,8-3-18 16,2-5-32-16,0-2 47 16,17-2 10-16,2-2 10 0,3 0 3 15,-1 0-5-15,-1 3 4 16,-2-2-7-16,-2 3 0 15,0 0 3-15,0 1-3 16,-5 1 0-16,-3 1-1 16,-5 5 1-16,-3 1-5 15,0 1 1-15,-15 2 1 16,-15-4 6-16,-10-6 33 16,-5-6-12-16,-7-8-1 15,0-3-6-15,1 0 7 16,5-9-3-16,10-7-8 0,9-4-10 15,13-2-3 1,14-4-117-16,5-3-251 0</inkml:trace>
  <inkml:trace contextRef="#ctx0" brushRef="#br0" timeOffset="-178418.77">30844 13288 574 0,'0'0'238'16,"0"0"-234"-16,-94-3 39 16,52 26 27-16,-2 8-11 15,0 9-30-15,4 4 0 16,6 8-7-16,6 1-19 16,8 1-3-16,8-3-16 15,12 0-102-15,13-5-169 16,25-8-34-16</inkml:trace>
  <inkml:trace contextRef="#ctx0" brushRef="#br0" timeOffset="-177911.48">30850 13614 573 0,'0'0'280'0,"0"0"-247"15,0 0 46-15,0 0-27 16,-97-41-32-16,75 43 2 15,7 16-21-15,6 7 3 16,9 5-4-16,0 2-17 16,21-2-1-16,15-5-39 15,5-6 13-15,4-11 5 0,-5-8-8 16,-6 0 40-16,-7-15 7 16,-7-11 8-16,-5-2 67 15,-9-3-31-15,-5-2 20 16,1 4-46-16,-1 7-1 15,1 6-6-15,-1 10-2 16,2 6-3-16,3 6-6 16,3 17-21-16,2 10 21 15,3 6 0-15,3-5-18 16,2-2-13-16,-1-8-5 16,0-9 17-16,-3-8-9 15,0-7 14-15,0 0 14 16,0-19 5-16,-3-4 1 0,-1-8 36 15,2 0-11 1,1 0 2-16,4 2-9 0,6 8-6 16,3 8-17-16,3 8 8 15,-2 5-9-15,2 10-1 16,3 17-3-16,-2 10-1 16,-1 5-5-16,-2 3-43 15,-3 0-8-15,-2-4-97 16,3-8-135-16,-1-11-120 15</inkml:trace>
  <inkml:trace contextRef="#ctx0" brushRef="#br0" timeOffset="-177641.37">31982 13283 505 0,'0'0'189'15,"0"0"-64"-15,0 0 16 16,0 0-141-16,0 0 12 16,0 0 43-16,27 109 8 15,0-34-19-15,3 12-4 16,-5 2-19-16,-4 9-15 16,-9 3-6-16,-9 1-8 15,-3 0 5-15,-12-11 3 16,-34-12-38-16,-26-12-13 15,-31-17-34-15,-34-19-69 16,-29-19-260-16</inkml:trace>
  <inkml:trace contextRef="#ctx0" brushRef="#br0" timeOffset="-176508.68">25219 14900 649 0,'0'0'370'0,"0"0"-339"16,0 0 3-16,0 0 17 15,0 0 2-15,0 0-22 16,96-9-15-16,-29 9-13 0,10 11-3 15,4 5-44 1,0-1-157-16,-11-7-299 0</inkml:trace>
  <inkml:trace contextRef="#ctx0" brushRef="#br0" timeOffset="-176331.13">25397 15032 745 0,'0'0'397'0,"0"0"-397"16,0 0 3-16,0 0 28 15,82 0-31-15,-6 0-2 16,15 0-33-16,6 8-76 0,-5-7-284 16</inkml:trace>
  <inkml:trace contextRef="#ctx0" brushRef="#br0" timeOffset="-175312.42">26400 14458 650 0,'0'0'229'0,"0"0"-220"16,0 0 34-16,0 0 19 16,0 0-38-16,0 0-13 15,-8 45 49-15,8 0 19 16,0 6-42-16,0 4-13 15,0 2-5-15,0 3-6 0,0 3 3 16,0 2-11-16,0-6-1 16,-9-9-4-16,3-9 0 15,1-10-2-15,5-5-28 16,0-9-51-16,3-8-49 16,19-9-204-16,7 0-352 15</inkml:trace>
  <inkml:trace contextRef="#ctx0" brushRef="#br0" timeOffset="-174945">27037 14670 1036 0,'0'0'32'0,"0"0"-25"15,-111-13 32-15,72 26-14 16,-3 13 0-16,6 8-5 16,11 10-2-16,10 7-1 15,15 1-12-15,0-3-5 16,25-6-1-16,19-11-10 16,9-8-18-16,8-12 1 15,1-8-3-15,-10-4 1 16,-12-7 8-16,-13-22 22 0,-13-10 6 15,-11-11-2 1,-3-5-2-16,-11-1 1 0,-16 8-1 16,-3 11-2-16,-1 13 0 15,1 10-2-15,3 8-1 16,11 6-26-16,7 0-100 16,9 0-256-16</inkml:trace>
  <inkml:trace contextRef="#ctx0" brushRef="#br0" timeOffset="-174595.33">27440 14505 686 0,'0'0'274'16,"0"0"-272"-16,0 0 30 15,0 0 76-15,0 0-29 16,-21 108-24-16,20-62-7 16,1 7-19-16,0 3-1 15,0 3-11-15,0 2-14 16,0 1 0-16,0-8-2 15,0-4-1-15,3-11-1 0,4-8 0 16,-1-7-14 0,-1-9-12-16,1-5-37 0,3-6-43 15,4-4-112-15,2 0-252 16</inkml:trace>
  <inkml:trace contextRef="#ctx0" brushRef="#br0" timeOffset="-174313.09">27828 14470 959 0,'0'0'48'0,"0"0"-3"15,0 0 49-15,0 0-73 16,0 0 1-16,-10 98 48 15,10-45-34-15,5 5-8 16,-3 3 2-16,-2 3-22 16,0 1 1-16,-12-5-9 15,-1-2 2-15,-1-8-7 16,1-4-13-16,1-6-69 16,-1-9-75-16,5-13-287 15</inkml:trace>
  <inkml:trace contextRef="#ctx0" brushRef="#br0" timeOffset="-173853.18">29418 14604 737 0,'0'0'110'0,"0"0"-66"15,-100-50 51-15,63 49-25 16,-6 1-32-16,-5 25-12 16,-3 20 10-16,2 17 9 15,4 17-18-15,9 15 0 16,8 10-17-16,7 0-2 15,11-5-3-15,7-9-5 0,3-7-10 16,12-8-29 0,19-10-65-16,15-15-126 0,5-21-231 15</inkml:trace>
  <inkml:trace contextRef="#ctx0" brushRef="#br0" timeOffset="-173427.1">29585 14843 900 0,'0'0'112'0,"0"0"-108"15,0 0 17-15,0 0-12 16,84-2 0-16,-53 24 2 15,-1 7-2-15,-6 7-1 16,-10 3-4-16,-9 5-5 16,-5-1 1-16,-15-2 0 15,-19-3 2-15,-13-9 0 16,-15-9 4-16,-14-10-2 16,-2-10 2-16,1 0 1 15,14-5-3-15,24-6 7 16,18 1 19-16,18 2 22 0,3 3 3 15,14 5-16-15,20 0-37 16,12 8-2-16,11 21 0 16,3 5 0-1,-4 4 0-15,-2-1-6 0,-6-4 0 16,-9-6-44-16,-6-3-61 16,-7-9-55-16,-2-8-189 15,-6-7-208-15</inkml:trace>
  <inkml:trace contextRef="#ctx0" brushRef="#br0" timeOffset="-173188.71">29956 14408 824 0,'0'0'46'0,"0"0"-24"16,0 0 38-16,0 0-10 15,-16 118 12-15,16-45-43 16,2 3-9-16,9 3-10 16,0 0-10-16,2-5-145 15,-2-12-284-15</inkml:trace>
  <inkml:trace contextRef="#ctx0" brushRef="#br0" timeOffset="-172662.85">30431 14853 702 0,'0'0'124'0,"0"0"-105"16,0 0 77-16,0 0-55 16,0 0-34-16,-109-31 2 15,75 31 7-15,1 7-13 16,0 13-3-16,3 6-1 15,3 3-1-15,5 0-26 16,6 0 0-16,8-4-14 16,7-4-45-16,1-1 58 15,1-4 29-15,15-2 2 16,3-1 1-16,-2 0 7 16,0 1-2-16,1 0-8 15,-1 3 0-15,3-1 6 16,-1 4-6-16,0 2 0 0,-5 3 3 15,-5 3-3-15,-7 2 0 16,-2 0 1 0,0-5-1-16,-12-3-4 0,-14-8-4 15,-5-6 8-15,-8-8 17 16,-4 0 8-16,1-12-2 16,2-9-6-16,7-4-12 15,15-6-5-15,18 2-6 16,18 1-79-16,36-1-280 15</inkml:trace>
  <inkml:trace contextRef="#ctx0" brushRef="#br0" timeOffset="-172418.5">31020 14722 808 0,'0'0'48'15,"0"0"-6"-15,0 0 46 16,-97-14-35-16,52 43 0 16,-1 17 9-16,1 17-15 15,7 4-17-15,6 7-19 16,5-4-11-16,5-6-5 16,10-2-31-16,6-5-40 15,6-9-70-15,12-6-92 16,16-13-231-16</inkml:trace>
  <inkml:trace contextRef="#ctx0" brushRef="#br0" timeOffset="-172122.29">31047 15187 343 0,'0'0'535'15,"0"0"-483"-15,0 0 57 16,0 0-34-16,-112-33-33 15,73 41-21-15,5 13 6 16,9 5-22-16,10 3-5 16,10 3-7-16,5 0 4 15,13-4-20-15,16-6-19 16,4-5-14-16,1-9-2 16,-4-8 11-16,-5 0 44 0,-10-11 3 15,-4-14 7-15,-3-5-6 16,-3-9 1-16,-3 0 0 15,-2 5-4-15,0 7-8 16,-5 13-83-16,-1 11-215 16,6 3-261-16</inkml:trace>
  <inkml:trace contextRef="#ctx0" brushRef="#br0" timeOffset="-171560.5">31211 14991 753 0,'0'0'48'0,"0"0"-13"0,0 0-27 16,0 0-2-16,0 113 47 16,0-47-34-16,0-3 3 15,-3 0-17-15,-5-9-5 16,1-13-2-16,-2-13-8 15,3-11-17-15,2-9-15 16,-1-8-25-16,4 0 38 16,1-20 29-16,0-10 8 0,0-7-3 15,7 0-4 1,5 0 22-16,6 5 2 0,1 5 0 16,2 10-11-16,0 6-14 15,-2 11 0-15,-2 0 0 16,-4 17 0-16,-1 15-3 15,-3 5 2-15,-2 0-1 16,-7-5-1-16,0-8-14 16,0-8-29-16,0-9 23 15,0-7 10-15,0 0-7 16,0-11 19-16,0-14-14 16,0-5 12-16,16-4 3 15,9-2 11-15,8 0 36 16,7 4-44-16,3 4 4 15,2 8 8-15,-6 11-7 0,-8 9-8 16,-8 0 1 0,-12 18 4-16,-9 17-5 0,-2 8 0 15,-6 10 4-15,-13 2-4 16,-5-2-6-16,0-6-30 16,3-5-68-16,2-9-187 15</inkml:trace>
  <inkml:trace contextRef="#ctx0" brushRef="#br0" timeOffset="-170058.73">31860 14604 292 0,'0'0'309'0,"0"0"-269"15,0 0-26-15,0 0 26 16,-43 101 91-16,14-18-49 16,-4 20 2-16,-2 11-12 15,-6 10-40-15,-2-6-19 16,0-7-9-16,3-6-3 15,2-12 1-15,4-12-2 16,4-16 0-16,2-11-5 0,6-17 5 16,5-17-13-16,8-12 0 15,5-8 0-15,4 0-4 16,0-16 17-16,5-14-1 16,15-10-15-16,5-7 10 15,7-4-6-15,5-4-27 16,5-3 5-16,1 1 16 15,3 1 5-15,-3 4 6 16,2 8 7-16,-6 8-9 16,-6 7-2-16,-5 9 2 15,-7 10 2-15,-3 9 6 0,-2 1 0 16,-4 1-6 0,-1 16 5-16,-4 9 0 0,-6 10-3 15,-1 9 2-15,0 5 1 16,-17 0-2-16,-7-4-3 15,0-8-11-15,0-7-42 16,0-11 17-16,4-11 19 16,-2-9 17-16,0 0 7 15,3-17 7-15,4-9 5 16,12-8 14-16,3-2 20 16,12-3 10-16,21 1-8 15,11 1-25-15,10 5-2 16,4 3-21-16,7 9 0 15,1 9-5-15,-5 7-5 0,-6 2 1 16,-10 1-14-16,-9 1 2 16,-10-10-1-16,-7-4 7 15,-5-8 14-15,-5-7-26 16,-1-7 8-16,1-11 17 16,5-9 1-16,7-15-2 15,4-4-1-15,2-1 1 16,0 8 3-16,-11 18 0 15,-3 14 2-15,-8 15 18 16,-5 12 5-16,0 3-15 16,0 6 1-16,0 0 2 15,-12 0-9-15,-12 14 4 16,-10 15 9-16,-3 12 8 0,-2 19-3 16,-2 15-4-16,1 11-10 15,0 4 6-15,1-3-7 16,8-5 4-16,9-7-4 15,12-6-1-15,10-8-2 16,0-11-4-16,14-8-2 16,13-13-19-16,3-10 2 15,3-8 4-15,-1-8-4 16,1-3-8-16,0-7 18 16,0-21 2-16,1-9-2 15,-1-9-4-15,-5-8 11 16,-4-8-3-16,-8 2 5 15,-6 7 5-15,-9 11 6 16,-1 16 6-16,0 14-2 0,0 6-15 16,-9 6-1-16,-6 9 0 15,0 19-5-15,-1 16 6 16,1 6 1-16,3 6-1 16,5 0-15-16,5-8-134 15,2-7-177-15</inkml:trace>
  <inkml:trace contextRef="#ctx0" brushRef="#br0" timeOffset="-169511.76">32519 15209 310 0,'0'0'278'15,"0"0"-235"-15,0 0 89 16,0 0-51-16,0 0-81 15,0 0 3-15,-36 39 17 16,36 4-7-16,0 2-4 16,0-7-9-16,3-8-38 15,5-10-56-15,-1-10-54 16,-1-7-6-16,2-3 65 16,-2-5 62-16,4-16-7 15,-1-7 34-15,-3-1 7 16,2 0 49-16,0 6 54 15,1 1 4-15,5 4-73 16,4 7-30-16,-2 7-11 0,-3 4 0 16,-2 3-1-16,-2 17 2 15,-3 12-1-15,-5 4 0 16,-1 3-13-16,0-5-37 16,0-8 7-16,-3-8 13 15,-1-6 1-15,2-9-3 16,2-3 8-16,0 0-5 15,9 0 28-15,8-12-2 16,4-5 3-16,-1-7 7 16,3-2 18-16,1-4 28 15,0-1-7-15,-2 3-22 16,-7 6 27-16,-6 11 26 0,-9 8-17 16,0 3-32-1,-10 13-28-15,-13 10-5 0,-4 9 4 16,2 3-3-16,4 4-10 15,7-2-58-15,10-1-105 16,4-6-81-16</inkml:trace>
  <inkml:trace contextRef="#ctx0" brushRef="#br0" timeOffset="-169170.22">33062 14480 330 0,'0'0'129'0,"0"0"-69"16,0 0 2-16,0 0-34 15,-9 79 168-15,9-6-65 16,0 22-8-16,0 22-68 15,-5 14-8-15,-5 12-22 16,-2 1-16-16,-5-4 0 16,-6-8-8-16,-13-10-1 15,-6-15 0-15,-10-8-19 0,-7-11 1 16,-8-12-26 0,-10-17-3-16,-14-18-77 0,-11-24-105 15,-12-17-155-15</inkml:trace>
  <inkml:trace contextRef="#ctx0" brushRef="#br0" timeOffset="-167571.16">23510 14839 833 0,'0'0'0'0,"0"0"-13"15,110-10 11-15,-47 10 4 16,1 0 2-16,-4 3-4 15,-8 6 1-15,-15 2-1 16,-14-2 0-16,-11-4 3 16,-9-4-3-16,-3 1-13 15,0-2 8-15,0 1 2 16,-3 1-2-16,-3-2-57 16,3 0-125-16,3 0-123 15</inkml:trace>
  <inkml:trace contextRef="#ctx0" brushRef="#br0" timeOffset="-166873.79">24429 14573 409 0,'0'0'65'0,"0"0"-59"15,0 0 39-15,0 0 39 16,0 0-6-16,0 0-26 0,-46-23-11 16,29 19-9-1,-2 3-10-15,-4 1 0 0,1 0 2 16,-2 0 8-16,-1 1 0 15,-1 10-13-15,3 0-8 16,3 3-6-16,-1 2-1 16,5-1-1-16,4 2 3 15,3-2 8-15,0 4-4 16,5-1-6-16,1 1 2 16,-2-1 4-16,-1 0-4 15,3 2-2-15,0-4-3 16,1-2 0-16,2-1-2 15,0-5-4-15,2-1 5 16,13-1 4-16,6-3 0 0,4-3 2 16,2 1-6-16,-1 0 3 15,-1 3 1-15,-1 2-3 16,-4 2 0-16,-1 1-1 16,-3 2-1-16,-1 4 0 15,0-2 1-15,-2 4-4 16,2 2 4-16,-3 3-5 15,0 1 1-15,-5 2-4 16,-2 2 4-16,-5-3-1 16,0 2 0-16,0-1 1 15,-15 1-2-15,-1-1 6 0,-8-4 14 16,-2-3 4 0,0-4 1-16,-2-5 12 0,0-6 11 15,0-3-10-15,-2 0-9 16,-4 0-17-16,0-15-2 15,2-4-4-15,8-2-14 16,11-5-50-16,11-5-96 16,2-8-281-16</inkml:trace>
  <inkml:trace contextRef="#ctx0" brushRef="#br0" timeOffset="-147910.74">27251 13914 149 0,'0'0'11'16,"0"0"-7"-16,0 0 20 15,0 0 14-15,0 0 8 0,0 0 2 16,0 0-6-16,0 0-8 16,0 0 3-16,0 0 4 15,0 0 16-15,0 0 6 16,0 0-9-16,0 0-17 16,0 0-6-16,6 0-3 15,7 0 2-15,10 0-18 16,2 0-6-16,0 2-2 15,-1 3 5-15,-4-1-3 16,-6 1-1-16,-5-2-3 16,-3 0 6-16,-4-1-5 15,-2-2 4-15,0 0 17 0,0 0 22 16,0 0-11 0,0 0-15-16,0 0-18 0,0 0-2 15,0 0-8-15,0 0-52 16,0 0-148-16,0 0-216 15</inkml:trace>
  <inkml:trace contextRef="#ctx0" brushRef="#br0" timeOffset="-147535.5">27385 13839 384 0,'0'0'110'0,"0"0"-107"0,0 0 18 16,0 0 70-16,0 0-23 15,0 0-31-15,-9 5-3 16,6 9 37-16,-2 2-22 16,0 1-8-16,2-2-10 15,-2 4 12-15,1 0 2 16,-1 1-8-16,2 0-16 15,-1 0-4-15,-2-1 0 16,3-2-1-16,-2 0-3 16,2-3-2-16,0-1-2 15,3-6-2-15,0-2-4 16,0-3-1-16,0 0-2 16,0-2 0-16,0 0 0 0,0 0-9 15,0 0-26-15,0 0-41 16,0 0-97-16,0 0-313 15</inkml:trace>
  <inkml:trace contextRef="#ctx0" brushRef="#br0" timeOffset="-146852.64">27612 13704 472 0,'0'0'34'15,"0"0"-18"-15,0 0 79 16,0 0-3-16,0 0-38 15,0 0-45-15,0 0 8 16,-2 26 35-16,2-6-4 16,0-1-22-16,0 1 7 15,0 3-4-15,0-2 5 16,0 2-3-16,0-1-12 16,-4 0-3-16,3-1-5 15,1-1-6-15,-2-3 6 16,2 0-2-16,0-5 0 15,0 2 5-15,0 1-5 16,0-3-3-16,0-3-1 0,0 0 10 16,0-1-3-16,0 0-8 15,0-3 3-15,0 1 1 16,0-3 1-16,0 2-1 16,0 0-3-16,0-2-1 15,0-3-3-15,0 0 0 16,0 0 1-16,0 0-1 15,0 0 2-15,0 0 1 16,0 0-1-16,0 0-2 16,0 0-1-16,0 0-31 15,0 0-66-15,0-3-167 16</inkml:trace>
  <inkml:trace contextRef="#ctx0" brushRef="#br0" timeOffset="-146079.27">27221 13991 236 0,'0'0'110'16,"0"0"-97"-16,0 0 68 15,0 0 7-15,0 0-24 16,0 0-20-16,51-7-6 16,-43 7-8-16,-1 0-5 0,-1 0 5 15,0 0-9-15,5 0-1 16,1 0 4-16,2 0-9 15,-4 3-8-15,1-3 0 16,0 0-6-16,-3 0 1 16,-3 0 1-16,-1 0-2 15,-4 0 3-15,0 0 4 16,0 0 1-16,0 0 13 16,-1 0-16-16,-8 0-6 15,-2 0-2-15,2 0 0 16,0 0 2-16,2 0-2 0,0 0 2 15,0 0-1 1,4 0 1-16,2 0 1 0,1 0-1 16,0 0 0-16,0 0-1 15,0 0 2-15,0 0 5 16,0 0 4 0,0 0-2-16,6 0 2 0,4 0-1 15,2 0 3-15,-3 0 2 16,-3 0-2-16,5 0 0 15,-4 0-10-15,2 0-2 16,4 0-1-16,-2 0 0 16,-2 0 0-16,-2 0-3 0,-4 0-9 15,-1 0-14 1,-2 0-15-16,0-5-85 0,0-2-316 16</inkml:trace>
  <inkml:trace contextRef="#ctx0" brushRef="#br0" timeOffset="-145293.93">27340 13730 419 0,'0'0'67'0,"0"0"-26"15,0 0 138-15,0 0-86 16,0 0-46-16,0 0 6 16,0 0-22-16,-13-14-21 15,10 27-9-15,-2 8 48 16,1 5-12-16,-1 3-11 15,4 2 17-15,-1 1-15 16,2 0-6-16,0-1 1 16,0-1-6-16,0 0-4 15,2-5 2-15,1-1-6 16,-2-5-1-16,2-2 1 0,0-2-7 16,0-5 1-16,-1-2-1 15,1-2 0-15,0-4 0 16,-3-2 0-16,2 0 2 15,-1 0 4-15,3 0 3 16,-1-13-6-16,-1-7-5 16,-1-7-1-16,-1-7-16 15,0-5-2-15,0-2-2 16,-1 2-10-16,-4 4 12 16,4 12 14-16,-2 4 5 15,3 7 3-15,0 2 0 16,0 4 0-16,0 3 2 15,0 3 0-15,0 0 0 16,0 0-5-16,0 0 0 0,0 0 0 16,0 0-1-16,0 0-1 15,0 12-2-15,0 12 4 16,0 5 12 0,0 4 0-16,0-1 0 0,0 2 1 15,0 0 2-15,0-2-8 16,0 1 0-16,0-2-2 15,0-3 4-15,0-1-6 16,0-6-2-16,0-4 1 16,0-5-2-16,3-6 1 15,-2-2-1-15,1-2 0 16,-2 0-1-16,0-2-6 0,0 0-18 16,0 0-28-1,0-9-62-15,0-6-192 0,0 1-306 16</inkml:trace>
  <inkml:trace contextRef="#ctx0" brushRef="#br0" timeOffset="-144686.11">27179 14016 105 0,'0'0'252'0,"0"0"-216"16,0 0 65 0,0 0 35-16,0 0-20 0,0 0-66 15,0-5-13-15,7 2 6 16,7 1-16-16,7 0-11 16,3 2-3-16,7 0 4 15,5-3 0-15,1 3-9 16,1 0-5-16,-4 0-2 15,-7 0-1-15,-8 0 1 16,-10 0 0-16,-6 0 0 16,-3 0 3-16,0 0-1 15,-1 0-3-15,-22 0 3 0,-6-1 0 16,-7-1-3-16,0 1-6 16,6 1 3-16,6 0 2 15,6 0 1-15,3 0-2 16,6 0 2-16,3 0 1 15,3 0 1-15,2 0-1 16,1 0 2-16,0 0 3 16,0 0 2-16,0 0 5 15,0 0-8-15,6 0-1 16,6 0 7-16,1 0-9 16,-1 0-1-16,-3 0 5 15,-2 0 1-15,-4 0-3 16,-3 0 4-16,0 0 6 15,0 0 2-15,0 0-6 16,0 0-6-16,0 0-1 0,0 0-3 16,2 0 0-16,-2 0 0 15,4 0-7-15,2 0 1 16,1 0-9-16,-3 0-28 16,0 0-59-16,-4 0-110 15,0 0-86-15</inkml:trace>
  <inkml:trace contextRef="#ctx0" brushRef="#br0" timeOffset="-133310.05">8855 13704 5 0,'0'0'252'0,"0"0"-203"15,0 0-12-15,0 0 48 16,0 0-27-1,0 0-5-15,0 0 17 0,-15-7 16 16,15 7-19-16,0 0-35 16,0 0-3-16,0 0 1 15,0 0-2-15,0 0 3 16,0 0-6-16,0 0 3 16,0 0 9-16,0 0-6 15,0 0-1-15,0 0-10 16,0 0-4-16,0 0-1 15,-4 9-9-15,-4 11 43 0,1 4-22 16,-2 5-10-16,3 7 6 16,0 0-1-16,3 7 3 15,0-3-4-15,1 3-2 16,1 1-19-16,1 1 11 16,0 1-3-16,0 2 5 15,0-1 2-15,0-5-6 16,0-5 1-16,-4-7-1 15,1-5 1-15,0-8-5 16,1-4 1-16,-1-7-3 16,2-1-2-16,1-4-1 15,0 0 0-15,0-1-2 16,0 0-23-16,0 0-51 0,0 0-30 16,0-13-50-16,9-14-416 15</inkml:trace>
  <inkml:trace contextRef="#ctx0" brushRef="#br0" timeOffset="-132525.2">9222 13864 493 0,'0'0'49'0,"0"0"11"15,0 0 97-15,0 0-62 16,0 0-38-16,0 0-7 16,-8-6-18-16,8 6-19 15,0 0-6-15,0 0-3 0,0 0-3 16,0 0 5 0,0 0 2-16,-4 0 0 15,0 6 20-15,-1 2 17 0,-1 0-23 16,0 3 3-16,-1-2-5 15,1 0-2-15,3-1-6 16,0 0-7-16,0-3 1 16,1 1-1-16,2-3-4 15,0 1 3-15,-1-1-4 16,1-1 5-16,-2 3 0 16,1 2 3-16,-2 3 6 15,0 2-1-15,-1 6 2 16,1 3-6-16,1 4-6 15,2 5 5-15,0 2-3 16,0 2 0-16,10 1 6 0,4 0-1 16,2-6-2-1,2 0-7-15,0-7 1 16,9-4 1-16,1-6-3 0,6-4 4 16,7-5 0-16,5-3-3 15,-3 0 3-15,-2-15-4 16,-7-7-3-16,-10-8 2 15,-5-7 0-15,-8-8-1 16,-7-2 0-16,-4 0-2 16,0 3 2-16,-10 9 1 15,-13 6 0-15,-3 5 1 16,-7 5 0-16,-6 4 0 16,1 5-2-16,-3 7 1 0,7 3-6 15,9 0-31 1,5 8-50-16,8 12-39 0,12-1-98 15,0 0-296-15</inkml:trace>
  <inkml:trace contextRef="#ctx0" brushRef="#br0" timeOffset="-131950.84">9899 13726 428 0,'0'0'100'0,"0"0"21"16,0 0 55-16,0 0-76 16,0 0-45-16,0 0-15 15,5 4-14-15,-5 23-13 16,0 12 75-16,-2 6-42 16,1 6-8-16,1 1-4 15,0 1-9-15,0 1 6 16,0 0-9-16,0 0-5 15,0-4-7-15,0-6-4 16,0-6-5-16,0-7 0 0,0-6-1 16,0-8 0-1,0-2-2-15,0-6-1 0,0-6-28 16,0-1-62-16,0-2-59 16,0-4-174-16</inkml:trace>
  <inkml:trace contextRef="#ctx0" brushRef="#br0" timeOffset="-131471.04">10845 13517 667 0,'0'0'130'16,"0"0"-59"-16,0 0 38 15,0 0-36-15,0 0-29 0,0 0-9 16,-15 31 15-16,2 13 1 16,2 15-17-16,5 13 4 15,3 7-2-15,3-1-17 16,0 0-3-16,0-6-10 16,-3-4 0-16,1-4-5 15,-3-8 2-15,2-8-3 16,0-12 0-16,1-8-3 15,2-11 6-15,-1-5-2 16,-1-7-1-16,2-3 0 16,0-2-1-16,0 0-6 15,-3 0-53-15,-1-4-108 16,-9-11-491-16</inkml:trace>
  <inkml:trace contextRef="#ctx0" brushRef="#br0" timeOffset="-130853.7">8056 14862 94 0,'0'0'333'0,"0"0"-284"15,0 0 77-15,0 0 9 16,0 0-73-16,0 0-11 16,134-16-20-16,-40 13 25 0,27 3-27 15,25 0-17-15,24 0 22 16,28 10-23-1,23 3 3-15,13 3-12 16,15-2 13-16,11-1 2 0,-2 4-15 16,6 0 4-16,-12 6-6 15,-6 2 1-15,-18 2-1 16,-26-3-2-16,-31-5 2 16,-39-9 11-16,-41-6-1 15,-36-4 5-15,-27 0 14 16,-10-2 24-16,-12-2-11 15,-5 1-22-15,-1 2-17 0,0 1-3 16,0 0-9-16,-3 0-56 16,-16 0-49-16,1 0-111 15,-4 0-265-15</inkml:trace>
  <inkml:trace contextRef="#ctx0" brushRef="#br0" timeOffset="-129774.04">11118 15248 738 0,'0'0'88'15,"0"0"-50"-15,0 0 88 0,0 0-21 16,0 0-28-16,0 0-36 16,22-28-10-1,-22 49-15-15,0 12-9 0,-7 11 66 16,-2 7-35-16,3 4-20 15,1 4 4-15,5 1-1 16,0 4 1-16,0-1-14 16,0-4-4-16,0-8 0 15,-1-10-4-15,-1-12 1 16,2-10 1-16,0-9-2 16,0-6 0-16,0-4 0 15,0 0 0-15,0 0-4 16,0-2-38-16,-4-14-72 15,-9-8-169-15,-10-4-570 16</inkml:trace>
  <inkml:trace contextRef="#ctx0" brushRef="#br0" timeOffset="-129270.86">9990 15308 696 0,'0'0'66'0,"0"0"46"16,0 0 11-16,0 0-48 15,0 0-39-15,0 0-7 0,0 46 63 16,0-9-42 0,-1 5-17-16,1 6-4 0,0 4-1 15,0 1-6-15,0-2-4 16,1 3-10-16,4-7-5 16,-4-2-2-16,-1-8 0 15,0-7-1-15,0-3-2 16,0-10-20-16,0-5-62 15,0-10-90-15,-1-2-245 16</inkml:trace>
  <inkml:trace contextRef="#ctx0" brushRef="#br0" timeOffset="-128858.96">9379 15286 853 0,'0'0'83'16,"0"0"-68"-16,0 0 82 0,0 0-58 16,0 0-31-16,0 0-6 15,-15 32 21-15,15 8 48 16,0 9-16-16,4 5-5 16,5 1-11-16,-1 2-1 15,-5 2-2-15,-2 0-11 16,-1-1-5-16,0-3-12 15,0-9-5-15,-4-5-3 16,-1-7-2-16,-1-7-12 16,5-9-53-16,-4-9-96 15,-2-9-147-15</inkml:trace>
  <inkml:trace contextRef="#ctx0" brushRef="#br0" timeOffset="-128259.66">8637 15408 86 0,'0'0'601'0,"0"0"-539"15,0 0 97-15,0 0-61 0,0 0-58 16,0 0-20-16,-24 29 30 16,13-2-6-16,5 4-22 15,4 0-11-15,2-1-5 16,5-2 6-16,17-4-8 15,11-6 0-15,6-4 3 16,8-11-2-16,4-3-3 16,-3-3-1-16,-11-17-1 15,-13-9-3-15,-11-5 2 16,-13-5 1-16,-10 1 0 16,-18 2 0-16,-10 8 3 15,-2 7-3-15,-6 9 0 16,-1 6 0-16,1 6-5 15,4 0-68-15,5 0-122 16,9 9-290-16</inkml:trace>
  <inkml:trace contextRef="#ctx0" brushRef="#br0" timeOffset="-127856.45">7911 15095 772 0,'0'0'146'0,"0"0"-104"16,0 0 45-16,0 0-51 16,0 0-19-16,0 0 82 15,-9 117-29-15,14-59-17 16,6 9-2-16,0 3-24 16,5 0-12-16,-1-2-5 15,-2-5 2-15,1-3-1 16,-5-12-8-16,1-8-1 15,-4-10-2-15,-3-11 1 0,-1-8-1 16,1-6-6 0,-3-3-36-16,6-2-59 0,3-13-53 15,0-19-328-15</inkml:trace>
  <inkml:trace contextRef="#ctx0" brushRef="#br0" timeOffset="-127457.3">8133 14685 762 0,'0'0'62'16,"0"0"-23"-16,0 0 24 16,0 0-16-16,-16 92 58 15,16-30-48-15,13 10 6 16,15 10-12-16,7 7-2 16,4 5-7-16,0 9-6 15,-7 4-6-15,-8-2 0 16,-9 5-9-16,-15 1-9 15,0 5 0-15,-33 6-5 0,-19-6-3 16,-15-3-1-16,-17-12-3 16,-10-11 1-16,-11-10-1 15,-9-7-23-15,-10-13-66 16,-13-14-92-16,-4-26-253 16</inkml:trace>
  <inkml:trace contextRef="#ctx0" brushRef="#br0" timeOffset="-125717.14">7608 16741 514 0,'0'0'255'0,"0"0"-216"0,0 0 8 16,0 0 17-16,0 0 33 15,0 0-15-15,-52 96-37 16,43-61-11-16,-1 4-22 15,2 3-6-15,2 3-5 16,0 2 0-16,0-1-1 16,3-2-2-16,3-6-25 15,0-6-94-15,0-8-164 16,0-12-197-16</inkml:trace>
  <inkml:trace contextRef="#ctx0" brushRef="#br0" timeOffset="-125373.85">7750 16736 679 0,'0'0'100'0,"0"0"-95"16,0 0 21-16,0 0-26 15,0 0 2-15,0 0 5 16,21 96 26-16,-8-51-18 15,2-2-4-15,4 4-6 16,-5-2-2-16,-5 0-1 16,-6 1-2-16,-3-9-2 15,0-4 2-15,-14-7 0 0,-8-1 6 16,-6-8 7 0,-5 0 18-16,-1-5-1 0,-2-4-8 15,4-4-9-15,4-4-7 16,7 0-6-16,8-4-2 15,8-16-30-15,5-11-60 16,11-12-227-16,19-9-169 16</inkml:trace>
  <inkml:trace contextRef="#ctx0" brushRef="#br0" timeOffset="-125177.39">8015 16897 723 0,'0'0'170'0,"0"0"-166"0,0 0 36 16,0 0-24-16,0 0-3 16,0 0 19-16,-20 114 0 15,20-60-15-15,0 4-9 16,0 0-8-16,7-4 0 16,-3-7-17-16,2-8-89 15,-3-12-168-15,2-12-127 16</inkml:trace>
  <inkml:trace contextRef="#ctx0" brushRef="#br0" timeOffset="-125018.72">8141 16908 891 0,'0'0'46'0,"0"0"-38"0,0 0 64 16,0 0-72-16,0 0-77 15,0 0-232-15,55-10 68 16</inkml:trace>
  <inkml:trace contextRef="#ctx0" brushRef="#br0" timeOffset="-124659.67">8373 16956 768 0,'0'0'36'0,"0"0"22"15,0 0 26-15,0 0-61 16,-95-10-19-16,82 22 0 0,-1 8-4 16,9 6-3-16,2 3 2 15,3-6 0-15,0 0-4 16,0-3-6-16,5-3 3 16,4 0 7-16,5 2 0 15,-1-3 1-15,0-3 1 16,1 1 1-16,-5-2 0 15,-3-2 2-15,-2 0-4 16,-2 1 0-16,-2 2 0 16,0 1-3-16,0 1 2 15,-12-1 1-15,-9 0 1 0,-7-3 3 16,-5-3-2 0,-2-4 3-16,-2-4 0 0,7 0-5 15,8-6-1-15,11-15-39 16,11-11-141-16,11-13-210 15</inkml:trace>
  <inkml:trace contextRef="#ctx0" brushRef="#br0" timeOffset="-124436.27">8693 16861 881 0,'0'0'79'0,"0"0"-16"15,0 0 9-15,0 0-45 16,0 0 5-16,-100 69 2 0,71-29-15 16,4 5-12-16,5 7-6 15,7 1-1-15,7-4-1 16,6-6-24-16,3-14-72 16,24-5-103-16,9-12-163 15,7-9 27-15</inkml:trace>
  <inkml:trace contextRef="#ctx0" brushRef="#br0" timeOffset="-123895.08">8754 17135 553 0,'0'0'354'16,"0"0"-326"-16,0 0 98 0,0 0-37 16,0 0-67-16,0 0-18 15,-69-20-4-15,69 45-1 16,0 3 0-16,8-1-2 15,14-4-7-15,5-3-23 16,3-6-17 0,-2-8-23-16,-3-3 21 0,-7-3 11 15,-3 0 29-15,-7-13 11 16,-2-8 1-16,-6-2 7 16,0-7 27-16,0 4 2 15,0 1 12-15,-3 6-7 16,0 8-3-16,1 5-7 15,2 5-12-15,0 1-19 0,0 0-1 16,0 0-14-16,2 9 8 16,10 4 6-16,4 2-7 15,5-12-24-15,0 0-14 16,3-3 21-16,-1 0 9 16,-2-13 16-16,-1-5 1 15,-4-1 8-15,-5-3 2 16,-5 2 20-16,-5 5 4 15,-1 5-8-15,0 4 1 16,0 4-12-16,0 2-12 16,0 0-4-16,4 0-9 15,4 2-6-15,2 14 11 16,7 10 4-16,-2 5 0 0,1 6 0 16,-1-1 0-16,1-2 3 15,1-5-3-15,-1-5 0 16,-1-5-2-16,3-5-27 15,4-9-114-15,1-5-255 16</inkml:trace>
  <inkml:trace contextRef="#ctx0" brushRef="#br0" timeOffset="-123056.14">8624 16230 260 0,'0'0'196'0,"0"0"-148"16,0 0 28-16,0 0 6 15,0 0-21-15,0 0 8 16,0 3-2-16,3 4 4 16,16-1 20-16,11 2-27 15,15-3-28-15,13 0 1 16,15 0-7-16,12-1-10 15,13 0-3-15,4 0-14 16,10 1 1-16,-2 2 0 16,4-2-4-16,-1 2-1 0,2-2 1 15,-6-4-2-15,1 0 0 16,1-1 0-16,-6 0 2 16,0 0-2-1,-4 0 2-15,-7-1 0 0,-3-2-8 16,-6 3 4-16,4 0 3 15,-5 0 0-15,1 0 0 16,-4 0-4-16,-2 0 5 16,7 2-1-16,5 0 1 15,3-2 2-15,2 0-2 16,-1 0 0-16,-8 0 0 16,-5-2-11-16,-12 2 9 0,-12 0 1 15,-10 0 1-15,-14 0-1 16,-12-2 2-16,-8-1 2 15,-9 1 1-15,-5 1 2 16,0-1 8-16,0 2-4 16,0 0-6-16,0 0-4 15,0 0 0-15,0 0-3 16,0 0-4-16,0 0-28 16,0 0-76-16,0 0-180 15,-10-2-480-15</inkml:trace>
  <inkml:trace contextRef="#ctx0" brushRef="#br0" timeOffset="-122320.8">13215 15731 912 0,'0'0'32'16,"0"0"-24"-16,0 0 33 15,0 0 30-15,109-2-18 16,-29 2-15-16,23 0-7 16,11 3-16-16,-2 11-10 0,-10 1-4 15,-21-3 0-15,-21-3 2 16,-19-3-3-16,-19-3 1 15,-11 0 0-15,-8-3 0 16,-3 0 2-16,0 0 7 16,0 0-3-16,0 0-2 15,0 0-1-15,0 0-4 16,0 0-2-16,0 0-27 16,0 0-77-16,0 0-180 15</inkml:trace>
  <inkml:trace contextRef="#ctx0" brushRef="#br0" timeOffset="-121992.42">13882 15577 752 0,'0'0'169'15,"0"0"-158"-15,0 0 60 16,0 0-7-16,0 0-61 15,0 0 10-15,44 5-10 16,13 18 3-16,10 6-5 16,5 5-1-16,-5-2-3 15,-10-3-6-15,-14-2-11 16,-16-3 14-16,-14-4 4 0,-13 0-4 16,-1 1 5-16,-31 1 1 15,-14 3 25-15,-9 4 8 16,-6 1-11-16,1 2-17 15,6 1-5-15,14 1-2 16,10 2-35-16,15-5-106 16,12-4-292-16</inkml:trace>
  <inkml:trace contextRef="#ctx0" brushRef="#br0" timeOffset="-121438.6">14945 15662 598 0,'0'0'51'0,"0"0"29"16,0 0 37-16,0 0-27 15,0 0 2-15,0 0-17 16,15-3-24-16,25 3-8 15,23 0-31-15,19 7-7 16,8 5-2-16,-1-2-3 0,-6 0 0 16,-8-7-11-16,-11-3-18 15,-12 0-15-15,-14 0-9 16,-19-3-29-16,-17-8-46 16,-2-6-148-16,-32-4-284 15</inkml:trace>
  <inkml:trace contextRef="#ctx0" brushRef="#br0" timeOffset="-121226.54">15316 15458 815 0,'0'0'46'0,"0"0"-45"16,0 0 42-16,0 0 11 15,0 0 10-15,-19 72 17 16,19-20-24-16,0 3-31 15,2 8-20-15,7-2-4 16,1-2-2-16,1 1-6 16,-2 1-26-16,4 0-87 15,-3-9-218-15,3-12-233 16</inkml:trace>
  <inkml:trace contextRef="#ctx0" brushRef="#br0" timeOffset="-120730.87">15928 15341 507 0,'0'0'300'0,"0"0"-287"16,0 0 58-16,0 0-5 15,0 0-16-15,0 0 6 16,112-14-34-16,-28 31 2 16,8 5-15-16,-4 1-9 0,-12 0 3 15,-20-6-3-15,-20-5 3 16,-16-5-2-16,-13-4-1 15,-7-3 3-15,0 2 7 16,0 3 2-16,-13 7 25 16,-6 5 36-16,-4 8-24 15,-2 8-10-15,-2 13-6 16,0 8-5-16,0 8 5 16,4 4-10-16,1 4-2 15,3-2-9-15,0-3-8 16,2-3-2-16,5-5 0 0,2-11-1 15,3-8-1 1,4-9-4-16,1-10 1 0,0-3-29 16,1-5-65-16,-2-6-97 15,-1-5-284-15</inkml:trace>
  <inkml:trace contextRef="#ctx0" brushRef="#br0" timeOffset="-87615.03">7062 13856 666 0,'0'0'130'0,"0"0"-105"0,0 0 62 16,0 0 20-16,0 0-36 16,0 0-11-16,0 0-5 15,0 0-23-15,3 0-14 16,18 5-2-16,18 3 38 15,19 1 4-15,14-2-29 16,5-1-17-16,1-3-7 16,-8-1-4-16,-10 2 2 15,-8-4 1-15,-8 2-3 16,-8 0-1-16,-6-2 0 16,-10 0 2-16,-7 0-1 15,-7 0-1-15,-5 0 2 16,-1 0 6-16,0 0 7 0,0 0-2 15,0 0-12 1,0 0-1-16,0 0-9 0,0 1-55 16,0 0-85-16,-1-1-157 15</inkml:trace>
  <inkml:trace contextRef="#ctx0" brushRef="#br0" timeOffset="-87148.67">7498 13520 924 0,'0'0'56'0,"0"0"-50"0,0 0 2 16,0 0 52-16,0 0 1 15,0 0 53-15,-19 64-39 16,14-31-22-16,5 7-7 16,0 0-14-16,0 4-2 15,0 1 5-15,-3 2-5 16,3 0-5-16,-3 0 3 16,0 1-7-16,3-2-10 15,-3 0-1-15,1-3 9 16,-1-3-14-16,-1-6 3 15,-2-6-4-15,2-6 2 0,1-4 0 16,0-5-4-16,1-6 8 16,1-2-7-16,1-2 0 15,0-1 2-15,0-2-1 16,0 0 7-16,0 0 0 16,0 0-4-16,0 0 5 15,0 0-8-15,-2 0-3 16,-1 0-1-16,0 1-33 15,-7 2-117-15,-5-3-163 16</inkml:trace>
  <inkml:trace contextRef="#ctx0" brushRef="#br0" timeOffset="-79769.03">10855 11771 340 0,'0'0'123'0,"0"0"-62"0,0 0 58 15,0 0 27 1,0 0-61-16,0 0-19 0,0 0 6 16,-10 0-24-16,10 0-10 15,0 0-7-15,0 0-6 16,0 0 2-16,0 0 2 15,0 0-6-15,0 0 1 16,0 0-5-16,0 0-6 16,0 0-1-16,13 0-11 15,10 0 3-15,12 0 1 16,7 2-1-16,3 5-4 16,4 1 0-16,0-2 0 15,1 2 1-15,2-2-1 16,0 0-1-16,3-2 1 15,-1 1 3-15,3 1-3 0,-2-4-2 16,-3 5 2-16,-1-4 2 16,-4 2-1-16,1 0-1 15,-3 4 0-15,1-5 1 16,-6 4-1-16,-4-3 0 16,-3 1-2-16,-5 0 2 15,4-2 0-15,-1 1 1 16,2 0-1-16,3-2-1 15,-1 2 1-15,0-2 0 16,-1-1 0-16,2 1-1 16,0 0 1-16,-2 1 0 15,-4 0 0-15,-2-4 0 0,-4 3 0 16,-2-3 1-16,-2 0-1 16,4 0 1-16,3 0-1 15,2 0 0-15,3 0-1 16,-1 0 1-16,-1 0 0 15,-5 0-1-15,-3 0 1 16,-6 0 0-16,-3 0 0 16,-6 0 0-16,-4 0 1 15,-1 0-1-15,-2 0 1 16,0 0 1-16,0 0-2 16,0 0 0-16,0 0 0 15,0 0 1-15,0 0-1 16,0 0-3-16,0 0 3 15,0 0 0-15,0 0-4 0,0 0 1 16,0 0-3-16,0 0 4 16,0 0 2-16,0 0 0 15,0 0 0-15,0 0 0 16,-5 0 0-16,-4 0 0 16,-7 0 0-16,-3 0 0 15,-7 0 1-15,-2 0-2 16,-8 0 2-16,-3 2-2 15,-1-1 3-15,1-1-2 16,4 0 0-16,5 0-1 16,4 0 1-16,5 0 3 15,2 0-3-15,2 0 0 16,0 0 0-16,-1 0 0 0,-6-1 0 16,-6-4 0-16,-3 1 0 15,-7 1 1-15,0 1-1 16,-1 0 0-16,0-1-3 15,5 3 2-15,6 0 0 16,5-3 0-16,7 1 1 16,0-1-1-16,9 1 1 15,0 1 0-15,-1 0-1 16,-2-2 1-16,-5 0 0 16,-4 1-1-16,-4-3 0 15,-2 1-1-15,-3-2 2 16,0 2 0-16,2-1 0 0,6 2 0 15,5-2-1-15,6 4 1 16,3-2 0-16,8 3 1 16,-3-2-1-16,3-1 0 15,-8 3 0-15,-6-2 0 16,-12-1-2-16,-9-1 1 16,-12 1 0-16,-5-2-3 15,-3 0 4-15,7 0-1 16,8 0 1-16,13 3 0 15,9 0 2-15,8 2-2 16,5 0-1-16,4-1 1 16,-2 1 0-16,-5-2-2 15,-8 0 2-15,-5 2-2 16,-11 0-1-16,-6 0 0 0,1 0 0 16,2 0 3-16,5-2-3 15,7 1 3-15,9 1 1 16,2 0-1-16,8 0 0 15,4 0-1-15,0 0 1 16,0 0-3-16,0 0-1 16,0 0-1-16,0 0-1 15,0 0 2-15,0 0-1 16,0 0 1-16,1 0 2 16,14 0-2-16,15 0 4 15,13 0 6-15,17 0-3 16,7 0-3-16,4 0 1 15,0 0-1-15,-4 0 0 0,-9 0-1 16,-9 1 0-16,-16 1-3 16,-16-2 2-16,-10 0-5 15,-7 0-12-15,-7 0-2 16,-28 0 20-16,-20 2 1 16,-18-2-5-16,-12 0 1 15,7 0 4-15,5 0 0 16,14 0 0-16,15 0 0 15,16 0 0-15,12 0 1 16,10 0-1-16,6 0 0 16,0 0-2-16,0 0-4 15,16 0-5-15,18 2 11 16,20 1 1-16,13-2 0 0,8 2 0 16,5-3-1-16,-1 0 0 15,-6 0 1-15,-5 0 4 16,-12 0-4-16,-14-4 2 15,-12-3-2-15,-14 4 9 16,-11 0 7-16,-5 0 12 16,0 2-7-16,0-2-11 15,-12-1-10-15,-12-1-1 16,-8 1-6-16,3 3 5 16,3 1-2-16,13 0 2 15,6 0 0-15,5 0-3 16,2 0-5-16,0 0 3 0,0 0-1 15,0 0 3 1,0 0 2-16,0 0 2 0,0 0 1 16,0 0-1-16,0 0 0 15,0 0 1-15,0 0 0 16,0 0-1-16,0 0 0 16,0 0 2-16,0 0-2 15,0 0 2-15,0 0-2 16,0 0 0-16,0 0 0 15,0 0 0-15,0 0 0 16,0 0 0-16,0 0 0 16,0 0 0-16,0 0 1 15,0 0 0-15,0 0 1 16,0 0 1-16,0 0 0 16,0 0 0-16,0 0 0 0,0 0-2 15,0 0 3-15,0 0-4 16,0 0-1-16,0 0 1 15,0 0-1-15,-1 0 1 16,1 0 0-16,0 0 0 16,0 0 0-16,0 0 0 15,0 0 1-15,0 0 0 16,0 0 0-16,0 0 1 16,0 0 1-16,0 0-2 15,0 0 1-15,0 0-1 0,0 0-1 16,0 0-1-1,0 0 1-15,0 0 0 0,0 0-1 16,0 0 1-16,0 0 0 16,0 0-1-16,0 0 1 15,0 0-1-15,0 0 0 16,0 0-1-16,0 0 1 16,0 0-1-16,0 0 1 15,0 0 0-15,0 0-1 16,0 0 2-16,0 0 0 15,0 0 2-15,0 0-2 16,0 0 0-16,0 0 0 16,0 0 0-16,0 0 0 15,0 0 0-15,0 0 0 16,0 0 1-16,0 0-4 0,0 0 3 16,0 0 0-16,0 0 2 15,0 0-2-15,0 0 0 16,0 0 0-16,0 0 1 15,0 0 0-15,0 0-1 16,0 0 1-16,0 0 0 16,0 0-1-16,0 0 1 15,0 0-1-15,0 0 0 16,0 0 2-16,0 0-2 16,0 0 0-16,0 0 1 15,0 0 0-15,0 0-2 16,0 0 3-16,0 0-2 0,0 0 0 15,0 0 1-15,0 0-1 16,0 0 0-16,0 0 1 16,0 0-2-16,0 0 1 15,0 0 0-15,0 0 0 16,0 0-2-16,0 0 0 16,0 0 1-16,0 0 1 15,0 0 0-15,0 0 0 16,0 0 0-16,0 0 1 15,0 0-1-15,0 0 1 16,0 0-1-16,0 0 0 16,0 0 1-16,0 0-1 15,0 0 0-15,0 0-1 0,0 0 1 16,0 0 0 0,0 0 1-16,0 0 0 0,0 0-2 15,0 0 1-15,0 0-1 16,0 0 1-16,0 0 0 15,0 0-1-15,0 0 1 16,0 0 0-16,0 0 1 16,0 0 1-16,0 0-2 15,0 0 1-15,0 0-1 16,0 0 0-16,0 0 0 16,0 0-1-16,0 0 0 15,0 0-1-15,0 0-1 16,0 0 1-16,0 0 0 15,0 0-2-15,0 0 4 0,0 0-1 16,0 0 1-16,0 0 0 16,0 0 0-16,0 0 0 15,0 0 1-15,0 0 0 16,0 0 0-16,0 0-1 16,0 0 2-16,0 0-2 15,0 0 1-15,0 0 1 16,0 0-1-16,0 0-1 15,0 0 2-15,0 0-2 16,0 0 0-16,0 0 1 16,0 0-1-16,0 0 0 15,0 0-1-15,0 0 1 16,0 0 0-16,0 0-1 0,0 0 0 16,0 0 2-16,0 0-1 15,0 0 0-15,0 0-1 16,0 0 1-16,0 0-1 15,0 0 0-15,0 0-1 16,0 0-1-16,0 0 3 16,0 0 0-16,0 0 0 15,0 0 3-15,0 0-2 16,0 0-1-16,0 0 4 16,0 0-4-16,0 0 0 15,0 0 1-15,0 0-1 16,0 0 0-16,0 0-1 15,0 0-1-15,0 0 2 0,0 0 0 16,0 0 0-16,0 0 0 16,0 0 0-16,0 0 0 15,0 0 0-15,0 0 0 16,0 0 0-16,0 0 1 16,0 0-1-16,0 0 0 15,0 0-1-15,0 0-4 16,0 0-32-16,0 10-102 15,0 5-138-15,-13-6-389 16</inkml:trace>
  <inkml:trace contextRef="#ctx0" brushRef="#br0" timeOffset="-77122.35">19205 15233 662 0,'0'0'254'0,"0"0"-204"0,0 0-23 16,0 0-7-16,0 0-8 16,0 0 79-16,-25 114-42 15,23-56-8-15,2 10 5 16,0 4-20-16,0 3-16 16,2 0-5-16,-2-8 8 15,0-2-13-15,-5-1 0 16,-11-6 0-16,2-7 0 15,4-11-18-15,10-12-45 16,0-14-130-16,24-14-372 16</inkml:trace>
  <inkml:trace contextRef="#ctx0" brushRef="#br0" timeOffset="-76688.24">19626 15366 646 0,'0'0'225'0,"0"0"-201"16,0 0 30-16,0 0 38 16,0 0-50-16,0 0-1 15,6-41-25-15,26 50-4 16,17 12 0-16,6 4-4 0,0 6-4 15,-6-1-4-15,-13-1-2 16,-17 5 0-16,-12 2-2 16,-7 3 4-16,-19 0 4 15,-23-1 3-15,-13-3-2 16,-8-5 1-16,-5-6-6 16,-4-4 4-16,7-7-2 15,11-4 5-15,18-5-3 16,20-2 0-16,12-2 13 15,4 0 11-15,7 1-2 16,22 7 2-16,18 3-16 16,11 9-5-16,5 4-2 0,-2-4-5 15,-6 0-11 1,-1-3-17-16,-2-3-58 16,2-2-63-16,-1-7-230 0,-1-3-277 15</inkml:trace>
  <inkml:trace contextRef="#ctx0" brushRef="#br0" timeOffset="-76385.05">20412 15679 823 0,'0'0'182'0,"0"0"-171"15,0 0 59-15,0 0-1 16,0 0-43-16,101-27 12 16,-32 27-16-16,14 4-9 15,5 8-13-15,-5-1-12 16,-12-3-81-16,-16-5-144 15,-19-3-202-15</inkml:trace>
  <inkml:trace contextRef="#ctx0" brushRef="#br0" timeOffset="-76187.58">20756 15366 305 0,'0'0'675'15,"0"0"-626"-15,0 0-36 16,0 0 2-16,0 0 76 15,-46 81 8-15,42-24-34 16,4 5-11-16,0 6-27 16,7 2-21-16,8-4-6 15,0-3-1-15,-2-2-19 16,1-5-53-16,5-8-83 16,9-14-94-16,8-13-362 15</inkml:trace>
  <inkml:trace contextRef="#ctx0" brushRef="#br0" timeOffset="-75773.2">21398 15464 682 0,'0'0'143'0,"0"0"-100"15,0 0 46-15,0 0-29 16,0 0-40-16,0 0-13 15,-109-44 2-15,60 58 7 16,-2 10-8-16,4 5-3 16,8 7-4-16,7 0-1 15,12 3 0-15,10-3-1 0,10 0-2 16,8-5 1-16,26-3-6 16,8-5 8-16,1-5 0 15,-3-2-18-15,-8-3 12 16,-10-4 4-16,-7-1 2 15,-4 1 1-15,0 3 1 16,-2 3-2-16,0 7 6 16,-3 4-1-16,-6 7 4 15,0 3 6-15,-9 2-3 16,-16-2-7-16,-11-4 2 16,-9-6-1-16,-13-8-3 15,-9-8-1-15,-14-10-2 16,-11 0-11-16,-8-11-101 0,-1-15-280 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14T03:17:42.065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10078 2464 97 0,'0'0'122'16,"0"0"-42"-16,0 0 24 15,0 0-33-15,0 0 24 16,0 0-19-16,0 0-45 15,-3-11-29-15,3 11-2 16,0 0-4-16,0 0-7 16,0 0-1-16,0 0-6 15,0 0 8-15,0 0 10 16,0 0 8-16,0 0 17 0,0 0 6 16,0 0 14-1,0 0 3-15,0 0-4 0,0 0-10 16,0 0-10-16,0 0-6 15,0 6-8-15,0 4-5 16,0 2 35-16,0 3-12 16,0-2 3-16,3-2-12 15,2-1-10-15,2 2 0 16,3-2 4-16,4 2-4 16,2 2 1-16,1-2 0 15,7 1-1-15,-4 1 1 16,0-2-5-16,1 2-4 15,1-2 1-15,-4 0-1 16,3-2 0-16,0 1-1 16,-3-3 2-16,4 1-1 15,0-1-1-15,1 0 1 16,-4-2 1-16,2 0-1 0,0-1-1 16,-1 1 0-16,0 0 1 15,1-1-2-15,2 2 1 16,4-5 0-16,2 0 3 15,9-1-3-15,3-1 1 16,3 0 0-16,2 0-1 16,-4 0 0-16,-3 0-2 15,-1 0 2-15,-4 0 1 16,1 0-1-16,1 0 0 16,-2 0 1-16,3-3-1 0,5-4 0 15,3-1 0 1,5-3 0-16,7 2-3 0,1-1 1 15,3 1 1-15,0 3 0 16,-1-4 1-16,-3 4 0 16,-9-2 1-16,-4-2 1 15,-6-2-1-15,-1 0 0 16,0-4-1-16,2 0-2 16,4-3 2-16,3 0 1 15,-1-1 0-15,3 3-1 16,-6 0 0-16,-3 1-1 15,2-2 1-15,-5 2 0 16,-3-1-2-16,-5 4 2 16,-6 1 3-16,-3 3-3 15,-5 1 4-15,-3-1 6 0,-4 4 4 16,2-2 5-16,-3 1 0 16,0 2-4-16,-3-1-9 15,-1 4-2-15,-2 1-2 16,0 0-2-16,0 0-5 15,-6 0-40-15,-23 4-116 16,-17 8-250-16</inkml:trace>
  <inkml:trace contextRef="#ctx0" brushRef="#br0" timeOffset="1434.7">9920 2767 400 0,'0'0'153'0,"0"0"-148"15,0 0 51-15,0 0 60 16,0 0-53-16,0 0-46 16,15 2-16-16,-3 18 36 15,0 4 16-15,4 2-16 16,-1 3-2-16,3-3-5 15,0 1-3-15,6 0-11 16,3 0-4-16,6-2-9 0,4 0 6 16,12-2-6-1,3-1 5-15,2 1-4 0,3 0-1 16,-5-1-1-16,0-1-2 16,-1-4 3-16,1 0-2 15,12-3-1-15,7-2 0 16,4-1 2-16,6-6 1 15,3-2 1-15,2-3-3 16,5 0 1-16,0 0-2 16,3 0 0-16,-3-3 2 15,-2-3-2-15,-8-2 1 16,-8-1 1-16,-5-3-2 16,-8 0 0-16,4-1 7 15,-1 0-5-15,-5-1-2 0,-1 0-2 16,-8 0 2-16,-3-3 0 15,-5 1 0-15,-4-1 0 16,-1 0 2-16,-5 2-2 16,-1 2 0-16,-8 3 0 15,-7 4 1-15,-9 0 2 16,-3 3-1-16,-3 0 8 16,0 1 23-16,0-1-18 15,0 0-6-15,3 2-5 16,2-3-4-16,-2 0-2 15,0-1-5-15,4 2-1 16,-3-2 1-16,-1 2 4 16,2 1 3-16,-5-1 0 0,1 2 1 15,-1 1 1-15,0 0-1 16,0 0 4-16,0 0 0 16,0 0 0-16,0 0-2 15,0 0-3-15,0 0-3 16,0 0-1-16,0 5-5 15,0 9 9-15,-4 3 5 16,-2 3 0-16,0 1 0 16,-1 4 7-16,1 2-2 15,-2 4 6-15,0 7-9 16,-5 1 1-16,1 5-5 16,-4 3 1-16,-1 0-2 15,-2 4 0-15,-2 2-1 16,2 1-1-16,-2 3 0 0,-1 0 2 15,-5-2-1 1,1-5 1-16,-8-4 8 0,-2-2-2 16,-3-3-6-16,-3-2 1 15,-4 2 16-15,1 2-4 16,-5 5-2-16,1-1 5 16,2 0-6-16,0 0 6 15,2-3-15-15,-1 5 3 16,1-3-5-16,0 0 4 15,5-1 6-15,1-3-9 16,5-6 3-16,5-5 3 16,7-9-3-16,4-8-5 15,5-6 0-15,-2-6-12 0,0-2-30 16,3-10-42-16,-1-21-74 16,-5-20-352-16</inkml:trace>
  <inkml:trace contextRef="#ctx0" brushRef="#br0" timeOffset="2350.08">9849 2864 669 0,'0'0'18'15,"0"0"9"-15,0 0-2 16,0 0 57-16,-3 104-2 16,3-63-10-16,14 2-17 0,3 5-23 15,5 3-7-15,4 3-14 16,0-1-1-16,3 2-1 15,-3-1-3-15,-1-1-1 16,-2 3 5-16,-2 2-5 16,0 3 13-16,-1 1 3 15,-1-1-12-15,-1-5-4 16,1-3 3-16,2-5 6 16,4 0-11-16,1-4 5 15,4-1 6-15,4-1-11 16,0-2 2-16,0-3 1 15,1-3-1-15,-4-1 2 16,2-2-2-16,-3-3-2 0,1-1 1 16,2-3 1-1,1-5-2-15,2-2-1 0,4-2 0 16,2 1 2-16,4-1-2 16,2-3 4-16,3 2-2 15,-2 3 2-15,-3-3-4 16,-4-1 0-16,-2-1 0 15,-10 1 3-15,0-4-2 16,-6 2-1-16,0-3 0 16,1 1 1-16,3 0 2 15,2 0 9-15,-3-2-4 16,-2-2-7-16,-8-2 12 16,-5-1-13-16,-8-2 0 15,-2 0-18-15,-2 0-28 0,3-2-44 16,1-20-240-16</inkml:trace>
  <inkml:trace contextRef="#ctx0" brushRef="#br0" timeOffset="3417.19">13406 2348 458 0,'0'0'0'0,"0"0"-15"16,0 0 15-16,0 0 69 16,84 61-14-16,-35-37 9 15,6 2-24-15,1 4-25 16,4 1 8-16,6-2-3 16,7-2 8-16,9-5-2 15,6-6 1-15,4-3-9 16,1-2-12-16,4-3-2 15,1-3 11-15,4-5 10 16,-8 0-23-16,-6 0 8 16,-5 0-7-16,-1 0-1 0,2 0 0 15,-2-11 1 1,-5-5 4-16,2-2-6 0,-5-3 5 16,-6 0-5-16,-6 1 4 15,-13 4 1-15,-12 5-1 16,-15 4 21-1,-10 3-3-15,-8 1 6 0,-2 1 23 16,-2 2-15-16,0 0-32 16,0 0-5-16,0-3-50 15,-16 3-132-15,-16 0-325 16</inkml:trace>
  <inkml:trace contextRef="#ctx0" brushRef="#br0" timeOffset="4582.56">13327 2789 374 0,'0'0'134'0,"0"0"-134"15,0 0 0-15,0 0 36 16,37 73 33-16,-8-47-13 15,12 0 14-15,12 4-12 16,12 1-12-16,14-2-19 16,12 0-6-16,11-3-9 15,11-4-5-15,9-2 12 16,12-4 5-16,10-5-12 16,2-1-7-16,1-3-2 15,-2-3-2-15,-9-4-2 16,-4 0 1-16,-11 0-2 15,-10-8-1-15,-16-3-4 16,-13 2 4-16,-13-2 3 16,-12 2 2-16,-7 1-2 0,-8-1 1 15,-6 1-1-15,-9-1 4 16,-8 2-3-16,-8 0-1 16,-5 4 11-16,-4 0 6 15,-2 1 6-15,0 2 7 16,0 0 1-16,0 0-30 15,0 0 3-15,-4 0-4 16,0 0 1-16,-1 0-1 16,5 0-2-16,0 0-11 15,0 0-12-15,0 0 9 16,0 0 11-16,0 0 2 16,0 0 0-16,-4 0 3 0,-1 5 13 15,-1 5-3 1,-3 1 6-16,3 5-4 0,0 0 1 15,2 4-5-15,2 3-5 16,-1 6-2-16,2 1 1 16,-5 7-1-16,-1 1 1 15,-6 5-1-15,-4 4 3 16,-7 0 1-16,-4 2 14 16,-4 5-10-16,-2 3 5 15,-3 1-7-15,-1 3-4 16,-1-3-1-16,-2-4 1 15,3 1-3-15,1-4-2 16,1 2 2-16,-2-3 2 0,0 0 4 16,-2 0-4-1,-3-1 12-15,-5 0-3 0,-6 2 11 16,-4 1-21-16,-3 0 24 16,-2 3-9-16,4-2-12 15,4 0-1-15,8-2 8 16,4-2 1-16,4 5-3 15,2-1 7-15,-3-2-11 16,1-2 20-16,1-9-10 16,4-5-4-16,4-8-6 15,10-8-5-15,7-8-2 16,5-8-6-16,8-3-25 16,0-6-23-16,0-22-38 15,1-15-118-15,5-19-299 16</inkml:trace>
  <inkml:trace contextRef="#ctx0" brushRef="#br0" timeOffset="5335.59">13336 2944 233 0,'0'0'268'16,"0"0"-268"-16,0 0 0 16,-2 76 89-16,2-37 15 15,2 11-3-15,13 4-19 16,1 5-25-16,2 5-15 16,4 0-14-16,1 6-9 15,4 6-5-15,3 6-5 16,-1 4 6-16,1 2 13 15,0-5-5-15,-2 0-16 16,1-1 6-16,2 2-3 16,5-5 0-16,4 1-8 15,5-5 9-15,5-2-6 0,1-1-4 16,5-2-1-16,-3-3 2 16,1-5-2-16,-2-4-1 15,-4-15 1-15,-2-9-4 16,-6-10 0-16,2-12-5 15,1-4 3-15,1-5 6 16,-3-2 1-16,-2-1 0 16,-6 0-1-16,-8 0 1 15,-8 0-1-15,-9 0 0 16,-2 0 0-16,-4 0 0 16,1-4-14-16,6-7-46 15,3-10-145-15,3-14-484 0</inkml:trace>
  <inkml:trace contextRef="#ctx0" brushRef="#br0" timeOffset="6233.45">16546 2339 534 0,'0'0'302'0,"0"0"-302"15,0 0 0-15,0 0 25 16,0 0-16-16,0 0 1 15,0 0 19-15,55 57 27 16,-15-16-27-16,9 8 4 16,14 2-7-16,12 0-1 15,17 1 12-15,12-7-10 16,13-6-19-16,3-4-4 16,6-9 3-16,5-8-5 15,6-5-2-15,1-7 3 0,3-3-2 16,0-3 0-1,-10-6-1-15,-10-17 0 0,-15-6-6 16,-14 0-3-16,-11 1 3 16,-10 6 4-16,-8 1 2 15,-11 5 0-15,-12-1 1 16,-13 4-1-16,-12 4 2 16,-9 2 10-16,-4 1 19 15,-2 2 2-15,0 2-33 16,0 1-11-16,0 1-35 15,-8 0-98-15,-16 0-252 16</inkml:trace>
  <inkml:trace contextRef="#ctx0" brushRef="#br0" timeOffset="7539.75">16486 3005 395 0,'0'0'147'16,"0"0"-127"-16,0 0-20 15,0 0 48-15,49 84 19 16,-11-56 15-16,15 4-7 16,17 2-23-16,17 2-17 15,17 0-1-15,17-3-18 16,18-5-13-16,10-3 16 16,5-6-9-16,5-5-10 15,-7-4 0-15,-6-3 0 0,-7-4 0 16,-6-3-1-16,-8 0 1 15,-5-5-8-15,-13-10-5 16,-13-2-3-16,-12-2 4 16,-15 2 12-16,-10 2 2 15,-10 0-2-15,-8 4 1 16,-6-3 0-16,-6 3 0 16,-6 0-1-16,-5 1 2 15,-4 2-2-15,-7 1 6 16,-2 4 0-16,-3 0 11 15,0 3 15-15,0 0-21 16,0 0-11-16,3 0-11 16,4 0-14-16,8 0 2 0,3 0 12 15,1 0-1-15,-4 0-10 16,-7 0 4-16,-8 0 15 16,0 0-3-16,0 0 6 15,-8 3 5-15,-8 0 37 16,-3 0-5-16,2 2-5 15,2 2-12-15,3 3-10 16,2 5-7-16,-2 6-2 16,1 6 2-16,1 4-3 15,-2-2 4-15,0 5-1 16,-3 2 6-16,-1 2-7 16,-5 4 7-16,-3 5 4 0,-1 4 7 15,-2 2-17 1,-2 4 5-16,-1-2-5 0,-1 0-2 15,1-1 2-15,2 2-3 16,-2-1 1-16,0-3-1 16,0-1 5-16,-1-1 2 15,-2-4-4-15,-1 1-1 16,3-1 3-16,0 0 10 16,-2 4-13-16,-2-1 2 15,-2 1-1-15,1-1 2 16,-4 1-1-16,0-1-2 15,-4-1 1-15,1 1-3 16,1-1 6-16,2-4-4 16,-1-1 2-16,-1-4-1 15,-3 0 4-15,-3-1 4 0,-1-1 16 16,1 1-12-16,-4 3 2 16,1 3-8-16,6-3 2 15,2-4-4-15,9-6 4 16,6-6-9-16,7-6 1 15,6-8-3-15,7-5 0 16,5-5-2-16,2-1-7 16,1 0-10-16,0-14-13 15,0-7-44-15,-2-12-87 16,-6-12-285-16</inkml:trace>
  <inkml:trace contextRef="#ctx0" brushRef="#br0" timeOffset="8357.2">16453 3135 612 0,'0'0'51'0,"0"0"-45"16,0 0-6-16,0 0 86 15,-10 74-3-15,10-34-12 16,0 7-4-16,0 2-16 16,12 5-14-16,5 3-20 15,3 9 8-15,2 7-13 16,4 3 3-16,2 5 3 16,2-2-7-16,1 2 2 15,-1 0-6-15,1 1 0 16,1 0-4-16,0-5 1 15,4-3-2-15,2-4-1 16,0-5 1-16,0-1-1 0,1-1-1 16,1-5 0-16,-2-1 1 15,1-7-1-15,-4-3 0 16,-1-5-1-16,-3-6 0 16,-2-1 1-16,-1-5 0 15,-3 2 1-15,2-5-2 16,3-3 2-16,1-3 0 15,7-1-1-15,2-5 2 16,5-1-1-16,-4-4-1 16,1-2-2-16,-8 0 2 15,-7-1 0-15,-7 0-1 16,-7 0 0-16,-7-3 1 16,-3-1-1-16,-1-1 1 15,-2-1 0-15,0-1 0 0,3 0-6 16,3 0-34-16,2 0-75 15,6-20-371-15</inkml:trace>
  <inkml:trace contextRef="#ctx0" brushRef="#br0" timeOffset="9438.19">19865 2428 467 0,'0'0'0'16,"0"0"-14"-16,0 0 14 16,0 0 75-16,0 0-37 15,0 0 52-15,38 65-7 16,-8-35-11-16,10 1-35 16,14 0 12-16,15-4-17 15,16-1 5-15,12-1-11 16,7-3-5-16,8-2-11 15,4-4-3-15,2-2 2 16,0-6-9-16,3-1 0 16,1-2 2-16,6-1 1 0,7-4 0 15,3 0 0 1,2-17-3-16,-5-6 5 0,-5-5-1 16,-14-3-4-16,-10 2-3 15,-15 4 1-15,-14 6 2 16,-8 1 0-16,-12 5-1 15,-10 4 1-15,-11-4 7 16,-6 1-7-16,-8-1 33 16,-5 0-1-16,-7 3-10 15,-5 3-5-15,-5 3-16 16,0 4-1-16,-7 0-53 16,-18 0-110-16,-15 13-286 0</inkml:trace>
  <inkml:trace contextRef="#ctx0" brushRef="#br0" timeOffset="10704.07">19754 3063 342 0,'0'0'101'0,"0"0"-82"16,0 0 44-16,0 0 12 16,0 0-3-16,0 0-6 15,70 67-21-15,-40-45-13 16,10 4-5-16,11-2-11 16,13 1 8-16,15-1 10 15,14-1 3-15,14-3-7 16,13-2-1-16,12-2-18 15,5 4 9-15,3-4-8 16,1 1-8-16,-1-4-3 16,-3-4 2-16,-4-4-2 15,-6-4 1-15,-9-1-1 0,-10 0-1 16,-5 0 1-16,-7-8 3 16,-7-2-4-16,-7-4-3 15,-14-5 3-15,-9 2-1 16,-10-5-3-16,-7 0 4 15,-7 5 2-15,-9 0-2 16,-3 0 0-16,-7 3 1 16,-1 1-1-16,-3 1 0 15,1 1 0-15,1 3-2 16,-1-1-3-16,1 3 0 16,-4 2 0-16,-4 1-1 0,1 2 6 15,-5-2 0 1,-1 1 3-16,1 1 1 0,-2 1-1 15,1-3 3 1,1 3-1-16,-2-1 9 0,0 1 1 16,0 0-4-16,0 0-2 15,0 0-7-15,0 0-2 16,0 0-1-16,0 0 0 16,-5 5 1-16,-3 3 1 15,0 3 0-15,-2 5 3 16,-2 2 3-16,-2 4-2 15,-1 2 13-15,-3 5-6 16,1 2-3-16,-3 5-6 0,1-2 5 16,-2 2-1-1,1 5-4-15,-2 3-1 0,0 6 10 16,-1 6-10-16,-2 2 7 16,-2 3 2-16,-1-3-8 15,-7 1 2-15,-2 2-5 16,-6-1 0-16,-5 5 5 15,-1-1-4-15,0 1-1 16,1-2 3-16,-3 3-3 16,2-2-1-16,-2 4 0 15,-2 0 1-15,-7-4 1 16,-3 1-1-16,-7 1 2 16,-4-2 11-16,-2-3-6 15,-2-5 4-15,5-3-3 16,7-9-6-16,8-3 1 0,11 0-3 15,5 3 2-15,6-3 1 16,0-2 2-16,5-3-5 16,4-6 6-16,6-11-1 15,3-5-5-15,9-7 0 16,5-5-6-16,2-2-17 16,2-12-27-16,0-17-54 15,0-17-86-15,0-9-340 16</inkml:trace>
  <inkml:trace contextRef="#ctx0" brushRef="#br0" timeOffset="11706.87">19590 3107 49 0,'0'0'177'15,"0"0"-116"-15,0 0 14 16,0 0-28-16,0 0-8 16,0 0-14-16,0 0 26 15,16 42 61-15,-2-3-20 16,-1 7-26-16,2 5 1 0,3 5 7 16,0 2 0-1,6 5-30-15,6 9-9 0,4 6-7 16,5 6-20-1,4 4 10-15,2 1-9 0,-2 0 0 16,-1-4 4-16,-2-3-1 16,-3-6-9-16,-1-4 0 15,3-4-1-15,3-2 3 16,3-7-2-16,4-4-2 16,4-6 0-16,-3-3 0 15,-3 0 3-15,-5 3-3 16,-9-1 0-16,-8-1-1 15,-7-7 0-15,-6-6 0 16,-1-5 0-16,0-3 1 16,3-4-1-16,5-4 0 0,2-2 1 15,2-3-1-15,2-4 1 16,-3 0 2-16,0-1-2 16,-6-3 1-16,-6-1 0 15,-3-2 0-15,-2-2-2 16,-2 1 1-16,3 1 0 15,2 0 2-15,2 6 0 16,3 0-2-16,0 1 1 16,3 3 7-16,-3-1-9 15,-6 0 0-15,1-4-1 16,-2-2 0-16,-3 0 1 16,-1-2-1-16,1-3-19 0,2 0-24 15,4 0-65 1,0-4-456-16</inkml:trace>
  <inkml:trace contextRef="#ctx0" brushRef="#br0" timeOffset="13306.16">11306 4492 13 0,'0'0'24'0,"0"0"-17"16,0 0 3-16,0 0-1 0,0 0 13 15,0 0-3-15,-17-24-16 16,19 23-3-16,8 0-3 16,2-1 3-16,-3 2-5 15,-3-1 5-15,-3 1 5 16,-3 0 7-16,0 0 25 15,0 0 34-15,0 0 16 16,-3 0 3-16,-3 0-32 16,3 0-11-16,2 0 8 15,1 0-17-15,0 0-8 16,0 0-3-16,0 0 8 16,0 0 0-16,0 0-20 0,0 0-8 15,0 0-4 1,0 0-3-16,0 0-5 0,-2 1-8 15,-1 1 3-15,-4 2-18 16,4 1-14-16,3-2-2 16,0 0-26-16,0 0-4 15,0 0 24-15,0-1-20 16,0 4 21-16,-2-4-19 16,-7 1-94-16</inkml:trace>
  <inkml:trace contextRef="#ctx0" brushRef="#br0" timeOffset="14002.25">11250 4528 48 0,'0'0'297'0,"0"0"-265"0,0 0-1 16,0 0 55-1,0 0-32-15,0 0 19 0,0 0 22 16,0 0-23-16,0 0-23 15,0 0-13-15,0 0-7 16,0 0-3-16,0 0 2 16,0 0 2-16,0 0-1 15,0 0-14-15,0 0-7 16,0 11-6-16,0 10 8 16,-4 12 25-16,-2 5-20 15,0 6-9-15,-1 5 18 16,-2 7-10-16,-2 0-3 15,1 6 9-15,-2 2-3 16,2 3 0-16,2 8-3 0,2 5-6 16,0 2 2-16,2 5-7 15,-4 8 7-15,-1-1-9 16,-4 0 3-16,2-3-2 16,-1-2 24-1,-2-5-18-15,1-6 3 0,2-3 18 16,0-5-22-16,7 3 1 15,-1 2 0-15,2 0 6 16,-1-2-4-16,-2 0-8 16,3 2 0-16,-3-4 3 15,0-4-3-15,0-3-2 16,-1-4 1-16,1-4-1 16,-2-7 2-16,2-9-2 0,0-8 0 15,2-10 0 1,2-8-10-16,1-6-13 0,1-8-42 15,0 0-21-15,0-26-38 16,1-20-341-16</inkml:trace>
  <inkml:trace contextRef="#ctx0" brushRef="#br0" timeOffset="15218.57">14296 4841 302 0,'0'0'108'0,"0"0"-101"16,0 0 51-16,0 0 32 15,0 0-15-15,0 0-30 16,0 16 38-16,-7 8-6 15,-5 8-37-15,3 2 10 16,0 11-18-16,-1 8 6 16,2 4-10-16,-2 8 16 0,-2 1-17 15,-2 1-1-15,-2 2-10 16,0 0 1 0,-5 4-4-16,1 2 3 0,-1 2 0 15,1 3-4-15,3 2-5 16,1 1-2-16,2-1-1 15,4-5-2-15,2 1 2 16,2-1-3-16,0 3 7 16,2-4-6-16,-3-2 1 15,1-6 2-15,-2-4-4 16,-1 0 1-16,-1-4 1 16,2-4-2-16,1-2 0 15,2-6 2-15,3-3-3 16,0 0 1-16,2-4-1 0,0-1 0 15,0-3-3-15,0-7 0 16,6-5 6-16,-3-2-5 16,0-5 3-16,-3-5-1 15,1-3 0-15,-1-5 0 16,0-4 0-16,0-1 0 16,0 0 0-16,3 0-7 15,-1-7-27-15,-1-11-63 16,-1-12-155-16</inkml:trace>
  <inkml:trace contextRef="#ctx0" brushRef="#br0" timeOffset="16301.45">17511 5134 505 0,'0'0'116'16,"0"0"-68"-16,0 0 48 15,0 0 18-15,0 0-26 16,0 0-32-16,0 15-29 16,-5 6-26-16,-2 8 18 0,1 10 10 15,1 6-8-15,2 3-7 16,3 8 16-16,0 7-10 16,0 4 4-16,0 7 2 15,0 8-10-15,0 7 2 16,0 3-1-16,0 3-6 15,0-1 1-15,0-2-2 16,0 2-8-16,0-2 0 16,0 3 1-16,8-2-2 15,2-4 0-15,-1-5 0 16,0-7 0-16,3-4 0 16,-6-8-1-16,-1-4 0 0,-5-4 2 15,0-8-2 1,0-9 1-16,0-10 0 0,0-15 0 15,0-5-1-15,0-10-1 16,3 0-4-16,7-3 2 16,3-14-4-16,-4-5-32 15,-7-5-44-15,-2-4-102 16,-14-7-407-16</inkml:trace>
  <inkml:trace contextRef="#ctx0" brushRef="#br0" timeOffset="17357.65">20880 5158 232 0,'0'0'49'0,"0"0"-20"15,0 0 63-15,0 0-16 16,0 0 20-16,0 0-8 16,-13 0-22-16,13 0-38 15,0 7-23-15,-3-1 13 16,0 7 53-16,-2 2-38 15,1 4 9-15,-1 8 12 16,-1 8-8-16,1 9-4 0,-1 7-19 16,-3 10 15-1,-2 11 0-15,-2 5-11 0,-1 8 14 16,1 5-11-16,4 2-16 16,0 1-8-16,2 0-3 15,2 0-2-15,-2 0 1 16,-3 0 4-16,-4-1 1 15,-3-6 19-15,-2-3-14 16,0-8-2-16,-3-1 11 16,5-7-9-16,2-9-1 15,1-11-8-15,8-15 2 16,6-10-4-16,0-11-1 0,0-5-3 16,0-6 3-1,0 0-13-15,3 0-15 0,0-17-49 16,-3-12-104-16,-4-10-549 15</inkml:trace>
  <inkml:trace contextRef="#ctx0" brushRef="#br0" timeOffset="41588.68">10533 2846 649 0,'0'0'61'0,"0"0"-57"16,0 0 86-16,0 0-41 16,0 0-10-16,0 0 14 15,0 0-15-15,0 0-16 16,0-82-12-16,0 67 0 16,0-4-3-16,3 1 14 15,2 0 6-15,-2-3 4 16,-2-1-15-16,1-3 1 15,-2-2 0-15,0-1-9 0,0-4-2 16,0-1 4 0,0 0-6-16,0-2 3 0,0 1-4 15,0 2 7-15,0 3-7 16,0-1 1-16,0 0 4 16,0 1 4-16,0-6-10 15,0 1 3-15,0 1 6 16,0-3-6-16,0 1-1 15,0 0 1-15,0 1 4 16,0 0-9-16,0-2 0 16,1 3-1-16,5-2 2 15,-5-1 2-15,1-5-2 16,-2-3-1-16,0-4 2 16,0-3 7-16,-2-5-8 15,-6-4-1-15,0-2 1 0,2-2-1 16,0 1 0-16,0 5 0 15,2 7 1-15,2 7-1 16,1 5 0-16,1 2 0 16,-2 2 0-16,2 1 1 15,0-2 0-15,0-3 0 16,0-2-1-16,0 0 1 16,0-7-1-16,0 4 0 15,-4 2 1-15,-1 9-2 16,1 7 2-16,2 8 0 0,-1 6 1 15,0 4-1 1,3 4 4-16,-1 2-3 0,1 1-2 16,0 1 1-16,0 0-1 15,0 0-4-15,0 0 1 16,0 0-9-16,0 0-26 16,0 13-51-16,0 7 5 15,0-1-107-15,0-8-345 16</inkml:trace>
  <inkml:trace contextRef="#ctx0" brushRef="#br0" timeOffset="42775.23">14062 2620 546 0,'0'0'103'0,"0"0"-99"16,0 0 59-16,-21-78 55 16,19 49-59-16,0-6 6 15,2-4-16-15,0-6 2 0,0-6 3 16,0-11-24-16,6-9-23 15,3-13 0-15,3-11-2 16,-1-3-3-16,0-5 10 16,-3 2 2-16,-7 4-9 15,-1 10-3-15,0 7-2 16,-3 4 0-16,-6 4 2 16,-2 7 3-16,0 4-5 15,0 8 0-15,2 3 3 16,-1-1 5-16,1-2-8 15,-2-5 0-15,1 5 0 16,3-1 1-16,4 6 5 16,3 4-4-16,0 5 2 0,0 8-3 15,0 9 0-15,0 10 1 16,0 7-1-16,0 3 0 16,0 1 0-16,0 1-2 15,0 0 0-15,0 0 0 16,0 0-4-16,0 0 3 15,0 0-3-15,0 0-16 16,0 6-26-16,-5 8-3 16,-4 8-61-16,-1-3-147 15,-4-6-170-15</inkml:trace>
  <inkml:trace contextRef="#ctx0" brushRef="#br0" timeOffset="43758.2">17141 2696 239 0,'0'0'237'16,"0"0"-233"-16,0 0 25 15,0 0 113-15,0 0-72 16,0 0-7-16,0 0 16 15,-7-62-36-15,7 34-5 16,11-7 3-16,1-9-3 16,1-14-20-16,-3-8 0 15,-3-11-9-15,-4-7-4 16,-3-6 0-16,0-6 0 16,0-7 8-16,-7-3 12 15,-2-2-21-15,-3 10 3 0,1 4-1 16,2 3 5-16,2 8-8 15,4 6-3-15,3 7-2 16,0 12 2-16,0 9 0 16,0 6 3-16,-1 4-2 15,-1 7 7-15,-1 6-2 16,1 9-4-16,1 8 0 16,-1 7-1-16,2 1-1 15,0 1-2-15,0 0-4 16,0 0-3-16,0 8-15 15,0 10 3-15,0 7-18 16,0 0-56-16,5 1-99 0,10-5-131 16</inkml:trace>
  <inkml:trace contextRef="#ctx0" brushRef="#br0" timeOffset="44755.76">20518 2706 494 0,'0'0'31'16,"0"0"-21"-16,0 0 96 0,0 0 1 15,0 0-75-15,0 0 9 16,-6-53 11-16,6 26-16 16,6-6 10-16,0-8 11 15,0-10-18-15,-3-13-22 16,1-7-3-16,-4-10-7 16,0-2 4-16,0-3-2 15,0-8 18-15,-4 0-10 16,4 4-6-16,0 4 11 15,0 14-18-15,0 13-2 16,0 12 0-16,-3 11-1 16,0 4 6-16,1 6-7 15,-1 5 3-15,2 3 3 16,1 2 2-16,-2 5 0 16,2 2-5-16,0 2 0 0,0 4-3 15,0 2 2-15,0 1-2 16,0 0-3-16,0 0-6 15,0 0-28-15,0 6-54 16,0 13-73-16,-1 1-211 16</inkml:trace>
  <inkml:trace contextRef="#ctx0" brushRef="#br0" timeOffset="46471.88">20558 1627 184 0,'0'0'27'0,"0"0"48"16,0 0 30-16,0 0-33 15,0 0 2-15,0 0 4 16,0 0 6-16,-4-1-20 16,4-4-10-16,0 2-42 15,0-2 5-15,0-1 13 0,0 0 10 16,0-4-5-16,0 0-1 15,0-2 2-15,0-2 3 16,0-2-9-16,0-2-8 16,0-3-5-16,0-6 0 15,-5-4-2-15,1-6-9 16,-3-7-1-16,2 2-4 16,3 0 3-16,-1 4-1 15,3 8 0-15,0 6 1 16,0 4 5-16,0 6 4 15,0 3 2-15,0 2-3 16,0 1 5-16,0 1 3 16,0 1-14-16,2-1-3 15,-1 3 0-15,1-2-2 16,-2 3 0-16,1 3 0 0,-1-2-1 16,0 2 0-1,0-3-3-15,0 3-15 0,3 0-39 16,0 0-84-16,0 0-286 15</inkml:trace>
  <inkml:trace contextRef="#ctx0" brushRef="#br0" timeOffset="47178.84">20136 465 403 0,'0'0'310'15,"0"0"-269"-15,0 0 95 16,0 0-2-16,0 0-53 16,0 0-43-16,-12-2-36 15,9 26 2-15,-3 11 10 16,0 8 9-16,3 1-2 15,2 3-8-15,-1-2-4 16,1-4-6-16,1-3-3 16,-2-3-1-16,2-5-11 15,0-6-60-15,0-7-22 16,0-7-101-16,0-10-168 0,0 0-4 16</inkml:trace>
  <inkml:trace contextRef="#ctx0" brushRef="#br0" timeOffset="47659.83">20119 415 620 0,'0'0'131'16,"0"0"-130"-16,0 0 46 15,0 0-4-15,0 0 0 16,0 0-40-16,97-17-3 0,-68 22-2 15,-5 7-3-15,-6 1-3 16,-7 3-26-16,-6 0 4 16,-5 0-11-16,0 0 3 15,0-1 16-15,-8 1 2 16,-3-2 17-16,0-3 3 16,2 1 0-16,2 0 2 15,2-6 5-15,2 1 8 16,3-1 0-16,0 1 14 15,0 1-7-15,3 2 5 16,11 2-2-16,-1 2-10 16,2 3-2-16,-2 4-6 15,-3 0-4-15,-6 3-3 0,-1 3 2 16,-3-1 1-16,0 1 15 16,-12 1-15-16,-5-6 12 15,-5-2 0-15,-2-5 8 16,-1-4-1-16,1-6 48 15,2-2-34-15,1-3-11 16,3-3 0-16,4-13-14 16,7-9-11-16,7-6-20 15,4-6-101-15,29-4-231 16</inkml:trace>
  <inkml:trace contextRef="#ctx0" brushRef="#br0" timeOffset="48024.24">20703 305 743 0,'0'0'147'16,"0"0"-134"-16,0 0 31 16,0 0 27-16,0 0-37 15,-87-69-17-15,69 69 3 16,-1 0-7-16,1 17-9 15,2 7-1-15,2-1 0 16,5 3 2-16,2-4 3 16,2 2 6-16,4 2-2 0,-1 0-2 15,2 3 3 1,0 3-1-16,0 5-6 0,0 0 5 16,0 0-7-16,0 2-1 15,0-2-3-15,0-2 1 16,0-1 1-16,0-4-2 15,0-4 0-15,0-4-1 16,0-8-7-16,9-8-38 16,5-4-58-16,10-2-42 15,5-5-223-15</inkml:trace>
  <inkml:trace contextRef="#ctx0" brushRef="#br0" timeOffset="48321.5">20810 553 213 0,'0'0'479'0,"0"0"-453"16,0 0 67-16,0 0 11 15,0 0-21-15,0 0-36 16,-84 53-17-16,78-29-13 16,6-2-15-16,0 0-1 15,8-3 3-15,17-5-4 16,5-6-13-16,4-6 4 15,-4-2-13-15,-4 0 7 16,-10-15 15-16,-8-3 3 16,-8-4-1-16,0-5 6 15,-8 1-3-15,-14-1-5 0,1 4-2 16,0 1-13 0,9 4-47-16,10 4-105 0,2 1-238 15</inkml:trace>
  <inkml:trace contextRef="#ctx0" brushRef="#br0" timeOffset="48706.69">20999 355 644 0,'0'0'64'15,"0"0"-63"-15,0 0 91 0,0 0-41 16,0 0-51-1,0 0-16-15,23-15 16 0,1 15 10 16,-2 4-6-16,-1 7-4 16,-7-5-4-16,-5 2 4 15,-2-3 2-15,-6-1-2 16,-1 3 0-16,0 0 0 16,0 2 13-16,0 3-4 15,0 2-3-15,0 3 8 16,0 6-12-16,0 2 1 15,0 6 0-15,5 0 9 16,1 2-1-16,0 1 0 16,3-3 3-16,-3 4-5 15,0-1 10-15,-3-4-5 16,-3-3-13-16,0 0-1 0,-19-10-16 16,-23-3-35-1,-23-6-80-15,-23-8-119 0,-31 0-137 16</inkml:trace>
  <inkml:trace contextRef="#ctx0" brushRef="#br0" timeOffset="49361.14">16959 355 693 0,'0'0'109'0,"0"0"-9"0,0 0 52 16,0 0-43-16,0 0-49 16,0 0-37-16,-3 2-23 15,4 26 0-15,8 11 8 16,2 7 0-16,-1 1 0 16,-5-2-8-16,-4-4 0 15,-1-6-6-15,0-7-31 16,0-7-69-16,0-6-87 15,0-9-190-15,0-6-131 16</inkml:trace>
  <inkml:trace contextRef="#ctx0" brushRef="#br0" timeOffset="49837.47">17021 272 643 0,'0'0'225'0,"0"0"-225"0,0 0-36 16,0 0 36-16,0 0 0 16,90-38 3-16,-53 38-3 15,-4 9 0-15,-5 8-3 16,-11 0-54-16,-8 5-51 16,-9-2 14-16,-2-4 49 15,-17 1 45-15,-3 0 0 16,2-5 1-16,-1 1-1 0,8-4 2 15,3 0 1-15,5-3-3 16,5 3-2-16,0-5-2 16,0 2 4-16,8 1 43 15,3-1 8-15,1 0 22 16,3 2-4-16,-1 1-20 16,-4-1-21-16,2 3-7 15,-5 0-3-15,0 3-5 16,-4 3-4-16,-3 1 3 15,0 2 5-15,0 2-3 16,-7 0-8-16,-9-3 1 16,-6-2 3-16,-4-2 7 15,1-8 4-15,5-1 0 16,6-6-8-16,1 0-3 16,6-9-5-16,7-13-5 0,2-9-82 15,28-3-152 1,13-2-251-16</inkml:trace>
  <inkml:trace contextRef="#ctx0" brushRef="#br0" timeOffset="50172.49">17554 265 666 0,'0'0'184'0,"0"0"-180"16,0 0 52-1,-85-42-9-15,61 42-15 0,0 0 2 16,0 0-13-16,2 13-12 16,4 7-7-16,0 7-1 15,6 0-1-15,5 4 0 16,0-3 5-16,5 1 8 16,2-3-8-16,0 1 5 15,0 3-3-15,3-1-2 16,7 0-1-16,1 0 5 15,-2-1-7-15,2 2 0 16,0-4-1-16,-2-1-2 16,4-3 0-16,-1-3-19 15,5-3-51-15,2-6-109 16,4-8-161-16,3-2-39 0</inkml:trace>
  <inkml:trace contextRef="#ctx0" brushRef="#br0" timeOffset="50423.89">17631 420 380 0,'0'0'371'16,"0"0"-368"-16,0 0 68 16,0 0 11-16,0 0-62 0,0 0-12 15,-10 24 15 1,10 2 35-16,0 9-29 0,0 0-3 15,0 1-9-15,0-3-1 16,0-2-8-16,4-5-8 16,-2-4 0-16,1-5-1 15,2-3-40-15,2-6-99 16,2-8-223-16,4 0-197 16</inkml:trace>
  <inkml:trace contextRef="#ctx0" brushRef="#br0" timeOffset="50809.73">17785 313 147 0,'0'0'518'0,"0"0"-506"0,0 0 6 15,0 0 40-15,0 0-37 16,0 0-1-16,75 0-2 15,-47 11-14-15,-2 3-4 16,-7-4 0-16,-7-1-1 16,-6-1-11-16,-5-1 0 15,-1-1-1-15,0 2 13 16,0 0 7-16,-6 1 3 16,0 3 3-16,0 0-4 15,0 0-3-15,1 2-4 0,0 1 7 16,5 2 8-1,0 3 4-15,0 2 6 0,6 3-8 16,4 1 12-16,1 2 12 16,0-1-23-16,-4 3-14 15,-6-2-6-15,-1-1-1 16,-31-3-48-16,-33-5-75 16,-35-4-213-16</inkml:trace>
  <inkml:trace contextRef="#ctx0" brushRef="#br0" timeOffset="51414.46">13852 223 731 0,'0'0'101'0,"0"0"-98"16,0 0 20-16,0 0-2 15,0 0 20-15,0 0 44 16,-1 103-35-16,1-57 4 15,0-2-12-15,0 1-14 16,0-3-18-16,0-3-7 16,0-5-3-16,0-8-15 15,1-7-51-15,5-8-126 16,0-10-246-16</inkml:trace>
  <inkml:trace contextRef="#ctx0" brushRef="#br0" timeOffset="51904.15">13873 213 566 0,'0'0'0'16,"0"0"-24"-16,0 0 24 15,0 0 18-15,0 0-6 16,94-20 6-16,-67 20-8 15,-4 0-10-15,-9 0 0 16,-1 4-10-16,-10 4-22 16,-3 3-31-16,0 3 21 0,-4 7 41 15,-11-1-2 1,1 1 4-16,3-3-1 0,3-1 0 16,5-2 0-16,3-2 2 15,0 1-1-15,0-2 0 16,2-1 11-16,7 0 21 15,2 1 7-15,0-3 0 16,-2 3-12-16,1-3-5 16,-2 2-9-16,-5 0 13 15,-3 2-18-15,0 2 5 16,0 4 6-16,0 1 0 16,-12-1 1-16,-11 1 4 0,-3-4 7 15,-7-3-7 1,-3-3 20-16,1-4-9 0,6-3-7 15,3-3-16-15,9 0-4 16,8-11-9-16,9-9-18 16,4-5-141-16,29-6-226 15</inkml:trace>
  <inkml:trace contextRef="#ctx0" brushRef="#br0" timeOffset="52321.04">14401 193 813 0,'0'0'16'15,"0"0"-11"-15,0 0 56 16,-89-11-14-16,61 11-5 15,4 11-9-15,2 6-10 16,7 4-21-16,2 1 4 16,4-2-1-16,4 1-4 15,2-1 2-15,3-1-3 16,0 3 12-16,0-2-1 16,0 1-6-16,0 1 6 15,0 2 1-15,0 1-2 16,0 5-3-16,3-1 0 15,0 4-2-15,2 0-3 0,1 3-2 16,2-5 4-16,0-3-4 16,-2-5 0-16,0-6 1 15,-1-5-1-15,-2-5-15 16,1-7-27-16,6 0-95 16,6-2-98-16,6-17-119 15</inkml:trace>
  <inkml:trace contextRef="#ctx0" brushRef="#br0" timeOffset="52738.55">14477 409 153 0,'0'0'333'16,"0"0"-315"-16,0 0 141 15,0 0-15-15,0 0-61 16,0 0-31-16,-2-8-27 16,2 8-16-16,8 0-5 15,7 0 1-15,3 0 4 16,1 0-6-16,-2 5-3 16,-4 1 0-16,-4 4-3 15,-5 1-2-15,-4 4-2 16,0 2 2-16,0 3 4 0,-15 1 1 15,-4-1 5 1,-2 0 2-16,6-4-6 0,3-2 4 16,3-5-5-16,6 0-1 15,3-1 1-15,0-1 2 16,0-3 6-16,8 1 4 16,8-2 2-16,5-3 2 15,5 0-7-15,3 0-9 16,4-2-17-16,0-8-90 15,-2-4-263-15,-1-3-66 16</inkml:trace>
  <inkml:trace contextRef="#ctx0" brushRef="#br0" timeOffset="53126.63">14701 285 610 0,'0'0'52'0,"0"0"4"16,0 0 61-16,0 0-81 16,0 0-36-16,0 0-4 15,0-2 4-15,22 2 0 16,8 2 18-16,0 4-12 16,-2 0-6-16,-7-1 1 15,-9-2-1-15,-5 1 0 0,-5 1-6 16,-2 3 3-1,0 1-3-15,0 2 6 0,0 4 3 16,0 2 17-16,-3 1-3 16,0 3-9-16,3 2-4 15,0 4 2-15,0 0-1 16,0 5 10-16,0-2-7 16,0-2 11-16,0-2-12 15,-5-4 2-15,-11-4-9 16,-10-2-3-16,-17-6-15 15,-21-2-86-15,-22-5-169 16,-22-3-277-16</inkml:trace>
  <inkml:trace contextRef="#ctx0" brushRef="#br0" timeOffset="53876.83">10506 162 899 0,'0'0'18'0,"0"0"-18"0,0 0 0 15,0 0 8-15,0 0-2 16,0 0 37-16,18 106 17 16,-7-56-12-16,-2-1-18 15,-1-1-13-15,-3-4-15 16,-5-8 1-16,0-3-6 15,0-5-29-15,0-8-90 16,0-9-110-16,6-9-218 16</inkml:trace>
  <inkml:trace contextRef="#ctx0" brushRef="#br0" timeOffset="54355.23">10548 137 702 0,'0'0'0'0,"0"0"-14"15,0 0 14-15,0 0 18 16,0 0-7-16,97-27-4 16,-77 27-7-16,-4 5-3 0,-9 6-19 15,-5 4-42 1,-2 3-13-16,-3 3 36 0,-15 4 21 15,-2-2 20-15,-2 2 2 16,3-4-1-16,7-1 1 16,4-5 1-16,7-4-2 15,1-1-1-15,0 0 0 16,10-3 1-16,8 3 18 16,9-2 6-16,-3 1-11 15,1 2-6-15,-1 2 4 16,-5 1 1-16,-5 1 10 15,-5 2 12-15,-3-2-7 16,-6 2-8-16,0 0 8 16,0 4-6-16,0-1-16 15,-12-2 5-15,-2 0-11 16,0-4 12-16,-3-4 6 16,-1-3 0-16,2-5 2 0,-2-2-3 15,3 0-11-15,6-2-6 16,9-15-9-16,2-8-111 15,29-7-183-15</inkml:trace>
  <inkml:trace contextRef="#ctx0" brushRef="#br0" timeOffset="54686.79">10991 173 461 0,'0'0'335'0,"0"0"-315"0,0 0 72 16,0 0-26-16,0 0-26 16,0 0-14-16,-86-35-11 15,75 55-13-15,-1 5 5 16,3 2 1-16,5 2 9 16,-2 3-6-16,3-1 1 15,1 2-3-15,1-3 4 16,1 0-7-16,0 2 5 15,0 0-6-15,0-1 6 16,4 2-6-16,5 0-2 16,2-4-2-16,-1-2-1 15,2-6-4-15,0-5-17 16,0-6-29-16,6-6-86 0,3-4-131 16,6 0-119-16</inkml:trace>
  <inkml:trace contextRef="#ctx0" brushRef="#br0" timeOffset="55090.13">11118 338 461 0,'0'0'310'0,"0"0"-306"16,0 0 55-16,0 0 3 15,0 0-62-15,0 0-20 16,6 0 20-16,9 10 15 0,0 1-10 15,-5 2-5 1,-2 1-8-16,-8-2-21 0,0 0 13 16,0 1-8-16,-5-2-30 15,-8-1 19-15,-1-1 15 16,-2-1 14-16,5 1 5 16,5-2 0-16,3-3 1 15,3 0 0-15,0-1-11 16,0 1-4-16,8 5 15 15,4-1 31-15,4 0-4 16,2 3 2-16,-4 1-14 16,-2 0-14-16,-5 1-1 0,-6 2-1 15,-1 0 1-15,0 3 0 16,-22 1 0 0,-11-2 0-16,-7-1 0 0,-8-3-39 15,-2-3-86-15,-1-7 9 16,2-3-345-16</inkml:trace>
  <inkml:trace contextRef="#ctx0" brushRef="#br0" timeOffset="56453.97">11206 238 349 0,'0'0'72'16,"0"0"-20"-16,0 0 57 16,0 0-13-16,0 0-35 15,0 0-25-15,0-11-33 16,16 11 6-16,4 3 22 15,4 2-10-15,-1-1-9 16,-2 2 8-16,-4-3 0 16,0 4-8-16,-3-2 7 15,-2 1-5-15,-2 0-5 16,-5-4 4-16,-2 1-10 16,-2 2 1-16,-1-1 8 0,0 2 13 15,0 1-1 1,0 0-6-16,0 5-8 0,0 3-4 15,0 4 5-15,0 7 1 16,0 6 0-16,5 6-2 16,7 4 7-16,-2 4 5 15,-1-1-13-15,0-5 1 16,-8-4-10-16,-1-5-6 16,-17-2-9-16,-22-7-118 15,-12-9-361-15</inkml:trace>
  <inkml:trace contextRef="#ctx0" brushRef="#br0" timeOffset="59191.63">11152 2705 59 0,'0'0'127'0,"0"0"-27"15,0 0 10-15,0 0-21 16,0 0 7-16,0 0-1 16,24 47 7-16,-24-47-17 15,0 0 9-15,0 0 3 16,0 0-17-16,0-9-7 16,0-10-37-16,0-8-24 15,0-3 7-15,0-10-3 16,-1-11-16-16,-4-16-1 15,-1-14-2-15,1-6-6 16,-2 0-31-16,3 12 20 16,-2 14 18-16,1 16 0 15,1 14 3-15,-1 6-1 16,1 8 3-16,1 1-3 0,0 3 2 16,1 3-2-16,1 2 1 15,1 2 0-15,0 1-1 16,0 5 4-16,0 0-4 15,0 0-5-15,0 0-1 16,0 0-1-16,0 0-9 16,0 0-4-16,0 5 13 15,6 4 4-15,4-2 2 16,4 1-8-16,2-1 0 16,4 0-2-16,5 0-8 15,6-1-5-15,8-1 10 16,7 1-17-16,6-1 2 15,2-2-1-15,1-1 3 0,2-1-8 16,-3-1 6-16,-2 0 5 16,-4 0 17-16,1 0-19 15,3 0 5-15,0 0 2 16,5 0 16-16,-2 0-3 16,-4 0 6-16,-9 0 0 15,-10-3 1-15,-5-2-1 16,-5 0 0-16,1 1 1 15,4-1 1-15,10-1-2 16,5 1 0-16,7-1-3 16,0 1 2-16,2 5-10 0,-6 0 11 15,-5 0-24-15,-7 0 21 16,-12 0-9-16,-6 0 0 16,-8 0 3-16,-1 0 9 15,4 0 1-15,4 0 3 16,10 0-4-16,7 0-1 15,8-3-8-15,4 3-1 16,2 0 10-16,-1 0-2 16,-8 0 2-16,-7 0 1 15,-7 0 0-15,-5 3 0 16,-5-3-1-16,2 0 1 16,7 0 4-16,6 0-3 15,10 0-2-15,1-6-4 16,1-1 4-16,-5 0 4 15,-6 4-4-15,-10-2-1 16,-6 3 1-16,-6 0 5 0,-3 0 2 16,-2 2 25-16,4-3-5 15,-2-2-18-15,3-1-1 16,3 1-1-16,4-5-7 16,5 3-4-16,3-1 1 15,-2 2-18-15,-2 2 4 16,-4 0 11-16,-2 4 2 15,-4-3 4-15,-1 2 0 16,4-2 3-16,3 0-1 16,4-4 1-16,9 1 12 0,11 0-5 15,15-5-10-15,15 5 2 16,8-2-7-16,2 1 4 16,-5 3 1-1,-9 1 0-15,-11 0 2 0,-12 1-2 16,-5 0 7-16,-7-2-7 15,0-2 16-15,4-1-1 16,9 1 4-16,7 0-19 16,10-2 1-16,8 2-2 15,2 3-1-15,-2-2-1 16,-6 0 0-16,-11 3 3 16,-7-1 0-16,-7 1 3 15,0 2 2-15,5 0 0 0,6-2-4 16,8 1 6-16,7-3-7 15,5 1 3-15,1 0-4 16,0 0 1-16,-1 0 0 16,-3 0 4-16,-5 1-2 15,-2-1-1-15,-4 1 1 16,2-1-1-16,3 1 1 16,4-3-2-16,7 3-1 15,6-1 1-15,5 0-1 16,-2 3-11-16,-2 0 12 15,-3 0 4-15,-1 0 1 16,-2 0-4-16,2 0 2 16,4 3-2-16,1 5 3 15,7-1-1-15,5 0-3 0,5 2 2 16,1-3-2-16,0 1 0 16,3 2 0-16,-5-1 5 15,-2-2-5-15,-8 2 2 16,-7-2-1-16,2 3 0 15,3-2 2-15,3 0-3 16,3 1 0-16,1 1 3 16,4-2-3-16,-2 1-9 15,-4-1 9-15,-4 0 3 16,-5 1-2-16,-5-1 1 16,-2 0 2-16,-7-1-3 15,-2-2 4-15,-7-2 2 16,-1 1-6-16,1 0 3 0,5 1-4 15,6 1-1-15,4-1 0 16,-1 0-3-16,3-1 3 16,-3 1-4-16,-3-2-1 15,-1 2 6-15,-5-1 7 16,-3-1-5-16,3-1 0 16,-1 2 0-16,3 0 5 15,5 0-6-15,1-1-1 16,0 1-1-16,-2-3-5 15,-3 2 4-15,-6-2-3 16,-3 2 5-16,-5-2 0 16,0 0 0-16,0 0 0 0,2 0 5 15,3 0 0 1,2 0-5-16,5 0 6 16,3 0-6-16,2 0-1 0,1 0 1 15,-2 0 1-15,-4 0-1 16,-2 0-2-16,-1 0 2 15,-3-4 6-15,4 1-5 16,1 1 0-16,5-2 0 16,-1-1 6-16,1 0-7 15,1-2-6-15,2 3 6 16,0 1 2-16,0 2 1 16,-2 1-3-16,-2 0 6 15,-4 0 0-15,-2 0-4 16,-2 0 6-16,5 0 1 15,-1 0 6-15,4 0-8 0,3 0-3 16,-1-3 0 0,2 1 1-16,-1-3-4 0,-6 5 2 15,-2-3 0-15,-9-1 12 16,-5 1-10-16,-7-4 5 16,-5 3-8-16,-3-4 4 15,-1 3-5-15,-6-1-1 16,-3 0 0-16,-7 2 5 15,-5 1-3-15,-2 2 2 16,-4 1-2-16,0 0-2 16,1 0-7-16,2 0-20 15,5 0-24-15,4 0 20 0,6 6 9 16,-2-1-16-16,-5-2-44 16,-10-3-116-16,-1 0-199 15</inkml:trace>
  <inkml:trace contextRef="#ctx0" brushRef="#br0" timeOffset="59963.2">21266 1867 54 0,'0'0'492'0,"0"0"-407"15,0 0-28-15,0 0-8 16,0 0-35-16,0 0 13 15,-22 39 24-15,10-17 0 16,3 9-7-16,3 3-9 16,3 7 4-16,2 1-7 15,1 0-11-15,0 2-8 16,0-2-2-16,0-2 6 16,0 1-5-16,0 0-1 15,0-4 7-15,1 0-4 16,1-2-4-16,-1-1-5 0,-1-2 0 15,0-5-1-15,0-1-2 16,0-4-2-16,0-3 1 16,0-2 0-16,0-2 5 15,0-2-4-15,0-2 1 16,0-4 0-16,0 0-1 16,0-2 2-16,0-2 3 15,0-2 2-15,0 0 0 16,0-1-2-16,0 2-2 15,0 1-4-15,0 4 0 16,0 0 0-16,0 3 0 0,0-1 0 16,0 2-1-16,0 0 0 15,0-3 0-15,0-2 0 16,0-5 1-16,0-1-1 16,0 0-3-16,0 0-5 15,0 0-8-15,0-4-35 16,0-19-213-16</inkml:trace>
  <inkml:trace contextRef="#ctx0" brushRef="#br0" timeOffset="61054.77">17766 1831 187 0,'0'0'466'0,"0"0"-394"16,0 0 35-1,0 0-3-15,0 0-26 0,0 0-29 16,-2 4-33-16,2 5-16 16,-3 9 0-16,-1 8 11 15,1 4 15-15,-2 6 0 16,4-1-4-16,-1 2-5 15,1 0-5-15,-2 4-3 16,2-2 2-16,-2 2-1 16,-2-4-1-16,1-1-1 15,-3 1 4-15,3-4-4 16,1-2-2-16,-1-3 5 16,4-8-8-16,0 0-2 0,0-3 0 15,0-1-1 1,0-3 0-16,-2-1 0 0,-1 5 0 15,-1-4 0-15,-1 3 0 16,1-2 0-16,-2 1 1 16,0-1-1-16,3 1 1 15,0 0 3-15,3-4-4 16,0 1 0-16,0 0 0 16,0 1 1-16,0-1-1 15,0 2 0-15,0 3 1 16,0 1-1-16,0-6 3 15,0-3-3-15,0-4 0 16,0-3 0-16,0 0 1 16,0-2-1-16,1 0 0 0,-1 0-10 15,0 0-12 1,0 0-34-16,0-15-156 0,-16-11-594 16</inkml:trace>
  <inkml:trace contextRef="#ctx0" brushRef="#br0" timeOffset="61894.49">14654 1827 216 0,'0'0'214'0,"0"0"-204"15,0 0 59 1,0 0 53-16,0 0-50 0,0 0-26 15,0 0 2-15,0 8-1 16,0 12 31-16,0 2-18 16,0 4-19-16,3 4-16 15,2 3 1-15,-1 2 0 16,1 3 3-16,-2 3-3 16,1 0 3-16,-1 5-9 15,-1-3-8-15,-1 1 2 16,2-2-8-16,2 1-3 15,1 2 1-15,0 1-1 16,2-3-2-16,-2-4 2 16,-1-3-1-16,0-5-2 0,-4-1 0 15,-1-1 2 1,0 1 4-16,0 1 5 0,-1-1 4 16,-6-4-10-16,3-7 21 15,2-8-26-15,2-3 2 16,0-5-2-16,0-3-1 15,0 0-5-15,6-10-10 16,8-12-44-16,-4-9-135 16,-7-13-554-16</inkml:trace>
  <inkml:trace contextRef="#ctx0" brushRef="#br0" timeOffset="63072.92">22154 1811 249 0,'0'0'199'16,"0"0"-155"-16,0 0-7 16,0 0 61-16,0 0-9 15,0 0-8-15,94-17-18 16,-42 12-15-16,11-1-15 15,10 0 2-15,12 2 0 16,10 0-13-16,11 1-3 16,6 2-15-16,9-1-2 0,8 2 5 15,4 0-6 1,11-3 2-16,2 3-3 0,2 0-2 16,-8 0 2-16,-12 0 2 15,-22 0 3-15,-25 0 3 16,-29-5 9-16,-22 2 9 15,-17-1 9-15,-10 0 32 16,0 1 0-16,-3-2-46 16,0 4-15-16,0 0 3 15,0 1-9-15,0 0-1 16,0 0-25-16,7 0-43 16,5 0-82-16,6-5-393 0</inkml:trace>
  <inkml:trace contextRef="#ctx0" brushRef="#br0" timeOffset="63753.94">24924 1346 377 0,'0'0'224'0,"0"0"-191"15,0 0 127-15,-110-82-42 16,74 64-42-16,0 5-14 15,3 3 0-15,3 6-25 16,8 4 3-16,2 0-16 16,3 8-24-16,3 17 4 0,-1 8 2 15,6 14 0 1,5 8 8-16,2 3 0 16,2-2 3-16,2-1-10 0,22-5-5 15,16-5-2-15,20-8-10 16,16-6-38-16,19-11-65 15,10-8-80-15,-7-8-185 16,-11-4-163-16</inkml:trace>
  <inkml:trace contextRef="#ctx0" brushRef="#br0" timeOffset="63978.78">25261 1495 531 0,'0'0'264'0,"0"0"-233"16,0 0 23-16,0 0-53 16,0 0 58-16,-25 75-2 15,25-35-27-15,0 6 11 16,0 0-15-16,0 1-14 16,0-4-3-16,0-5-8 15,0-8 0-15,0-6-2 16,0-10-36-16,0-6-95 15,11-8-220-15</inkml:trace>
  <inkml:trace contextRef="#ctx0" brushRef="#br0" timeOffset="64164.74">25325 1406 885 0,'0'0'21'0,"0"0"-10"16,0 0-2-16,0 0-9 15,0 0-142-15,0 0-136 16,52 13-86-16</inkml:trace>
  <inkml:trace contextRef="#ctx0" brushRef="#br0" timeOffset="64577.63">25501 1498 929 0,'0'0'89'0,"0"0"-57"16,0 0 23-16,0 0-55 15,0 0 0-15,6 83 8 16,9-37-1-16,-1 3 2 15,-1-3-7-15,-3-5-2 16,-2-12 1-16,-4-8-1 16,1-10 0-16,-5-8-3 15,0-3 3-15,0-4 10 16,1-16 19-16,4-6-27 0,1-5 2 16,1-2-1-16,8-1-1 15,3 0 0-15,7 2-2 16,5 9 0-1,2 7 5-15,-6 11-4 0,0 5 1 16,-7 0-1-16,-4 18 6 16,-3 12 2-16,0 7 4 15,-5 5 2-15,1 1-5 16,-2 0-7-16,1-4-3 16,5 0-23-16,9-1-63 15,6-8-138-15,1-5-479 16</inkml:trace>
  <inkml:trace contextRef="#ctx0" brushRef="#br0" timeOffset="71972.16">19859 7074 260 0,'0'0'221'0,"0"0"-144"16,0 0 81-16,0 0-42 16,0 0-43-16,0 0-11 15,0 0 12-15,0 0-7 16,-11 0-13-16,11 0-27 15,0 0-8-15,0 7-8 16,0 10-5-16,0 7 35 16,0 8-2-16,0 7-11 0,0 9-8 15,0 6 18-15,-2 4-7 16,-1 4-4-16,2 1-2 16,-1 2-5-16,1 3 1 15,1 3-1-15,0 4-4 16,0 1-1-16,0 6 6 15,-3 1-17-15,0 0 5 16,0-4-1-16,-1-7-5 16,-1-11-1-16,-1-10-2 15,2-13 0-15,2-10 0 16,2-13-1-16,0-9-27 16,0-6-53-16,14-9-3 15,11-16-45-15,8-14-84 16,-3-13-388-16</inkml:trace>
  <inkml:trace contextRef="#ctx0" brushRef="#br0" timeOffset="75290.2">19866 7047 35 0,'0'0'232'0,"0"0"-143"15,0 0 26-15,0 0 28 16,0 0-9-16,0 0-38 15,0-5-22-15,12 5-30 0,6-2-12 16,6 2-2 0,6 0-7-16,2 0 2 0,8 0-8 15,5 0-3-15,7 0-2 16,5 0 3-16,0 2-12 16,0 1 7-16,-2-3-2 15,-6 3-4-15,-6 0 4 16,-3 0-1-16,-4 0-1 15,-3-1-1-15,0 3-2 16,1-2-2-16,1 0-1 16,5-2 0-16,-2 2 1 15,4-3-1-15,3 3-1 16,-2-1 1-16,2 3-1 16,-2 0 1-16,1 1-3 15,-1 2 3-15,-3-1 0 16,3 0 0-16,-4-1 0 15,2 0-1-15,2-3 0 0,-2 2-2 16,7-1 3-16,3 4-4 16,7-1 0-16,8 0 3 15,0 1-6-15,-3-1 3 16,-3 0 1-16,-7 0 2 16,-4-3-4-16,-6 0 7 15,-2-2-2-15,-6-1 0 16,-5-1 1-16,-8 0 1 15,-5 0-1-15,-1 0 0 16,-4 0-1-16,2 0-2 0,-1 0 2 16,-1-1 0-1,2 1-1-15,3 0 0 0,4 0 1 16,4 0-1-16,10 0 1 16,3 0 0-16,7 8 0 15,-6 1-1-15,-5-1 1 16,-10-3 0-16,-12-1 1 15,-3-2-1-15,-6-2 3 16,1 0 6-16,2 0 9 16,3 0-15-16,6 0-3 15,0 0 0-15,6 0-2 16,0 0-2-16,3 0 4 16,-3 0-1-16,-2 3-1 15,-8 1 1-15,-5-3-2 16,-3 1 3-16,-1-2 1 0,0 0-1 15,1 0 3-15,0 0 0 16,1 0 3-16,-1 0-3 16,2 0 1-16,-4 0-1 15,1 0-1-15,-2 0 7 16,0 0-1-16,0 0-3 16,0 0 3-16,0 0 1 15,0 0 3-15,0 0 1 16,0 0-1-16,0 0 0 15,0 0-3-15,0 0-2 16,0 0-2-16,0 0 0 16,0 0-2-16,0 0 1 0,0 0-3 15,0 1-1 1,0 4 0-16,0 3 0 0,0 4 1 16,0 3 4-16,-5 4 0 15,1 6 1-15,1 3-3 16,0 4 7-16,0 3 1 15,-2 1-4-15,0 3 0 16,-1 0 0-16,-2-2 0 16,-1 2 4-16,-3 0 0 15,0-5 2-15,0 2-3 16,3-2 0-16,3 1 0 16,0-2 3-16,2-1 5 15,2-3-16-15,-2 1-2 16,4 2 14-16,0-5-12 0,0 3 2 15,0 0-1-15,0-1-3 16,0 3 3-16,0 0-3 16,-1 1 1-16,-2 1 3 15,0-1-3-15,0-2-1 16,-1 2 2-16,1-1 0 16,0-4-1-16,2 1-1 15,-1-3 1-15,-1 2 2 16,1 3-3-16,0-2 1 15,2 3-1-15,0-3 0 16,0 1 0-16,0 2 1 0,0-2-1 16,0 3 0-1,0 3 0-15,-1-1 0 0,-1 3 0 16,-1-1 0-16,-1 1-1 16,-1-1 1-16,-1 1 0 15,2-1 0-15,-1-3 2 16,1-1-2-16,4-6 0 15,-2-3 0-15,2 1-1 16,0 0 2-16,0 5-1 16,0 4 0-16,3-3 0 15,3 3 0-15,-3-1 0 16,-1 2 0-16,-1-3-1 16,1-2 1-16,-2-3 0 15,0-7 0-15,0-6 0 16,1 3 0-16,-1-2 0 0,3-1 0 15,2 2 0 1,-1-1 1-16,1 0-1 0,0-2 0 16,0 1 0-16,-2-2 1 15,-2-2-1-15,-1-2 0 16,2-2 0-16,-2-3 0 16,0 1 0-16,1-3 0 15,-1 2 0-15,2-1 0 16,0 1 0-16,-2 1 0 15,1-2 0-15,-1 1 0 16,0-1 0-16,2-2 0 16,-2 2 1-16,0-2 1 15,0 0-1-15,0 0 3 0,0 0 1 16,0 0 1-16,0 0 0 16,0 0 10-16,0-2 1 15,-14-1-15-15,-10-5-2 16,-6 0-3-16,-4 2 3 15,-3-2 0-15,-2 2-2 16,-1-1-1-16,-4 0 3 16,-2 2 0-16,-4-3 0 15,-1 1 1-15,-4 2-1 16,-4-1 0-16,0 3 0 16,-2 0-1-16,-2-1 1 15,-3 3-1-15,2-1-1 16,1 1 2-16,2 1 0 0,6-2 1 15,3 2-1-15,3 0 0 16,4-1 2-16,0-2-1 16,2 0-1-16,-2-1 1 15,-2-1 1-15,-1 2-2 16,0-1 0-16,-3-2 1 16,2-1 0-16,-5 3-1 15,-1-4 1-15,3 0-1 16,3-1 0-16,3 2 0 15,5 0 0-15,1 0 0 16,1-1-1-16,2 1 0 16,-2 0-3-16,-2 2 2 15,0-2-1-15,1-4 1 0,-3 2-4 16,1-2-2-16,-1 1-3 16,5 1 9-16,1 1-1 15,3 2 3-15,-1 0 1 16,2 1-1-16,1 2 0 15,3 0 0-15,4 0 0 16,6 3 0-16,4-1-1 16,3 1 1-16,4 0 0 15,2 0 1-15,2 0-1 16,-3 0-1-16,-4 0 1 16,-3 0 0-16,-9 0 0 15,-3-3 0-15,0 1 0 16,-1 0 0-16,6-1 0 0,4 1-1 15,5-1 1-15,5 3 0 16,4-1 2-16,3 1-1 16,0 0 0-16,-1 0 1 15,1 0 1-15,0 0 0 16,0 0 1-16,0-1 1 16,0-2 4-16,0-1-2 15,0-4-3-15,0-1-4 16,0-3 2-16,0 0 1 15,4-5-2-15,3 2 0 16,-1-2 1-16,-3-2-2 16,-1 2 0-16,1-2 1 0,-3 2-1 15,0 1 1 1,0 0 0-16,0-1 0 0,1 2-1 16,1-1 1-16,-1 1 0 15,2-2 0-15,2 1 0 16,-1 1 2-16,1 1-2 15,-1 0 1-15,1 1-1 16,-1-2 1-16,1 1-1 16,-2-1 0-16,1-3 0 15,-1-1-1-15,-2-1 0 16,1 2 0-16,-1 3 0 16,1 1 0-16,0 4 1 15,1 0-2-15,0 1 2 0,1 2-1 16,1 0 0-1,0-1 0-15,0-1 0 0,-2-2 1 16,1 0-1-16,-1-3 1 16,-1-2-1-16,-1-4 1 15,1 0-1-15,-1 1 0 16,1-2 1-16,1 3-1 16,1 1 0-16,1-2-1 15,-1 4 2-15,1-1-1 16,-1-1 0-16,-1 0 1 15,0-3-2-15,-3-5 2 16,0-2-1-16,0-1 1 0,0 1-1 16,0 5 0-1,0 3 1-15,0 5-1 0,0 2 4 16,0 4 3-16,0 3-1 16,0-2 0-16,0 3 1 15,0-2 2-15,0 3 6 16,0-1-11-16,0 4-1 15,0 0 0-15,0 0-3 16,0-1 0-16,0 1-4 16,0-2 0-16,0 2-31 15,0 0-71-15,0 0-77 16,0-9-128-16</inkml:trace>
  <inkml:trace contextRef="#ctx0" brushRef="#br0" timeOffset="76288.81">16519 7149 512 0,'0'0'160'0,"0"0"-53"16,0 0 40-1,0 0-25-15,0 0-49 0,0 0-37 16,0 38-27-16,0 3 49 15,0 9-20-15,0 10-10 16,3 5 3-16,3 13 5 16,0 6-4-16,-2 8-6 15,-4 5 3-15,0 7-5 16,0 3-9-16,0 6 3 16,-6-4 4-16,2-5-10 15,3-7-4-15,1-7-6 16,0-11 1-16,0-7-3 15,0-15 1-15,0-14-1 16,0-14-8-16,0-10-37 16,0-9-37-16,-2-8-34 0,0-2-38 15,1-7-70-15,-1-18-499 16</inkml:trace>
  <inkml:trace contextRef="#ctx0" brushRef="#br0" timeOffset="78977.28">16429 7074 413 0,'0'0'273'15,"0"0"-255"-15,0 0 26 16,0 0 5-16,0 0 1 15,0 0 23-15,45 15 3 16,-8-9-25-16,14-2-16 16,9 0-12-16,7-1-9 15,5 3-7-15,3-1-4 16,2 2 0-16,-3 1 1 16,-4-3-4-16,-7-1 1 15,-5-1-4-15,0-1 6 16,2 1 2-16,4 0 5 0,2-1-8 15,2 3-1-15,4 1 1 16,-3 2 1-16,-2 0-3 16,-6 1 0-16,-4-3-3 15,-7-2 2-15,-5 0 1 16,-6-1 0-16,-1-3 1 16,1 0-1-16,0 0 0 15,3 0 0-15,-3 0-3 16,-2 0 6-16,-6 0-6 15,-8 0 3-15,-7 0 0 16,-4 3 0-16,-6-3 0 16,0 2 1-16,0-1 0 0,3-1 0 15,0 2 3 1,3-2-3-16,4 1-1 0,3 2-1 16,4-1 1-16,1 4-1 15,1-1 1-15,-3-1-2 16,-8 0 4-16,-6-1-4 15,-4-1 4-15,-4-1-1 16,0 1 7-16,0-1 10 16,1 0 3-16,2-1 4 15,8 0-15-15,8 0-3 16,8 2-7-16,3 2-5 16,-5 2 1-16,-5-1 1 15,-10 0-1-15,-3-2-1 0,-5 0 0 16,-1 1-2-16,-1-4 7 15,0 0 0-15,5 3 6 16,5-3 1-16,10 0 0 16,6 0-7-16,7 0 0 15,2 1 0-15,-2 5 0 16,-8 1 0-16,-9-4-4 16,-5 1 4-16,-8-2-3 15,-3-2 1-15,1 0 2 16,1 0 1-16,1 0 2 15,3 0 0-15,7 0 7 16,2 0-6-16,3 0-3 16,-3 0-1-16,-2 0 0 15,-7 0 0-15,-3 0 0 0,-1 0 1 16,-2 0-1-16,0 0 2 16,0 0-2-16,1 0 5 15,2 0 1-15,10 0 1 16,9-2 2-16,10 2-9 15,7 0-1-15,-3 0 1 16,-6 0-1-16,-11 0 0 16,-7 0 1-16,-8 0-1 15,-4 0-2-15,0 0 3 16,0 0 0-16,0 0 10 0,0 0 6 16,0 0 8-1,0 0-4-15,2 0-3 0,-2 0-3 16,0 0 0-16,0 0-6 15,0 0-5-15,0 0 0 16,0 0-3-16,0 0 0 16,0 0-1-16,0 0 1 15,0 0-2-15,0 2 1 16,0 8-3-16,0 5 4 16,0 10 7-16,0 7-4 15,-5 3 6-15,-1 4-3 16,2 4 0-16,-3 0-1 15,1 3-1-15,0 3 6 16,1 2 1-16,2-1 22 16,0 1-26-16,-3 2-1 0,3-3 1 15,0 2-4 1,0-1 0-16,3 0-3 0,0 2 0 16,-1-3 0-16,-2-1 3 15,-3-8-3-15,-4-2-1 16,-1-2 1-16,-1-2 0 15,-3-3 3-15,5 0 3 16,-2 3-4-16,1 0 1 16,2 1-1-16,2 3-2 15,1-3 2-15,5 0-2 16,-2-1 2-16,0 1-2 16,-2-3 0-16,0-1 2 0,1-2 1 15,-2 0 1 1,2 1-2-16,-1 3 0 0,-1 1-2 15,2 2 0-15,-1 2 1 16,4-5-1-16,-1-1 0 16,2-7 0-16,0-2 0 15,0-5-1-15,0-6 1 16,0-2 1-16,0-5-1 16,0-2 1-16,0 0-1 15,0 0 0-15,0 0-1 16,0 1 1-16,0-2 0 15,0 2 0-15,0-1 0 16,0-1 0-16,0-1 0 16,0 1-2-16,0-3 1 15,0 0-1-15,0 0 2 0,0 0 2 16,-1 0-1-16,-4 0-1 16,2 0-2-16,-4 0-2 15,-7 0 0-15,-8-8 0 16,-8-1 1-16,-4 1 0 15,-5 0 0-15,-3 0-4 16,-4 5 2-16,-2-2 2 16,-1 2 3-16,6 3-1 15,-2-1 1-15,6 1 3 16,1 0-3-16,-1 0 1 16,0 0-1-16,-1 0 0 0,-2 0 0 15,-3 0 0-15,-1 0 0 16,-3-3-3-16,0 1 3 15,4-3 0-15,3 1-1 16,-3 0 0-16,0 1 1 16,2-3 0-16,0 0 0 15,3 2-1-15,4 0 1 16,-1-1 0-16,1 3 0 16,-2-1 1-16,0 0-1 15,2 2 0-15,0-2 1 16,2 2-1-16,1-1 0 15,0-1-1-15,5 1 2 0,0 2 0 16,-1-2-1 0,2 1 0-16,-2 1 0 0,-1-3-1 15,0 0 1-15,-3 0 0 16,-3-2 0-16,0-1 0 16,-4-1 0-16,3-2-2 15,3 2-2-15,-2-3 3 16,4 3 0-16,1 0-3 15,3 2 2-15,1 2-2 16,0-1 3-16,2-1-1 16,1 3 1-16,3-2 1 15,0 1 0-15,3-2 0 16,5 4 0-16,2-3-1 16,1 1 1-16,-1 2 0 0,2-1-2 15,-4 1 1-15,3-1-2 16,-4 1 2-16,2-1 0 15,3 2 1-15,1-3 0 16,3 3 1-16,2-2-1 16,0 0 1-16,0 0 1 15,-2-3 1-15,-1 2-3 16,-4-5 0-16,-5 1 0 16,-7 2-2-16,-3-3-1 15,-2 2 2-15,4 1 1 16,4-1 1-16,7 1-1 15,5 1 2-15,4-3 0 16,1 2 2-16,2-3-4 16,0-2 4-16,0-1-4 15,6 2 0-15,4-3 1 0,1-1 0 16,4-4-2-16,0-4 1 16,2-5-10-16,3-4-20 15,5-4-39-15,5-12-50 16,3-12-120-16,3-14-783 15</inkml:trace>
  <inkml:trace contextRef="#ctx0" brushRef="#br0" timeOffset="80355.5">19850 7864 258 0,'0'0'65'16,"0"0"-59"-16,0 0 58 15,0 0 25-15,0 0-12 16,0 0-12-16,0-14-22 16,0 14-19-16,0 0 3 0,0 0 0 15,-2 0 14-15,-6-1 5 16,-3-1-14-16,-1-2-3 16,-3 1-7-16,-3-1-7 15,-7-2-6-15,-5 0-8 16,-6-1 9-16,-6 0 9 15,-4 0-6-15,-5 0 11 16,-1 1-6-16,6-1-16 16,7 1 6-16,6 1 22 15,5 1-23-15,-1 1-6 16,4-1 0-16,1 3 1 0,2-1 0 16,7 1 1-16,2-1-1 15,5 2 0-15,4 0-1 16,1-1 1-16,1 1 1 15,1-2 3-15,-2 2 0 16,0-3 0-16,-6-1-3 16,0 1-2-16,-2 1-1 15,1-1 0-15,3 1 0 16,0 2 0-16,6 0 0 16,1 0 2-16,0 0 1 15,0-3 5-15,0 3 4 16,0 0 5-16,0 0-1 15,0 0-1-15,0 0-10 16,0 0-3-16,0 0 0 16,0 0-2-16,0 0 2 0,0-5 1 15,1 0-3-15,9-2-5 16,3-2 0-16,0-4-3 16,-1-1 3-16,2-3 0 15,-4-2 2-15,-1-3-2 16,-5 0-3-16,-1 5 5 15,-1 0 3-15,-2 5 1 16,0 4 3-16,0 3-1 16,0 5 0-16,0 0-3 15,0 0-6-15,0 0 0 16,-3 10 2-16,-7 7 4 16,1 6 0-16,-2 2 1 0,1 3-1 15,-1 0 1 1,-1-1 2-16,-2-5 2 0,0-1 0 15,-1-4 4-15,2-3 1 16,1-3 2-16,3-1-3 16,4-3 1-16,2 0 1 15,3 0-4-15,0 0-3 16,12 5 2-16,21 1 11 16,16 1-9-16,9 0-8 15,4-1-6-15,-1-1-55 16,-8-8-141-16,-12-4-446 15</inkml:trace>
  <inkml:trace contextRef="#ctx0" brushRef="#br0" timeOffset="81627.02">13178 7156 258 0,'0'0'152'16,"0"0"-104"-16,0 0 117 15,0 0 16-15,0 0-54 16,0 0-20-16,0 0-25 16,-2-10-42-16,2 10-29 15,0 10-11-15,0 17 0 16,0 14 13-16,0 10 11 16,0 7-5-16,0 7 3 15,0 4 2-15,0 6-6 16,0 6-5-16,-1 2 6 15,-10 4-5-15,-2 3-1 16,4 5 17-16,0 5-13 16,2 4-8-16,1 5-1 0,1 2 3 15,-1-2-6-15,-3-5 9 16,-3-1-12-16,-3-6 0 16,-3-11 3-16,-1-9-4 15,3-13-1-15,1-21-5 16,6-17-15-16,6-14-36 15,3-12-41-15,0-12-12 16,7-26-119-16,14-24-510 16</inkml:trace>
  <inkml:trace contextRef="#ctx0" brushRef="#br0" timeOffset="83439.91">13151 7213 370 0,'0'0'118'0,"0"0"-53"16,0 0 93-16,0 0-53 15,0 0-43-15,0 0-5 16,-3-9-9-16,3 8-24 16,22 0 3-16,8 1-18 15,15 0-1-15,12 0-3 0,4 0 2 16,10 0-5-16,4 8 15 15,5 0-16-15,7-2-1 16,-2 2 16-16,3-4-15 16,-2-2 17-16,1 0-5 15,-4-2-8-15,0 0 13 16,0 0-9-16,-1 0-4 16,-3 0-4-16,-3 0 3 15,-7 1-1-15,-6 4-5 16,-5 1 2-16,1 0 0 15,-1 1 0-15,2-1 3 16,-5-2-8-16,-5-1 8 16,-3-2-3-16,-3 2 0 0,-3-3-2 15,-2 3 2-15,-5-3 3 16,-2 0-2-16,-7 1-1 16,-4-1 0-16,-8 0 2 15,-2 0-1-15,-5 0 0 16,-3 0 1-16,1 0-2 15,-2 0 2-15,-2 0 0 16,0 0 3-16,0 0-1 16,0 0 1-16,0 0-4 15,0 2 1-15,0-2-2 16,0 1 0-16,0-1-1 16,0 2 1-16,0 2-2 15,0 5 2-15,3 0 3 0,0 3 0 16,0-1-1-16,0 0-1 15,-1 0 2-15,0 2-2 16,-2-3 2-16,0 0 4 16,0-1-1-16,0-2-3 15,0-1 1-15,0-2 0 16,1-1-3-16,-1 1 1 16,2-4 1-16,-2 0 0 15,0 0 2-15,0 0 3 16,0 0 2-16,0 0 1 15,0 0-3-15,0 0-1 16,0 0-1-16,0 1-6 0,0 3 0 16,0 4-2-16,0 4 2 15,0 5 3-15,-2 6-3 16,-3 7 0-16,2 4 3 16,-2 5-3-16,1 1 4 15,-2 5 1-15,-2 0 2 16,0 5-1-16,0 2 18 15,2 1-10-15,0 1-3 16,1-2-9-16,1 4 7 16,3 2-9-16,1 1 1 15,0 1 1-15,0-2-2 16,-2-2 0-16,-1-3 2 16,-3 0-2-16,-3 1 0 15,-3 1 1-15,-1 1-1 0,-2 0 1 16,0-1-1-16,4-2 0 15,1-3 1-15,7-4-2 16,2-1 1-16,1-2 0 16,0-3 0-16,0-4 0 15,0-5-1-15,0-5 1 16,0-2 0-16,0-2-1 16,0-1 1-16,0-1 0 15,0 1 0-15,1-3-2 16,4 2-3-16,-1-4-2 15,2-2 3-15,-3-4-5 16,-2-4-1-16,1-5 10 16,-2 2-4-16,0-3 4 15,0 0 1-15,0 0 0 16,0 0-1-16,0 0 0 0,0 0 0 16,-6 0-2-16,-13 0 1 15,-10-2-4-15,-5-5-7 16,-7-1 0-16,-8-4-3 15,-7 3-1-15,-7-3 8 16,-3 4 5-16,1-1 2 16,-1 1 1-16,2-1 0 15,0 1 2-15,-2 1-2 0,1 2 0 16,-1-3 0 0,2 2-1-16,3-2-1 0,-1 1 2 15,1 2 0 1,-1-4-1-16,0 1 1 0,0 0 0 15,2 0 0-15,2 0 0 16,3 2 0-16,0 2 0 16,1 0 1-16,-1 1 0 15,4 3 0-15,2 0 4 16,6 0 2-16,4 0-5 16,3 0-2-16,5 0 2 15,0 0-2-15,1 0 0 16,0-3 1-16,2-1-1 15,-1 2 1-15,7 1-1 16,1-2-2-16,5-1 1 16,5 2 1-16,5 1-2 15,3-1-7-15,3 1-18 0,0-2-34 16,0-4-36-16,12-6-107 16,19-6-371-16</inkml:trace>
  <inkml:trace contextRef="#ctx0" brushRef="#br0" timeOffset="84805.46">16432 7819 326 0,'0'0'193'0,"0"0"-192"16,0 0 18-16,0 0 11 15,0 0 11-15,0 0 5 16,-6-2-22-16,2 2-17 15,-5 0-3-15,-6 0 20 16,-9 0 41-16,-5 0-15 16,-7 0-8-16,-6 0-14 15,-4 0-12-15,-1 0-8 0,-5 0-5 16,0 0-3-16,1 0 3 16,0 0-2-16,1 0 0 15,-1 0 1-15,-6 0-2 16,1 0 0-16,-2 0 0 15,7-1 7-15,4-2-4 16,7 0-2-16,3-3-1 16,6 2 1-16,1 0 3 15,3 1 5-15,3 0-6 16,3-2 4-16,5 2 5 16,7 2-1-16,3-1 0 15,3 1-5-15,0 0-1 0,1 1-1 16,2-2 2-1,-3 1-2-15,-1-1-1 0,0-1-1 16,-2 0 1-16,-5 1-1 16,-1-1-1-16,0-1 0 15,5 1 2-15,2 1 1 16,1 2 2-16,4 0 2 16,0 0 5-16,0 0-3 15,0 0 5-15,0-3 12 16,0 3 1-16,0 0-12 15,0 0-9-15,0 0-2 16,0-5 1-16,0 1-6 16,10-4 0-16,2-2 0 0,6-2-1 15,3-3 0 1,4-3 0-16,-1-5 2 0,0 1-2 16,-6 4 1-16,-3 3 0 15,-8 6 0-15,-2 6 3 16,-5 2-3-16,0 1 8 15,0 0-6-15,0 0 2 16,0 0-4-16,0 0 0 16,0 4-6-16,-2 13 5 15,-7 5 1-15,0 3 1 16,-4 4 0-16,-1-1 5 16,-5-1-4-16,1-1 6 15,-3-4 4-15,2-1-3 16,4-4-2-16,5-2-1 0,2-1 2 15,8-3-3-15,0 2 5 16,5-1-1-16,26 1 6 16,14-1 2-16,13-1-14 15,4-3-3-15,0-1-44 16,-13-5-89-16,-15-2-298 16</inkml:trace>
  <inkml:trace contextRef="#ctx0" brushRef="#br0" timeOffset="85930.13">9887 7113 556 0,'0'0'336'16,"0"0"-336"-16,0 0 14 15,-3 77 24-15,-7-29 47 16,1 13-31-16,0 6-12 16,-3 12 9-16,0 9-10 15,-3 8-6-15,0 10-6 16,2 5-2-16,1 8-5 0,4 13-1 16,2 2-9-1,-1 8 4-15,0-1-10 0,-4-6 4 16,-1-10-9-16,0-13-1 15,3-20 2-15,2-21-4 16,3-23 2-16,-1-17-3 16,5-19-24-16,0-12-8 15,0-6-35-15,0-29-30 16,21-21-165-16,4-23-369 16</inkml:trace>
  <inkml:trace contextRef="#ctx0" brushRef="#br0" timeOffset="87557.43">9899 6931 446 0,'0'0'32'0,"0"0"-24"16,0 0 19-16,0 0 53 16,0 0-2-16,0 0-24 15,3 13 1-15,12-7 11 16,8 2-7-16,5-1-24 15,7-2-2-15,6-3 3 16,7-2-5-16,7 2-12 16,8 1-6-16,6-1-11 15,2 3 3-15,5 3-4 0,6 0-1 16,7 1 1-16,7-1 1 16,3 3 0-16,0-2-1 15,1 2-2-15,-1 0-7 16,-1 2 6-16,-6-1 0 15,-5-4-4-15,-3 0 7 16,-9-2-2-16,-7-2 0 16,-7-1 0-16,-8-1-3 15,-5 3 6-15,0-3-8 16,0-1 2-16,1 0-15 0,0-1 19 16,-6 3-5-1,-5-1 2-15,-11 1-2 0,-8-1 2 16,-9 0 2-16,-5-1 1 15,-5-1 0-15,6 0 10 16,-2 0-3-16,2 0-5 16,5 2 1-16,2-1-3 15,1 2-2-15,-4-2 2 16,-4 1-3-16,-3 1 2 16,-3 0-2-16,0-2-4 15,0-1 2-15,0 0 5 16,0 0 3-16,0 0 14 15,0 0-4-15,0 0-1 16,0 0-2-16,1 0-1 16,-1 0-2-16,0 0-2 0,0 0-5 15,0 4-2-15,0 2-1 16,0 2 3-16,0 0 14 16,0 1-5-16,0 1-4 15,0 2 9-15,0 5-8 16,0 6 4-16,0 6-1 15,-1 13 2-15,-4 4 3 16,0 7-4-16,-3 8 6 16,-1 3 5-16,-4 5 2 15,-2 3 13-15,-3 3-21 16,1 4-7-16,-2 1-3 16,1 6-3-16,-1 3-1 0,-2 2 1 15,3-1 0 1,-3 0-1-16,2-5-1 0,5-2 2 15,1-2-1-15,1-3-1 16,0-8 0-16,-1-2 2 16,-1-1-2-16,-1-4 0 15,3-5 0-15,2-1-1 16,-2-7 1-16,7-2 0 16,-1-4-2-16,5-1-4 15,-1-7-5-15,2-6 8 16,0-4-3-16,0-6 1 15,0 1 4-15,2-4 0 16,-2-2 0-16,0-2 0 0,0-7 1 16,0-4 0-1,0-2 0-15,0 0 0 0,0 0 0 16,0 0-4-16,0 0-1 16,0 0-2-16,-13-7-4 15,-10-2 2-15,-5 0-2 16,-15 1-4-16,-5-1-9 15,-7-2 4-15,-5 3 3 16,-1 0 4-16,0-1-15 16,-1 0 20-16,3 0 8 15,-1 2-1-15,-1 2 2 16,0 0-1-16,0 1 1 16,1 0 0-16,3 0-1 15,2 1 1-15,2-3 0 0,0 3-2 16,-2-4 1-16,3 0-1 15,0 1 0-15,1-2-4 16,0 1 2-16,1-2 0 16,-1 3 3-16,-1 1 0 15,-3-1 0-15,-2 1 0 16,4 2 1-16,1-3-1 16,2 1 0-16,3-2 0 15,4-1 3-15,7 1-2 16,4 0 0-16,3-4 2 15,-1 2 1-15,2-3-3 16,0 3 3-16,-2-2-2 16,2 5 0-16,-1 0 1 0,7 0-3 15,-1 3-1 1,7-2-7-16,7-1-62 0,8-7-241 16,1-9-432-1</inkml:trace>
  <inkml:trace contextRef="#ctx0" brushRef="#br0" timeOffset="89106.35">13069 7752 298 0,'0'0'158'0,"0"0"-140"15,0 0 35-15,0 0 56 16,0 0-1-16,0 0-37 15,0 0-16-15,0 0-15 16,-4 0-21-16,-3 0-10 16,-6 0-9-16,-9 0 2 15,-10 0-2-15,-4-3 1 16,-1-4 2-16,-3 5-3 16,1-1 3-16,0 1 5 0,1 2-5 15,0 0 9-15,2 0-8 16,4 0 0-16,-1 0 1 15,4 0-2-15,1 0 1 16,1 0-1-16,5 3-3 16,2 1 3-16,4-2-3 15,7-1 0-15,2-1 1 16,-1 0-1-16,2 0 1 16,-1 0 3-16,-1 0-4 15,0 0 1-15,-3 0-1 16,2 0 0-16,-1 0 0 15,2 0 0-15,4 0 0 16,-1 0 1-16,4 0-1 0,-2-1 1 16,0-1 0-1,-3 2-1-15,3-2 1 0,-2 0-1 16,-1 1 0-16,2-1-1 16,-1 2 1-16,2 0 0 15,-1 0 0-15,4-3 0 16,0 3 0-16,0 0 0 15,0 0 2-15,0 0 3 16,0 0-2-16,0-3 0 16,-3 1-3-16,0-1-2 15,-3 0 0-15,0 0 0 16,3 0 1-16,0 3 1 0,3-2 1 16,0 0 2-1,0-2 1-15,0-3-3 0,9-3-1 16,5-1 0-16,0-2 0 15,0-1 2-15,-1 0-1 16,-5 0 1-16,-1 1 2 16,-2 5 6-16,-4 1 10 15,2 7 4-15,-3 0 6 16,0 0-24-16,0 0-6 16,0 0-1-16,0 0-4 15,0 15 2-15,-9 8 3 16,-4 4 5-16,-7 2 0 15,1 1 0-15,-8-4-1 16,-1 0 1-16,-4-3 0 16,5-5 13-16,5-4-1 0,9-8-4 15,4 0 1-15,6-4-12 16,3 1-1-16,0 2 1 16,3 3 2-16,21 3 2 15,12 4-6-15,16 1-19 16,6-1-109-16,3-9-407 15</inkml:trace>
  <inkml:trace contextRef="#ctx0" brushRef="#br0" timeOffset="91705.72">21798 7262 14 0,'0'0'2'0,"0"0"21"16,0 0 36-16,0 0 28 15,0 0 20-15,0 0 1 16,0 0-15-16,49 0 0 0,-49 0 22 16,0 0-23-16,0 0-26 15,0 0-4-15,0 0-7 16,0 0-7-16,0 0-6 16,0 0-6-16,0-2 2 15,0-1-1-15,3-2-9 16,0-2-17-16,0-3 6 15,-2-1 7-15,1-9-9 16,-1-1 0-16,-1-2-1 16,2-5-3-16,-2-1-3 15,0-4 2-15,3-4-2 16,0-1 4-16,4-1-10 16,-1-5 3-16,0 1 0 15,0-4-2-15,-1-1 1 16,2-1 4-16,-3-2-8 0,-1 1 0 15,-3 4 3-15,2 0 0 16,-2 0 5-16,1 2 1 16,1-2-5-16,1 0 6 15,0 0 2-15,3-3-9 16,1 2-1-16,-2 7 0 16,-2 9-2-16,-2 7 0 15,-1 12 2-15,0 6 4 16,0 3 3-16,0 3-8 15,0 0-1-15,0 0 0 16,0 0 0-16,0 0 0 0,0-2 0 16,0 1 0-1,0 1 0-15,0-2-1 0,0 2-3 16,0 0-6-16,0 0-26 16,0 0-48-16,-4 0-46 15,-17 3-126-15,-12 3-410 16</inkml:trace>
  <inkml:trace contextRef="#ctx0" brushRef="#br0" timeOffset="92759.99">18295 7196 242 0,'0'0'246'0,"0"0"-210"15,0 0 96-15,0 0 22 16,0 0-40-16,0 0-30 15,-3-1-3-15,3-7-41 16,5-4-12-16,4-3-2 16,0-6-2-16,-1-3-4 15,2-7 5-15,-4-11-8 16,3-6-1-16,-2-10-8 16,2-6-8-16,-2-3 2 15,1 0 0-15,1 3 2 16,-2 8-3-16,-1 8 2 15,0 10-3-15,1 6 0 0,-2 8 4 16,-2 4 9-16,-1 4-8 16,-1 1 2-16,-1 1-3 15,0 5 12-15,0-2-10 16,0 2-2-16,0 4 4 16,0 0-6-16,0 3-2 15,0 2 0-15,0 0-2 16,0 0-3-16,0 0-17 15,0 0-49-15,0 16-47 16,0 0-57-16,-6-4-325 16</inkml:trace>
  <inkml:trace contextRef="#ctx0" brushRef="#br0" timeOffset="93812.8">14541 7241 429 0,'0'0'127'16,"0"0"-32"-16,0 0 28 15,0 0-50-15,0 0-17 16,51-75-6-16,-39 49-2 15,1-7-13-15,-4-10 0 16,0-10-16-16,-1-10 0 16,3-5-15-16,1-4-3 15,0 1-1-15,-1 1 12 0,-2 2 2 16,-2 1 14 0,0 9 7-16,-2 1-1 0,-1 7-20 15,-2 11 28-15,1 8-15 16,-3 6-12-16,2 10 7 15,-2 4-1-15,0 3-16 16,0 5 1-16,0 2-6 16,0 1-4-16,0 0 1 15,0 0-10-15,0 0-30 16,1 0-43-16,2 15-48 16,-1-3-118-16,-2-5-602 15</inkml:trace>
  <inkml:trace contextRef="#ctx0" brushRef="#br0" timeOffset="94922.85">11701 7129 199 0,'0'0'466'0,"0"0"-450"16,0 0 79-16,0 0 15 0,0 0-49 16,0 0-13-16,18-39-5 15,-9 30 4-15,-2-4-12 16,1-1-6-16,-2-2-8 16,0-7 10-16,-2-5-8 15,-1-9 7-15,0-6-1 16,-3-8-16-16,3-5-8 15,0-7 7-15,2-3-2 16,1 2-3-16,3 3 2 16,2 6 0-16,0 1-3 15,2 3-3-15,-1 3 0 16,-1 5-2-16,-3 7-1 0,-3 11 0 16,-2 6 0-16,-1 7 4 15,-1 7 5-15,-1 0-4 16,0 3-5-16,0 2 0 15,0 0-1-15,0 0-3 16,0 0 4-16,0 0-5 16,0 0-8-16,0 0-35 15,0 0-27-15,0 9-55 16,0 4-150-16,-3-5-277 16</inkml:trace>
  <inkml:trace contextRef="#ctx0" brushRef="#br0" timeOffset="96291.19">22178 5659 673 0,'0'0'152'0,"0"0"-101"16,0 0 59-16,0 0 4 16,0 0-66-16,0 0-28 15,0 0 5-15,12-89 9 16,0 57-21-16,4 0-13 15,1-2-1-15,5-2-2 16,5-5 3-16,1 2 5 16,0-1 0-16,1 3-4 15,-7 7-1-15,-4 9-5 16,-5 9 4-16,-7 7-5 0,-1 5 5 16,1 7-2-16,0 22-4 15,7 17-1 1,-1 11 8-16,2 7 7 0,-4 1-5 15,-2-2-2-15,-4-5 0 16,0-7-4-16,-1-9-14 16,2-3-52-16,-1-11-78 15,-2-9-115-15,-2-12-117 16</inkml:trace>
  <inkml:trace contextRef="#ctx0" brushRef="#br0" timeOffset="96440.82">22291 5525 541 0,'0'0'214'0,"0"0"-198"16,0 0 20-16,0 0 3 15,0 0-11-15,0 0-24 16,124-51-4-16,-64 51-31 16,3 0-166-16,0 0-92 15</inkml:trace>
  <inkml:trace contextRef="#ctx0" brushRef="#br0" timeOffset="96807.28">22994 5300 511 0,'0'0'106'0,"0"0"-23"15,0 0 50-15,0 0-39 16,0 0-17-16,0 0-21 15,-21-63-12-15,9 58-16 16,3 2-12-16,-2 3-4 16,0 0-8-16,0 0 3 15,-2 3-1-15,-1 11-3 16,2 4 0-16,-1 2 6 16,3 1 1-16,0 5-4 15,2 1-1-15,2 2 7 16,1 7-3-16,4 0-7 15,1 5-2-15,0 1 4 16,0 4-2-16,0-2-2 0,9-2 0 16,4-3-1-16,-2-5-19 15,1-4-44-15,4-8-50 16,3-8-140-16,2-9-125 16</inkml:trace>
  <inkml:trace contextRef="#ctx0" brushRef="#br0" timeOffset="97094.23">23081 5525 506 0,'0'0'319'0,"0"0"-272"16,0 0 84-16,0 0-42 0,0 0-49 16,0 0-25-16,0 0-8 15,-50 20-1-15,45 6-6 16,5 1 1-16,3-5-4 15,16-3-2-15,4-9-12 16,3-2-1-16,-3-8 4 16,-6 0 14-16,-2 0 4 15,-9-16 0-15,-3-5 15 16,-3-8 0-16,-3-3-17 16,-15-2-2-16,1 0-7 15,7-1-52-15,10 8-56 16,7 7-162-16,25 3-263 15</inkml:trace>
  <inkml:trace contextRef="#ctx0" brushRef="#br0" timeOffset="97440.31">23338 5240 797 0,'0'0'33'0,"0"0"-5"16,0 0 70-16,0 0-42 15,0 0-50-15,0 0 4 16,18-11-10-16,12 28 2 16,2 4-2-16,-1 3-13 15,-7-4-9-15,-5-2 15 0,-8-1-2 16,-5-4 7-16,-6-2-4 16,0-1 4-16,0 2 2 15,0 0 4-15,0 3 11 16,-3 2 3-16,1 5 9 15,1 2-2-15,1 7-5 16,0 6-2-16,0 2-1 16,0 4-12-16,0-1-4 15,0 0-1-15,-16-3-5 16,-25-2-9-16,-28-7-41 16,-35-10-70-16,-36-10-313 15</inkml:trace>
  <inkml:trace contextRef="#ctx0" brushRef="#br0" timeOffset="98143.45">18245 5949 667 0,'0'0'152'16,"0"0"-52"-16,0 0-30 15,0 0-28-15,-17-104-22 16,8 65 9-16,5-2 9 15,4 0-31-15,0-4-7 16,13-2-3-16,10-3-6 16,3-2-52-16,1 6 22 15,0 12 15-15,-5 10 0 0,-8 15 24 16,-6 4 3 0,-8 5-3-16,0 9-7 0,0 16 7 15,0 13 13-15,0 8-4 16,0 3-9-16,0 4 5 15,0 0-8-15,8 3 3 16,3-3-30-16,1-5-77 16,3-12-200-16,-5-11-70 15</inkml:trace>
  <inkml:trace contextRef="#ctx0" brushRef="#br0" timeOffset="98299.96">18281 5634 206 0,'0'0'460'0,"0"0"-460"16,0 0 0-16,0 0 7 15,0 0-7-15,107-34-36 16,-48 32-66-16,7-1-67 16</inkml:trace>
  <inkml:trace contextRef="#ctx0" brushRef="#br0" timeOffset="98650.9">18861 5402 640 0,'0'0'15'0,"0"0"-6"0,0 0 71 15,-96-27-5-15,71 27-39 16,5 0 18-16,4 0-6 15,1 12-31-15,3 5-8 16,6 2-6-16,2 2 0 16,4 2-3-16,0 2 14 15,0 1-2-15,0 3-9 16,0 0 25-16,1 2-7 16,1 3-9-16,-2 0-2 15,0 4-1-15,0 4 6 16,1-1-8-16,2 1-6 15,3-8 0-15,6-3-1 0,3-5-6 16,6-9-37-16,6-5-96 16,7-9-174-16,3-3-96 15</inkml:trace>
  <inkml:trace contextRef="#ctx0" brushRef="#br0" timeOffset="98879.29">18982 5617 718 0,'0'0'10'0,"0"0"59"15,0 0 20-15,0 0-31 0,0 0-17 16,0 0 2-16,-38 109-4 16,38-65-8-16,0 2-14 15,0-3-12-15,2-5-3 16,5-4-4-16,5-7-6 15,0-7-51-15,6-10-96 16,0-6-214-16,3-4-29 16</inkml:trace>
  <inkml:trace contextRef="#ctx0" brushRef="#br0" timeOffset="99258.31">19125 5514 747 0,'0'0'50'0,"0"0"-42"16,0 0 57-16,0 0-38 15,0 0-27-15,0 0 0 16,101-11 8-16,-69 11-1 16,-9 10-3-16,-5 2-8 15,-9-3 2-15,-6 2 1 16,-3-2-2-16,0 2 3 15,0 0 14-15,-4 2 12 16,-5 0-10-16,0 2 7 16,4-3-16-16,2 5-3 0,3 3 5 15,0 2-7 1,0 2 9-16,0 5 4 0,3 1-12 16,2 1 15-16,0 5-12 15,0-2 5-15,0 2-8 16,-2 1 3-16,-3-4-6 15,0-2-34-15,-23-2-59 16,-20-8-166-16,-21-5-139 16</inkml:trace>
  <inkml:trace contextRef="#ctx0" brushRef="#br0" timeOffset="100056.67">14623 5964 704 0,'0'0'117'15,"0"0"-53"-15,0 0 22 16,0 0-40-16,0-73-11 16,0 39-7-16,0-1-6 15,0-2-9-15,1 1-8 16,12-1-5-16,3 3 0 0,-1 7-3 16,1 10-10-16,-7 7 13 15,-3 7-6-15,-3 3 7 16,-1 0-2-16,-2 13-7 15,4 19-3-15,0 11 11 16,1 13 0-16,1-2 0 16,-1 4-1-16,-1-4-21 15,5-10-58-15,3-2-24 16,4-13-173-16,2-8-25 16</inkml:trace>
  <inkml:trace contextRef="#ctx0" brushRef="#br0" timeOffset="100229.21">14598 5779 602 0,'0'0'128'0,"0"0"-119"16,0 0 6-16,0 0 19 15,80-7-19-15,-27 7-15 16,9 0-38-16,8 0-163 15,-4-4-145-15</inkml:trace>
  <inkml:trace contextRef="#ctx0" brushRef="#br0" timeOffset="100590.21">15111 5610 623 0,'0'0'162'16,"0"0"-154"-16,0 0 52 16,0 0 12-16,-84-39-32 15,65 36-4-15,4 0 15 16,4 3-18-16,4 0-17 16,4 0-16-16,2 0-1 15,-2 6-9-15,1 11 9 16,1 1 1-16,-1 5 1 15,2 8 4-15,0 1-1 16,-1 8 8-16,-2 3-3 0,-2 7 3 16,5-3 2-16,0-2-3 15,0-3-10-15,9-9-1 16,5-5-2-16,5-6-10 16,6-7-58-16,7-5-77 15,6-10-123-15,7 0-121 16</inkml:trace>
  <inkml:trace contextRef="#ctx0" brushRef="#br0" timeOffset="100908.88">15233 5726 664 0,'0'0'73'0,"0"0"-64"0,0 0 62 16,0 0-36-16,0 0-34 15,0 0 26-15,34 1 0 16,-8 8-17-16,-5 2-9 16,-5 2 0-16,-7 1-1 15,-7 3-7-15,-2 1 7 16,0 1 0-16,-6 3 12 16,-8 0 2-16,-4 1 5 15,2-1-7-15,-1 0-9 16,7-3 15-16,7-2-12 15,3-2-6-15,1-5 0 0,26-3-10 16,12-3-47-16,11-4-63 16,2 0-209-16,-6-4-91 15</inkml:trace>
  <inkml:trace contextRef="#ctx0" brushRef="#br0" timeOffset="101256.95">15451 5651 4 0,'0'0'516'0,"0"0"-499"16,0 0 32-16,0 0-16 15,0 0-16-15,0 0 16 0,53-39-8 16,-34 39 22-16,-2 0-23 16,-3 1-13-16,-1 6-2 15,-5 2-2-15,-5 3-6 16,-3 4 0-16,0 2 15 15,0 2-5-15,0 4 12 16,0 2-11-16,-2 0-4 16,1 5 1-16,-1 2-6 15,2-1-2-15,0 1 1 16,0 1 24-16,0 0 9 16,5-2-2-16,1-3 5 15,-1-1-12-15,0-3-2 16,-4 2-24-16,-1-5-11 15,0-1-12-15,-29 1-86 0,-23-8-206 16,-30-2-55-16</inkml:trace>
  <inkml:trace contextRef="#ctx0" brushRef="#br0" timeOffset="102006.71">11616 5738 558 0,'0'0'90'0,"0"0"58"16,0 0 25-1,0 0-63-15,0 0-43 0,0 0-38 16,0-36-11-16,0 16-9 16,0-3-9-16,0-4 0 15,6-5-1-15,3-4-8 16,4-3-10-16,-1-4-8 15,0 0-10-15,0 4 17 16,-4 7 19-16,-2 10 1 16,-2 10 6-16,-2 7 4 15,-1 5-10-15,2 2-1 16,1 25-12-16,4 14 13 16,4 13 3-16,1 2 2 15,1 0 1-15,-1-4-5 16,-2-6-1-16,1-5-3 0,1-4-25 15,2-8-88 1,-2-10-124-16,-4-12-93 0</inkml:trace>
  <inkml:trace contextRef="#ctx0" brushRef="#br0" timeOffset="102161.65">11671 5576 237 0,'0'0'384'0,"0"0"-368"15,0 0 41-15,0 0 67 16,0 0-82-16,0 0-37 16,24-24-5-16,22 24 0 15,15 0-54-15,8 0-164 16,-2-2-76-16</inkml:trace>
  <inkml:trace contextRef="#ctx0" brushRef="#br0" timeOffset="102557.28">12156 5355 286 0,'0'0'408'0,"0"0"-392"15,0 0 71-15,0 0 7 0,-92-24-40 16,77 22-10 0,1 2 3-16,5 0-15 0,2 0-20 15,2 6-12-15,1 9-2 16,4 5 2-16,0 5 3 16,0 0 4-16,0 5 1 15,0 2 8-15,1 3-4 16,2 5 1-16,0 1-3 15,-1 1 1-15,-1-3-2 16,2-1-2-16,3-2-7 16,6-7-1-16,5-5-12 15,5-8-63-15,8-10-93 0,4-6-144 16,5 0-199 0</inkml:trace>
  <inkml:trace contextRef="#ctx0" brushRef="#br0" timeOffset="102990.59">12274 5481 748 0,'0'0'28'16,"0"0"11"-16,0 0 37 16,0 0-74-16,0 0 20 15,0 0-12-15,77 5 4 16,-60 9-13-16,-4 2-1 0,-8-1-10 15,-5 1 5 1,0-2-3-16,0-1-10 0,-9 1-1 16,-5-2-3-16,2-2-18 15,2 1-4-15,1 0 3 16,6-3 22-16,3-2 11 16,0 2 5-16,0-3-7 15,0-1 10-15,6 3 7 16,3-2 37-16,0 0-3 15,1 3-16-15,4 0-6 16,-2 0-9-16,1 5-8 16,-4 2 2-16,-1 0-1 15,-4 4 0-15,-4 0 5 16,0 1-6-16,0 0-2 0,-6-3-5 16,-12-3 5-16,-3-6 13 15,-1-5 6-15,1-3-11 16,6 0-8-16,7-17-19 15,8-12-75-15,2-13-203 16</inkml:trace>
  <inkml:trace contextRef="#ctx0" brushRef="#br0" timeOffset="103673.81">12526 5356 4 0,'0'0'33'16,"0"0"37"-16,0 0 16 15,0 0-16-15,0 0 26 0,0 0 17 16,0 0 11-16,0-3-12 16,0 0-65-16,0-1 3 15,0 2-3-15,0-3-4 16,1 2 4-16,10 2-7 15,5 0-40-15,7 1 0 16,4 0-1-16,1 0 1 16,-3 0 3-16,-3 0 3 15,-5 0-5-15,-5 1 0 16,-8 0 0-16,-2 1 0 16,-2-1 8-16,0 1 1 15,0 3-6-15,0 4 6 16,0 2 4-16,0 5 9 15,0 4-13-15,0 2-2 16,0 4-4-16,0 5-3 0,0-1 1 16,6 6-1-16,1-1 3 15,2 0-2-15,-3 2 4 16,2-3-5-16,-1 2 4 16,2 3-1-16,1-1-3 15,6 2 0-15,1-1 0 16,4 1 2-16,-1-1-3 15,-1-3 0-15,-7-3 0 16,-9-8-1-16,-3-5-8 16,-33-3-9-16,-25-8-24 15,-24-1 5-15,-21-8-63 16,-6 0-80-16,-1-11-208 0</inkml:trace>
  <inkml:trace contextRef="#ctx0" brushRef="#br0" timeOffset="107557.52">23914 1857 650 0,'0'0'97'0,"0"0"-75"16,0 0 76-16,0 0 4 16,0 0-27-16,0 0-21 15,-12 24-35-15,12 0-6 16,0 10 24-16,0 3-3 16,0 6-16-16,0 1 1 15,0 2 6-15,0 0-7 16,0-3-14-16,0 1 4 15,0-3 0-15,0-2-5 16,0 2 2-16,0 0 0 16,0 0 1-16,-1-2 2 0,1 0-6 15,0-3-2 1,0-2 0-16,0-1 1 0,0-1-1 16,0-1-1-16,0 1 1 15,0-1 1-15,0 2-1 16,0 1 0-16,0-1 0 15,0-2 0-15,-3 0 0 16,-2 0 0-16,1-1 0 16,1 0-1-16,0 3 1 15,3-2-2-15,0 3 2 16,0 0 0-16,0-2-3 16,0 1 5-16,0 0-4 15,0 1 0-15,0 1 1 16,0-4 0-16,-6 4 1 15,-1-5-1-15,0 1 1 16,1 1 0-16,3 0 0 0,0 2 0 16,2 0 0-16,1 1 1 15,0 2-1-15,-2 0-1 16,2 1 1-16,0-2 0 16,0 1 0-16,-1-3 0 15,-3 4-3-15,1-4 2 16,-2 1-2-16,2 0 1 15,2 1-13-15,-1 0 12 16,2 0 0-16,0-1-14 16,0 1 17-16,0 0-6 15,-1-3 5-15,-2 2 1 0,-2-3-1 16,-2-1 1-16,-1 3 1 16,2-2-1-16,0 4 0 15,2 0 0-15,2 1 0 16,2 3 0-16,0-1 0 15,0 2 0-15,0 4 0 16,0 1 0-16,0 6 0 16,0 1-1-16,0 1 1 15,0-1 2-15,0-2-1 16,0 0-1-16,-1 2 2 16,1-2-1-16,0 2-1 15,0-2 0-15,0-4 0 16,0 1 0-16,0-3-1 15,3-3 2-15,-2-1-1 16,-1-3 0-16,0-1 0 0,0-3 0 16,0 0 0-16,0 0 0 15,0-1 0-15,0-1-1 16,0 0 1-16,0-1 0 16,0-2 0-16,0 0 0 15,0 0 0-15,0 2 0 16,0 1 1-16,0 1-1 15,0 1 0-15,0 0-2 16,0-2 3-16,0-3-2 16,-1 2 2-16,-1 1-2 15,1-2 2-15,-3 5-1 16,2-1 0-16,-1 0 0 0,2 0 0 16,-3-1 0-16,1 1 1 15,0-2-1-15,0 0 0 16,-1 1 2-16,-1-1 2 15,-2 4-3-15,1 2 2 16,3-1-2-16,-1 1 1 16,1-3 0-16,0 1-1 15,-1 2-1-15,0-4 3 16,3 2-1-16,-1 1-1 16,1-1-1-16,-2 4 2 15,-2 2-2-15,2 7 1 16,0-1-1-16,0 5 0 15,-1-2 1-15,0-7-1 0,-1-3 0 16,2-7 0-16,2 0 1 16,-3 0-1-16,3-3 0 15,-4 3 0-15,2-2 1 16,-3 2-1-16,-1-3 0 16,3 0 0-16,-2 2 0 15,0-3-1-15,3-1 1 16,-3 0 0-16,3-4 0 15,0-1 0-15,-2 1 1 16,-1 1-1-16,0 0 0 16,-1 1 0-16,3 0 0 15,-1 1 0-15,0-1 0 0,2-1 0 16,0-2 0 0,2-6 0-16,-1-3 0 15,1-2 0-15,1-2-1 0,0-4 1 16,0 0 0-16,0-1 0 15,0-4 0-15,0-1 0 16,-2-1-2-16,1 0 2 16,1 0 2-16,0 0-1 15,0 0 0-15,0 0 3 16,0 0 0-16,0 0-3 16,-2 0 0-16,0 0 1 15,-3 0 1-15,-4 0 1 16,-3 0-4-16,-6-6-1 15,-2 3 1-15,1-2 1 16,0 2-1-16,-2-1 1 0,5 2-1 16,-3-4 0-16,0 2 0 15,2 0 1-15,-1 1-1 16,1-4 1-16,-2 2-1 16,1 0 0-16,-3-2 1 15,-1 3-1-15,-1 0 0 16,1 0 0-16,1 1-1 15,2-2 1-15,2 5 0 16,0-3 0-16,3 1 0 16,-1 1 0-16,3-2 0 0,-1 2 0 15,-1-2 1 1,1-1 7-16,-2 1-2 0,3 0-2 16,-3 0 2-16,2 1-1 15,0 0 0-15,-1 1-1 16,2-2-1-16,-1-1 0 15,-4 2 2-15,1-3-1 16,1 2 1-16,-3 1 2 16,6-1 11-16,-4 3-11 15,-4-3-3-15,1 1 3 16,3 1-5-16,3 0 4 16,7-1 3-16,3 2-5 15,-2 0-4-15,2 0 3 16,-2 0-2-16,1-1 0 15,-1 1 0-15,-1 0 1 0,-3 0 1 16,0 0-3 0,-1 0 1-16,0 0 1 0,0 0-1 15,4 0 4-15,3 0-3 16,0 0 1-16,2 0-2 16,-3 0 0-16,-1 0 2 15,1 0-1-15,-4 0-1 16,-1 0 0-16,0 0 0 15,2 0 0-15,1 0 1 16,3 0 0-16,0 0 1 0,3 0 0 16,0 0-1-1,0 0 2-15,0 0 2 0,0 0 0 16,-2 0 1-16,2 0-3 16,-1 0-4-16,1 0-1 15,-6 0 1-15,2 0 0 16,-1 0 2-16,0 0-2 15,2 0 2-15,3 0-2 16,0 0 2-16,0 0-2 16,0 0 1-16,-1 0-1 15,-5 0 0-15,-6 0-1 16,-1 0 1-16,-7 0-1 16,7 0 1-16,1 0 1 15,6 0 0-15,4 0 0 16,2 0 2-16,0 0-1 0,0 0 2 15,0 0-2-15,0 0 1 16,0 0-3-16,0 0 0 16,0 0 0-16,0 0-1 15,0 0 0-15,-1 0 0 16,-2 0-1-16,-3 0 1 16,-3 0 0-16,3 0 1 15,-1 0-2-15,1 0 2 16,1 0 0-16,1 0 0 15,1 0 0-15,-2 0 0 16,2 0 0-16,-1 0 0 16,-2 1 0-16,-2 1 0 0,0 0 0 15,2-2 0-15,2 0 0 16,3 0 3-16,1 0-2 16,0 0 0-16,0 0 0 15,0 0 1-15,0 0 1 16,0 2-2-16,0-2 0 15,0 0-1-15,0 0-2 16,0 0-7-16,0 0-19 16,0 0-25-16,5 0-31 15,11 0-29-15,5 0-40 16,7 0-78-16,2-6-194 16</inkml:trace>
  <inkml:trace contextRef="#ctx0" brushRef="#br0" timeOffset="108026.31">22681 7713 501 0,'0'0'87'16,"0"0"43"-16,0 0 14 15,0 0-39-15,0 0-44 16,0 0-19-16,0 0-13 16,0-2-9-16,0 2-10 15,0 0-5-15,0 0-3 16,0 0-1-16,-9 9 12 0,-9 0 12 16,0 2-10-16,-2-2 2 15,3 0-3-15,0-1-2 16,4 0 0-16,2-1-4 15,4-2-4-15,1 1 1 16,3-1-3-16,-1 1 2 16,2-2 2-16,1 2 3 15,1-2-1-15,0 0 0 16,0 2 2-16,0 0-3 16,0 5 7-16,0 1-4 15,0 0-4-15,5 1 9 16,3 0-12-16,-1 0 1 15,4 3-3-15,5-2-1 16,11 1-19-16,12-3-41 0,14-2-70 16,10-5-250-16</inkml:trace>
  <inkml:trace contextRef="#ctx0" brushRef="#br0" timeOffset="110601.55">20976 9600 110 0,'0'0'134'0,"0"0"-33"16,0 0 22-16,0 0 37 15,0 0-9-15,0 0-52 16,-2-3-26-16,2 3-7 0,0 0-16 15,0 0-9 1,-1 0-13-16,-1 8-14 0,-2 11-1 16,-3 6 27-16,2 3-16 15,2 2-2-15,0 1 0 16,0 0-2-16,0 6-11 16,-2-2-3-16,1 2 4 15,-2 4 1-15,-1 2-3 16,1 2-3-16,-1 5 1 15,1 0 1-15,1 2 4 16,2-1 0-16,1-3 8 16,2 2-11-16,0 0-7 15,0 2 14-15,0-2-12 16,0-2 5-16,0-5-5 0,0-1 3 16,0 0 2-16,-1 0 2 15,-1 2-8-15,1-4 3 16,-1-2 2-16,1-3-4 15,-1-4-1-15,1-4 3 16,-1-9-4-16,2-5 1 16,-1-5-2-16,1 0 0 15,-2-1 0-15,1 2 1 16,1-4 0-16,-2 0 0 16,2-2-1-16,0-3 0 15,0 0-6-15,0 0-34 16,0 0-62-16,5-13-87 15,8-19-519-15</inkml:trace>
  <inkml:trace contextRef="#ctx0" brushRef="#br0" timeOffset="111625.7">20739 11472 646 0,'0'0'177'16,"0"0"-164"-16,0 0 28 15,-81-41 18-15,48 32-23 16,2 6-1-16,-2 3 17 15,2 0-15-15,3 3-19 0,3 11-11 16,3 6-6-16,4 4-1 16,5 3 2-16,5 2-2 15,4-3 1-15,4 1 1 16,0-1-2-16,15-2 0 16,7-1-7-16,2-4 6 15,2 2-10-15,-3 0-7 16,-2-1 17-16,-6 0-5 15,-3 2 6-15,-6 0-2 16,-5 2 4-16,-1 5-1 16,0 2 11-16,-9 0 3 15,-10-1-2-15,-5-2 8 0,-2-3 7 16,-6-5 0-16,-1-3 9 16,-1-8-7-16,3-1-1 15,2-8-14-15,9 0-12 16,7-18-3-16,13-13-4 15,7-13-54-15,39-6-67 16,24-11-280-16</inkml:trace>
  <inkml:trace contextRef="#ctx0" brushRef="#br0" timeOffset="112010.89">21274 11511 66 0,'0'0'943'0,"0"0"-936"0,0 0 46 16,0 0 0-16,-82-64-30 15,61 59-1-15,3 2 13 16,0 3-9-16,5 0-17 16,-2 8-9-16,0 8-1 15,2 4 1-15,-1 3 0 16,4 2 2-16,-1 4 11 15,2 0 0-15,0 7 6 16,-1 3 10-16,0 5-12 16,-1 3 2-16,-2 8-3 0,2 2 1 15,-2 6 11 1,2 0-11-16,2 0-12 0,2-2-2 16,1-1-3-16,3-2 1 15,2-7-1-15,-1-7 0 16,2-13 0-16,0-12-5 15,0-7-33-15,0-12-37 16,13 0-51-16,17-20-76 16,15-16-442-16</inkml:trace>
  <inkml:trace contextRef="#ctx0" brushRef="#br0" timeOffset="112341.81">21376 11962 871 0,'0'0'232'16,"0"0"-232"-16,0 0 43 15,-94 27 4-15,68-1-31 16,8 7 2-16,6 2-9 16,12 0-3-16,0-2 2 15,9-8-5-15,15-8-6 16,8-9-1-16,5-8-10 15,1 0-4-15,-2-10-8 16,-4-13 21-16,-10-8 5 16,-8-9 10-16,-11-1 0 15,-3 0-3-15,-6 6 6 0,-17 7 4 16,-7 6-5-16,-2 8-12 16,-3 4-6-16,8 8-23 15,15 2-69-15,12 0-103 16,0 9-320-16</inkml:trace>
  <inkml:trace contextRef="#ctx0" brushRef="#br0" timeOffset="112792.34">21565 11714 649 0,'0'0'61'16,"0"0"-8"-16,0 0 56 0,0 0-56 16,0 0-52-16,0 0 10 15,51-4-1-15,-7 12-2 16,1 0-2-16,1-2-4 16,-10-2 9-16,-6 0-6 15,-10-2 25-15,-9-1 20 16,-6-1-3-16,-5 0-22 15,0 0-2-15,0 1-23 16,0 9-2-16,0 0 2 16,0 11 5-16,-3 2-5 15,1 5 5-15,2 3-5 16,0 5 0-16,0 0 1 0,0 1 3 16,5-1-4-1,2 0 0-15,1 1 0 0,-1-2 4 16,-4 2-4-16,-2-4 0 15,-1 3 0-15,0-5 3 16,-13-6-1-16,-16-2 15 16,-21-11-17-16,-29-7-19 15,-30-5-7-15,-28-5-102 16,-18-21-354-16</inkml:trace>
  <inkml:trace contextRef="#ctx0" brushRef="#br0" timeOffset="113577.94">17869 9252 384 0,'0'0'124'16,"0"0"-50"-16,0 0 100 16,0 0-48-16,0 0-37 15,0 0-44-15,-8-20-15 16,5 42-22-16,-3 14 6 0,-4 13 53 16,-2 11-28-16,0 2 19 15,0 9-14-15,-3 4-8 16,0 5 0-16,0 2-15 15,0 5 12-15,-2 1-11 16,-4-4-4-16,3-6-10 16,1-8-4-16,5-13-1 15,6-15-3-15,5-10 1 16,1-13-2-16,0-9-1 16,0-8-35-16,0-2-53 15,0-13-42-15,0-15-223 16</inkml:trace>
  <inkml:trace contextRef="#ctx0" brushRef="#br0" timeOffset="114242.86">17011 10926 583 0,'0'0'328'16,"0"0"-315"-16,0 0 78 15,0 0-24-15,0 0-43 0,0 0-18 16,-106-38-6-16,75 38-1 15,5 17-2-15,6 6-3 16,6 4 2-16,5 2 1 16,5 1-4-16,4-4-3 15,0-2-3-15,9-4-6 16,12 0 14-16,9-2-8 16,5 2 9-16,1 0-3 15,-2-2-6-15,-5-2 7 16,-9-2 6-16,-6-2 0 15,-5 2 0-15,-4 2 9 16,-4 1 0-16,-1 3-5 16,0-2 3-16,-12 0 7 0,-12-1 1 15,-6-1 24 1,-5-5-21-16,-6-4 37 16,4-5-21-16,3-2-7 0,8 0-24 15,7-14 0-15,11-9-3 16,8-8-24-16,32-7-86 15,32-4-105-15,24 1-430 16</inkml:trace>
  <inkml:trace contextRef="#ctx0" brushRef="#br0" timeOffset="114658.3">17702 10858 854 0,'0'0'38'0,"0"0"36"16,0 0 5-16,-102-32-24 16,77 30-18-16,4 2 3 15,6 0-8-15,3 0-16 16,5 0-9-16,2 3-5 16,1 3 2-16,-1 0-4 15,1 2 7-15,-2 1 1 16,0 4 4-16,-2 3 6 15,-1 4 4-15,-1 3 9 16,0 2-13-16,-3 4 1 16,-1 6-7-16,0 4 3 15,1 5-2-15,4 7-8 16,4 2-1-16,5 5 3 0,0-2-7 16,0-2 5-16,0-4-2 15,9-5-2-15,2-6-1 16,-1-8 0-16,-1-10-2 15,-1-8-13-15,3-11-18 16,5-2-24-16,7-9-15 16,12-15-76-16,4-7-177 15,4-7-248-15</inkml:trace>
  <inkml:trace contextRef="#ctx0" brushRef="#br0" timeOffset="114904.4">17816 11154 702 0,'0'0'51'16,"0"0"51"-16,0 0 0 15,0 0-29-15,0 0-29 16,0 0 6-16,-62 53-8 16,56-21-9-16,0 1 1 15,0 6-3-15,2-3-11 16,-3 2-2-16,3-5-8 15,-2 0-3-15,0-6-7 16,3-5 0-16,0-5-13 16,3-11-48-16,0 0-69 0,8-6-254 15,13-6-247 1</inkml:trace>
  <inkml:trace contextRef="#ctx0" brushRef="#br0" timeOffset="115407.48">17917 10923 751 0,'0'0'0'0,"0"0"1"15,0 0 18 1,0 0-12-16,0 0 4 0,0 0 2 15,46 12 33-15,-8-1-11 16,10 1-25-16,-3 5-10 16,-5-6 6-16,-8 2-7 15,-10-1 4-15,-6-5-4 16,-10 2 2-16,-4-4 18 16,-2 2 3-16,0 2-3 15,-8 3 31-15,-5 2-21 16,1 2-15-16,-1 4-1 15,5 4-10-15,4 2 0 16,1 6-3-16,3 2-10 0,0 2 5 16,0 2-5-1,0-1 8-15,0-2 0 0,0-2 2 16,0-3 0-16,1 0 2 16,2 2 2-16,-3-6 12 15,0-3-2-15,0 0 54 16,-12-6-68-16,-19 1-1 15,-17-7-7-15,-19-4-1 16,-18-7-21-16,-20 0-14 16,-12-18-96-16,-4-14-135 15,0-9-99-15</inkml:trace>
  <inkml:trace contextRef="#ctx0" brushRef="#br0" timeOffset="116187.03">14166 9157 211 0,'0'0'26'16,"0"0"103"-16,0 0 6 15,0 0 53-15,0 0-40 0,0 0-32 16,0 0-14 0,16 75-15-16,-16-47-21 0,0 8-2 15,0 9-3-15,-2 6-16 16,-7 7-2-16,0 7-9 15,0 8-25-15,5 4-2 16,-1 4-6-16,4-5-1 16,-4-5 2-16,1-4-5 15,-8-8-12-15,0-10-30 16,-10-7-45-16,-5-13-109 16,-6-14-333-16</inkml:trace>
  <inkml:trace contextRef="#ctx0" brushRef="#br0" timeOffset="116859.65">13795 10615 57 0,'0'0'882'0,"0"0"-869"16,0 0 17-16,0 0 43 16,-91-33-48-16,73 33-17 15,-1 0 6-15,2 8-7 16,-2 13-3-16,0 7-3 0,4 7-1 15,4 2 1-15,3 3-1 16,3-1 0-16,5-5-1 16,0-5-7-16,0-4 4 15,16-6 3-15,5 1 0 16,8-4-6-16,1 1 2 16,1 1-1-16,-1 3-11 15,-5-2 7-15,-4 3 9 16,-8 1 0-16,-1 2 0 15,-6 2 0-15,-6 3 1 16,0-1 9-16,-6-1-1 16,-16-5 12-16,-5-3-9 15,-9-5 4-15,-3-5 15 0,-2-4-19 16,0-6 24-16,4-1-29 16,4-21-6-16,9-9 0 15,17-10-32-15,7-11-60 16,42-7-175-16,23-4-521 15</inkml:trace>
  <inkml:trace contextRef="#ctx0" brushRef="#br0" timeOffset="117241.13">14348 10532 864 0,'0'0'41'0,"0"0"-26"0,-86-29 46 16,65 29-22-16,3 0-22 16,2 1-2-16,2 14 5 15,0 5-3-15,3 3-6 16,-1 0 4-16,3 2-9 16,0 0 16-16,-1 0-5 15,2 4 6-15,2 3 5 16,2 3-7-16,-1 3-1 15,4 10 6-15,-1 1-11 16,2 3 6-16,0 3-4 16,0 1-6-16,0 4 6 15,0-1-5-15,0 3-4 16,0-3 5-16,0-3-9 0,0-10 1 16,0-11-5-16,0-10 0 15,0-12-16-15,2-7-49 16,7-6-31-16,6-8-23 15,12-20-70-15,6-17-395 16</inkml:trace>
  <inkml:trace contextRef="#ctx0" brushRef="#br0" timeOffset="117743.97">14398 10975 753 0,'0'0'58'15,"0"0"-37"-15,0 0 46 16,0 0-30-16,0 0-14 16,0 0 27-16,-17-7-20 15,17 7-21-15,0 0 4 16,0 0 10-16,0 0 10 16,0 0 16-16,0 0 10 15,0 0-18-15,0 0-11 16,0 0-9-16,0 0-13 15,0 0-5-15,8 0-3 16,8 0-6-16,4 0 4 16,5 1-7-16,-1 8 0 15,1 2-1-15,-4-3 1 16,0 3 6-16,0-1-3 16,-5 1 1-16,-2 4-10 0,-8 2-3 15,-6 3 11-15,0 2-2 16,-11-3 1-16,-10-1 8 15,-2-2 4-15,-3-1-3 16,1-4 5-16,5 1 0 16,0-2 1-16,6-2 3 15,4-1 6-15,5 0-9 16,5-3 2-16,0 2-4 16,5 1 4-16,22 0 2 15,10-2-1-15,14 0-10 0,2-3-33 16,1-2-35-1,-5 0-46-15,2-2-86 16,-5-18-197-16</inkml:trace>
  <inkml:trace contextRef="#ctx0" brushRef="#br0" timeOffset="118167.41">14865 10638 433 0,'0'0'395'0,"0"0"-372"16,0 0 48-16,0 0 5 0,0 0-32 15,0 0-31 1,9-15-10-16,36 20 3 0,13 7-6 16,0 2-1-16,-3-1-23 15,-12-3-4-15,-14-1 11 16,-12-3 17-16,-9 0 2 15,-6-1 15-15,-2 3-6 16,0 5-7-16,0 6 32 16,-8 5-17-16,-1 3-8 15,1 6 15-15,1 3-16 16,3 4-7-16,1 7 0 16,1 6 1-16,2 4 0 15,0 1-4-15,0 3 4 16,0 0 3-16,6 0 3 0,0-3-5 15,-2-4 23-15,-4-6-23 16,-14-8-5-16,-30-7-11 16,-29-10-12-16,-34-13-28 15,-39-10-104-15,-42-14-294 16</inkml:trace>
  <inkml:trace contextRef="#ctx0" brushRef="#br0" timeOffset="118893.07">10933 9350 162 0,'0'0'359'0,"0"0"-314"15,0 0 89-15,0 0-2 16,0 0-32-16,0 0-12 15,-39-21-20-15,33 45-42 16,4 17-11-16,2 15 11 16,0 16 21-16,0 13-19 15,2 14 14-15,1 8-10 16,-3 5-3-16,0 1 1 16,-3-4-17-16,-9-5 6 15,2-17-6-15,2-12-10 16,5-19 3-16,3-18-6 0,0-16-1 15,0-12-25-15,0-7-60 16,0-3-58-16,-1-18-69 16,-5-14-734-16</inkml:trace>
  <inkml:trace contextRef="#ctx0" brushRef="#br0" timeOffset="119468.53">10147 10906 912 0,'0'0'20'16,"0"0"-16"-16,0 0-4 16,-88-17 0-16,60 22-1 15,0 12 1-15,6 7 9 0,6-1-2 16,7 4 5-16,6 2-9 15,3-3-2-15,1 1 0 16,20-4-2-16,7 1-3 16,5-4 1-16,5-3-5 15,-2 0-7-15,-5-5 8 16,-6 1 4-16,-10 0 3 16,-5-1 7-16,-8 3 3 15,-2 4 11-15,0 1 2 16,-5 5 4-16,-12 0 14 15,-7 3-4-15,-1-5-11 16,-8 0 7-16,-2-6 0 16,-5-3 8-16,6-5-20 15,1-6-3-15,3-3-14 16,8 0-1-16,4-14-3 0,7-14-27 16,11-8-42-16,5-11-89 15,32-7-248-15</inkml:trace>
  <inkml:trace contextRef="#ctx0" brushRef="#br0" timeOffset="119924.72">10646 10793 475 0,'0'0'171'0,"0"0"-144"16,0 0 112-16,0 0-54 16,0 0-24-16,-99-35 18 15,76 35-20-15,-1 0-19 16,4 0-20-16,3 11-7 15,2 5-6-15,5 2 1 16,2 5-1-16,4 4 5 16,1 2-3-16,1 6 7 15,2 1-11-15,0 3 9 16,0 5 1-16,0 4 7 16,0 3-9-16,-1 4 9 0,-5 3 4 15,-2-1-11-15,-3-1-4 16,3 1-9-16,-1 0 2 15,7-3-4-15,2-11-3 16,0-10 1-16,0-12-13 16,2-12-54-16,20-9-52 15,4 0-65-15,14-20-168 16,2-22-134-16</inkml:trace>
  <inkml:trace contextRef="#ctx0" brushRef="#br0" timeOffset="120342.11">10720 11129 854 0,'0'0'22'15,"0"0"20"-15,0 0 48 16,0 0-68-16,0 0-22 16,0 0 0-16,20 17 10 15,7-1-10-15,3-1-2 16,-7-3-34-16,-7-4-9 15,-10 1 26-15,-6-4 13 16,0 1 1-16,0 3 3 16,-3-3 4-16,-11 2-2 0,-3 2 5 15,-1 3 10 1,4 0-1-16,5 3-9 0,5-1-5 16,4 2 0-16,0 3-1 15,0 4-2-15,12 2-8 16,-2 2 11-16,-1 0 2 15,0-2-2-15,-6-1 5 16,0-3 14-16,-3-2 18 16,0-3-8-16,0-6-13 15,-12-2 4-15,-9 0 1 16,-7-9 8-16,-6 0-16 16,-2 0-13-16,1-20-6 15,13-9-53-15,13-10-59 16,9-8-199-16</inkml:trace>
  <inkml:trace contextRef="#ctx0" brushRef="#br0" timeOffset="120818.47">11097 10938 642 0,'0'0'284'0,"0"0"-281"15,0 0 29-15,0 0-15 16,0 0-17-16,0 0-12 16,84 1 11-16,-46 7-15 15,-5 2-25-15,-10 0 4 0,-9-2 31 16,-9-2 6 0,-5-1 7-16,0 4 10 0,0 2 11 15,0 1-19-15,-2 5 0 16,-4 1 1-16,0 5-2 15,1 5-8-15,0 3 4 16,4 6-4-16,1 2 0 16,0 5-5-16,0-1 2 15,0 1 2-15,0 2-6 16,0 0 7-16,6 5-4 16,10 1 5-16,3 1-1 15,1 1 12-15,-1-5-6 0,-4 0-1 16,-3-6 10-16,-11-7-2 15,-1-6 31-15,-20-5-39 16,-24-5 29-16,-23-8 10 16,-18-7-30-16,-21-5-14 15,-21-9-29-15,-16-20-76 16,-10-18-49-16,-9-21-268 16</inkml:trace>
  <inkml:trace contextRef="#ctx0" brushRef="#br0" timeOffset="121663.04">9783 7520 593 0,'0'0'10'0,"0"0"0"16,0 0 22-16,0 0 64 16,0 0-18-16,0 0-16 15,-103 11 16-15,13-11-35 16,-32 0-17-16,-32-6 10 16,-29-12-14-16,-14-6 12 15,-6-6-2-15,8-1-2 16,29 2-18-16,34 5-4 15,49 5 1-15,37 11-8 16,31 2-2-16,15 6-5 16,9 0-25-16,27 0-25 0,21 0 23 15,12 4-81 1,2-2-204-16</inkml:trace>
  <inkml:trace contextRef="#ctx0" brushRef="#br0" timeOffset="122260.03">6340 7235 951 0,'0'0'114'16,"0"0"-109"-16,-88-8 6 16,46 26 36-16,-13 19-9 15,-6 14-14-15,0 14 11 16,12 8 6-16,10 6-3 16,18 6-14-16,11 0-7 15,10-1-15-15,0-1 1 0,19-5-3 16,20-1-15-1,16-9-55-15,17-18-101 0,11-17-120 16,1-25-261-16</inkml:trace>
  <inkml:trace contextRef="#ctx0" brushRef="#br0" timeOffset="123159.64">6458 7790 958 0,'0'0'38'0,"0"0"-13"16,-85-15 72-16,51 21-45 16,-4 15-29-16,0 10 0 0,5 4-1 15,12 5-3 1,9 2-13-16,12-3-5 0,0-3 1 16,19-10-2-16,13-6-11 15,10-10-19-15,8-10-13 16,4-3-13-16,-5-14 1 15,-6-9 2-15,-13-3 5 16,-15-2 46-16,-13-1 0 16,-2 0 4-16,-8 6-2 15,-11 6 17-15,-1 8 17 16,0 9 16-16,0 3-19 16,4 0-19-16,1 18 2 0,9 1-4 15,6 8-6 1,0-1 4-16,21 1 1 15,12-5-3-15,10-5-6 16,8-11-15-16,-1-6-24 0,-3 0 7 16,-10-6-18-16,-3-14 27 15,-14-4 12-15,-9 1 11 16,-11-5 23-16,0 3 13 16,-5 3 17-16,-12 5-13 15,4 3-1-15,4 10-8 16,3 4-16-16,3 0-15 15,3 17-9-15,0 7 9 16,0 8 2-16,10 1-2 16,14-3-2-16,9-6-5 15,1-7-30-15,-2-8-2 0,-6-9 7 16,-3 0 19 0,-5-9 3-16,-5-14 9 0,-4-3 1 15,-6-3 15-15,-3-5 12 16,0-2 7-16,-1 5-5 15,-7 1-17-15,2 14-7 16,6 9 4-16,0 7-9 16,0 0-8-16,0 19-13 15,9 9 20-15,7 7 0 16,2-5 1-16,5-2 0 16,2-9 0-16,8-9-1 15,1-10 0-15,2 0 1 0,0-18 0 16,2-10 0-16,-6-12-10 15,-8-6 10-15,-8-7 0 16,-13-5 1-16,-3-6 10 16,0-2-10-16,-15-4 5 15,-6 1 2-15,-1 8-3 16,4 12-3-16,5 16 3 16,7 17 24-16,1 16-27 15,-1 13-2-15,-1 27-14 16,-1 21 14-16,2 14 3 15,2 7 0-15,4 4 2 16,0 0-5-16,3-4 0 16,19-7-25-16,17-10-72 15,6-16-198-15,1-23-509 16</inkml:trace>
  <inkml:trace contextRef="#ctx0" brushRef="#br0" timeOffset="123328.38">6952 7553 760 0,'0'0'260'15,"0"0"-235"-15,0 0 50 16,0 0-57-16,0 0-2 16,89-10-19-16,5 10 3 15,12 0-147-15,-9 0-377 16</inkml:trace>
  <inkml:trace contextRef="#ctx0" brushRef="#br0" timeOffset="124810.07">10381 7764 466 0,'0'0'49'0,"0"0"-35"16,0 0 67-16,0 0 43 15,0 0-41-15,0 0-29 16,-3 0 9-16,3 0-19 16,0 0-6-16,0 0-3 15,0 0-2-15,0 0 1 16,0 0-1-16,0 0-10 16,0 0-7-16,0 0 0 15,0 0-1-15,0 0-5 16,0 0-5-16,0 0-2 15,0 0-3-15,0 0 3 16,0 0-3-16,0 0 1 16,0 0 0-16,0 0-1 15,0 0 0-15,0 11-3 16,-3 14 3-16,-2 14 5 0,-3 8 14 16,-1 10-7-16,0 3-1 15,-3 5 10-15,3 0-7 16,0-4 10-16,3-6-14 15,0-10-9-15,3-12 1 16,2-11-1-16,-1-10-2 16,2-7-4-16,0-5-20 15,0 0-28-15,0-8-29 16,0-17-71-16,0-11-418 16</inkml:trace>
  <inkml:trace contextRef="#ctx0" brushRef="#br0" timeOffset="125012.62">10372 7777 720 0,'0'0'24'16,"0"0"-15"-16,0 0 84 15,0 0 0-15,0 0-46 16,0 0-20-16,73-28-21 15,-34 28-5-15,4 3-1 16,-4 5-31-16,1-3-40 16,-8-1-155-16,-10-4-59 15</inkml:trace>
  <inkml:trace contextRef="#ctx0" brushRef="#br0" timeOffset="125225.78">10299 7958 529 0,'0'0'129'0,"0"0"-43"15,0 0 29-15,0 0-18 16,0 0-15-16,0 0-22 16,10 50 5-16,22-45-34 15,8 2-31-15,12-4-10 0,-1-1-113 16,-2-2-215-16,-11 0-348 15</inkml:trace>
  <inkml:trace contextRef="#ctx0" brushRef="#br0" timeOffset="125443.3">10590 8078 892 0,'0'0'198'0,"0"0"-196"16,0 0 57-16,0 0 0 15,0 0-49-15,0 0-3 16,-13-21-7-16,27 21-63 0,15 0-195 16,8 0-391-16</inkml:trace>
  <inkml:trace contextRef="#ctx0" brushRef="#br0" timeOffset="125859.7">10803 8482 932 0,'0'0'72'0,"0"0"-72"15,0 0 46-15,0 0 64 16,0 0-40-16,0 0-30 16,6-15 17-16,10-13-49 15,-1-3-8-15,0-4-5 16,-1-10 0-16,2-9 5 16,4-14-21-16,3-9-10 15,4-3-8-15,3 0-11 16,-2 6 16-16,1 12-2 15,-8 21 24-15,-8 17 12 16,-4 17 9-16,-7 7 5 16,-2 0-12-16,0 31-2 15,0 13 0-15,-2 17 23 0,-4 9-1 16,3 8-8-16,-2 3-1 16,2 0-13-16,3-3-1 15,0-10-28-15,0-9-57 16,0-12-167-16,8-19-257 15</inkml:trace>
  <inkml:trace contextRef="#ctx0" brushRef="#br0" timeOffset="126015.29">10916 8161 415 0,'0'0'440'0,"0"0"-431"16,0 0 117-16,0 0-5 15,0 0-90-15,0 0-31 16,78-18-53-16,-15 14-117 16,1-3-439-16</inkml:trace>
  <inkml:trace contextRef="#ctx0" brushRef="#br0" timeOffset="126628.22">13649 7861 797 0,'0'0'237'16,"0"0"-237"-16,0 0 0 15,0 0 19-15,1 79 46 0,2-30 3 16,-3 13-25 0,0 9-3-16,0 4 6 0,0-2-28 15,-1-5-13-15,-5-9-4 16,2-5-2-16,4-10-16 15,0-11-53-15,0-10-41 16,17-12-97-16,6-11-329 16</inkml:trace>
  <inkml:trace contextRef="#ctx0" brushRef="#br0" timeOffset="126837.68">13740 7920 579 0,'0'0'320'0,"0"0"-319"15,0 0-1-15,0 0 25 16,0 0 11-16,103-12-25 16,-61 15-11-16,-2 2-4 15,-7 2-49-15,-10-5-212 16,-12-2-143-16</inkml:trace>
  <inkml:trace contextRef="#ctx0" brushRef="#br0" timeOffset="127026.17">13669 8118 748 0,'0'0'108'0,"0"0"-103"0,0 0 89 15,0 0 43-15,0 0-62 16,0 0-49-16,92-11-26 16,-35 5-36-16,5 0-155 15,0-1-323-15</inkml:trace>
  <inkml:trace contextRef="#ctx0" brushRef="#br0" timeOffset="127242.59">14095 8274 1058 0,'0'0'40'0,"0"0"-14"15,0 0 35-15,0 0-37 16,0 0-23-16,0 0-1 15,-6-8-35-15,11 8-108 16,12 0-387-16</inkml:trace>
  <inkml:trace contextRef="#ctx0" brushRef="#br0" timeOffset="127708.35">14320 8594 445 0,'0'0'96'0,"0"0"-96"15,0 0 152-15,0 0 31 0,0 0-67 16,0 0-12-1,3-6-50-15,5-14-13 0,-2-8-3 16,-3-5-28-16,1-4-7 16,-3-9-1-16,4-5-2 15,4-11 0-15,6-11-2 16,3-8-10-16,7-1-17 16,7 1-4-16,3 7 8 15,1 11 21-15,-3 16 0 16,-11 20 4-16,-8 16 2 15,-10 11 1-15,-4 9-3 16,0 29-5-16,0 20 5 16,-1 19 9-16,-10 12 2 15,2 3-11-15,-4-1 11 16,-3-6-11-16,0-7-5 0,3-8-19 16,7-9-87-16,5-13-85 15,1-17-224-15</inkml:trace>
  <inkml:trace contextRef="#ctx0" brushRef="#br0" timeOffset="127849.97">14274 8345 53 0,'0'0'620'0,"0"0"-607"16,0 0 80-16,0 0 7 0,0 0-26 15,0 0-74-15,63-27-5 16,22 26-92-16,13-1-164 15</inkml:trace>
  <inkml:trace contextRef="#ctx0" brushRef="#br0" timeOffset="128409.89">17177 7740 888 0,'0'0'38'16,"0"0"-12"-16,0 0-26 16,-3 116 68-16,3-56-5 15,0 7-10-15,4 8 3 16,1 2-20-16,-5-1-14 15,0-7-19-15,0-7-3 16,0-7 0-16,0-8-10 16,0-10-39-16,0-11-47 0,1-13-138 15,4-13-215 1</inkml:trace>
  <inkml:trace contextRef="#ctx0" brushRef="#br0" timeOffset="128615.17">17232 7807 786 0,'0'0'76'16,"0"0"-73"-16,0 0 31 15,0 0 7-15,0 0-28 16,0 0-1-16,81 13-12 0,-31-2-54 15,2-2-292-15,-10-2-197 16</inkml:trace>
  <inkml:trace contextRef="#ctx0" brushRef="#br0" timeOffset="128798.69">17165 7960 288 0,'0'0'529'15,"0"0"-512"-15,0 0 29 16,0 0 44-16,0 0 12 16,0 0-57-16,30 0-16 15,26 2-29-15,16 6-54 16,1-3-180-16,-4-3-286 0</inkml:trace>
  <inkml:trace contextRef="#ctx0" brushRef="#br0" timeOffset="129004.53">17493 8313 396 0,'0'0'690'0,"0"0"-687"16,0 0 24-16,0 0 39 15,0 0-66-15,0 0-13 0,28-63-35 16,5 56-120-16,6-3-332 16</inkml:trace>
  <inkml:trace contextRef="#ctx0" brushRef="#br0" timeOffset="129375.94">17752 8556 623 0,'0'0'314'0,"0"0"-313"0,0 0 29 15,0 0 56 1,-1-79-15-16,7 47-20 0,4-3-13 16,4-3-19-16,-2-4-17 15,4-9-2-15,2-13-8 16,7-10-8-16,7-4 6 15,2 1-24-15,2-1-9 16,-2 14 24-16,-4 10 15 16,-8 16 4-16,-7 15 13 15,-7 15 5-15,-7 8 1 16,-1 6-19-16,0 27-1 16,0 18 1-16,0 16 22 15,-6 5-12-15,-1 4-9 16,-4 5 0-16,1-3-1 0,-1-1-8 15,1-6-39-15,2-9-86 16,4-13-329-16</inkml:trace>
  <inkml:trace contextRef="#ctx0" brushRef="#br0" timeOffset="129539.34">17793 8226 810 0,'0'0'51'0,"0"0"-2"16,0 0 15-16,0 0-64 15,0 0-64-15,91-39-138 16,-47 34-173-16</inkml:trace>
  <inkml:trace contextRef="#ctx0" brushRef="#br0" timeOffset="130175.79">20486 7849 718 0,'0'0'108'16,"0"0"-71"-16,0 0 6 15,-32 79 68-15,18-28-42 16,7 13-15-16,5 7-18 0,2 5-5 15,0 1-19-15,0-6-11 16,2-4-1-16,-1-7-1 16,-1-8-6-16,0-8-60 15,-1-11 14-15,-4-12-205 16,2-14-111-16</inkml:trace>
  <inkml:trace contextRef="#ctx0" brushRef="#br0" timeOffset="130370.27">20464 7943 871 0,'0'0'14'0,"0"0"-7"15,0 0 12-15,0 0 26 16,88-6-22-16,-55 14-23 15,4-1-14-15,5 1-72 16,1-3-271-16</inkml:trace>
  <inkml:trace contextRef="#ctx0" brushRef="#br0" timeOffset="130579.72">20381 8139 552 0,'0'0'292'0,"0"0"-255"16,0 0 17-16,0 0 37 15,0 0 11-15,0 0-53 16,73 12-20-16,-11-5-29 16,2 3-8-16,-1-2-112 15,-8-2-134-15,-13-2-289 16</inkml:trace>
  <inkml:trace contextRef="#ctx0" brushRef="#br0" timeOffset="131120.31">20921 8439 864 0,'0'0'75'0,"0"0"-36"15,0 0 36-15,0 0 3 16,0 0-40-16,0 0-34 15,13 0-4-15,3-3-105 16,4-3-264-16</inkml:trace>
  <inkml:trace contextRef="#ctx0" brushRef="#br0" timeOffset="131525.6">21132 8661 801 0,'0'0'157'15,"0"0"-149"-15,0 0 79 16,-15-104-9-16,15 68-63 16,0 1 21-16,6-2-11 15,6 2 4-15,5-4-19 16,2-6-9-16,8-11-1 15,3-5-24-15,4-6 9 16,2 2-8-16,-2 2 19 16,0 6-11-16,-8 13 15 15,-10 13-3-15,-7 17 10 16,-8 10 4-16,-1 4-11 0,0 9-1 16,0 25-9-16,0 16 10 15,-7 21 7-15,3 14-5 16,-2 6-1-16,0 2-1 15,-4-6 0-15,-1-10-10 16,2-11-36-16,0-7-89 16,3-13-114-16,5-16-167 15</inkml:trace>
  <inkml:trace contextRef="#ctx0" brushRef="#br0" timeOffset="131690.07">21217 8385 73 0,'0'0'736'0,"0"0"-709"16,0 0 87-16,0 0-6 15,0 0-37-15,0 0-71 16,77-20-21-16,-27 20-58 16,5 0-151-16,3 0-322 15</inkml:trace>
  <inkml:trace contextRef="#ctx0" brushRef="#br0" timeOffset="131846.57">21580 8428 64 0,'0'0'1115'0,"0"0"-1089"15,0 0-23-15,0 0-3 16,0 0-20-16,0 0-199 15</inkml:trace>
  <inkml:trace contextRef="#ctx0" brushRef="#br0" timeOffset="141709.34">23939 1814 195 0,'0'0'17'0,"0"0"-15"16,0 0 64-16,0 0 19 15,0 0-22-15,0 0-25 16,0 0-9-16,0 0 2 16,0 0 16-16,0 0 7 15,0 0 10-15,0 0 7 16,0 0-13-16,0 0-19 16,0 0-9-16,0 0-7 15,0 0-7-15,0 0-2 16,0 0-8-16,0 0-4 15,0 0-2-15,0 0 0 0,0 0-4 16,0 0-4 0,0 0 5-16,0 0-4 0,0 0 1 15,0 9 6-15,-1 3 5 16,-3 5-4-16,1 5 0 16,0 0-1-16,0 5 0 15,0 0-27-15,-2-4-277 16</inkml:trace>
  <inkml:trace contextRef="#ctx0" brushRef="#br0" timeOffset="143077.12">23931 1871 205 0,'0'0'12'0,"0"0"-11"0,0 0 11 16,0 0 24-16,0 0 11 16,0 0 6-16,-18 0-4 15,18-4-21-15,0-3-21 16,0-3 14-16,0 0 17 16,0-2 6-16,0 2-12 15,0-2-11-15,0 0-6 16,-2 6 8-16,-1-2-16 15,-1 3-5-15,1 1 0 16,1 2-1-16,-1 1 5 16,3 1-4-16,0 0-2 15,0 0-1-15,0 0-4 16,0 0-3-16,0 0 4 0,0 0 1 16,0 0 1-16,0 0 2 15,0 0 0-15,0 0 1 16,0 0 0-16,0 0 2 15,0 0 0-15,0 0-3 16,0 0 1-16,0 0 0 16,0 0-1-16,0 0-2 15,0 0-5-15,2 0 7 16,6 0 6-16,6-5 2 16,4 2-1-16,3-5 6 15,4 2-7-15,-1-2-6 16,0 3 2-16,-4 1-2 0,0 2 1 15,-1 2 0 1,-2 0-1-16,-2 0 0 0,-3-1 0 16,0-3 5-16,1 1-5 15,1 1 3-15,0-2-2 16,2 1 3-16,0-2-4 16,-1 2 0-16,1 0 0 15,-4 1 0-15,0 1 0 16,-3 1-4-16,-3 0 4 15,-3 0-2-15,-1 0 1 16,-1 0 0-16,-1 0 1 16,0 0 0-16,0 0 1 15,0 0 3-15,0 0 1 16,0 0 16-16,0 0 21 16,0 0-6-16,0 0-19 0,0 0-9 15,0 0-8 1,0 0-2-16,0 0 2 0,2 0-3 15,-1 0 3-15,5 0 3 16,0 0 1-16,0 0-1 16,0 0-1-16,-5 0-2 15,1 0-2-15,-2 0-2 16,0 0-15-16,0 0-20 16,-5 9 14-16,-8 3-15 15,-5-7-176-15</inkml:trace>
  <inkml:trace contextRef="#ctx0" brushRef="#br0" timeOffset="143877.54">27423 691 751 0,'0'0'27'0,"0"0"12"16,0 0 66-16,0 0-7 0,0 0-36 15,0 0-26-15,-8 8-27 16,11 25 8-16,13 13 42 15,2 10-27-15,5 4-2 16,-1 4 5-16,-5 3-9 16,-4-2 1-16,-6-4-8 15,-2-4 2-15,-5-5-6 16,0-6 1-16,0-5-11 16,0-8-3-16,0-8 0 15,0-8-2-15,0-8 0 0,0-2-1 16,0-7-18-1,0 0-39-15,0 0-62 0,1-17-70 16,8-15-537 0</inkml:trace>
  <inkml:trace contextRef="#ctx0" brushRef="#br0" timeOffset="144430.9">27755 785 775 0,'0'0'52'16,"0"0"-49"-16,0 0 58 15,0 0 21-15,0 0-25 16,0 0-39-16,85-8 7 16,-28 8-3-16,-1 8-5 15,-8 9-14-15,-8 3 3 16,-13 6-6-16,-13 6 1 15,-11 2 2-15,-3 4-1 16,-19 3 10-16,-17-2 5 0,-8 2 1 16,-9-4 9-16,-6-3-5 15,3-6-4-15,9-4 3 16,13-6-5-16,16-5 1 16,12-2-9-16,6-5-7 15,5 0 3-15,26-4 10 16,20-2 14-16,13 0-6 15,11 0-12-15,-1-5-4 16,-13-3-6-16,-14 0 2 16,-19 1-1-16,-12 4-2 15,-8-4-7-15,-2 2-26 16,4-3-85-16,0-4-193 16</inkml:trace>
  <inkml:trace contextRef="#ctx0" brushRef="#br0" timeOffset="144968.49">28720 970 582 0,'0'0'172'0,"0"0"-149"0,0 0 105 16,0 0 11-1,0 0-59-15,0 0-37 0,16-10-18 16,23 10 22-16,16 0 3 15,8 0-20-15,3 0-19 16,-4 0-4-16,-4 0-5 16,-5 0 2-16,-10-2-4 15,-6-1 2-15,-7 0-2 16,-12 1 1-16,-9 0-1 16,-6 1 0-16,-3-3-10 15,0 1-33-15,0-2-93 16,0-2-173-16,-11-2-380 0</inkml:trace>
  <inkml:trace contextRef="#ctx0" brushRef="#br0" timeOffset="145244.76">28982 830 199 0,'0'0'635'0,"0"0"-587"16,0 0 36-16,0 0 59 15,0 0-68-15,0 0-49 16,-32-2-21-16,32 29 16 16,0 7 10-16,0 7-6 15,10 4 5-15,2 2-7 16,0 0-8-16,-4 1 6 16,-4-5-7-16,-1-2-10 0,0-4-3 15,1-6-1 1,1 1 0-16,4-6-24 0,7-3-80 15,5-10-78-15,6-12-406 16</inkml:trace>
  <inkml:trace contextRef="#ctx0" brushRef="#br0" timeOffset="145829.01">29975 710 455 0,'0'0'241'15,"0"0"-230"-15,0 0 77 16,0 0 23-16,-83-9-49 16,53 9-2-16,-1 14-29 15,0 5-13-15,1 5-13 16,2 6-3-16,2 1 0 0,6 3 1 16,3 2-2-16,8-4-1 15,9-2 0-15,0-5-1 16,9-3 1-16,11-3 0 15,3-5 4-15,3-3-2 16,-1-1 0-16,2 2 1 16,0 0-2-16,-5 0-1 15,1 1 1-15,-6 2-1 16,-5 0 1-16,-4 2 0 16,-5 0-1-16,-3 2 1 15,0 1 2-15,-6 2 8 16,-11-1 17-16,-3 1 14 15,-6-3-8-15,1-1 0 16,-2-4-2-16,3-2-3 0,-1-5 1 16,1-4-10-16,2-3-8 15,2 0-6-15,1-10-6 16,4-12-7-16,14-5-64 16,1-4-120-16,20-3-261 15</inkml:trace>
  <inkml:trace contextRef="#ctx0" brushRef="#br0" timeOffset="145980.76">29909 1093 764 0,'0'0'191'0,"0"0"-157"0,0 0 85 15,0 0-63-15,0 0-56 16,0 0-6-16,-5-28-79 15,5 19-473-15</inkml:trace>
  <inkml:trace contextRef="#ctx0" brushRef="#br0" timeOffset="153515.15">27342 1735 779 0,'0'0'45'16,"0"0"-45"-16,0 0 0 15,0 0 9-15,112-2 35 16,-32-9-2-16,23 5-20 15,22-1-10-15,11 3 7 16,16 1 3-16,8-2 16 16,5 3-15-16,4-5 14 15,-5 2-2-15,-1-2-25 16,-2-3 2-16,0 0-5 16,1-1 1-16,1-2-2 15,-1 2-6-15,-5 0 1 16,-11 2-1-16,-8 1 1 0,-13 1 0 15,-13 0-1 1,-17-1 3-16,-13 4-3 0,-16-1 1 16,-14 0 1-16,-12 0 0 15,-10 0 2-15,-7 3-4 16,-11-1 2-16,-8 3 3 16,-4 0 5-16,0-2 5 15,0 2 8-15,0-1-1 16,0 0-8-16,0 1-8 15,0 0-6-15,0 0-2 16,-6 1-2-16,2 8-43 16,2-4-167-16,2-5-526 0</inkml:trace>
  <inkml:trace contextRef="#ctx0" brushRef="#br0" timeOffset="154512.15">31174 1269 216 0,'0'0'657'0,"0"0"-629"15,0 0-13-15,0 0 73 16,0 0 57-16,0 0-51 16,-9-60-82-16,10 22-10 15,10-9 3-15,6-6-5 16,3-12-1-16,4-10-1 15,4-12-8-15,3-8-13 16,-2 8 16-16,-5 12 0 16,-9 27 7-16,-9 23 9 15,-2 16-1-15,-4 7-8 16,0 2-4-16,0 14-11 16,0 23-4-16,3 19 19 15,1 17 0-15,1 4 5 16,1 4 2-16,-1-1 2 15,-4-3-8-15,1-7-1 0,-1-7-1 16,3-7-47-16,2-14-87 16,5-12-315-16</inkml:trace>
  <inkml:trace contextRef="#ctx0" brushRef="#br0" timeOffset="154684.74">31302 860 808 0,'0'0'98'0,"0"0"-89"16,0 0 38-1,0 0-28-15,0 0-15 0,83-9-8 16,-9 9 1-16,12 0-199 16,-4-5-190-16</inkml:trace>
  <inkml:trace contextRef="#ctx0" brushRef="#br0" timeOffset="155227.54">31791 510 791 0,'0'0'176'0,"0"0"-176"16,0 0 0-16,0 0 24 0,0 0 72 15,-36 91-53 1,35-50-3-16,1 4-18 0,0 2-15 15,6-1-5-15,7-2 0 16,1-5 0-16,0-6-2 16,-4-6-1-16,-6-5-12 15,-4-5-1-15,0-4-3 16,-14-2-4-16,-15 1 18 16,-11 0 3-16,-8 4 1 15,-6 0 1-15,4 1-1 16,5 2 4-16,9 2 3 15,9 0 3-15,12 2-4 16,8 1-5-16,7 0-1 16,0-4 1-16,20-1-1 0,10-6-1 15,8-6 0-15,2-5-5 16,0-2 0-16,-6-3-4 16,-5-16 9-16,-10-6 0 15,-4-10 5-15,-6-11-1 16,-3-7-1-16,-1-5-3 15,-1 9 3-15,0 13 1 16,-2 18 12-16,-1 11 0 16,2 7-13-16,0 3-3 15,5 22-22-15,5 13 22 16,2 10 0-16,6 3 0 16,4 0 1-16,7-5-1 15,2-1-9-15,3-3-62 0,1-14-180 16,2-15-241-16</inkml:trace>
  <inkml:trace contextRef="#ctx0" brushRef="#br0" timeOffset="155776.87">32269 515 1024 0,'0'0'55'15,"0"0"-46"-15,0 0 32 16,0 0-26-16,0 0-1 0,-29 76 1 16,29-27 4-16,0 4-8 15,3 3-8-15,12-3-3 16,0 0 0-16,1-5-3 16,-2-9-29-16,-10-8-26 15,-4-9-23-15,0-8 20 16,-7-8 20-16,-14-1 31 15,-6-2 7-15,-7 0 3 16,-8 1 9-16,0 3 34 16,-2 4 19-16,3 3-13 15,10 5-3-15,7 2-29 16,12 1-13-16,12 5 2 16,0-4-5-16,20 0-1 15,14-2 0-15,7-9 0 16,1-2-7-16,-3-9-10 0,-3-1-11 15,-9 0 19-15,-6-17 9 16,-7-8 5-16,-6-10 0 16,-3-9 6-16,-5-8-1 15,0-1 3-15,0 8-1 16,1 15 3-16,5 16 6 16,3 14-21-16,3 2-3 15,7 23-6-15,4 15 5 16,4 11 3-16,-1 6-3 15,-5-1 3-15,-3-2 0 16,0 2-14-16,-4-7-45 0,0-9-78 16,-2-9-306-16,2-18 29 15</inkml:trace>
  <inkml:trace contextRef="#ctx0" brushRef="#br0" timeOffset="155974.4">32595 860 938 0,'0'0'33'0,"0"0"-32"15,0 0 54-15,0 0-8 16,-52 118-23-16,52-61-7 16,5 6-6-16,11 3-5 15,0 1-6-15,-1 0-1 0,-6-6-115 16,-6-9-240-16,-3-19-98 15</inkml:trace>
  <inkml:trace contextRef="#ctx0" brushRef="#br0" timeOffset="156124.57">32600 1059 538 0,'0'0'351'16,"0"0"-338"-16,0 0 45 15,0 0-47-15,0 0-11 16,0 0-185-16,40-64-180 0</inkml:trace>
  <inkml:trace contextRef="#ctx0" brushRef="#br0" timeOffset="156344.76">32831 445 828 0,'0'0'9'0,"0"0"-9"16,0 0 0-16,-6 109 51 15,18-33 40-15,4 12-6 16,1 8-43-16,-7 1-35 16,-4 0-3-16,1-3-4 15,-2-5-14-15,4-11-110 16,0-12-396-16</inkml:trace>
  <inkml:trace contextRef="#ctx0" brushRef="#br0" timeOffset="156505.81">32697 984 655 0,'0'0'100'0,"0"0"33"16,0 0-6-16,0 0-99 15,0 0-28-15,0 0-34 16,140-29-36-16,-75 29-187 16,-2 0-240-16</inkml:trace>
  <inkml:trace contextRef="#ctx0" brushRef="#br0" timeOffset="156980.98">33062 825 116 0,'0'0'482'15,"0"0"-378"-15,0 0-6 16,0 0 0-16,0 0 11 16,0 0-36-16,-1 0-38 15,1 0-18-15,0 0-6 16,0 0-7-16,0 0-4 15,0 0-2-15,0 0 0 0,0 0 1 16,0 0 1-16,0 0 1 16,0 0 0-16,0 0 0 15,0 0 2-15,0 0-1 16,0 0 1-16,0 0-1 16,0 0-2-16,0 0 0 15,0 0-4-15,0 10-2 16,0 8 6-16,1 10 0 15,5 10 3-15,-3 7-3 16,1 6 2-16,-4 2-1 0,0 0-1 16,0 0 1-1,0-4 0-15,0-5 2 0,0-1-3 16,0-9 0-16,0-8 1 16,0-2-1-16,0-12 0 15,2-4-1-15,1-8-12 16,1 0-67-16,4-12-105 15,0-16-245-15</inkml:trace>
  <inkml:trace contextRef="#ctx0" brushRef="#br0" timeOffset="157161.32">33144 674 863 0,'0'0'23'0,"0"0"-20"0,0 0-1 16,0 0-2-16,0 0-9 15,0 0-118-15,2 14-142 16</inkml:trace>
  <inkml:trace contextRef="#ctx0" brushRef="#br0" timeOffset="157493.65">33334 1020 776 0,'0'0'209'0,"0"0"-208"16,0 0 15-16,-82 61 21 15,68-37-17-15,8 2-18 16,6 1 0-16,0-1 0 15,20-6 1-15,9-5-6 16,10-8-15-16,-6-7-1 16,-2 0 17-16,-7-13 2 15,-9-8 35-15,-7-6 10 16,-5-7-17-16,-3-2 5 16,-5-3-14-16,-15 6 0 15,-3 8-11-15,-1 8-6 0,2 12-2 16,5 5-18-16,5 0-62 15,9 2-110-15,3 9-261 16</inkml:trace>
  <inkml:trace contextRef="#ctx0" brushRef="#br0" timeOffset="157895.57">33450 814 768 0,'0'0'33'0,"0"0"-33"16,0 0 0-16,0 0 36 15,22 97 13-15,-5-46 7 16,-3 2-22-16,-5-2-29 16,-2-2-1-16,-6-11-1 15,-1-9-3-15,0-9-2 16,0-12 2-16,0-4 0 15,0-4 2-15,0 0 6 16,0-9 29-16,-1-9 58 16,-1-9-80-16,1 1-2 15,-4 1 5-15,5 0-2 16,0 0 4-16,0 3-16 16,12 2-1-16,4 8-3 15,-2 8-3-15,-4 4-5 16,-4 11-5-16,0 19 9 0,0 13-2 15,-4 6 6 1,-2 6-4-16,-6 3-36 0,-15-2-150 16,0-3-426-16</inkml:trace>
  <inkml:trace contextRef="#ctx0" brushRef="#br0" timeOffset="159013.62">31782 1802 572 0,'0'0'64'16,"0"0"-43"-16,0 0 93 15,0 0 18-15,0 0-45 16,0 0-25-16,-82-5-13 16,50 18 6-16,-1 1-8 15,4 9-22-15,7 4-11 16,5 4 1-16,4 3-4 16,4 3-1-16,5 1-3 15,2-1 3-15,2-3-1 16,0-1-5-16,6-3-2 0,10-7-2 15,6-1 0-15,6-7 0 16,12-5-39-16,8-7-108 16,1-3-289-16</inkml:trace>
  <inkml:trace contextRef="#ctx0" brushRef="#br0" timeOffset="159288.48">31869 2010 174 0,'0'0'488'0,"0"0"-462"16,0 0-11-16,0 0 103 16,0 0 11-16,0 0-34 15,-13 94-38-15,11-70-20 16,2 3-10-16,0-1-12 15,0 0-12-15,0-1-1 16,6 0-1-16,-2-4-1 16,-2-2-5-16,1-9-15 15,1-4-78-15,4-6-101 16,3 0-365-16</inkml:trace>
  <inkml:trace contextRef="#ctx0" brushRef="#br0" timeOffset="159476.98">31903 1877 860 0,'0'0'30'16,"0"0"-29"-16,0 0 6 15,0 0-7-15,0 0-42 16,0 0-32-16,24 21-116 15,-12-6-335-15</inkml:trace>
  <inkml:trace contextRef="#ctx0" brushRef="#br0" timeOffset="160077.93">32115 2040 715 0,'0'0'104'0,"0"0"-85"16,0 0 42-16,0 0-19 15,0 0-39-15,0 0 20 16,-2 76 2-16,5-40-4 15,0 1 0-15,0-1-10 16,2-5-6-16,-2-7-4 0,1-7 1 16,-1-7-2-16,-3-4 0 15,0-5 0-15,0-1 0 16,0 0 3-16,0-7 13 16,0-12-4-16,0-3-12 15,0-2 3-15,2 0-2 16,1 0 1-16,3 1 1 15,3 7-1-15,1 7-2 16,-3 6 1-16,1 3 3 16,-2 0-1-16,0 12-2 15,0 10-1-15,0 6 4 16,0 2-1-16,1-2-1 16,5-1-2-16,2-4-12 15,5-4-108-15,3-6-321 16</inkml:trace>
  <inkml:trace contextRef="#ctx0" brushRef="#br0" timeOffset="160309.31">32379 1927 1002 0,'0'0'45'0,"0"0"-38"16,0 0 22-16,0 0 33 16,0 0-13-16,0 0-9 0,45 29-22 15,-9-21-18-15,10-2 0 16,2-3-76-16,-4 0-142 16,-10-3-300-16</inkml:trace>
  <inkml:trace contextRef="#ctx0" brushRef="#br0" timeOffset="160528.1">32372 2207 945 0,'0'0'129'0,"0"0"-128"16,0 0 42-16,0 0 58 0,0 0-40 15,0 0-39-15,65-3-22 16,-19-5-12-16,8-3-66 16,-2-4-146-16,-6-7-308 15</inkml:trace>
  <inkml:trace contextRef="#ctx0" brushRef="#br0" timeOffset="160927.82">33016 1908 1130 0,'0'0'30'16,"0"0"-30"-16,0 0 38 15,0 0 18-15,-81-5-17 16,61 27-19-16,4 7-15 15,3 7-4-15,9 5 2 16,4 1 1-16,0-4-4 16,4-4 0-16,18-5 1 15,5-5-1-15,5-9-10 16,0-9-11-16,1-6-5 16,-6 0 0-16,-5-9 17 15,-7-12 9-15,-4-6 5 16,-5-6-3-16,-5-7 9 0,-1-3 6 15,0-3-8-15,0 2 10 16,-7 13 3-16,-8 7-8 16,-7 14 0-16,-11 7-14 15,-12 3-12-15,-15 8-29 16,-6 12-75-16,-5 3-267 16</inkml:trace>
  <inkml:trace contextRef="#ctx0" brushRef="#br0" timeOffset="166196.4">27594 2598 513 0,'0'0'280'16,"0"0"-264"-16,0 0 22 16,0 0 94-16,0 0-3 15,0 0-46-15,0 0-54 16,-9-86-9-16,9 50-2 15,6-2-10-15,8-4-4 16,3-5-3-16,4-4 0 16,0-5-1-16,4-5 0 15,1-2-3-15,-1-2-1 16,-1 5 3-16,-3 13 1 16,-3 11 0-16,-9 18 1 15,-5 10-1-15,-4 8 1 16,0 0-1-16,0 0-4 0,0 12-9 15,0 19 3-15,0 18 10 16,0 9 0-16,0 12 0 16,0 7 0-16,0 2 0 15,0 4 0-15,0-6-1 16,0-4-8-16,10-7-105 16,17-20-124-16,3-16-312 15</inkml:trace>
  <inkml:trace contextRef="#ctx0" brushRef="#br0" timeOffset="166367.98">27640 2249 319 0,'0'0'331'15,"0"0"-331"-15,0 0-15 16,82-5 15-16,-18 5 0 15,15 0-86-15,8 0-168 16</inkml:trace>
  <inkml:trace contextRef="#ctx0" brushRef="#br0" timeOffset="166902.04">29925 1934 812 0,'0'0'148'0,"0"0"-124"16,0 0 5-16,0 0-3 0,0 0-4 15,2 100 44 1,4-40-22-16,0 1-21 0,0 1-10 15,-1-3-9-15,0-1-3 16,0-3-1-16,2-2-33 16,5-9-60-16,1-17-260 15,5-15-341-15</inkml:trace>
  <inkml:trace contextRef="#ctx0" brushRef="#br0" timeOffset="167345.03">30050 1862 784 0,'0'0'55'0,"0"0"-55"16,0 0 0-16,0 0 6 16,87 0 11-1,-53 19-6-15,-1 6-7 0,-3 5-4 16,-9 7-7-16,-14 0-5 15,-7 1-11-15,-7-2-10 16,-20-5 14-16,-1-4 10 16,1-7 3-16,6-5 6 15,9-3 1-15,6-3-1 16,4-2 0-16,2 1 5 16,0-3-4-16,5 4 8 15,9 1 26-15,5 0 0 0,3 3-8 16,-2 3-2-1,-1 1 0-15,-1 4 10 0,0 6-8 16,0 4-5 0,-8 6 7-16,-2 9-12 0,-8 2-12 15,0 3-2-15,-24-4-3 16,-15-5 0-16,-15-3 2 16,-13-8 1-16,-14-6-3 15,-12-6-26-15,-12-12-100 16,-11-7-290-16</inkml:trace>
  <inkml:trace contextRef="#ctx0" brushRef="#br0" timeOffset="169528.45">27200 3975 623 0,'0'0'314'0,"0"0"-289"15,0 0 43-15,0 0 13 16,0 0-13-16,0 0-23 16,0-11-8-16,0 11-10 15,0 0-16-15,2 0-1 16,4 9 1-16,2 6 18 15,0 0-9-15,-2 5-9 16,-5 7-3-16,-1 5 1 16,0 9 8-16,0 9 4 15,0 9-3-15,3 5 3 16,4 8 4-16,1-1-8 16,-3-1-8-16,-1-5 0 15,-4-6-4-15,2-1-3 0,-1-10 0 16,-1-9-2-16,2-12 0 15,-2-13-1-15,3-8-5 16,0-4-32-16,4-2-53 16,7 0-76-16,5-13-225 15</inkml:trace>
  <inkml:trace contextRef="#ctx0" brushRef="#br0" timeOffset="170095.25">27764 4023 765 0,'0'0'91'16,"0"0"-9"-16,0 0 38 15,0 0-39-15,0 0-27 16,0 0-27-16,0 8-14 15,-2 28-4-15,2 14 29 16,0 11-15-16,0 7-7 16,11 2 5-16,-1-2-8 0,2-3-11 15,-4-5 3-15,-2-4-3 16,-3-8-1-16,0-4-1 16,-2-5-6-16,2-6-34 15,7-10-82-15,6-9-136 16,4-14-436-16</inkml:trace>
  <inkml:trace contextRef="#ctx0" brushRef="#br0" timeOffset="170452.03">28311 4156 1027 0,'0'0'32'16,"0"0"-28"-16,-121 24 25 16,75 13 24-16,10 8-13 15,10 6-8-15,14 6-8 16,10 0-10-16,2-4-9 16,14-5-3-16,17-6-1 15,15-12-1-15,7-9-27 16,5-10-24-16,-5-11-6 15,-11 0 15-15,-13-16 31 16,-13-13 11-16,-13-8 6 0,-3-9-1 16,-3-9 6-1,-21-5-7-15,-6 1-3 0,-3 9-1 16,0 13-1-16,8 15-2 16,15 10-43-16,10 10-211 15,7 0-460-15</inkml:trace>
  <inkml:trace contextRef="#ctx0" brushRef="#br0" timeOffset="170796.11">28665 4173 847 0,'0'0'127'15,"0"0"-122"-15,-84 65 33 16,60-24 39-16,10 1-23 16,14 0-31-16,6-2-13 15,34-7-7-15,15-6-3 16,10-12-11-16,4-12-31 16,-9-3-32-16,-11-6 22 15,-18-16 52-15,-11-10 16 16,-13-10 22-16,-7-9-17 15,0-9-8-15,-21-1-4 0,-9 4 10 16,-2 9-5 0,-4 16 5-16,-3 16 1 0,3 14-20 15,1 4-41-15,8 20-136 16,12 7-280-16</inkml:trace>
  <inkml:trace contextRef="#ctx0" brushRef="#br0" timeOffset="176862.24">6986 5136 75 0,'0'0'225'15,"0"0"-180"-15,0 0 31 16,0 0 3-16,0 0-13 16,0 0 17-16,0 0-7 15,-6-24-9-15,6 24-35 16,0 0-24-16,0 0-8 16,0 0 0-16,0 0-5 15,6 0 5-15,9 0 14 16,5 0-2-16,3 0 0 15,3-3-4-15,2-2-2 0,-4 3-5 16,-5-1 1 0,-7 3 2-16,-6 0-4 0,-4 0-5 15,-2 0-4 1,0 0 8-16,0 0 0 0,0 0 1 16,0 0 3-16,-5 0 4 15,-1 0-4-15,2 0-3 16,1 0-3-16,3 0-42 15,-3 0-190-15,-2 0-159 16</inkml:trace>
  <inkml:trace contextRef="#ctx0" brushRef="#br1" timeOffset="182074.67">9194 5210 795 0,'0'0'83'0,"0"0"-9"16,0 0 40-16,0 0-44 15,0 0-37-15,0 0-30 16,0 0-3-16,94-25-4 16,-36 19-70-16,1 1-218 15,-5-3-363-15</inkml:trace>
  <inkml:trace contextRef="#ctx0" brushRef="#br1" timeOffset="182260.25">9905 5129 903 0,'0'0'2'16,"0"0"-2"-16,0 0-6 15,0 0-16-15,0 0-21 16,91-54-73-16,-34 45-109 16,6-1-268-16</inkml:trace>
  <inkml:trace contextRef="#ctx0" brushRef="#br1" timeOffset="182433.16">10688 5051 864 0,'0'0'0'16,"0"0"-26"-16,0 0-35 15,0 0 59-15,96-39-14 16,-46 32-102-16,10 2 5 16,10 0-103-16</inkml:trace>
  <inkml:trace contextRef="#ctx0" brushRef="#br1" timeOffset="182598.81">11659 4988 792 0,'0'0'81'0,"0"0"-75"0,0 0 13 16,0 0-19-16,81-19-3 15,-36 11-42-15,19 3-23 16,16 0-206-16,7-1-86 15</inkml:trace>
  <inkml:trace contextRef="#ctx0" brushRef="#br1" timeOffset="182770.12">12757 5000 920 0,'0'0'49'16,"0"0"-38"-16,0 0-12 0,123-7 1 15,-73 2-30 1,8 1-30-16,6 3 4 0,4 1-38 16,4 0-117-16,0 0-15 15</inkml:trace>
  <inkml:trace contextRef="#ctx0" brushRef="#br1" timeOffset="182951.55">13710 5032 93 0,'0'0'233'0,"0"0"-185"16,0 0 131-16,0 0-39 15,0 0-53-15,0 0 1 16,36 8-21-16,-6-6-36 0,15-2-31 16,17 3-48-16,14-2-163 15,4-1-144-15</inkml:trace>
  <inkml:trace contextRef="#ctx0" brushRef="#br1" timeOffset="183108.56">14681 5157 49 0,'0'0'908'15,"0"0"-908"-15,0 0-94 16,0 0-45-16,0 0-56 15,93 0-71-15,-58-4 6 0</inkml:trace>
  <inkml:trace contextRef="#ctx0" brushRef="#br1" timeOffset="183369.46">16748 5240 958 0,'0'0'0'0,"0"0"-8"16,0 0-162-16,117 0 82 16,-47 0-58-16,5-7 120 15,2-1-10-15,-14-1 36 16,-13 3 4-16,-12 3 3 15,-7 1-7-15,-3 2-26 16,-1 0-387-16</inkml:trace>
  <inkml:trace contextRef="#ctx0" brushRef="#br1" timeOffset="183551.97">17776 5227 908 0,'0'0'87'16,"0"0"-86"-16,0 0-2 16,0 0-16-16,0 0-105 15,0 0-175-15,60-24 107 16,-5 14 76-16,8 1-138 16</inkml:trace>
  <inkml:trace contextRef="#ctx0" brushRef="#br1" timeOffset="183663.67">18359 5196 176 0,'0'0'0'16,"0"0"-112"-16</inkml:trace>
  <inkml:trace contextRef="#ctx0" brushRef="#br1" timeOffset="183881.09">19268 5281 850 0,'0'0'30'15,"0"0"-30"-15,0 0-3 0,0 0-136 16,116 0-86-16,-60-10-49 16</inkml:trace>
  <inkml:trace contextRef="#ctx0" brushRef="#br1" timeOffset="184051.63">19994 5304 561 0,'0'0'388'16,"0"0"-388"-16,0 0-21 15,0 0-40-15,88 0-95 0,-25-1 60 16,21-3-56-16,14-1-251 16</inkml:trace>
  <inkml:trace contextRef="#ctx0" brushRef="#br1" timeOffset="184226.96">20816 5350 348 0,'0'0'252'0,"0"0"-230"16,0 0 50-16,0 0-29 16,0 0-43-16,0 0-12 15,27-23-56-15,10 18-27 16,8 3-11-16,10 2-12 15,9 0-78-15</inkml:trace>
  <inkml:trace contextRef="#ctx0" brushRef="#br1" timeOffset="184389.61">21441 5361 318 0,'0'0'210'0,"0"0"-206"16,0 0 11-16,0 0 23 15,82-11-17-15,-51 7-14 16,8 0-7-16,3 3-17 16,1-1-82-16,-2 2-91 0</inkml:trace>
  <inkml:trace contextRef="#ctx0" brushRef="#br1" timeOffset="184559.43">21944 5344 266 0,'0'0'234'16,"0"0"-219"-16,0 0 39 16,0 0-17-16,0 0-37 15,0 0-8-15,-11 0-34 16,11 0 6-16,9 0-38 16,8 0-116-16</inkml:trace>
  <inkml:trace contextRef="#ctx0" brushRef="#br0" timeOffset="202232.83">27891 5092 305 0,'0'0'187'15,"0"0"-91"-15,0 0 75 0,0 0-9 16,0 0-45-16,0 0-41 16,0 17-39-16,0 3-18 15,0 8 39-15,0 8-10 16,-6 4-15-16,-3 6 5 15,4 4-13-15,4 3-6 16,1 4 4-16,0 2-1 16,0-3-13-16,7-4-6 15,5-7 5-15,-1-8-1 16,-4-8-4-16,0-5-2 16,-4-8-1-16,-1-5 0 15,-2-4-1-15,0-3-21 0,0-1-44 16,-9-3-52-1,-4 0-106-15,-4-16-792 0</inkml:trace>
  <inkml:trace contextRef="#ctx0" brushRef="#br0" timeOffset="203449.04">27216 5266 319 0,'0'0'361'16,"0"0"-325"-16,0 0-36 15,0 0 29-15,0 0 59 16,0 0-28-16,-98 38-7 16,75 0-15-16,0 6-1 15,5 4 11-15,1-1-15 16,10-3 7-16,7-7-13 16,0-8-17-16,16-3-2 15,16-9-6-15,7-10 4 16,5-7-6-16,1 0-3 0,-3-9-1 15,-11-13 4-15,-8-7 2 16,-9-7-2 0,-9-5-2-16,-5-2 0 0,-5-1 0 15,-14 5 2-15,-1 10-9 16,-2 9-4-16,0 8-11 16,1 11-39-16,6 1-70 15,9 0-224-15</inkml:trace>
  <inkml:trace contextRef="#ctx0" brushRef="#br0" timeOffset="204063.94">28440 5254 693 0,'0'0'143'16,"0"0"-136"-16,0 0 23 15,0 0 38-15,-84 15-25 16,57 12 14-16,2 6-8 16,8 6-12-16,7 0-15 0,10-2-7 15,0-5-8 1,13-7-5-16,19-5-1 0,7-7 1 16,7-5-2-16,2-8 0 15,-4 0-15-15,-8-7-2 16,-9-12 17-16,-10-8 2 15,-9-6 3-15,-8-2-4 16,0-4 0-16,-13-1 0 16,-8 5 0-16,-1 7-1 15,-2 8-1-15,-1 10-8 16,1 6-44-16,6 4-78 16,7 0-181-16,11 0-318 15</inkml:trace>
  <inkml:trace contextRef="#ctx0" brushRef="#br0" timeOffset="204413.61">28874 5078 713 0,'0'0'160'16,"0"0"-150"-16,0 0 87 16,0 0 28-16,0 0-56 15,0 0-35-15,-12 43-25 0,7 4 33 16,0 12 2 0,3 5-14-16,0 3-6 0,-1 3-2 15,0 0 0-15,-3-4-17 16,0-6-1-16,2-7-4 15,0-9 2-15,2-11-2 16,2-5 0-16,0-11 0 16,0-3-4-16,0-6-16 15,0-4-58-15,0-1-71 16,0-3-192-16</inkml:trace>
  <inkml:trace contextRef="#ctx0" brushRef="#br0" timeOffset="205135.35">26499 6212 238 0,'0'0'475'0,"0"0"-458"0,0 0 24 16,0 0 94-16,0 0 3 15,0 0-63-15,-1-17-33 16,4 17-23-16,26 1-6 16,29 7 33-16,37-2-3 15,40 0-6-15,38-2-18 16,35 5-18-16,27 0 5 15,10 2-6-15,6-2 4 16,-11-4-1-16,-11-5-3 16,-8 0-13-16,-8 0 6 15,-14 0-13-15,-20 0 14 16,-27 0 6-16,-33 0 2 16,-31 3 3-16,-33-1 0 0,-26-1 7 15,-22 1 7-15,-7-1 17 16,0-1 4-16,0 0-31 15,-4 0-9-15,-11 0-28 16,-5-1-67-16,-6-4-102 16,-4-9-441-16</inkml:trace>
  <inkml:trace contextRef="#ctx0" brushRef="#br0" timeOffset="212400.05">29139 6602 906 0,'0'0'39'15,"0"0"-36"-15,0 0 40 16,0 0 61-16,0 0-28 0,0 0-14 15,0 0-19 1,-6-1-23-16,6 2-16 0,0 25-2 16,0 13 12-16,2 15 27 15,-1 8-19-15,-1 11 2 16,0 9-6-16,0 1 0 16,-3-1-7-16,-1-12-7 15,2-11 11-15,2-9-9 16,0-11-6-16,0-10 7 15,0-9-5-15,0-9-2 16,0-6 0-16,0 0-19 16,0-5-57-16,0 0-73 15,-10-2-126-15</inkml:trace>
  <inkml:trace contextRef="#ctx0" brushRef="#br0" timeOffset="213964.87">28540 6834 721 0,'0'0'190'0,"0"0"-184"16,0 0-1-16,0 0 58 0,0 0 15 16,0 0-29-16,-80 36-23 15,63 11-4-15,4 11 2 16,6 2 1-16,7 1 0 16,2-8-6-16,22-10-6 15,13-7-5-15,11-11-6 16,8-10 1-16,5-9-3 15,-3-6 1-15,-10 0 0 16,-16-20 0-16,-16-10 4 16,-16-7-2-16,0-11-2 15,-33-9 2-15,-14-4-3 16,-11 2-4-16,-8 8-2 16,3 13-16-16,5 15-24 0,8 12-57 15,9 7-111-15,10 1-323 16</inkml:trace>
  <inkml:trace contextRef="#ctx0" brushRef="#br0" timeOffset="-214496.86">27994 6818 627 0,'0'0'86'15,"0"0"-63"-15,0 0 76 16,0 0-13-16,0 0-39 16,-93 51 13-16,66-9-2 15,9 11-22-15,7 1 2 16,8 2-12-16,3-7-3 15,7-6-2-15,24-9-17 0,15-7 3 16,14-13-3-16,7-7-3 16,1-7-1-16,-9-2-4 15,-16-17-8-15,-18-9 11 16,-20-6 1-16,-5-8 0 16,-28-7 2-16,-18-4-2 15,-7 2-1-15,-5 10-1 16,-2 14-1-16,-2 10-6 15,1 7-23-15,1 5-91 16,8 3-117-16,11-5-362 16</inkml:trace>
  <inkml:trace contextRef="#ctx0" brushRef="#br0" timeOffset="-213629.91">27276 6742 299 0,'0'0'430'0,"0"0"-400"16,0 0-10-16,0 0 74 15,0 0-16-15,0 0-46 16,-30 60 64-16,15-17-30 16,0 12-23-16,4 7 3 15,5-3-12-15,6-6-12 16,3-10-6-16,25-14-9 15,12-12-7-15,14-12 6 16,4-5 1-16,-1-9-1 16,-11-16-4-16,-16-9-2 15,-14-7 9-15,-16-7-1 16,-3-5-1-16,-34-1-7 16,-18 8-1-16,-13 10-5 0,-9 16 0 15,-3 9-6-15,0 11-16 16,8 0-61-16,7 3-121 15,16 8-312-15</inkml:trace>
  <inkml:trace contextRef="#ctx0" brushRef="#br0" timeOffset="-213198.89">26441 6598 314 0,'0'0'625'0,"0"0"-592"15,0 0 31-15,0 0 36 16,0 0-27-16,0 0-40 16,-11 43-22-16,11 9 70 0,8 9-41 15,1 10-8-15,0 7-7 16,-3 3-2-16,-5 0-2 15,-1-6-13-15,0-11-7 16,0-3 3-16,0-5-4 16,0-3-10-16,0-7-63 15,6-5-59-15,0-10-100 16,-3-7-312-16</inkml:trace>
  <inkml:trace contextRef="#ctx0" brushRef="#br0" timeOffset="-211279.25">26035 7814 539 0,'0'0'94'16,"0"0"-77"-16,0 0 135 0,0 0-33 16,0 0-60-1,0 0-18-15,-73-15-4 0,46 15-3 16,-5 12 3-16,-3 10-5 15,-2 8-11-15,-1 7-9 16,4 8 10-16,3 8-1 16,7 3 3-16,6 4-11 15,11-4-5-15,7-5-8 16,10-6 0-16,30-8-14 16,13-8-41-16,9-9-41 15,8-7-74-15,-1-10-181 16,-8-3-219-16</inkml:trace>
  <inkml:trace contextRef="#ctx0" brushRef="#br0" timeOffset="-210515.49">26080 8107 924 0,'0'0'62'0,"0"0"-41"15,-96-10 88-15,73 13-39 16,0 19-43-16,8 7-10 15,6 7-4-15,6 3-1 16,3-2-6-16,3-3-6 16,17-3-2-16,5-6-1 15,8-7-10-15,4-7-11 16,3-8-16-16,-1-3-8 16,-6 0 19-16,-12-17 20 0,-11-7 5 15,-10-7 5-15,0-3-1 16,-10-2 5-16,-12 6 6 15,1 5 5-15,4 11 20 16,8 5 2-16,5 9-25 16,4 0-9-16,0 3-4 15,0 15-12-15,3 6 12 16,15 2 0-16,9 0 0 16,5-6-7-16,0-6-14 15,-2-4-9-15,-11-8-8 16,-9-2 19-16,-7 0 5 15,-3-8 7-15,0-10 14 0,-13-4-7 16,-8-2 17-16,0 4-5 16,6 7-1-16,8 4-4 15,4 8 11-15,3 1-18 16,0 0 0-16,6 18-8 16,12 7 8-16,9 4 0 15,2 0 0-15,3-3-2 16,-4-7 0-16,-6-5 1 15,-10-6-4-15,-4-8 1 16,-5 0 4-16,0 0 12 16,0-19 0-16,1-9-12 15,1-7 12-15,-1-9 4 16,5-12-9-16,3-6-5 0,6-2-2 16,0 5-4-1,1 12 4-15,-5 14 5 0,-4 9-1 16,-6 12 0-16,-2 4 5 15,-2 6 23-15,0 2 0 16,0 0-18-16,0 0-1 16,0 0-13-16,-2 17-1 15,-9 17 1-15,-1 14 1 16,1 11 2-16,4 5 0 16,5 4-3-16,2-2-2 15,0-7-8-15,5-7-44 16,16-9-70-16,4-9-91 0,-1-14-229 15</inkml:trace>
  <inkml:trace contextRef="#ctx0" brushRef="#br0" timeOffset="-210347.94">26350 8151 874 0,'0'0'134'0,"0"0"-110"16,0 0 90-16,0 0-20 15,0 0-62-15,0 0-30 16,61-47-4-16,26 43-12 16,13-1-76-16,1-3-161 15,-13-6-491-15</inkml:trace>
  <inkml:trace contextRef="#ctx0" brushRef="#br0" timeOffset="-209762.51">27476 7902 203 0,'0'0'310'0,"0"0"-235"16,0 0 89-16,0 0-26 16,0 0-57-16,0 0-31 15,-24 3-32-15,5 6-13 16,-11 2-2-16,-3 7 2 15,-4 6-3-15,1 4-1 16,2 3-1-16,2 4 0 16,9-1-5-16,6-1-2 15,11-5-9-15,6-7-9 16,3-4-7-16,20-5 4 16,8-3 26-16,9 0-1 15,0-2 2-15,1 2 2 0,-7-2 7 16,-10 3-7-16,-6-2 0 15,-8 1 3-15,-4 3 1 16,-6 3 4-16,0 4 0 16,0 2 11-16,-10 3 6 15,-11 1-15-15,-5 0 0 16,-4 1-1-16,-5-6 3 16,2-3 6-16,3-6-6 15,8-5-5-15,4-6-4 16,12 0-4-16,6-23-10 15,6-10-97-15,30-11-273 16</inkml:trace>
  <inkml:trace contextRef="#ctx0" brushRef="#br0" timeOffset="-209414.23">27704 7923 882 0,'0'0'36'0,"0"0"8"16,0 0 62-16,0 0-63 16,0 0-15-16,-85-40-11 15,69 40-8-15,1 6-8 16,-3 10 3-16,3 4 3 16,2 0 4-16,5 5 2 0,5-1 3 15,2 2-7-15,1 1 7 16,0 4-7-16,0 5 4 15,0 3-1-15,0 4-1 16,-6-1 1-16,-1 0 0 16,-1-1-4-16,2-4-2 15,3-2-4-15,3-4-2 16,0-4-1-16,10-8-24 16,16-4-43-16,8-11-78 15,9-4-109-15,1-7-341 16</inkml:trace>
  <inkml:trace contextRef="#ctx0" brushRef="#br0" timeOffset="-208960.95">27837 7986 662 0,'0'0'212'15,"0"0"-209"-15,0 0 34 16,0 0 2-16,0 0-21 15,0 0-1-15,-5 34-1 16,26-14-6-16,-1-2-6 16,-1 2-4-16,-7-3-1 15,-6-1-5-15,-6 1-8 16,0-1 3-16,-1 1 11 0,-11 0 0 16,-6-2 0-1,4-4 3-15,2-1-3 0,2 0 0 16,6-1 0-16,-1 1 0 15,5-1 1-15,0-1 0 16,0 2 5-16,0 2 9 16,2-1 5-16,5-1 4 15,5 2-8-15,1 3-13 16,2 2 3-16,0 1-5 16,0 3-1-16,-8 0-2 15,-5-1-1-15,-2-2 0 16,-2-1 1-16,-18-2 2 0,-9-6 3 15,-2-3 5-15,-2-6-6 16,6 0 1-16,8-17-3 16,7-11-2-16,12-13-43 15,5-12-135-15,26-6-249 16</inkml:trace>
  <inkml:trace contextRef="#ctx0" brushRef="#br0" timeOffset="-208613.11">27994 7957 786 0,'0'0'73'16,"0"0"-72"-16,0 0 71 15,0 0-38-15,0 0-34 16,0 0 0-16,0 26-4 16,13 2 8-16,1 3-2 0,-2 1 3 15,-2-2 1-15,-3 2-4 16,-1 0-2-16,0-3 1 15,-2 0 3-15,0 2-1 16,0-3-3-16,-2-2 3 16,-1-1 2-16,1 0 7 15,-2 0 10-15,0-3-9 16,0 0-7-16,0-3-4 16,0-4 0-16,-6-2 2 15,-6-5-4-15,-3-4 3 16,-4-4 3-16,-4 0-6 15,-1-10-16-15,5-12-15 0,11-8-24 16,8-11-135-16,12-7-234 16</inkml:trace>
  <inkml:trace contextRef="#ctx0" brushRef="#br0" timeOffset="-208297.74">28446 7879 774 0,'0'0'19'15,"0"0"-15"-15,0 0 57 16,0 0-9-16,-90-12-6 0,75 24 4 16,0 8-1-16,3 4-24 15,2 3-8-15,4 1 7 16,1 2-10-16,5 4 4 15,0 2 0-15,0 3 5 16,0 0-5-16,0 1-9 16,0-5-4-16,5-1-3 15,3-3-2-15,0-4 0 16,6-1-18-16,2-9-48 16,7-5-55-16,4-2-116 15,1-9-116-15</inkml:trace>
  <inkml:trace contextRef="#ctx0" brushRef="#br0" timeOffset="-208019.48">28483 8294 148 0,'0'0'326'15,"0"0"-282"-15,0 0 101 16,0 0-14-16,0 0-88 16,0 0-12-16,-23-1 22 15,19 14-17-15,0 1-10 16,1 2 3-16,-2 1-10 15,1 2-7-15,1-2-3 16,-2 1-5-16,-2 2-2 16,-1-2 1-16,-4-1 0 15,-1-2-1-15,-1-5 0 16,0-2 1-16,0-6 1 16,-1-2-4-16,3 0 5 0,3-19-5 15,6-10-11-15,3-8-70 16,14-3-208-16,20-5-301 15</inkml:trace>
  <inkml:trace contextRef="#ctx0" brushRef="#br0" timeOffset="-207445.77">28653 8009 50 0,'0'0'653'15,"0"0"-622"-15,0 0 34 0,0 0-1 16,0 0-20-16,0 0-5 16,-46-28-17-16,40 28-20 15,0 0-2-15,1 0-1 16,1 0-1-16,2 0 1 16,1 0-3-16,1 0 4 15,-2 1 1-15,2 0-1 16,-2-1-1-16,2 0 1 15,0 0 0-15,0 0 3 16,0 0-3-16,0 0 0 16,0 0 0-16,0 3-6 15,0-3 6-15,0 3 0 16,2 3 36-16,4 2 1 0,2-2 3 16,-1 5-7-1,2 1-13-15,-3 2-6 0,-3 4-6 16,-1 5-7-16,-2 1-1 15,0 5 1-15,-5 2 0 16,-10 1-1-16,-3 0 0 16,-1-2-4-16,-2-5 1 15,1-5 2-15,4-8 2 16,4-2-1-16,4-9 4 16,5 1 2-16,3-2 9 15,0 0 12-15,0 0 7 16,3 0-7-16,13 0-22 0,11 3 4 15,7 1-9 1,6 1 0-16,2 0-4 0,-2-2 2 16,-5-2-8-16,-9-1-33 15,-9 0-19-15,-11 0-24 16,-6 0-51-16,-14-12-189 16</inkml:trace>
  <inkml:trace contextRef="#ctx0" brushRef="#br0" timeOffset="-206897.07">28144 7954 217 0,'0'0'128'0,"0"0"-71"16,0 0 66-16,0 0 47 15,0 0-38-15,0 0-71 16,0-14-34-16,0 14-11 16,0 0-7-16,0 9-4 15,0 6 26-15,0 3-15 16,0 6 1-16,0-1-6 15,12 2-5-15,2 3-4 0,-2 2 7 16,-2-3-7 0,-6-1-1-16,-1-5 1 0,-3-1-2 15,2-3 0-15,-2 0 1 16,0-4 0-16,1 0-1 16,-1 0 0-16,0 1 2 15,0-4-2-15,0 2-1 16,0 1 1-16,0-2 0 15,-1-1 1-15,-5 2-1 16,0-4 1-16,-4 1 0 16,4 1 1-16,0-3-2 15,1-2 0-15,2 0 0 16,0-3 0-16,-1-2 1 16,-1 0 3-16,-2 0 2 15,1-1-2-15,0-13-4 0,4-6-9 16,2-7-88-16,14-4-310 15</inkml:trace>
  <inkml:trace contextRef="#ctx0" brushRef="#br0" timeOffset="-206364.75">28728 7830 213 0,'0'0'210'15,"0"0"-168"-15,0 0 96 16,0 0-30-16,0 0-43 16,0 0-63-16,7 3 12 15,9 11 33-15,5 2-10 16,-3 0-3-16,-1 2-33 16,-5 1 6-16,-4 0-5 0,-2-2 4 15,-3 0-5-15,0-3 1 16,-3 6 0-16,2-3 1 15,-2 5-2-15,0 0-1 16,0 4 1-16,1 1-1 16,-1-3 2-16,0 5-2 15,0-2-2-15,0 0 2 16,0 1 5-16,-1-3 23 16,1 1-1-16,0 1-16 15,0-5-10-15,0-2-2 0,0-6-17 16,0-3-1-1,0-2-41-15,-6-7-42 0,-16-2 11 16,-7 0-124-16,1-13-142 16</inkml:trace>
  <inkml:trace contextRef="#ctx0" brushRef="#br0" timeOffset="-205810.9">29178 7874 18 0,'0'0'466'0,"0"0"-381"16,0 0 33-16,0 0-4 15,0 0-51-15,0 0-30 16,-64-4-9-16,47 8-13 16,3 9-5-16,1 5-6 15,2 2-3-15,2 2 3 16,3 1-1-16,1 1-11 0,4-3-9 15,1 0-8 1,0-3-26-16,0-1 39 0,9-3 7 16,-2-1 3-16,1-4 4 15,2 1-7-15,2-1 2 16,1 1-1-16,1 2 8 16,-1 0-4-16,1 2 5 15,-5 3-1-15,-5 2 0 16,-1 0-2-16,-3 1 1 15,0-2-5-15,-6 0 5 16,-12-6 2-16,-6-2 10 16,-4-4 4-16,-2-4 19 15,3-2-15-15,5 0-3 16,8-7-13-16,11-12-3 16,3-8-83-16,24-7-217 0</inkml:trace>
  <inkml:trace contextRef="#ctx0" brushRef="#br0" timeOffset="-205481.25">29323 7802 370 0,'0'0'297'15,"0"0"-287"-15,0 0 17 16,0 0 45-16,0 0-29 15,0 0-25-15,-63 17 19 0,58 3 10 16,1 2-16-16,-2 3-6 16,3 0-10-16,-1-1 2 15,1 1-2-15,-2 1 4 16,2 6 7-16,2 1-8 16,1 6 1-16,0 0 2 15,0 0-16-15,1 1-2 16,7-8-3-16,-1-3 0 15,3-5-10-15,-1-7-29 16,1-5-32-16,1-4-76 16,-2-8-183-16,0 0-82 15</inkml:trace>
  <inkml:trace contextRef="#ctx0" brushRef="#br0" timeOffset="-205210.32">29463 7979 421 0,'0'0'275'16,"0"0"-257"-16,0 0 57 15,0 0-11-15,0 0-17 16,0 0 14-16,-4 68-37 0,4-37 7 15,0 1-19 1,0-1-7-16,0 1-5 0,0-6-5 16,0-1-45-16,0-6-69 15,0-9-168-15,0-3-168 16</inkml:trace>
  <inkml:trace contextRef="#ctx0" brushRef="#br0" timeOffset="-204798.03">29524 7810 356 0,'0'0'261'16,"0"0"-259"-16,0 0 7 0,0 0 32 15,0 0-7-15,0 0 15 16,69 17-18-16,-46-4-22 15,0 3-9-15,-7 2-8 16,-4-2 3-16,-7 2-17 16,-5-1 1-16,0 3 2 15,0-3 19-15,-11 0 9 16,1 3-3-16,-3 1-4 16,5-2 3-16,3 0-1 15,2 4 4-15,3 3 5 0,0 2-3 16,0 2 3-1,2 2 10-15,4 0-8 0,0-1-1 16,-3-5-6-16,-1-1-1 16,-2-4-7-16,0-4 0 15,0-8-3-15,-11-1-5 16,-6-5-20-16,-2-3-3 16,-2-1-91-16,8-22-99 15,10-8-219-15</inkml:trace>
  <inkml:trace contextRef="#ctx0" brushRef="#br0" timeOffset="-204347.96">30134 7744 310 0,'0'0'35'0,"0"0"-34"16,0 0-1-16,0 0 2 15,0 0-1-15,-94 89 0 16,76-59-1-16,2-6 2 16,7 3-2-16,6-5-2 15,3-4-10-15,0-3-8 16,7-5 19-16,7 0 1 0,1-1 4 15,1 2-1-15,-1 2-2 16,3 4 3-16,-5 0 0 16,-1 2 9-16,-6 3 2 15,-4 1 19-15,-2 0 3 16,0 2-7-16,-3-3-21 16,-14-1-1-16,-2-3 4 15,-5-4 3-15,-3-7 16 16,0-3 34-16,-1-4-8 15,3 0-25-15,7-8-20 16,8-12-12-16,10-7-10 16,14-7-134-16,25-5-220 15</inkml:trace>
  <inkml:trace contextRef="#ctx0" brushRef="#br0" timeOffset="-203943.68">30437 7760 281 0,'0'0'302'0,"0"0"-278"15,0 0 72-15,0 0-6 16,0 0-27-16,0 0-30 15,-52-52-22-15,28 51 0 0,2 1 7 16,5 0 2-16,2 1-13 16,6 13-5-16,3 4-1 15,3 3 1-15,3 4 8 16,0 3 2-16,0 4 6 16,0-1 7-16,0 0-9 15,0 4-4-15,0 0 0 16,0 2 7-16,0 5-8 15,-4 2-5-15,0-1 1 16,2-1-2-16,2-5-5 16,0-8-1-16,0-5 0 15,6-9-30-15,4-7-42 16,4-7-77-16,3-1-174 16,6-7-210-16</inkml:trace>
  <inkml:trace contextRef="#ctx0" brushRef="#br0" timeOffset="-203642.72">30521 7986 679 0,'0'0'51'16,"0"0"57"-16,0 0-7 16,0 0-34-16,0 0-29 15,0 0-13-15,-66 46-1 16,66-11-18-16,0 0-2 15,3-4-4-15,13-8-6 0,1-8-53 16,2-8-12-16,0-7 24 16,-5 0-9-16,-5-17 44 15,-4-6 12-15,-5-5 18 16,0-4 10-16,-1 0 4 16,-12-1-10-16,-1 3-3 15,1 7-19-15,4 3-1 16,7 8-23-16,2 7-147 15,0 5-329-15</inkml:trace>
  <inkml:trace contextRef="#ctx0" brushRef="#br0" timeOffset="-203164.98">30653 7688 549 0,'0'0'142'16,"0"0"-6"-16,0 0-23 15,0 0-59-15,0 0-20 16,0 0-34-16,17-11 9 15,13 12-26-15,4 7 15 0,1 4-49 16,-3-2 2-16,-6 3 43 16,-3 1-4-16,-4 0 3 15,-5 1-15-15,-4-1 22 16,-4 0 0-16,-3 4 0 16,0 2 1-16,-1 6 13 15,1 3-6-15,-3 5-7 16,0 3 8-16,0 2 0 15,0 3 1-15,0 6 1 16,-2 2 5-16,-5 1-2 16,-2-4 16-16,-5-3-10 15,-5-3-4-15,-17-7-10 16,-13-5-5-16,-21-10-1 0,-18-7-12 16,-26-10-57-16,-23-2-188 15,-22-11-420-15</inkml:trace>
  <inkml:trace contextRef="#ctx0" brushRef="#br0" timeOffset="-187141.05">24578 9166 843 0,'0'0'83'0,"0"0"-83"0,0 0 0 16,0 0 25 0,0 0 39-16,0 0-36 0,0 0 0 15,24-17-1-15,23 17 7 16,21 0-5-16,20 0-2 16,16 0-8-16,20 0 6 15,16 0-8-15,12-1-10 16,14-3-5-16,2 0-1 15,-2 1 4-15,-7 0-5 16,-6 1-1-16,-10 2 1 16,-6 0 0-16,-10 0 2 15,-9 2 0-15,-5 7 5 16,2-1-5-16,6 1 7 16,12-4-1-16,16-1 30 0,12-1-36 15,16-3 1-15,7 4-2 16,6-1 4-16,-2 4-5 15,-10 1 0 1,-8-1-1-16,-13 2 2 0,-13-4-3 16,-7 3 4-16,-8-4-1 15,-4-1 3-15,7 4-3 16,8-3 1-16,13 2 0 16,13 2-2-16,10 0-2 15,7 0-2-15,6 0 4 16,3-1 1-16,0 0-1 15,-2-4 0-15,2 0-11 16,-6-3 9-16,2 0 2 0,-4 3 1 16,-1 0 0-1,-7 2 1-15,-10 2-1 0,-10 2 0 16,-17-2 6-16,-9-1 5 16,-14 1 1-16,-12-2 3 15,-16-3 3-15,-16 1-10 16,-15-3 4-16,-15 0-5 15,-11 0 1-15,-7 0-5 16,0 0-4-16,1 5-3 16,8 2 1-16,4 2 1 15,-1-1-1-15,-8 1-2 16,-8-3 4-16,-13-1-4 0,-4-4 3 16,-3 1-3-1,0-2-5-15,-1 6-8 0,-23 0-41 16,-15-3-46-16,-18-3-164 15</inkml:trace>
  <inkml:trace contextRef="#ctx0" brushRef="#br0" timeOffset="-185193.72">25183 9397 888 0,'0'0'37'0,"0"0"-37"16,-105-17 0-16,57 17 22 16,-12 0 10-16,-5 10 0 15,4 11 1-15,10 4-12 16,16 3-5-16,14 4-16 16,15 3-3-16,6-1 2 15,2 2-1-15,16-2 4 16,9-4-1-16,4-2-1 15,9-5 4-15,1 1-4 16,1-2 5-16,-1 2-2 16,-4-2-3-16,-5 5 0 15,-7-4 0-15,-7 2 2 16,-5 0-2-16,-7 6 0 0,-6-3 0 16,0-1 0-16,-4-1 0 15,-15-6 3-15,-5-4 27 16,-6-4 10-16,-4-3 3 15,-4-4-17-15,1-5 9 16,1 0-13-16,6-13-9 16,6-11-13-16,11-7 0 15,13-11-48-15,15-5-71 16,28-2-168-16,17 1-412 16</inkml:trace>
  <inkml:trace contextRef="#ctx0" brushRef="#br0" timeOffset="-184793.93">25292 9743 163 0,'0'0'877'0,"0"0"-859"16,0 0 20-16,0 0 51 16,0 0-48-16,-80 92-21 15,80-59-9-15,4 2-7 16,19-2 1-16,4-1-5 15,2-3 0-15,1-9 0 16,-1-6-7-16,-4-7 0 16,-6-7 0-16,-5 0 7 15,-5-7 1-15,-4-15 8 0,-5-6-5 16,0-8-2-16,0-4-2 16,-7-1 3-16,0 2-3 15,2 8 1-15,4 9 0 16,1 13 1-16,0 3 2 15,0 6 4-15,0 0 3 16,3 6-10-16,7 20 2 16,5 10 16-16,-1 8 0 15,0 2-13-15,0 1-6 16,2 0 0-16,5-5-10 16,6-4-37-16,4-9-65 15,8-10-208-15,-3-14-350 0</inkml:trace>
  <inkml:trace contextRef="#ctx0" brushRef="#br0" timeOffset="-184275.61">25749 9293 928 0,'0'0'156'16,"0"0"-156"-16,0 0 11 15,0 0 27-15,-69 123 6 16,69-55-9-16,11 12 10 16,13 0-9-16,-2 7-19 0,-6-3-9 15,-4-6-8-15,-4-9-1 16,-8-11-13-16,0-16 2 16,0-14-24-16,-9-12 28 15,4-15-1-15,1-1 9 16,-1-21-4-16,4-14 4 15,1-9-10-15,0-3 10 16,12-2-9-16,4 4 0 16,3 9-2-16,0 9 8 15,-5 10-4-15,-3 11 4 16,-7 6-5-16,4 0 3 16,-2 6 5-16,4 12 2 15,6 8 12-15,-2 3-5 16,7 4-6-16,-2 2-3 0,5 2 0 15,1 0 0-15,-4 2 0 16,-7 3 0-16,-10-4 0 16,-4-6-1-16,-13-5-12 15,-20-8 13-15,-12-5 2 16,-7-7 6-16,-6-7 4 16,1 0-4-16,11-20-2 15,15-17-6-15,25-12-44 16,15-17-104-16,40-20-361 15</inkml:trace>
  <inkml:trace contextRef="#ctx0" brushRef="#br0" timeOffset="-184046.66">26296 9356 817 0,'0'0'204'16,"0"0"-186"-16,0 0 36 15,0 0-16-15,-49 96 14 16,49-33 0-16,7 12-7 16,14 6-10-16,2 3-24 15,1-4-11-15,-4-7-3 16,-5-6-9-16,-4-9-22 16,-7-14-70-16,-4-9-72 15,0-18-181-15</inkml:trace>
  <inkml:trace contextRef="#ctx0" brushRef="#br0" timeOffset="-183872.1">26223 9612 980 0,'0'0'71'0,"0"0"-28"15,0 0 29-15,0 0-62 16,0 0-10-16,130-28-7 15,-67 28-35-15,-4 17-84 16,-11 8-186-16,-18 5-203 16</inkml:trace>
  <inkml:trace contextRef="#ctx0" brushRef="#br0" timeOffset="-183446.74">26311 10054 865 0,'0'0'56'15,"0"0"25"-15,0 0 13 16,0 0-39-16,0 0-22 16,81 33-1-16,-21-33-20 15,5-13-12-15,-7-7-8 16,-12-3-8-16,-16-4-3 16,-16-5 6-16,-14-6 1 15,-8-6-13-15,-23 1 10 16,-10 4 1-16,-3 8 9 0,4 9 5 15,8 7 2 1,13 4-1-16,13 5 4 0,6-3-5 16,13-1-1-16,17 2-18 15,12 1 13-15,4 3 5 16,3 4 1-16,-3 0 0 16,-7 0 0-16,-6 9 0 15,-6 9 2-15,-6 3 7 16,-9 6-1-16,-5 4 8 15,-2 3-6-15,-4 2 5 16,1 3-10-16,2-3-4 16,4-4-1-16,2-6-5 15,8-9-45-15,7-8-150 0,8-9-292 16</inkml:trace>
  <inkml:trace contextRef="#ctx0" brushRef="#br0" timeOffset="-183078.77">27048 9694 854 0,'0'0'92'15,"0"0"-24"-15,-89-5 75 16,65 22-63-16,4 10-48 16,7 9-13-16,8 5 9 15,5 4-10-15,0-3-17 0,15-3-1 16,8-5-1-1,7-7-17-15,1-10-14 16,-1-10-9-16,-2-7-11 0,-1 0-9 16,-6-14 25-16,-6-8 36 15,-5-7 1-15,-7-5 2 16,-3-5 0-16,0 0 5 16,0 1 12-16,-6 8-1 15,2 11 1-15,4 9 15 16,0 10-28-16,0 5-7 15,4 19-13-15,14 8 13 16,3 7 0-16,2-1-4 16,3-1-2-16,1-3-30 15,4-4-73-15,6-7-274 16,4-11-239-16</inkml:trace>
  <inkml:trace contextRef="#ctx0" brushRef="#br0" timeOffset="-182865.13">27479 9619 359 0,'0'0'537'15,"0"0"-449"-15,0 0 60 16,0 0-72-16,0 0-37 16,0 0 18-16,-70 126-4 15,70-67-16-15,0 3-20 16,15-3-17-16,20-4-5 0,10-9-50 15,11-12-41-15,2-10-72 16,4-16-87-16,4-8-211 16</inkml:trace>
  <inkml:trace contextRef="#ctx0" brushRef="#br0" timeOffset="-182662.19">27780 9336 461 0,'0'0'480'16,"0"0"-448"-16,-86 25 9 16,86 20 33-16,0 16-12 15,30 16-6-15,13 5-20 0,5 7-10 16,4-1-18-16,-5-8-8 16,-9-7-3-16,-8-10-53 15,-15-14-144 1,-8-16-286-16</inkml:trace>
  <inkml:trace contextRef="#ctx0" brushRef="#br0" timeOffset="-182500.62">27704 9803 1029 0,'0'0'71'15,"0"0"-16"-15,0 0-23 0,0 0-32 16,122-40-3-16,-41 32-19 15,6 0-86-15,2 1-235 16,-4-2-220-16</inkml:trace>
  <inkml:trace contextRef="#ctx0" brushRef="#br0" timeOffset="-182012.64">28196 9674 903 0,'0'0'48'16,"0"0"-2"-16,-107 28 65 15,86-4-43-15,8 5-23 16,10 5-23-16,3 7-16 16,18-2-4-16,17-2-4 15,12-4-3-15,3-12-36 16,-2-9-32-16,-8-11-50 0,-8-1-3 16,-12-11 5-16,-7-12 75 15,-10-9 46-15,-3-6 10 16,0-7 22-16,-16-5 31 15,0 2 17-15,1 9-30 16,5 11-19-16,7 13 12 16,3 12 19-16,0 3-62 15,5 7-5-15,18 13 2 16,12 6 1-16,5-2 1 16,-1-4-19-16,-8-6-5 15,-6-9-20-15,-1-2-2 16,-7-3 10-16,-3 0 35 0,-3-11 2 15,-5-9 18-15,-3-10 46 16,2-13 4-16,5-6-18 16,6 1-29-16,10 9-10 15,5 18 7-15,3 21-11 16,2 10-1-16,3 38 3 16,-5 19 3-16,3 18-3 15,4 10-6-15,2 6-3 16,0-2-5-16,-5-7-188 15,-12-7-636-15</inkml:trace>
  <inkml:trace contextRef="#ctx0" brushRef="#br0" timeOffset="-179595.32">24890 11168 723 0,'0'0'135'0,"0"0"-86"15,0 0 73-15,0 0-13 16,0 0-37-16,0 0-29 15,0 0-13-15,-32-6-19 16,38 37-4-16,2 11 56 16,0 12-20-16,0 8-11 15,-2 9 6-15,-1 11-22 16,-2 0 29-16,-3 1-21 16,0 2-16-16,0-8 13 0,0-2-12 15,-8-9-6-15,5-13 0 16,2-13-3-16,1-12 0 15,0-9-1-15,0-9-2 16,0-6-21-16,0-4-38 16,6 0-23-16,7-22-51 15,0-11-213-15</inkml:trace>
  <inkml:trace contextRef="#ctx0" brushRef="#br0" timeOffset="-178993.3">25172 11300 500 0,'0'0'188'0,"0"0"-120"15,0 0 48-15,0 0-17 16,0 0-29-16,46-74-15 16,-25 67-21-16,6 6-7 0,-1 1-9 15,1 0-4-15,0 8 0 16,-3 12-5-16,-3 3-2 15,-2 8-2-15,-3 7 0 16,-3 9-2-16,-6 7-1 16,-5 1-1-16,-2 4 1 15,-3-4-1-15,-20-3 10 16,-8-2 9-16,-6-2 5 16,-5-2 14-16,3-7-1 15,6-6-1-15,14-11 2 16,11-6-22-16,8-8-9 15,3-2-6-15,31-4 12 16,23-2 8-16,15 0-3 0,13-7-16 16,-2-3 1-1,-6-3-2-15,-10 2-2 0,-18 2 3 16,-18 5-2-16,-17 0 0 16,-10 4 9-16,-4 0 21 15,0 0-9-15,0-3-22 16,0 3 0-16,0 0-18 15,0 0-56-15,4 0-60 16,4-3-81-16,4-10-378 16</inkml:trace>
  <inkml:trace contextRef="#ctx0" brushRef="#br0" timeOffset="-178553.25">26088 11543 548 0,'0'0'246'0,"0"0"-182"15,0 0 101-15,0 0-50 16,0 0-45-16,0 0-21 16,-14-10 4-16,41 10-12 0,16 0 6 15,18 0-9-15,14 0-13 16,4 0-12-16,3-4 0 16,-2-2-5-16,-6 0-2 15,-10 0-1-15,-14 4-5 16,-15-1 4-16,-16 0 4 15,-12 1 12-15,-5 2 10 16,-2 0 5-16,0 0-8 16,0 0-12-16,0 0-10 15,0 0-5-15,0 0-4 16,0 0-19-16,0 0-54 16,0 0-50-16,0 0-60 0,0 0-200 15</inkml:trace>
  <inkml:trace contextRef="#ctx0" brushRef="#br0" timeOffset="-177795.8">27470 11137 751 0,'0'0'31'0,"0"0"84"16,0 0 9-16,0 0-39 15,0 0-28-15,-100-30-19 16,67 30-9-16,-4 0-1 15,3 0-2-15,1 0-5 16,5 0 5-16,5 7-8 16,7 2-5-16,1 4 0 15,4 2-6-15,2 6-1 16,2 1 2-16,0 5-5 16,-1 2 2-16,4 4-4 15,-1 2 0-15,2 3-1 0,0 4 0 16,3 3 0-16,0-2 0 15,0-3-2-15,0-9-1 16,0-9-1-16,6-6-7 16,5-7 2-16,3-5 0 15,5-4 8-15,4 0 1 16,7-3 3-16,1-9-3 16,4 3 0-16,2 0 2 15,3 1-2-15,-2 5-2 16,-4 3 1-16,-3 0 1 15,-5 0-1-15,-4 9 1 0,-4 7-3 16,-2 3 0 0,-1 3 1-16,0 3 0 0,-3 4 2 15,1-1 0-15,-2 2-2 16,-2-1 2-16,-4 0 0 16,-4-1 2-16,-1 2 0 15,0-7 7-15,-3 0 10 16,-12-5-8-16,-4-4 34 15,-5 0 16-15,-9-4-11 16,-7-3 5-16,-8-2-25 16,-1-5 2-16,4 0-1 15,6-6-26-15,11-10-2 0,11-4-3 16,9-7-44 0,8-7-68-16,0-2-76 0,0-3-210 15</inkml:trace>
  <inkml:trace contextRef="#ctx0" brushRef="#br0" timeOffset="-174909.36">30304 11006 804 0,'0'0'89'16,"0"0"-21"-16,0 0 43 15,0 0-16-15,0 0-37 16,0 0-21-16,-16-11-16 16,-4 11-4-16,-11 0-5 15,-14 10-8-15,-9 10 8 16,-1 6 9-16,3 6 7 15,7 6-3-15,8 6-8 16,12 6-1-16,11 4-3 16,14 2 5-16,8 4-13 0,24 0 2 15,12-2 1-15,6-7-7 16,9-9-1-16,3-13-12 16,1-10-51-16,-5-9-45 15,-8-9-56-15,-10-1-123 16,-16-13-226-16</inkml:trace>
  <inkml:trace contextRef="#ctx0" brushRef="#br0" timeOffset="-174645.92">30437 11293 769 0,'0'0'69'0,"0"0"23"16,0 0 49-16,0 0-68 15,0 0-53-15,0 0-15 16,3 25 9-16,-2 4 57 16,2 3-26-16,3 4-12 15,0 3-4-15,6 1-21 16,0 2-2-16,1-3-4 16,-1-4-2-16,1-3-7 15,1-5-34-15,0-3-51 16,1-9-81-16,-6-8-213 15</inkml:trace>
  <inkml:trace contextRef="#ctx0" brushRef="#br0" timeOffset="-174434.07">30532 11129 897 0,'0'0'93'16,"0"0"-88"-16,0 0 63 15,0 0-52-15,0 0-16 16,0 0-41-16,-6 22-2 16,20-2-149-16,-4-6-335 15</inkml:trace>
  <inkml:trace contextRef="#ctx0" brushRef="#br0" timeOffset="-173979.81">30689 11315 985 0,'0'0'177'0,"0"0"-175"16,0 0-2-16,0 0 41 15,0 0-36-15,0 0 11 16,55 82 11-16,-24-32-21 16,-1 4-5-16,-10 2 0 0,-7-5-1 15,-8-8-1-15,-5-6-1 16,0-10 2-16,-2-10 1 16,-6-9-1-16,4-5 3 15,-2-3 2-15,2-7 10 16,1-15 0-16,1-13-13 15,2-4-2-15,0-3 0 16,0 2-6-16,9 3 2 16,5 9-1-16,-4 7 3 15,-1 10 2-15,0 5 5 0,-3 5 9 16,1 1-4 0,5 0-5-16,0 18 2 15,0 10 5-15,1 5 2 0,-2 6-6 16,-2 4 3-16,0-3-9 15,-5 1-2 1,2-1-10-16,2-1-65 0,4-3-113 16,-3-6-433-16</inkml:trace>
  <inkml:trace contextRef="#ctx0" brushRef="#br0" timeOffset="-172186.19">31208 11319 493 0,'0'0'153'15,"0"0"-67"-15,0 0 47 16,0 0-3-16,0 0-36 15,0 0-32-15,0 0-19 16,-3-5-6-16,3 5-6 0,0-1-11 16,0-1 8-1,11-2-3-15,17-2-6 0,15 1-13 16,8-2-6-16,6 3 0 16,-1 1 0-16,-4 0 0 15,-10 3 0-15,-10 0-3 16,-13 0 3-16,-10 0-1 15,-8 0-1-15,-1 0 0 16,0-2 2-16,0 2 1 16,0 0-1-16,0 0 0 15,0 0-1-15,0 0-3 16,0 0-39-16,0 0-43 0,2 2-101 16,-2 5-224-16</inkml:trace>
  <inkml:trace contextRef="#ctx0" brushRef="#br0" timeOffset="-171839.76">31412 11493 854 0,'0'0'53'15,"0"0"11"-15,0 0 79 16,0 0-34-16,0 0-43 15,0 0-20-15,2-13-22 16,23 8-14-16,14 1-8 16,11 2 6-16,10 0-3 0,3 2-1 15,-5 0 0-15,-12 0-4 16,-13 0 3-16,-12 0 1 16,-12 0 1-16,-7 0 5 15,-2 0 8-15,0 0 2 16,0 0 1-16,0 0-6 15,0 0-8-15,0 0-4 16,0 0-3-16,0 0-6 16,3-2-41-16,8-3-69 15,4-2-98-15,5-7-565 0</inkml:trace>
  <inkml:trace contextRef="#ctx0" brushRef="#br0" timeOffset="-170528.85">32281 11142 594 0,'0'0'217'0,"0"0"-151"0,0 0 36 15,0 0 15-15,0 0-41 16,0 0-33-16,34-8-28 15,-12-7-12-15,1-3 6 16,-3-7 2-16,-5-4 5 16,-3-10-2-16,-4-9-5 15,-5-7-7-15,-2-8 1 0,1-6-3 16,-1 9 1 0,-1 14-2-16,0 18 2 0,0 18 12 15,0 7-11-15,0 3-2 16,0 0-1-16,0 14-5 15,0 20 1-15,0 16 5 16,0 9 11-16,0 8-3 16,0 3 12-16,0 2 8 15,0 0-14-15,2 3 1 16,2 1-10-16,1 3 1 16,-4 0 2-16,-1 2 1 15,0-1-7-15,0-5 1 16,0-8-3-16,0-11-3 15,0-13 3-15,0-7-1 16,0-11 1-16,0-8 3 0,-1-9-3 16,-1-3 0-16,1-5 1 15,-1 0 1-15,1 0 7 16,-2 0 23-16,-6-2 18 16,-8-11-6-16,-1-2-42 15,1 4 0 1,1 2 1-16,6 5 5 0,6 3-8 15,1 1 0-15,3 0-1 16,0 0 1-16,0 0-5 16,0 0 5-16,0 0 0 15,13 0 1-15,13 0 4 16,6-1 0-16,8-1-2 0,-2-1-2 16,-5 0-1-16,-5 2 3 15,-4-3 1-15,-6 4-1 16,-6 0 1-16,-6 0 8 15,-5 0 4-15,-1 0 7 16,0 0-2-16,0-3-8 16,2 3-8-16,-2 0 0 15,0 0 1-15,1 0-4 16,2 0 0-16,3 0 0 16,4-2-2-16,2 0-10 15,6 2-93-15,-1-5-145 16,1-3-514-16</inkml:trace>
  <inkml:trace contextRef="#ctx0" brushRef="#br0" timeOffset="-162936.43">24666 13196 755 0,'0'0'66'0,"0"0"-9"16,0 0 60-16,0 0-4 15,0 0-44-15,0 0-26 0,0 0-8 16,-17-9-11-1,17 21-19-15,7 12 15 0,-1 8 23 16,1 7-13-16,-1 8 8 16,-3 4 6-16,0 4-15 15,-3 9-11-15,3 0 15 16,-3 4-11-16,1 3-10 16,1-5 10-16,-2-4-12 15,0-7-6-15,0-9 0 16,0-11 1-16,0-9-4 15,0-9 0-15,0-5-1 16,0-6 0-16,0-3 1 16,0-2-1-16,0-1-6 15,0 0-13-15,0 0-26 0,0-1-32 16,0-13-47-16,4-8-95 16,8-3-266-16</inkml:trace>
  <inkml:trace contextRef="#ctx0" brushRef="#br0" timeOffset="-162328.27">25456 13202 134 0,'0'0'454'16,"0"0"-378"-16,0 0 106 15,0 0-44-15,0 0-13 16,0 0-35-16,6-30-29 15,-3 30-20-15,2 16-13 16,-1 11 28-16,2 9 17 16,0 4-26-16,-4 7-11 15,-2 4 1-15,0 7-7 16,0 3-8-16,1 2-8 16,1 6 2-16,-2 0-6 0,1-2-8 15,-1-7-1 1,0-11 0-16,2-9 1 0,-1-12-3 15,-1-10 2-15,2-7-1 16,-2-6 0-16,0-1-16 16,0-3-31-16,3-1-37 15,0 0-35-15,6-5-41 16,1-15-192-16</inkml:trace>
  <inkml:trace contextRef="#ctx0" brushRef="#br0" timeOffset="-161878.45">26198 13464 962 0,'0'0'33'0,"0"0"29"15,0 0 34-15,0 0-26 16,0 0-44-16,0 0 5 16,-100 73 8-16,73-31-17 15,6 2-2-15,8 4-4 16,5-3-2-16,8-2-4 16,0-9-10-16,17-7 1 15,9-8-1-15,7-9-7 0,6-9-3 16,1-1-2-16,-4-8-3 15,-5-14 2-15,-5-10 8 16,-10-12 4-16,-1-9 1 16,-7-4-9-16,-4-1 8 15,-4 8 1-15,0 14 2 16,-1 10-2-16,-17 12 0 16,-6 4 2-16,-9 8-2 15,-4 2-2-15,4 0 2 16,5 2-18-16,11 17-74 15,11 3-102-15,6 2-226 16</inkml:trace>
  <inkml:trace contextRef="#ctx0" brushRef="#br0" timeOffset="-161360.66">26844 13394 182 0,'0'0'629'15,"0"0"-582"-15,0 0 73 16,0 0 10-16,0 0-42 16,0 0-54-16,-38 3 6 15,12 21-5-15,-3 8 0 16,7 6-14-16,2 3-15 16,10 3-3-16,6 1 2 15,4-3 0-15,7-1-5 16,17-12-9-16,11-5-6 15,7-12-3-15,3-10-15 16,0-2 1-16,-3-12 14 16,-5-17 12-16,-5-5 6 15,-3-11 9-15,-8-8 14 0,-2-8-10 16,-2-7 4-16,-4 0-6 16,-5 8 3-16,-8 10 4 15,0 13 5-15,-23 10 17 16,-20 13-17-16,-15 11-23 15,-14 3-5-15,-7 12-8 16,7 17-56-16,8 3-96 16,9 4-342-16</inkml:trace>
  <inkml:trace contextRef="#ctx0" brushRef="#br0" timeOffset="-152209.59">7112 5168 413 0,'0'0'149'15,"0"0"-39"-15,0 0 9 16,0 0-36-16,0 0-4 15,0 0-17-15,0 0-21 16,17 0-17-16,18 5-14 16,15 4 14-16,14 0 6 15,8 3-9-15,7-2-14 16,2-2-2-16,2-1 5 16,-1-2-9-16,-4-1 2 15,-7-1-2-15,-11-3 1 0,-9 0-1 16,-14 0 1-16,-13 0 0 15,-11 0-2-15,-10 0 2 16,-3 0-2-16,0 0-2 16,-4 0-5-16,-20-5-46 15,-10 0-150-15,-9-1-281 16</inkml:trace>
  <inkml:trace contextRef="#ctx0" brushRef="#br0" timeOffset="-151888.2">7827 5000 922 0,'0'0'39'16,"0"0"-38"-16,0 0 5 15,0 0 12-15,0 0-1 16,0 0-13-16,17 26-4 15,26-4 10-15,5 0 2 16,1 0-5-16,-3 2-3 16,-7 1 0-16,-11-1 2 15,-16 2 8-15,-12 6 17 16,-12 6-1-16,-38 9-4 16,-31 8-10-16,-31 5-15 15,-26 1-1-15,-19 0-52 16,0-6-134-16,10-14-474 0</inkml:trace>
  <inkml:trace contextRef="#ctx0" brushRef="#br0" timeOffset="-137524.39">24766 14495 558 0,'0'0'85'15,"0"0"-37"-15,0 0 35 0,0 0 4 16,0 0-13-16,0 0-30 15,0 0-14-15,0 0-9 16,-5-5 13-16,5 5 11 16,0 7 6-16,0 10 0 15,0 8-15-15,0 8 6 16,0 7-1-16,-11 7-5 16,1 6-20-16,4 6 19 15,3 2-16-15,3-2 1 16,0-5-4-16,2-6-9 15,10-7-1-15,3-9 4 16,-3-3-2-16,-2-9-3 0,-2-9 3 16,-4-3 2-1,-4-4-10-15,0-2 1 0,0-1 2 16,0-1-3-16,0 0-2 16,0 0-16-16,2 0-32 15,2 0-52-15,4 0-37 16,9 0-72-16,10-1-325 15</inkml:trace>
  <inkml:trace contextRef="#ctx0" brushRef="#br0" timeOffset="-136909.56">25455 14670 505 0,'0'0'175'0,"0"0"-131"16,0 0 82-16,0 0-35 16,0 0-29-16,0 0-29 15,0-8-25-15,0 8-7 16,-9 17 1-16,-6 8 49 15,-6 8-15-15,-1 4 0 16,2 4-2-16,3 2 1 16,6-4-16-16,8-3-3 15,3-7-5-15,11-3-10 16,23-6 8-16,13-8-6 16,10-7 5-16,3-5-8 15,-3 0-4-15,-5-8-2 0,-13-9-4 16,-12-8 10-16,-11-11-7 15,-13-6 7-15,-3-2-1 16,-9 3-4 0,-18 6 4-16,-4 9 2 0,-2 7 0 15,-4 5 2-15,2 4-3 16,3 3 0-16,2 5-9 16,6 2-2-16,10 0-59 15,8 0-104-15,6 5-266 16</inkml:trace>
  <inkml:trace contextRef="#ctx0" brushRef="#br0" timeOffset="-136441.81">26062 14391 880 0,'0'0'82'0,"0"0"-11"15,0 0 29-15,0 0-43 16,0 0-33-16,0 0-22 16,1 48 16-16,13-1 34 15,-3 7-11-15,-3-1-12 16,-3 4 4-16,-1 0-7 15,-1-1-12-15,2 0-2 0,-2 0-8 16,-2-6-4 0,2-3 0-16,3-8-3 0,-1-5-27 15,4-6-47-15,4-6-52 16,3-11-111-16,7-11-294 16</inkml:trace>
  <inkml:trace contextRef="#ctx0" brushRef="#br0" timeOffset="-136010.2">26881 14459 895 0,'0'0'190'15,"0"0"-162"-15,0 0 17 16,0 0-9-16,0 0-25 16,0 0 42-16,-76 96-12 15,65-47-9-15,1 5-17 16,6 3-2-16,1 1-5 16,3-5 0-16,3-7-7 15,19-6 0-15,11-13-1 16,7-11-7-16,9-9-5 15,0-7-8-15,-4-3 11 16,-4-23 9-16,-6-16 3 0,-9-16 1 16,-1-9-1-1,-6-4-3-15,-8 10 0 0,-8 18 3 16,-3 13 1-16,-20 14 6 16,-27 10-10-16,-22 4-5 15,-13 2 2-15,-1 6-48 16,12 16-60-16,19 4-128 15,15 3-452-15</inkml:trace>
  <inkml:trace contextRef="#ctx0" brushRef="#br0" timeOffset="-123512.02">26923 12419 324 0,'0'0'138'16,"0"0"-54"-16,0 0 98 15,0 0-39-15,0 0-51 16,0 0-9-16,0 0-14 15,-6-24-21-15,6 24-14 0,0 0-10 16,-2 0-6-16,1 0-8 16,-4 2-10-16,2 17 0 15,-1 6 10-15,1 6 3 16,1 5-3-16,2 6-2 16,0 4 3-16,0 1-6 15,0 0 6-15,0-5 3 16,-1-2-13-16,-2-4 10 15,0-6-2-15,0-4-5 16,3-9 0-16,0-7-2 16,0-4-2-16,0-5 4 15,0-1 3-15,0 0 4 0,0 0 23 16,0-12 8-16,-3-13-33 16,0-14-9-16,-3-6-1 15,-1-6-7-15,2-4-15 16,2 2 10-16,3 3-5 15,0 10 14-15,0 7-4 16,0 10 0-16,3 4 6 16,2 5 2-16,-4 1 0 15,2 3 0-15,-1 3 1 16,-1 3 3-16,-1 1-1 16,0 3-2-16,0 0-1 15,0-1 0-15,0 1-2 0,0 0 2 16,0 0-5-16,0 0-4 15,0 13 0 1,0 11 1-16,2 8 8 0,-2 10 4 16,4 5-3-16,-3 3 1 15,-1 1 0-15,2-2 4 16,-2-5-5-16,0-5-1 16,1-4 0-16,2-8 0 15,0-7 0-15,-1-8-1 16,-2-5 2-16,1-6-1 15,-1-1 3-15,0 0 9 16,2-6 5-16,-2-18-6 16,0-10-10-16,0-10-2 0,0-7 2 15,0-5-7-15,0-2-5 16,0 4 11-16,0 8-1 16,0 9 1-16,0 8-2 15,0 8 2-15,0 4 1 16,0 2 0-16,0 4 6 15,0 3 1-15,0 5-3 16,0 1-4-16,-2 2-2 16,2 0 0-16,-1 0-5 15,-2 10-2-15,-2 16-8 16,-3 11 16-16,0 13 2 16,2 3-1-16,3 3 1 15,3 2 5-15,0-7 1 0,0-4-7 16,1-5 2-1,7-5-1-15,0-6 1 0,-3-6-3 16,0-6 4-16,-4-8 1 16,1-3 1-16,-2-5-2 15,0-1 6-15,0-1 0 16,0-1 6-16,0 2-4 16,0-2-4-16,0 0-1 15,0 1-7-15,0-1 0 16,0 0-15-16,0 0-50 15,0 0-85-15,0-7-313 16</inkml:trace>
  <inkml:trace contextRef="#ctx0" brushRef="#br0" timeOffset="-121097.42">23919 15825 276 0,'0'0'141'16,"0"0"-97"-16,0 0 17 16,0 0 16-16,0 0 23 15,0 0-42-15,0 0-16 16,0 0-4-16,0 0 5 16,0 0 2-16,7 0-9 15,11 0-6-15,10 0 18 16,11 0-14-16,13 0-12 15,12 0-3-15,11 0-2 16,9 2-1-16,4 1-5 16,4 3-1-16,-3-2-5 0,-4-3-2 15,-4-1-3 1,1 0 0-16,-1 0 0 0,1-1 3 16,4-6-2-16,4 1 0 15,8 2 1-15,5 0 13 16,5 4-7-16,2 0-4 15,2 0 3-15,-3 0-5 16,-1 0-1-16,-1 0-2 16,-3 0 2-16,-3 0-1 15,5 0 0-15,-3 0 0 16,4 0 3-16,-2 0-2 16,2 0-1-16,2 2 1 0,3 7 0 15,0-2-1-15,-6 1 0 16,-6 0 0-16,-5-2-1 15,0 0-1-15,-1-4 2 16,-1 0 0-16,1-1 2 16,0 1-2-16,-6 1 0 15,-6-3 1-15,-10 2 1 16,-11-2-1-16,-6 0 0 16,-15 0 6-16,-8 0 5 15,-10 0 10-15,-4-2 11 16,1-4 3-16,7 0-9 15,5 1-10-15,2 2-5 16,0 1-6-16,-4 2 1 16,-3 0-3-16,-10 0 2 15,-6 0-2-15,-5 0 3 0,-3 0 1 16,-2 0 3-16,0 0 0 16,0 0-4-16,0 0 1 15,0 0 0-15,0 0 0 16,0 0-3-16,0 0-2 15,0 0-2-15,0 0-1 16,0 0-11-16,0 0-60 16,-8 0-92-16,-16-6-287 15</inkml:trace>
  <inkml:trace contextRef="#ctx0" brushRef="#br0" timeOffset="-116858.47">27296 16025 447 0,'0'0'121'0,"0"0"-43"15,0 0 45-15,0 0-15 16,0 0-14-16,0 0-18 15,0 0-27-15,0-6-16 16,0 6-8-16,0 0 8 0,0 0-5 16,0 0-4-16,0 0-7 15,0 6-11-15,0 13-5 16,0 10 30-16,0 5 8 16,0 4-14-16,0 1-10 15,0 2 8-15,0 3-8 16,0 0 1-16,0 1 1 15,1 2 2-15,11 0 3 16,1-5-7-16,1-2 8 16,-2-4-11-16,-2-8-2 15,-1-5-1-15,-3-6 1 16,-3-6-2-16,-1-4 0 16,-2-5-4-16,1-2 0 0,-1 0 5 15,0 0 2 1,0 0-3-16,0 0-8 15,0 0 0-15,2 0-53 0,-2-7-77 16,0-8-129-16,0-6-533 16</inkml:trace>
  <inkml:trace contextRef="#ctx0" brushRef="#br0" timeOffset="-116192.75">26480 16213 362 0,'0'0'156'0,"0"0"-130"16,0 0 134-16,0 0-5 15,0 0-48-15,0 0-31 16,-11-19-49-16,11 19-11 0,0 7 0 16,0 12 29-16,0 10 23 15,0 3-14-15,0 6 7 16,-6 4-18-16,-5-1-7 16,-2 5 0-16,6-1-6 15,1-1-7-15,3-7-22 16,3-4 8-16,0-8 4 15,0-3-10-15,0-6 2 16,0-7-5-16,0-3 1 16,0-4-1-16,0 1-4 15,0-3-20-15,0 0-35 16,0 0-34-16,-1 0-66 16,-16 0-188-16</inkml:trace>
  <inkml:trace contextRef="#ctx0" brushRef="#br0" timeOffset="-115622.33">25785 16096 419 0,'0'0'175'0,"0"0"-135"0,0 0 111 16,0 0-57-1,0 0-25-15,0 0-14 0,-6 19 10 16,6 7 27-16,0 5-21 15,0 8-28-15,0 4 18 16,0 3-12-16,-3 4 4 16,-5 2-17-16,2-1-15 15,-1-1-2-15,4-2-4 16,1-8-5-16,2-5-7 16,0-10 3-16,0-6-5 15,0-10-1-15,0-3-2 16,0-4-26-16,0-2-36 15,0 0-30-15,0-4-46 16,-3-11-133-16</inkml:trace>
  <inkml:trace contextRef="#ctx0" brushRef="#br0" timeOffset="-115058.02">24990 16215 499 0,'0'0'372'15,"0"0"-322"-15,0 0 83 16,0 0-48-16,0 0-38 15,0 0-36-15,-60 8-6 0,40 19 1 16,1 3 7 0,4 1 0-16,6-1 4 0,6-4-2 15,3-2 1-15,0-7-14 16,12-4 4-16,11-6-5 16,5-4 5-16,2-3-1 15,-3-3-1-15,-5-16 3 16,-8-7-5-16,-7-7 0 15,-3-4-2-15,-4 1-17 16,0 5 13-16,-11 5 4 16,-9 10 1-16,-7 3-1 15,-6 7 0-15,-7 6-3 16,0 0-10-16,1 0-61 16,6 13-75-16,9 0-252 15</inkml:trace>
  <inkml:trace contextRef="#ctx0" brushRef="#br0" timeOffset="-114631.2">24230 15959 846 0,'0'0'116'0,"0"0"-15"15,0 0-48-15,0 0-22 16,0 0-8-16,0 75 52 15,0-22-21-15,0 5-13 16,0 1-7-16,0 0-4 16,0 2-1-16,0 0 4 15,0-1-17-15,0-1-8 16,0-2-4-16,0-6-3 16,0-7-1-16,0-4-7 0,0-7-18 15,3-4-44 1,-3-6-52-16,0-13-75 0,0-10-389 15</inkml:trace>
  <inkml:trace contextRef="#ctx0" brushRef="#br0" timeOffset="-111340.96">24146 10483 546 0,'0'0'41'16,"0"0"-33"-16,80-27 30 15,-36 18 81-15,7 2-15 16,9 4-19-16,7 3-30 15,8 0-10-15,2 0-22 16,10-2-4-16,7-3-1 16,9-5-10-16,13 1-1 15,8-2 2-15,7 0-2 16,5 0-6-16,4 5 4 16,2-2 1-16,-6 1-4 15,-1 3-2-15,-10-1 4 16,-7 1 3-16,-4 0-4 15,-4-1-1-15,3-5 3 0,1-1 0 16,4-2 6-16,4-1-8 16,0-2-2-16,-2 2 1 15,-2 1-2-15,-7 5 1 16,-2 1-1-16,-3 2 7 16,0 3-5-16,-2 1 0 15,1-2 8-15,4 1-6 16,5 1 7-16,6-1-1 15,0 2-5-15,-2 0-5 16,-9 0-1-16,-8 2 1 0,-12 5 0 16,-10 0 0-1,-13 0 5-15,-13-2-5 0,-11 0-1 16,-11-2 1-16,-4-3 2 16,-3 0-1-16,-2 0 6 15,-2 0-6-15,1 0 7 16,-5 0 8-16,-6 0 1 15,-3 0 0-15,-4 0-1 16,-2 0-4-16,-1 0 1 16,0 0-4-16,0 0-5 15,0 0-1-15,2 0-2 16,-2 0-1-16,1 0 0 16,-1 0 1-16,0 0-1 15,0 0 0-15,0 0 0 16,0 0 1-16,0 0 4 0,0 0 1 15,0 0 2-15,0 0-3 16,0 0-2-16,0 0-2 16,0 0-1-16,0 0 0 15,0 0 1-15,0 0 0 16,0 0 0-16,0 0-1 16,0 0 1-16,0 0 1 15,0 0-2-15,0 0 1 16,0 0-1-16,0 0 1 15,0 0 0-15,0 0-1 0,0 0 0 16,0 0 1 0,0 0-1-16,0 0 0 0,0 0 0 15,0 0 0-15,0 0 0 16,0 0 0-16,0 0 1 16,0 0-1-16,0 0-1 15,0 0 1-15,0 0-1 16,0 0 0-16,0 0-1 15,0 0-3-15,0 0 1 16,0 0-3-16,0 0-6 16,0 0-19-16,0 4-48 15,-4-1-82-15,-7-3-257 16</inkml:trace>
  <inkml:trace contextRef="#ctx0" brushRef="#br0" timeOffset="-106223.71">24335 15594 452 0,'0'0'157'15,"0"0"-60"-15,0 0-19 16,0 0-16-16,0 0 17 16,0 0 10-16,82-27-17 15,-63 34-28-15,0 13-21 16,-3 4-7-16,-3 7 9 16,-4 7-4-16,-3 4-8 15,-3 4 1-15,-3 3-2 16,0 7-7-16,0 8 14 0,0 4-6 15,-5 10-4-15,-11-6 8 16,-1 3-7-16,-5-5-3 16,0 0 0-16,4 3-2 15,0 2-3-15,8 0 0 16,3 1-1-16,0 0-1 16,-3-1 0-16,-7-5-1 15,-13-4 1-15,-13-1-2 16,-18 2 0-16,-18-2-2 15,-24-3 3-15,-22-7-4 16,-27-13-21-16,-21-13-28 16,-23-12-47-16,-8-13-58 15,8-4-202-15</inkml:trace>
  <inkml:trace contextRef="#ctx0" brushRef="#br0" timeOffset="-105106.87">24848 17043 426 0,'0'0'288'0,"0"0"-173"16,0 0-56-16,0 0-1 15,0 0-9-15,0 0 4 16,91-29 1-16,-26 29-7 0,29 8-15 16,36 6-10-1,36 3-1-15,34 4-13 0,34 9-5 16,27 1 3-16,24 0 23 15,4-2-17-15,-6-9-8 16,-20 3-4-16,-27-6-1 16,-32-3 1-16,-31 0 0 15,-30-3 1-15,-23-3-1 16,-25-2 1-16,-16-3 0 16,-21-3 3-16,-19 0-1 15,-15 0 2-15,-13 0 16 16,-5 0 12-16,-4-1-5 15,-2-1-15-15,0 1-13 16,0 1-6-16,-5 0-34 0,-25 0-126 16,-23-13-390-1</inkml:trace>
  <inkml:trace contextRef="#ctx0" brushRef="#br0" timeOffset="-60188.74">24359 14258 365 0,'0'0'0'15,"0"0"3"-15,0 0-3 16,0 0 14-16,0 0 17 16,0 0-4-16,0 0-8 15,0 0-3-15,-18 0 20 16,33 0 2-16,7 0-7 0,3 0-12 16,7 4-5-1,2 0-14-15,3 0 2 0,5 1 4 16,-2 0-4-16,2-1 2 15,3 2-2-15,1-4 0 16,6 2-2 0,5-4 0-16,4 0 7 0,6 0-7 15,2 0-1-15,5 0 1 16,3 0 16-16,0 0-16 16,-2-4-4-16,-4 2 4 15,-7 1 7-15,-3 1-7 16,-5 0 4-16,-5 0-6 15,-1 0 7-15,-2 0 1 16,-3 2-6-16,-1 3-4 16,1-4 4-16,3-1 11 0,3 0-9 15,7 0-2-15,5 0 3 16,2 0 19-16,2-3 7 16,-3-1 7-16,-3 1-12 15,-6 0-1-15,-2 3-12 16,-7 0-1-16,-3 0-8 15,-1 0-1-15,-3 0-2 16,3 0 5-16,1 0-5 16,2 0 3-16,2 0-3 15,4 0 2-15,7 0 3 16,2 0-4-16,-3 3 0 16,-4 0-1-16,-4 1 2 15,-10 1-1-15,-6-3 1 16,-5 2 2-16,-5-1-1 0,-1-1 3 15,1-2-5-15,-1 0 0 16,2 0 1-16,-3 0 0 16,-2 0 0-16,-1 0 1 15,-5 0-1-15,-5 0 3 16,-3 0-1-16,-4 0 5 16,-1 0 9-16,0 0 3 15,0 0-8-15,0 0-2 16,2 0-8-16,3 0 2 15,6 0-4-15,2 0 7 16,7 1-2-16,-3 4-5 16,0-1-1-16,-5-2 1 15,-3 3 0-15,-5-2-3 0,-1 0-1 16,-3 2-5-16,0-1-4 16,0 1 9-16,0 5 4 15,0-1 22-15,0 1-9 16,0 2-3-16,0 0-5 15,0 5 4-15,0 3 5 16,0 4-5-16,0 1-5 16,0 1 3-16,0 5-2 15,-1-2-1-15,-1 7 0 16,2 1-4-16,0 2 4 0,0 3 12 16,0 2 17-1,5 2-26-15,2 4-1 0,2 0-1 16,0-1 1-16,-1-2 8 15,0-5-5-15,-2-6-1 16,-1-5 0-16,-4-6 3 16,1-1-5-16,-2-2 3 15,0-1 5-15,0 2-11 16,0-2-1-16,0-3 1 16,0-2-3-16,0-2 1 15,0-3 0-15,0-2-1 16,0-1 0-16,0-3 1 15,0-1-1-15,0 1 0 16,0-1-1-16,0 2-1 16,-3 0 0-16,-8 0-2 0,-3 2 1 15,-3-5-5-15,-5 3 3 16,-4-5-2-16,-3 1 1 16,-7-2 2-16,-9 0 1 15,-6 0 2-15,-5 0-3 16,-4 0 1-16,-4 0 6 15,-5-1-3-15,-1-4 3 16,-2-1-3-16,4 0 0 16,2-2-1-16,7 0 0 15,2 3 1-15,-1-3 1 16,1 3-1-16,-1 1-2 16,1 0 2-16,1 0 0 15,-3 4-1-15,3 0 1 16,-2 0 0-16,4 0 3 0,0 0-3 15,2 0 0-15,1 5 2 16,5-2-2-16,-3 1 0 16,1 0-1-16,-3 0 3 15,-2 1-2-15,2-3 0 16,-3 0 0-16,2-2-3 16,3 0 3-16,-4 0 0 15,0 0 0-15,-2 0 0 16,-3 0 0-16,-2 0 0 15,3 0 0-15,5 0 0 16,1 0 1-16,6 0 2 16,4 0 1-16,3 1-1 15,4 2 1-15,1 1-2 0,-1 0-1 16,-5 2-1-16,0 0 1 16,1-1-1-16,-5 1 1 15,2 0 2-15,-2-1-2 16,-3 0-1-16,2-1 0 15,-3-1 1-15,-1 0 0 16,-1-2-1-16,1 0 0 16,5 1 0-16,5-1 0 15,2 3 2-15,4-2 2 16,2 1-3-16,7 0 0 16,1-2 0-16,3 0 1 15,2 1-2-15,-2-2-1 0,2 0 1 16,1 0 1-16,1 0-1 15,2 0-4-15,2 0 0 16,5 0 3-16,1 0-2 16,3 0 0-16,2 0 0 15,0 0-10-15,0 0-32 16,0 0-91-16,15 0-180 16,13 0-151-16</inkml:trace>
  <inkml:trace contextRef="#ctx0" brushRef="#br0" timeOffset="-58766.36">27716 14877 382 0,'0'0'47'16,"0"0"0"-16,0 0 91 15,0 0-37-15,0 0-37 16,0 0-17-16,-37 0-5 16,37 0 5-16,0 0-12 15,0-2-7-15,10-7 2 16,13-5-7-16,8-6-18 0,5-4-5 16,7-6 1-1,0-9 8-15,5-11-5 16,0-10 4-16,4-10-6 0,0-6-2 15,-1 1 0-15,0 0 0 16,-6 4-3-16,-2 1 3 16,-9 3-2-16,-7 4-9 15,-4 2 11-15,-9 7-1 16,-5-1 3-16,-2-3-7 16,-7 0 2-16,0-2-3 15,0 2-19-15,-2 5 14 16,-7 6 5-16,-2 1 6 15,-5 4-3-15,-5 5-1 16,-6 4-29-16,-1 5 33 16,-4 2 7-16,-1 2-7 15,-1 2-5-15,-3 2 5 16,4 0-2-16,5 3 2 0,0 0-2 16,3-1 2-16,3-2-1 15,1-1-4-15,5-3 4 16,-2-6 1-16,-1-2 0 15,1-3-12-15,-3 6-25 16,0 4 37-16,0 6 0 16,-3 2-5-16,-4 6-7 15,1 2 10-15,0-2 1 16,2 3 0-16,2-1 1 16,-1-1 0-16,1 0 1 15,-4-2-2-15,-3 0 1 16,-4 0 0-16,1 4-1 0,0-1-21 15,5 2-8-15,9 3 17 16,2 1 4-16,8 1 8 16,5 1 2-16,2 1 0 15,2 0 13-15,0 0-14 16,0-2-8-16,9-1 8 16,6 1 5-16,4-1 5 15,1-1-10-15,4 1 9 16,-1-1-7-16,3-2-1 15,-3 1 2-15,-1-4-3 16,-5-2 3-16,-1-3-3 16,-3 0 1-16,-6 0 5 15,-1 2-6-15,-3 1-4 0,-3 6 4 16,0 2 0 0,0 2 6-16,0 1 4 0,-1 0-10 15,-16 0 0-15,-11 0-2 16,-5 1 1-16,0 6 1 15,-4 2 1-15,4 4-1 16,2 0 0-16,3 0 0 16,6-3 0-16,9-5 1 15,10-3-1-15,3-1 0 16,0 1-6-16,20-1 6 16,14 1 25-16,12-1-7 15,11 4-17-15,6 4-1 0,5 2-3 16,5 3-5-16,5 2-163 15,1-5-428-15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14T03:25:10.35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1339 4688 371 0,'0'0'273'0,"0"0"-238"16,0 0-28-16,0 0 56 15,0 0 7-15,0 0-8 16,0 0 8-16,-9 0 0 15,9 0-21-15,0 0-13 16,0 0-2-16,0-10 2 16,0-6 7-16,0-4-38 15,-3-9 1-15,0-5-1 16,0-9 0-16,3-9-4 16,0 0 0-16,0 3 6 0,0 4-2 15,3 9 10-15,9 9 0 16,-3 7-12-16,1 8 2 15,-2 3 0-15,-2 2 0 16,0 4 3-16,1 0-6 16,-4 0-2-16,-1 3 0 15,2 0 0-15,5 3-4 16,6 20 4-16,8 10 2 16,-1 9 6-16,-3 9-5 15,-7 6 3-15,-6 2 9 16,-4 0-2-16,-2-4-7 15,0-3-5-15,-6-5-1 16,-2-7-5-16,4-1-48 16,4-11-26-16,0-7-74 15,0-10-74-15,0-11-348 16</inkml:trace>
  <inkml:trace contextRef="#ctx0" brushRef="#br0" timeOffset="219.89">1221 4523 890 0,'0'0'26'16,"0"0"-12"-16,0 0-12 15,0 0 12-15,0 0 2 0,0 0-17 16,66-3 1-16,-20 3-54 15,6 0-241-15</inkml:trace>
  <inkml:trace contextRef="#ctx0" brushRef="#br0" timeOffset="1017.33">1946 4870 1016 0,'0'0'15'0,"0"0"-15"16,0 0 0-16,0 0 16 15,0 0 2-15,13 77-2 16,-13-55 3-16,-16 0-18 16,-17-1-1-16,-19-4 0 15,-12-1-29-15,1-8-62 16,4-5-83-16,18-3-171 16</inkml:trace>
  <inkml:trace contextRef="#ctx0" brushRef="#br0" timeOffset="1343.44">2483 4197 869 0,'0'0'137'16,"0"0"-137"-16,0 0-2 15,0 0 2-15,0 0 70 16,0 114 0-16,0-64-11 16,0 9-10-16,6 1-30 0,3-2-13 15,-2-3 1-15,-4-2-6 16,-1-6-1-16,-2-5-3 15,0-3-40-15,0-11-20 16,-2-9-116-16,1-15-215 16</inkml:trace>
  <inkml:trace contextRef="#ctx0" brushRef="#br0" timeOffset="1812.09">2500 4258 965 0,'0'0'29'15,"0"0"-7"-15,0 0 45 0,0 0-32 16,0 0-19-16,0 0-14 16,64-37-2-16,-20 37-5 15,0 0-11-15,-6 11-36 16,-15 4 4-16,-5 1 36 15,-15 1-6-15,-3 2 9 16,-6 1 6-16,-15 2 3 16,-1-2 1-16,2-3 3 15,4 0-4-15,7-3 3 16,7-1-3-16,2 1 0 16,0 1 2-16,11 0-2 15,8 2 0-15,6 0 0 0,-2-2 9 16,2 3 8-16,-4-3-1 15,-7 0 27-15,-4 1-18 16,-4 1-6-16,-3 4-2 16,-3 4-2-16,0 1-4 15,-9 6-4-15,-18 0 1 16,-9 2-7-16,-13-1 0 16,-12-7-1-16,-3-1-28 15,-2-8-50-15,3-3-76 16,11-11-345-16</inkml:trace>
  <inkml:trace contextRef="#ctx0" brushRef="#br0" timeOffset="3214.31">1341 4582 66 0,'0'0'176'15,"0"0"-150"-15,0 0 35 16,0 0 23-16,0 0-15 15,0 0 18-15,0 0-3 16,0 0 1-16,0 0-30 16,0 0-27-16,0 0-11 15,0 0-1-15,0 0 6 16,0 0 19-16,11 0 2 16,3 2-31-16,5-2 2 15,1 0-5-15,-4 0-1 0,-1 0-7 16,-5 0-1-16,-7 0-49 15,-3 5-86-15,0-1-168 16,-3-1-171-16</inkml:trace>
  <inkml:trace contextRef="#ctx0" brushRef="#br0" timeOffset="38530.76">10733 4114 660 0,'0'0'161'16,"0"0"-155"-16,0 0-5 15,0 0 10-15,0 0 9 16,0 0-3-16,0 0 22 16,-84-23-22-16,59 23-10 15,-2 0-7-15,-1 15 0 16,1 6 0-16,2 5 0 16,5 1 2-16,4 2-2 0,7-5-2 15,4-2-1 1,5-2-6-16,0-3 6 0,8 0-3 15,13-3 6-15,4-1 3 16,2 0-2-16,2-2 4 16,-4 0 3-16,-1-1-2 15,-4 3-1-15,-6 2-1 16,-5 3 1-16,-5 3 0 16,-4 1 5-16,0 0 9 15,0 0-1-15,-10-2 4 16,-7-4-3-16,-5-1 4 15,-5-7 18-15,-4-4-27 0,-2-4 10 16,-1 0-1 0,1-1-14-16,5-13 2 0,7-5-6 15,12-3-5-15,9-4-25 16,6-5-79-16,30 1-95 16,14 4-239-16</inkml:trace>
  <inkml:trace contextRef="#ctx0" brushRef="#br0" timeOffset="38916.11">10922 4306 157 0,'0'0'625'0,"0"0"-610"16,0 0 20-16,0 0 67 0,0 0-23 16,-91 32-18-16,78-9-15 15,6 5-16-15,5 7-3 16,2-3-22-16,2-1-5 15,17-4-1-15,5-6 1 16,3-6-5-16,3-5-9 16,-5-10 0-16,-1 0-5 15,-7-10 19-15,-4-15 7 16,-9-5-5-16,-4-6-1 16,0-3 3-16,0 0 6 15,-1 5-2-15,-4 9 8 16,5 9 11-16,0 9 1 15,0 4-11-15,0 3-7 16,0 9-10-16,12 19 0 0,3 13 10 16,0 7 3-16,1 1-8 15,-5 3-3-15,0-3-2 16,0-3-17-16,1-2-42 16,4-10-82-16,4-13-251 15,-1-16-171-15</inkml:trace>
  <inkml:trace contextRef="#ctx0" brushRef="#br0" timeOffset="39447.73">11303 4299 917 0,'0'0'125'0,"0"0"-111"0,0 0-9 16,0 0 80-16,-53 98-54 15,52-61-15-15,1 4-10 16,0-5-6-16,9-5-5 16,2-8-27-16,-4-9-21 15,-3-9-2-15,-2-5 12 16,-1-2 43-16,2-20 9 16,0-9-5-16,-3-6-3 15,0-1 13-15,0-2 6 16,0 5 20-16,0 9-5 15,3 11-3-15,2 9-19 0,1 6-13 16,7 6 2 0,4 22-2-16,5 11 14 0,2 4-13 15,-6-2 5-15,0-1-6 16,-6-7-1-16,-4-9-4 16,-5-9 5-16,-1-7-8 15,-2-8-6-15,0 0 8 16,0-13 6-16,0-13 0 15,0-5 0-15,0 1 0 16,1-1 2-16,10 4-1 16,5 8 2-16,2 8-2 15,3 11 0-15,1 0 2 16,1 20 2-16,-5 10 0 16,0 8-2-16,-6 3-3 15,1 2-3-15,-1-3-2 0,6-2-50 16,1-4-171-16,5-9-348 15</inkml:trace>
  <inkml:trace contextRef="#ctx0" brushRef="#br0" timeOffset="39627.05">11953 4506 966 0,'0'0'105'0,"0"0"-96"15,0 0 96 1,0 0-58-16,0 0-46 0,0 0 3 16,105 23-4-16,-31-4-23 15,8-2-175-15,-4-5-309 16</inkml:trace>
  <inkml:trace contextRef="#ctx0" brushRef="#br0" timeOffset="39798.93">11950 4738 1117 0,'0'0'95'16,"0"0"-95"-16,0 0 0 16,0 0 5-16,100-13-5 0,-12 8-45 15,17-5-158-15,0-2-350 16</inkml:trace>
  <inkml:trace contextRef="#ctx0" brushRef="#br0" timeOffset="40504.87">12903 4940 835 0,'0'0'148'0,"0"0"-125"16,0 0-11-16,0 0 54 15,35-110-2-15,-24 58-30 16,4-10-20-16,2-11-4 0,4-7-10 15,3-8-7 1,2-8-9-16,4 3 9 0,-3 11 7 16,-3 15 0-16,-6 25 8 15,-6 18-1-15,-5 15-6 16,-4 9 1-16,0 0-2 16,3 17-4-16,6 22 4 15,5 23 9-15,5 15 0 16,-1 8-5-16,-3 7-4 15,-7 0 0-15,-8 0 0 16,-3-5-11-16,0-10-56 16,0-12-120-16,0-18-141 15,-1-21-278-15</inkml:trace>
  <inkml:trace contextRef="#ctx0" brushRef="#br0" timeOffset="40654.47">13091 4574 729 0,'0'0'154'0,"0"0"-146"16,0 0 74-16,0 0 31 15,0 0-98-15,0 0-15 16,87-43-26-16,-10 37-28 16,16-5-167-16,5-6-241 15</inkml:trace>
  <inkml:trace contextRef="#ctx0" brushRef="#br0" timeOffset="41049.17">14028 4291 337 0,'0'0'649'0,"0"0"-642"16,0 0 14-16,0 0 57 15,-108 10-23-15,65 17-15 16,1 11 0-16,5 5-15 16,7 7 0-16,11 2-14 15,14-1-3-15,5-3-8 16,17-3-3-16,25-7 2 16,14-11-6-16,10-13-14 15,3-14-12-15,-7 0-1 0,-10-27-3 16,-11-9 29-16,-11-10 6 15,-8-5 0-15,-13-6-4 16,-9 1-11-16,0 3 7 16,-17 13 10-16,-11 14 0 15,-12 9 0-15,-5 11-3 16,-4 6-7-16,6 0-56 16,11 3-45-16,11 14-123 15,14 3-195-15</inkml:trace>
  <inkml:trace contextRef="#ctx0" brushRef="#br0" timeOffset="41259.72">13873 4539 799 0,'0'0'136'15,"0"0"-134"-15,0 0 38 16,0 0 41-16,0 0-39 16,0 0-40-16,0 0 17 15,86 2-19-15,-34-2-57 16,2 0-186-16,-8-6-196 16</inkml:trace>
  <inkml:trace contextRef="#ctx0" brushRef="#br0" timeOffset="41479.62">13900 4478 512 0,'0'0'331'16,"0"0"-331"-16,0 0 0 15,0 0 27-15,0 0 61 16,19 75-38-16,-1-48-29 15,0 6-17-15,-3 5-4 0,1-1-63 16,1-5-220-16,0-6-320 16</inkml:trace>
  <inkml:trace contextRef="#ctx0" brushRef="#br0" timeOffset="41772.57">14538 4296 870 0,'0'0'11'0,"0"0"-3"16,0 0-5-16,0 0 111 15,-12 98-34-15,8-49-29 16,1 6-8-16,-2 3-29 16,2 2-10-16,-3-5-4 15,2 1-9-15,-1-9-33 16,1-10-77-16,4-7-210 16,0-16-288-16</inkml:trace>
  <inkml:trace contextRef="#ctx0" brushRef="#br0" timeOffset="42254.55">14461 4346 657 0,'0'0'160'16,"0"0"-148"-16,0 0 98 15,0 0-37-15,0 0-73 16,0 0-1-16,50-1 1 15,-6 20 0-15,2 5-14 16,-7 0-85-16,-13-2-22 16,-14-2-3-16,-12-4 81 15,0-2-1-15,-9-2 22 16,-10-1 22-16,-7-1 15 16,4-1-14-16,4 1 22 0,5 0-10 15,7 1-1-15,4 2 13 16,2 3-18-16,0 1 16 15,11 1 9-15,8 1 1 16,1 1-13-16,4 2-15 16,1 1 25-1,-3 2-24-15,-5-1 17 0,-6 0-15 16,-8 2-7-16,-3-3-1 16,0 0 2-16,-19-1-1 15,-5-3 5-15,-7-2 20 16,-5-3 11-16,-3-6-15 15,-1-2-2-15,-3-6-5 16,2 0 6-16,6-6-1 0,5-18-17 16,12-5-3-16,18-7-28 15,5-8-169-15,38-4-393 16</inkml:trace>
  <inkml:trace contextRef="#ctx0" brushRef="#br0" timeOffset="42938.68">15202 4478 308 0,'0'0'403'0,"0"0"-397"16,0 0-5-16,0 0 27 16,-106 18 30-16,69 11-12 15,2 11 24-15,7 5-7 16,7 5-22-16,12 2-15 16,9-3-24-16,5-8-2 15,26-7-2-15,10-12 2 0,11-8 0 16,3-12 0-16,1-2-16 15,-1-13 8-15,-7-17 7 16,-8-12 0-16,-13-12 0 16,-10-5-1-16,-14 0 0 15,-3 9 2-15,-12 9 0 16,-18 13 18-16,-8 10-14 16,-6 6-4-16,-1 7 0 15,3 5-34-15,13 0-28 16,12 15-136-16,17 3-257 15</inkml:trace>
  <inkml:trace contextRef="#ctx0" brushRef="#br0" timeOffset="43158.85">15103 4645 561 0,'0'0'398'16,"0"0"-398"-16,0 0 4 15,0 0 40-15,0 0-5 16,0 0-34-16,93 0-5 16,-51 0-63-16,-2-3-165 15,-7-7-213-15</inkml:trace>
  <inkml:trace contextRef="#ctx0" brushRef="#br0" timeOffset="43366.29">15167 4572 426 0,'0'0'362'0,"0"0"-338"15,0 0 7-15,0 0 4 16,0 0 56-16,0 0-29 0,-16 102-36 15,16-63-24 1,3 5-2-16,12-1-2 16,3-2-89-16,4-5-132 0,2-10-155 15</inkml:trace>
  <inkml:trace contextRef="#ctx0" brushRef="#br0" timeOffset="43848.63">15755 4361 420 0,'0'0'179'0,"0"0"-149"16,0 0 94-16,0 0-9 16,0 0-37-16,0 0-30 15,-72-19 8-15,44 19-16 16,-2 8 3-16,2 8-12 16,1 4-2-16,3 6-8 15,2 7 0-15,2 6 5 16,1 5-6-16,6 5 7 15,4 4-14-15,9-1-2 0,2 0-10 16,23-6-2 0,15-2-1-16,5-11-16 0,5-8-2 15,-2-5-13-15,-6-9-1 16,-8-8 4-16,-9-3-9 16,-9 0 19-16,-7 0 20 15,-5-3 7-15,-4-4-2 16,0-1 5-16,0 1-8 15,0-2-2-15,-4 2-6 16,-1-1-49-16,-1-1-136 16,4-4-330-16</inkml:trace>
  <inkml:trace contextRef="#ctx0" brushRef="#br0" timeOffset="44224.62">15852 4821 320 0,'0'0'286'0,"0"0"-269"16,0 0 48-16,0 0 8 15,0 0-54-15,0 0 1 16,-9 56 39-16,8-30-13 15,1 1-46-15,0 0-3 16,0-3-82-16,0-5-143 16,0-9-80-16</inkml:trace>
  <inkml:trace contextRef="#ctx0" brushRef="#br0" timeOffset="44398.47">15801 4663 678 0,'0'0'0'0,"0"0"-27"16,0 0-42-16,0 0-175 16</inkml:trace>
  <inkml:trace contextRef="#ctx0" brushRef="#br0" timeOffset="44764.66">15962 4749 424 0,'0'0'421'0,"0"0"-394"16,0 0 32-16,0 0-9 15,0 0 8-15,-3 76-13 16,11-44-40-16,0-2 4 15,0-3-9-15,-3-4-2 16,-2-6-12-16,-3-5-12 16,0-7-4-16,0-5-19 15,0 0 49-15,0-2 4 16,3-14 6-16,4-5-10 16,6-2 0-16,3-2 1 0,4-4-1 15,2 2 0 1,-2 6 0-16,0 9 0 0,-7 8 2 15,-1 4 15-15,-2 5-10 16,-2 20 6-16,0 4 6 16,-1 7-10-16,-1 3-9 15,-3 3 0-15,0 1-27 16,0 0-81-16,-2-4-325 16</inkml:trace>
  <inkml:trace contextRef="#ctx0" brushRef="#br0" timeOffset="62369.88">15445 5208 374 0,'0'0'253'15,"0"0"-232"-15,0 0-18 16,0 0 79-16,0 0 38 15,0 0-36-15,0 0-16 0,-12 10-40 16,34-5 6 0,13-3 16-16,14 1-10 0,10-1-8 15,13 1-14-15,10-3 1 16,6 0-16-16,6 0-3 16,0 0 3-16,-3 0-3 15,-9 0 0-15,-15 0 0 16,-18 0 0-16,-17 0-1 15,-17 0 0-15,-11 0-1 16,-4 0-9-16,0 0-10 16,-6 2-12-16,-22 4-51 15,-16 2-92-15,-12 0-349 0</inkml:trace>
  <inkml:trace contextRef="#ctx0" brushRef="#br0" timeOffset="62648.98">15592 5470 873 0,'0'0'136'0,"0"0"-125"16,0 0 53-16,0 0 58 16,0 0-37-16,0 0-27 15,66-26-35-15,13 16-3 16,16 2 4-16,6 3-11 15,-9 3-8-15,-10-3 5 16,-16 0-6-16,-18 3 5 0,-14 1-8 16,-15-1 2-16,-10 1-1 15,-3 0-1-15,-6 1-1 16,0 0-30-16,4-5-91 16,0-10-240-16</inkml:trace>
  <inkml:trace contextRef="#ctx0" brushRef="#br0" timeOffset="64818.12">12715 5134 562 0,'0'0'136'15,"0"0"-22"-15,0 0-53 16,0 0-23-16,0 0 2 16,0 0 14-16,0 0-1 15,30 18 0-15,21-7 12 16,19 1-30-16,16 3-19 15,14-1-9-15,9 0-2 16,-3 0-5-16,-7-1 0 16,-16-1 0-16,-16-3-1 15,-16-1 2-15,-18-3-3 0,-17-3 2 16,-11 0-1-16,-5-2-4 16,0 0-3-16,0 0 8 15,-5 0 0-15,-10 0-33 16,-1 1-60-16,7 3-86 15,9 1-247-15</inkml:trace>
  <inkml:trace contextRef="#ctx0" brushRef="#br0" timeOffset="65228.98">14101 5304 551 0,'0'0'22'16,"0"0"-15"-16,0 0 53 16,0 0 51-16,0 0-18 15,0 0-12-15,45 0-5 16,2 10 4-16,17 0-33 15,16-2-25-15,9 1-22 16,-1-1 6-16,-4-4-5 16,-8 2-2-16,-8-2-2 15,-10-1 3-15,-13 0 2 16,-15-3-1-16,-14 1-1 0,-10-1 2 16,-4 0 6-16,-2 0 15 15,0 0 8-15,0 0-10 16,0 0-4-16,0 0-10 15,0 0-6-15,0 0-1 16,0 2-4-16,0-2-20 16,4 0-56-16,12 0-207 15</inkml:trace>
  <inkml:trace contextRef="#ctx0" brushRef="#br0" timeOffset="79373.81">24565 11127 318 0,'0'0'31'16,"0"0"87"-16,0 0 39 15,0 0-30-15,0 0-22 16,0 0-26-16,0 0-11 0,0 0-25 15,4-31-15-15,-4 31-9 16,0 0-10-16,0 7-2 16,0 11 9-16,0 8 26 15,-4 6-11-15,-6 3-6 16,3 1 2-16,-3 3 0 16,4 2-6-16,0-2-7 15,0 0 3-15,0 1-9 16,0-3-3-16,3-5-2 15,1-3-3-15,2-7 0 16,0-4-4-16,0-3-32 16,0-4-73-16,8-5-135 0,5-3-377 15</inkml:trace>
  <inkml:trace contextRef="#ctx0" brushRef="#br0" timeOffset="79768.34">24924 11330 749 0,'0'0'35'15,"0"0"10"-15,0 0 88 0,0 0-58 16,0 0-58-1,0 0-13-15,-44 41 25 0,27-12-5 16,3 4-11-16,4 1-7 16,5-1-1-16,5 0 4 15,0-4-7-15,4-2-1 16,15-6 0-16,4-6 2 16,3-7-3-16,1-6 0 15,-2-2-8-15,-5-9 7 16,-8-13 1-16,-8-11 0 15,-4-5-2-15,0-6 2 16,-4 2 0-16,-13 0-2 0,-4 9 2 16,-1 5-1-1,-2 6-8-15,3 5-30 0,2 9-36 16,8 5-92-16,8 3-306 16</inkml:trace>
  <inkml:trace contextRef="#ctx0" brushRef="#br0" timeOffset="80575.37">25357 11300 380 0,'0'0'158'0,"0"0"-94"16,0 0 98-16,0 0-35 15,0 0-63-15,0 0-35 16,-2 18 24-16,2 5 6 16,0 4-27-16,0 3-10 15,0 5-6-15,0 0-7 16,0 1-1-16,0 0-5 16,0-5 1-16,2-4-2 15,-1-10-2-15,1-4 0 0,-1-8 0 16,-1-3 2-16,0-2 2 15,3 0 8-15,0-7 10 16,1-15 2-16,-1-6-23 16,2-7-1-16,-2-2 0 15,0 0-1-15,2 2-4 16,2 6 4-16,2 5-3 16,-2 10 1-16,2 2 1 15,0 7 1-15,-3-1-2 16,-1 6 1-16,1-2-1 15,-2 2 1-15,2 0-2 16,1 0 4-16,1 14 1 0,1 5-1 16,0 7 3-1,-2 4-1-15,1 3 0 16,-2 3 3-16,1 0-3 0,-1-4 1 16,-1-2-2-16,-1-5-1 15,1-5 0-15,-1-1-6 16,2-5-31-16,-3-2-81 15,1-7-215-15,1-2-342 16</inkml:trace>
  <inkml:trace contextRef="#ctx0" brushRef="#br0" timeOffset="81050.95">25898 11403 695 0,'0'0'11'0,"0"0"60"16,0 0 59-16,0 0-100 16,0 0-16-16,0 0-6 15,0 0-7-15,-85-27 0 16,67 41-2-16,0 4 1 15,3 5 0-15,2-1 0 16,4 0 1-16,6 0-1 16,3-5-1-16,0-1-3 0,12 0 3 15,10 0 1-15,2-2-2 16,0 0-5-16,-3 0-3 16,-3-5 10-16,-6 1 1 15,-2-1 1-15,-4-1 5 16,-5 0-1-16,-1 3-1 15,0-1 4-15,0 3 1 16,-10 1-2-16,-3 0 1 16,-5-1-1-16,-5-2-1 15,-5-2 1-15,-5-1-4 16,-8-5 1-16,-7-3-3 16,-4 0-2-16,-2-7-3 15,4-6-33-15,7-5-87 0,12-2-244 16</inkml:trace>
  <inkml:trace contextRef="#ctx0" brushRef="#br0" timeOffset="96696.15">18937 11460 644 0,'0'0'77'16,"0"0"-36"-16,0 0 55 15,0 0 14-15,0 0-41 16,0 0-26-16,0 0-24 15,0 0 40-15,-9 83-18 16,1-37-5-16,2 7-15 16,2 4 2-16,-1 5-4 15,-1 3 0-15,-2 0-9 16,-3-4-10-16,2-8 2 16,-1-7-1-16,2-10-1 15,1-8-1-15,4-5-27 16,0-7-19-16,3-10-68 0,0-6-113 15,0 0-254-15</inkml:trace>
  <inkml:trace contextRef="#ctx0" brushRef="#br0" timeOffset="97051.14">19245 11727 959 0,'0'0'31'16,"0"0"-25"-16,0 0 34 0,0 0-12 15,0 0 28-15,0 0-25 16,-86 99-7-16,86-58-10 16,0-2-14-16,16-6 0 15,7-8 1-15,2-6-1 16,-1-9 0-16,-5-9 7 15,-4-1 1-15,-3-13 3 16,-3-13-3-16,-3-8-8 16,-6-8 4-16,0-3-4 15,0 3-3-15,-10 5 3 16,-5 11 0-16,3 9-4 16,6 10-15-16,0 7-27 15,6 0-71-15,0 10-174 16,0 7-40-16</inkml:trace>
  <inkml:trace contextRef="#ctx0" brushRef="#br0" timeOffset="97638.66">19675 11637 499 0,'0'0'170'15,"0"0"-119"-15,0 0 91 16,0 0-18-16,0 0-63 15,0 0-41-15,0 42 21 16,-1 0 20-16,-2 8-35 16,1 4-13-16,-1 4-5 15,0-5-1-15,1 0-7 16,1-11 0-16,1-7 0 16,0-9 0-16,0-11-2 0,0-8-2 15,0-4 1 1,0-3 3-16,0-5 1 0,0-20 12 15,0-6-13-15,0-8-4 16,0-3 4-16,9-3-3 16,3 4-7-16,3 10-2 15,0 6 8-15,1 10 2 16,-4 7-5-16,1 5 2 16,0 1-3-16,1 2 8 15,0 0 4-15,4 17-2 16,-3 8 4-16,1 8-4 15,-7 8 0-15,-4 2-1 16,-5-2 3-16,0-2-3 16,0-5 0-16,0-3-1 15,-3-5-17-15,3-3-51 0,0-6-87 16,0-5-270-16</inkml:trace>
  <inkml:trace contextRef="#ctx0" brushRef="#br0" timeOffset="98442.46">20182 11780 513 0,'0'0'124'15,"0"0"-72"-15,0 0 117 16,0 0-82-16,0 0-46 0,0 0-12 15,-57-32-16-15,44 35-13 16,-3 11 0-16,-1 6-1 16,4 0-3-16,1 3-2 15,2-2-4-15,4-4-9 16,3-2-1-16,3-3-6 16,0-2 13-16,0-2-5 15,0 0-10-15,7 1 14 16,6 0 10-16,2 1 8 15,3 2 4-15,-1-1-8 16,0 0 6-16,-1 2-3 16,-2-2 3-16,-2 3-3 0,-1 2 7 15,-7 3 9-15,-4 3-3 16,0 4-1-16,0 6-5 16,-19-3-9-16,-9-2 1 15,-13-4-2-15,-17-8-6 16,-22-6-63-16,-16-9-251 15</inkml:trace>
  <inkml:trace contextRef="#ctx0" brushRef="#br0" timeOffset="99163.03">12945 11388 924 0,'0'0'0'0,"0"0"1"16,-36 81 33-16,26-40 36 15,4 7-10-15,3 3-15 16,1 7-13-16,1 2-14 16,-2 1-1-16,-1 4-17 0,-4-5 3 15,3-9-3-15,-1-5-1 16,3-11-9-16,3-7-52 16,0-9-68-16,11-13-194 15,11-6-225-15</inkml:trace>
  <inkml:trace contextRef="#ctx0" brushRef="#br0" timeOffset="99486.8">13264 11688 39 0,'0'0'1024'0,"0"0"-1022"16,-101-2-1-1,62 26 46-15,5 9-8 0,7 4-16 16,12 6-12-16,10 0-4 16,5-3-7-16,14-4 0 15,17-9-12-15,8-12-1 16,3-9 6-16,-2-6 7 16,-6-6 2-16,-5-16 9 15,-12-10-8-15,-9-4-3 16,-8-3 3-16,0 0-3 15,-12 6 0-15,-9 7-5 16,-3 11-22-16,2 5-61 16,4 7-74-16,6 3-196 15,11 0-182-15</inkml:trace>
  <inkml:trace contextRef="#ctx0" brushRef="#br0" timeOffset="100005.57">13697 11568 659 0,'0'0'34'0,"0"0"89"0,0 0-43 16,0 0-46-16,0 0 83 15,-8 105-48-15,4-60-28 16,-2 1-18-16,0 1-16 16,2-3-6-16,2-1 2 15,2-6-3-15,0-10-1 16,0-10 0-16,0-9-8 15,0-5-8-15,2-3 17 16,2-1 6-16,3-18-1 16,1-8-5-16,-1-7-3 0,-1-3 0 15,3 1 2-15,0 2 0 16,2 9-1-16,2 6 2 16,-4 9 0-16,0 5 2 15,-2 5-2-15,1 0 2 16,1 3 1-16,1 16 3 15,4 10 11-15,-2 6-10 16,-2 3-7-16,-3 1-2 16,1-1-1-16,4-2-35 15,-2-6-51-15,5-8-101 16,2-10-256-16</inkml:trace>
  <inkml:trace contextRef="#ctx0" brushRef="#br0" timeOffset="100439.92">14268 11698 856 0,'0'0'8'15,"0"0"20"-15,0 0 49 16,0 0-19-16,0 0-37 15,0 0-1-15,0-14-6 16,0 14-13-16,0 0-1 16,-8 0 0-16,-11 0 1 0,-3 0 5 15,-1 4-4-15,0 7 0 16,3 6-2-16,2 2 0 16,2 3-1-16,4 1-2 15,6 1 2-15,3-3-9 16,3-2-16-16,0-2 11 15,15-2-3-15,2-2 16 16,2-1 0-16,-3 1 2 16,-4-4 5-16,-1 4-3 15,-3-2 0-15,-3 2-2 16,-1 3 0-16,-2 2 1 16,-2 3-2-16,0 5 1 15,-25-1-1-15,-20 2-3 16,-25-2-56-16,-26-3-194 15,-29-8-246-15</inkml:trace>
  <inkml:trace contextRef="#ctx0" brushRef="#br0" timeOffset="101106.48">7192 11344 306 0,'0'0'635'15,"0"0"-627"-15,0 0 27 16,0 0 29-16,0 0-51 0,0 0 45 16,-22 81-5-1,17-33-12-15,4 8-1 0,1 4-9 16,0-1-11-16,0 3 1 16,0 2 0-16,0 0-13 15,0-4-4-15,0-8-4 16,0-12-3-16,0-11 1 15,0-7-21-15,1-9-24 16,1-8-26-16,1-5-56 16,1 0-23-16,-1-18-172 15</inkml:trace>
  <inkml:trace contextRef="#ctx0" brushRef="#br0" timeOffset="101535.48">7592 11643 879 0,'0'0'2'16,"0"0"-1"-16,0 0 37 16,0 0-21-16,-82 19 20 0,52 4 18 15,4 4-19-15,6 1-20 16,5 0-11-16,13-2-5 16,2-4-3-16,6-7-9 15,24-6-14-15,6-9 11 16,4 0-22-16,-1-9 29 15,-8-10 8-15,-5-8 10 16,-13-3-8-16,-10-2-1 16,-3 2 2-16,-9 2 7 15,-12 7-9-15,-6 9-1 16,-1 6-3-16,3 6-27 16,4 0-82-16,13 0-251 15</inkml:trace>
  <inkml:trace contextRef="#ctx0" brushRef="#br0" timeOffset="102003.71">7973 11472 891 0,'0'0'53'0,"0"0"-34"16,0 0 68-16,0 0-56 16,0 0-30-16,-16 75 48 15,7-26-15-15,0 2-11 0,2 0-16 16,4-3-7-16,3-6 3 16,0-7-3-16,0-8-1 15,0-10-11-15,0-12-1 16,0-5-12-16,6 0 25 15,3-19 30-15,0-11-30 16,0-6-1-16,-2-4 1 16,-4-2 0-16,0 4 3 15,3 4-1-15,2 10 0 16,1 10 2-16,1 8 0 16,0 6-4-16,2 0 3 15,2 6 7-15,3 17 1 16,-3 10 13-16,4 5 0 0,-6 7-8 15,-3-1-7-15,3 1-8 16,0-1-2-16,-2-5-11 16,2-8-43-16,2-8-57 15,2-10-101-15,2-11-270 16</inkml:trace>
  <inkml:trace contextRef="#ctx0" brushRef="#br0" timeOffset="102418.23">8488 11575 912 0,'0'0'89'16,"0"0"-44"-16,0 0 70 0,0 0-86 16,0 0-16-16,0 0-7 15,-77-28-6-15,56 54-1 16,6 6 1-16,0 2-1 15,6-1-1-15,3 0 0 16,6-3-7-16,0-5-14 16,0-5-13-16,0-6 20 15,6-1 11-15,3-6 2 16,3 4 4-16,-2-3-1 16,2 3 2-16,5 0 3 15,2 6-4-15,1 0-1 16,-1 2 1-16,-3 3 9 15,-5 4-9-15,-8-2-2 0,-3 1 1 16,-5-4 0-16,-23 1 1 16,-13-2 7-16,-12-8 3 15,-13-7-8-15,-7-5 8 16,6 0-8-16,10-17-3 16,26-7-18-16,31-13-111 15,16-13-547-15</inkml:trace>
  <inkml:trace contextRef="#ctx0" brushRef="#br0" timeOffset="102598.75">8824 11487 1117 0,'0'0'0'15,"0"0"-2"-15,0 0-2 16,0 0-12-16,0 0-95 16,0 0-236-16</inkml:trace>
  <inkml:trace contextRef="#ctx0" brushRef="#br0" timeOffset="104986.8">1348 9465 435 0,'0'0'327'15,"0"0"-322"-15,-85 0-5 16,37-7 19-16,-10-1 50 16,-12-2-5-16,-1 1 10 15,5 0 4-15,5 3-27 16,14 1-26-16,7 2-15 15,13 0-2-15,12 1-3 16,6 2-4-16,8-1 3 0,1-1 5 16,0-6-9-16,18-9-20 15,15-7-13-15,7-8-16 16,2-5 28-16,2-4 7 16,-8-7 7-16,-3-5 7 15,-11 2 1-15,-8 2 18 16,-7 12-2-16,-5 12 24 15,-2 8-15-15,0 9 22 16,0 4 0-16,0 2-26 16,0 2 6-16,0 0-8 15,0 0-20-15,0 0 0 16,0 23-14-16,0 17 14 16,0 15 2-16,-2 14 16 15,-5 8-12-15,-4 5 0 16,-2-2 8-16,4-5-9 0,3-8-5 15,3-6-1 1,3-8-16-16,0-6-54 0,18-12-79 16,18-15-262-16</inkml:trace>
  <inkml:trace contextRef="#ctx0" brushRef="#br0" timeOffset="105555.03">1712 8961 895 0,'0'0'63'0,"0"0"-61"16,0 0 18-16,0 0 15 15,0 0-9-15,-24 78 37 16,15-25-9-16,0 10-11 16,0 10-16-16,-1 6-20 15,1-4-5-15,0-4-1 16,-1-15 1-16,2-11-2 16,-1-14-6-16,6-12 0 15,3-9-9-15,0-10-5 0,0 0 14 16,0-16 1-16,18-12-1 15,6-7-26-15,3-2 20 16,-2-3-4-16,2 1 11 16,-5 2-5-16,-4 6-1 15,-5 9 11-15,-5 7 0 16,-2 8 2-16,-3 7-6 16,0 0 3-16,3 4-21 15,6 18 16-15,3 10 6 16,7 9 1-16,2 3-1 15,1 1 3-15,-8 0-7 16,-8-1 4-16,-9-2 0 16,0 0-3-16,-23-8 2 0,-8-5 1 15,-12-10 2-15,1-9 11 16,-4-10 4-16,4 0-6 16,5-8 2-16,10-16-13 15,21-11-9-15,7-9-49 16,43-12-367-16</inkml:trace>
  <inkml:trace contextRef="#ctx0" brushRef="#br0" timeOffset="105774.17">2197 9361 988 0,'0'0'65'0,"0"0"-65"15,0 0 0-15,0 0 1 16,-33 83 25-16,27-36-13 16,3 4 2-16,3 5-14 15,0 0-1-15,0 0-41 16,0-4-105-16,-3-8-204 16,3-15-222-16</inkml:trace>
  <inkml:trace contextRef="#ctx0" brushRef="#br0" timeOffset="105930.46">2234 9392 649 0,'0'0'76'0,"0"0"-72"15,0 0-4-15,0 0-33 16,0 0-222-16</inkml:trace>
  <inkml:trace contextRef="#ctx0" brushRef="#br0" timeOffset="106187.07">2625 8735 867 0,'0'0'118'0,"0"0"-84"16,0 0 0-16,0 0-31 16,0 0 16-16,-59 125 74 15,43-41-48-15,0 11-9 16,7 6-24-16,-2 3-12 16,4-7-5-16,-2-2-32 15,5-11-38-15,2-11-121 16,2-15-179-16</inkml:trace>
  <inkml:trace contextRef="#ctx0" brushRef="#br0" timeOffset="106357.61">2340 9273 791 0,'0'0'52'15,"0"0"31"-15,0 0 78 16,0 0-75-16,0 0-32 15,0 0-43-15,69-41-11 16,16 39-19-16,23 2-70 16,6 0-131-16,-10-3-415 15</inkml:trace>
  <inkml:trace contextRef="#ctx0" brushRef="#br0" timeOffset="107035.35">966 10589 828 0,'0'0'27'15,"0"0"21"-15,0 0 81 16,0 0-57-16,0 0-41 16,-97-21-1-16,72 28 0 15,1 14-12-15,0 7-15 0,3 5 5 16,8-1-8-16,13-3-3 15,0-1 1-15,9-10-4 16,21-7-21-16,8-11 5 16,9 0-3-16,3-11 1 15,-6-13-10-15,-6-6 26 16,-15-8 8-16,-7-3 5 16,-13-5-2-16,-3 0 6 15,0 5 1-15,-12 10 1 16,2 11 12-16,5 10 20 15,4 8-21-15,1 2-6 16,0 1-16-16,0 27-12 16,4 11 12-16,11 13 3 0,2 7 1 15,5 1-1-15,3-4-3 16,5-4-47-16,6-10-53 16,6-13-192-16,-2-18-259 15</inkml:trace>
  <inkml:trace contextRef="#ctx0" brushRef="#br0" timeOffset="107553.96">1518 10265 816 0,'0'0'155'0,"0"0"-140"15,0 0 58-15,0 0-44 16,0 0-25-16,0 0 26 0,-49 116 0 15,49-53-11-15,0 1-19 16,13-4-4-16,1-5-14 16,-1-11-52-16,-4-12-27 15,-9-10 23-15,0-11-8 16,-9-3 41-16,-16-4 35 16,-11-1 6-16,-10-1 38 15,-2 1 31-15,0 1 7 16,11 4-7-16,7 2-18 15,12 4-17-15,8 3-13 16,7 0-8-16,3 4-11 16,4-3-2-16,20-4-8 0,15-6 7 15,3-6-9 1,4-2-17-16,-4 0-9 0,-8-18 29 16,-10-7 7-1,-9-10 8-15,-8-3-8 0,-7-3 0 16,0 0 13-16,0 11 15 15,-9 8-1-15,2 13 26 16,7 9-13-16,0 0-34 16,0 5-6-16,0 21-23 15,4 7 18-15,13 9-3 16,8 2 8-16,11-1-40 16,8-2-28-16,3-7-75 15,2-8-228-15,-10-16-159 0</inkml:trace>
  <inkml:trace contextRef="#ctx0" brushRef="#br0" timeOffset="108255.3">1957 10132 757 0,'0'0'153'15,"0"0"-77"-15,0 0-2 16,0 0-34-16,0 0-19 15,0 0 28-15,-30 122-17 16,30-60-25-16,4 5-3 0,13 0-8 16,-3-5-3-16,0-11-44 15,-3-12-10-15,-4-13-23 16,-7-11-7-16,0-6 11 16,-9-7 16-16,-19-1 64 15,-13-1 6-15,-11 0 40 16,0 5 29-16,6 0 0 15,11 4 2-15,10 7-35 16,7 5-17-16,5 8-2 16,8 0-7-16,5 4-10 15,0-2 1-15,21-6-7 16,12-5-8-16,6-7-5 16,7-10-14-16,3-3-11 0,0 0-7 15,-7-14-5 1,-12-13 50-16,-9-7 17 0,-12-5-15 15,-6-1 12-15,-3 1 7 16,0 7 14-16,0 11 1 16,0 11 14-16,-2 7-23 15,1 3-15-15,1 5-12 16,0 20-19-16,1 11 19 16,14 6 9-16,6 0-6 15,0-1 0-15,7-3-3 16,-1-10-2-16,-2-6-5 15,2-14-24-15,-4-8 11 16,2 0-15-16,-1-21-10 16,-5-9 30-16,-4-7 3 15,0-4 8-15,-6 0 4 0,-1 2 20 16,-1 5-19-16,-1 9 23 16,-3 10-2-16,-2 8 9 15,-1 7 11-15,0 5-42 16,0 18-5-16,-3 15 5 15,-5 5 15-15,0 2-6 16,5 1-9-16,3-5-5 16,0-3-6-16,16-1-81 15,4-8-127-15,8-14-354 16</inkml:trace>
  <inkml:trace contextRef="#ctx0" brushRef="#br0" timeOffset="108405.35">2401 10505 734 0,'0'0'146'15,"0"0"-123"-15,0 0 51 16,0 0-72-16,0 0-2 16,0 0-128-16,-12-35-348 15</inkml:trace>
  <inkml:trace contextRef="#ctx0" brushRef="#br0" timeOffset="108626.16">2613 10162 796 0,'0'0'146'0,"0"0"-120"15,0 0 73-15,0 0-64 16,0 0-19-16,-36 123 48 15,33-41-18-15,3 12-13 16,0 7-29-16,0-1-4 16,0-2-8-16,6-7-56 15,6-12-181-15,-2-20-257 16</inkml:trace>
  <inkml:trace contextRef="#ctx0" brushRef="#br0" timeOffset="108829.61">2377 10561 754 0,'0'0'84'0,"0"0"58"16,0 0 0-16,0 0-94 16,0 0-44-16,0 0-2 15,118-5 1-15,-42 19-3 16,3 1-32-16,-13-4-83 15,-11-3-120-15,-19-3-165 16</inkml:trace>
  <inkml:trace contextRef="#ctx0" brushRef="#br0" timeOffset="109056.68">2820 10447 558 0,'0'0'142'0,"0"0"-55"16,0 0 34-16,0 0-49 16,0 0-41-16,0 0 27 15,-13 96 26-15,10-49-54 16,0 2-17-16,3 4-6 16,0 1-7-16,6-4-6 15,10-3-38-15,3-10-102 16,-2-14-196-16,-1-16-220 0</inkml:trace>
  <inkml:trace contextRef="#ctx0" brushRef="#br0" timeOffset="109225.23">2935 10403 607 0,'0'0'157'16,"0"0"-136"-16,0 0 23 15,0 0-44-15,0 0-91 16,0 0-179-16,51 14 114 16</inkml:trace>
  <inkml:trace contextRef="#ctx0" brushRef="#br0" timeOffset="109496.89">3140 10594 289 0,'0'0'621'0,"0"0"-604"15,0 0 64-15,0 0 10 16,-96-14-62-16,66 34 1 16,5 6-12-16,10 5-6 15,9 2-12-15,6 3-6 16,4-4-16-16,20-7-48 16,9-6 9-16,4-14 1 15,-4-5 12-15,-6 0 48 0,-8-21 7 16,-10-5 55-16,-9-7-15 15,0-5-6-15,-10-2-15 16,-16 2 5-16,3 5-30 16,2 10-1-16,16 10-17 15,5 10-91-15,15 3-371 16</inkml:trace>
  <inkml:trace contextRef="#ctx0" brushRef="#br0" timeOffset="109870">3330 10489 803 0,'0'0'27'0,"0"0"73"0,0 0-58 16,0 0-42-16,-25 73 2 16,25-25 25-16,0 4-17 15,12-3-10-15,-2-4-2 16,-4-11-1-16,-4-10-26 15,-2-11-2-15,0-10 0 16,0-3 31-16,1-8 1 16,1-17 34-16,5-5-8 15,1-7 1-15,2-3-11 16,2 1 40-16,1-1-11 16,4 2 5-16,2 8-31 0,5 11 7 15,2 14-8 1,2 5-9-16,0 20-9 0,-4 20 3 15,-6 16-8-15,-12 12 0 16,-6 7 0-16,-3 5-7 16,-24 4-60-16,-7-5-134 15,-6-7-441-15</inkml:trace>
  <inkml:trace contextRef="#ctx0" brushRef="#br0" timeOffset="110635.54">1557 12213 587 0,'0'0'92'16,"0"0"-80"-16,0 0 93 15,0 0-42-15,0 0-21 16,0 0 22-16,-97 17 21 15,30-12-42-15,-12-3-23 16,-2-2 7-16,5 0-3 16,12 0-8-16,22 0 6 0,17 0-10 15,15 0-5-15,10-2 7 16,0-10 4-16,23-10-18 16,19-8-34-16,12-9-2 15,13-3 18-15,0-4-9 16,-6-1 21-16,-13 5 6 15,-11 3 5-15,-13 10 13 16,-11 5-3-16,-8 7 29 16,-2 4-3-16,0 5-1 15,0 2-4-15,-3 3-7 16,3 3-11-16,-3 0-18 16,4 13-8-16,4 24-13 0,-1 16 21 15,1 14 15-15,-4 1-4 16,2 1-6-16,-3-1 5 15,-3-2-9-15,0-6-1 16,0-4-11-16,0-4-17 16,3-10-64-16,14-11-50 15,8-13-152-15,11-13-404 16</inkml:trace>
  <inkml:trace contextRef="#ctx0" brushRef="#br0" timeOffset="110954.06">2195 12031 1058 0,'0'0'67'16,"0"0"-62"-16,0 0 28 16,-79 23-11-16,45 10 8 15,2 9-12-15,7 4 9 16,12 2-20-16,13-2-7 15,0-5 0-15,19-9-23 16,11-10-11-16,3-14 13 16,-2-8 12-16,-1 0 9 15,-8-22 0-15,-7-8 21 16,-7-8-18-16,-8-3-2 0,0-4 7 16,-14 3-7-16,-11 3-2 15,1 11-3-15,3 13-13 16,3 8-28-16,6 7-86 15,11 0-199-15,1 0-290 16</inkml:trace>
  <inkml:trace contextRef="#ctx0" brushRef="#br0" timeOffset="111435.34">2543 11943 902 0,'0'0'166'15,"0"0"-166"-15,0 0 63 16,0 0-24-16,0 0-37 16,0 0 34-16,-73 113 17 15,64-59-31-15,6 3-15 16,3-3-6-16,0-3 0 15,0-8-1-15,0-11-2 16,0-10-2-16,3-11-3 16,-3-8-8-16,3-3 15 15,0-8 7-15,1-17 1 16,2-12-8-16,0-4-3 16,0-1 1-16,0 2 2 15,2 2 0-15,5 6 0 16,-1 6 2-16,7 10-5 15,0 9-6-15,0 7-5 0,1 0 14 16,-3 17 1-16,4 12 1 16,-7 8 6-16,-3 3-3 15,-5 3 1-15,-1-2-4 16,-2 0 4-16,0-5-5 16,1-3-1-16,2-7-26 15,3-6-67-15,12-7-128 16,2-9-297-16</inkml:trace>
  <inkml:trace contextRef="#ctx0" brushRef="#br0" timeOffset="111917.72">3117 12087 447 0,'0'0'193'0,"0"0"-131"15,0 0 105-15,0 0-88 16,0 0-32-16,0 0-11 15,-49-25-19-15,25 25-12 16,1 6-5-16,-2 13-1 16,1 6-1-16,2 1-1 15,2 1 2-15,6-1 1 16,3-1-3-16,4-8-11 16,7-3-19-16,0-4 17 15,18-2 16-15,7 0 0 16,2-1 6-16,-2 2-6 15,-1 1-7-15,-6-1-1 16,-4 2 8-16,-4 3 2 16,-10 3-2-16,0 1-11 0,-27 0-13 15,-19 2 23-15,-15-3-8 16,-22-2-69-16,-13-7-139 16,-9-8-115-16</inkml:trace>
  <inkml:trace contextRef="#ctx0" brushRef="#br0" timeOffset="112497.36">1369 12221 12 0,'0'0'17'15,"0"0"54"-15,0 0 7 0,0 0-37 16,0 0 17-16,0 0 18 16,52 22 1-16,-49-19-3 15,0-2 11-15,2 2 4 16,-1-2 19-16,5 0-16 15,6 1-21-15,12-2-18 16,10 0-19-16,6 0-25 16,2 0-9-16,-2 0 0 15,-10 0 3-15,-9 0 0 16,-9 0-3-16,-9 0 0 0,-6 0-3 16,0 0-3-1,0 0 6-15,0 0 19 0,0 0 14 16,0 0-3-16,0 0-11 15,6 0-16-15,7 0 0 16,4 0-2-16,-1 0-1 16,1 0-10-16,-10 1-44 15,-7-1-83-15,-7 0-365 16</inkml:trace>
  <inkml:trace contextRef="#ctx0" brushRef="#br0" timeOffset="134420.51">826 11520 276 0,'0'0'154'0,"0"0"-105"0,0 0-17 16,0 0 39-16,0 0 11 15,0 0 2-15,0 0-6 16,0 0-36-16,-6-20-18 16,17 20-11-16,0-3 0 15,6 3 1-15,4-4-12 16,4 1 3-16,9 2 5 15,5-2-9-15,7 2 1 16,9 1 4-16,14 0-6 16,9 0 5-16,17 0-5 15,8 4 0-15,5 7 3 16,2 0-4-16,6 1 2 0,8-1-1 16,3-2 0-16,3-1-9 15,2-2 3-15,-8-3-16 16,-2 4 2-16,-7-5-10 15,-10 2-11-15,-14 1 27 16,-9-1 14-16,-14 3 1 16,-11-3-1-16,-5 4 1 15,-4-4-4-15,-5 0 5 16,2-3-4-16,-6 1 4 16,-1-1 1-16,-5 1-3 15,-9 1 0-15,-4-3 0 16,-9 0 4-16,-6 0-2 15,-5 0 5-15,0 0 3 0,0 0 4 16,0 0 0-16,0 0-7 16,0 3 8-16,0-2-9 15,0 5-6-15,0 1 2 16,0 8 3-16,0 3 9 16,-3 7-2-16,0 3 0 15,0 5-2-15,2 5-2 16,-1 8-1-16,-2 2 4 15,-2 1-2-15,-2 3 0 16,-2 6 6-16,2-1 3 16,1 4-11-16,-1 3 12 15,1-3 1-15,1 1-15 0,6 2 4 16,-3-1-3-16,3 3-5 16,0-1 2-16,0-2 0 15,0-5-1-15,0-8 0 16,0-5 0-16,6-5 1 15,-3 1-3-15,3-4 1 16,-3 1-1-16,0-1 0 16,0-3 3-16,-3-4-2 15,1-2-1-15,-1-7 0 16,0-4 0-16,0-5 0 16,0-6 1-16,0-3-1 15,0 0 0-15,0-2 0 16,0 1 1-16,0-2 0 15,0 0 0-15,0 0-1 16,-16 0 0-16,-14 0 0 0,-15-2 0 16,-16-2 0-16,-11-2 0 15,-8 1 0-15,1 0-1 16,1 1 0-16,-2 3-1 16,7 0 2-16,-3 1 2 15,7 0-1-15,0 0-1 16,-2 0 2-16,4 0-2 15,-5 2 1-15,1 2 1 16,2 1-2-16,-4-3 0 16,-3 1 0-16,1 0 2 0,-4 0-2 15,6 1 0 1,0 0-1-16,3-1 0 0,3 3 0 16,-6 0 0-16,4 1-1 15,5-1 2-15,7-2 1 16,4 1 0-16,5 0-1 15,2-2 2-15,5 1-2 16,4-3 0-16,7-1 0 16,5 0 1-16,4 0-1 15,6 0 0-15,2 0 0 16,4 0 0-16,1 0 1 16,-1 0-1-16,5 0 0 15,1 0 0-15,0 0 1 16,1 0-1-16,-1 0 2 15,-3 0-1-15,0 0 1 0,1 0 0 16,0-3 2-16,-1 1 0 16,0-2 5-16,0-3-2 15,3 1-4-15,0-5 2 16,-3-3 8-16,3-3-11 16,0-3-1-16,2-4 1 15,-1-4-1-15,1 0-1 16,1-1 0-16,-2 2 1 15,-1 1 6-15,3-1-4 16,0-1 3-16,0-1 18 16,0-6-14-16,5-10 0 15,4-9-9-15,2-8 0 16,0-4-2-16,5 0-1 16,-1 4 2-16,0 11 0 0,-6 5 0 15,-1 6 0 1,-8 7 0-16,0-1 1 0,0 1-1 15,0-1 2-15,0-3 1 16,-8-3-3-16,2-6 3 16,3-8-1-16,3-11-2 15,0-2-3-15,0 10 3 16,6 14-6-16,6 14 4 16,-3 15 1-16,0 2-2 15,-6-1 3-15,3 3 0 16,-3 2 0-16,0-3 1 15,3-2 0-15,-2-2-1 16,1-4 0-16,-2 1-1 0,0 5 1 16,-3 5 0-1,1 7 0-15,-1 1-3 0,0 0-7 16,0 0-13-16,0 13-24 16,0 11 0-16,0 5 8 15,0 3-85-15,0-4-274 16</inkml:trace>
  <inkml:trace contextRef="#ctx0" brushRef="#br0" timeOffset="138322.67">1051 14355 427 0,'0'0'70'0,"0"0"-30"15,0 0 81-15,0 0-39 16,0 0-5-16,0 0 8 16,0 0-31-16,39-59-16 15,-9 50-9-15,1 1-9 0,5 1-7 16,3 4-4 0,5 2-3-16,0 1 1 0,2 0-3 15,-3 0-4-15,-3 7 2 16,-5 5-4-16,-11 3 1 15,-5 4 1-15,-6 4-8 16,-11 4 5-16,-2 2 1 16,-15 4 2-16,-13 0 0 15,-10 1 3-15,-2-2 0 16,0-3-3-16,9-7 0 16,8-4 3-16,8-7-6 15,9-7 3-15,3-2 0 16,3 0 1-16,0-2 1 0,0 0 3 15,0 0-5 1,11 0 2-16,11 0 4 0,9 0 0 16,4 0-3-16,-4 0-3 15,-1 1-1-15,-3 10-1 16,-9 2 2-16,-5 6-1 16,-2 2-1-16,-10 6-5 15,-1 2 7-15,0 4 0 16,-18 2 10-16,-9 0-4 15,-4 0 5-15,-5-2 15 16,-7-4 1-16,-2-8-5 16,-4-4 6-16,1-9 11 15,-4-5-15-15,6-3-6 16,4 0 3-16,9-18-3 0,9-9-8 16,12-6-5-1,7-7-5-15,5-5-30 0,10 4-51 16,18 5-12-16,11 9-89 15,7 9-321-15</inkml:trace>
  <inkml:trace contextRef="#ctx0" brushRef="#br0" timeOffset="139361.2">1760 14417 307 0,'0'0'153'0,"0"0"-79"16,0 0 34-16,0 0-21 15,0 0-21-15,0 0 4 16,122-67-11-16,-70 58-23 15,3 3-2-15,-4 4-26 16,-2 2-2-16,-8 0-5 16,-7 0 5-16,-9 17-1 15,-4 2-5-15,-13 8-3 16,-8 7 3-16,0 8 4 16,-24 5 9-16,-12 2-1 15,-6-1-1-15,-10-5-1 16,-5-4-3-16,-5-7 2 15,-4-5 1-15,8-11 6 0,16-6-4 16,15-7 4-16,14-3 7 16,13 0 12-16,0-16-6 15,0 0-23 1,13-1-5-16,14 5 0 0,4 6-2 16,10 6 2-16,2 0 0 15,0 14-1-15,-4 10-7 16,-9 5 6-16,-3 4 1 15,-4 3-6-15,-1 3-2 16,0-3-58-16,3-4-78 16,5-7-194-16,4-9-256 15</inkml:trace>
  <inkml:trace contextRef="#ctx0" brushRef="#br0" timeOffset="140209.23">2837 14120 488 0,'0'0'170'0,"0"0"-155"15,0 0 38-15,0 0-20 16,0 0 63-16,-3 92-10 0,8-49-26 16,3 7-13-16,-2 4-26 15,-3 0-9-15,-3 2-3 16,0 4 3-16,0-2 2 15,-12 0 1-15,-1 1-3 16,1-5 0-16,0-5-3 16,3-7-6-16,6-9-2 15,3-14 2-15,0-8-3 16,0-7 0-16,0-4 4 16,0-14 12-16,3-13-5 15,6-12-11-15,6-3 0 16,-5-2-1-16,2-2-9 15,-3 1 8-15,3 4-5 0,3 7 4 16,-3 9 3-16,6 9-4 16,-3 7 1-16,1 4-1 15,2 5 1-15,3 0-1 16,0 0 4-16,-3 12-6 16,-2 9 4-16,3 4-3 15,-4 3 4-15,0 2 1 16,-1 0 0-16,-4 3 0 15,-4 0 0-15,-3 2 0 16,-3 0-2-16,0 0 2 16,-2-1 1-16,-11-3 0 15,-2-6 1-15,-3-5 1 16,-7-7 1-16,-2-3 1 0,-7-10 11 16,-5 0 3-16,-7 0-16 15,4-17 3-15,14 0-5 16,11-7-1-16,17-7-16 15,15-7-76-15,26-7-196 16,12 2-313-16</inkml:trace>
  <inkml:trace contextRef="#ctx0" brushRef="#br0" timeOffset="140463.64">3381 14576 805 0,'0'0'81'0,"0"0"-70"16,0 0 2-16,0 0 48 15,-12 76 35-15,6-37-51 16,3 7-13-16,3 0-12 16,0 3-13-16,0-2-7 15,0-5 0-15,0-5-6 16,0-8-25-16,0-5-51 15,0-10-94-15,3-11-207 16,5-3 68-16</inkml:trace>
  <inkml:trace contextRef="#ctx0" brushRef="#br0" timeOffset="140599.28">3402 14662 285 0,'0'0'143'0,"0"0"-66"0,0 0 87 16,-3-75-45-16,3 70-51 15,0-1-43-15,0 3-16 16,3 0-9-16,22 1-221 16,14-4-254-16</inkml:trace>
  <inkml:trace contextRef="#ctx0" brushRef="#br0" timeOffset="140892.49">3849 14086 724 0,'0'0'140'15,"0"0"-63"-15,0 0 55 16,0 0-62-16,0 0-68 16,0 0-2-16,-10 111 50 15,10-31-16-15,0 5-20 16,0 3-7-16,0-2-5 15,-6-1-2-15,0 1-3 16,3-5-19-16,0-7-65 16,3-14-16-16,-3-13-101 15,0-19-21-15,-3-14 19 0,2-14 13 16,-2 0 35 0,1-28 107-16</inkml:trace>
  <inkml:trace contextRef="#ctx0" brushRef="#br0" timeOffset="141056.16">3766 14829 13 0,'0'0'21'16,"-45"-128"-7"-16,11 72 6 15,3 9 94-15,2 11 59 16,11 14 36-16,5 8 18 16,7 8-83-16,6 5-34 15,0-1-27-15,0 2-26 16,27 0-21-16,23 0-5 16,28 0-24-16,25 8-7 15,6 0-30-15,3-4-187 16,-14-4-556-16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14T03:28:37.04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2022 855 677 0,'0'0'82'0,"0"0"-82"16,-104-14 2-16,68 12 14 16,5 2 18-16,-2 0 0 15,9 0-2-15,3 7 9 16,6 10-31-16,-1 1-10 16,7 7 0-16,0-1-4 15,6-2 2-15,3 1-6 16,0-2-4-16,4-2 12 15,10 0 0-15,10-4 4 16,1 1 6-16,5-3-8 16,4-1-2-16,2 0 8 15,3 0-5-15,1 1-1 16,-9 3-2-16,-4 1 0 0,-6 0 4 16,-3 0-4-16,-9 2-3 15,1-1 2-15,-7 3 1 16,-3 1 5-16,0 2-1 15,-16 0 13-15,-6 1 11 16,-8-1 11-16,-12-3 2 16,-10-1-4-16,-6-6 10 15,-1-6-5-15,9-6-13 16,11-2 2-16,12-10-4 16,12-14-19-16,14-8-8 15,1-6-31-15,22-1-45 16,23-2-35-16,23 8-124 0,13 2-215 15</inkml:trace>
  <inkml:trace contextRef="#ctx0" brushRef="#br0" timeOffset="441.16">2312 1079 476 0,'0'0'347'16,"0"0"-338"-16,0 0 73 15,0 0 31-15,0 0-58 16,0 0-5-16,-66 56-1 16,58-31-20-16,5 4-8 15,3 1-12-15,0-2-5 0,6-1-3 16,8-2 1-16,4-2-2 16,-3-8 3-16,6-3-3 15,-4-5-7-15,-3-7 1 16,4 0 5-16,-8 0-1 15,1-10 2-15,-1-11 6 16,-7-3-5-16,3-5 1 16,-3 0-1-16,-3 2 1 15,3 5 4-15,-1 8-4 16,1 6 16-16,-3 4 4 16,0 4 4-16,0 0-11 15,1 0-15-15,6 12-8 0,1 13 7 16,1 10 1-1,4 6 2-15,-2 5-2 16,-1 3 2-16,2 4-3 0,2-2 1 16,-1-1-38-16,2-13-14 15,3-8-117-15,3-12-10 16,3-10-285-16</inkml:trace>
  <inkml:trace contextRef="#ctx0" brushRef="#br0" timeOffset="1033.63">2735 1196 880 0,'0'0'40'0,"0"0"63"0,0 0 16 16,0 0-75-16,0 0-40 15,0 0-3-15,-6 48 12 16,6-11-1-16,0 2-11 15,0 2-1-15,0-2 0 16,0-5-5-16,3-9-6 16,-3-8-1-16,0-9 6 15,0-7-1-15,0-1 7 16,0 0 0-16,0-4 15 16,0-14-5-16,0-14-10 15,0 1 0-15,0-5 3 16,2 4-1-16,4 10 0 0,4 8 5 15,-4 6 1-15,0 5-1 16,3 3-5-16,3 1-2 16,3 21 0-16,4 9 4 15,-1 6 1-15,-3 1-1 16,-1 3-3-16,-1-9 0 16,-6-7 3-16,-2-9-4 15,1-7-2-15,-6-7 2 16,0-2 0-16,0 0 0 15,3-7 9-15,1-11-2 16,2-9-5-16,0-5-1 16,2-9 1-16,3 0 0 15,3 3 0-15,7 8 9 0,-3 11-4 16,6 14-4-16,-5 5 0 16,-1 0-3-16,1 20 0 15,-1 11 0-15,-1 6 2 16,-1 5-2-16,-7 2-1 15,5-5-2-15,-1-2-34 16,2-8-88-16,7-8-281 16</inkml:trace>
  <inkml:trace contextRef="#ctx0" brushRef="#br0" timeOffset="2036.93">3630 1188 195 0,'0'0'489'0,"0"0"-396"16,0 0-58-16,0 0 53 16,0 0 0-16,0 0-7 15,-3 0-17-15,12 0-23 16,22 0-19-16,16 0 7 16,14 0-11-16,12 0-18 15,-3 0 0-15,-6-1-1 16,-6-1-9-16,-9 2-16 15,-13 0-51-15,-12 0-58 16,-12 0-158-16,-12 0-215 16</inkml:trace>
  <inkml:trace contextRef="#ctx0" brushRef="#br0" timeOffset="2220.44">3751 1451 852 0,'0'0'45'0,"0"0"-37"16,0 0 65-16,0 0 49 15,0 0-39-15,0 0-30 16,104-7-23-16,-23-9-30 16,10-4-15-16,3-3-105 0,-9-6-465 15</inkml:trace>
  <inkml:trace contextRef="#ctx0" brushRef="#br0" timeOffset="8151.51">5038 1405 324 0,'0'0'152'0,"0"0"-122"0,0 0 49 15,0 0 43-15,0 0 39 16,0 0-22-16,0 0-29 16,5-14-29-16,2-16-20 15,8-9-61-15,2-6 2 16,5-9-2-16,5-9 0 16,4-7-4-16,2-10-6 15,1-7-11-15,-1 2 0 16,-3 7 12-16,-6 14 8 15,-7 14 2-15,-9 17 1 16,-2 15 4-16,-3 10 3 16,0 6 5-16,-3 2-14 15,6 2-6-15,1 24-4 16,5 23 10-16,6 21 1 0,3 17 6 16,-3 7-3-16,-3 6-2 15,-9-4-1-15,-6-1 1 16,0-6-2-16,-3-6-40 15,-9-8-88-15,6-20-86 16,3-14-355-16</inkml:trace>
  <inkml:trace contextRef="#ctx0" brushRef="#br0" timeOffset="8331.41">5138 1167 715 0,'0'0'217'0,"0"0"-196"0,0 0 24 16,0 0-7-16,85-24 0 15,-28 24-25-15,10 0-13 16,9 0-4-16,2 0-84 16,2 0-262-16</inkml:trace>
  <inkml:trace contextRef="#ctx0" brushRef="#br0" timeOffset="8967.79">6533 883 192 0,'0'0'591'16,"0"0"-553"-16,0 0 6 16,-93-30 28-16,59 30 5 15,-5 0-32-15,-7 14 5 16,1 15-11-16,2 10-7 15,6 12-16-15,7 9-9 16,12 3 2-16,9 0-1 16,9-4-3-16,6-4 2 0,28-5-5 15,19-8 1 1,16-9-3-16,9-13-6 0,4-13-21 16,-9-7 3-16,-10-9-8 15,-6-18 13-15,-14-14 16 16,-12-7 6-16,-4-5-1 15,-14-6 5-15,-8 1-13 16,-5 5 9-16,0 11-5 16,-17 11 2-16,-11 10-3 15,0 6-2-15,-4 9-16 16,4 4-30-16,4 2-68 16,5 0-137-16,10 6-240 15</inkml:trace>
  <inkml:trace contextRef="#ctx0" brushRef="#br0" timeOffset="9191.79">6331 1126 858 0,'0'0'92'0,"0"0"-89"15,0 0 30-15,0 0 53 16,0 0-38-16,0 0-17 16,87 0-14-16,-36 0-17 15,2 0-16-15,-5 0-62 0,-5 0-131 16,-8 0-155-16</inkml:trace>
  <inkml:trace contextRef="#ctx0" brushRef="#br0" timeOffset="9425.56">6467 1032 552 0,'0'0'287'0,"0"0"-257"16,0 0 52-16,0 0 0 15,0 0-49-15,0 0-22 0,-12 67 72 16,23-28-55-16,1 7-24 15,2-1-1-15,-3 2-3 16,1 0-5-16,-5 0-33 16,4-3-55-16,5-7-219 15,5-13-430-15</inkml:trace>
  <inkml:trace contextRef="#ctx0" brushRef="#br0" timeOffset="9726.67">7165 836 737 0,'0'0'190'16,"0"0"-190"-16,0 0 0 15,0 0 7-15,0 0 129 16,-3 116-69-16,3-56-16 16,0 1-18-16,0 0-17 15,-1-1-12-15,1-2-2 16,-2 0-2-16,2-5-13 16,0 1-48-16,0-12-72 15,2-12-200-15,11-15-171 16</inkml:trace>
  <inkml:trace contextRef="#ctx0" brushRef="#br0" timeOffset="10234.51">7180 875 744 0,'0'0'146'16,"0"0"-131"-16,0 0 52 15,0 0-43-15,0 0-8 16,0 0-16-16,115-23 3 16,-72 27-3-16,-4 9-19 15,-14 1-4-15,-11 2 3 0,-11-1-6 16,-3 2 6-16,0 0-1 16,-11 2 12-16,-8-2 5 15,-1 0 1-15,6-1 2 16,3 1-7-16,5 0-9 15,6 1-4-15,0 1 11 16,0-2 10-16,9-1 0 16,2 0 7-16,2-2 0 15,-1-1 14-15,1 0 2 16,-1 4 14-16,-1 0-10 16,2 2 3-16,-2 3-17 15,-4 2-6-15,0 3-2 0,-4 3-4 16,-3 4 1-1,0 4 1-15,-7-5 4 0,-14 1 4 16,-6-6 12-16,-4-5 11 16,-5-8-3-16,-2-5-12 15,-1-8 43-15,-2-2-41 16,2-3-9-16,4-18-12 16,15-8-5-16,16-10-21 15,4-13-99-15,21-5-287 16</inkml:trace>
  <inkml:trace contextRef="#ctx0" brushRef="#br0" timeOffset="10726.83">8187 950 714 0,'0'0'94'16,"0"0"-79"-16,0 0 53 15,0 0-7-15,-88-12 13 16,55 29-23-16,2 12-8 0,-2 7-12 15,1 8 0-15,4 7-15 16,7 2-4-16,9 0-6 16,8 2 4-16,4-4-8 15,10-5-2-15,22-5 3 16,10-10-3-16,14-11-1 16,10-9-10-16,5-11-26 15,-5-4-9-15,-8-23 2 16,-7-12 29-16,-11-11 11 15,-6-7 2-15,-10-4 3 16,-13 0-2-16,-11 7 1 0,0 12 0 16,-21 9 30-1,-4 12-7-15,-5 6-20 0,6 9 0 16,-2 6-3 0,3 0-19-16,0 9-47 0,7 11-115 15,3 4-233 1</inkml:trace>
  <inkml:trace contextRef="#ctx0" brushRef="#br0" timeOffset="10971.18">8014 1247 551 0,'0'0'357'16,"0"0"-347"-16,0 0 35 16,0 0 32-16,0 0 2 15,0 0-54-15,116-7-25 16,-71 5-5-16,0-5-36 16,-5 2-80-16,-3-5-197 15,-8-1-271-15</inkml:trace>
  <inkml:trace contextRef="#ctx0" brushRef="#br0" timeOffset="11181.23">8208 1116 732 0,'0'0'112'16,"0"0"-57"-16,0 0 29 15,0 0-24-15,0 0 5 16,0 0 4-16,-17 80-53 15,17-43-1-15,3 2-13 16,11 4-2-16,2 1-3 16,3-1-29-16,1-3-45 15,4-7-118-15,0-10-227 16</inkml:trace>
  <inkml:trace contextRef="#ctx0" brushRef="#br0" timeOffset="11585.89">9079 890 617 0,'0'0'132'0,"0"0"-93"16,0 0 66-16,0 0-21 15,0 0-18-15,0 0-15 0,-100-13-15 16,70 32-12-16,2 6-7 16,-5 9 9-16,0 7-7 15,5 7 1-15,-1 3-9 16,4 5 1-16,6-2-8 15,7 2 4-15,6-2-3 16,6-2-5-16,0-2 0 16,15-8 0-16,12-7-4 15,12-8-15-15,8-9-30 16,8-6-80-16,3-10-202 16,-7-2-408-16</inkml:trace>
  <inkml:trace contextRef="#ctx0" brushRef="#br0" timeOffset="11856.96">9209 1323 340 0,'0'0'561'0,"0"0"-561"16,0 0 11-16,0 0 19 16,0 0 67-16,-27 98-57 0,24-54-24 15,3 2-11-15,0-5-4 16,0-4-1-16,0-8-13 16,10-2-49-16,4-9-102 15,2-8-197-15,1-7-140 16</inkml:trace>
  <inkml:trace contextRef="#ctx0" brushRef="#br0" timeOffset="12028.5">9239 1180 658 0,'0'0'183'0,"0"0"-183"0,0 0-2 15,0 0-8-15,0 0-51 16,0 0-148-16,8-3 31 16</inkml:trace>
  <inkml:trace contextRef="#ctx0" brushRef="#br0" timeOffset="12403.54">9379 1303 789 0,'0'0'79'0,"0"0"-36"16,0 0 26-16,0 0 17 15,0 0-28-15,-11 97-34 0,11-56-12 16,0-5-8 0,3-4-2-16,3-9-2 0,-1-7-13 15,-4-7-6-15,1-4-11 16,-2-3-15-16,0-2 34 15,1 0 11-15,4-13 6 16,3-6-5-16,0-1 0 16,4-5 1-16,3-3 15 15,0-2 6-15,3 3-1 16,-5 10-8-16,0 8 7 16,-2 9 10-16,4 0-14 15,0 15-17-15,1 13-1 0,2 8 1 16,-3 1-1-16,-3-3-1 15,0-3-4-15,1-2-69 16,-2-8-108-16,-1-7-261 16</inkml:trace>
  <inkml:trace contextRef="#ctx0" brushRef="#br0" timeOffset="12568.1">9672 1456 761 0,'0'0'208'16,"0"0"-117"-16,0 0 26 16,0 0-79-16,0 0-28 0,0 0-10 15,-17-32-5 1,14 32-102-16,-12 0-599 0</inkml:trace>
  <inkml:trace contextRef="#ctx0" brushRef="#br0" timeOffset="15536">1767 2431 331 0,'0'0'531'0,"0"0"-514"15,0 0-4-15,0 0-2 16,0 0 49-16,0 0 3 15,-92-8-22-15,62 27-10 16,-6 12 8-16,0 9-15 16,0 6-4-16,5 7 6 15,1 2-6-15,8 7-6 16,0 3 8-16,1 3 3 16,10-4-11-16,2-7 1 15,6-7-14-15,3-9 1 0,5-6-2 16,20-7-9-16,14-9-28 15,13-6-54-15,9-11-80 16,3-2-162-16,-10-8-286 16</inkml:trace>
  <inkml:trace contextRef="#ctx0" brushRef="#br0" timeOffset="16988.58">1824 2796 324 0,'0'0'376'15,"0"0"-337"-15,0 0 9 0,0 0 36 16,0 0 10-16,0 0-35 16,-3 9-35-16,-16 18-11 15,-3 7 28-15,0 5-6 16,6-2-3-16,7 1-13 16,6-3-9-16,3-3 1 15,0-8-8-15,0-4-3 16,9-4 3-16,10-7-3 15,3-8-6-15,1-1-5 16,1 0 4-16,1-16 0 16,-4-8 2-16,-9-8 5 15,-3-4 3-15,-9-9-2 16,0-2-1-16,0 4 2 16,-6 8 1-16,-3 9-2 0,3 12 12 15,3 8-2-15,1 2 17 16,2 4-13-16,0 0-11 15,-2 0-4-15,2 0-3 16,-2 21-10-16,2 8 13 16,0 7 1-16,0 0-1 15,18-2 0-15,4-2 2 16,1-5-2-16,4-6 0 16,-2-6-3-16,0-5 1 15,4-7-6-15,-1-3-24 16,-1 0 9-16,-6-11 5 0,-2-8 18 15,-10-3-14 1,-7-7 6-16,-2-1 5 0,-2 0 0 16,-16 3 2-16,-3 6 1 15,-1 4 5-15,-2 5 3 16,5 4-6-16,1 4 5 16,9 1 0-16,4 3 0 15,5 0-7-15,0 0-1 16,0 0-5-16,6 0-1 15,9 0-17-15,13 0 18 16,7-1 4-16,2 0-3 16,-1-1-10-16,-3 1 1 0,-3 1 8 15,-8 0 6 1,0 0 0-16,-10 0-1 16,-3 0-1-16,-4 0 2 0,-1 5 0 15,2 8 1 1,-3 4 9-16,2 4-4 0,1 2-1 15,4 0-3-15,2 2-1 16,7-3-1-16,1-2 0 16,5-4 0-16,0-7-1 15,-1-3-4-15,-3-4-11 16,-6-2-2-16,0 0 2 16,-6-8 16-16,-6-9 0 15,-3-2 8-15,0-4 4 16,-13-1-3-16,-10 0-8 15,2 2 6-15,-1 4 3 0,2 3 0 16,4 7 1-16,10 2-8 16,3 3 2-16,3 3-3 15,0 0-1-15,0-5-2 16,9 3-6-16,10-1-11 16,7 2 13-16,4 1-3 15,-3 0 4-15,-5 0-2 16,-4 0 3-16,-8 4 3 15,-4 8-5-15,-1 3 5 16,-2 5 10-16,1 2-6 16,-4 3 5-16,3 4-8 15,0-2-1-15,0 0 0 16,6-4 0-16,4-1-27 0,4-7-55 16,7-5-47-1,7-7-99-15,5-3 19 0,1 0-53 16</inkml:trace>
  <inkml:trace contextRef="#ctx0" brushRef="#br0" timeOffset="17468.11">2832 2877 282 0,'0'0'102'15,"0"0"18"-15,-18-72 67 16,11 66-26-16,-4 5-72 16,-1 1-49-16,-4 8-8 15,-2 16 1-15,5 3-1 16,4 4-9-16,6-2-13 15,3-1-6-15,0-6-2 0,13-6-2 16,11-7-5-16,6-9-35 16,3 0-15-16,-2-3 7 15,-1-11 5-15,-5-6 19 16,-4 2 19-16,-9-2 5 16,-3 3 0-16,-6 5 6 15,-1 1 17-15,-2 4 2 16,0 6 7-16,1 1-14 15,-1 0-18-15,3 0-17 16,-2 14 13-16,2 3 4 16,2 7 15-16,1 0 8 15,0 3-1-15,4 1-10 16,-1 2 6-16,2-3-14 16,2 2-3-16,5 0 2 0,0-1-3 15,-3 1-1 1,-2-2-2-16,-8 0 0 0,-5-4 0 15,-11 0 1-15,-19-4 2 16,-11-1 7-16,-7-7 20 16,-7-10-9-16,-2-1-4 15,5-11-7-15,16-16-7 16,19-10-2-16,17-10-48 16,25-7-155-16,24-7-505 15</inkml:trace>
  <inkml:trace contextRef="#ctx0" brushRef="#br0" timeOffset="17647.88">3471 2777 788 0,'0'0'284'0,"0"0"-277"15,0 0 18-15,0 0 20 16,0 0-4-16,0 0-17 15,111 2-24-15,-40 3-6 16,3-1-109-16,-7-3-245 16</inkml:trace>
  <inkml:trace contextRef="#ctx0" brushRef="#br0" timeOffset="17831.14">3633 3079 915 0,'0'0'206'0,"0"0"-202"16,0 0 19-16,0 0 32 15,0 0-16-15,0 0-39 16,152-27-17-16,-58 9-187 16,-3-7-607-16</inkml:trace>
  <inkml:trace contextRef="#ctx0" brushRef="#br0" timeOffset="24138.3">5107 3230 320 0,'0'0'481'0,"0"0"-430"16,0 0-50-16,0 0 29 15,0 0 56-15,0 0 30 16,0 0-27-16,0 0-27 16,6-32-21-16,6-4-34 15,-2-5 1-15,2-7-8 16,-3-8 0-16,0-11-1 0,6-8-8 16,-2-6-8-1,5-6 3-15,2 3 10 0,2 12 2 16,0 14-6-1,-5 18 8-15,-1 17 0 0,-7 10-3 16,-3 10 2-16,0 3-1 16,1 12-2-16,7 29-9 15,5 22 13-15,2 14 13 16,2 12-3-16,-9 4-7 16,-6 1-1-16,-8-2-1 15,0-8-1-15,0-11 0 16,0-7-14-16,0-10-43 0,0-11-77 15,0-11-173 1,0-19-233-16</inkml:trace>
  <inkml:trace contextRef="#ctx0" brushRef="#br0" timeOffset="24317.82">5295 2951 381 0,'0'0'388'0,"0"0"-383"16,0 0 6-16,0 0 21 16,0 0 2-16,109-56-26 15,-47 52-8-15,10 2-26 16,7-2-220-16,0-3-121 16</inkml:trace>
  <inkml:trace contextRef="#ctx0" brushRef="#br0" timeOffset="24566.33">5997 2665 16 0,'0'0'890'0,"0"0"-868"16,0 0-3-16,0 0 32 15,0 0-34-15,0 0 14 16,-25 115 59-16,25-46-66 15,0 4 0-15,0-1-20 0,1-4-1 16,5-7-3-16,0-6-21 16,2-9-43-16,8-11-84 15,2-14-232-15,0-12-198 16</inkml:trace>
  <inkml:trace contextRef="#ctx0" brushRef="#br0" timeOffset="25036.09">5962 2688 869 0,'0'0'62'16,"0"0"-22"-16,0 0-6 16,0 0-28-16,0 0 0 15,80-34-6-15,-28 35 1 0,-1 17-3 16,-3 5 2-16,-14 2-24 15,-12 1-8-15,-14 1 8 16,-8 1 8-16,-5 2 16 16,-20 0 0-16,-2-3-1 15,-1-2 1-15,1-1 5 16,9-3-3-16,5 0 2 16,5-1-3-16,8 1 0 15,0 0 7-15,0 1 3 16,15 1-4-16,6-3 7 0,4 3 7 15,5-2-10 1,0 3-1-16,0 0-5 0,-6-1-4 16,-8 3-2-1,-6 0 0-15,-10-3 1 0,0-1 7 16,-11-3 10-16,-19-2 5 16,-6-2 16-16,-9-5-4 15,-7-9-10-15,0-1-2 16,7 0-6-16,9-10-10 15,15-14-6-15,18-10-21 16,5-8-99-16,34-7-180 16</inkml:trace>
  <inkml:trace contextRef="#ctx0" brushRef="#br0" timeOffset="26381.45">6634 3039 153 0,'0'0'56'0,"0"0"-18"16,0 0 35-16,0 0 33 15,0 0-15-15,0 0-9 16,0 0-4-16,0 0 9 0,0 0-13 16,0 0-3-1,0 0-21-15,6 0-16 0,18 0 4 16,13 0 4-16,14 0-25 15,10 0 4-15,-1-1-21 16,-2-2 0-16,-9 1 2 16,-11 0-2-16,-10 1-1 15,-7 1 1-15,-11 0 0 16,-5 0 0-16,-4 0 2 16,-1 0-2-16,0 0 0 15,0-2 0-15,0 2 0 16,0 0-9-16,3 0-56 0,3-3-119 15,0 1-285 1</inkml:trace>
  <inkml:trace contextRef="#ctx0" brushRef="#br0" timeOffset="26625.06">6897 2852 621 0,'0'0'118'0,"0"0"-41"16,0 0 51-16,0 0-43 16,0 0-29-16,0 0-39 15,-8 37 18-15,5 3 25 0,3 4-32 16,-1 4-8 0,-1 1-6-16,1-1-10 0,-1-3-3 15,2-3-1-15,0-1-47 16,0-3-70-16,5-10-312 15</inkml:trace>
  <inkml:trace contextRef="#ctx0" brushRef="#br0" timeOffset="41136.51">7829 3294 436 0,'0'0'65'16,"0"0"-59"-16,0 0 93 15,0 0 46-15,0 0-41 16,0 0-18-16,0 0-2 15,0 0-19-15,0 3 5 16,0-15-2-16,0-13-39 16,0-6-18-16,1-7 2 15,4-8-4-15,4-9-2 0,3-9-6 16,1-3-2 0,2-4-2-16,-1 8 1 0,-1 15 2 15,-3 13 4-15,-2 14-2 16,-2 10-2-16,0 6 0 15,-5 4 2-15,1 1-2 16,-1 0-1-16,2 0-4 16,3 23-8-16,6 19 11 15,6 21 2-15,3 7 2 16,0 8 0-16,-3-2 3 16,-5-5-5-16,-4-7-2 15,-3-9-1-15,3-7-39 16,3-11-56-16,3-8-85 0,3-12-133 15,-8-14-104 1</inkml:trace>
  <inkml:trace contextRef="#ctx0" brushRef="#br0" timeOffset="41304.07">7853 3113 111 0,'0'0'455'0,"0"0"-368"16,0 0 62-16,0 0-27 15,0 0-60-15,0 0-25 16,-18-13-33-16,51 9 14 16,11 4-18-16,7-2-4 0,6-2-134 15,-2-5-267-15</inkml:trace>
  <inkml:trace contextRef="#ctx0" brushRef="#br0" timeOffset="41905.03">8630 2914 850 0,'0'0'31'0,"0"0"-17"16,0 0 72-16,0 0-27 16,0 0-13-16,-86-29-7 15,56 29-14-15,-3 20-11 0,3 4 2 16,2 11-5-16,7 6-7 16,3 6 15-16,9 2-9 15,6 2 5-15,3-3-7 16,10-4-4-16,23-6-3 15,15-8 1-15,11-11-2 16,7-7-7-16,-2-11-5 16,-7-1-11-16,-11-6 0 15,-9-18 14-15,-12-4 9 16,-9-9 2-16,-10-5 0 16,-6-3-4-16,-3-1 4 15,-18 4 3-15,-2 8-4 16,-2 9 3-16,3 10-4 15,1 3-4-15,4 8-49 16,3 4-90-16,5 0-215 0,1 1-178 16</inkml:trace>
  <inkml:trace contextRef="#ctx0" brushRef="#br0" timeOffset="42119.85">8525 3121 263 0,'0'0'582'0,"0"0"-582"15,0 0 25 1,0 0-10-16,0 0 47 0,0 0 4 16,82 0-45-16,-52 0-21 15,-3 0-1-15,-3 0-36 16,0-1-103-16,-3-9-270 15</inkml:trace>
  <inkml:trace contextRef="#ctx0" brushRef="#br0" timeOffset="42341.25">8633 3050 645 0,'0'0'117'0,"0"0"-80"0,0 0 56 15,0 0-45-15,0 0-33 16,0 0 13-16,-9 54 19 16,9-24-25-16,8 2-21 15,0 1-2-15,-2-2 0 16,2-3-41-16,-1-1-45 16,5-6-144-16,0-6-133 15</inkml:trace>
  <inkml:trace contextRef="#ctx0" brushRef="#br0" timeOffset="42737.39">9037 2798 595 0,'0'0'141'15,"0"0"-140"-15,0 0 79 16,0 0 10-16,0 0-37 0,0 0-21 15,-10 58 61-15,10-9-39 16,0 6-23 0,5 5 1-16,0-1 0 0,1-1-20 15,2-3-5-15,-1-5-4 16,0-4-3-16,-1-6-11 16,2-8-37-16,-2-11-70 15,4-6-39-15,-2-13-144 16,-2-2-145-16</inkml:trace>
  <inkml:trace contextRef="#ctx0" brushRef="#br0" timeOffset="43203.16">9049 2805 568 0,'0'0'187'16,"0"0"-174"-16,0 0 93 15,0 0-53-15,0 0-50 16,0 0 14-16,61-12-16 16,-22 24-1-16,-2 2-9 15,-7 5-38-15,-10 0-25 16,-10 2-11-16,-10 1 6 16,-4 3 20-16,-21-2 39 15,-6 2 15-15,0-4 3 16,1-2 4-16,9-1 12 15,8-2-4-15,10-3-12 0,3 0 0 16,10 1 0-16,13-5 20 16,7 2 19-16,1-1 4 15,3 1-13-15,-3 2 10 16,-5 0 1-16,-7 1 1 16,-6 0 5-16,-7 0-2 15,-4 4-15-15,-2 3 8 16,0 3-20-16,-8 3-11 15,-6-1-6-15,-4 0-1 16,0-2-19-16,-4-2-24 16,-7-1-14-16,-7-6-93 15,-13-5 66-15,-10-9-80 0,-10-1-88 16,-4-9-34-16</inkml:trace>
  <inkml:trace contextRef="#ctx0" brushRef="#br0" timeOffset="43570.88">7644 2508 334 0,'0'0'120'16,"0"0"-107"-16,0 0-12 15,0 0 80-15,-82-13 76 16,67 21-68-16,-1 21-38 16,2 12-16-16,4 13 29 15,2 11 14-15,5 6-33 16,3 8-1-16,0 4-9 15,8 4 11-15,11-5-15 16,9 2-25-16,8-3 1 16,16-2-4-16,19-4-3 15,18-7-42-15,23-10-16 16,18-15-135-16,3-16-279 0</inkml:trace>
  <inkml:trace contextRef="#ctx0" brushRef="#br0" timeOffset="43936.87">9344 2688 874 0,'0'0'68'0,"0"0"-62"16,0 0-6-16,0 0 14 16,0 0-2-16,0 0 57 15,60 106-17-15,-35-51-30 16,5 8 15-16,3 0-25 16,0-1-8-16,-5-3-2 15,-3-3-2-15,-11-3 0 16,-3-6 1-16,-11-5-2 15,0-6 1-15,-20-6-9 16,-17-9 1-16,-8-7-4 16,-9-9 11-16,-2-5-17 15,3 0-50-15,13-19-107 0,21-12-266 16</inkml:trace>
  <inkml:trace contextRef="#ctx0" brushRef="#br0" timeOffset="44207.14">9743 3168 1021 0,'0'0'126'0,"0"0"-124"0,0 0-2 16,0 0 55-16,0 0 27 16,0 0-39-16,-8-9-38 15,16 5-5-15,2 0-12 16,3-2-54-16,1-2-66 16,7-5-315-16</inkml:trace>
  <inkml:trace contextRef="#ctx0" brushRef="#br0" timeOffset="44566.68">10299 2668 898 0,'0'0'75'0,"0"0"-58"16,0 0 85-16,0 0-37 16,0 0-27-16,0 0-27 15,-76 19-8-15,46 21 11 16,3 18 12-16,0 10-7 16,4 5 4-16,1 4-11 15,3-4 2-15,3-4-1 16,10-5-4-16,6-7 3 15,6-11-5-15,25-8-5 0,14-10 3 16,11-10-5-16,13-9-16 16,3-8-59-16,-2-1-94 15,-15-7-387-15</inkml:trace>
  <inkml:trace contextRef="#ctx0" brushRef="#br0" timeOffset="45542.02">9807 3142 365 0,'0'0'51'0,"0"0"-26"16,0 0 94-16,0 0 7 15,0 0-30-15,0 0-31 16,0 0-30-16,0 0-17 16,0 0-11-16,0 0 3 15,0 0-9-15,0 6-1 16,0 5 2-16,1-2-2 15,1-2-1-15,-2-2 1 0,0-2 0 16,0-3-2-16,0 0-4 16,1 0-4-16,2 0-1 15,-1 0 10-15,-2-5-2 16,0-5-6-16,0 1 5 16,0 2 4-16,0 1 7 15,-2 5 8-15,-4 0-9 16,0 1-1-16,-1 0 0 15,-2 0 3-15,3 0 2 16,3 4-7-16,1 3 0 16,2-3-1-16,0-1-2 15,0-2-10-15,0-1 9 0,8 0 1 16,1 0 5 0,-3 0 0-16,-2-4-2 0,-4-3 3 15,0 3-4-15,0 2 16 16,0 1 20-16,0 1-22 15,-6 0-16-15,-7 0-4 16,-4 0 2-16,0 1-5 16,0 2-92-16,2-3-340 15</inkml:trace>
  <inkml:trace contextRef="#ctx0" brushRef="#br0" timeOffset="49455.4">5040 3543 50 0,'0'0'101'0,"0"0"-43"16,0 0 2-16,0 0 33 15,0 0 5-15,0 0-14 16,0 0-5-16,-2 0-2 16,2 0-18-16,0 0-14 15,0 0-7-15,0 0-4 16,0 0 2-16,0 7 22 15,0-1-4-15,6 2-19 0,10 1 12 16,10-1-1 0,5 0-8-16,11-2-7 0,7 1-13 15,11 0-6-15,2-2-6 16,7-1-1-16,9-1-1 16,5 0 0-16,5-1-4 15,-1 0 2-15,-4-1-4 16,-8 1 2-16,-8-1 0 15,-4 2 1-15,-11-3-1 16,-12 3-2-16,-11 0 2 16,-13-2 1-16,-9-1-1 15,-4 0 1-15,-3 0 0 0,0 0 4 16,2 0 5-16,-2 0 4 16,0 0 4-16,0 0-7 15,0 0-4-15,0 0-5 16,3 0 2-16,4 0-1 15,-1 0-1-15,-1 0 0 16,-2 0-2-16,-2 0 2 16,-1 0 1-16,0 0 3 15,0 0 4-15,0 0-1 16,0 0 1-16,0 0 1 16,0 0-3-16,0 0-2 15,0 0-4-15,0 0-2 16,0 0 0-16,0 0 0 15,0 0 0-15,0 0 0 16,0 0-1-16,0 0 0 0,0 0-5 16,0 0-33-16,0 0-54 15,5 0-62-15,8 0-155 16,-1 0-429-16</inkml:trace>
  <inkml:trace contextRef="#ctx0" brushRef="#br0" timeOffset="52026.99">7678 3824 473 0,'0'0'21'0,"0"0"-14"15,0 0-6-15,0 0 61 16,0 0 30-16,0 0-61 16,0 0-23-16,-14-4-5 15,14 4 8-15,13 0 31 16,3 0 4-16,11 0 2 15,8-3-7-15,6 0-17 16,13 0-5-16,3 0-12 0,8 3 18 16,4 0-20-16,2 0-3 15,1 0 1-15,-5 0-3 16,-3 2 1-16,-3-1-2 16,-1 2 1-16,7 0 0 15,5 0 0-15,10-2 0 16,4 2 2-16,5 0-4 15,-1 0 1-15,-5-2 1 16,-12 2 1-16,-12-2 0 16,-15-1-2-16,-10 2 0 15,-11-2 1-15,-2 0 1 16,5 0 2-16,9-2-1 0,8-3-2 16,12-1 0-16,2-1-4 15,-2 4 2-15,-6 0-2 16,-9 0 3-16,-13 2 1 15,-10 1 3-15,-11-2-3 16,-6 2 1-16,-2 0-1 16,0 0-9-16,0 0 5 15,0 0-11-15,0 0 15 16,0 0 9-16,0 0-1 16,0 0-8-16,0 0 1 15,0 0-1-15,0 0 1 16,0 0 0-16,0 0 0 15,0 0-1-15,0 0-1 0,0 0-8 16,0 0-83-16,0-8-306 16</inkml:trace>
  <inkml:trace contextRef="#ctx0" brushRef="#br0" timeOffset="60554.54">5562 4004 218 0,'0'0'37'0,"0"0"-4"16,0 0 32-16,0 0 25 16,0 0-25-16,0 0-19 15,0 0-13-15,0 0 8 16,0 4 15-16,0-4-8 15,0 0-3-15,0 1-14 16,0-1-5-16,0 0 0 0,0 0-3 16,0 0-1-16,0 0-5 15,0 0-5-15,0 0-6 16,0 4-5-16,0 3 0 16,0 4 1-16,-3 5 11 15,0 2 10-15,-2 5 13 16,2 1 0-16,0 4-8 15,-1 5-11-15,-2 3-2 16,0 4 1-16,1 3 7 16,-1 4 1-16,-4 0 3 15,3 1-2-15,-4-4-8 16,5-2-2-16,-1-6-6 0,1-8-4 16,4-8 8-1,1-6-9-15,-1-4 0 0,2-6-3 16,0-3 2-16,0-1-2 15,0 0 2-15,-1 0 3 16,-1-2-6-16,-1-12-22 16,0-10-63-16,0-4-85 15,2-6-219-15</inkml:trace>
  <inkml:trace contextRef="#ctx0" brushRef="#br0" timeOffset="61143.48">5592 4062 396 0,'0'0'44'0,"0"0"-22"15,0 0 89-15,0 0 27 16,0 0-46-16,0 0-61 16,-3-15-31-16,12 10 7 0,1 0 13 15,2 2-12-15,-3 1 6 16,3 0 9-16,-3 0 3 15,1-1-8-15,2-1 0 16,5 1-5-16,-1 3-1 16,-1 0-1-16,0 0-7 15,-3 0-1-15,-2 0-2 16,2 7-1-16,-3 7-1 16,1 9 1-16,-4 2 5 15,-4 5 6-15,-2-1-4 16,0 5 4-16,0-4 9 15,-8 1-6-15,-5-5-3 16,-2-5-2-16,-4-3-6 0,-2-5 8 16,-2-2 5-16,-8-5 4 15,-6-3 0-15,-3-3-1 16,-4 0-3-16,0 0-6 16,6-14-4-16,10 2 3 15,13-2-4-15,6 3-1 16,9 2-4-16,0 0-15 15,16 2-34-15,14 1-37 16,6-2-150-16</inkml:trace>
  <inkml:trace contextRef="#ctx0" brushRef="#br0" timeOffset="65207.62">5763 4098 295 0,'0'0'234'0,"0"0"-197"15,0 0 7-15,0 0 22 16,0 0-2-16,0 0 16 16,0 0-38-16,0 0 1 15,-77 39-4-15,54-30 0 16,-4 1-2-16,0 2-14 0,-1 2 9 15,3 1-5-15,-2 1-3 16,2 3-5-16,2 2-2 16,2 0-10-16,-1 4 6 15,4-2-8-15,-3 5 1 16,5 0 5-16,1 1 1 16,0-2-2-16,3 2-5 15,7-3 0-15,1 2 0 16,4-2-1-16,0 1 0 15,0-1 0-15,12-1-2 16,10-4 1-16,2-1 1 16,9-6-1-16,4-5 0 15,8-6 2-15,4-3-5 16,3 0 1-16,-5 0-2 16,-6-3 0-16,-5-11-10 0,-9-2 7 15,-6-1 1-15,-6-3-4 16,-9 1 4-16,-5-1 3 15,-1 3 0-15,0 0 0 16,-13 5 0-16,-11 0-1 16,0 5-2-16,-4 2 3 15,1 5 0-15,0 0 0 16,9 0 2-16,5 0-2 16,10 0-2-16,3 0-5 15,0 0-2-15,0 3 4 16,19 5 5-16,11-4 4 15,9-2-3-15,7-2 0 16,-1 0-1-16,-1 0 0 0,-8 0-6 16,-6 0-1-16,-9 0 4 15,-6 0 2-15,-7 0 1 16,-5 0 0-16,-3 0 1 16,0 0-1-16,0 3 0 15,0 6 0-15,0 3 0 16,0 8 20-16,0 3-8 15,-2 5 5-15,-1 2-10 16,0-1 4-16,3 1 4 16,-3-5-14-16,3-3-1 15,-3-7-3-15,3-5-39 16,-5-3-66-16,1-7-116 0,-2 0-355 16</inkml:trace>
  <inkml:trace contextRef="#ctx0" brushRef="#br0" timeOffset="66063.63">5760 4017 492 0,'0'0'96'0,"0"0"-41"16,0 0 97-16,-107-5-52 16,77 5-33-16,3 2 0 15,3 12-27-15,2 3-25 16,-2 5-6-16,3 4 2 15,-3 5 13-15,3 2 0 16,-1 1-6-16,1 1 15 16,0 3-3-16,2-1-8 15,1-2-5-15,0 3-1 16,3-1-6-16,5 0 2 16,-1-1-8-16,5 1-1 0,6-3-2 15,0-2 8 1,0-1-3-16,6-1-4 0,14-3-1 15,5-3 4-15,2-6-1 16,3-3-4-16,-2-4 0 16,5-3 0-16,1-5-2 15,2-3-2-15,4 0-3 16,2-5-4-16,-6-10 0 16,-5-4 1-16,-7-8 2 15,-3 1-2-15,-8-1-5 16,-4 2 0-16,-9 1-2 15,0 5 7-15,-6 2 2 0,-15 2 2 16,-7 4 6-16,-5 4-2 16,2 1 1-16,4 2 1 15,3 0 0-15,8 2 0 16,8 1 0-16,5 1 0 16,3 0-1-16,0 0-1 15,2 0-10-15,17 0 9 16,17 0 3-16,4 0 0 15,5 0-1-15,-2 3-1 16,-7 0-4-16,-3 0-2 16,-5 0 4-16,-4 2 3 15,-3-2 0-15,-9 1 1 16,-2 0 0-16,-5 2 0 0,-4 2-4 16,-1 5 4-1,0 4 9-15,0 4 12 0,0 4-1 16,0 2 7-16,-3-1-15 15,3 2-3-15,0-2-7 16,0-5-2-16,0-1 0 16,0-11-6-16,3-2-36 15,-1-2-62-15,-2-5-178 16,0 0-273-16</inkml:trace>
  <inkml:trace contextRef="#ctx0" brushRef="#br0" timeOffset="66393.16">5766 4071 92 0,'0'0'158'16,"0"0"-112"-16,0 0 45 15,0 0 1-15,-88-1 3 16,64 1 8-16,-4 5-23 16,4 4-28-16,-3 2-5 0,-1 8-6 15,-4 7-11-15,1 7-15 16,0 6-8-16,-1 2-7 15,4 2-4-15,3-1-117 16,7-5-328-16</inkml:trace>
  <inkml:trace contextRef="#ctx0" brushRef="#br0" timeOffset="67221.53">8684 4124 531 0,'0'0'332'15,"0"0"-306"-15,0 0 36 16,0 0 18-16,0 0-16 16,0 0-39-16,-2 29-23 0,2 6 25 15,0 11 6-15,0 8-4 16,3 5 4-16,2 3 1 15,-4 0-12-15,1-4-4 16,-2-1-13-16,1-5-3 16,-1-5-1-16,2-8-1 15,0-9-1-15,0-9-6 16,1-8-29-16,1-8-73 16,4-5-87-16,3 0-217 15,-1-18-100-15</inkml:trace>
  <inkml:trace contextRef="#ctx0" brushRef="#br0" timeOffset="67638.44">8687 4177 542 0,'0'0'161'0,"0"0"-160"15,0 0 21-15,0 0 13 16,0 0-2-16,0 0-10 16,89-37 2-16,-46 37-15 15,-1 0-1-15,0 0 3 16,-4 3-7-16,-6 5 2 16,-11 1 1-16,-6-1-4 15,-8 4 8-15,-5 0-10 0,-2 5 12 16,0 6 7-16,-5 2 3 15,-8 4 11-15,-1 6-7 16,-3 0-9-16,-3-2-8 16,-1-1-2-16,-4-5 3 15,-2-8 6-15,-1-3 10 16,-3-7-3-16,-1-4 2 16,-4-5-8-16,-1 0-8 15,1-5-2-15,5-12-9 16,7-7-5-16,15-2-27 15,9-5-60-15,1 0-145 16,23 1-395-16</inkml:trace>
  <inkml:trace contextRef="#ctx0" brushRef="#br0" timeOffset="75285.86">2067 5644 561 0,'0'0'65'0,"0"0"58"0,0 0 11 16,0 0-40-16,0 0-25 16,0 0 4-16,0 0-19 15,0 0-6-15,-88-74-12 16,52 72-16-16,-11 2-1 15,-6 0 4-15,1 0-2 16,-3 13-1-16,10 8-4 16,2 6-2-16,4 10 0 15,5 10-4-15,1 7-5 16,3 9 12-16,6 10 4 0,9 2-12 16,2 2 1-1,13-4 5-15,0-3-14 16,13-7 3-16,26-3-4 0,19-7-11 15,12-13-44-15,17-12-83 16,10-11-166-16,-3-17-684 16</inkml:trace>
  <inkml:trace contextRef="#ctx0" brushRef="#br0" timeOffset="78005.58">2133 6307 136 0,'0'0'189'0,"0"0"-169"0,0 0 56 15,0 0 30-15,0 0 24 16,0 0-1-16,0-12-29 16,0 12-21-16,0-2-16 15,0 2-18-15,0 0-7 16,0 0-9-16,0 0-3 15,0 0-7-15,0 6-6 16,0 11-3-16,0 5 34 16,-5 4-9-16,-4 4-9 15,3 1 1-15,-4 5-3 16,2-1-7-16,-1 1 4 16,1-1-1-16,0-1-6 0,-1-1 4 15,4-4-1-15,-1-4-2 16,2-2-5-16,1-2-4 15,0-4 1 1,2-4 0-16,-2-4-2 0,1-1-1 16,1-4 0-16,1-1-1 15,0-3 0-15,0 0-3 16,0 0 2-16,0 0 0 16,0 0 0-16,0 0-2 15,0 0-3-15,0 0-30 16,0 0-51-16,0 0-44 15,6 0-56-15,11-9-265 16</inkml:trace>
  <inkml:trace contextRef="#ctx0" brushRef="#br0" timeOffset="78455.58">2373 6563 445 0,'0'0'275'0,"0"0"-263"15,0 0 77-15,0 0 31 16,0 0-37-16,0 0-23 15,-8 0-2-15,8 0-19 16,0 0-23-16,0 0-2 16,0 0 3-16,5 0 0 15,14 0 15-15,14 0-1 16,7 0-14-16,6 0-12 16,-5 0-5-16,-5 0-1 15,-10 0 1-15,-5 0 0 16,-10 0 0-16,-8 0 0 15,-3 0-1-15,0 0 1 16,0 0 0-16,0 0 0 16,0 0 0-16,0 0 0 0,0 0-14 15,0 0-50-15,-6-2-60 16,-9-1-126-16,3-4-358 16</inkml:trace>
  <inkml:trace contextRef="#ctx0" brushRef="#br0" timeOffset="80585.28">2230 6120 395 0,'0'0'48'0,"0"0"-2"0,0 0 61 15,0 0 11-15,0 0-35 16,0 0-22-16,-2-4-19 15,2 4-24-15,0 0-17 16,0 2 1-16,-3 7-2 16,3 1 9-16,0-4-3 15,0-1-5-15,0-2-1 16,0-2 1-16,0-1-1 16,0 0 1-16,0 0 5 15,0 0 2-15,0-6 6 0,0-7-13 16,-4 0 0-16,-4 0-1 15,-1 5 2-15,2 4 6 16,5 1 18-16,1 3-6 16,1-2-14-16,0 2-6 15,0 0 0-15,0 0-2 16,0 0-32-16,0 0-60 16,0 0-249-16,3 2-155 15</inkml:trace>
  <inkml:trace contextRef="#ctx0" brushRef="#br0" timeOffset="81239.17">2473 6326 242 0,'0'0'211'0,"0"0"-196"0,0 0 124 16,0 0 11-16,0 0-46 15,0 0-27-15,0-5-14 16,0 5-36-16,0 20-24 16,-3 3 29-16,0 9 2 15,3 2 3-15,0 2-8 16,0 1 6-16,0-3-5 15,-2-1-9-15,1-4 2 16,-2-4-9-16,0-1-4 16,1-7-3-16,-1-6-2 15,2-5-3-15,1-2-1 16,0-4-1-16,0 0 0 16,0 0-7-16,0 0-19 0,0 0-49 15,9-4-81-15,3-8-323 16</inkml:trace>
  <inkml:trace contextRef="#ctx0" brushRef="#br0" timeOffset="81613.28">2773 6341 605 0,'0'0'211'15,"0"0"-206"-15,0 0 54 16,0 0 12-16,0 0-39 16,0 0-8-16,-23 44 42 15,14-9-19-15,2 4-6 16,-1 2-12-16,2 0-4 15,-1-4 0-15,1-1-4 16,3-5-3-16,3-2-2 16,-2-7-9-16,1-3-4 15,1-5 1-15,0-5-2 16,0-4-2-16,0-2 0 16,0-3 0-16,0 0-11 0,0 0-30 15,0 0-57-15,12-11-163 16,7-11-627-16</inkml:trace>
  <inkml:trace contextRef="#ctx0" brushRef="#br0" timeOffset="81990.28">3375 6321 472 0,'0'0'452'0,"0"0"-440"15,0 0 7-15,0 0 60 16,0 0 1-16,0 0-30 16,22 0-4-16,17 0-14 15,18 0-25-15,9 0-7 16,-1 5-2-16,-5 0-5 0,-8 0-1 16,-10 0-26-1,-8-2-46-15,-10 0-57 16,-6 0-167-16,-14-3-105 0</inkml:trace>
  <inkml:trace contextRef="#ctx0" brushRef="#br0" timeOffset="82185.39">3429 6509 526 0,'0'0'385'0,"0"0"-365"15,0 0 19-15,0 0 49 16,0 0-19-16,0 0-14 0,43 3-22 16,24-3-33-16,12 0-4 15,6-1-74-15,-1-10-262 16</inkml:trace>
  <inkml:trace contextRef="#ctx0" brushRef="#br0" timeOffset="83289.61">5545 5666 833 0,'0'0'147'0,"0"0"-137"16,0 0-7-16,0 0 27 16,0 0-11-16,-91 16 20 15,50 23 23-15,-4 11-19 16,0 15-6-16,2 7-16 15,4 6 1-15,6-1-2 0,3 0-3 16,6-2-1 0,7-3 0-16,9-6-9 0,8-8-7 15,3-12 1-15,27-10-1 16,9-9 0-16,13-13 0 16,3-7-16-16,-1-7-16 15,-8 0-2-15,-10-19 3 16,-12-7 18-16,-15-6 10 15,-9-4 2-15,0-3-2 16,-18 3 3-16,-9 4 1 16,0 8 7-16,2 5 3 15,8 7-4-15,4 4-2 16,10 5 5-16,3 3-3 16,0 0-7-16,18 0-10 0,10 0 5 15,14 0-6 1,0 8-1-16,2 1-3 0,-8-1 10 15,-7-1 2-15,-12-5 1 16,-8 1 2-16,-4-2 2 16,-5-1 3-16,0 4 3 15,0 6 2-15,0 4 0 16,0 9 15-16,0 7 0 16,-3 0-5-16,-2 5 0 15,2 0-9-15,3-1-9 16,0 1-2-16,0 0-1 15,2-6-9-15,7-1-37 16,9-6-69-16,3-11-120 0,10-6-402 16</inkml:trace>
  <inkml:trace contextRef="#ctx0" brushRef="#br0" timeOffset="83555.81">5912 6486 772 0,'0'0'264'16,"0"0"-259"-16,0 0 53 15,0 0-17-15,0 0 28 16,-43 77-21-16,34-42 9 0,3 5-22 16,3 1-22-16,3 3-7 15,-3-3-4-15,3 0 1 16,0-1-1-16,-2-5-2 15,-2-3 0-15,3-5 0 16,-1-8-3-16,1-7-12 16,1-8-40-16,0-4-54 15,0-2-59-15,3-17-323 16</inkml:trace>
  <inkml:trace contextRef="#ctx0" brushRef="#br0" timeOffset="84110.55">5917 6292 43 0,'0'0'464'16,"0"0"-424"-16,0 0 86 15,0 0 4-15,0 0-50 16,0 0-32-16,-11 15 28 16,7-5-25-16,4-1-32 15,0-2-11-15,0-2-5 16,0 0-2-16,0-2 2 15,0-2-1-15,0 0-1 16,7-1 1-16,-4 0 2 0,0 0 3 16,-1-7-3-16,-2 0-2 15,0 0-1-15,0 1 5 16,-2-1 8-16,-11 2-2 16,1-2-12-16,-2 2-5 15,-2 1-58-15,10 0-170 16,6-3-587-16</inkml:trace>
  <inkml:trace contextRef="#ctx0" brushRef="#br0" timeOffset="84600.24">6927 6076 886 0,'0'0'65'0,"0"0"-40"16,0 0 66-16,0 0-21 15,0 0-30-15,113 0-8 16,-58 0-18-16,11 0-14 16,1 6-4-16,2 1-47 0,-1-4-132 15,-14-3-366 1</inkml:trace>
  <inkml:trace contextRef="#ctx0" brushRef="#br0" timeOffset="84831.5">7366 5806 988 0,'0'0'107'0,"0"0"-100"16,0 0 22-16,0 0-10 15,0 0 14-15,-52 102 28 16,45-46-19-16,4 9 0 0,3 2-31 16,0 0-10-1,0-1-1-15,9-3-10 0,6-5-30 16,6-8-65 0,4-8-124-16,8-15-398 0</inkml:trace>
  <inkml:trace contextRef="#ctx0" brushRef="#br0" timeOffset="85124.55">8172 5707 658 0,'0'0'504'0,"0"0"-504"0,0 0-17 16,0 0 17-16,0 0 49 16,-72 131 20-16,59-61-16 15,6 8-4-15,-1-1-19 16,2 1-20-16,1-4-9 16,-2-9-1-16,3-4-4 15,-1-11-24-15,5-9-57 16,0-14-60-16,0-11-116 15,6-13-428-15</inkml:trace>
  <inkml:trace contextRef="#ctx0" brushRef="#br0" timeOffset="85444.69">8160 5663 885 0,'0'0'49'16,"0"0"-44"-16,0 0 23 16,0 0 9-16,0 0-25 15,79-26 2-15,-39 45 0 16,1 4-11-16,-4 5-3 16,-4 3 0-16,-6 2-2 0,-10 2 2 15,-6 1-2-15,-11 3-5 16,0-3 5-16,-12 0 4 15,-15-3 0-15,-7-3 3 16,-11-4-3-16,-7-1-2 16,-11-6-13-16,-7-6-53 15,0-1-66-15,6-7-177 16,10-5-138-16</inkml:trace>
  <inkml:trace contextRef="#ctx0" brushRef="#br0" timeOffset="85889.46">7344 6090 602 0,'0'0'56'0,"0"0"50"16,0 0 9-16,0 0-28 15,0 0-50-15,0 0 7 16,79 0 3-16,-43 0-16 16,3 2-16-16,3 2-3 15,-2-1-1-15,-6 1-8 16,-3-1 0-16,-7-2 0 16,-9 1-1-16,-7-2-1 15,-3 0 1-15,-5 0-2 16,0 0 0-16,0 0-1 15,0 0-15-15,0 0-72 16,0 0-250-16</inkml:trace>
  <inkml:trace contextRef="#ctx0" brushRef="#br0" timeOffset="86340.26">8436 6498 434 0,'0'0'442'0,"0"0"-426"15,0 0 83-15,0 0 10 16,0 0-25-16,0 0-30 16,0-14-13-16,0 14-23 15,0 14-15-15,3 8 3 16,-3 7 21-16,0 6-7 15,0 2-3-15,0-1-1 16,0 1-8-16,0-4-5 0,0-6-3 16,0-4 0-1,0-6-1-15,0-8-16 0,0-2-64 16,0-7-72-16,9 0-114 16,6-11-342-16</inkml:trace>
  <inkml:trace contextRef="#ctx0" brushRef="#br0" timeOffset="86534.11">8551 6350 1043 0,'0'0'29'15,"0"0"-22"-15,0 0 64 0,0 0-41 16,0 0-25-16,0 0-5 15,-15-6-13-15,15 12-66 16,12 2-167-16,1-5-573 16</inkml:trace>
  <inkml:trace contextRef="#ctx0" brushRef="#br0" timeOffset="87141.36">9498 5745 153 0,'0'0'467'15,"0"0"-442"-15,0 0 116 16,0 0-37-16,0 0-38 15,0 0 4-15,-74-38 0 16,49 38-35-16,-6 20-17 0,-6 11 6 16,-3 10 7-16,-1 12-4 15,3 5 13-15,0 2 1 16,6 4-10-16,5-2-3 16,3 1-8-16,13-1-12 15,10-3-3-15,1-3-5 16,9-7 0-16,24-6-3 15,10-7-30-15,12-7-107 16,5-9-227-16</inkml:trace>
  <inkml:trace contextRef="#ctx0" brushRef="#br0" timeOffset="88708.27">9765 6297 300 0,'0'0'443'0,"0"0"-422"16,0 0 41-16,0 0 19 16,0 0-11-16,0 0-8 15,-3 2-20-15,-1 18-22 16,-1 8 16-16,-1 9 9 15,2 1-21-15,-1-1-9 16,-1 2 1-16,2-5-1 16,1-1-9-16,0-3-6 15,1-6-2-15,2-2-18 16,0-5-68-16,6-5-125 0,11-8-299 16</inkml:trace>
  <inkml:trace contextRef="#ctx0" brushRef="#br0" timeOffset="88894.66">9877 6185 699 0,'0'0'54'15,"0"0"-46"-15,0 0-7 16,0 0-1-16,0 0-49 15,0 0-22-15,-11 25-16 16,19-6-99-16</inkml:trace>
  <inkml:trace contextRef="#ctx0" brushRef="#br0" timeOffset="95123.61">1711 7831 799 0,'0'0'24'0,"0"0"-10"16,0 0 5-16,0 0 84 15,-81-35-48-15,63 35 8 16,-4 0-10-16,-4 14-22 15,-8 9-16-15,-6 14 17 16,-2 10 5-16,0 5 16 16,5 7-9-16,12 6-10 15,8 3-9-15,14 0-7 16,3-1 2-16,12-11-8 16,24-8-12-16,16-9-17 15,11-14-34-15,10-11-72 0,3-14-168 16,-3 0-502-16</inkml:trace>
  <inkml:trace contextRef="#ctx0" brushRef="#br0" timeOffset="100184.17">9863 6079 558 0,'0'0'165'0,"0"0"-165"15,0 0 0-15,0 0 6 16,0 0 18-16,0 0-12 15,0 0 8-15,-7 10-5 16,7-3 2-16,0 0-2 0,0-1-10 16,0-2-1-16,0-4 2 15,0 3 1-15,0-3-5 16,1 0 11-16,2-5 13 16,0-10-12-16,0 1-6 15,-3-1-4-15,0 3 2 16,0 2-1-16,0 1 12 15,0 6-5-15,0-1-7 16,-3 3-1-16,0 1 0 16,-1 0-4-16,2 0-2 15,-1 3 0-15,1 7 2 16,2-1 0-16,0 0 0 16,2-1 1-16,9 0-1 15,-2-4-4-15,3-1-3 0,-8-3-6 16,-2 0 13-16,-2 0 2 15,0-5 0-15,0-5-2 16,-5 0 0-16,-10 3 6 16,-1-1-4-16,-2 4 4 15,2 2 1-15,5 2 2 16,5 0-5-16,3 0-4 16,3 0-2-16,0 0-1 15,0 0-4-15,0 0 1 16,0 0 5-16,0 0-3 15,0 0 0-15,0 0 4 0,0 0 0 16,0 0 1 0,0 0-1-16,0 0 0 0,0 0-29 15,-10 0-185-15,-4-3-417 16</inkml:trace>
  <inkml:trace contextRef="#ctx0" brushRef="#br0" timeOffset="109075.37">2052 8310 424 0,'0'0'227'16,"0"0"-187"-16,0 0 70 15,0 0-4-15,0 0-25 0,0 0 2 16,0 0-3-16,0 0-33 16,-2-13-19-16,2 13-9 15,0 0-3-15,0 0-3 16,0 0 5-16,0 0-4 16,0 0-6-16,0 4-4 15,0 12 1-15,-4 8 20 16,1 4 18-16,-3 8-21 15,0 4 6-15,0 5 8 16,-4 3-1-16,1 0-13 16,1 2-1-16,2-4-10 15,1-2-4-15,0-2-1 0,-1-11 6 16,3 1-4-16,-3-6-3 16,1-3-1-16,-2-2 0 15,3-2 1-15,-2-3-2 16,0-2 6-16,1-3-6 15,2-6 2-15,3-2-4 16,0-2-1-16,0-1 1 16,-4 0 0-16,4 0-1 15,0 0-24-15,-9-9-49 16,3-12-96-16,-3-5-164 16</inkml:trace>
  <inkml:trace contextRef="#ctx0" brushRef="#br0" timeOffset="110342.1">3266 7950 833 0,'0'0'73'16,"0"0"-38"-16,0 0 77 16,0 0-27-16,0 0-20 15,0 0-7-15,0 0-9 16,27 0-27-16,21 0-2 15,16 7 2-15,15-2-13 0,3 3-8 16,-3-1-1-16,-9-1-2 16,-13 2-5-16,-14-3-10 15,-16-2-22-15,-15 1-10 16,-11-1-44-16,-1-1-89 16,-22-1-50-16,-14-1-242 15</inkml:trace>
  <inkml:trace contextRef="#ctx0" brushRef="#br0" timeOffset="110566.5">3330 8210 782 0,'0'0'96'16,"0"0"-91"-16,0 0 98 15,0 0 30-15,0 0-46 16,0 0-15-16,48 0-25 15,6 1-8-15,10 1-28 16,5 1-9-16,-10 0-2 16,-8-1-2-16,-14 0-9 15,-10-2-45-15,-6 0-66 16,-12 0-165-16</inkml:trace>
  <inkml:trace contextRef="#ctx0" brushRef="#br0" timeOffset="111560.84">5581 7579 559 0,'0'0'265'0,"0"0"-236"0,0 0-19 15,0 0 85-15,0 0-11 16,0 0-39-16,0 0-10 16,-94-21 8-16,69 35-11 15,-5 10-9-15,0 8-3 16,0 11 1-16,-1 8 5 16,-2 8 0-16,3 6 4 15,2 4-3-15,9 2-1 16,2 4-8-16,14-1-11 15,3-6-3-15,6-6-3 16,24-12-1-16,15-7-14 16,10-11-71-16,8-11-38 15,-2-15-80-15,-3-6-440 16</inkml:trace>
  <inkml:trace contextRef="#ctx0" brushRef="#br0" timeOffset="112741.37">5322 8351 28 0,'0'0'370'16,"0"0"-307"-16,0 0 45 16,0 0 15-16,0 0-24 15,0 0-32-15,22 0 4 16,-11 0-12-16,-1 0-27 15,2 0-5-15,1 0 0 16,-1 0-6-16,2 7-7 16,0 1 6-16,0 2-3 15,2 2-8-15,1-5 3 16,5 1-4-16,0-3 0 16,2-3-4-16,-1-2 0 15,-1 0-3-15,2 0 1 0,-3-7 0 16,-5-8 0-16,-4-5 3 15,-6-7-4-15,-6-3 7 16,0-2-6-16,-16-1-2 16,-4 5 1-16,-5 1-1 15,-2 6-1-15,3 2 0 16,-1 7-1-16,4 2 2 16,-3 3 0-16,8 6-1 15,2-2 1-15,7 2-2 16,4 1 2-16,3 0-3 15,0 0-1-15,0 0-3 0,6 5 7 16,13 2 0-16,13-1-2 16,6-2 1-16,1 1-2 15,0-1-5-15,-3 1 2 16,-11-1 0-16,-7-3 2 16,-9 2 4-16,-3-3 0 15,-3 0 0-15,-3 2 0 16,0 0 0-16,0 4 1 15,3 2 4-15,-3 6 15 16,4 1-4-16,-1 6-2 16,-3 3-6-16,0 3 6 15,0 1-6-15,0 2 1 16,0 1-6-16,0-2-2 0,0 1-1 16,0-1-6-16,2-4-32 15,8-3-69-15,6-8-158 16,6-6-432-16</inkml:trace>
  <inkml:trace contextRef="#ctx0" brushRef="#br0" timeOffset="114463.54">5990 8344 16 0,'0'0'89'0,"0"0"-43"15,0 0 85-15,0 0-23 16,0 0-19-16,0 0 31 16,-3-6 5-16,3 6-20 15,0 0-31-15,0 0-17 16,0 0 0-16,0 0-5 0,0 0-13 16,0-2-7-16,0 2-8 15,0 0-3-15,0 0 0 16,0 0 2-16,0 0-6 15,0 0 4-15,0 5 14 16,0 3-12-16,-2 4-1 16,2 5-7-16,-3 5 5 15,-1 6 5-15,-2 6 8 16,-3 3-10-16,2 4 0 16,-1 0-5-16,0-2-7 15,4-7 5-15,-2-5-15 16,5-8 8-16,-1-6-4 0,1-6-3 15,1-4-1-15,0-2 0 16,0 1 3-16,0-2-3 16,0 2 2-16,0-1-1 15,0-1-1-15,-2 0-1 16,2 0 0-16,0 0 0 16,0 0 1-16,0 0 0 15,0 0 0-15,0 0 1 16,0 0-1-16,0 0-1 15,0 0 0-15,0 0 0 16,0 0 0-16,0 0 0 16,0 0 1-16,0 0 1 15,0 0-1-15,0 0-1 16,0 0 0-16,0 0 0 16,-1 0 0-16,1 0-1 0,0 0 1 15,0 0 1-15,0 0-1 16,0 0 1-16,-2 0-1 15,2 0 0-15,0 0 0 16,0 0 0-16,0 0 2 16,0 0-2-16,0 0 1 15,0 0-1-15,0 0 0 16,0 0 0-16,0 2-1 16,0-2 1-16,0 0 0 15,0 0-1-15,0 0 0 16,0 0 0-16,0 0 0 15,0 0-2-15,0 1 3 0,0-1-2 16,0 0 1-16,0 0 1 16,0 0 1-16,0 0 0 15,0 0 0-15,0 0 0 16,0 0-1-16,0 0 0 16,0 0-1-16,0 0 1 15,0 0-1-15,0 0 0 16,0 2 0-16,0-1 1 15,0-1 1-15,0 0-1 16,0 0 2-16,0 0-1 16,0 0 1-16,0 0 0 15,0 0-2-15,0 0 0 0,0 0 0 16,0 0 0-16,0 0 0 16,0 0-1-1,0 0 1-15,0 0 1 0,0 0 0 16,0 0-1-16,0 0 1 15,0 0 1-15,0 0-1 16,0 0 0-16,0 0-1 16,0 0 1-16,0 0-1 15,0 0 1-15,0 0-1 16,0 0 1-16,0 0 0 16,0 0-1-16,0 0 0 15,0 0-1-15,0 0 1 16,0 0 0-16,0 0 0 0,0 0-1 15,0 0 2 1,0 0-2-16,0 0 1 0,0 0-6 16,0 0-23-16,0 0-28 15,0 0-29-15,0 0-40 16,3 0-41-16,5 0-50 16,-3 0-115-16,-2 0 11 15</inkml:trace>
  <inkml:trace contextRef="#ctx0" brushRef="#br0" timeOffset="115141.85">5979 8392 32 0,'0'0'444'16,"0"0"-427"-16,0 0 12 15,0 0 118-15,0 0-61 16,0 0-23-16,-20-9 9 15,20 9-31-15,0 0-26 0,0 0 0 16,0 3 9-16,-8 9 38 16,2 4-1-16,-2 2-18 15,0 3-6-15,-1 1 1 16,0 0-2-16,-3 1-12 16,4 2 0-16,1 2-2 15,-1 4-1-15,1-2-8 16,1 3 2-16,3-1 0 15,3 3-6-15,0-3 0 16,0-2-4-16,0 0 2 16,9-7 0-16,4-4-7 15,1-2 1-15,10-9 1 0,1-2-2 16,5-5-3-16,4 0-7 16,2-3-2-16,-3-11-5 15,0-3 9-15,-8-4 6 16,-6-6-2-16,-7-3 2 15,-4-5 2-15,-4-3 0 16,-4 0-3-16,0-2 3 16,-7 3 2-16,-2 1-2 15,-3 2 0-15,-6 4 1 16,4 5-1-16,-2 5 0 16,-3 7 2-16,1 7-2 15,-6 1-1-15,-6 5-3 16,-4 0 0-16,-2 0-32 15,0 0-56-15,8 10-67 16,7-1-313-16</inkml:trace>
  <inkml:trace contextRef="#ctx0" brushRef="#br0" timeOffset="115649.73">7183 8276 908 0,'0'0'152'0,"0"0"-140"0,0 0 105 16,0 0-29-16,0 0-31 16,0 0-15-16,61-27-26 15,-8 23-11-15,13 2-5 16,8 2-4-16,0 0-34 15,-2 0-46-15,-16 0-44 16,-17 0-127-16,-20 0-441 16</inkml:trace>
  <inkml:trace contextRef="#ctx0" brushRef="#br0" timeOffset="115902.06">7528 8006 937 0,'0'0'59'16,"0"0"1"-16,0 0 54 16,0 0-69-16,0 0-29 15,0 0 8-15,-29 92 43 16,26-33-32-16,3 7-20 16,0 2-9-16,0-1-6 15,0-1 0-15,3-3-1 16,6-2-33-16,8-5-44 0,8-9-52 15,5-13-105 1,7-14-348-16</inkml:trace>
  <inkml:trace contextRef="#ctx0" brushRef="#br0" timeOffset="116183.31">8185 7840 706 0,'0'0'430'0,"0"0"-421"16,0 0-4-16,0 0 10 0,-80 37 22 16,64 18 29-16,5 16-6 15,2 11-5-15,6 9-15 16,-2-1-28-16,-2-5-8 15,1-6-4-15,-3-5-6 16,0-7-28-16,2-9-61 16,7-13-35-16,0-16-88 15,0-16-304-15</inkml:trace>
  <inkml:trace contextRef="#ctx0" brushRef="#br0" timeOffset="116510.01">8133 7847 801 0,'0'0'110'16,"0"0"-99"-16,0 0 69 16,0 0-12-16,0 0-23 15,0 0-10-15,-4-51-19 16,38 51-16-16,11 4-1 15,10 20-11-15,-4 2-24 16,-11 6-16-16,-9-3 15 0,-11 0 21 16,-14 0 8-1,-6 0 8-15,-2 4 1 0,-20 0 23 16,-3 1-1-16,-5-1 3 16,-3-7-10-16,-3-4-13 15,-3-2-2-15,-5-8-1 16,5-4-21-16,3-3-65 15,11-3-82-15,14-2-179 16</inkml:trace>
  <inkml:trace contextRef="#ctx0" brushRef="#br0" timeOffset="116954.11">8431 8654 245 0,'0'0'784'0,"0"0"-762"16,0 0 26-16,0 0 47 15,0 0-54-15,0 0-17 16,-64 20 15-16,48-1-7 16,10 7-20-16,1 1-1 15,5-3-10-15,0-2-1 16,20-6-2-16,10-3-12 0,10-8-16 16,-1-5-25-16,-2 0 10 15,-10-11 14-15,-3-12 31 16,-14-4-2-16,-8-11 2 15,-2 1 7-15,-3 1-2 16,-15 4 7-16,-9 8 8 16,-3 5-7-16,-3 7-9 15,0 5-4-15,8 3-26 16,9 4-52-16,13 0-157 16,3 0-501-16</inkml:trace>
  <inkml:trace contextRef="#ctx0" brushRef="#br0" timeOffset="117658.74">9482 7737 789 0,'0'0'58'0,"0"0"-40"16,0 0 100-16,0 0-36 16,0 0-41-16,-100-13 7 15,64 35 0-15,0 13-16 16,3 11-4-16,3 4 13 0,8 6-7 16,4 2 7-16,8 5-18 15,8 3 1-15,2-4-7 16,17-4-11-16,24-12-6 15,19-4-19-15,15-12-73 16,10-7-90-16,0-15-371 16</inkml:trace>
  <inkml:trace contextRef="#ctx0" brushRef="#br0" timeOffset="119827.06">9814 8214 50 0,'0'0'103'0,"0"0"-39"16,0 0 58-16,0 0-22 15,0 0 2-15,0 0 15 16,0-11-12-16,0 11-31 16,0 0-8-16,0 0-11 15,0 0-5-15,0 0-2 16,-3 0-10-16,-3 3-16 16,-4 14 0-16,-5 5 24 15,0 7-20-15,0 5-8 16,6 5 0-16,3 2 2 0,6-1 7 15,0 0-17-15,0-2 0 16,15-7-1-16,6-4-6 16,6-7 1-16,1-8-1 15,8-5-3-15,-2-7-6 16,-1 0-5-16,-8-2 4 16,-4-18 7-16,-9-8 0 15,-9-7 3-15,-3-4 1 16,0-4 1-16,-10 2-5 15,-8 7 1-15,-3 8 0 16,-3 8 3-16,-1 8-3 16,-8 4-1-16,-5 6-5 15,-3 0-19-15,7 9-41 0,7 9-68 16,10-2-241-16</inkml:trace>
  <inkml:trace contextRef="#ctx0" brushRef="#br0" timeOffset="124875.05">1436 10095 355 0,'0'0'112'15,"0"0"-94"-15,0 0 71 0,0 0 18 16,0 0-37-16,0 0-12 15,0 0 0-15,0 0-20 16,-4 0-14-16,4 0-1 16,0 0 3-16,-2 0 13 15,-4-2 12-15,-9 1-8 16,-7-2-26-16,-7 3-15 16,-5 0 5-16,1 0 8 15,-2 4 7-15,0 10-2 16,1 6-9-16,3 5-3 15,2 6-5-15,7 7 7 16,7 6-4-16,6 10 8 16,5 7 8-16,4 3-1 15,0-1-8-15,0-5 5 16,13 0-11-16,6-7-7 0,7-7 1 16,11-5-2-16,11-10-26 15,10-10-37-15,12-7-46 16,3-10-134-16,-6-2-340 15</inkml:trace>
  <inkml:trace contextRef="#ctx0" brushRef="#br0" timeOffset="125310.06">1623 10563 307 0,'0'0'535'16,"0"0"-515"-16,0 0 35 15,0 0 34-15,0 0-58 16,0 0-28-16,4-14 5 16,11 14 1-16,9 0-5 15,-2 2-4-15,-4 8 0 16,-2 1-1-16,-7 4 0 15,-4 4-7-15,-5 4 8 16,0 5 18-16,0 2 1 0,-15 4 7 16,-9 1 11-1,2-1-4-15,-5 0-3 0,2-2-4 16,5-5-8-16,5-2-7 16,9-5-7-16,6-5 3 15,0-1-6-15,21-3 3 16,12-2 11-16,9-7-4 15,8-2-3-15,4 0-8 16,10-4-5-16,-6-9-18 16,-3-1-45-16,-7-6-77 15,-7-3-354-15</inkml:trace>
  <inkml:trace contextRef="#ctx0" brushRef="#br0" timeOffset="125975.47">3430 10532 274 0,'0'0'539'0,"0"0"-487"15,0 0 8-15,0 0 32 16,0 0-15-16,0 0-24 15,-9-13-5-15,27 16-19 16,11 7 2-16,8 3 3 16,9 1-22-16,8-3-4 15,1 1-6-15,2-4-2 0,4 2-5 16,3-1-36-16,-3-3-51 16,-10 3-109-16,-14-5-323 15</inkml:trace>
  <inkml:trace contextRef="#ctx0" brushRef="#br0" timeOffset="126175.43">3454 10843 793 0,'0'0'173'0,"0"0"-170"15,0 0 5-15,0 0 104 0,0 0-27 16,0 0-27-16,34 0-12 15,17 0-8-15,19 0-27 16,12 0-11-16,9 0-25 16,3 0-64-16,-3 0-172 15,-7-16-519-15</inkml:trace>
  <inkml:trace contextRef="#ctx0" brushRef="#br0" timeOffset="129492.71">5556 10210 818 0,'0'0'19'15,"0"0"-15"-15,0 0 47 16,0 0 3-16,0 0-2 16,0 0-4-16,-21-37-13 15,12 37-24-15,-6 5-11 16,-12 12 4-16,-4 10 8 16,-2 8-1-16,-1 7 4 15,8 7 4-15,1 6-9 0,1 1 10 16,5-1-5-1,11-6-4-15,8-1-7 0,0-4 7 16,15-5-9-16,11-3 1 16,11-8 0-16,5-7 0 15,4-7-3-15,0-8-5 16,-1-6 2-16,-5 0-8 16,-12-6 3-16,-11-9 3 15,-14-5 4-15,-3 0-9 16,-3 0 10-16,-15-2 2 15,-3 0 0-15,0 5-1 16,6 3 1-16,5 0 3 16,4 4-1-16,6 2-4 15,0 1-3-15,21 0-4 16,9 4 5-16,7 3-10 0,3 0 12 16,0 0 0-16,-5 0-2 15,-7 0 2-15,-9 3-1 16,-7-1 2-16,-7-1-1 15,-5 0 1-15,0-1 3 16,0 6 4-16,0 6-2 16,0 8 6-16,0 8 19 15,-2 6-14-15,-1 2 0 16,2 2-12-16,1 1-1 16,0 0-4-16,0-4 0 15,9-1-21-15,9-6-58 16,7-9-110-16,2-9-338 0</inkml:trace>
  <inkml:trace contextRef="#ctx0" brushRef="#br0" timeOffset="130181.78">6045 10807 581 0,'0'0'151'0,"0"0"-72"16,0 0 82-16,0 0-61 16,0 0-46-16,0 0-8 15,0-5-11-15,0 5-18 16,0 3-15-16,-3 14 0 15,0 7 21-15,-3 5 21 16,0 4-9-16,0 1-6 16,3 1-10-16,2 2 1 0,1 2 5 15,0-2 1 1,0 2-13-16,0-4-5 0,0-6 0 16,0-5-6-16,0-8 2 15,1-6 3-15,-1-4-5 16,0-6 2-16,0 1-2 15,0-1 3-15,0 0 0 16,0 0-5-16,0 0-1 16,0 0-29-16,0 0-55 15,0 0-76-15,0-4-159 16</inkml:trace>
  <inkml:trace contextRef="#ctx0" brushRef="#br0" timeOffset="131176.51">7049 10606 529 0,'0'0'246'0,"0"0"-226"16,0 0 29-16,0 0 69 16,0 0-27-16,0 0-52 15,19 4-5-15,20-4-3 16,21 1-3-16,17 0-20 15,7 4-7-15,1-1-2 16,-3-1 0-16,-6-1-30 0,-8-2-98 16,-11 0-211-1,-20-8-207-15</inkml:trace>
  <inkml:trace contextRef="#ctx0" brushRef="#br0" timeOffset="131399.64">7471 10440 704 0,'0'0'184'0,"0"0"-169"15,0 0 21-15,0 0 38 16,0 0-40-16,0 0 17 16,-24 79 17-16,21-30-32 15,3 4-18-15,0 3-17 0,0 2-1 16,0-4-13-16,18-1-39 15,9-7-54-15,10-6-80 16,5-11-229-16</inkml:trace>
  <inkml:trace contextRef="#ctx0" brushRef="#br0" timeOffset="131828.25">8223 10261 380 0,'0'0'139'0,"0"0"-124"16,0 0 146-16,0 0-20 15,0 0-47-15,0 0-22 16,0-13-8-16,0 13-25 16,0 10-27-16,-3 19-2 15,-2 12 49-15,2 8-20 0,-1 4-7 16,1 3 2-16,0 1-9 15,-2 1-14 1,5 1 0-16,0-1-8 0,0-5-3 16,0-5-4-16,0-6-20 15,0-6-37-15,0-11-42 16,8-8-95-16,2-12-209 16</inkml:trace>
  <inkml:trace contextRef="#ctx0" brushRef="#br0" timeOffset="132226.13">8278 10316 844 0,'0'0'44'15,"0"0"-34"-15,-42-94 6 16,41 77 39-16,1 5-21 15,1 4-17-15,20 5-17 16,9 3-2-16,6 0 1 16,1 1 1-16,3 11 6 15,-6 3-6-15,-1-1-2 16,-4 2 2-16,-7 0 5 16,-7 0-5-16,-7 6 1 15,-7 9 4-15,-1 2-1 16,-6 7 21-16,-16-3-6 15,-10-2-6-15,-8-3 9 0,-2-9-13 16,-4-6 9-16,3-6 1 16,1-3-1-16,6-7-4 15,6-1-10-15,4 0 0 16,7-4-4-16,11-12-15 16,8-9-52-16,2-3-106 15,28-2-269-15</inkml:trace>
  <inkml:trace contextRef="#ctx0" brushRef="#br0" timeOffset="132911.04">8654 10810 696 0,'0'0'80'0,"0"0"-22"16,0 0 101-16,0 0-70 15,0 0-45-15,0 0-9 16,-5 17-17-16,5 6-15 15,0 7 34-15,0 8-9 16,0 1-7-16,0 3 10 16,0 3-8-16,0 1 4 15,0 0-12-15,0-2 0 16,-3-3-3-16,0-7-5 16,2-4 2-16,-1-11-9 15,2-5 0-15,0-7 1 0,0-5 0 16,-1-2 0-1,1 0-1-15,0 0-6 0,0-9-24 16,0-11-76-16,7-12-107 16,10-11-418-16</inkml:trace>
  <inkml:trace contextRef="#ctx0" brushRef="#br0" timeOffset="133676.44">9783 9994 423 0,'0'0'172'0,"0"0"-105"0,0 0 74 16,0 0-18-16,0 0-45 15,0 0-32-15,-33-32 2 16,15 32 1-16,0 0-25 16,-2 0-3-16,-3 0-3 15,-1 6 2-15,-4 11-5 16,-1 7 3-16,0 10-7 0,0 7 8 16,4 7 14-1,10 6-8-15,3 6-8 0,9 2-2 16,3 2-9-16,3-4 1 15,21-6-7-15,10-6 0 16,9-9-2-16,8-8-17 16,9-9-38-16,4-13-67 15,1-9-194-15</inkml:trace>
  <inkml:trace contextRef="#ctx0" brushRef="#br0" timeOffset="134492.19">10096 10500 558 0,'0'0'206'0,"0"0"-163"15,0 0 84-15,0 0-29 16,0 0-43-16,0 0-13 16,-2 3-6-16,2 9-10 15,0 5 28-15,5 2-13 16,-2 6-11-16,0 3 10 16,-3 3-5-16,3 5-10 15,-1 1-2-15,-1 2-7 0,1 0 3 16,-2-3-2-16,1-5-5 15,-1-4-4-15,2-6 4 16,-1-5-1-16,-1-8-5 16,0-5 0-16,0-1 0 15,0-2 3-15,0 0 3 16,0 1 2-16,0-1-5 16,0 0-5-16,0 2-4 15,0-2-22-15,0 2-89 16,0-2-88-16,0 0-216 15</inkml:trace>
  <inkml:trace contextRef="#ctx0" brushRef="#br0" timeOffset="140942.74">13946 742 776 0,'0'0'299'0,"0"0"-299"16,0 0 0-16,0 0 8 16,0 0 7-16,0 0 40 15,0 0-18-15,0 0-31 16,-69-34-5-16,43 53 1 15,-9 7 10-15,-2 6-4 16,-2 2 10-16,-1 10 2 16,-1 6-13-16,6 4 3 15,0 2 6-15,10 2-13 16,10-2-1-16,14 1-2 16,1-4-1-16,19-4 1 0,17-8-1 15,10-9 1-15,6-13-1 16,5-9 0-16,-3-8-3 15,-8-2-1-15,-15 0-11 16,-14-19 9-16,-13-3 3 16,-4-4 4-16,-13-8-6 15,-19 2-5-15,-5 0 3 16,-2 6 2-16,7 9 5 16,5 5 1-16,12 6 2 15,7 2-1-15,5 1 0 16,3 0-1-16,3-1-3 15,21 1-15-15,12-1 9 0,7 2 8 16,1 2-4-16,-1-3 3 16,-6 3 0-16,-6 0 2 15,-4 0 2-15,-6-2-1 16,-11 2 1-16,-5 0 1 16,-5 0-3-16,0 5-3 15,1 12 3-15,-1 9 18 16,0 7-2-16,2 4-4 15,-2 1 0-15,8-1-8 16,0 0-2-16,1-7-2 16,2-5-1-16,-1 0-21 15,2-5-66-15,1-9-215 16,-2-9-539-16</inkml:trace>
  <inkml:trace contextRef="#ctx0" brushRef="#br0" timeOffset="141343.21">14390 1291 419 0,'0'0'67'0,"0"0"-4"15,0 0 104-15,0 0-20 16,0 0 7-16,0 0-69 16,-74 98-16-16,45-68-27 15,4 2-20-15,9-3-17 16,8-5 2-16,8 0-4 16,0-4-6-16,19-6 3 15,20-5-3-15,15-7-6 16,9-2-12-16,-4-4-13 15,-12-15 12-15,-19-8 22 16,-15-4 5-16,-13-3 1 16,-5-5 0-16,-23 5 4 15,-10 2 7-15,-4 6-6 16,-4 5-11-16,10 8-5 16,15 3-30-16,21 1-78 0,6 4-206 15</inkml:trace>
  <inkml:trace contextRef="#ctx0" brushRef="#br0" timeOffset="141587.94">14838 958 1041 0,'0'0'68'15,"0"0"-45"-15,0 0 88 0,0 0-61 16,0 0-20-16,0 0-17 16,59-7-1-16,6 7-7 15,12 0-5-15,8 0-4 16,0 0-33-16,-6 0-59 16,-10 0-107-16,-17 0-275 15</inkml:trace>
  <inkml:trace contextRef="#ctx0" brushRef="#br0" timeOffset="141768.46">14924 1246 983 0,'0'0'43'0,"0"0"-3"15,0 0 83-15,0 0-49 0,0 0-47 16,0 0-8-16,157-22-19 15,-59 8-12-15,-2-5-145 16,-17-9-328-16</inkml:trace>
  <inkml:trace contextRef="#ctx0" brushRef="#br0" timeOffset="142498.4">16000 1473 517 0,'0'0'149'0,"0"0"-70"15,0 0 24-15,0 0 6 0,0 0-3 16,0 0-34-1,-3 41-2-15,3-46-5 0,0-17 15 16,4-9-56-16,5-13-16 16,0-9 1-16,-1-13-8 15,1-13-2-15,2-4-2 16,3-6-7-16,2-1-1 16,2 3-2-16,5 0-2 15,-3 22 15-15,-1 17-3 16,-3 18 6-16,-9 21-3 15,-5 6 4-15,-1 3-4 16,-1 0 0-16,2 9-3 16,2 24-15-16,6 17 18 15,6 15 10-15,3 8-7 16,-1 5-3-16,1 3 0 0,-1-1-1 16,-3-1-5-16,1-4-20 15,1-6-51-15,4-11-66 16,-3-17-325-16</inkml:trace>
  <inkml:trace contextRef="#ctx0" brushRef="#br0" timeOffset="142663.92">16031 1109 830 0,'0'0'125'0,"0"0"-118"16,0 0 79-16,0 0-21 0,0 0-65 15,0 0 0 1,119-28 0-16,-28 28-50 0,3 0-221 16,-13-3-446-1</inkml:trace>
  <inkml:trace contextRef="#ctx0" brushRef="#br0" timeOffset="144462.15">16828 736 368 0,'0'0'353'0,"0"0"-322"16,0 0 45-16,0 0 28 15,0 0-50-15,-91-38-16 16,68 38-3-16,5 0-13 16,6 0-17-16,4 0-5 15,-1 12-5-15,1 9 5 16,2 3 7-16,2 1 4 16,4 2-1-16,0 1-4 0,0 0 3 15,0 1 7-15,5 2 1 16,3 4-2-16,1 5-5 15,-1 4 12-15,0 4-10 16,-2 0-1-16,-1 5-3 16,-2-3-7-16,-3 0 2 15,1-8-3-15,-1-6-2 16,0-10-6-16,3-7-54 16,8-7-94-16,4-12-254 15</inkml:trace>
  <inkml:trace contextRef="#ctx0" brushRef="#br0" timeOffset="144796.96">16996 1042 906 0,'0'0'100'0,"0"0"-92"15,0 0 83-15,0 0-15 16,0 0-67-16,0 0-9 15,-44 27 0-15,38 6 1 16,4-1-1-16,2-1 0 16,6-4-6-16,12-5-2 15,3-7-4-15,-3-9 3 16,-4-6 2-16,-5 0 7 0,-4-11 14 16,-5-11-6-16,0-3 2 15,-1-4 3-15,-20 1-8 16,0 1-3-16,-3 2-2 15,0 6-33-15,10 7-35 16,10 3-69-16,4 4-134 16,13-1-220-16</inkml:trace>
  <inkml:trace contextRef="#ctx0" brushRef="#br0" timeOffset="145278.07">17117 744 609 0,'0'0'35'0,"0"0"-31"15,0 0 64-15,0 0 19 16,0 0-87-16,0 0 15 16,31-5-8-16,10 8 0 15,8 4-2-15,0-1-1 16,-3 0-3-16,-8 1 0 15,-13-4 9-15,-10 0 14 16,-11 0 0-16,-4 0-3 16,0 5 4-16,0 4 26 15,-7 5 19-15,-2 7-55 0,0 4-6 16,4 4-4 0,4 4 1-16,1 2-3 0,0 2-1 15,7-1 7-15,7 3-8 16,2-1-1-16,-1 2 0 15,0 1 0-15,-1 1-4 16,-1-4 4-16,-6-4 0 16,-2-3 1-16,-5-4 1 15,0-3 1-15,-3-5-5 16,-19-2 4-16,-10-6 7 16,-8-4 18-16,-8-5-7 15,2-5 3-15,3 0-12 16,10-5-6-16,13-15-5 15,16-5-1-15,4-9-70 0,27-11-138 16,19-10-429 0</inkml:trace>
  <inkml:trace contextRef="#ctx0" brushRef="#br0" timeOffset="145487.62">17779 1205 1165 0,'0'0'44'16,"0"0"-43"-16,0 0 23 0,0 0 4 16,0 0-28-1,0 0-27-15,-1-54-46 0,29 46-162 16,5-1-436-16</inkml:trace>
  <inkml:trace contextRef="#ctx0" brushRef="#br0" timeOffset="145900.56">18254 669 721 0,'0'0'134'0,"0"0"-96"16,0 0 20-16,0 0-18 16,0 0-23-16,0 0 68 15,-17 99-26-15,14-43-9 16,3 6-17-16,0 4-2 16,0 2-12-16,0-3-6 0,6 1-9 15,-1-8 0-15,1-3-1 16,1-9-6-16,0-10-7 15,-2-11-40-15,-1-9-58 16,-1-16-120-16,1 0-318 16</inkml:trace>
  <inkml:trace contextRef="#ctx0" brushRef="#br0" timeOffset="146400.57">18262 699 910 0,'0'0'12'0,"0"0"-10"15,0 0 21-15,0 0-23 16,0 0 0-16,0 0 0 16,114 8 0-16,-80 10-7 15,-7 3-59-15,-11 2-41 16,-11 1 14-16,-5 2 45 15,-2-2 29-15,-15-1 8 16,-1-2 2-16,0 1 9 16,4-5 2-16,4-1 7 15,6 1-1-15,4 0-5 16,0 0 4-16,0 3-3 0,8-2 10 16,6 2 10-1,-1-2 5-15,2 1 23 0,-1-2 4 16,-1 4-9-16,-1-1-15 15,0 2-7-15,-2 2-16 16,-2 5-2-16,-5 5-6 16,-3 4 0-16,0 1 2 15,-12-2 1-15,-11-4 3 16,-3-9-3-16,-6-2 10 16,-2-11 20-16,-2-8 24 15,5-3-16-15,4-3-14 16,6-20-13-16,14-13-15 0,7-12-14 15,16-15-95 1,27-7-82-16,15-1-405 0</inkml:trace>
  <inkml:trace contextRef="#ctx0" brushRef="#br0" timeOffset="146746.17">18801 599 848 0,'0'0'37'0,"0"0"-6"16,0 0 27-16,0 0-11 15,0 0-1-15,-88-31-5 0,81 41-32 16,-1 10 2 0,2 5-3-16,3 7-1 0,3 2-7 15,0 4 6-15,0 3 0 16,1 1 3-16,4 1-3 15,-3 4 0-15,-1 1 9 16,1 2 8-16,-2-2-9 16,0 5-9-16,1-4 2 15,2 4-7-15,0-4 0 16,2-5 3-16,2-5-3 16,-1-9-5-16,1-10-20 15,3-8-45-15,4-10-91 16,4-2-175-16,6-9-268 15</inkml:trace>
  <inkml:trace contextRef="#ctx0" brushRef="#br0" timeOffset="147026.96">19028 976 844 0,'0'0'42'0,"0"0"33"16,0 0 9-16,0 0-18 15,0 0-23-15,-82 72-12 16,77-38-22-16,5 0-5 16,0 1-4-16,19-9 0 15,4-4-4-15,2-11-13 16,4-8 1-16,-7-3 7 0,-5-5 9 16,-4-14 0-16,-12-6 13 15,-1-4-13-15,0-4 15 16,-13-3-15-1,-1 0-5-15,5 2-8 0,6 7-36 16,3 8-137-16,9 4-263 16</inkml:trace>
  <inkml:trace contextRef="#ctx0" brushRef="#br0" timeOffset="147443.91">19196 582 522 0,'0'0'231'16,"0"0"-213"-16,0 0 0 15,0 0-18-15,0 0 3 16,0 0 0-16,42 24 19 16,-5-11-14-16,2 6-1 15,3-2 0-15,-5 2-8 16,-7 1 1-16,-6-1-6 15,-11-2-3-15,-7-1 9 16,-6-1-3-16,0 2 3 16,0 2 13-16,-4 1 18 15,-4 2 1-15,4 4 9 16,1 1-13-16,3 1-2 0,0 4 6 16,0 4-8-16,6 1-8 15,3 0-7-15,1 2 4 16,-3-2-9-16,-3 2 1 15,-4 2-3-15,0-2 5 16,-8 0 5-16,-20-2-10 16,-18-7 0-16,-16-4-2 15,-15-7-38-15,-24-5-92 16,-20-8-303-16</inkml:trace>
  <inkml:trace contextRef="#ctx0" brushRef="#br0" timeOffset="149060.85">14158 2198 835 0,'0'0'84'15,"0"0"-61"-15,0 0 66 16,0 0-9-16,0 0-16 16,0 0-25-16,-8-14-27 15,8 45-12-15,6 22 0 0,6 20 14 16,3 9 7-1,1 5-11-15,-2-5-1 0,1-7-1 16,-2-4-7-16,0-9-1 16,0-3-7-16,-4-11-61 15,-2-10-125-15,-7-16-280 16</inkml:trace>
  <inkml:trace contextRef="#ctx0" brushRef="#br0" timeOffset="149445.82">14249 2204 779 0,'0'0'28'0,"0"0"-18"16,-20-72 47-16,20 66-4 15,0 1-3-15,0 3-15 16,12 2-23-16,9 0-11 15,10 0-1-15,11 2 0 16,6 9-2-16,1 3 0 16,0 3 2-16,-8 1-5 15,-4 2-3-15,-13 3 5 16,-6 4-4-16,-12 2 5 16,-6 8-1-16,0 6 3 15,-12 0 0-15,-12 1 10 16,-6-7 0-16,-7-1 2 15,-5-9-6-15,-3-7 8 0,2-6-5 16,0-7 2-16,5-5-10 16,5-2-2-16,5 0 1 15,10-14-50-15,14-11-64 16,4-4-289-16</inkml:trace>
  <inkml:trace contextRef="#ctx0" brushRef="#br0" timeOffset="150393.79">14748 2859 287 0,'0'0'142'0,"0"0"-126"16,0 0 131-16,0 0 14 15,0 0-64-15,0 0-28 16,-7-7-5-16,7 7-14 16,0 0-22-16,0 0-9 15,-6 0-7-15,2 7-3 16,-4 8 28-16,2 8-17 16,0 5-8-16,-1 5 1 15,1 1-3-15,3 4 2 16,3-4-3-16,0-2-3 0,0-3-6 15,0-5 0-15,4-5 1 16,8-7 1-16,0-1 1 16,7-6-3-16,4-3 2 15,7-2 9-15,0 0-11 16,-2 0 2-16,-3-10 1 16,-4-2-3-16,-4-4 7 15,-4-2-3-15,-4-1-2 16,-3-3 0-16,-2 0-1 15,-4-2-1-15,0-3 0 16,0-1 1-16,0-2 1 16,-9 1-2-16,-6 0-1 15,-4 5 1-15,1 6 0 16,2 7 0-16,-4 5 2 0,-1 6-2 16,-3 0-4-16,-4 0 2 15,1 13-2-15,4 2-6 16,3 6-13-16,5 1-40 15,11 2-41-15,4 1-89 16,4-9-254-16</inkml:trace>
  <inkml:trace contextRef="#ctx0" brushRef="#br0" timeOffset="150677.04">15349 2789 1063 0,'0'0'16'0,"0"0"-9"15,0 0 23-15,0 0 68 16,0 0-43-16,0 0-8 15,-19-10-45-15,41 10-2 16,16 0-2-16,18 2-21 16,13 5-76-16,7-4-140 15,-7-3-395-15</inkml:trace>
  <inkml:trace contextRef="#ctx0" brushRef="#br0" timeOffset="150844.35">15316 2958 1162 0,'0'0'9'15,"0"0"-9"-15,0 0-13 16,0 0 13-16,0 0 0 16,145-20-13-16,-36 13-74 15,7 2-333-15</inkml:trace>
  <inkml:trace contextRef="#ctx0" brushRef="#br0" timeOffset="151611.07">16804 3081 485 0,'0'0'52'0,"0"0"20"15,0 0 149-15,0 0-49 16,0 0-32-16,0 0-48 16,15-66-81-16,-9 24 0 15,2-6-7-15,1-7-4 0,5-10-4 16,7-8 2-16,7-8-2 16,6-9-17-16,1 1-4 15,-4 4 10-15,-2 14 15 16,-6 15 3-16,-6 21 0 15,-4 15-3-15,-7 11 2 16,-4 9-2-16,1 6 0 16,1 31-12-16,6 25 12 15,2 23 1-15,5 10 2 16,-5 5-3-16,2-4 0 16,-4-6-4-16,-1-8-49 15,4-12-112-15,0-16-158 16,-2-18-224-16</inkml:trace>
  <inkml:trace contextRef="#ctx0" brushRef="#br0" timeOffset="151782.26">16869 2735 812 0,'0'0'129'15,"0"0"-117"-15,0 0 49 16,0 0-33-16,0 0-28 15,81-36 4-15,-20 36-4 16,9 0-3-16,-1 0-118 16,-4 0-297-16</inkml:trace>
  <inkml:trace contextRef="#ctx0" brushRef="#br0" timeOffset="152779.68">17411 3005 524 0,'0'0'228'0,"0"0"-191"15,0 0 84-15,0 0-6 16,0 0-27-16,0 0-27 15,0-5-38-15,0 5-22 16,0 0-1-16,0 0 3 16,0 0-3-16,0 0 3 15,0 0-3-15,0 0 1 16,0 0 0-16,0 0-2 16,0 0 2-16,0 0-1 15,0 0 0-15,0 0 0 16,1 0 1-16,-1 0 2 15,2 0-3-15,-1-3-7 0,2-2-19 16,2-7-94-16,-1-5-375 16</inkml:trace>
  <inkml:trace contextRef="#ctx0" brushRef="#br0" timeOffset="153200.72">17655 2345 749 0,'0'0'124'0,"0"0"-120"0,0 0 41 16,0 0 63-16,0 0-75 15,0 0-18-15,-86-52-3 16,67 53 4-16,-2 13 0 15,3 6-12-15,0 4-1 16,6 4-2-16,3 1 3 16,-1 4-1-16,4-2-1 15,0 1 1-15,1 0 1 16,-2-1-3-16,2 2 2 16,2 0-1-16,0 0 1 15,3 2 3-15,0 5 2 16,0 0-5-16,0 3 7 0,0 3 0 15,0 0-1-15,5-4 4 16,1-1-2-16,1-6-8 16,1-6-3-16,-1-4-1 15,2-7-16-15,7-8-55 16,7-7-96-16,6-3-307 16</inkml:trace>
  <inkml:trace contextRef="#ctx0" brushRef="#br0" timeOffset="153560.76">17845 2663 839 0,'0'0'12'0,"0"0"-5"15,0 0 72-15,0 0-2 16,0 0-48-16,0 0-24 15,-48 41 44-15,30-10-26 16,3 0-19-16,8-3-4 16,4-2 0-16,3-4-3 15,0-5 1-15,7-5-5 16,17-6-12-16,6-5-15 16,6-1 7-16,-5 0-13 15,-4-14 30-15,-12-8 10 16,-8-1 6-16,-7-7-2 15,0 1-1-15,-24-1 9 0,-7 6-8 16,-8 9-2-16,-2 4-4 16,3 6-2-16,9 3-56 15,9 2-104-15,17 0-183 16</inkml:trace>
  <inkml:trace contextRef="#ctx0" brushRef="#br0" timeOffset="154060.42">17846 2400 545 0,'0'0'199'0,"0"0"-195"0,0 0-1 15,0 0 13-15,0 0-16 16,0 0 0-16,69-28 8 15,-21 28-7-15,-5 4-2 16,-6 4-5-16,-11-3 6 16,-12 0 15-16,-9-3-7 15,-5 1 5-15,0 4 17 16,0 4-13-16,0 9 30 16,0 2-20-16,0 7-6 15,-2 0-9-15,2 6-1 16,0 1-1-16,0 5-7 15,5 1 0-15,7 1 0 16,3 2-1-16,0-1 0 0,1 0-1 16,-1-3 3-16,0-3 0 15,-3-1-3-15,0-3-1 16,-6-3-1-16,-2-3 0 16,-4-4 2-16,0-4-5 15,-10-3 0-15,-17-4 4 16,-13-4 1-16,-4-4 9 15,1-5-6-15,0 0 1 16,12-3 0-16,10-13-5 16,16-5-17-16,5-7-56 0,29-8-222 15,21-7-270 1</inkml:trace>
  <inkml:trace contextRef="#ctx0" brushRef="#br0" timeOffset="154495.26">19207 2492 666 0,'0'0'167'0,"0"0"-158"16,0 0 56-1,0 0 56-15,0 0-61 0,0 0-43 16,-78 1 0-16,23 32 16 16,-6 10-3-16,1 7-9 15,9 4 4-15,11 2-6 16,16-1-18-16,11-3 3 16,13-4-4-16,15-8 1 15,27-8-3-15,14-10 1 16,10-8 0-16,3-12-14 15,-4-2-16-15,-10-9-3 16,-10-16 27-16,-12-10 7 16,-11-10-2-16,-11-10 3 15,-10-6-2-15,-1-1-4 0,-15 6-9 16,-9 15 14-16,-6 9-5 16,1 18-15-16,-3 10-42 15,4 4-103-15,4 4-234 16,12 10-80-16</inkml:trace>
  <inkml:trace contextRef="#ctx0" brushRef="#br0" timeOffset="154702.22">19032 2832 759 0,'0'0'77'0,"0"0"-60"0,0 0 67 16,0 0-36-16,0 0-30 15,0 0-18-15,93-12-10 16,-51 5-71-16,-2-3-309 16</inkml:trace>
  <inkml:trace contextRef="#ctx0" brushRef="#br0" timeOffset="154929.53">19198 2601 769 0,'0'0'34'0,"0"0"-8"0,0 0 14 16,0 0 43-16,0 0-38 15,-21 104 4-15,21-60-17 16,0 1-21-16,7 0-11 15,7 0 0-15,2-4-9 16,3-4-60-16,0-10-92 16,-3-7-239-16</inkml:trace>
  <inkml:trace contextRef="#ctx0" brushRef="#br0" timeOffset="155208.73">19669 2317 748 0,'0'0'63'0,"0"0"-51"16,0 0-8-16,0 0 76 15,-6 131 8-15,4-61-24 16,2 2-17-16,-1-2-17 0,-2 0-26 16,-1-4 0-1,4-3-4-15,0-8-4 0,0-9-19 16,0-6-54-16,0-12-118 16,11-14-305-16</inkml:trace>
  <inkml:trace contextRef="#ctx0" brushRef="#br0" timeOffset="155695.51">19693 2366 529 0,'0'0'151'16,"0"0"-151"-16,0 0-1 0,0 0 1 15,0 0 9-15,86 45 23 16,-42-13-26-16,-5 1-9 16,-10 3 3-16,-11-4-2 15,-12-5-15-15,-6 1 0 16,0-4-7-16,-12-1-13 16,-10-1-24-16,-5-1 31 15,0 0 17-15,2 2 3 16,5 1-8-16,6-1-8 15,8-1 10-15,6-2-14 16,0 0 28-16,0-3 2 16,12 1 1-16,2-1 21 0,2-2 16 15,0 1 22 1,0 0-14-16,2 1-26 0,-3 0-3 16,-5 5-6-16,-2 2-11 15,-7 2 5-15,-1 1-3 16,0 0-2-16,-3-3-1 15,-16-5-20-15,-5-8 17 16,-7-7 4-16,-2-4 21 16,-1-4-3-16,8-21-10 15,8-9-8-15,15-6-36 16,3-7-76-16,32-7-118 16</inkml:trace>
  <inkml:trace contextRef="#ctx0" brushRef="#br0" timeOffset="156010.85">20275 2319 701 0,'0'0'73'16,"0"0"-61"-16,0 0 9 15,0 0 8-15,0 0 7 16,-90-12-13-16,75 39 20 15,3 11-7-15,5 6-9 16,-1 7-24-16,1 0 16 16,1 2-5-16,0-1 4 15,1-2 9-15,4-2-12 0,-1 2 6 16,2-1-17 0,0 0 3-16,0-4-3 0,5-6-4 15,3-5-4-15,-1-8-13 16,3-8-23-16,4-7-70 15,5-8-165-15,2-3-257 16</inkml:trace>
  <inkml:trace contextRef="#ctx0" brushRef="#br0" timeOffset="156328.01">20470 2707 738 0,'0'0'105'16,"0"0"-79"-16,0 0 39 0,0 0 31 16,0 0-49-16,0 0-26 15,-84 95-8-15,79-67-13 16,5-3 0-16,0-5-2 16,16-6-8-16,6-3-16 15,2-6-6-15,0-5-12 16,-5 0 35-16,-3-16 9 15,-8-5 4-15,-6-8-2 16,-2 0 13-16,-2-1 3 16,-16-1-4-16,-1 3-14 0,1 1 0 15,5 10-34-15,7 7-102 16,6 6-203-16</inkml:trace>
  <inkml:trace contextRef="#ctx0" brushRef="#br0" timeOffset="156777.79">20667 2273 428 0,'0'0'107'15,"0"0"-64"-15,0 0 41 0,0 0 2 16,0 0-65-16,0 0 3 16,82 12-17-16,-42-3-7 15,-4 2 0-15,-3 0-7 16,-5 0-2-16,-6 3-20 16,-5 3 15-16,-7 1-3 15,-7 3 13-15,-3 3-3 16,0 2 2-16,-4 0 5 15,-8 6 23-15,0-2-6 16,-1 6 3-16,1-2-5 16,3 4 4-16,0-1 9 15,4 4-19-15,4 1 8 0,1-3-8 16,0 1 3-16,0-5 0 16,0-3 5-16,0-2-9 15,-5-5-8-15,-8-5 0 16,-11-3 0-16,-19-5-12 15,-18-5-38-15,-17-7-106 16,-16 0-140-16</inkml:trace>
  <inkml:trace contextRef="#ctx0" brushRef="#br0" timeOffset="160362.09">14484 4088 558 0,'0'0'23'15,"0"0"60"-15,0 0 58 16,0 0-43-16,0 0-27 16,0 0-33-16,-100-13-9 15,60 37 5-15,-3 6-3 16,4-1-15-16,8 2-4 15,7 4 0-15,10-1-8 16,7 4 2-16,7 2 0 16,2-3-4-16,23-2 3 15,12-7-4-15,12-6 1 16,5-7 5-16,7-10-6 0,-6-3-1 16,-13-2-7-16,-15 0-2 15,-16-14 9-15,-11-6 0 16,0-2 0-16,-16-2-2 15,-9 1 2-15,0 5 2 16,1 1 7-16,10 10-5 16,8 2 0-16,6 3 3 15,0-3-7-15,17 3-6 16,14-3-6-16,11 5-1 16,1 0 8-16,2 0-1 15,-9 0 5-15,-11 0 1 16,-10 0 0-16,-7 0 0 15,-7 0 5-15,-1 0 7 0,0 5 3 16,0 7-9-16,0 10-2 16,0 6 49-16,-7 6-30 15,-1 3-12-15,4 1-4 16,4 3-2-16,0-2-4 16,0-1-2-16,19-2-8 15,11-2-39-15,7-9-79 16,3-14-253-16</inkml:trace>
  <inkml:trace contextRef="#ctx0" brushRef="#br0" timeOffset="160579.91">14980 4466 862 0,'0'0'191'0,"0"0"-181"15,0 0 16-15,0 0 3 16,0 0 30-16,-50 111-24 16,47-63-11-16,3 6-17 15,0-1-7-15,2-3 0 16,14-7-50-16,8-8-103 16,4-13-308-16</inkml:trace>
  <inkml:trace contextRef="#ctx0" brushRef="#br0" timeOffset="160799.43">15390 4342 819 0,'0'0'312'16,"0"0"-312"-16,0 0 0 15,0 0 6-15,0 0-3 16,0 0 6-16,97 21-9 16,-35-10-6-16,6-4-155 0,-7-2-336 15</inkml:trace>
  <inkml:trace contextRef="#ctx0" brushRef="#br0" timeOffset="160967.62">15167 4573 1040 0,'0'0'126'15,"0"0"-126"-15,0 0 0 16,0 0 3-16,109-13 4 16,-7 6-7-16,5 2-90 15,-5-4-251-15</inkml:trace>
  <inkml:trace contextRef="#ctx0" brushRef="#br0" timeOffset="161901.54">16434 4541 561 0,'0'0'73'0,"0"0"18"15,0 0 55-15,0 0 47 16,0 0-56-16,0 0-55 16,0-58-74-16,0 16 2 15,9-8-8-15,7-5-1 0,7-7-1 16,5-7-3-1,3-6-8-15,2-3-1 0,0 5-10 16,-6 12 12-16,-8 23 4 16,-9 14 6-16,-6 18 2 15,-4 6-2-15,0 13-6 16,0 27-17-16,0 20 23 16,0 19 3-16,0 6 0 15,0 5-2-15,0-1-1 16,0-4-4-16,9-5-3 15,8-9-55-15,7-10-109 16,-1-16-291-16</inkml:trace>
  <inkml:trace contextRef="#ctx0" brushRef="#br0" timeOffset="162066.37">16527 4282 739 0,'0'0'80'0,"0"0"-55"16,0 0 59-16,0 0-84 16,0 0 6-16,116-52-15 15,-28 52 6-15,19 0-221 16,5-6-216-16</inkml:trace>
  <inkml:trace contextRef="#ctx0" brushRef="#br0" timeOffset="162394.1">17360 3846 408 0,'0'0'482'0,"0"0"-441"16,0 0 62-16,0 0 0 16,-97-66-47-16,79 62-3 15,5 4-11-15,-4 0-18 16,-2 7-20-16,-2 15-4 15,-4 7 4-15,3 6 2 16,3 5-6-16,3 9 1 16,6 5 1-16,3 2 1 0,7 5-3 15,0 2 1 1,0 0 3-16,0 1 0 0,8-4 0 16,0-3-4-16,2-7 2 15,5-7-4-15,3-5 2 16,9-5-26-16,6-8-69 15,10-8-99-15,5-14-336 16</inkml:trace>
  <inkml:trace contextRef="#ctx0" brushRef="#br0" timeOffset="162627.53">17481 4189 678 0,'0'0'374'0,"0"0"-366"0,0 0 33 16,0 0 51-16,0 0-82 15,0 0-6-15,-55 97 17 16,55-41 1-16,0 2-15 16,1-7-7-16,8-5 0 15,3-7-14-15,-1-8-43 16,5-9-71-16,3-11-146 15,5-11-294-15</inkml:trace>
  <inkml:trace contextRef="#ctx0" brushRef="#br0" timeOffset="163096.97">17533 3912 889 0,'0'0'19'16,"0"0"-18"-16,0 0 5 16,0 0 3-16,0 0 5 15,88 1-3-15,-34 9-8 16,-4 1 7-16,-8 1-7 16,-12-3-2-16,-11-2-1 15,-11-2 0-15,-6 0-4 16,-2 2 4-16,0 2 3 0,0 6 18 15,-10 3-2 1,0 6-1-16,0 5 6 0,4 0-10 16,1 5-8-16,5-1-5 15,0 4 1-15,0 0 1 16,0 3-1-16,12 1-2 16,4-2 3-16,0 2-3 15,1-3 1-15,-3-1-1 16,-2-3 1-16,-6-2-3 15,-5-1 2-15,-1-2-3 16,0-3 2-16,-6-1 1 16,-13-4 0-16,-8-3 6 0,-6-6 2 15,-4-3 2 1,-2-8-10-16,-3-1-11 0,2 0-58 16,1-16-73-16,9-11-272 15</inkml:trace>
  <inkml:trace contextRef="#ctx0" brushRef="#br0" timeOffset="163657.15">18270 4425 879 0,'0'0'305'0,"0"0"-296"16,0 0-6-16,0 0 54 15,0 0-4-15,0 0-27 16,-18 0-21-16,18-4-5 0,5-5-42 15,11 0-60-15,5-2-98 16,1-2-406 0</inkml:trace>
  <inkml:trace contextRef="#ctx0" brushRef="#br0" timeOffset="164200.43">18904 3855 858 0,'0'0'111'0,"0"0"-99"15,0 0 51-15,0 0-2 16,0 0-17-16,-63 126 12 15,54-55-19-15,9 11-23 16,0 0-2-16,6 3-10 0,8-8-2 16,-1-6-4-1,4-11-26-15,-5-12-32 0,-1-12-66 16,-2-11-124-16,-1-15-249 16</inkml:trace>
  <inkml:trace contextRef="#ctx0" brushRef="#br0" timeOffset="164694.54">18875 3945 446 0,'0'0'313'16,"0"0"-309"-16,0 0-4 15,0 0-16-15,0 0 15 16,0 0 1-16,127-36 2 15,-79 55-2-15,-6 6 3 0,-9 3-3 16,-13 1-5-16,-12 0 0 16,-8 0-6-16,0-1 3 15,-19-3 7-15,-1 3 1 16,-1-4 0-16,4 0 2 16,3 0 0-16,5-1-2 15,6-1 0-15,3-2 1 16,0 2 5-16,0-2-5 15,12-2 15-15,3 0 15 16,3 2 8-16,1 1-11 16,-1 2-10-16,1 0-9 15,2 4-4-15,-6 1-1 16,0-1-2-16,-4 0 3 0,-4 0-5 16,-4 2 0-16,-3-7 1 15,0-3-1-15,-1-8 6 16,-17-3 25-16,-9-8 27 15,-9 0-13-15,-7-2-31 16,-1-20-8-16,3-6-3 16,10-6-3-16,15-6-21 15,16-1-71-15,26-10-173 16,28-7-287-16</inkml:trace>
  <inkml:trace contextRef="#ctx0" brushRef="#br0" timeOffset="165012.17">19614 3766 651 0,'0'0'202'0,"0"0"-156"16,0 0 15-16,-96-39-26 16,80 39-17-16,0 14 3 15,1 11 5-15,6 9 1 16,1 9-2-16,4 6-10 15,4 2-7-15,0 2 2 16,0 2-3-16,-2-3 1 16,2 1-1-16,0-2-4 15,0 4-2-15,0-1 11 0,5 1-2 16,4-2-4-16,0-4-6 16,3-7-5-16,0-7 2 15,2-5-7 1,6-9-24-16,4-6-42 15,6-10-98-15,-1-5-189 0</inkml:trace>
  <inkml:trace contextRef="#ctx0" brushRef="#br0" timeOffset="165478.04">19826 4195 384 0,'0'0'150'0,"0"0"-90"0,0 0 107 16,0 0-45-16,0 0-33 15,0 0-15-15,-6-4-26 16,6 4-13-16,0 0-14 16,0 0-6-16,0 0-4 15,0 0 7-15,0 0 0 16,0 0 0-16,0 0-10 15,0 0-1-15,0 0 4 16,0 0-5-16,0 1-1 16,0 3-1-16,0 0-4 0,0 6 8 15,0 1 0 1,0 3 1-16,-3 6 6 0,-2 0 4 16,1 4 1-16,-2 0-16 15,4 3-3-15,2 2 2 16,0 1-2-16,0 0 0 15,0-3-1-15,0-7 0 16,0-8 0-16,0-3 0 16,0-7 0-16,0-2 0 15,0 0 1-15,0 0-1 16,0 0-6-16,0-2-23 16,0-13-38-16,5-2-99 15,8-10-265-15</inkml:trace>
  <inkml:trace contextRef="#ctx0" brushRef="#br0" timeOffset="166662.09">20006 3805 118 0,'0'0'215'0,"0"0"-152"15,0 0 58-15,0 0 20 16,0 0-40-16,0 0-30 16,-12-14-6-16,12 14-33 15,14 0-31-15,13 0-1 16,13 0 14-16,6 0-14 15,0 2-1-15,-4 1 1 16,-8-2 8-16,-8 0-7 0,-13 1 2 16,-5-2-3-1,-7 5-2-15,-1 1-2 0,0 7 4 16,0 6 2-16,0 10 16 16,0 5-9-16,0 8-2 15,0 3 6-15,0 7 5 16,6-2-14-16,4 1-1 15,3 3 2-15,-2-1 2 16,-2-1 4-16,-4-2-7 16,-2-2-1-16,-3-5 2 15,0-3 13-15,0-2 2 16,0-5 3-16,-2 2 10 16,-2-3-19-16,-4-1 3 15,-2 0-5-15,-13-2-3 16,-9-6 1-16,-19-2-3 0,-18-5-7 15,-17-4-7 1,-21-2-39-16,-17-5-86 0,-18-5-293 16</inkml:trace>
  <inkml:trace contextRef="#ctx0" brushRef="#br0" timeOffset="167948.4">14692 5250 351 0,'0'0'52'0,"0"0"7"16,0 0 73-16,0 0 15 16,0 0-32-16,0 0-20 15,-18-15-29-15,18 15-40 16,0 10-19-16,0 14 14 16,0 11 37-16,0 13-20 15,-8 9 3-15,-2 10 2 16,-3 2-7-16,4 3 3 15,2-6-14-15,6 3-16 16,1-8-6-16,0-8-2 16,0-9-1-16,11-12-2 15,2-7-11-15,-1-8-44 0,0-6-56 16,-2-11-111-16,-5 0-236 16</inkml:trace>
  <inkml:trace contextRef="#ctx0" brushRef="#br0" timeOffset="168363.57">14748 5204 407 0,'0'0'479'15,"0"0"-474"-15,0 0 44 0,0 0 40 16,0 0-31-1,0 0-37-15,-22-27-18 0,52 27 3 16,10 0-3-16,11 2-3 16,4 7 2-16,-3 2-2 15,-6 0 4-15,-4 0-4 16,-9 1 1-16,-9 1-1 16,-6 1 2-16,-9 5-1 15,-9 2-1-15,0 8 0 16,-12 1 18-16,-14 3 2 15,-5 6-7-15,-8-3-4 16,-7 1 6-16,-3-4-10 16,-3-5 9-16,0-8-8 15,8-5 8-15,8-8-3 16,9-5-2-16,7-2-4 0,6 0-2 16,4-7-3-16,8-11-2 15,2-7-54-15,6-2-46 16,23 1-190-16</inkml:trace>
  <inkml:trace contextRef="#ctx0" brushRef="#br0" timeOffset="169015.06">15090 5914 609 0,'0'0'150'0,"0"0"-48"0,0 0 77 15,0 0-76-15,0 0-38 16,0 0-22-16,-8-11-14 16,8 25-19-16,0 10-9 15,0 10 40-15,0 2-4 16,0 3-24-16,0 1 6 16,0-1-6-16,3 0-11 15,3-3-2-15,-2 0 0 16,0-4-33-1,0-5-85-15,1-7-83 0,1-12-342 16</inkml:trace>
  <inkml:trace contextRef="#ctx0" brushRef="#br0" timeOffset="169360.12">15705 5593 811 0,'0'0'186'0,"0"0"-180"16,0 0 44-16,0 0 61 15,0 0-55-15,0 0-23 16,-35-23-26-16,61 23-4 16,18 0-6-16,15 1-8 15,6 7-71-15,-2-2-137 16,-12-2-266-16</inkml:trace>
  <inkml:trace contextRef="#ctx0" brushRef="#br0" timeOffset="169534.1">15500 5828 922 0,'0'0'29'0,"0"0"-25"16,0 0 49-16,0 0 17 15,0 0-30-15,95 4-18 16,-2-6-22-16,16 0-51 16,3-1-368-16</inkml:trace>
  <inkml:trace contextRef="#ctx0" brushRef="#br0" timeOffset="170447.22">16635 6090 765 0,'0'0'202'0,"0"0"-151"16,0 0 59-16,0 0-42 15,0-81-28-15,0 33 12 16,-3-8-12-16,3-4-23 15,0-3-5-15,6-2-7 16,16-3-5-16,8-3-6 16,3-1-3-16,3 0-8 15,1 7 0-15,0 10 1 16,-4 15 13-16,-7 13 2 16,-10 13-3-16,-8 10 3 15,-5 4-4-15,-2 11-4 0,6 23-3 16,4 19 12-16,4 17 4 15,1 8-3-15,-2-1 0 16,-4-2-2-16,-5-3-1 16,-2-3-14-16,1-5-60 15,4-10-82-15,3-12-220 16</inkml:trace>
  <inkml:trace contextRef="#ctx0" brushRef="#br0" timeOffset="170610.78">16799 5671 848 0,'0'0'31'0,"0"0"12"0,0 0 77 16,0 0-61-16,0 0-58 16,0 0 1-16,133-20-2 15,-55 20-21-15,7-2-148 16,-2-6-247-16</inkml:trace>
  <inkml:trace contextRef="#ctx0" brushRef="#br0" timeOffset="171017.26">17667 5184 864 0,'0'0'18'0,"0"0"39"15,0 0 42-15,0 0-37 16,-80-60-24-16,60 60-3 16,1 0-6-16,0 8-22 15,1 14-7-15,-3 9 1 16,4 8 2-16,3 1 4 15,1 6 4-15,5 2-5 16,2 5-2-16,1 3 2 16,-1 2 2-16,-1 1 3 15,-3-2-1-15,0-1-7 0,1 1 2 16,1 2-2 0,6-1 0-16,2-1-1 0,0-4 1 15,6-8-3-15,10-4-1 16,7-12-3-16,7-4-13 15,5-8-48-15,6-7-85 16,3-9-316-16</inkml:trace>
  <inkml:trace contextRef="#ctx0" brushRef="#br0" timeOffset="171961.32">17867 5494 498 0,'0'0'95'0,"0"0"79"16,0 0-1-16,0 0-43 15,0 0-61-15,0 0-24 16,-1 17-30-16,1 17 20 0,0 10 30 15,-5 6-19-15,2 1-15 16,-1 2 0-16,-1 0-9 16,2 0-11-16,3-5-9 15,0-8-2-15,0-7 0 16,0-8-25-16,0-4-74 16,0-12-98-16,6-8-402 15</inkml:trace>
  <inkml:trace contextRef="#ctx0" brushRef="#br0" timeOffset="173911.48">18036 5109 365 0,'0'0'161'0,"0"0"-127"0,0 0 77 16,0 0 3-16,0 0-44 16,0 0-9-16,-8-11-19 15,17 11-21-15,20 0-8 16,14 0-13-16,9 0 0 15,6 0 2-15,-3 6-4 16,-11 2 2-16,-10 1-2 16,-15-2 0-16,-8-1-4 15,-7-2 5-15,-4 6-7 16,0 2 4-16,-1 10 4 16,-9 3 5-16,-1 6 2 15,2 5-2-15,2 3 14 16,1 3-12-16,4 6 9 0,2 4-2 15,0 6 0-15,0 3 1 16,0 4-3-16,0 3-6 16,2 2 1-16,-1-2-3 15,1-1-3-15,-1-8 0 16,1-8 1-16,-2-8-2 16,0-12-1-16,0-6-1 15,0-9 2-15,-3-8 0 16,-17-5-1-16,-10-3-9 15,-11-5-8-15,-9-17-15 16,3-9-23-16,8-9-59 16,20-3-258-16</inkml:trace>
  <inkml:trace contextRef="#ctx0" brushRef="#br0" timeOffset="175129.02">19247 5341 522 0,'0'0'181'16,"0"0"-137"-16,0 0 85 15,0 0-23-15,0 0-38 16,0 0-38-16,-61-7-8 16,9 36 6-16,-2 8-7 15,2 11 2-15,9 7-7 16,13 6-5-16,13-1 0 16,11 1-7-16,6-1 3 15,21-3-2-15,24-3-3 16,17-10 2-16,10-10-3 15,3-14-1-15,-7-13-7 16,-8-7-15-16,-10-10 13 16,-8-19 9-16,-7-10 2 0,-13-12-2 15,-7-7 0 1,-12-6 0-16,-3 0-1 0,-6 6 1 16,-21 4 3-16,-5 14-3 15,-7 11-16-15,4 17-44 16,5 12-50-16,10 0-129 15,8 11-241-15</inkml:trace>
  <inkml:trace contextRef="#ctx0" brushRef="#br0" timeOffset="175367.4">19093 5784 837 0,'0'0'44'0,"0"0"21"15,0 0 2-15,0 0 9 16,0 0-50-16,81-30-24 16,-47 26-2-16,5 3-1 15,-3-2-43-15,1-2-116 16,-3-1-204-16,-10-5-120 15</inkml:trace>
  <inkml:trace contextRef="#ctx0" brushRef="#br0" timeOffset="175578.97">19271 5540 629 0,'0'0'47'0,"0"0"40"16,0 0 43-16,0 0-55 15,0 0-64-15,0 0 31 16,-5 89-7-16,8-47-18 16,3 3-12-16,2 1-4 15,2 0-1-15,-1 0-24 16,5-2-60-16,3-6-154 16,0-10-208-16</inkml:trace>
  <inkml:trace contextRef="#ctx0" brushRef="#br0" timeOffset="175891.45">19984 5359 830 0,'0'0'41'15,"0"0"-29"1,0 0-12-16,-27 89 68 0,14-38-3 16,3 9-4-16,2 1-22 15,5 1-20-15,3-1-15 16,0-5-4-16,0-3-17 15,1-8-52-15,14-8-124 16,2-10-259-16</inkml:trace>
  <inkml:trace contextRef="#ctx0" brushRef="#br0" timeOffset="176363.47">19981 5373 500 0,'0'0'194'0,"0"0"-178"16,0 0 7-16,0 0-16 15,0 0 5-15,94 0 10 16,-60 26-22-16,-4 3 1 16,-5 4-2-16,-10 1-13 15,-10-4-50-15,-5-1-11 16,-5-2 35-16,-14-4 0 15,-5-3-9-15,1-3-14 16,1-2 40-16,4-5 20 0,5 1 3 16,5-3 0-1,4 2 0-15,4 2 0 0,0-2 7 16,3 3 23-16,10 3 24 16,8 1 5-16,0 4-14 15,3 3-3-15,-2 4-24 16,-1 2-17-16,-7 2-1 15,-4 1-3-15,-7-3 2 16,-3 1 1-16,0-6 0 16,-6-4 0-16,-10-4-7 15,-8-5-5-15,-3-6 12 16,-1-6 10-16,-1 0-10 16,3-6 0-16,4-19-12 15,9-5-51-15,13-7-89 0,8-4-145 16</inkml:trace>
  <inkml:trace contextRef="#ctx0" brushRef="#br0" timeOffset="176712.53">20701 5230 756 0,'0'0'71'16,"0"0"-65"-16,0 0 15 16,0 0 17-16,0 0 10 15,-89-26-9-15,77 46-4 16,-2 5 7-16,4 6-26 0,1 5-1 16,0 0-1-16,0 7-10 15,1 0 12-15,0 3-4 16,-1 5 10-16,1 0-2 15,-1 0-6-15,1 0-9 16,1 2 3-16,3-5-8 16,4 4 1-16,0-5-1 15,0-4-7-15,19-11-32 16,7-9-32-16,9-12-108 16,3-10-233-16</inkml:trace>
  <inkml:trace contextRef="#ctx0" brushRef="#br0" timeOffset="176927.96">20908 5516 723 0,'0'0'166'16,"0"0"-155"-16,0 0 47 15,0 0-39-15,0 0 75 16,-37 87-64-16,33-36-5 15,3 4-15-15,-1-1-10 16,0-4-3-16,-1-2 0 0,0-6-52 16,0-6-52-1,0-14-187-15,2-10-132 0</inkml:trace>
  <inkml:trace contextRef="#ctx0" brushRef="#br0" timeOffset="177362.27">21002 5230 455 0,'0'0'87'0,"0"0"-77"0,0 0-10 16,0 0 22-16,117 24-9 15,-75-9-5-15,-5 0-5 16,-7 1 1-16,-8-3-4 16,-7-2 3-16,-9-1-1 15,-5 0 7-15,-1 2 30 16,0 2 83-16,-6 5-46 16,-5 1-17-16,-1 7-8 15,0 7-43-15,3 7-3 16,0 5-4-16,1 4-1 15,0 3 5-15,3-1-1 16,-1-1 1-16,1-3-4 16,1-5 20-16,-3 1-6 0,-2-8 1 15,-2-3-9 1,-5-5-7-16,-8-11 0 0,-9-1-1 16,-12-8-15-16,-13-8-10 15,-19 0-44-15,-16-3-169 16,-5-14-104-16</inkml:trace>
  <inkml:trace contextRef="#ctx0" brushRef="#br0" timeOffset="177806.33">16750 6641 862 0,'0'0'184'0,"0"0"-182"15,0 0 3-15,0 0-5 16,0 0-9-16,0 0-3 16,-5 24 10-16,10 6-32 15,16 5-97-15,4 5-237 16</inkml:trace>
  <inkml:trace contextRef="#ctx0" brushRef="#br0" timeOffset="177961.92">16896 7079 785 0,'0'0'0'0,"0"0"-23"15,0 0-19-15,0 0 36 16,0 0-29-16,-16 77-85 16,34-51-11-16,1 4-73 15</inkml:trace>
  <inkml:trace contextRef="#ctx0" brushRef="#br0" timeOffset="178148.42">16960 7386 359 0,'0'0'103'15,"0"0"-47"-15,0 0 53 16,0 0-11-16,0 0-15 0,0 0-44 16,-41 34-24-16,41-29-15 15,0 1-3-15,13-2-60 16,4 0-117-16,-1-1-4 15,-6 0-60-15</inkml:trace>
  <inkml:trace contextRef="#ctx0" brushRef="#br0" timeOffset="178248.15">16910 7503 596 0,'0'0'73'0,"0"0"-11"15,0 0 36 1,0 0-98-16,0 0-67 0,0 0-380 15</inkml:trace>
  <inkml:trace contextRef="#ctx0" brushRef="#br0" timeOffset="-198952.03">11868 7570 970 0,'0'0'21'0,"0"0"-21"16,0 0-5-16,0 0 5 15,0 0 3-15,0 0 1 16,0 0 43-16,-21 78-17 16,2-37-18-16,-8 5 7 15,-9 2 0-15,-10-2 5 0,-6-5-3 16,-6-9 10-16,-2-6-12 15,9-7-5-15,17-8 7 16,13-5 2-16,15-3-12 16,6-3-7-16,0 0-2 15,0 0 4-15,0 5-5 16,12 2 2-16,13 9 3 16,8 7 17-16,6 1-12 15,1 5-9-15,-3 0 3 16,-4-3-4-16,-4-1-1 15,-1-3-16-15,-4-4-31 16,-2-2-82-16,1-8-77 0,-4-7-281 16</inkml:trace>
  <inkml:trace contextRef="#ctx0" brushRef="#br0" timeOffset="-198585.87">11597 7943 595 0,'0'0'301'16,"0"0"-263"-16,0 0 69 15,0 0 0-15,0 0-58 16,0 0-15-16,42-35-14 16,14 32-4-16,23 3-2 0,24 0-6 15,15 0-1-15,17 0-2 16,4 0-5-16,1 0-1 15,-5 0 0-15,-13 0 0 16,-16 0 1-16,-20 0-1 16,-18 0 1-16,-20 0 6 15,-10-5-6-15,-15 0 6 16,-6 0 10-16,-6 1 23 16,-2 0 8-16,-3 1-4 15,-2 1-18-15,-1 0-8 16,-3 2-8-16,0 0-5 15,2 0-4-15,2 0-7 16,5 0-14-16,5 7-61 16,-4-4-126-16,-4-3-778 0</inkml:trace>
  <inkml:trace contextRef="#ctx0" brushRef="#br0" timeOffset="-193777.25">5105 9079 581 0,'0'0'104'0,"0"0"-46"16,0 0 55-16,0 0-10 16,0 0-12-16,0 0-22 15,0 0-16-15,0 0-13 16,-4 0-11-16,4-1-5 0,0-2-2 15,9-2 3-15,6 0 4 16,4 0-3-16,-1 1-11 16,4 1 0-16,-5-1-3 15,7 0 5-15,1-1-3 16,5 1-4-16,1 2-2 16,2 0-4-16,-2 2-1 15,-1 0-1-15,3 0 1 16,4 0 3-16,9 0 1 15,11 0-1-15,13 0 4 16,2 0 1-16,8 0-9 16,-4 0-1-16,-7 0-1 15,-6 0-1-15,-8 0 0 16,-10 0 1-16,-8 0-1 0,-10 0 1 16,-5 0 1-16,-10 0 1 15,-2 0-1-15,-8 0 0 16,1 0 2-16,-3 0 4 15,0 0 4-15,0 0-5 16,0 0-2-16,0 0-2 16,0 0-2-16,0 0 0 15,0 0-5-15,0 0-4 16,0 2-32-16,0 3-48 16,0 1-58-16,6-2-58 15,9-4-542-15</inkml:trace>
  <inkml:trace contextRef="#ctx0" brushRef="#br0" timeOffset="-193097.17">8135 9069 606 0,'0'0'280'16,"0"0"-263"-16,0 0 22 15,0 0 70-15,0 0-42 16,0 0-23-16,-49-6-2 16,49 6-5-16,8 0-15 15,25 0 0-15,20 0 6 16,18 5 7-16,12-1-19 15,3 0-11-15,-4 2-4 16,-9-3 0-16,-11 1 1 16,-14-3 1-16,-15-1 3 15,-9 0 4-15,-15 0 1 0,-5 0 5 16,-4 0 0-16,0 0 0 16,0 0-4-16,0 0-8 15,0 0-3-15,0 0-1 16,0 0-11-16,2 3-37 15,8 3-66-15,15 1-76 16,10-4-343-16</inkml:trace>
  <inkml:trace contextRef="#ctx0" brushRef="#br0" timeOffset="-192581.15">9589 8976 501 0,'0'0'121'15,"0"0"-73"-15,0 0 83 16,0 0-24-16,0 0-33 16,0 0-13-16,-9-4-7 15,9 4-22-15,0 0-12 0,0 0 5 16,3 0 11-16,20 0-3 16,18 0 20-16,16 6-19 15,10 0-17-15,3 2-11 16,-3-3 0-16,-1-2-1 15,-9-1-1-15,-5-2-1 16,-5 0 3-16,-5 0 1 16,-3 0 2-16,-6 0 7 15,-5-2-1-15,-5-1 11 16,-9 0 1-16,-5 1-3 16,-4 0-1-16,-5 1-4 15,0 1-3-15,0 0-8 16,0 0-8-16,0 0 0 0,0 0-3 15,0 0-12 1,0 0-28-16,-6 0-53 0,-16 0-90 16,-8-11-270-16</inkml:trace>
  <inkml:trace contextRef="#ctx0" brushRef="#br0" timeOffset="-136805.77">25482 1196 300 0,'0'0'163'0,"0"0"-117"16,0 0-1-16,0 0 137 15,0 0 12-15,0 0-39 16,0 0-55-16,-3 1-34 16,3-7-11-16,0-17 1 0,0-11-47 15,0-12-9-15,0-10 0 16,13-7-3-16,1-14-2 15,3-10 1-15,-1 0-3 16,-5 9 2-16,-3 10 0 16,-7 16 5-16,-1 15 1 15,0 10 1-15,0 13 5 16,0 5-7-16,0 6 0 16,0 3-3-16,9 0-10 15,9 21-10-15,12 18 23 16,10 19 6-16,5 13 3 15,-2 9-5-15,-4 6-3 16,-10-4 1-16,-9-1-2 16,-9-6 0-16,-8-5-3 15,-3-6-25-15,0-10-97 0,0-13-98 16,0-16-318-16</inkml:trace>
  <inkml:trace contextRef="#ctx0" brushRef="#br0" timeOffset="-136606.9">25658 860 1007 0,'0'0'0'15,"0"0"-40"-15,0 0 40 0,86-33 5 16,-24 23-5-16,8 0-34 15,9-4-173-15,-8-2-289 16</inkml:trace>
  <inkml:trace contextRef="#ctx0" brushRef="#br0" timeOffset="-136428.7">26184 975 1092 0,'0'0'0'16,"0"0"-20"-16,0 0 9 0,0 0 11 15,90-5-1-15,-13-9-100 16,10-2-222-16</inkml:trace>
  <inkml:trace contextRef="#ctx0" brushRef="#br0" timeOffset="-136239.84">26365 1144 871 0,'0'0'154'0,"0"0"-143"16,0 0-8 0,0 0 63-16,0 0-11 15,85-10-24-15,4-12-25 0,16 0-6 16,5-6-96-16,-4-2-248 15,-17-4-356-15</inkml:trace>
  <inkml:trace contextRef="#ctx0" brushRef="#br0" timeOffset="-135825.3">28037 357 763 0,'0'0'126'0,"0"0"-120"15,0 0 10-15,0 0 79 16,0 0 7-16,0 0-52 16,-2 59-6-16,2-7 32 15,11 8-43-15,2 10 2 16,4 1-15-16,2 6-4 16,-4 2-2-16,1-1-9 15,-5-2-3-15,-5-1-1 0,-3-12-2 16,-2-5 0-16,-1-9-1 15,0-13-10-15,3-7-81 16,6-8-4-16,0-18-141 16,0-3-353-16</inkml:trace>
  <inkml:trace contextRef="#ctx0" brushRef="#br0" timeOffset="-135458.81">28617 795 1097 0,'0'0'20'0,"0"0"-17"16,0 0-1-16,-104 35 36 16,74-2 22-16,10 4-7 15,13 5-29-15,7 1-20 16,9-2-3-16,24-6-1 15,12-6-2-15,13-10 1 16,8-11-7-16,-2-8-12 16,-8 0-9-16,-10-19-7 15,-14-10 36-15,-12-9 1 16,-12-12-1-16,-8-3-13 16,-6 0-7-16,-21 5 10 0,-4 14 10 15,-4 10 5 1,4 11 2-16,7 6-6 0,10 7-1 15,8 0-43-15,6 2-103 16,6 7-200-16,19 2-204 16</inkml:trace>
  <inkml:trace contextRef="#ctx0" brushRef="#br0" timeOffset="-135176.73">29393 481 339 0,'0'0'762'0,"0"0"-754"16,0 0-1-16,0 0 11 16,0 0 24-16,0 0-31 15,-9 84 46-15,9-16-4 16,1 9-31-16,13 4-9 15,4 1-8-15,2 0-1 16,6 0-3-16,-4-3-1 16,4-4-3-16,-3-3-18 15,3-8-72-15,0-13-150 16,1-10-310-16</inkml:trace>
  <inkml:trace contextRef="#ctx0" brushRef="#br0" timeOffset="-134806.6">30414 741 676 0,'0'0'423'0,"0"0"-423"16,0 0 0-16,0 0 0 15,-94 39 23-15,66 6 51 16,7 5-33-16,14 1-18 16,7-2-22-16,7-2-1 0,23-10-3 15,15-11-19 1,6-9-38-16,2-16-14 0,-7-1-13 16,-14-19 21-16,-14-16 66 15,-10-11 3-15,-8-9 5 16,-7-4 29-16,-18 3 23 15,-9 8 30-15,-8 14-18 16,-9 15-41-16,-5 12-25 16,-4 7-6-16,3 11-5 15,2 21-15-15,4 5-103 16,5-3-329-16</inkml:trace>
  <inkml:trace contextRef="#ctx0" brushRef="#br0" timeOffset="-134156.75">25451 2247 1001 0,'0'0'43'15,"0"0"-29"-15,0 0 58 16,0 0-13-16,0 0-55 15,0 0 0-15,16 116 18 16,12-29 14-16,0 10-15 16,-1 0-5-16,-6-3-9 0,-4-7-6 15,-7-7 0-15,-1-7-1 16,-3-13-40-16,-2-17-116 16,3-17-174-16,-4-20-428 15</inkml:trace>
  <inkml:trace contextRef="#ctx0" brushRef="#br0" timeOffset="-133676.87">25523 2184 1001 0,'0'0'10'0,"0"0"-10"16,0 0-8-16,0 0 6 0,101-25 4 15,-36 29 4-15,2 15-3 16,-3 9-3-16,-16 4-4 16,-13 4-8-16,-19 5-21 15,-13 3 2-15,-3 4-23 16,-21 0 14-16,-9-1 40 16,-4-8 0-16,3-5 0 15,2-7 0-15,8-3 5 16,8-3-2-16,7-2-2 15,6-2 12-15,0 0 19 16,15-2 3-16,15 4-9 0,8-2 22 16,4 4-12-1,2 1-18-15,0 5-3 16,-5 1-12-16,-8 4-1 0,-7 7-2 16,-12 0-4-16,-12 2 4 15,0 3-1-15,-27-5 1 16,-13-3 4-16,-12-4 11 15,-5-11 16-15,-7-6 4 16,1-13-8-16,8-2 18 16,10-13-26-16,17-21-19 15,28-14-7-15,12-12-94 16,43-15-119-16,24-7-561 16</inkml:trace>
  <inkml:trace contextRef="#ctx0" brushRef="#br0" timeOffset="-133496.73">26419 2598 339 0,'0'0'755'16,"0"0"-717"-16,0 0-9 16,0 0 20-16,0 0-10 15,86-8-27-15,-4 2-12 16,12-2-17-16,3 3-229 15,-14-1-437-15</inkml:trace>
  <inkml:trace contextRef="#ctx0" brushRef="#br0" timeOffset="-133331.29">26563 2852 862 0,'0'0'375'0,"0"0"-372"15,0 0-3-15,0 0 0 16,0 0-6-16,163-53-15 16,-51 31-115-16,1-3-256 15</inkml:trace>
  <inkml:trace contextRef="#ctx0" brushRef="#br0" timeOffset="-132842.5">27916 2199 961 0,'0'0'111'0,"0"0"-74"16,0 0 16-16,0 0-4 15,0 0-30-15,0 0 31 16,42 135 22-16,-21-56-41 0,0 6-15 16,3 2-6-1,-1 1-4-15,1-2-6 0,0-3 0 16,-3-4 0-1,3-11-12-15,4-9-32 0,3-16-106 16,4-18-85-16,1-20-467 16</inkml:trace>
  <inkml:trace contextRef="#ctx0" brushRef="#br0" timeOffset="-132582.31">28725 2140 223 0,'0'0'923'15,"0"0"-919"-15,0 0-4 0,0 0 0 16,-36 99 38-16,36-27 7 16,9 11-8-16,16 7-10 15,3-3-14-15,2 2-11 16,2-9-2-16,-3-4 0 15,0-4-9-15,-2-12-60 16,-2-14-146-16,-3-17-435 16</inkml:trace>
  <inkml:trace contextRef="#ctx0" brushRef="#br0" timeOffset="-132289.73">29727 2094 634 0,'0'0'363'0,"0"0"-363"16,0 0-8-16,0 0 8 15,-17 83 89-15,13-28-20 16,2 14-29-16,2 10-11 16,0 8-15-16,3 1-12 15,5-3-1-15,2-6-1 0,1-4 0 16,1-5-29-16,0-8-115 16,1-16-321-16</inkml:trace>
  <inkml:trace contextRef="#ctx0" brushRef="#br0" timeOffset="-131889.27">30577 2230 1006 0,'0'0'49'0,"0"0"-44"16,0 0-5-16,-104 71 39 15,68-14 18-15,6 11-17 16,11 4-19-16,14-2-13 16,5-9-7-16,15-15-1 15,18-14-3-15,12-12-11 16,8-15-15-16,-2-5 3 15,-3-22-15-15,-12-18 41 16,-10-20 0-16,-9-22 0 16,-13-15-9-16,-4 0-1 0,-13 15 8 15,-21 24 2-15,-14 24 40 16,-16 25-18-16,-9 9-22 16,-9 18-9-16,-1 26 4 15,8 14-49-15,10 10-336 16</inkml:trace>
  <inkml:trace contextRef="#ctx0" brushRef="#br0" timeOffset="-121224.83">22596 3858 765 0,'0'0'118'0,"0"0"-99"15,0 0-3-15,0 0 29 16,0 0 25-16,0 0-16 16,0 0-28-16,-27 109 43 15,16-34-12-15,-2 7-25 16,-7 11-6-16,1 6 10 16,0-1-9-16,-1 0-1 15,7-4-14-15,8-12-12 16,5-12 0-16,20-17-16 15,21-16-67-15,10-18-44 0,8-16-127 16,-9-6-195-16</inkml:trace>
  <inkml:trace contextRef="#ctx0" brushRef="#br0" timeOffset="-121046.89">22299 4366 723 0,'0'0'154'0,"0"0"-129"16,0 0 8-16,0 0 68 16,0 0-72-16,0 0-13 15,68-25 15-15,22 17-31 0,11 0-17 16,3-1-129-16,-15-5-317 16</inkml:trace>
  <inkml:trace contextRef="#ctx0" brushRef="#br0" timeOffset="-120857.95">22921 4333 1037 0,'0'0'99'15,"0"0"-99"-15,0 0-8 16,0 0 7-16,0 0-22 0,0 0-42 15,119 0-79-15,-46 0-343 16</inkml:trace>
  <inkml:trace contextRef="#ctx0" brushRef="#br0" timeOffset="-120677.7">22924 4630 682 0,'0'0'439'0,"0"0"-426"16,0 0-9-16,0 0 90 16,0 0-45-16,0 0-42 0,98-63-7 15,0 34-52 1,9-2-96-16,-9-3-274 0</inkml:trace>
  <inkml:trace contextRef="#ctx0" brushRef="#br0" timeOffset="-120308.85">23437 3967 898 0,'0'0'148'15,"0"0"-127"-15,0 0 30 0,0 0 40 16,0 0-30-1,0 0-20-15,-42 21-19 0,42 16 25 16,0 16-7-16,1 7-3 16,10 9 3-16,0 4-5 15,0 4-11-15,-5 3 3 16,-3 0-4-16,-1-1 1 16,-1-4-8-16,-1-9-2 15,0-10 1-15,0-11-3 16,0-13-7-16,0-15 0 15,0-6-5-15,0-10 2 16,0-1 1-16,0 0 1 16,0 0 1-16,0-5-5 15,0-12-60-15,0-5-159 0,0-5-139 16</inkml:trace>
  <inkml:trace contextRef="#ctx0" brushRef="#br0" timeOffset="-56970.11">25016 3785 474 0,'0'0'139'16,"0"0"-36"-16,0 0 28 15,0 0-5-15,0 0-44 16,0 0-22-16,0 0-32 15,0 0-20-15,-86 26-2 16,44 13 10-16,-2 8 6 16,5 2 7-16,9 5-10 15,8 0 0-15,11-3-5 16,8-6-4-16,3-7-4 16,14-8-6-16,18-5-1 0,14-8 1 15,8-9 0 1,4-8-10-16,-5 0-3 0,-9 0-6 15,-12-6 7 1,-19-6 8-16,-10 0 4 0,-3 0 0 16,-12-2 3-16,-13 1-6 15,-6 2 3-15,-1 0-1 16,5 0 1-16,11 1 2 16,7 0 0-16,9-2-2 15,4-1-15-15,19 4 4 16,8 0 2-16,9 4 2 15,-1 2 6-15,-2 3-1 16,-5 0 2-16,-7 0-2 0,-9 4 1 16,-7 9 2-1,-4 7-1-15,-5 5 16 0,0 6 13 16,0 5-11-16,-9 6 6 16,-3-2-6-16,5 1-3 15,4-2-15-15,3-4-3 16,0-3 0-16,12-4-40 15,18-5-55-15,11-13-117 16,5-10-408-16</inkml:trace>
  <inkml:trace contextRef="#ctx0" brushRef="#br0" timeOffset="-56537.66">25708 3930 792 0,'0'0'54'0,"0"0"-29"15,0 0 54-15,0 0-10 16,-108 48-20-16,72-14-12 16,5 6-7-16,4 6-14 0,9-1 4 15,9-5-8-15,9-2-10 16,0-9-2-16,25-7-1 16,10-10-1-16,14-11-4 15,7-1 1-15,-1-10-21 16,-10-10-2-16,-13-8 11 15,-18-6 13-15,-9-2 2 16,-5-4 2-16,-13 4-6 16,-17 6 2-16,-9 9-6 15,-6 8 9-15,-1 9-9 16,4 4-17-16,11 0-93 16,12 5-209-16,15 5-254 0</inkml:trace>
  <inkml:trace contextRef="#ctx0" brushRef="#br0" timeOffset="-56235.45">26179 4398 1127 0,'0'0'0'0,"0"0"-27"0,0 0 27 16,0 0 68-1,0 0-25-15,-3 103-16 0,-1-63-7 16,-8 1-15-16,-11 1-5 16,-12-3 0-16,-12 0-14 15,-11-9-2-15,-7-5-15 16,1-13-35-16,6-12-33 15,15-11-119-15,22-31-248 16</inkml:trace>
  <inkml:trace contextRef="#ctx0" brushRef="#br0" timeOffset="-55954.22">26718 3720 643 0,'0'0'452'0,"0"0"-452"16,-22 85-12-16,18-27 12 15,-1 9 57-15,1 6-1 16,2 3-10-16,2-1-28 15,0-3-15-15,0-2-3 16,0-6-21-16,0-7-66 16,0-13-121-16,0-17-317 0</inkml:trace>
  <inkml:trace contextRef="#ctx0" brushRef="#br0" timeOffset="-55637.75">26721 3735 846 0,'0'0'0'0,"0"0"0"16,0 0 0-16,0 0 12 0,0 0 2 15,100-19-13-15,-47 27 0 16,3 9 2-16,-4 2-3 15,-7 4 0-15,-12 1-3 16,-12 3 2-16,-17 5-3 16,-4 8-3-16,-28 7 7 15,-20 1 11-15,-13 1-7 16,-6-4 1-16,-3-8-1 16,7-6-4-16,10-6-3 15,17-8-16-15,21-7-121 16,15-10-186-16</inkml:trace>
  <inkml:trace contextRef="#ctx0" brushRef="#br0" timeOffset="-55304.79">27073 4388 932 0,'0'0'95'0,"0"0"-93"16,0 0 14-16,0 0 66 16,0 0-47-16,0 0-29 15,8 79 8-15,36-73-10 16,9-6-4-16,5 0-14 0,-6-6-13 16,-13-12 2-1,-15-6 23-15,-20-3 2 0,-4-3 2 16,-13 4 14-16,-23 5-5 15,-10 5 4-15,-11 10 14 16,-4 3-15-16,0 3-7 16,3 0-5-16,14 7-2 15,17 6-58-15,20-6-143 16,7-2-498-16</inkml:trace>
  <inkml:trace contextRef="#ctx0" brushRef="#br0" timeOffset="-54915.24">28472 4487 1088 0,'0'0'0'0,"0"0"-2"15,0 0-3-15,-20 97 5 16,0-57 3-16,-5 1-3 16,-8-1-1-16,-3-4-1 15,-7-5-18-15,-2-10-25 16,-4-10-29-16,4-11-89 16,7-8-173-16</inkml:trace>
  <inkml:trace contextRef="#ctx0" brushRef="#br0" timeOffset="-54369.39">28824 3598 1065 0,'0'0'2'15,"0"0"-1"-15,-86 40 2 16,59-4 22-16,3 10 14 16,5 5-13-16,8 6 2 15,10 4-7-15,1 5-12 16,6-4-9-16,18-5 0 0,6-10-6 16,4-10-6-1,0-12-2-15,1-11 0 0,-6-7 7 16,-2-7-6-16,-8-2 0 15,-8-15 11-15,-11-5-4 16,0-1 5-16,-15 0 1 16,-15 1 5-16,-3 5-4 15,-2 4 4-15,9 5 0 16,10 3-2-16,11 3 1 16,5 2-4-16,0 0-1 15,16-2-18-15,12 2 19 16,13 0 3-16,4 0-3 15,1 0 0-15,-8 0 1 16,-12 2 0-16,-10 5-1 16,-6 1-1-16,-7 6 1 0,-3 7 6 15,0 6 13-15,-6 6 4 16,-12 3-7-16,0 3-7 16,5 3-7-16,7 0-2 15,6 0-2-15,0-3-30 16,18-7-58-16,15-11-197 15,8-13-326-15</inkml:trace>
  <inkml:trace contextRef="#ctx0" brushRef="#br0" timeOffset="-54158.36">29252 4197 889 0,'0'0'104'0,"0"0"-90"0,0 0 94 15,-85 16-60-15,72 15-15 16,9 9 12-16,4 6-4 16,8 7-21-16,15-2-20 15,7 1-5-15,3-2-36 16,2-4-34-16,-6-10-137 16,-5-9 39-16,-8-17-412 15</inkml:trace>
  <inkml:trace contextRef="#ctx0" brushRef="#br0" timeOffset="-53654.48">29972 3557 615 0,'0'0'171'15,"0"0"-138"-15,0 0 49 16,0 0-4-16,0 0-15 0,0 0-13 16,-32-14-15-1,31 14-19-15,-4 0-6 0,-4 5-5 16,-4 9 2-16,-4-1 3 15,0 7 3-15,3-3 1 16,2-5-3-16,5-1-8 16,4-4-3-16,1-3 4 15,2 0-4-15,0 1 1 16,-1 3-1-16,1 5 2 16,-2 4 10-16,-1 11-3 15,0 5 6-15,-1 7-4 16,0 9 8-16,0 13-5 15,3 4 1-15,1 5 1 16,0 4-8-16,0-4 2 16,0-4-10-16,1-9 0 0,7-12-2 15,-4-10-20-15,2-11-45 16,2-13-51-16,-1-12-113 16,5 0-246-16</inkml:trace>
  <inkml:trace contextRef="#ctx0" brushRef="#br0" timeOffset="-53305.96">29903 3493 793 0,'0'0'0'0,"0"0"9"16,0 0-9-16,0 0 27 15,0 0 3-15,0 0-19 16,82-15-3-16,-49 30 4 16,-1 6 4-16,-2 2-16 15,-3 3 1-15,-5 3-2 16,-5-3 2-16,-8 4-3 16,-9 2-1-16,0 4 1 15,-26 0 2-15,-18-4 16 16,-10-3-6-16,-8-7 5 15,-1-5 1-15,6-6-13 16,14-5-3-16,16-5 0 0,15-1-10 16,12 0-68-1,0-11-168-15,26-2-380 0</inkml:trace>
  <inkml:trace contextRef="#ctx0" brushRef="#br0" timeOffset="-52919.29">29555 4241 55 0,'0'0'762'0,"0"0"-731"15,0 0 7-15,0 0 27 16,0 0-25-16,0 0 0 15,-16 58 22-15,27-27-26 16,3 5-23-16,-3 1-9 16,-5-1-4-16,-4-5 0 0,-2-3-21 15,-4-6-21-15,-17-6-60 16,-9-9-157-16,2-7-404 16</inkml:trace>
  <inkml:trace contextRef="#ctx0" brushRef="#br0" timeOffset="-52375.94">30088 4302 544 0,'0'0'285'0,"0"0"-232"16,0 0 51-16,0 0 11 15,0 0-43-15,0 0-42 16,0 62 17-16,0-29-17 0,-2 1-20 16,-1-1-8-1,2-1-2-15,-2-3-37 0,1-4-67 16,1-5-211-16,-1-13-521 15</inkml:trace>
  <inkml:trace contextRef="#ctx0" brushRef="#br0" timeOffset="-52045.07">30628 4341 251 0,'0'0'622'0,"0"0"-603"16,0 0-9-16,0 0 73 15,-5 90 13-15,-1-58-47 16,-1 3-24-16,-1 0-13 16,-2-5-10-16,-6-1-2 15,-3-5-1-15,-7-7-35 16,-12-5-46-16,-9-12-107 16,-7-2-373-16</inkml:trace>
  <inkml:trace contextRef="#ctx0" brushRef="#br0" timeOffset="-51254.84">31329 3406 84 0,'0'0'282'16,"0"0"-258"-16,0 0 12 15,0 0 43-15,0 0 51 16,0 0 4-16,0 0-58 15,0 6-26-15,0 4 31 16,0-1-24-16,0-1-4 16,0-5-11-16,0-3-9 15,0 3-11-15,0-3-2 16,0 0-4-16,0 1-9 16,0 2-4-16,0 4-3 15,-3 7 0-15,-6 4 1 0,-6 7-1 16,1 10 0-1,-3 9 1-15,2 9 0 0,0 4 0 16,3 4-1-16,0 4 2 16,6 2-2-16,5-4 0 15,1-4-1 1,3-6 1-16,19-11 3 0,5-8-3 16,7-7-2-16,5-13-8 15,1-8-7-15,-6-6 4 16,-4 0-6-16,-10-15 8 15,-9-7 4-15,-8-4-3 16,-3-5 8-16,-6-3 0 16,-17-1 2-16,-6 3-2 0,-1 1 2 15,5 12 2 1,10 5-1-16,6 6 7 16,8 6-8-16,1 2 1 0,0 0-2 15,8 0 3-15,17 0-4 16,9 0 2-16,9 0 0 15,-1 0 0-15,-6 1 0 16,-12 4-1-16,-10-1 1 16,-8 4 0-16,-6 8-4 15,0 7 4-15,-1 8 7 16,-14 4 4-16,0 3-3 16,0 0-7-16,9-1-2 0,6 0-31 15,0-2-89-15,18-7-140 16,10-8-306-16</inkml:trace>
  <inkml:trace contextRef="#ctx0" brushRef="#br0" timeOffset="-50969.59">31681 4047 691 0,'0'0'71'0,"0"0"-71"15,0 0 6-15,0 0-5 16,81-27 26-16,-39 37-22 0,-3 7 3 16,-6 4-7-16,-12-1 5 15,-12 6 1-15,-9 1-1 16,-1 3 54-16,-26 1 2 16,-8 1 4-16,-4-2-32 15,5-3-13-15,7-2-10 16,11-3-11-16,12-3-2 15,4-2-13-15,7-3-63 16,25-11-50-16,12-3-186 16</inkml:trace>
  <inkml:trace contextRef="#ctx0" brushRef="#br0" timeOffset="-50731.23">32100 4244 754 0,'0'0'215'16,"0"0"-215"-16,0 0 0 15,0 0 15-15,29 77 48 16,-12-41-30-16,-3 2-21 16,-4 1-1-16,-6 2-11 15,-4 1-1-15,0-9-7 16,-3-6-104-16,-11-11 104 15,-4-8-71-15,-6-8-40 16,-6-5-185-16</inkml:trace>
  <inkml:trace contextRef="#ctx0" brushRef="#br0" timeOffset="-50437.62">32646 3364 454 0,'0'0'531'16,"0"0"-531"-16,0 0-7 16,0 0 7-16,0 0 37 0,-6 128 35 15,24-40-11 1,-2 11-27-16,-1 6-2 0,-6-4-25 15,-6-11-7-15,-3-6-5 16,0-13-5-16,0-12-23 16,-1-14-60-16,-5-15-146 15,1-19-284-15</inkml:trace>
  <inkml:trace contextRef="#ctx0" brushRef="#br0" timeOffset="-50137.42">32746 3367 698 0,'0'0'98'0,"0"0"-86"16,0 0-3-16,0 0 15 15,0 0-1-15,0 0-10 16,78-17-13-16,-44 31 4 15,1 6-8-15,0 1 8 16,-10 4-2-16,-5 1 0 16,-9 2-2-16,-9 5-6 15,-2 6-5-15,-12 4 11 16,-16 4 10-16,-7-3 1 0,-3-7-8 16,-4-9-3-1,-4-9-34-15,5-8-48 0,13-3-234 16</inkml:trace>
  <inkml:trace contextRef="#ctx0" brushRef="#br0" timeOffset="-49800.32">32898 3984 686 0,'0'0'207'15,"0"0"-207"-15,0 0 0 16,0 0 5-16,101-11 8 16,-60 13-10-16,-4 10-2 0,-9-3-2 15,-10 1 1-15,-9 0-5 16,-6 2 4-16,-3-1-9 16,-12 5 10-16,-15 4 12 15,-5 0 2-15,-4 2 0 16,1 2 7-16,9 3-12 15,5 1-5-15,12 0 1 16,7-2-3-16,2-1-1 16,14-1 1-16,20-1 0 15,11-4-2-15,11-3-33 16,7 0-93-16,3-3-267 16</inkml:trace>
  <inkml:trace contextRef="#ctx0" brushRef="#br0" timeOffset="-48782.83">25092 5565 463 0,'0'0'218'15,"0"0"-160"-15,0 0 76 16,0 0-12-16,0 0-33 15,0 0-48-15,0 0-32 16,-55 42 3-16,31 4 15 16,2 5-7-16,6 8-1 15,5 0 1-15,10-1-7 16,1-4-13-16,15-10 0 16,16-11-3-16,14-10 0 0,15-12-13 15,8-10-5 1,-1-1-11-16,-9-10-35 0,-17-8 7 15,-21-5-6-15,-18-1 52 16,-2-1 2-16,-29-1 12 16,-8 6 4-16,-7 3 10 15,0 5 9-15,7 3 9 16,11 6-16-16,12 0 2 16,11 3-2-16,3 0-13 15,4 0-3-15,22 0 0 16,9 0 9-16,8 0-9 15,1 10 7-15,-8 2 3 0,-11 7-5 16,-9 4-1-16,-8 6 0 16,-8 6 10-1,0 2 1-15,0 1-13 0,-5-1-2 16,1-1-13-16,4-3-49 16,0-7-58-16,22-9-274 15</inkml:trace>
  <inkml:trace contextRef="#ctx0" brushRef="#br0" timeOffset="-48337.92">25617 6036 783 0,'0'0'164'15,"0"0"-159"-15,0 0 15 0,0 0 55 16,0 0-63-16,0 0-8 15,57-14 0-15,-3 16-4 16,-6 10-27-16,-12 2-53 16,-14-2 17-16,-16 2 5 15,-6 0-5-15,0 0 58 16,-14 0 5-16,-8 1 6 16,-5 0 6-16,0 0 12 15,5 0-4-15,5-2 1 16,10 3-2-16,5-3-12 15,2-1-4-15,9 2 5 16,17-2 8-16,7 1-3 0,-1 1-3 16,-2 3-8-16,-4 2-2 15,-10 1 0-15,-4 3-1 16,-11 4 4-16,-1-1 0 16,-16 2 2-16,-18-2 1 15,-17-1 3-15,-4-4-5 16,-2-4 2-16,4-6-6 15,8-10 0-15,11-1-14 16,14-18-66-16,20-19-213 16</inkml:trace>
  <inkml:trace contextRef="#ctx0" brushRef="#br0" timeOffset="-48091.63">26472 6341 1037 0,'0'0'3'15,"0"0"2"-15,-65 75 4 16,48-44 56-16,4 8-17 16,-3 0-22-16,0 0-21 15,-3-1 1-15,-2-6-6 16,-7-8-13-16,-5-3-6 15,-3-13-10-15,-4-8-25 16,4-10-52-16,3-27-110 16,12-18-332-16</inkml:trace>
  <inkml:trace contextRef="#ctx0" brushRef="#br0" timeOffset="-47800.41">27109 5406 641 0,'0'0'267'0,"0"0"-267"16,0 0 6-1,0 0 15-15,-22 111 95 0,19-50-51 16,3 7 4-16,0 7-16 15,0 5-7-15,0 0-30 16,7-5-14-16,1-9 0 16,-2-9-2-16,0-7-20 15,-3-8-48-15,-2-11-43 16,-1-17-111-16,0-14-414 16</inkml:trace>
  <inkml:trace contextRef="#ctx0" brushRef="#br0" timeOffset="-47469.34">27115 5350 769 0,'0'0'3'15,"0"0"7"-15,0 0 16 16,0 0-4-16,0 0-20 15,0 0 20-15,87-8-22 16,-47 27 9-16,2 0-9 16,-2 4 1-16,-4 0 4 15,-6 4-1-15,-10-2-4 16,-9 5-2-16,-9 0 1 16,-2 3-7-16,-20 0 8 0,-16 2 16 15,-7-3-9 1,-4-3 1-16,1 0-4 0,5-5-2 15,6-6-2-15,10-5-39 16,10-9-142-16,11-4-104 16</inkml:trace>
  <inkml:trace contextRef="#ctx0" brushRef="#br0" timeOffset="-47002.74">27597 6009 898 0,'0'0'41'15,"0"0"-30"-15,0 0 0 16,0 0-4-16,0 0-1 16,0 0-1-16,82-6-5 15,-40 17-12-15,-9 0-34 16,-11 0 21-16,-13-1 12 15,-9 1 4-15,0 2 9 16,-8-1 21-16,-7-1 0 16,-1-1 1-16,4 0-4 15,0 0-4-15,3-1-10 16,5 0-1-16,1 1 1 0,3 1-3 16,0 1 3-1,0 2 17-15,3-2 4 0,7 3 7 16,3-1-10-16,1 1-8 15,1 2-5-15,-3 0-4 16,-2 5-4-16,-3 2 2 16,-5-1-3-16,-2 0 0 15,-4 1 0-15,-23-2 1 16,-18-2-1-16,-13-3 2 16,-12-6-4-16,-11-5-4 15,-5-6-24-15,-2 0-60 16,3-11-109-16,3-20-337 15</inkml:trace>
  <inkml:trace contextRef="#ctx0" brushRef="#br0" timeOffset="-42970.31">24594 3288 122 0,'0'0'216'0,"0"0"-141"0,0 0 9 15,0 0 46-15,0 0-4 16,0 0-17-16,-37-88-35 16,16 73-26-16,-9 6-27 15,-12 6-8-15,-13 3-13 16,-9 0 1-16,-5 18 3 16,5 1-4-16,8 6 2 15,7 3 7-15,16 0 8 16,9 4-9-16,15 6-1 15,9 7 9-15,0 13 4 16,7 8 3-16,13 9 2 16,3 7-2-16,-1 5 0 0,0 8-7 15,-1 7 1-15,-6 8-12 16,-2 2 2-16,-1 4-5 16,-1-1 1-16,0 2-3 15,3 1 1-15,1-3-1 16,-3-2 2-16,-3-5-2 15,-4-4 2-15,-5-4-2 16,0-3 9-16,-7-7 18 16,-6-6-13-16,1-2 4 15,1-2-14-15,7-2-2 16,4 6 3-16,0-4-4 16,0-3 2-16,6-3 0 15,7-7 3-15,-1-2 1 0,3-1-4 16,-1 4 8-16,-2-2-4 15,-2 2-1-15,-3-2-4 16,2-2 5-16,5 2-5 16,-1 2-1-16,3-5 1 15,3-1 0-15,0-9-2 16,-1 1 0-16,-2 1 1 16,0-5-1-16,-5-3 0 15,-2-8 1-15,0-5-1 16,-6-8 0-16,1-8 1 15,-1-7-1-15,0-7 0 16,6 0 0-16,6-4 2 16,10 0 1-16,8 0 1 0,9-5-3 15,10-1-2-15,15-2 2 16,18-1 0-16,22-4 1 16,28-1 0-16,20-6 2 15,23 1 2-15,16 2 0 16,5 0 2-16,9 0 1 15,-1 0-5-15,2-7-3 16,1-2 5-16,-1-2-5 16,-8 3 1-16,-10 3-1 15,-6 2-1-15,-10 3-4 16,-12 0 4-16,-14 0 2 16,-18 0-1-16,-13 0 3 0,-17 1-1 15,-16-1-3 1,-9 1 0-16,-9 0 0 0,-4 4 1 15,-3 1-1-15,-5 2 0 16,-8 4 0-16,-5 0 0 16,-1 1 4-16,3 2 1 15,4-1-3-15,4 0-1 16,5 2 1-16,1-3-2 16,5 0 1-16,2-1-1 15,11-1 2-15,10 0-4 16,12 1 4-16,3 3-2 15,3 1 0-15,-3 1-8 0,-10 0 7 16,-3 0-2 0,-6 0 3-16,-3-4-1 15,-1-5 1-15,4-5-2 0,2-6 2 16,3-3-18-16,-2-1-5 16,-6 1 5-16,0 3 8 15,6 0 9-15,6 1 0 16,12 2 0-16,16 0-1 15,13 1-1-15,18 3 3 16,16 1-1-16,4 4-4 16,1 1-6-16,-12-2 0 15,-19 0 10-15,-18-2 0 16,-23-3 1-16,-16-3 1 16,-10 2 0-16,-7-7 2 15,4 0 1-15,3 0-3 0,10 2-1 16,8 2 0-16,3 4 0 15,-3 2-1-15,-9 3 1 16,-12 1-1-16,-16 3 1 16,-20 1 0-16,-14 0 0 15,-8 0 1-15,-2-1 8 16,-2-1 1-16,4 0-7 16,3-3-2-16,-5-1 8 15,1 2-5-15,-2-1 0 16,-5 4 9-16,0-1 2 15,-1 2-7-15,-1-3-6 16,-1 4-1-16,1-1-1 16,-1-1 0-16,4 2 0 0,-2-4 3 15,3 0 3-15,1-4 2 16,-2-6-2-16,-1-5-1 16,-4-13 2-16,0-6-2 15,0-11-5-15,-15-2-3 16,-3-1 3-16,-1-2 0 15,4 1 0-15,-3 1-1 16,5-1 1-16,1 3 2 16,3-3-2-16,4-2 0 15,2-3 1-15,2-1-1 16,-1 0 0-16,1 1 2 16,-2 3-2-16,0 4 1 0,2-1 1 15,1 6-2-15,0-1 0 16,0 1 1-16,0 4 0 15,0 3 0-15,0 0-2 16,0 0 0-16,0-1 0 16,4-4 0-16,3-3 1 15,-2 0 0-15,-5 2-1 16,0-2 0-16,0 3-5 16,-5 3-12-16,-6 7 15 15,-2 9-3-15,3 2 2 16,0 2 3-16,-1 1-4 15,4 0 2-15,-2 1 3 16,6 0 1-16,0-2-1 0,0 1 0 16,3-1-1-16,0-5-1 15,0 0-2-15,0-5-14 16,0-3-1-16,9-2-1 16,1-4 10-16,-7 3 4 15,0-5-2-15,-3 2 5 16,0 3 1-16,0-3 2 15,-6 0-1-15,-6 3 0 16,0-6 2-16,-2 1 0 16,3 3-1-16,6 4-1 15,2 8 1-15,3 6-1 16,0 3 2-16,0 3-2 16,0 1 0-16,5 3 1 15,-2-3 1-15,-3 2-1 16,2-2-1-16,-2 1 1 15,0 3 0-15,0 1 1 0,0 7-1 16,0 1-1-16,0-1 1 16,0 5-1-16,0-3-1 15,0 2-2-15,-8 1 1 16,0-1-1-16,-2-1 0 16,0-1 4-16,-1 0 1 15,-5-1-1-15,2-3 0 16,-6-1 0-16,-6-2 0 15,-5 2-2-15,-8-1 1 16,-12 5 0-16,-7 3-1 0,-4 1 1 16,-4 0-2-16,3 0 1 15,5 3 1-15,0 2 1 16,3-2 0-16,4 0 0 16,0-2 0-16,2-1 1 15,1 0-1-15,-4 0 1 16,-1 0-1-16,-6 0 0 15,0 2-1-15,-4 0-1 16,-1 4-11-16,1-1-4 16,4 0 0-16,4 0 6 15,2-2 2-15,1 1 8 16,-3-2 0-16,0-1-2 16,-2 2 3-16,-3-2 0 0,-2 4 0 15,1 0-1-15,2-2 1 16,7 1 1-16,3-1-1 15,0 1 0-15,-1 2 1 16,0 0-1-16,-1 1 0 16,3 0 0-16,1-1 2 15,-6-1-2-15,-7-2 2 16,-8-2 0-16,-2-1-2 16,-2 0-2-16,-1 0 2 15,5 2-2-15,-3 2 0 16,0 5 1-16,-2-1 0 15,-3 1 1-15,1 3 0 16,-7-3 0-16,0-1 1 16,-5-3 0-16,3 0 2 0,0-2-2 15,1-2 0-15,0-1 0 16,1 0-1-16,-1 0-2 16,-3 2 1-16,-3 1-2 15,-9 5 3-15,1 3 0 16,-3 5 0-16,1 1-1 15,-2 1 1-15,3-2 0 16,2-2 1-16,5-5 3 16,6 1-4-16,3-5 1 15,6 0-1-15,6-1-1 16,5 2 1-16,-1-2-2 16,-4 1 2-16,-8 0 0 15,-6 3 0-15,-5-4 0 0,-8 6-2 16,2-4 2-16,4 2 2 15,4-3-2-15,8 2 1 16,5-2-1-16,2-3 1 16,-1 1-1-16,0-2 0 15,1-1 0-15,-1 3-2 16,3-1 2-16,-2 1-2 16,1 0 2-16,4 0 0 15,4-2-2-15,5-1 0 16,4 0 1-16,5 0-2 15,3 0 1-15,1 0-2 16,-3 0-2-16,-1 1-6 0,-3 5 1 16,-3 3 0-1,-2-1 7-15,-7 0-1 0,-2 2 3 16,-1-3 2-16,0-2 0 16,3-2-2-16,7-1 2 15,-1-1 0-15,-3 0-3 16,-6 1 2-16,-8-2 0 15,-4 3 0-15,-2-2 0 16,-1 0 1-16,2 2-3 16,8 2 3-16,13-4 2 15,8 3-2-15,9 0 0 16,6 4 0-16,-1-2 1 16,-3 2 0-16,1 3-1 0,-3-2-2 15,1-1-3-15,5 0-8 16,1-2-15-16,10-2-19 15,3-1-47-15,4-3-111 16,-3 0-292-16</inkml:trace>
  <inkml:trace contextRef="#ctx0" brushRef="#br0" timeOffset="-36849.52">23133 873 518 0,'0'0'105'0,"0"0"-104"16,0 0 11-16,0 0 89 15,0 0 4-15,0 0-40 16,0 0-38-16,0 0 4 16,14 72 44-16,-3-38-41 15,4 2-13-15,6-7-3 16,6-5-3-16,10-8 7 15,12-10 5-15,15-6-7 16,20-5-9-16,13-24-4 16,14-10 1-16,5-8-8 0,-6-2 1 15,-13-2 0 1,-17 3-1-16,-17 3 3 0,-18 9-3 16,-15 8 1-16,-13 9 0 15,-8 9-2-15,-4 6-2 16,-2 2-17-16,1 2-24 15,-1 3-75-15,-3 14-136 16,0 3-222-16</inkml:trace>
  <inkml:trace contextRef="#ctx0" brushRef="#br0" timeOffset="-36278.14">23270 2260 9 0,'0'0'533'15,"0"0"-418"-15,0 0-20 16,0 0 52-16,0 0-40 15,0 0-35-15,0-9-35 16,0 9-26-16,0 15-9 16,0 9 15-16,7 13 13 15,5 8-21-15,1 6 5 16,3 4-3-16,1-5-6 0,1-10 0 16,6-7-1-1,6-15-2-15,12-14 5 0,22-4 0 16,18-20 8-16,21-21-7 15,3-9-1-15,-4-9 1 16,-11-5-5-16,-13-4 0 16,-10 1-3-16,-12 4 0 15,-10 10 0-15,-16 16-2 16,-12 13-5-16,-8 10-4 16,-8 8-44-16,-2 0-85 15,0-3-346-15</inkml:trace>
  <inkml:trace contextRef="#ctx0" brushRef="#br0" timeOffset="-7901.79">15220 8153 548 0,'0'0'42'0,"0"0"-12"16,0 0 128-16,0 0-41 15,0 0-38-15,0 0-1 16,0 0-13-16,-41-29-29 0,41 29-14 16,-1 0-6-1,1 0 2-15,-3 0 1 0,-5 0-1 16,-9 0-4-16,-7 4-3 15,-7 7 3-15,-4 1 0 16,-1 2 7-16,-1 6-8 16,-2 1-9-16,4 4 7 15,0 4 0-15,4 4-3 16,6 4 11-16,8 4-3 16,7 5-1-16,10 4 5 15,0 0-6-15,7 4-5 16,16-2 7-16,8 1-5 15,7-5-2-15,4-4-3 16,6-5-6-16,-3-8-2 16,-6-5 2-16,-6-9-1 0,-10-4 1 15,-8-6-6-15,-7-5-24 16,-4-2-43-16,1 0-51 16,-1-19-85-16,3-10-634 15</inkml:trace>
  <inkml:trace contextRef="#ctx0" brushRef="#br0" timeOffset="-7434.29">15537 8545 809 0,'0'0'167'15,"0"0"-164"-15,0 0 69 16,0 0 19-16,0 0-43 16,0 0 7-16,-105 75-8 15,82-38-1-15,1 2-18 16,5 3 2-16,10-2-10 15,7-2-1-15,0-4-9 16,9-4-1-16,13-4-6 0,8-7 0 16,3-8 2-16,1-7 0 15,1-4 3-15,-7-4-1 16,0-17 4-16,-9-10-1 16,-5-7-1-16,-7-9-6 15,-7-2-3-15,0 6-1 16,-11 4-1-16,-9 10-1 15,-8 8 3-15,-5 6-8 16,-4 8 0-16,-1 5-6 16,9 2-16-16,8 0-41 15,18 5-64-15,3 2-142 16,21-4-478-16</inkml:trace>
  <inkml:trace contextRef="#ctx0" brushRef="#br0" timeOffset="-6967.78">16280 8524 200 0,'0'0'604'15,"0"0"-590"-15,0 0 64 16,0 0 90-16,0 0-85 16,0 0-45-16,-16-7-11 15,53 8 12-15,20 4-5 16,17 0 2-16,13-2-1 15,5-1-14-15,1 1-1 16,1 1-11-16,-2-1-1 16,-2 2-8-16,-8 0-2 15,-15-1 1-15,-15 0 2 16,-13-1-2-16,-15 0 3 16,-10-2-3-16,-11 1 3 0,-3-1 2 15,0 0 7-15,0 1-7 16,-3-2-4-16,-10 0-6 15,-7 1-16-15,-6-1-97 16,-1 0-78-16,8 0-278 16</inkml:trace>
  <inkml:trace contextRef="#ctx0" brushRef="#br0" timeOffset="-6396.03">17129 8338 310 0,'0'0'384'16,"0"0"-371"-16,0 0 19 16,0 0 77-16,0 0-17 15,0 0-15-15,49 18 12 16,-16-9-46-16,4-1-21 16,2 1-8-16,0-2-6 15,-5 2 2-15,-4 1-9 16,-5 1 0-16,-10 0-1 15,-3 1-2-15,-8 5-2 16,-4 3-2-16,0 2 5 0,-1 5 1 16,-17 2 5-1,-5 3 4-15,-10 2-7 0,-9-1 3 16,-12-3-5-16,-13-1-1 16,-15-4-28-16,-6-4-126 15,0-7-281-15</inkml:trace>
  <inkml:trace contextRef="#ctx0" brushRef="#br0" timeOffset="-4518.3">31899 448 132 0,'0'0'109'0,"0"0"82"15,0 0-18-15,0 0 10 16,0 0-45-16,0 0-37 15,6-15-27-15,-6 15-11 16,0-2-10-16,0 1-6 16,-2-2-15-16,-7-2-17 15,-3 1-8-15,-1 3-6 16,-7 1-1-16,1 0 0 16,-5 0 0-16,0 7 3 0,2 5-3 15,5 0 1-15,3 5 2 16,2 6-2-16,-3 1 0 15,3 7 1 1,1 4 0-16,1 3 7 0,4 5-3 16,4-1 10-16,2 1-2 15,0-2-5-15,7-4-6 16,10-3 0-16,3-3 4 16,10-4-7-16,8-6 0 15,6-4 9-15,6-5-9 16,0-7 5-16,-6-4-5 15,-5-1 4-15,-11 0-4 0,-10 0 0 16,-10 0 9-16,-5 0 1 16,-2-3 2-16,1-2-9 15,-2 1-3-15,1-2-9 16,4-3-21-16,3 0-32 16,2-4-79-16,-3-2-120 15,-7-1-448-15</inkml:trace>
  <inkml:trace contextRef="#ctx0" brushRef="#br0" timeOffset="-3362.88">32213 725 212 0,'0'0'38'0,"0"0"37"16,0 0 26-16,0 0-6 16,0 0-2-16,0 0-35 15,-6 0-6-15,6 0 0 16,-1 0 0-16,1 0-7 16,0 0-12-16,-3 5-21 15,-2 3 5-15,-5 5 13 16,0 0 12-16,-1 1-18 15,-1-2-2-15,8-2 6 0,-1-3-14 16,4-1-3 0,1-4-3-16,0 0-4 0,0 0 3 15,-2-2-5-15,1 0 5 16,1 0 5-16,0 0 3 16,0 0 0-16,0 0-2 15,0 0-4-15,-2 0-8 16,2 3 1-16,0 3-2 15,-1 5 4-15,1 2 1 16,0 2-2-16,0 2 1 16,0 2 5-16,0 1-6 15,4 0-3-15,5-1 2 16,0 0 1-16,3-2 2 16,0-3-3-16,3-1 0 15,-2-6 0-15,2 0 4 0,-3-4-2 16,-1 0-2-16,-1-2 0 15,-4-1 0-15,-1 0 3 16,-1 0 0-16,2 0 4 16,4-2 0-16,1-12-2 15,2-1-3-15,-1-4-1 16,-1-1-1-16,0 0-2 16,-3 2 3-16,-3 3-5 15,-4 1 2-15,1 1 0 16,-2 0 4-16,0 0-2 15,0 1-2-15,0-2 0 16,-3-2 3-16,-10-2-3 0,-1-4-1 16,-1 2 1-1,0 3-1-15,1 4 0 0,1 6 1 16,-4 1 0-16,-2 3-4 16,-3 2 0-16,1 1 1 15,-1 0-2-15,1 0-5 16,0 11-51-16,4 1-64 15,7-1-106-15,8-5-427 16</inkml:trace>
  <inkml:trace contextRef="#ctx0" brushRef="#br0" timeOffset="-2946.4">32494 606 294 0,'0'0'557'0,"0"0"-529"15,0 0 62-15,0 0 49 0,0 0-50 16,0 0-47 0,0 0-20-16,-2 0-20 0,28 0 1 15,8 0 5-15,12-3-8 16,-2 3 7-16,-5 0-7 16,-7 0 0-16,-11 0-7 15,-8 0 6-15,-7 0 1 16,-4 0 0-16,-2 0 0 15,0 0 0-15,0 0-4 16,0 0-20-16,0 0-44 16,0 0-82-16,-6 0-208 15,-9 6-291-15</inkml:trace>
  <inkml:trace contextRef="#ctx0" brushRef="#br0" timeOffset="-2678">32516 825 397 0,'0'0'548'15,"0"0"-531"-15,0 0-7 16,0 0 104-16,0 0-13 16,0 0-74-16,93-10-13 15,-60 8-11-15,-5-1 1 16,-6 0-4-16,-4 3 1 15,-9-2-1-15,-3 2 1 16,-1 0 1-16,-4-3 1 0,-1 3-1 16,2 0 0-16,-1-2-2 15,6-3-19-15,2 0-110 16,-1-9-465-16</inkml:trace>
  <inkml:trace contextRef="#ctx0" brushRef="#br0" timeOffset="29024.48">1142 9198 255 0,'0'0'249'16,"0"0"-206"-16,0 0 22 15,0 0 75-15,0 0-28 16,0 0-31-16,0 0-9 16,-13 0-17-16,13 0-12 15,0 0-20-15,0 0 0 16,0 0 8-16,1 0 4 15,14 0-1-15,8 0-8 16,11 0-7-16,11 0 5 0,11 1-12 16,7 1-2-16,14-2 0 15,1 2-3-15,4 1-3 16,3-1-4-16,-1 1 1 16,4 1 2-16,1-1-3 15,-7-3-2-15,-7 2 0 16,-5-2 1-16,-11 0 1 15,-6 0-1-15,-4 0 1 16,-4 0 0-16,-2 0 0 16,-9-5 0-16,-4 3 1 0,-8-1-1 15,-8 3-1 1,-8-2 1-16,-6 1 1 16,0 1-1-16,0-1-4 0,0 1-1 15,0 0-6 1,0 0-10-16,-3 0 1 15,-15 5-1-15,-15 5 16 0,-10 4-4 16,-11 0-8-16,-8 0 11 16,-13 1 3-16,-10 0-4 15,-9 2 6-15,-3-3 1 16,-6-2 0-16,12-1 2 16,9-5-2-16,16-6 0 15,8 0 5-15,6 0-2 0,6 0-1 16,4 0-3-1,2 0 1-15,-3 0 0 0,2 0 0 16,2-4 0-16,1 1 0 16,8 0 1-16,4-1-1 15,1 1 0-15,9 0 1 16,5 3-1-16,8 0 0 16,3 0 1-16,0 0-1 15,0 0 1-15,0 0-1 16,0 0 1-16,0 0-1 15,0 0 2-15,0 0 0 16,0 0 1-16,0 0 3 16,0 0-1-16,0 0 2 15,0 0-2-15,2-2-4 16,13 0 0-16,18-3 4 16,19-6-2-16,18 3 0 0,15-1-1 15,12 3-2-15,7 1 0 16,2 3 1-16,6 2 1 15,1 0-2-15,-5 0-2 16,-7 0 0-16,-17 0-4 16,-10 0-1-16,-11 0 1 15,-11 0 4-15,-12 0-1 16,-7 0 3-16,-12 0 1 16,-7-1 1-16,-10 0-2 15,-4-1 5-15,0 2 3 16,0 0-4-16,0 0-4 15,0 0-6-15,0 0-29 16,0 0-76-16,2 0-181 0</inkml:trace>
  <inkml:trace contextRef="#ctx0" brushRef="#br0" timeOffset="30101.56">23074 8224 1043 0,'0'0'43'16,"0"0"-13"-16,0 0 38 16,0 0-5-16,0 0-24 15,0 0-27-15,-89 2 0 16,53 46-2-16,-7 19 22 15,-3 14-15-15,5 13 3 16,8 3 1-16,7 2-2 16,8-4-16-16,9-9 0 0,9-6-3 15,0-13-1 1,28-10-25-16,12-10-69 0,11-17-28 16,1-16-95-16,-5-14-261 15</inkml:trace>
  <inkml:trace contextRef="#ctx0" brushRef="#br0" timeOffset="30267.48">22783 8754 890 0,'0'0'107'16,"0"0"-86"-16,0 0 32 0,0 0-7 15,0 0-32 1,124-22-12-16,-33 22 1 0,12 0-3 15,4 3-96-15,-7-3-311 16</inkml:trace>
  <inkml:trace contextRef="#ctx0" brushRef="#br0" timeOffset="30460.97">23514 8730 1070 0,'0'0'105'16,"0"0"-105"-1,0 0-21-15,0 0 20 0,94-6-68 16,-17 6-172-16,1 0-226 16</inkml:trace>
  <inkml:trace contextRef="#ctx0" brushRef="#br0" timeOffset="30649.51">23398 9060 1122 0,'0'0'49'0,"0"0"-46"0,0 0 15 15,0 0 35-15,0 0-38 16,130-21-15-16,-23 13-14 15,12-1-72-15,-3-2-166 16,-17-7-409-16</inkml:trace>
  <inkml:trace contextRef="#ctx0" brushRef="#br0" timeOffset="31172.21">24221 8285 855 0,'0'0'115'16,"0"0"-49"-16,0 0 22 15,0 0-8-15,0 0-12 16,0 0-23-16,-10-6-15 0,14 41 9 15,7 16 30-15,0 9-25 16,-1 12-18-16,-3 3 0 16,1 2 4-16,0 4-3 15,1-2-8-15,-1-2-6 16,0-6-8-16,-1-9-3 16,-3-11-2-16,-1-8 1 15,-3-12-1-15,0-9 1 16,0-6-1-16,0-10 0 15,0-5 0-15,0-1 3 16,0 0-3-16,0 0-32 0,-3-12-50 16,0-5-93-1,-1-3-162-15</inkml:trace>
  <inkml:trace contextRef="#ctx0" brushRef="#br0" timeOffset="32801.26">26800 7782 867 0,'0'0'52'15,"0"0"-26"-15,0 0 11 16,-62-72 48-16,39 66-23 0,-3 4-14 16,-3 2-4-1,-2 16-12-15,-6 21-18 0,-7 19 5 16,-3 18 9-16,3 16 5 16,7 13 12-16,9 1-16 15,16-1-6-15,12-6-4 16,4-11-11-16,32-11-3 15,19-14-5-15,14-14-4 16,13-16-29-16,9-14-57 16,4-13-89-16,1-4-140 15,-10-15-488-15</inkml:trace>
  <inkml:trace contextRef="#ctx0" brushRef="#br0" timeOffset="33020.33">27225 8436 1086 0,'0'0'66'0,"0"0"17"15,0 0 17-15,0 0-40 16,0 0-32-16,-59 78 27 16,43-22-2-16,3 6-17 15,7 5-9-15,3-1-10 16,3 0-17-16,0 0-6 15,0-2-69-15,5-10-88 16,-2-11-227-16</inkml:trace>
  <inkml:trace contextRef="#ctx0" brushRef="#br0" timeOffset="35785.06">23795 8332 312 0,'0'0'112'15,"0"0"-39"-15,0 0 106 16,0 0-36-16,0 0-89 15,0 0-2-15,0 0-9 16,6-14-18-16,6 13-14 0,6 1-8 16,4 0 15-16,3 0-9 15,5 0-2-15,3 5 2 16,0 5-5-16,0 3 1 16,-5 3-5-16,-3 1 0 15,-2 5 0-15,-5 2 0 16,-3 0 1-16,-1 1 4 15,0 3 4-15,1-1 4 16,-3 2-4-16,-1 0 4 16,-1 0-4-16,-3 0-1 15,5 1-1-15,-3-1-1 16,1 4-3-16,2-1 4 16,-4 2-1-16,-5 3 4 0,-3-1 5 15,0 4 0-15,-9-1-4 16,-11 0-2-16,-3-1-1 15,-4-4 0-15,-1-5-8 16,2-2 4-16,4-8 1 16,4-4-2-16,6-6 11 15,6-7 3-15,0 0 0 16,5-2 6-16,-2 0 11 16,-1-16-2-16,4-8-27 15,0-2-4-15,4 0-1 16,16 3-7-16,6 9-4 15,2 1 1-15,-4 9 7 0,-3 1 2 16,-4 3-1 0,-3 0 2-16,2 3 0 0,1 11 0 15,2 3 3-15,3 2 2 16,5 2-1-16,5 4 0 16,5 1 0-16,3 1-3 15,2 1-1-15,-5-3 0 16,-7-2-12-16,-10-6 5 15,-7-6-51-15,-5-4-23 16,-2-4-51-16,-2-3-258 16</inkml:trace>
  <inkml:trace contextRef="#ctx0" brushRef="#br0" timeOffset="36572.46">23938 8388 433 0,'0'0'152'0,"0"0"-61"16,0 0 49-16,0 0-36 15,0 0-53-15,0 0-40 16,52-23 9-16,-17 23 8 16,9 7-6-16,7 6-1 15,4 2 4-15,0 4-9 16,-2 1 0-16,-8 3-7 16,-7 2-4-16,-8 6-3 0,-9 4 4 15,-6 2 3 1,-9 3-4-16,-6 1 3 0,0 1-5 15,-2 3 1-15,-17 4-4 16,-4 1 4-16,-5-1-4 16,-2-1 0-16,-3 0-1 15,0-8 1-15,1-3 0 16,-1-5 1-16,2-8 4 16,7-8 8-16,4-7-2 15,7-9 12-15,7 0 8 16,0-9 9-16,3-14-26 15,3-6-13-15,0 0 5 0,0 8-6 16,8 6-1-16,-1 7 1 16,0 6 1-16,-4 2-1 15,0 0 0-15,6 0-1 16,9 4 0-16,4 10 1 16,6 4 4-16,3 4-1 15,4 0-3-15,4 3 1 16,2 1-1-16,2 4 0 15,-3-2 1-15,-7-4-1 16,-8-4-3-16,-8-8 3 16,-5-6-8-16,-6-2-25 15,-3-4-45-15,0 0-76 16,-3-10-306-16</inkml:trace>
  <inkml:trace contextRef="#ctx0" brushRef="#br0" timeOffset="37285.08">23911 8458 430 0,'0'0'134'0,"0"0"-71"0,0 0 98 15,0 0-81-15,0 0-21 16,0 0-19-16,45-36 11 16,-12 36-13-16,13 0-11 15,5 8-8-15,7 9 5 16,0 4-6-16,-6 5 1 15,-8 1-12-15,-9 5-3 16,-9 1-2-16,-8 4-1 16,-8 3 2-16,-7 4 3 15,-3 2 1-15,0 3 2 16,-16-1-6-16,-10-1 5 16,-5-5-4-16,-3-7-4 0,-5-3 0 15,-4-10 2-15,-2-7-2 16,0-5 2-16,5-7 1 15,8-3 1-15,10 0 4 16,10-3 12-16,7-4 14 16,5 1-9-16,0 2-3 15,13 0-10-15,15 1-9 16,9 3 1-16,8 0 6 16,4 2 3-16,2 10-2 15,1 4-2-15,-1 4-4 16,1 3-3-16,0 3 0 15,-5-2-1-15,-4 1-1 0,-11-3-2 16,-5-6 1-16,-6-6 1 16,0-3 0-16,-2-2 4 15,-2-4 1-15,-1 1 1 16,-2-1 0-16,-2-1 3 16,-3 0 0-16,-3 0-4 15,-3 0-1-15,-2 0 0 16,-1 0-1-16,0 0-3 15,0 0 0-15,0 0-12 16,0 0-41-16,2 0-50 16,-1-6-119-16</inkml:trace>
  <inkml:trace contextRef="#ctx0" brushRef="#br0" timeOffset="43499.36">22323 5157 446 0,'0'0'47'15,"0"0"-12"-15,0 0 42 16,0 0 12-16,0 0-23 16,0 0-40-16,0 0-16 15,0 0 23-15,77 13 50 16,1-10-19-16,37-3 1 0,31 0-26 16,31-2-13-16,22-4-6 15,8-1-8-15,0 3-12 16,-12 2 2-16,-21 2-2 15,-27 0 0-15,-33 0 0 16,-35 0 2-16,-30 0-2 16,-27 0 2-16,-14 0 2 15,-8 0 5-15,0 0 38 16,0 0-7-16,0 0-21 16,-6 0-13-16,-6-2-6 0,0 2-8 15,1 0-39 1,5 0-48-16,4 7-106 0,2-7-303 15</inkml:trace>
  <inkml:trace contextRef="#ctx0" brushRef="#br0" timeOffset="45586.5">23304 6621 389 0,'0'0'418'16,"0"0"-397"-16,0 0 11 16,-85-54 64-16,60 46-44 0,-4 0-12 15,0 6-3 1,0 2-3-16,-1 0-2 0,2 5-8 16,-3 15 2-16,-5 10 0 15,-1 11 0-15,-2 7 0 16,2 4 6-16,5 5-7 15,11 2-3 1,5 4-1-16,11-1-11 0,5-1-8 16,8-5-2-16,25-13-7 15,13-6-14-15,12-10-55 16,6-13-73-16,2-10-127 16,-3-4-355-16</inkml:trace>
  <inkml:trace contextRef="#ctx0" brushRef="#br0" timeOffset="45916.62">23390 6912 979 0,'0'0'96'0,"0"0"-87"16,0 0 59-16,-96 27-10 15,69 9-21-15,4 4-12 16,7 2 5-16,12 1-10 15,4-2-15-15,9-7-1 16,22-5-4-16,10-9 2 16,6-9 1-16,2-10-3 15,-3-1-2-15,-6-8-1 0,-11-17 3 16,-14-4 0-16,-15-8 1 16,0-4-1-16,-22-1 4 15,-11 2-4-15,-5 10-2 16,-4 8 0-16,-2 9 0 15,2 11-3-15,8 2-18 16,7 0-26-16,14 14-46 16,13-1-116-16,4-3-336 15</inkml:trace>
  <inkml:trace contextRef="#ctx0" brushRef="#br0" timeOffset="50618.98">25434 8320 382 0,'0'0'100'0,"0"0"-65"15,0 0 50-15,0 0 43 16,0 0-43-16,0 0-49 16,0 0-22-16,-73-50-5 15,63 50-5-15,0 0-2 16,4 0 1-16,2 0 15 16,3 0 12-16,1 0 6 15,0 0 21-15,0 0 4 0,0 0 1 16,0 0-6-1,5 0-15-15,14-5-11 0,7-3-21 16,4 1-2-16,2 4-3 16,-3 2-3-16,0 1-1 15,-4 0 2-15,-1 0-2 16,-3 0-3-16,-2 0-6 16,-4 0-21-16,0 6-39 15,-1 5-54-15,-4 5-120 16,-7 1-155-16</inkml:trace>
  <inkml:trace contextRef="#ctx0" brushRef="#br0" timeOffset="50865.74">25386 8579 684 0,'0'0'118'0,"0"0"-78"15,0 0 53-15,0 0 24 16,0 0-22-16,0 0-31 16,-28 6-15-16,50-6-10 15,13 0-15-15,9-1-4 16,6-4-3-16,2 0-11 16,1-1-6-16,-3 2-4 0,-3-3-47 15,-6 4-72 1,-13-6-186-16</inkml:trace>
  <inkml:trace contextRef="#ctx0" brushRef="#br0" timeOffset="60211.86">9694 11226 85 0,'0'0'99'0,"0"0"-78"15,0 0 18-15,0 0 68 16,0 0 24-16,0 0 3 16,0 0-63-16,0 0-49 15,-39-32 10-15,55 36 46 16,14 7 8-16,16-2-15 15,26-1 3-15,29 1-29 16,33-1-9-16,25-3-14 16,9 2-6-16,6-2-8 15,-18 1-4-15,-22 0 0 16,-18-3-4-16,-28-1 0 0,-22 1 3 16,-20-1 0-1,-23-2 2-15,-12 0 8 0,-6 0 17 16,-5 0 10-16,0 0-11 15,0 0-17-15,0 0 9 16,0 0-5-16,0 0-9 16,0 0-7-16,0 0-1 15,0 0-3-15,0 0-12 16,0 0-47-16,0 3-50 16,0-2-96-16,0-1-398 15</inkml:trace>
  <inkml:trace contextRef="#ctx0" brushRef="#br0" timeOffset="62374.79">1496 12380 663 0,'0'0'48'0,"0"0"-27"0,0 0 81 16,0 0-22-16,-14-78-18 16,-5 69 0-16,-9 1-1 15,-10 5-10-15,-7 3-10 16,-7 0-7-16,-1 17-1 15,-1 9-3-15,3 5 4 16,5 10-7-16,4 15 7 16,11 7-21-16,4 11 16 15,14 4-12-15,10-5 6 16,3-5-11-16,11-5-6 0,16-10-2 16,9-3-4-1,12-8-7-15,9-6-39 16,7-11-41-16,0-13-86 0,-1-12-273 15</inkml:trace>
  <inkml:trace contextRef="#ctx0" brushRef="#br0" timeOffset="62954.28">1606 12796 845 0,'0'0'77'0,"0"0"-58"15,0 0 122-15,0 0-56 16,0 0-56-16,0 0-21 16,73-38-8-16,-19 35 0 0,4 3 0 15,-1 0 3-15,-14 0-3 16,-13 5 2-16,-11 7-2 15,-16 5-5-15,-3 3 5 16,-4 8 7-16,-25 2 20 16,-10 4-2-16,-7 2 2 15,-2-1-6-15,4 2-4 16,11 0 7-16,6-5-7 16,12-4-14-16,8-4 0 15,7-6 8-15,0-2-7 16,7-4 10-16,14-6 12 15,11-1-2-15,9-5 4 0,1 0-9 16,7 0-15 0,-7 0-2-16,-6 0-2 0,-5-6-2 15,-7 1-31-15,1-4-34 16,5-4-82-16,0-7-185 16</inkml:trace>
  <inkml:trace contextRef="#ctx0" brushRef="#br0" timeOffset="63522.45">3187 12807 626 0,'0'0'119'0,"0"0"-99"0,0 0 91 16,0 0-13-16,0 0-24 16,0 0-8-16,-33-4-5 15,33 4-19-15,5 0-5 16,4 0 14-16,16 1 8 15,17 4-6-15,13 4 1 16,21-2-28-16,9 3-20 16,3 2-2-16,-3 0-2 15,-10-2-2-15,-14-3 1 16,-13-2-2-16,-11 0 1 16,-16-2 0-16,-8-1 1 0,-8-2 0 15,-5 0-1 1,0 0-3-16,-2 0-26 0,-17 0-50 15,-6 0-60-15,-13 0-89 16,-7 7-385-16</inkml:trace>
  <inkml:trace contextRef="#ctx0" brushRef="#br0" timeOffset="63726.49">3320 13154 1081 0,'0'0'122'0,"0"0"-112"16,0 0 51-16,0 0 19 15,0 0-61-15,91-26-17 16,-14 23-2-16,16 1-2 16,-1 0-45-16,-8-1-95 15,-20-5-170-15</inkml:trace>
  <inkml:trace contextRef="#ctx0" brushRef="#br0" timeOffset="64729.2">5226 12022 186 0,'0'0'756'16,"0"0"-752"-16,0 0 2 15,-91-22 51-15,63 36 6 16,-5 11-7-16,2 7-4 0,-1 7-6 16,1 5-16-16,1 3-12 15,2 3 6-15,1-1-5 16,3 1 1-16,2 0 2 15,1 1-2-15,0 4-1 16,6 3-1-16,9 1-1 16,6-2-6-16,0-5-6 15,12-5 3-15,16-8 0 16,4-7-7-16,-1-6 3 16,2-6 0-16,-3-11-1 15,-2-4 2-15,-1-5-1 16,3 0 1-16,-2-10-1 15,0-11-4-15,-4-8-7 0,-4-8 1 16,-6-7-12-16,-9-1-7 16,-5 3 6-16,0 5 7 15,-3 7 3-15,-15 8 9 16,0 5-3-16,0 5 2 16,5 2 1-16,1 6 0 15,6 4 0-15,6 0 0 16,0 0 0-16,0 0-4 15,9 0-2-15,16 4 6 16,8 6 5-16,6-4-1 16,1-2-1-16,-7 2 0 15,-8-3-1-15,-11 0 2 16,-5-1 6-16,-5-2 3 16,-4 2 0-16,0-1 1 0,3 4-3 15,5 4 2-15,-2 7 10 16,3 5-8-16,-1 5-4 15,0 7-2-15,-5 4-3 16,0 0-4-16,-3 6 0 16,0-2-2-16,0 0-2 15,-6-2-21-15,-2-2-44 16,1-4-39-16,6-8-54 16,1-9-109-16,0-12-432 15</inkml:trace>
  <inkml:trace contextRef="#ctx0" brushRef="#br0" timeOffset="65006.46">5599 12790 1124 0,'0'0'20'15,"0"0"61"-15,0 0 2 16,0 0-54-16,0 0 14 15,0 0 12-15,-46 104-8 16,40-57-10-16,1 4-12 16,4 0-4-16,-5 2 1 15,0-1-11-15,1-4 2 16,-2-3-12-16,-2-6 2 16,3-5-3-16,-3-5-13 0,6-8-54 15,3-5-68 1,0-12-59-16,15-4-191 0</inkml:trace>
  <inkml:trace contextRef="#ctx0" brushRef="#br0" timeOffset="65271.54">6148 12538 608 0,'0'0'493'0,"0"0"-475"0,0 0 6 15,0 0 56-15,0 0-36 16,0 0 4-16,49 15 44 16,12-4-38-16,15-4-40 15,5-2-13-15,-2-1-1 16,-9-4-29-16,-15 0-51 15,-16 0-57-15,-15 0-172 16,-15-13-386-16</inkml:trace>
  <inkml:trace contextRef="#ctx0" brushRef="#br0" timeOffset="65496.03">6458 12378 979 0,'0'0'110'0,"0"0"-72"16,0 0 46-16,0 0-43 16,0 0 35-16,-30 73-15 15,23-26-9-15,-2 11-26 16,3 7-12-16,1 1-10 16,2-2-4-16,3-6 0 15,0 0-33-15,11-3-74 16,17-11-68-16,8-10-233 0</inkml:trace>
  <inkml:trace contextRef="#ctx0" brushRef="#br0" timeOffset="65802.78">7250 12305 876 0,'0'0'194'0,"0"0"-185"15,0 0 77-15,0 0-25 16,0 0-37-16,-44 75 61 16,42-14-10-16,2 9-17 0,-1 9-27 15,-1 2-17-15,-4-1-7 16,-5-9-4-16,-5-4-2 15,-2-6-1-15,-1-7-24 16,3-5-61-16,8-12-76 16,8-14-133-16,0-15-424 15</inkml:trace>
  <inkml:trace contextRef="#ctx0" brushRef="#br0" timeOffset="66170.27">7232 12254 192 0,'0'0'651'0,"0"0"-631"16,-43-72 29-16,43 53 44 15,0 7-57-15,14 7 9 16,15 2-33-16,11 3-11 15,7 0 1-15,-1 3-2 16,-6 6 0-16,-4 1 0 16,-6-2 0-16,-8-1 1 15,-7 0 1-15,-6-1 2 16,-9 5-3-16,0 3 4 0,0 6 11 16,-15 4 1-1,-10 3-6-15,-8 0-4 16,-7 1 0-16,-6-1-5 0,4-5-4 15,3-1 2-15,11-5-37 16,10-2-75-16,16-3-131 16,2-4-332-16</inkml:trace>
  <inkml:trace contextRef="#ctx0" brushRef="#br0" timeOffset="66522.58">7426 12854 324 0,'0'0'648'15,"0"0"-625"-15,0 0 80 16,0 0-10-16,0 0-31 15,0 0-25-15,0 21-7 16,0-5-13-16,0 7 35 16,0 8-31-16,-3 7-4 0,-1 5 6 15,1 3-4-15,0 3-3 16,-2-2-5 0,2-3-8-16,0-5 1 15,0-7-4-15,2-7 0 16,1-8-2-16,0-8-20 15,0-4-40-15,0-5-45 0,4-3-28 16,20-21-204-16</inkml:trace>
  <inkml:trace contextRef="#ctx0" brushRef="#br0" timeOffset="66836.88">8369 12025 816 0,'0'0'98'0,"0"0"-78"16,0 0 52-16,-101-7 9 15,59 35-17-15,-4 18-3 16,-1 12-9-16,5 15-11 15,4 14-19-15,2 8-14 16,3 12 3-16,2 7 8 16,-1 3-10-16,1 1-2 15,4-10-7-15,2-9 0 16,13-12-10-16,12-12-58 0,15-17-77 16,31-17-266-1</inkml:trace>
  <inkml:trace contextRef="#ctx0" brushRef="#br0" timeOffset="67874.83">8794 12204 802 0,'0'0'54'0,"0"0"35"15,0 0 20-15,0 0-47 16,0 0-29-16,0 0-10 16,-39-17-22-16,17 46 2 15,-10 15 6-15,1 6 0 16,7 6 1-16,2 4 2 15,1 3-3-15,6 1 4 16,2-2-6-16,7-3-1 16,6-7-5-16,0-12-1 15,10-7 3-15,16-11-2 16,6-9-1-16,4-10-4 16,-2-3-11-16,-1-2 5 0,-3-15 2 15,-9-10-5-15,-8-4 11 16,-8 0 1-1,-5 0-5-15,0 6 3 0,0 8 3 16,-3 6 9-16,-2 3-5 16,2 8-1-16,3-3 0 15,0 3 0-15,0 0-2 16,17 0-2-16,11-2 1 16,9 0-1-16,1 1-1 15,-7-2 2-15,-6 0-1 16,-14 1 1-16,-5 1 5 15,-6-1 15-15,0 1 7 16,0 1-7-16,0 0-9 0,0 6-9 16,-8 17 4-16,-1 5 21 15,1 7-18-15,0 2-7 16,2-1 0-16,3 1-2 16,3-2-1-16,0-5-13 15,3-1-37-15,19-8-52 16,4-8-179-16,8-10-375 15</inkml:trace>
  <inkml:trace contextRef="#ctx0" brushRef="#br0" timeOffset="68209.99">9268 12739 998 0,'0'0'57'0,"0"0"25"15,-92 21 11-15,59 3-25 16,3 5-32-16,8 2-11 16,10 3-10-16,10-1-11 15,2 0-4-15,8-2 0 16,22-6-7-16,4-9-7 16,6-8-1-16,-1-8-16 15,1 0 0-15,-5-12 11 16,-7-11 20-16,-10-7 2 15,-11-1-1-15,-7-3-1 16,0 2 0-16,-19 3 1 0,-11 4 1 16,-7 7-2-16,3 3-6 15,4 6-2-15,12 6-39 16,9 0-80-16,9 1-158 16,7-3-498-16</inkml:trace>
  <inkml:trace contextRef="#ctx0" brushRef="#br0" timeOffset="68635.93">9576 12500 726 0,'0'0'78'16,"0"0"-18"-16,0 0 91 16,0 0-54-16,0 0-28 15,0 0-7-15,-9-5-22 16,16 5-14-16,20 0 6 15,13 5 10-15,5 3-19 16,7 0-17-16,-2 1-1 0,-6-2-4 16,-5 1-1-16,-5-1 0 15,-4-3 0-15,-5-1 0 16,-5-3 1-16,-8 0 0 16,-1 0 0-16,-3 0-1 15,0 0-2-15,-4-1-11 16,-1-2-25-16,-1 1-35 15,-2 1-71-15,0-6-248 16</inkml:trace>
  <inkml:trace contextRef="#ctx0" brushRef="#br0" timeOffset="68867.11">9901 12351 948 0,'0'0'50'0,"0"0"76"16,0 0-41-16,0 0-64 16,0 0-14-16,-2 74 53 15,2-27-18-15,0 10-8 16,-3 7-26-16,-4 0-6 16,-3 1-2-16,2-3 0 15,8-8-32-15,0-6-58 16,9-9-97-16,12-14-360 15</inkml:trace>
  <inkml:trace contextRef="#ctx0" brushRef="#br0" timeOffset="69151.25">10569 12235 944 0,'0'0'90'0,"0"0"-84"15,0 0 34-15,0 0 36 16,-79 101 2-16,73-40-33 0,3 9-1 16,3 10-7-1,-3-1-29-15,-3-3-8 0,-2-6-1 16,-3-9-7-16,0-13-55 15,4-4-48-15,2-16-124 16,5-15-360-16</inkml:trace>
  <inkml:trace contextRef="#ctx0" brushRef="#br0" timeOffset="69504.36">10535 12223 467 0,'0'0'370'0,"0"0"-354"15,0 0 29-15,0 0-25 16,28-80 12-16,9 74-23 16,8 4-1-16,0 2 5 15,-2 3-12-15,-7 11-1 16,-8 4 0-16,-5-1-1 15,-7 0 0-15,-7 3 1 16,-6 3 0-16,-3 3 7 16,0 4 18-16,-6 4-8 15,-9 4 2-15,-6-2-3 16,-4-3-15-16,-5-2 0 0,-3-8-1 16,-1-5-2-16,-4-5 2 15,0-7 0-15,8-5-21 16,7-1-25-16,12-3-43 15,11-12-246-15</inkml:trace>
  <inkml:trace contextRef="#ctx0" brushRef="#br0" timeOffset="69899.25">10790 12758 638 0,'0'0'258'16,"0"0"-252"-16,0 0 55 15,0 0 32-15,0 0-33 16,-17 84-28-16,17-62-9 16,0 0-15-16,12-3-4 15,8-6-4-15,2-3-1 16,2-8-7-16,0-2 2 15,0 0 1-15,-4-16 5 16,-3-7 0-16,1-4 1 16,-9-9 1-16,-5-2-1 15,-4 1 1-15,0 8 5 16,-7 5 12-16,-17 8-9 16,-1 5-4-16,-7 6 0 0,1 5-4 15,4 0-2-15,6 11-2 16,8 8-4-16,8 5-42 15,5 2-59-15,3-5-90 16,18-4-258-16</inkml:trace>
  <inkml:trace contextRef="#ctx0" brushRef="#br0" timeOffset="70300.44">11644 12011 600 0,'0'0'29'16,"0"0"59"-16,0 0 36 16,0 0-6-16,-83 11-21 0,45 13-28 15,-8 12-9-15,0 8-18 16,-2 6-10-16,8 7-4 16,7 6 4-16,8 5-12 15,9 4 3-15,8 1 1 16,8-1-5-16,0-2-10 15,24-9-5-15,9-7-4 16,9-13-8-16,7-11-45 16,4-9-58-16,-2-12-96 15,-2-9-382-15</inkml:trace>
  <inkml:trace contextRef="#ctx0" brushRef="#br0" timeOffset="71205.2">11844 12550 338 0,'0'0'160'0,"0"0"-93"15,0 0 82 1,0 0-63-16,0 0-27 0,0 0 2 16,0 0-8-16,-25-3-9 15,19 3-19-15,3 0-3 16,0 1 1-16,1-1-2 16,1 2 6-16,-2-2 1 15,1 0-5-15,2 0 1 16,-1 0-4-16,1 0-5 15,0 0 2-15,0 0-6 16,0 0-2-16,0 0-3 16,0 0-4-16,0 0-1 15,0 0-1-15,0 1-2 16,-3 2 0-16,-4 2 1 0,-1 0 1 16,-4 2 4-16,2 3-3 15,-2 5 2-15,-3 6-3 16,0 4 1-16,0 6 0 15,3 1 3-15,3-1-1 16,3-1 3-16,6-6-2 16,0-1 1-16,6-6-2 15,14-2 2-15,7-3-3 16,2-7-2-16,3-3-10 16,-4-2-16-16,-1 0 3 15,-5-12 11-15,-7-12 5 16,-2-5-5-16,-5-10 7 15,-5-6 3-15,-3-2 2 16,0 4 0-16,-5 6 1 16,-11 13 1-16,-3 7-2 0,-2 6 0 15,3 7-1-15,3 4-18 16,9 0-100-16,6 0-268 16</inkml:trace>
  <inkml:trace contextRef="#ctx0" brushRef="#br0" timeOffset="71628.22">12269 11639 481 0,'0'0'81'15,"0"0"44"-15,0 0-28 16,0 0-38-16,0 0-10 16,0 0 8-16,84 30 15 15,-34 3-22-15,1 8-16 16,-3 10-8-16,-6 10-2 15,-8 6-3-15,-4 9-5 0,-11 2-4 16,-7-2-6-16,-10-2-4 16,-2-4 6-16,-9 0 11 15,-15 2 13 1,0-1 0-16,-3 6-7 0,0 0-12 16,-3-1-9-16,-5-6-4 15,-16-7-12-15,-9-10-36 16,-20-7-79-16,-22-14-107 15,-18-15-367-15</inkml:trace>
  <inkml:trace contextRef="#ctx0" brushRef="#br0" timeOffset="72891.74">3329 14502 324 0,'0'0'436'0,"0"0"-385"16,0 0-8-16,0 0 71 15,0 0-16-15,0 0-16 0,-30-5-22 16,30 5-11-16,1 0-18 16,19 8-15-16,17 4 22 15,17 0-10-15,22-2-20 16,13-6-8-16,19-1-6 15,13-3-56-15,1 0-114 16,-12-5-298-16</inkml:trace>
  <inkml:trace contextRef="#ctx0" brushRef="#br0" timeOffset="73088.41">3663 14693 614 0,'0'0'518'0,"0"0"-518"16,0 0-16-16,0 0 16 15,0 0 21-15,0 0 6 16,139-4-5-16,-41-1-22 16,2 0-5-16,-12-2-149 15,-18-3-321-15</inkml:trace>
  <inkml:trace contextRef="#ctx0" brushRef="#br0" timeOffset="74022.64">5529 13869 867 0,'0'0'60'0,"0"0"-56"16,0 0 68-16,0 0 4 0,-91-37-37 15,61 46-7-15,-6 22 0 16,-6 11 0-16,-1 14-6 15,-2 7-8-15,1 5-2 16,2 4 1-16,3 0 7 16,2-1-5-16,7-4-6 15,9-4-2-15,6-9-4 16,14-8-7-16,1-8 0 16,21-9-1-16,16-12-7 15,17-9-10-15,8-8-7 16,1 0-17-16,-8-17 17 15,-16-6-2-15,-18-7 15 16,-14-1 11-16,-7 1-9 0,0 6 10 16,-17 2 3-16,-2 5 7 15,2 6 4-15,0 0-6 16,7 6-3-16,8 1-2 16,2 2 3-16,0 2-6 15,9 0-4-15,18 0-5 16,10 0 3-16,4 0 1 15,-4 0 5-15,-3 0 3 16,-10 2-2-16,-9 1 1 16,-8-2 4-16,-5 0 5 15,-2 3-1-15,0 5-3 16,0 8 4-16,-5 7 31 0,-8 6-23 16,-2 7-1-1,2 0-3-15,1 5-9 0,3 2-3 16,4 2-3-16,5 0-4 15,0 0-31-15,18-3-51 16,9-7-58-16,6-13-304 16</inkml:trace>
  <inkml:trace contextRef="#ctx0" brushRef="#br0" timeOffset="74284.28">5823 14613 1040 0,'0'0'48'15,"0"0"-41"-15,0 0 48 16,0 0-10-16,0 0 6 16,0 0-4-16,-81 98-9 15,77-59-10-15,-1 4-5 16,5-2-12-16,0 2-11 15,0-4 3-15,0 0-3 16,0-6-10-16,0-1-44 16,0-3-77-16,3-9-145 15,2-14-637-15</inkml:trace>
  <inkml:trace contextRef="#ctx0" brushRef="#br0" timeOffset="74996.73">6436 14305 733 0,'0'0'175'0,"0"0"-153"16,0 0 87-16,0 0-20 15,0 0-24-15,0 0-20 16,-3 6-2-16,12-4-13 15,24-2-11-15,19 0-7 0,12 0 0 16,9 1-6-16,-6-1-5 16,-4 2 1-16,-8-2-1 15,-12 0-1-15,-13 0 1 16,-12 0 1-16,-12 0-1 16,-6 0 2-16,0 0 5 15,0 0-8-15,0-5-12 16,0-2-72-16,0-3-50 15,0-1-203-15</inkml:trace>
  <inkml:trace contextRef="#ctx0" brushRef="#br0" timeOffset="75224.57">6743 14045 861 0,'0'0'42'0,"0"0"11"16,0 0 30-16,0 0-70 16,0 0 44-16,-9 104 3 15,9-52-13-15,9 5-19 16,-1 3-15-16,-3 1-13 16,-2-3 0-16,2 0-6 15,2-3-29-15,10-7-55 16,7-9-168-16,7-12-409 0</inkml:trace>
  <inkml:trace contextRef="#ctx0" brushRef="#br0" timeOffset="75524">7396 13975 1079 0,'0'0'0'0,"0"0"-1"16,0 0 1-16,-22 84 56 0,22-23-5 16,0 11-3-16,6 5 13 15,5 1-29-15,-3 0-17 16,-5-8-15-16,-3-3 0 15,0-8 0-15,0-6-16 16,0-10-53-16,0-14-62 16,8-15-208-16,8-13-393 15</inkml:trace>
  <inkml:trace contextRef="#ctx0" brushRef="#br0" timeOffset="75884.61">7468 13927 819 0,'0'0'5'0,"0"0"6"16,0 0 28-16,0 0-37 15,14-76 18-15,15 76-13 16,10 0-4-16,3 0-2 15,0 8 0-15,-4 5-1 16,-5-2 0-16,-8 2 3 16,-8 2-3-16,-9 1-4 15,-8 4 4-15,0 3 10 0,-5 2 12 16,-10 3 8 0,-7-1-14-16,-4-3-5 0,-2-2-10 15,-2-3 5-15,-1-2-6 16,-2-2-7-16,3-2-37 15,5-2-46-15,7-6-119 16,12-4-191-16</inkml:trace>
  <inkml:trace contextRef="#ctx0" brushRef="#br0" timeOffset="76184.48">7690 14461 1025 0,'0'0'39'0,"0"0"-34"16,0 0 71-16,0 0-39 15,0 0-30-15,0 0 31 16,-3 89 15-16,2-47-25 15,1 2-11-15,-2 2-9 16,-1 1-1-16,-1-2-6 16,-1-2-1-16,1-2-2 15,0-5-9-15,4-14-41 16,0-5-34-16,0-17-103 0,13 0-312 16</inkml:trace>
  <inkml:trace contextRef="#ctx0" brushRef="#br0" timeOffset="76819.53">8330 13846 847 0,'0'0'36'0,"0"0"-30"16,0 0 20 0,0 0 62-16,0 0-18 0,-79 97-1 15,58-56-14-15,-1 9-25 16,2 6-11-16,-2 3-13 16,0 1 3-16,4-1-3 15,1-5-5-15,7-1 7 16,4-10-5-16,6-4-3 15,0-10 1-15,4-6-1 16,20-9-9-16,7-8-10 16,5-6-8-16,3 0-23 15,-6-4-5-15,-6-15 7 0,-8-4 19 16,-5-5 29-16,-10 0-2 16,-4-1-5-16,0 3 7 15,-7 4 16-15,-11 2 7 16,-2 6-11-16,-2 5-2 15,6 3-4-15,4 4-5 16,9 2-1-16,3 0 0 16,0 0 0-16,0 0-4 15,19 0 4-15,7 1 5 16,6 4-5-16,1 1-2 16,-7-1 1-16,-9 0 1 15,-6-2 0-15,-4 0 5 16,-4 0 2-16,-1 0 3 15,-1 4 5-15,2 3 3 16,-3 4 11-16,0 6-17 0,0 4-4 16,0 4-1-16,-4 2-6 15,-4 1-1-15,1 1 0 16,4-3-16-16,3-3-48 16,0-3-78-16,10-12-281 15</inkml:trace>
  <inkml:trace contextRef="#ctx0" brushRef="#br0" timeOffset="77166">8666 14444 466 0,'0'0'471'16,"0"0"-403"-16,0 0 75 15,0 0-84-15,0 0-15 16,0 0-2-16,-91 51 1 15,74-21-17-15,3 2-18 16,6-2-5-16,8-2-3 16,0-7-4-16,24-7-14 15,10-9-8-15,5-5-8 16,1 0-8-16,-3-15 4 16,-7-7 21-16,-6-4 17 15,-6-5 2-15,-8-4 1 16,-7 4 0-16,-3 4 7 15,-1 6 8-15,-21 7-5 16,-5 3-11-16,-8 6-2 16,4 1 0-16,4 4-29 0,14-2-92 15,13-1-292-15</inkml:trace>
  <inkml:trace contextRef="#ctx0" brushRef="#br0" timeOffset="77551.52">9614 14154 677 0,'0'0'250'0,"0"0"-187"15,0 0 84-15,0 0-60 0,0 0-45 16,0 0-26-16,69-3-16 16,-14 3-1-16,15 0-6 15,1 0-32-15,-3 0-67 16,-10 0-124-16,-16 0-262 16</inkml:trace>
  <inkml:trace contextRef="#ctx0" brushRef="#br0" timeOffset="77785.05">9917 13914 863 0,'0'0'67'0,"0"0"26"16,0 0 5-16,0 0-76 15,0 0 26-15,-24 90 16 16,17-38-30-16,1 9-12 15,3 5-16-15,3 4-2 16,0-2-4-16,2-3-15 16,18-3-31-16,6-4-66 15,2-10-169-15,5-15-413 16</inkml:trace>
  <inkml:trace contextRef="#ctx0" brushRef="#br0" timeOffset="95109.7">10483 13776 374 0,'0'0'73'15,"0"0"-49"-15,0 0 117 16,0 0 23-16,0 0-58 16,0 0-18-16,0-41-32 15,0 65-39-15,0 13-3 16,0 13 62-16,-2 9-45 0,1 7-9 16,1 8 9-1,0 6 3-15,0 0-17 0,-5-3-2 16,2-7-10-16,-2-9-2 15,-1-8-3-15,-1-7-1 16,0-8-29-16,1-12-46 16,-2-10-71-16,1-15-199 15,2-1-186-15</inkml:trace>
  <inkml:trace contextRef="#ctx0" brushRef="#br0" timeOffset="95503.73">10475 13827 419 0,'0'0'254'16,"0"0"-238"-16,0 0-11 15,0 0 9-15,8-79 17 16,11 69 14-16,6 5 8 15,5 2-13-15,3 3-19 16,0 0-20-16,-4 0 2 16,-2 3 2-16,-7 7-5 15,1 1 2-15,-2 4-2 16,-2 7 2-16,-3 4-1 16,-8 7-1-16,-6 3-3 0,-4 4 3 15,-23-2 8-15,-12-2 1 16,-4-6-5-16,-2-7 3 15,1-6 9-15,5-8 8 16,6-2-4-16,6-7-6 16,6 0-10-16,8-3-4 15,10-13-7-15,3 0-56 16,7 4-100-16,20 3-312 16</inkml:trace>
  <inkml:trace contextRef="#ctx0" brushRef="#br0" timeOffset="95831.83">10779 14382 870 0,'0'0'30'15,"0"0"11"-15,0 0 55 16,0 0-34-16,0 0-42 16,0 0 14-16,11 65 20 15,-1-32-30-15,-5 9-9 16,-2 3-2-16,-3 1-4 0,0-1 3 16,0 2 2-16,0-3-14 15,-3-3 0-15,-5-5 0 16,-2-4-7-16,4-10-41 15,4-6-60-15,2-12-130 16,0-4-381-16</inkml:trace>
  <inkml:trace contextRef="#ctx0" brushRef="#br0" timeOffset="96131.24">11310 13841 700 0,'0'0'83'16,"0"0"-59"-16,0 0 47 15,0 0-38-15,0 0 3 16,-7 89 45-16,7-25-23 15,3 11-4-15,-3 5-14 16,0 0-12-16,0-5-10 16,0-7-8-16,-5-7-9 15,-2-8-1-15,-1-6-13 16,4-10-71-16,1-9-85 16,3-14-283-16</inkml:trace>
  <inkml:trace contextRef="#ctx0" brushRef="#br0" timeOffset="96496.88">11316 13866 580 0,'0'0'208'16,"0"0"-189"-16,-19-80 11 15,19 62 14-15,9 0-16 16,18 11-21-16,11 5-1 0,9 2 23 16,2 9-23-16,-3 10-6 15,-3 1 1-15,-11-1-1 16,-14 0-3-16,-7 1 1 16,-11 4 2-16,0 5 6 15,-11 2 0-15,-16 3 7 16,-9 1-2-16,-4-3-4 15,-5-2-6-15,3-2 3 16,2-5-4-16,1-4 0 16,5-2-15-16,13-6-14 15,5-5-10-15,14-1-33 16,2-5-154-16,24 0-161 0</inkml:trace>
  <inkml:trace contextRef="#ctx0" brushRef="#br0" timeOffset="96896.45">11623 14483 804 0,'0'0'13'0,"0"0"-9"16,0 0 35-16,0 0 17 15,0 0-30-15,-23 78-6 0,27-60 0 16,14 1-4 0,6-2-8-16,4-3-7 0,2-6 0 15,0-5-1-15,-5-3 0 16,-1 0-2-16,-8-4 2 16,-5-14 2-16,-8-4 2 15,-3-4-3-15,-3-7 5 16,-15 1 9-16,-6 2 6 15,-6 5-6-15,-1 8-1 16,1 6-4-16,2 7-10 16,2 4-2-16,7 0-1 15,4 2-2-15,5 11 1 16,8 4-10-16,2 1-50 16,2-1-62-16,23-5-229 0</inkml:trace>
  <inkml:trace contextRef="#ctx0" brushRef="#br0" timeOffset="97286.37">12450 13651 538 0,'0'0'126'16,"0"0"33"-16,0 0-48 15,0 0-31-15,-94-33-29 16,55 49-3-16,2 22-13 15,1 17-12-15,5 14-1 16,4 4 8-16,9 5-15 16,6 3 3-16,6 1-7 15,6 1 3-15,0-4-6 16,0-9-8-16,6-8 0 0,15-8-7 16,7-9-40-16,10-9-83 15,5-16-180-15,0-11-351 16</inkml:trace>
  <inkml:trace contextRef="#ctx0" brushRef="#br0" timeOffset="97644.45">12585 14318 839 0,'0'0'37'16,"0"0"18"-16,0 0 22 16,0 0-16-16,-95 54-28 0,82-26-8 15,7 2-2-15,6-1-19 16,0-3-2-16,6-5-2 16,19-7-1-16,8-5-19 15,7-9-31-15,-4 0-35 16,-2-4 34-16,-11-16 52 15,-7-9 7-15,-5-5 16 16,-10-3 10-16,-1 1-10 16,-17 4 9-16,-24 11-4 15,-13 10-2-15,-16 11-7 16,-8 0-18-16,-2 15-1 16,5 6-53-16,10 2-247 0</inkml:trace>
  <inkml:trace contextRef="#ctx0" brushRef="#br0" timeOffset="99206.74">1512 14224 754 0,'0'0'108'15,"0"0"-103"-15,0 0 16 16,0 0 30-16,0 0-14 16,0 0-10-16,-103 27 29 15,60 14 1-15,4 11-20 16,6 4-2-16,6 3-10 16,10 1 0-16,6 2 9 15,11-3-18-15,0 0-3 0,22-1-5 16,10-4-8-16,8-2-4 15,14-4-19-15,8-7-73 16,7-16-151-16,0-14-327 16</inkml:trace>
  <inkml:trace contextRef="#ctx0" brushRef="#br0" timeOffset="99603.01">1809 14764 1009 0,'0'0'39'0,"0"0"-32"0,0 0 11 16,0 0 22-16,0 0-40 16,0 0 11-16,101-32-11 15,-38 32 0-15,0 0-3 16,-19 0-3-16,-15 0 4 15,-14 0 3-15,-14 5-2 16,-1 2-4-16,-3 10 5 16,-21 10 21-16,-16 7 16 15,-6 5 2-15,-2-1-8 16,8-1-8-16,12-4-3 16,11-2-15-16,14-3 1 0,3-5 0 15,36-1 0-15,19-8 1 16,18-10 1-16,11-4-8 15,8-8-13-15,-7-16-26 16,-12-6-78-16,-19-9-113 16,-27-15-201-16</inkml:trace>
  <inkml:trace contextRef="#ctx0" brushRef="#br0" timeOffset="103498.94">601 13846 500 0,'0'0'51'0,"0"0"-37"15,0 0 50-15,0 0 43 16,86-17-56-16,-44 4-10 16,7-3 23-16,15-1-29 15,11 0-30-15,19 1 13 16,13 1-17-16,8 3 4 16,7 0-1-16,2 2 2 15,0 0-6-15,-2 1 0 16,2-1 2-16,-3 0-2 15,1-2-3-15,2-1 1 16,-6 0 1-16,4 1-2 0,-7 0-8 16,-3 4 4-1,-8-2-2-15,-8 1 2 0,-10 2 4 16,-5-1 0-16,-2 1-1 16,-9 5 4-16,0-1 0 15,-3 2-3-15,-4 1 3 16,1-1 0-16,-3-1 3 15,-4-1-3-15,-5 1 0 16,-4 2 0-16,-5-3 0 16,-4 3 0-16,-3 0 2 15,-2 0 6-15,-1 0-6 16,5 0 3-16,0 0-3 0,1 0-1 16,4 0 0-16,-1 0 2 15,-2 3-2-15,0-1 0 16,-1 0 3-16,-5-2-3 15,-1 0 3-15,0 1-1 16,-2 2 2-16,1 0 4 16,2 0-6-16,3 4 0 15,5 0-3-15,1-1 0 16,2 1-1-16,0-1 1 16,4 0 2-16,6 2 0 15,5 1-2-15,8 1-2 16,11-1 2-16,8 2 2 15,11-2-2-15,8 3-2 16,3 0 0-16,-1-3 0 16,-1 2-13-16,-10 0 9 0,-8-1 6 15,-5 3 1-15,-8-2 6 16,0 4 1-16,2 1 7 16,5 0-14-16,5-2 1 15,2 0-4-15,1-2 1 16,0-4-3-16,-5-1 2 15,-8-3 1-15,-8-1-1 16,-11-1 2-16,-5-1 0 16,-2 1 14-16,2-2-10 15,-2 2-4-15,4 2-1 16,0-3-1-16,-1 4-3 16,2-3 2-16,0-2 1 0,-4 0-1 15,-6 0 3-15,-8 0 5 16,-8 0 7-16,-4 0 11 15,-5-2 5-15,0-1-19 16,2 1-8-16,3 1 0 16,5-2-1-16,3-2-8 15,-1-1 3-15,-2-3 4 16,-1-1-1-16,-3-2 2 16,-1 0 0-16,-3 0 7 15,-1 0-6-15,-4 0 6 16,-1 4 0-16,0 0 0 15,2 2-7-15,2 1-1 16,3 0 0-16,2-1-2 0,1-2 0 16,2 2 3-1,1-3 0-15,-1-1 0 0,4 1 2 16,-1-1-2-16,2 0 1 16,0 2-3-16,1 0 3 15,0 0-2-15,-2-1 0 16,-1 4 0-16,0-1 1 15,-2 0 0-15,-1 3-1 16,6-3 2-16,4 0-1 16,2 2 0-16,2-2 0 15,1 1-1-15,4-1 0 16,2-2 1-16,3 4 0 16,-2-4 0-16,3 1 0 15,-2 0 0-15,2 2 0 0,-2-1 2 16,4 1-2-16,4 4 1 15,5-2-2-15,9 3 2 16,2 0 0-16,6 0-1 16,0 0-3-16,-1 0 1 15,1 0 2-15,2 0 0 16,1 0 0-16,3 0 0 16,0 0 0-16,6 4 0 15,4-1-1-15,-2 2 1 16,3-2 0-16,1 2 2 15,-5-2-2-15,-2 1 0 16,-6-2-2-16,-6-2 2 16,-3 3 1-16,0-1-1 0,-1 0-1 15,0 1 1 1,2-3 2-16,2 0-1 0,0 0-1 16,-3 0 5-16,4 0-5 15,-5 0-1-15,-8 0 1 16,-3 0 0-16,-4 0 0 15,-8 0 0-15,-1 0 0 16,-8 0 0-16,2 0-1 16,-1 0 1-16,3 0 0 15,2 0 0-15,1 0 0 16,0 0 0-16,-4 0-1 16,-3 1 2-16,-6 1-3 0,-2-2 4 15,-5 0-2-15,-4 0 0 16,3 0 3-16,2-6-3 15,3-3 2-15,5 1-1 16,1-1-1-16,3 2-1 16,-1-1 1-16,-3 2 0 15,-8 3 0-15,-7 0 0 16,-6 1 0-16,-5-1 1 16,-8 0 0-16,1 2-1 15,-5-1 6-15,-2 1 9 16,-1-1-2-16,1 2-11 15,5 0-1-15,8 0-1 16,11 0-3-16,8 5 1 0,3 7 0 16,2 0 1-16,-8 2-4 15,-7-2 4-15,-9 0 0 16,-8 1-4-16,-5 0 0 16,-2 4-1-16,0 3 6 15,-13 5 0-15,-4 2 1 16,-1 9 1-16,8 9-1 15,5 9 6-15,5 7 3 16,0 8-2-16,15 1 0 16,6 3 3-16,0 3 2 15,0 3-6-15,-2 1-3 16,-5-3 0-16,-4 0 0 0,-6-1 0 16,-4-1 2-1,0 0-4-15,0 2-1 0,-3 2 0 16,-2-2-1-16,0 2 1 15,4-5 2-15,1-6-2 16,0-6 0-16,0-5 0 16,0-3-1-16,0-3 0 15,0-5 0-15,0 1 2 16,0-2-2-16,4 0 0 16,8-1 0-16,-1-2 0 15,-2-5-1-15,-1-5 1 16,-3-8-2-16,-4-4 2 15,-1-6-3-15,0-2-1 16,0-4 4-16,0-1-2 16,-7-2-4-16,-9-3 4 0,-8-1 1 15,-9-1-4-15,-9 0-1 16,-10 0 3-16,-9-6-6 16,-11-5-9-16,-4-2-2 15,-9 1 9-15,-7 1 5 16,-8 0 4-16,-12 4 4 15,-3 2-3-15,-3 0 2 16,2 2 2-16,4 3-3 16,-3 0 5-16,-2 0-4 15,-5 0-1-15,1 0-1 16,7-2 1-16,6 1-1 16,10 1 1-16,8 0 1 0,4 0 0 15,7 0-1-15,0 0-2 16,0 4 2-16,3 5 1 15,-6 1 0-15,-6 0-1 16,-3-3 0-16,-2 3 0 16,-2-3-1-16,-2 0 0 15,-5 1-2-15,-5 2 3 16,-5-2 1-16,-3 0 0 16,-4 0-1-16,-5-1 1 15,-7 0-1-15,-2-1 1 16,-6-2-2-16,2-2 0 15,0-2 0-15,1 0-5 16,-1 0 3-16,7 0-10 0,-4 0 7 16,-6 0 5-1,-3 0-3-15,-8 0 3 0,0 0 0 16,2-2-1-16,1 1 1 16,2 1 1-16,6 0 0 15,1 0 0-15,-7 0-1 16,1 0 1-16,-5-2 0 15,1-2-2-15,1 0-4 16,6-2-2-16,5-1 7 16,4 2-3-16,2-1 3 15,3 3 2-15,4 0-2 16,5 0 2-16,2 3-3 16,5 0 2-16,2 0 0 15,3 0-3-15,5 0 3 16,1 0-2-16,1 0 0 15,3 0-4-15,3 0-4 0,-5 0-5 16,-1 0 6-16,2-2 5 16,4-5-3-16,5 3 3 15,1 1 3-15,2 2 1 16,0 1 0-16,-2 0 0 16,-3 0 0-16,-3 0-5 15,0 0 2-15,-4 0-6 16,-7 0 8-16,-3 0 2 15,0 0-3-15,-4 0-3 16,3 0-4-16,2-5 6 16,2-2 0-16,1 1 1 0,-2 2-1 15,5 1 6-15,2-1-2 16,-2 2 1-16,-2 1-2 16,3-3-1-1,6-2-3-15,9-1 4 0,12 1 0 16,4-1 2-16,7-2-2 15,11 1-3-15,3 1 3 16,5 1 3-16,4 2-1 16,-7 4-2-16,1 0 1 15,-1 0-1-15,1 2 0 16,5 3 0-16,7-2 0 16,6-2 2-16,9-1 4 0,5 0 6 15,4 0-1-15,6 0 8 16,1 0-9-16,1 0-1 15,-1-2-3-15,2 0 5 16,0-1 9-16,-3 1 2 16,1-4-3-16,-3-1-5 15,4-3 4-15,-1-4 1 16,2-5-7-16,0-3 3 16,-1-2 6-16,1-8-8 15,0-1 6-15,0-3-16 16,0-4-2-16,6 1 2 15,-3-3-3-15,1 2 2 16,-4-3-4-16,0 0 2 0,0-4-3 16,-4-3 1-16,-5 1 2 15,-2-3 0-15,5 5 0 16,3 5 1-16,-1 8-1 16,4 6 1-16,0 1-1 15,0 1 2-15,0 1-2 16,0-1 0-16,-3-1 0 15,-2 1 0-15,-1-9 0 16,0-2 0-16,-2-3 0 16,0-9-3-16,5-1 3 15,3 7 3-15,0 4-1 16,0 11-2-16,0 8 0 16,0 1 2-16,0 3-2 0,0-1 0 15,0-3 0-15,0-2 1 16,0-3-1-16,0-1-1 15,0-6 1-15,0 1 0 16,0 3 0-16,0 2 0 16,0 4 0-16,0 3 0 15,0 5 0-15,0 2-2 16,0 2 2-16,3 0 1 16,-3 0-1-16,0-2-1 15,0-4 1-15,0-4 0 16,0-1-2-16,-3-1 0 15,0 2 1-15,-3 8 1 16,6 4 0-16,-3 6 0 16,3 0 1-16,0 0-1 0,0 2-2 15,0 0 0-15,0 0-1 16,0 0-31-16,0 0-56 16,0 0-87-16,6 0-210 15</inkml:trace>
  <inkml:trace contextRef="#ctx0" brushRef="#br0" timeOffset="125983.95">12500 13687 448 0,'0'0'208'0,"0"0"-206"0,0 0 12 15,0 0 75-15,0 0-61 16,0 0-9-16,0 0 28 15,-35-37 10-15,33 37-24 16,2-2-10-16,-4 2-7 16,-1 0-6-16,-4 0 8 15,-7 0-10-15,-1 0-3 16,-2 0 0-16,1 11-1 16,-1 6 2-16,-2 3-2 15,1 5 3-15,0 4 0 16,-1 0-1-16,3 4 0 15,-1-1 4-15,-1-1 5 16,4 0-1-16,4 1 5 0,0-2-8 16,7 0 2-1,5-2-11-15,0 2-1 0,0 0 5 16,0 1-4-16,6-2-2 16,5-2 5-16,-4 1-5 15,-1-3-1-15,0 1-1 16,0-6 2-16,1 0 3 15,-1-2-2-15,2-4-1 16,4 0 0-16,7 0-1 16,8-2 2-16,9-2-1 15,3-4 5-15,4 0-3 16,-4-1 1-16,-6 0-1 16,-11-3 0-16,-4 1-2 15,-8 0 0-15,-4-2 1 0,-3-1-1 16,-1 3-1-16,-1-3 1 15,-1 0 0-15,0 0 0 16,0 0 3-16,0 0 1 16,0 0-2-16,0 0 0 15,0 0-2-15,0 0 1 16,0 0 0-16,0 0 5 16,0 0 0-16,0 0-1 15,-6 0 2-15,-7 0-4 16,-5 0-3-16,-4 0 1 15,2 5-1-15,-2-1 2 16,-3-1 0-16,-2 5 0 16,-2-2 0-16,1-3-1 0,4 2 1 15,3-3 4-15,3 0-2 16,8-1 0-16,4-1 2 16,3 0 3-16,0 0 7 15,-1 0-5-15,-2 0-3 16,0-1-2-16,1-4-1 15,-1 0-2-15,0-1 1 16,2 1 0-16,-1-3-2 16,-1 1-2-16,2 0 3 15,-2-2-2-15,0-1 1 16,3 0 0-16,0-5 0 16,3-2-2-16,0-3 0 15,0-2-1-15,0-3 0 0,0 2 2 16,0-4-1-16,3-1 1 15,-3 1-1-15,0-1-2 16,6 1-1-16,-2 1 1 16,1-1-2-16,2-1-5 15,2 2 4-15,3-4-6 16,0-4 5-16,1 1-4 16,-2-2-2-16,-2 6 7 15,0 4 0-15,-3 3 5 16,-2 5 0-16,1 0 0 15,-1 1 0-15,1-1 0 16,2 2-2-16,0-2-2 16,3-2-10-16,3-3-2 0,0 2 1 15,1 3 5-15,-2 3 3 16,-5 5 2-16,-2 4 3 16,-5 3 2-16,0 2 2 15,0 0-2-15,0 0 0 16,0 0 0-16,0 0 3 15,0 0-2-15,0 0 0 16,0 0-1-16,0 0 0 16,0 0 0-16,-5 4 0 15,-8 8 0-15,-8 5 5 16,-3 3-2-16,-3 2 6 0,-1 7-4 16,1 7 12-16,0 3-4 15,2 5-2-15,4-1 1 16,3 0-5-16,8-2 0 15,2-2 0-15,8 5-3 16,0-1-3-16,0-2 5 16,0 0-4-16,6 0 0 15,6-4 0-15,0-3-2 16,-2-1 1-16,1-4-1 16,-4 0 0-16,1-4 0 15,-2-1 1-15,0-5 1 16,1-4-2-16,-1-2 1 15,-1-5-1-15,-2-3 0 16,0-2 0-16,0-3 2 16,0 2 0-16,1-2 2 0,-1 1 1 15,-2-1-2-15,-1 0 1 16,0 0-1-16,0 0 2 16,0 0-3-16,0 0 0 15,0 0-1-15,0 0-1 16,0 0-3-16,6 0-10 15,5 0-108-15,4-3-268 16</inkml:trace>
  <inkml:trace contextRef="#ctx0" brushRef="#br0" timeOffset="127294.52">28119 8809 1081 0,'0'0'122'16,"0"0"-115"-16,0 0-5 15,0 0-2-15,0 0 11 0,0 0-10 16,-30 105 25-16,43-49-13 15,0 3 4-15,-7-1-4 16,-6-2-8-16,-3-5-5 16,-26-7 0-16,-14-9-14 15,-17-18-34-15,-10-17-32 16,-7-8-74-16,-1-39-307 16</inkml:trace>
  <inkml:trace contextRef="#ctx0" brushRef="#br0" timeOffset="127698.37">28891 7576 658 0,'0'0'160'0,"0"0"-144"16,0 0 38-16,0 0 3 0,0 0 2 15,-91 40-7-15,50-4-4 16,-1 10-13-16,0 10 6 15,1 7-7-15,2 6 5 16,7 6-5-16,7 3-3 16,13 0-6-16,12-4-12 15,0-8-7-15,20-9-5 16,20-7-1-16,11-9-9 16,15-10-49-16,9-14-136 15,-1-17-395-15</inkml:trace>
  <inkml:trace contextRef="#ctx0" brushRef="#br0" timeOffset="128031">29004 8218 897 0,'0'0'137'0,"0"0"-134"16,0 0 57-16,0 0-37 15,0 0-23-15,126-36 4 16,-63 36-4-16,-9 17 0 16,-11 0 1-16,-18 3 1 15,-14 4-2-15,-11 1-2 16,-6 8 2-16,-30 7 37 0,-18 5 32 16,-10 1-12-16,-9 0 3 15,6-5-25-15,13-6-8 16,21-8-11-16,23-7-15 15,11-8-1-15,53-10 0 16,40-2 10-16,36-8-10 16,28-12-16-16,3-2-103 15,-14-10-123-15,-30-18-663 16</inkml:trace>
  <inkml:trace contextRef="#ctx0" brushRef="#br0" timeOffset="155484.76">1548 16373 953 0,'0'0'32'16,"0"0"-32"-16,0 0 39 15,0 0 18-15,0 0-36 16,0 0 40-16,0 0-17 16,-36-46-22-16,26 46-4 15,-10 0-7-15,-8 0-4 16,-11 10 16-16,-10 14 17 16,0 3-13-16,2 10-11 15,7 3 7-15,3 6-2 16,14 8-6-16,4 2-1 15,10 2 1-15,2 3 3 16,7-5-9-16,0-5-8 0,13-4 0 16,12-7-1-1,8-1-6-15,14-3-31 0,12-8-80 16,16-13-116-16,-2-15-529 16</inkml:trace>
  <inkml:trace contextRef="#ctx0" brushRef="#br0" timeOffset="156253.27">1794 16861 125 0,'0'0'884'0,"0"0"-863"16,0 0 4-16,0 0 73 15,0 0-47-15,0 0-24 16,-15-17 1-16,39 17-20 15,13 0-6-15,11 0 0 16,-2 5-2-16,-4 4-1 16,-14-1 1-16,-10 0-5 15,-12-1 3-15,-1 1-6 16,-5 1-5-16,0 5 3 16,-2 1 1-16,-11-1 1 0,-4-1 7 15,-5 1 1-15,5 2 1 16,0-1-1-16,3 4 0 15,4-3-1-15,5 0 1 16,5-1 0-16,0-1-4 16,0 0 0-16,11 1 1 15,5 2 2-15,5 1-6 16,-3-2 7-16,3 1 2 16,-9-2 0-16,-5 2-2 15,-4 2 0-15,-3 3 13 16,0 2 0-16,0 2-6 15,-16-1 13-15,-8-1 5 16,-7-5-12-16,-10-3 32 0,-6-5-9 16,-6-6-11-1,-2-5-12-15,0-2-9 0,13-21-4 16,9-13-27-16,14-20-55 16,16-25-116-16,3-17-585 15</inkml:trace>
  <inkml:trace contextRef="#ctx0" brushRef="#br0" timeOffset="156682.5">3300 16877 715 0,'0'0'155'0,"0"0"-152"15,0 0 81 1,0 0 18-16,0 0-21 0,0 0-10 16,53-8-14-16,-4 8-23 15,9 3-7-15,2 0-11 16,2-3-11-16,-5 0-5 15,-2 0 0-15,-5 0-11 16,-9 2-49-16,-11 2-56 16,-9-2-139-16,-14-2-343 15</inkml:trace>
  <inkml:trace contextRef="#ctx0" brushRef="#br0" timeOffset="156846.27">3463 16997 706 0,'0'0'313'0,"0"0"-309"16,0 0 19-16,0 0 58 16,0 0-12-16,0 0-22 15,27 7-10-15,40-7-37 16,23 0-45-16,4-17-210 16,-5-6-712-16</inkml:trace>
  <inkml:trace contextRef="#ctx0" brushRef="#br0" timeOffset="158718.44">5123 16187 380 0,'0'0'98'0,"0"0"-14"16,0 0 72-16,0 0-33 15,0 0-34-15,0 0 10 16,-6-53-27-16,-1 53-23 16,-4 7-32-16,-14 20-7 15,-6 10 11-15,-8 10 7 16,-6 6-5-16,0 7-2 16,-1 4-3-16,4 1-9 15,8 2-2-15,12-10-2 16,13-2-4-16,9-9-1 15,7-7 0-15,23-8 0 16,9-9 0-16,13-10-1 0,6-11-7 16,0-1-3-1,-4-9-6-15,-14-12 12 0,-14-1-7 16,-17-2 10-16,-9 2 0 16,0 2 1-16,-21 1-5 15,-2 5 6-15,-2-1 1 16,1 2-1-16,9 5 4 15,5 0 2-15,10 3 2 16,0 1-5-16,3-1-3 16,19-3-3-16,11 1-9 15,13 0 5-15,4 2 1 16,-3 3 1-16,-11 0 5 0,-11 1-2 16,-13 1 4-1,-10 0-2-15,-2 0 2 0,0 0-1 16,0 15 2-16,-8 8 21 15,-8 5 2-15,-5 6-4 16,2 2 7-16,2 7-7 16,7 6-11-16,4 1-7 15,3-2-4-15,3 1-1 16,0-6-36-16,9-2-77 16,15-9-154-16</inkml:trace>
  <inkml:trace contextRef="#ctx0" brushRef="#br0" timeOffset="159964.46">5526 16866 555 0,'0'0'152'15,"0"0"-110"-15,0 0 83 0,0 0-22 16,0 0-34 0,0 0-21-16,37-34-16 0,-2 25-14 15,6 1-11-15,3 1-4 16,-3 4-3-16,-8 0 4 15,-10 3-2-15,-12 0 0 16,-6 0-2-16,-5 0-8 16,0 13 8-16,-9 7 0 15,-15 3 14-15,-9 2-8 16,-4 0 7-16,1-3-2 16,8 1-1-16,8-3-2 15,9-1 3-15,8-2-4 16,3-2-3-16,0-5-1 15,13-1 3-15,15-4 4 16,11-1 6-16,6-3 1 0,6-1-14 16,-2 0-3-1,-6 0 0-15,-4 0-11 0,4-10-36 16,2-5-82-16,4-12-285 16</inkml:trace>
  <inkml:trace contextRef="#ctx0" brushRef="#br0" timeOffset="160205.37">6263 16685 810 0,'0'0'325'16,"0"0"-324"-16,0 0 8 15,0 0 67-15,0 0-33 16,0 0-17-16,113-23 5 16,-41 17-21-16,10 1-10 15,-3-2-33-15,-9-3-78 16,-7-6-166-16,-17-4-329 16</inkml:trace>
  <inkml:trace contextRef="#ctx0" brushRef="#br0" timeOffset="160428.54">6463 16448 54 0,'0'0'961'0,"0"0"-918"0,0 0-15 16,0 0 36-16,0 0 18 15,-54 89-23-15,54-50-10 16,0 3 2-16,0 6-32 15,6 2-10-15,0 3-9 16,0 0-6-16,4-1-48 16,8-4-72-16,13-12-150 15,5-10-380-15</inkml:trace>
  <inkml:trace contextRef="#ctx0" brushRef="#br0" timeOffset="160720.68">7093 16345 1125 0,'0'0'2'0,"0"0"1"16,0 0-3-16,-7 80 50 15,7-26 23-15,0 7-1 16,0 5-9-16,0 7-26 16,0-1-24-16,0-1-11 15,0-7-2-15,0-9-15 0,0-2-47 16,0-8-52 0,7-12-126-16,13-18-339 0</inkml:trace>
  <inkml:trace contextRef="#ctx0" brushRef="#br0" timeOffset="161062.45">7089 16260 803 0,'0'0'16'0,"0"0"0"15,0 0-7-15,-4-76 3 16,28 76 4-16,7 0 13 16,13 0 8-16,6 15-31 15,5 6-2-15,0 3 0 16,-10 6-4-16,-8 1-1 16,-16 1-2-16,-12 6-1 15,-9-4 2-15,-9 2 1 16,-21-1 1-16,-10-7 4 15,-9-5 8-15,-5-6-9 16,-3-4-3-16,4-8 0 16,5-3-48-16,9-2-99 0,17 0-119 15</inkml:trace>
  <inkml:trace contextRef="#ctx0" brushRef="#br0" timeOffset="161810.33">7395 16819 571 0,'0'0'120'0,"0"0"-72"0,0 0 25 15,0 0 15-15,0 0-26 16,82-18-9-16,-54 18-1 15,4 0-27-15,2 0-18 16,0 5-4-16,-7 4-1 16,-6 1-2-16,-10 3-2 15,-9 1-4-15,-2 3 4 16,-13 3 2-16,-14 0 10 16,-7 4 7-16,-5 1-1 15,0 1 2-15,11-3 2 16,7 1-16-16,15-7 6 15,6-3-9-15,15-2 0 16,25-5 5-16,24-6-6 0,17-1-51 16,7-3-112-16,-2-24-349 15</inkml:trace>
  <inkml:trace contextRef="#ctx0" brushRef="#br0" timeOffset="162411.12">8759 16191 436 0,'0'0'44'15,"0"0"7"-15,0 0 105 16,0 0-22-16,0 0-44 16,-86-6-8-16,58 22 3 15,-4 6-16-15,-6 9-22 16,2 10-7-16,2 5-10 0,1 5 12 16,3 2-12-16,11 6 2 15,8-1-10-15,8 3-9 16,3-4-2-1,21-1-6-15,21-3-5 0,19-6-10 16,19-8-51-16,13-11-77 16,1-12-161-16</inkml:trace>
  <inkml:trace contextRef="#ctx0" brushRef="#br0" timeOffset="163622.53">8946 16789 369 0,'0'0'90'0,"0"0"-65"16,0 0 144-16,0 0-37 15,0 0-64-15,0 0 5 16,-18-15 8-16,18 15-33 0,0 0-16 16,0 0 2-1,0 0-8-15,0 0 0 0,0 0 2 16,0 0-6-16,0 0-8 15,0 0-7-15,0 0 3 16,0 0-3-16,-1 0 0 16,1 0-1-16,0 0-3 15,0 0-1-15,0 0-1 16,0 0-1-16,0 0 0 16,0 0 0-16,6-2 0 15,2 1 2-15,0-1-1 16,3 2-2-16,-4 0 2 0,2-1 0 15,1 1-1 1,4 0 0-16,5 0 0 16,5 0 0-16,4 0-1 0,2 0 1 15,-2 0 0-15,2 0 0 16,-7 0 0-16,1 4-1 16,-8 1 1-16,-4 0-4 15,-4 2 2-15,-6 3-6 16,-2 6 1-16,0 2 2 15,-8 4 2-15,-12 2 3 16,-5 0 0-16,-2 0 2 16,0-4 2-16,6-4 0 15,8-2 1-15,5-7-2 16,4-1-3-16,4-2 1 16,0-1 1-16,10-2 5 0,20 2 4 15,18 0 7-15,19-1-6 16,6-2-9-16,-1 1-1 15,-11-1-1 1,-9 0 0-16,-15 0 0 0,-16 0 4 16,-10 0 17-16,-8 0 10 15,-3 0 5-15,0 0-4 16,0 0-12-16,0 0-17 16,0 0-3-16,0 0-1 15,0 0-10-15,0 0-60 16,0 0-72-16,4 0-225 15</inkml:trace>
  <inkml:trace contextRef="#ctx0" brushRef="#br0" timeOffset="165268.78">14496 10147 269 0,'0'0'3'16,"0"0"106"-16,0 0 68 15,0 0-20-15,0 0-48 16,0 0-48-16,-18-27-15 15,18 27-1-15,0 12-17 0,0 15 23 16,0 15 25 0,0 17-26-16,0 11-27 0,8 10-2 15,4 3-7-15,1 4 5 16,3 5-9-16,0 4 0 16,-2 4 2-16,0 0 3 15,-2-1 3-15,-2-1-2 16,-2 0-1-16,-2 6-5 15,0 2-2-15,1 1-1 16,-4 6-4-16,0 1 12 16,-3-2-2-16,0 3-5 15,0 2 7-15,-8-4-6 16,-3 1 2-16,-4 3-7 16,-2-3 13-16,5 1-10 0,2 0-1 15,7 0 2-15,3-1-4 16,0 2 1-16,0-3 10 15,5 3-2-15,2 0-2 16,-4 10-3-16,-2 1-1 16,1 2-4-16,-2 2 3 15,0-3 0-15,0-1-4 16,-6-2 0-16,-7 1-1 16,-1 1 0-16,2 5 0 15,6-1 0-15,5 1 0 16,1 2 3-16,0-4 3 15,0 6 6-15,6 2 0 16,-1 6-1-16,-2 8 23 0,-3 8-30 16,0 6-3-16,0 10 7 15,0-1-5-15,6 2-2 16,4 6-2-16,9-6 0 16,5-4 0-16,5-5-7 15,1-16 3-15,0-16-32 16,-3-14-29-16,-4-26-36 15,-9-34-58-15,-6-37-129 16,-5-29-552-16</inkml:trace>
  <inkml:trace contextRef="#ctx0" brushRef="#br0" timeOffset="167470.68">14302 9942 374 0,'0'0'187'15,"0"0"-140"-15,0 0-43 16,0 0 34-16,0 0 27 16,0 0 3-16,-1 0 7 15,1 0 6-15,19 0-15 16,14 0-16-16,17 0-2 15,16 0-18-15,17 0-16 16,18-6-9-16,15-5-3 16,21-4-2-16,17-2 1 15,11-1 4-15,10-1-1 16,7 2 6-16,0 2 1 0,5 1-11 16,-7 1 0-16,-2 2-1 15,-4 2 0-15,-4-1 1 16,0 3 0-16,-1-6 1 15,-1 1 0-15,2-2-1 16,-1-3 0-16,2 0-2 16,-4 0 2-16,-4 0 1 15,-6-1 2-15,-7 1-3 16,-5 0-2-16,-11 1 2 16,-10 2 0-16,-8 4 1 15,-8 0 1-15,-10 3-1 16,-7 0 7-16,-1 1-2 15,1-5 0-15,6 2-5 16,7-4 1-16,2-1-2 16,6-1 0-16,-2 2-2 0,2 2 1 15,0 5 1-15,-3 2 0 16,-2 0 0-16,-2 1 1 16,-4 3 2-16,0 0 4 15,3 0-1-15,1-2-3 16,1 1-2-16,6-1-2 15,4-1-1-15,5 2 2 16,3 1 0-16,0 0 0 16,-6 0 2-16,-4 0-2 15,-5 9 3-15,-3 3-2 16,-9 1-1-16,-4 1-3 16,-10-2 3-16,-4 0-1 0,0 0 1 15,0-1 0-15,-3 0-1 16,-2-1 1-16,-3 4 1 15,-7 1 0-15,-6-1 0 16,-10 1-1-16,-6 2-1 16,-11-1 0-16,-7-1 1 15,-7-2-2-15,-4-2-2 16,-6-3 1-16,-2-2 2 16,-4-3-3-16,1 0 3 15,-2-3 1-15,0 0-1 16,0 0 1-16,0 0 0 15,0 0 0-15,0 0 0 16,0 0 0-16,0 0-1 0,0 0 0 16,1 0 0-16,4 2 1 15,7 0 2-15,4 0 2 16,11 1-1-16,6 0 1 16,10 2-4-16,5 0 0 15,7 2 2-15,3-3-2 16,3 1-1-16,2-2 1 15,4-1-1-15,9-1 1 16,8-1 0-16,11 0 0 16,7 0 0-16,5 0 0 15,5 0 0-15,4 0 2 16,4 0-1-16,2 3 1 16,0 3-2-16,2-1 0 0,-2-1-2 15,1 2 2-15,4-2 0 16,5 1-2-16,2-1 2 15,5-1 1-15,3 2 1 16,3 1-1-16,-4-1 0 16,0-1-1-16,-6 3-4 15,-5-3 4-15,0-1 1 16,-1-2 0-16,-5 1-2 16,1-2 2-16,4 0 1 15,-1 0 0-15,5 2-1 16,0 0-1-16,-3 1 0 15,2-1-1-15,-1 1 1 16,1-2 1-16,0 1 0 16,3-2-1-16,-1 0 2 15,-1 0-2-15,-2 0-2 0,0-6 1 16,-1-1 1-16,4 2 1 16,5-1 10-16,2 2 0 15,6 0 2-15,5 4-2 16,2 0-9-16,3 0-2 15,-1 0-2-15,-3 0 2 16,2-3 0-16,-5 0 0 16,-4 0 3-16,-6 0-3 15,-3 0 4-15,-8-2-1 16,-6 1 2-16,-5-1 0 0,-2 2-2 16,1-1-3-16,-2 1 0 15,-2 2 1-15,-6-2-1 16,-10 3 1-16,-7-1-1 15,-8-1 4-15,-15-1-4 16,-10-4-3-16,-14 3 3 16,-13 1 4-16,-8 0 5 15,-8-1 12-15,-4 3-1 16,-1-2-8-16,2 2-8 16,2-1-4-16,0 2-1 15,2 0-2-15,-4 0-1 0,-2 0-2 16,-3 0 0-1,-1 0 2-15,-3 0 0 0,-1 0 3 16,-1 0 0 0,0 0 1-16,2 0-2 0,1 0 1 15,6 3-3-15,4 5-8 16,11 0-30-16,9 1-29 16,13-3-34-16,6 1-83 15,2-3-228-15,-6-1-31 16</inkml:trace>
  <inkml:trace contextRef="#ctx0" brushRef="#br0" timeOffset="171364.86">13991 13713 725 0,'0'0'0'16,"0"0"-14"-16,0 0 14 15,0 0 36-15,-59 73 6 16,33-47-14-16,-4 1-10 15,-5 2-11-15,-2 0-3 16,-4 4-2-16,2-2 0 16,6-1 0-16,11-2-2 15,9-5 2-15,12-3 4 16,1-3 4-16,6 0-4 16,24-1 39-16,7-1-22 15,8-3-11-15,-3-1-9 0,-6-4-3 16,-8-2-9-1,-7-2-70-15,-8-3-149 0,-1 0-101 16</inkml:trace>
  <inkml:trace contextRef="#ctx0" brushRef="#br0" timeOffset="171578.27">13798 14064 413 0,'0'0'181'16,"0"0"-119"-16,0 0 73 0,0 0-45 16,0 0-29-16,0 0 1 15,-24-14-18-15,45 14-42 16,19 0 16-16,15 0-18 16,13 0-22-16,-1 0-116 15,-7 0-225-15</inkml:trace>
  <inkml:trace contextRef="#ctx0" brushRef="#br0" timeOffset="172986.69">15983 10397 786 0,'0'0'48'0,"0"0"35"16,0 0 45-1,0 0-55-15,-86-28-36 0,53 28 0 16,-3 0 1-16,1 11 3 15,-3 12-22-15,2 6-6 16,2 11 1-16,3 10 3 16,5 10-1-16,9 10 16 15,9 8-8-15,8 5 4 16,3-3 5-16,24-6-11 16,12-8-12-16,11-11-9 15,7-11-1-15,9-13-12 16,7-12-45-16,6-12-69 15,1-7-86-15,-10-16-372 0</inkml:trace>
  <inkml:trace contextRef="#ctx0" brushRef="#br0" timeOffset="173581.75">16292 10889 572 0,'0'0'224'0,"0"0"-158"15,0 0 98-15,0 0-64 16,0 0-54-16,0 0-10 15,11-12-12-15,18 6-21 16,10 3-3-16,1 3 1 16,-5 0-1-16,-10 0 0 15,-10 3-2-15,-7 8-3 16,-8 4-7-16,0 2 7 16,-8 0-1-16,-17 2-3 15,-7 0 6-15,-3 1-1 16,0-3 4-16,7-1 0 15,6-3 1-15,10-4-1 16,5-3-1-16,7 1-5 0,0 0 5 16,0 0 1-16,11-2 0 15,8 3 0-15,4-2 3 16,2 2 0-16,-1 1-2 16,-5 2 0-16,-4 5-1 15,-1 1 6-15,-8 5-1 16,-5 2 3-16,-1 1 1 15,0 2 3-15,-11 0-3 16,-8-2-4-16,-1-4 0 16,-4-2 1-16,1-6 2 15,-2-6-2-15,1-4 3 16,-3-3 1-16,0-3-5 0,4-14-5 16,5-13-3-16,13-8-50 15,5-12-77-15,27-11-315 16</inkml:trace>
  <inkml:trace contextRef="#ctx0" brushRef="#br0" timeOffset="173870.21">16924 10660 662 0,'0'0'260'0,"0"0"-225"0,0 0 83 15,0 0-23-15,0 0-46 16,0 0-5-16,25 2 7 16,19 0 5-16,10-2-36 15,1 0-19-15,3 0-1 16,1 0-8-16,-1-4-27 15,-3 4-26-15,-9 0-50 16,-10 0-148-16,-21 0-360 16</inkml:trace>
  <inkml:trace contextRef="#ctx0" brushRef="#br0" timeOffset="174074.13">17066 10972 989 0,'0'0'116'0,"0"0"-112"16,0 0 101-16,0 0-15 15,0 0-39-15,0 0-25 16,48-5-12-16,3-10-14 16,14-7-34-16,2 0-88 15,-7-8-156-15,-12-6-613 16</inkml:trace>
  <inkml:trace contextRef="#ctx0" brushRef="#br0" timeOffset="174860.49">18251 10098 244 0,'0'0'425'0,"0"0"-370"16,0 0 118-16,0 0-41 16,0 0-66-16,0 0-21 15,-55 22-2-15,29 17-15 16,-1 12 0-16,2 11-12 0,-1 8 1 15,3-1 5 1,-3 1-6-16,2-2-5 0,2-3 2 16,3-3-8-16,8-3 1 15,8-11-6-15,3-5 1 16,3-9 0-16,18-9-1 16,0-7 0-16,9-10-8 15,7-5-2-15,8-3-18 16,4-4-2-16,-3-14-3 15,-7-3 4-15,-10-4 11 16,-12-4 7-16,-12 0 5 16,-5 1 3-16,0 3 3 15,-15 5 3-15,-8 4 2 16,0 4-1-16,0 4 1 16,7 1-3-16,7 4-1 15,6 1 1-15,3 0 1 0,0 1-3 16,13-3-4-16,14 4 4 15,4-3 1-15,-1 3-1 16,-2 0 0-16,-8 0 3 16,-5 0 6-16,-5 7 5 15,-3 6 2-15,0 8-2 16,-3 5 8-16,-2 6 0 16,-2 0-7-16,0-1-7 15,0-1-5-15,0-4-3 16,1 0-5-16,7-5-35 15,5-3-59-15,5-6-147 0,9-11-508 16</inkml:trace>
  <inkml:trace contextRef="#ctx0" brushRef="#br0" timeOffset="175193.41">18560 10785 895 0,'0'0'24'16,"0"0"60"-16,0 0-14 16,0 0-64-16,0 0 2 15,83-23-5-15,-46 23-1 16,-4 0-4-16,-8 0-9 0,-10 0 2 16,-9 7 4-1,-6 9 5-15,0 4 6 0,-1 5 24 16,-17 3 17-16,-5 2-4 15,-2 0-4-15,1-2-16 16,8-2-9-16,10 0-9 16,6-6-3-16,3-3 6 15,27-5-4-15,13-11-4 16,15-1-6-16,11-1-43 16,2-17-74-16,-1-3-156 15,-9-8-278-15</inkml:trace>
  <inkml:trace contextRef="#ctx0" brushRef="#br0" timeOffset="176123.33">19505 10017 599 0,'0'0'85'0,"0"0"-23"16,0 0 129-16,0 0-58 15,0 0-66-15,0 0-17 16,-9-11-4-16,9 11-13 16,0 0-17-16,0 0-5 15,3 0-2-15,4 3 6 16,-2 2 20-16,-2 1-25 16,0-3-2-16,-3-2 3 15,1 1 6-15,1-2-8 16,-2 0-1-16,3 0 1 0,-3 0-1 15,0 0-2-15,0 0 2 16,0 0-3-16,0 0-2 16,0 0-2-16,0 0 1 15,0 0-2-15,0 0 3 16,0 0 2-16,0 0-3 16,0 0-1-16,0 0 0 15,0 0-1-15,0 0-1 16,0 0-4-16,0 0-21 15,0 0-20-15,5 0-22 16,6 0-47-16,1 0-140 16,3-3-398-16</inkml:trace>
  <inkml:trace contextRef="#ctx0" brushRef="#br0" timeOffset="176458.27">19228 10439 489 0,'0'0'265'15,"0"0"-211"-15,0 0 88 0,0 0-3 16,0 0-68-16,0 0-21 16,0-20 6-16,34 16-22 15,12-3-13-15,14 0-6 16,5-1-9-16,4-2-6 16,-1-1 0-16,-3-4-14 15,-7-2-46-15,-10 2-58 16,-14-2-130-16,-19 1-284 15</inkml:trace>
  <inkml:trace contextRef="#ctx0" brushRef="#br0" timeOffset="176674.12">19472 10226 617 0,'0'0'252'0,"0"0"-231"0,0 0 135 16,0 0-34-16,0 0-84 15,0 0-25-15,-21 49 51 16,21-6-26-16,3 5-22 16,12 1-5-16,2 3-11 15,-2-5-3-15,2 1-10 16,4 0-27-16,2-1-43 16,4-3-67-16,4-10-261 15</inkml:trace>
  <inkml:trace contextRef="#ctx0" brushRef="#br0" timeOffset="176972.52">20149 9928 886 0,'0'0'155'0,"0"0"-151"16,0 0 31-16,0 0 31 16,-88 69 2-16,84-16-21 15,4 12 3-15,1 5-3 16,14 10-24-16,0-2-16 16,-3-4-7-16,-3-8-2 0,-2-10-19 15,-5-6-39-15,-2-8-48 16,0-8-119-16,0-14-232 15</inkml:trace>
  <inkml:trace contextRef="#ctx0" brushRef="#br0" timeOffset="177307.18">20067 9890 828 0,'0'0'33'16,"0"0"-18"-16,0 0 57 15,0 0-34-15,0 0-13 16,0 0-15-16,97-68 5 16,-55 68-13-16,-2 5 2 15,-4 10-2-15,-4 4-2 16,-7 3 1-16,-6 3 0 15,-5 6 0-15,-10 5 4 16,-4 3-5-16,-4 4 0 16,-23-2 0-16,-8-4 1 15,-3 1-1-15,-5-5-20 16,4 0-29-16,6-4-36 0,12-9-154 16,12-6-173-1</inkml:trace>
  <inkml:trace contextRef="#ctx0" brushRef="#br0" timeOffset="177669.37">20333 10460 878 0,'0'0'0'0,"0"0"0"0,0 0 52 15,0 0-13 1,0 0-31-16,94-30 3 0,-70 30-7 16,-5 0-1-16,-1 0-3 15,-7 5-5-15,-7 7 1 16,-4 2-2-16,0 5 5 16,0 4 1-16,-15 2 7 15,-9 0 9-15,-3 4-3 16,-4 3 6-16,3-3 8 15,5 2 5-15,7-6-7 16,11-6-8-16,5-5-7 16,0-3-3-16,15-7 2 15,24-4 4-15,12 0-13 16,16-12-12-16,4-13-79 16,1-8-87-16,-2-4-217 0</inkml:trace>
  <inkml:trace contextRef="#ctx0" brushRef="#br0" timeOffset="177955.5">21010 9861 415 0,'0'0'406'0,"0"0"-362"16,0 0 82-16,0 0-18 15,-85-7-50-15,57 29-9 0,-5 12-11 16,2 9 9-16,-1 13-8 16,6 7-1-16,6 8-25 15,4 8 3-15,5 4-10 16,5-2-4-16,6 0-2 16,0-13-2-16,11-4-16 15,15-6-35-15,12-5-46 16,14-2-86-16,20-2-349 15</inkml:trace>
  <inkml:trace contextRef="#ctx0" brushRef="#br0" timeOffset="179225.64">21408 10096 181 0,'0'0'351'0,"0"0"-318"15,0 0 102-15,0 0 1 0,0 0-55 16,0 0-33-16,0-6-19 15,-9 26-9-15,-10 10 58 16,-4 6-28-16,-3 6-29 16,2 5-1-16,5 6-1 15,3 1 2-15,9-4-4 16,4-3-11-16,3-6-5 16,9-8-1-16,18-8 3 15,9-4-6-15,9-10 1 16,5-9-7-16,2-2-2 0,-5 0-7 15,-8-12-4 1,-14-3 7-16,-12-2 7 0,-13-5 1 16,-3-2-2-16,-22 1 9 15,-5 1 0-15,0 2 0 16,5 6-2-16,9 6 2 16,10 2 5-16,6 0 2 15,0-4-6-15,17 1-1 16,13-1-13-16,9 0 6 15,5 5-6-15,-3-1 8 16,-8 4 3-16,-14 2 2 16,-8 0 4-16,-8 0 7 15,-3 15 8-15,0 6 12 16,0 5-4-16,0 4-4 16,-6 3-1-16,-1 0-12 0,7 4-4 15,0 1-4-15,0 2-2 16,13 0-8-16,10-1-28 15,9-6-59-15,5-8-85 16,4-13-249-16</inkml:trace>
  <inkml:trace contextRef="#ctx0" brushRef="#br0" timeOffset="179457.58">22009 10511 649 0,'0'0'306'0,"0"0"-299"16,0 0 73-16,0 0-22 0,0 0-21 15,0 0-1-15,-37 95 4 16,37-56-10-16,6 5-10 16,3-3-18-16,0 3-2 15,-2-5-3-15,2-3-27 16,5-7-56-16,4-6-99 15,6-10-228-15</inkml:trace>
  <inkml:trace contextRef="#ctx0" brushRef="#br0" timeOffset="179704.63">22364 10464 344 0,'0'0'662'0,"0"0"-649"15,0 0 39-15,0 0 45 16,0 0-51-16,0 0-28 16,26-5 3-16,12 2-9 15,10-3-12-15,8-4-16 16,0 0-60-16,-1-1-131 0,-8 0-228 15</inkml:trace>
  <inkml:trace contextRef="#ctx0" brushRef="#br0" timeOffset="179944.98">22554 10240 435 0,'0'0'464'0,"0"0"-437"15,0 0 98-15,0 0-37 16,0 0-57-16,0 0 51 16,-36 100-35-16,36-54-1 15,0 3-22-15,0 0-14 16,4 3-9-16,7-3-1 0,2 1-12 16,1-4-16-16,5-6-48 15,5-5-77-15,2-15-207 16,3-10-266-16</inkml:trace>
  <inkml:trace contextRef="#ctx0" brushRef="#br0" timeOffset="180205.19">23031 10154 912 0,'0'0'130'0,"0"0"-122"16,0 0 6-16,0 0 56 15,-37 116-12-15,37-58-14 16,0 10-7-16,0 0-15 16,4-6-13-16,1-1-9 15,-2-5 0-15,-3-6-26 16,1-8-45-16,-1-8-73 15,2-14-250-15</inkml:trace>
  <inkml:trace contextRef="#ctx0" brushRef="#br0" timeOffset="180557.24">22997 10165 747 0,'0'0'22'15,"0"0"2"-15,0 0 2 16,0 0 8-16,80-78-16 16,-54 73-8-16,-4 4 17 15,-7 1-18-15,-2 0-8 16,-1 5-1-16,-2 10 0 15,-3 4 0-15,-3 7 0 16,-4 4 0-16,0 7 10 0,-3 1-1 16,-15 2-8-16,-5-3 7 15,-4-5 2-15,0-3-4 16,1-8 0-16,1-8-5 16,4-3-1-16,9-6-29 15,9-4-66-15,3 0-190 16</inkml:trace>
  <inkml:trace contextRef="#ctx0" brushRef="#br0" timeOffset="180908.37">23382 10601 609 0,'0'0'293'0,"0"0"-287"16,0 0 74-16,0 0 4 15,0 0-56-15,0 0-11 16,-8 42 43-16,8-11-14 15,6 5-20-15,-1 3-16 0,-2 5-4 16,-3-3 1-16,0-2-5 16,0-3-2-16,0-6 0 15,0-5-8-15,0-8-29 16,0-6-47-16,8-9-122 16,5-2-257-16</inkml:trace>
  <inkml:trace contextRef="#ctx0" brushRef="#br0" timeOffset="181607.89">23780 10120 76 0,'0'0'689'0,"0"0"-663"16,0 0 48-16,0 0 35 15,0 0-43-15,0 0-11 16,-67 42-12-16,46-6 4 15,3 7-13-15,2 8-8 0,2 3-8 16,5 0-5-16,3-2-2 16,3-2-2-16,3-7-6 15,0 1-1-15,0-5 0 16,12-3-1-16,8-7-1 16,5-4-2-16,5-8-16 15,4-9-11-15,-1-8-2 16,-2 0-4-16,-4-3-3 15,-6-14 2-15,-9-3 26 16,-6-4 3-16,-6-1 7 16,0-3 5-16,-10 3 0 15,-7 3 6-15,-1 5 1 16,3 6 1-16,3 3-2 16,6 4-5-16,6 4-4 0,0 0-2 15,0-4 0-15,9 3-9 16,17-2 4-16,3 0-4 15,4 1 9-15,-6 1-1 16,-6 1 1-16,-6 0 3 16,-6 0 2-16,-5 0 3 15,-2 0 5-15,-2 1-6 16,0 15 4-16,0 3 11 16,0 5-3-16,-2 1 0 15,-2 3-9-15,1 1-5 16,3-3-5-16,0 2-4 15,6-6-27-15,9-4-64 0,6-8-159 16,1-7-246 0</inkml:trace>
  <inkml:trace contextRef="#ctx0" brushRef="#br0" timeOffset="181915.68">24230 10579 839 0,'0'0'95'16,"0"0"-24"-16,0 0 51 16,0 0-47-16,-100 27-41 15,83-5-13-15,6 5-6 16,8 2-8-16,3-2-6 0,0-1-1 16,17-6-1-1,10-9-17-15,2-5-7 0,1-6-1 16,-3 0-14-16,-5-6 1 15,-7-10 25-15,-5-1 14 16,-7-5 5-16,-3-2-3 16,0-1 16-16,-7 0-3 15,-9 1-11-15,4 5-4 16,3 3-9-16,9 4-48 16,0-1-159-16,15 1-635 15</inkml:trace>
  <inkml:trace contextRef="#ctx0" brushRef="#br0" timeOffset="182159.98">24502 10403 733 0,'0'0'251'0,"0"0"-221"15,0 0 89-15,0 0-32 16,0 0-37-16,0 0-15 16,106-6-10-16,-51 5-21 15,-1-6-4-15,-5 1-21 16,-3-1-20-16,-3-6-36 0,-7-3-102 16,-8-1-206-16</inkml:trace>
  <inkml:trace contextRef="#ctx0" brushRef="#br0" timeOffset="182382.02">24763 10125 865 0,'0'0'51'16,"0"0"45"-16,0 0 0 15,0 0-19-15,0 0-23 16,-55 85-6-16,47-41-14 15,2 7-19-15,5 4-11 0,1 2-4 16,0-4 0-16,0-4-20 16,10-3-31-16,1-7-47 15,2-9-139-15,2-12-303 16</inkml:trace>
  <inkml:trace contextRef="#ctx0" brushRef="#br0" timeOffset="182681.99">25212 10074 877 0,'0'0'34'16,"0"0"41"-16,0 0 24 15,0 0-65-15,0 0 20 16,-11 108 13-16,11-51-17 16,0 8-13-16,0 3-23 15,0 0-10-15,0-4 1 16,0-9-5-16,5-7-2 16,1-6-20-16,0-7-38 15,1-11-55-15,4-9-144 16,3-12-299-16</inkml:trace>
  <inkml:trace contextRef="#ctx0" brushRef="#br0" timeOffset="183027.14">25291 10076 515 0,'0'0'188'0,"0"0"-187"16,0 0 96-16,0 0-20 16,0 0-43-16,0 0 5 0,73-70-35 15,-46 70 0-15,-2 1-1 16,1 9-3 0,-6 4-1-16,-3 0 1 0,-2 10 0 15,-8 8-1-15,-7 4-3 16,0 5 4-16,-21-1 3 15,-10-4 1-15,-6-3 9 16,-2-9 5-16,3-4-1 16,5-7-9-16,7-5-7 15,9-5-1-15,9-3-35 16,6 0-29-16,3-7-94 16,19-6-395-16</inkml:trace>
  <inkml:trace contextRef="#ctx0" brushRef="#br0" timeOffset="183310.01">25503 10492 484 0,'0'0'384'0,"0"0"-362"15,0 0 40-15,0 0 46 16,0 0-3-16,-12 71-61 16,3-40 8-16,6 9-5 15,1 5-27-15,2 3-11 16,0 3-3-16,14-5-6 0,1-3 0 16,1-8-10-1,-1-7-34-15,-2-10-55 0,-1-8-84 16,-1-10-372-16</inkml:trace>
  <inkml:trace contextRef="#ctx0" brushRef="#br0" timeOffset="183703.67">26001 10143 20 0,'0'0'658'15,"0"0"-615"-15,0 0 82 16,0 0-2-16,0 0-44 16,0 0-43-16,-24 40-3 15,22 8 36-15,2 11-18 16,0 9-30-16,3 6-14 16,5-2-5-16,0-8-1 0,-1-6-1 15,-4-10-8-15,-2-7-37 16,-1-9-70-16,0-10-142 15,0-13-203-15</inkml:trace>
  <inkml:trace contextRef="#ctx0" brushRef="#br0" timeOffset="184028.01">26038 10160 491 0,'0'0'179'16,"0"0"-178"-16,0 0 80 0,0 0 4 15,0 0-51-15,0 0-16 16,50-25-10-16,-27 36-5 16,-2 3-1-16,-4 2-2 15,0 7-2-15,-4 2-1 16,-2 7 1-16,-6 3-8 15,-5-1 7-15,0 2-5 16,-15 0 7-16,-9-1 1 16,-5-6 0-16,-2-6 1 15,1-5 2-15,2-8-3 16,7-3-14-16,9-4-97 16,11-3-106-16,1 0-102 15</inkml:trace>
  <inkml:trace contextRef="#ctx0" brushRef="#br0" timeOffset="184401.88">26235 10614 767 0,'0'0'111'0,"0"0"-106"15,0 0 13-15,0 0-13 16,0 0 3-16,85 0-10 16,-66 5 4-16,-7 2-4 15,-6 1 0-15,-2 1-1 16,-4 0-3-16,0 1 6 16,-5 2 5-16,-9 1 33 15,-6 3-2-15,-1 2 4 16,4 5-12-16,1 0-8 15,7 3-10-15,4-2-1 16,5 1-9-16,0-3 3 16,5-3 1-16,16-5-4 15,5-3-13-15,6-8-3 16,2-3-30-16,-1 0-84 16,-2-5-273-16</inkml:trace>
  <inkml:trace contextRef="#ctx0" brushRef="#br0" timeOffset="185325.91">26981 10077 87 0,'0'0'706'15,"0"0"-670"-15,0 0 82 16,0 0 16-16,0 0-44 15,0 0-41-15,-13-13-19 16,-16 33-14-16,-8 11 28 16,-10 11 7-16,3 3-7 15,6 4-11-15,10 5-11 16,7 4-2-16,11-1-4 16,10-1-1-16,0-6 0 15,25-8-15-15,20-9 0 16,22-8-32-16,11-11-49 15,8-7-68-15,-7-7-169 16</inkml:trace>
  <inkml:trace contextRef="#ctx0" brushRef="#br0" timeOffset="186330.99">27492 10532 757 0,'0'0'79'0,"0"0"-24"0,0 0 15 15,0 0-6-15,0 0-11 16,0 0-20-16,-91 94-4 16,83-65-16-16,8 1 8 15,0-5-14-15,11-3-2 16,18-5-2-16,10-8-3 15,8-7-8-15,0-2-7 16,-7 0 10-16,-6-13-7 16,-11-4 12-16,-10-3 6 15,-9-3 13-15,-4 1-4 16,-3-3 12-16,-17 3-13 0,-7 1-9 16,-5 3-2-16,3 4-3 15,2 7-13-15,12 0-40 16,10 7-51-16,5 0-111 15,12 0-350-15</inkml:trace>
  <inkml:trace contextRef="#ctx0" brushRef="#br0" timeOffset="186665.95">27901 10060 744 0,'0'0'155'0,"0"0"-95"15,0 0 74-15,0 0-61 16,0 0-40-16,0 0-19 15,-9 8-4-15,20 31 29 16,9 13 13-16,6 10-31 16,-1 9 3-16,-1 6-10 15,-1-2-14-15,-7 3 2 0,-9-10-2 16,-7-1 0-16,-7-3-6 16,-33-3-13-16,-26-4-51 15,-23-5-91 1,-25-12-301-16</inkml:trace>
  <inkml:trace contextRef="#ctx0" brushRef="#br0" timeOffset="198715.87">17313 12031 422 0,'0'0'98'0,"0"0"-11"0,0 0 94 15,0 0-42-15,0 0-36 16,0 0-18-16,0 0-15 16,4 1-15-16,12 1 0 15,10 1 1-15,6-1-16 16,10-2-11-16,9 0-13 15,13 0-16-15,12 0 0 16,11-2-20-16,8 0-44 16,-7 2-46-16,-10 0-68 15,-26 0-213-15,-34 4-223 16</inkml:trace>
  <inkml:trace contextRef="#ctx0" brushRef="#br0" timeOffset="198901.88">17417 12289 808 0,'0'0'61'16,"0"0"-49"-16,0 0 59 15,0 0 70-15,0 0-51 16,0 0-50-16,107-9-38 16,-17-2-2-16,7-1-55 15,-5-4-169-15,-14-7-483 16</inkml:trace>
  <inkml:trace contextRef="#ctx0" brushRef="#br0" timeOffset="199894.19">18819 11378 787 0,'0'0'83'16,"0"0"-35"-16,0 0 70 16,0 0-24-16,0 0-61 15,0 0-20-15,-99 50 21 16,74 2 2-16,-2 8-1 15,0 5-12-15,-1 6 6 0,0 1-1 16,4 3-4 0,7-1-5-16,10-5-9 0,7-7-5 15,3-8-5-15,25-14 0 16,13-8-1-16,11-10-8 16,3-11-7-16,-1-7-1 15,-8-4-6-15,-10-4 1 16,-16-16 10-16,-10-4 6 15,-10-5-3-15,-5-2 4 16,-19 3 4-16,-6 2 1 16,-1 7 0-16,4 5 0 15,5 5 0-15,10 5 1 16,9 2 1-16,3 1-1 16,1 1-1-16,23-1-1 0,14 1 1 15,9 0 0-15,1 0-2 16,-5 0 2-16,-10 0 0 15,-15 0 1-15,-8 0-1 16,-5 4 1-16,-5 7-1 16,0 3 8-16,0 7 6 15,0 6 0-15,-2 2-8 16,-5 6 3-16,6 0-8 16,1 0-1-16,0 2-10 15,11-2-31-15,15-1-81 16,6-8-143-16,3-9-451 15</inkml:trace>
  <inkml:trace contextRef="#ctx0" brushRef="#br0" timeOffset="200212.4">19174 12122 861 0,'0'0'8'0,"0"0"16"15,0 0 7-15,0 0-28 16,106-39-3-16,-60 39 3 16,-7 0 3-16,-9 9-6 15,-11 3 0-15,-13 2 0 16,-6 6 0-16,-2 2 38 0,-20 5 32 16,-6 2-6-16,-4 2-7 15,3 1-5-15,5 1-10 16,9-4-13-16,10-2-20 15,5-4-6-15,9-5-3 16,27-5-1-16,22-7-27 16,20-6-64-16,7 0-120 15,-2-12-361-15</inkml:trace>
  <inkml:trace contextRef="#ctx0" brushRef="#br0" timeOffset="200409.94">19835 12010 905 0,'0'0'128'16,"0"0"-114"-16,0 0 88 16,0 0-37-16,0 0-34 15,129-5-19-15,-52 5-12 16,3 0-16-16,-1-7-91 15,-6-4-159-15,-16-3-276 16</inkml:trace>
  <inkml:trace contextRef="#ctx0" brushRef="#br0" timeOffset="200612.71">20091 11716 776 0,'0'0'196'15,"0"0"-164"-15,0 0 58 16,0 0 9-16,-80 107-24 16,71-49-27-16,7 3-13 15,2 2-28-15,0-3-7 16,14-3-28-16,13-2-61 16,8-8-144-16,5-7-435 15</inkml:trace>
  <inkml:trace contextRef="#ctx0" brushRef="#br0" timeOffset="201644.42">21023 11454 143 0,'0'0'287'0,"0"0"-222"15,0 0 80-15,0 0 28 16,0 0-79-16,0 0-35 15,-28 22 6-15,21 13-8 16,1 14-10-16,3 9-10 16,1 8-4-16,2 1-5 15,0 4 3-15,0-2-12 16,0-4 1-16,0-7-6 16,6-8-11-16,0-10-3 15,4-7-3-15,0-10-37 0,-3-6-58 16,3-9-113-16,-2-8-256 15</inkml:trace>
  <inkml:trace contextRef="#ctx0" brushRef="#br0" timeOffset="201977.45">21032 11448 746 0,'0'0'43'0,"0"0"-41"16,0 0 6-16,0 0 35 16,0 0-24-16,0 0-11 15,108-55-1-15,-67 65-3 16,-3 2-2-16,-4 3-1 16,-4-1-1-16,-5 3 2 15,-4 2-2-15,-7 2 0 16,-5 4 4-16,-8 7 9 15,-1 5 14-15,-12 3 9 16,-18 1-9-16,-10-1-13 16,-5-5-7-16,0-3-4 15,4-5-2-15,10-6-1 0,9-5-22 16,14-5-65 0,8-9-126-16,8-2-323 15</inkml:trace>
  <inkml:trace contextRef="#ctx0" brushRef="#br0" timeOffset="202354.48">21296 11969 748 0,'0'0'12'0,"0"0"11"0,0 0-13 15,0 0 1 1,108 0-8-16,-75 0-1 0,-5 0-4 16,-6 4-1-16,-10 2 3 15,-9 4-2-15,-3 2-11 16,-1 4 13-16,-19 4 35 16,-5-1 8-16,-3 4 2 15,-2 0 3-15,3 4-11 16,5-2-6-16,8-2-7 15,8 1-1-15,6-7-4 16,3 0-4-16,25-9 3 16,19-4-3-16,16-4-8 15,11 0-7-15,1-12-63 16,-8-5-64-16,-10-8-114 0,-15-6-131 16</inkml:trace>
  <inkml:trace contextRef="#ctx0" brushRef="#br0" timeOffset="202939.79">21917 11347 832 0,'0'0'51'15,"0"0"-17"-15,0 0 70 0,0 0-51 16,-91 32-15-16,67 11 2 16,6 6-1-16,5 6-17 15,7 3-10-15,3-3-3 16,3-1-3-16,0-3-4 16,4-3-1-16,12-2 0 15,7-12 0-15,7-6-1 16,7-12-9-16,3-7-11 15,1-8-21-15,-5-1-23 16,-10-4 5-16,-9-13 23 16,-13-4 17-16,-4-3 12 15,-1 0 7-15,-22 0-1 16,-2 2 2-16,-2 5 4 0,5 4 11 16,7 7 12-1,10 0-3-15,5 4 1 0,0-1-8 16,17 0-18-16,12-1 0 15,7 2 0-15,3 0-2 16,-6 2 2-16,-6 0 0 16,-11 0 12-16,-8 0 6 15,-4 4-1-15,-4 14 5 16,0 5 17-16,0 8-6 16,-4 5 6-16,-8 3-5 15,1 1-6-15,4 1-14 16,4-5-6-16,3-1-8 0,0-2 0 15,1-7-19 1,13-5-29-16,5-5-59 0,3-10-147 16,1-6-403-1</inkml:trace>
  <inkml:trace contextRef="#ctx0" brushRef="#br0" timeOffset="203153.65">22321 11844 945 0,'0'0'80'0,"0"0"-49"15,0 0 40-15,0 0-4 16,-56 77-16-16,47-34-15 0,2 4 5 16,3 1-18-16,4-2-23 15,0-3 0-15,0-4-22 16,0-2-35-16,6-7-66 15,8-8-197-15,0-9-498 16</inkml:trace>
  <inkml:trace contextRef="#ctx0" brushRef="#br0" timeOffset="203394.37">22591 11780 972 0,'0'0'66'0,"0"0"-60"16,0 0 97-16,0 0-51 16,93-15-31-16,-32 15-15 15,9 0-6-15,-5 0-13 16,-4 0-99-16,-11 0-184 15,-17-5-298-15</inkml:trace>
  <inkml:trace contextRef="#ctx0" brushRef="#br0" timeOffset="203603.24">22899 11601 720 0,'0'0'195'0,"0"0"-184"15,0 0 75-15,0 0 29 16,-66 104-59-16,60-49-8 16,6 4-13-16,0 3-27 15,0 0-8-15,15-4-1 16,7-4-28-16,5-9-70 16,1-11-149-16,-1-13-424 15</inkml:trace>
  <inkml:trace contextRef="#ctx0" brushRef="#br0" timeOffset="203887.09">23398 11364 926 0,'0'0'63'0,"0"0"-47"16,-24 84 12-16,24-22 67 0,0 7-24 15,8 4-15 1,5 5-30-16,-2-1-13 16,-5-4-11-16,-5-6-2 0,-1-9-6 15,0-12-30-15,-1-9-57 16,-7-10-117-16,3-12-293 15</inkml:trace>
  <inkml:trace contextRef="#ctx0" brushRef="#br0" timeOffset="204261.01">23446 11401 528 0,'0'0'144'0,"0"0"-121"15,0 0 90-15,0 0-49 16,0 0-8-16,0 0-34 16,112-45-7-16,-69 45 0 15,-1 0-9-15,-8 11-6 16,-4-3 0-16,-6 0 2 15,-8 2-2-15,-4 0 1 16,-8 5 1-16,-4 6 0 16,0 8 11-16,-16 4 8 15,-11 6-4-15,-4-3-7 16,-5-2-10-16,-1-5 0 16,1-8-1-16,2-5-2 0,4-8-16 15,6-6-32-15,3-2-26 16,9 0-82-16,8-14-158 15</inkml:trace>
  <inkml:trace contextRef="#ctx0" brushRef="#br0" timeOffset="204934.43">23519 11964 321 0,'0'0'382'0,"0"0"-321"16,0 0 27-16,0 0-24 15,0 0-33-15,109 0-25 16,-74 2-1-16,-2 5 3 15,-3 1-8-15,-6 1 0 0,-6-1 0 16,-7 4-4-16,-8-3-2 16,-3 4 6-16,0 3 10 15,-8 1 12-15,-7 3 8 16,-4 0 7-16,-1 1 12 16,5 3-21-16,6-2-9 15,5 0-3-15,4 0-3 16,3-3-3-16,18-2-2 15,13-4-1-15,14-6-7 16,11-6-4-16,10-1-62 0,4-4-111 16,-3-15-252-1</inkml:trace>
  <inkml:trace contextRef="#ctx0" brushRef="#br0" timeOffset="205366.74">24418 11324 104 0,'0'0'763'16,"0"0"-754"-16,0 0 0 15,0 0 35-15,0 0 22 16,-83 44-29-16,71-14 4 0,4 11-2 15,2 7-12-15,-1 5-10 16,0 0-2-16,-1-2-2 16,2-2-1-16,1-6 2 15,2-4-1-15,-2-3 2 16,2-6-9-16,0-2 0 16,0-1-2-16,1-7 1 15,1 1-1-15,1-1 0 16,0-1 0-16,-2 1 3 15,2-4-2-15,-1 1 2 16,-1-2 0-16,2-4-4 16,0-1-1-16,-1-4-2 15,1-2 0-15,-2-1 1 16,2-1 0-16,0 0-2 0,-1-2-5 16,1 0-38-16,-3 0-49 15,1 0-98-15,1-11-270 16</inkml:trace>
  <inkml:trace contextRef="#ctx0" brushRef="#br0" timeOffset="205729.57">24312 11369 710 0,'0'0'35'0,"0"0"28"16,0 0-2 0,0 0-24-16,0 0-34 0,0 0-1 15,112-17-2-15,-81 26 3 16,-2 5-1-16,-7 1-2 16,-4 6-7-16,-9 4 5 15,-7 6-3-15,-2 2 5 16,0-2 9-16,-14 3 1 15,-8-1 7-15,-3-2 0 16,-2 0-7-16,0-5-9 16,1-2-1-16,2-4 0 15,4-3 0-15,5-4-1 0,1-5-5 16,7-2-13 0,7-6-29-16,0 0-57 15,9 0-173-15</inkml:trace>
  <inkml:trace contextRef="#ctx0" brushRef="#br0" timeOffset="206033.76">24557 11791 659 0,'0'0'41'0,"0"0"19"0,0 0 43 15,0 0-13 1,0 0-19-16,0 0-26 0,14 76 7 16,-14-50-8-16,0 2-18 15,0 4-6-15,-3 2 5 16,-2 1-3-16,1 2-12 16,2-3 0-16,0-1-7 15,2-7-2-15,0-3-1 16,0-5 0-16,0-7-8 15,2-4-32-15,1-5-45 16,2-2-79-16,-1 0-88 16</inkml:trace>
  <inkml:trace contextRef="#ctx0" brushRef="#br0" timeOffset="206659.95">25045 11246 720 0,'0'0'55'15,"0"0"8"-15,0 0 52 0,0 0-39 16,-94 33-35-16,68-4-11 16,4 7 2-16,6 10-10 15,1 9-2-15,7 4-11 16,5 2-6-16,3-1 2 16,0-9-5-16,5-5 0 15,13-8 0-15,3-8-6 16,4-8-14-16,3-8-18 15,-1-7-49-15,-2-7 8 16,-5 0 20-16,-7-8 33 16,-7-9 20-16,-4-3 6 15,-2-4 7-15,0-1-5 0,-8-2 10 16,-2 3 0 0,0 4-3-16,5 7 1 0,5 5 0 15,0 3-10-15,5 2-6 16,14 1 5-16,3 0 2 15,5 2-2-15,-1 0 3 16,0 0-1-16,-3 0 2 16,-10 0-2-16,-3 0 14 15,-8 0 14-15,-2 16-3 16,0 6 22-16,-9 10-14 16,-6 2-1-16,1 2-2 15,3 5-5-15,3 3-12 16,7-1-11-16,1-2-3 15,0-4-3-15,0-4-37 16,0-8-71-16,10-13-263 0</inkml:trace>
  <inkml:trace contextRef="#ctx0" brushRef="#br0" timeOffset="206975.53">25388 11768 903 0,'0'0'66'0,"0"0"-42"0,0 0 61 15,-84 81-26 1,74-49-38-16,8 3-7 0,2-4-9 16,11-2 1-16,13-5-6 15,6-10-19-15,3-6-30 16,-2-5-22-16,-3-3 13 15,-3-6 24-15,-8-10 34 16,-7-7 0-16,-8-4 10 16,-2-5 18-16,0-3 2 15,-17-2-16-15,-2 2-4 16,-2 6-2-16,4 8-8 16,6 11-34-16,11 7-88 15,0 3-292-15</inkml:trace>
  <inkml:trace contextRef="#ctx0" brushRef="#br0" timeOffset="207216.29">25668 11743 164 0,'0'0'765'0,"0"0"-703"16,0 0 18-16,0 0-11 16,81-3-39-16,-38 3-30 15,0 0 1-15,2 0-3 0,-6 0-34 16,0 0-67-16,-3 0-101 16,-7 0-195-16</inkml:trace>
  <inkml:trace contextRef="#ctx0" brushRef="#br0" timeOffset="207425.17">25925 11392 841 0,'0'0'80'0,"0"0"5"0,0 0 8 15,0 0-10 1,-85 75-37-16,74-21 3 0,7 11-26 15,-1 3-17-15,0 0-6 16,-1-5-5-16,1-7-34 16,2-3-70-16,1-12-235 15</inkml:trace>
  <inkml:trace contextRef="#ctx0" brushRef="#br0" timeOffset="208099.33">26693 11196 711 0,'0'0'179'16,"0"0"-172"-16,0 0 37 15,0 0 51-15,-34 79-26 16,29-33-34-16,5 9 10 16,0 12-9-16,11 0-15 15,0-1-12-15,-3-7-6 16,0-9-3-16,-4-6-11 16,-4-5-52-16,0-13-87 15,0-8-304-15</inkml:trace>
  <inkml:trace contextRef="#ctx0" brushRef="#br0" timeOffset="208473.33">26733 11143 539 0,'0'0'10'0,"0"0"12"16,0 0 124-16,0 0-42 15,0 0-67-15,0 0-18 16,75-53-10-16,-45 53 2 0,6 14-10 16,4 1 4-16,-3 5 0 15,-1 4-5-15,-9 3 0 16,-11 2-3-16,-9 2-4 15,-7 4 7-15,-8-2 9 16,-22 0-4-16,-7-3 4 16,-5-3-9-16,-1-5 1 15,2-5-1-15,7-4 0 16,7-6-4-16,5-3-22 16,11-4-31-16,10 0-144 15,1-15-219-15</inkml:trace>
  <inkml:trace contextRef="#ctx0" brushRef="#br0" timeOffset="208837.66">26926 11643 747 0,'0'0'0'15,"0"0"0"-15,107-15 22 16,-64 15-9-16,-5 0-10 0,-10 0 4 16,-10 0 1-1,-9 2 0-15,-9 10 7 0,0 0 4 16,-2 3 7-16,-15 4 7 16,-6-2 10-16,-4 3 2 15,-1-1-19-15,1 5-8 16,5 2-1-16,5-1-12 15,7 0 1-15,10-2-1 16,0-1 6-16,24-7 2 16,7-3-2-16,9-7-11 15,8-5 0-15,4 0-68 16,3 0-132-16,-1-16-257 16</inkml:trace>
  <inkml:trace contextRef="#ctx0" brushRef="#br0" timeOffset="209120.37">27779 11214 607 0,'0'0'236'16,"0"0"-224"-16,0 0 85 15,0 0-12-15,0 0-33 16,0 0 11-16,-51 114-26 16,44-59 8-16,-2 10-17 15,0 1 1-15,0 2-14 0,1-6-8 16,4-8-6-16,-1-6-1 16,5-7-12-16,0-9-34 15,0-5-57-15,9-12-113 16,4-10-369-16</inkml:trace>
  <inkml:trace contextRef="#ctx0" brushRef="#br0" timeOffset="209490.4">27770 11246 97 0,'0'0'616'0,"0"0"-599"16,0 0 40-16,0 0 20 16,0 0-1-16,0 0-66 15,88-50-7-15,-55 50 3 16,-5 0-6-16,-3 6-1 16,-7 9 0-16,-3 3 0 15,-6 2-4-15,-4 7 4 16,-5 4-1-16,0 0 2 15,-6 6-3-15,-17 1 0 16,-5 1 2-16,-3-5-1 16,-2-6 2-16,2-5-1 15,1-9-2-15,4-7-1 0,5-6-5 16,0-1-1 0,8-1-19-16,6-16-59 0,7-4-122 15,0-4-281-15</inkml:trace>
  <inkml:trace contextRef="#ctx0" brushRef="#br0" timeOffset="213209.59">26369 10730 20 0,'0'0'55'0,"0"0"1"16,0 0 11-16,0 0-40 16,0 0-27-16,0 0-1 0,3-23 1 15,-3 20 25-15,0 2 18 16,0-3 16-16,0 1 13 16,0-3-17-16,0 1 5 15,0-1 10-15,0 1 3 16,-1 0-25-16,-1 3-3 15,2 0-7-15,0 2-11 16,-1 0-8-16,-6 0-17 16,-3 0 0-16,-3 16 0 15,-5 4 6-15,3 3 5 16,2 5 3-16,4 0-5 16,6 2 3-16,3-4-3 15,0 1-8-15,0-5 3 16,9-2 1-16,7-3 6 15,2-4-5-15,4-4-2 0,5-3 0 16,0-3-1-16,1-3-3 16,-3 0-2-16,-3 0 0 15,-5 0-2-15,-4-7 2 16,-4-8 0-16,-2-2 1 16,-4-6 2-16,-3-5-3 15,0-3 3-15,0-5 1 16,0 1-3-16,0 1-1 15,-2 8-1-15,-8 4-3 16,1 10-2-16,-3 5 4 16,-7 4 1-16,-5 3 0 15,-4 0-3-15,-4 8 4 0,1 9-2 16,0 7-1 0,5 5-36-16,8 3-134 0,5-5-334 15</inkml:trace>
  <inkml:trace contextRef="#ctx0" brushRef="#br0" timeOffset="214212.31">27986 11696 756 0,'0'0'155'0,"0"0"-108"16,0 0 56-16,0 0-42 15,0 0-51-15,0 0-7 16,-28 77 39-16,22-34-9 16,3 7-7-16,1 2-6 15,1-3-16-15,1-2-3 16,0-7-1-16,0-9-15 16,0-7-24-16,12-11-59 0,6-6-151 15,3-7-242 1</inkml:trace>
  <inkml:trace contextRef="#ctx0" brushRef="#br0" timeOffset="214468.39">28435 11260 507 0,'0'0'415'16,"0"0"-415"-16,0 0 0 16,0 0 47-16,-10 128 50 0,10-62-33 15,0 6-20-15,0 3-15 16,0-3-21-16,0-8-8 16,0-9-8-16,1-6-53 15,3-9-77-15,-1-12-293 16</inkml:trace>
  <inkml:trace contextRef="#ctx0" brushRef="#br0" timeOffset="-214654.29">28469 11223 587 0,'0'0'32'16,"0"0"-23"-16,0 0-4 16,0 0 53-16,91-55-32 15,-50 55-23-15,2 0 1 16,-4 0 0-16,-8 0-4 16,-9 12 0-16,-8 4 0 15,-8 2 2-15,-6 4 9 16,0 8 30-16,-9 2-16 15,-18 7 7-15,-6-1-19 16,-6-2-5-16,2-2-5 0,0-6-2 16,6-4 3-16,9-7-3 15,6-8-1-15,10-2-19 16,6-7-83-16,0 0-73 16,21-7-194-16</inkml:trace>
  <inkml:trace contextRef="#ctx0" brushRef="#br0" timeOffset="-214324.95">28728 11783 888 0,'0'0'13'0,"0"0"-12"15,0 0 31-15,0 0 5 16,-19 72-23-16,22-47-4 16,16 0 0-16,6-4-10 15,2-3-20-15,3-6-35 16,-2-6-15-16,-3-6 17 16,-6 0 26-16,-8-12 27 15,-8-8 22-15,-3-6 30 16,0-3 11-16,-18-5-11 15,-6 0-2-15,-3 4-15 16,-1 4-26-16,1 7-3 16,6 6-6-16,6 8-23 0,11 5-66 15,4 0-108 1,10 0-330-16</inkml:trace>
  <inkml:trace contextRef="#ctx0" brushRef="#br0" timeOffset="-213991.67">29449 11087 459 0,'0'0'359'0,"0"0"-331"16,0 0 52-16,-116-14 27 16,76 29-28-16,-2 16-34 15,0 14-5-15,5 12-3 16,7 9-12-16,8 6-2 16,10 8-5-16,7 1-15 15,5-3-3-15,0-5-2 16,9-12-26-16,15-8-52 15,6-13-112-15,4-10-284 16</inkml:trace>
  <inkml:trace contextRef="#ctx0" brushRef="#br0" timeOffset="-213591.32">29515 11647 276 0,'0'0'658'0,"0"0"-656"16,0 0 7-16,0 0 50 15,-79 4-17-15,76 21-35 16,3 7-3-16,0-1 7 16,12 1-7-16,7-3-4 15,2-6-12-15,5-5-21 16,-1-4-3-16,-1-9 4 0,-5-5 18 15,-2 0 14-15,-7-7 6 16,-1-8-5-16,-6-4 4 16,-3-6 9-16,0 2 17 15,0-5-5-15,-7 1-12 16,-5 7-5-16,-1 3-4 16,5 7 0-16,2 5-1 15,-2 5-4-15,-2 0-5 16,-7 0-2-16,-2 0 6 15,0 3 1-15,-1 3-1 0,5 5-5 16,0-2-5 0,6 2-54-16,6-3-110 0,3-2-251 15</inkml:trace>
  <inkml:trace contextRef="#ctx0" brushRef="#br0" timeOffset="-212114.48">15937 11664 682 0,'0'0'82'16,"0"0"-34"-16,-100-9 54 0,66 21-19 16,-3 17-16-16,2 12-13 15,4 14-8-15,7 11 2 16,11 4-10-16,7 0-12 16,6-2-6-16,0-3-6 15,15-6 1-15,9-5-10 16,7-10-3-16,6-10-2 15,6-10-1-15,4-9-5 16,3-10-18-16,-5-5-3 16,-5 0-2-16,-10-16-4 15,-13-7 8-15,-11-4 13 16,-6-2 2-16,-3-2 9 16,-19-2 0-16,-3 2 1 15,0 5 0-15,6 6 1 16,7 7-1-16,6 8 6 0,6 2-1 15,0 3-5-15,3 0-2 16,17 0 0-16,8 0 1 16,3 1 0-16,1 12 1 15,-7 7 0-15,-5 5 0 16,-9 3 8-16,-6 4-3 16,-5 1 10-16,0 2-1 15,0-4-9-15,0 0-2 16,0 0-3-16,0-3 0 15,20-1-26-15,12-1-89 16,7-11-239-16,5-8-351 16</inkml:trace>
  <inkml:trace contextRef="#ctx0" brushRef="#br0" timeOffset="-211782.23">16374 12265 447 0,'0'0'409'16,"0"0"-407"-16,0 0 23 15,0 0-11-15,0 0 4 16,108-32-17-16,-74 32 2 16,-4 4 3-16,-8 9-4 15,-11 3 0-15,-5 7 8 16,-6 3 20-16,0 3 15 0,-23 5 19 15,-11 2-9-15,-5 0-12 16,2 3 7-16,7-3-13 16,11-4-7-16,10-6-18 15,9-5 0-15,4-8-9 16,34-10 7-16,20-3-10 16,16-5-8-16,2-17-57 15,-7-3-52-15,-23-3-109 16,-25-4-365-16</inkml:trace>
  <inkml:trace contextRef="#ctx0" brushRef="#br0" timeOffset="-209984.52">15913 11805 469 0,'0'0'50'15,"0"0"98"-15,0 0-23 16,0 0-78-16,0 0-39 16,0 0 75-16,-25 95-28 0,13-48-7 15,1 4-7-15,1 2-1 16,6-3-10-16,4 0-5 16,0-3-4-16,11-1-8 15,15-4-1-15,9-3-7 16,10-8 2-16,14-4-3 15,5-9-3-15,3-7-1 16,-1-6-6-16,-8-5-1 16,-8 0-2-16,-12 0 2 15,-11-1 1-15,-14-3 6 16,-12-2 4-16,-1 2 3 16,-1-1-1-16,-20 1 1 15,-3 3-3-15,-4 1-4 0,0 0 2 16,2-1-2-16,4 1 1 15,2 0-1-15,-2-2 1 16,-3 2 2-16,-5-1-3 16,-4-2 2-16,-7 1 2 15,-2-5 3-15,-2 0 4 16,0-3 1-16,4-2 3 16,5-3-9-16,8-4 4 15,4-1-4-15,6-2 2 16,-1-3-8-16,0-3 0 15,-1-3 0-15,-3 1 0 16,1-1-1-16,5-2-3 0,1 1-7 16,9-1 1-16,5 2 0 15,2 1-7-15,0 3-3 16,12 3 8 0,12-3-7-16,6-2-2 0,4-1-1 15,5 2-5-15,-2 0 7 16,-1 2 2-16,-3 4 7 15,-5 4 10-15,-4 3-2 16,-7 3 3-16,-3 4-1 16,-5 4 2-16,-1 0 0 15,-1 3 0-15,-1-1-1 16,0 2-2-16,-1-2 2 16,-1 2 0-16,-2 0 0 15,-1 0 0-15,-1 0 0 16,0 0 1-16,0 0 2 0,0 0 16 15,0 0-3-15,-4 0-2 16,-15 0-2-16,-6 0-9 16,-2 8 3-16,-2 8 3 15,-3 8 1-15,2 11-3 16,-1 9 3-16,1 7 8 16,3 2-2-16,2 3 0 15,7 4 5-15,5-1 6 16,8 1-8-16,5 1-5 15,0-2-6-15,11-2-3 16,10-1 3-16,4-4-8 16,8-8 1-16,7-4-1 15,8-9 4-15,8-10-2 0,6-9-1 16,3-9-1-16,-2-3-1 16,-6-5 0-16,-11-7-10 15,-13 0 0-15,-9 0 0 16,-10 3 7-16,-9 1 4 15,-4 2 3-15,-1 3-2 16,0-1 0-16,0 2 5 16,0-2-6-16,0 1 0 15,0 1-1-15,-3 0 0 16,-4 2 0-16,-8 0-3 16,-7 0 0-16,-8 0 4 15,-6 0 0-15,-4 0 0 0,-6 0 1 16,-1 0 0-1,0 0 1-15,3-6 0 0,7-8 1 16,5-3 6-16,7-5-3 16,3-6-1-16,1-8-5 15,3-9 0-15,-4-5-1 16,0-6-6-16,-2 0-6 16,4 6-1-16,4 8-2 15,7 11 4-15,7 3 8 16,2 6-2-16,0-1-12 15,15-1-3-15,8 0 2 16,5-1-2-16,5-4-7 0,3 0-6 16,4-4-4-1,-3 0 3-15,-1 3-11 0,-5 1 14 16,-5 6 24-16,-11 5 7 16,-8 5-2-16,-6 4 3 15,-1 2 1-15,0 2 7 16,-3-1 5-16,-5 1 0 15,-1 3-2-15,-2 2 0 16,-1 0 0-16,-1 0-6 16,-3 5 3-16,-4 15 8 15,-4 7 3-15,-3 11 4 16,2 8 11-16,0 10-4 16,5 4 3-16,2 8-2 15,6 2-13-15,6 5-5 16,6-1-9-16,0-5 2 0,14-6-6 15,11-9-1-15,11-7-21 16,9-8-57-16,10-10-88 16,6-12-290-16</inkml:trace>
  <inkml:trace contextRef="#ctx0" brushRef="#br0" timeOffset="-209470.52">16568 12187 253 0,'0'0'221'16,"0"0"-215"-16,0 0 74 15,0 0 13-15,0 0-54 0,0 0-15 16,-76-3-11-16,75 9 4 15,-1 1 4-15,2 0 1 16,0-4 10-16,0 0 14 16,0-2 4-16,0-1-17 15,0 2-2-15,0-1 0 16,6-1-6-16,4 0-1 16,-1 0-10-16,0 0-2 15,-4 0-3-15,1 0-5 16,-6 0-1-16,0 0 0 15,0 0 5-15,0 0-8 16,0 0-8-16,0 0-9 0,0 0-35 16,0 0-47-16,-7 2-137 15,-6 3-152-15</inkml:trace>
  <inkml:trace contextRef="#ctx0" brushRef="#br0" timeOffset="-208744.49">16282 12310 311 0,'0'0'72'15,"0"0"27"-15,0 0 59 16,0 0-35-16,0 0-34 0,0 0-23 15,-3-2-19-15,7 2-23 16,14 0-4-16,9 0 16 16,7 0-8-16,7 0-9 15,5-3-12-15,0-2-3 16,2 2-2-16,-6 2-1 16,-5 1-1-16,-12 0 0 15,-5 0 0-15,-10 0 0 16,-7 9-5-16,-3 5 5 15,0 2 2-15,0 3 6 16,-13 3-3-16,-7 3-1 16,-2 3-4-16,-4 1 0 0,-2 0 0 15,0-2 1 1,1-3-1-16,3-3 3 0,3-7-1 16,6-6-1-16,8-3 2 15,4-4-1-15,3-1 4 16,0 0 2-16,0 0 1 15,1 0-7-15,10-4-2 16,3 1 0-16,5-1 0 16,0-1 1-16,3 5 1 15,-2 0 0-15,2 0-2 16,2 0 1-16,-3 3-1 16,4 10 0-16,-2 1-1 0,-4 5 1 15,-4 0-1-15,-3 2-5 16,-5 3 5-16,-2 1 1 15,-5 1 0-15,0-1 0 16,0-1 7-16,-15 3 5 16,-2-3 11-16,-8 0 6 15,-6 0 3-15,-7-2-7 16,-5-5 1-16,-3-3-13 16,-3-5-2-16,-1-4-7 15,0-5-3-15,1 0-1 16,8-11-6-16,7-10-37 15,13-6-44-15,12-10-153 16,9-13-667-16</inkml:trace>
  <inkml:trace contextRef="#ctx0" brushRef="#br0" timeOffset="-205896.98">18404 12310 627 0,'0'0'98'0,"0"0"-68"16,0 0 35-16,0 0 55 15,0 0-36-15,27 96-20 16,-12-56-7-16,-2 6-21 16,5 7-7-16,0 2-9 0,3-4-4 15,3-5 4-15,0-7-10 16,-3-9-6-1,0-7-3-15,-5-12 2 0,2-7 1 16,1-4 2-16,4 0 0 16,4-8-5-16,2-9 1 15,1-4-2-15,5-4-6 16,3 4-4-16,7-1-11 16,7 5-2-16,3 3 10 15,5 2 3-15,1 2 2 16,0-1 2-16,2 2-1 15,0 0-6-15,-1-1 4 16,1 2 9-16,-2-1-3 0,-3 2-1 16,-1 1-3-16,1 5 7 15,5 1 0-15,5 0-1 16,13 0 2-16,7 0 0 16,6 3 14-16,4 1-13 15,-1 1-1-15,-4-3 2 16,-7 0-1-16,-8-1 1 15,-11-1-2-15,-8 0 0 16,-6 0 1-16,-7 0-1 16,-2 0-1-16,-3 0 0 15,1-4 0-15,4 3 1 16,2-2 1-16,6 3-1 0,1 0-1 16,1 0 0-1,2 0 0-15,-1 5 2 0,0 1 0 16,-3 0 2-16,-2-3-1 15,0 1 1-15,-4-3 1 16,2 1-3-16,-3-2 0 16,-1 0 2-16,-4 0-3 15,-3 0 0-15,-1 0-1 16,-3 0 0-16,-3 0 0 16,1 0 3-16,-3 0-2 15,1 0 2-15,2 0-1 16,3 0 3-16,6 0-5 15,1-3-1-15,3-1 1 16,1 4 0-16,2 0 0 16,-4 0 0-16,1 0 0 0,-6 5 1 15,-4 1 0-15,-3-1 0 16,0-2 5-16,0 0-4 16,2-3 0-16,5 0 0 15,6 0-2-15,4 0 0 16,3 0 0-16,4 0 1 15,-2 0-1-15,-1 0 1 16,-5 3-1-16,0 1 1 16,-5 1-1-16,0-1 0 15,-2 1 0-15,-1-2 2 16,3-2-2-16,1-1 0 16,3 0 0-16,0 0 0 0,-2 0-2 15,-1 0 1-15,1 0 1 16,-1 0 0-16,-1 0 0 15,3 2-1-15,0 0 1 16,0 2 0-16,2-4 0 16,1 3 1-16,0-1-1 15,2-1 0-15,0 2 0 16,-1-1 0-16,-1-2 0 16,-1 2 1-16,-2-2-1 15,-3 2 1-15,-3 0-1 16,-1 1 0-16,2-1 1 15,0 2-1-15,4 1 1 16,2-2-1-16,4 4 0 0,3-3 2 16,-4-2-2-16,1 2-3 15,-6-1 3-15,-7-1 0 16,-3 0 0-16,-5-2 1 16,1 0 8-16,2 0-5 15,4 0-3-15,4 0-1 16,3 0 0-16,4 0-3 15,2 0 3-15,-2 3 0 16,0-3-1-16,-5 2 1 16,-4-2 3-16,-4 0-1 15,-2 0-2-15,2 0 0 16,1 0 2-16,5-2-2 16,3-1 0-16,2 1-1 0,5 0 0 15,1 2 1-15,2 0 0 16,-3 0-1-16,-7 0 0 15,-6 0 1-15,-10 0-2 16,-4-5 4-16,1-2-2 16,3-1 1-16,5 0-1 15,6 2-3-15,5 1 3 16,6-1 0-16,1 3 0 16,0 0-1-16,2 0 1 15,-5 3 0-15,-3-4 0 16,-3-1 0-16,-2-3 1 15,-1 0 1-15,2-1 1 16,3 0-2-16,4 1 1 16,6-2-1-16,3 3-2 0,8 3 2 15,-2-4-2-15,-2 5 2 16,0-1-1-16,-9-3 1 16,-8 0-1-16,-4-3 0 15,-5 2-2-15,3-1 2 16,3 2 0-16,10 2 0 15,5 2 0-15,4-1 0 16,6 1-2-16,-2 2 2 16,-1-2-2-16,-6-2 2 15,-4 0 2-15,-4-2-1 16,-3-1 0-16,2-2 4 16,2 3-3-16,4 2-1 0,4 2-1 15,6 2-1-15,1 1 1 16,5 0 0-1,-3 0 1-15,-5 0-1 0,-8 0-3 16,-9-2 3-16,-9-1 0 16,1 0 1-16,-1-1 1 15,3 1-2-15,4 1 1 16,5 1-1-16,2-1 0 16,7 2 0-16,0 0-2 15,3 0 2-15,-4 0 0 16,-1 0 1-16,-8 0-1 0,-5 0 0 15,-7 0 0 1,-7-4 3-16,-3-4-2 0,3 2 0 16,4 0-1-1,7 4 0-15,11-1-2 0,4 3 1 16,3 0-5-16,-6 0 1 16,-7 0 2-16,-11 0 2 15,-12 0-2-15,-8 0 3 16,-5 0 4-16,0 0-3 15,-5 0 1-15,1-2 2 16,-1-1-2-16,1 0 1 16,0 2-1-16,-4-1-1 15,3 1 1-15,-2 1-2 16,2-2 0-16,-1-1 1 16,2 3-1-16,2-2 0 0,2 2 0 15,0 0 0-15,2 0-2 16,-3 0 2-16,0 0 0 15,-5 0 1-15,0 0 1 16,-2-2-1-16,-1 2 2 16,0-1 8-16,0-1 9 15,0 1-1-15,0-2-2 16,2 0-11-16,-1 0-4 16,2-1 0-16,-1 1-2 15,3 1-1-15,-1-1 1 16,-3 0 0-16,2-1 1 15,-1-3-1-15,1 0 0 16,-2-4 0-16,2-3 0 16,-3-3 0-16,2-4 0 0,-1 1 1 15,-1 1-1-15,2 2 0 16,-2 4 2-16,0 4-2 16,0 2 1-16,0 2 0 15,0 3-1-15,0 0-2 16,0 1 2-16,0-1-2 15,-2-3 2-15,-2 0 0 16,2 0 0-16,-1 0 0 16,2-2 2-16,1 1-1 15,-3 0-1-15,1 4 0 0,1-1 0 16,1 3-1 0,-3 0-1-16,-2 0-3 0,1 0-2 15,-2 0 3-15,-2 0-6 16,4 9-35-16,-3 3-38 15,-1-7-129-15,-3-5-590 16</inkml:trace>
  <inkml:trace contextRef="#ctx0" brushRef="#br0" timeOffset="-201790.92">28759 6026 792 0,'0'0'161'0,"0"0"-161"16,0 0 4-16,0 0-4 16,0 0 12-16,0 0-10 15,-5 99 30-15,8-33 13 16,-3 12-24-16,0 3-6 0,-13-3-6 16,-22-3-5-16,-12-8-4 15,-13-9-9-15,-2-16-86 16,0-18-199-16,9-22-387 15</inkml:trace>
  <inkml:trace contextRef="#ctx0" brushRef="#br0" timeOffset="-201339.8">29593 5320 666 0,'0'0'45'0,"0"0"-30"0,0 0 94 16,-114 19-38-16,71 1-27 16,-2 8 12-16,2 10-2 15,1 12-17-15,5 7-12 16,7 11-3-16,12 5 6 15,6 7-11-15,12 0-13 16,0-2 0-16,10-11-4 16,15-9 0-16,5-10-1 15,1-9 1-15,4-10-20 16,0-10-82-16,2-12-239 16,2-7-330-16</inkml:trace>
  <inkml:trace contextRef="#ctx0" brushRef="#br0" timeOffset="-201042.4">29730 5727 752 0,'0'0'91'16,"-88"0"-45"-16,43 23 28 15,3 9-24-15,2 8-21 16,13 4-11-16,14 4 4 15,13-3-20-15,0-1-2 16,24-8-3-16,11-8 2 16,10-11-5-16,4-11-13 15,-1-6-13-15,-6-1-8 16,-12-18 40-16,-13-6 5 0,-14-3 15 16,-3-5 13-1,-23 0-5-15,-22 6-13 0,-17 6-15 16,-13 9 0-16,-9 7-20 15,4 5-196-15</inkml:trace>
  <inkml:trace contextRef="#ctx0" brushRef="#br0" timeOffset="-197750.95">29494 5842 116 0,'0'0'122'15,"0"0"-122"-15,0 0 0 16,0 0 24-16,0 0-3 16,92-68 51-16,-76 61-34 15,-5 3 6-15,-6 3 19 16,-4-1 11-16,-1 2 1 16,0 0-10-16,0 0-2 15,0 0-8-15,0 0-6 16,0 0-9-16,0 0-11 0,0 0-6 15,0 0-2-15,0 0-6 16,0 0-9-16,-16 8 0 16,-9 9 9-16,-6 4-5 15,-4 5 2-15,4-1-2 16,3 2-6-16,8 0-1 16,4-2 1-16,7 0-1 15,7-2 3-15,2 0 0 16,0-1 8-16,12-1-4 15,6-1 3-15,0 0-2 16,3-6 1-16,1-2-10 16,3-5 5-16,1-6-6 0,5-1 12 15,5 0-7-15,-5-8 0 16,0-5-1-16,-6-4-2 16,-6 1 4-16,-4-4-3 15,-6 4-2-15,-3-4-1 16,0 1 1-16,-3-1 0 15,0-4 2-15,1 0 0 16,-3-5-2-16,2 2-2 16,-3 1 0-16,0 6 0 15,0 8 1-15,0 1 0 16,0 3 1-16,-3 0 0 16,-2 1-2-16,-1 3 2 15,1-1-1-15,-1 1 1 0,2 0-1 16,-1-1 0-16,-2 0 2 15,1-1-3-15,-2 1 2 16,1 0-2-16,-2 4-1 16,2-1 1-16,-4 2-2 15,-1 0 0-15,2 0 1 16,-2 0-2-16,-2 5 1 16,4 6 2-16,-1 2-5 15,0 4 5-15,2 3-2 16,2 4 2-16,2 3 0 15,2 1-1-15,1 2 1 16,1-2-1-16,1-1 1 0,0-4-2 16,0-2-15-1,8-6-74-15,3-6-225 0</inkml:trace>
  <inkml:trace contextRef="#ctx0" brushRef="#br0" timeOffset="-183847.74">30372 8428 876 0,'0'0'68'16,"0"0"-59"-16,0 0 0 15,0 0 30-15,0 0 10 0,0 0 12 16,0 0-20-16,0 14-20 15,0 6-13-15,4 12 4 16,5 11 19-16,1 10-4 16,0 6-12-16,-4 5 0 15,-4-2-14-15,-2 1 0 16,-9-6 7-16,-28-3-8 16,-21-6 0-16,-22-9-37 15,-15-10-82-15,-1-12-147 16,13-14-337-16</inkml:trace>
  <inkml:trace contextRef="#ctx0" brushRef="#br0" timeOffset="-182424.85">31109 7645 529 0,'0'0'224'0,"0"0"-206"16,0 0 6 0,0 0 52-16,0 0 1 0,0 0 0 15,0 0-35-15,-13-9-25 16,10 9-11-16,-7 2-4 15,-10 14 5-15,-1 7 16 16,-4 0 8-16,1 2-2 16,0 5-8-16,1 3-7 15,-2 3 6-15,0 8-1 16,0 5-3-16,3 9 12 16,5 9-13-16,5 1 2 15,9 0 6-15,3-6-16 0,0-9-6 16,23-10 2-1,11-7-1-15,16-10-2 0,16-7-4 16,11-9-44-16,3-10-49 16,-1 0-119-16,-17-12-412 15</inkml:trace>
  <inkml:trace contextRef="#ctx0" brushRef="#br0" timeOffset="-181975.26">31343 8042 334 0,'0'0'0'16,"0"0"-9"-16,0 0 9 15,0 0 73-15,0 0 9 0,0 0-34 16,-8-14-21-16,8 14-15 15,0 0-3-15,0 0 0 16,0 0-8-16,0 0 1 16,0 0-2-16,0 0-6 15,0 0-24-15,0 0 10 16,0 0 8-16,0 0 1 16,0 0 8-16,0 0-3 15,0 0-5-15,0 0-17 16,0 0-40-16,0-3-175 15</inkml:trace>
  <inkml:trace contextRef="#ctx0" brushRef="#br0" timeOffset="-179527.82">31351 8174 18 0,'0'0'30'16,"0"0"12"-16,0 0 3 15,0 0-1-15,0 0 7 16,0 0 5-16,0 0-12 16,0 0 1-16,0 0-3 15,0 0-6-15,0 0 4 16,0 0 5-16,0-1-1 15,0 1 0-15,0 0 4 16,0 0 9-16,0 0 9 16,0 0-11-16,0 0 0 15,0-3-12-15,0-2-8 16,2 3-7-16,-1-4-7 0,2 0-5 16,2 1 7-16,1-1-8 15,2 1-7-15,3-2-4 16,3 1-2-16,5-1-1 15,2 3-1-15,0 3-1 16,3-2 1-16,-1 3-3 16,1 0 3-16,0 0 1 15,-4 0 0-15,0 0-2 16,-2 0 2-16,-4 10-2 16,-5-3-4-16,-5 5 0 0,-4 5-3 15,0 4 6 1,0 6 2-16,-12 3 1 0,-7-1-1 15,-4-4 0-15,-1-7 2 16,1 0-1-16,0-6 0 16,7 0 0-16,1-4 2 15,7-3 0-15,5-2-3 16,2-3 0-16,1 0 0 16,0 3-4-16,0-1-3 15,3 5-4-15,9 2 11 16,3 1 0-16,0 0 4 15,0 2-4-15,0 1 0 16,-2 1 0-16,-3 2 0 0,1 0 0 16,-2 3 0-1,-5 3-4-15,-4 1 4 0,0 5 2 16,0 3-1-16,0 2 5 16,-9-1 7-16,-4 0-5 15,-1-4 10-15,-2-5 4 16,-2-2 9-16,-4-4 2 15,-4-5-5-15,-6-4-3 16,-7-5-5-16,-9-3-9 16,-4 0-9-16,-2-13-2 15,5-8-32-15,15-6-51 16,17-6-112-16,17-9-413 16</inkml:trace>
  <inkml:trace contextRef="#ctx0" brushRef="#br0" timeOffset="-156456.53">16055 13825 20 0,'0'0'71'0,"0"0"6"15,0 0 29-15,0 0-55 16,0 0 21-16,0 0 22 16,0 0 21-16,0 0-26 15,3-25-35-15,-3 25-15 16,0 0-9-16,0 0 14 15,-5 0 13-15,-4 0 9 16,-7 0-7-16,-8 0-4 16,-7 0-17-16,-6 0-7 15,-9 3-7-15,-5 6 4 16,-5 4-6-16,1 8 2 0,5 4-8 16,8 8-1-16,4 6 3 15,9 9-2-15,6 8-1 16,10 9 7-16,6 6-6 15,7 4 5-15,2 2 4 16,18-4-14-16,8 2-3 16,10-8-8-16,9-5 1 15,10-9-2-15,4-7-29 16,2-10-67-16,-2-12-56 16,-5-12-196-16</inkml:trace>
  <inkml:trace contextRef="#ctx0" brushRef="#br0" timeOffset="-155379.32">16617 14599 596 0,'0'0'141'0,"0"0"-139"16,0 0 12-16,0 0 63 15,0 0 13-15,0 0-27 16,-41-4 1-16,23 1-13 15,-2 2-31-15,-7-3 1 16,-10 4 0-16,-11-4-4 16,-8 2 1-16,-2 0-2 15,1 1-2-15,11-1-2 16,8 1 1-16,13-1 9 16,10 2-1-16,11 0-5 15,2 0-4-15,2 0-4 16,0 0-3-16,0 0-2 0,0 0 0 15,0 0 0-15,0 0 1 16,0 0-2-16,0 0-1 16,0 0 0-16,0 0 1 15,0 0 0-15,0 0 0 16,0 0-1-16,0 0 2 16,0 0-2-16,0 0 0 15,0 0 0-15,0 0-1 16,0 0-1-16,0 0 1 15,0 0 0-15,0 0-1 16,0 0 1-16,0 0-2 16,0 0 2-16,0 0 0 15,0 0-1-15,0 0 1 0,0 0-1 16,0 0 1-16,0 0-1 16,0 0-1-16,0 0 1 15,0 0-3-15,0 0-1 16,0 0-5-16,0 0-13 15,0 0-27-15,0 3-39 16,2 5-26-16,11 3-144 16,4-7-264-16</inkml:trace>
  <inkml:trace contextRef="#ctx0" brushRef="#br0" timeOffset="-154179.22">16651 14607 498 0,'0'0'138'15,"0"0"-110"-15,0 0 107 16,-104-35-25-16,71 26-49 16,1 1 0-16,-3 3-4 0,2 3-24 15,-1 2-15-15,-1 0-2 16,-1 0 0-16,0 0 2 16,1 3 0-16,4 5 2 15,1 3-10-15,5 3-5 16,4 3 2-16,3 5-2 15,3 2-4-15,5 3 2 16,7 1 0-16,3 0-2 16,0 0 1-16,22 1-1 15,14-2 2-15,12-5-2 16,10-5 2-16,3-7 1 16,0-7-4-16,-4-3-6 15,-5-3 4-15,-9-16 2 16,-4-8 0-16,-8-7-2 0,-10-2-3 15,-6 0-2-15,-9 0 3 16,-6 6-4-16,0 5 8 16,-3 6 0-16,-13 5 1 15,-4 2 2-15,-3 5 6 16,-1 2-6-16,0 5 2 16,6 0-1-16,3 5-1 15,5 14-3-15,3 9 0 16,6 2 2-16,1 4-1 15,6-1 2-15,15-1-3 16,5 0-2-16,5-6 1 16,4-4 1-16,1-9 5 15,-2-7-5-15,-1-6-2 0,-3 0-3 16,-5-10 5-16,-1-11 0 16,-6-8 2-16,-1-3 3 15,-5-1-5-15,-5 2-4 16,-1 6 3-16,-6 8-4 15,0 9 10-15,0 7-5 16,0 1 6-16,-7 1-6 16,-5 14 0-16,-3 7 2 15,4 0 2-15,10 7-1 16,1 0-1-16,0 0-1 16,18-3-1-16,1-2-2 15,3-5 0-15,4-7-6 16,-1-7-6-16,0-5 6 15,0-2 4-15,-2-16 3 0,-2-6 0 16,-6-6 1-16,-2-2-1 16,-5-2 2-16,-3 3-2 15,-2 9 2-15,-3 10-1 16,1 7 10-16,-1 5-1 16,0 3-9-16,0 14-2 15,-6 11 2-15,1 2 2 16,5 6 1-16,0-1-3 15,0-2 1-15,5-2-1 16,7-7 0-16,6-9-1 16,3-10-2-16,2-5 1 0,3-4-5 15,1-20 7-15,1-11 4 16,-3-7-1-16,1-9-1 16,1-10-1-16,1-8 1 15,-1-3-1-15,-6 9-2 16,-8 15 2-16,-5 18-1 15,-7 16 7-15,-1 14 1 16,-3 2-8-16,-21 29-3 16,-7 11 3-16,-6 13 7 15,4 7-2-15,4 2-5 16,7 4 0-16,8 2 0 16,7 2-7-16,7-5-32 15,0-10-92-15,12-16-40 16,3-17-255-16,-3-16-95 0</inkml:trace>
  <inkml:trace contextRef="#ctx0" brushRef="#br0" timeOffset="-154001.22">17135 14591 188 0,'0'0'588'15,"0"0"-504"-15,0 0 70 16,0 0-6-16,0 0-91 15,0 0-38-15,-17-37-12 16,53 37-7-16,18 3-4 16,12 7-55-16,5-1-164 15,2-4-359-15</inkml:trace>
  <inkml:trace contextRef="#ctx0" brushRef="#br0" timeOffset="-153594.48">17807 14371 641 0,'0'0'275'16,"0"0"-261"-16,0 0 75 15,0 0 23-15,0 0-48 16,0 0-14-16,17-21-15 16,34 21-32-16,10 0-3 0,9 11 0 15,6 0-14-15,0-1-82 16,-2-4-126-16,-12-5-310 16</inkml:trace>
  <inkml:trace contextRef="#ctx0" brushRef="#br0" timeOffset="-153411.07">17770 14579 926 0,'0'0'277'0,"0"0"-277"15,0 0 0-15,0 0 23 16,0 0 21-16,106 0-27 0,-13 8-17 15,11 0-51-15,3-7-241 16</inkml:trace>
  <inkml:trace contextRef="#ctx0" brushRef="#br0" timeOffset="-151621.53">19294 13754 436 0,'0'0'86'0,"0"0"55"16,0 0 42-16,0 0-83 15,0 0 6-15,0 0-38 16,8-67-20-16,-8 67-43 15,-4 29-5-15,-22 16 0 16,-11 16 18-16,-9 6 3 16,-2 4-3-16,2 1 5 15,7 0-4-15,9 0-2 16,9-5-6-16,14-8-1 16,7-6-5-16,0-12-3 15,27-7-1-15,11-10 7 16,12-10-8-16,2-7 3 0,2-7-4 15,-10 0 1-15,-11-7-8 16,-15-11 1-16,-12-5 7 16,-6-4-2-16,-3-1-5 15,-16 0 4-15,-5 0 1 16,-2 3-1-16,3 6 2 16,5 5 1-16,4 5 0 15,10 5 0-15,4 2 4 16,0 0-4-16,0 2-1 15,16-2-8-15,11 1 1 16,7-1 0-16,2 2 2 16,-2 0 0-16,-5 0 6 15,-9 0 0-15,-6 0 0 0,-9 0 1 16,-2 0-1-16,-2 5 0 16,-1 9 0-16,0 8 17 15,0 8-5-15,-3 4 7 16,-6 1 3-16,2 3-5 15,-2-1-8-15,6-2-9 16,0 2-2-16,3-1-9 16,0 0-63-16,21-6-93 15,8-10-320-15</inkml:trace>
  <inkml:trace contextRef="#ctx0" brushRef="#br0" timeOffset="-149976.82">19768 14519 31 0,'0'0'186'0,"0"0"-166"16,0 0 85-16,0 0 26 16,0 0 13-16,0 0 6 15,-14-16-26-15,14 16-47 16,0-1-19-16,0-1-6 16,12-3-31-16,15 2-20 15,10 3-1-15,12 0 0 16,5 0 4-16,-2 0-4 15,-7 10-7-15,-15 0 6 16,-17 4-1-16,-13 0-11 16,0 4-7-16,-29 3 13 0,-13 1-2 15,-9-2-10-15,2-1 8 16,1-5 8-16,11 0 3 16,7-3 0-16,11-2-3 15,8-2 1-15,6-1-1 16,5-2-3-16,0 2 0 15,0 1 3-15,14 1 2 16,8 3 1-16,7-1 9 16,0 1-2-16,3 4 7 15,1 0 2-15,-4 6-7 16,-2 3-2-16,-9 5-4 16,-9 1-3-16,-9 1 5 15,0 1-3-15,-16-4 7 0,-12-3 16 16,-11-6 10-16,-12-6-1 15,-5-5 5-15,-6-5-10 16,0-3-9 0,5-3-4-16,12-16-12 0,14-6-4 15,22-8-8-15,9-12-42 16,34-9-124-16,21-10-378 16</inkml:trace>
  <inkml:trace contextRef="#ctx0" brushRef="#br0" timeOffset="-149732.12">20534 14340 783 0,'0'0'234'15,"0"0"-226"-15,0 0 55 16,0 0 25-16,0 0-41 16,0 0-31-16,102-5-16 15,-26 3 0-15,4-1-6 16,1-2-66-16,-11-2-121 16,-12-7-271-16</inkml:trace>
  <inkml:trace contextRef="#ctx0" brushRef="#br0" timeOffset="-149494.87">20840 13967 776 0,'0'0'161'0,"0"0"-124"16,0 0 88-16,0 0-43 15,0 0-51-15,0 0-17 16,-39 70 49-16,39-9-20 15,5 7-17-15,8 7-15 16,-1-3-10-16,0-5-1 0,-6-1-4 16,1-7-12-1,3-5-55-15,3-5-91 0,3-12-256 16</inkml:trace>
  <inkml:trace contextRef="#ctx0" brushRef="#br0" timeOffset="-149192.91">21435 13796 588 0,'0'0'354'0,"0"0"-344"16,0 0 1-16,0 0 65 16,-67 112 25-16,67-39-25 15,0 8-26-15,0 6-5 16,3-2-26-16,-2-9-14 16,-1-9-4-16,0-3-1 15,0-8-24-15,0-5-58 16,-3-8-83-16,3-16-264 15</inkml:trace>
  <inkml:trace contextRef="#ctx0" brushRef="#br0" timeOffset="-148840.85">21422 13721 656 0,'0'0'44'0,"0"0"-28"15,0 0 46-15,0 0-20 16,0 0-11-16,104-59-9 16,-59 84-2-16,-2 9-10 0,-1 0-8 15,-4 2-1-15,-8-2 1 16,-8 2-2-16,-11-1 0 15,-11 2 0-15,0 5 4 16,-22-3 23-16,-19-3-4 16,-17-5 5-16,-13-4-2 15,-8-8-6-15,-2-3-14 16,10-3-6-16,12-4 0 16,24-4-4-16,18-2-74 15,17-3-222-15</inkml:trace>
  <inkml:trace contextRef="#ctx0" brushRef="#br0" timeOffset="-148210.17">21693 14401 841 0,'0'0'33'0,"0"0"30"15,0 0 68-15,0 0-81 0,0 0-31 16,0 0-17-16,45-18-2 15,-9 18 0-15,2 8 0 16,-5 4 0-16,-6 2-4 16,-12 0 2-16,-9 2-3 15,-6 0-10-15,-1 0 6 16,-19 0 4-16,-4-2 1 16,-3 2 3-16,1-2 1 15,0-2 0-15,4 0 1 16,7 0-1-16,4-3 1 15,6 0-2-15,5-3 1 16,0 2 0-16,0-2 0 0,7-1 4 16,9 5-1-16,5-4 9 15,1 3-4 1,0 0-8-16,-2 3 3 0,-2 0 0 16,-4 5 3-16,-5 2-2 15,-2 3 2-15,-3 2-1 16,-1 4 0-16,-3-2-2 15,0-1-2-15,-6 1 4 16,-14-3-5-16,-9-7 4 16,-6-2 9-16,-7-7-4 15,-4-7-3-15,-3 0 1 16,2-11-6-16,6-17-1 16,12-7-2-16,22-9-31 15,7-7-88-15,28-12-310 16</inkml:trace>
  <inkml:trace contextRef="#ctx0" brushRef="#br0" timeOffset="-147829.86">22567 13542 633 0,'0'0'152'0,"0"0"-109"15,-92-11 76-15,62 14-33 16,-3 22-14-16,-1 17-5 15,1 20-10-15,0 13-6 16,6 12-16-16,5 2-10 16,7 5-7-16,6 2 0 15,2 0-11-15,5-5-4 16,2-5 0-16,9-5-3 16,22-7-8-16,17-7-75 15,13-9-60-15,11-14-339 0</inkml:trace>
  <inkml:trace contextRef="#ctx0" brushRef="#br0" timeOffset="-146618.04">23347 13793 407 0,'0'0'88'16,"0"0"34"-16,0 0 63 15,0 0-89-15,0 0-26 16,0 0-1-16,-61-34-25 16,33 41-8-16,-5 20-7 0,-4 9 12 15,-1 9-12-15,1 8 1 16,6 9-2-16,7 8 2 15,5 3-2-15,6-1-6 16,8-4-16-16,5-5 0 16,13-4-6-16,24-5-1 15,22-7-31-15,15-5-78 16,11-16-178-16</inkml:trace>
  <inkml:trace contextRef="#ctx0" brushRef="#br0" timeOffset="-145901.6">23626 14222 710 0,'0'0'138'0,"0"0"-121"0,0 0 111 16,0 0-63-16,0 0-19 16,0 0-37-16,42-27-4 15,-5 27-5-15,2 6 1 16,-1 5-1-16,-9 1 0 16,-5-2-2-16,-11-1 2 15,-7 1-6-15,-6 0-4 16,0 2 3-16,0-3-5 0,-11 3-2 15,-6 0-14 1,-2 0-10-16,-2 1 6 0,-2-1 3 16,3 1-6-16,6 0 1 15,4-2 9-15,7 0 8 16,3 0 8-16,0-1-2 16,1-2 0-16,10 1 11 15,-1-1 0-15,4 1 2 16,0 1 5-16,2 0 0 15,-5 0 10-15,-2 2-4 16,-3 1 1-16,-3 3 1 16,-3 4 12-16,0-1-7 15,0 5-14-15,-4-2 2 16,-10 0-3-16,-7-3-4 16,-4-2 4-16,-5-7 0 0,-2-3 4 15,-4-7 7-15,-2 0 0 16,5-3 6-16,5-18-11 15,9-8-11-15,14-10-10 16,5-9-93-16,33-8-262 16</inkml:trace>
  <inkml:trace contextRef="#ctx0" brushRef="#br0" timeOffset="-145653.51">24147 13470 783 0,'0'0'134'0,"0"0"-121"15,0 0 1-15,0 0 59 16,100 135 21-16,-45-39-21 16,6 13-26-16,-1 12-21 15,-14 1-18-15,-13-5-5 16,-24-5-3-16,-15-10-2 15,-45-6 2-15,-31-9 0 16,-31-9-43-16,-23-8-43 16,-19-11-149-16,-17-9-372 15</inkml:trace>
  <inkml:trace contextRef="#ctx0" brushRef="#br0" timeOffset="-144680.42">17969 15542 810 0,'0'0'82'0,"0"0"-6"16,0 0 11-16,0 0-41 16,0 0-11-16,0 0 4 15,70-9-16-15,-9 9-10 16,18 1-13-16,10 8-7 15,4-2-66-15,-7-7-224 16,-14 0-442-16</inkml:trace>
  <inkml:trace contextRef="#ctx0" brushRef="#br0" timeOffset="-144502.23">18036 15749 893 0,'0'0'163'0,"0"0"-160"16,0 0-2-16,0 0 60 15,137-8-40-15,-56 3-21 16,7-2-33-16,-6-3-185 16</inkml:trace>
  <inkml:trace contextRef="#ctx0" brushRef="#br0" timeOffset="-140067.93">19147 15402 455 0,'0'0'85'16,"0"0"23"-16,0 0 40 15,0 0-45-15,0 0-35 16,0 0-7-16,0 0-19 16,-54-24-18-16,23 41 2 0,-2 7-6 15,-1 2-6-15,2 6-1 16,6 3 0-16,0 3-2 16,6 3 11-16,4 5-7 15,6 0-5-15,6 0 4 16,4-3-9-16,0-4 4 15,7-2-5-15,13-6-3 16,5-2 2-16,3-7 5 16,4-7-8-16,-1-5 0 15,3-6 1-15,-2-4 0 16,-4 0 0-16,-4-17 3 16,-11-6-2-16,-3-5-2 15,-7-4-2-15,-3 4-3 0,0 1 5 16,-1 7-2-1,-5 4 2-15,-1 3 0 0,2 4 0 16,4 1-1-16,1 6 2 16,0 1-2-16,0 0 1 15,0 1-7-15,1 0-8 16,15 0-9-16,4 0 18 16,4 0 2-16,-2 0-1 15,-1 2 2-15,-6 3 3 16,-3-2-1-16,-5-2 0 15,-5 0 1-15,-2-1-1 16,0 2 0-16,0 2-1 0,0 5 2 16,0 3 15-1,-2 5 0-15,-1 1-5 0,2 2-1 16,-2 4 2-16,3 1-5 16,0 4-3-16,0-1-2 15,0-1-1-15,0 0 0 16,0 0-26-16,0-4-65 15,3-5-165-15,4-8-545 16</inkml:trace>
  <inkml:trace contextRef="#ctx0" brushRef="#br0" timeOffset="-139418.62">19509 15816 696 0,'0'0'128'0,"0"0"-50"16,0 0 52 0,0 0-59-16,0 0-39 0,0 0-17 15,-28-14-15-15,49 14 3 16,13 5 0-16,5 4 1 16,-2 3 1-16,-5 0-4 15,-10-2-1-15,-11-1-3 16,-7 2 2-16,-4 0-6 15,0 4 7-15,-6 2 0 16,-9-2 1-16,-4 1-1 16,-2-2 0-16,3-2 0 15,3 1-3-15,5-1 0 16,3-2-3-16,4-3-1 16,3 3 0-16,0-3 1 15,0 1 3-15,0-2-1 0,8 4 3 16,6-1-1-16,0 2 2 15,2-2 1-15,-2 4-1 16,-3-1 2-16,-2 2-2 16,-4 3 0-16,-2 2 3 15,-3 1 3-15,0 1-4 16,0 1 6-16,-10 2-4 16,-9-2 4-16,-10-2 2 15,-7-1 4-15,-8-5-4 16,-4-3-6-16,-4-6-1 15,6-5-3-15,10 0-3 16,14-20-23-16,20-9-74 16,8-8-168-16,36-11-524 15</inkml:trace>
  <inkml:trace contextRef="#ctx0" brushRef="#br0" timeOffset="-139220.27">19964 15807 609 0,'0'0'446'15,"0"0"-442"-15,0 0 48 16,0 0 7-16,0 0-17 16,0 0-22-16,133-8-18 15,-67 8-2-15,1 0-47 16,-2 0-149-16,-11 0-266 0</inkml:trace>
  <inkml:trace contextRef="#ctx0" brushRef="#br0" timeOffset="-139003.39">20216 15587 965 0,'0'0'38'0,"0"0"30"15,0 0-5-15,0 0-5 0,-80 67-13 16,73-23-8 0,2 4-1-16,3 8-23 0,2 1-6 15,-1 3-7-15,-1-1-8 16,1-6-50-16,1-6-104 16,0-10-401-16</inkml:trace>
  <inkml:trace contextRef="#ctx0" brushRef="#br0" timeOffset="-138007.54">20927 15534 606 0,'0'0'118'16,"0"0"23"-16,0 0 5 16,0 0-56-16,0 0-37 15,0 0-27-15,0 11-24 0,0 23 2 16,0 7 35-1,0 9-19-15,10 2-8 0,0 1-1 16,-1 0-6-16,0 0-2 16,-4 3-3-16,-4-4-2 15,-1-7-18-15,0-4-54 16,0-15-122-16,0-9-263 16</inkml:trace>
  <inkml:trace contextRef="#ctx0" brushRef="#br0" timeOffset="-137651.44">20973 15448 646 0,'0'0'25'0,"0"0"-14"15,0 0 50-15,0 0-40 16,0 0 2-16,0 0 14 16,83-35-17-16,-38 35 3 15,0 0-12-15,-5 0-7 16,-7 0-1-16,-9 4 3 16,-9 3 12-16,-8 2 2 15,-7 5-17-15,0 7 6 16,-19 8 31-16,-13 0-7 0,-8 1-17 15,-5 1-9 1,0-5-2-16,4 1-1 0,7-7-2 16,8-2-2-16,11-6-9 15,7-4-58-15,8-4-93 16,4-4-173-16</inkml:trace>
  <inkml:trace contextRef="#ctx0" brushRef="#br0" timeOffset="-137142.84">21258 15837 967 0,'0'0'10'0,"0"0"2"15,0 0 98-15,0 0-92 16,0 0-18-16,95-24 2 15,-47 24-2-15,-5 6-11 16,-9 2-2-16,-13 3-30 16,-11-1-11-16,-10 1 23 15,0 2 13-15,-8-1 14 16,-15 3 4-16,-4 0 0 16,1-1 0-16,3 0 1 15,6 0-2-15,8 0 1 0,5-1-1 16,4-1-1-16,0-2 0 15,2 0 1-15,7-2-1 16,3-2 2-16,0 2 0 16,-2 0 1-16,-1 1 6 15,-1 1-1-15,-4 1 8 16,1 4-3-16,2-1-3 16,-1 3-1-16,1 5-1 15,0 0-2-15,-4 0-8 16,-3-1 8-16,0-4-7 15,-14-2 6-15,-10-6 2 16,-6-4 18-16,-1-5 9 0,0 0 3 16,2-2-18-1,7-18-9-15,8-8-8 0,14-11-7 16,7-11-67-16,30-16-244 16</inkml:trace>
  <inkml:trace contextRef="#ctx0" brushRef="#br0" timeOffset="-136556.17">21972 15383 722 0,'0'0'249'0,"0"0"-237"15,0 0 50 1,0 0-11-16,-91 9-12 0,69 21-4 15,3 6 3-15,3 7-7 16,4 6-14-16,1-1-9 16,5 2-3-16,1 0 0 15,5 0-2-15,0-5-3 16,0-5 1-16,3-4-1 16,14-6-4-16,5-9-1 15,5-3-11-15,1-9-21 16,0-9-4-16,1 0-4 15,-7-6 11-15,-10-15 16 16,-6 0 9-16,-6-4 0 16,-3 1 8-16,-15 1 1 0,-4 4 4 15,-1 5 10-15,6 6 4 16,8 4-8-16,6 2 7 16,3 2-3-16,0-2-5 15,6 2-9-15,17 0-7 16,12 0 7-16,4 0 2 15,-2 0-2-15,-8 0 0 16,-7 0 2-16,-8 0 2 16,-9 0-1-16,-4 0 15 15,-1 0 9-15,0 0-5 16,0 6-15-16,0 9-6 16,0 5 17-16,-6 4-6 15,3 3-5-15,2 6-5 0,1 2-1 16,0 2-1-16,0-2-3 15,7-1-22-15,9-5-47 16,1-8-118-16,-1-8-351 16</inkml:trace>
  <inkml:trace contextRef="#ctx0" brushRef="#br0" timeOffset="-136120.69">22331 15833 394 0,'0'0'132'0,"0"0"-13"16,0 0 23-16,0 0-41 15,0 0-29-15,0 0-5 16,2 0-17-16,5 0-34 16,9 0-13-16,6 8 7 15,5 3-10-15,-1 2-1 16,-3 2-17-16,-10 2-6 16,-5 3 7-16,-8 3 7 15,0 0 5-15,-5 3 5 16,-13 0 1-16,-7-3 32 0,-3 1 8 15,-2-1-16-15,3 1-1 16,6-2-3-16,11-2-11 16,7-3-7-16,3-3 0 15,6-2-1-15,20-7-2 16,13 0-2-16,10-5-81 16,1 0-109-16,-1-14-241 15</inkml:trace>
  <inkml:trace contextRef="#ctx0" brushRef="#br0" timeOffset="-135883.05">22844 15695 955 0,'0'0'35'0,"0"0"87"16,0 0-24-16,0 0-41 16,0 0-31-16,83-12-17 15,-27 12 5-15,6 3-14 16,0 2-7-16,1-1-55 16,-6-4-133-16,-13 0-311 15</inkml:trace>
  <inkml:trace contextRef="#ctx0" brushRef="#br0" timeOffset="-135691.26">23058 15481 395 0,'0'0'542'0,"0"0"-514"16,0 0 62-16,0 0-52 15,0 0 23-15,0 0-6 16,-57 107-18-16,54-55-16 15,3 1-19-15,0 2-2 16,0-1-31-16,15-6-128 0,1-2-398 16</inkml:trace>
  <inkml:trace contextRef="#ctx0" brushRef="#br0" timeOffset="-135129.2">23757 15426 298 0,'0'0'165'0,"0"0"-8"16,0 0 51-16,0 0-63 15,0 0-26-15,0 0-48 16,0-4-38-16,0 35-26 15,2 13 44-15,1 7-16 16,-2 5-20-16,2 3 2 16,-1 0 0-16,1-1-9 15,-2-1-8-15,3-3-1 16,-1-4-1-16,0-8-46 16,2-8-57-16,3-11-109 15,2-17-315-15</inkml:trace>
  <inkml:trace contextRef="#ctx0" brushRef="#br0" timeOffset="-134800.96">23859 15407 94 0,'0'0'613'16,"0"0"-607"-16,0 0 19 15,0 0 13-15,0 0-30 16,0 0 17-16,88-65-8 0,-43 65 24 16,1 12-18-16,-3 3-5 15,-4-4-7-15,-8 4 0 16,-11 2-3-16,-9 1-7 16,-11 6-1-16,0 5 1 15,-23 0 20-15,-10 1-3 16,-12-3-7-16,-1-3-9 15,-2-4 2-15,3-3-4 16,5-2 0-16,11-6-25 16,12-1-92-16,14-5-142 15,3-3-301-15</inkml:trace>
  <inkml:trace contextRef="#ctx0" brushRef="#br0" timeOffset="-134233.82">24193 15855 902 0,'0'0'24'15,"0"0"-4"-15,0 0 12 16,0 0-4-16,0 0-19 15,109-15-8-15,-72 15-1 0,1 0-12 16,-6 10-25 0,-6-1-23-16,-11 2 16 0,-8 0 10 15,-7-1 15-15,0 2-17 16,-21-2 27-16,-9 2 9 16,-4 0 3-16,1 1 3 15,3-1-5-15,8 1-1 16,8-2-1-16,7-4 1 15,6 2 3-15,1-2-1 16,0 1 11-16,5 0 11 16,8-4 2-16,2 3-9 15,-1-3 6-15,0 0 4 16,-1-2 2-16,-4 3-1 16,-1-2 10-16,2 1-5 15,-2 4-18-15,1 2-7 0,1 4-7 16,-4 0-1-16,-2 3 0 15,-2 5-1-15,-2 0 1 16,0 1-8-16,-6 0 8 16,-15-4-1-16,-6-3 1 15,-4-6 1-15,1-7 10 16,-1-3-6-16,2-3 4 16,6-18-6-16,8-10-3 15,13-13-22-15,2-10-107 16,34-12-187-16</inkml:trace>
  <inkml:trace contextRef="#ctx0" brushRef="#br0" timeOffset="-133992.13">24737 15407 947 0,'0'0'30'15,"0"0"-13"-15,0 0 27 16,0 0 27-16,-23 101-6 16,23-50-5-16,0 3-22 15,7 3-17-15,2 2-13 16,-2-2-8-16,1-3-6 16,-3 0-3-16,-1-3-36 15,-4-6-50-15,0-9-111 16,0-13-344-16</inkml:trace>
  <inkml:trace contextRef="#ctx0" brushRef="#br0" timeOffset="-133618.83">24764 15500 317 0,'0'0'361'16,"0"0"-357"-16,0 0 50 16,0 0-7-16,-25-73-3 0,36 63-27 15,12 1-10-15,9 1 0 16,2 6-4-16,2 1-3 16,-2 1 0-16,-7 0 2 15,-3 0-1-15,-3 5 11 16,-8 4 4-16,-1 5 13 15,-8 5-6-15,-4 10 1 16,0 5 5-16,-13 4-9 16,-9 0-8-16,-10-1-11 15,-2-5 0-15,-3-4 0 16,-1-6-1-16,6-5 0 16,3-5-4-16,10-8-35 15,9-4-18-15,10 0-98 0,0-13-193 16</inkml:trace>
  <inkml:trace contextRef="#ctx0" brushRef="#br0" timeOffset="-133199.34">25040 15845 802 0,'0'0'39'16,"0"0"-8"-16,0 0 26 15,0 0-6-15,93-17-25 16,-73 17-4-16,-1 0-13 16,-5 0-5-16,-3 8-4 15,-5 0-1-15,-1 0-2 16,-5 2-3-16,0 0 3 15,0 2 2-15,-8 3 2 16,-7 0 4-16,-1 2 0 16,-4 3-4-16,2 1 1 15,1 2-1-15,1-3 0 16,5-4 0-16,5-1 1 16,6-3 0-16,0-4 1 15,0 1 4-15,14-8 8 16,15 1 6-16,10-2-19 0,7 0-2 15,8 0-52-15,1-10-81 16,-2-10-170-16,-2-8-223 16</inkml:trace>
  <inkml:trace contextRef="#ctx0" brushRef="#br0" timeOffset="-132587.43">25656 15233 465 0,'0'0'222'0,"0"0"-141"15,0 0 28-15,0 0-30 16,0 0-15-16,0 0-24 15,-85 52-1-15,81-12-14 16,1 9 1-16,3 2-6 16,0 1-14-16,0-1 0 15,1-3-5-15,13-6-1 16,-1-4-1-16,5-7 1 0,-1-6-7 16,0-8-20-1,0-10-10-15,-4-5-1 0,1-2-4 16,-7 0 34-1,0-13 6-15,-7-3-1 0,0-2 3 16,-11-2-1-16,-10 3 0 16,-2 3 1-16,4 2 1 15,5 4 6-15,10 6-1 16,4 0-2-16,0 2 1 16,7 0-4-16,20 0-1 15,8 0-2-15,5 0 2 16,-3 0 2-16,-7-1-1 15,-9-2 1-15,-9 2 18 16,-8-1 18-16,-4 2 13 0,0 0-5 16,0 0-12-1,0 0-21-15,0 0-13 0,0 16 0 16,-4 9 2-16,-2 8 4 16,3 0-5-16,2 5 0 15,1-4-1-15,0 1-3 16,0-3-16-16,0-1-40 15,4-6-86-15,3-8-281 16</inkml:trace>
  <inkml:trace contextRef="#ctx0" brushRef="#br0" timeOffset="-132354.67">26025 15662 926 0,'0'0'137'16,"0"0"-21"-16,0 0-17 16,0 0-36-16,0 0-61 15,0 0 13-15,-12 36-9 16,12-2 5-16,0 6-9 16,0-1 0-16,0 0-2 15,-2-2-10-15,2 1-29 16,0-1-46-16,0-7-76 15,0-10-252-15</inkml:trace>
  <inkml:trace contextRef="#ctx0" brushRef="#br0" timeOffset="-132112.22">26265 15612 337 0,'0'0'594'15,"0"0"-523"-15,0 0 29 16,0 0-31-16,0 0-17 0,0 0-43 16,103-11-7-1,-71 11-2-15,4 0-22 0,2 0-116 16,-4 0-315-16</inkml:trace>
  <inkml:trace contextRef="#ctx0" brushRef="#br0" timeOffset="-131906.32">26396 15366 819 0,'0'0'125'0,"0"0"-52"15,0 0-13-15,0 0-28 16,-28 78 53-16,25-24-36 0,-1 5-21 16,-3 4-18-1,1-2-9-15,-1-1-1 0,-2-4-30 16,0-6-83-16,0-9-185 16</inkml:trace>
  <inkml:trace contextRef="#ctx0" brushRef="#br0" timeOffset="-131208.58">26844 15257 709 0,'0'0'101'16,"0"0"-82"-16,0 0 54 15,0 0 23-15,22 106-9 16,-20-58-24-16,-1 2-15 16,4 4-23-16,2 1-8 15,0-2-15-15,4 0-2 16,2-5-1-16,1-2-10 15,2-6-56-15,-1-6-123 16,-6-12-281-16</inkml:trace>
  <inkml:trace contextRef="#ctx0" brushRef="#br0" timeOffset="-130822.12">26985 15229 461 0,'0'0'21'0,"0"0"92"16,0 0-8-16,0 0 11 15,71-72-33 1,-57 72-47-16,1 0-4 0,6 0-18 15,3 8-6-15,1 4-1 16,-1 4-6-16,-3 3 0 16,-6 2-1-16,-9 8-3 15,-6 4-3-15,0 2 6 16,-12 1 3-16,-11 0 0 16,-8-5-1-16,-6-6 3 15,-6-5-4-15,-3-6 2 16,2-2 4-16,5-8-3 15,11-4-3-15,9 0 0 0,8 0-1 16,10-11-39-16,1-6-106 16,16-5-221-16</inkml:trace>
  <inkml:trace contextRef="#ctx0" brushRef="#br0" timeOffset="-130160.66">27467 15623 631 0,'0'0'214'15,"0"0"-173"-15,0 0 92 16,0 0-65-16,0 0-28 16,0 0-34-16,42-22-6 15,-1 22 0-15,1 3-1 16,-4 6 0-16,-10 1-3 15,-10-1-11-15,-12 1-14 16,-6 0 0-16,0 3 12 0,-21 1 6 16,-9-2 1-16,-4 1 2 15,1-2 1-15,6 1-6 16,9-1-10-16,6-1-14 16,9 0-30-16,3-2-5 15,0 1 21-15,11-1 45 16,4-1 5-16,0-2 2 15,-2 4 10-15,-1-5 14 16,0 4 3-16,-2-1 0 16,3 3-7-16,1 4-1 15,0 1-7-15,2 3-2 16,-1 2-5-16,0 5-6 16,-5 2-3-16,-4 2 1 0,-6 2-2 15,0-5 1 1,-15-5 3-16,-13-4 2 0,-5-6 8 15,-6-7 10-15,1-4-4 16,3 0 8-16,6-15-11 16,9-10-2-16,10-11-11 15,10-9-44-15,17-6-213 16,22-9-366-16</inkml:trace>
  <inkml:trace contextRef="#ctx0" brushRef="#br0" timeOffset="-129923.93">27988 15170 692 0,'0'0'267'0,"0"0"-246"16,0 0 3-16,0 0 47 15,-11 96 24-15,11-37-32 16,6 3-10-16,5 2-18 15,-1 1-22-15,-3 1-13 16,-2-5 0-16,-2-4 0 16,-3-5-9-16,0-9-50 15,-2-5-47-15,-10-13-127 0,-1-9-290 16</inkml:trace>
  <inkml:trace contextRef="#ctx0" brushRef="#br0" timeOffset="-129558.3">28017 15194 320 0,'0'0'434'15,"0"0"-416"-15,0 0 57 16,0 0-7-16,0 0-18 15,14-73-22-15,8 73-23 16,7 0 9-16,2 0-7 0,3 0-5 16,1 8-2-16,0 3 0 15,-4 2-1-15,-6 2-1 16,-5 4-1-16,-7 3 1 16,-6 2 1-16,-7 6-3 15,0 3 1-15,-13 1 3 16,-16-1 0-16,-8-1-1 15,-4-5-1-15,-2-5-3 16,6-5 1-16,4-3-8 16,8-6-25-16,7-4-54 15,6-4-135-15,12 0-129 16</inkml:trace>
  <inkml:trace contextRef="#ctx0" brushRef="#br0" timeOffset="-129174.27">28277 15615 809 0,'0'0'19'15,"0"0"-3"-15,0 0 59 16,94-7-25-16,-66 7-40 15,-4 0-5-15,-6 0-3 0,-7 3-2 16,-5 2 0 0,-2 4-4-16,-3-1 0 0,-1 2 4 15,0 5 3-15,-11-3 8 16,-8 4-5-16,-6 0 9 16,-2 1 1-16,2 2-2 15,1-1-7-15,12 1 3 16,9 3 1-16,3-3-4 15,5-2 3-15,17 0 2 16,9-5 0-16,7-2-6 16,5-5-6-16,6-5-23 15,2 0-95-15,-2-7-166 16,2-11-50-16</inkml:trace>
  <inkml:trace contextRef="#ctx0" brushRef="#br0" timeOffset="-128897.89">28748 15109 738 0,'0'0'72'16,"0"0"30"-16,0 0 7 15,0 0-63-15,0 0-4 16,-3 104 46-16,14-42-35 15,-1 7-18-15,-4 4-20 16,-3 2-10-16,-3-1 0 0,0-3-4 16,0-4-1-16,-12-8-5 15,-6-6-34-15,2-11-67 16,4-9-82 0,6-13-185-16,6-11-199 0</inkml:trace>
  <inkml:trace contextRef="#ctx0" brushRef="#br0" timeOffset="-128547.54">28824 15107 478 0,'0'0'24'15,"0"0"70"-15,0 0-10 16,0 0 14-16,0 0-57 16,91-32-21-16,-65 32-9 15,2 12-10-15,-1 8 1 16,-2 2-2-16,-4 8 0 16,-6 5-2-16,-7 4 2 15,-8 7-1-15,0-2 2 16,-6-1-2-16,-14-4 1 15,-7-7 0-15,-4-5 6 0,-3-8 0 16,2-7-3-16,4-3 2 16,6-5-5-16,5-3-8 15,8-1-34-15,9 0-98 16,0-14-151-16</inkml:trace>
  <inkml:trace contextRef="#ctx0" brushRef="#br0" timeOffset="-128218.98">29086 15643 864 0,'0'0'61'16,"0"0"62"-16,0 0-18 16,0 0-50-16,0 0-43 15,0 0-5-15,-2 52 19 16,-1-18-15-16,1 5-4 16,2 1-6-16,-1 4 4 15,1 1-4-15,-3 0-1 16,0-1-5-16,-2-7-3 15,3-6-48-15,-1-9-37 16,3-7-91-16,0-11-256 0</inkml:trace>
  <inkml:trace contextRef="#ctx0" brushRef="#br0" timeOffset="-127572.06">29670 15059 707 0,'0'0'37'0,"0"0"23"16,0 0 32-16,0 0 4 15,-36 73-43-15,30-32-14 16,0 10 9-16,0 5-14 16,-4 4-14-16,1-2-7 15,-3-1-4-15,-1-3-5 16,4-4-3-16,4-2-2 16,5-6 1-16,0-7-2 15,12-7-20-15,9-6-34 16,4-10-32-16,-2-6-21 15,-1-6 20-15,-4 0 12 16,-6-14 67-16,-6-6 10 16,-4-5 1-16,-2-2 27 0,0-2 7 15,-8 1-2-15,-6 3 3 16,1 7-4-16,1 5-10 16,6 5-18-16,2 6 3 15,4 1-5-15,0 1-2 16,7 0-2-16,11 0-9 15,5 0 2-15,-1 0-3 16,-2 0 2-16,-4 0 10 16,-4 0 0-16,-5 0 4 15,-4 0 13-15,-3 0 14 16,0 0-3-16,0 8-26 16,0 11 15-16,0 5 14 15,0 6-12-15,-7 1-10 0,2 3-3 16,2 3-4-16,3 1-2 15,0 1-10-15,0-5-75 16,0-8-161-16,5-5-425 16</inkml:trace>
  <inkml:trace contextRef="#ctx0" brushRef="#br0" timeOffset="-127266.98">29969 15654 396 0,'0'0'484'0,"0"0"-438"0,0 0 51 15,0 0-42-15,0 0-33 16,0 0 12-16,-62 71-8 16,62-34-13-16,0-2-12 15,0-4-1-15,15-7-10 16,0-6-41-16,4-5-31 15,0-10 6-15,-2-3 21 16,0 0 26-16,-7-16 20 16,-1-2 9-16,-6-6 16 15,-3-4 17-15,0-6 5 16,0-3-5-16,0-2-10 16,-9 1-21-16,2 4-2 15,5 6-151-15,2 7-438 0</inkml:trace>
  <inkml:trace contextRef="#ctx0" brushRef="#br0" timeOffset="-126970.06">30389 15388 401 0,'0'0'332'15,"0"0"-265"-15,0 0 81 16,0 0-39-16,0 0-44 16,0 0-29-16,38-5 1 15,-6 16-17-15,4-3-15 16,0-1-5-16,-3-1-4 15,-1-2-38-15,-2-3-89 16,-5-1-203-16,-6 0-221 16</inkml:trace>
  <inkml:trace contextRef="#ctx0" brushRef="#br0" timeOffset="-126764.17">30491 15179 475 0,'0'0'308'0,"0"0"-261"16,0 0 6-16,0 0 55 15,-48 84-14-15,45-32-43 16,0 5-22-16,-3 4-29 16,2-2 0-16,-4-1-26 15,0-13-141-15,-1-7-417 16</inkml:trace>
  <inkml:trace contextRef="#ctx0" brushRef="#br0" timeOffset="-126049.09">31132 15095 833 0,'0'0'47'16,"0"0"-21"-16,0 0 20 0,0 0 38 15,0 0-17-15,-33 105-19 16,27-57 13-16,2 6-19 15,1-2-13-15,-2-1-14 16,1-3-11-16,1-7-1 16,3-5-3-16,0-4-3 15,0-8-41-15,0-7-74 16,0-9-123-16,0-8-339 16</inkml:trace>
  <inkml:trace contextRef="#ctx0" brushRef="#br0" timeOffset="-125689.82">31168 15061 331 0,'0'0'174'15,"0"0"-147"-15,0 0 62 16,0 0-22-16,0 0-30 15,80-43-18-15,-44 43-7 16,-3 0 10-16,-5 0 8 16,-5 2 0-16,-6 6 1 0,-7 1-8 15,-4 3-5 1,-6 4-9-16,0 2-6 16,0 5 7-16,-2 0-5 0,-10 6-3 15,-3 3-2 1,-4-2 2-16,-4-2-2 0,-2-4 0 15,0-8 1-15,1-4-1 16,0-4 3-16,2-8-3 16,5 0-10-16,5 0-5 15,9-8-63-15,3-7-177 16</inkml:trace>
  <inkml:trace contextRef="#ctx0" brushRef="#br0" timeOffset="-125140.27">31456 15461 777 0,'0'0'40'15,"0"0"-19"-15,0 0 36 16,0 0-14-16,86-11-34 15,-74 11-8-15,-3 0-1 16,-6 0-7-16,-3 8-18 16,0 4-23-16,-3 1-7 15,-19-2-13-15,-2-1 16 16,-3 1 29-16,4-2 17 16,6 0 6-16,6-3 0 0,4 0-1 15,7-1-2-15,0 1 2 16,0-3-1-16,10 3 2 15,1-4 21-15,2 1-17 16,-4 0 15-16,-1 1 25 16,1 1 7-16,-1 0-2 15,1 2 14-15,0 3-14 16,3-1-20-16,-1 4-8 16,-2 3-21-16,-2 1 0 15,-6 3-4-15,-1 1 2 16,0 1-1-16,-10 2 6 15,-14 0-3-15,-7-1 1 16,-3-6-1-16,-4-4 0 0,2-8 1 16,2-3-1-1,3-2 9-15,1 0-3 0,5-11-4 16,7-9 4-16,10-6-6 16,8-6-40-16,17-5-163 15,23-7-176-15</inkml:trace>
  <inkml:trace contextRef="#ctx0" brushRef="#br0" timeOffset="-124854.33">31872 15054 716 0,'0'0'75'0,"0"0"31"16,0 0-18-16,0 0-44 16,0 0-22-16,0 0 31 15,-35 107 10-15,29-55-27 16,1 5-16-16,0 9-4 16,4-2-5-16,-2-3-7 15,0-4-4-15,-2-6 0 16,0-8-2-16,1-6-38 15,-2-7-57-15,2-11-91 16,1-10-250-16</inkml:trace>
  <inkml:trace contextRef="#ctx0" brushRef="#br0" timeOffset="-124459.96">31811 15154 609 0,'0'0'69'16,"0"0"4"-16,0 0 19 0,0 0-71 15,0 0-21-15,0 0 0 16,110-56 8-16,-86 53 0 15,-3 3-8-15,-8 0 0 16,-3 0 2-16,-5 0-2 16,-2 0 4-16,-3 14-4 15,0 6 13-15,0 9 2 16,-1 5-13-16,-17 6 1 16,-3-2 2-16,-6 0-5 15,-6-8 0-15,-4-7 0 16,-5-9 3-16,2-6 2 15,5-4 0-15,7-4-5 16,10 0-1-16,14 0-19 0,4-10-59 16,3-5-170-16</inkml:trace>
  <inkml:trace contextRef="#ctx0" brushRef="#br0" timeOffset="-123810.62">32028 15519 606 0,'0'0'79'0,"0"0"32"15,0 0-39-15,0 0-29 16,85-7-6-16,-64 7-11 15,-3 1-5-15,0 8-7 16,-3-1-9-16,-2 1-3 16,-4 0-2-16,-3 0-3 15,-6 3-2-15,0 2 1 0,-1 1 4 16,-21 2-1 0,-7 0 3-16,-2 1 2 0,-2 1 1 15,3-1-5-15,8 0 2 16,8-2 1-16,11-2 4 15,3-1-4-15,10-3 9 16,21-2 10-16,12-1-12 16,6-2-8-16,11-1-2 15,-2-4-104-15,-1 0-281 16</inkml:trace>
  <inkml:trace contextRef="#ctx0" brushRef="#br0" timeOffset="-123568.83">32519 15132 720 0,'0'0'158'16,"0"0"-129"-16,0 0-7 15,0 0 10-15,-37 87 100 16,26-30-64-16,3 5-9 15,2 2-36-15,1-1-15 16,2-5-6-16,0-2-2 16,1-9-15-16,1-4-59 15,1-8-105-15,0-12-241 16</inkml:trace>
  <inkml:trace contextRef="#ctx0" brushRef="#br0" timeOffset="-123212.74">32482 15140 547 0,'0'0'41'0,"0"0"50"15,0 0-27-15,0 0-32 16,0 0-12-16,97-43 3 15,-63 43 5-15,-4 0-15 0,-3 3-11 16,-6 5-2 0,-11 2 1-16,-4 1 11 0,-3 1 15 15,-3 5-10-15,0 2-16 16,-13 8 8-16,-13-1 19 16,-5 2-18-16,-2-3-6 15,0-3 0-15,2-5 0 16,4-5-3-16,6-2 0 15,8-4-1-15,5-2-4 16,8-1-33-16,0-3-58 16,14 0-64-16,19 0-413 15</inkml:trace>
  <inkml:trace contextRef="#ctx0" brushRef="#br0" timeOffset="-122938.58">32665 15529 671 0,'0'0'141'0,"0"0"-91"16,0 0 67-16,0 0-46 15,0 0-22-15,0 0 17 16,0 66-39-16,0-38-14 15,-4 3-10-15,-4 6-1 16,0 1-2-16,2-4 0 0,2-2-1 16,4-4-3-16,0-6-27 15,0-6-74-15,7-7-116 16,4-5-227-16</inkml:trace>
  <inkml:trace contextRef="#ctx0" brushRef="#br0" timeOffset="-122609.35">32935 15162 307 0,'0'0'333'16,"0"0"-258"-16,0 0 82 15,0 0-80-15,0 0-60 16,0 0 62-16,-19 107-7 16,16-51-34-16,1 7-14 15,-1-3-21-15,0-1 1 16,0-4-4-16,0-6-6 15,0-6-52-15,0-7-96 0,-2-11-202 16,-1-11-203-16</inkml:trace>
  <inkml:trace contextRef="#ctx0" brushRef="#br0" timeOffset="-122263.1">32913 15143 548 0,'0'0'59'0,"0"0"34"16,0 0 12-16,0 0-87 16,0 0-12-16,88-5 25 0,-61 17-20 15,-4 1-11-15,-4 3-1 16,-5 4 1-16,-5 0-1 15,-7 2 1-15,-2 2-1 16,0 2 1-16,0 5 3 16,-14-3 0-16,-6-1 3 15,-1-4-4-15,-5-8 1 16,-1-3 1-16,4-3-3 16,2-4 1-16,6-2-2 15,2-3-19-15,8 0-101 16,5 0-80-16,1-8-281 15</inkml:trace>
  <inkml:trace contextRef="#ctx0" brushRef="#br0" timeOffset="-121891.4">33056 15618 532 0,'0'0'87'16,"0"0"-79"-16,0 0 45 15,0 0 38-15,0 0-9 16,-3 73-55-16,3-52-17 0,2-2-4 16,5-1-5-16,1-1-2 15,5-5-10-15,-1-3-53 16,3-6 12-16,-3-3-25 15,1 0 31-15,-6-2 41 16,-2-11 5-16,-2-7 25 16,-3-1 22-16,0-5 1 15,0 2-8-15,-11 0 2 16,-3 6-9-16,3 5-16 16,4 7-12-16,1 3-5 15,5 3-5-15,-1 0-59 16,2 0-134-16,0 0-96 15</inkml:trace>
  <inkml:trace contextRef="#ctx0" brushRef="#br0" timeOffset="-121543.26">33489 15161 402 0,'0'0'178'0,"0"0"-94"16,0 0 71-16,0 0-66 0,-87-26-16 15,65 34-3-15,-1 15-31 16,-3 15-10-16,2 9 2 15,6 10-10-15,4 6-9 16,10 2-5-16,4-1-5 16,0-5-1-16,0-3-1 15,0-6-4-15,4-6-46 16,16-8-99-16,2-8-234 16</inkml:trace>
  <inkml:trace contextRef="#ctx0" brushRef="#br0" timeOffset="-121249.49">33472 15607 616 0,'0'0'194'16,"0"0"-137"-16,0 0 32 15,0 0-18-15,0 0-24 16,0 0-34-16,-76 64-8 15,76-40-1-15,2-4-4 16,17-4-7-16,6-6-30 16,-1-3-23-16,-3-7-34 15,-5 0 14-15,-5-2 80 16,-6-15 7-16,-5-4 15 0,0-3 9 16,-5-4 10-16,-13 1-2 15,-9 2-21-15,-11 5-18 16,-10 5-17-16,-6 2-181 15,-3 7-515-15</inkml:trace>
  <inkml:trace contextRef="#ctx0" brushRef="#br0" timeOffset="-120168.95">15897 15458 691 0,'0'0'24'0,"0"0"38"16,0 0 33-16,0 0-25 15,-94-21-7-15,70 34-13 16,-1 21-9-16,-1 15-4 15,1 9-1-15,4 9-8 16,3 2 3-16,8-1-4 16,7 2-8-16,3-4-12 15,22-4-7-15,27-6-1 16,17-13-25-16,16-16-96 16,4-15-99-16,-5-12-384 0</inkml:trace>
  <inkml:trace contextRef="#ctx0" brushRef="#br0" timeOffset="-119302.5">16055 15793 908 0,'0'0'51'0,"-87"-5"31"16,59 5 8-16,6 19-52 15,7 10-25-15,7 7 1 16,8 6-1-16,2 2-5 15,24-2-8-15,15-8-2 16,9-10-15-16,6-7-36 0,-2-14-4 16,-11-3-24-16,-14 0-5 15,-16-13 30-15,-10-11 56 16,-3-7 3-16,-8-1 14 16,-13-1 15-16,-2 1 18 15,-2 6 4-15,5 6-18 16,3 8-8-16,8 7 7 15,6 5-12-15,3 0-23 16,0 8-3-16,6 14 3 16,17 6 0-16,8 1 4 15,6-4-8-15,-1-4 1 16,-4-9-14-16,-7-5-25 16,-9-6-5-16,-7-1-7 0,-6-3 42 15,-3-14 12-15,0-7 2 16,-1 1 11-16,-9 0 25 15,0 6 9-15,4 4-14 16,2 7-2-16,4 1-13 16,0 5 4-16,0 0-22 15,9 7-13-15,15 11 13 16,8 5 4-16,8 1-1 16,2-2-3-16,-3-5-7 15,-3-5-3-15,-4-7-12 16,-7-5-10-16,-6 0-17 15,-4-11 17-15,-5-12 14 0,-4-2 16 16,-4-5 2 0,-2 0 10-16,0 1 8 0,0 2 5 15,0 7-5-15,0 6 1 16,3 7-10-16,1 7 11 16,2 0-10-16,6 7-3 15,5 18-6-15,7 4 10 16,1 3-4-16,5-3-4 15,4-4-3-15,2-6 1 16,7-13-2-16,2-6-11 16,-1-2 5-16,-2-21-17 15,-9-4 9-15,-6-5 11 0,-12-7 4 16,-8-1 7 0,-7-8 2-16,0-6 14 0,0-5-4 15,-8 1 5-15,-1 7-17 16,2 12-4-16,3 18-1 15,1 13 0-15,1 8-2 16,-3 28-5-16,0 18 4 16,-1 18 1-16,2 9 4 15,4 6-3-15,0 4 0 16,0 2-1-16,19-5-13 16,8-11-88-16,7-18-288 15</inkml:trace>
  <inkml:trace contextRef="#ctx0" brushRef="#br0" timeOffset="-119127.17">16916 15727 1017 0,'0'0'63'15,"0"0"-8"-15,0 0-22 16,137-19-33-16,-39 19-15 15,11 0-150-15,-10 0-420 16</inkml:trace>
  <inkml:trace contextRef="#ctx0" brushRef="#br0" timeOffset="-116128.94">18786 16439 601 0,'0'0'18'0,"0"0"49"0,0 0 35 16,0 0-16-16,0 0-30 16,0 0 0-16,0 0 5 15,57 78-16-15,-36-34-21 16,7 1-16-16,3 5 4 16,1 1-5-16,2 2 2 15,0 2-7-15,-1-1 0 16,3-1-2-16,-2-5 0 15,1-6 1-15,-1-9 0 16,3-6 3-16,3-15-1 0,8-7-2 16,12-5 6-1,7-5-7-15,4-12-5 0,0-5-3 16,0-3 0-16,2 3-2 16,9 2 8-16,6 3 2 15,8 2 4-15,4 2-2 16,1 0-1-16,5 2 0 15,6 0 1-15,4 1-4 16,8-1 0-16,1 0 2 16,-3 2 2-16,-2 1-2 15,-8 3-5-15,-5 3 5 16,-7 1 0-16,-6 1 0 16,-7-4 0-16,-4 2 0 15,-5-5 1-15,1 1 3 16,3-1-4-16,6-3 3 0,4-1-7 15,2 3 4 1,5-1-3-16,-2 3 1 0,0 3-1 16,-5 3 3-16,-2 0 0 15,-8 0 0-15,-7 0 0 16,-4 0 0-16,-9 0 0 16,-2 3 0-16,0 0 0 15,4 0 7-15,9-1-7 16,9-2 0-16,4 3-3 15,4 0 2-15,1 1 1 16,3 1 2-16,0 3-2 16,2-2 0-16,-4 1 1 0,-3-3 4 15,-4-1-5 1,-3-1 3-16,-4-2-2 0,-1 0-1 16,4 0 0-16,6 0 1 15,4-2-1-15,1-1 5 16,2 0-5-16,1 2-7 15,-1 1 7-15,-1 0-1 16,-4 0 1-16,-2 0-2 16,-3 0 2-16,-2 3 1 15,-4-1-1-15,-3-2 2 16,3 2-5-16,2-2 6 16,5 0 0-16,3-2-3 15,0-7-1-15,0 0-3 16,0 5 2-16,0 4 2 15,-1 0 0-15,-1 0 1 0,-1 0-1 16,-3 7 0-16,-2-1 4 16,-5 1-4-16,2-3 0 15,2-3-3-15,3-1 6 16,1 0-2-16,1 0-1 16,-1 0-3-16,-2 0 3 15,1 0 0-15,1 0-2 16,4 9 2-16,-1 0 0 15,2 2 2-15,0-2-2 16,2 2-3-16,-3-2 3 0,-4-1 1 16,0-3 0-1,-5-2 4-15,-2-3-5 0,-4 0-1 16,-6 0 1-16,-1-3-2 16,-3 0 3-16,4 3-2 15,1 0-2-15,2 0 2 16,-1 0-4-16,0 1 1 15,-3 1 4-15,0-1 0 16,0-1 6-16,-1 0-6 16,1 0-2-16,-2 0 2 15,-4-1 2-15,3-2-1 16,-3 3-1-16,7-2-1 16,0 1 1-16,0-1 0 15,0 2 2-15,1-3-4 16,3 1 0-16,0-2 2 0,3-1 3 15,-3-1-3 1,-1 4 0-16,-4 0 0 0,-2 1 4 16,0 1-4-16,1 0 0 15,0 0-1-15,1 0 4 16,1 5-3-16,4 0 1 16,5-1-1-16,-1-1-1 15,0-2-1-15,-6-1 3 16,-8 0-4-16,-6 0 6 15,-4 0-6-15,1 0 4 16,-5 0-1-16,2-2 0 16,0-3 2-16,2 2-2 0,7-2 1 15,4 2-3 1,5 0 1-16,3 3 1 0,-3-1 0 16,-6-2 0-16,-11 1-5 15,-6-3 5-15,-8-1 5 16,-4 0-3-16,1-2-2 15,0 1 1-15,6 0-1 16,8 2-1-16,3-2 0 16,6 0 1-16,2 1-6 15,-3-1 1-15,-5 0-5 16,0-2 1-16,-7 1 3 16,-3 0 6-16,-8 3 1 15,-7 2-1-15,-2 2-1 0,4-1 1 16,2 2 0-1,9 0 0-15,6 0-7 16,4 0 7-16,0 0 0 0,-2 0 0 16,-3-2 1-16,-8-4 4 15,-7 0-4-15,-4 1 3 16,-1-1 2-16,2 2-3 16,2 1 2-16,3-1-3 15,2 1-1-15,2 0 1 16,0-1-2-16,0-1 1 15,-5-3 4-15,-4 2-3 16,-9 1 1-16,-3 0 3 16,-8 3 5-16,1-1-1 15,-2 3-4-15,3-2-6 0,3 2-1 16,7 0-3 0,6 0 3-16,5 0-1 0,0 0 0 15,0 0 2-15,-5 0 2 16,-8-3-2-16,-8 1 1 15,-2 0 1-15,-4 2-2 16,3 0 0-16,2 0-2 16,9 0-1-16,8 7-5 15,10 3 6-15,5 0 0 16,-2-1-23-16,-7-7 14 16,-8 1 8-16,-6-3 3 15,-6 0-3-15,-5 0 3 16,-1 0 0-16,-2 0-10 0,0-3 5 15,0-5 5-15,0-1 0 16,0 0 3-16,0-3 2 16,0 1 0-16,4 2 1 15,2-2-1-15,0 3-3 16,-2 1-1-16,-1 2 1 16,0 5-2-16,-3-3 0 15,2 3-1-15,2 0 0 16,1 0 1-16,5-2-5 15,1 0-2-15,-1-1 3 16,2-1-1-16,-3 1 2 16,-1-5 1-16,-3 1-1 0,-2 2 1 15,-1-2 2 1,-2 4-3-16,3 1 2 0,-3 1 0 16,0 1 1-16,1 0 0 15,-1 0-1-15,0 0-9 16,0 0-18-16,0 0-30 15,0 0-7-15,-1 0-56 16,-2 0-95-16</inkml:trace>
  <inkml:trace contextRef="#ctx0" brushRef="#br0" timeOffset="-106090.44">32212 8636 959 0,'0'0'84'0,"0"0"-84"15,0 0 25-15,0 0 31 16,0 0-8-16,0 0-19 15,0 0 17-15,-6 94 1 16,13-56-26-16,-2-1-7 16,-5 0 4-16,-3-5-13 0,-33-3-5 15,-22-7-4 1,-15-10-73-16,-9-7-61 0,4-5-65 16,14-14-277-16</inkml:trace>
  <inkml:trace contextRef="#ctx0" brushRef="#br0" timeOffset="-105624.94">32664 7654 243 0,'0'0'634'0,"0"0"-582"16,0 0 1-16,0 0 61 16,0 0-46-16,0 0-38 15,-82-6-1-15,58 32-3 0,-10 13-10 16,1 9 4 0,0 11-3-16,3 4 13 0,3 4-8 15,6-2-6-15,4-5-8 16,7 1-5-16,10-6-3 15,0-6-3-15,24-9-13 16,17-12-66-16,12-9-72 16,7-13-247-16</inkml:trace>
  <inkml:trace contextRef="#ctx0" brushRef="#br0" timeOffset="-104793.31">32706 8006 992 0,'0'0'81'15,"0"0"-72"-15,0 0 76 16,0 0-33-16,0 0-34 16,-97 44-4-16,73-9 15 15,6 4-21-15,3 2-7 16,9 1 1-16,6-6-2 15,0-7 0-15,8-10-3 16,14-7-9-16,8-8-18 16,3-4-8-16,4 0-4 15,-6-21 8-15,-4-5 4 16,-11-10 14-16,-10-6 7 16,-6 0 9-16,0 4 3 0,-6 9 15 15,-7 7 18-15,2 11 7 16,2 8-4-16,3 3-20 15,-1 3-19-15,0 15 1 16,2 9 0-16,5 3 3 16,0 3-1-16,5-2-2 15,17-2-1-15,5-8-1 16,1-5 0-16,0-9-16 16,-3-7-5-16,-3 0-13 15,-3-6 9-15,-4-12 10 16,-6-4 14-16,-6-2 1 15,-3-2 1-15,0 5 2 0,-2 6-1 16,-3 5 6-16,2 7 7 16,1 3-2-16,1 0-12 15,-4 15-11-15,2 12 11 16,3 6 4-16,0 3-1 16,0-1-2-16,11-3-1 15,8-6 1-15,3-4-1 16,-2-3 0-16,4-10-1 15,-1-4-5-15,4-5-5 16,1 0 0-16,-2-14 4 16,-4-6 5-16,-2-11 4 15,-5-7 5-15,-2-15 3 0,-2-13 8 16,-4-8-8 0,0-10-6-16,-7-5-2 0,0-1-2 15,0 5-2-15,0 12 2 16,-1 14 5-16,-9 17 35 15,1 15-37-15,4 14 1 16,2 12 16-16,1 1-20 16,-1 7-3-16,-2 25-6 15,-1 18 9-15,3 22 22 16,3 9-5-16,0 6-4 16,0 2-6-16,0-2-6 15,0-4-1-15,10-4-1 0,8-8-32 16,3-13-122-1,4-17-267-15</inkml:trace>
  <inkml:trace contextRef="#ctx0" brushRef="#br0" timeOffset="-104613.09">33002 7994 707 0,'0'0'357'15,"0"0"-309"-15,0 0 25 16,0 0-19-16,0 0-38 16,118-13-7-16,-16 13-9 15,5 8-97-15,-14-8-501 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14T03:43:12.17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7783 15562 266 0,'0'0'369'0,"0"0"-323"16,0 0-38-16,0 0 71 15,0 0-14-15,0 0-29 16,0 0-4-16,-9 0 9 16,37-10 0-16,11-6 23 15,16-7-30-15,9-3-3 16,12-6-12-16,2-3-1 16,7-2-15-16,-5-5-2 15,0-3 1-15,-3-4-2 16,1-4 1-16,-2-1-2 15,-8 0 1-15,-5 0 0 0,-5-1 3 16,-6 6-3 0,-3 3 0-16,-7 5 2 0,-3 7 0 15,-3 5-2-15,-5 2 0 16,-4 3 2-16,-3 2 0 16,-3 2-2-16,-5 2 1 15,-1 3 0-15,-6 6 1 16,-3 0 0-16,-3 7 3 15,1 0-3-15,-4 1 0 16,0 1 2-16,0 0-2 16,2 0-2-16,-2 0 0 15,1 0 0-15,-1 0-1 16,0 0 0-16,0 0-1 16,0 0 1-16,0 0 1 0,0 0 0 15,0 0 0-15,0 0-1 16,0 0 1-16,0 0-1 15,0 0-2-15,0 0 2 16,0 0-1-16,0 0 2 16,0 0 0-16,0 0 0 15,0 0 0-15,0 0 0 16,0 0 0-16,0 0 0 16,0 7-1-16,-11 8 1 15,-9 8 11-15,-14 4-2 16,-8 4-6-16,-13 3-3 15,-3 0 0-15,-5 0 0 16,5-2 3-16,7-8-6 0,20-6-7 16,10-7-26-16,12-7-69 15,9-4-85-15,0 0-137 16</inkml:trace>
  <inkml:trace contextRef="#ctx0" brushRef="#br0" timeOffset="316.05">8759 14607 493 0,'0'0'78'16,"0"0"-69"-16,0 0 26 15,0 0 37-15,0 0 32 16,0 0-18-16,65 11-7 16,-14-6-8-16,15-3-37 15,12 1-5-15,9-2-4 16,1 4-14-16,-5 6-5 16,-7 2-6-16,-10 8 0 15,-12 2-2-15,-12 8-31 16,-14 0-81-16,-21 5-356 15</inkml:trace>
  <inkml:trace contextRef="#ctx0" brushRef="#br0" timeOffset="1941.64">8704 14612 192 0,'0'0'63'16,"0"0"-13"-16,0 0 21 15,0 0 11-15,0 0-21 16,0 0 10-16,0 0-1 15,-10 0 2-15,23 0-17 16,4 0-3-16,4 0-13 16,4 0-16-16,5 1-4 15,4-1 3-15,12 0-4 16,5 0-7-16,9-2-6 16,3-8 0-16,-1 0-4 0,-2 1 1 15,-3 3-2-15,-7 2-1 16,-5 4 1-16,-12 0 3 15,-6 0-3-15,-13 0-2 16,-9 0-5-16,-5 6-7 16,0 0 10-16,0 2 4 15,0-1 11-15,0 1 2 16,0-6-5-16,0 0-3 16,0-2 1-16,0 0-2 15,0 1 2-15,0 0-1 16,0 4 5-16,0 2-1 15,0 4 11-15,0 8 5 16,0 5-4-16,0 8 5 16,-18 6-11-16,-7 3-6 0,-2 8 1 15,-3 6 1-15,0-4-8 16,3 1-2-16,5-12-1 16,4-4-2-16,8-8 0 15,5-4-17-15,5-4-43 16,0-3-71-16,0-9-119 15,5-8-435-15</inkml:trace>
  <inkml:trace contextRef="#ctx0" brushRef="#br0" timeOffset="28729.59">8180 10428 130 0,'0'0'61'16,"0"0"-52"-16,0 0 7 16,0 0 19-16,0 0 10 15,0 0 7-15,0 0 3 16,55-39 0-16,-55 39-19 15,0 0-15-15,0 0-9 16,0 0-2-16,0 0 5 16,0 0 0-16,0 0-4 15,0 0 4-15,0 0 7 16,0 0 18-16,0 0 1 0,0-3-6 16,0 3-10-1,0-3-7-15,-8 0-5 0,-11-5-12 16,-4 3 2-16,-4-2-1 15,-2 0-2-15,-4 0 2 16,-2-1-1-16,-3-2 0 16,4 1 4-16,-2-3-4 15,4-1 6-15,1-1 21 16,7 4-23-16,2 0 6 16,1 3-9-16,3 2 2 15,0-2 0-15,-3 5-4 16,-1 2 0-16,-6 0-1 15,-7 0-1-15,-5 1 2 16,-11 7 0-16,-4-2 0 16,-6 1 2-16,0 0-1 0,1 2 5 15,7-1 1 1,8-2-2-16,7 5 10 0,8 3-4 16,4 6-1-16,5 2 3 15,3 6-8-15,0 5 6 16,3 4 1-16,-1 4-6 15,2 5-5-15,1 7 4 16,-1 6 0-16,1 0 0 16,1 1 2-16,7-5-2 15,4-6 4-15,1-1-5 16,6-2 13-16,18-1-1 16,9-2-1-16,7 0-2 0,17-3-1 15,7 2-7-15,8-5 7 16,5 1-8-16,2-2 0 15,-4-4-4-15,-4-1 2 16,1-2 1-16,-1-7-1 16,1-7 0-16,1-1-2 15,6-9 1-15,2-2 1 16,1-3-2-16,-9 0-2 16,-10-3 1-16,-10-13 0 15,-11-7-2-15,-2-3-2 16,-4-6 5-16,-3-5 0 15,-3-5-4-15,-7-8 2 16,-4-4-1-16,-8-3 3 0,-8-3-10 16,-3-3 10-1,0-3-6-15,-9-5 6 0,-9-3 0 16,-5-3 1-16,-4 4-2 16,-6 3 0-16,-3 6-2 15,-3 3 1-15,-4 5 2 16,-5 12-4-16,-7 10-2 15,-9 18-24-15,-7 13-30 16,-6 3-68-16,-8 15-287 16</inkml:trace>
  <inkml:trace contextRef="#ctx0" brushRef="#br0" timeOffset="29828.58">14058 10342 424 0,'0'0'22'0,"0"0"29"16,0 0 57-16,0 0-17 16,-72-91-1-16,32 72-4 15,-6 2-18-15,-8 3-27 16,-4 3-15-16,-6 4-4 0,-7 3-8 15,-7 4 1 1,-9 0-6-16,-5 2-2 0,-4 12 0 16,-4 9 4-1,6 7 3-15,8 9 2 0,7 7 0 16,13 5-9 0,9 2 2-16,14 3 1 0,12 4-3 15,8 5-4-15,11 7-3 16,4 6 0-16,8 1 1 15,0 2 0-15,10 2-1 16,15-4 0-16,8-1-1 16,13-6 2-16,14-1-3 15,22-6 2-15,26-7-3 16,21-9 2-16,13-18-1 16,9-15-17-16,-8-16-3 0,-12 0-11 15,-13-27 18-15,-11-12 15 16,-16-12 0-16,-3-12 2 15,-12-15-1-15,-3-5-1 16,-6-8-5-16,-10-6 5 16,-12-7 0-16,-14-3 3 15,-18-2 0-15,-13-2-1 16,-14 0-1-16,-37 7 5 16,-18 7-4-16,-19 15-2 15,-16 16-2-15,-11 16-2 16,-9 14-4-16,-6 16-42 15,1 17-82-15,7 3-231 16</inkml:trace>
  <inkml:trace contextRef="#ctx0" brushRef="#br0" timeOffset="31043.42">19912 10439 441 0,'0'0'61'0,"0"0"-15"15,0 0 19-15,0 0-21 0,-47-87 5 16,22 66-18-16,-7 1 9 16,-8-1-5-16,-8-1 7 15,-9 2-5-15,-13-2-14 16,-6 2-7-16,-8 4 4 16,0 2-3-16,3 7-6 15,2 6 4-15,3 1 6 16,1 5-6-16,2 20-4 15,3 13 0-15,7 11-3 16,8 13-1-16,7 8-6 16,8 6 0-16,9 7-1 15,7 5 0-15,8 4-1 0,7 1 1 16,2-4 0 0,3-2 2-16,2-5-2 0,2-7-2 15,0-4 0-15,17-6-12 16,14-4 7-16,15-5 1 15,14-4 6-15,15-10 0 16,16-11 1-16,10-13 4 16,7-7-4-16,2-8 7 15,-1-3-5-15,-5-6-1 16,-8-22-2-16,-10-13 3 16,-5-12-3-16,-5-6 0 15,-4-2-1-15,-5-1 1 16,-9-5-2-16,-9-1 1 0,-13-6 2 15,-11-7-3 1,-11-5 2-16,-14-7 0 0,-2 1 3 16,-32 2-2-16,-16 10-2 15,-16 10 1-15,-9 11 0 16,-7 13-7-16,-4 12-31 16,0 18-60-16,-3 14-152 15,5 2-187-15</inkml:trace>
  <inkml:trace contextRef="#ctx0" brushRef="#br0" timeOffset="32314.95">25471 10422 287 0,'0'0'44'16,"0"0"-10"-16,-28-74 41 16,21 54 2-16,-4 3-9 15,-4 5-20-15,-4 1-8 16,-8 3 0-16,-13 2-5 15,-8 2 6-15,-10 2 5 16,-7 2-13-16,-1 0-8 16,0 0-3-16,3 0 0 15,2 10-7-15,3 4-5 16,0 8 4-16,4 3-1 0,-3 5-5 16,-1 4 3-1,1-1-4-15,-1 4 9 0,6 1-6 16,6 2 0-16,3 3-4 15,7 2 0-15,2 5 2 16,5 2-6-16,5 1-1 16,6 4-1-16,8 2 3 15,6 3-1-15,4 2-1 16,0 1 1-16,16 2 2 16,5 0-4-16,6-4-1 15,6 0 1-15,8-6 0 16,6 0-3-16,8-6 2 15,4-9 0-15,10-6 2 0,5-11 0 16,7-4 4 0,7-7-5-16,5-5 2 0,5-3-2 15,0-6 3-15,2-7 0 16,-1-18 3-16,-5-9-1 16,-8-11 0-16,-4-6-4 15,-10-5 2-15,-2-4 2 16,-10 0 3-16,-11-4-7 15,-6-3 1-15,-12-6 1 16,-2 0 0-16,-7-6 0 16,-4 2-3-16,-7 1 0 15,-7 1-5-15,-4 7 5 0,-12 3-3 16,-21 4 1-16,-16 1-4 16,-26-1-5-16,-26 2-6 15,-35 4-31-15,-25 5-33 16,-15 15-62-16,-1 10-140 15</inkml:trace>
  <inkml:trace contextRef="#ctx0" brushRef="#br0" timeOffset="40167.93">1490 819 605 0,'0'0'116'16,"0"0"-90"-16,0 0 40 15,0 0 9-15,0 0-17 16,0 0 5-16,0 0-11 0,-69 0-34 15,11 3-11-15,-12 0 7 16,-8 0 12-16,-2-1 16 16,7-2-12-16,5 0 3 15,12 0-21-15,11 0-2 16,11 0-10-16,13 0 4 16,9 0 4-16,12 0-3 15,0 0 1-15,0-11 3 16,6-6-9-16,12-9-9 15,7-6-1-15,11-7-1 16,3-1 9-16,5-2 2 16,0 3 3-16,-7 3 2 15,-10 5-5-15,-5 6 2 0,-11 6 6 16,-4 7-2 0,-4 4 3-16,0 6 17 0,-3-1-8 15,0 2-3-15,0 1-4 16,0 0-11-16,0 1-2 15,0 24-12-15,0 14 14 16,0 19 7-16,0 12 5 16,0 7-8-16,0 3 6 15,-9 0-4-15,-4-2-5 16,1-5-1-16,0-2-7 16,12-6-96-16,0-16-85 15,13-16-453-15</inkml:trace>
  <inkml:trace contextRef="#ctx0" brushRef="#br0" timeOffset="40999.68">1985 490 816 0,'0'0'55'15,"0"0"-41"-15,0 0 48 16,0 0-16-16,0 0-32 16,0 0-10-16,-12 63 22 15,12 0 41-15,0 10-40 16,0 7-19-16,6 0-7 15,2-6 5-15,-3-7-5 16,0-9-2-16,-2-13 1 16,-2-11 0-16,1-13 0 15,-2-14 0-15,0-7-13 0,0 0 8 16,0-21-3-16,0-12 2 16,0-7-7-16,0-6-3 15,0 0 9-15,0 0-11 16,9 7 3-16,10 6 13 15,2 7-2-15,-3 9-2 16,7 9-9-16,-4 6 14 16,4 2-7-16,1 0 8 15,4 16 3-15,3 6-3 16,-5 11-1-16,-3 4-1 16,-10 5 0-16,-9 3 2 15,-6-3 9-15,0-1-9 0,-9-5 0 16,-10-4 0-1,-5-4 0-15,-4-6 4 0,-4-8-4 16,-8-8 5-16,1-6-1 16,2 0-4-16,13-12-52 15,17-16-115-15,10-9-235 16</inkml:trace>
  <inkml:trace contextRef="#ctx0" brushRef="#br0" timeOffset="41201.73">2492 834 791 0,'0'0'106'16,"0"0"-95"-16,0 0 2 0,0 0 85 16,-30 99-43-16,30-60-30 15,0 2-9-15,2 2-14 16,7-1-2-16,4-5-3 15,-5-2-137-15,-2-13-142 16</inkml:trace>
  <inkml:trace contextRef="#ctx0" brushRef="#br0" timeOffset="41614.14">2925 355 192 0,'0'0'775'16,"0"0"-775"-16,0 0-16 0,0 0 16 15,-27 109 67-15,21-37-5 16,3 13-37-16,3 4 5 15,-3 6-20-15,-2 1-5 16,-4-7-5-16,-4-6-3 16,-2-8-30-16,2-18-143 15,1-15-248-15</inkml:trace>
  <inkml:trace contextRef="#ctx0" brushRef="#br0" timeOffset="41808.15">2734 791 855 0,'0'0'65'0,"0"0"-59"16,0 0 36-16,0 0-42 15,0 0 11-15,83-3-6 16,-16 3-5-16,7 0-248 15</inkml:trace>
  <inkml:trace contextRef="#ctx0" brushRef="#br0" timeOffset="42285.64">3408 844 559 0,'0'0'192'0,"0"0"-179"16,0 0 68-16,0 0-10 15,0 0-29-15,0 0-18 16,33-10 8-16,16 10 26 16,18 0-47-16,9 4-2 15,5 3-9-15,-5-3 0 0,-6 0-17 16,-9-2-37-16,-9-2-115 16,-13 0-190-16,-12-3-134 15</inkml:trace>
  <inkml:trace contextRef="#ctx0" brushRef="#br0" timeOffset="42564.4">3767 683 630 0,'0'0'203'0,"0"0"-191"15,0 0 49-15,0 0 13 16,0 0-27-16,0 0-35 15,71-14 20-15,-15 14-32 0,4 8-3 16,-2 6 1-16,-12 3-8 16,-13 2-5-16,-15 0 0 15,-11 6 2-15,-7 2 2 16,-13 8-3-16,-23 5 14 16,-19 7 3-16,-21 3 2 15,-15 7-5-15,-18-2-3 16,-10-6-273-16</inkml:trace>
  <inkml:trace contextRef="#ctx0" brushRef="#br0" timeOffset="100605.41">4613 492 404 0,'0'0'205'0,"0"0"-143"15,0 0-13-15,0 0 43 16,0 0-2-16,0 0-14 15,0 0 0-15,0 0-16 16,0 0-27-16,0 0-14 16,0 11-17-16,0 10 0 0,0 15 8 15,-3 13 29-15,3 5-16 16,0 8 11-16,0 1-15 16,0-3 2-16,0-2-9 15,0-9-5-15,0-6 5 16,0-6-12-16,0-7-2 15,0-5 0-15,0-8-16 16,0-3-44-16,0-4-68 16,0-10-141-16,0 0-359 15</inkml:trace>
  <inkml:trace contextRef="#ctx0" brushRef="#br0" timeOffset="100966.45">4916 676 338 0,'0'0'689'0,"0"0"-665"16,0 0-20-16,0 0 16 16,0 0-5-16,0 0 4 15,-58 65 51-15,53-26-47 16,5 0-10-16,0-6-12 15,9-5-1-15,6-7 0 16,3-6-6-16,0-8-2 0,-6-7-23 16,6 0 3-1,-6-9 28-15,-2-15 5 0,-4-8 11 16,-6-7-14-16,0-4-3 16,-6 5 4-16,-12 7-2 15,-1 7-1-15,-1 10-2 16,1 10-3-16,0 4-27 15,7 0-43-15,9 6-64 16,3 6-218-16,10-1-129 16</inkml:trace>
  <inkml:trace contextRef="#ctx0" brushRef="#br0" timeOffset="101431.78">5314 656 713 0,'0'0'244'0,"0"0"-234"16,0 0-8-16,0 0 24 15,0 0 7-15,0 0 42 16,-37 86-38-16,37-40-22 15,0 1 3-15,0-1-15 16,9-4-3-16,0-5-4 16,1-8 2-16,-4-9-11 0,-3-7 0 15,-1-8 5-15,-2-5 6 16,0 0 2-16,0-12 19 16,0-15-12-16,-8-9-4 15,-1 3-3-15,5 1 6 16,4 5 0-16,0 6-2 15,10 6 0-15,7 5 2 16,0 7 0-16,4 3-4 16,-3 0-2-16,0 16 5 15,3 8-5-15,-3 5 0 16,-2 5 0-16,-5 0 0 16,-5-1 0-16,-3-4-7 15,-3-4-26-15,0-1-42 0,3-10-93 16,4-6-233-16</inkml:trace>
  <inkml:trace contextRef="#ctx0" brushRef="#br0" timeOffset="102235.62">5606 785 315 0,'0'0'193'0,"0"0"-173"16,0 0 88-16,0 0 18 0,0 0-58 16,0 0-42-1,-11-5-2-15,11 5 11 0,0 5 45 16,0-2-44-16,0-3-12 16,0 0 4-16,0 0 7 15,0 0-4-15,0 0-8 16,0 0-8-16,0 0-3 15,0 0 0-15,0 0 0 16,0 0-4-16,0 0 1 16,0 0 0-16,0 0-4 15,0 0-2-15,0 0-1 16,0 0 0-16,0 0-1 16,0 0 0-16,0 0-1 0,0 0 3 15,0 0 1 1,0 0 2-16,0 0-2 0,0 0-1 15,0 0 0-15,0 0 0 16,0 0-3-16,0 0 0 16,0 0-1-16,0 0-1 15,0 0 0-15,-2 0-2 16,1 0-2-16,1 0-1 16,0 0 1-16,0 2-3 15,-3 3-4-15,-5 5 0 16,-1 4 4-16,-3 0 6 15,6 1-1-15,2 0 1 16,4-3-3-16,0-1-3 16,0 0-6-16,0 1-5 0,12-4 6 15,7 1-9-15,8-2-1 16,3-2 10-16,1 0-8 16,-4 2-6-16,-6-1 4 15,-3 0 8-15,-11 1 16 16,-2-3-9-16,-4 2 0 15,1 0 9-15,-2-3-2 16,0 2 2-16,0 0 4 16,0 3-4-16,0 1 0 15,0 4 1-15,-8 3-1 16,-5 1-1-16,-8 1 1 16,2 1 3-16,-7-3-3 15,2-6 0-15,0 0 4 0,7-7 4 16,3-2 5-16,5-1 1 15,2 0-8-15,2-3-6 16,5-15-11-16,0-6-72 16,3-4-169-16,18-2-133 15</inkml:trace>
  <inkml:trace contextRef="#ctx0" brushRef="#br0" timeOffset="104027.08">3576 2003 605 0,'0'0'243'15,"0"0"-213"-15,0 0-3 16,0 0 35-16,0 0 15 15,0 0-12-15,3 0-13 16,23 0-22-16,17 0-8 16,18 0-5-16,12 0-17 15,0-1-1-15,-1-1-3 16,-9-1-24-16,-8-1-26 16,-11-1-85-16,-15 0-234 15</inkml:trace>
  <inkml:trace contextRef="#ctx0" brushRef="#br0" timeOffset="104280.41">3505 2237 564 0,'0'0'279'16,"0"0"-260"-16,0 0-12 16,0 0 84-16,0 0-14 0,0 0-24 15,137-5-21-15,-70 0-32 16,14-3-1-16,2-1-90 16,4-2-225-16,-10-6-292 15</inkml:trace>
  <inkml:trace contextRef="#ctx0" brushRef="#br0" timeOffset="104913.97">4962 2115 409 0,'0'0'376'0,"0"0"-315"15,0 0-24-15,0 0 31 16,-106-9-35-16,34-1 22 0,-8 3 6 16,-3-1 2-1,5 0-32-15,8-2-26 0,16 1 10 16,17 1-2-16,20 4-3 16,14-4 4-16,3-4-1 15,8-4-13-15,22-3-18 16,6-2 5-16,10-3 4 15,2-5 0-15,-1 0 2 16,-6 0 2-16,-10 1-3 16,-6 4 8-16,-10 1 0 15,-3 6 14-15,-9 5 10 16,2 5-13-16,-5 4 6 16,0 3 8-16,0 0-3 15,0 0-15-15,0 0-7 16,0 22-11-16,0 12 8 15,0 19 3-15,0 7 3 16,0 6-1-16,3 2 2 0,3-3-4 16,1-3 0-16,0-6-14 15,7-10-40-15,10-6-69 16,10-17-168-16,11-13-212 16</inkml:trace>
  <inkml:trace contextRef="#ctx0" brushRef="#br0" timeOffset="105218.32">5250 2010 962 0,'0'0'86'0,"0"0"-70"16,0 0 66-16,-85 7-16 15,51 10-16-15,-1 8-13 16,10 1-6-16,4 4-21 15,12 0-10-15,8-4-1 16,1-3 0-16,13-4-12 16,23-5-20-16,9-7 6 15,5-7-18-15,-2 0-17 16,-8-13 18-16,-17-10 34 16,-8-1 8-16,-14-4-11 0,-1-2 13 15,-16 6-9 1,-10 2-5-16,-8 5-1 15,0 6-7-15,11 3-14 0,7 1-65 16,13 2-219-16,3-3-214 16</inkml:trace>
  <inkml:trace contextRef="#ctx0" brushRef="#br0" timeOffset="105641.29">5441 1848 821 0,'0'0'264'0,"0"0"-256"15,0 0 2-15,0 0 18 0,0 0 56 16,-34 118-47-16,34-67-20 16,3 0-9-16,13-1-8 15,2-5-1-15,-3-9-25 16,-3-5-28-16,-2-15-14 15,-7-6 0-15,0-10 5 16,-3 0 62-16,3-17-4 16,0-9 9-16,0-5-4 15,-3-2 1-15,0 0 11 16,0 2 11-16,6 5 26 0,4 7-8 16,1 8-12-16,1 7-3 15,9 4-26 1,1 1 3-16,9 21-3 0,2 12 4 15,-3 5-3-15,-3 4-2 16,-12 0-3-16,-2-4-17 16,-5-2-32-16,-4-4-55 15,2-11-204-15,-1-9-159 16</inkml:trace>
  <inkml:trace contextRef="#ctx0" brushRef="#br0" timeOffset="106799.33">6015 1947 524 0,'0'0'306'0,"0"0"-262"16,0 0 61-1,0 0 2-15,0 0-60 0,0 0-32 16,-73-20-1-16,57 24-9 16,-1 12-5-16,1 7-1 15,2 0-8-15,3 4 3 16,0-4-14-16,8-3 2 16,3-3-20-16,0-5 15 15,0-2-4-15,9-3-6 16,13-4 24-16,5 1-11 15,3-1 10-15,0-1 4 16,-5 0-2-16,-2 1 3 16,-7 0 5-16,-2 0 2 15,-6 0 0-15,-3 0-2 0,-4 1 8 16,-1 0 2-16,2-1 10 16,-2 0-8-16,0 0 1 15,1-1 1-15,-1 3-3 16,0 0 1-16,0 4-9 15,0 0-1-15,-1 4 7 16,-8 2-5-16,-3-3 3 16,3 0-5-16,-3-3 4 15,5-1 0-15,1-3-4 16,3-3 0-16,1 0-1 16,2-2 2-16,0 0 4 15,0 0 4-15,0 0 2 16,0 0-7-16,0 0-6 0,0 0 3 15,0 0-2-15,0 0 0 16,0 0 2-16,0 0-3 16,0 0 3-16,0 0-3 15,0 0-2-15,0-2 1 16,0 2 1-16,0 0 0 16,0 0 0-16,0 0-1 15,0 0 0-15,0 0 1 16,0 0-1-16,0 0 1 15,0 0 0-15,0 0-2 16,0 0 3-16,0 0-1 16,0 0 2-16,0 0-2 0,0 0 0 15,0 0 0-15,0 0 3 16,0 0-2-16,0 0-1 16,0 0 1-16,0 0 3 15,0 0-1-15,0 0-3 16,0 0 3-16,0 0-1 15,0 0-2-15,0 0 0 16,0 0 1-16,0 0-1 16,0 0 0-16,0 0 0 15,0 0 1-15,0 0 5 16,0 0-1-16,0 0 2 16,0 0-1-16,0 0-4 15,0 0-2-15,-3 0-4 0,-10 0 3 16,2 5 1-1,-6 2 1-15,0-2-1 0,4 2 2 16,1-4-2-16,3 0-1 16,-3-1 1-16,6 1-1 15,1-3 1-15,2 0 0 16,2 0-2-16,-1 0 2 16,2 0-11-16,-4 0-26 15,-5 0-81-15,-3-11-466 16</inkml:trace>
  <inkml:trace contextRef="#ctx0" brushRef="#br0" timeOffset="108585.79">925 2730 100 0,'0'0'88'0,"0"0"-45"0,0 0 65 15,0 0 3 1,0 0 25-16,0 0-7 0,-5-1-18 15,5 1-26-15,0 0-23 16,0 0-8-16,12-5-25 16,13 2-24-16,20 0 17 15,15-1-9-15,4 4-13 16,-3 0-1-16,-9 2 0 16,-16 9-4-16,-14 2-4 15,-13 2-10-15,-9 4 10 16,-1 3 1-16,-26 1 3 15,-6 0 5-15,-6-1 1 16,-1-2 0-16,9-4-1 16,8-5 0-16,4-1-1 0,13-6-2 15,6 0 0-15,0-2-5 16,0 1-6-16,0 1-1 16,3 2-6-16,12 1 21 15,4 2 15-15,2 3-15 16,-1-3 16-16,-1 4-7 15,2 2-5-15,-5-1 3 16,-4 5 2-16,-3 2-6 16,-1 3-1-16,-8-1 0 15,0 4 1-15,0-1-2 16,-17-1 13-16,-4-1-2 0,-4-5-2 16,-5-4 1-1,-1-6-3-15,-2-8-8 0,6-1-6 16,5-7 2-16,17-21-46 15,5-11-118-15,32-8-246 16</inkml:trace>
  <inkml:trace contextRef="#ctx0" brushRef="#br0" timeOffset="108932.48">1451 2710 484 0,'0'0'317'15,"0"0"-313"-15,0 0 19 0,0 0 35 16,0 0-54 0,0 0 7-16,27 14 0 0,-8 2 21 15,5 3-16-15,-2-1-9 16,-5 1-7-16,-4 3 0 16,-8-1 2-16,-5 4 1 15,0 0 3-15,-8 0 7 16,-14 0 0-16,-8-1 10 15,-3 1 4-15,2-1 6 16,4-5-9-16,6-2-15 16,11-3 3-16,8-3-10 15,2 0-2-15,8-5 1 16,26-3 2-16,18-3 6 16,14 0-8-16,8 0-1 0,-2-9-33 15,-6-8-79-15,-7-3-169 16,-8-9-351-16</inkml:trace>
  <inkml:trace contextRef="#ctx0" brushRef="#br0" timeOffset="109701.55">2386 2531 958 0,'0'0'63'0,"0"0"-63"16,0 0-3-16,0 0 3 16,0 0 5-16,0 86 33 15,0-38 5-15,6 8-11 16,6 3-11-16,1-1-17 16,1-4 0-16,-2-2-4 15,-2-12-2-15,-2-7-12 16,-5-12-10-16,-3-9-20 15,0-9 0-15,0-3-2 16,0 0 37-16,0-14 6 16,-5-8-6-16,2-3 4 0,3-3 3 15,0 3-11-15,14 3-3 16,10 5 0-16,1 5 16 16,8 4 0-16,1 6 9 15,-1 2-8-15,3 0 6 16,-4 7-6-16,-6 13 3 15,-1 3 0-15,-7 4 0 16,-4 3-1-16,-8 5 13 16,-2 0-7-16,-4 0-6 15,0-1-2-15,-12-3 3 16,-8-6-4-16,-8-3 0 16,-5-5 0-16,-7-5 0 0,0-8 2 15,1-4-8 1,5 0 4-16,11-19-17 0,13-12-62 15,10-9-222-15</inkml:trace>
  <inkml:trace contextRef="#ctx0" brushRef="#br0" timeOffset="109876.82">2878 2926 43 0,'0'0'780'0,"0"0"-778"15,0 0 24-15,-31 88 64 16,23-57-33-16,1 3-38 0,7-3-10 16,0 4-9-1,2-2-25-15,14-2-117 0,1-11-263 16</inkml:trace>
  <inkml:trace contextRef="#ctx0" brushRef="#br0" timeOffset="110047.72">2935 2820 819 0,'0'0'29'16,"0"0"-26"-16,0 0-6 15,0 0-13-15,0 0-296 0,0 0 2 16</inkml:trace>
  <inkml:trace contextRef="#ctx0" brushRef="#br0" timeOffset="110273.11">3175 2435 819 0,'0'0'22'0,"0"0"5"16,0 0 62-16,0 0-66 15,-22 87 70-15,17-22-13 16,5 6-41-16,0 6-7 16,0 3-32-16,12-1-1 0,-1-5-35 15,5-3-47-15,-2-9-94 16,-1-15-253-16</inkml:trace>
  <inkml:trace contextRef="#ctx0" brushRef="#br0" timeOffset="110430.05">3102 2978 906 0,'0'0'22'16,"0"0"56"-16,0 0 38 16,0 0-81-16,0 0-35 0,91-56-9 15,-22 48-31-15,13 2-117 16,4-2-253-16</inkml:trace>
  <inkml:trace contextRef="#ctx0" brushRef="#br0" timeOffset="110618.54">3572 2875 981 0,'0'0'80'0,"0"0"-80"16,0 0 0-16,0 0-4 0,0 0 3 16,0 0-9-16,115 5-74 15,-54-5-302-15</inkml:trace>
  <inkml:trace contextRef="#ctx0" brushRef="#br0" timeOffset="110809.55">3587 3062 1118 0,'0'0'24'0,"0"0"-15"16,0 0 72-16,0 0-31 16,0 0-50-16,94-34-6 15,-12 12-46-15,12-3-133 0,0-6-393 16</inkml:trace>
  <inkml:trace contextRef="#ctx0" brushRef="#br0" timeOffset="111295.25">4197 2680 936 0,'0'0'45'0,"0"0"-42"15,0 0 61-15,0 0-23 16,0 0-29-16,0 0-7 16,60-5 18-16,-17 19-23 0,0 3 0 15,-4 1-51 1,-6 0-74-16,-14-1 14 0,-13-2 30 16,-6 0 65-16,-4 2 16 15,-19 0 4-15,-2-1 11 16,-4 0 30-16,4-2-9 15,4-2-18-15,11 1 2 16,4 1-4-16,6 2-12 16,0-1 4-16,3 4 8 15,12-2 5-15,4 5 8 16,6-1-2-16,-2-1-3 16,4-2 8-16,-3-1-10 0,-7-1-17 15,-3-2-2 1,-5 0 0-16,-2 1-3 0,-4 4 0 15,-3-2 0-15,0 0-4 16,-16-2-2-16,-8-1 6 16,-7-2 0-16,-8-6-2 15,-3-4 2-15,-1-2-1 16,4-3-22-16,12-16-50 16,23-10-50-16,5-6-164 15</inkml:trace>
  <inkml:trace contextRef="#ctx0" brushRef="#br0" timeOffset="112037.51">4634 2766 280 0,'0'0'78'15,"0"0"48"-15,0 0 26 16,0 0-19-16,0 0-20 16,0 0-30-16,9 0-15 0,18 0-29 15,13 0-19-15,8 0-11 16,0 0-8-16,-4 6 3 16,-8 3-4-16,-5 1 0 15,-8 1-2-15,-10 3 0 16,-5 3-4-16,-7 5 0 15,-1 4 0-15,0 5 2 16,-13 3 4-16,-11 1 0 16,0-1 0-16,-6-4-2 15,-1-5-2-15,-2-4-6 16,0-5 0-16,2-6-1 16,7-6 11-16,6-2 0 0,5-2 0 15,7 0 7-15,6-6 6 16,0-7 4-16,1 0-3 15,17 1 4-15,4 4-2 16,8 6-7-16,9 2 3 16,3 0-11-16,1 15-1 15,-3 5-3-15,-5 4 1 16,-7 2-11-16,-4-4-17 16,-6 0-51-16,3-7-94 15,-4-7-192-15</inkml:trace>
  <inkml:trace contextRef="#ctx0" brushRef="#br0" timeOffset="112382.61">5380 2905 384 0,'0'0'557'0,"0"0"-546"15,0 0 82-15,0 0-13 16,0 0-57-16,0 0-19 16,-58 39 35-16,44 0-4 15,5 1-9-15,5 0-22 16,4-3-4-16,13-7-4 0,15-5-8 16,8-11-37-1,5-8 4-15,2-6-19 0,-4-4-12 16,-8-15 46-16,-7-8 26 15,-11-7-1-15,-8-4 5 16,-5 0-16-16,-9 4 6 16,-24 4 1-16,-9 8-9 15,-7 7-35-15,0 6-192 16,10 4-371-16</inkml:trace>
  <inkml:trace contextRef="#ctx0" brushRef="#br0" timeOffset="113707.04">6144 444 359 0,'0'0'200'0,"0"0"-169"16,0 0-11-16,0 0 83 15,0 0-73-15,0 0-21 16,96 0 31-16,-6 6-25 16,10 12 24-16,-2 12-20 15,-10 11-7-15,-19 12-12 16,-20 11-1-16,-18 7-4 16,-20 9-1-16,-11 7 6 15,-5 5 2-15,-20 10-1 16,-6 12 1-16,1 11-1 0,6 10 14 15,3 9-11-15,5-4-4 16,7-2 11-16,3-5 25 16,3-5-23-16,0-4-4 15,3 1 5-15,0 1 5 16,0-6-9-16,0-5-10 16,3-11 0-16,7-12 0 15,4-6 0-15,4-14 0 16,1-10 1-16,-4-12 0 15,1-11-1-15,-7-7 5 16,-4-10-5-16,-5-6-1 0,0-2 1 16,-11-1 4-1,-16-3 15-15,-10 3 4 0,-15-9 2 16,-14-4 20 0,-8 0-25-16,-10-4 1 0,-7-16 3 15,-7-10-10-15,-1-6-14 16,10-9-16-16,23-4-3 15,32-5-52-15,29-8-110 16,10-10-254-16</inkml:trace>
  <inkml:trace contextRef="#ctx0" brushRef="#br0" timeOffset="114233.2">7259 613 848 0,'0'0'165'15,"0"0"-142"-15,0 0 23 0,0 0 9 16,0 0-26 0,0 0-29-16,0 39 3 0,6 19 31 15,9 12 0 1,2 6-7-16,2 3-17 0,-3-2-10 15,-1-5 0-15,-4-8-5 16,-3-8-36-16,0-5-63 16,-5-13-90-16,3-15-290 15</inkml:trace>
  <inkml:trace contextRef="#ctx0" brushRef="#br0" timeOffset="114633.73">7320 592 684 0,'0'0'157'0,"0"0"-152"16,0 0 20-16,0 0-11 16,0 0 0-16,103-83 14 15,-55 72 15-15,-2 6-27 16,-12 5 7-16,-10 0-23 15,-15 17-4-15,-9 10-4 16,0 10 8-16,-28 7 7 16,-11 5 4-16,-13-1 7 15,0-4-8-15,-3-6 7 16,5-7-4-16,6-8 6 16,12-8 4-16,16-6 17 15,7-4-12-15,9-2-19 0,0 6-2 16,13 5-4-16,19 3 42 15,11 7-15-15,15-4-21 16,12-2-9-16,5-5-7 16,7-2-51-16,4-5-77 15,-5-6-168-15,-5 0-317 16</inkml:trace>
  <inkml:trace contextRef="#ctx0" brushRef="#br0" timeOffset="114903.01">8257 490 936 0,'0'0'29'0,"0"0"12"16,0 0 69-16,-97-10-56 15,67 20-28-15,-4 17 6 16,-6 16-7-16,2 12 5 15,4 7-16-15,10 5 2 16,6 3-2-16,5-3-9 16,8-1 2-16,5-8-3 15,3-4-4-15,29-11-12 16,21-8-37-16,24-12-88 16,14-16-215-16</inkml:trace>
  <inkml:trace contextRef="#ctx0" brushRef="#br0" timeOffset="115498.8">8566 1174 84 0,'0'0'211'16,"0"0"-156"-16,0 0 64 16,0 0 43-16,0 0 12 15,0 0-58-15,-20 6-10 16,20-6-24-16,0 0-30 0,0-5-7 16,0-12-4-1,2-10-36-15,4-9 2 0,-2-11-5 16,2-16-2-16,5-12-7 15,4-11-5-15,0-3-20 16,1 6 8-16,0 16 18 16,-5 16 6-16,-1 14 4 15,-2 13-2-15,2 7-2 16,-5 9 6-16,-2 8-4 16,1 0-1-16,6 20 0 15,4 19 0-15,5 19 28 16,1 10-13-16,-1 14-12 15,-5-2 7-15,-4 2-7 16,-3-4-4-16,-2-6-6 16,-2-7-39-16,3-9-79 15,0-16-237-15,-5-14-247 0</inkml:trace>
  <inkml:trace contextRef="#ctx0" brushRef="#br0" timeOffset="115650.69">8548 940 711 0,'0'0'231'0,"0"0"-196"15,0 0 42-15,91-21-47 16,-2 16-30-16,25 2-27 16,4 1-159-16,-18-8-447 0</inkml:trace>
  <inkml:trace contextRef="#ctx0" brushRef="#br0" timeOffset="129683.47">28979 4724 855 0,'0'0'31'0,"0"0"-31"15,0 0 4-15,0 0 40 16,0 0 0-16,0 0-17 15,0 0-27-15,0-11-3 16,0 14-2-16,0 10 4 16,-8 1 1-16,-6 9 6 15,-8 3-2-15,-9 3-2 0,-11 5 3 16,-9 2-5-16,-3-2 5 16,3 0-5-16,8-7-3 15,14-3 3-15,10-5 3 16,9-8-3-16,7-2 0 15,0-4 0-15,3 1 0 16,0 0 1-16,0 6 3 16,0 2 11-16,0 3 1 15,3 3-5-15,9 0 2 16,2 1-10-16,5-3-3 16,4-2-1-16,10-2-6 15,8-5-47-15,5-4-83 16,5-5-152-16,-7 0-130 15</inkml:trace>
  <inkml:trace contextRef="#ctx0" brushRef="#br0" timeOffset="130070.79">28689 5059 82 0,'0'0'456'15,"0"0"-414"-15,0 0 2 16,0 0 118-16,0 0-41 16,0 0-86-16,36-20-15 15,25 10 1-15,25 3 5 16,26-3-3-16,12 1-16 0,10-2 5 16,6-3-7-16,-7-2-5 15,-10-1 3-15,-16 0-6 16,-21 2 3-16,-19 0 0 15,-16 3 3-15,-20 4-2 16,-14 2-1-16,-10 4 12 16,-2-1 12-16,-5 1 19 15,0 2-10-15,0 0-13 16,0 0-11-16,0 0-7 16,0 0-2-16,0 0-1 15,1 0-28-15,8-4-111 16,-3-13-581-16</inkml:trace>
  <inkml:trace contextRef="#ctx0" brushRef="#br0" timeOffset="133853.65">29057 13716 729 0,'0'0'65'0,"0"0"-46"16,0 0 50-16,0 0-3 15,0 0 1-15,0 0-16 16,0 0-14-16,5-12-16 16,-5 12-16-16,0 0-5 0,0 0-5 15,0 0-2 1,-21 14 3-16,-14 9 4 0,-11 5 0 16,-6 1 0-16,-2-2 1 15,-3-2-1-15,2-3 3 16,8-3-3-16,9-2-1 15,10-3 1-15,11-5 0 16,6-2 0-16,6-4 0 16,4 0 0-16,1 3 6 15,0 2 4-15,0 2 10 16,0 6-4-16,6 4 6 16,11 8-9-16,7-1 1 0,6 3-14 15,1-2 11 1,5 0-11-16,3-3 0 0,5 0-14 15,6-4-29-15,2-3-86 16,-2-11-177-16,-6-5-188 16</inkml:trace>
  <inkml:trace contextRef="#ctx0" brushRef="#br0" timeOffset="134172.9">28799 13984 847 0,'0'0'110'0,"0"0"-101"15,0 0 81-15,0 0-7 0,82-4-19 16,5 4-24-16,28 11 0 16,21 10-13-16,13 6-27 15,3 0-6-15,4-2 3 16,-4-4 3-16,-8-4-21 15,-12-3-1-15,-18-3 0 16,-23-3 11-16,-24-4 0 16,-27-4 11-16,-19 0 1 15,-14 2 8-15,-7-2 5 16,0 0 11-16,0 0-15 16,0 0-10-16,0 0-11 15,0-2-67-15,0-10-126 0,-10-5-582 16</inkml:trace>
  <inkml:trace contextRef="#ctx0" brushRef="#br0" timeOffset="142738.49">3108 12867 586 0,'0'0'139'16,"0"0"-89"-16,0 0-6 16,0 0 52-16,0 0-35 15,0 0-7-15,0 0 4 16,2-1-17-16,0 18-26 15,1 11 21-15,-1 12-4 16,-1 9 0-16,-1 8 5 16,0 7-2-16,0 2-6 0,0 2-13 15,2 2 7 1,1-4-16-16,3-2 9 0,-3-8-6 16,5-9-8-16,-1-9 1 15,-4-11 5-15,-2-10-8 16,-1-11 0-16,0-1 0 15,0-3 0-15,0-2-13 16,2 0-24-16,-2 0-33 16,1 0-48-16,2-16-80 15,2-7-528-15</inkml:trace>
  <inkml:trace contextRef="#ctx0" brushRef="#br0" timeOffset="143162.04">3687 13138 998 0,'0'0'43'0,"0"0"-38"15,0 0 18-15,0 0 26 16,0 0-39-16,0 0 23 15,-39 81 29-15,24-37-41 0,2 1-11 16,7-4-6 0,4-4-2-16,2-9-2 0,0-7-2 15,12-6 2-15,6-9-3 16,1-6 3 0,1 0 10-16,5-16-3 0,-4-10 5 15,-1-8-12-15,-10-3-1 16,-7 2-11-16,-3 4-9 15,0 5 21-15,-15 7 1 16,-3 5-1-16,0 4-6 16,-7 4 2-16,-5 6-5 15,2 0-17-15,2 0-25 16,7 2-60-16,11 7-125 16,8-3-290-16</inkml:trace>
  <inkml:trace contextRef="#ctx0" brushRef="#br0" timeOffset="143753.03">4061 13110 717 0,'0'0'154'0,"0"0"-147"16,0 0 33-16,0 0-5 15,0 0 59-15,-16 94-28 16,14-55-24-16,-1 6-11 16,3 3-18-16,0 0-4 15,0-2-3-15,0-4 0 16,0-9-2-16,5-6 3 16,-2-11-5-16,0-8-2 15,-3-6 0-15,0-2 6 16,0 0 15-16,0-17 35 0,0-12-23 15,0-10-33-15,4-4 0 16,4 2-4-16,-2 4-1 16,4 10-1-16,-1 9 6 15,-3 6 4-15,-3 7-4 16,0 3-4-16,0 2 4 16,0 0-2-16,10 0-11 15,1 16 12-15,5 5-1 16,1 7 2-16,-4 3-1 15,-2 1-2-15,-6-1 2 0,-5-1-2 16,-3 1-5 0,0-8-35-16,0 0-48 15,0-9-80-15,-6-6-188 16</inkml:trace>
  <inkml:trace contextRef="#ctx0" brushRef="#br0" timeOffset="144168.35">4480 13389 896 0,'0'0'115'0,"0"0"-107"0,0 0 84 16,0 0-58-1,0 0-22-15,0 0-12 0,-19-22-7 16,-3 38 1-1,-7 5 5-15,1 5-2 0,7-3-2 16,3 1-4-16,6-4-11 16,2-5 7-16,10-2-2 15,0-6-24-15,0-2 4 16,10-3 2-16,10 0 33 16,-1-2 7-16,5 0 12 15,-8 0-9-15,-4 0 2 16,-1 0 3-16,-4 0 22 15,2 0-14-15,-3 8-8 16,-5 8 7-16,-1 4-19 16,-4 7 16-16,-26 11 0 15,-16 2-15-15,-12 7 5 16,-8 1-8-16,-4-4-1 0,4-7-5 16,8-9-34-16,6-11-98 15,13-14-172-15</inkml:trace>
  <inkml:trace contextRef="#ctx0" brushRef="#br0" timeOffset="151969.53">6312 5808 679 0,'0'0'252'0,"0"0"-224"15,0 0-13-15,0 0 50 16,0 0-17-16,0 0-18 16,0 0-2-16,-9 89 59 15,9-30-33-15,0 7-15 16,0 2-17-16,3 5 1 16,-2 5 3-16,-1-2-4 0,0 2-11 15,0-7-6 1,0-9-5-16,0-9-4 0,-1-13-21 15,1-11-55-15,0-16-47 16,15-13-102-16,13-9-275 16</inkml:trace>
  <inkml:trace contextRef="#ctx0" brushRef="#br0" timeOffset="152318.6">6725 6124 1032 0,'0'0'67'0,"0"0"-65"0,0 0 24 15,-110 76 77-15,74-32-31 16,3 5-17-16,12 2-13 16,14-3-17-16,7-6-13 15,16-7-11-15,29-15-1 16,16-9-2-16,15-11-10 15,8-7-18-15,-4-19-10 16,-17-8 4-16,-24-8 15 16,-27-8 20-16,-12-2-8 15,-30 3 2-15,-23 8 5 16,-19 13 4-16,-11 14-2 0,-9 11 4 16,-2 3-4-1,15 0 0-15,18 15-1 0,26 1-9 16,28-1-107-1,11-3-259-15</inkml:trace>
  <inkml:trace contextRef="#ctx0" brushRef="#br0" timeOffset="157943.51">389 4284 674 0,'0'0'218'15,"0"0"-218"-15,0 0-108 16,0 0 108-16,0 0 12 0,143-14 25 16,-46 7 4-16,22 1-1 15,22 2-16-15,11 3-5 16,12-1-8-16,6 2 2 15,3 0-12-15,10 0 19 16,-1 0-10-16,8-3-3 16,11 0-6-16,2-3 29 15,0 3-11-15,3 3-14 16,-10 0 7-16,-15 0-4 16,-8 0-2-16,-16 0-4 15,-11-2 0-15,-9-1 7 16,-7-3-1-16,-6-2-3 0,1-1-5 15,-1 1 0 1,1 2 0-16,3 2 0 0,-4 3 1 16,1 1-2-16,-2 0 2 15,-6 0-2-15,-9 0 2 16,-4 0-1-16,-7 0 0 16,-6 0 4-16,-3 0-4 15,-7 0 2-15,-7 0-2 16,-8 0-4-16,-3 0 3 15,-4 0 1-15,4 0 0 16,4 0 0-16,-4 0 0 16,1 0-2-16,-13 0 2 15,-10 0 10-15,-11 0 6 16,-10 0-8-16,-4-3 20 16,-4 0-3-16,0 1-11 0,-2-1-13 15,2 1-1 1,0 1-14-16,-3 1-53 0,-7-3-135 15,-2-2-542-15</inkml:trace>
  <inkml:trace contextRef="#ctx0" brushRef="#br0" timeOffset="159636.24">820 4973 340 0,'0'0'105'0,"0"0"-33"16,0 0 104-16,0 0-35 0,0 0-56 16,0 0-12-16,-6-7-5 15,6 7-16-15,0 0-26 16,0 0-10-16,0 0-6 16,0 0-2-16,0 18-1 15,-5 11 9-15,-2 16 33 16,3 6-28-16,-4 8 6 15,4 11 3-15,-4 2 5 16,1 1-18-16,1-1-1 16,-3-2 3-16,1-4-5 15,1-3 4-15,1-10-5 16,6-8-11-16,0-12 5 16,-3-9-1-16,3-5-2 0,0-6-1 15,-3-9-2 1,3 0 0-16,0-3 1 0,0-1-1 15,0 0 3-15,0 0 1 16,0 0 1-16,0 0-5 16,0 0-1-16,0 0 0 15,0 0-1-15,0 0 0 16,0 0 0-16,0-1 1 16,0-3 0-16,0 1-1 15,0 2-3-15,0-2 0 16,0 3 0-16,0 0 1 15,0 0 1-15,0 0 0 16,0 0-3-16,0 0-3 0,0 0-6 16,0-3-11-16,-6-2-24 15,0-3-52-15,-1-8-138 16,2-5-431-16</inkml:trace>
  <inkml:trace contextRef="#ctx0" brushRef="#br0" timeOffset="160737.56">1036 5421 820 0,'0'0'108'0,"0"0"-90"15,0 0 82-15,0 0-22 16,0 0-31-16,0 0-6 16,2 3-7-16,17-1-20 15,11 5 3-15,10-1 7 16,8 1-2-16,-5 0-22 15,-4-1-1-15,-3 0 1 16,-8-1 6-16,-7 0-6 16,-5-2-3-16,-8-2 3 15,-5-1 1-15,0 0-1 16,-3 0 0-16,0 0 2 16,0 0 2-16,0 0-1 0,0 0 1 15,0 0-2-15,0 0 0 16,0 0 0-16,0 0-1 15,0 0 1-15,0 0-1 16,0 0 0-16,0 0-1 16,0 0 1-16,0 0 0 15,0 0 1-15,0 0-1 16,0 0-1-16,0 0 0 16,0-9-5-16,0 0-3 15,0-2 2-15,0-5-1 16,0-1-3-16,0-5 2 15,-6 0 0-15,-5 1-3 0,-3 3-3 16,3 6 7 0,-2 4 6-16,4 4-4 0,-3 1 0 15,-6 1-3 1,-1 2 1-16,-4 0 3 0,1 0 2 16,-2 5 0-16,7 3 1 15,-2 3 0-15,4 4-1 16,-1 0 1-16,-2 4-1 15,3 2 2-15,2 0 2 16,-1 1 0-16,2 3-1 16,2-1 0-16,1 3 7 15,3 2-5-15,3 0 7 16,3 1 4-16,0 0 3 0,12-3-6 16,10-3 2-1,8-4-6-15,7-3-1 0,2-8-5 16,7-4 0-1,-1-5-1-15,1 0-5 0,-1 0-5 16,-3-8-6-16,-8-10 16 16,-7-6-5-16,-9-8 2 15,-3-9-9-15,-8-7 6 16,-4-6 3-16,-3 2-8 16,0 7 8-16,0 11 3 15,-9 10 0-15,-10 7 1 16,-5 5-1-16,-7 3 0 15,-11 7-7-15,-7 2 5 16,-2 0 0-16,-4 11-6 0,1 9-30 16,6 0-122-16,11 0-184 15</inkml:trace>
  <inkml:trace contextRef="#ctx0" brushRef="#br0" timeOffset="161538.59">1739 5535 170 0,'0'0'85'0,"0"0"-40"16,0 0 48-16,0 0 5 16,0 0 16-16,0 0 15 15,-3-1-5-15,3 1-45 16,0 0-35-16,13 0-4 16,17 0-5-16,24 0 35 15,23 0-12-15,16 0-43 16,7 0-12-16,1 0 0 15,-10 0-3-15,-13 1 0 16,-17 1 4-16,-15-1-4 0,-12-1-1 16,-17 0 1-16,-5 0 0 15,-11 0 1-15,-1 0-1 16,0-6-8-16,0-3-36 16,-13-3-39-16,-7 1-91 15,-8-2-292-15</inkml:trace>
  <inkml:trace contextRef="#ctx0" brushRef="#br0" timeOffset="161755.04">2219 5324 813 0,'0'0'78'0,"0"0"-78"16,0 0 0-16,0 0 91 15,-22 112 6-15,17-57-19 16,-2 5-21-16,2 4-35 16,-1 0-22-16,-1 3-8 15,-2 0-62-15,0-5-146 16,-6 2-528-16</inkml:trace>
  <inkml:trace contextRef="#ctx0" brushRef="#br0" timeOffset="168619.39">3017 5204 44 0,'0'0'874'16,"0"0"-842"-16,0 0-27 15,0 0 24-15,0 0 23 16,0 0-11-16,0 0-9 16,0 53 1-16,0-16 28 15,0 8-25-15,0 6-8 16,0 9-7-16,-1 3 5 16,-1 6 0-16,1 0 2 15,-4-4-10-15,1-4-18 16,-1-8 10-16,-1-3-7 15,-1-8-3-15,4-8-2 0,0-10-4 16,0-9-27 0,-3-4-44-16,3-8-47 0,0-3-152 15,1-6-441-15</inkml:trace>
  <inkml:trace contextRef="#ctx0" brushRef="#br0" timeOffset="169006.8">3430 5484 967 0,'0'0'64'0,"0"0"-64"16,0 0 10-16,0 0 39 15,0 0-22-15,-103 58 31 16,72-9 10-16,7 6-21 16,9-2-22-16,14-2-13 15,1-9-10-15,16-6-2 16,20-10-9-16,13-9-5 16,2-17 1-16,6 0-15 15,-8-17 2-15,-15-12 22 16,-7-8 3-16,-15-6-3 0,-12-9 4 15,0 2 0 1,-24 5 0-16,-12 9-4 0,-6 14 3 16,-4 10 1-16,0 9-5 15,4 3-45-15,8 3-150 16,17 6-363-16</inkml:trace>
  <inkml:trace contextRef="#ctx0" brushRef="#br0" timeOffset="172370.02">12624 1484 380 0,'0'0'23'0,"0"0"-13"0,-10 78 24 15,10-59-3 1,0-13 134-16,0-6 16 0,0 0-4 16,4-6-24-16,8-24-54 15,6-15-81-15,6-19-18 16,3-11 1-16,0-11-1 15,3-7-1-15,3-5 0 16,1-2-18-16,1 4-11 16,-5 7 5-16,-9 22 4 15,-4 25 14-15,-10 20 5 16,-4 17-1-16,-3 5 2 16,0 15-12-16,0 25-8 15,0 21 20-15,0 20 1 16,0 13 2-16,3 12-2 15,15 10 4-15,3-2-4 0,0-4-1 16,-2-14-22-16,-4-21-207 16,-6-22-25-16,-9-27-65 15</inkml:trace>
  <inkml:trace contextRef="#ctx0" brushRef="#br0" timeOffset="172532.58">12753 1061 792 0,'0'0'143'0,"0"0"-143"15,0 0-61-15,0 0 61 0,122-5 0 16,-48 15-4-16,19 2-14 16,10-5-245-16,0-2-93 15</inkml:trace>
  <inkml:trace contextRef="#ctx0" brushRef="#br0" timeOffset="172886.48">13973 869 704 0,'0'0'217'0,"0"0"-201"16,0 0 21-16,0 0 53 15,-97-24-59-15,43 56-15 16,-7 12 21-16,3 11 5 0,14 6-17 16,15 5-19-16,18 1-2 15,11-7-4-15,15-5-9 16,27-15-3-16,10-16-15 16,11-17 10-16,1-7-21 15,-3-20 14-15,-9-20 24 16,-7-12 1-16,-14-12 3 15,-11-1-4-15,-13 1-3 16,-7 8-1-16,-21 12 6 16,-18 16-4-16,-8 18-7 0,-1 10-45 15,8 6-124 1,13 17-238-16</inkml:trace>
  <inkml:trace contextRef="#ctx0" brushRef="#br0" timeOffset="173103.99">13834 1135 882 0,'0'0'40'0,"0"0"-35"15,0 0 26-15,0 0-17 16,0 0 0-16,86-8-16 15,-23 8 2-15,6 0-73 0,-8 0-237 16,-16-4-211 0</inkml:trace>
  <inkml:trace contextRef="#ctx0" brushRef="#br0" timeOffset="173276.52">13913 1023 623 0,'0'0'184'16,"0"0"-184"-16,0 0 0 16,0 0 20-16,0 0 53 15,-3 111-41-15,13-65-14 0,1 9-18 16,1 4-1-16,4-4-110 16,-2-7-261-16</inkml:trace>
  <inkml:trace contextRef="#ctx0" brushRef="#br0" timeOffset="173553.35">14519 766 832 0,'0'0'79'16,"0"0"-79"-16,0 0 1 0,0 0 18 16,-11 99 69-16,11-38-22 15,0 11-32-15,0 1-14 16,0 4-10-16,-1-2-10 16,-1-2-1-16,2-10-36 15,0-13-90-15,0-15-80 16,3-20-189-16</inkml:trace>
  <inkml:trace contextRef="#ctx0" brushRef="#br0" timeOffset="174020.08">14535 835 573 0,'0'0'213'0,"0"0"-165"16,0 0 23-16,0 0 32 15,0 0-103-15,0 0-10 16,88-42 3-16,-27 43-31 16,0 13-7-16,-10 3-42 15,-12 1-39-15,-23-1-31 16,-16-5 34-16,0-1 89 16,-28-2 34-16,-8-2 0 15,-1-3 27-15,1 2 12 16,9-1 14-16,8 2-19 15,7 3-28-15,7 2-6 0,5 4 0 16,0 4 1 0,3 4 36-16,15 1 16 0,6 3 17 15,6 1-14-15,1 3-14 16,4-1-25-16,-5 3 9 16,-5 2-14-16,-9 1-10 15,-10 4 4-15,-6 2-6 16,0 3-2-16,-19-5 2 15,-12-4 0-15,-8-6 0 16,-4-5-4-16,-2-7 3 16,-1-6 2-16,4-9-2 15,4-4-2-15,10 0-15 0,20-16-16 16,8-10-90 0,32-15-125-16</inkml:trace>
  <inkml:trace contextRef="#ctx0" brushRef="#br0" timeOffset="174370.15">15622 870 862 0,'0'0'116'0,"0"0"-102"16,0 0-5-16,-111 53 50 0,58-3-8 15,7 7-23 1,8 9 2-16,13 8-13 0,14 3-15 16,11-2-2-16,3-9 0 15,23-15-23-15,12-15-11 16,5-16-11-16,2-15-4 16,-1-5-9-16,-3-22 26 15,-4-17 29-15,-6-17 3 16,-8-14-3-16,-14-4 8 15,-9 5 0-15,-12 13 3 16,-21 18-5-16,-11 11-3 16,-2 15-11-16,3 12-152 15,6 0-307-15</inkml:trace>
  <inkml:trace contextRef="#ctx0" brushRef="#br0" timeOffset="174566.01">15420 1201 869 0,'0'0'46'16,"0"0"-37"-16,0 0-4 15,100-10 3-15,-51 10-16 16,4 0-10-16,-2 0-144 15,-6 0-187-15</inkml:trace>
  <inkml:trace contextRef="#ctx0" brushRef="#br0" timeOffset="174760.49">15524 1121 585 0,'0'0'133'0,"0"0"-110"15,0 0 13-15,0 0 22 16,-20 84-22-16,31-39-1 16,11 8-35-16,5 3-3 15,4-4-12-15,4-5-105 0,-2-13-151 16,-4-11-138-16</inkml:trace>
  <inkml:trace contextRef="#ctx0" brushRef="#br0" timeOffset="175069.98">16171 896 726 0,'0'0'153'0,"0"0"-114"16,0 0 34-16,0 0-7 15,0 0-39-15,-101-27 18 16,68 52-5-16,-3 14 5 0,-3 14-14 16,-2 12-6-16,2 13-12 15,2 9-1-15,5 7-3 16,9-6-1-16,13-5-8 16,10-12 0-16,23-10-8 15,26-5-36-15,17-12-36 16,7-13-131-16,-5-19-367 15</inkml:trace>
  <inkml:trace contextRef="#ctx0" brushRef="#br0" timeOffset="176434.77">11950 280 410 0,'0'0'148'15,"0"0"-53"-15,0 0 6 16,0 0 23-16,0 0-68 15,0 0-56-15,-28 23 4 16,25 49 7-16,-3 23 18 16,-3 20-11-16,0 15-8 15,-6 6-10-15,0 3 3 16,-4 5 2-16,4-6-5 0,0-5 0 16,4-17 0-16,4-17 1 15,1-17-2-15,3-19 2 16,3-20-3-16,0-16 0 15,10-17-2-15,22-8 4 16,20-2 13-16,26-12-4 16,20-12-1-16,23 2-8 15,17 2 0-15,19 6-23 16,22 8-1-16,20 6 24 16,17 0 4-16,6 16-4 15,2 5-6-15,-2 1 6 16,-9-4 8-16,-5-2-8 15,-7-3 0-15,-13-4 0 0,-4-6 0 16,-12-1-1-16,-7-2 0 16,-9 0-4-16,-19 0-12 15,-11 0 6-15,-13 0-9 16,-13 5 20-16,-7 1 0 16,-12 0 0-16,-4 2-1 15,2-1-4-15,4 4 5 16,5-5-5-16,1 1 5 15,2-4-3-15,-7 0-8 16,-6 0-5-16,-11 0 9 16,-14 2 2-16,-8-3 5 15,-9-2 3-15,-5 0 12 16,-5 0-4-16,-7 0 4 0,-6 0 2 16,-7 0 4-1,-3 0 12-15,-3 0 4 0,0 0-6 16,0 0-2-16,0 0-11 15,0 0-3-15,0 0 12 16,0 0 2-16,0 0-8 16,0-5-4-16,0-7 6 15,8-10-19-15,0-6-4 16,2-9-1-16,-4-11 1 16,1-14 1-16,-1-14-1 15,1-19-2-15,-2-19 0 16,-3-11-10-16,2-1-1 15,1 3 11-15,1 16 2 0,4 15 1 16,-3 22-1-16,-2 23 0 16,-2 19 1-16,0 11-1 15,-1 9 5-15,-1 4 0 16,2 0-2-16,-1 1-2 16,-1 3 2-16,-1 0-3 15,0 0 2-15,0 0-2 16,0 0 0-16,0 0-2 15,0-2 2-15,0 0 1 16,-9-5-1-16,-24-4-1 16,-23-3-11-16,-29-3 1 15,-34-6 5-15,-35-7 3 0,-34-7-16 16,-29-5 9-16,-21 0 9 16,-16 1 1-16,-5 4 0 15,3 6-1-15,16 0 1 16,13 5 0-16,8 1 1 15,2 1 1-15,-7-1-2 16,-1 0 0-16,-5 3 6 16,0 3 1-16,2 6 2 15,-3 3-4-15,5 7-3 16,3 3-2-16,8 5 0 16,5 24-13-16,-8 14-30 15,-19 8-117-15,-24 2-194 16</inkml:trace>
  <inkml:trace contextRef="#ctx0" brushRef="#br0" timeOffset="179649.05">845 6440 398 0,'0'0'21'0,"0"0"-21"16,0 0-57-16,0 0 57 16,0 0 55-16,0 0 53 15,0 0 56-15,-1 21-15 16,2-16-31-16,4-2-18 15,1 0-25-15,4 0-33 16,13-2-2-16,17 1-11 0,17-2-14 16,20 0-15-16,8 1-7 15,3 6-55-15,-9 3-95 16,-16 5-218 0,-30 0-245-16</inkml:trace>
  <inkml:trace contextRef="#ctx0" brushRef="#br0" timeOffset="179849.52">1033 6873 1031 0,'0'0'66'0,"0"0"-66"15,0 0-64-15,0 0 42 16,0 0 19-16,0 0 3 0,76-23 7 15,-1 12-7-15,22 0-47 16,9-4-235-16,-8-5-320 16</inkml:trace>
  <inkml:trace contextRef="#ctx0" brushRef="#br0" timeOffset="180353.19">2028 6520 834 0,'0'0'195'16,"0"0"-195"-16,0 0-20 16,0 0 20-16,85-46 29 15,-40 41-17-15,4 5 1 0,5 0 8 16,0 2-13 0,-7 15-3-16,-11 7-5 15,-9 6-1-15,-18 6 1 16,-9 4 4-16,-14 0 0 15,-29 1 3-15,-15-2-4 0,-12-3-2 16,-6-8 2-16,0-3 6 16,10-11-7-16,17-6-2 15,16-8 8-15,18 0-5 16,12 0 9-16,3-11 1 16,11-2-7-16,17 5-4 15,12 4 2-15,11 4 4 16,12 4-4-16,4 14-4 15,0 6-6-15,3 2-13 16,-6-2-56-16,2 1-57 16,-5-11-180-16,0-9-292 0</inkml:trace>
  <inkml:trace contextRef="#ctx0" brushRef="#br0" timeOffset="180704.76">2999 6554 1006 0,'0'0'39'15,"0"0"-13"-15,0 0 64 16,-104 30-40-16,74 3-21 16,-1 8 4-16,4 5 2 15,13 0-21-15,13-3-6 0,1-7-8 16,22-7-4-16,14-14-14 15,6-8-10-15,4-7 1 16,-1-7-2-16,-9-17 17 16,-11-7 12-16,-15-7 8 15,-10-2-2-15,-13-1 4 16,-20 7-2-16,-9 5-8 16,-4 12-2-16,0 10-2 15,0 7-7-15,10 0-24 16,14 9-37-16,17 5-112 15,5-4-336-15</inkml:trace>
  <inkml:trace contextRef="#ctx0" brushRef="#br0" timeOffset="181138.22">3706 6459 1128 0,'0'0'56'0,"0"0"-51"15,0 0 5-15,-82 25 19 16,70 13-7-16,3 13 15 16,8 10 5-16,1 4-9 0,10 5-27 15,14-5-6-15,3-7-5 16,-6-8-21-1,-3-11 0-15,-8-16 2 0,-5-12-9 16,-4-11-1-16,-1-1 34 16,0-24 5-16,0-14-3 15,0-2-2-15,-4-3 3 16,2 3-3-16,2 3 2 16,0 6-1-16,2 10 20 15,14 8-2-15,1 9-2 16,3 5-10-16,3 7-1 15,2 19 4-15,-4 8 3 16,0 4-8-16,-5 2-5 0,-5 1 0 16,-1-2-10-1,2 0-35-15,3-7-64 0,7-13-152 16,5-12-402-16</inkml:trace>
  <inkml:trace contextRef="#ctx0" brushRef="#br0" timeOffset="181604">4553 6592 593 0,'0'0'341'0,"0"0"-337"16,0 0 47-16,0 0 52 15,0 0-74-15,-83-33-20 16,55 42 4-16,-4 13 1 16,4 6-14-16,5 4-2 15,4 2 1-15,3 2-3 16,10-2-4-16,6-2-15 16,0-6-22-16,3-6-4 15,21-6-15-15,1-2 35 16,5-5 4-16,-2 0 25 15,-7-1 11-15,-9-1-7 16,-6 2 2-16,0 0 17 16,1 3 17-16,-4 3 3 0,-1 3-8 15,-2 5-6-15,0 6-13 16,-2 0-3-16,-20 4-9 16,-3-2-1-16,-13-8 2 15,-11-3 1-15,-6-8-1 16,-6-8-5-16,-2-2 10 15,8-19-10-15,13-19-7 16,20-16-37-16,22-15-100 16,7-12-240-16</inkml:trace>
  <inkml:trace contextRef="#ctx0" brushRef="#br0" timeOffset="181756.6">4455 6261 1001 0,'0'0'28'16,"0"0"-25"-16,0 0 34 16,0 0-12-16,0 0-25 15,0 0-1-15,-6 32-7 16,0-16-181-16</inkml:trace>
  <inkml:trace contextRef="#ctx0" brushRef="#br0" timeOffset="187088.11">1139 8336 944 0,'0'0'18'0,"0"0"-17"16,0 0 7-16,-128-6 16 15,64 8 4-15,-8 4 28 16,-2-3 4-16,2-2-24 0,12-1-14 15,5 0 12-15,16-1-25 16,11-12 16-16,10-1-16 16,14-4-2-16,4-6-7 15,7-8-13-15,30-11 0 16,10-3-1-16,6 2-7 16,4 5 11-16,-18 7-4 15,-6 5 14-15,-11 7 9 16,-10 3 2-16,-5 7 0 15,-4 6 8-15,-3 3 12 16,0 1-2-16,0 0-3 16,0 0-13-16,0 4-13 0,2 24-9 15,-1 18 9-15,-1 19 14 16,2 11-1-16,-1 8-5 16,1-3-6-16,-1 0-2 15,2-8-2-15,2-6-12 16,11-6-43-16,9-11-45 15,14-20-164-15,10-17-253 16</inkml:trace>
  <inkml:trace contextRef="#ctx0" brushRef="#br0" timeOffset="187520.95">1452 7961 854 0,'0'0'184'0,"0"0"-183"16,0 0 1-16,0 0-1 15,0 0 9-15,0 0-4 16,-25 67-3-16,25-28 6 16,19 5 0-16,1 2-9 15,5 0 0-15,-1-6-31 16,-5-4 9-16,-5-4 16 15,-2-4 3-15,-5-1 3 16,-1-1 3-16,-3-4 0 0,-3 0-3 16,0 0 0-16,0 1 1 15,-4-1 5-15,-4 3-2 16,1 0 2-16,-4-1-2 16,-3 0-3-16,-3-5 5 15,-4-2-4-15,-7-3 3 16,-2-6 24-16,-4-7 2 15,-5-1-5-15,3-11 6 16,2-14-2-16,5-10-24 16,10-6-6-16,16-6-5 15,3-1-60-15,21 3-37 16,21 9-123-16,8 8-210 16</inkml:trace>
  <inkml:trace contextRef="#ctx0" brushRef="#br0" timeOffset="188443.65">1457 7928 475 0,'0'0'77'0,"0"0"-61"0,0 0 139 15,0 0-53-15,0 0-51 16,0 0-3-16,-12 34 9 16,12 4 55-16,0 8-77 15,0 9 6-15,0 9-4 16,0 3-9-16,0 4-5 16,0-1-4-16,0-1-3 15,0-4 0-15,-2-4-7 16,-2-7-9-16,4-12 3 15,0-11-5-15,0-11 2 16,0-11 0-16,0-6 1 16,0-3 0-16,-1 0 2 15,-1-15 15-15,-1-12-14 0,0-9-4 16,0-4-9-16,3-5 5 16,0-5-12-16,0-2 1 15,12 2 3-15,4 3-12 16,2 4 14-16,3 7-7 15,0 7 9-15,1 10-1 16,-2 7-1-16,1 4 10 16,-4 4 0-16,-3 1 4 15,-2 3 2-15,0 0-6 16,0 12 5-16,-2 12-5 16,-2 11 1-16,-4 6 4 15,-4 5-4-15,0 4 6 16,0 1 4-16,-4-5-9 0,-11-2 3 15,0-6 0 1,-6-7-2-16,0-8 2 0,-3-4 0 16,0-7 2-16,-7-5 6 15,0-7 3-15,-5 0-6 16,-3-9-1-16,2-12-8 16,10-9-1-16,12-7-11 15,12-3-59-15,9-2-53 16,30 4-114-16,22 10-337 15</inkml:trace>
  <inkml:trace contextRef="#ctx0" brushRef="#br0" timeOffset="188650.09">1879 8338 729 0,'0'0'143'0,"0"0"-65"16,0 0 58-16,0 0-96 15,0 0-38-15,0 0 41 16,-49 84 12-16,46-39-27 16,3 2-17-16,0 3-11 15,22-1-5-15,2-3-19 16,4-3-30-16,-5-7-100 16,-4-11-377-16,-7-16 71 15</inkml:trace>
  <inkml:trace contextRef="#ctx0" brushRef="#br0" timeOffset="188824.15">2037 8168 820 0,'0'0'45'15,"0"0"-25"-15,0 0 48 16,0 0-68-16,0 0-18 15,0 0-237-15,48-56-216 16</inkml:trace>
  <inkml:trace contextRef="#ctx0" brushRef="#br0" timeOffset="189040.82">2273 7782 947 0,'0'0'59'16,"0"0"-25"-16,0 0-11 16,-30 83 30-16,21-15 14 15,-1 17-20-15,4 7-13 16,1 6-32-16,2 0-2 16,3-6-12-16,0-5-63 15,0-12-149-15,0-13-159 16</inkml:trace>
  <inkml:trace contextRef="#ctx0" brushRef="#br0" timeOffset="189214.36">2058 8412 890 0,'0'0'56'15,"0"0"-17"-15,0 0 82 16,0 0-74-16,0 0-46 15,109-17-1-15,-18 12-19 16,12-3-128-16,-14-5-367 16</inkml:trace>
  <inkml:trace contextRef="#ctx0" brushRef="#br0" timeOffset="191031.52">529 9440 465 0,'0'0'284'16,"0"0"-236"-16,0 0 16 16,0 0 40-16,0 0-27 15,0 0-22-15,82-41-26 16,-43 27-8-16,12 4-17 15,2 5-4-15,-1 4-1 16,-5 1-2-16,-11 0 3 16,-11 12-4-16,-12 6 1 0,-11 2-17 15,-2 5-1-15,-18 3 10 16,-15 3-3-16,-7-1 0 16,-5 1 1-16,0-5 13 15,4-1 5-15,11-3-5 16,12 0 0-16,11-4-9 15,7-2-1-15,4-2 5 16,14-3 5-16,7-1-1 16,2-2 3-16,6 2 2 15,-2-1-4-15,-1-1 3 16,1 3 0-16,-1 0-1 16,-6 1 2-16,-4 4-1 15,-4-1 1-15,-10 4 9 0,-6 2-10 16,0 1 4-1,0 3 13-15,-8 2-10 0,-11-1-1 16,-4 0-9-16,-8-6-1 16,-1-3 1-16,-4-5 1 15,3-8-1-15,3-4-8 16,15-7-41-16,15-17-90 16,6-15-262-16</inkml:trace>
  <inkml:trace contextRef="#ctx0" brushRef="#br0" timeOffset="191372.01">1259 9499 620 0,'0'0'325'0,"0"0"-321"16,0 0 19-16,0 0 55 16,0 0-59-16,0 0-14 15,-3-5 5-15,0 25-10 16,0 6 0-16,3 5 3 15,0 3-2-15,0 2 1 16,0 3 0-16,0-1 2 16,0-3-2-16,0-2 0 15,0-4 3-15,0-2 9 16,4-5-5-16,1-3-5 16,2-4 13-16,-1-1-10 15,3-4-6-15,3-1 3 16,3-1-4-16,4-5 1 0,9-1-2 15,2-2-10 1,6 0-4-16,0 0-30 0,3-12-25 16,-3-3-47-16,-4-8-122 15,-9-5-194-15</inkml:trace>
  <inkml:trace contextRef="#ctx0" brushRef="#br0" timeOffset="192971.44">1230 9273 394 0,'0'0'16'16,"0"0"75"-16,0 0 16 15,0 0-1-15,0 0-7 16,0 0-31-16,0-38-29 15,0 38-25-15,0 0-3 16,0 0 6-16,0 0 11 0,0 0 7 16,0 0-1-16,0 0-3 15,0 0-1-15,0 0-5 16,0 0 0-16,0 0-11 16,0 0-8-16,0 0-2 15,0 0-4-15,0 0-1 16,0 0-1-16,0 0 1 15,0 0-2-15,0 0 3 16,0 0 0-16,0 0 0 16,0 0 0-16,0 0-1 15,0 0 1-15,0 0 0 16,0 0 0-16,0 0 1 16,0 0 0-16,0 0 2 15,0 0-2-15,0 0 1 16,0 0-1-16,0 0 0 0,0 0-1 15,0 0 0-15,0 0 0 16,0 0 0-16,0 0 0 16,0 0 0-16,0 0 0 15,0 0 1-15,0 0 1 16,0 0 1-16,0 0 0 16,0 0 2-16,0 0-1 15,0 0-2-15,0 0 2 16,0 0-4-16,0 0 0 15,0 0-1-15,0 0-1 0,0 0 2 16,0 0 0 0,0 0 3-16,0 0-2 0,0 0 1 15,0 0-1-15,0 0 1 16,0 0-2-16,0 0 0 16,0 0 0-16,0 0 0 15,0 0 0-15,0 0 0 16,0 0-2-16,0 0 2 15,0 0 1-15,0 0 0 16,0 0-1-16,0 0 0 16,0 0-1-16,0 0-1 15,0 3-1-15,0 8 3 16,0 3 1-16,0-1-1 16,0 4 3-16,3 3-3 15,0 6 0-15,3 2 2 16,0 4-1-16,0 4 0 15,3 1 2-15,0 6 1 0,0 3-3 16,4 0 4-16,-1 3 7 16,-1-1-10-16,-1-3 7 15,-1-5-7-15,-1-2 4 16,-2-9-1-16,1-4-3 16,-3-9-2-16,-2-6 3 15,1-5-2-15,-3-2 0 16,0-3 0-16,0 0 6 15,0 0 7-15,0-3 20 16,0-15-1-16,0-7-33 0,0-6 0 16,0-4-4-16,0-1-7 15,0 4 6-15,0 3-8 16,0 3 7-16,3 7 5 16,3 2-7-16,-6 7 2 15,7 0 2-15,-4 5 0 16,-1 1 1-16,1 3-1 15,1 1 0-15,2 0 2 16,5 0-3-16,5 0 2 16,6 4-1-16,2 12 1 15,0 6-4-15,0 4 3 16,0 1 1-16,-5 4-2 16,-5-2 1-16,-5 3 1 15,-6 2 0-15,-3-3 3 16,0-2-2-16,0 0 2 0,-12-2 0 15,-6-5 3-15,0-3 8 16,-3-4 6-16,0-5-9 16,0-1 3-16,-4-7 15 15,-5-2-6-15,2 0-10 16,-5-8 5-16,6-12-5 16,3-5-2-16,5-6-8 15,4-6-10-15,9-1-33 16,6 4-22-16,3 2-31 15,27 11-41-15,6 6-169 0,5 8-1 16,-2-1-14 0</inkml:trace>
  <inkml:trace contextRef="#ctx0" brushRef="#br0" timeOffset="193771.09">957 9448 55 0,'0'0'169'15,"0"0"-95"-15,0 0 35 16,0 0-5-16,0 0 15 16,0 0-41-16,0-5-6 15,6 2-28-15,8 2-21 16,3-2-7-16,0 2-9 16,7 1 16-16,-2 0-13 15,0 0-6-15,-2 0-1 16,4 9-3-16,-5 3 4 0,-5 1-4 15,-8 7-6-15,-6 5-6 16,0 5 12-16,-23 9 15 16,-4 2-12-16,-4 0 19 15,-2 3-1-15,6-7 11 16,5-3-13-16,6-1 0 16,5-5-2-16,5-5 9 15,6-1-17-15,0-6 2 16,0-4-7-16,9-4 4 15,6 0-6-15,0-4 5 16,7-2 2-16,5-2-2 16,4 0-5-16,2 0-2 0,0-2 0 15,-3-8-34-15,-8 0-55 16,-5-2-108-16,-7-2-257 16</inkml:trace>
  <inkml:trace contextRef="#ctx0" brushRef="#br0" timeOffset="194201.13">1615 9663 629 0,'0'0'138'0,"0"0"-68"16,0 0 41-1,0 0-62-15,0 0-31 0,0 0 70 16,0 104-34-16,3-63-30 16,6 0-16-16,-2-2-8 15,1-3-2-15,1-4-14 16,1-5-52-16,-2-4-97 15,-1-12-143-15,1-9-198 16</inkml:trace>
  <inkml:trace contextRef="#ctx0" brushRef="#br0" timeOffset="194357.71">1691 9561 247 0,'0'0'489'0,"0"0"-479"16,0 0-4-16,0 0-6 16,0 0-51-16,0 0-242 15</inkml:trace>
  <inkml:trace contextRef="#ctx0" brushRef="#br0" timeOffset="194589.09">1909 9255 921 0,'0'0'46'0,"0"0"11"16,0 0-38-16,-3 76 6 16,13-13 49-16,5 12-22 15,0 9-22-15,3 3-22 16,-6-1-8-16,-3-6-2 15,-2-5-42-15,-2-12-69 16,-2-10-229-16,-2-13-150 16</inkml:trace>
  <inkml:trace contextRef="#ctx0" brushRef="#br0" timeOffset="194757.64">1810 9702 779 0,'0'0'106'0,"0"0"-24"16,0 0-24-16,0 0-58 15,108-34-57-15,-28 22-32 16,4-4-140-16</inkml:trace>
  <inkml:trace contextRef="#ctx0" brushRef="#br0" timeOffset="196904.28">3791 7827 441 0,'0'0'182'0,"0"0"-132"0,0 0-46 16,0 0 19-16,0 0 18 15,0 0 5-15,0 0-6 16,93-3 35-16,-10 3-27 16,23 0-39-16,23 0-9 15,3 0-1-15,-7 3-8 16,-20 3-5-16,-25 2-2 16,-29 1 9-16,-27-2 7 15,-12-3 0-15,-12 3-11 16,0 3 11-16,0 2 8 0,0 9 21 15,0 7-5-15,0 8-1 16,0 15-1-16,0 13 7 16,15 11-12-16,6 10-10 15,1 6 4-15,-2 4-5 16,-3 3-3-16,-6 4 1 16,5 3 9-16,1 4 7 15,5 2 16-15,3 1-17 16,4 0 2-16,-1-4-10 15,-1-7-3-15,-2-6-3 16,-1-6 5-16,0-4-4 16,-2-5 2-16,-1-8-2 15,0-6-6-15,0-8 4 0,0-3-2 16,-3-9-2 0,1 0 1-16,-1-6 0 0,3-6-1 15,0-4 1-15,-6-5 2 16,4-7-3-16,-7-2 1 15,-2-7-1-15,-4-2 1 16,-4-4-1-16,-2-1 0 16,0-2 0-16,0 0 2 15,0 1 1-15,0-1 0 16,0 0 1-16,0 0 1 16,0 0-2-16,0 0 2 15,0 0 5-15,0 0 4 16,-8 0-1-16,-23 0-9 0,-18 1 4 15,-26 1-4-15,-21-2-3 16,-18 0 0-16,-14-6 10 16,-8-5-10-16,-4 3 2 15,13 2 14-15,14 4-14 16,26 2 22-16,23 0-9 16,15 3-15-16,4 7-1 15,6 1 0-15,5-1 2 16,9 0 12-16,4-3-6 15,4 0-5-15,7-2-1 16,-2-2-2-16,6 0 1 16,3-3 0-16,-3 0 0 0,0 0-1 15,-6 0-8 1,-7 0-13-16,-2-8-48 0,-6-9-78 16,-1-8-273-16</inkml:trace>
  <inkml:trace contextRef="#ctx0" brushRef="#br0" timeOffset="-206268.58">15322 14650 494 0,'0'0'48'16,"0"0"-16"-16,0 0 49 16,0 0 16-16,0 0-34 15,0 0-26-15,0 0 29 16,-16 34 7-16,-2 0-22 16,-10 8-12-16,-8 12-4 15,-7 4-7-15,-8 3-4 0,-1 0-17 16,-5-8 4-16,2-5-8 15,8-9-3-15,15-7-24 16,20-11-49 0,12-12-151-16,12-9-208 0</inkml:trace>
  <inkml:trace contextRef="#ctx0" brushRef="#br0" timeOffset="-206060.27">15308 14800 920 0,'0'0'0'15,"0"0"4"-15,0 0 11 0,34 72 23 16,2-33-9-16,4 0-8 16,5-1-10-16,-1 2-6 15,-3-2-5-15,-8-4-85 16,-11-5-129-16,-16-10-297 15</inkml:trace>
  <inkml:trace contextRef="#ctx0" brushRef="#br0" timeOffset="-204306.3">15250 14708 978 0,'0'0'34'0,"0"0"-22"16,0 0 3-16,0 0 45 15,0 119 5-15,20-54-1 16,4 12-15-16,3 8-5 16,-2 7-13-16,-5 6-23 15,-2 2 1-15,-6 3-5 16,-5-5 9-16,2-1 26 15,-3-8-14-15,-1-9-14 16,-5-4 12-16,0-9 3 16,0-6-8-16,0-14-1 15,-2-13 21-15,-3-15-25 0,2-11-6 16,2-7-3-16,1-1 0 16,0 0 3-16,0 0 3 15,0 0-1-15,0 2-3 16,0-2-3-16,0 0-3 15,0 0 0-15,0 0-1 16,0 0 0-16,0 0 1 16,0 0 0-16,0 0 0 15,0 0 0-15,0 2 1 16,0-2 0-16,0 1-1 16,0-1 0-16,0 0 0 15,0 0-1-15,0 0 1 16,0 0 0-16,0 0 0 15,-2 0 1-15,2 0-1 0,0 0 2 16,0 2-2-16,0-2 2 16,0 0-2-16,0 0 0 15,0 0 0-15,0 0 0 16,0 0 0-16,0 0 0 16,0 0 0-16,0 0 0 15,0 0 0-15,0 0 0 16,0 0-1-16,0 0 1 15,0 0 1-15,0 0-1 16,0 0 0-16,0 0 0 16,0 0-1-16,-1 2 1 15,1-2-1-15,0 0 1 16,0 0 0-16,0 0 0 0,0 0 1 16,0 0 0-16,0 0-1 15,0 0 0 1,0 0 0-16,0 0 0 0,0 1 0 15,0-1 0-15,0 0 0 16,0 0 0-16,0 0 0 16,0 0 0-16,0 0 0 15,0 0 1-15,-2 0-1 16,2 0 0-16,0 0 0 16,0 0 0-16,0 0 0 0,0 0 0 15,0 0 0 1,0 0 0-16,-2 0 0 0,2 0 0 15,-2 0 0-15,2 0-1 16,0 0 1-16,0 0 0 16,0 0 0-16,0 0 0 15,0 0 0-15,0 0 0 16,0 0 0-16,-1 0 1 16,1 0-1-16,0 0 0 15,0 0 1-15,0 0-1 16,0 0-1-16,0 0 1 15,0 0 0-15,0 0 0 16,0 0 1-16,0 0-1 16,0 0 0-16,0 0 1 15,0 0-1-15,0 0 0 0,0 0 0 16,0 0 1 0,0 0-1-16,0 0 0 0,0 0-1 15,0 0 0-15,0 0 1 16,0 0 0-16,0 0-2 15,0 0 2-15,0 0 0 16,0 0-1-16,0 0 0 16,0 0 1-16,0 0 1 15,0 0-1-15,0 0 0 16,0 0 0-16,0 0 1 16,0 0-1-16,0 0-1 15,0 0 1-15,0 0 0 0,0 0 0 16,0 0 0-1,0 0 0-15,0 0 0 0,0 0 0 16,0 0 0-16,0 0 0 16,0 0 0-16,0 0 0 15,0 0 0-15,0 0 0 16,0 0 1-16,0 0-2 16,0 0 0-16,0 0 1 15,0 0 1-15,0 0-1 16,0 0 0-16,0 0 0 15,0 0 0-15,0 0 0 16,0 0 1-16,0 0-1 16,0 0 0-16,0 0 0 0,0 0 0 15,0 0 0 1,0 0 0-16,0 0 1 0,0 0-1 16,0 0 0-16,0 0 2 15,0 0-2-15,0 0 0 16,0 0 0-16,0 0 0 15,0 0 1-15,0 0-1 16,0 0-1-16,0 0 1 16,0 0 0-16,0 0-1 15,0 0 2-15,0 0-2 16,0 0 2-16,0 0-2 16,0 0 1-16,0 0-1 15,0 0 1-15,0 0 1 16,0 0-1-16,0 0 0 0,0 0 0 15,0 0 1-15,0 0-1 16,0 0 0-16,0 0 0 16,0 0 0-16,0 0 0 15,0 0-1-15,0 0 1 16,0 0 0-16,0 0-3 16,0 0-9-16,-5 2-57 15,-4 2-48-15,-1 1-34 16,-5-5-65-16,3 0-359 15</inkml:trace>
  <inkml:trace contextRef="#ctx0" brushRef="#br0" timeOffset="-187603.62">7602 5716 622 0,'0'0'89'0,"0"0"-89"15,0 0 2 1,0 0 42-16,0 0-2 0,0 0-22 16,0 0 43-16,-46 105-13 15,19-59-30-15,-9 2-1 16,-4-2-14-16,0-6-4 16,7-8 4-16,11-10 14 15,10-10-9-15,7-7-4 16,5-1-6-16,0-1-4 15,8 0 4-15,14 4 37 16,6 0-15-16,2 1-8 16,4-1-8-16,-2 0-6 15,-1 0-2-15,0-1-17 0,5 0-81 16,3-3-137-16,3-3-128 16</inkml:trace>
  <inkml:trace contextRef="#ctx0" brushRef="#br0" timeOffset="-185687.14">7545 6046 691 0,'0'0'98'16,"0"0"-96"-16,0 0 30 0,0 0 82 15,0 0-99 1,0 0-10-16,35-25 6 15,23 16 16-15,14 3-16 0,11 0-8 16,8 3 1-16,6 1-4 16,6 2-8-16,1 0-8 15,-1 0-7-15,3 0 7 16,0-3 11-16,3 1 4 16,3-4 1-16,4 0-3 15,4-1 11-15,3 0-6 16,13 1-2-16,16-3 1 15,15 2 61-15,15 1-43 16,8 4-19-16,2 2-8 16,-4 0 8-16,3 0 0 15,-7 3-4-15,-4 5 4 0,2-2 0 16,-3 2-6-16,3-3 6 16,1-1 2-16,7 3-1 15,-1 1 2-15,4-1-3 16,-1 3 0-16,-1-3 0 15,-3 6 4-15,0 0-3 16,-3-1 0-16,-8 0-1 16,-2 1-6-16,-10-1-3 15,-6-1-10-15,-6-1 10 16,-4 0 6-16,-3 0 3 16,4-1 1-16,-4 0 6 15,3-2 1-15,1 2 11 0,4-3-9 16,6 0 8-1,-2 3 1-15,7 1 1 0,3-2-9 16,0 3-2-16,6 3-9 16,-2-1-2-16,1-1 1 15,-2 3 1-15,0-4 1 16,0 2 2-16,-2-3-2 16,1-1-1-16,1-2 0 15,-2-1 0-15,7 1 11 16,0-3-3-16,6 4 5 15,-2-1-10-15,2 3 0 16,0 1 0-16,-3 0-2 16,2 1-2-16,-8 1 0 15,4 1 1-15,-5 0 1 16,-8-2 3-16,0 0-8 0,-6-2 4 16,0-1-1-16,0 1 1 15,1-3 0-15,3 1 0 16,-1 1-6-16,2 1 7 15,2 1-2-15,-4 0 1 16,3 1 0-16,-6 4 1 16,-2-3-1-16,-4 4 0 15,-6-5-3-15,-3 2-4 16,2-4-9-16,-5-3-2 16,2-4 7-16,3 1 8 0,-1-3 3 15,4-1 13 1,1 2 3-16,-2-1 4 0,3 2-7 15,-4 2-8-15,-3 1-5 16,0-1 1-16,-4 1-7 16,-2-1-4-16,2-2 9 15,1-3-13-15,0 0 11 16,2 2 2-16,1-2-6 16,0 2 2-16,-2-1 5 15,-7-1 9-15,-10 1 4 16,-10-1 1-16,-6 0-6 15,-8 0-4-15,-5 0-4 16,-2 0 0-16,4-1-2 16,6 0 0-16,12 1 2 15,7 0-4-15,3 0-5 16,-5 4 3-16,-12 2-10 0,-12 1 16 16,-14-3 9-16,-12-4-1 15,-9 0-4-15,-12 0-4 16,-10 0 12-16,-8-5-5 15,-1-6-4-15,2 2-1 16,2 1-2-16,0 1-2 16,-1 3 0-16,-5 1 1 15,-1 1 2-15,-6 1-1 16,-3 1 2-16,0-1 0 16,-1-1 2-16,3 0-1 15,7-2 3-15,10 1-2 0,17 1 2 16,12 2-6-1,11 0-5-15,6 0-1 0,-5 0 3 16,-9 6-18-16,-12 1 13 16,-14-1 8-16,-14-3 1 15,-12 0 3-15,-9-3-6 16,-4 0 4-16,-3 0 1 16,-1 0-1-16,0 0 4 15,0 0-1-15,0 0-1 16,0 0 0-16,0 0 1 15,0 0 0-15,0 0-2 16,0 0-1-16,0 0-1 16,0 0 1-16,0 0 4 15,0 0 2-15,0 0 4 16,2 0-1-16,4 0-4 16,3 0-4-16,6 2-2 0,-3-2 0 15,1 0 0-15,-1 0-1 16,-1 0 1-16,2 0-1 15,-1 0 1-15,0 0-1 16,-5 0 0-16,-5 0 0 16,-2 0 1-16,0 0-1 15,0-10 2-15,-2-5-2 16,-12-6-7-16,-10-8 7 16,-5-2 1-16,2-1-1 0,-1 5 0 15,3 5-1 1,4 6 1-16,4 6 0 0,6 6 0 15,1 0 2-15,4 4-2 16,2 0-3-16,0 0 2 16,4 0-1-16,0 0 1 15,0 0-2-15,0 0 0 16,0 0-2-16,5 0-2 16,11 3 6-16,3 6 0 15,2 1 1-15,0 2 7 16,-4-2-6-16,-5 0-1 15,-1 0 1-15,1-3 2 16,-3 1 1-16,1-2 7 16,2 5 7-16,-4 2-3 15,-4 7-3-15,-4 9-1 0,0 10 3 16,-27 8 4-16,-18 2-5 16,-19-3-13-16,-16-2-8 15,-13-11-99-15,-2-8-232 16</inkml:trace>
  <inkml:trace contextRef="#ctx0" brushRef="#br0" timeOffset="-170620.83">1321 4434 703 0,'0'0'107'0,"0"0"-102"16,0 0 12-16,0 0 39 15,0 0-12-15,0 0 8 16,0 0-13-16,124-9-11 15,-70 9-23-15,-2 0 8 16,-3 4-10-16,-7 8-1 16,-8 0-2-16,-10 3-3 15,-3 5 3-15,-9 3 0 0,-3 1-2 16,-5 3 2-16,-4 1 10 16,0 2-3-16,-18-2 4 15,-7-1 7-15,0-2-9 16,-8-4 6-16,-3-3-2 15,-6-3 0-15,-4-6-5 16,7-6-8-16,6-3-3 16,11-7-3-16,13-15-36 15,9-8-114-15,9-3-243 16</inkml:trace>
  <inkml:trace contextRef="#ctx0" brushRef="#br0" timeOffset="-170370.25">1794 4453 876 0,'0'0'50'0,"0"0"-29"16,0 0 113-16,0 0-69 15,-97-5-31-15,79 20 3 16,5 8-9-16,-2 5-18 15,6 6-3-15,1 2 2 16,5-3-7-16,3 1-1 16,0-5-1-16,17-4-6 15,23-5-41-15,21-10-90 0,23-10-388 16</inkml:trace>
  <inkml:trace contextRef="#ctx0" brushRef="#br0" timeOffset="-168837.46">3201 4437 298 0,'0'0'41'15,"0"0"48"-15,0 0 48 16,0 0-4-16,0 0-6 16,0 0-28-16,0 0-32 15,0 0-27-15,-15 0-25 16,7 26 6-16,1 7 26 16,4 0-16-16,3 0-4 15,3-3-22-15,24-5-1 16,7-4-2-16,9-8 2 15,2-9-4-15,6-4-2 0,-5-4 2 16,-9-17-10 0,-7-5 7-16,-12-4-2 0,-9-2 0 15,-9 2-2-15,0 5 1 16,0 5 6-16,-12 7 0 16,3 8 12-16,1 4-7 15,0 1-5-15,0 0-5 16,2 10-4-16,6 10 4 15,0 3 5-15,8 5 1 16,14 3-1-16,8 1-1 16,-2 0 1-16,-1-1 3 15,-6-1-2-15,-3-2 0 16,-8-4 1-16,-1 0-1 0,-3-3 0 16,-3 2 3-16,-3 0-1 15,0-1 3-15,0 3 7 16,-9-4-1-16,-6 0 8 15,-10-4 3-15,-6-2-3 16,-10-8 8-16,-6-6 0 16,0-1-6-16,3-1-10 15,11-18-10-15,13-5-2 16,19-11-38-16,4-5-41 16,36-3-85-16,17-3-443 15</inkml:trace>
  <inkml:trace contextRef="#ctx0" brushRef="#br0" timeOffset="-168648.97">4089 4715 1116 0,'0'0'29'0,"0"0"-23"16,0 0 18-16,0 0 11 15,0 0-21-15,0 0-14 16,57 0-1-16,-6 0-66 16,12 0-288-16</inkml:trace>
  <inkml:trace contextRef="#ctx0" brushRef="#br0" timeOffset="-168470.44">4188 4913 916 0,'0'0'178'16,"0"0"-174"-16,0 0 50 15,0 0-11-15,0 0-37 16,88-29-6-16,3 6-46 16,12-5-264-16</inkml:trace>
  <inkml:trace contextRef="#ctx0" brushRef="#br0" timeOffset="-167366.3">5120 4705 600 0,'0'0'250'0,"0"0"-233"16,0 0 8-16,0 0 41 16,0 0 6-16,0 0-19 15,0 0-11-15,0 0-10 16,0 0-8-16,0 0-14 16,0 0-3-16,0 0-1 15,0 0 0-15,5 0-6 16,8 0 1-16,8 5 3 15,4-2-2-15,2 2-2 16,0 1 3-16,-1 2-3 16,0 1 0-16,1 2-1 15,-3 3-1-15,-3 5 0 16,-6 3-1-16,-2 5 1 0,-4 3-2 16,-4 4 4-1,-2-2-2-15,-3 0 2 0,0-1-1 16,-5-7 1-16,-13-2 0 15,-6-8 2-15,-11-3-1 16,-7-5-1-16,-6-5-8 16,5-1-11-16,7 0-12 15,17-13-25-15,19-11-60 16,7-4-250-16</inkml:trace>
  <inkml:trace contextRef="#ctx0" brushRef="#br0" timeOffset="-167140.91">5599 4777 863 0,'0'0'29'16,"0"0"4"-16,0 0 85 16,-82 10-60-16,55 16-29 15,6 8-6-15,6 3-3 16,5 4-8-16,10 1-11 15,0-4 2-15,0-4-3 16,21-7-5-16,4-5-33 16,14-6-115-16,4-11-287 15</inkml:trace>
  <inkml:trace contextRef="#ctx0" brushRef="#br0" timeOffset="-166944.61">5736 4981 971 0,'0'0'93'0,"0"0"-84"0,0 0 38 16,0 0-15-16,0 0-22 16,0 0-6-16,112-6-4 15,-58 0-69-15,-5-4-269 0,-13 0-293 16</inkml:trace>
  <inkml:trace contextRef="#ctx0" brushRef="#br0" timeOffset="-166736.78">5766 4780 826 0,'0'0'62'15,"0"0"-36"-15,0 0 25 16,0 0 32-16,-16 87-26 15,16-45-20-15,7 0 1 16,8 2-19-16,0-5-12 16,-2-3-7-16,2-5-13 15,2-4-55-15,2-9-147 16,2-9-327-16</inkml:trace>
  <inkml:trace contextRef="#ctx0" brushRef="#br0" timeOffset="-166301.9">6027 4824 747 0,'0'0'219'16,"0"0"-204"-16,0 0 73 16,0 0-30-16,0 0-28 15,-70 74 16-15,64-39-16 16,6-1-6-16,0-3-18 15,28-9-6-15,16-6-4 0,14-10-15 16,10-6-24-16,-7-5-50 16,-10-15-10-16,-12-8 43 15,-18-4 43-15,-8-2 17 16,-13-3 8-16,0 6 11 16,-3 1 51-16,-13 14 4 15,7 9-7-15,-1 7-12 16,1 0-31-16,-2 15-20 15,-2 11 5-15,8 8 9 16,5 3 2-16,0 3-3 16,8 2-3-16,14-1-7 15,0 1-3-15,1 0 4 16,-5-3-8-16,-5-3-1 16,-2-2 0-16,-8-3 0 0,-3-4-6 15,-17-1-36-15,-29-5-34 16,-23-4-60-16,-20-6-62 15,-15-11-392-15</inkml:trace>
  <inkml:trace contextRef="#ctx0" brushRef="#br0" timeOffset="-162917.85">4864 183 160 0,'0'0'116'0,"0"0"-2"16,0 0-6-16,0 0 45 16,0 0-13-16,0 0-40 15,0 0-24-15,13-17-25 16,-4 17-28-16,16 0-12 15,14 3-6-15,15 13 4 16,4 1-9-16,-3 7-1 16,-7 3 1-16,-9 5-4 15,-11 1-2-15,-13 4-5 16,-9 2 7-16,-6 0-9 16,-27 5 9-16,-15-4 2 15,-14-3 1-15,-7-6-15 0,2-7-3 16,7-10 2-16,15-5-68 15,22-9-98-15,17 0-80 16</inkml:trace>
  <inkml:trace contextRef="#ctx0" brushRef="#br0" timeOffset="-162686.87">5289 313 698 0,'0'0'268'16,"0"0"-264"-16,0 0 49 0,0 0 18 16,0 0-41-16,-97-19-4 15,76 41-4-15,0 10 1 16,2 5-10-16,5 5-9 16,10-4-4-16,4-1-3 15,16-3-7-15,23-5-44 16,18-13-119-16,10-12-300 15</inkml:trace>
  <inkml:trace contextRef="#ctx0" brushRef="#br0" timeOffset="-162085.36">6591 1408 724 0,'0'0'109'16,"0"0"-101"-16,0 0 87 15,0 0-19-15,0 0-17 16,0 0-17-16,43 0-7 16,11 0-19-16,22 0-10 15,9 0-6-15,0 0-7 16,-6 0-83-16,-12 0-184 16,-19 0-232-16</inkml:trace>
  <inkml:trace contextRef="#ctx0" brushRef="#br0" timeOffset="-161800.86">6934 1342 823 0,'0'0'92'16,"0"0"-92"-16,0 0 0 16,0 0 21-16,0 0-21 15,0 0-6-15,85-23 6 16,-37 23 12-16,-2 6-9 15,-6 8-1-15,-10 3-2 16,-10-3 0-16,-10 4-1 16,-10-1-5-16,0 3 6 15,-12 6 23-15,-15 1 26 16,-6 4 6-16,-4 0-17 16,-3 5-8-16,0-2-22 15,8 0-8-15,11-2-3 16,8-6-45-16,13-4-91 0,6-7-174 15</inkml:trace>
  <inkml:trace contextRef="#ctx0" brushRef="#br0" timeOffset="-160833.66">7945 1506 261 0,'0'0'40'15,"0"0"27"-15,0 0 54 16,0 0-1-16,0 0-8 16,0 0-15-16,0-5-30 15,0 5-31-15,-3 0-9 16,-12 0 2-16,-11 0 27 15,-13 5-7-15,-12-2-25 16,-3-3 4-16,-1 0-5 16,3 0-1-16,7 0-10 15,8-3 6-15,9-3-8 16,8 1-6-16,11 2-1 16,5 3 2-16,4 0-4 0,0 0-1 15,0 0-2-15,0 0-3 16,10-3-1-16,17-4 3 15,10-2 0-15,10-5 3 16,-1-4-16-16,-4-4 9 16,-11-5 3-16,-6-2 2 15,-9-1 4-15,-8 7-1 16,-5 4 0-16,-3 9 5 16,0 6 13-16,0 3 7 15,0 1-4-15,0 0-16 16,0 0-5-16,0 0-1 15,0 15-5-15,0 14 5 0,0 15 11 16,0 4 7-16,0 2-1 16,0-3-5-16,5-1-10 15,-1-5-2-15,1-5 0 16,2-3-5-16,2-5-52 16,6-7-77-16,9-6-199 15,4-13-455-15</inkml:trace>
  <inkml:trace contextRef="#ctx0" brushRef="#br0" timeOffset="-160485.41">8132 1247 876 0,'0'0'72'15,"0"0"-71"-15,0 0 11 16,0 0-4-16,0 0-8 16,0 0 0-16,26 5 17 15,10 10 14-15,6 6-14 16,1 1-6-16,-5 5-10 16,-7 3-1-16,-10-2-3 0,-9 2 0 15,-9 1 1 1,-3 2 2-16,-6-1 5 0,-18-2 13 15,-9-4-1-15,-6-2-7 16,-2-5 0-16,2-5-10 16,8-4 0-16,14-9-17 15,17-1-67-15,6-6-14 16,36-20-368-16</inkml:trace>
  <inkml:trace contextRef="#ctx0" brushRef="#br0" timeOffset="-160285.83">8533 1330 869 0,'0'0'102'0,"0"0"-92"0,0 0 110 16,-102-15-36 0,79 27-46-16,0 17-8 0,4 12-3 15,1 3-3-15,7 2-13 16,11-2-10-16,2-5-2 15,34-2-18-15,22-10-87 16,15-9-170-16</inkml:trace>
  <inkml:trace contextRef="#ctx0" brushRef="#br0" timeOffset="-158531.84">7090 3042 760 0,'0'0'63'0,"0"0"-62"15,0 0 21-15,0 0 6 16,0 0-3-16,108-4-23 15,-65 4-2-15,2 0-2 16,4 0-105-16,-10 0-251 16</inkml:trace>
  <inkml:trace contextRef="#ctx0" brushRef="#br0" timeOffset="-158359.72">7098 3141 489 0,'0'0'53'16,"0"0"-53"-16,0 0-38 16,0 0 38-16,0 0 21 15,0 0-9-15,139 0-12 16,-66-3-37-16,0-7-186 16</inkml:trace>
  <inkml:trace contextRef="#ctx0" brushRef="#br0" timeOffset="-157853.52">7595 2838 728 0,'0'0'40'15,"0"0"-39"-15,0 0 66 16,0 0-14-16,0 0-13 15,0 0-29-15,6-8-9 16,13 8 12-16,8 9-11 16,-2 2-3-16,-5 1 0 15,-7 0 0-15,-8 2-3 16,-5 3-14-16,-2-1 4 16,-16 2 9-16,-4-1 0 0,-2-1 3 15,2-4-1-15,5-2-2 16,7-1 3-16,8-3-2 15,2 2-4-15,0-2 2 16,9 4-2-16,11-4-2 16,2 3 9-16,3-1 1 15,-2 3 2-15,1-2-3 16,-5 2 2-16,-7 2 3 16,0 0-4-16,-6 4 3 15,-6 1 0-15,0 3 16 16,0 1-2-16,-10 0-9 15,-7-1 2-15,-5-1 1 0,-1-5-4 16,-1-4-1-16,2-2-3 16,1-9-4-16,6 0-16 15,5-3-49 1,10-20-85-16,0-5-162 0,19-8-133 16</inkml:trace>
  <inkml:trace contextRef="#ctx0" brushRef="#br0" timeOffset="-157520.33">7821 2888 579 0,'0'0'107'16,"0"0"-104"-16,0 0 64 0,0 0-5 16,0 0-46-1,0 0-16-15,9 1-1 0,5 10 1 16,5 3 9-16,-7 1-8 15,-3 1-1-15,-9-1-2 16,0 2 2-16,-5 1 19 16,-14 1 26-16,-6 1 2 15,3-1-14-15,2 1 10 16,5-2-19-16,9 0-11 16,6-3-5-16,0 0-4 15,16 0-1-15,9-6-1 16,3-1 1-16,6-1-3 0,2-5-2 15,-6-2-15-15,-5 0-63 16,-4 0-115-16,-8-2-151 16</inkml:trace>
  <inkml:trace contextRef="#ctx0" brushRef="#br0" timeOffset="-157183.2">8080 2888 637 0,'0'0'34'16,"0"0"34"-16,0 0 66 16,0 0-83-16,0 0-37 0,0 0-12 15,-5 3 0-15,16 14 8 16,5 4-4-16,-1 0 2 15,6 2-7-15,-4-1 0 16,-3 1 1-16,-1-1-2 16,-10 1-4-16,-3-2 4 15,0 1 1-15,-22-3 1 16,-6 0 1-16,-7-4 2 16,-1-5-4-16,2-3 3 15,10-5-4-15,10-2-26 16,14 0-16-16,0-19-47 15,25-10-302-15</inkml:trace>
  <inkml:trace contextRef="#ctx0" brushRef="#br0" timeOffset="-156994.7">8273 2919 714 0,'0'0'113'16,"0"0"-110"-16,0 0 104 15,-91 46 0-15,59-17-40 16,6 2-26-16,8 4-4 16,12 1-23-16,6-2-14 15,17-4-7-15,32-8-65 16,18-12-406-16</inkml:trace>
  <inkml:trace contextRef="#ctx0" brushRef="#br0" timeOffset="-99564.47">12847 14405 67 0,'0'0'11'0,"0"0"-11"16,0 0 0-16,0 0 29 15,0 0 3-15,0 0 24 16,0 0 19-16,-81-58 4 15,69 56-14-15,2 2-7 16,-2 0-2-16,3 0 19 16,3 0 22-16,1 0-18 15,5 0-13-15,0 0-13 16,0 0-10-16,0 0-15 16,0 0-5-16,0 0-10 15,0 0-9-15,0 0 6 16,11 5 31-16,8 3-15 0,11-4-1 15,13 0-1-15,15-1-3 16,17 0-6-16,10-1-10 16,13 1-2-16,4 2 1 15,-5 1-2-15,-9 0-2 16,-12 1-3-16,-15 2 3 16,-7-1-3-16,-10-1 3 15,-3-2 1-15,2-1-1 16,9-1 1-16,20 1-1 15,12-1 1-15,15 3 7 16,6 1-6-16,-1 2 0 16,-1 1 0-16,-7 0-2 15,-12-1 0-15,-13 2-1 0,-18-3 0 16,-11-2 2 0,-7-3-2-16,-3 0 1 0,-2-3-1 15,4 0 1-15,4 0 0 16,-3 0 0-16,-5 0 2 15,-7 0-1-15,-11 0 2 16,-6 0-3-16,-3 0 4 16,-1 0-4-16,-2 0 1 15,2 0-1-15,-2 0-2 16,0 0 2-16,0 0-1 16,3 0-2-16,4 0-1 15,9 0-9-15,7 7-36 0,12-1-149 16,11-2-339-16</inkml:trace>
  <inkml:trace contextRef="#ctx0" brushRef="#br0" timeOffset="-99131.06">16125 14506 195 0,'0'0'170'0,"0"0"-167"16,0 0 22-16,0 0 89 15,0 0-16-15,0 0-25 16,-55-19-34-16,73 19-13 15,15 5 44-15,20 5 6 16,17 0-37-16,15 0-16 16,11 0-8-16,2-2-9 15,-2 0-2-15,-1-1-2 16,-5 0-1-16,-8-2-1 16,-3-2 0-16,-14-1 2 0,-14-2-2 15,-14 0 0 1,-11 0 0-16,-8 0 4 0,-5 0 2 15,-1 0 14-15,-3-2-12 16,1 0-8-16,-1-1-10 16,2 1-73-16,10 1-283 15,16 0-194-15</inkml:trace>
  <inkml:trace contextRef="#ctx0" brushRef="#br0" timeOffset="-98710.83">18307 14489 601 0,'0'0'47'16,"0"0"-46"-16,0 0 68 15,0 0-43-15,0 0 12 16,0 0 23-16,140 1-11 16,-57 11-28-16,15 0-10 15,11 0-10-15,6-4-1 16,-1-2 0-16,0-6 2 16,-5 0-3-16,1 0 5 15,-5 0 0-15,-7 0-2 0,-7 0 3 16,-7 0 17-1,-10 0 9-15,-5 0 11 0,-14 0-29 16,-19 3 9-16,-16-3-9 16,-14 0-4-16,-6 2 31 15,0-2-2-15,2 1-39 16,-2 3 0-16,0-3-22 16,1 2-52-16,4-3-87 15,3 0-313-15</inkml:trace>
  <inkml:trace contextRef="#ctx0" brushRef="#br0" timeOffset="-97865.08">22017 13754 353 0,'0'0'151'16,"0"0"-149"-16,0 0 21 15,0 0 107-15,-82 0-36 16,45 0-19-16,-8 0 5 15,-7 5-12-15,-8 15-17 16,-3 4-27-16,2 7-4 16,6 6-10-16,13 1-2 15,15 3-2-15,17-2-5 16,10 0-1-16,12-8-1 16,27-1-11-16,16-11 3 15,12-7-7-15,10-12-16 0,-2 0-8 16,-5-15 14-1,-13-17 8-15,-14-11 16 0,-10-10-1 16,-14-7 3-16,-10 1-1 16,-9 6 1-16,0 12 33 15,-6 10 10-15,-3 14-3 16,3 8 2-16,5 6-11 16,1 3-20-16,-2 2-5 15,-2 22-4-15,1 12 35 16,3 11-9-16,0 9-2 15,0 6-10-15,12 4-16 16,9 1-1-16,2-1-6 16,6-3-38-16,1-8-65 15,1-11-18-15,3-15-270 0,-2-17-84 16</inkml:trace>
  <inkml:trace contextRef="#ctx0" brushRef="#br0" timeOffset="-97330.83">22714 13255 720 0,'0'0'99'0,"0"0"-77"16,0 0 16-16,0 0 4 15,0 0-32-15,-87 45 40 0,75 8-8 16,6 7-10-16,4 4-16 15,2 4-14-15,0 2-2 16,2-1-7-16,-1-7-31 16,-1-12-14-16,0-9-2 15,-16-12-8-15,-7-4 26 16,-8-5 1-16,-10-5 35 16,-4 0 2-16,-4-6 23 15,0 2-5-15,7 0 54 16,6 1-23-16,11 5-9 15,7 3 7-15,10 5-37 16,8 2-10-16,0 0 4 16,18-2-6-16,15-3 0 15,7-6-1-15,6-9-3 0,-2-7-18 16,-7 0 6-16,-4-16 7 16,-6-15 0-16,-7-11-1 15,-5-5-2-15,-6 4-11 16,-4 12 23-16,-4 12 6 15,-1 12 14-15,0 7 14 16,0 0-24-16,0 10-8 16,0 17-2-16,0 10 15 15,11 8-5-15,7 6-7 16,7 2-3-16,2 4-2 16,2-5-23-16,1-4-94 15,-1-12-53-15,0-15-250 0</inkml:trace>
  <inkml:trace contextRef="#ctx0" brushRef="#br0" timeOffset="-96799.04">23150 13421 626 0,'0'0'113'16,"0"0"-47"-16,0 0-48 15,0 0 31-15,0 0-6 16,-27 105-3-16,23-47 3 16,4 11-10-16,0 5-28 15,4 1-5-15,12-8-17 16,-3-6-33-16,-4-11-38 0,-6-11-59 16,-3-11-35-16,-2-6 102 15,-21-8 15-15,-10-6 60 16,-8-1 5-16,-9 0 26 15,-4 3 50-15,0 1 7 16,4 3 14-16,9 5 31 16,11 2-64-16,11 6-37 15,8 1 7-15,11 3-22 16,0 2-10-16,23-5-2 16,16-5-4-16,4-7-1 15,5-7-8-15,-6-9-13 0,-3 0-7 16,-7-20 26-16,-3-11 3 15,-3-13 4-15,0-10 2 16,-7-4 4-16,-7 8-6 16,-6 11 38-16,-4 19 3 15,-2 11 18-15,0 9-26 16,0 6-33-16,0 22-7 16,0 8 7-16,0 10 0 15,0 3-2-15,17 6 2 16,13 3-28-16,9 0-52 15,4-8-123-15,-1-14-299 16</inkml:trace>
  <inkml:trace contextRef="#ctx0" brushRef="#br0" timeOffset="-96230.43">23772 13554 192 0,'0'0'548'16,"0"0"-475"-16,0 0-41 15,0 0-9-15,0 0 77 16,-32 133-47-16,32-59-17 16,0 6-12-16,0 3-15 15,6-6-9-15,0-5-1 0,-1-8-16 16,-3-9-36-16,-2-18-13 15,0-13-4-15,0-11 10 16,-5-11-1-16,-8-2 39 16,-8 0 22-16,-7-8 5 15,-5-1 1-15,-4 4 35 16,-4 5 9-16,2 0 7 16,1 16-16-16,4 9-8 15,7 4 1-15,7 5-20 16,10 0 5-16,10 0-11 15,0 0-5-15,16-3-1 16,16-8-2-16,5-6-17 16,7-11-1-16,1-6-27 0,1 0 17 15,-5-20 22 1,-2-11 4-16,-5-11-1 0,-1-12-1 16,-6-6 2-16,-11 7 0 15,-8 10 2-15,-8 17 46 16,0 11 15-16,-2 14-28 15,-9 1-19-15,-2 18-13 16,0 19 14-16,3 11 3 16,7 12-10-16,3 4-8 15,0 8-6-15,17 4-53 16,4 1-52-16,-1 4-164 16</inkml:trace>
  <inkml:trace contextRef="#ctx0" brushRef="#br0" timeOffset="-94430.54">23043 14437 129 0,'0'0'94'0,"0"0"-92"15,0 0 81 1,0 0-4-16,0 0 1 0,0 0-8 16,-1 27 39-16,2-25-40 15,12 1-8-15,7-2 6 16,11-1-30-16,7 0-24 15,6 0-12-15,-2-4 2 16,0-15-3-16,-8-8-1 16,-9-5 1-16,-5-9-2 15,-4-9-3-15,-4-6 3 16,-4-1-1-16,2 0 1 16,-4 9 1-16,-1 14 0 15,-4 12-1-15,1 11 3 0,-2 7 1 16,0 2-1-16,0 2 1 15,0 0 0-15,0 0-3 16,0 0 4-16,0 0 1 16,0 0-6-16,0 0-3 15,0 3 3-15,-8 9 2 16,-1 0 1-16,-1 2-1 16,2 1-2-16,-2-3 5 15,-1 1-3-15,2-4 2 16,3-2 0-16,2 0 0 15,-2 1-2-15,0 1 2 16,0 3-1-16,0 0 1 16,0 3 2-16,1 3-1 15,2 2 1-15,3 1-6 0,0 0 1 16,0 2 0-16,0-3-1 16,3 1-2-16,2-3-8 15,1-2-33-15,-1-1-90 16,-2-7-206-16</inkml:trace>
  <inkml:trace contextRef="#ctx0" brushRef="#br0" timeOffset="-93145.32">23338 14437 68 0,'0'0'93'16,"0"0"-92"-16,0 0 30 15,0 0 49-15,0 0-1 16,0 0 3-16,0 13 6 16,0-6 43-16,0 2-62 15,3-3-11-15,11 2-14 0,11-1-18 16,7 1-5-16,11-1-3 15,2-2-18-15,4-3 3 16,-4-2 3-16,-2 0-6 16,-8-12 1-16,-3-10-2 15,-7-9 1-15,-8-9-1 16,-7-3 1-16,-7-4-14 16,-3-1 9-16,0 3-1 15,-5 7 6-15,-11 5 8 16,-5 9-8-16,0 5 6 15,-6 2-3-15,2 3 0 16,4 7 3-16,8 0 8 16,7 7 3-16,6 0-4 0,0 0-5 15,13 0-2 1,22 0-2-16,17 0-4 0,10 5-1 16,1 2 1-16,-5-2-7 15,-11-3 4-15,-10 0 1 16,-13-2 2-16,-8 0 1 15,-8 0 1-15,-4 0-2 16,-2 0 5-16,-2 0 2 16,0 0-1-16,0 7-1 15,0 10 15-15,0 6 30 16,-6 10-27-16,-6 6 6 16,-8 10 5-16,1 4-12 15,-1 7 2-15,1 3-12 0,6-1-5 16,3-1-6-16,2-3-1 15,6-7-14-15,1-2-50 16,-1-8-80-16,2-10-130 16,-1-11-208-16</inkml:trace>
  <inkml:trace contextRef="#ctx0" brushRef="#br0" timeOffset="-92511.02">23461 14473 435 0,'0'0'41'16,"0"0"-32"-16,0 0 23 15,0 0 60-15,0 0-13 16,0 0 34-16,-5 0-21 15,17 0-17-15,10-4-55 16,8-6-18-16,2-2 0 16,0-5 1-16,-2-5-3 15,-1-6 0-15,-3-7 0 16,-6-6-1-16,-7-3-7 0,-8 2-8 16,-5 8 8-1,0 7-3-15,-9 9 11 0,-9 5 1 16,-3 4 0-16,-1 1 1 15,-5 3-2-15,0-3 2 16,6 5 0-16,9 0 1 16,8 3-3-16,4 0 0 15,0 0 0-15,6 0 3 16,23 0 2-16,13 0-4 16,12 0 4-16,4 3-5 15,-3 0-2-15,-4-1 1 16,-8-2-1-16,-7 0 2 15,-9 0 0-15,-10 0 3 16,-6 0-1-16,-6 0-1 0,-4 0 3 16,-1 0 0-1,0 5 3-15,0 9-3 0,0 11 39 16,-6 12 0-16,-12 9 1 16,0 6-14-16,-1 4-5 15,1 4-7-15,6-3-6 16,3-2-2-16,6-2-8 15,3-3-2-15,0-7-14 16,6-3-45-16,2-9-48 16,-5-10-83-16,-3-14-267 15</inkml:trace>
  <inkml:trace contextRef="#ctx0" brushRef="#br0" timeOffset="-91968.06">23396 14466 210 0,'0'0'501'0,"0"0"-488"16,0 0-3-16,0 0 30 15,0 0-1-15,0 0-6 16,93-2-8-16,-62-4-5 15,2-1-13-15,0-5-7 16,-2-2 1-16,-1-10-1 16,-2-3 0-16,-2-10-1 15,-8-9-12-15,-5-2-9 0,-10 3-7 16,-3 6 14 0,0 9 15-16,-15 8 1 0,0 6 2 15,-1 6 3-15,2 5-1 16,7 2-4-16,2 3 5 15,3 0-4-15,2 0 2 16,0 0-4-16,0 0 4 16,17 0 1-16,9 0 1 15,7 1-4-15,1 1-2 16,-4 1-1-16,-5 1-1 16,-7-3 1-16,-8 1 1 15,-5-2 1-15,-2 0-1 16,-3 1 1-16,1 3 2 15,-1 6 6-15,0 9 16 0,0 10 5 16,0 14 19-16,-4 11 14 16,-7 8-19-16,3 7-17 15,3 2-20-15,5 3-7 16,0 2-16-16,18-4-128 16,0 1-481-16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42A15-F1C9-4ED0-BA40-C46939BA41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7C1C2C-3F81-4FED-8771-551215CD42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6AC79E-AE9C-4A73-B630-0DE38251D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22121-EBFC-4C5C-B138-16C99DDCF9B9}" type="datetimeFigureOut">
              <a:rPr lang="en-IN" smtClean="0"/>
              <a:t>14-04-2021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7F9EA6-64F7-4F30-80DB-DC342026F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13AF7D-CCE4-423A-9872-758096E2E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F30E3-BD99-42C4-9256-DD39CEA6D6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9957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967CB-7B0D-4DD4-B433-BCC747892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26A1A4-DDA7-43E3-9D2D-D5E3DF50B0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305150-C6F6-4391-A680-E37C89E4C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22121-EBFC-4C5C-B138-16C99DDCF9B9}" type="datetimeFigureOut">
              <a:rPr lang="en-IN" smtClean="0"/>
              <a:t>14-04-2021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C0C375-F7E9-4CFF-BB20-49FF848C2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B9E104-BF73-40E9-BFDF-A8F9A9477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F30E3-BD99-42C4-9256-DD39CEA6D6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6310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E29137-6BAA-487B-A9A3-F8158A78B4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05E832-A79F-472F-9502-47AB6E264C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44507A-AE95-4428-9D9B-5E317F5CF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22121-EBFC-4C5C-B138-16C99DDCF9B9}" type="datetimeFigureOut">
              <a:rPr lang="en-IN" smtClean="0"/>
              <a:t>14-04-2021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3AFC87-F283-4C69-A354-AC88B41C0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52208-BA65-49BA-96B2-9AF3BFA91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F30E3-BD99-42C4-9256-DD39CEA6D6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78386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C8E95-1D0C-4832-899A-F23C6CB473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26A56E-6018-4D48-8A6B-3CA5EA5DBB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3C9BFC-2BE3-439D-9AF6-1D5F76246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5D284-400F-47C1-87AC-4FC9B4D7F5FC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B4F8E5-D6B9-41CB-A26D-440E02B5D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EEBC19-DB92-4AA4-8261-AEAF95B20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4AF3C-F4B8-4794-B61F-132BB063A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6387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EAF6C-9CCD-4B25-BE36-56555F25C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B74A02-D5CC-414A-8F64-93B8CC878C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C2A155-CDD1-4D4B-B70E-74A48F119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5D284-400F-47C1-87AC-4FC9B4D7F5FC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F89670-7D6E-4693-A062-EF02856D1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63FAA7-2220-4AE1-9488-020D3313E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4AF3C-F4B8-4794-B61F-132BB063A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2090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6FBFE-9409-4631-AF9C-2C49DA520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CA3BE0-A586-484D-A041-6D2C99F5C0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F6E7B5-2D5F-4ABB-9DF1-BEBF70E98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5D284-400F-47C1-87AC-4FC9B4D7F5FC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B7383C-4D81-45F7-8E45-B7906A9A3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48046C-9E4F-4A84-8D70-DEF7D9A45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4AF3C-F4B8-4794-B61F-132BB063A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510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58424-2A23-4DF4-A7D6-39B13E6D8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E7E8A9-00F5-4F34-82CB-18DDCB5BA4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DA769E-A515-4582-95DB-6E5D60C8C4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27A347-7078-4205-8C18-A2CC25548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5D284-400F-47C1-87AC-4FC9B4D7F5FC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698A7D-1B1C-4985-9ECC-C818031D5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0F7FBA-822A-4B28-A121-ACCD04404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4AF3C-F4B8-4794-B61F-132BB063A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8403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55054-20D9-4343-88E6-B7EAFF469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B9F85B-615C-4EBE-95D1-470887D965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73AEA9-F7C6-4BFE-B72E-530B1DD7FF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D5BF76-3F3C-4FE1-9EC4-86F33814B2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EA62EC-F43B-41E0-B387-47B70780DC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B35F8B-7798-484E-9029-E0A228D88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5D284-400F-47C1-87AC-4FC9B4D7F5FC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BEFD9D-0E31-4DD7-B7C2-BE440958C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71BEBA-E8D9-4E2B-BFDC-AC355AC0B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4AF3C-F4B8-4794-B61F-132BB063A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4572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0E092-DD3E-4F8A-9679-A764699B9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17DCBB-42E2-4BCD-B879-B437373EF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5D284-400F-47C1-87AC-4FC9B4D7F5FC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8913C4-3C0E-455D-A359-CA3FE3ED7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E27935-A3B0-4328-92DA-DCDEB3B48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4AF3C-F4B8-4794-B61F-132BB063A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8894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B111E9-AC6D-4D3E-8DC3-FF7C091C2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5D284-400F-47C1-87AC-4FC9B4D7F5FC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5D0EA1-F7A7-4561-B313-E3A23A39D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2D690A-075A-420D-9D9D-A43105D50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4AF3C-F4B8-4794-B61F-132BB063A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62676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CB473-16CE-46BD-B51F-B152580D9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ECA697-C2A9-438D-968A-0CEA2B9D15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3421FD-2495-40DE-9508-9CD43CA1AA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D4982C-3411-4DFE-8BEE-A7C6A019A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5D284-400F-47C1-87AC-4FC9B4D7F5FC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2B81E1-357C-40D7-A5E9-D8E52999C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787039-35B2-4A3B-B394-93A260236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4AF3C-F4B8-4794-B61F-132BB063A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542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4969C-C825-4A89-8219-EA88ADC73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D3831-C721-46D5-A804-654DE74BD4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38A5F7-848A-4268-B02F-544123656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22121-EBFC-4C5C-B138-16C99DDCF9B9}" type="datetimeFigureOut">
              <a:rPr lang="en-IN" smtClean="0"/>
              <a:t>14-04-2021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71188A-4871-4888-A94D-8C5F561CC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764CA2-913E-46F3-AA90-23193D4D4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F30E3-BD99-42C4-9256-DD39CEA6D6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700672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F442A-EDC8-4320-A7BB-D46FCADEC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156898-4962-45D3-9336-D1F7CA6DF7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8531D7-6EE3-42A8-9A93-C636220D52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A38E92-5161-48E0-8F36-3728251A6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5D284-400F-47C1-87AC-4FC9B4D7F5FC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E3A595-4ACE-4E7B-82A8-C260730C3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55AAB5-4712-46BD-9E59-96A13ACEC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4AF3C-F4B8-4794-B61F-132BB063A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29360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CDF53-4F22-4F27-8D0F-F98E87AE3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18F2F2-641F-4B87-8286-640FA8FA0D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0D9E3A-8BCE-472D-A88C-507D1649E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5D284-400F-47C1-87AC-4FC9B4D7F5FC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8F0F75-032E-464F-ACD9-29DA5B44D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AB2D61-5503-43C7-863C-1B28B4D24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4AF3C-F4B8-4794-B61F-132BB063A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48657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F2ACC0-E306-4244-9DA9-6F6BCA986B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9C731F-7C25-47A0-9C5D-DAA211ED9D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6F7209-9E68-45AE-9567-4C383C2AA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5D284-400F-47C1-87AC-4FC9B4D7F5FC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CF09C6-2DAF-4E31-972F-98C947E38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D49F5A-1846-4DAE-8C1D-05BD564EC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4AF3C-F4B8-4794-B61F-132BB063A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365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0B316-C0D4-4B0A-8A06-68E0C2B7D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E6F6B6-BA98-4AC4-8C0E-C824092B4A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2DF83C-A5F2-458A-B4EE-E8031CBCE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22121-EBFC-4C5C-B138-16C99DDCF9B9}" type="datetimeFigureOut">
              <a:rPr lang="en-IN" smtClean="0"/>
              <a:t>14-04-2021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56DC1D-F987-4B2A-8358-CD21BCD40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33FC3A-B5FB-43E2-A7E3-BDB4FC47B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F30E3-BD99-42C4-9256-DD39CEA6D6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5303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1F24C-C76B-45DA-ACC8-7577EAE8E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411C9B-22A2-47E0-9F27-2968FE79D9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BA2D46-1F3F-4549-BA31-20195516E2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59ED87-B05A-4859-9492-05BFEC24F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22121-EBFC-4C5C-B138-16C99DDCF9B9}" type="datetimeFigureOut">
              <a:rPr lang="en-IN" smtClean="0"/>
              <a:t>14-04-2021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49494D-6E8D-4705-99A5-63A34E9F0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DE929A-4882-428E-B0F6-0794DECAF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F30E3-BD99-42C4-9256-DD39CEA6D6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9419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62BB1-382D-43E6-A538-2BE4A96E7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46DCCC-CE4A-4E15-89F3-78D3C88112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452718-5C6C-46E6-BE4C-E796E1EBBD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DA0F2A-9E75-4A0B-B483-B011E8D519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E183A0-C57D-4337-8C4F-8A25C031C2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181E14-B4E9-487F-B525-2D724E055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22121-EBFC-4C5C-B138-16C99DDCF9B9}" type="datetimeFigureOut">
              <a:rPr lang="en-IN" smtClean="0"/>
              <a:t>14-04-2021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CAD5DA-4C03-4611-A859-87D50B524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96E397-F831-40AC-9E7B-A3C7E39C8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F30E3-BD99-42C4-9256-DD39CEA6D6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8023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D5C77-9702-4D5A-B561-0A9E7292E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5EC10C-8BCC-4906-8695-A07D58788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22121-EBFC-4C5C-B138-16C99DDCF9B9}" type="datetimeFigureOut">
              <a:rPr lang="en-IN" smtClean="0"/>
              <a:t>14-04-2021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311243-99B1-49FA-A855-94B319AED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B14E44-5FDF-4524-9F5B-BFF30B4E7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F30E3-BD99-42C4-9256-DD39CEA6D6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1493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9B0DFE-27C4-4545-BD0C-C4465BB2C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22121-EBFC-4C5C-B138-16C99DDCF9B9}" type="datetimeFigureOut">
              <a:rPr lang="en-IN" smtClean="0"/>
              <a:t>14-04-2021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C3F667-8124-42B5-8C0B-1FD38CB52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59A611-0655-480F-816B-3197F1D73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F30E3-BD99-42C4-9256-DD39CEA6D6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6813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356F8-2C3A-4A3E-A268-46271DC27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85C669-FAB5-4A2B-B6C3-D8BDCAD893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A162DD-026E-4200-BE22-B595A46011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76C72F-0F22-441A-AAB4-2D9574E09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22121-EBFC-4C5C-B138-16C99DDCF9B9}" type="datetimeFigureOut">
              <a:rPr lang="en-IN" smtClean="0"/>
              <a:t>14-04-2021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938A13-E6C3-4A46-AAD8-272592025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A1A734-FAA2-475F-894B-E3FE1642A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F30E3-BD99-42C4-9256-DD39CEA6D6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8571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C0D24-D552-4BA0-910A-DC055C5F7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5BB3D0-240C-499E-98E9-B578CA52AB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75720F-EB9E-4D9A-AA20-5E36A5AAC4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3AEF9C-F45F-46FE-A73E-31A8345B3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22121-EBFC-4C5C-B138-16C99DDCF9B9}" type="datetimeFigureOut">
              <a:rPr lang="en-IN" smtClean="0"/>
              <a:t>14-04-2021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056449-98BA-417F-BE79-6B232A5B4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FA205C-7832-40B2-9B5E-AE1174FE7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F30E3-BD99-42C4-9256-DD39CEA6D6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5236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0AF6F7-770A-4BB4-B495-D2E673CA8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B1C37D-21CD-4369-8387-A83618B50A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512D36-F6D4-4663-9036-605BEAE25A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F22121-EBFC-4C5C-B138-16C99DDCF9B9}" type="datetimeFigureOut">
              <a:rPr lang="en-IN" smtClean="0"/>
              <a:t>14-04-2021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44B98F-AC22-41D7-A356-903561A2DC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1904E-CC4C-4EF4-9400-F37117DA80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4F30E3-BD99-42C4-9256-DD39CEA6D6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2467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822DF5-77F2-4E2A-BF8D-E46F28C17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2DF38C-A1E6-4DF5-B6A4-6835635D18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7628F2-12EC-4C12-84AC-10459FFD43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B5D284-400F-47C1-87AC-4FC9B4D7F5FC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07785B-425C-4F4E-9A16-136E9774D1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F18339-2279-4B31-9F5F-31B7DB2F8C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44AF3C-F4B8-4794-B61F-132BB063A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61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DF322-E2F1-45D1-97DA-6E77786C62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Adder Subtractor, Carry Look Ahead Adder</a:t>
            </a:r>
          </a:p>
        </p:txBody>
      </p:sp>
    </p:spTree>
    <p:extLst>
      <p:ext uri="{BB962C8B-B14F-4D97-AF65-F5344CB8AC3E}">
        <p14:creationId xmlns:p14="http://schemas.microsoft.com/office/powerpoint/2010/main" val="1721834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DE0ACBE-DB7D-43C1-B664-84E67406D410}"/>
                  </a:ext>
                </a:extLst>
              </p14:cNvPr>
              <p14:cNvContentPartPr/>
              <p14:nvPr/>
            </p14:nvContentPartPr>
            <p14:xfrm>
              <a:off x="2520" y="188280"/>
              <a:ext cx="11934000" cy="6516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DE0ACBE-DB7D-43C1-B664-84E67406D41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6840" y="178920"/>
                <a:ext cx="11952720" cy="6535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4768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7FC2356-28FE-479E-9228-0451D5C4713A}"/>
                  </a:ext>
                </a:extLst>
              </p14:cNvPr>
              <p14:cNvContentPartPr/>
              <p14:nvPr/>
            </p14:nvContentPartPr>
            <p14:xfrm>
              <a:off x="2129040" y="39600"/>
              <a:ext cx="9961200" cy="62136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7FC2356-28FE-479E-9228-0451D5C4713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19680" y="30240"/>
                <a:ext cx="9979920" cy="6232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44381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DC31A4-FD36-40B2-8083-357DB2ECB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Ripple carry Adder</a:t>
            </a:r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32DFA93D-91E3-4DE0-B25D-786DE8D693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4348" y="1675227"/>
            <a:ext cx="9383304" cy="4394199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144D389C-ACEE-4A4C-840A-45003E45F078}"/>
                  </a:ext>
                </a:extLst>
              </p14:cNvPr>
              <p14:cNvContentPartPr/>
              <p14:nvPr/>
            </p14:nvContentPartPr>
            <p14:xfrm>
              <a:off x="270000" y="1462320"/>
              <a:ext cx="9053640" cy="39481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144D389C-ACEE-4A4C-840A-45003E45F07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60640" y="1452960"/>
                <a:ext cx="9072360" cy="3966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663933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0037064-A215-417D-BB89-13C93B84F01B}"/>
                  </a:ext>
                </a:extLst>
              </p14:cNvPr>
              <p14:cNvContentPartPr/>
              <p14:nvPr/>
            </p14:nvContentPartPr>
            <p14:xfrm>
              <a:off x="216360" y="128520"/>
              <a:ext cx="11923560" cy="63705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0037064-A215-417D-BB89-13C93B84F01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7000" y="119160"/>
                <a:ext cx="11942280" cy="6389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839369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s://upload.wikimedia.org/wikipedia/commons/thumb/0/04/4-bit_carry_lookahead_adder.svg/250px-4-bit_carry_lookahead_adder.svg.png">
            <a:extLst>
              <a:ext uri="{FF2B5EF4-FFF2-40B4-BE49-F238E27FC236}">
                <a16:creationId xmlns:a16="http://schemas.microsoft.com/office/drawing/2014/main" id="{466C9FDA-4290-4579-9FBA-30C529C2C6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293" y="512786"/>
            <a:ext cx="9248030" cy="5548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83523B10-2143-475D-909C-FA2FA9C69E3C}"/>
                  </a:ext>
                </a:extLst>
              </p14:cNvPr>
              <p14:cNvContentPartPr/>
              <p14:nvPr/>
            </p14:nvContentPartPr>
            <p14:xfrm>
              <a:off x="140040" y="47520"/>
              <a:ext cx="10820160" cy="57650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83523B10-2143-475D-909C-FA2FA9C69E3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0680" y="38160"/>
                <a:ext cx="10838880" cy="5783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303765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10</Words>
  <Application>Microsoft Office PowerPoint</Application>
  <PresentationFormat>Widescreen</PresentationFormat>
  <Paragraphs>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1_Office Theme</vt:lpstr>
      <vt:lpstr>Adder Subtractor, Carry Look Ahead Adder</vt:lpstr>
      <vt:lpstr>PowerPoint Presentation</vt:lpstr>
      <vt:lpstr>PowerPoint Presentation</vt:lpstr>
      <vt:lpstr>Ripple carry Adder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Adder Subtractor, Carry Look Ahead Adder</dc:title>
  <dc:creator>Vipul Kumar Mishra</dc:creator>
  <cp:lastModifiedBy>Vipul Kumar Mishra</cp:lastModifiedBy>
  <cp:revision>4</cp:revision>
  <dcterms:created xsi:type="dcterms:W3CDTF">2021-04-14T02:54:30Z</dcterms:created>
  <dcterms:modified xsi:type="dcterms:W3CDTF">2021-04-14T04:42:34Z</dcterms:modified>
</cp:coreProperties>
</file>