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64" r:id="rId5"/>
    <p:sldId id="274" r:id="rId6"/>
    <p:sldId id="262" r:id="rId7"/>
    <p:sldId id="263" r:id="rId8"/>
    <p:sldId id="265" r:id="rId9"/>
    <p:sldId id="266" r:id="rId10"/>
    <p:sldId id="267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12T06:51:40.92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76 72 351 0,'0'0'5'16,"0"0"2"-16,0-13 3 15,0 13 1-15,-4-24 0 16,4 24-1-16,0-19 1 16,0 19 0-16,-10-15-5 15,10 15-1-15,0 0-4 0,-15 4 1 16,15-4-1-16,-21 13 1 15,7-5 1-15,14-8 0 16,0 15 1-16,0-15 0 0,-14 9 1 16,14-9 0-16,0 0 0 15,0 0 0-15,0 0-2 16,0 0 0-16,0 0-1 16,8 4-5-16,-8-4-13 0,0 0-67 15,0 0-3-15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A99-F184-4E98-94A9-77552D95A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245E-D8CF-47F8-B012-FD00EF0CF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3521-8A1A-415C-8DED-67717E8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7E20-2A5F-4E19-8D0E-17088875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4DFA-25D6-4702-A722-E6D80901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08B-9304-41CA-BCEB-4181A209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9A711-6133-47AD-946F-01F262059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6AE3-F675-4DB3-BE4B-BE23C16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15FA-A36E-430F-B2F6-EAB4BE41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5EC8-9B9E-4092-BE64-79FF30F3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0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BDAED-2CDD-407E-A863-556243BAD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F2D5C-5B5B-4F36-A23A-66B725D96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6A49-1F77-4964-90D8-B3AA9F7C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D4FD-C6E2-42D5-8872-4A255431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62A5-0813-4479-92AC-4BBE7DDE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54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8E95-1D0C-4832-899A-F23C6CB4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6A56E-6018-4D48-8A6B-3CA5EA5D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9BFC-2BE3-439D-9AF6-1D5F7624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F8E5-D6B9-41CB-A26D-440E02B5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BC19-DB92-4AA4-8261-AEAF95B2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AF6C-9CCD-4B25-BE36-56555F25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4A02-D5CC-414A-8F64-93B8CC87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A155-CDD1-4D4B-B70E-74A48F11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9670-7D6E-4693-A062-EF02856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FAA7-2220-4AE1-9488-020D331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4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FBFE-9409-4631-AF9C-2C49DA52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3BE0-A586-484D-A041-6D2C99F5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E7B5-2D5F-4ABB-9DF1-BEBF70E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383C-4D81-45F7-8E45-B7906A9A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046C-9E4F-4A84-8D70-DEF7D9A4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8424-2A23-4DF4-A7D6-39B13E6D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E8A9-00F5-4F34-82CB-18DDCB5BA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A769E-A515-4582-95DB-6E5D60C8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7A347-7078-4205-8C18-A2CC2554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98A7D-1B1C-4985-9ECC-C818031D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7FBA-822A-4B28-A121-ACCD044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5054-20D9-4343-88E6-B7EAFF46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F85B-615C-4EBE-95D1-470887D96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3AEA9-F7C6-4BFE-B72E-530B1DD7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5BF76-3F3C-4FE1-9EC4-86F33814B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A62EC-F43B-41E0-B387-47B70780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35F8B-7798-484E-9029-E0A228D8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EFD9D-0E31-4DD7-B7C2-BE440958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1BEBA-E8D9-4E2B-BFDC-AC355AC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E092-DD3E-4F8A-9679-A764699B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7DCBB-42E2-4BCD-B879-B437373E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913C4-3C0E-455D-A359-CA3FE3ED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27935-A3B0-4328-92DA-DCDEB3B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0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111E9-AC6D-4D3E-8DC3-FF7C091C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D0EA1-F7A7-4561-B313-E3A23A39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690A-075A-420D-9D9D-A43105D5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7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B473-16CE-46BD-B51F-B152580D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A697-C2A9-438D-968A-0CEA2B9D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421FD-2495-40DE-9508-9CD43CA1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982C-3411-4DFE-8BEE-A7C6A01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B81E1-357C-40D7-A5E9-D8E52999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7039-35B2-4A3B-B394-93A26023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25C5-B6DB-4A48-B998-600823D2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5882-5F2C-4F79-9171-10679C5E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E73-065F-45EE-BD50-A6A8F273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058E-9F4C-45E5-A55F-81962B51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D65A-2800-43B0-9F85-EA38560D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03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442A-EDC8-4320-A7BB-D46FCADE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56898-4962-45D3-9336-D1F7CA6DF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531D7-6EE3-42A8-9A93-C636220D5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38E92-5161-48E0-8F36-3728251A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3A595-4ACE-4E7B-82A8-C260730C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AAB5-4712-46BD-9E59-96A13ACE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DF53-4F22-4F27-8D0F-F98E87AE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8F2F2-641F-4B87-8286-640FA8FA0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9E3A-8BCE-472D-A88C-507D1649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0F75-032E-464F-ACD9-29DA5B4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B2D61-5503-43C7-863C-1B28B4D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4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2ACC0-E306-4244-9DA9-6F6BCA98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C731F-7C25-47A0-9C5D-DAA211ED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7209-9E68-45AE-9567-4C383C2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F09C6-2DAF-4E31-972F-98C947E3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9F5A-1846-4DAE-8C1D-05BD564E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5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990D-9B24-4EAE-82F2-79F3A32A2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C869-3352-4353-8FB5-406D089F4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85D0-F9D9-43EC-B234-54548065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6D81-24AA-4ADB-88EF-998CDCB2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3A8D-2859-4B96-B1E7-FC958D9C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55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7925-AAEC-4E82-85EA-E29E5819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BA8D-D572-4EEC-8FD5-6080E813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3F00-2C9C-4A9B-8798-C6127F6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E240-786F-483E-B185-AC87599E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82DC-0513-4EA3-A001-DEE5851C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47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BE7D-7932-42B0-8A22-9C09CA2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76A67-3139-4633-A9D7-8B047233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F79D-70C2-4F4F-B9A3-720E2B07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7757-8021-4637-B45C-B570BB74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9228-4276-4F65-A45E-6C962D21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11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4002-A682-4D65-866C-9E0ED2E2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1B81-8B7C-466C-94C6-00A2C067B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FDB03-CCBF-43CB-AE2F-55F75CEE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6927-B11F-4E08-923E-1E38D16E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A7568-B87F-44C3-81D2-7A9466FA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DEA01-F30B-48FD-B1E3-8CF32D90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13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A667-4165-4CFE-81DA-F2312BA0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233CA-A83D-4580-A205-F9CC6E3F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8C2C-F3F9-4E30-B856-29B87B77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AF4EA-DD71-46A6-80B0-A4050D88F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4E9AD-C3BF-42F5-ACAA-418F22DC5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1F313-AC35-448A-BF3E-FDF032B5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E221E-8C8B-4EC4-A022-1CC14287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003DB-0BB7-4D3A-AA5A-B34E982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26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B100-0428-4C7C-B1B1-8094E809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426E2-2CD2-4803-9AD3-BA0533E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75E82-42E3-4A42-B97C-7B02FEE4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92981-4ABF-443B-93A0-6C14195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99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F28CA-41EA-4260-87B5-610D772A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BECB-DBED-46F2-9595-AD69FE4E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164C-4FB1-4B3E-823C-9CBEB820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6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FE5-8B53-4ABB-8DB2-1CA46350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97CC-89FC-499E-8B88-F6E95106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98EF-A6B6-4759-9E41-6F45F55F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C2B0-16B1-481C-AD75-62142268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FEBE-F752-40C7-8438-3303F603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75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346-A76A-4665-9D9F-EA6CB329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9598-631A-4BFA-9A3A-51DBD45F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8FE4F-736A-4A76-8F83-EE20D723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D37D-722F-464C-8CAF-8D32D56F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F0F1E-D404-48DD-A6E5-63C2B97D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0FA58-1A77-427D-8FC7-EFB85AA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28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F25C-259B-4302-8680-317BE8B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5BF7-BEE0-4536-AFAB-69F23A8F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F363A-B51F-4B9E-A941-02A537ADF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1AD38-FC5A-4B18-A96F-5BA345AA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BEF2-DC1A-44B9-86D6-CAF8958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80BC0-C8ED-471B-BD3B-64114393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75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B633-6030-4FFC-950C-0BE54395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1648A-6E34-4309-892F-4D2792C8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788D-A256-427B-906D-6543CC9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7114-F69B-429D-B1DC-5E095B5C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1008-29E0-400F-B329-6636F28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16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36189-41E3-4C6F-901B-00B9F9F8C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65830-A042-4750-9D28-6F3B2F920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9CBD-F3BD-4D63-9D1A-68375265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1B6D-6151-48DD-84B7-BADF8DC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202B-FCE6-4774-9C76-8746042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8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61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5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5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53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CD53-E909-48C8-8281-6D06E553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E089-A7A7-43BD-98C4-FB388F9E0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F1FF2-1442-4A37-9758-CBDE5B15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97AF-5F6B-4EE5-8896-755468A5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5B38B-66A8-417E-80E7-334DA97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1E92-A132-48F5-A237-F5B3E74B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01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9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678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66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2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8488-2CFC-4F8D-A546-0DDD48A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56BE-E818-4D82-B816-3B0AF1BF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C6987-587C-4286-BB39-BAC61D48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649A0-6E15-4F7C-A17D-CA6AD303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905D1-A6B1-4BC4-A938-B82865B9A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4308F-A218-4485-989F-9165B08A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183EB-496E-47BE-83BA-FBA4BF9F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0B190-3560-4FF7-B92D-9C656226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5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0877-9230-472B-8C28-CBB837FE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2C7ED-C7C7-4615-845D-C87F1947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ABBC0-CF22-4210-846A-4074EAE8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75024-B879-4966-8FD4-EECEE6D3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3484-089B-4F7B-BD70-AD165997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AA0E4-CC2D-4155-81F2-F7BAC1C4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F2CE-3D19-47A9-87AD-2889C445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3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7755-67E0-4190-AC0C-A98531CC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B947-473A-487B-A9BB-60D0E825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8DA50-6E70-4F43-BBE0-239A452C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DB6AB-34B6-4525-9807-8465D4AB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881B-AFE7-44F3-B065-0F9A0F9E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17E32-531A-428A-9326-5FF23E7F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1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325B-3341-4531-9374-8A2F935A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0B99A-AFFF-4DFF-B889-D51303CC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4C5F0-207A-4838-AD18-6ED66872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A8987-D6AF-4993-970D-56F9BC87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7124-16E5-4657-A532-25D62472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3CAB-4663-4468-9F9B-9FCB2051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C696B-A2D3-4458-B318-0EFFA836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C312C-E71E-41B5-96D4-2ECDDE41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5259-85D0-44DC-A1DA-2EC94EBF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0573-538C-48A5-9862-D39F247B371D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DAEB7-A941-468B-A063-6CA689DF2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C3B5-6B15-4773-997B-095A83D7C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DC6E-23B7-430F-A90D-851C1FCE4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0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22DF5-77F2-4E2A-BF8D-E46F28C1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F38C-A1E6-4DF5-B6A4-6835635D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28F2-12EC-4C12-84AC-10459FFD4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D284-400F-47C1-87AC-4FC9B4D7F5F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785B-425C-4F4E-9A16-136E9774D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8339-2279-4B31-9F5F-31B7DB2F8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3BE92-A93E-482F-8947-55679F7D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BB956-14EE-481F-A79C-5D060AD1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F16F-FA96-4F34-9535-245FD95DB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8473B-7FE3-48D0-9B16-DBD9C31EE561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2A86-519B-4F60-A8C0-DE834492B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30F1-E10A-41EC-B8E6-B9CF82DBB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A35-3802-41C2-AE4E-6AD9A5CB4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6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B70C-7FA2-45C2-805E-8A90A97F1C4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5F01-65FA-4CCD-A185-42284624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29" Type="http://schemas.openxmlformats.org/officeDocument/2006/relationships/image" Target="../media/image16.emf"/><Relationship Id="rId1" Type="http://schemas.openxmlformats.org/officeDocument/2006/relationships/slideLayout" Target="../slideLayouts/slideLayout24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F3C09-303A-4509-B751-3077DCF62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Decoder and Encoder</a:t>
            </a:r>
          </a:p>
        </p:txBody>
      </p:sp>
    </p:spTree>
    <p:extLst>
      <p:ext uri="{BB962C8B-B14F-4D97-AF65-F5344CB8AC3E}">
        <p14:creationId xmlns:p14="http://schemas.microsoft.com/office/powerpoint/2010/main" val="2004992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Digital information represented in some binary form must be converted into some alternate binary form.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/>
                  <a:t>-line decoder.</a:t>
                </a:r>
              </a:p>
              <a:p>
                <a:r>
                  <a:rPr lang="en-US" sz="2000"/>
                  <a:t>Only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/>
                  <a:t> output lines responds, with a logic-1, to a given input combination of values on its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/>
                  <a:t>-input lines.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833" t="-805" r="-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68C412DC-8336-4C86-9234-F730E0FC4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3" r="224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E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15D2-2DD6-4843-9F63-BB57E6C2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7" y="106459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 3-8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41F41-BB67-48B1-941C-3140B1CF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0" y="1233921"/>
            <a:ext cx="7175197" cy="4215534"/>
          </a:xfrm>
          <a:prstGeom prst="rect">
            <a:avLst/>
          </a:prstGeom>
        </p:spPr>
      </p:pic>
      <p:pic>
        <p:nvPicPr>
          <p:cNvPr id="4098" name="Picture 2" descr="https://cdncontribute.geeksforgeeks.org/wp-content/uploads/666.png">
            <a:extLst>
              <a:ext uri="{FF2B5EF4-FFF2-40B4-BE49-F238E27FC236}">
                <a16:creationId xmlns:a16="http://schemas.microsoft.com/office/drawing/2014/main" id="{EF6CC0BD-EC6B-4559-A181-CB7AF331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31" y="3038764"/>
            <a:ext cx="3562350" cy="363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1470B29-1DFB-47F7-A5F4-41CA407F2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82" y="295270"/>
            <a:ext cx="2570285" cy="25263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D0 = X’ Y’ Z’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D1 = X’ Y’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D2 = X’ Y Z’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D3 = X’ Y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D4 = X Y’ Z’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D5 = X Y’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D6 = X Y Z’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D7 = X Y Z 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65B238-AFBD-440A-A433-60A957BC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50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15A7-D1C3-48E9-A166-B1508CC9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17" y="254290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Encoder 8-3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51CDC-D643-45E0-BB0A-2DE87661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" y="979055"/>
            <a:ext cx="7227039" cy="3990109"/>
          </a:xfrm>
          <a:prstGeom prst="rect">
            <a:avLst/>
          </a:prstGeom>
        </p:spPr>
      </p:pic>
      <p:pic>
        <p:nvPicPr>
          <p:cNvPr id="3074" name="Picture 2" descr="https://cdncontribute.geeksforgeeks.org/wp-content/uploads/222-6.png">
            <a:extLst>
              <a:ext uri="{FF2B5EF4-FFF2-40B4-BE49-F238E27FC236}">
                <a16:creationId xmlns:a16="http://schemas.microsoft.com/office/drawing/2014/main" id="{2DF45377-59B8-4E44-A162-31D2D5C97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95" y="2591955"/>
            <a:ext cx="4656917" cy="20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3FB7ADE-51BF-4D68-968F-C11BB5F8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83" y="1055689"/>
            <a:ext cx="3103414" cy="98743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= D4 + D5 + D6 + D7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 = D2 +D3 + D6 + D7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 = D1 + D3 + D5 + D7 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71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1AEF8-0FD8-4A5F-BE42-8D56DA03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2-4 decoder with enable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4ABC353-4872-45BF-9296-D17ACF01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65" y="492573"/>
            <a:ext cx="560145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7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BE486-421B-4912-ADB8-FAD282CC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2-4 construct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3-8 decoder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C30714-63BA-4E83-8D64-7EC1BDBE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59008"/>
            <a:ext cx="6553545" cy="49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7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6AB98-6CA2-4E79-8127-B72F3E53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2-4 construct 4-16 decoder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D743B4F-BE93-4B7B-9B07-56018E4E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29" y="492573"/>
            <a:ext cx="5410331" cy="58807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8" name="Ink 22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8" name="Ink 257"/>
              <p14:cNvContentPartPr/>
              <p14:nvPr/>
            </p14:nvContentPartPr>
            <p14:xfrm>
              <a:off x="12676000" y="5049960"/>
              <a:ext cx="28080" cy="2628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655840" y="5031600"/>
                <a:ext cx="6480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96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Minterms using OR Gates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539784" y="367589"/>
            <a:ext cx="5781619" cy="60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5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E2071-19C7-42ED-8B78-A4FFE310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adder implementation using 3-8 Decoder</a:t>
            </a:r>
          </a:p>
        </p:txBody>
      </p:sp>
      <p:pic>
        <p:nvPicPr>
          <p:cNvPr id="1026" name="Picture 2" descr="Design a full adder using 3:8 decoder.**">
            <a:extLst>
              <a:ext uri="{FF2B5EF4-FFF2-40B4-BE49-F238E27FC236}">
                <a16:creationId xmlns:a16="http://schemas.microsoft.com/office/drawing/2014/main" id="{C3BA459C-5E45-4C58-94E8-525C2219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654750"/>
            <a:ext cx="6780700" cy="55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163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1_Office Theme</vt:lpstr>
      <vt:lpstr>2_Office Theme</vt:lpstr>
      <vt:lpstr>3_Office Theme</vt:lpstr>
      <vt:lpstr>Decoder and Encoder</vt:lpstr>
      <vt:lpstr>Decoder</vt:lpstr>
      <vt:lpstr>Decoder 3-8</vt:lpstr>
      <vt:lpstr>Encoder 8-3</vt:lpstr>
      <vt:lpstr>2-4 decoder with enable</vt:lpstr>
      <vt:lpstr>Using 2-4 construct  3-8 decoder</vt:lpstr>
      <vt:lpstr>Using 2-4 construct 4-16 decoder</vt:lpstr>
      <vt:lpstr>Minterms using OR Gates</vt:lpstr>
      <vt:lpstr>Full adder implementation using 3-8 Decoder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Kumar Mishra</dc:creator>
  <cp:lastModifiedBy>Vipul Kumar Mishra</cp:lastModifiedBy>
  <cp:revision>3</cp:revision>
  <dcterms:created xsi:type="dcterms:W3CDTF">2021-04-15T03:33:19Z</dcterms:created>
  <dcterms:modified xsi:type="dcterms:W3CDTF">2021-04-15T10:51:22Z</dcterms:modified>
</cp:coreProperties>
</file>