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4:11:03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15182 1749 352 0,'0'0'276'0,"0"0"-273"15,0 0 43-15,0 0 34 16,0 0-17-16,0 0-22 15,0 0 9-15,-29-47-10 16,29 47-20-16,0 0-12 16,0 0-2-16,0 0 3 15,0 3-7-15,0 14 20 16,0 4 10-16,0 4-17 16,0 3 6-16,0 3-8 15,0 2 0-15,0-1 1 16,0 1 10-16,0 1-10 0,1-3-6 15,2 1 1-15,-1 0 1 16,1-1 0-16,1 0-8 16,-1-1 6-16,0-2 1 15,-2-1-6-15,2-1 4 16,-1 3-7-16,-1 0 9 16,-1-3-6-16,0 2-2 15,0-3 7-15,0 0-6 16,0-1 3-16,0-4 1 15,-1 2-6-15,-2-4 0 16,3 2 1-16,-2-1 3 16,2 0-2-16,0 4-1 15,0 1-1-15,0 1 6 0,0 2 1 16,0 0-1-16,0 4-3 16,0-5 1-16,-1 2 6 15,-2-1-10-15,1-3 1 16,-1-1 1-16,-1 3 2 15,3 2-2-15,-2 0-1 16,1 2 9-16,2 2-3 16,0 0-5-16,0 1 9 15,0 5 8-15,0-3-13 16,0 2-2-16,0 3 16 16,0-5-16-16,0 1-3 0,0 2 9 15,0-1-2-15,0-1-6 16,0-1 3-16,0 3-2 15,0-2-3-15,0 1 3 16,0 2-1-16,0-6-2 16,0-2 0-16,0-2 1 15,0-7-2-15,0-2 1 16,0-7-13-16,0-7-28 16,0-6-44-16,0 0-74 15,13-33-213-15</inkml:trace>
  <inkml:trace contextRef="#ctx0" brushRef="#br0" timeOffset="2708.92">15156 1763 410 0,'0'0'66'0,"0"0"-43"16,0 0 42-16,0 0-9 16,0 0-27-16,0 0 7 15,0 0-13-15,13 0-8 16,0 3 9-16,10-1 41 16,5-2-9-16,8 1-25 0,7-1-13 15,8 0 1-15,9 0 0 16,5 0-12-16,10-1-7 15,2-1 1-15,4-1-1 16,-3 0 0-16,2 3 0 16,3 0 2-16,2 0-2 15,3 0 0-15,-1 3 0 16,0 3 0-16,-2 0 1 16,-4-4-2-16,0 1 1 15,0 0 0-15,-2 0 1 16,0-1-1-16,3-1 1 15,-3 2 1-15,-6-1-2 0,-4 1-3 16,-5-1 3-16,3 0 1 16,-2-2-1-16,4 0 0 15,3 0-1-15,4 0 2 16,-2 0-1-16,4 0 0 16,-5 0 0-16,-2 0 0 15,-6 0 0-15,-10 0 1 16,-6 0 0-16,-3 0-1 15,-5 0 0-15,-4 0 0 16,-6 0 0-16,-8 0 1 16,-10 0 0-16,-4 0 0 15,-8-2 1-15,-1 0 2 16,0 2 7-16,0 0 12 16,0 0-3-16,0 0 4 15,0 0-8-15,0 0-5 0,0 0-8 16,0 0-3-16,0 0-1 15,0 2-6-15,0 10 7 16,0 8 0-16,0 1 2 16,0 8 1-16,0 2 1 15,-1 7 2-15,-2 2-2 16,1 6 7-16,2 3-2 16,0 1-1-16,0 2-7 15,0 2 1-15,2-1 0 16,2 1 0-16,1 0-2 0,-4-4 0 15,1 7 0 1,-2-2 2-16,0-5-2 0,0-1-2 16,0-5 2-1,0-1 0-15,5-4 1 0,-4 7-1 16,1-3 2-16,-1 5 0 16,-1-1 5-16,0-2-1 15,0-1-5-15,0-3 2 16,0 0-2-16,0-3 0 15,0-1-1-15,0 0 6 16,0 1-4-16,0-2-2 16,0 1 6-16,2-3-5 15,3 4 0-15,-3-1 12 16,-1 0-9-16,2 3-3 16,-3 2 3-16,3-3-4 0,0-5 1 15,-1-2-1-15,-1-10 0 16,1-2-1-16,-1-5 1 15,1-4 1-15,1 0-1 16,-2-2 1-16,2 1-3 16,0 2 3-16,-2-1-1 15,3-1 1-15,-3-2-1 16,2-1 0-16,-3-5 0 16,0-1 0-16,0-1 1 15,0 0-1-15,0 0 1 0,2 0-1 16,-2 0-1-16,0 0 1 15,0 3 1-15,0 0-1 16,0 1-1-16,0-3 1 16,0 2 0-16,0-3 0 15,0 3 0-15,0-3 0 16,0 0 0-16,0 0 2 16,0 0-2-16,0 0 0 15,0 0 2-15,0 0-2 16,0 0 0-16,0 0 0 15,0 0 1-15,0 0-1 16,0 0 1-16,-8 0 1 16,-4 0 0-16,-6 0 0 15,-6 0 0-15,-5 0-2 16,-7 0 0-16,-9 0 0 0,-1 0-1 16,-3 0 1-16,5 0-1 15,-2 0 0-15,4 0 1 16,-2 0-1-16,-1 0 0 15,-1 0 1-15,-5 0-2 16,-3 3-5-16,-2 0-1 16,-4 0 0-16,-1 2-1 15,-2-3 1-15,2 1-5 16,1-1 5-16,2 0 5 16,5 1 0-16,0 1 3 15,-2-1 0-15,-3-2 0 16,1 1 0-16,1 1-1 0,3-2 0 15,8 2 1-15,4 0-1 16,2 1 0-16,5 0 1 16,-1 0 0-16,3 3-1 15,2-1 1-15,0-1 0 16,2 1 0-16,1-1-1 16,-2-3-3-16,1-1 1 15,0 1-4-15,0-2-1 16,0 0 2-16,0 0 2 15,-2 0 1-15,0 0-1 16,-1 0 1-16,-3 0 1 16,-2 0 1-16,0 0 0 15,-3 0-3-15,0 0 2 0,4 0-2 16,2 0 2 0,5-5 2-16,2 5 0 0,1-5 0 15,1 2 0-15,2 0 0 16,2 0 0-16,-1-1 0 15,1 2 0-15,0-3-1 16,-2 1-4-16,0 0-6 16,1 1 0-16,3 0 5 15,-3-2 3-15,2 5 1 16,-3-3 0-16,0 2 1 16,1-1 1-16,2 1 0 15,0-1 0-15,1 2-1 16,1 0 1-16,3 0 0 15,0-1 1-15,3-1-1 0,3 1 0 16,2 0 1-16,1-2 0 16,0 0-1-16,1 3 1 15,-3 0-1-15,-1 0 0 16,-2 0-1-16,-5 0 0 16,-2 0 1-16,1 0 0 15,1 0 0-15,3 0 0 16,2 0 1-16,-1 0 0 15,3 0 1-15,3 0-2 16,0 0 0-16,4 0 2 16,1 0-2-16,0 0 0 15,0 0 2-15,0 0-1 16,0 0 5-16,0 0 1 0,0 0 2 16,0 0-6-16,0 0-1 15,0 0-2-15,0 0-1 16,-2 0 1-16,2 0-1 15,0 0-1-15,0 0 2 16,0 0 2-16,0 0 0 16,0 0 7-16,-1 0 1 15,1 0 5-15,0 0 4 16,0 0-2-16,0 0 0 16,0 0-1-16,0 0 1 15,0 0 2-15,0-4 7 16,0-9-23-16,0-4 0 0,0-4-2 15,0-6-1-15,0-6 0 16,-5-6 0-16,-11-4-9 16,-1 3-26-16,-2 0-44 15,3 3-61-15,-4-1-312 16</inkml:trace>
  <inkml:trace contextRef="#ctx0" brushRef="#br0" timeOffset="3722.69">15865 2473 32 0,'0'0'777'0,"0"0"-748"16,0 0 41-16,0 0 40 15,0 0-51-15,0 0-24 16,0 0-8-16,0-6-27 16,2 31 4-16,2 10-3 15,4 9 15-15,-2 5-5 16,-4 4 9-16,-2 3-3 16,0 3 0-16,0 0-7 0,-5-4 6 15,-4-4-15-15,3-12 3 16,1-6-3-16,3-10-1 15,2-8 1-15,0-7-1 16,0-5-1-16,0-3 0 16,0 0-15-16,-3 0-29 15,-2-10-25-15,-1-11-141 16,-4-8-269-16</inkml:trace>
  <inkml:trace contextRef="#ctx0" brushRef="#br0" timeOffset="4102.32">15827 2447 282 0,'0'0'299'16,"0"0"-291"-16,0 0 3 16,0 0 34-16,0 0 11 15,0 0 44-15,70-9-16 16,-28 5-49-16,4-2-21 0,-1 1-11 16,-1 2 5-16,-3-1-7 15,-10 2-1-15,-6 1 2 16,-10 1-2-16,-9 0 0 15,0 0 1-15,-6 0-1 16,0 0 1-16,0 0 6 16,0 0-5-16,0 0-2 15,0 0-3-15,0 0-47 16,0 0-132-16,-12 0-168 16</inkml:trace>
  <inkml:trace contextRef="#ctx0" brushRef="#br0" timeOffset="4790.75">15927 2771 441 0,'0'0'205'15,"0"0"-189"-15,0 0 106 16,0 0-7-16,0 0-41 16,0 0-2-16,-11-7-13 15,11 7-27-15,0 0-15 16,0 0-10-16,3 0-4 15,15-1 5-15,9 0 2 16,4-2-3-16,4-1-6 16,-4 4 0-16,-4-3-1 15,-7 3 1-15,-6 0-1 16,-8-2 1-16,-1 2-1 16,-5 0 1-16,0 0-1 0,0 0 0 15,0 0-1-15,2 0-19 16,1 0-50-16,5-4-122 15,3-4-286-15</inkml:trace>
  <inkml:trace contextRef="#ctx0" brushRef="#br0" timeOffset="5026.2">16349 2813 925 0,'0'0'66'15,"0"0"-63"-15,0 0 51 16,0 0-7-16,0 0-18 16,0 0-15-16,-12-20-14 15,12 20-22-15,8 0-139 16,6 0-170-16,0 0-201 15</inkml:trace>
  <inkml:trace contextRef="#ctx0" brushRef="#br0" timeOffset="5524.46">16599 2995 860 0,'0'0'28'15,"0"0"-7"-15,0 0 117 16,0 0-29-16,0 0-74 16,0 0-29-16,30-56 5 15,-19 29-4-15,-2-4-5 0,-2-3-2 16,-1-5 0-1,-1-7-1-15,-1-11-1 0,2-8-13 16,1-4 8-16,1 4-14 16,-1 9 20-16,1 12 1 15,2 10 0-15,-1 10 0 16,2 7-3-16,-1 7 3 16,-3 5-2-16,0 3 2 15,0 2-3-15,5 0 2 16,3 5-3-16,7 17-1 15,3 6 1-15,-1 9 3 16,-4 8 1-16,-1 7 3 16,-5 7 4-16,-1-2 5 15,-2-2-5-15,-4-5-7 16,2-5 0-16,-2-5 1 0,-1-3-1 16,3-5-23-1,2-3-34-15,1-7-138 0,1-6-56 16,-1-10-272-16</inkml:trace>
  <inkml:trace contextRef="#ctx0" brushRef="#br0" timeOffset="5749.47">16748 2735 586 0,'0'0'175'0,"0"0"-171"0,0 0 79 16,0 0 10-16,0 0-45 15,0 0-18-15,5-11-21 16,13 10-9-16,9-1-3 16,6-3-113-16,1-2-225 15,-1-1-192-15</inkml:trace>
  <inkml:trace contextRef="#ctx0" brushRef="#br0" timeOffset="5972.58">17187 2721 957 0,'0'0'47'16,"0"0"-47"-16,0 0 26 15,0 0-17-15,0 0-9 16,0 0-112-16,-9-9-405 16</inkml:trace>
  <inkml:trace contextRef="#ctx0" brushRef="#br0" timeOffset="7807.55">15120 2210 149 0,'0'0'112'0,"0"0"-92"15,0 0 56-15,0 0 12 0,0 0-7 16,0 0 17-1,0 0-12-15,0 0-41 0,0 0-26 16,0 0-14-16,0 0 4 16,0 0 14-16,0 0 9 15,0 0 3-15,0 0-6 16,-9 0-4-16,-7 0 0 16,-11 3-10-16,-9-1-13 15,-6 2 9-15,-7 1-3 16,-6-2-5-16,-6 2 3 15,-4-2-4-15,-2-1-2 16,-3-1 0-16,-3-1 4 16,1 0 2-16,1 0 3 15,2 0 5-15,8 0-10 16,10 0 12-16,11 1-4 16,13 2 2-16,14-3-4 15,8 2-10-15,4-2-3 0,1 0 3 16,0 0-12-16,0 0-5 15,3 3-19-15,12 2-30 16,7-3-102-16,-1-2-309 16</inkml:trace>
  <inkml:trace contextRef="#ctx0" brushRef="#br0" timeOffset="9631.67">15154 2878 64 0,'0'0'117'0,"0"0"-101"16,0 0 50-16,0 0-4 15,0 0-24-15,0 0 0 0,5 0-7 16,-4 0-17-16,-1 0-5 16,0 0 8-16,0 0 16 15,0 0 17-15,0 0 15 16,0 0 1-16,0 0-19 16,0 0-17-16,0 0-6 15,0 0-4-15,0 0-9 16,0 0-9-16,0 0-1 15,0 0 1-15,0 0 1 16,0 0 5-16,0 0 1 16,0 0-1-16,0 0 1 0,0 0 4 15,-3 0-10 1,-3 0-2-16,-1 0 0 0,2 0 2 16,-1 0 1-1,-3 0-1-15,0 0-2 0,-1 0 3 16,-2 0-1-16,-3 0 2 15,-1 0-5-15,-1 0 1 16,1 0-1-16,-1 0 1 16,2 0-1-16,0 0 3 15,-2 0 2-15,-3 0 2 16,1 0 0-16,-7 0 2 16,-2 0-1-16,-8 2-1 15,-7 2-7-15,-2 3 0 16,-2-3 0-16,2 1 0 0,2 0 0 15,2-2 0 1,1 0 1-16,0 0 0 0,3 2-1 16,1 1 0-16,6-2-1 15,3-2 1-15,5 1 2 16,2 1 4-16,1-3-2 16,1 2-4-16,0-1 1 15,2-2-1-15,4 0 0 16,4 0 3-16,2 0-1 15,2 0 7-15,1 0-2 16,0 0 1-16,1 0 1 16,2 0-6-16,0 0 1 15,0 0-4-15,0 0 1 0,0 0-1 16,0 0-1 0,0 0-2-16,0 0-16 0,0 0-33 15,3 0-125-15,8 0-134 16</inkml:trace>
  <inkml:trace contextRef="#ctx0" brushRef="#br0" timeOffset="11422.56">15167 3655 207 0,'0'0'23'0,"0"0"26"16,0 0 53-16,0 0-23 0,0 0-5 15,0 0 7-15,0 0-2 16,0 0-22-16,0 0-14 15,-1 0-14-15,-5 0 20 16,-3 0 1-16,-8 0-23 16,-9-3-16-16,-11 3-5 15,-8-4 0-15,-9 1-2 16,-5-1 9-16,-6-2 6 16,0 0-4-16,3-2 13 15,7 1-9-15,9 2 3 0,4 0 0 16,7 0-5-16,3 4-12 15,2-1 4-15,5 2-5 16,1 0 1-16,6 0-5 16,2 0 0-16,5 0-1 15,5 0 0-15,2 0 1 16,2 0 0-16,1 0-2 16,1 0 2-16,0 0 0 15,0 0-2-15,0 0 2 16,0 0-1-16,0 0-3 15,-6 3-23-15,3 7-72 16,-1-4-127-16,-4-6-408 16</inkml:trace>
  <inkml:trace contextRef="#ctx0" brushRef="#br0" timeOffset="17582.48">18410 2208 51 0,'0'0'3'15,"0"0"15"-15,0 0 27 16,0 0-2-16,0 0-3 15,0 0 14-15,0 0-6 16,-37 0 5-16,37 0-4 16,0 0 3-16,0 0 0 15,0 0 4-15,0 0-5 0,0 0-1 16,0 0-8 0,0 0 2-16,0 0 7 0,9 0-7 15,9 0-2-15,12 0-3 16,9 0-18-16,8 0-8 15,8 0-8-15,6 0 3 16,4 0-5-16,-1 0-1 16,1 0-2-16,4-3-2 15,1 2 2-15,2-1 0 16,-2 1 1-16,0 1-1 16,-8 0 1-16,-5 0-1 15,-7 0 0-15,-11 0 1 16,-14 0 1-16,-14 0-2 15,-6 0 1-15,-5-2 1 0,0 2 34 16,0 0-15-16,0 0-12 16,0 0-9-16,0 0-15 15,0 0-72-15,0-3-178 16</inkml:trace>
  <inkml:trace contextRef="#ctx0" brushRef="#br0" timeOffset="20107.57">18386 3224 19 0,'0'0'66'0,"0"0"-60"15,0 0 47-15,0 0 32 16,0 0 19-16,0 0-9 15,-33 6-39-15,33-6-12 16,2 0 66-16,16 0-3 16,10 0-23-16,17 0-37 15,13 0-17-15,18-4-9 16,18-1-12-16,15 3-3 16,6-1-6-16,0 1 3 15,-3 2-1-15,-12-2 1 0,-12 0-2 16,-14-3 3-16,-11-1-3 15,-17-1-1-15,-13-2 1 16,-14 1 1-16,-11 1 2 16,-7-1 12-16,-1 3 21 15,-7 1-19-15,-15-1-18 16,-7 4-82-16,-1-2-184 16,6-2-258-16</inkml:trace>
  <inkml:trace contextRef="#ctx0" brushRef="#br0" timeOffset="27175.61">26527 1066 630 0,'0'0'123'16,"0"0"-121"-16,-97-2 18 15,56 0 53-15,-10 1-32 16,-13-1-1-16,-14 2 3 16,-10 0 2-16,-3 0-11 15,-4 0-5-15,-1 5 0 16,11 0-4-16,12-1 1 16,18-4-12-16,24 0 0 15,14 0-7-15,14 0 4 0,3 0-2 16,0-11 2-16,6-9-8 15,14-9-3-15,8-8 0 16,8-4-6-16,6-7-2 16,4-5 8-16,0-3-1 15,-3 3 1-15,-8 9-3 16,-9 12 3-16,-9 11-1 16,-5 12 1-16,-8 3 7 15,-2 3 3-15,-2 3 5 16,0 0-7-16,0 0-3 15,0 0-5-15,0 3-2 0,0 19-8 16,0 12 10-16,0 15 3 16,0 7 10-16,0 9-6 15,0 6 6-15,0 4 9 16,0-1-3-16,0-2-10 16,0 1-4-16,0-8-3 15,0-7-4-15,0-2 2 16,0-11-8-16,0-8-40 15,16-8-62-15,7-17-133 16,2-9-473-16</inkml:trace>
  <inkml:trace contextRef="#ctx0" brushRef="#br0" timeOffset="27932.02">26951 635 298 0,'0'0'517'0,"0"0"-517"15,0 0 8-15,0 0 4 16,0 0 13-16,0 0 0 15,-15 86 74-15,12-27-43 16,-1 9-33-16,-1 3-6 16,1 3-1-16,-2 1-6 15,-3 1-7-15,3-6 0 16,-2-1 0-16,2-13-3 16,2-12-2-16,0-15-2 15,2-15 4-15,1-9-1 0,-1-5 2 16,1-6 6-16,1-19 1 15,0-11-8-15,0-5-8 16,0-3 4-16,6-2-14 16,10 4-13-16,5 2-18 15,4 4 7-15,8 5-2 16,3 6 35-16,2 8-12 16,-2 5 15-16,-1 7-4 15,-4 5 10-15,-6 0 0 16,-4 2-1-16,-3 17 1 0,0 6-2 15,-6 5 0-15,0 3 1 16,-5 4 1-16,-2 3-5 16,-5 8 5-16,0-1 0 15,0 3 1-15,-9-6-1 16,-7-8 7-16,-4-7 10 16,-4-7 6-16,-1-8 9 15,-2-6-14-15,-3-8 32 16,2 0-32-16,0-12-11 15,6-10-7-15,11-7-23 16,11-6-98-16,8-12-351 16</inkml:trace>
  <inkml:trace contextRef="#ctx0" brushRef="#br0" timeOffset="28174.03">27509 1124 838 0,'0'0'0'16,"0"0"-5"-16,-8 84 5 16,8-40 38-16,0 5-6 15,0 9-4-15,0 2-14 0,0-2-14 16,5-5-1-16,-4-10-110 15,1-6-5-15,-1-13-178 16</inkml:trace>
  <inkml:trace contextRef="#ctx0" brushRef="#br0" timeOffset="28779.83">27595 863 437 0,'0'0'243'15,"0"0"-236"-15,0 0 27 0,0 0 63 16,0 0-44 0,0 0-46-16,-6-12-6 0,23 12-2 15,8 0-86-15,4 0-185 16,-1 0-154-16</inkml:trace>
  <inkml:trace contextRef="#ctx0" brushRef="#br0" timeOffset="29067.87">27982 562 677 0,'0'0'108'0,"0"0"-83"16,0 0 3-16,0 0 11 15,0 0-2-15,0 0-26 16,10 78 45-16,-4-8 13 16,3 10-40-16,-2 13-12 15,3 5-10-15,-6 6 2 16,-1 5-4-16,-3-4-5 15,0-7 0-15,0-17-20 16,0-17-45-16,-3-17-76 16,3-21-143-16,0-15-109 15</inkml:trace>
  <inkml:trace contextRef="#ctx0" brushRef="#br0" timeOffset="29256.01">27968 1076 298 0,'0'0'624'0,"0"0"-622"16,0 0-2-16,0 0 15 16,85-51-12-16,-23 43-3 0,16 1-86 15,2-5-310-15</inkml:trace>
  <inkml:trace contextRef="#ctx0" brushRef="#br0" timeOffset="30127.9">29566 1020 828 0,'0'0'61'16,"0"0"-61"-16,-91 12 0 0,45 10 16 15,-5 8 8-15,2 3 0 16,8 4 21-16,10 1 1 16,9 1-21-16,10-1-16 15,8-5-7-15,4-5-1 16,10-8 3-16,21-7 1 15,15-9-5-15,16-4-2 16,9-14-15 0,-5-12-12-16,-13-8 10 0,-18-4 19 15,-15-1 5-15,-11-6-1 16,-9-6 6-16,0 2-6 16,-3 4 9-16,-10 8 8 15,4 13 12-15,5 11 3 16,2 8 0-16,2 5-17 0,0 0-11 15,0 0-8-15,5 13 0 16,12 22 0 0,4 14 4-16,5 12 1 0,-1 2-5 15,0 4-1-15,1-3-5 16,3 0-42-16,7-6-62 16,5-16-146-16,1-18-343 15</inkml:trace>
  <inkml:trace contextRef="#ctx0" brushRef="#br0" timeOffset="30713.98">30071 524 1018 0,'0'0'77'0,"0"0"-76"0,0 0 19 15,0 0-20-15,0 0 8 16,0 0-3-16,-24 116 16 16,24-54 3-16,13 5-9 15,4 2-13-15,1-4-2 16,-1 1-10-16,-5-5-9 16,-4-7-24-16,-5-7-10 15,-3-8-5-15,0-10-2 16,-10-7 29-16,-9-8 9 15,-10-2 22-15,-5 0 1 0,-6 0 8 16,0 3 20 0,-2 7 10-16,9 0 2 0,7 7-28 15,9 0 18-15,11-3-25 16,6 1-6-16,0-12 0 16,13-6-1-16,19-4-2 15,9-5 2-15,7 0-10 16,3-2-34-16,-5-11 12 15,-6-8-2-15,-9-8 16 16,-5-15 12-16,-8-4 4 16,-5-8 3-16,-7 3-4 15,-6 7 4-15,0 8 3 16,0 11 18-16,-6 7 18 16,2 12 7-16,2 4-1 0,2 4-18 15,0 0-17-15,0 12-10 16,9 14 2-16,8 15 8 15,2 7-6-15,-1 4-1 16,-2 4-6-16,2 0 2 16,-1-6-39-16,5-10-60 15,2-10-151-15,3-20-225 16</inkml:trace>
  <inkml:trace contextRef="#ctx0" brushRef="#br0" timeOffset="31478.81">30687 638 980 0,'0'0'77'0,"0"0"-75"16,0 0 7-16,0 0 4 15,0 0-13-15,0 0 0 16,-17 70 4-16,34-15 15 15,4 6-17-15,2 2 4 16,-1-2-6-16,-3-6-26 16,-7-7-41-16,-7-11 6 15,-5-10 9-15,0-8 6 16,-18-10-15-16,-6-1 5 16,-7-4 26-16,-4-1 21 0,-6 2 9 15,0 0 42 1,6 2 30-16,2 3-13 0,7 6-10 15,7 6-20-15,9 7-2 16,5 7 2-16,5 3-22 16,0 5-1-16,14-1-5 15,11-9-1-15,9-9-9 16,11-11-23-16,3-7-27 16,5-7-20-16,-4 0-66 15,-8-7-25-15,-8-17 128 16,-13-8 27-16,-6-14 9 15,-6-7 3-15,-4-5 3 0,-4 0 22 16,0 9 20 0,0 8 22-16,0 14 64 0,-3 13-21 15,3 7-43-15,0 5 0 16,0 2-50-16,0 6-14 16,12 17 0-16,9 12 26 15,4 7-6-15,4 6-15 16,0 5-3-16,1-4-2 15,2-1-11-15,-3-14-32 16,1-9-45-16,-3-11-41 16,-5-14-83-16,-5 0 55 15,-5-19 3-15,-8-10 123 16,-4-6 31-16,0-8 108 16,0 0-6-16,0 0 5 15,0 10-1-15,0 7 47 0,0 15-37 16,0 7-34-16,0 4-22 15,2 4-60-15,1 19-15 16,0 14 15-16,4 9 6 16,2 2-6-16,0 3-2 15,3-2-11-15,1-7-48 16,-1-11-165-16,-1-11-206 16</inkml:trace>
  <inkml:trace contextRef="#ctx0" brushRef="#br0" timeOffset="31675.52">31242 764 858 0,'0'0'27'15,"0"0"-26"-15,0 0-2 16,0 0-52-16,0 0-158 15,0 0 45-15,17 7 13 16</inkml:trace>
  <inkml:trace contextRef="#ctx0" brushRef="#br0" timeOffset="31989.64">31550 584 826 0,'0'0'60'16,"0"0"-46"-16,0 0-14 15,0 0 6-15,0 0 20 0,-30 103 49 16,25-29-12-1,5 16-20-15,0 6-8 0,0 1-30 16,0 2-1 0,3-3-4-16,-3-5-29 0,0-10-26 15,0-15-101-15,0-20-175 16,0-21-206 0</inkml:trace>
  <inkml:trace contextRef="#ctx0" brushRef="#br0" timeOffset="32169.96">31423 1131 760 0,'0'0'81'0,"0"0"-30"16,0 0-8-16,0 0-43 16,83-38-1-16,-25 37-9 15,5 1-77-15,-2 0-175 16,-7 0-57-16</inkml:trace>
  <inkml:trace contextRef="#ctx0" brushRef="#br0" timeOffset="32341.59">31864 970 435 0,'0'0'426'0,"0"0"-425"15,0 0-1-15,0 0 14 0,0 0 24 16,-7 101 53-16,7-45-44 15,0 8-17-15,10 5-26 16,2 1-4-16,0-8-19 16,-1-9-85-16,-1-20-160 15,-1-16-109-15</inkml:trace>
  <inkml:trace contextRef="#ctx0" brushRef="#br0" timeOffset="32508.96">31943 979 823 0,'0'0'70'0,"0"0"-68"0,0 0-4 16,0 0-33-16,0 0-131 16,0 0-55-16,72 2-75 15</inkml:trace>
  <inkml:trace contextRef="#ctx0" brushRef="#br0" timeOffset="32795.64">32227 1134 707 0,'0'0'128'0,"0"0"-124"0,0 0 50 15,-97 36 34-15,64-7-23 0,10 10-23 16,10 4-8-16,9 6-26 15,4-3-8 1,13-3-4-16,20-9-14 0,7-12-4 16,1-16-26-16,-6-6 4 15,-6-3 21-15,-12-16 23 16,-6-9 25-16,-6-8 4 16,-5-7-4-16,0-4 6 15,-6 3 3-15,-5 10-19 16,2 11-15-16,3 7-12 15,6 8-56-15,0 8-144 16,12 0-445-16</inkml:trace>
  <inkml:trace contextRef="#ctx0" brushRef="#br0" timeOffset="33184.85">32425 1059 307 0,'0'0'630'0,"0"0"-587"16,0 0 37-16,0 0-28 16,0 0-47-16,0 0-1 15,30 53 23-15,0 0 7 16,1 8-29-16,-2 1-4 16,-9-3-2-16,-6-12-18 15,-8-13-3-15,-5-14-8 16,-1-12-21-16,0-8-19 0,0 0 60 15,-1-22 5-15,-10-15 10 16,1-8-2-16,0-2 7 16,5 1 35-1,5 5 2-15,0 3 7 0,15 11-14 16,10 8-30-16,5 14 1 16,3 5-8-16,0 19-3 15,-2 20 0-15,-4 15-4 16,-9 11-2-16,-11 9 3 15,-3-3-17-15,-4-7-67 16,0-10-141-16,0-16-370 16</inkml:trace>
  <inkml:trace contextRef="#ctx0" brushRef="#br0" timeOffset="33344.56">32816 1475 1195 0,'0'0'72'0,"0"0"-70"16,0 0 2-16,0 0-4 15,0 0-37-15,0 0-126 16,-79-8-624-16</inkml:trace>
  <inkml:trace contextRef="#ctx0" brushRef="#br0" timeOffset="37868.78">23763 2597 236 0,'0'0'75'0,"0"0"-1"0,0 0 14 15,0 0-10-15,0 0 1 16,0 0-1-16,0 0-17 15,0 0-15-15,0 0-7 16,0 0-2-16,0 0-1 16,11 0-7-16,20 0 0 15,21 2 34-15,22 0-32 16,15 0-22-16,7 2-9 16,0-1 0-16,-9 4 0 15,-14-1-17-15,-12 1-4 16,-14 0 3-16,-19-1 7 15,-9-3 6-15,-13-3-6 16,-4 2 9-16,-2-2 2 16,0 0 11-16,0 0 4 0,0 0-3 15,0 0-11-15,0 0-1 16,0 0-36-16,0 0-79 16,0-2-321-16</inkml:trace>
  <inkml:trace contextRef="#ctx0" brushRef="#br0" timeOffset="38235.85">24270 2373 700 0,'0'0'2'0,"0"0"-2"0,0 0 0 16,0 0 15-16,0 0-12 16,0 0 25-16,63 16 9 15,-18 1-25-15,4 0-8 16,-1 2-4-16,-3 1 1 16,-6-1-1-16,-8 1 1 15,-7-4-1-15,-9-1-2 16,-7 1-5-16,-6 0 7 15,-2 1 13-15,-2 3 25 16,-15 2 28-16,-7 3-26 16,-3 7-6-16,-4 1-4 15,-7 6-18-15,-4 2-12 0,-7 1 0 16,-4 1-31 0,-5-4-126-16,-5-6-304 0</inkml:trace>
  <inkml:trace contextRef="#ctx0" brushRef="#br0" timeOffset="41961.05">25701 2321 593 0,'0'0'69'0,"0"0"-46"16,0 0 55-16,0 0-14 15,0 0-12-15,0 0 16 0,0 0-17 16,-48-43-28-16,32 41-16 16,-10 2 1-16,-2 0-3 15,-3 0 1-15,-4 0 1 16,0 5 0-16,1 8 5 16,1 1-6-16,1 4 1 15,6 2-5-15,3 7 0 16,4 4-2-16,7 6 0 15,3 0 0-15,7-2-1 16,2-4-1-16,3-4 2 16,17-1-4-16,2-6 4 15,5-6 1-15,3 1-1 16,1-4 0-16,2 0 3 16,1 1-3-16,-1 0-2 15,0 1 2-15,0 0 0 16,-7 1 0-16,-2-2-2 15,-7 4 0-15,-5-2 1 0,-8 3-7 16,-4 0 8-16,0 2 0 16,-13 4 0-16,-11 0 1 15,-6-1 3-15,-4 0 0 16,-2-5 4-16,2-1 0 16,-1-4 12-16,3-6 1 15,0-6 5-15,1 0 5 16,1 0-7-16,2-15-12 15,4-7-8-15,7-2-1 16,7-5-3-16,9 0-11 0,1 0-39 16,4 5-57-16,15 5-94 15,5 4-183-15</inkml:trace>
  <inkml:trace contextRef="#ctx0" brushRef="#br0" timeOffset="42760.65">26022 2680 87 0,'0'0'397'0,"0"0"-373"15,0 0 50-15,0 0 72 16,-91-5-49-16,77 5-34 15,7 0-1-15,4 0-23 16,2 0-24-16,1 0-15 16,0 0-1-16,0 0 0 15,0 0 1-15,0 0 3 16,0 0 8-16,0 0-2 16,0 0-3-16,0 0 6 15,0 0 2-15,0 0 0 0,0 0-1 16,0 0-3-16,0 0-3 15,-2 0 1-15,2 0-1 16,0 0-1-16,0 0-1 16,0 0 1-16,0 0-2 15,0 0-1-15,0 0 1 16,0 0-2-16,0 0 1 16,0 0-2-16,0 0 0 15,0 0-1-15,0 0 1 16,0 0 0-16,0 0 0 15,0 0-1-15,0 0 0 16,0 0 1-16,0 0-1 0,0 0 1 16,0 0-1-1,0 0-3-15,0 0 0 0,0 0-38 16,0 0-109-16,0 0-300 16</inkml:trace>
  <inkml:trace contextRef="#ctx0" brushRef="#br0" timeOffset="43691.64">26110 2631 320 0,'0'0'54'16,"0"0"-51"-16,0 0 48 15,0 0 9-15,0 0-7 16,0 0 22-16,-82-8-5 0,77 8-30 16,1 0-25-1,-1 0 7-15,1 0 6 0,-1 0 4 16,-2 4 0-16,1-2-1 15,0 3-6-15,0-2 0 16,0 3-8-16,-3 2-4 16,0-1-3-16,0 5-5 15,-3 0 6-15,2 2-2 16,-1 2 2-16,1 2 0 16,-1 2-2-16,4 4-2 15,1 1 2-15,6 1-5 16,0 4 0-16,0-4 1 15,15-2 3-15,7-4-3 16,7-4-1-16,3-6 1 16,9-3-5-16,2-6 2 15,-1-1-1-15,-6 0-1 0,-7-8-5 16,-8-5 4 0,-7-6 1-16,-7-5 10 0,-3-5-10 15,-4-7 2-15,0 0-1 16,0 1-1-16,-4 5 3 15,-3 8 4-15,1 9-6 16,1 6 9-16,2 4 11 16,3 1 6-16,-1 2-4 15,1 0-9-15,0 0-14 16,-2 12 0-16,2 10-2 16,0 14 2-16,0 3 14 15,0 3-5-15,0 2-3 16,8-2-4-16,4-5-2 0,4-4-5 15,5-5-36-15,3-7-62 16,1-9-161-16,1-9-253 16</inkml:trace>
  <inkml:trace contextRef="#ctx0" brushRef="#br0" timeOffset="44589.89">26371 2680 863 0,'0'0'82'0,"0"0"-74"15,0 0 32-15,0 0-28 16,0 0-5-16,0 0 35 16,12 87-11-16,4-41-17 15,-1 0-14-15,0-3 3 16,-5-3-6-16,-2-7-8 15,-2-10-18-15,0-7-28 16,-3-9 10-16,0-7-40 16,0 0 60-16,1-16 27 15,-1-8 22-15,-1-6-13 16,-2 0 17-16,0-7-8 16,0-1 7-16,-5 1-3 15,1 4-11-15,4 7 8 0,0 11 27 16,3 6-29-16,10 7 2 15,5 2-8-15,4 3-8 16,2 20-3-16,2 11 0 16,-1 7-1-16,-3 4 1 15,-5-3-8-15,-5-4 5 16,-6-8 1-16,-5-9 1 16,-1-9-9-16,0-8 2 15,0-4 2-15,0 0 6 16,0-17 9-16,-9-8-8 15,0-4-1-15,-1 0 3 16,4 0-2-16,3 0 3 16,3 3-1-16,0 3-2 15,0 9 2-15,4 2 10 0,7 7-8 16,1 5 1-16,0 0-4 16,1 1-1-16,4 17-1 15,0 6 3-15,3 4 4 16,2 2-5-16,-1-1-2 15,0-1 0-15,-2-3-1 16,1-4 0-16,2-6-7 16,-1-1-8-16,3-8 0 15,3-1-1-15,4-5-4 16,0 0 4-16,2 0-15 16,-5-10 6-16,-4-5 8 15,-4-2 13-15,-2-4 5 16,-6-1-2-16,-2-5-3 0,-4-4-9 15,-5-2 0-15,1-1 11 16,-2 2 3-16,0 3 0 16,0 6 9-16,-2 4 1 15,-5 6 5-15,-2 5 15 16,2 4-3-16,-2 1-1 16,1 1-4-16,-4 2-6 15,0 5-10-15,-1 16 0 16,-1 11 0-16,5 7 10 15,5 6 0-15,1 3-13 0,3 1 7 16,0-4-10-16,15-3-3 16,12-5-29-16,7-7-137 15,8-10-340-15</inkml:trace>
  <inkml:trace contextRef="#ctx0" brushRef="#br0" timeOffset="45448.49">27840 2503 686 0,'0'0'203'0,"0"0"-161"16,0 0 23-16,0 0 3 16,0 0-24-16,0 0-21 15,0 0 10-15,-22 106 44 16,22-42-46-16,5 1-12 15,17 0-9-15,6-4-1 0,6-8-7 16,6-8-1-16,1-15-2 16,1-8-1-1,1-13-5-15,-3-9 1 16,3 0 2-16,-7-20 4 0,-3-8 5 16,-8-10 5-16,-10-10-4 15,-7-5 1-15,-7-4-2 16,-1-3-3-16,0 4-2 15,-4 10-2-15,-4 11-15 16,1 12-12-16,5 12-43 16,2 5-77-16,0 6-254 15</inkml:trace>
  <inkml:trace contextRef="#ctx0" brushRef="#br0" timeOffset="45878.56">28425 2634 749 0,'0'0'285'0,"0"0"-285"16,0 0 4-16,0 0-4 16,0 0 62-16,0 98-19 15,13-50-17-15,2-1-16 16,-2 1-8-16,-1-6-4 15,-4-11 2-15,-1-11-7 16,-4-10-12-16,-3-7 9 16,0-3 10-16,0-6 8 15,0-16 5-15,0-7-13 0,0-4-1 16,0-1 1-16,-1 0 1 16,1 0 0-16,0 7-1 15,3 3 0-15,15 7-4 16,4 10 4-16,3 5 4 15,-1 2-4-15,-3 2 0 16,-1 19-3-16,-4 10-6 16,-3 6 8-16,0 4 0 15,3 0 1-15,3-2-33 16,5-7-96-16,8-10-203 16,3-11-190-16</inkml:trace>
  <inkml:trace contextRef="#ctx0" brushRef="#br0" timeOffset="46092.6">28911 2694 195 0,'0'0'655'16,"0"0"-633"-16,0 0 21 15,0 0-16-15,0 0 17 16,-20 88 35-16,20-35-31 15,0 3-27-15,3 1-16 0,4-5-2 16,-3-2-3-16,4-10-42 16,6-10-217-16,1-15-132 15</inkml:trace>
  <inkml:trace contextRef="#ctx0" brushRef="#br0" timeOffset="46279.22">28995 2646 109 0,'0'0'735'0,"0"0"-719"16,0 0-13-16,0 0-3 0,0 0-102 16,0 0-187-1,61-39-163-15</inkml:trace>
  <inkml:trace contextRef="#ctx0" brushRef="#br0" timeOffset="46485.84">29235 2241 763 0,'0'0'129'0,"0"0"-101"16,0 0 8-16,0 0-20 0,-44 111 84 15,37-35-43 1,4 10-18-16,3 3-26 0,0 2-8 16,-1-6-5-1,1-5-25-15,0-8-42 16,0-11-151-16,0-19-177 0</inkml:trace>
  <inkml:trace contextRef="#ctx0" brushRef="#br0" timeOffset="46693.53">29023 2658 739 0,'0'0'158'0,"0"0"-129"0,0 0 39 15,0 0-44-15,89-49-24 16,-31 45-11-16,7 1-66 15,0-2-172-15,-7-4-309 16</inkml:trace>
  <inkml:trace contextRef="#ctx0" brushRef="#br0" timeOffset="47916.9">29901 2562 817 0,'0'0'176'16,"0"0"-176"-16,0 0-12 15,0 0 12-15,0 0 49 16,-15 98-1-16,15-52-27 15,0 7-9-15,3-2-10 16,6-2-2-16,-1-8 0 16,-2-10-23-16,1-14-11 15,-5-6-7-15,-1-10-5 16,-1-1 16-16,2-12 30 16,-2-12 6-16,0-9-6 15,0-2 0-15,0-3 0 16,-9 2 7-16,3 0-4 15,4 2 0-15,2 2 9 0,0 7 1 16,14 8 0-16,-1 9 11 16,2 8-3-16,-1 0-21 15,2 13 0-15,0 14 0 16,4 7 1-16,-2 4 1 16,-1 0 0-16,-3-5-2 15,-2-11-14-15,-6-8-13 16,-3-8 0-16,-2-6-3 15,-1 0 11-15,0-17 14 16,0-8-2-16,0-4 6 16,0-3 1-16,3 4 5 0,3 1 13 15,5 4 11-15,1 3-12 16,2 4-9-16,2 8 4 16,-2 8-1-16,0 0-9 15,2 8 0-15,-2 19-1 16,-2 5 12-16,2 9-7 15,-1 1-5-15,0-2-1 16,0-1-3-16,4-7-6 16,1-9-32-16,2-11-44 15,3-7-7-15,-2-5 5 16,-2-5 23-16,-1-14 3 16,-4-7 61-16,-1-5 13 15,-4-1 46-15,0-5 11 16,0 0-17-16,-2 5-8 0,-2 8-3 15,-2 11 13-15,-3 8-1 16,0 5-26-16,0 0-28 16,0 17-17-16,0 10 17 15,0 11 18-15,0-1-7 16,3-1 1-16,17 1-10 16,7-10-2-16,4-5-2 15,8-12-26-15,5-9-9 16,3-1-10-16,-3-5-62 15,-6-17 31-15,-13-4 50 0,-9-7 28 16,-7-3 19 0,-8 0-4-16,-1-2 28 0,0 6 9 15,0 11 0 1,-6 8 10-16,2 8-13 0,1 5-14 16,1 0-35-16,-1 19 6 15,0 9 2-15,3 5 30 16,0 6-8-16,15 0-10 15,11 1-11-15,3-5-6 16,3-11-3-16,1-8-8 16,1-10-13-16,0-6 14 15,1-5 1-15,-4-16-9 16,-1-6-1-16,-5-8 16 16,-1-8 4-16,-2-8-4 15,-2-12-7-15,-1-12 7 0,-3-13 2 16,-7-5-2-1,-4 1-5-15,-5 11 5 0,0 23 25 16,-9 19-23-16,-9 16 47 16,-6 12-29-16,-1 8-8 15,-8 3-10-15,0 12-2 16,0 21 1-16,5 17 0 16,8 14 1-16,4 14 9 15,7 10-11-15,6 3 4 16,3-2-8-16,0-6-5 15,17-8-56-15,10-9-90 16,2-21-311-16</inkml:trace>
  <inkml:trace contextRef="#ctx0" brushRef="#br0" timeOffset="48227.24">31503 2135 686 0,'0'0'68'0,"0"0"-59"16,0 0 2-16,0 0-3 15,0 0 54-15,-37 102 18 16,33-26-9-16,4 17-8 15,0 7-40-15,0 0-21 16,0-5 8-16,0-12-10 16,4-8-3-16,-1-12-12 15,-2-13-72-15,4-18-57 16,1-16-225-16,2-16 99 16</inkml:trace>
  <inkml:trace contextRef="#ctx0" brushRef="#br0" timeOffset="48418.89">31293 2638 617 0,'0'0'213'0,"0"0"-121"16,0 0-3-16,0 0-64 16,0 0 6-16,105-11-29 15,-41 13-1-15,6 6-1 16,-3 3-114-16,-6-4-129 15,-12-4-149-15</inkml:trace>
  <inkml:trace contextRef="#ctx0" brushRef="#br0" timeOffset="48610.87">31729 2539 574 0,'0'0'126'0,"0"0"-64"0,0 0 17 16,0 0-58-16,0 0-12 15,-2 75 66-15,2-29-39 16,0 1-27-16,6 3-9 16,3-1-13-16,-2-3-35 15,1-10-127-15,1-10-124 16,0-9-27-16</inkml:trace>
  <inkml:trace contextRef="#ctx0" brushRef="#br0" timeOffset="48762.92">31823 2602 460 0,'0'0'363'0,"0"0"-297"15,0 0 11-15,-27-74-49 16,27 71-17-16,0 0-10 16,0 3-1-16,16 0-109 15,6 0-279-15</inkml:trace>
  <inkml:trace contextRef="#ctx0" brushRef="#br0" timeOffset="49072.91">32015 1947 635 0,'0'0'150'0,"0"0"-100"15,0 0 5-15,0 0-27 16,0 0-17-16,0 0 43 16,-36 137 43-16,21-39-8 15,2 28-17-15,2 14-32 16,2 9-10-16,2-2-10 16,-6-10-15-16,-3-13-4 15,-3-16-1-15,3-14 0 16,2-16-7-16,7-19-22 15,2-16-30-15,2-21-2 0,2-17 6 16,1-5-79-16,0-16 39 16,0-21-294-16</inkml:trace>
  <inkml:trace contextRef="#ctx0" brushRef="#br0" timeOffset="49414.6">32008 2576 520 0,'0'0'137'16,"0"0"-122"-16,0 0-15 0,105-32 4 16,-69 32 14-16,-3 0-4 15,-6 8-4-15,-5 11-7 16,-8 7-6-16,-4 0-5 15,-6 4 8-15,-4 1 8 16,0-1-1-16,0 6 12 16,-3 0-11-16,-10 3-8 15,-2-5 8-15,-6-9-11 16,-2-4 6-16,-3-14-2 16,-7-7 6-16,1 0 2 15,-1-12 8-15,9-10-17 16,21-7-5-16,3-2-70 15,31-3-157-15,12 2-234 16</inkml:trace>
  <inkml:trace contextRef="#ctx0" brushRef="#br0" timeOffset="49999.01">32288 2712 288 0,'0'0'197'0,"0"0"-121"15,-10 76 55-15,10-45-31 16,7-1-50-16,12-5-24 16,10-7-21-16,4-5 13 15,4-7-16-15,0-6 0 0,-6 0-1 16,-2-14 3 0,-8-13-4-16,-4-10 9 0,0-11-9 15,-1-13 0-15,2-10-2 16,-3-13-27-16,-4-1 18 15,-4 4-17-15,-3 5 12 16,-1 12 16-16,-1 16 14 16,-2 14 22-16,0 17 8 15,0 10 4-15,0 5-25 16,-5 2-10-16,-12 14-11 16,-7 19 3-16,-6 20 30 15,4 19-4-15,3 17-5 16,6 10 2-16,11 3-8 15,6-9-18-15,0-12 2 16,8-16-4-16,14-14-3 0,3-19-1 16,7-16-19-16,1-16-13 15,1 0-4-15,-1-21 7 16,-3-13 14-16,-4-9-5 16,0-6 24-16,-4-7 2 15,-1 0 8-15,-5 3-3 16,-7 9 17-16,-7 10 29 15,-2 17-10-15,0 11 21 16,0 6-29-16,0 17-35 16,-3 22-25-16,-11 23 25 15,0 16 2-15,2 14-2 16,0 0 0-16,1 1-16 16,4 1-47-16,5-8-92 15,2-10-511-15</inkml:trace>
  <inkml:trace contextRef="#ctx0" brushRef="#br0" timeOffset="50779.54">26278 3451 748 0,'0'0'190'15,"0"0"-190"-15,0 0 17 16,0 0 12-16,0 0-25 0,0 0 26 16,-11 116 55-1,11-45-40-15,0 1-12 16,8-1-12-16,6-6-19 0,5-8-2 16,4-10-18-16,7-8-68 15,-2-14-125-15,-3-14-231 16</inkml:trace>
  <inkml:trace contextRef="#ctx0" brushRef="#br0" timeOffset="50960.48">26254 3685 847 0,'0'0'55'0,"0"0"-19"16,0 0 5-16,0 0-8 15,0 0-22-15,105-9-11 16,-35 9-3-16,9 0-61 0,3 0-193 16,-9 3-128-1</inkml:trace>
  <inkml:trace contextRef="#ctx0" brushRef="#br0" timeOffset="51156.51">26718 3589 298 0,'0'0'636'0,"0"0"-625"16,0 0 1-16,0 0 27 16,0 0-9-16,0 0 38 15,-35 112-24-15,35-64-9 0,10 8-18 16,12-1-17 0,2 2-1-16,3-7-38 0,0-7-79 15,-6-11-115-15,-3-17-202 16</inkml:trace>
  <inkml:trace contextRef="#ctx0" brushRef="#br0" timeOffset="51304.96">26778 3478 678 0,'0'0'0'0,"0"0"-43"15,0 0-77-15,0 0-66 0,0 0 38 16</inkml:trace>
  <inkml:trace contextRef="#ctx0" brushRef="#br0" timeOffset="52062.77">27011 3595 458 0,'0'0'404'15,"0"0"-398"-15,0 0 18 16,0 0 16-16,0 0 21 16,10 93 17-16,6-44-32 15,4 2-27-15,2 0-13 16,1-4-6-16,-5-5-6 16,-5-11-32-16,-6-9 3 15,-3-12-23-15,-4-10 2 0,0 0 42 16,0-18 4-16,0-13 12 15,0-5-2-15,0-4 2 16,0-1 1-16,0 0-3 16,0 3 15-16,0 2 10 15,16 8 15-15,3 9-24 16,5 8-11-16,1 11 6 16,-1 0-10-16,0 19-1 15,-1 14 3-15,-3 4 2 16,0 1-4-16,-5-3-1 15,-1-7-3-15,-3-7 2 16,-3-9-7-16,-5-7-19 16,0-5 2-16,-3 0 25 15,0-14 0-15,0-13 0 0,0-2-4 16,0-2 4-16,0-2 0 16,0 4 3-16,0-1 6 15,10 5-6-15,8 8-3 16,7 7-7-16,5 10 3 15,1 10 4-15,2 19 0 16,-3 10 3-16,-2 7 0 16,1 0-3-16,-1-3 5 15,3-5-10-15,-1-8 5 16,0-13-14-16,0-13-9 16,3-4-14-16,1-13-7 15,3-12-65-15,-3-7 12 0,-6-5 97 16,-6-5 0-16,-4-7 44 15,-6-2 28-15,-2 1-16 16,-7 7 12-16,-3 12 2 16,0 13-14-16,0 17 17 15,-3 1-31-15,-13 18-42 16,-7 17 0-16,-3 13 14 16,1 7 21-16,6 6 8 15,10 4-26-15,9 0-12 16,0-2-5-16,24-4-14 15,15-5-51-15,13-5-70 0,15-8-159 16,6-12-229 0</inkml:trace>
  <inkml:trace contextRef="#ctx0" brushRef="#br0" timeOffset="56472.86">29713 3959 12 0,'0'0'85'0,"0"0"34"16,0 0-10-16,0 0-11 16,0 0-10-16,0 0 35 15,0 0 6-15,0 0-27 0,0 0-21 16,0 0-15 0,-6 0-14-16,-21 0-5 0,-20 0-29 15,-23 0-13-15,-15 0 11 16,-6-1 5-16,0-4-6 15,4 2-8-15,10-4 14 16,7 3-12-16,16 0 2 16,14 0-3-16,20 3-4 15,10-1 6-15,10 2-8 16,0-2 1-16,0 1 0 16,4-3 0-16,19-3-3 15,10-1-1-15,8-2-4 16,3-1 1-16,2-2-2 15,-6-4 0-15,-4-4 6 16,-5-8 0-16,-7-9 4 16,-3-2-4-16,-6-5 0 15,-3 4-5-15,-3 2 5 0,-3 7 2 16,-2 8 2-16,-1 8 1 16,-1 11 9-16,1 3-10 15,-3 1 4-15,0 1 0 16,0 0-6-16,0 0-2 15,0 0 0-15,0 0 0 16,0 0-2-16,0 24 1 16,0 14 1-16,-2 13 14 15,-4 7 1-15,2 9-1 16,-1 4 6-16,4 4 3 16,1 3 2-16,0-3-11 15,0-5 0-15,0-10-3 0,0-6-5 16,6-8-4-16,-2-10-1 15,1-6-1-15,-1-11 0 16,0-7 0-16,-1-6-1 16,-1-4-10-16,-1-2-47 15,5 0-29-15,4-5-56 16,-2-17-455-16</inkml:trace>
  <inkml:trace contextRef="#ctx0" brushRef="#br0" timeOffset="57465.08">30365 3529 232 0,'0'0'326'0,"0"0"-258"0,0 0 85 16,0 0-36-16,0 0-31 16,0 0-24-16,-4 16-33 15,1 26-4-15,0 17 52 16,0 5-41-16,3 7-5 16,0 3-2-16,0 1-1 15,0 1-5-15,0-4-4 16,0-9-5-16,0-8-7 15,0-13-7-15,0-9-1 16,0-8 0-16,0-12-26 16,4-6-37-16,2-7-43 15,8 0-86-15,-2-27-136 0</inkml:trace>
  <inkml:trace contextRef="#ctx0" brushRef="#br0" timeOffset="57725.43">30482 3449 308 0,'0'0'681'15,"0"0"-658"-15,0 0-10 16,0 0 16-16,0 0 41 0,0 0-14 15,95-13-16-15,-25 13-27 16,5 0-13-16,1 0-10 16,-11 0-29-16,-10 6-47 15,-16-1-161-15,-16 1-189 16</inkml:trace>
  <inkml:trace contextRef="#ctx0" brushRef="#br0" timeOffset="57940.45">30441 3867 34 0,'0'0'595'0,"0"0"-546"16,0 0 18-16,0 0 64 16,0 0 20-16,0 0-56 15,54 18-47-15,0-21-31 16,13-6-17-16,7 2-22 15,4-3-68-15,-3 3-255 16,-14 1-351-16</inkml:trace>
  <inkml:trace contextRef="#ctx0" brushRef="#br0" timeOffset="58149.43">31012 4127 534 0,'0'0'566'16,"0"0"-549"-16,0 0-9 16,0 0 24-16,0 0-28 15,0 0-4-15,-19-17-16 16,30 17-98-16,13 0-209 15</inkml:trace>
  <inkml:trace contextRef="#ctx0" brushRef="#br0" timeOffset="58885.71">31512 4156 5 0,'0'0'1077'0,"0"0"-1064"16,0 0 0-16,0 0 11 16,0 0 27-16,0 0-10 15,0 2-15-15,0 0-15 16,0-2-8-16,2 0-2 15,-1 0 2-15,-1 0-1 16,0 0 5-16,0 0-1 0,0 0 3 16,0 0 4-16,0 0-2 15,0 0-2-15,0 0-3 16,0 0-2-16,0 0-3 16,0 0 1-16,0 0-2 15,0 0 2-15,0 0-1 16,0 0-1-16,0 0 0 15,0 0 0-15,0 0 0 16,0 0 1-16,0 0-1 16,0 0-1-16,0 0 1 15,0 0 4-15,0 0-4 16,0 0 4-16,0 0 0 0,0-6 2 16,0-11 2-16,5-8-8 15,-1-6 0-15,0-8 1 16,3-4-1-16,0-6-2 15,2-5 1-15,1-3-3 16,-1 1 1-16,1 0 1 16,1 0 0-16,0 6-4 15,1 9 3-15,4 6-2 16,3 7 1-16,3 6-7 16,-2 5 8-16,-5 7-1 15,-3 8 3-15,-7 0-1 16,-4 2-1-16,4 9-6 15,1 28 1-15,4 21 8 0,0 19 14 16,-2 8-11-16,-1 6-3 16,-1 0 1-16,-3-5-1 15,-1-5-4-15,-2-11 4 16,0-12-33-16,0-13-37 16,0-11-40-16,-3-11-97 15,-5-13-213-15</inkml:trace>
  <inkml:trace contextRef="#ctx0" brushRef="#br0" timeOffset="59078.58">31499 3924 801 0,'0'0'114'0,"0"0"-104"0,0 0-10 15,113-15 24-15,-56 15-24 16,7 0-44-16,0 0-160 16,-5-3-278-16</inkml:trace>
  <inkml:trace contextRef="#ctx0" brushRef="#br0" timeOffset="59293.06">32171 3892 1014 0,'0'0'175'0,"0"0"-150"16,0 0 8-16,0 0 7 16,0 0-8-16,0 0-22 15,-13-9-10-15,23 9-23 16,9 6-75-16,0 2-153 15,-10-3-459-15</inkml:trace>
  <inkml:trace contextRef="#ctx0" brushRef="#br0" timeOffset="72924.58">29177 4891 260 0,'0'0'106'0,"0"0"-96"15,0 0 51-15,0 0 24 16,0 0 38-16,0 0-13 16,0 0-21-16,0 0-42 15,6-24-29-15,2 24-5 16,7 0 3-16,11 0 7 15,13 0 1-15,16 0-11 16,13 0-3-16,13 0-7 16,-4 0 2-16,-8 5-4 15,-21 1-1-15,-18-2-2 16,-16 0 1-16,-11-3-2 16,-3-1-7-16,0 0 10 15,-28 0 0-15,-21 0 8 0,-18 0-8 16,-15 0 3-1,0 0 1-15,6 0 5 0,10-3 17 16,14 0-3-16,11-1 5 16,15 2 4-16,12 1-13 15,10 1-7-15,4 0-8 16,0 0-4-16,0 0-5 16,12 0 4-16,14 0 1 15,15 1 5-15,9 4 0 16,2-1-5-16,-2-1 1 15,-11 1 0-15,-14-3-1 16,-13-1 0-16,-12 0-3 0,-2 0-6 16,-29 0 9-1,-17 0 1-15,-14 0-1 0,-7 0 0 16,5 0 7-16,15 0 6 16,19 0 5-16,18 0-3 15,8 0-7-15,4 0-8 16,0 0-6-16,22 0 6 15,18 0 1-15,14 3 4 16,12 2-2-16,7-2-1 16,-2-2 1-16,-1-1 0 15,-13 0 7-15,-9 0 13 16,-18-1 9-16,-17-3-8 0,-7 3 2 16,-6-1 7-1,0 2 0-15,0-1-21 0,0 1-12 16,0 0-20-16,-4 0-49 15,-2 0-84-15,4 0-201 16</inkml:trace>
  <inkml:trace contextRef="#ctx0" brushRef="#br0" timeOffset="74221.1">30362 4945 326 0,'0'0'146'15,"0"0"-111"-15,0 0 20 16,0 0 45-16,0 0-28 16,0 0-10-16,65 0 13 15,-7 0-18-15,27 8-29 16,28-2-1-16,20 5-1 15,27-2 3-15,14 0-20 16,8-1-5-16,4-4-4 16,-1-1 0-16,-6-3-25 0,-16 0 7 15,-18 3 18-15,-17 1-7 16,-25 3 7-16,-17-7 1 16,-20 0-1-16,-19 0-1 15,-15 0 1-15,-10 0 5 16,-5 0 0-16,-5-4-2 15,-4 1 4-15,-5 2-1 16,-1 0-2-16,-2 1 1 16,0 0 2-16,0 0-7 15,0 0-6-15,0 0 1 16,0 0 5-16,0 0 0 16,0 0 1-16,0 0-1 0,0 0 0 15,0 0 5-15,0 0-3 16,0 0 0-16,0 0 3 15,0 0 4-15,0 0 5 16,0 0 6-16,0 0-2 16,0 0-2-16,0 0-6 15,0 0-2-15,0 0-5 16,0 0-1-16,0 0 0 16,0 0-2-16,0 0 1 15,0 0 0-15,0 0-1 16,0 0 0-16,0 0 1 15,0 0-1-15,0 0-1 16,0 0 1-16,0 0-2 0,0 0-4 16,-3 0-31-16,-4 0-90 15,-1 0-164-15,1 1-293 16</inkml:trace>
  <inkml:trace contextRef="#ctx0" brushRef="#br0" timeOffset="80429.8">23523 6466 179 0,'0'0'52'15,"0"0"19"-15,0 0 56 16,0 0-35-16,0 0 20 16,0 0 0-16,0 0-41 15,0 0-26-15,-1 0-6 16,1 0 2-16,0 0-1 15,0 0 7-15,0 0-16 16,0 0-8-16,0 0-5 16,9 0-4-16,9 0-1 0,1 0 3 15,5 0-3-15,-2 0-7 16,7 0 1-16,5 0 3 16,11 0 0-16,12 0 2 15,8 0-5-15,5 0-6 16,-1 0 1-16,-7 0-1 15,-3 0-1-15,-13 1 1 16,-9 1-2-16,-10-1 2 16,-12-1-1-16,-7 0 2 15,-7 0-1-15,-1 0 2 16,0 0 4-16,0 0 3 16,0 0-6-16,0 0-3 0,0 0-1 15,0 0-4-15,0 0-22 16,0 1-23-16,0 2-42 15,-3-1-80-15,-6-2-187 16,-2 0-168-16</inkml:trace>
  <inkml:trace contextRef="#ctx0" brushRef="#br0" timeOffset="80813.1">23962 6229 509 0,'0'0'129'16,"0"0"-96"-16,0 0 34 16,0 0-18-16,0 0-12 15,0 0 16-15,57-8 1 16,-21 19-23-16,5 6-21 15,-2 5-4-15,-3 0 1 16,-6 2-3-16,-8 0-5 16,-7-1 1-16,-5-1 0 15,-7 1 5-15,-3 1 18 16,0 0 6-16,0 0 0 16,-9 1 8-16,-7 0-18 15,2-2-2-15,-2 2-9 16,-3 3 10-16,-5 5-10 15,-13 3-7-15,-16 1-1 0,-24 4-34 16,-22-4-165-16,-14 0-401 16</inkml:trace>
  <inkml:trace contextRef="#ctx0" brushRef="#br0" timeOffset="83160.91">26323 6370 602 0,'0'0'199'16,"0"0"-183"-1,0 0-5-15,0 0 59 0,-98-46-22 16,75 43-1-16,4 3 4 16,-2 0-8-16,2 3-30 15,-1 14-1-15,1 9-8 16,-2 7 8-16,3 6 17 15,2 1-10-15,5 4 11 16,6-2-2-16,5 2-10 16,0-1-6-16,17-4 3 15,10-5-11-15,10-5-1 16,11-9 3-16,10-6-3 16,6-8 1-16,3-6-1 15,-2 0-2-15,-9-8 2 0,-10-8 0 16,-14-5-3-16,-16-8 8 15,-8-9-5-15,-8-3-2 16,0-2-1-16,-11-1-3 16,-9 3 1-16,-2 6 2 15,-1 6 0-15,-3 5 0 16,-1 3-1-16,-1 8-5 16,-2 6-10-16,2 5-17 15,4 2-19-15,2 0-30 16,7 14-54-16,6 1-136 15,7 2-176-15</inkml:trace>
  <inkml:trace contextRef="#ctx0" brushRef="#br0" timeOffset="84261.61">26642 6469 681 0,'0'0'72'0,"0"0"-66"15,0 0 59-15,0 0 3 16,0 0-20-16,0 0-3 16,-12 2-3-16,11 3-31 15,-4 5-10-15,2-1 33 16,-1 1-13-16,1-3-4 16,1-2-2-16,1 1 4 15,1 0-3-15,0 1-6 16,0 3 3-16,0 2-4 15,0 4-3-15,0 5 2 16,0 1 0-16,0 2 0 16,4 3-6-16,2 0 4 0,0-2-5 15,0-2 3-15,2-3 0 16,-2-3-2-16,0 0-2 16,0-1 0-16,-3-2 2 15,-2 0 0-15,1-2 4 16,-2-4-2-16,1-3 1 15,2-2-4-15,-2-3 1 16,-1 0-1-16,0 0 2 16,0 0 2-16,0 0 3 15,2 0 3-15,-1-4 3 16,2-11 1-16,-1-3-11 0,-2-6-3 16,0-7-1-1,0-4-3-15,0-4-1 0,-3-4-4 16,3 2-7-16,0 6 12 15,0 7-5-15,0 8 5 16,1 6 3-16,4 3 0 16,0 3-3-16,-1 1 0 15,1 3-1-15,-1 3 0 16,-3-1 2-16,2 2-3 16,3 0 1-16,2 0 0 15,5 2 2-15,2 10 1 16,3 5 0-16,-3 5-4 15,-2 6 5-15,-4 3-3 16,-3 3 3-16,-3 2 1 16,2 3 4-16,-1-4 8 0,4-3-10 15,2-2-1-15,5-5 0 16,5-2-2-16,5-6 6 16,9-4-6-16,5-6 3 15,3-7-1-15,-2 0-2 16,-7 0-1-16,-6-9 1 15,-8-9 3-15,-9-5-2 16,-5-6 5-16,-5-4-6 16,0-5 0-16,0-1-9 15,-6 1 7-15,-5 5-2 16,0 5 3-16,2 9 1 16,-2 4 3-16,4 5 0 0,1 4 2 15,1 3-3 1,4 1 4-16,-1 2-5 0,2 0-1 15,-1 0-3-15,-5 16-6 16,-3 11 6-16,-2 9 3 16,5 4 3-16,2 3 3 15,4-2-6-15,0 0 0 16,4-2 0-16,20-2-11 16,12-3-28-16,16-6-47 15,11-9-115-15,3-8-274 16</inkml:trace>
  <inkml:trace contextRef="#ctx0" brushRef="#br0" timeOffset="84766.04">27619 6554 593 0,'0'0'268'0,"0"0"-257"16,0 0 31-16,0 0-3 15,0 0 33-15,0 0 7 16,-36 108-13-16,36-62-22 16,17 3-24-16,13 1-11 15,7-7-6-15,9-3-2 16,2-9 1-16,0-10-4 15,-1-10-3-15,-8-11 5 16,-4 0-4-16,-10-17 4 16,-9-16 9-16,-5-9-3 15,-11-4-5-15,0-10 5 0,-2-1-6 16,-13 1-4-16,5 9-9 16,4 15-28-16,4 12-5 15,2 12-41-15,3 6-118 16,15 2-226-16</inkml:trace>
  <inkml:trace contextRef="#ctx0" brushRef="#br0" timeOffset="85071.55">28250 6568 602 0,'0'0'297'0,"0"0"-291"16,0 0 38-16,0 0-9 15,0 0-18-15,0 0 81 16,-19 95-34-16,19-47-37 16,0 4-10-16,0 0-12 15,0-1-5-15,0 0 2 16,0-4-5-16,1-7-3 15,-1-7-27-15,0-11-39 16,0-7-86-16,2-12-188 0,-1-3-80 16</inkml:trace>
  <inkml:trace contextRef="#ctx0" brushRef="#br0" timeOffset="85798.82">28308 6691 440 0,'0'0'44'0,"0"0"70"16,0 0 22-16,0 0-59 16,0 0-29-16,0 0-4 0,15-5-7 15,3 5-12 1,6 0 13-16,5 0-17 0,-1 2-5 15,-3 4-6-15,-3 3 8 16,-5 1-8-16,-2 2-6 16,-5 5-2-16,0 3 6 15,-5 4-1-15,0 4 3 16,-4 4 2-16,-1 2-1 16,0 5-1-16,0-1-5 15,0-1-4-15,0-3-2 16,0-5 1-16,0-2-36 15,0-7-69-15,5-9-86 16,11-6-181-16</inkml:trace>
  <inkml:trace contextRef="#ctx0" brushRef="#br0" timeOffset="86053.89">28787 6721 589 0,'0'0'287'0,"0"0"-278"15,0 0 44-15,0 0-20 16,0 0 10-16,0 0 39 0,-9 111-38 16,9-65-23-1,0 5-18-15,8 2-3 0,2-4-22 16,1-6-51-16,-2-10-61 15,1-8-171-15,-3-11-88 16</inkml:trace>
  <inkml:trace contextRef="#ctx0" brushRef="#br0" timeOffset="86212.47">28741 6531 506 0,'0'0'0'0,"0"0"-74"0,0 0-145 16</inkml:trace>
  <inkml:trace contextRef="#ctx0" brushRef="#br0" timeOffset="86475.69">29118 6353 796 0,'0'0'143'0,"0"0"-94"15,0 0 24-15,0 0-55 0,0 0-2 16,-4 101 55-16,4-32-29 15,4 9-20-15,2 3-19 16,2-3-3-16,-1-2-9 16,-1-3-38-16,2-4-45 15,0-12-159-15,0-11-96 16</inkml:trace>
  <inkml:trace contextRef="#ctx0" brushRef="#br0" timeOffset="86684.76">29069 6682 807 0,'0'0'40'16,"0"0"6"-16,0 0-36 15,0 0-8-15,131-24-2 16,-68 24-5-16,6 0-208 15,0 0-406-15</inkml:trace>
  <inkml:trace contextRef="#ctx0" brushRef="#br0" timeOffset="87498.93">29961 6638 870 0,'0'0'95'0,"0"0"-94"16,0 0 7-16,0 0 8 16,0 0 24-16,0 0 24 15,-102 90-33-15,77-51-21 16,3 1-7-16,10-2-3 15,9-1-1-15,3-3-21 16,22-6-50-16,17-5 15 16,6-6-28-16,4-10-77 0,-6-7-57 15,-2-4 84 1,-6-19 64-16,-11-8 71 0,-4-7 15 16,-8-5 15-16,-7-2 19 15,-5-3 10-15,0 4 32 16,0 6-9-16,-3 11 22 15,-5 11-23-15,2 8 0 16,1 6-35-16,-1 2-21 16,-7 11-10-16,-1 14-12 15,0 14 28-15,6 2-17 16,8 5-14-16,0 0 0 16,22-5 0-16,8-5-3 0,8-9-1 15,3-14-14 1,7-12-11-16,7-1 12 0,2-16-5 15,-3-14 9-15,-5-9 13 16,-7-14 4-16,-2-16 9 16,0-11 2-16,-1-9-15 15,-2-2 0-15,-10 3 1 16,-12 14 0-16,-12 19 37 16,-3 21 17-16,-21 20-19 15,-15 14-8-15,-10 14-27 16,-8 29 5-16,-2 18 29 15,1 20-4-15,1 15 17 16,4 12-15-16,3 6-13 0,6 10-14 16,4 1-6-1,3-3 0-15,7-8-16 16,8-12-4-16,14-18-33 16,5-16-8-16,12-20 40 0,17-17-4 15,6-19 21-15,5-12 4 16,-1-5 4-16,-1-26 5 15,-4-12-8-15,-3-14 8 16,-4-6-4-16,-6-4-3 16,-10 8-2-16,-11 9 10 15,0 13 3-15,-8 7-10 16,-11 6-3-16,4 3 0 16,4 4-68-16,9 1-116 15,2-4-353-15</inkml:trace>
  <inkml:trace contextRef="#ctx0" brushRef="#br0" timeOffset="88159.75">31660 6442 344 0,'0'0'672'15,"0"0"-627"-15,0 0-16 16,0 0 25-16,0 0-31 15,0 0-20-15,-37 69 56 16,20-2-7-16,4 13-7 16,4 8-23-16,3 1 5 15,1 1-13-15,-1-4-4 0,2-9-6 16,-1-12-2-16,1-16-2 16,4-16-2-16,0-12-22 15,0-12-25-15,0-9-20 16,6 0-31-16,6-17-59 15,4-19-298-15</inkml:trace>
  <inkml:trace contextRef="#ctx0" brushRef="#br0" timeOffset="88398.47">31712 6472 869 0,'0'0'60'0,"0"0"16"16,0 0 19-16,0 0-41 16,0 0 11-16,0 0-24 15,34-27-33-15,-1 27-7 16,8 0-2-16,6 0 0 16,3 0-10-16,2 4-37 15,-2 0-102-15,-9-3-234 16,-11-1-287-16</inkml:trace>
  <inkml:trace contextRef="#ctx0" brushRef="#br0" timeOffset="88641.14">31528 6827 608 0,'0'0'385'15,"0"0"-385"-15,0 0 0 16,0 0 23-16,0 0 88 16,86 5-42-16,-32-5-34 15,2 2-19-15,-2 0-13 16,-6-2-3-16,1 0-5 16,-2 0-43-16,-2 0-96 0,-6 0-389 15</inkml:trace>
  <inkml:trace contextRef="#ctx0" brushRef="#br0" timeOffset="88895.11">32312 7047 1149 0,'0'0'41'0,"0"0"-37"16,0 0 38-1,0 0-16-15,0 0-17 0,0 0 3 16,-20-33-12-16,20 33-5 16,0 0-81-16,0 0-138 15,9 0-464-15</inkml:trace>
  <inkml:trace contextRef="#ctx0" brushRef="#br0" timeOffset="89361.74">32524 7232 497 0,'0'0'372'0,"0"0"-312"0,0 0 32 16,0 0-28-16,0 0 4 15,0 0-9-15,-18 33 12 16,18-33 4-16,0-13-24 16,6-10-30-16,3-11-20 15,-1-12-1-15,-3-8-5 16,-1-13-8-16,3-4 1 15,0-4-15-15,5-5 1 16,0-1-6-16,6-4 9 16,0-4 7-16,9 1 11 0,-2 13 5 15,-3 12 2 1,-2 25 2-16,-9 21 9 0,-5 8-7 16,-3 9-2-16,-1 0 6 15,1 2-8-15,9 32-2 16,6 23 0-16,9 26 7 15,-2 16 4-15,-6 9-4 16,-13-1-3-16,-6-5 0 16,-10-9-4-16,-14-12 0 15,-1-14-1-15,-4-11-24 16,7-15-28-16,5-13-44 16,10-11-71-16,7-16-193 15</inkml:trace>
  <inkml:trace contextRef="#ctx0" brushRef="#br0" timeOffset="89573.67">32632 6807 326 0,'0'0'615'0,"0"0"-579"15,0 0 34-15,0 0-47 16,0 0-22-16,94-23 1 15,-38 23-2-15,6 9-72 16,-1 1-301-16</inkml:trace>
  <inkml:trace contextRef="#ctx0" brushRef="#br0" timeOffset="89774.12">33132 6944 952 0,'0'0'315'15,"0"0"-291"-15,0 0-4 16,0 0 39-16,0 0-15 0,0 0-16 16,-27-22-15-1,27 22-13-15,8 0-32 0,11 11-76 16,2-6-134-16</inkml:trace>
  <inkml:trace contextRef="#ctx0" brushRef="#br0" timeOffset="91354.99">24896 7935 715 0,'0'0'52'0,"0"0"0"15,0 0 39-15,0 0-33 16,0 0 33-16,-26 97 25 0,20-36-58 15,2 6-13-15,4 4-5 16,0-1-17-16,13 0-4 16,14-9-12-16,9-6-2 15,4-14-4-15,4-18 1 16,0-12 3-16,-5-11-2 16,-3-5 8-16,-6-21-8 15,-5-15 12-15,-6-10 12 16,-7-7 1-16,-4-10-18 15,-4-2-9-15,-2 0-1 16,-2 14-11-16,1 12-9 16,3 17-21-16,4 13-30 15,7 7-24-15,9 7-78 16,6 0-270-16,0 0 8 0</inkml:trace>
  <inkml:trace contextRef="#ctx0" brushRef="#br0" timeOffset="91742.69">25679 7827 744 0,'0'0'148'0,"0"0"-93"15,0 0 45-15,0 0-59 16,0 0-35-16,-5 88 71 15,-1-14-17-15,-1 15-14 16,1 6-15-16,3-1-14 16,1-5-13-16,1-4-4 15,-2-6 0-15,1-5-17 16,-2-9-41-16,-3-14-60 16,-1-17-116-16,-3-18-137 0</inkml:trace>
  <inkml:trace contextRef="#ctx0" brushRef="#br0" timeOffset="91924.01">25501 8349 810 0,'0'0'50'16,"0"0"64"-16,0 0-44 15,0 0-70-15,96-32 8 16,-26 32-8-16,9 0-23 15,4 0-164-15,-9 3-213 16</inkml:trace>
  <inkml:trace contextRef="#ctx0" brushRef="#br0" timeOffset="92120.6">26032 8245 808 0,'0'0'103'16,"0"0"-68"-16,0 0 61 15,0 0-66-15,0 0 6 16,-28 78 20-16,26-28-14 16,2 7-31-16,0 0-11 15,0 3-1-15,0-6-43 16,5-8-44-16,2-8-104 0,2-16-206 16</inkml:trace>
  <inkml:trace contextRef="#ctx0" brushRef="#br0" timeOffset="92268.56">26105 8243 687 0,'0'0'122'15,"0"0"-122"-15,0 0-4 16,0 0-113-16,0 0-176 0</inkml:trace>
  <inkml:trace contextRef="#ctx0" brushRef="#br0" timeOffset="92898.58">26096 8681 951 0,'0'0'28'0,"0"0"7"15,0 0-30-15,0 0 44 0,0 0-14 16,129 9-16-16,-71-28-11 16,-5-8-4-16,-5-10-2 15,-5-14-2-15,-2-18 4 16,-2-13-4-16,1-16-15 15,-6-12-35-15,-6 0-29 16,-8-3 19-16,-7 11 23 16,-10 22 34-16,-3 17 6 15,0 29 17-15,-1 13 20 16,-4 15-23-16,-2 6 2 16,1 10-18-16,-2 25 0 15,1 23 49-15,5 18 6 16,2 17-12-16,0 14-8 15,0 2-11-15,0-2-5 0,0-5-15 16,0-14-4-16,0-10-1 16,0-17-5-16,5-21-9 15,8-15-6-15,10-17-5 16,0-8-3-16,7-11-2 16,2-19-10-16,-4-10 40 15,-5-13 2-15,-7-5-2 16,-6 0-4-16,-1 8 4 15,-6 13 17-15,-1 16 20 16,-2 11 25-16,1 9-10 16,1 1-24-16,-2 1-28 15,0 22 5-15,0 10-2 16,0 16 13-16,0 2-15 16,0 3-1-16,0-1-12 0,0-7-44 15,3-8-53-15,4-11-146 16,6-13-500-16</inkml:trace>
  <inkml:trace contextRef="#ctx0" brushRef="#br0" timeOffset="93067.57">26975 8065 333 0,'0'0'537'0,"0"0"-535"15,0 0-2-15,0 0-22 16,0 0-162-16,0 0-2 16,36 5-175-16</inkml:trace>
  <inkml:trace contextRef="#ctx0" brushRef="#br0" timeOffset="93930.59">27155 8269 902 0,'0'0'63'0,"0"0"-62"16,0 0 41-16,0 0-7 15,0 0-3-15,0 0 8 16,20-12-19-16,11 12-21 16,11 0-1-16,6 0 0 15,2 8 2-15,-6 1 1 16,-11-1-2-16,-11 0-1 16,-9-1 1-16,-9-1-1 15,-4 1-4-15,0 3-7 16,-3 2 5-16,-14 5 5 0,-6-1 2 15,-2 2-5-15,-1-1-6 16,3 0-16-16,2 2-15 16,7-2 8-16,6 2 17 15,3-2 0-15,5 0-5 16,0-2-21-16,0 1 30 16,12 3 12-16,1-1 2 15,2 0 6-15,-3 0-3 16,-1 1 0-16,0 1 9 15,-1 0 1-15,0 4-12 16,2 1 3-16,-3 3-2 16,0 3-1-16,-2 1 0 15,-5 2-1-15,-2 1 1 16,0 0 11-16,-2-4 2 0,-13 1-7 16,2-4 12-1,-5-6-10-15,-4-3-8 0,-1-11 18 16,-5-5 7-16,-1-3-5 15,3-8-4-15,5-16-6 16,9-6 12-16,12-8-15 16,0-3-9-16,28-5-2 15,19-4-37-15,14-1-23 16,12-1 6-16,4 1-22 16,2 1-47-16,-7 6-16 15,-8 1 92-15,-9 1 46 16,-10 3 3-16,-9-2 25 15,-9 0 59-15,-9 1 16 16,-8 5-21-16,-6 2 8 0,-4 12-19 16,0 8-13-16,0 5-2 15,0 7-16-15,0 1-27 16,-8 12-10-16,-13 25 0 16,-9 18 16-16,0 12 16 15,2 9-9-15,4 3-14 16,9 1-9-16,6-7-8 15,9-1-45-15,15-9-89 16,31-5-231-16</inkml:trace>
  <inkml:trace contextRef="#ctx0" brushRef="#br0" timeOffset="94629.62">28579 8961 854 0,'0'0'150'0,"0"0"-143"15,0 0 9-15,0 0 59 16,0 0 0-16,0 0 6 0,-2 0-13 15,2-12-13 1,-1-14-31-16,-6-11-22 0,1-6-2 16,0-6 2-16,5-7-2 15,1-9 0-15,0-7 0 16,16-3-13 0,7 2-4-16,0 5 7 0,3 10 9 15,-3 13-5-15,-3 13 0 16,-2 13 2-16,-7 9 1 15,-4 5-6-15,-2 5 9 16,0 3-1-16,0 28-10 16,1 19 11-16,0 14 4 15,-2 8 3-15,-4 3 0 16,0-4 0-16,0-4-3 0,0-13-4 16,3-13 0-1,1-13-3-15,0-12 3 0,-1-10-5 16,3-6-8-16,1-6 13 15,4-17 0-15,4-13-15 16,-5-7 3-16,-1-1-4 16,-2-6 15-16,2 3-5 15,-1-1 6-15,5 4 0 16,1 3-1-16,5 10 1 16,0 6-1-16,-1 10 1 15,2 6 4-15,-2 5-3 16,3 4 0-16,1 8-1 0,2 22 1 15,-2 11 0-15,-1 14 5 16,-5 9-3-16,-5 6-1 16,-5 2-2-16,-2-1 1 15,-4-5-2-15,0-5 0 16,0-7-13-16,5-5-57 16,4-10-46-16,4-13-179 15,9-12-278-15</inkml:trace>
  <inkml:trace contextRef="#ctx0" brushRef="#br0" timeOffset="94986.65">29482 8486 949 0,'0'0'30'16,"0"0"20"-16,0 0-18 15,0 0 34-15,-40 120 5 16,37-52-10-16,3 6-26 16,0-4-12-16,9-5-11 15,4-13-10-15,-2-14-2 16,-1-14 1-16,0-11 0 16,1-13 2-16,4 0 8 15,7-12 4-15,7-14-9 16,1-13-6-16,-4-8 1 15,0-11-2-15,-5-9 1 16,-2-4-15-16,-3-1-4 16,-4 8-11-16,1 13 0 0,-3 16-16 15,-3 16-18-15,1 14-27 16,-4 5-118-16,2 0-354 16</inkml:trace>
  <inkml:trace contextRef="#ctx0" brushRef="#br0" timeOffset="95313.6">30226 8427 788 0,'0'0'134'0,"0"0"-43"16,0 0 15-16,0 0-44 16,0 0-44-16,0 0-6 15,-46 104 79-15,17-39-54 16,-4 12-22-16,-2 0-7 16,-2-2-7-16,3-5-1 15,-3-8 0-15,5-7-11 16,10-8-35-16,2-14-20 15,10-11-37-15,7-12-83 0,3-10-145 16,0-6-114-16</inkml:trace>
  <inkml:trace contextRef="#ctx0" brushRef="#br0" timeOffset="95510.03">29992 8499 495 0,'0'0'221'0,"0"0"-101"16,0 0 14-16,0 0-48 16,0 0-67-16,0 0 15 15,44 99 25-15,-20-41-32 0,-2-1-17 16,-4-2-7-16,-2-9-3 16,0-3-18-16,1-9-60 15,1-8-143-15,0-13-224 16</inkml:trace>
  <inkml:trace contextRef="#ctx0" brushRef="#br0" timeOffset="96168.99">30899 8949 969 0,'0'0'52'15,"0"0"-35"-15,0 0 1 0,-22 102 14 16,1-68 7-16,3 5-9 16,-1 1 1-16,-5-3-27 15,3-1-4-15,-6-7-8 16,-1-5-42-16,1-15-33 16,5-9-33-16,7-2-15 15,8-27-95-15,7-11-288 16</inkml:trace>
  <inkml:trace contextRef="#ctx0" brushRef="#br0" timeOffset="96446.65">31467 8311 783 0,'0'0'182'0,"0"0"-155"16,0 0 66-16,0 0-36 15,0 0-41-15,0 0-12 16,-17 97 73-16,5-23-29 16,0 8-17-16,4 6-9 0,2 0 0 15,3-6-14 1,2-9-6-16,1-7 0 0,0-6-4 15,0-11-14-15,0-8-38 16,9-12-44-16,6-12-58 16,4-14-211-16,0-3-205 15</inkml:trace>
  <inkml:trace contextRef="#ctx0" brushRef="#br0" timeOffset="96981.7">31566 8408 754 0,'0'0'109'0,"0"0"-98"16,0 0 86-16,0 0-76 16,0 0-17-16,0 0 2 15,102-13 0-15,-56 26-3 16,-9 6-3-16,-10 1-4 15,-12-2-1-15,-12 2-5 16,-3 1-11-16,0-1-8 16,-8 2 13-16,-7 0 8 15,-4-3 0-15,1 1 4 16,5 1 1-16,0 0-7 16,5 1-2-16,5 0 9 15,0 2 1-15,3 1-5 16,0-1-3-16,0 0 10 15,1-1 4-15,11 0 6 16,-1-1-7-16,-1 4-1 0,2-1 0 16,-2 3 0-16,0-3 4 15,-3 3-3-15,-6-3 15 16,-1-2-15-16,0 2 22 16,0 0 6-16,-15-2 4 15,-1-1-10-15,-5-2 1 16,-3-3-3-16,-1-3-20 15,1-2 7-15,3-7-4 16,0-4-4-16,2-1 2 16,1 0 0-16,2-18 4 15,4-11-8-15,7-10-18 0,5-6-73 16,6-4-107-16,22-1-211 16</inkml:trace>
  <inkml:trace contextRef="#ctx0" brushRef="#br0" timeOffset="97909.56">31606 8514 162 0,'0'0'199'0,"0"0"-125"15,0 0 89-15,0 0-18 16,0 0-46-16,0 0-14 16,5-24-30-16,11 24-12 15,8 0-27-15,6 0-7 16,4 0 2-16,-1 10 0 15,-2 4 7-15,-4 3-3 16,-6 2 0-16,-3 6-10 16,-3 4-4-16,-8 6-1 15,-4 2 0-15,-3 0 9 16,0 0 2-16,-1-2 1 16,-11 2-3-16,3-1 11 0,-2 4-12 15,0 2-4-15,0-1 6 16,-4-1-7-16,-4-3-3 15,-7-6 3-15,-6-6 6 16,-6-7-2-16,-5-7 5 16,1-7 0-16,3-4-1 15,1 0-1-15,4-7-5 16,5-10-4-16,5-7 2 16,6-5-3-16,11-2-19 15,7 2-43-15,0 0-77 0,21-3-195 16,9 0-344-1</inkml:trace>
  <inkml:trace contextRef="#ctx0" brushRef="#br0" timeOffset="98322.47">31618 8442 86 0,'0'0'502'0,"0"0"-473"0,0 0 10 16,0 0-17-16,0 0 21 16,0 0 32-16,73-14-3 15,-37 18-20-15,3 12-27 16,1 6-9-16,-1 2-3 15,-2 5-7-15,-2 5-1 16,-7 2-5-16,-9 3 0 16,-10 0 3-16,-9 2-1 15,0 1 15-15,-13 1 36 16,-11 2-23-16,-3 3-21 16,-1-3 3-16,-2 1-6 15,0-6-7-15,2-5 1 16,-2-6-1-16,-1-8-11 0,1-10-7 15,2-7 2 1,2-4-31-16,2-2-26 0,8-18-33 16,13-4-149-16,3-6-289 15</inkml:trace>
  <inkml:trace contextRef="#ctx0" brushRef="#br0" timeOffset="99027.64">32200 9144 214 0,'0'0'382'15,"0"0"-305"-15,0 0 30 16,0 0 16-16,0 0 4 16,0 0-20-16,-12 8-15 15,22-23-47-15,2-8-37 16,2-6 1-16,-1-5 11 16,-1-5-15-16,3-6-5 15,-1-4-4-15,3-6 1 16,3-4-8-16,2-1-5 15,2 1 8-15,1 4 2 16,1 7 1-16,-5 11-3 0,-4 12 7 16,-3 9 2-16,-4 9-1 15,-5 7 0-15,-2 0-1 16,0 7-3-16,0 29-10 16,0 17 14-16,-3 17 4 15,0-1-4-15,0-7 0 16,0-6 0-16,0-15 0 15,-2-12 1-15,2-12-2 16,0-10-4-16,0-7-3 16,0 0 8-16,0-14 10 0,0-13-10 15,12-4-26 1,-3-8 13-16,0 0 13 16,3 3 1-16,-2-3 2 15,7 3-3-15,1 2 5 0,7 5-4 16,3 8 5-16,-1 7-6 15,-3 6-1-15,-7 8 1 16,-4 7 3-16,-3 24 2 16,-4 17 0-16,-2 13 7 15,-4 9-8-15,0 2 5 16,0-1-6-16,0-4-3 16,0-8-2-16,0-11-35 15,0-12-41-15,0-12-92 16,6-13-187-16,16-8-203 15</inkml:trace>
  <inkml:trace contextRef="#ctx0" brushRef="#br0" timeOffset="99364.42">33038 8624 795 0,'0'0'78'16,"0"0"-73"-16,0 0 35 16,-32 114 67-16,30-48-40 15,2 4-14-15,6-4-38 0,13-4 1 16,0-13-16 0,0-15 0-16,0-12 0 0,-4-14 8 15,4-8-1-15,2 0-2 16,0-18 10-16,3-14-5 15,-3-7 9-15,-1-9 5 16,-1-10-21-16,-2-2-2 16,1 4-1-16,-1 6-12 15,-2 15 2-15,-1 14-23 16,-3 11-32-16,-1 10-54 16,-1 0-287-16</inkml:trace>
  <inkml:trace contextRef="#ctx0" brushRef="#br0" timeOffset="99691.45">33704 8644 310 0,'0'0'251'0,"0"0"-98"16,0 0 14-16,0 0-32 0,0 0-35 15,0 0-41 1,-2-4-29-16,-6 25-23 0,-4 14 0 16,-7 13 27-16,-5 10-17 15,-4 6-10-15,-2 0-5 16,2-2-2-16,0-6-8 15,3-5-29-15,5-10-53 16,3-10-82 0,10-13-184-16,5-11-211 0</inkml:trace>
  <inkml:trace contextRef="#ctx0" brushRef="#br0" timeOffset="99906.26">33566 8676 819 0,'0'0'132'15,"0"0"-109"-15,0 0-19 16,37 92 93-16,-11-38-30 16,5 4-45-16,2-5-22 15,1 0-4-15,-2-7-87 16,-3-10-325-16</inkml:trace>
  <inkml:trace contextRef="#ctx0" brushRef="#br0" timeOffset="101303.82">24893 9939 862 0,'0'0'9'15,"0"0"-8"-15,0 0 4 16,0 0 9-16,-133-15-4 16,60 3 37-16,-10 0 41 15,-7-2-25-15,0 2-27 16,10-1-16-16,12 1-11 15,21-1 0-15,16 4-2 16,14 1-1-16,11 2 0 16,6-3-2-16,2-6-4 15,23-5-26-15,18-4 17 16,17-7-14-16,15-4-9 16,9-4-10-16,-3 1 4 15,-12 3 8-15,-20 3 26 0,-19 9 4 16,-12 6 10-16,-12 6 3 15,-6 2 46-15,0 6 10 16,0 0-40-16,0 3 0 16,0 0-7-16,0 3-22 15,-5 24 2-15,-14 21-1 16,-4 17 36-16,-2 13-14 16,0 4-14-16,-2 1 12 15,3-2-8-15,3-6-9 16,2-4-4-16,11-7-5 0,8-7-47 15,9-7-73 1,23-16-202-16</inkml:trace>
  <inkml:trace contextRef="#ctx0" brushRef="#br0" timeOffset="101922.84">25348 9568 810 0,'0'0'16'0,"0"0"-6"15,0 0 13-15,0 0 23 16,-36 92 69-16,19-29-52 16,2 7-19-16,1 11-20 15,0 1-12-15,1-1-7 16,4-6-2-16,-2-11-3 16,5-11-1-16,1-17-3 15,3-13-15-15,2-12 1 16,0-11-8-16,0 0 26 15,3-22-1-15,10-9 1 0,-2-5-21 16,0-5-20-16,-3 1 24 16,4 1 9-16,4 3-2 15,3 5-2-15,7 7-4 16,6 8 7-16,1 8-2 16,-2 6 0-16,-1 2 11 15,-4 0 9-15,-2 9-4 16,-2 8 5-16,1 7 3 15,-5 6-2-15,1 6 1 16,-5 4-11-16,-3 0-1 16,-6 3 0-16,-5-2-4 15,0 0 4-15,-10-5 0 16,-10-5-2-16,-2-6-10 16,-3-10 12-16,-5-8 1 15,-2-7 10-15,1 0-4 0,-2-19-2 16,8-7-5-16,11-4-40 15,14-1-104-15,5-1-250 16</inkml:trace>
  <inkml:trace contextRef="#ctx0" brushRef="#br0" timeOffset="102139.6">25889 10003 771 0,'0'0'97'0,"0"0"-63"0,0 0-31 16,-31 103 28-16,23-53-4 15,5 0-20-15,3 2-1 16,0 1-6-16,0-3-24 16,5-6-136-16,5-10-143 15,4-14-172-15</inkml:trace>
  <inkml:trace contextRef="#ctx0" brushRef="#br0" timeOffset="102318.72">26074 10053 725 0,'0'0'24'0,"0"0"-16"16,0 0-8-16,0 0-43 16,0 0-83-16,0 0-72 15</inkml:trace>
  <inkml:trace contextRef="#ctx0" brushRef="#br0" timeOffset="102605.74">26526 9368 846 0,'0'0'116'0,"0"0"-67"15,0 0-26-15,0 0-10 16,-3 121 82-16,-3-29-29 15,-7 12-31-15,-3 10-21 16,-4-6-3-16,-6-4-9 16,-2-9-2-16,-2-8-6 15,2-10-48-15,7-9-55 16,6-17-77-16,11-17-282 16</inkml:trace>
  <inkml:trace contextRef="#ctx0" brushRef="#br0" timeOffset="102786.62">26205 9928 834 0,'0'0'88'0,"0"0"15"15,0 0-83-15,112-6-13 16,-43 12-5-16,11 5-4 0,2-6-105 15,-6-5-447-15</inkml:trace>
  <inkml:trace contextRef="#ctx0" brushRef="#br0" timeOffset="103696.72">27461 10001 804 0,'0'0'29'0,"0"0"-3"15,0 0 76-15,-90-15-46 16,56 15-18-16,-4 14 13 16,2 12-3-16,4 8-28 15,12 2-2-15,9 3-13 16,11-5-5-16,5-1-4 16,32-6 4-16,23-10-5 0,16-7 2 15,5-10-14 1,-6 0-21-16,-15-10 14 15,-20-14 13-15,-17-5 11 16,-19-7 0-16,-4-9 5 0,-1-7-1 16,-16-1-3-16,1 6 6 15,4 9-3-15,5 14 18 16,7 14 14-16,0 8-4 16,0 2-31-16,13 2 1 15,9 20-2-15,6 18 8 16,0 11-2-16,0 13-6 15,-3 3 2-15,-4 2 0 16,3-5-2-16,4-1-58 16,5-8-125-16,6-16-329 15</inkml:trace>
  <inkml:trace contextRef="#ctx0" brushRef="#br0" timeOffset="104283.45">28455 9554 1109 0,'0'0'37'0,"0"0"-37"16,0 0 5-16,0 0 26 15,-51 114 19-15,39-42-18 0,7 5-11 16,5 6-10-16,0 3-7 15,5-4-8-15,2-6-3 16,-2-13-28-16,-5-13-21 16,0-16-11-16,0-14 19 15,0-15-26-15,-13-5 32 16,-4-2 42-16,-8-15 2 16,-7 1-2-16,-4 0 12 15,-7 7 20-15,1 4 6 16,2 5 3-16,3 0-5 15,9 9-22-15,8 16-3 16,10 8-2-16,10 4 2 16,0 5-7-16,18-4-4 15,16-6-3-15,15-12-6 16,9-9-12-16,5-11-14 0,-2 0-15 16,-8-8 33-16,-12-18 17 15,-10-10 0-15,-7-12 10 16,-6-11-5-16,-2-2 1 15,-2 2 23-15,-2 7-9 16,-5 16 0-16,-1 13-6 16,-1 14 31-16,-2 7-22 15,-1 2-20-15,3 7-3 16,1 17-10-16,3 15 5 16,0 11 4-16,1 8 1 15,-2 4-5-15,0 2-10 16,1-5-86-16,2-11-164 0,0-19-288 15</inkml:trace>
  <inkml:trace contextRef="#ctx0" brushRef="#br0" timeOffset="105051.73">29169 9581 928 0,'0'0'73'16,"0"0"-23"-16,0 0 25 16,0 0-59-16,0 0-3 15,-34 92 29-15,34-25-24 0,0 6 0 16,13 6-13-16,5 1-5 16,-4-4-3-16,-3-6-17 15,-8-14-30-15,-3-14-3 16,-1-14 5-16,-17-14 11 15,-4-7-21-15,-2-7 46 16,-6 0 12-16,-9 0 1 16,-1 0-1-16,-4 0 3 15,1 0 8-15,4 0 1 16,4 5 8-16,6 15 4 16,9 4-8-16,4 10 7 15,11 2-2-15,5 0-19 16,0 3 4-16,21-6-6 15,10-8 2-15,13-6-2 0,6-7 7 16,5-9-7-16,-1-3-18 16,-6-5 8-16,-8-19-6 15,-8-14 16-15,-3-10-2 16,-4-11-2-16,-5-4 3 16,-1 3-2-16,-7 11 3 15,-2 12 2-15,-7 15 16 16,-1 8 14-16,-2 12 5 15,0 2-9-15,1 2-28 16,1 17-3-16,-1 11 3 16,4 10 8-16,2 4-6 15,3 2 5-15,4 6-7 16,5-4 3-16,3-6-6 16,1-11 3-16,4-11-11 15,0-12-13-15,0-8-3 0,1 0 15 16,-3-17 9-16,-2-11 6 15,-4-7 5-15,-4-4-6 16,2-4 2-16,-5 7 12 16,-2 9 6-16,-3 12 3 15,-4 11 5-15,-1 4-4 16,-1 3-26-16,-1 23-14 16,0 13 14-16,0 11 0 15,-7 4 3-15,-4-1-3 16,-2 0 3-16,2-7-3 15,3-7-38-15,8-8-56 0,0-11-77 16,12-12-207-16</inkml:trace>
  <inkml:trace contextRef="#ctx0" brushRef="#br0" timeOffset="105202.48">29784 10086 659 0,'0'0'84'0,"0"0"-75"16,0 0-9-16,0 0-45 15,0 0-335-15</inkml:trace>
  <inkml:trace contextRef="#ctx0" brushRef="#br0" timeOffset="105437.68">30091 9813 704 0,'0'0'166'0,"0"0"-126"16,0 0 47-16,0 0-38 16,0 0-45-16,-21 99 48 15,11-24-17-15,-1 13-17 16,-7 10-12-16,-1 3-6 15,-5-3-6-15,2-6-43 0,3-13-84 16,3-21-101-16,3-21-130 16</inkml:trace>
  <inkml:trace contextRef="#ctx0" brushRef="#br0" timeOffset="105632.63">29872 10213 339 0,'0'0'130'0,"0"0"75"16,0 0-53-16,0 0-43 16,0 0-21-16,0 0-51 15,31-27-32-15,18 42 0 0,15 0-5 16,6-2-119-16,-2-3-182 16,-9-8-201-16</inkml:trace>
  <inkml:trace contextRef="#ctx0" brushRef="#br0" timeOffset="105896.75">30450 10123 566 0,'0'0'148'0,"0"0"-51"15,0 0 17-15,0 0-71 16,0 0 39-16,-56 83-18 0,44-35-29 15,-2 9-10-15,5 4-14 16,2 2-9-16,1-3-2 16,-1-7-1-16,4-12-3 15,1-12-20-15,1-8-18 16,1-8-19-16,0-5-45 16,1-8-132-16,12 0-120 15</inkml:trace>
  <inkml:trace contextRef="#ctx0" brushRef="#br0" timeOffset="106312.54">30543 10031 194 0,'0'0'440'0,"0"0"-366"16,0 0 61-16,0 0-25 16,0 0-51-16,0 0-26 15,-25-24 3-15,25 24-17 16,0 0-19-16,0 0-1 15,0 0-68-15,11 0-82 16,6 4-222-16</inkml:trace>
  <inkml:trace contextRef="#ctx0" brushRef="#br0" timeOffset="106672.3">30865 10212 622 0,'0'0'313'16,"0"0"-300"-16,0 0-11 16,0 0 14-16,-88 53 58 15,50-24-43-15,7 7-8 0,9 3-19 16,13 0-4-16,9-3-9 15,4-6-8 1,31-7-31-16,14-10-34 0,6-9-7 16,0-4-20-1,-7-6 71-15,-11-18 38 0,-8-8 28 16,-7-5 15-16,-8-2-11 16,-10 1-30-16,-4 5 45 15,-3 5-22-15,-19 5-8 16,-2 9-14-16,-3 6-3 15,6 7-39-15,9 1-167 16,12 0-209-16</inkml:trace>
  <inkml:trace contextRef="#ctx0" brushRef="#br0" timeOffset="107067.87">31154 10016 800 0,'0'0'81'0,"0"0"-17"16,0 0 2-16,0 0-37 15,-7 91 32-15,7-30-22 16,3 0-26-16,6-5-12 16,3-11-1-16,-6-14-3 15,-3-12-6-15,0-10-7 16,-3-9 11-16,1 0 5 0,4-12 12 15,3-12-11-15,5-5-1 16,1-4 0-16,3 2 6 16,5 2 0-1,3 1-6-15,5 6-3 0,2 6 3 16,-1 8-1-16,-4 8 2 16,-8 0 1-16,-5 19-2 15,-10 11 0-15,-4 8 0 16,-1 6 0-16,-22 1 0 15,-2 2-2-15,1-5-38 16,5-5-98-16,9-10-206 16,8-11-216-16</inkml:trace>
  <inkml:trace contextRef="#ctx0" brushRef="#br0" timeOffset="107239.6">31447 10248 851 0,'0'0'133'0,"0"0"-60"16,0 0 13-16,0 0-59 15,0 0-25-15,0 0-2 16,-11-26-66-16,11 11-523 16</inkml:trace>
  <inkml:trace contextRef="#ctx0" brushRef="#br0" timeOffset="119716.29">17079 973 365 0,'0'0'59'0,"0"0"24"15,0 0 36-15,0 0 26 16,0 0-57-16,0 0 0 15,0 0 7-15,0 0-25 16,-35-54-37-16,35 54-20 16,-4 7-13-16,-6 19 0 15,-3 14 16-15,-3 10 9 16,0 4-10-16,5 10-3 16,6 7-2-16,2 11-4 15,3 2 5-15,0 1-3 16,-3 0-1-16,-1-5-4 15,-2-3 0-15,2-9 2 16,-1-8-5-16,4-11 0 16,-3-8 0-16,0-10 1 15,-4-6-1-15,-2-6-1 16,0-9 1-16,-8-3 0 0,-3-7 3 16,-11 0 2-16,-9-3 1 15,-4-18-4-15,-4-2 2 16,5-3-4-16,9 2 0 15,8 3 7-15,11 3-1 16,8 6 2-16,5 3 1 16,3 1-3-16,0 3-2 15,0 3 8-15,0 2-10 16,5 0-2-16,10 19-10 16,7 10 9-16,5 3 0 0,3-1 2 15,5-7 2 1,5-7-1-16,5-6 0 15,6-10-2-15,0-1 3 0,1-3-8 16,-4-15 3-16,-11-4-13 16,-7-8-41-16,-3-9-44 15,-6-8-147-15,1-2-520 16</inkml:trace>
  <inkml:trace contextRef="#ctx0" brushRef="#br0" timeOffset="121284.71">17269 355 233 0,'0'0'289'0,"0"0"-95"16,0 0-60-16,0 0-6 0,0 0-27 15,0 0-17-15,-39-39-64 16,9 32 13-16,-5 3 10 15,-6 4-13-15,-7 0-19 16,-5 18-3-16,-4 11-1 16,4 3-3-16,8 6-4 15,6 8-2-15,14 8 2 16,4 4 1-16,13 0-1 16,8-3-1-16,3-4-2 15,29-7-3-15,16-5-39 16,18-6-83-16,11-10-102 15,3-10-191-15</inkml:trace>
  <inkml:trace contextRef="#ctx0" brushRef="#br0" timeOffset="121582.47">17347 672 769 0,'0'0'85'16,"0"0"0"-16,0 0 39 15,-79-20-58-15,59 24-38 16,2 17-11-16,0 7-3 16,6 6-10-16,8 0-1 15,4-2-3-15,10-4-2 16,22-8-4-16,7-6 2 16,8-6-9-16,0-8-23 15,-3 0 11-15,-8-10 25 0,-11-10 5 16,-11-3 1-1,-10-1-4-15,-4-1-2 0,-1 4 3 16,-16 3-2-16,-3 3-1 16,6 9-10-16,10 3-80 15,4 3-160-15,16 0-439 16</inkml:trace>
  <inkml:trace contextRef="#ctx0" brushRef="#br0" timeOffset="122130.55">17645 699 514 0,'0'0'382'0,"0"0"-334"0,0 0 42 16,0 0-22-16,0 0-67 16,0 0 4-16,-33 39 0 15,52-8-5-15,7 0 0 16,1-3-1-16,-3-5-7 15,-5-7-14-15,-7-6-33 16,-5-6 9-16,-7-4 27 16,0 0 19-16,0-6 18 15,0-11-14-15,-5-5 1 16,-1-1 23-16,1-5-7 16,5-1 4-16,0 0-2 15,6 4-15-15,10 10-8 16,-1 8-1-16,2 7 1 0,-2 3 2 15,2 18-1-15,0 11-1 16,-2 3 2-16,-5 1 0 16,1-4-2-16,-5-8 3 15,-3-7-6-15,-2-10 3 16,-1-5 0-16,0-2 0 16,0-3 13-16,0-14 2 15,2-6-14-15,1-2 0 16,1 1-1-16,5 1 6 15,0 7-3-15,2 2 5 16,5 5-1-16,0 8-7 16,7 1-1-16,3 5 1 15,1 19 0-15,0 6-2 0,0 5 0 16,-4 3 1-16,0-1-2 16,0 0-4-16,-1-2-89 15,-4-9-201-15</inkml:trace>
  <inkml:trace contextRef="#ctx0" brushRef="#br0" timeOffset="123805.17">18398 427 310 0,'0'0'91'0,"0"0"48"0,0 0 15 16,0 0-9-16,0 0-74 0,0 0-36 15,-10-5-19-15,5 48 13 16,4 20 67-16,1 15-63 15,0 10-9-15,0 8-1 16,0 6 2-16,1-2-11 16,1-4-11-16,-2-7-1 15,0-7-2-15,0-16 1 16,0-17-1-16,0-18 0 16,0-15 0-16,0-9 1 15,0-7-1-15,-3-7 7 16,-3-25 14-16,1-18-21 15,-1-10-2-15,5-6 2 16,1-3-4-16,0-2 3 0,12-1-7 16,10 1-2-1,5 4-7-15,4 9 4 0,2 9 4 16,0 12 6-16,-2 14-6 16,-2 8-4-16,-5 6 5 15,-1 6-4-15,-3 3 12 16,-1 0 0-16,2 7-3 15,-1 16 3-15,-1 14 0 16,-4 10-1-16,-3 8 0 16,-8 4 1-16,-4 0 0 15,0-2-4-15,-4-9 1 16,-14-10 5-16,-2-11-2 16,0-10 3-16,-3-12-1 0,0-5 4 15,-3 0-1-15,-4-17 5 16,-1-11-10-16,7-6-7 15,12-3-46-15,12 0-119 16,19 0-287-16</inkml:trace>
  <inkml:trace contextRef="#ctx0" brushRef="#br0" timeOffset="124190.6">18837 1001 398 0,'0'0'252'0,"0"0"-249"15,0 0 8-15,0 0 32 16,0 0 6-16,0 0 13 16,54 41 21-16,-13-41-48 15,6-10-22-15,-1-7-13 16,-6-5 3-16,-7-7 0 15,-8-7-2-15,-6-6-1 16,-10-1 0-16,-6 0 0 16,-3 4 0-16,-1 12 1 15,-14 8 11-15,2 5 13 16,2 11 7-16,1 3-3 16,-1 0-12-16,-6 19-10 15,-2 15 7-15,0 10 6 16,9 9-9-16,10 2-5 0,0 1-6 15,29 0-4-15,16-7-2 16,14-10-76-16,8-11-194 16,6-15-275-16</inkml:trace>
  <inkml:trace contextRef="#ctx0" brushRef="#br0" timeOffset="124404.66">19603 774 157 0,'0'0'552'16,"0"0"-454"-16,0 0-3 0,0 0 28 16,0 0-78-1,0 0-43-15,-72 39 34 0,46 25 8 16,-1 6-25-16,3 0-11 16,8-2-8-16,5-2-5 15,7-8-26-15,4-8-129 16,0-16-269-16</inkml:trace>
  <inkml:trace contextRef="#ctx0" brushRef="#br0" timeOffset="124600.73">19333 751 864 0,'0'0'62'0,"0"0"-58"0,0 0 22 15,81 68 41-15,-26-29-7 16,7 3-23-16,-3 0-35 16,-4 1-2-16,-4-6-16 15,-5-10-193-15,-6-7-554 16</inkml:trace>
  <inkml:trace contextRef="#ctx0" brushRef="#br0" timeOffset="127800.73">23647 5696 731 0,'0'0'29'0,"0"0"-22"16,0 0 0-16,0 0 3 15,0 0-3-15,0 0-1 16,-127-37 27-16,60 27 23 16,-13 2-8-16,-11-1-16 0,-5-2-12 15,1 5-8-15,5 0 3 16,7 4-4-16,11 2 4 16,9 0 12-16,16 2-6 15,12 10-6-15,12 8-6 16,7 5-9-16,3 9 4 15,6 11-3-15,4 9 8 16,3 8 5-16,0 11-2 16,0 10-7-16,7 13 5 15,-1 12-6-15,-3 7 9 16,-3 5-12-16,0-2 2 16,-4 1-2-16,-11 1-1 0,-5-2 1 15,-2-2 0 1,-1-6-1-16,1-4 0 0,2-5 0 15,-1-4 0-15,3-2 4 16,-2-6-4-16,5-2 0 16,-1-5-3-16,4 1 2 15,-1-1 1-15,4 2 2 16,0-1-2-16,1-3-1 16,1-10 1-16,2-2 0 15,1-2 0-15,1-1 0 16,-2 0 0-16,2-1 1 15,0 2-1-15,-2-2-1 16,0 6 1-16,-3 3 0 16,-2 4 0-16,-5 8 1 15,0 5 0-15,-4 4-1 0,1 2 0 16,6-2-1 0,4-4 1-16,5-1 0 0,3 0 0 15,0-1 1-15,0 1-3 16,0 0 3-16,0 1-2 15,0-1 2-15,0 1 0 16,0 2 1-16,-7-1-2 16,-5-5 0-16,-1-9 0 15,-2-5 0-15,3-8-1 16,2-7 1-16,7-6-1 16,1-8 1-16,2-4-3 15,0-5 3-15,0-1 2 0,0-7-2 16,0 1 0-16,0-8 0 15,0-2 4-15,0-7-3 16,0-1-1-16,0-4 0 16,2-3 1-16,-2 1-1 15,3 0 0-15,4-2 3 16,3 0 6-16,13 4 11 16,9-1-10-16,18-1-5 15,18 5 1-15,16-1-6 16,23 3 6-16,20 2-6 15,15 5 5-15,10 4 0 0,6-2-2 16,-12-1 0-16,-13-1-3 16,-21-6-1-16,-26-4 1 15,-25-2 2-15,-22-5-2 16,-18 0 0-16,-12 0 7 16,-7 0 14-16,-2-5 18 15,0 0-13-15,0-1-15 16,0 3 3-16,0-4-9 15,0 1-5-15,0-1 0 16,-2-10-54-16,2-15-271 16</inkml:trace>
  <inkml:trace contextRef="#ctx0" brushRef="#br0" timeOffset="168092.84">14134 2252 36 0,'0'0'63'0,"0"0"-42"15,0 0 48-15,0 0-20 16,0 0 17-16,0 0-7 15,0 0-7-15,0-25-18 16,0 23-14-16,0 1 10 16,0-1 9-16,0 2 4 15,0 0 5-15,0 0-8 16,0 0-5-16,0-1 1 16,0-1 3-16,0 0-9 15,0 0-20-15,0 0 4 0,0-1 3 16,0 1 7-1,0-1 4-15,0-1-5 0,0 1-8 16,0 1-3-16,0-3 2 16,0-1-3-16,0 2 2 15,0-1-1-15,-2-2-3 16,-2 1-7-16,-2-2 1 16,4-1 8-16,-2-2-2 15,-4-1 2-15,-2-2 7 16,-3-3-6-16,-1 1-3 15,-1 0 3-15,-4-1 25 16,1 0-25-16,-6 0-10 16,2-3 2-16,2 4-3 15,1-3 0-15,4-1 2 0,0 2 4 16,1-2-1-16,-2 1 3 16,1 0 2-16,-1 2 12 15,-2-1-4-15,0 1-13 16,-3-1-4-16,-2-2-2 15,-2 0 0-15,2 2 0 16,-1 0 2-16,3-1 1 16,1 2 1-16,3-3 0 15,0 3 1-15,-1-1-1 16,-1-2 4-16,-2 3-5 16,0 0 1-16,-3 1-2 15,1-1-1-15,-2-2 0 16,2-2 0-16,-3-1 0 0,0-4 0 15,0-6 0 1,-2 3 2-16,4-4 1 0,-3 0-4 16,0 5 2-16,0 1 3 15,-4 1-5-15,1-2 4 16,-4 3-4-16,1 0 0 16,-1-1 0-16,0-3 0 15,1 2 2-15,0-3 1 16,5 0-3-16,-1 1 1 15,1-5-1-15,1 2 1 16,0 1 1-16,6 2 0 16,1 5-1-16,1 2 3 0,3 0-1 15,-2-2 3-15,-1-3-2 16,-3 1 5-16,-1 1 6 16,4 1-9-16,-2 4 9 15,7 4-2-15,1 4-8 16,4 3-5-16,6 6 1 15,0 0 0-15,3 3-1 16,0 0 0-16,0 0-9 16,0 0-24-16,18 3-79 15,13 11-64-15,12 3-292 16</inkml:trace>
  <inkml:trace contextRef="#ctx0" brushRef="#br0" timeOffset="169285.87">14110 2307 56 0,'0'0'252'0,"0"0"-249"15,0 0 17-15,0 0 43 16,0 0-28-16,0 0 42 0,-43-46 31 16,34 32-41-16,-3-3-20 15,-8-3-15-15,-5-1-18 16,-6 1 3-16,-5 0 7 16,-1 0 5-16,-2 3 12 15,2 0-7-15,5-1-5 16,1-2-4-16,0-1-8 15,1-1-10-15,0 1-2 16,6 1 22-16,3 1-4 16,0 1-20-16,2-1 3 15,-4 0-4-15,0 1-2 16,-4-1 0-16,0 0-2 16,0 5 4-16,0-1-4 15,-1-1 4-15,1 4-2 16,-1-2 1-16,1 1-1 0,0-1 1 15,2 0 2-15,-2-2 1 16,-1 1-2-16,-2-2 7 16,-2 0-2-16,3-1-4 15,-1 1-1-15,5 0-1 16,0 0 4-16,3 0-2 16,1 0 2-16,2-2-3 15,-2 2 0-15,-1-3-2 16,-4-2 0-16,-2 1 1 15,-3-4-1-15,-2-2 0 16,-3-1 1-16,3 0-1 16,-1 0 3-16,2 3-1 15,4 4 0-15,1 1 4 0,4 3-2 16,-3 2 2-16,-2 2-1 16,-2-2-4-16,-4 1-1 15,-7-3 1-15,-1-2-1 16,-2-1 2-16,3 1-1 15,3-1 2-15,8 1-2 16,7 5 3-16,9 3 4 16,6 5-1-16,7 4 1 15,1 1-2-15,0 1-6 16,0 0-1-16,0 0-7 16,0 0-8-16,9 3-27 15,13 11-18-15,5 1-183 16,4-1-407-16</inkml:trace>
  <inkml:trace contextRef="#ctx0" brushRef="#br0" timeOffset="170310.83">14134 2288 159 0,'0'0'73'15,"0"0"-1"-15,0 0-10 16,0 0-32-16,0 0 17 0,0 0 1 16,-46-3-25-16,30 1-10 15,-4-1 9-15,-7-1 16 16,-6-1-8-16,-4-2-4 16,-9 3-3-16,-2 0 6 15,-3 0 1-15,-1 1-4 16,6 1-1-16,1 2-1 15,5 0-3-15,2 0-12 16,5 0-2-16,2-1 1 16,3 1 8-16,-1 0 2 15,1-2-11-15,-5 0-2 16,-5-2-3-16,-3 0 0 16,-4-3 1-16,-5 1-3 15,-2-2 1-15,2-3-1 16,0 2 0-16,1-3 0 15,4 2-2-15,0 2 2 16,0 0 1-16,-1 2-1 0,-2-1 1 16,-4 0-1-16,0-2 0 15,3 1 1-15,1-1-1 16,3 1 0-16,-1-1-1 16,4-1 2-16,-1 4-1 15,3-2 1-15,4 3-1 16,1 1 1-16,4-1-1 15,1 2 4-15,0-2-1 16,2 1 0-16,0 2 1 16,3-2-3-16,-2-1-1 0,3 3 0 15,4-2 0-15,1 1 1 16,4 0 0-16,2 1-1 16,4-1 0-16,1 3 0 15,3 0 0-15,0-2 0 16,5 2-1-16,0 0 0 15,0 0-13-15,0 0-80 16,16 0-201-16,4 0 0 16</inkml:trace>
  <inkml:trace contextRef="#ctx0" brushRef="#br0" timeOffset="171602.64">14159 2285 256 0,'0'0'64'0,"0"0"-55"0,0 0 38 16,0 0-10-16,0 0-15 15,0 0 11-15,-73 0 12 16,51 3-5-16,-3 0-10 16,-3 2 2-16,-6-1-2 15,0 1-2-15,-3 0 2 16,-2 2-8-16,1 4-8 15,-2 0-8-15,1 2-3 16,2-2 3-16,3 1-5 16,1-3 6-16,3 3 7 0,8-2-1 15,1 0-1-15,3 0-6 16,-1 1 0-16,-1-1 4 16,1-1-4-16,-4-1 8 15,-2 1-3-15,0-1-6 16,-2-1 1-16,-1 0 2 15,1-1 14-15,-2-2-7 16,-1 1-6-16,2 0 0 16,0 2 7-16,-2-1-1 15,0 0-5-15,2 2-8 16,0 1 3-16,2 1-2 16,1-2-1-16,1 2-1 15,1 1-1-15,1 0 1 0,0-2 1 16,4 0-2-1,-1-4 1-15,-1 0 2 0,1 0-1 16,-4-1 1-16,0 2-2 16,-4 1 0-16,-1 0 5 15,-2 2-3-15,1-1 1 16,2 2 4-16,-1-1-8 16,3-1 1-16,1-1 0 15,0-2 1-15,3 2 0 16,-3-4-2-16,-1 2 2 15,-5 1 0-15,2-1 1 16,-2 1 3-16,2 0-3 0,1 1-1 16,0 1 0-1,6-1-2-15,0 0 0 0,3-2 0 16,3 2 0-16,-3-1 0 16,2 1 1-16,-5 0-1 15,-1 0 1-15,-1 3 0 16,1-5 0-16,3-1 5 15,3 3 4-15,2-3-4 16,3 5 0-16,-2-5-2 16,2 1 1-16,5-2-1 15,0-1 7-15,2-1 9 16,-2 2-8-16,0 0-3 16,2-2-1-16,-4 2 1 15,5 1 2-15,-3-3-8 16,2 1 1-16,1 1 2 0,1-3-5 15,1 1 1 1,1-1 0-16,0 0-1 0,0 0 3 16,0 0-3-16,0 0-1 15,0 0-4-15,6 0-51 16,10-3-89-16,6-14-336 16</inkml:trace>
  <inkml:trace contextRef="#ctx0" brushRef="#br0" timeOffset="172719.48">11194 591 378 0,'0'0'164'0,"0"0"-141"16,0 0 49 0,0 0 31-16,0 0-47 0,0 0-14 15,0 0-4-15,-2 3 0 16,2-3-1-16,0 0 0 16,0 0 6-16,0 0 6 15,0-17 19-15,3-6-54 16,5-7-10-16,-2-4-3 15,3 0-1-15,-2-5 0 16,1-1-1-16,-1 1 1 16,2 3 0-16,-2 6-2 15,3 7 2-15,-1 7-2 16,-1 7-6-16,-2 4 2 16,-1 2 2-16,-4 3 4 15,4 0 0-15,1 18-9 0,4 19 6 16,2 10 3-1,1 4 0-15,-5 4 2 0,-2-3-2 16,-1-4 0-16,-2-2 0 16,4-7-3-16,-1-6-22 15,1-6-101-15,4-9-188 16,-2-7-59-16</inkml:trace>
  <inkml:trace contextRef="#ctx0" brushRef="#br0" timeOffset="172910.08">11246 512 326 0,'0'0'315'0,"0"0"-292"0,0 0 73 16,0 0 36-16,0 0-62 16,0 0-31-16,40-17-8 15,-5 14-22-15,5 3-9 16,5-2-12-16,1-3-60 15,-1-2-226-15,-5-3-173 16</inkml:trace>
  <inkml:trace contextRef="#ctx0" brushRef="#br0" timeOffset="173329.18">11728 222 608 0,'0'0'257'16,"0"0"-255"-16,0 0 27 16,0 0 27-16,0 0-16 15,0 0-2-15,-63-46-9 16,60 44 1-16,2 2-21 15,-2 0-8-15,-2 0-1 16,-1 8 0-16,-5 9 2 0,0 3 9 16,2 6-4-16,-1 6 8 15,4 2 0-15,1 4-7 16,5 2 1-16,0-1 2 16,0 0 0-16,0-1-6 15,6-1 3-15,6-2 3 16,0-3-10-16,-1-6-1 15,0-6 0-15,3-4-5 16,2-4 4-16,7-8-48 16,2-4-129-16,5 0-190 15,-2-10-244-15</inkml:trace>
  <inkml:trace contextRef="#ctx0" brushRef="#br0" timeOffset="173689.55">11865 385 371 0,'0'0'380'16,"0"0"-367"-16,0 0 44 15,0 0 29-15,0 0-51 16,0 0-26-16,-44 28 35 0,31-2 1 15,6 0-18 1,5-1-14-16,2-3-10 16,0-3-3-16,19-8-1 0,7-2-2 15,4-7-9-15,3-2-9 16,-3 0-18-16,-5-9 10 16,-9-9 29-16,-8-2 0 15,-8-2 0-15,0-3 1 16,-3 0-1-16,-16 1 2 15,-5 3-2-15,0 4-1 16,3 4-13-16,8 6-45 16,11 2-135-16,2 0-219 15</inkml:trace>
  <inkml:trace contextRef="#ctx0" brushRef="#br0" timeOffset="174158.88">11998 199 283 0,'0'0'282'16,"0"0"-274"-16,0 0 6 16,0 0 49-16,0 0-36 15,0 0-8-15,33-5 9 16,0 5 5-16,2 3-11 15,-4 5-17-15,-6-3-4 16,-5 1 7-16,-6 1-8 16,-7-2-2-16,-2 2-1 0,-5 3-8 15,0 1 2-15,0 4 9 16,0 5 7-16,0 0-3 16,0 4 0-16,1 3-1 15,8-1-3-15,3 2 2 16,-1 0 2-16,-2-2-3 15,-1 2-1-15,-5-2 1 16,-1 1-1-16,-2-8 2 16,0-4-2-16,0-5-1 15,-2-3-2-15,-8 0 3 16,-2-4 25-16,-7 0 22 16,-8-3-33-16,-6 0-14 15,-4 0-2-15,2 0-27 16,7 3-140-16,10-2-51 0,11-1-197 15</inkml:trace>
  <inkml:trace contextRef="#ctx0" brushRef="#br0" timeOffset="174831.86">11312 1134 268 0,'0'0'82'15,"0"0"2"-15,0 0 87 16,0 0 31-16,0 0-61 16,0 0-11-16,-11-19-45 15,11-8-68-15,0-5 1 16,0-1-4-16,0-4-10 15,5-1-1-15,4-4-2 16,-2 1-1-16,1 3 0 16,-1 9-6-16,0 9-2 0,-2 13 4 15,1 5-7-15,-1 2 4 16,2 0 6-16,3 16 0 16,4 9 1-16,2 11 0 15,-1 7 0-15,-2 2 1 16,-2 2-1-16,-2-1 0 15,-3-5 0-15,-2-6-7 16,-2-4-40-16,-2-11-71 16,0-7-47-16,0-9-94 15,0-4 48-15,-12 0-61 16</inkml:trace>
  <inkml:trace contextRef="#ctx0" brushRef="#br0" timeOffset="174973.05">11366 1027 37 0,'0'0'290'0,"0"0"-171"15,0 0 40-15,0 0-27 16,0 0-66-16,0 0-40 16,-5-22-26-16,27 15-60 15,10 1-79-15,7-1-77 16</inkml:trace>
  <inkml:trace contextRef="#ctx0" brushRef="#br0" timeOffset="175321.76">11698 811 419 0,'0'0'189'0,"0"0"-181"16,0 0 115-16,0 0-58 15,0 0-37-15,0 0 21 16,-72-16-1-16,56 16-30 15,0 0-7-15,-2 7-3 16,3 4 6-16,2 0 4 16,2 4 1-16,2-1 0 15,3 3-3-15,2 2-7 16,4 1 3-16,0 1 3 16,0 1 3-16,0-1-5 15,0 4-4-15,5-3-5 16,3 2 0-16,3-2-4 15,2-3 1-15,0-2-2 0,2-4-17 16,6-7-91-16,3-1-155 16,-2-5-131-16</inkml:trace>
  <inkml:trace contextRef="#ctx0" brushRef="#br0" timeOffset="175550.77">11704 951 573 0,'0'0'194'0,"0"0"-165"15,0 0 74-15,0 0-70 16,0 0-14-16,0 0 16 16,-13 57-4-16,13-33-14 15,0 0-13-15,0 2-3 16,1-3-1-16,8-1-19 15,3-5-75-15,0-6-192 16,1-6-96-16</inkml:trace>
  <inkml:trace contextRef="#ctx0" brushRef="#br0" timeOffset="175971.68">11773 863 416 0,'0'0'12'0,"0"0"7"0,0 0 23 16,0 0-23-16,0 0 10 16,0 0 14-16,95-3-31 15,-76 9-8-15,-4 3-4 16,-5 0-3-16,-3 1-3 15,-6 2 5-15,-1 1 1 16,0 1 17-16,-3-2 10 16,-7 2-8-16,1-1 2 0,3 0-12 15,1 3-2-15,1-2-2 16,4 1 2-16,0 1-7 16,0 2 2-16,0-1 2 15,7 1-1-15,1-2 0 16,1-4-2-16,0 1 3 15,0-2-2-15,-3-2 1 16,0 2 2-16,-5-2-2 16,-1 3-3-16,0 0-4 15,0-2-19-15,-15 2-97 16,-15-3-87-16</inkml:trace>
  <inkml:trace contextRef="#ctx0" brushRef="#br0" timeOffset="176601.59">11116 2172 333 0,'0'0'99'15,"0"0"-63"-15,0 0 97 0,0 0 10 16,0 0-19 0,0 0-10-16,0 0-2 0,2 0-36 15,11-10-26-15,1-10-29 16,2-9-20-1,-4-4 1-15,0-8-4 0,-3-9 2 16,-5-3-4-16,-1-5-14 16,-3-1-15-16,0 8-6 15,0 10 13-15,0 14 22 16,3 12 4-16,-1 10 1 16,-2 4-1-16,0 1 1 15,3 0-2-15,3 18 2 16,4 12 4-16,4 11 7 15,0 5-5-15,0 4-1 16,-1 2-4-16,-2-1-2 16,-4-4 1-16,-2-5-1 15,4-9-8-15,-5-7-38 0,1-12-163 16,-2-11-220-16</inkml:trace>
  <inkml:trace contextRef="#ctx0" brushRef="#br0" timeOffset="176782.73">11306 1931 723 0,'0'0'138'0,"0"0"-129"16,0 0 62-16,0 0-71 0,0 0-14 15,0 0 11-15,82-57-39 16,-42 50-162-16,3 1-115 15</inkml:trace>
  <inkml:trace contextRef="#ctx0" brushRef="#br0" timeOffset="177118.47">11549 1838 634 0,'0'0'94'15,"0"0"-21"-15,0 0 50 0,0 0-92 16,0 0-29 0,0 0 14-16,45-3-3 0,-23 8-13 15,-4 0 2-15,-5 2-1 16,-7-1-1-16,-3 0-1 16,-3 2-1-16,0 4 2 15,0-1 2-15,-9 3-1 16,-4 2-1-16,-1-2 5 15,3 3-2-15,3-5 4 16,5 1-5-16,3-2 0 16,0 0 7-16,8-2-6 15,8-4 7-15,5-2-8 16,4-3-2-16,4 0-25 16,2-3-121-16,-4-13-281 0</inkml:trace>
  <inkml:trace contextRef="#ctx0" brushRef="#br0" timeOffset="177420.68">11534 1645 394 0,'0'0'237'16,"0"0"-217"-16,0 0 122 0,0 0-58 15,0 0-27 1,0 0-13-16,-76 52 1 0,75-30-16 16,-1 2-6-1,1 1-9-15,1 1-4 0,-2 3 5 16,2 3-4-16,0-1-3 16,0 1-1-16,0 0-1 15,5-2-4-15,6-4-2 16,4-3-2-16,6-6-4 15,6-6-79-15,4-6-187 16,4-5-253-16</inkml:trace>
  <inkml:trace contextRef="#ctx0" brushRef="#br0" timeOffset="177755.5">11804 1716 585 0,'0'0'61'15,"0"0"-49"-15,0 0 63 16,0 0-69-16,0 0 31 16,0 0 22-16,21 53-32 15,-14-33-11-15,-1 0-3 16,0-2-4-16,0 2 0 15,3-3-6-15,0 3 0 16,0-1-2-16,4 1-1 16,-1 1 0-16,3 2-1 0,-6 0 1 15,-6 4-5 1,-3-2-6-16,-6-2-6 0,-21 1-6 16,-13-4-8-16,-9-3-66 15,-3-8-180-15</inkml:trace>
  <inkml:trace contextRef="#ctx0" brushRef="#br0" timeOffset="178489.69">11230 3139 280 0,'0'0'456'0,"0"0"-425"0,0 0 82 16,0 0-11-16,0 0-72 15,-12-72 5-15,18 48 14 16,4-2-23-16,-1-2 2 15,1-1-17-15,-5-2-4 16,1-3-5-16,-3-5-2 16,-3-4 0-16,0-1 2 15,0-1-2-15,2 9-2 16,1 8 2-16,5 12 0 16,0 7 0-16,-4 5-3 15,1 4 2-15,1 0-2 16,3 17 3-16,1 15 4 15,4 9 6-15,-1 10-2 16,-1 4-2-16,0 3-3 16,-3-1-1-16,-5-5-2 15,-2-6-1-15,-2-5-1 0,0-6-21 16,0-10-68-16,0-10-114 16,0-9-245-16</inkml:trace>
  <inkml:trace contextRef="#ctx0" brushRef="#br0" timeOffset="178640.26">11336 3031 601 0,'0'0'259'16,"0"0"-256"-16,0 0 101 0,0 0-55 16,0 0-46-16,0 0-6 15,74-44-21-15,-32 32-100 16,6-1-283-16</inkml:trace>
  <inkml:trace contextRef="#ctx0" brushRef="#br0" timeOffset="178999.59">11667 2646 466 0,'0'0'229'0,"0"0"-228"0,0 0 130 16,0 0-44-16,0 0-51 15,0 0 15-15,-81-19-2 16,69 23-31-16,0 11-13 16,2 2 1-16,1 0-2 15,3 7 1-15,3-1 1 16,3 5 2-16,0-1 6 15,0 4-1-15,0 2-8 16,0-1 6-16,0 2-5 16,3-1-1-16,6-1-3 15,1 0 1-15,2-4-4 16,3-5 1-16,-1-4-4 16,2-5-23-16,2-9-140 15,4-5-197-15</inkml:trace>
  <inkml:trace contextRef="#ctx0" brushRef="#br0" timeOffset="179468.04">11727 2825 270 0,'0'0'567'0,"0"0"-557"16,0 0 55-16,0 0 4 15,0 0-69-15,0 0 1 0,-2-10-1 16,20 20 8-16,-3 3-8 16,1-1-19-16,-7 0-22 15,-6 0-12-15,-3-2 14 16,0-2 18-16,0 0-16 16,-1-3 5-16,-4 1 16 15,1-3-12-15,-1 0 6 16,2 2 7-16,0 1 8 15,0 0 7-15,3 1 0 16,0-2 0-16,0 0-9 16,0 0 9-16,3-1 5 15,8 0-3-15,2 2 6 16,2-1-4-16,-1 1-2 16,-3 2 2-16,-3 3-1 0,-5-2 5 15,-3 3 9 1,0 0 31-16,0-2-4 0,0 2-10 15,-9-4-10-15,-1 0-9 16,-1 0-8-16,5-3-6 16,-2-2-2-16,0-3-4 15,0 0-53-15,1-3-139 16,-1-18-118-16</inkml:trace>
  <inkml:trace contextRef="#ctx0" brushRef="#br0" timeOffset="179895.76">11834 2585 546 0,'0'0'175'16,"0"0"-172"-16,0 0 25 15,0 0-24-15,0 0-3 16,0 0 42-16,55 42-6 15,-24-23-26-15,-1-2-11 16,-7-3 3-16,-7 1-3 16,-10-1 0-16,-3-1-4 15,-3-2 4-15,0 2 0 16,0-1 1-16,-8-1 1 0,-1 2-2 16,-1-1 11-16,1 0 1 15,0 1 1-15,3 1-6 16,-1 0 0-16,5 1-2 15,1 4-3-15,1 3 1 16,0 2 2-16,0 0 1 16,0 3 0-16,0-4 3 15,0-1-1-15,3-4-1 16,-2-3-1-16,-1-4-6 16,0-1 0-16,-15 0-2 15,-21-4-4-15,-13-2-26 16,-9-2-205-16,0-2-164 15</inkml:trace>
  <inkml:trace contextRef="#ctx0" brushRef="#br0" timeOffset="181018.88">14293 2962 310 0,'0'0'46'0,"0"0"0"15,0 0 25-15,0 0 8 16,0 0-1-16,0 0-16 15,0 0-8-15,0 0-13 16,0 0-15-16,0 0-11 16,0 1 12-16,-4 1 14 0,-1 1-5 15,0 1-7-15,-1-1-14 16,0 2-1-16,-2 0-3 16,-4 5-1-16,2 7-3 15,-2 5 6-15,-3 6 2 16,0 6 5-16,-3 4 1 15,3 3-6-15,-3 3-1 16,-1 8-10-16,-2 4 4 16,-6 8-3-16,-6 8 8 15,-4 8 2-15,-5 8-7 16,-3 6 3-16,-7 3 0 16,-4 5 6-16,-6-1 3 0,-5 6-1 15,-3-1 3-15,2 2-17 16,-1-3 9-16,6-3 0 15,7 2-14-15,5-6 2 16,8-3-1-16,1-9 0 16,3-9 1-16,5-9-2 15,3-11-3-15,5-11 1 16,7-17-9-16,2-10-11 16,8-10-36-16,3-9-26 15,5-11-42-15,1-25-156 16,0-17-161-16</inkml:trace>
  <inkml:trace contextRef="#ctx0" brushRef="#br0" timeOffset="181920.21">14271 3040 118 0,'0'0'49'16,"0"0"-48"-16,0 0-1 15,0 0-5-15,0 0 5 16,0 0 0-16,0-40 4 16,5 28 4-16,-2 4 1 15,1 0-7-15,-3 1 25 16,-1 6 56-16,0 0-15 16,0 1 0-16,0 0-5 0,0 0 3 15,-4-1-21 1,1 1 26-16,2-2 17 0,-1 1-18 15,1 0-19-15,-4 1-8 16,-4 0-22-16,-7 0-3 16,-11 5-10-16,-9 21 4 15,-7 13 12-15,-9 10-15 16,-4 12 12-16,1 3-12 16,3 9 3-16,0 4-7 15,1 2 7-15,0 7-5 16,-1 2 12-16,-5 0 0 15,-5 4-6-15,-7-2-5 16,-4-2-5-16,0 1-1 16,-6-1 0-16,1-4 0 15,1-7-2-15,7-10 0 0,12-10 0 16,16-16 0-16,13-12 1 16,12-15-1-16,11-8-2 15,4-6-4-15,2 0-21 16,3-11-60-16,15-15-101 15,6-13-149-15,7-12-130 16</inkml:trace>
  <inkml:trace contextRef="#ctx0" brushRef="#br0" timeOffset="182633.9">14317 2877 314 0,'0'0'61'15,"0"0"-53"-15,0 0 36 16,0 0 33-16,0 0 39 16,0 0-10-16,-38 14-33 0,24-7-28 15,-7 3-7-15,-7 3-4 16,-14 5-14-16,-12 6 4 15,-10 5-1-15,-12 9-1 16,-7 3-1-16,-7 6-11 16,-2 4 2-1,-1 2 10-15,2 2 12 0,3 2-7 16,0-2-10-16,3-2-5 16,0 3 8-16,6 1-1 15,-1 4-9-15,-2 2-8 16,7-3 1-16,2-6 3 15,4-8-5-15,11-5 2 16,7-12-3-16,8-3 0 16,9-8 4-16,10-8-4 15,10-2-1-15,10-6 1 0,4-2-2 16,0 0-11-16,3-1-50 16,18-15-33-16,6-2-51 15,10-3-160-15,3-4-202 16</inkml:trace>
  <inkml:trace contextRef="#ctx0" brushRef="#br0" timeOffset="183656.6">14359 2764 19 0,'0'0'97'16,"0"0"-72"-16,0 0 41 15,0 0-12-15,0 0-9 16,-92 0 6-16,71-1 14 16,-4 0-27-16,-1 1-18 0,-6 0 4 15,-9 0 7-15,-4 0-11 16,-6 0 8-16,-4 4 17 15,-3 9 6-15,0 1-1 16,-3 2-15-16,-2 5-3 16,1-2 5-16,2 3-9 15,6 1 13-15,3-3-13 16,2 4-5-16,-2-3-7 16,-1 1-4-16,-1-2 8 15,-1-3 5-15,1-1 9 16,4-3-7-16,2 0-15 15,2 4-5-15,3 2 2 16,2 2-2-16,4 1 4 16,5 2-9-16,1-2 3 15,0 2 1-15,5-2-1 0,-2 1-1 16,0-2 1 0,0 1 0-16,0 2-4 0,0-4 0 15,1 0 1-15,0-1 0 16,1-1 3-16,0-3-2 15,-1 2 0-15,-4 2-3 16,-1-1 4-16,-3 2-3 16,1 2 3-16,2-1-3 15,-2 0 4-15,3-1 3 16,0-2-6-16,2-2 0 16,4 3 0-16,-2-5-2 15,4 3 0-15,0 0 0 0,2-2 1 16,-2 0 0-16,0 1-1 15,-2 0 0-15,6-3 1 16,-1 0 0-16,2-2 0 16,2-2-2-16,2-4 2 15,1 1-1-15,9-1 0 16,1-4-1-16,-1 2 0 16,3-3-1-16,0 2 0 15,-1 3-2-15,1 1-33 16,0-2-86-16,0 1-152 15,3-5-396-15</inkml:trace>
  <inkml:trace contextRef="#ctx0" brushRef="#br0" timeOffset="184618.65">10572 3754 552 0,'0'0'107'0,"0"0"-29"15,0 0 47-15,0 0-61 16,0 0-49-16,0 0-1 15,0 113 78-15,0-60-20 16,0 2-48-16,0 0-6 16,3-3 0-16,3-5-11 15,0-8-7-15,1-5 0 16,1-9-6-16,-2-6-36 16,-2-10-152-16,2-9-249 0</inkml:trace>
  <inkml:trace contextRef="#ctx0" brushRef="#br0" timeOffset="185097.71">10587 3832 615 0,'0'0'162'16,"0"0"-161"-16,0 0 31 15,0 0 1-15,0 0-26 16,0 0 1-16,122-44-7 15,-77 44-1-15,-2 3 0 16,-9 8-1-16,-10 7-4 0,-10 1-10 16,-11 1 0-1,-3 1 0-15,-8 1 10 0,-14-3 5 16,-3-1 0-16,-2 1 0 16,1-4 2-16,4 1 0 15,4-2-1 1,9 0-1-16,6-3 0 0,3 3 2 15,0 1-1-15,11-2 5 16,5 2-4-16,2 2-1 16,4-2 0-16,-1 2 3 15,-1 0-4-15,-3 3 3 16,-3 0 3-16,-4 1 1 16,-7-1 5-16,-3 0 5 15,0-2 34-15,-3-3-19 0,-10 1-2 16,-2-4-2-16,-4 0 0 15,-5-2 3-15,3-4-6 16,-5-5-12-16,3-1-9 16,0 0-2-16,5-7-2 15,5-12-10-15,12-9-82 16,1-5-167-16,13-5-274 16</inkml:trace>
  <inkml:trace contextRef="#ctx0" brushRef="#br0" timeOffset="185504.66">11243 3793 491 0,'0'0'167'0,"0"0"-166"16,0 0 57-16,0 0 17 15,-81-17-46-15,65 17 24 0,3 0 14 16,-2 0-35 0,6 8-17-16,0 6 0 0,0 4-10 15,2 4 8 1,2 3-4-16,2 1 2 0,3 9 11 15,0 2-5-15,0 3-1 16,0 4 7-16,6-2-8 16,3-3 0-16,0-2-13 15,1-3 1-15,-2-5-2 16,7-6-1-16,-2-8-6 16,5-7-75-16,7-8-234 15,5 0-319-15</inkml:trace>
  <inkml:trace contextRef="#ctx0" brushRef="#br0" timeOffset="185811.14">11371 3992 905 0,'0'0'26'15,"0"0"-5"-15,0 0 54 16,0 0-29-16,0 0-16 15,0 0-12-15,-44 70-17 16,44-61 4-16,20 1-7 16,6-9 2-16,2-1-12 15,-1 0-23-15,-6-11-7 16,-6-3 35-16,-9-5 7 0,-6-1 1 16,0 3 5-1,-13 3-4-15,-10 5-2 0,-7 6 0 16,-1 3-4-16,2 0 0 15,9 6-41-15,9 9-179 16,8 1-235 0</inkml:trace>
  <inkml:trace contextRef="#ctx0" brushRef="#br0" timeOffset="186971.93">11449 3827 346 0,'0'0'9'0,"0"0"-2"15,0 0 67-15,0 0-8 16,0 0 34-16,0 0 6 15,19-29-52-15,-2 29-23 16,2 0-1-16,3 2-8 16,0 5-5-16,1-3 1 15,3 1-3-15,-3 0-5 16,-3-1-3-16,-5 2 3 16,-6 1 2-16,-3 1-7 0,-2 5-4 15,-4 3 4-15,0 6 7 16,0 5-4-16,0 4 1 15,0 5 1 1,0 1-8-16,0 0-3 0,0-2 4 16,0 2-6-16,-4-6-5 15,-4-2-125-15,-1-5-159 16,0-7-44-16</inkml:trace>
  <inkml:trace contextRef="#ctx0" brushRef="#br0" timeOffset="187492.76">11522 4446 520 0,'0'0'164'0,"0"0"-93"16,0 0 81-16,0 0-90 15,0 0-48-15,0 0 17 16,-15 52 16-16,15-16-21 15,0 3-5-15,0 4-8 16,5 0-3-16,2 0-8 16,0-3-1-16,-2-4-1 0,-2-7 0 15,-3-8-21 1,0-11-97-16,0-7-181 0,0-3-147 16</inkml:trace>
  <inkml:trace contextRef="#ctx0" brushRef="#br0" timeOffset="187919.48">11473 4463 680 0,'0'0'89'0,"0"0"-30"16,0 0 81-16,0 0-84 16,0 0-40-16,0 0-8 15,33-7-2-15,1 7-1 16,3 5-5-16,-1 7-7 15,-10-1-5-15,-7 2-20 16,-9 1 14-16,-8-1 14 16,-2-1-1-16,0 0-3 15,-6-1 7-15,-5 2 0 16,1-1 2-16,0 0-1 16,2 3 2-16,2 2-3 15,4 0 2-15,2 1-2 16,0 2 2-16,3 2-1 15,13-2 0-15,1 4 0 16,1-4-1-16,0 0 1 16,-6-2 0-16,0-1 4 15,-6 0-4-15,-6-3 0 0,0-4 0 16,0 2 2-16,-5-5 2 16,-11 1 4-16,-5-5-4 15,-4-3-3-15,-5 0-1 16,0-3-25-16,5-15-93 15,6-11-183-15,13-7-213 16</inkml:trace>
  <inkml:trace contextRef="#ctx0" brushRef="#br0" timeOffset="188292.74">11934 4306 441 0,'0'0'205'0,"0"0"-185"15,0 0 130-15,-94-13-74 16,76 13-42-16,6 0 2 16,4 9-15-16,4 5-19 15,4 2 4-15,0 2-5 16,0 5 3-16,0-1 1 15,6 3 1-15,-2 1 4 16,-2 1 0-16,-2-2 1 16,3 3 7-16,-3-1 10 0,5 2 2 15,-1 0-15 1,6 2-10-16,-1 2-2 0,6-1 3 16,-1-2-6-16,-2-6 1 15,4-5-1-15,-2-8 0 16,-1-9-29-16,3-2-89 15,2-4-183-15,1-16-159 16</inkml:trace>
  <inkml:trace contextRef="#ctx0" brushRef="#br0" timeOffset="188606.63">12038 4449 395 0,'0'0'197'15,"0"0"-148"-15,0 0 125 16,0 0-68-16,0 0-53 15,0 0 9-15,-15 93-8 16,15-68-28-16,0-2-17 16,2 3-7-16,2-4-2 15,1-1-3-15,0-4-9 0,0-5-112 16,1-7-291-16</inkml:trace>
  <inkml:trace contextRef="#ctx0" brushRef="#br0" timeOffset="189006.57">12023 4299 769 0,'0'0'26'0,"0"0"14"16,0 0 52-16,0 0-89 15,0 0 3-15,0 0-6 16,32-8 12-16,-10 8-12 16,2 0-10-16,-6 2-4 15,-4-2 1-15,-4 3 7 16,-6-3 6-16,-4 3-3 16,0 0-1-16,0 4-8 15,0 5 12-15,0 0 6 16,-6 4-1-16,0-1 1 15,1 5-1-15,1 1-4 16,3 1 4-16,1 1-4 16,0 2 1-16,0 1-1 0,0-1 0 15,5-1 2-15,0-1-3 16,-5-3-4-16,0 3 0 16,0-6-60-16,-16 1-179 15,-5-4-160-15</inkml:trace>
  <inkml:trace contextRef="#ctx0" brushRef="#br0" timeOffset="189471.64">12408 4620 473 0,'0'0'237'0,"0"0"-237"15,0 0 57-15,0 0-5 16,0 0 25-16,-19 79-17 16,19-37-4-16,0 6-8 15,0 1-6-15,0-3-11 16,0-5-19-16,0 0-5 15,0-7-5-15,0-5-1 16,0-8-1-16,0-7-1 16,0-5-10-16,0-7-66 15,0-2-115-15,0-2-215 16</inkml:trace>
  <inkml:trace contextRef="#ctx0" brushRef="#br0" timeOffset="189982.5">12411 4660 282 0,'0'0'273'0,"0"0"-267"15,0 0 111-15,0 0-21 16,0 0-59-16,0 0-16 15,0 0-6-15,48-8-8 0,-30 13-7 16,-6 0 1 0,-2 1-1-16,-4 1 0 15,-6-3-2-15,0 5-8 0,0 1 0 16,0 0-8-16,0 4-53 16,-3 2 18-16,-5 0 20 15,-2 2 15-15,3-1 14 16,-1-1 4-16,4 0 2 15,-2-4 0-15,6-2 1 16,0 0 7-16,0 0 18 16,0 1-2-16,0-1-3 15,6 2-4-15,-2 1 3 16,1 0 20-16,-1-1-17 16,1 3 4-16,-2-2 5 15,-2 1-18-15,1 2-1 16,-2-2 4-16,0 2-5 0,0-1-8 15,0-1-3-15,0-1-3 16,-3-4-1-16,-6-3 1 16,-3-1 3-16,-2-5-3 15,-1 0-11-15,2-9-102 16,4-15-129-16,9-7-173 16</inkml:trace>
  <inkml:trace contextRef="#ctx0" brushRef="#br0" timeOffset="190326.65">12651 4570 330 0,'0'0'198'0,"0"0"-187"16,0 0 114-16,0 0-57 15,0 0-39-15,0 0 45 16,-76-11-12-16,63 14-31 16,1 7-17-16,4 2-1 15,4 3-5-15,2 2 3 16,2 0-1-16,0 7 1 0,0 2 2 16,0 6 2-1,3 2 1-15,3 4-4 16,-1-1 7-16,5-4-5 15,-1-3-8-15,3-3-4 0,1-7-4 16,3-5 1-16,1-7-77 16,1-8-193-16,2 0-265 15</inkml:trace>
  <inkml:trace contextRef="#ctx0" brushRef="#br0" timeOffset="190724.67">12729 4648 555 0,'0'0'39'16,"0"0"3"-16,0 0 61 16,0 0-80-16,0 0-16 15,0 0 18-15,3 0 5 16,10 7-2-16,-1-2-8 15,3 1-6-15,-6-1 1 16,-1 4-9-16,-4-1 12 16,-1 4 1-16,-3 1-2 15,0-1-2-15,0 4-3 16,-3 2 6-16,-6 3 10 16,-2 1-22-16,0-3 4 15,5 1-6-15,1-6 0 16,5-2-4-16,0-2 2 0,0-5 3 15,3-1-2-15,13-3-1 16,3-1-2-16,3 0-4 16,2 0-60-16,-5 0-49 15,2-3-159-15,-5 0-202 16</inkml:trace>
  <inkml:trace contextRef="#ctx0" brushRef="#br0" timeOffset="191243.57">12820 4589 344 0,'0'0'114'15,"0"0"-101"-15,0 0 42 16,0 0-10-16,0 0 1 16,0 0 15-16,38 4-21 15,-26 6-20-15,2 3-9 16,1 1-4-16,-2-1-4 15,1 6-1-15,-4-1-2 16,-4 2 0-16,0 2-2 16,-6 2-1-16,0 5 3 15,-6 0 0-15,-10 1 0 16,-7 0-13-16,-5 1-44 0,1-3-95 16,2-2-97-1</inkml:trace>
  <inkml:trace contextRef="#ctx0" brushRef="#br0" timeOffset="191646.71">12639 5366 732 0,'0'0'110'0,"0"0"-100"15,0 0 36-15,0 0-20 16,0 0 41-16,-3 95 3 0,3-57-42 16,9 5-20-1,-4 0-5-15,-1-1-3 0,-2-6 1 16,-1-6-1-16,1-10-3 16,1-7-16-16,3-9-66 15,2-4-194-15,1 0-132 16</inkml:trace>
  <inkml:trace contextRef="#ctx0" brushRef="#br0" timeOffset="192062.78">12695 5369 286 0,'0'0'544'0,"0"0"-535"16,0 0 93-16,0 0-18 15,0 0-56-15,0 0-14 16,56-20-10-16,-28 26-4 16,-1 5-2-16,-6 1-16 15,-9 2-29-15,-6 0-1 16,-6 0 18-16,0-1 18 16,-4-1 4-16,-14-1 7 15,-2 0-3-15,1 0 4 16,2 0-1-16,4-1 0 15,6 2 0-15,4-5 1 16,3 3 0-16,0 2-12 16,0-2-23-16,6 2-3 15,3 2 25-15,2 1 7 16,-2 1 6-16,1 0 0 0,-3 1 1 16,-1 0 0-16,-5-1 4 15,1-1 13-15,-2-1-14 16,0 1 0-16,0 0-4 15,0-2 0-15,0-5-6 16,-6-4-56-16,-3-4-163 16,0 0-93-16</inkml:trace>
  <inkml:trace contextRef="#ctx0" brushRef="#br0" timeOffset="192410.64">13015 5352 189 0,'0'0'527'16,"0"0"-513"-16,0 0 90 16,0 0-42-16,0 0-56 15,0 0 10-15,0 0 13 16,-41 1-16-16,33 16-1 15,5 0 6-15,0 0-11 16,1 2 4-16,2 0-4 16,0 4-3-16,0 4 1 15,0 2 1-15,5 2-6 0,1 2 3 16,4-1 4-16,-1-3-5 16,2 0 0-16,0-5-1 15,-1-4-2-15,0-6-2 16,0-6-40-16,1-2-136 15,-2-6-173-15</inkml:trace>
  <inkml:trace contextRef="#ctx0" brushRef="#br0" timeOffset="193029.76">13205 5356 258 0,'0'0'90'15,"0"0"-14"-15,0 0 69 16,0 0-25-16,0 0-29 15,0 0-10-15,0 0-27 0,0 0-33 16,6 0-5 0,7 0-1-16,2 0 2 15,4 0 0-15,-1 7-9 0,2-2-8 16,-1 2 2-16,-3 3-2 16,-4-3-2-16,-4 4 2 15,-8 0-4-15,0 1 4 16,0 1-1-16,-15-2 2 15,-2 1-1-15,-2-4 0 16,4 0 0-16,2-2-3 16,4-3-4-16,3 1 3 15,3-3-4-15,3 2-2 16,0 1 3-16,0 0-4 16,0 4 3-16,0-2 0 15,6 2 1-15,0 1 6 16,0-1 1-16,0 1 0 0,1 2 5 15,-1 5-2-15,2-1 4 16,-1 2 4-16,0 2-5 16,-1-2-4-16,-1 3-2 15,-2-6 1-15,-2-2-1 16,-1 0 0-16,0-7-1 16,0-2-4-16,-12-3-7 15,-4 0-16-15,-5-8-31 16,2-13-99-16,2-6-96 15</inkml:trace>
  <inkml:trace contextRef="#ctx0" brushRef="#br0" timeOffset="193405.95">13370 5263 587 0,'0'0'68'0,"0"0"-49"15,0 0 31-15,0 0-40 16,0 0 3-16,85-11 19 16,-58 22-22-16,-5 2-8 15,-5-1-4-15,-4 0 4 16,-7-1-2-16,-3-2 3 16,-1 0 0-16,-2-2 13 15,0 6-1-15,0 1-6 0,0 1 16 16,0 9 3-16,0-1-12 15,0 5-7-15,0 3 0 16,0 2-4 0,1 2-2-16,4-1-1 0,-1 3 1 15,-3-1 0-15,-1-2 5 16,0 2 5-16,-8-2 2 16,-15-3 16-16,-12-2-9 15,-10-3-15-15,-18-4-7 16,-19-5-20-16,-21-10-117 15,-13-7-312-15</inkml:trace>
  <inkml:trace contextRef="#ctx0" brushRef="#br0" timeOffset="194910.57">14319 2863 101 0,'0'0'358'16,"0"0"-356"-16,0 0 13 16,0 0 97-16,0 0-13 15,-79 76-37-15,76-53-26 0,3-4-19 16,0-2-16 0,9-6-1-16,7-5 4 0,5-4-4 15,0-2 0 1,1 0-20-16,-3-14-26 0,-3-9 22 15,-7-6 24-15,-5-5 5 16,-4 1 10-16,0-1 19 16,-3 7 0-16,-9 6 5 15,0 7 12-15,-3 7-5 16,2 3-26-16,-1 4-12 16,4 0-3-16,1 5-3 15,2 19-2-15,1 9 5 16,4 5 7-16,2-1-2 15,0-3-7-15,13-7-2 16,5-10-1-16,3-4-1 16,3-9-12-16,-1-4-13 0,-1 0-38 15,-3-9 23-15,-7-11 29 16,-6-4 12-16,-6 2 3 16,0-1 2-16,-4 6 11 15,-10 6 17-15,-4 5-16 16,0 6-6-16,1 0-7 15,-1 8 1-15,6 14-4 16,6 2 3-16,6 4 5 16,0-3-4-16,1-3-3 15,16-5-2-15,5-5 0 16,3-7-15-16,2-5-42 16,1 0-23-16,-6-2 12 15,-6-15 31-15,-10-4 37 0,-5-4 5 16,-1-4 22-1,0 0 4-15,-4 7 9 0,-8 5-5 16,-3 7 21-16,1 6-23 16,-2 4-23-16,-3 0-5 15,-1 17 1-15,-2 10 4 16,5 3 7-16,4 0 2 16,6-1-5-16,4-3-13 15,3-2-1-15,0-8 0 16,6-2-25-16,11-7-168 15,-1-7-267-15</inkml:trace>
  <inkml:trace contextRef="#ctx0" brushRef="#br0" timeOffset="195831.79">14135 2104 195 0,'0'0'131'15,"0"0"-112"-15,0 0 36 16,0 0 39-16,0 0 22 16,0 0-18-16,-58 44-4 15,45-25-58-15,-1 7-12 16,3 2-8-16,3 2-3 0,6-3 1 16,2 0-11-1,0-5 1-15,10-5-4 0,9-6 0 16,6-3 0-1,3-8-14-15,5 0-10 0,-3-3-25 16,-3-14 9-16,-7-4 27 16,-9-1 13-16,-6-2 2 15,-5-1 2-15,0 1 19 16,-5 7 5-16,-9 3 1 16,0 7-6-16,-2 7-6 15,1 0-8-15,-2 4-6 16,2 13 4-16,2 3 2 15,7 4 0-15,6-4-5 16,0-3-2-16,10-3-2 0,7-9 0 16,5-4-11-1,2-1 5-15,2-1 1 16,-4-15 5-16,-8-2 0 0,-6-6 6 16,-8-1-2-16,0 5 5 15,0 1 6-15,-6 10 8 16,-9 6-20-16,-1 3-3 15,-5 0-6-15,0 12 0 16,3 5 2-16,5 3-1 16,11 1-41-16,2-1-168 15,12-3-223-15</inkml:trace>
  <inkml:trace contextRef="#ctx0" brushRef="#br0" timeOffset="201885.63">19562 2280 357 0,'0'0'115'0,"0"0"-102"0,0 0 97 16,0 0 26-16,0 0-33 15,0 0-20-15,0 0-53 16,16-42 5-16,-11 31-13 0,5-6-9 15,8-2 13 1,6-6-14-16,9-9 11 0,10-6-19 16,11-6 3-16,10-11 0 15,13-5-7 1,10-10 0-16,5-11 2 0,8-7-2 16,-1-3 1-16,-7-4 0 15,-4 2 1-15,-11 6-2 16,-11 8 4-16,-8 11 5 15,-14 15 1-15,-13 14-4 16,-10 11-4-16,-12 14 7 16,-6 6 6-16,-3 6 0 15,0 1-13-15,0 1-2 16,0 2-3-16,0 0-6 16,-12 2-27-16,-13 18-58 0,-10 7-190 15,-8 4-223 1</inkml:trace>
  <inkml:trace contextRef="#ctx0" brushRef="#br0" timeOffset="202502.74">19606 2317 55 0,'0'0'186'15,"0"0"-161"-15,0 0 35 0,0 0 36 16,0 0-24-16,0 0-2 15,36-49 15-15,-21 44-33 16,5 1-15-16,8-1 11 16,12-3-10-16,14 0-3 15,17-3-13-15,15-6 8 16,16 0-24-16,9-7-4 16,7-7-2-16,-2-6 0 15,-9-1-12-15,-14 1-17 16,-17 6 11-16,-16 6 16 15,-17 3 2-15,-12 7 2 0,-10 2 23 16,0 3 0-16,-2 1-17 16,-2 3-8-16,-1 2 0 15,-4 2-10-15,-4 2-29 16,-4 0-66-16,-4 5-141 16,-12 9-35-16</inkml:trace>
  <inkml:trace contextRef="#ctx0" brushRef="#br0" timeOffset="203046.25">19759 2261 61 0,'0'0'42'0,"0"0"-15"16,0 0 55-16,0 0-12 16,0 0 19-16,0 0-15 15,0 0-21-15,37-31 0 16,-37 31-16-16,0 0 12 15,0 0-1-15,0 0-20 0,3 0-13 16,3 11 34-16,7 3-5 16,5 2-14-16,11 1 11 15,12 3-6-15,13 2-13 16,10 3-1-16,8 2-8 16,2 2-5-16,1 2-4 15,-2 2-4-15,0-3 0 16,5-1 1-16,20-4-1 15,11 1 1-15,12-4 5 16,3 1-6-16,-8-2 0 16,-16-1-10-16,-17-3 10 15,-25-4-9-15,-25-5 6 16,-16-3 1-16,-13-5 0 0,-4 0-15 16,0 0 3-1,-6 0 13-15,-12 0-7 0,-2 0 8 16,-2 0-67-16,-3-1-172 15,-2-5-148-15</inkml:trace>
  <inkml:trace contextRef="#ctx0" brushRef="#br0" timeOffset="203759.56">19708 2300 216 0,'0'0'172'0,"0"0"-162"15,0 0 18-15,0 0 26 16,0 0 15-16,0 0 13 16,0 28 19-16,3-5-26 15,9 6-31-15,6 8 10 16,10 8 2-16,14 5 2 15,12 2-17-15,17 1-7 16,14 0-4-16,10 0-12 16,12-4-13-16,1-2-3 0,1-7-2 15,0-7-5-15,0 0 4 16,-5-3-3-16,-8-5 1 16,-17-1-9-16,-20-5 2 15,-17-4 4-15,-15-3 1 16,-12-6 5-16,-9-2 0 15,-5-2-2-15,-1-2 2 16,0 1 0-16,0-1 8 16,0 0 1-16,0 0-2 15,0 0 1-15,0 0-3 16,2 0 1-16,-1 0-5 16,1 0-1-16,-2 0-16 15,0 0-44-15,0 0-101 0,0-7-230 16</inkml:trace>
  <inkml:trace contextRef="#ctx0" brushRef="#br0" timeOffset="204859.09">21365 663 641 0,'0'0'85'0,"0"0"5"0,0 0 4 16,0 0-34-16,0 0 0 15,0 0-36-15,-5-37-11 16,-11 37-13-16,-6 0-3 16,-8 6-3-16,-3 14 6 15,-1 5-3-15,4 2 0 16,6 3 2-16,8-3 0 16,7 2-6-16,5-5 4 15,4-4-8-15,4-3-20 16,14-3 11-16,7-2 5 15,3-2-12-15,2-3 20 16,-3 2 7-16,-5-1 1 16,-8 1 0-16,-4-1 0 15,-2 4-1-15,-2 0-2 0,-2 5 2 16,-1 3 0-16,-1 1 0 16,-2 1-3-16,0 2 3 15,-6-7 2-15,-12 0 1 16,-5-2-1-16,-7-6 1 15,-4-4 15-15,3-4-6 16,4-1-3-16,5 0-4 16,7-6-1-16,9-10-3 15,6-4-1-15,0-2-66 16,24-2-136-16,4 2-96 16</inkml:trace>
  <inkml:trace contextRef="#ctx0" brushRef="#br0" timeOffset="205302.76">21787 684 346 0,'0'0'96'16,"0"0"-53"-16,0 0 71 15,0 0-20-15,0 0-12 16,-85 85-48-16,73-57-8 15,5-1-17-15,7-3-3 16,0-5-6-16,15-2-3 16,10-7-8-16,6-5-5 15,2-5-16-15,0 0 1 16,-8-5-27-16,-8-12 51 16,-10-5 7-16,-4-2 18 15,-3 0-7-15,-3-2-8 0,-13 5 24 16,-5 5-27-1,-1 4-3-15,2 7-34 0,2 3-88 16,6 2-98-16</inkml:trace>
  <inkml:trace contextRef="#ctx0" brushRef="#br0" timeOffset="205703.92">21647 534 377 0,'0'0'53'0,"0"0"-42"0,0 0 42 16,0 0 26-16,0 0 18 15,0 0-6-15,-51 33-33 16,44-13-25-16,-1 2-16 15,1 1-3-15,-2 1-4 16,2 1 0-16,-3-1-1 16,1 3 3-16,2-1-1 15,3 1 2-15,4-1-5 0,0 4-5 16,0 1 3 0,1 0 2-16,11 0-4 15,0-5-2-15,0-1-2 16,3-7 0-16,-5-4-3 0,2-6-5 15,-4-2-7-15,-1-5-3 16,2-1-31-16,3 0-32 16,2 0-58-16,3-12-99 15,1-5-124-15</inkml:trace>
  <inkml:trace contextRef="#ctx0" brushRef="#br0" timeOffset="206028.48">22179 427 564 0,'0'0'62'0,"0"0"-62"0,0 0-16 16,0 0 16-16,0 0 30 15,0 0 12-15,9 76-8 16,3-42 4-16,5 6-9 16,-4 1-12-16,3 1-4 15,-5 2-6-15,-3-1-4 16,-4 1 4-16,-4 0-5 16,0-2 3-16,-7 2-5 15,-9-3-1-15,-6 0-3 0,-6-2-111 16,-11-5-153-1</inkml:trace>
  <inkml:trace contextRef="#ctx0" brushRef="#br0" timeOffset="206598.8">21493 1458 426 0,'0'0'147'0,"0"0"-78"16,0 0 83-16,0 0-81 16,0 0-31-16,0 0-15 15,2-10-16-15,-10 15-6 16,-8 12 0-16,-1 5-3 16,3 1 0-16,3 4 1 0,0 0-1 15,3-2 0-15,2-1-8 16,4-3-15-16,2-4-22 15,0-4 10-15,16-2-11 16,6-3 13-16,1 0 32 16,4-2-6-16,-1 2 7 15,-1-1 0-15,-4 3 3 16,-2 2-3-16,-5 0 0 16,-2 2 0-16,-5 1 0 15,-4 4-4-15,-3 3 0 16,0-2 4-16,-10 1 8 15,-11 1-5-15,-4-5-3 16,-2-2 0-16,-2-4 1 16,4-7-1-16,2-4 0 0,7 0-15 15,12-8-55-15,4-17-72 16,14-9-179-16</inkml:trace>
  <inkml:trace contextRef="#ctx0" brushRef="#br0" timeOffset="206940.47">21908 1385 92 0,'0'0'309'0,"0"0"-296"15,0 0 128-15,0 0-31 16,0 0-47-16,0 0-16 15,-12-24-17-15,5 39-7 16,1 7 1-16,2 8-6 16,4 4 11-16,0 2-12 15,0 5 6-15,0 1-7 16,0 7 8-16,0 1 5 16,0 1-5-16,0-2-2 15,0-5-15-15,0-7-5 16,0-6 2-16,7-7-4 15,5-9-17-15,4-4-88 16,-2-11-200-16,-1 0-111 0</inkml:trace>
  <inkml:trace contextRef="#ctx0" brushRef="#br0" timeOffset="207246.22">21821 1339 519 0,'0'0'161'16,"0"0"-160"-16,0 0 3 16,0 0 6-16,0 0-2 0,0 0 36 15,-34 53-7-15,25-17-17 16,3 1-3-16,0 7-8 15,0-5-3-15,2 2 2 16,-3 0 4-16,2 2 4 16,2-2-3-16,3 0-6 15,0-5-4-15,3-6-3 16,18-6-3-16,10-5-84 16,10-6-198-16,6-9-111 15</inkml:trace>
  <inkml:trace contextRef="#ctx0" brushRef="#br0" timeOffset="207513.78">22303 1506 139 0,'0'0'512'16,"0"0"-512"-16,0 0-1 15,0 0 1-15,0 0 15 16,0 0 18-16,-6 98-7 16,6-51 9-16,2 4-26 15,7 5-8-15,-5-1 6 16,-2-4-7-16,-2-2-11 16,-8-6 9-16,-17-1-46 15,-13-6-105-15,-9-7-47 16</inkml:trace>
  <inkml:trace contextRef="#ctx0" brushRef="#br0" timeOffset="208159.59">21837 2375 473 0,'0'0'150'0,"0"0"-130"0,0 0 155 16,0 0-102 0,0 0-39-16,0 0-1 0,-30-12-18 15,13 15-10-15,-4 13-2 16,3 4-3-16,3 1 2 15,6 6-2 1,1-1 1-16,3-1 0 0,5-1-2 16,0-7 0-16,0-3 0 15,9-2-4-15,3-2 5 16,2 0-6-16,0-1-4 16,0-1 9-16,1 4 0 15,0-3 0-15,4 5-6 16,5 4-16-16,1 1-46 15,-1 1-33-15,-3 2 18 16,-6-1 35-16,-9-1 7 0,-6 1 16 16,0-4 19-16,-18-2 7 15,-9-5 17-15,-3-3 57 16,-1-5-19-16,3-2-14 16,2 0-32-16,5-7-9 15,7-8-15-15,9-7-140 16,5-4-322-16</inkml:trace>
  <inkml:trace contextRef="#ctx0" brushRef="#br0" timeOffset="208528.18">22174 2414 258 0,'0'0'474'0,"0"0"-474"0,0 0 0 16,0 0 53-16,0 0-30 16,0 0 7-16,56 12 3 15,-33 3-27-15,-4 0-2 16,-6 0-4-16,-4 3-2 15,-4 1 1-15,-5 0 1 16,0 2 2-16,-5 0 3 0,-10 2 0 16,-4-1 2-16,-1 2 4 15,-2-2 15 1,1 0-8-16,8-3-9 0,5-4 1 16,8-4-3-16,0-3-5 15,8-1-2-15,17-7-2 16,8 0-108-16,4 0-261 15</inkml:trace>
  <inkml:trace contextRef="#ctx0" brushRef="#br0" timeOffset="208802.96">22215 2316 337 0,'0'0'235'0,"0"0"-231"16,0 0 89-16,0 0 13 16,0 0-40-16,0 0-15 15,-85 76-2-15,75-37-11 16,-2 5-21-16,6 3 4 16,0-1-8-16,4 0-4 15,2-3-9-15,0-6 0 16,3-2-1-16,20-9-42 15,9-7-159-15,10-11-210 0</inkml:trace>
  <inkml:trace contextRef="#ctx0" brushRef="#br0" timeOffset="209048.56">22669 2433 804 0,'0'0'54'16,"0"0"-48"-16,0 0 20 15,0 0-20-15,0 72 57 16,0-25-19-16,0 6-28 0,0 2-9 16,0 1-7-1,0-1 0-15,-11-3-15 0,-16-5-84 16,-14-8-186-16,-11-6-103 15</inkml:trace>
  <inkml:trace contextRef="#ctx0" brushRef="#br0" timeOffset="209615.6">21901 3087 619 0,'0'0'97'0,"0"0"-39"16,0 0 66-16,0 0-83 0,0 0-28 16,0 0 13-16,-72 0-1 15,57 11-21 1,0 4-3-16,5 2-1 0,2 1-1 15,4 0-1-15,2-1-8 16,2-1-1-16,0-2-14 16,0-5-4-16,12 3 5 15,3-5 1-15,6 1-27 16,6 1 3-16,4-1-41 16,2 3 4-16,0 6-33 15,-3 1-18-15,-2 4 2 16,-7 2 47-16,-9-1 66 15,-9 2 20-15,-3-6 76 16,-3-2 84-16,-20-3-38 16,-2-3-11-16,-2-5 22 0,-1-6-38 15,2 0-61-15,4 0-34 16,10-9-1-16,9-10-114 16,3-10-292-16</inkml:trace>
  <inkml:trace contextRef="#ctx0" brushRef="#br0" timeOffset="210114.73">22372 3178 317 0,'0'0'578'0,"0"0"-578"16,0 0 0-16,0 0 10 16,0 0-10-16,0 0 0 15,88-3 0-15,-68 11-6 16,-4 2-33-16,-7-1-30 16,-6 2 11-16,-3 2 24 15,0-1 17-15,-11-1 17 16,-4 0-4-16,-1 1 2 15,4 1-10-15,0-2-11 16,6-1-20-16,5 0-40 0,-1-2 28 16,2 1 42-16,0-1 13 15,0-2 3-15,0 2 33 16,0-2 39 0,5 3 35-16,6-1-16 0,4 3-39 15,6 1-33-15,-1 6-18 16,0 0-3-16,-2 4-1 15,-6 2 0-15,-4-1-2 16,-7 1 0-16,-1-3 1 16,-3-4 0-16,-13-4-7 15,-7-7 7-15,0-6-16 16,-1 0-116-16,1-9-100 16,1-16-194-16</inkml:trace>
  <inkml:trace contextRef="#ctx0" brushRef="#br0" timeOffset="210357.84">22361 3118 749 0,'0'0'78'15,"0"0"-31"-15,0 0 52 16,0 0-45-16,-91 84-8 15,84-40 12-15,7 2-31 0,0 3-19 16,9-3-8-16,12-3-1 16,12-7-27-16,7-6-103 15,8-12-176-15,5-9-318 16</inkml:trace>
  <inkml:trace contextRef="#ctx0" brushRef="#br0" timeOffset="210596.81">23015 3221 883 0,'0'0'72'0,"0"0"-60"16,0 0 2-1,0 0 17-15,36 80 38 0,-25-34-18 16,-3 7-22-16,-8 6-23 15,0 7-5-15,-8 4-1 16,-23-2-14-16,-18-6-53 16,-18-13-242-16,-17-12-415 15</inkml:trace>
  <inkml:trace contextRef="#ctx0" brushRef="#br0" timeOffset="211265.59">19672 3520 631 0,'0'0'180'16,"0"0"-158"-16,0 0 76 15,0 0-33-15,-110 55-18 16,79-6-2-16,1 14 4 16,7 7-15-16,5 4-12 15,9 0-3-15,9-8-7 16,0-7-10-16,15-11-2 16,20-13-6-16,14-14-52 15,10-12-142-15,7-9-312 16</inkml:trace>
  <inkml:trace contextRef="#ctx0" brushRef="#br0" timeOffset="211980.36">19881 3848 869 0,'0'0'96'0,"0"0"-83"15,-85-2 117-15,55 16-64 16,5 6-34-16,7 2-12 0,8 6-3 15,10 0-13-15,0 1-1 16,7-6-2-16,17-8-1 16,10-5-16-16,8-6-38 15,3-4-40-15,-1 0-13 16,-6-4-30-16,-10-11-8 16,-12-5 90-16,-10-4 55 15,-6 1 16-15,0 0 47 16,-12 2 25-16,-3 8-15 15,1 4 2-15,2 7-7 16,2 2-17-16,2 0-33 16,2 0-15-16,4 14 0 15,2 3-2-15,0 4-2 16,15 1 1-16,12-2-3 16,7-6-24-16,2-6-55 0,0-6-2 15,0-2-4-15,-2 0-20 16,-4-11 18-16,-6-6 71 15,-8-3-16-15,-10 0 35 16,-6 1 47-16,0 2 26 16,0 5-17-16,0 7-10 15,0 5 20-15,-3 0-54 16,-2 10 0-16,0 7 33 16,5 5-27-16,0 0-11 15,4 3-7-15,11-5 0 16,7-6 0-16,7-5-8 15,6-7-30-15,7-2 18 16,1-5-37-16,-1-15-61 16,-9-8 99-16,-5-7 19 0,-7-5 56 15,-6-7 11-15,-5-7 6 16,-3-6-10-16,-7-2 0 16,0 6-4-16,0 15-23 15,0 16-1-15,-4 15 11 16,-4 10-25-16,-4 16-20 15,-3 23-1-15,-3 12 17 16,3 13-6-16,5 5 0 16,2-2-6-16,4-1-1 15,2-6-4-15,2-7-26 16,0-11-123-16,12-17-286 0</inkml:trace>
  <inkml:trace contextRef="#ctx0" brushRef="#br0" timeOffset="212115.75">20449 3841 572 0,'0'0'478'16,"0"0"-478"-16,81-10-13 16,-1 3-52-16,16-4-407 15</inkml:trace>
  <inkml:trace contextRef="#ctx0" brushRef="#br0" timeOffset="-140492.97">10097 196 748 0,'0'0'3'0,"0"0"2"16,0 0 35-16,0 0 41 16,0 0-29-16,-101-43 17 15,65 42-6-15,-7 1-22 16,-6 0-16-16,-6 17-13 15,-6 7 5-15,-2 10-6 16,5 4 9-16,3 10-17 16,4 1 12-16,5 1-9 15,7 2-3-15,6 4-3 16,6 5 3-16,5 6-4 0,8 4 2 16,5 4 1-16,4 4-2 15,5 6 1-15,0 3 2 16,1 6-3-16,15 5-2 15,1 1 2-15,5 7 5 16,2 0-4-16,0 2-1 16,1 4 1-16,-1 0 2 15,-3 2 11-15,-3 5-8 16,-11 1-2-16,-7 1 5 16,-6-2-9-16,-27-8 0 15,-17-11 1-15,-14-16 2 16,-12-14-3-16,-8-14 8 0,-3-14 1 15,1-15 8-15,6-11-2 16,12-13 2-16,15-4-11 16,17 0-3-16,14-17-1 15,8-2-2-15,8 1-6 16,6 2-1-16,0 1 1 16,8 5-2-16,15 6-7 15,9 4 3-15,5 0 3 16,2 4 3-16,7 21-1 15,-6 11 6-15,-4 11 1 16,-4 10 2-16,-4 10-1 0,-7 6-1 16,-6 7 6-1,-2 3 1-15,-4 7 0 16,3 10 5-16,-5 3 4 0,1 7-3 16,-2 5-8-16,0-2 14 15,-2 2-7-15,2 3-10 16,-1 1 12-16,2-1-4 15,6 0-9-15,4 2 0 16,4-5 3-16,6-1-3 16,2-6 0-16,6-6 1 15,4-3-1-15,2-7 2 16,0-4 8-16,2-6-6 16,5-7-3-16,0-6-1 15,5-8-1-15,8-3 0 0,2-7 0 16,5 0-1-1,-5 0 2-15,-6-2-1 0,-3-2 2 16,-4-3-2-16,-2-3 1 16,4-2 1-16,5 0 3 15,4-5 0-15,5-1-1 16,5-3-3-16,2-5 6 16,5-2 6-16,-5-4-9 15,-7 0 0-15,-11-6-1 16,-19-1-2-16,-14-3-1 15,-13-6 0-15,-6-1 0 16,-3-1 0-16,0-1 6 16,0 0-3-16,0 0 5 0,0 0 4 15,0 0 4 1,0 0-1-16,0 0-11 0,0 0-4 16,0-6-33-16,-3-15-115 15,1-13-208-15</inkml:trace>
  <inkml:trace contextRef="#ctx0" brushRef="#br0" timeOffset="-125955.15">12941 995 9 0,'0'0'53'16,"0"0"5"-16,0 0 26 16,0 0-13-16,0 0-31 15,0 0-5-15,0 0 8 16,0 0 6-16,0-2-12 16,0 2-11-16,0 0-5 15,0 0 15-15,0 0 11 16,0 0 11-16,0 0 0 15,0 0-3-15,0 0-2 16,0 0-5-16,0 0-3 16,0 0-19-16,0 0-8 15,0 0-5-15,0 0-1 16,0 0 2-16,0 0 0 0,0 0-3 16,0 0-2-16,0 0-1 15,0 0 0-15,0 0 2 16,0 0 1-16,0 0 1 15,0 0 1-15,0 0 6 16,0 0 3-16,0 0-6 16,0 0-2-16,0 0 0 15,0 0-2-15,0 0-5 16,0 0-2-16,0 0-4 16,0 0 4-16,0 0-1 15,0 0 0-15,0 0 2 16,0 0 1-16,0 0 4 0,0 0-2 15,0 0-5-15,0 0-1 16,0 0-3-16,0 0 0 16,0 0 0-16,0 0 0 15,0 0 0-15,0 0 1 16,0 0-1-16,0 0 4 16,0 0 2-16,0 0-2 15,0 0 3-15,0 0-3 16,0 0 0-16,0 0 0 15,0 0-3-15,0 0 4 16,0 0-5-16,0 0 1 16,0 0-1-16,0 0 1 15,0 0-1-15,0 0-1 16,0 0 1-16,0 0 0 16,0 0-1-16,0 0-3 0,0 0-16 15,1 0-54-15,9 0-119 16,2 0-228-16</inkml:trace>
  <inkml:trace contextRef="#ctx0" brushRef="#br0" timeOffset="-124524.47">12966 1049 0 0,'0'0'106'0,"0"0"-56"15,0 0 6-15,0 0-4 16,0 0-8-16,0 0 1 15,0-1-3-15,0 1-22 16,0 0-6-16,0 0 11 16,0 0 16-16,0 0 11 15,0 0 3-15,0 0 2 16,0 0 6-16,0 0 0 16,0 0-13-16,3 0-13 15,-3 0-6-15,0 0-7 16,0 0-12-16,0 0-3 0,0 0 0 15,0 0-3-15,0 0-1 16,0 0-4-16,0 0-1 16,0 0 1-16,0 0 0 15,0 0 1-15,0 0 2 16,0 0-1-16,0 0 2 16,0 0-1-16,0 0-2 15,0 0 1-15,0 0-3 16,0 0-2-16,0 0 0 15,0 0-3-15,0 0-15 16,0 0-30-16,0 0-37 16,0 0-74-16,6 0-51 15,1 0 13-15</inkml:trace>
  <inkml:trace contextRef="#ctx0" brushRef="#br0" timeOffset="-123509.83">12969 1001 18 0,'0'0'27'16,"0"0"66"-16,0 0 1 16,0 0-2-16,0 0-9 15,0 0-11-15,0 0-3 16,0 0 5-16,0 0-2 16,0 0-5-16,0 0-17 15,0 0-9-15,0 0-5 16,0 0-2-16,0 0 2 0,0 0 2 15,0 0 4 1,0 0-9-16,0 0-6 0,0 0-7 16,0 0-4-16,0 0-1 15,0 0-7-15,0 0-2 16,0 0 0-16,0 0-6 16,5 0 0-16,9 0 13 15,4 4 3-15,6 0-7 16,3 0-3-16,4 1-5 15,4 2 0-15,-1-2 3 16,3-1-4-16,-6 2 0 16,-2-1 0-16,-5 1 0 15,-3-1-3-15,-4 0 4 16,-2-1-1-16,2-1 2 16,-4 2-2-16,2-2 0 0,-3 0 4 15,-1 2-4-15,0-4 0 16,0 4 1-16,-2-3-1 15,3-1 2-15,0-1-4 16,2 0 5-16,3 0-2 16,-1 0-1-16,-1 0 1 15,0 0 0-15,-4 0 1 16,-4 2-2-16,-4-2 0 16,0 0 2-16,-3 0-1 15,0 0 5-15,0 0 12 0,0 0 2 16,0 0-2-16,0 0 2 15,0 0-5-15,0 0-1 16,0 0-6-16,0 0-2 16,0 0-6-16,0 0 0 15,0 0-5-15,0 0-31 16,0 0-37-16,-12 0-59 16,-3 0-295-16</inkml:trace>
  <inkml:trace contextRef="#ctx0" brushRef="#br0" timeOffset="-122900.55">13495 1134 128 0,'0'0'263'0,"0"0"-247"16,0 0 37-16,0 0 77 16,0 0-64-16,0 0-9 15,-28-13 10-15,25 13-46 16,-3 6-18-16,0 8 19 15,-1 2 15-15,4-1-8 16,1-3-3-16,2-4-13 16,0-3-13-16,0-1-7 15,6-3 2-15,8-1 5 16,2 0 3-16,5-10 19 0,-8-7-20 16,-2-1 15-16,-7-1-8 15,-4 4-7-15,0 2 2 16,0 5-2-16,0 4 12 15,-4 2-1-15,-4 2-13 16,-4 0-6-16,-2 7-7 16,0 7-59-16,5 3-208 15,5-5-156-15</inkml:trace>
  <inkml:trace contextRef="#ctx0" brushRef="#br0" timeOffset="-122264.39">13342 1339 333 0,'0'0'229'16,"0"0"-223"-16,0 0 54 0,0 0 65 16,0 0-57-16,0 0-25 15,-6 3-8-15,6 2-29 16,0 4-4-16,0 1 6 15,0 0-5-15,3-1-3 16,3-3 3-16,-2-2-7 16,-1-1 2-16,2-3-1 15,-4 0-13-15,2 0 16 16,-1 0 16-16,-1-7 14 16,-1-4-17-16,0-3-3 15,0 3 16-15,-1 2-5 16,-5 2 7-16,1 5-13 0,2 2-5 15,2 0-5-15,-2 0-5 16,0 2-6-16,-3 8 3 16,3 2 3-16,3-3-4 15,0-3-5-15,0 3-10 16,3-9-5-16,9 0-9 16,-2 0 33-16,-2 0 1 15,-1-9 7-15,-3-8 7 16,-2-3 7-16,-2 1 2 15,0 5-5-15,0 4 7 16,0 5 3-16,0 3-16 16,-5 2-11-16,-3 0-2 15,-6 2-13-15,4 9-25 16,-1 0-117-16,8-4-289 16</inkml:trace>
  <inkml:trace contextRef="#ctx0" brushRef="#br0" timeOffset="-121038.14">12659 1206 487 0,'0'0'121'0,"0"0"-117"15,0 0 79-15,0 0 17 16,0 0-49-16,0 0-6 15,0-4-25-15,4 4-17 16,12 3 11-16,4 10 8 16,2-1 0-16,2 4-9 15,1-1 4-15,1 3-14 0,-1-1 4 16,2-3-5-16,0 1 2 16,-5-3-2-16,-1 0-2 15,-6-5 1 1,0 0-1-16,-6-3 0 0,-2-2 0 15,-2-1 3-15,1-1-3 16,-3 0 2-16,-2 0 4 16,1 0-2-16,-2 0-1 15,1 0 0-15,-1 0-1 16,0 0 2-16,0 0-1 16,0 0-2-16,0 0 1 15,0 0-2-15,0 0 0 16,0 0 1-16,0 0-1 15,0 0-1-15,0 0-1 0,0 0 2 16,0 0 0-16,0 0-8 16,0 0 3-16,0 0 5 15,0 0 1-15,0 0 0 16,0 0 3-16,0 0-1 16,0 0 2-16,0 0-4 15,0 0-1-15,0 0 0 16,0 0 0-16,0 0 1 15,0 0 2-15,0 0-1 16,0 0 2-16,0 0-4 16,0 0-3-16,0 0-1 15,0 0-9-15,0 0-19 16,5 0-18-16,1 0 33 0,3 0 11 16,-1 0 3-16,-3-1 5 15,0 1-2-15,-5-2 2 16,0 1 6-16,0 1-3 15,0-2-5-15,0 1-1 16,0 1 0-16,0 0 0 16,0 0 0-16,0 0-48 15,0 0-186-15,-2 0-125 16</inkml:trace>
  <inkml:trace contextRef="#ctx0" brushRef="#br0" timeOffset="-120557.08">12955 1596 422 0,'0'0'53'15,"0"0"-44"-15,0 0 48 16,0 0-8-16,0 0 55 16,0 0-16-16,0 0-50 15,-7 67-23-15,7-57-11 16,0-3-4-16,0-4-5 0,3-3 4 16,6 0 1-16,0 0 2 15,1 0 0-15,-1-10 5 16,-3-4-3-16,-6 1 1 15,0 2-5-15,0 3 0 16,0 4 20-16,-4-1 9 16,-2 0-6-16,1 2-11 15,1 1 7-15,3 1 6 16,-1 1-5-16,2 0-9 16,0 0-9-16,0 0-2 15,0-1-6-15,0 1-8 16,0 0-1-16,0 0-11 15,-3 0-51-15,-6 0-228 0</inkml:trace>
  <inkml:trace contextRef="#ctx0" brushRef="#br0" timeOffset="-119806.08">12254 2068 232 0,'0'0'116'0,"0"0"-66"0,0 0 104 16,0 0-48-1,0 0-18-15,0 0-27 0,8-22-30 16,10 15-24 0,3-3 2-16,6-2-2 0,2 1-3 15,3-2 0-15,-1 3 7 16,3-5 0-16,-1 3 1 15,-3-5-10-15,-2 5 9 16,-1-3-2-16,-3 1 3 16,-2 2 1-16,-2 3-2 15,-1-1 2-15,-5 1-5 16,-1 3-1-16,-7 2 6 16,-3 3-7-16,-1 1 10 15,-2 0 4-15,0 0-5 16,0 0-11-16,0 0-3 15,0 0-2-15,0 0-2 0,0 0-45 16,0-2-75-16,0 1-164 16,0-2-315-16</inkml:trace>
  <inkml:trace contextRef="#ctx0" brushRef="#br0" timeOffset="-119229.24">12682 2034 586 0,'0'0'8'16,"0"0"-4"-16,0 0 18 16,0 0-13-16,0 0 26 15,0 0 47-15,0 42-24 16,0-29-33-16,0-4 1 0,5 2-13 15,-2-5 1-15,5-2-3 16,0-2-11-16,4-2-11 16,3 0 11-16,3 0 0 15,-3-10 0-15,-5-3-8 16,-7 0 8-16,-3 1-3 16,0 1 3-16,0 2 36 15,-7 2-2-15,-2 5-5 16,0 2-2-16,0 0-19 15,-3 0-2-15,0 2-6 16,5 9 0-16,1-3 0 16,6 0-4-16,0-3-8 15,0-2-34-15,0 0 4 16,6-3-13-16,3 0 0 16,-2 0 7-16,-4 0-75 0,-3 0-61 15,0 0-108-15</inkml:trace>
  <inkml:trace contextRef="#ctx0" brushRef="#br0" timeOffset="-118542.7">12423 2750 162 0,'0'0'63'0,"0"0"-44"15,0 0-14-15,0 0 66 16,0 0-28-16,0 0 54 16,-66-17 9-16,66 16-32 15,0-2-34-15,0-3 24 16,2-3-11-16,4-1-31 16,6-5 2-16,0-1 2 15,2-6-6-15,0-5 21 16,4 0-16-16,0-6 0 0,4 1 1 15,2 3-6 1,1 2-14-16,1 3 7 0,-1 3-11 16,-4 4 6-16,1 2-4 15,-7 0 3-15,0 3 10 16,-1 0-3-16,-4 1 2 16,3 1-7-16,-5 2-4 15,0 3-1-15,-3 0-2 16,-3 3-2-16,-2 2 0 15,0 0-2-15,0 0-8 16,0 0 0-16,0 0-36 16,0 0-52-16,-2 5-82 15,-3 1-136-15</inkml:trace>
  <inkml:trace contextRef="#ctx0" brushRef="#br0" timeOffset="-117694.15">12754 2561 377 0,'0'0'206'0,"0"0"-201"15,0 0 89-15,0 0 27 0,0 0-62 16,0 0-4-16,-18 46-11 15,18-33-17-15,6 2-9 16,5-2-9-16,2-3-3 16,-1-1-6-16,6-6 3 15,3-3-1-15,4 0-4 16,2-7-19-16,-5-5-11 16,-7-4 1-16,-7 1 28 15,-7 0-2-15,-1 2 10 16,0 5-4-16,0 2 30 15,-7 6 23-15,-4 0-27 16,-3 0-10-16,0 1-1 16,3 8 2-16,4 0-8 15,4-5-10-15,3 0-5 0,0-4 2 16,0 1-8-16,0-1-7 16,3 0 13-16,6 0 5 15,-3-4 0-15,-3-5-14 16,-3 4-17-16,0 5-64 15,-3 0-183-15,-9 0-351 16</inkml:trace>
  <inkml:trace contextRef="#ctx0" brushRef="#br0" timeOffset="-116847.12">12505 3427 400 0,'0'0'243'0,"0"0"-166"16,0 0 111-16,0 0-88 16,0 0-53-16,0 0-5 15,0-66-3-15,14 46-26 16,0-2-7-16,1-3 3 15,0-1-1-15,-1-1 4 16,-1 0 7-16,1-2-1 16,0 3-7-16,-2-3-8 15,0 2 0-15,2 0-1 16,-4-1-1-16,2 3-1 16,-3-1 0-16,2 4 0 0,-1 5-1 15,-3 3 0-15,-1 1 1 16,-1 3 2-16,-4 3-2 15,2 1 2-15,-1 3-1 16,-2 0-1-16,0 1 3 16,0 2 2-16,0 0-5 15,0 0 0-15,0 0-1 16,0 0 0-16,0 0 0 16,0 0-7-16,0 0-1 15,0 0-21-15,0 0-40 16,0 0-76-16,0 0-140 0,1 0-167 15</inkml:trace>
  <inkml:trace contextRef="#ctx0" brushRef="#br0" timeOffset="-116338.29">12996 3060 680 0,'0'0'225'15,"0"0"-220"-15,0 0 82 16,0 0-27-16,0 0-45 16,0 0 9-16,-22 41-5 0,22-29-14 15,0 2-5 1,0-7-1-16,11-4-5 15,3-3-9-15,2 0 5 16,-1-5 10-16,-2-9 0 0,-4-3 1 16,-6 0 0-16,-3 3 2 15,0 4-2-15,0 3 8 16,-3 4 12-16,-6 3-7 16,-4 0-14-16,-2 0-1 15,-1 3-10-15,1 8-55 16,0-2-117-16,10-5-392 15</inkml:trace>
  <inkml:trace contextRef="#ctx0" brushRef="#br0" timeOffset="-115556.99">12793 3732 305 0,'0'0'234'16,"0"0"-205"-16,0 0 119 16,0 0-9-16,0 0-59 15,0 0-17-15,-1 0 6 16,1 0-14-16,0 0-10 16,4-11-10-16,5-5-17 15,4-5-12-15,4-4-1 16,1-2-5-16,1-3 1 0,2-1-1 15,-3 2 0 1,1 0 0-16,0 4-1 16,-4 4-3-16,0 4 3 0,-4 3 1 15,-2 1 2-15,-2 3-2 16,2 0 0-16,-3 3-1 16,-1 0 1-16,-2 2 1 15,-2 2 0-15,-1 3-1 16,0 0-5-16,0 0 2 15,0 0-8-15,0 0-22 16,0 0-44-16,0 0-93 16,6-3-262-16</inkml:trace>
  <inkml:trace contextRef="#ctx0" brushRef="#br0" timeOffset="-115165.68">13339 3395 622 0,'0'0'100'15,"0"0"-97"-15,0 0 57 0,0 0 10 16,0 0-19-16,0 0-11 15,-17 76-21-15,17-64-14 16,0-4-3 0,8-4-2-16,8-4-9 0,4 0 5 15,2 0 0-15,0-12-4 16,-7-3 3-16,-3-2 5 16,-10 2 4-16,-2-1 17 15,-2 4 18-15,-14 4-2 16,-2 3-2-16,-5 5 0 15,1 0-15-15,-3 0-15 16,1 0-5-16,6 3-9 16,6 4-103-16,11-3-260 15</inkml:trace>
  <inkml:trace contextRef="#ctx0" brushRef="#br0" timeOffset="-114401.12">13126 4356 657 0,'0'0'39'0,"0"0"-20"16,0 0 144-1,0 0-103-15,0 0-35 0,0 0 8 16,-11-63-3-1,11 41-1-15,0-5-2 0,2-4 9 16,-2-2-11-16,0-7-7 16,0-1-6-16,0-1-4 15,1 3-3-15,2 10 3 16,0 7-3-16,-1 8 2 16,2 3-6-16,-3 3 1 15,1 2-2-15,1-1 0 16,1 0 0-16,-2 2 0 15,1 2 0-15,-2-1 1 16,-1 4-1-16,0 0-2 16,0 0-11-16,0 0-36 15,2 0-68-15,6 0-97 16,3-5-270-16</inkml:trace>
  <inkml:trace contextRef="#ctx0" brushRef="#br0" timeOffset="-113988.02">13418 3933 623 0,'0'0'107'0,"0"0"-105"0,0 0 73 15,0 0 3-15,-24 81-7 16,24-67-30-16,0-4-17 16,0-3-19-16,9-5-5 15,7-2-7-15,5 0-1 16,0-13-11-16,0-3 3 16,-5-1-1-16,-10 0 14 15,-6-3 3-15,0 1-1 16,-1 0 1-16,-11 6 6 15,2 5 10-15,-1 3 8 16,-1 4 16-16,0 1-21 16,0 0-11-16,-1 7-8 0,1 7 0 15,-1 4-1-15,2 2-37 16,6 3-96-16,5-3-288 16</inkml:trace>
  <inkml:trace contextRef="#ctx0" brushRef="#br0" timeOffset="-113246.68">13346 4703 86 0,'0'0'199'0,"0"0"-104"15,0 0 50-15,0 0-21 16,0 0-39-16,0 0 9 16,-16 0-17-16,16 0-20 15,0 0 6-15,0-4-14 16,0-4-17-16,0-3-8 16,0-3-6-16,4-1-9 15,8-5-3-15,0-2-5 16,0-3 3-16,0-4 0 0,-3 0 0 15,-1 0-1 1,-1 0-1-16,-3 6-2 0,-1 3 7 16,0 4-7-16,-1 4 11 15,-1 1 0-15,1-1-7 16,-1 1 2-16,1 1-2 16,-1-1-2-16,1-1 2 15,-1 1-1-15,1 1-2 16,-2 0 0-16,4 3-1 15,-4 1 0-15,2 4 1 16,-2 2 0-16,0-2-1 16,0 2-1-16,0 0-1 0,0 0 1 15,0 0-1 1,0 0-13-16,0 0-30 16,1 0-54-16,5 0-109 0,2-5-341 15</inkml:trace>
  <inkml:trace contextRef="#ctx0" brushRef="#br0" timeOffset="-112870.22">13643 4195 562 0,'0'0'75'0,"0"0"-69"16,0 0 96-16,0 0 7 15,0 0-52-15,0 0-2 16,-15 76-32-16,15-65-17 16,5-2-6-16,11-9-1 15,4 0-10-15,2-2-6 16,0-13 4-16,-4-4 5 15,-6 2 8-15,-11-4 5 16,-1 4 0-16,0 4 20 16,-11 3-3-16,-6 6 3 15,-5 4-7-15,-3 0-18 16,-1 0 0-16,2 10-18 0,6 2-109 16,9-3-307-16</inkml:trace>
  <inkml:trace contextRef="#ctx0" brushRef="#br0" timeOffset="-108235.2">19845 1980 326 0,'0'0'19'15,"0"0"-18"-15,0 0 96 0,0 0-15 16,0 0-4-16,0 0-10 15,0 0-10-15,-6 0-27 16,6 0-14-16,0 0 9 16,0 0 8-16,0 0 14 15,0 0 3-15,0-4-9 16,0-5-32-16,0 1 3 16,0-1 12-16,0 1-6 15,0-1 1-15,0-1-10 16,1 3 12-16,4-1-16 15,0-2-1-15,1 1-1 16,1-2-4-16,0 0 9 16,-1-1 1-16,-1-1-6 15,-2 1 6-15,-2 0 8 16,-1-4 1-16,2 3-2 0,-2 1-2 16,0 0 2-16,0 3-6 15,1 2 7-15,1 1-7 16,2-2 2-16,2-1-7 15,-1-4 0-15,-1-3-5 16,1 1 4-16,-1-2 2 16,-1 1-2-16,0 2-1 15,-1 3 9-15,-1 4-3 16,2 0 4-16,-3 5-4 16,3 0-2-16,-2-3-5 15,4 0-3-15,1-1 0 16,2 0-2-16,2-5-1 15,0 2 3-15,-1-5 0 0,0-2 3 16,-4 3 0-16,-1 1-2 16,-2 1 0-16,-1 5 2 15,1-1 4-15,-2 3-4 16,1-1 2-16,2-3-4 16,0-2-1-16,2-4 0 15,2-5-1-15,-1 0 3 16,2 0-3-16,-2 1 2 15,1 4 0-15,-4 3 2 16,-2 4 7-16,1 6 2 16,-2 0-2-16,0 1-6 15,0 0 3-15,1-2 0 0,1-1 0 16,1 0 0-16,0-4-6 16,3 0 0-16,-2-3-1 15,2 3 0-15,-3 2 0 16,-1 2 1-16,-1 1-1 15,-1 2 0-15,0 0-1 16,0 0 0-16,0 0-1 16,0 0 1-16,0 0-5 15,0 0-2-15,0 0-8 16,2 0-13-16,-2 0-17 16,1 0-27-16,2 0-19 15,3-5-67-15,2-2-331 16</inkml:trace>
  <inkml:trace contextRef="#ctx0" brushRef="#br0" timeOffset="-107495.09">20342 1538 282 0,'0'0'403'0,"0"0"-389"0,0 0 46 15,0 0 69-15,0 0-85 16,0 0-27-16,-60 15-3 16,59-4 2-16,1 2 1 15,0-1-9-15,0 0 0 16,0-6-8-16,0 0 0 16,3-4-4-16,7-2-2 15,0 0 0-15,1-2 6 16,-1-10 5-16,-4-3 5 15,-3-4-4-15,-3 2-2 16,0 1 5-16,-1 2 11 16,-7 3 0-16,0 4-4 15,3 5-2-15,3 2 1 0,-2 0-15 16,-1 4-2-16,1 12-3 16,-2 4 3-1,6 0 2-15,0-1 0 0,0-4-1 16,4-6-2-16,4-5-5 15,-2-4-3-15,0 0 7 16,4-3 4-16,-1-15 11 16,-1-6 2-16,-2 1-5 15,-5 1 0-15,-1 3 0 16,0 8-8-16,0 2-5 16,0 7-3-16,0 2-20 15,-7 0-86-15,-2 1-273 0</inkml:trace>
  <inkml:trace contextRef="#ctx0" brushRef="#br0" timeOffset="-106174.15">20146 1313 288 0,'0'0'69'16,"0"0"-23"-16,0 0 49 0,0 0-26 15,0 0-41 1,0 0-15-16,0 6 5 0,-1-2 0 15,-1 0-2 1,1-1-3-16,1-1-1 0,0-1-8 16,0-1 0-16,0 0 1 15,0 0-1-15,0 0 2 16,0 0-3-16,0 0 1 16,0 0-1-16,0 0-1 15,0 0-2-15,-3-3 0 16,2-2-9-16,-2 0 9 15,0 4-1-15,-2 1-5 16,0 0 5-16,-1 0-2 16,-2 0 2-16,-1 3 1 0,0 5 2 15,4-2 5-15,-1 0-2 16,5-1-3-16,1 0 0 16,0-4-2-16,0 1 0 15,0-2-10-15,0 0-4 16,1 0 14-16,10 0 14 15,-4 0 1-15,-1-5-6 16,-1 1-1-16,-4 2 5 16,-1 0 13-16,0 2 22 15,0 0-18-15,0 0-23 16,0 0 10-16,0 0-5 16,0 0-8-16,0 0-4 15,0 0-1-15,0 0-1 0,0 0 1 16,0 0 1-16,0 0 0 15,0 0 3-15,0 0-2 16,0 0-1-16,0 0 1 16,0 0-1-16,0 0 0 15,0 0 0-15,0 0 1 16,0 0-2-16,0 0 0 16,0 0-4-16,0 0 3 15,0 0-4-15,0 0 5 16,0 0-2-16,0 0-4 15,0 0-9-15,0 0-25 16,0 0-63-16,0 0-62 0,0 0-83 16</inkml:trace>
  <inkml:trace contextRef="#ctx0" brushRef="#br0" timeOffset="-105068.8">20163 2215 130 0,'0'0'240'0,"0"0"-227"0,0 0 89 15,0 0 11-15,0 0-20 16,0 0 3-16,4-49-35 15,4 38-30-15,-1-2-1 16,1-3-2-16,-2-1 16 16,2-3-6-16,0-1-10 15,0-1-11-15,-1-1-6 16,3 2-2-16,-2 4-7 16,1 2 1-16,1 1 4 15,-4 4-6-15,2 0 0 16,-2 2-1-16,1 0 0 0,0 0 1 15,-2-1-2 1,-2 1 3-16,0 1 1 0,-2 0-3 16,-1 3-2-16,0-1 1 15,0 2 1-15,0 3 5 16,0 0-1-16,0-2-1 16,0 2-3-16,0 0 0 15,0 0-1-15,0 0-6 16,0 0-15-16,0 0-46 15,2 0-75-15,3 0-199 16,3 0-124-16</inkml:trace>
  <inkml:trace contextRef="#ctx0" brushRef="#br0" timeOffset="-104662.72">20494 2073 784 0,'0'0'21'0,"0"0"-18"16,0 0 10-16,0 0 26 15,0 0-9-15,0 0-5 16,-15 43-8-16,15-40-12 16,4-1-4-16,9-2-2 15,-2 0-1-15,1-2 2 16,0-8 2-16,-3-4 2 16,-4-1 0-16,-5 0-2 15,0 1 4-15,0 2 6 16,0 2 15-16,-5 6-4 15,2 2-11-15,-4 2-12 16,-1 0-3-16,-2 0-10 16,-2 11-56-16,4-1-152 15,4 5-177-15</inkml:trace>
  <inkml:trace contextRef="#ctx0" brushRef="#br0" timeOffset="-104096.02">20339 2430 16 0,'0'0'239'0,"0"0"-234"15,0 0 36-15,0 0 32 16,0 0-20-16,0 0 25 15,10 0 34-15,5 0-40 16,0 0-33-16,7 0 2 16,4-7-10-16,2 3-16 15,2-1-2-15,1 4-7 0,-1 1-2 16,1 0-3-16,-4 0 2 16,-2 0-3-16,-3 0 1 15,-3 0-1-15,-5 0 8 16,0 0 11-16,1 0 14 15,0-4 1-15,0 1-9 16,0-1-9-16,-2 1-2 16,1 0-4-16,-5 3-8 15,0 0-2-15,-1 0-3 16,-2 0 0-16,1 0 1 16,-3 0 1-16,1 0 0 15,-1 0-1-15,3 0-10 0,1 0-39 16,-1 1-154-1,0 1-249-15</inkml:trace>
  <inkml:trace contextRef="#ctx0" brushRef="#br0" timeOffset="-103713.28">20819 2660 502 0,'0'0'69'0,"0"0"-67"15,0 0 104-15,0 0-5 16,0 0-10-16,0 0-17 16,-9 42-36-16,9-34-16 15,0-2-15-15,3-1-4 16,6-5-3-16,2 0 0 15,3 0 0-15,1-7 0 16,0-6-3-16,-4-4 2 16,-8-2 1-16,-3 2 0 15,0 3 12-15,-6 4 16 16,-10 6-8-16,-3 4-12 16,-4 0-7-16,-1 0-1 15,4 4-9-15,4 9-59 16,8 1-132-16,5 0-238 0</inkml:trace>
  <inkml:trace contextRef="#ctx0" brushRef="#br0" timeOffset="-103121.85">20173 2803 94 0,'0'0'185'0,"0"0"-151"0,0 0 116 16,0 0 1-1,0 0-20-15,0 0-12 0,3-22-47 16,11 21-19-16,5 1-11 15,6 0-10-15,8-3-8 16,6-2-10-16,4 2-10 16,5-3-1-16,-2 0-3 15,5 1-3-15,0-1 1 16,-3 0 2 0,-5 1-8-16,-11 3 5 0,-8 1 0 15,-12-1 3-15,-6 1 3 16,-4 1-2-16,-2 0 9 15,0 0 11-15,0 0-6 16,0-2-6-16,0 2-6 0,3 0-3 16,1-1 0-1,-1 1-4-15,-2 0-6 0,2-2-6 16,-3 2-16-16,0 0-51 16,0 0-63-16,0 0-153 15,0 0-21-15</inkml:trace>
  <inkml:trace contextRef="#ctx0" brushRef="#br0" timeOffset="-102812">20755 2724 493 0,'0'0'256'0,"0"0"-248"0,0 0 90 15,0 0-28-15,0 0-54 16,0 0 8-16,-21 11-4 16,21-6-17-16,0-2-2 15,5-2-2-15,8-1 1 16,-1 0-5-16,-3 0 5 16,-4-9 5-16,-3 1 0 15,-2-1-5-15,0 1 4 16,-9 3-3-16,-3 2-1 15,-5 3-6-15,1 0-44 16,-1 0-139-16,3 8-143 16</inkml:trace>
  <inkml:trace contextRef="#ctx0" brushRef="#br0" timeOffset="-102377.67">20621 2973 558 0,'0'0'78'15,"0"0"39"-15,0 0 26 0,0 0-82 16,0 0-35-16,0 0-8 16,0 19 9-16,0-14-19 15,0 1-5-15,1-5-3 16,11-1-1-16,2 0 1 16,8 0 0-16,3-12-8 15,-1-3-13-15,-9-2 6 16,-6 1 15-16,-7 0 2 15,-2 5-2-15,0 2 20 16,-5 6 19-16,-7 3-16 0,-7 0-12 16,-1 0-2-1,2 0 1-15,2 3-10 0,9 1 0 16,5 1-10-16,2-1-64 16,0-3-98-16,5-1-201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16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5202,'0'0'7623,"4"11"-6930,29 28 77,2-1 0,76 64-1,-72-70-386,-3 2-1,0 1 1,40 54-1,48 68 311,-29-40-303,11 4-116,-1-2-3,-67-66-177,48 90 1,-86-143-116,0 0-1,0 1 1,0-1-1,0 0 1,0 1-1,0-1 1,0 0 0,0 1-1,0-1 1,0 0-1,-1 1 1,1-1-1,0 0 1,0 1-1,0-1 1,0 0 0,-1 0-1,1 1 1,0-1-1,0 0 1,-1 0-1,1 1 1,0-1-1,0 0 1,-1 0 0,1 0-1,0 1 1,-1-1-1,1 0 1,0 0-1,-1 0 1,1 0 0,0 0-1,-1 0 1,1 0-1,0 0 1,-1 0-1,1 0 1,0 0-1,-1 0 1,1 0 0,0 0-1,-1 0 1,1 0-1,0 0 1,-1 0-1,-25 0-2936,21 0 1604,-27 0-7634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24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365 310 1697,'-5'-1'7741,"-19"-7"-7062,-9-15 230,2-1 0,1-2 0,1 0 0,-27-33 1,-54-45 175,75 73-572,29 27-196,1 0-840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26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39 808 4434,'0'0'8161,"-2"-7"-7216,-12-73 114,3 0 1,-1-95 0,14-168-1123,-2 337 50,0-1 1,1 0 0,0 0 0,0 0 0,1 1 0,0-1 0,0 1-1,0-1 1,1 1 0,0 0 0,4-6 0,-5 8 0,0 1 0,1 1 0,-1-1 0,1 0 0,0 1 0,0-1 0,0 1-1,0 0 1,0 0 0,1 0 0,-1 0 0,0 1 0,1 0 0,0-1 0,-1 1 0,1 0 0,0 1 0,-1-1 0,1 0 0,0 1 0,4 0 0,1 0 7,0-1 0,0 2-1,0-1 1,-1 1 0,1 1 0,0-1 0,0 2 0,-1-1 0,0 1 0,1 0 0,-1 1 0,0 0 0,0 0-1,-1 1 1,0 0 0,1 0 0,-1 1 0,-1-1 0,1 2 0,-1-1 0,10 14 0,-7-4 10,-1 0 0,0 0 0,-1 0 0,0 1 0,-2 0 0,0 1 0,3 19 0,11 131 298,-15-115-297,19 131 30,-5-106-7254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27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3217,'0'0'6041,"0"0"-5950,0-1 1,0 1 0,0-1 0,0 1-1,-1 0 1,1-1 0,0 1 0,0-1-1,0 1 1,0-1 0,0 1 0,1-1-1,-1 1 1,0 0 0,0-1 0,0 1-1,0-1 1,0 1 0,0-1 0,1 1 0,-1 0-1,0-1 1,0 1 0,1 0 0,-1-1-1,0 1 1,1 0 0,-1-1 0,0 1-1,1 0 1,-1-1 0,1 1 0,360-40 1742,-328 38-1809,-13 1-130,10-1-3784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19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876 28 4322,'0'0'3490,"-4"-18"-1279,-17 14-1786,1 2 0,-1 0 0,0 1 1,1 0-1,-28 4 0,-12 0 42,38-3-404,-1 0 0,1 2 0,0 1 1,1 1-1,-1 0 0,-34 13 1,22-5 144,0 1 0,1 2 0,0 1 0,1 2 0,1 1 0,1 1 0,0 2 0,2 1 0,1 1 0,-25 28 1,48-46-192,-4 2 38,0 1 0,1 0 0,1 0-1,0 0 1,0 1 0,0 0 0,1 0 0,1 1-1,-5 14 1,-2 17 228,2 1 0,1 0 0,-3 87-1,12-119-273,0 1-1,1-1 0,0 0 1,0 1-1,2-1 1,-1 0-1,1 0 0,1-1 1,0 1-1,1-1 0,-1 0 1,10 10-1,12 14 59,59 59 0,-68-75-67,14 9 24,2 0 0,1-2 0,1-2 0,1-2 0,1 0 0,52 18 0,-46-23-2,-1-2-1,2-2 1,-1-2 0,2-1-1,60 2 1,235-8 69,-284-4-88,-30 1 3,1-1-1,-1-2 1,0 0-1,0-2 1,0-1 0,-1-1-1,0-1 1,0-2-1,-1 0 1,0-2-1,-1 0 1,41-29-1,-50 30 54,-1 0 0,0 0-1,-1-2 1,0 1 0,-1-2-1,-1 0 1,0 0 0,0-1 0,-2 0-1,0-1 1,0 0 0,-2 0-1,0-1 1,-1 0 0,0 0-1,-2 0 1,0-1 0,-1 0-1,-1 0 1,1-28 0,-2 33 43,-1 0 1,0 0-1,-1 0 1,0 0-1,-1 0 1,-1 0-1,0 1 1,0-1-1,-1 1 1,-1 0-1,-6-13 1,-8-4-47,0 0 0,-2 1 0,0 1 0,-2 1 0,-2 1 0,0 1 0,-1 2 0,-40-28 0,32 27-36,-2 1 0,0 1 0,-1 2 1,-1 2-1,-1 1 0,-70-17 0,48 19-568,-2 3 1,1 2 0,-112 1-1,162 8-104,1 2 0,-1-1 0,1 1-1,0 1 1,0 0 0,0 1 0,0 0 0,-18 10 0,-11 6-4649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20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2385,'0'0'9810,"14"3"-7401,25 4-1874,1-2 0,-1-1 0,1-2 1,66-5-1,-15 1-410,-31 1-80,11 1-168,-20 1-6564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2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4178,'2'3'8645,"10"17"-7699,-6 3-161,-1 0 0,-1 0 0,1 41 0,-3-40-532,0 0 0,1 0-1,11 39 1,29 54 291,-42-112-165,-2 0-1429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22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1462 944,'3'0'13566,"12"-12"-13413,36-55-62,-34 47 14,-1-1 1,26-44 0,-12 4 306,18-32 376,59-88-1,174-311 114,-253 439-790,67-110 326,-8 20-23,-67 103-259,-18 34-119,0 0 0,0 1 1,1-1-1,0 1 0,0 0 1,0-1-1,7-5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28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5026,'0'0'7228,"10"30"-5465,0 50-323,0 101 1,6 49-910,-2-171-957,2-23-4857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28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80 2817,'0'0'4621,"10"-8"-4061,-4 3-481,0-2-5,1 1 0,0 1 1,0-1-1,1 1 0,-1 0 0,1 1 0,0 0 0,0 0 0,1 1 0,9-3 0,-5 4 13,-1-1 15,0 0 0,0 2 0,1-1 1,-1 1-1,0 1 0,0 0 0,23 4 0,-32-2-98,0-1 0,0 1 0,0 0 0,-1 0-1,1 0 1,-1 1 0,0-1 0,1 1 0,-1-1-1,0 1 1,0 0 0,-1 0 0,1-1 0,0 1-1,-1 0 1,2 6 0,17 54 127,-20-61-121,4 9 1,-2 0-1,0 0 1,0 0-1,-1 1 1,-1-1-1,0 0 1,0 1 0,-2 10-1,0-15 10,1-1-1,-1 0 1,0 0-1,-1 0 1,0 0 0,0 0-1,0 0 1,0-1-1,-1 1 1,0-1-1,0 0 1,0-1-1,-1 1 1,0-1 0,-5 5-1,3-4-24,5-2 21,-1 0 0,0-1 0,0 1 0,-1-1 0,1 0 0,0 0 0,-1 0 0,1-1 0,-1 1 0,-4 0 0,26 9-256,-4-7 269,-1 1-1,0-1 1,-1 2 0,1 0 0,-1 0-1,12 10 1,-20-13-46,0 0 1,0 0-1,0 1 0,-1 0 1,1-1-1,-1 1 0,0 1 1,-1-1-1,1 0 0,-1 1 0,1-1 1,-1 1-1,-1 0 0,1-1 1,-1 1-1,1 0 0,-1 0 0,-1 0 1,1 0-1,-1 6 0,0-7 34,0 0-1,0 0 0,0 0 0,-1 0 1,1 0-1,-1-1 0,0 1 0,-1 0 1,1 0-1,0-1 0,-1 1 0,0-1 1,0 1-1,-3 3 0,1-2 83,-1-1-1,0 0 1,0 0 0,0 0-1,-1 0 1,1-1-1,-1 0 1,-7 3 0,-10 3 217,-1-1 1,0-1 0,-1-1-1,1-1 1,-1-1 0,0-1-1,0-1 1,0-2 0,-47-4-1,70 4-381,1-1 0,0 1 0,0 0 0,0-1 0,-1 1 0,1-1 0,0 1 0,0-1 0,0 1 0,0-1 0,0 0 0,0 0 0,0 1 0,0-1 0,0 0 0,0 0 0,1 0 0,-1 0 0,0 0 0,0 0 0,1 0 0,-1-1 0,1 1 0,-1 0-1,1 0 1,0 0 0,-1 0 0,1-1 0,0 1 0,0 0 0,0 0 0,0-1 0,0 1 0,0 0 0,0 0 0,0-1 0,0 1 0,1-2 0,-1 1-240,0-13-3772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4:17:07.1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22442 3595 718 0,'0'0'10'15,"0"0"-8"-15,0 0 25 0,0 0 59 16,0 0-3-16,0 0 3 16,0 0-32-16,5-18-19 15,14 18-5-15,6 0-8 16,6 0 13-16,8 4-6 16,9-1 1-16,13-3-11 15,17 0 3-15,13 0-8 16,11 0-7-16,11-3-4 15,3 0 0-15,-3 3 2 16,0-1-5-16,-5-1 0 16,1 2 3-16,2-2-6 15,8-3 6-15,7 0 1 16,6-2 0-16,8-1 4 16,3 2-6-16,-1 1 8 15,-1 2-10-15,-11-1 1 0,-11 3-1 16,-4-1 0-16,-10 0 0 15,-5-3 3-15,-1 2-1 16,-2-2 1-16,4 0-3 16,6 1 8-16,0 1 1 15,4 3-1-15,-4 0-4 16,-4 0 2-16,-9 0-3 16,-5 0-3-16,-5 0 2 15,-8 2-1-15,0 2 2 16,-1-3 1-16,2 1 0 15,1 1-3-15,4-1 0 16,1 4 7-16,-3-1-3 0,-9 0 7 16,-14-1-9-16,-16 1 1 15,-12-2-2-15,-10-2-1 16,-5 2 7-16,-2-3 7 16,1 0 0-16,-3 4 2 15,1-4 4-15,-2 1-7 16,-6 1 2-16,-2-2 0 15,-1 0 2-15,0 0-1 16,0 0-11-16,0 0-6 16,0 0-1-16,-4 6-6 15,-16 1-27-15,-14-7-145 16,-21-7-295-16</inkml:trace>
  <inkml:trace contextRef="#ctx0" brushRef="#br0" timeOffset="6054.52">31343 10206 16 0,'0'0'557'0,"0"0"-524"16,0 0-24-16,0 0 64 15,0 0 2-15,0 0 0 16,0 0-13-16,11-5-21 16,1 5-12-16,9 0 26 15,7 0 6-15,8 0-18 16,9 0-14-16,4 0-6 15,8 0-13-15,-1 0-2 16,1 0-4-16,-6 0-1 16,-6 0 1-16,-11 0-2 15,-12 0-2-15,-13 0 1 0,-4 0 5 16,-5 0 7-16,0 0 4 16,0 0-4-16,0 0-6 15,0 0-5-15,0 0 0 16,0 0 2-16,0 0-3 15,0 0-1-15,0 0 0 16,0 0-1-16,0 0 0 16,0 0 1-16,0 0 0 15,0 0 0-15,0 0 0 16,0 0 2-16,0 0-2 16,0 0 2-16,0 0 1 15,0 0 3-15,0 0 2 16,0 0-1-16,0 0-2 0,0 0-5 15,0 0 0-15,0 0 0 16,0 0-1-16,0 0-1 16,0 0 2-16,0 0-1 15,0 0 2-15,0 0-1 16,0 0 0-16,0 0 2 16,0 0 0-16,0 0-1 15,0 0-1-15,0 0 1 16,0 0 0-16,0 0-1 15,0 0 0-15,0 0 0 16,0 0 0-16,0 0-1 16,0 0 1-16,0 0 1 15,0 0-1-15,0 0 0 0,0 0 1 16,0 0-1-16,0 0 2 16,0 0 1-16,0 0 7 15,0 0 1-15,0 0 0 16,0 0-1-16,0 0-3 15,0 0-1-15,0 0 0 16,0 0-4-16,0 0-2 16,0 0 0-16,0 0 0 15,0 0 0-15,0 0 0 16,0 0 0-16,0 0 0 16,0 0 0-16,0 0 0 15,0 0-1-15,0 0 0 16,0 0-14-16,-11 0-92 15,-11 0-178-15</inkml:trace>
  <inkml:trace contextRef="#ctx0" brushRef="#br0" timeOffset="7233.25">17463 8707 754 0,'0'0'92'0,"0"0"-78"16,0 0 105-16,0 0 5 15,0 0-55-15,0 0-12 16,0 0-5-16,24-8-22 16,13 7-14-16,17 1 2 15,18 0-1-15,13 0-6 16,3 0-4-16,-4 1-6 0,-12 1-1 15,-14-2-12 1,-15 0-17-16,-11 0-28 0,-14 0-62 16,-8-5-87-16,-10-3-157 15,-9-1-54-15</inkml:trace>
  <inkml:trace contextRef="#ctx0" brushRef="#br0" timeOffset="7434.96">17836 8649 390 0,'0'0'226'0,"0"0"-99"15,0 0-2-15,0 0-35 0,-82 41 15 16,69-15-7 0,5 7-35-16,0 3-16 0,7 7-22 15,1 9 1 1,0 3-14-16,0 0-12 0,0 6-18 16,0-5 2-16,0 2-75 15,0 4-54-15,0-10-196 16,-2-5-382-1</inkml:trace>
  <inkml:trace contextRef="#ctx0" brushRef="#br0" timeOffset="7630.8">17512 9351 931 0,'0'0'121'0,"0"0"-110"16,0 0 88-16,0 0-36 15,0 0-29-15,108-18-15 16,-38 15-19-16,7-1-9 16,7 0-68-16,1-5-106 15,-7-8-309-15</inkml:trace>
  <inkml:trace contextRef="#ctx0" brushRef="#br0" timeOffset="7862.9">18221 8953 1030 0,'0'0'28'0,"0"0"2"0,-87 25 61 16,65 7-38-16,-1 14 9 16,9 7 2-16,5 15-22 15,3 12-20-15,0 4-10 16,-2 3-11-16,-1-3 12 15,0-3-11-15,0 0-2 16,-2-8-1-16,0-5-55 16,2-15 4-16,2-14-100 15,5-14-127-15,2-16-528 16</inkml:trace>
  <inkml:trace contextRef="#ctx0" brushRef="#br0" timeOffset="8115.55">18284 9509 76 0,'0'0'1079'0,"0"0"-1073"16,0 0 0-16,0 0 56 15,-88 98-11-15,72-40 7 16,6 5 0-16,3 5-33 15,1 2-19-15,0-2-6 16,0-5-37-16,2-9 13 16,4-9-68-16,0-11-65 0,0-12-114 15,11-14-377 1</inkml:trace>
  <inkml:trace contextRef="#ctx0" brushRef="#br0" timeOffset="8429.87">18304 9489 828 0,'0'0'220'16,"0"0"-218"-16,0 0 46 16,0 0 12-16,0 0-48 15,0 0 8-15,36-25-2 0,-1 43-14 16,0 8-4-1,-2 5 0-15,-7 3 0 0,-9 3-1 16,-5 1 1-16,-10 1 2 16,-2 0-2-16,0 1 12 15,-18 0-3 1,-5-4 1-16,-3-4-7 16,-7-11-3-16,-8-5-1 0,-12-10-13 15,-16-6-24-15,-10 0-22 16,1-23-93-16,9-10-320 15</inkml:trace>
  <inkml:trace contextRef="#ctx0" brushRef="#br0" timeOffset="9647.62">32932 8051 242 0,'0'0'695'0,"0"0"-669"15,0 0-26-15,-107 84 0 16,77-40 18-16,2 1 38 16,7-3-21-16,8-5-1 15,10-5-23-15,3-3-4 16,10-8-14-16,17-4 9 16,14-9-8-16,9-8-1 15,5 0 6-15,-1-15-3 16,-5-12 4-16,-14-9 1 15,-9-10 2-15,-11 0 7 16,-14-6-4-16,-1 5 3 16,-4 8 4-16,-18 10-12 15,-4 9-2-15,1 9-5 16,-2 6-16-16,5 5-64 0,8 0-72 16,11 14-214-16</inkml:trace>
  <inkml:trace contextRef="#ctx0" brushRef="#br0" timeOffset="9927.19">33357 8194 655 0,'0'0'364'0,"0"0"-354"0,0 0-2 15,-101 58 60-15,62-11 4 16,-1 10-14-16,1 11-12 16,2 7-9-16,1 10-16 15,0 2-11-15,0-1-9 16,0-4-2-16,2-6-3 16,7-10-19-16,5-8-10 15,7-15-16-15,11-12-43 16,4-12-67-16,0-11-170 15,24-8-147-15</inkml:trace>
  <inkml:trace contextRef="#ctx0" brushRef="#br0" timeOffset="10159.11">33378 8681 850 0,'0'0'236'0,"0"0"-225"16,0 0 6-16,0 0 25 16,-95 82 23-16,64-24-12 15,1 7-16-15,6 8-22 16,-2-3-15-16,0-3-9 16,2-8-39-16,3-8-81 15,9-10-96-15,12-14-269 0</inkml:trace>
  <inkml:trace contextRef="#ctx0" brushRef="#br0" timeOffset="10473.6">33344 8693 895 0,'0'0'58'0,"0"0"19"15,0 0 37-15,0 0-69 0,0 0-31 16,0 0-3 0,22-3-4-16,-4 16 8 0,6 8-8 15,-1 4-4-15,-3 6-3 16,1 3 1-16,-4 7-1 16,-4 2 0-16,-6 3 0 15,-7 0-10-15,0-5 4 16,-13-7-11-1,-20-7 1-15,-13-10-15 0,-15-8 0 16,-14-8 15-16,-7-1-41 16,-1-17-116-16,5-17-698 15</inkml:trace>
  <inkml:trace contextRef="#ctx0" brushRef="#br0" timeOffset="25618.05">26025 15562 468 0,'0'0'31'16,"0"0"-22"-16,0 0 12 16,0 0 87-16,0 0-37 15,0 0 15-15,0 0-27 16,0 0-34-16,0 0-8 15,52 22 20-15,-46-8 7 16,3 3-5-16,0 5 0 16,6 3-11-16,4 4-9 15,3 2-9-15,7-1-4 0,2-4-1 16,3-4-1 0,4-6-1-16,2-7 0 0,2-1 1 15,0-3-3-15,-2 1 2 16,0-2-3-16,-3 0 0 15,-1 1 3-15,0 0-3 16,1 0 0-16,-1 3 0 16,-2-2 1-16,-2 1 0 15,-3-1-1-15,-2-3 0 16,0-1 0-16,0-1 0 16,0-1 0-16,1 0-3 15,2 0 3-15,-1 0 0 0,-1-6 0 16,-1-2 0-16,-2 1 0 15,-3-2 0-15,-4 4 0 16,-1-1 0-16,-5 2 1 16,-2 2-1-16,-4-1 0 15,0 3 2-15,-2 0 0 16,1 0 2-16,4 0-3 16,-2 0 3-16,2 0-2 15,-1 2-2-15,-1 1 0 16,-1 1 0-16,-4 2-4 15,1 1 3-15,-3 2-1 16,0 4 2-16,0 1-3 16,0-2 3-16,0 2-1 0,0-4 2 15,0-2 0-15,0-4-1 16,0-1 1-16,0-1-1 16,0-2 1-16,0 0-1 15,0 0 3-15,0 0 3 16,0 0-3-16,0 0-3 15,0-5 0-15,3-1 0 16,-2-2-1-16,2 0 1 16,0-1 0-16,0 0 0 15,4 1-7-15,-1-3 2 16,0 2 1-16,2 2 2 16,-3 1 2-16,2 0 0 15,-3 2 0-15,1 0 3 16,-1 1-3-16,1 2 1 0,-1-3-1 15,3 4 1-15,3-1-1 16,0 1 0-16,2 0-2 16,1 0 2-16,1 0 0 15,-1 3 0-15,2 3 1 16,3-1-1-16,1 1 0 16,1 1 0-16,1 0 0 15,2 1 0-15,1-2-1 16,1 2 2-16,0-3-2 15,0-1 2-15,2-1-2 16,3 0 2-16,-1-1 0 16,4-2-1-16,0 0 1 15,-1 0-3-15,-4 0 4 0,-3 0-2 16,-1 0 0 0,-3 0 1-16,0 0-1 0,0-5 0 15,-3 1 0-15,2-1 0 16,1 2 0-16,-3-4-1 15,3 2 1-15,-2-3 0 16,-3 1 0-16,-2 0 0 16,-2-4 0-16,-1 1 0 15,-3 0 4-15,-1 0 2 16,-1 0 1-16,0-2 1 0,4 3 0 16,-3-5-4-16,4 3 0 15,2-3-1-15,-1-3-2 16,2 0-1-1,-2 0 6-15,-2 3 0 0,-4-1 6 16,-3 3 6-16,0 4-5 16,-3-1-2-16,0 3-5 15,0-2 0-15,0 1-2 16,0 0-1-16,0-1 0 16,0-1-1-16,0 1-1 15,0 0 0-15,3 1 0 16,-3 0 0-16,0 5-1 15,0-1 0-15,0 2 0 16,0 1-2-16,0-2-2 16,0 2 0-16,0 0-14 15,-2 0-44-15,-8-2-107 16,1-5-402-16</inkml:trace>
  <inkml:trace contextRef="#ctx0" brushRef="#br1" timeOffset="38721.92">29752 12879 262 0,'0'0'133'16,"0"0"-88"-16,0 0 88 16,0 0-11-16,0 0-35 15,0 0-16-15,0 0-7 16,0 0-14-16,0-29-9 16,-1 29-10-16,-4-3-3 15,-8 1-6-15,-5 1-21 16,-10 1-1-16,-5 0 0 0,-3 0 3 15,1 3-1-15,7 8 4 16,6 0 2-16,6 3-8 16,7 3 0-1,3 0-1-15,6 3 1 0,0-1-3 16,4 1 3-16,14 4 0 16,3-4 0-16,4 1 3 15,2 3-6-15,0 0 2 16,-3-1 1-16,-3 0 0 15,-2 1-3-15,-1-1 2 16,-5-3-1-16,-3 0 2 16,-3-5-1-16,-3-1 1 15,-4 1-1-15,0-3 1 0,0 0 1 16,-11 0 2 0,-11 0 2-16,-5-4 5 0,-4-2 8 15,-3-5 4-15,2-1 2 16,3 0-6-16,3-1-3 15,10-13-11-15,9-3-4 16,7 0-4-16,10-2-74 16,25 4-128-16,8 3-227 15</inkml:trace>
  <inkml:trace contextRef="#ctx0" brushRef="#br1" timeOffset="39015.55">29888 13234 484 0,'0'0'85'16,"0"0"-73"-16,0 0 111 15,0 0 12-15,0 0-73 16,0 0-3-16,-18 80 7 15,18-51-28-15,0-2-13 16,0 4-5-16,0 1-10 16,0-1-9-16,0-1 1 0,0-2-2 15,-5-6-6 1,2-4-42-16,0-4-100 0,3-8-281 16</inkml:trace>
  <inkml:trace contextRef="#ctx0" brushRef="#br1" timeOffset="39660.87">30898 12782 572 0,'0'0'200'16,"0"0"-180"-16,0 0 117 15,0 0-41-15,0 0-43 16,0 0 8-16,-26-34-4 0,22 34-33 16,-8 0-20-1,-9 0-4-15,-7 5 0 0,-7 10 1 16,1 3-1 0,4 5-6-16,3 6 6 0,7 4-4 15,6 1 2-15,5 0-2 16,8-1 4-16,1-5-1 15,0-4-10-15,19-2-14 16,5-5 7-16,-1 2 1 16,2-3-7-16,-3-4 6 15,-1-1 7-15,-3 0 6 16,-2-1 3-16,-4 0-4 16,-2 0 3-16,-2 4-1 15,-3 1 0-15,-2 2 0 16,-3 4 4-16,0 1 0 0,0 1 3 15,-14 0 4-15,-5-1-7 16,-5-2 2 0,-3-4 4-16,-6-5-1 0,2-5 4 15,-2-6 2-15,3 0-5 16,10-2-2-16,6-15-4 16,14-7-4-16,9-5-117 15,29-5-391-15</inkml:trace>
  <inkml:trace contextRef="#ctx0" brushRef="#br1" timeOffset="39997.94">31112 13068 573 0,'0'0'259'0,"0"0"-255"0,0 0 55 16,0 0-30-16,0 0 23 15,0 0 1-15,-58 87-12 16,48-57-23-16,0-3-5 16,5-3-12-16,5-5 6 15,0-3-7-15,15-7 0 16,12-4-3-16,5-5 2 16,3 0-8-16,1-8 1 15,-8-9 8-15,-4-4 0 16,-8-3 5-16,-4 2-5 15,-6 0 1-15,-6 5 7 16,0 6-1-16,-24 3-7 0,-10 6-4 16,-12 2 0-16,-2 0-59 15,0 0-152-15,6 2-359 16</inkml:trace>
  <inkml:trace contextRef="#ctx0" brushRef="#br1" timeOffset="40874.19">29824 13859 576 0,'0'0'115'0,"0"0"-42"15,0 0 114-15,0 0-109 16,0 0-32-16,0 0 16 16,-75-23-5-16,55 23-21 15,-3 6-10-15,-1 11-2 16,2 4-1-16,3 4 4 16,3 0 1-16,9 0-6 15,2 0-3-15,5-1-5 16,0-3-5-16,12 0 0 15,12-3-7-15,7-3 6 16,5-5-3-16,6-8-3 16,-3-2 2-16,-6 0 0 0,-12-5-1 15,-8-10 3-15,-7 0 1 16,-6-4 1-16,0 0-1 16,-8-2-6-16,-11-1 1 15,-6 2-2-15,-5 1 0 16,-4 5-7-16,-4 3 5 15,1 5-1-15,7 3-19 16,8 3-23-16,10 0-34 16,8 2-34-16,4 10-78 15,0 5-66-15,13-2-161 0</inkml:trace>
  <inkml:trace contextRef="#ctx0" brushRef="#br1" timeOffset="41389.14">30899 13941 616 0,'0'0'46'0,"0"0"52"15,0 0 59-15,0 0-72 16,0 0-21-16,0 0 7 16,-14-3-24-16,1 3-23 15,-12 8 7-15,-8 7 17 16,-3 2 2-16,4 2-14 15,3-1-10-15,10 1-12 16,8 1-9-16,10 2-5 16,1-2 4-16,12-1-3 0,22-5 0 15,11-4-1 1,7-4-6-16,-3-6 0 16,-6 0-16-16,-10-8 16 15,-7-12 6-15,-8-1 5 0,-5-6-5 16,-7-5 12-16,-5-1-9 15,-1 1 15-15,0 1-13 16,-4 6 3-16,-17 4 5 16,-4 6-4-16,-11 4-9 15,-6 6-6-15,-7 4 2 16,2 1-38-16,2 5-96 16,0 10-166-16</inkml:trace>
  <inkml:trace contextRef="#ctx0" brushRef="#br1" timeOffset="48113.33">31957 9729 395 0,'0'0'469'0,"0"0"-440"0,0 0 34 15,0 0 52 1,0 0-31-16,0 0-20 0,-5 3-4 16,20 0-20-16,17 0-20 15,8 2-2-15,6-1-3 16,-2 1-14-16,-5 0 0 15,-6 0-1-15,-6-2-3 16,-6 1-20-16,-5-4-39 16,-5 0-59-16,-5 0-119 15,-3 0-480-15</inkml:trace>
  <inkml:trace contextRef="#ctx0" brushRef="#br1" timeOffset="48342.18">32085 9967 791 0,'0'0'335'0,"0"0"-330"16,0 0 15-16,0 0 46 16,0 0-26-16,0 0 6 15,36 11-23-15,-2-6-12 16,6-1-10-16,-1-2-1 15,0-2-30-15,0 0-43 16,4 0-85-16,-1-19-256 16</inkml:trace>
  <inkml:trace contextRef="#ctx0" brushRef="#br1" timeOffset="48676.18">32759 9674 780 0,'0'0'108'0,"0"0"-76"16,0 0 79-16,0 0-20 16,0 0-26-16,0 0-11 15,15-9-31-15,16 9-3 16,10 3-2-16,6 2-18 16,1-4 0-16,-3-1-25 15,-6 0-66-15,-9 0-142 16,-11-1-265-16</inkml:trace>
  <inkml:trace contextRef="#ctx0" brushRef="#br1" timeOffset="48898.13">32943 9665 812 0,'0'0'100'0,"0"0"-76"0,0 0 78 16,0 0 12-16,-42 82-45 15,36-47-19-15,-1 2-7 16,5 3-28-16,2 3-14 16,0-1-1-16,0 0-9 15,0 0-25-15,0-1-48 16,0-4-46-16,0-8-153 16,0-7-245-16</inkml:trace>
  <inkml:trace contextRef="#ctx0" brushRef="#br1" timeOffset="49084.61">32831 10126 982 0,'0'0'64'16,"0"0"-5"-16,0 0 30 15,0 0-33-15,0 0-19 16,0 0-5-16,49-8-32 15,-6 5-9-15,2 3-62 16,3-3-79-16,-6-6-320 16</inkml:trace>
  <inkml:trace contextRef="#ctx0" brushRef="#br1" timeOffset="49511.89">33278 9982 101 0,'0'0'939'16,"0"0"-893"-16,0 0-28 15,0 0 36-15,0 0-26 16,0 0-11-16,35-9-17 16,-13 14-1-16,-7 3-7 15,-8 0-16-15,-5 1-12 16,-2 2 4-16,0-2 15 15,-11-1 5-15,-8 1 9 0,-2 1-2 16,5 0 5 0,1-1 0-16,4 1 0 0,4-2 0 15,0 1 0-15,4 1-4 16,3-1 4-16,0 2 0 16,0-2-3-16,0 0 3 15,0-1 10-15,0 1 9 16,0 3-1-16,1-2 4 15,1 2 3-15,-2 5-9 16,0 0 3-16,0 2-5 16,0-2-10-16,-16-1 3 15,-12 0 0-15,-9-5-3 16,-9-1-4-16,-15-4-12 0,-11-6-74 16,-7 0-170-1</inkml:trace>
  <inkml:trace contextRef="#ctx0" brushRef="#br1" timeOffset="66230.02">25216 11976 87 0,'0'0'485'0,"0"0"-455"0,0 0 39 16,0 0 111-16,0 0-89 15,0 0-29-15,0 0 11 16,-22 3-4-16,22-3-17 16,0 0-18-16,0 0 5 15,3 0 23-15,3 0 12 16,-1 0 1-16,3 0-17 16,1 0-5-16,6 0-7 15,9-12-6-15,12-5-9 16,10-7-16-16,8 1-9 15,2-3 0-15,-3 2 3 16,-1 1 2-16,-5 3 1 16,-5 0-3-16,-4 1 13 0,-8 2 0 15,-8 0-6 1,-7 3 5-16,-5 5-2 0,-2 0-2 16,-4 5-10-16,-1 1-6 15,-1 1 1-15,-1 2-2 16,1 0-4-16,-1 0 4 15,2-6-14-15,4 1-31 16,6-7-37-16,10-4-110 16,7-6-61-16,1-1-130 15,-2 0-459-15</inkml:trace>
  <inkml:trace contextRef="#ctx0" brushRef="#br1" timeOffset="66544">26146 11324 222 0,'0'0'333'15,"0"0"-203"-15,0 0 57 16,0 0-25-16,0 0-59 16,0 0-20-16,8-17-8 15,-6 15-12-15,7 0-12 16,9-4 4-16,7-2 7 15,11-4-23-15,6-3-22 16,4-1-7-16,5-4-4 0,-1 3-4 16,-3 0-3-1,-3 1 1-15,-6 0-6 0,-4 0-7 16,-4 1-33-16,-3 0-18 16,-4-1-20-16,-7 1-18 15,-3-1-24-15,-3 2-100 16,-1 0-238-16</inkml:trace>
  <inkml:trace contextRef="#ctx0" brushRef="#br1" timeOffset="66836.25">26796 10942 308 0,'0'0'478'15,"0"0"-388"-15,0 0 101 0,0 0-46 16,0 0-70-16,0 0-12 15,6-14-12-15,1 12-21 16,11-5-21-16,7-3 2 16,8-2-2-16,17-7-3 15,8-1 1-15,5-4-2 16,-1 0-2-16,-7-4-3 16,-10 0-5-16,-6-2 4 15,-5 0-8-15,-3 3-19 16,-2-2-33-16,-4 2 5 15,0 1-35-15,0 0-38 16,3 1-109-16,-1 1-230 16</inkml:trace>
  <inkml:trace contextRef="#ctx0" brushRef="#br1" timeOffset="67051.97">27622 10374 327 0,'0'0'191'0,"0"0"-109"15,0 0 89-15,0 0-33 16,0 0-35-16,0 0-10 16,91-53-26-16,-58 40-29 15,4-3-12-15,5 1-17 16,0-6-2-16,0-2-6 16,-1 0-2-16,1-2-7 0,4 1-35 15,1 2-38-15,3 1-50 16,-6 2-113-1,-8 2-144-15</inkml:trace>
  <inkml:trace contextRef="#ctx0" brushRef="#br1" timeOffset="67480">28352 9987 672 0,'0'0'148'16,"0"0"-98"-16,0 0 78 15,0 0-36-15,0 0-44 16,-10-75-1-16,10 68-19 15,8-4-16-15,13 0-12 16,3 0-2-16,6-2 0 0,3 1-3 16,1 0-2-1,0-2 5-15,-3 1 0 0,-1 2-4 16,-6 0 5-16,-9 5 1 16,-3 0 0-16,0 1 0 15,-2-1 0-15,4 0 3 16,1 1-3-16,2-1-3 15,2 0 1-15,0-1 2 16,0 0-4-16,-4 0-3 16,-4 2 7-16,-6 2 0 15,-3 2 4-15,-2 1 5 16,0 0 0-16,0 0-2 0,0 0-1 16,0 0-3-1,0 0 0-15,0 0 2 0,0 0 2 16,0 0-1-16,0 0 3 15,0-1-1-15,1 1 1 16,-1 0-1-16,0 0-5 16,0 0-3-16,0-2-15 15,0-4-55-15,-5-4-192 16</inkml:trace>
  <inkml:trace contextRef="#ctx0" brushRef="#br2" timeOffset="73570.83">29892 14454 525 0,'0'0'140'0,"0"0"-74"16,0 0 96-16,0 0-61 15,0 0-27-15,0 0 2 16,0-3-16-16,0 3-29 16,0 0-12-16,0 0-3 15,-10 3-12-15,-13 9 3 16,-8 5 16-16,-4 0 4 0,2 5-11 15,6-1 2-15,4 4-11 16,6-1 7-16,4-3 3 16,5 0-7-16,6-3-2 15,2 0-2-15,2-3 0 16,17-2 0-16,8-4 0 16,9-3 0-16,7-4-3 15,6-2-3-15,2 0 2 16,-8-14-4-16,-4-5 0 15,-14-8 2-15,-7-3 0 16,-9-4 0-16,-9 0-5 16,0 3-8-16,-7 5 13 15,-16 1 1-15,1 4-1 0,-5 3 0 16,2 4 1-16,1 3-1 16,3 5 0-16,3 5-3 15,3 1 0-15,5 0-7 16,5 4-48-16,5 8-61 15,0 5-47-15,9 1-77 16,18 0-220-16</inkml:trace>
  <inkml:trace contextRef="#ctx0" brushRef="#br2" timeOffset="74099.96">30862 14459 474 0,'0'0'190'0,"0"0"-180"16,0 0 136 0,0 0-41-16,0 0-44 0,0 0 23 15,-3-4-26-15,3 4-23 16,0 2-9-16,0 10 32 16,0 6-4-16,0 7-15 15,0 3-15-15,1 2 14 16,2 4-6-16,0 4-18 15,-1-4 2-15,1-2-5 16,0-3-2-16,1-5 3 16,-1-5-7-16,-1-2 5 15,1-5 3-15,0-4 0 16,0 0-3-16,-3-6 2 16,0 1 5-16,0-3 4 15,0 0-1-15,0 0 8 16,0 0-5-16,0 0-14 0,0 0-4 15,0 0-5-15,1 0-1 16,2 0-42-16,3-9-89 16,-1-12-125-16,-1-6-703 15</inkml:trace>
  <inkml:trace contextRef="#ctx0" brushRef="#br2" timeOffset="79815.33">33334 10033 50 0,'0'0'63'15,"0"0"-41"-15,0 0 30 16,0 0 10-16,0 0-22 0,0 0 0 16,0 0-6-16,0 0-1 15,0 0 0-15,0 0-8 16,0 0-4-16,0 0 9 16,0 0 13-16,0 0 9 15,0 0 4-15,0 0-8 16,0 0-9-16,0 0-11 15,0 0-11-15,0 0-2 16,0 0-3-16,0 0-8 16,0 0 0-16,0 0 1 15,0 0 0-15,0 0 8 16,0 0 9-16,0 0 2 0,0 0 3 16,0 0-5-1,-3 0-1-15,-4 0-11 0,1 0-4 16,-1 0 2-16,4 0 0 15,0 0-6-15,-1 0-1 16,-2 0-1-16,-2 0 4 16,-1 1-1-16,-1 3 0 15,1 1 1-15,0 0-4 16,3 4 4-16,0-1 0 16,-2 2 3-16,1 1 0 15,1-1 3-15,5 3 0 16,-2-2-2-16,3 1-1 15,0-1 7-15,0-3-4 16,0 1-3-16,0-5-2 16,0 0 2-16,0 1 2 0,0-4 0 15,4 3-5 1,8 0 3-16,2-1-4 0,2 2 0 16,0-2 1-16,7-1-4 15,2 1 0-15,5 0 0 16,1-1 2-16,0 1-2 15,-2 1 1-15,-7-4-2 16,-2 0 0-16,-6 0-4 16,-2 0 5-16,-1 0 3 15,-1 0-2-15,-1-9 1 16,0-2 0-16,-4-1-1 16,-1-2-1-16,-1 1 6 0,-1 1-5 15,-2 0 1-15,0 3 6 16,0 0-1-16,-2 3-6 15,-10-1-1-15,0 1-3 16,-1 2 3-16,-1-3 0 16,2 3 0-16,1 1 2 15,-1-1-2-15,0 3 1 16,1-1-1-16,2 2 0 16,-5 0-1-16,0 0-1 15,-5 0 1-15,1 0 0 16,0 0 1-16,-1 2 0 15,2 3 0-15,-1 2 0 16,2 0 1-16,-1 0-1 0,5 1 1 16,-1 0-1-1,1 1 2-15,3 0-1 0,-1 3 0 16,1 1-1-16,4 1 4 16,2 3-1-16,2 1-1 15,1-4-1-15,0 2 1 16,3-3 3-16,12-1 1 15,10-3-4-15,6-3-1 16,5-2 3-16,4-2-4 16,-2-2-2-16,-5 0-1 15,-5 0-1-15,-6-12 4 16,-5-2 0-16,-3-8 0 0,-5-4-4 16,-2-1 1-1,-3 0-7-15,-4 4 8 0,0 4 2 16,0 2-1-16,-3 3 0 15,-9 2-4-15,-4 2 4 16,-5 1 0-16,-5 2 1 16,-1 2-1-16,-5 0 1 15,2 3 0-15,3 2 1 16,-3 0 0-16,8 0-1 16,2 5 0-16,1 9-3 15,3 8 2-15,4 1-8 16,6 5-29-16,6 3-107 15,0-9-337-15</inkml:trace>
  <inkml:trace contextRef="#ctx0" brushRef="#br2" timeOffset="81936.39">25186 10668 361 0,'0'0'91'0,"0"0"-57"16,0 0 125-16,0 0-35 15,0 0-54-15,0 0-16 16,-1 0-23-16,1 0-10 16,0 0 3-16,0 0 15 15,0 0 18-15,-2 0 2 16,2 0 4-16,0 0-3 15,0 0-11-15,0 0-5 16,0 0-10-16,0 0-8 0,0 0-9 16,11-3-4-1,10-5-9-15,4-1-1 0,5-1 0 16,7 0-2-16,2-3 2 16,3 0 2-16,1 1-5 15,-3-2 5-15,-2 3 3 16,-7 1-4-16,-7 0 5 15,-8 4 0-15,-7 1 6 16,-4 2 1-16,-4 1 8 16,-1 1-2-16,0 1-5 15,0 0-2-15,0 0-7 16,0-2-4-16,0 2-4 16,0 0-2-16,2 0-1 15,-2 0-1-15,1 0-10 0,1 0-36 16,1 0-43-16,5-1-73 15,3-9-160-15</inkml:trace>
  <inkml:trace contextRef="#ctx0" brushRef="#br2" timeOffset="82386.3">25853 10324 707 0,'0'0'225'0,"0"0"-207"16,0 0 103-16,0 0 4 15,0 0-43-15,0 0-1 16,0 0-13-16,-3-25-14 15,21 18-18-15,7 0 3 16,5-4-7-16,6 2-7 16,6-3-6-16,3-1-3 15,4 0-13-15,-1 2 3 16,-2 0-6-16,-7 1 0 16,-10 3 5-16,-5 1-5 0,-9 0 4 15,-3 1 2 1,-6 0 4-16,-1 1 6 0,-2 3-3 15,-2 0-7-15,1 0-1 16,-2 1-4-16,1 0-1 16,-1 0-4-16,3 0-14 15,4 0-47-15,7 0-67 16,8 0-33-16,3 0-105 16,1 0-619-16</inkml:trace>
  <inkml:trace contextRef="#ctx0" brushRef="#br2" timeOffset="82783.99">26653 9986 802 0,'0'0'66'16,"0"0"17"-16,0 0 45 16,0 0-33-16,0 0-27 15,0 0-5-15,0-5-13 16,0 4-19-16,16-4-3 0,5 0 12 16,12-1-10-1,4 0-12-15,5-1-3 0,3-2-5 16,2 3-3-16,1 0-5 15,-9-2 0-15,-5 3-3 16,-7-1 1-16,-9 2 0 16,-2 0 0-16,-2 1 2 15,1-2-2-15,-3 2 0 16,-1 0-2-16,-2 0 0 16,1 0-23-16,4 1-67 15,6-1-82-15,2-1-182 16</inkml:trace>
  <inkml:trace contextRef="#ctx0" brushRef="#br2" timeOffset="83079.53">27409 9776 9 0,'0'0'1031'0,"0"0"-1016"15,0 0 49-15,0 0 2 16,0 0-25-16,0 0-7 16,49-10 29-16,-6 7-24 15,5 0-26-15,-2-2-12 16,-4 0 4-16,-3-2-1 16,-5 2-3-16,-4-1 1 0,-2 0-2 15,-4 1-3-15,0-1-8 16,0 2-49-16,4 2-58 15,8-3-90 1,7 3-253-16,5 1 147 0</inkml:trace>
  <inkml:trace contextRef="#ctx0" brushRef="#br2" timeOffset="83917.4">28086 9689 499 0,'0'0'193'0,"0"0"-49"15,0 0 22-15,0 0-47 16,0 0-61-16,0 0-43 0,22 0-2 16,5 0-12-16,6 0 0 15,0 0 1-15,1 0 0 16,2 0-2-16,7 0 2 16,5 0-2-16,6 0 0 15,1 1-2-15,-6 2 0 16,-9 1 2-16,-2-2-1 15,-2 1 3-15,-2 1-4 16,0-1-1-16,-8-1 1 16,-9-1 1-16,-6-1 1 15,-2 0 1-15,-2 0 0 16,1 0-1-16,1 0 1 16,-1 0-1-16,-2 0 1 15,2 0 0-15,-2 0-1 0,1 0 0 16,-2 0 3-16,-2 0-2 15,-2 0 5-15,1 0 2 16,-2 0 2-16,0 0 16 16,0 0-2-16,0 0-8 15,0 0-2-15,0 0-6 16,0 0-2-16,0 0-3 16,0 0 0-16,0 0 2 15,0 0 1-15,0 0 1 16,0 0 7-16,0 0-2 15,0 0 4-15,0 0-2 16,0 0-3-16,0 0-1 16,0 0-5-16,0 0-3 0,0 0 3 15,0 0-3 1,0 0 1-16,0 0-1 0,0 0 0 16,0 0 2-16,0 0-2 15,0 0 0-15,0 0-1 16,0 0 0-16,0 0 0 15,0 0 0-15,0 0 1 16,0 0-2-16,0 0 1 16,0 0 2-16,0 0-1 15,0 0 2-15,0 0 0 16,0 2 3-16,0-2-2 16,0 0 1-16,0 0-3 0,0 0 0 15,0 0 0-15,0 1 0 16,0-1 2-16,0 0-1 15,0 0 0-15,0 0-1 16,0 0-1-16,0 0 0 16,-2 0 2-16,2 0-1 15,0 0 1-15,-1 0-4 16,1 0 0-16,0 0 0 16,0 0-1-16,-2 0-2 15,-4 1-17-15,-2 2-40 16,-5-3-88-16,6 0-148 15</inkml:trace>
  <inkml:trace contextRef="#ctx0" brushRef="#br2" timeOffset="87703.17">32893 10780 244 0,'0'0'262'15,"0"0"-160"-15,0 0-9 0,0 0 16 16,0 0-1-16,0 0-11 15,0 0-19-15,0 0-24 16,3 0-16-16,23 0-12 16,13 0-10-16,13 0 1 15,5 0-3-15,2 0-4 16,1 3-1-16,-5-3-2 16,-9 0-4-1,-9 0-3-15,-11 0 1 0,-14 0 0 16,-6 0 0-16,-3 0-1 15,-3 0 0-15,3 0-10 16,-3 0-50-16,0 0-85 0,0 0-299 16</inkml:trace>
  <inkml:trace contextRef="#ctx0" brushRef="#br2" timeOffset="87944.44">33178 10824 474 0,'0'0'262'16,"0"0"-237"-16,0 0 67 16,0 0 2-16,0 0-37 15,0 0 25-15,-12 59-8 16,12-28-42-16,0 2-16 16,0 2-3-16,0 4-8 15,0-1-2-15,0 0-3 16,-1-1 0-16,1 0-44 0,0-4-76 15,0-4-192-15,1-7-263 16</inkml:trace>
  <inkml:trace contextRef="#ctx0" brushRef="#br2" timeOffset="88182.17">33032 11250 827 0,'0'0'205'16,"0"0"-194"-16,0 0 95 16,0 0-35-16,0 0-52 0,0 0 2 15,57-14 2-15,-7 13-22 16,7 1-1-16,7-2-2 16,0-1-10-16,-4 2-85 15,-5-7-80-15,-17-2-281 16</inkml:trace>
  <inkml:trace contextRef="#ctx0" brushRef="#br2" timeOffset="88551.59">33575 11023 556 0,'0'0'375'0,"0"0"-361"16,0 0 79-16,0 0 15 16,0 0-50-16,0 0-16 15,-12 5-11-15,5 11 35 16,-1 4-23-16,2 4-9 16,0 0-3-16,0 1-3 15,1 3-4-15,2 0-6 16,0 1 3-16,3 1-5 0,-2-2-6 15,2-3 1 1,-1-2 1-16,1-7-9 16,0-2 1-16,0-5 0 15,0-5 2-15,0-3-4 0,0-1-2 16,0 0 4-16,0 0 0 16,0 0 1-16,0 0 0 15,0 0-5-15,0 0-53 16,3-1-92-16,11-9-204 15</inkml:trace>
  <inkml:trace contextRef="#ctx0" brushRef="#br0" timeOffset="95182.53">29699 14909 525 0,'0'0'124'0,"0"0"-60"16,0 0 49-16,0 0-15 15,0 0-24-15,0 0 5 16,1 3-24-16,-1 7-17 16,0 4-17-16,2 6 44 0,2 3-31 15,-1 2-14 1,3 8 6-16,1 3 6 0,1 3-2 15,2 3-11-15,-4 0-13 16,0-1 0-16,0-4 2 16,1-8 1-16,-2-7-2 15,0-7-5-15,-2-5-1 16,0-5 2-16,-3-2-3 16,0-3 1-16,0 0 0 15,0 0-1-15,0 0-1 16,0 0-28-16,0 0-52 15,4-1-62-15,4-14-171 16</inkml:trace>
  <inkml:trace contextRef="#ctx0" brushRef="#br0" timeOffset="95736.42">30535 15106 502 0,'0'0'269'16,"0"0"-233"-16,0 0 60 15,0 0-6-15,0 0-2 16,0 0-18-16,3-9-8 16,-3 9-32-16,0 0-19 15,0 0-1-15,-3 10-4 16,-4 8 15-16,-3 3 2 16,2 3-6-16,5-1 0 15,3 0-7-15,0 4-1 16,0-5 2-16,12-4 2 15,7-2-7-15,5-7-1 16,6-6 3-16,6-3-5 16,1 0 1-16,1-13 3 0,-7-9-5 15,-6-2 2 1,-7-7 0-16,-8 0-2 0,-6-1 11 16,-3 3-2-16,-1 1 17 15,-3 6-2-15,-15 2-6 16,-9 3-12-16,-7 6-8 15,-11 5-2-15,-3 6-6 16,1 0-5-16,3 4-22 16,6 18-57-16,9 5-68 15,10-1-96-15,4 3-625 16</inkml:trace>
  <inkml:trace contextRef="#ctx0" brushRef="#br0" timeOffset="98497.1">25061 9405 459 0,'0'0'94'0,"0"0"10"15,0 0 49-15,0 0-35 16,0 0-16-16,0 0-7 16,0 0-21-16,0 0-17 15,0 0-12-15,1 0 5 16,4-2-11-16,4-1-3 15,7 0 3-15,6-2-2 16,1 1 6-16,0 1-14 16,-4 0 6-16,3 2-5 15,1 0-3-15,3 1-8 16,4 0-8-16,3 0 1 16,2 0-2-16,0 0-8 15,0 2-2-15,-2 4 3 0,-2 0-3 16,-6-1 2-16,-4-1-2 15,-6-1-2 1,-5 2 2-16,1-2-8 0,2 2-29 16,7-1-65-16,13 1-63 15,7-2-80-15,0-1-513 16</inkml:trace>
  <inkml:trace contextRef="#ctx0" brushRef="#br0" timeOffset="98772.84">25938 9428 300 0,'0'0'677'0,"0"0"-656"16,0 0 38-16,0 0 36 15,0 0-30-15,0 0-6 16,24-8 6-16,-2 8-13 15,5 3-16-15,2 2 3 16,2-2-10-16,5 1-12 16,3-3-7-16,4-1-10 15,-1 0-1-15,1 0-11 16,-3 3-41-16,-1 0-38 16,1 3-48-16,0 2-147 15,-5-3-300-15</inkml:trace>
  <inkml:trace contextRef="#ctx0" brushRef="#br0" timeOffset="99028.14">26711 9472 514 0,'0'0'425'15,"0"0"-327"-15,0 0 22 16,0 0-13-16,0 0-30 15,0 0-21-15,6-8-17 16,9 8-23-16,7 0-9 0,11 0-7 16,7 0 0-1,7 1-4-15,5 6-14 0,3-3-46 16,-9 1-75-16,-4 0-53 16,-8 0-210-16,0 0-141 15</inkml:trace>
  <inkml:trace contextRef="#ctx0" brushRef="#br0" timeOffset="99215.93">27370 9550 69 0,'0'0'543'0,"0"0"-380"16,0 0-18-16,0 0-14 0,0 0-42 16,0 0-32-1,8 11-23-15,7-8-24 0,8-3-6 16,13 1-4-1,10 2-17-15,16 2-82 0,11 0-148 16,9 2-88-16,-3 3-159 16</inkml:trace>
  <inkml:trace contextRef="#ctx0" brushRef="#br0" timeOffset="99387.95">27982 9657 10 0,'0'0'672'16,"0"0"-582"-16,0 0 40 15,0 0-11-15,0 0-56 0,0 0-20 16,16 0-33-16,5 0-9 16,9 0-1-16,6 0-58 15,8 0-124-15,10 6-154 16,6 1 60-16,0 2 190 16</inkml:trace>
  <inkml:trace contextRef="#ctx0" brushRef="#br0" timeOffset="99703.01">28513 9738 253 0,'0'0'100'0,"0"0"38"15,0 0-30-15,0 0-12 0,0 0-26 16,0 0-27 0,77 2-33-16,-63-2-8 0,0 0 1 15,2 3-2-15,1 1 2 16,6 4 5-16,-1-1 46 15,1 0-47-15,-1-2-7 16,3 1 4-16,3 0 6 16,-2-1-3-16,-1 0-4 15,-10-4-2-15,-7 1 3 16,-8-2 7-16,0 0 36 16,0 0 4-16,0 0-15 15,0 0-3-15,0 0-17 16,0 0-13-16,0 0-3 15,0 0-38-15,-3 0-98 16,-6 0-427-16</inkml:trace>
  <inkml:trace contextRef="#ctx0" brushRef="#br0" timeOffset="100930.07">33034 11659 650 0,'0'0'98'0,"0"0"-5"16,0 0 39-16,0 0-35 15,0 0-24-15,0 0-24 0,6-15-18 16,19 13-4-16,14 0-15 16,6 2-1-16,4-3-1 15,0 1-6-15,3 0-4 16,-4-2-3-16,0 0-2 16,-1-3-36-16,-6 2-81 15,-7-2-113 1,-12-1-223-16</inkml:trace>
  <inkml:trace contextRef="#ctx0" brushRef="#br0" timeOffset="101156.22">33266 11655 393 0,'0'0'460'0,"0"0"-444"16,0 0-13-16,0 0 97 15,0 0-5-15,-34 74-25 16,32-48-30-16,2 6-18 16,0 0-8-16,0 0-4 15,0 3-10-15,0 0-3 16,-4 1-1-16,-2 1-7 16,3-2-44-16,3-3-93 15,0-8-246-15</inkml:trace>
  <inkml:trace contextRef="#ctx0" brushRef="#br0" timeOffset="101387.59">33117 12075 851 0,'0'0'154'0,"0"0"-145"0,0 0 86 15,0 0-29-15,0 0-49 16,0 0 2-16,58-7-14 16,-16 7-2-16,7 0-6 15,2 0-2-15,-2 0-111 16,-3-3-204-16,-7-6-262 0</inkml:trace>
  <inkml:trace contextRef="#ctx0" brushRef="#br0" timeOffset="101805.35">33562 11916 805 0,'0'0'234'16,"0"0"-229"-16,0 0 40 15,0 0 27-15,0 0-45 0,0 0-27 16,21-5 1 0,3 7 0-16,1 4 2 0,-9 3-6 15,-5-1-2-15,-10 3 0 16,-1 2-9-16,-6 3 10 16,-13 1 4-16,-8 2 5 15,-3-2-2-15,3 2 0 16,-2 1 5-16,6-3-8 15,7 2 3-15,7-5 1 16,6-2-2-16,3-4-1 16,0-3 1-16,3 0 1 15,15-3 5-15,6-1 3 16,-1-1 0-16,1 0 2 16,-4 0-3-16,-1 0 4 15,0 0-11-15,-1 0-3 16,8 0-7-16,-3 0-120 0,-3 0-540 15</inkml:trace>
  <inkml:trace contextRef="#ctx0" brushRef="#br3" timeOffset="108790.85">29807 15715 17 0,'0'0'348'0,"0"0"-286"15,0 0 64-15,0 0 61 16,0 0-58-16,0 0-25 15,41-63 7-15,-40 61-15 16,1 2-33-16,-2 0-24 16,0 0-11-16,0 0-9 15,1 4-14-15,5 13 0 16,3 12 46-16,2 3-15 0,3 5-12 16,1 2-3-1,3 3 2-15,-4-1-10 0,-1 1 0 16,-4-3 1-16,-1-4-6 15,-4-8 3-15,2-7-6 16,-3-10-5-16,-2-6 3 16,-1-4-2-16,2 0 0 15,-2 0-1-15,1 0 0 16,4 0-25-16,2-7-39 16,11-8-67-16,6-4-95 15,6-2-322-15</inkml:trace>
  <inkml:trace contextRef="#ctx0" brushRef="#br3" timeOffset="109181.05">30619 15623 473 0,'0'0'351'0,"0"0"-329"16,0 0 66-16,0 0 4 0,0 0-34 16,0 0-10-16,-3 0-9 15,3 17-3-15,-3 6 25 16,3 9-20-16,0 4-9 15,0 2 10-15,0 1-5 16,0 1-15-16,7-4 3 16,-1-3-6-16,-1-3-9 15,-1-8-5-15,-1-5 3 16,0-8 0-16,-1-4 0 16,-2-3-4-16,0-2-3 15,0 0 3-15,0 0-4 16,0 0-2-16,0 1-30 15,0-1-111-15,0 0-206 0</inkml:trace>
  <inkml:trace contextRef="#ctx0" brushRef="#br3" timeOffset="110747.94">25198 8246 188 0,'0'0'70'0,"0"0"56"16,0 0-6-16,0 0-25 16,0 0 19-16,0 0-3 15,-13-14-1-15,13 14-6 16,0 0 1-16,0 0-19 15,0 0-22-15,0-1-9 16,0 1-9-16,0 0-13 16,0 0-10-16,1 0-11 15,18 9-4-15,12 11 21 16,12 5 2-16,8 1-14 16,4 1-4-16,3 3-5 15,-3-3-2-15,-4 0-4 16,-5-4 0-16,-7-3-1 15,-6-4-1-15,-9-2 0 16,-7-3-1-16,-6-3 0 0,-5-2-2 16,0-2-3-16,-3 3-20 15,3-1-30-15,4 4-46 16,7 0-57-16,2-5-180 16</inkml:trace>
  <inkml:trace contextRef="#ctx0" brushRef="#br3" timeOffset="111037">26010 8669 344 0,'0'0'661'15,"0"0"-643"-15,0 0 37 16,0 0 22-16,0 0-25 15,0 0-6-15,64 10 10 16,-30 1-24-16,7 0-19 16,3 0-7-16,0 1-6 15,-3-4 2-15,-6 1-2 16,-4 1-8-16,-3-1-33 16,-1 2-64-16,1 0-110 15,10 1-267-15</inkml:trace>
  <inkml:trace contextRef="#ctx0" brushRef="#br3" timeOffset="111282.94">27067 8989 878 0,'0'0'159'0,"0"0"-137"15,0 0 49-15,0 0-9 16,0 0-26-16,0 0-8 16,97-6-6-16,-56 21-18 0,-1 1-3 15,-3-1-2 1,-1-2-4-16,1 1-41 0,12 2-107 16,6 1-134-16,7 3-148 15</inkml:trace>
  <inkml:trace contextRef="#ctx0" brushRef="#br3" timeOffset="111971.16">27883 9310 465 0,'0'0'461'0,"0"0"-408"16,0 0 80-16,0 0-53 15,0 0-53-15,0 0-25 16,33 3 6-16,3 8-5 15,4 1-3-15,6 5-9 0,14 0-29 16,10 7-39-16,12 1 77 16,-3 0-181-16,-13 0-32 15,-14-3 20-15,-14-5 74 16,-12-2 21-16,-2-3 20 16,-8-3-13-16,-5-2 91 15,-5-2 1-15,-5-2 70 16,2-1 100-16,2 1-32 15,2-3-30-15,1 1-32 16,1 1-6-16,-2 1-29 16,0 0-10-16,0 0 0 15,-1 2-13-15,0-1 3 16,0 4 5-16,2-3-12 16,1 1 7-16,2 0 2 0,2-2 1 15,-4 0-13-15,3-1 0 16,0 0 2-16,-1 4 3 15,-1-3 21-15,-4 0-30 16,-5-2-8-16,1 0 5 16,-2-2 5-16,1 1 0 15,-1-1 4-15,0 2-4 16,0-2-6-16,2 2-1 16,-1-1-1-16,2 1 3 15,-1-2-2-15,-2 2-2 16,0-2 3-16,0 0-1 0,0 0 8 15,0 0 12 1,0 0 1-16,0 0 1 0,0 0 1 16,0 0-2-16,0 0-1 15,0 0-5-15,0 0-2 16,0 0-3-16,0 0 1 16,0 0 1-16,0 0 1 15,0 0-5-15,0 0-1 16,0 0-3-16,0 0-3 15,0 0-2-15,0 0-2 16,0 0-3-16,0 0-38 16,0 0-77-16,1 0-107 15,-1 0-735-15</inkml:trace>
  <inkml:trace contextRef="#ctx0" brushRef="#br3" timeOffset="113254">33104 12465 189 0,'0'0'164'16,"0"0"-85"-16,0 0 48 0,0 0 27 16,0 0-40-1,0 0-20-15,0 0-14 0,0 0-22 16,0 0-14-16,0 0-7 16,0 0-11-16,18 0-8 15,9 0 5-15,10 0 4 16,6 0-17-16,-1 0-8 15,7 0-1-15,-6 0-1 16,-2 0-1-16,-1 0 0 16,-9 0-3-16,-6 0-31 15,-6 0-39-15,-3 0-82 16,-4 0-175-16,-3 0-83 16</inkml:trace>
  <inkml:trace contextRef="#ctx0" brushRef="#br3" timeOffset="113480.85">33466 12465 264 0,'0'0'207'0,"0"0"-184"0,0 0 99 15,0 0 5-15,0 0-54 16,0 0-20-16,-28 16 35 16,21 4-28-16,2 2-27 15,1 8-4-15,0 1-6 16,-2 5-9-16,-2 3 3 15,2 0-15-15,-2 2-2 16,4-3-2-16,2-2-27 16,-2-4-97-16,-5-2-131 15,-3-4-107-15</inkml:trace>
  <inkml:trace contextRef="#ctx0" brushRef="#br3" timeOffset="113698">33180 12939 329 0,'0'0'433'16,"0"0"-366"-16,0 0 66 15,0 0-24-15,0 0-56 16,0 0-20-16,7-3-1 16,14 3-11-16,11 0-15 15,3 0-5-15,3 0-1 16,0 0-8-16,0 0-48 15,-4 0-140-15,-4-3-268 0</inkml:trace>
  <inkml:trace contextRef="#ctx0" brushRef="#br3" timeOffset="114302.39">33621 12830 658 0,'0'0'137'0,"0"0"-69"15,0 0 64-15,0 0-44 16,0 0-32-16,0 0-23 15,5-6-33-15,1 6 2 16,6 0-2-16,4 3 0 16,-4 3 0-16,-2-4 1 15,-7 1-1-15,-1 0-3 16,-2 0-1-16,0 3-2 16,0 3 0-16,-10 3 2 15,-4 0 0-15,-1-1-5 16,3 0 0-16,2-2 5 15,4 2 0-15,0-3-2 0,3 0-2 16,3-1-4-16,0-1 8 16,0 1 4-16,0-2-6 15,0 1 4-15,0 0 2 16,0-1 2-16,2-1-2 16,-1 1 1-16,-1 0-1 15,2 2 3-15,-2 1 5 16,0-1 10-16,0 3 0 15,0 2-8-15,1 1 0 16,2 1-2-16,-3 0-7 16,0 2 4-16,0 1 2 15,0 0 6-15,-10-2 5 16,-9 0-4-16,-10-5-2 0,-14-1 0 16,-11-3-4-16,-13-6-8 15,-5 0-29-15,5-8-137 16,12-17-483-16</inkml:trace>
  <inkml:trace contextRef="#ctx0" brushRef="#br3" timeOffset="122163.08">17424 16644 545 0,'0'0'63'0,"0"0"-45"0,0 0 104 15,0 0-15-15,0 0-27 16,0 0 3-16,0 0-11 16,-4 4-34-16,11 1-6 15,12-2 33-15,8-3-26 16,8 0-7-16,7 0-6 15,5 0-5-15,0 0-12 16,-3 0-5-16,-2 0-3 16,-8 0 0-16,-4 0 0 15,-6 0 0-15,-9 0-1 16,-5-2-1-16,-4 2 1 16,-6 0 0-16,0 0-13 0,0 0-36 15,0 0-54-15,-4 0-125 16,-11 0-325-16</inkml:trace>
  <inkml:trace contextRef="#ctx0" brushRef="#br3" timeOffset="122481.9">17688 16634 751 0,'0'0'191'0,"0"0"-161"15,0 0 34-15,0 0-13 16,0 0-44-16,0 0 12 16,90-17 3-16,-48 17-17 15,-1 0 0-15,-4 4-5 16,-8 4 1-16,-10 0-1 16,-2-2 1-16,-10 0-1 15,-2 1 0-15,-5-1 2 16,0 5 15-16,-2 3 13 15,-19 8 1-15,-11 5-9 16,-18 8-15-16,-13 5-7 16,-8 6 0-16,1 4-68 15,9-6-130-15,13-5-318 16</inkml:trace>
  <inkml:trace contextRef="#ctx0" brushRef="#br3" timeOffset="123395">17718 16431 91 0,'0'0'490'16,"0"0"-457"-16,0 0-4 16,0 0 80-16,0 0-57 0,0 0-8 15,4 0 19 1,-1 2-35-16,7 4-22 0,3 5 31 16,0 1 22-16,7 5-21 15,-4-3-12-15,0 1-1 16,1-3-1-16,-1 5-9 15,-1-2-2-15,2 3 1 16,-2-1 1-16,3 0-9 16,1 0 0-16,-4-1-1 15,1 0-2-15,-5-1-3 16,-7 4-1-16,-1 3-35 16,-3 2-113-16,-1-2-365 15</inkml:trace>
  <inkml:trace contextRef="#ctx0" brushRef="#br3" timeOffset="130927.79">20662 8221 1 0,'0'0'23'16,"0"0"-22"-16,0 0 18 15,0 0 9-15,0 0-26 16,0 0-2-16,0 0-13 15,0 0-14-15</inkml:trace>
  <inkml:trace contextRef="#ctx0" brushRef="#br3" timeOffset="132044.25">20670 8006 269 0,'0'0'111'15,"0"0"-82"-15,0 0 100 16,0 0 66-16,0 0-43 16,0 0-31-16,0-3-26 15,0 3-26-15,0 0-20 0,0 0-7 16,0 0-6-16,0 0-2 15,0 5-16-15,0 19-10 16,-6 9 35-16,-3 14 1 16,3 4-21-1,2 4-5-15,1 3 5 16,0-2-3-16,1 1 6 0,-1-4 3 16,-2-1-5-16,-2-6-9 15,0-5 9-15,2-7-6 16,1-10-2-16,1-7-3 15,3-9-2-15,0-4-7 16,0-3-1-16,0-1 0 16,0 0 5-16,0 0 2 15,0 0 1-15,0 0-3 0,0 0-3 16,0 0-2-16,-3-5-3 16,0-5-29-16,-3-1-61 15,5 0-94-15,1 3-67 16,0-1-494-16</inkml:trace>
  <inkml:trace contextRef="#ctx0" brushRef="#br3" timeOffset="133107.31">20591 9199 553 0,'0'0'106'16,"0"0"-72"-16,0 0 125 0,0 0-42 15,0 0-27-15,0 0-11 16,-9 5-11-16,9 16 5 15,0 8-3-15,0 3-6 16,0 8-4-16,0 2-12 16,-2 9 9-16,-2 2-12 15,-1 1-4-15,-2 3-28 16,0-4 23-16,1-4-24 16,0-5 2-16,2-13 1 15,3-14-13-15,-1-9 8 16,2-7-9-16,0-1 3 15,-1 0-1-15,-2 0-3 16,-1 0-17-16,-1-9-42 16,-2 1-79-16,-1-1-50 0,0-1-85 15,2 0-684-15</inkml:trace>
  <inkml:trace contextRef="#ctx0" brushRef="#br3" timeOffset="133942.01">20765 10545 743 0,'0'0'112'0,"0"0"-79"16,0 0 108-16,0 0-50 0,0 0-39 15,0 0 9-15,-95 54-6 16,67-10-10-16,2 6-11 16,4 8 4-16,7 1-3 15,4-2-7-15,7-7 4 16,4-10-2-16,0-11-1 16,19-10-8-16,8-12-9 15,14-7 0-15,9-11-5 16,5-21-7-16,-1-9-5 15,-12-5-7-15,-12-4 0 16,-14-3 9-16,-10 4 1 16,-6 5 2-16,-2 9 0 0,-18 7 1 15,-7 5 2 1,-9 5 4-16,-12 6 1 0,-7 7-5 16,-6 5-3-16,6 0-5 15,6 3-9-15,14 11-50 16,18 6-56-16,14 6-72 15,3 1-180-15</inkml:trace>
  <inkml:trace contextRef="#ctx0" brushRef="#br3" timeOffset="135678.01">20709 11797 23 0,'0'0'162'15,"0"0"-67"-15,0 0 41 16,0 0-33-16,0 0 2 15,0 0-3-15,0 0-32 16,0 0-32-16,0 0-13 16,0 0-10-16,0 0-4 15,0 0 6-15,0 0 15 16,0 0 8-16,0 0 25 16,0 0-15-16,0 3-8 15,0-3-4-15,0 1-8 16,0 0-4-16,0-1-9 0,0 2 0 15,0-2-5-15,0 1-1 16,0 1 0-16,0 1-2 16,0-2 0-16,0 2 2 15,0-3 2-15,0 0-1 16,-2 2-1-16,2-2 1 16,0 0 0-16,0 2-4 15,0-1-1-15,0 2 2 16,0 1 1-16,0 0 6 15,0 2 0-15,-1-2-9 16,-1-1-1-16,2 0 0 16,0 1-3-16,-1-1 2 0,1 2-4 15,-2 0 2-15,-1 1 3 16,2 4 1-16,-4 0 0 16,1 5 6-16,-2 0 0 15,1 5 2-15,2 1-3 16,0 2 2-16,2-1-7 15,1 2-2-15,0 2 1 16,0-1 0-16,0 2 2 16,0 1-1-16,0-3-3 15,0 2 4-15,-3-5 2 16,1-4 1-16,-1-5 3 16,2-6-1-16,-1-3-6 15,2-4-2-15,0 0 2 0,0 0-1 16,0 0 0-16,0 0-6 15,0 0 8-15,0 1-6 16,0-1 0-16,0 0-2 16,0 0 0-16,0 0 0 15,0 0 0-15,0 0 0 16,0 0 1-16,0 0-1 16,0 0-1-16,0 0-8 15,-1 0-33-15,1-6-76 16,0-10-91-16,0-1-274 15</inkml:trace>
  <inkml:trace contextRef="#ctx0" brushRef="#br3" timeOffset="142307.89">31961 13748 562 0,'0'0'122'0,"0"0"-77"15,0 0 63-15,0 0-57 0,0 0-23 16,0 0 1-16,0 0 5 16,0 0-12-16,2-11-18 15,-2 11-2-15,0 0 0 16,0 0 2-16,0 0 4 15,0 6 9-15,0 10 23 16,-2 1-18-16,-7 3-2 16,-6 0-3-16,0 3-9 15,-2-3-2-15,-3-1-1 16,5-3-3-16,1-2 0 16,3-5-1-16,5 0 0 15,1-5 0-15,4-1 0 16,-1-3 1-16,2 0 1 0,0 0 7 15,0 0 6-15,0 1-2 16,0 4-6-16,0 2 3 16,12 2 6-16,8 1 7 15,1 3-15-15,7 1-5 16,3 2-2-16,5-1-2 16,0 2-1-16,-5-1 1 15,-1-1-6-15,-6-2-22 16,-2-1-29-16,1-1-42 15,-3-8-108-15,-3-3-265 16</inkml:trace>
  <inkml:trace contextRef="#ctx0" brushRef="#br3" timeOffset="142689.03">31954 13919 549 0,'0'0'110'0,"0"0"-73"16,0 0 97-16,0 0-32 15,0 0-61-15,0 0 2 16,3-13 6-16,36 13-19 16,22 5 17-16,18 3-25 15,9 2-2-15,0 2-19 0,-3-5 0 16,-11 3 2-16,-14-4-3 15,-17-2 0-15,-13 0 1 16,-11-1-1 0,-10-3 4-16,-6 0 0 0,-3 0 17 15,0 0 23-15,0 0-8 16,0 0-2-16,0 0-5 16,0 0-9-16,0 0-12 15,0 0-8-15,0 0-5 16,0 0-34-16,-3 0-68 15,-7 0-140-15,-8 0-522 16</inkml:trace>
  <inkml:trace contextRef="#ctx0" brushRef="#br3" timeOffset="160450.38">32692 12941 897 0,'0'0'40'0,"0"0"-35"15,0 0 37-15,0 0 5 16,0 0-18-16,0 0-10 0,0 0-14 16,0 0 0-16,-7 71 30 15,17-37-15-15,9 1-13 16,4-7-1-16,4-7 1 16,0-5-1-16,-2-8 1 15,-3-7 4-15,-4-1 0 16,0-3 7-16,-4-15 10 15,-1-1-11-15,-3-7-5 16,-5 4 3-16,1 1-7 16,-3 6 4-1,-3 7-1-15,1 5 2 0,-1 3-5 16,0 0-8-16,0 0 0 0,0 0-6 16,0 0-2-1,0 3 0-15,0 13 1 16,0 2 7-16,0 3 1 15,0 2 0-15,6 2 0 0,2 3-1 16,1 0 2-16,3 2-2 16,-3-1-1-16,-2 1 1 15,2-7 1-15,-6 0-1 16,0-1 0-16,-3-3-2 16,0 3 1-16,0-3 1 15,0-2 0-15,-9-3 2 16,-6 1 2-16,0-2 4 15,-6-5 7-15,-3-2-1 16,-1-3 10-16,0-3 6 16,2 0-3-16,2-2 8 0,2-12-9 15,3-2-8 1,-1-4-6-16,5 1-9 0,-1 1 1 16,6 1-4-16,0 3-1 15,3 5-8-15,1 6-14 16,1 1-16-16,-1 2-42 15,-2 0-61-15,-3 3-116 16,1 8-341-16</inkml:trace>
  <inkml:trace contextRef="#ctx0" brushRef="#br3" timeOffset="162588.54">32902 13783 446 0,'0'0'82'16,"0"0"96"-16,0 0-13 15,0 0-53-15,0 0-21 16,0 0-7-16,2-9-18 15,-2 9-20-15,0 0-10 16,0 0-10-16,0 0-12 16,0 0-4-16,0 11-7 15,0 7-2-15,0 9 28 16,0 7-5-16,-2 2-4 0,-2 2 5 16,2-1-1-1,1 0-12-15,-1 1 3 0,-2-1-5 16,4-2 3-16,0-1 5 15,-1-3 2-15,1-4-5 16,-2-7-5-16,2-5-1 16,0-6 1-16,-1-4-2 15,1-2-2-15,-2 0-2 16,2-3 1-16,0 0 4 16,0 0 3-16,0 0 8 15,0 0-2-15,0 0-8 16,0 0-5-16,0 0-3 15,0 0-2-15,0 1-7 16,0 1-41-16,0 6-118 16,0-4-150-16,2-2-644 0</inkml:trace>
  <inkml:trace contextRef="#ctx0" brushRef="#br3" timeOffset="165850.9">31945 14495 593 0,'0'0'103'0,"0"0"-85"15,0 0 23-15,0 0 21 16,0 0-18-16,0 0 9 16,0 0-20-16,-2 5-33 15,-4 7-1-15,-9 5 1 16,-4 2 6-16,-6 0 0 15,-4-5 1-15,3-3-1 16,4-4 2-16,9-2-5 16,7-5 5-16,5 3 3 15,1-3 1-15,0 0 5 16,0 0 5-16,0 0-2 16,0 0-3-16,0 4-4 0,1 3-10 15,7 4 9-15,5 5 3 16,1 3-8-16,2-1-6 15,-1-1-1-15,3-3-18 16,3 0-61-16,7-2-58 16,5-5-252-16</inkml:trace>
  <inkml:trace contextRef="#ctx0" brushRef="#br3" timeOffset="166186.35">31878 14634 281 0,'0'0'286'0,"0"0"-266"15,0 0 41-15,0 0 51 16,0 0-53-16,0 0-17 16,21-14 21-16,14 14-41 15,14 0-17-15,6 0-1 16,1 0 0-16,1 0-4 15,-10 0 3-15,-5 0-3 16,-6 0 4-16,-3 0-4 16,-5 0 2-16,-5 0-1 15,-10-2 3-15,-6 2 15 16,-5 0 8-16,-1-2 8 16,-1 2-6-16,0 0-11 15,0 0-17-15,0 0-1 0,0 0-3 16,0 0-4-16,0 0-43 15,5 0-128-15,7 0-380 16</inkml:trace>
  <inkml:trace contextRef="#ctx0" brushRef="#br3" timeOffset="169062.16">32791 14572 161 0,'0'0'37'0,"0"0"20"16,0 0 13-16,0 0-17 15,0 0 17-15,0 0-3 16,0 0-15-16,0-4 3 16,0 4 17-16,0 0-15 0,0 0-8 15,0 0-2 1,-2 0-14-16,-10 0-18 0,-6 13 14 15,-4 4 9-15,1 3-8 16,-1 2 10-16,2 3-4 16,7-1 5-16,5-1-5 15,8-3-9-15,0-2-13 16,5-2 4-16,20 1 6 16,9 0-5-16,5-6-11 15,9-1-4-15,-2-4-3 16,-3-3-1-16,-7-3 0 15,-8 0 3-15,-8-13-2 16,-5-7 3-16,-6 0-2 16,-3-6 11-16,-4 1-2 15,-2 0-2-15,0 0 5 0,0 3-1 16,-13 2-7-16,-9 1-6 16,-6 2 0-16,-8 0 0 15,-4 6-6-15,-5 4-3 16,2 6-28-16,-2 1-50 15,6 8-134-15,8 6-326 16</inkml:trace>
  <inkml:trace contextRef="#ctx0" brushRef="#br3" timeOffset="169867.95">31809 15075 93 0,'0'0'289'0,"0"0"-224"16,0 0 55-16,0 0 65 15,0 0-72-15,0 0-4 16,9-41-26-16,-7 41-34 16,-2 0-27-16,1 0-21 15,-1 0-1-15,0 17 0 16,0 8 1-16,-3 5 18 15,-14 2-4-15,-3 0 1 16,-6-2-2-16,1-1-4 0,1-4 0 16,5-4-4-16,4-5 2 15,7-7-2-15,5-1-4 16,3-5-1-16,0 1 2 16,0 0 0-16,0 2 13 15,3 2 10-15,7 1-14 16,4 1-8-16,0 1-3 15,2 1-1-15,2 1-4 16,4-1-25-16,4 1-30 16,2-1-46-16,2-4-68 15,-2-3-187-15,-4-5-48 16</inkml:trace>
  <inkml:trace contextRef="#ctx0" brushRef="#br3" timeOffset="170214.09">31778 15279 249 0,'0'0'347'0,"0"0"-273"0,0 0 67 15,0 0-20-15,0 0-74 16,0 0-17-16,-12-10 14 16,31 10-14-16,13 0-7 15,12 6-3-15,10 1-11 16,10-1-9-16,2-3 7 15,-2 2-7-15,-3-3 0 16,-4 0 0-16,-2 1-3 16,-4-1 2-16,-7-2 1 15,-8 0 1-15,-9 0 2 16,-7 0 2-16,-3 0 2 0,-8 0 6 16,-3 0-1-16,-4 0 3 15,-2 0-2-15,0 0-5 16,0 0-8-16,0 0-2 15,0 0-3-15,1 0-19 16,4 3-31-16,2 4-36 16,4-4-355-16</inkml:trace>
  <inkml:trace contextRef="#ctx0" brushRef="#br3" timeOffset="170851.25">32841 15138 178 0,'0'0'457'16,"0"0"-384"-16,0 0 20 15,0 0 21-15,0 0-45 16,0 0-14-16,-1 15-2 16,-7 5 29-16,0 6-55 15,1 4-2-15,3 6-7 16,1 4-2-16,0 2 8 16,3-2-10-16,-2-5-4 15,2-4-6-15,0-9-1 16,0-6-2-16,0-7 0 15,0-7 1-15,-1 0-2 16,1-2 0-16,0 0 0 16,0 0-3-16,0 0-23 0,-2 0-96 15,1 0-383-15</inkml:trace>
  <inkml:trace contextRef="#ctx0" brushRef="#br3" timeOffset="171587.03">31853 15748 586 0,'0'0'282'0,"0"0"-277"15,0 0 108-15,0 0-28 16,0 0-63-16,0 0-4 0,-42 24 19 16,27 4-14-1,0 0-11-15,0 1-3 0,1-3-5 16,1-3-3-16,-2-4 1 15,0-3-2-15,3-6 3 16,5-6-3-16,2-1 1 16,4-3 4-16,1 0-1 15,0 0 0-15,0 0 3 16,0 1 1-16,0-1 7 16,0 3-5-16,6-2-3 15,9 6-3-15,10 4 0 16,7 0-4-16,3 2 0 15,1-1-14-15,-5-2-28 16,-7 0-44-16,-6-4-101 16,-6-5-255-16</inkml:trace>
  <inkml:trace contextRef="#ctx0" brushRef="#br3" timeOffset="171941.2">31812 15940 649 0,'0'0'52'16,"0"0"74"-16,0 0 0 15,0 0-70-15,0 0-29 0,0 0-9 16,25-10 3-16,11 10-19 16,13 3 3-16,11 1-5 15,4-1 2-15,3-1-2 16,-4-2 0-16,-3 0 0 15,-2 0 1-15,-9 0 1 16,-7 0 0 0,-12 0 11-16,-12-4 18 15,-7 2 12-15,-5-1-5 0,-2 1-8 16,-3 1-16-16,1 1-11 16,-1-2-3-16,-1 2-1 15,0 0 1-15,2 0-3 16,1 0-13-16,5 0-34 15,6 3-49-15,4 2-256 16,0-4-289-16</inkml:trace>
  <inkml:trace contextRef="#ctx0" brushRef="#br3" timeOffset="172600.11">32959 15725 487 0,'0'0'112'16,"0"0"0"-16,0 0 65 16,0 0-82-16,0 0-40 15,0 0-18-15,0 0 22 16,0 37 17-16,0-12-34 15,0 4-15-15,0-1 7 16,0 2-7-16,0 2 0 16,0-1 3-16,0-2-13 15,0-2-8-15,0-4-7 16,0-7 0-16,0-4 3 16,2-7 2-16,-2-1 0 0,1-4-4 15,-1 0 5-15,2 0 11 16,-2 0 1-16,0 0-5 15,0 0-7-15,0 0-7 16,0 0 0-16,0 0-1 16,0 0-31-16,0 0-58 15,0 0-150-15</inkml:trace>
  <inkml:trace contextRef="#ctx0" brushRef="#br3" timeOffset="188310.82">17655 17333 342 0,'0'0'257'0,"0"0"-241"16,0 0 15-16,0 0 52 15,0 0-47-15,0 0 20 16,0 0 8-16,0 0-29 16,6-2-21-16,-6 2-3 15,0 0 4-15,0 0 2 0,0 0 8 16,0 0 13-16,0 0-13 15,0 0-6-15,0 0-1 16,0 0 5-16,0 0-6 16,0 0-9-16,0 0-3 15,0 0-3-15,0 0-2 16,0 0 0-16,0 0 0 16,0 0-2-16,0 0 2 15,0 0-1-15,0 0 1 16,0 0 0-16,0 0 0 15,0 0 0-15,0 0 2 16,0 0-1-16,0 0 3 16,0 0-3-16,0 0 0 15,0 0 0-15,0 0-1 16,0 0 0-16,0 0 1 0,0 0-1 16,0 0 2-16,0 0-2 15,0 0-1-15,0 0-1 16,0 0-22-16,0-4-113 15,0-4-341-15</inkml:trace>
  <inkml:trace contextRef="#ctx0" brushRef="#br3" timeOffset="190271.63">17749 17268 467 0,'0'0'65'0,"0"0"-52"16,0 0 80-16,0 0-8 16,0 0-17-16,0 0 9 15,0-10-25-15,-1 7-15 16,-5 2-16-16,0 1-1 16,-3-2-7-16,-3 2-5 15,-6 0 7-15,-3 0 5 16,2 0-4-16,-3 6-5 0,-1 4 2 15,1 0 4 1,2 5-3-16,6 0-3 0,3 0-9 16,8-2 3-16,3 0-4 15,0 1 1-15,0-3 0 16,11-1 0-16,8 2 3 16,6-4 0-16,5 1 2 15,0-2-7-15,0-2 0 16,-5 3-2-16,-1-1 2 15,-6 0-2-15,-6 0-3 16,-2 1 4-16,-4 0-1 16,-1 1 0-16,-4 1-4 15,-1-1-3-15,0 5 9 0,-3 0 0 16,-12 2 4 0,-4 0-1-16,-7-1 2 0,0-1 6 15,-6-3 2-15,4-3 3 16,-2-3 5-16,0-4 0 15,1-1-1-15,0 0 0 16,2-8-4-16,5-9-7 16,4 0-9-16,6 3 0 15,5 0-1-15,5 6-7 16,2 3-23-16,0 5-45 16,9 0-75-16,15 0-281 15,9 0-166-15</inkml:trace>
  <inkml:trace contextRef="#ctx0" brushRef="#br3" timeOffset="191272.62">17912 17452 22 0,'0'0'402'0,"0"0"-341"0,0 0 70 16,0 0 14-16,0 0-62 16,0 0-11-16,0 0-11 15,0 0-29-15,0 9-17 16,0 3 49-16,0 4-18 16,0 1-24-16,0 1-2 15,-1 3-1-15,1 2-3 16,0 1 4-16,0 0-7 15,0-4-7-15,0-5-3 16,0-1-2-16,0-9 0 16,0-1 1-16,0-4-1 15,0 0-1-15,0 0-3 16,0 0-16-16,0 0-25 0,0-16-78 16,0-2-333-16</inkml:trace>
  <inkml:trace contextRef="#ctx0" brushRef="#br3" timeOffset="191518.94">18042 17433 651 0,'0'0'252'0,"0"0"-241"16,0 0 47-16,0 0-1 15,0 0-55-15,0 0 4 16,16-6 10-16,6 6-2 16,4 3-14-16,2 1-25 15,1 0-125-15,-4-2-208 16,-6-2-109-16</inkml:trace>
  <inkml:trace contextRef="#ctx0" brushRef="#br3" timeOffset="191721.9">18085 17520 90 0,'0'0'448'15,"0"0"-431"-15,0 0 51 0,0 0 91 16,0 0-58-16,0 0 1 16,-6 0-1-16,6 0-74 15,13 0-26-15,8 0 10 16,7 0-11-16,4-5-29 15,2 2-77-15,-1 0-67 16,-3-4-169-16,-8 0-133 16</inkml:trace>
  <inkml:trace contextRef="#ctx0" brushRef="#br3" timeOffset="192260.89">18398 17363 166 0,'0'0'101'0,"0"0"-79"15,0 0 74-15,0 0-15 16,0 0 5-16,0 0 34 15,-1-3-20-15,1 3-37 16,0 0-9-16,0 0-3 16,0 0-20-16,0 0-9 15,0 0 2-15,-3 0-3 16,-3 0-8-16,0 5 8 0,-5 7 21 16,4 5-17-1,2 0-9-15,1 0 2 0,1 2-1 16,3 0-11-16,0-2 7 15,0-2 2-15,4-1-10 16,8-2 0-16,8-5-4 16,1-4 5-16,9-3-6 15,4 0-6-15,-3-5-16 16,-1-9 4-16,-9-3-1 16,-6-5 15-16,-8-5 4 15,-5 1-7-15,-2 2 7 16,0 4 2-16,-3 6 3 15,-9 4 10-15,-3 2 1 0,1 4-8 16,-2-1-5-16,-2 3 0 16,0-1-1-16,-4 3-2 15,0 0-2-15,4 0-1 16,0 0-24-16,6 10-72 16,7-1-187-16,5 2-398 15</inkml:trace>
  <inkml:trace contextRef="#ctx0" brushRef="#br3" timeOffset="193215.08">18949 17169 481 0,'0'0'109'16,"0"0"-104"-16,0 0 93 16,0 0-23-16,0 0-33 0,0 0 16 15,-69-9-18-15,51 18-22 16,3 6-8-16,0 2 2 15,5 1-12 1,2 1 4-16,5-2-3 0,3 1-1 16,0-3-3-16,0 1 0 15,12-4-4-15,6 0 7 16,0-4 6-16,5 1-4 16,0-4 3-16,3 2 0 15,-5-3-3-15,0 1-1 16,-5 3 4-16,-7-5-5 15,-2 3 0-15,-5 5 0 16,-1-6 0-16,-1 4 1 16,0 0 3-16,0 1 5 15,-1 1 8-15,-10 0 5 0,-2-2 1 16,-1-1 6 0,-3-1-4-16,0-2 0 0,-1-2-12 15,2-3-9-15,-2 0 1 16,6 0 0-16,0-2-5 15,6-11 0-15,5-2-46 16,1-2-103-16,4 0-126 16,15 3-197-16</inkml:trace>
  <inkml:trace contextRef="#ctx0" brushRef="#br3" timeOffset="193793.05">19117 17434 264 0,'0'0'129'0,"0"0"-25"16,0 0 61-16,0 0-43 16,0 0-39-16,0 0-18 15,-1 2-31-15,-8 7-18 16,-2 4 46-16,1 4-24 16,0-2-18-16,4 1-9 15,6-3-5-15,0-3-5 16,0 0-1-16,7-9-2 0,17-1 0 15,3 0-10 1,3 0-26-16,-5-11-3 0,-10-6 14 16,-3-2 27-1,-6 1 0-15,-6 1 0 0,0 3 0 16,0 4 14-16,0 3 7 16,-11 3-12-16,-1-2-9 15,-1 5-3-15,4 1-17 16,2 0-102-16,7 0-246 15</inkml:trace>
  <inkml:trace contextRef="#ctx0" brushRef="#br3" timeOffset="194035.62">19304 17352 854 0,'0'0'37'16,"0"0"-11"-16,0 0 54 15,0 0-39-15,0 0-10 16,0 0-12-16,50-2-10 16,-19 7-9-16,5 0-70 15,-3-2-190-15,-4-3-265 0</inkml:trace>
  <inkml:trace contextRef="#ctx0" brushRef="#br3" timeOffset="194230.87">19385 17469 216 0,'0'0'596'0,"0"0"-578"16,0 0 14-16,0 0 35 15,0 0-38-15,0 0 3 16,-8 0-1-16,11 0-31 16,16 0-40-16,8 0 22 0,9 0-166 15,0 0-247-15</inkml:trace>
  <inkml:trace contextRef="#ctx0" brushRef="#br3" timeOffset="194760.56">19744 17316 628 0,'0'0'192'0,"0"0"-178"16,0 0 68-16,0 0-24 15,0 0 4-15,0 0 31 16,-63 32-30-16,51-15-38 16,3 1-2-16,2 2-4 15,5-7-8-15,2 4-4 0,0-8-5 16,21 0 6-16,7-5-8 16,7-4-6-16,1 0-18 15,-5 0-12-15,-6-13 12 16,-7-6 18-16,-7-1 5 15,-8-3 1-15,-3 0 6 16,0-1 0-16,-5 7 0 16,-10 3 12-16,-9 3 0 15,-6 5-18-15,-4 1-4 16,0 5-22-16,8 0-116 16,12 0-383-16</inkml:trace>
  <inkml:trace contextRef="#ctx0" brushRef="#br3" timeOffset="196793.68">21274 17701 680 0,'0'0'117'0,"0"0"-89"16,0 0 83-16,0 0-17 15,0 0-27-15,0 0 9 16,0 0-28-16,18 0-35 16,-2 0-6-16,7 0 3 15,6 0-6-15,3 0-2 16,1 0-2-16,-2-2 0 0,-1 2-10 16,-2 0-30-16,-7 0-61 15,-5 0-120-15,-9 5-173 16</inkml:trace>
  <inkml:trace contextRef="#ctx0" brushRef="#br3" timeOffset="197025.91">21313 17835 300 0,'0'0'461'0,"0"0"-427"16,0 0 8-16,0 0 56 16,0 0-43-16,0 0 12 15,13 0 2-15,7 0-47 16,6-5-21-16,6 4-1 16,4-4-15-16,4 0-125 15,-3-3-353-15</inkml:trace>
  <inkml:trace contextRef="#ctx0" brushRef="#br3" timeOffset="199608.6">21917 12551 686 0,'0'0'71'0,"0"0"-60"16,0 0 69-16,0 0-23 15,0 0-41-15,0 0 3 0,30-23-8 16,9 21-9 0,5 2-2-16,1 0 4 15,-3 0-4-15,-11 0 0 16,-11 0 0-16,-9 0 6 0,-9 0-6 16,-2 0 0-16,-5 0 2 15,-22 0 21-15,-16 0-20 16,-12 0 0-16,-6 0-3 15,6 0 8-15,12 0 4 16,14 2 1-16,17-1 2 16,9 0-6-16,3 2-9 15,0 1-7-15,9 4 7 16,20-2 4-16,16 2 6 16,11-1-3-16,5-5-5 15,2 1-2-15,-6-1 0 16,-10-2 0-16,-11 1 1 15,-12-1 0-15,-11 0-1 0,-8 0 3 16,-5 0-1-16,0 0 7 16,0 0-9-16,0 0-23 15,0 0-76-15,0-3-364 16</inkml:trace>
  <inkml:trace contextRef="#ctx0" brushRef="#br3" timeOffset="-214695.76">22081 17519 508 0,'0'0'64'0,"0"0"-41"16,0 0 68-16,0 0 9 15,0 0-19-15,0 0 12 0,0 0-10 16,0 0-32-16,-3-10-16 16,3 10-9-16,0 0-6 15,0 0 4-15,-1 0-4 16,1 0-1-16,0 0-3 15,0 0-7-15,0 0-1 16,0 0 2-16,0 0 0 16,0 0 3-16,0 0-3 15,0 0 1-15,0 0 3 16,0 0-3-16,0 0-2 16,0 0-4-16,0 0-1 15,0 0-2-15,0 0-2 16,0 0-1-16,0 0 0 15,0 3 1-15,0 14 0 0,4-2 6 16,3 3-2-16,-2 4-3 16,-1-2 2-16,-1 4 3 15,3-1 4 1,-3 0 1-16,3-3 0 0,-1-1 1 16,-2-3-7-16,-2-2 5 15,2-3-4-15,0 1-2 16,0 2 3-16,-1 0 3 15,-1 3-3-15,-1 1 2 16,0-6-3-16,0 3 1 16,0-2-1-16,0-4-1 15,0-1-1-15,0-3-3 0,0 1 3 16,0-1-4 0,0-2 0-16,0 0 1 15,0 1-1-15,0-1 1 0,0-2-1 16,0 2 1-16,0-3-1 15,0 0 0-15,0 0 0 16,0 0 2-16,0 0-2 16,0 0 2-16,0 0 0 15,0 0 0-15,0 0-2 16,0 0 2-16,0 0-2 16,0 0 2-16,0 0-2 15,0 0-3-15,0 0-27 16,0 0-61-16,-6-3-66 15,0-8-151-15</inkml:trace>
  <inkml:trace contextRef="#ctx0" brushRef="#br3" timeOffset="-213843.73">22482 17705 320 0,'0'0'488'0,"0"0"-442"0,0 0-21 15,0 0 31-15,0 0-17 16,0 0 11-16,-13 0 27 15,13 1-24-15,0 8-17 16,0-4-21-16,0 1-9 16,0-3-2-16,0-2 2 15,0-1-2-15,0 0-2 16,0 0-2-16,1 0 8 16,-1 0-1-16,0 0 3 15,0 0-1-15,0-1-6 16,2-5-1-16,-2 3-3 15,0-1 2-15,0 3 3 16,0-1-1-16,0 0 3 0,0-1-2 16,0 0-3-16,0 2-1 15,-6-2-2-15,-2 1-4 16,-3 2-28-16,0 0-61 16,5 0-93-16,3 0-247 15</inkml:trace>
  <inkml:trace contextRef="#ctx0" brushRef="#br3" timeOffset="-212857.88">22874 17414 409 0,'0'0'100'0,"0"0"-15"15,0 0 44-15,0 0-41 16,0 0-14-16,0 0 10 16,0-3-9-16,0 3-37 15,0 0-17-15,0 0 4 16,0 0-11-16,0 0-5 15,0 0 2-15,0 0-3 16,0 0-8-16,0 6 0 0,0 11 9 16,0 4 25-16,0 2-11 15,0-1 2-15,0 2-3 16,0-3-6 0,0 4-3-16,0-1 0 0,0-2-1 15,0 2 6-15,2 1-7 16,2-5 0-16,-1 1-2 15,-1 0 2-15,-2-2 2 16,1-2-3-16,-1-3 0 16,2-1-1-16,-2-4-3 15,1-1 1-15,1-2-1 16,-1 0 0-16,-1-3 1 0,0-1-4 16,0-2-2-1,0 0 2-15,0 0-3 0,0 0 1 16,0 0 1-16,0 0 0 15,0 0 1-15,0 0-2 16,0 0 0-16,0 0 1 16,2 0-2-16,-2 0-1 15,0 0 0-15,0 0-12 16,0 0-36-16,0 0-48 16,0 0-64-16,-6 0-227 15</inkml:trace>
  <inkml:trace contextRef="#ctx0" brushRef="#br3" timeOffset="-212321.15">23155 17607 416 0,'0'0'387'0,"0"0"-353"0,0 0 28 15,0 0 21-15,0 0-35 16,0 0 1-16,0-3 3 16,0 6-29-16,0 9 2 15,0 0 5-15,0-2-22 16,0-3-6-16,0-1 3 16,0-3-5-16,6 0 1 15,-2-3 0-15,2 0 5 16,3 0-4-16,-3 0 15 0,-1-9-15 15,-2-2 5 1,-3 2-5-16,0 1 3 0,0 4 4 16,0 1 14-16,0 1-4 15,0 0-6-15,-5 1-6 16,1-1-3-16,-2 2-4 16,-2 0-1-16,-1 0-2 15,-1 0-20-15,-3 0-47 16,2 7-97-16,3-3-280 15</inkml:trace>
  <inkml:trace contextRef="#ctx0" brushRef="#br3" timeOffset="-209313.63">23507 17353 400 0,'0'0'332'16,"0"0"-288"-16,0 0-10 16,0 0 34-16,0 0 1 0,0 0 20 15,0 0 13-15,0 0-43 16,0 0-32 0,0 0-10-16,2 0-5 0,2 10 1 15,2 6 46-15,1 2-19 16,-1 2-15-16,0 1-6 15,0 0-7-15,-4 3 0 16,1 2 4-16,0-4-1 16,-2 5 4-16,2-6-4 15,-3 1-3-15,2-2-3 16,-2 0 2-16,0 4 5 16,0-5-2-16,0-2 1 15,0-2-1-15,0-1-7 16,0-4 0-16,0-4-2 15,0-3-1-15,0-3-1 16,0 0 0-16,0 3-2 0,0-3 3 16,0 0-3-16,0 0-1 15,0 0 4-15,0 0-1 16,0 0 2-16,0 0-1 16,0 0-1-16,0 0-3 15,0 0-5-15,0 0-52 16,0 0-58-16,0-3-84 15,0-9-419-15</inkml:trace>
  <inkml:trace contextRef="#ctx0" brushRef="#br3" timeOffset="-208463.54">24124 17701 791 0,'0'0'91'15,"0"0"-70"-15,0 0 49 16,0 0 11-16,0 0-8 16,0 0 8-16,9-17-31 15,9 14-27-15,6 1-15 16,12 0 4-16,7 2 3 15,8-3 2-15,4-3-5 16,3 3-3-16,-2-4-6 16,-12 3-3-16,-8 0-2 0,-15-1 2 15,-11 5 1 1,-5 0 0-16,-5-4-2 0,0 4-7 16,0 0-46-1,0 0-82-15,0 0-136 0,-14-3-382 16</inkml:trace>
  <inkml:trace contextRef="#ctx0" brushRef="#br3" timeOffset="-208104.4">24303 17500 908 0,'0'0'49'0,"0"0"-39"0,0 0 87 16,0 0-65-16,0 0-15 16,0 0 16-16,-8 12 12 15,8 12 17-15,0-1-32 16,0 5-7-16,0 0 5 16,0 2 2-16,0-1 13 15,0 5-2-15,0-2-6 16,0 1-16-16,-3-6 2 15,-3 0-3-15,1-4-7 16,2-4 2-16,0-5-7 16,0-6-1-16,3-4 2 15,0-2-6-15,0-2-1 16,0 0-1-16,0 0-29 0,0 0-54 16,0 0-72-16,-2 0-116 15</inkml:trace>
  <inkml:trace contextRef="#ctx0" brushRef="#br3" timeOffset="-202125.25">24902 17231 239 0,'0'0'112'15,"0"0"-86"-15,0 0 34 16,0 0-8-16,0 0-12 16,0 0 53-16,0 0 14 0,7-14-39 15,-6 12-17 1,-1 2-11-16,0 0-8 0,0 0-2 16,0 0 1-16,0 0-1 15,0 0-11-15,0 0-13 16,0 0-6-16,0 0-2 15,3 9 2-15,2 5 16 16,2 2-3-16,1-1-7 16,1 3-1-16,0-3 5 15,-2 2-1-15,1 0 2 16,1-5 0-16,-5-2-2 16,1-3-6-16,-4-3 1 15,1 1-2-15,-1-5 3 16,-1 0 1-16,2 0 3 15,1 0 9-15,5 0 8 16,6-5-6-16,7-3-10 16,1 0-9-16,4 2 0 0,-1 0-1 15,-1 1 0-15,-2 2-1 16,1 3 1-16,-1 0-1 16,2 0 1-16,1 0 0 15,0 0 0-15,0 0 0 16,0 0 0-16,2 0 0 15,1 0 0-15,3 0 0 16,-1 0 0-16,0 0 0 16,-2 0-1-16,0 0 3 15,-1 0-2-15,-3 0 1 0,-4-2-1 16,-4 2-3-16,-4 0 2 16,0 0 1-16,0 0 0 15,6-1 0-15,4-1 0 16,5-1 0-16,3 1 0 15,1-2-1-15,-4 1 0 16,-2 3 1-16,-4-3 0 16,-6 3 0-16,-3 0 0 15,-3 0-2-15,-5 0 0 16,3 0 0-16,0 0 2 16,2 0 0-16,0 0 0 15,3 0-1-15,0 0 1 16,-2 0 0-16,1 0 0 15,-1 0 0-15,-3 0 0 16,0 0 1-16,-4 0-1 0,-2 0 0 16,1 0 0-16,-2 0 3 15,0 0-3-15,0 0 1 16,0 0-1-16,0 0 0 16,0 0 0-16,0 0 0 15,0 0 0-15,0 0 0 16,1 0 0-16,3 0-1 15,1 0-3-15,-2 0 4 16,0-2 0-16,-2 2 0 16,1 0 0-16,-2 0 0 15,0 0-2-15,0 0 2 16,0 0-1-16,0 0 1 0,0 0 2 16,0 0-2-16,0 0 0 15,3 0 1-15,1 0-1 16,2-1 0-16,2 1-1 15,-4 0 1-15,-1 0 0 16,-1 0-2-16,-2 0 2 16,0 0-1-16,0 0 1 15,0 0 0-15,0 0 0 16,0 0 0-16,0 0 1 16,0 0 0-16,0 0 0 15,0 0 0-15,0 0-1 16,0 0 0-16,0 0 0 15,0 0 0-15,0 0 1 16,0 0-1-16,0 0 0 0,0 0 2 16,0 0 3-16,0 0 6 15,0-2 4-15,0-1-2 16,0 0 1-16,-2-2-11 16,-1-2-2-16,2 4-1 15,-2-2-1-15,1 3 1 16,2 2 0-16,0 0-1 15,0 0 0-15,0 0-1 16,0 0-5-16,0 0-5 16,0 0-6-16,0 0-15 15,0 0-30-15,-6 0-67 16,-3 0-167-16,-1 7-228 16</inkml:trace>
  <inkml:trace contextRef="#ctx0" brushRef="#br3" timeOffset="-200703.87">27592 17178 575 0,'0'0'68'0,"0"0"-60"15,0 0-8-15,0 0 7 16,0 0 29-16,0 0 69 15,0 30-35-15,0-14-34 16,3 4-14-16,0-3-12 16,2 2 6-16,0-2 2 15,0-3-5-15,1-1-3 0,-1-4-1 16,1 1 8 0,0-6-1-16,4-3-4 0,-1-1 7 15,6 0 3-15,1 0-9 16,5-1-7-16,-3-5 0 15,5 1-4-15,0-1-1 16,4 1-1-16,3 3 0 16,3 0 0-16,1 0 0 15,1 2 0-15,-3 0 1 16,1 0-1-16,-1 0 0 16,-1 0 0-16,0 0 0 15,1 0 2-15,3 0-2 16,-2 0 2-16,3-3-2 15,-2 3 3-15,-1 0-3 16,-2 0 0-16,-1 0-1 0,-3 0-1 16,0 0 1-16,-2 0 1 15,-2 0 0-15,-1 0 0 16,-1 0 0-16,2 0 1 16,-1 0-1-16,3 0-1 15,2 0 1-15,-2 0 1 16,-1 0-1-16,-5 0 0 15,-2 0 2-15,-2 0-2 16,-1 0 0-16,-1 0 0 16,1 0 0-16,0 0 0 15,4 0 0-15,-2 0 0 16,3 0-2-16,-2 0 2 0,-2 0 0 16,-5 0-1-16,2 0 1 15,-6 0-1-15,0 0 1 16,-3 0 0-16,-1 0 0 15,-1 0 1-15,-1 0-1 16,0 0 1-16,0 0-1 16,0 0 0-16,0 0 0 15,0 0-2-15,0 0 2 16,0 0-1-16,0 0-2 16,0 0 0-16,0 0 2 15,0 0 1-15,0 0 2 16,0 0 4-16,0 0 8 15,0-3 9-15,0 0 15 0,0-5 0 16,0 3-20-16,0-5-15 16,0 5-2-16,0 1-1 15,0 3 2-15,0 1-1 16,0-3 0-16,0 3 0 16,0-1-2-16,0 1 1 15,0 0-17-15,0 0-43 16,0 0-124-16,0 0-333 15</inkml:trace>
  <inkml:trace contextRef="#ctx0" brushRef="#br3" timeOffset="-199163.68">30346 17208 348 0,'0'0'101'16,"0"0"-89"-16,0 0 20 15,0 0 24-15,0 0 10 16,0 0 44-16,0 0-39 15,13-6-51-15,-11 8-19 0,1 11 33 16,0 2 23 0,0 4-18-16,4 2-6 0,-1 0 14 15,3 2-24-15,3-1-1 16,0 0-10-16,2-3-3 16,0-4-3-16,3-3 0 15,1-4 2-15,2-2-2 16,2-3 0-16,0-3 1 15,-1 0-4-15,-1 0 0 16,-3 0-1-16,-1 0 1 16,2 0-1-16,2-4-2 15,5-1 1-15,5 2 0 16,1-2-1-16,3 2 0 0,2-1 0 16,-4 1 2-16,0 1-1 15,-2-1-1-15,-3-1 0 16,1 1 2-16,-2 2-2 15,0-3 0-15,-1 2 1 16,0-1-1-16,-1 3-2 16,1 0 2-16,-1 0 0 15,-3 0 1-15,1 0-1 16,-3 0 0-16,1 0 0 16,-2 0 0-16,0 0 0 15,-2 0 0-15,3 0-1 16,0 0 0-16,3 0 1 15,-1 0 0-15,-2 0 1 16,-1 0-1-16,0-4 0 0,-2 1 0 16,-1 1 1-16,-1 0-1 15,-1 0 0-15,2-1 0 16,-1 2 0-16,2-1 0 16,-1 0 0-16,1 1 0 15,-2-1 0-15,-1 1 0 16,-4-1 0-16,-3 0 0 15,-3 1 2-15,0 0 0 16,-2 1-2-16,-1 0 1 16,2 0-1-16,2 0 0 15,1 0-1-15,1 0-1 16,-2 0 0-16,-1 0 1 0,-1 0 1 16,-2 0 0-16,0 0 0 15,0 0 2-15,0 0-2 16,0 0 1-16,0 0 2 15,0 0 4-15,0 0-2 16,0-2 2-16,0 2 0 16,0 0 2-16,0 0 1 15,0 0-3-15,0 0-2 16,0 0 1-16,0 0 3 16,0-1 2-16,0-1 2 15,0-3 3-15,0 3 5 16,0-5 2-16,0-1-20 15,0-1-1-15,-2-1 13 0,1-2-9 16,1 0 0-16,0 0-2 16,0 3-3-16,0 1-1 15,-2 2 1-15,1 2 0 16,1 2 0-16,0 1 1 16,0 1-2-16,0 0 0 15,0 0-1-15,0 0 0 16,0 0 0-16,0 0-3 15,0 0-6-15,0 0-19 16,0 0-26-16,-2 0-65 16,-5 0-207-16</inkml:trace>
  <inkml:trace contextRef="#ctx0" brushRef="#br3" timeOffset="-188480.71">25461 17641 612 0,'0'0'255'0,"0"0"-242"16,0 0-8-16,0 0 6 15,0 0 8-15,0 0 24 16,0 0 36-16,-3-22-39 16,3 22-39-16,-3 0-1 15,-3 10 0-15,-3 9 9 16,-3 4 31-16,-4 2-6 0,2 3 0 15,1 0-18-15,2 3 1 16,4-1 2-16,0 1-3 16,4-2-2-16,3-3-5 15,0 0-1-15,0-6 7 16,8 0-1-16,7-6 1 16,5-2-2-16,5-5-2 15,8-5 1-15,7-2-3 16,8-2-1-16,4-12-5 15,0-3-1-15,-4 2 1 16,-12-1-3-16,-9 1 1 16,-12 0 4-16,-9 3-3 15,-5-4 4-15,-1 1 11 16,0 1 1-16,-7-5 0 0,-7 1-7 16,-4-1-8-16,-1-3 6 15,2 0-8-15,-3-1 0 16,3 3-1-16,-1 5 0 15,3 3-1-15,-2 3 1 16,-3 4-4-16,-5 0 2 16,-5 5-3-16,-7 0-3 15,-5 0-22-15,-6 14-42 16,0 8-47-16,1 2-101 16,6 2-361-16</inkml:trace>
  <inkml:trace contextRef="#ctx0" brushRef="#br3" timeOffset="-185277.61">28053 17820 160 0,'0'0'159'0,"0"0"-109"16,0 0 33-16,0 0 31 15,0 0 6-15,0 0-1 16,0 0-9-16,2 0-37 16,-2 0-23-16,0 0-19 15,0 0-11-15,0 0 2 16,0 0-8-16,0 4 0 0,-3 4-4 16,-11 4-2-16,-8 5 30 15,0 5-13-15,-1 0-11 16,5-1-2-16,4 1 1 15,1 2-2-15,7-5 0 16,6 4-3-16,0-5 2 16,0 1-5-16,6 0 6 15,8-8 0-15,5 1-3 16,7-5 1-16,5-7 1 16,5 0-6-16,7 0-1 15,-3-14-3-15,-5-1 2 0,-4 0 1 16,-10-1-2-16,-6-1 3 15,-5 2-3-15,-7-2 0 16,-1-2 5-16,-2-3-2 16,0-3 0-16,-8-1 6 15,-8-3-5-15,-6 0 0 16,-1 4-5-16,1 3 2 16,-1 5-2-16,6 6 0 15,0 5 1-15,1 2-2 16,1 4 1-16,-3 0-3 15,3 0-1-15,-3 5-18 16,0 8-37-16,0 4-37 16,3 2-92-16,8-5-296 15</inkml:trace>
  <inkml:trace contextRef="#ctx0" brushRef="#br3" timeOffset="-183438.76">30913 17852 417 0,'0'0'246'16,"0"0"-235"-16,0 0 13 15,0 0 58-15,0 0-17 16,0 0-19-16,0 0 19 15,-21-23 0-15,19 23-23 16,-2 0-12-16,-4 0-15 16,-5 0 1-16,-8 3 27 15,-1 9-8-15,-1 2 0 16,2 2-11-16,4 4-5 0,3 1-2 16,3 0 4-1,1-1 1-15,7 0-3 0,3 1 2 16,0-1 4-16,0 0-13 15,16 0-3-15,1-1-1 16,7-4-1-16,1-2 1 16,3-7-1-16,4-1-7 15,-1-5 5-15,-1 0-2 16,-3-3-2-16,-8-9 5 16,-4-7 0-16,-6-6-1 15,-3-1 4-15,-1-6-6 16,-5-1-3-16,0-4 2 15,0 4-2-15,0 4 1 16,-5 2-3-16,-7 4 2 0,-2 6 0 16,-5-1 0-16,-4 3-3 15,-6 3 2-15,-7 4-1 16,-4 2-2-16,-3 6-1 16,4 0-9-16,6 0-19 15,5 7-23-15,3 10-19 16,2 5-31-16,2 2-62 15,2-1-218-15</inkml:trace>
  <inkml:trace contextRef="#ctx0" brushRef="#br3" timeOffset="-182978.54">29670 17960 595 0,'0'0'531'16,"0"0"-515"-16,0 0-14 15,0 0 31-15,0 0-1 16,0 0 5-16,4-1 25 15,9 1-28-15,7 0-23 16,12 0-11-16,8 0 0 16,2 0-1-16,1 0-20 0,-3-3-46 15,-4-5-97 1,-7-2-196-16,-10-3-231 0</inkml:trace>
  <inkml:trace contextRef="#ctx0" brushRef="#br3" timeOffset="-182798.89">29790 17744 834 0,'0'0'172'15,"0"0"-166"-15,0 0 47 16,0 0-9-16,0 0-29 16,0 0 51-16,-20 75-6 0,20-36-26 15,0 8-27 1,0 4-6-16,0 3-1 0,-2 3-12 15,-15 5-102-15,-10-9-199 16</inkml:trace>
  <inkml:trace contextRef="#ctx0" brushRef="#br3" timeOffset="-182218.96">26756 17844 187 0,'0'0'473'16,"0"0"-358"-16,0 0 0 15,0 0 25-15,0 0-50 16,0 0-28-16,0-5-1 16,8 5-21-16,15 0-21 0,16 0-12 15,6 0-4-15,5 0-3 16,2 0-20-16,1 0-77 16,-3-7-170-1,-9-5-268-15</inkml:trace>
  <inkml:trace contextRef="#ctx0" brushRef="#br3" timeOffset="-182029.71">26978 17668 855 0,'0'0'249'0,"0"0"-247"16,0 0 9-16,0 0 15 0,0 0-22 15,0 0 1-15,-33 61 62 16,27-24-43-16,5 10-20 15,1 5-4-15,0 2-4 16,0-1-90-16,0-5-212 16</inkml:trace>
  <inkml:trace contextRef="#ctx0" brushRef="#br3" timeOffset="-181051.65">31148 17720 216 0,'0'0'223'15,"0"0"-214"-15,0 0 37 16,0 0 80-16,0 0-8 16,0 0 9-16,-1-5-18 15,1 5-31-15,0 0-33 16,0 0-6-16,0 0-4 15,3 0 0-15,10 0 4 16,11 0 9-16,13 0-21 16,7 0-19-16,5 0-4 15,-1-2-4-15,-2 2 0 16,-4-2-1-16,-5 0 1 16,-4 1 0-16,-9-1-4 0,-10 2 2 15,-6 0-3-15,-8 0 2 16,0 0-15-16,0-1-18 15,0 1-56-15,-5-1-121 16,-15 1-287-16</inkml:trace>
  <inkml:trace contextRef="#ctx0" brushRef="#br3" timeOffset="-180715.7">31244 17849 480 0,'0'0'332'16,"0"0"-328"-16,0 0-4 16,0 0 101-16,0 0 13 15,0 0-9-15,33 14-25 16,-8-11-35-16,3 0-17 16,5-2-6-16,2 1-6 15,-1-2-5-15,1 0 3 16,0 0-3-16,-2 0-3 15,-4 0-3-15,-6 0-2 16,-11 0 1-16,-8 0 9 16,-2 0 2-16,-2 0 6 0,0 0-6 15,0 0-8-15,0 0-7 16,0 0-7-16,0 0-86 16,0-7-79-16,0-8-315 15</inkml:trace>
  <inkml:trace contextRef="#ctx0" brushRef="#br3" timeOffset="-172730.82">32210 17481 738 0,'0'0'71'0,"0"0"-69"16,0 0 33-16,0 0 28 15,0 0 35-15,0 0-2 16,0 0-41-16,18-5-30 16,-18 5-18-16,0 0-6 15,0 0-1-15,3 14 4 16,0 8 43-16,-1 7-1 16,-1 0-26-16,-1 5 4 15,0-1 5-15,0 1-8 16,-1 0 12-16,-5-2-13 15,0 0 3-15,-2-2-8 16,2 0-1-16,2-6-3 16,1 1 2-16,0-4-5 0,1-5 2 15,2-2 4 1,-1-4-6-16,1-1-4 16,0-5-1-16,0-1-1 0,0-2 0 15,0-1-1-15,0 0-1 16,0 0 4-16,0 0 0 15,0 0 0-15,0 0 0 16,0 0-1-16,0 0 0 16,0 0-1-16,0 0-2 15,0 0 0-15,0 0-28 16,-9 0-70-16,-14-15-109 16,-18-18-732-16</inkml:trace>
  <inkml:trace contextRef="#ctx0" brushRef="#br2" timeOffset="-164119.77">17766 18027 842 0,'0'0'28'0,"0"0"-19"16,0 0 54-16,0 0-13 15,0 0-40-15,0 0 14 16,-88-17 1-16,60 17-6 15,2 1 1-15,-4 11-6 16,3 5-2-16,2 5-6 16,4 6 0-16,6-1-4 15,5 3-2-15,7-1 0 0,3-6 4 16,0-3-4-16,6-3-3 16,12-2 3-1,4-1 0-15,3-2 5 0,0-1-5 16,-2-1 1-16,-2 0-1 15,-4 1 0-15,-3 2 0 16,-2-4-2-16,-1 4-1 16,-7-2 1-16,-1-1-1 15,-3 1-2-15,0 0 3 16,0 2-2-16,-4 4 4 16,-13 0 4-16,-6-1-2 15,-3-3 10-15,-5-2 7 16,-2-5 8-16,2 1 1 15,4-7-10-15,1 0-4 0,4 0-7 16,4-10-1-16,8-13-4 16,4-7-2-16,6-6-44 15,1 0-84-15,24 7-275 16,10 7-277-16</inkml:trace>
  <inkml:trace contextRef="#ctx0" brushRef="#br2" timeOffset="-163826.71">17824 18352 324 0,'0'0'307'0,"0"0"-296"16,0 0 3-16,0 0 113 15,0 0-38-15,0 0-21 16,-14 65-11-16,10-42-6 15,-3 4-6-15,2 4-1 16,-2 4-9-16,-1 1-3 16,-1 1-11-16,3-3-12 15,2-5-8-15,1-7-1 16,3-5 0-16,0-7-5 16,0-7-51-16,18-3-176 15,4-9-260-15</inkml:trace>
  <inkml:trace contextRef="#ctx0" brushRef="#br2" timeOffset="-163620.23">18001 18294 615 0,'0'0'355'0,"0"0"-341"15,0 0 46-15,0 0-2 0,0 0-43 16,0 0 2-16,33-6 4 16,-1 4-9-16,11 1-12 15,2-3-39-15,-5-3-168 16,-6 4-254-16</inkml:trace>
  <inkml:trace contextRef="#ctx0" brushRef="#br2" timeOffset="-163433.3">18112 18430 919 0,'0'0'64'0,"0"0"-56"15,0 0 8-15,0 0-16 0,0 0 0 16,0 0-11-16,42 1-49 15,-3-10-263-15</inkml:trace>
  <inkml:trace contextRef="#ctx0" brushRef="#br2" timeOffset="-162510.2">18544 18081 454 0,'0'0'179'0,"0"0"-167"16,0 0 107-16,0 0-25 15,0 0-35-15,0 0 8 16,0-7-14-16,-6 14-38 16,-7 10 10-16,-2 5 34 15,-1 7-26-15,2 1-1 16,3 3-1-16,1 0-6 16,4-4 4-16,2-1-3 15,4-2-11-15,0-2-4 16,0-10-2-16,4 1-3 15,9-5-5-15,3-6 1 0,3-4 1 16,5 0 0-16,1-4-3 16,-1-15-6-16,-6-8 3 15,-3-3 1-15,-7-3-1 16,-7 0-5-16,-1 0 8 16,0-1-2-16,-7 8 2 15,-7 1 0-15,-1 11 0 16,3 3 0-16,1 5-1 15,3 1-1-15,2 3 1 16,3 2-3-16,-2 0-28 0,0 0-30 16,-1 0-35-16,0 0-107 15,1 7-275-15</inkml:trace>
  <inkml:trace contextRef="#ctx0" brushRef="#br2" timeOffset="-161744.73">19214 17979 685 0,'0'0'19'0,"0"0"20"16,0 0 34-16,0 0-26 15,0 0 9-15,0 0-13 16,-42-14-22-16,18 14-9 16,-1 0 10-16,1 9 12 15,5 4-10-15,1 4-14 16,3-1 1-16,5 1-7 16,4-3 0-16,3-1 1 15,3-3-5-15,0 2 2 16,3 0-4-16,10 0 2 15,6 1 0-15,1 0 4 0,-1 0-2 16,2-2-2 0,-6 2 2-16,1-4 0 0,-5 1 0 15,-1 0-1-15,-2 1-2 16,-5 2 0-16,-2-1-2 16,-1 2 1-16,0 2 2 15,0 1 1-15,-9-3 1 16,-7 3 2-16,-2-5 7 15,-4-2 8-15,-4-3 0 16,1-5-2-16,-2-2-10 16,5 0-5-16,2-6-1 15,10-13-1-15,7-6-40 16,3-6-102-16,3 3-210 0,13 3-312 16</inkml:trace>
  <inkml:trace contextRef="#ctx0" brushRef="#br2" timeOffset="-161093.89">19299 18216 12 0,'0'0'79'16,"0"0"-2"-16,0 0-7 15,0 0-42-15,0 0-2 16,0 0 1-16,9 0 11 15,-9 0-23-15,0 0-12 0,0 0 4 16,2 0 24 0,-1 0 77-16,1 6-13 0,-2-1 4 15,1-2-27-15,-1-2-8 16,2-1 1-16,-2 0-21 16,0 0-2-16,0 0-1 15,0 4-10-15,0 4-4 16,0 4-6-16,-8 5 21 15,-1 5-16-15,0-1-6 16,3 2-4-16,3 0-9 16,3 1-2-16,0-2 3 15,0-5-5-15,0-1 0 16,6-6 1-16,8 0-2 16,1-10 3-16,4 0-2 15,2 0-3-15,0-7-5 0,-2-12-2 16,-4-7 2-16,-3-4-2 15,-6-3 3-15,-6 4-1 16,0 4 0-16,0 8 1 16,-9 3 3-16,-12 6 1 15,-6 3-2-15,-1 3 1 16,1 2-5-16,11 0-5 16,5 7-49-16,10 6-93 15,1-6-138-15,0-2-182 16</inkml:trace>
  <inkml:trace contextRef="#ctx0" brushRef="#br2" timeOffset="-160819.72">19619 18044 779 0,'0'0'201'16,"0"0"-170"-16,0 0 78 16,0 0-56-16,0 0-21 15,0 0 6-15,17-4-14 16,4 4-12-16,0 0-12 16,0 0-5-16,-3 0-36 0,-5 0-90 15,-2 2-127 1,-3 7-256-16</inkml:trace>
  <inkml:trace contextRef="#ctx0" brushRef="#br2" timeOffset="-160642.83">19680 18192 371 0,'0'0'381'0,"0"0"-379"15,0 0 109-15,0 0 10 16,0 0-33-16,0 0-18 15,-5 0-32-15,11 0-35 16,12 0-3-16,6 0-24 16,2-2-84-16,3-1-162 0,-3-1-171 15</inkml:trace>
  <inkml:trace contextRef="#ctx0" brushRef="#br2" timeOffset="-160249.89">20002 17948 499 0,'0'0'199'0,"0"0"-136"16,0 0 79-1,0 0-63-15,0 0-18 0,0 0 16 16,-5-6-31-16,5 6-35 15,-3 6 4-15,-1 11 26 16,-2 2-11-16,-2 1 0 16,1 6-8-16,-1 1 8 15,0 3-6-15,0 3-4 16,0 1-4-16,2-3 0 16,1 0 9-16,0-4 0 15,2-5-11-15,2-10-10 16,-1-1-1-16,2-5-3 15,0-2 2-15,0-3-2 16,0-1 0-16,0 0 0 0,0 0-4 16,0 0-17-16,-1 0-35 15,-7 0-44-15,-7 0-77 16,-4 0-438-16</inkml:trace>
  <inkml:trace contextRef="#ctx0" brushRef="#br2" timeOffset="-159161.1">21241 18456 413 0,'0'0'244'16,"0"0"-221"-16,0 0 64 0,0 0 31 15,0 0-34-15,0 0-10 16,-1-9 1-16,1 9-30 15,1-3-28-15,8 3 1 16,3 0-2-16,3 0 6 16,4 0-5-16,4 0-4 15,8 0-3-15,11 0-9 16,6 0 1-16,5-3-1 16,-2 2-1-16,-9 1 0 15,-14 0-2-15,-12 0-4 16,-13 0-10-16,-3 4-45 15,0 6-36-15,-16 0-45 16,-2-4-292-16</inkml:trace>
  <inkml:trace contextRef="#ctx0" brushRef="#br2" timeOffset="-158864.83">21259 18652 443 0,'0'0'86'16,"0"0"-69"-16,0 0 4 0,0 0 60 16,0 0 3-1,0 0 34-15,3 10-8 0,17-10-34 16,8 0-13-1,5 0-23-15,6-3-5 0,1-4-23 16,-2 0-8-16,1-1-4 16,1 0-4-16,-4 2-82 15,-11-5-441-15</inkml:trace>
  <inkml:trace contextRef="#ctx0" brushRef="#br2" timeOffset="-150902.72">21223 17270 129 0,'0'0'35'15,"0"0"-35"-15,0 0-34 0,85 0 23 16,-62 0-16 0,-5-1-43-16</inkml:trace>
  <inkml:trace contextRef="#ctx0" brushRef="#br2" timeOffset="-149678.4">21792 17297 417 0,'0'0'24'0,"0"0"-23"0,0 0 0 16,0 0 23-16,0 0 7 15,0 0 19-15,101 0 5 16,-58 0-24-16,4 0-14 15,0 0-3-15,1 0-2 16,-2 2-8-16,-4 3 3 16,0-4-6-16,-1 2 4 15,3-3-3-15,0 2 0 16,1-1 0-16,3-1-2 16,-3 0 0-16,2 0 1 15,0 0 0-15,-1 0-1 16,-3 0 1-16,-3 0-1 15,-5 0 0-15,-4 0 0 16,-3 0 3-16,-2 0-2 16,-2 0 0-16,4 0-1 0,2 0 0 15,3 0 2-15,2 0-2 16,1 0 0-16,-3 0 0 16,-3 0 0-16,-3 0-1 15,-9 0 1-15,-4 0 0 16,-3 0-1-16,1 0 1 15,1 2 0-15,5-1 2 16,3-1 4-16,6 0 1 16,1 0-2-16,2 0 0 15,2 0-5-15,-4 0 3 16,-3 0-3-16,-3 0 1 16,-8 0-1-16,-5 0-1 0,0 0 1 15,-3 0 1-15,0 0-1 16,6 0 0-16,7 0 0 15,5 0 2-15,4 0-2 16,2 0 0-16,-2 0 0 16,-2 0-1-16,-5 0 2 15,-3 0-1-15,-5 0 0 16,-4 2 1-16,-2-2-1 16,3 0 1-16,0 0-1 15,9 0 3-15,4 0-3 16,3 0 0-16,3 0 0 15,-1 0-4-15,-4 0 4 16,-2 0 0-16,-5 0 1 16,-10 0 2-16,-4 0-3 15,-3 0-6-15,0 0 6 0,0 0 15 16,0 0 8-16,0 0 6 16,0 0-16-16,0 0-7 15,0 0-6-15,0 0-3 16,0 0 1-16,0 0-4 15,0 0-28-15,0 0-115 16,-13 0-109-16</inkml:trace>
  <inkml:trace contextRef="#ctx0" brushRef="#br2" timeOffset="-147263.36">22218 18430 93 0,'0'0'168'0,"0"0"-84"15,0 0 24-15,0 0-8 16,0 0 10-16,0 0 7 16,0-10-20-16,0 10-26 15,0-3-11-15,0 3-4 16,0 0-8-16,0 0-16 15,0 0-6-15,0 0-5 16,0 0-2-16,0 0-1 0,0 0-6 16,0 10-5-16,0 7 9 15,0 6 27-15,0 4-9 16,0 5-9-16,0 2-2 16,0 3-4-16,0 1-5 15,0 3 2-15,0 1 0 16,0-2-4-16,0-5 0 15,0-4 0-15,0-2-2 16,0-2 9-16,0-4 3 16,0-3-8-16,-1-9 0 15,-2-3-7-15,3-6-2 16,0-2-5-16,0 0 0 0,0 0 5 16,0 0-1-1,0 0 1-15,0 0 2 0,0 0 0 16,0 0 1-16,0 0-1 15,0 0-7-15,0-9-5 16,0-3-61-16,0-8-40 16,7 0-59-16,7 0-103 15,8-3-416-15</inkml:trace>
  <inkml:trace contextRef="#ctx0" brushRef="#br2" timeOffset="-146618.2">22596 18632 352 0,'0'0'678'0,"0"0"-643"16,0 0-27-16,0 0-3 15,0 0 49-15,0 0-5 16,-29 55 0-16,29-51-30 16,0 0-13-16,0-1-4 15,0-3-1-15,0 0 2 16,0 0 6-16,2-3 3 16,5-8-4-16,-1-4-7 0,-1 2 1 15,-2 5-2 1,-3 2 0-16,0 4 0 0,0-3-1 15,0 5 1-15,0 0-1 16,0 0 0-16,0 0 1 16,-2 0-2-16,-4 8 0 15,0 1 1-15,1 2 0 16,1-1 0-16,4-2 0 16,0-4 0-16,0-1-2 15,0 0 3-15,0-3-4 16,0 0 0-16,0 0 4 15,0 0 1-15,0-6-1 16,0-2-4-16,0 3 3 16,0 0 1-16,0 3 0 15,0 2 1-15,0 0 4 16,0 0-5-16,0 0 0 0,0 0 0 16,0 0-1-16,0 0-2 15,0 0 0-15,0 0-2 16,0 1 5-16,0 2 0 15,0 0-3-15,0-3 3 16,0 0-1-16,0 0 1 16,0 0 0-16,0 0-1 15,0 0-4-15,0 0-33 16,0-6-96-16,0-11-412 0</inkml:trace>
  <inkml:trace contextRef="#ctx0" brushRef="#br2" timeOffset="-145214.91">22977 18410 481 0,'0'0'93'16,"0"0"-61"-16,0 0 85 15,0 0-44-15,0 0-24 0,0 0 28 16,-37 31-2 0,13-4-11-16,0 4-12 0,2 6-16 15,3-1-15-15,-1 0 7 16,5 2 6-16,2-3-7 15,5-6 0-15,4-4-14 16,4-8-6-16,0-6-2 16,1-2-1-16,18-4 0 15,10-5 3-15,10 0-1 16,6-8-6-16,-1-10-2 16,-5-2 1-16,-7-9-6 15,-10-1 6-15,-7-2-5 16,-7-2 2-16,-7 4-1 15,-1-1 1-15,0 9 2 16,-4 1 1-16,-10 2 0 16,-2 4-1-16,1 3 2 0,-3 3-3 15,4 3 1-15,3 5 2 16,0 1-18-16,2 0-27 16,-3 0-33-16,3 14-58 15,2 2-152-15,3 4-121 16</inkml:trace>
  <inkml:trace contextRef="#ctx0" brushRef="#br2" timeOffset="-144908.06">23250 18652 1094 0,'0'0'122'15,"0"0"-122"-15,0 0-3 16,0 0 3-16,0 0 3 16,0 0 32-16,0 0 4 15,-16 0-39-15,16 0-5 16,2 0-18-16,3 0-50 15,3 0-95-15,5-4-139 0,4-7-351 16</inkml:trace>
  <inkml:trace contextRef="#ctx0" brushRef="#br2" timeOffset="-143675.65">23550 18454 37 0,'0'0'54'0,"0"0"-23"0,0 0-16 15,0 0-9-15,0 0-5 16,0 0-1-16,8-73-7 15,-8 73-18-15,0 0-45 16</inkml:trace>
  <inkml:trace contextRef="#ctx0" brushRef="#br2" timeOffset="-142069.66">23604 18301 66 0,'0'0'21'15,"0"0"-8"-15,0 0 38 16,0 0 31-16,0 0 28 16,0 0 14-16,-6-27-25 15,6 27-8-15,0 0 3 16,0 0-21-16,0 0-23 15,0 5-7-15,0 13 20 16,0 4 35-16,0 4-47 0,2 6-20 16,5 1 5-16,-1 1-7 15,4 3-3-15,2-1 2 16,-1 3-12-16,-4-3-1 16,1-5 6-16,-1-2 1 15,-4-7-5-15,0-2-3 16,-3-6 2-16,0-1-2 15,0-3-2-15,0-3-3 16,0-4 2-16,0 0-5 16,0-3 0-16,0 0-1 15,0 0 0-15,0 0 0 16,0 0 0-16,0 0-1 0,0 0-4 16,1 0 0-1,1 0-18-15,-1 0-57 0,1-6-101 16,-2-1-190-16,0-2-481 15</inkml:trace>
  <inkml:trace contextRef="#ctx0" brushRef="#br2" timeOffset="-141285.42">24227 18456 253 0,'0'0'213'15,"0"0"-181"-15,0 0 15 16,0 0 31-16,0 0-2 0,0 0 7 16,0-5-5-1,0 5-26-15,0-1-25 0,0 1-8 16,8-3 0-16,8 3-7 15,3-3-12-15,1-1-3 16,-2-2-83-16,-11-1-369 16</inkml:trace>
  <inkml:trace contextRef="#ctx0" brushRef="#br2" timeOffset="-139786.85">24174 18497 194 0,'0'0'254'15,"0"0"-234"-15,0 0 17 0,0 0 47 16,0 0-6 0,0 0 24-16,0 0-19 0,0 0-38 15,0 0-17-15,0 0-6 16,0 0 2-16,0 0 1 15,0 0 10-15,0 0 3 16,0 0-10-16,0 0-9 16,1 0-4-16,6 0-4 15,4-3-1-15,4 3-6 16,0 0 0-16,0 0-1 16,0 0-1-16,-3 0-2 15,1 0 3-15,1 0-2 16,2 0 2-16,2 0-1 15,1 0 0-15,-1 0-2 16,-4 0 0-16,-4 0 0 0,-3 0 0 16,-4 0 0-16,-3 0 1 15,0 0-1-15,0 0 0 16,0 0 3-16,0 0-2 16,0 0-1-16,0 0 1 15,0 0-1-15,0 0 1 16,0 0-1-16,0 0 0 15,0 0 1-15,0 0-1 16,0 0 0-16,0 0 2 16,0 0-2-16,0 0 1 15,0 0-1-15,0 0 1 16,0 0-1-16,0 0 0 0,0 0 0 16,8 0 0-16,2 0 1 15,7 0-1-15,-1 0 0 16,-3 0-1-16,0 0-7 15,-6 0-15-15,3 0-45 16,-5-4-106-16,-4 1-255 16</inkml:trace>
  <inkml:trace contextRef="#ctx0" brushRef="#br2" timeOffset="-139450">24263 18216 467 0,'0'0'155'16,"0"0"-141"-16,0 0 37 15,0 0 61-15,16 78-43 16,-12-44 10-16,-4 4 4 15,0 4-14-15,0 1-13 16,0 0-17-16,-5-6-2 16,-5 1-10-16,-1-5 1 15,2-6-15-15,2-4-3 16,-1-3-7-16,4-8-3 16,-1 2 0-16,2-4-12 0,2 0-61 15,-1-4-98-15,2-6-338 16</inkml:trace>
  <inkml:trace contextRef="#ctx0" brushRef="#br2" timeOffset="-129064.08">25161 18305 107 0,'0'0'93'0,"0"0"-17"0,0 0 29 16,0 0-12-16,0 0-3 15,0 0 25-15,0-7-9 16,0 7-37-16,0 0-14 16,0 0-12-16,0 0-7 15,0 0-6-15,0 0-4 16,0 0-10-16,0 7-7 16,0 11 15-16,0 4 18 15,0 5-21-15,0 2 7 16,0-3-5-16,0 0 3 15,0 1-9-15,0-1 1 0,0 1 2 16,0-1 0-16,0-3-7 16,0 1 0-16,0-2-5 15,0-2 3-15,0-1-5 16,0-3-2-16,0-4 5 16,0-5-6-16,0-2-2 15,0-4 0-15,0-1 0 16,0 0 1-16,0 0 2 15,0 0 1-15,0 0 2 16,0 0-3-16,0 0 0 16,0-3 4-16,0-11-4 15,0-10-4-15,0-1-1 16,0-5-1-16,0 4 1 0,0-3-2 16,0 1 0-1,0 3 0-15,0 2-3 0,0 2 3 16,0 1 0-16,0 7 1 15,0 2 2-15,0 5 0 16,0 3 0-16,0-1-1 16,0 2 1-16,0-4 0 15,0 2-3-15,0-6-3 16,0 1 4-16,-1-2-3 16,1-3 1-16,0 2 3 15,0 2-3-15,0 4 2 16,0 3 1-16,0 2 2 0,0 1-2 15,0 0-1-15,0 0 0 16,0 0 0-16,0 0-3 16,0 0-1-16,0 7-2 15,0 12-4-15,0 12 12 16,0 0-1-16,0 6 0 16,0-7 1-16,0 1-4 15,0-6-11-15,0-3-50 16,0-5-33-16,0-6-73 15,0-11-256-15</inkml:trace>
  <inkml:trace contextRef="#ctx0" brushRef="#br2" timeOffset="-127895.78">25512 18565 174 0,'0'0'532'0,"0"0"-423"16,0 0-74-16,0 0 21 15,0 0-6-15,0 0-3 16,0 15 23-16,1-5-17 15,2 2-15-15,0-1-23 16,0-1-4-16,0-1-10 16,0-4 2-16,0-2-3 15,-1-1 2-15,-1-2 0 16,-1 0 2-16,0 0 3 16,0 0 3-16,0 0-2 15,0 0-2-15,0-2-6 16,0-3 2-16,0 3-2 15,0 2 1-15,0 0-1 0,0 0 0 16,0 0 0-16,0 0-2 16,0 0-2-16,0 0 0 15,0 0-1-15,2 0 0 16,-1 0 1-16,1 0 0 16,1 0-8-16,-2 0-3 15,2-4 15-15,0 1 3 16,0-4-3-16,-2 3-5 15,-1 1-5-15,0-1-21 16,0 2-22-16,0-2-102 16,0-1-228-16,0 0-164 15</inkml:trace>
  <inkml:trace contextRef="#ctx0" brushRef="#br2" timeOffset="-127373.93">25737 18327 280 0,'0'0'102'0,"0"0"2"16,0 0 45-16,0 0-1 15,0 0-62-15,0 0-18 16,0-4-22-16,0 13-17 16,0 11 20-16,0 2 22 15,0 5-30-15,0-1-11 16,0 3-1-16,0 2-5 15,1 4-4-15,4 0 3 16,1 0 0-16,1-4-6 16,2-2-3-16,-3-4-5 15,2-7-5-15,-2-5 0 0,-1-3-1 16,1-7-2 0,-3 0 1-16,-3-3-1 0,2 3-1 15,-2-3 3 1,0 0-3-16,0 0 4 0,0 0 0 15,0 0-2-15,0 0 1 16,0 0-3-16,0 0-3 16,0 0-39-16,1-3-66 15,6-6-104-15,6-8-403 16</inkml:trace>
  <inkml:trace contextRef="#ctx0" brushRef="#br2" timeOffset="-126859.91">26077 18516 305 0,'0'0'429'0,"0"0"-348"16,0 0 11-16,0 0 15 15,0 0-38-15,0 0-14 16,0 1 0-16,0-1-29 0,0 3-22 16,0 0-4-16,0 0 0 15,0-2 2-15,0-1-1 16,0 0-1-16,0 0 2 15,0 0-2-15,0 0 1 16,0 0 1-16,0 0 0 16,0 0 0-16,0 0-1 15,0 0 1-15,0 0 3 16,0 0 3-16,0 0-3 16,0 0-1-16,0 0-4 15,0 0 2-15,0 0-2 16,0 0-3-16,-3 2-1 0,0 6-5 15,-3 3 7 1,0-2 2-16,5-1 0 0,-1-3-3 16,2-2-13-16,0 0-30 15,0-3-46-15,0 0-89 16,2 0-183-16,9-14-58 16</inkml:trace>
  <inkml:trace contextRef="#ctx0" brushRef="#br2" timeOffset="-123628.98">26536 18354 188 0,'0'0'415'0,"0"0"-376"15,0 0-35-15,0 0 39 16,0 0 9-16,0 0-4 16,0 0 21-16,-84 27 3 15,65-7-31-15,0 1-11 16,2 4 0-16,1-2-1 16,4 4 0-16,4-2 3 15,3 1-10-15,5-1-1 16,0-3-6-16,6-4-6 15,16-2 1-15,7-3-1 16,5-6-6-16,6-4 4 16,2-3-3-16,0 0-4 0,-1-9 0 15,-6-6 11-15,-12-5-10 16,-7-6 1-16,-10-8-2 16,-6-8-5-16,0 3-6 15,-2-4 1-15,-15 10 5 16,-3 6 4-16,-4 7 1 15,-3 8-2-15,-3 5 0 16,6 7-6-16,0 0-17 16,8 0-14-16,13 10-42 15,3 3-70-15,5 3-173 16,20 1 3-16</inkml:trace>
  <inkml:trace contextRef="#ctx0" brushRef="#br2" timeOffset="-123215.81">27136 18572 743 0,'0'0'105'0,"0"0"-102"15,0 0 46-15,0 0 20 16,0 0-14-16,0 0 27 15,24 0-21-15,4 0-36 16,9 0-18-16,7 0-2 16,3 0-4-16,0 0-1 15,0 0-1-15,-6 0-1 16,-4 0-24-16,-10-3-35 16,-6-1-88-16,-12-1-176 0,-9-2-77 15</inkml:trace>
  <inkml:trace contextRef="#ctx0" brushRef="#br2" timeOffset="-122955.92">27381 18385 784 0,'0'0'59'15,"0"0"-51"-15,0 0 69 16,0 0-31-16,0 0-35 15,0 0 16-15,-33 49 42 0,25-13-30 16,1 6-12 0,3 2-17-16,-1-2-3 0,0 3-6 15,1-1 0-15,4 0-2 16,0-7-25-16,7-8-140 16,22-12-243-16</inkml:trace>
  <inkml:trace contextRef="#ctx0" brushRef="#br2" timeOffset="-120736.42">28274 18501 738 0,'0'0'87'16,"0"0"-79"-16,0 0 27 15,0 0-8-15,0 0-14 16,0 0 49-16,0 0 20 16,-52 64-48-16,31-37-11 0,3 4-4 15,8-6-8-15,2-1-3 16,7-3 2-16,1-4-5 15,0-6-2-15,22-5 0 16,11-2 0-16,10-4 2 16,6-4 3-16,-1-11-8 15,-3-6-9-15,-12-7 9 16,-10-7 0-16,-8-4-1 16,-8-2 0-16,-6 4 2 15,-1 6 0-15,-1 7 0 16,-19 9 9-16,-10 5-6 15,-10 6-1-15,-5 4-3 16,-1 0-1-16,9 3-9 16,13 8-4-16,18 8-48 0,6-1-60 15,9 3-62-15,25-4-177 16</inkml:trace>
  <inkml:trace contextRef="#ctx0" brushRef="#br2" timeOffset="-119339.92">29669 18633 734 0,'0'0'300'0,"0"0"-282"16,0 0-6-16,0 0 36 15,0 0-13-15,0 0 8 16,68-20 9-16,-35 15-25 16,9-1-25-16,5 1-2 15,3 3-2-15,-4-1-15 16,-6 0-37-16,-5 1-38 16,-10 1-86-16,-7 1-158 15,-9-4-25-15</inkml:trace>
  <inkml:trace contextRef="#ctx0" brushRef="#br2" timeOffset="-119111.5">29960 18447 834 0,'0'0'106'16,"0"0"-104"-16,0 0 8 15,0 0-7-15,0 0 5 16,0 0 32-16,-5 84 1 15,13-48-18-15,9 3-17 16,1 3-6-16,2-2 0 16,0-1-2-16,0-5-13 15,4-4-2-15,4-5-57 16,5-8-140-16,6-6-115 0</inkml:trace>
  <inkml:trace contextRef="#ctx0" brushRef="#br2" timeOffset="-118781.71">30570 18517 906 0,'0'0'51'16,"0"0"-48"-16,0 0 9 0,0 0 4 15,0 0 4 1,0 0 78-16,-62 72-32 0,52-38-39 15,1-1-14 1,9-4-2-16,0-4-10 0,2-4-1 16,15-11 0-16,7 1-4 15,8-8-3-15,2-3-8 16,-1-3 2-16,-5-15 10 16,-9-8-4-16,-11-5 3 15,-8-4-6-15,0-1 5 16,-22 3 2-16,-7 8 0 15,-2 6-17-15,0 9-29 16,5 7-19-16,8 3-33 16,8 0-161-16,9 0-116 15</inkml:trace>
  <inkml:trace contextRef="#ctx0" brushRef="#br2" timeOffset="-118376.81">31210 18623 695 0,'0'0'93'0,"0"0"-87"16,0 0 55-16,0 0 36 16,0 0-6-16,0 0 13 15,-3-7-41-15,3 6-37 16,12-1-15-16,11 1 7 16,12 1-6-16,5-3-7 15,-1 2-4-15,-2-1-1 16,-3 2 0-16,-4 0-3 15,-4 0-9-15,-7 0-15 16,-10 0-22-16,-6 0-40 16,-3 0-83-16,-9 0-218 15,-17 0-137-15</inkml:trace>
  <inkml:trace contextRef="#ctx0" brushRef="#br2" timeOffset="-118181.97">31202 18768 326 0,'0'0'787'16,"0"0"-787"-16,0 0-11 15,0 0 11-15,0 0 9 16,0 0 26-16,0 0 63 16,30 0-36-16,12 0-39 15,16 0-23-15,9 0-4 16,7 0-16-16,1 0-68 0,-5 0-150 15,-19-10-466 1</inkml:trace>
  <inkml:trace contextRef="#ctx0" brushRef="#br2" timeOffset="-109652.8">32121 18441 150 0,'0'0'76'0,"0"0"-10"0,0 0 5 15,0 0 0-15,0 0 2 16,0 0 8-16,0 0-6 15,3 0-16-15,-3 0-5 16,0 0-13-16,0 0-4 16,0-1 2-16,0 1-7 15,0-4-9-15,-8 1-14 0,-1 0-6 16,-1 0 8 0,3 3 16-16,1-3 1 0,1 2-1 15,0 1-7-15,-2 0-3 16,0 0 1-16,-4 1 0 15,-5 9 10-15,1 6 4 16,-3 1-9-16,4 0-12 16,1 3 1-16,3-2 3 15,1 2 5-15,0-3-5 16,4 0-2-16,1 2-5 16,1-2 3-16,3 0-6 15,0 3-3-15,0 0 9 16,0-2-1-16,0 0-5 15,3-2 11-15,3-5-7 16,7-2 0-16,5 1 4 0,6-3-3 16,10-5-3-1,5 3 0-15,1-2-7 0,-4-3 0 16,-4 0 0-16,-4 0 0 16,-4 0 1-16,-3 0-1 15,-2 0 0-15,0-3 2 16,-5-4-1-16,2-7 3 15,-1-3-1-15,0-2-3 16,0-8-2-16,1-2-3 16,-2-8-4-16,2-2-1 15,-5 0-2-15,-2 1 0 16,-2 6 6-16,-7 5 1 0,0 4 3 16,0 4 2-1,-6 4-1-15,-7 4 0 0,-7 0 0 16,-5 2 0-16,-5-2 0 15,-4 7 0-15,-5 4 1 16,-4 0-4-16,-11 0-31 16,-12 0-74-16,-8 0-173 15</inkml:trace>
  <inkml:trace contextRef="#ctx0" brushRef="#br2" timeOffset="-108048.03">33389 14441 6 0,'0'0'42'16,"0"0"28"-16,0 0 12 15,0 0 1-15,0 0 9 16,0 0-13-16,0 0-19 16,-3-4 12-16,3 4 8 15,0 0-6-15,0 0-14 16,0 0-23-16,0 0-4 16,0 9-12-16,-2 6 4 15,1 9 48-15,-1 3-32 16,2 7-13-16,-3 7-5 15,2 1 11-15,-4-3-14 16,4-2-5-16,1-8-10 0,0-6 6 16,0-6-3-16,0-8 1 15,0-2 11-15,9-6 3 16,1-1 8-16,14 0 16 16,9-8 3-16,9-9-24 15,4-5-17-15,-4-3-2 16,-3-1-4-16,-4 1 4 15,-8 2-3-15,-1 4 1 16,-3 4-5-16,-2 5 0 16,-4 2-3-16,2 2 3 15,-1 2-1-15,-2 2-2 0,0 0 2 16,-3 1 2-16,-7 1-3 16,-3-2 3-16,0 2-1 15,-3 0 0-15,0 0-5 16,0 0-4-16,0 0-29 15,0 0-46-15,0 0-54 16,0 2-196-16,-8 3-208 16</inkml:trace>
  <inkml:trace contextRef="#ctx0" brushRef="#br2" timeOffset="-107593.52">33587 14441 484 0,'0'0'45'0,"0"0"-29"15,0 0 66-15,0 0 13 16,0 0-15-16,0 0-1 0,-12-7-23 16,12 7-34-1,-1 3-19-15,-5 11-3 0,-2 4 22 16,-1-4-8-16,2-4-1 16,5-3-5-16,-1-4-2 15,3-3 1-15,0 2 0 16,0-2 6-16,0 0 2 15,0 0 8-15,5 0 22 16,13-2 4-16,6-9-29 16,1-1-16-16,-1 1-2 15,0-1-1-15,-1 3 0 16,-1 2-1-16,3 2-13 16,-3 5-43-16,-7 0-80 15,-2 0-150-15,-13 0-204 16</inkml:trace>
  <inkml:trace contextRef="#ctx0" brushRef="#br2" timeOffset="-32443.02">21820 16590 455 0,'0'0'332'0,"0"0"-285"0,0 0-13 16,0 0 60-16,0 0 22 16,0 0-28-16,0 0-64 15,0-38-19-15,0 16 2 16,0-4 2-16,4-5 7 15,1-4 0-15,-2-1-4 16,0-1-8-16,0 1 0 16,-3 4 2-16,2 5-5 15,-2 3 2-15,2 5 7 16,0 5 4-16,-2 5-5 16,0 4-1-16,0 4 3 15,1 1-3-15,-1 0-1 16,0 0-5-16,0 0-1 15,0 0-1-15,0 0-2 16,0 0 0-16,2 0-2 16,-1 0-1-16,4 0-4 0,4 0 8 15,8 0 1-15,10 0 1 16,6 0 3-16,3 0-4 16,4 0 2-16,2 0-2 15,3 0 0-15,4 0 0 16,4 0-2-16,2 0 2 15,3 0-2-15,-2 0 2 16,-2 0 0-16,-1 0 0 16,-4 0 0-16,-3 0 2 15,-6 0-2-15,-4 0 0 16,-3 0-2-16,-3 0 2 16,-1 0 0-16,0-2 2 15,2 1-1-15,2 1-1 0,1 0 0 16,2 0-1-16,-4 0-4 15,-2 0 5-15,0 3 0 16,-4-2-3-16,-1-1 2 16,0 0-3-16,-2 0 4 15,2 0 2-15,2 0-2 16,-1 0 0-16,2 0 0 16,0 0-1-16,-1-1 1 15,-5 1 0-15,-3 0-1 16,-3-2 1-16,-2 2 0 15,-2 0 0-15,-1-1 0 0,1 1-1 16,-5 0 0-16,2 0 2 16,4 0-3-16,1 0 2 15,5 0 0-15,1 0-5 16,1 0 3-16,-2 0-3 16,-4 0-3-16,-3 0 1 15,-8 0 7-15,-1 0-2 16,-3 0-1-16,0 0 0 15,0 0-1-15,0 0-1 16,0 0 1-16,0 0 4 16,0 0 2-16,0 0-2 15,0 0 1-15,0 0-2 0,0 0 1 16,0 4 0 0,0 2 1-16,0 0 0 0,-3 3 0 15,-1-2-1-15,-2 3 3 16,0 2-3-16,2 0 3 15,-1 4-2-15,2-2 0 16,1 2 1-16,1-3-1 16,1 2-1-16,0-1 2 15,-2 0-1-15,1 1 2 16,1-1-1-16,0 2 3 16,0-2-3-16,0 0 3 15,0-2-2-15,0-1-3 16,0 0 3-16,0-1-2 15,0-3 0-15,0-1 2 16,0-1-3-16,0-2 5 16,0-1-3-16,0-1 1 0,0-1-1 15,0 0 3-15,0 0-1 16,0 0-1-16,0 0-1 16,0 0 2-16,0 0-4 15,0 0-2-15,0 0-21 16,0 0-118-16,0-10-604 15</inkml:trace>
  <inkml:trace contextRef="#ctx0" brushRef="#br2" timeOffset="-31027.45">24731 16537 617 0,'0'0'45'0,"0"0"13"16,0 0 93-16,0 0-80 15,0 0-18-15,0 0-2 16,-11-58-33-16,11 34-11 15,0-2-5-15,0-4 3 0,3-8-4 16,4-7 0 0,-1-2 2-16,0 0-3 0,0 4 1 15,0 12 1-15,0 4-1 16,-2 10 9-16,-2 4 5 16,1 1-5-16,-2 3 0 15,1 1 1-15,-1 2-7 16,1-1 2-16,1 3-5 15,-2 0-1-15,1 1-3 16,-1 3-2-16,1-1 3 16,-2 1 0-16,4 0-3 15,2 0 5-15,9 0 0 16,9 4 3-16,9 4-3 0,7 2 3 16,5-1-2-1,5-2-1-15,4-1 1 0,3 0 0 16,4-3-1-16,-1-2-2 15,1 0 0-15,-3 1 4 16,-3-2-3-16,-3 1 2 16,-4-1 1-16,-2 0-2 15,-4 1-1-15,0-1 0 16,-6 0 1-16,-4 0 1 16,-2 0 1-16,-4 0-2 15,-4 0 0-15,1-4 0 16,-3 3 0-16,0 0 0 15,1-2-2-15,2 3 2 16,0 0 1-16,-1 0-1 0,1 0-2 16,-4 0 1-1,-5 0 1-15,-1 0 0 0,-7 0 0 16,-2 0 0-16,-2 0 0 16,-2 0 0-16,0 0 0 15,0 0-1-15,0 0-3 16,0 0 1-16,0 0 3 15,0 0-2-15,0 0 2 16,0 0 0-16,0 0 1 16,0 0-2-16,0 0 0 0,0 0-1 15,0 0 2 1,0 8 0-16,3-1 1 16,0 3-1-16,0-2 1 15,0 3-1-15,2-1 2 0,-1 3-2 16,0 3 0-16,1 1 1 15,-2 2-2-15,-2 0 1 16,1 0 0-16,-1 0 4 16,-1-1 2-16,0 1 3 15,2 0-1-15,-1 1-3 16,1-3 4-16,2 2-4 16,-1-6-2-16,-2 1 3 15,2-5-3-15,-1-1 1 16,1-2 1-16,-2-3-3 15,2 0 0-15,-1 2-2 16,1-5 0-16,0 3-3 16,0-1 3-16,-3-1-54 0,0-1-180 15</inkml:trace>
  <inkml:trace contextRef="#ctx0" brushRef="#br2" timeOffset="-29424.26">27677 16479 81 0,'0'0'361'0,"0"0"-330"15,0 0 40-15,0 0 70 16,0 0 3-16,0 0-35 16,0 0-29-16,-7-3-19 15,0-8-45-15,1-4 15 16,1-4-4-16,0-6 9 16,4-6-27-16,1-5 4 15,0-5-5-15,0 0-6 16,1 7 0-16,6 7 2 15,-1 8 10-15,-3 4-9 0,0 3 5 16,1 2-6-16,-3 1-1 16,1 4 2-16,-1 0-2 15,-1 4 8-15,0 0-4 16,0 1-4-16,0 0-3 16,2 0-1-16,-1 0-5 15,1 0-3-15,4 0-5 16,6 1 14-16,7 7-1 15,10 1 3-15,8-1 0 16,7-3 2-16,6 2-4 16,0-2 0-16,6-2 0 15,-1 0-2-15,-1 0 1 0,5-2-1 16,0 1-6 0,-3-1 5-16,-2 1-4 0,-6-2-9 15,-4 2 13-15,-6 0-3 16,-2-1-3-16,-4 1 6 15,0-1-3-15,2 2-1 16,-5-1 7-16,1-1 0 16,-4-1 1-16,-2 0-2 15,0 0 3-15,-4 0-1 16,-3 0-1-16,-1 0 2 16,-4 0-1-16,-1 3-1 15,-1-3 1-15,1 1-1 16,0-1 0-16,0 1 2 15,1 1-4-15,3-1 3 0,-2-1-2 16,2 2 1-16,-3 1 0 16,-3-2 3-16,-2 0-3 15,-4 1-1-15,-1-2 1 16,-2 0 0-16,0 0 1 16,1 0-1-16,-1 0 0 15,0 0 1-15,3 0-1 16,2 1-1-16,1-1 0 15,6 2 1-15,-2-2 1 16,-1 2-1-16,0-2 1 16,-5 2-2-16,-1-1 1 15,-1-1 0-15,-2 0-1 0,0 0 2 16,0 0-1-16,0 0 0 16,0 0 1-16,1 0-2 15,-1 0 1-15,0 0 0 16,0 2 0-16,2 0 0 15,0-2 0-15,1 2 1 16,0 1 1-16,0 1-2 16,0 0 0-16,1 0-1 15,-3 2 0-15,2 0 1 16,-1-1 0-16,-1 4 1 16,1-1 0-16,1 0 1 15,0 1-1-15,-2 0 0 16,2 1-1-16,-1-1 1 15,-1 2-1-15,-1 1 0 0,0 1 2 16,0 1 8-16,0-2-6 16,0 2-2-16,0-1 0 15,0-2-1-15,0-5 3 16,0 0-3-16,0-1-1 16,0-2 1-16,0-3-1 15,0 0 0-15,0 2 0 16,0-1-3-16,0 2 2 15,0 0-53-15,-12-3-157 16,-7 0-561-16</inkml:trace>
  <inkml:trace contextRef="#ctx0" brushRef="#br2" timeOffset="-27832.99">30240 16524 258 0,'0'0'300'0,"0"0"-282"16,0 0 71 0,0 0-7-16,0 0 35 0,0 0-37 15,24-27-41-15,-15 14-2 16,1-2-12-16,1-4-1 15,1-3 3-15,-1-4 6 16,0-3-17-16,0 1-4 16,-1 0-4-16,-1 5-2 15,0 2-6-15,0 5 2 16,-2 2 0-16,1 3-1 16,-2 2-1-16,-1 2 1 15,-2 2 4-15,-1 2-2 16,-1 1 6-16,-1 2 2 0,0-1-2 15,0 1-3 1,0 0-2-16,2 0-4 0,-1 0-4 16,4 0 1-16,4 0-2 15,9 0 5-15,7 0 3 16,9 6-2-16,4 1 4 16,4-2-5-16,2 1 5 15,1-2-5-15,4 0 0 16,0-1 0-16,-2-2-1 15,-8 2 0-15,-4-1 0 16,-7-1-1-16,-3 2 2 16,1 1 0-16,4 1-8 15,5 0 8-15,3-3-2 16,-1 2-1-16,-2-3-3 0,-5-1-2 16,-2 0 2-16,-3 0 3 15,-2 0-6-15,-2 0-2 16,-2 0 1-16,-2 0 8 15,2 0 2-15,-2 0-1 16,2 0-1-16,-2 0 1 16,-1 0 1-16,-3 0 0 15,-4 0 0-15,-6 0 0 16,-2 0 1-16,-1 0-1 16,0 0 0-16,0 0 0 15,0 0-4-15,0 0 4 16,0 0 0-16,0 0-1 15,2 0-1-15,2 0-2 0,1 3 4 16,2 2 4 0,-2-1-4-16,-2-1-1 0,-2 2 1 15,-1-1-3-15,0 1 3 16,2-2 0-16,-2 1 1 16,1 0 2-16,2 0-3 15,-1 1 4-15,1 2 2 16,1 1 1-16,0 1-2 15,1 0 0-15,-2 4-1 16,0-1 3-16,0 2-5 16,0 2 5-16,0 1 1 15,-1-3 3-15,-1 2-6 0,-1-1 5 16,0 1-4 0,0-4 2-16,0 1-8 0,2-1 1 15,-2 2-1-15,0-3-15 16,0-5-241-16</inkml:trace>
  <inkml:trace contextRef="#ctx0" brushRef="#br0" timeOffset="203294.62">3013 15341 663 0,'0'0'37'0,"0"0"-37"0,0 0-15 16,0 0 15-16,0 0 6 15,0 0 18-15,0 0 55 16,58 0-11-16,-14-4-25 15,9-3-11-15,11 0-13 16,7-3-3-16,10 0-2 16,9-2-7-16,6 3 7 15,4 1-14-15,-1-1 10 16,-2 3-9-16,1 2 1 16,-7 0-2-16,-4 3 0 15,1 1-1-15,-3 0 3 0,-3 0-4 16,3-2 2-16,0-2-2 15,0-2 2-15,3 0 3 16,0-2-3-16,-6 0 0 16,-6 2-3-16,-5 0 7 15,-3 1-4-15,-1-1 2 16,0 3-2-16,3 0 3 16,0 3 5-16,8-4 12 15,7 1-14-15,10 0-6 16,3 1 0-16,4-3 1 15,1 1-2-15,0 1 1 16,-3 1-3-16,-5 0 6 16,-5 2-5-16,-8 0 2 0,-6 0-1 15,-3 0 1-15,-1 0 0 16,-1 0 0-16,4 3 0 16,1 1 0-16,1 2 2 15,-8-2-2-15,-8 2-1 16,-9-1-4-16,-4-2 5 15,-2 0 0-15,2 0 0 16,1 1 1-16,8 0-1 16,3 1-1-16,2-1 0 15,1 2 2-15,4-1-1 16,0 1 0-16,3-3 0 16,-1 4 0-16,-2-3 0 15,-2 0 1-15,-5 2-1 0,-3-2 0 16,1 0 3-16,-4 0-3 15,1-1-3-15,6-3 2 16,2 0-12-16,4 0 1 16,2 0 9-16,-1 0-5 15,-8 0-6-15,-11 0 4 16,-9 0 8-16,-7 0 2 16,-6 0 0-16,-6-3 0 15,4 2 2-15,-1-2-1 16,7-1-1-16,5 1 0 15,5-1 0-15,3 1 1 16,0-1 0-16,-3 3-2 16,-2-2 0-16,-3 1 0 0,0 1 1 15,4-3 0-15,-1 4 0 16,3 0 0-16,2 0-1 16,4-1 2-16,4-1-2 15,2-1 0-15,2 2-9 16,1-1-20-16,6 2-11 15,-2 0 10-15,0 0 16 16,-3 0 4-16,-5 5 11 16,-6 2-2-16,1 0-2 15,0-2 4-15,2 1 3 16,3-2-1-16,2 0 0 16,8-1-2-16,1 0 10 15,-3 1 3-15,-1 3 5 16,-2 2-11-16,-3-1 9 0,-3 1 7 15,-4 2-3-15,-5-2 4 16,-6-1 16-16,2-1-2 16,6 0-12-16,14 1-10 15,16-1-10-15,19 0 4 16,16-1-9-16,16 2 1 16,12 0 0-16,4 1-1 15,10 3-1-15,-4-2 6 16,1 1 4-16,-6-3-9 15,-10 1 0-15,-9-1-2 16,-9 1 0-16,-14-1 1 16,-10 1-3-16,-9-1-5 0,-12 0-8 15,-6 0 0-15,-8 0 5 16,-6-1 8-16,-8-1 2 16,-6-2 1-16,-15 0 0 15,-8-1 1-15,-7-1-2 16,-3-2 1-16,3 1-1 15,4-1 1-15,2 0 0 16,5 0 0-16,1 0-1 16,2 0-1-16,6 0-5 15,4-7 0-15,2 1 3 16,1 2-4-16,5 1 8 16,-1 3-10-16,-1 0-1 15,4 0-11-15,-6 0 11 16,-4 0 3-16,-5 0 3 0,-3 0 3 15,1 0 2-15,1 0 2 16,1 0-2-16,4 0 0 16,1 0-2-16,-4 0 2 15,-3 0 0-15,-2 0-1 16,-9 0 1-16,0 0 1 16,-3 0 1-16,1 0 0 15,3 0 0-15,3 0-2 16,4 0 0-16,4 3 0 15,-2 4 0-15,-2-4 0 16,-7 3 1-16,-4 2-1 16,-4-2-1-16,-5 7-5 0,0 4 6 15,0 5 42-15,-8 10-22 16,-3 2-13-16,-2 8-2 16,1 4 30-16,1 0-30 15,0 3 0-15,0 2-5 16,0 3 3-16,0 4 4 15,0 4-5-15,-2-3 26 16,4-2-11-16,2-1-9 16,-2-2-2-16,5 3-5 15,1-1 1-15,-2 0-2 0,2-3 0 16,-2-4 0 0,-2-4 2-16,3-3-1 0,-1-1 2 15,1-1-2-15,-1-2-1 16,1 0 2-16,-2-3-2 15,3 1 2-15,2-3 0 16,1 3-2-16,0-2-2 16,0-2 1-16,0 1-1 15,0 1-2-15,0 2 4 16,0-2-1-16,0-2-9 16,0-6 10-16,0 5-1 15,0-3 1-15,0 0 0 16,-5-3 0-16,0-4-4 15,1-4-35-15,-2-4 32 16,-3-4 6-16,2-2-1 0,-2-2-1 16,-6-2 0-16,-5-1-8 15,-11-2 2-15,-12 0 4 16,-14 0-16-16,-16-2-20 16,-4-5 13-16,-9 6 13 15,-3 1 15-15,-2 0 13 16,-3 0 16-16,-4 0-16 15,-2 0 1-15,-5 0 5 16,-5 0 1-16,-5 1 15 16,0 1-13-16,0 0-2 15,3 1-12-15,2-1-4 16,1-1 0-16,5 5-4 16,5-3-6-16,7 2-5 15,10 3 10-15,9-2 1 0,1 3-3 16,5 2 2-16,0 0 0 15,0 2-1-15,-6-4 2 16,-2-1-7-16,-4-1 0 16,0-2-9-16,-5 2 8 15,-2-3 8-15,-5 1-1 16,-3 0-5-16,-9-1 5 16,-9 0 0-16,-6 1-1 15,-4 0 1-15,-5 0 1 16,-7 1 0-16,-3-1 5 15,-15-2-5-15,-15 2-25 16,-11-4-15-16,-11 1 22 16,-5-2 18-16,-4 0 1 0,-1 0-1 15,-8 0 10-15,-4 0-1 16,-3 1 7-16,-6 4-16 16,1 2 14-16,-6 1 6 15,-4 2-2-15,-3-1-14 16,-2 1-1-16,1-1-3 15,3-4-8-15,-1 1-3 16,6-3-5-16,4-3-11 16,8 0 8-16,7 0 7 15,9 0 10-15,6 0 2 16,6-3 4-16,3 3 20 16,3 0-24-16,9 0 13 15,5 0-13-15,11 3 0 0,14-2-2 16,12-1-7-16,13 0 8 15,15 0-5-15,10-4-8 16,17-2-7-16,9-8 12 16,3 4-2-16,4 1-7 15,5-1 11-15,0 2-6 16,10 1 13-16,3 1 2 16,6 0-1-16,5 1 10 15,7-1-3-15,-1 0-8 16,5-1 0-16,-8-2-5 15,1 1-2-15,-7-3-6 16,-5 0-25-16,-1-3 2 16,-6-3 12-16,1 2-25 0,3 1 18 15,5 2 0-15,5 2 31 16,5 0 17-16,5 1 28 16,7-5-2-16,2-3-8 15,2 0-14-15,2-8-12 16,0-5-1-16,2-6-3 15,-2-9 2-15,6-11-5 16,0-2 3-16,0-2-5 16,18-1 0-16,7 2 4 15,5-3-3-15,1-1-1 16,-4 2 0-16,1-1-2 16,-11-2-2-16,-4-5-6 15,-8-9 10-15,-5-2 0 0,0 1 6 16,-5 1-2-16,-2 9 0 15,4 3 5-15,3 8-7 16,0 9 25-16,0 9-6 16,0 10 0-16,7 2-9 15,-1 6-11-15,-1-1-1 16,1 1 9-16,0-3-3 16,-3 2-1-16,0-3 0 15,1 1-5-15,-4 2 2 16,3 6-2-16,0 6 0 15,0 7 0-15,2 1 6 16,-2 0-3-16,-2 1-3 16,1-3-2-16,2 1 2 0,-2-3 4 15,5-2-4-15,-4 0 6 16,0 3 1-16,-3-2-1 16,3 4 12-16,-3 1 0 15,0 3-6-15,0 0-3 16,0 0-1-16,0 0-4 15,0 0-4-15,0 0 0 16,6 0 0-16,12-2 2 16,13-5-2-16,24-7 15 15,20-6 2-15,19-2-11 16,16 0-1-16,5 3-5 16,10-1-1-16,11 3-17 0,10 0-22 15,14-2-108-15,13-6-411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30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4418,'0'0'3028,"17"4"-1481,-8 3-1096,0 0 0,0 1-1,-1 0 1,0 1 0,0-1-1,12 19 1,-19-24-372,120 193 2234,-91-140-2066,3-2-1,55 70 0,109 85-103,-68-75-89,-94-101-21,0-1-1,53 35 0,44 39-11,-85-57 41,76 101 0,-109-131-5,49 47 310,1 3-21,-58-66-193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32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1323 69 2769,'0'0'3639,"-21"-9"-2572,-64-31 70,77 37-823,-1-1 1,1 1-1,0 1 1,-1 0-1,0 0 1,1 1-1,-1 0 0,0 0 1,0 1-1,0 0 1,-13 2-1,-11 0 102,-45-1 98,0 4 1,0 4 0,-142 33 0,188-31-295,1 1-1,0 2 1,0 1-1,2 1 0,0 1 1,-40 32-1,64-45-218,-16 11 49,-9 6 196,0 0-1,2 2 1,-38 40-1,-40 56 204,97-107-414,1 1 1,0 0-1,1 0 1,1 1-1,0 0 1,1 0-1,0 0 1,1 0-1,0 1 1,-1 19-1,0 20 98,2 82-1,4-93-51,1-19-75,1 0 1,1-1-1,2 0 0,0 0 1,14 33-1,1 8 12,-11-34-29,2-1 1,1 0 0,1-1-1,1 0 1,23 31-1,107 124 32,-64-86-19,-56-67 3,1 0 1,1-2 0,2-2-1,0 0 1,2-2-1,1-1 1,0-2-1,2-1 1,1-1 0,61 23-1,-44-21-7,150 53 13,-165-63-8,0-1 0,1-3 0,63 5 1,494-8 30,-548-7-15,-1-2 0,0-2 0,0-3 0,-1-1 0,0-2 0,-1-2 0,0-2 0,61-34 0,-80 35-9,-1-1 0,0-1 0,-1-1 0,-1-1 0,-1-1 0,-1-1 0,-1-1 0,0-1 1,-2 0-1,-1-1 0,-1-1 0,20-49 0,-25 46-4,-2-1 0,-1 0 1,-1 0-1,2-42 0,-4-126 60,-4 132-27,-4-2 100,-4 0 0,-26-116-1,30 166-117,-4-13 47,-1 0-1,-1 0 0,-1 1 1,-2 0-1,-25-42 0,9 27-25,-2 0-1,-54-57 1,63 79-55,-1 1 0,-2 1 0,0 1 0,-1 1 1,-1 2-1,-46-23 0,23 17-66,0 2 0,-2 2 0,-54-12 0,67 24-44,0 1 1,0 3-1,0 0 0,0 3 0,-64 7 1,-63 22-2441,71-11-1568,18-4-1765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32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10053,'0'0'4418,"24"-2"-3434,-1-1-748,138-6 918,196 9-663,-353 0-855,0 0 1,-1 0-1,1 0 1,0-1-1,0 1 0,0-1 1,0 0-1,0 0 1,-1 0-1,1-1 0,0 1 1,-1-1-1,1 0 1,-1 0-1,0-1 0,1 1 1,-1 0-1,0-1 1,-1 0-1,6-5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33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 6403,'0'0'7345,"0"-1"-7324,0 1 0,0 0 0,0 0 0,0 0 0,0-1 0,0 1 0,0 0 0,-1 0 0,1 0 0,0 0 0,0 0 0,0-1 0,0 1 0,-1 0 1,1 0-1,0 0 0,0 0 0,0 0 0,-1 0 0,1 0 0,0-1 0,0 1 0,0 0 0,-1 0 0,1 0 0,0 0 0,0 0 0,0 0 0,-1 0 0,1 0 0,0 0 1,0 0-1,-1 0 0,1 1 0,0-1 0,0 0 0,0 0 0,-1 0 0,1 0 0,0 0 0,0 0 0,0 0 0,0 0 0,-1 1 0,1-1 0,0 0 0,-2 7 151,0 0-1,1 0 0,-1 0 0,2 0 0,-1 0 1,1 0-1,0 0 0,1 10 0,0 10 204,-1-14-241,-1 249 1661,4-212-1645,2 0-1,2 0 0,16 57 0,-16-72-141,-6-26-84,0-1 1,1 0 0,0 1-1,1-1 1,-1 0 0,7 12-1,4-15-3976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34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1166 5234,'0'0'7855,"3"-36"-4563,3 24-3117,0 0 0,1 1 0,1-1 0,16-19 0,15-23 190,-12 0-22,-2-2-1,33-113 0,-17 44-213,72-124 115,-4 13 501,-74 127-454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34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324 127 5026,'0'0'6771,"0"-17"-5239,0-54-209,0 70-1272,1-1 0,-1 1 1,0-1-1,-1 1 0,1 0 0,0-1 1,0 1-1,-1-1 0,1 1 0,0 0 0,-1-1 1,1 1-1,-1 0 0,0-1 0,0 1 1,1 0-1,-1 0 0,0 0 0,0 0 0,0 0 1,0 0-1,0 0 0,0 0 0,0 0 1,-1 0-1,1 0 0,0 1 0,0-1 0,-1 0 1,-1 0-1,-2 0 174,1 1 0,-1-1 1,1 1-1,-1 0 0,1 0 1,-10 1-1,4 0-50,3-2-171,-1 1 0,1 0 1,0 0-1,0 1 0,0 0 0,0 0 0,0 1 0,0 0 0,0 0 0,0 0 0,1 1 1,-1 0-1,1 1 0,0-1 0,-1 1 0,2 0 0,-1 1 0,0-1 0,1 1 1,0 0-1,0 0 0,1 1 0,-5 7 0,-3 3 21,2 0-1,0 1 1,1 0 0,1 1 0,1 0-1,0 0 1,1 1 0,1 0-1,-4 32 1,2 13 66,3 98-1,4-160-89,0 7 10,0 1 0,1-1 0,0 0-1,1 1 1,0-1 0,0 0 0,1 0-1,0 0 1,1 0 0,0-1 0,0 1-1,1-1 1,0 0 0,1 0 0,0-1-1,0 0 1,0 0 0,1 0 0,12 9-1,1-2-4,0-1 0,1-1 0,0-1 0,1-1 0,0-1 0,37 9 0,-36-17-4259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36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1 352,'0'3'11629,"-2"19"-11018,3-7-375,0 1-1,1-1 0,1 0 1,0 1-1,1-1 0,7 16 1,44 89 514,-14-32-440,22 78 172,-33-83-308,68 134 0,86 142-166,-146-267 17,-32-72-17,2 0 0,0-1 0,1 0-1,16 26 1,-10-26 3,-8-11 3,-1 0 0,-1 1 0,1-1 0,-1 1 0,-1 0 0,5 11 0,-8-16 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37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 125 4306,'0'0'2860,"-23"-11"-1932,2 1-678,-13-7 774,-2 1 0,-69-19 0,17 20-78,-1 3 0,-1 5 1,-119 5-1,163 2-711,-1 4 31,-1 2 0,1 2 0,1 2 0,-77 28 0,63-20-142,1 0-40,-143 47 789,173-54-725,1 2 1,1 0 0,0 2-1,-45 33 1,61-37-145,0 0 0,1 0-1,0 1 1,1 0 0,0 1 0,1 0 0,1 0 0,0 1 0,0-1 0,2 2-1,-1-1 1,2 1 0,0 0 0,-2 18 0,-2 23 96,2 1 0,3 80-1,4-104-79,3 1-1,0-1 0,3 0 0,0-1 1,2 1-1,2-2 0,27 60 0,1-16-40,2-3 0,52 69 0,-67-107 23,1 0 0,1-2 0,2-1 0,1-2 0,2 0 0,1-3 0,0 0 0,2-3 0,1-1 0,1-1 0,51 19 0,25 6-86,126 31 1,-176-60 23,2-4-1,-1-2 1,110 3 0,57-21 56,-191 3 5,-1-3 0,0-1 0,66-22 0,-29 1 13,-1-3-1,-2-4 1,-1-2 0,-2-4 0,66-52 0,-123 84-5,-1-2-1,-1 0 1,0 0 0,0-1 0,-2-1 0,1 0 0,-2 0 0,0-1 0,0 0 0,-2 0 0,11-29 0,-9 11 8,-1-1 0,-1 0 0,-2 0 0,1-65 0,0-4 131,-2 40 21,-4-81-1,-5 121-121,0 0 0,-1 0 0,-2 1-1,0 0 1,-1 0 0,-16-26 0,1-3-9,9 24-43,-1 1 1,-1 1 0,-1 0 0,-1 2 0,-1 0-1,-1 1 1,-31-24 0,-3-6-8,52 48 6,-13-13-2,0 0 1,-2 1-1,0 1 1,0 1-1,-1 0 0,-1 1 1,0 1-1,-38-15 1,-192-54-195,205 70-897,0 2-1,-1 2 1,-78-1-1,43 8-3000,-9 0-1882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44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0 400,'0'0'4095,"-8"2"-2577,-34 12 6503,47-6-5948,14 0-2565,29 5 1026,2-1 0,0-3-1,95 6 1,158-15-508,-247-1 60,39-12 7,-94 13 120,-1-2-67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44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 7908,'0'0'4415,"0"-1"-4385,0 1 0,0 0-1,0 0 1,0 0 0,-1-1 0,1 1-1,0 0 1,0 0 0,0 0 0,0-1 0,-1 1-1,1 0 1,0 0 0,0 0 0,0 0-1,-1 0 1,1 0 0,0-1 0,0 1 0,-1 0-1,1 0 1,0 0 0,0 0 0,0 0 0,-1 0-1,1 0 1,0 0 0,0 0 0,-1 0-1,1 0 1,0 0 0,0 0 0,-1 0 0,1 0-1,0 0 1,0 1 0,-1-1 0,1 0-1,0 0 1,0 0 0,0 0 0,-1 0 0,1 0-1,0 1 1,0-1 0,0 0 0,0 0 0,-1 1-1,0 120 1869,-2-15-874,6 0 0,18 130 1,-15-202-941,4 20 65,-2 0 0,0 60-1,-6-134-7276,-4-20-2818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4:23:59.91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7918 2476 837 0,'0'0'53'0,"0"0"-53"16,0 0-7-16,0 0 7 15,0 0 43-15,0 0-12 16,0 0-11-16,120-23-5 16,-58 23 13-16,15 0-14 15,11 0-12-15,11 0 5 16,10 0-3-16,14 0-3 16,5 0 12-16,3 0-11 15,0 0-4-15,-7 0 2 16,0 5 0-16,-3-2 0 15,-5 0 0-15,-1 0 0 16,-4-1-2-16,2 2 2 0,6-4-5 16,6 0 4-1,12 0-2-15,11-9 6 0,13-2 3 16,8 6 16-16,4 2-22 16,1 1 1-16,-11 2 0 15,-9 0 3-15,-13 9-4 16,-11 6 1-16,-4-1 7 15,3 1-7-15,-1-3 6 16,10-6-7-16,8 0-2 16,3-4 0-16,9-1 2 15,3-1 2-15,2 0 1 16,1 2-4-16,-6-1 2 16,-8 0-2-16,-5 2 1 15,-8 1 0-15,-5-1 5 16,-7 2 2-16,-7 0 3 15,-3-4-1-15,-2 2 7 0,-1-2-6 16,1-1 9-16,5 0-2 16,3 0 0-16,4 0-7 15,5 0-10-15,4 0 0 16,-4 0 6-16,-5 2-5 16,-1-1-1-16,-1 3 2 15,-4 4-1-15,2 1-1 16,0-1-3-16,4-4 3 15,9 1 0-15,8 0 4 16,9-4-4-16,8 2 1 16,3-2 1-16,1 1-2 15,3-1 0-15,-4 3 1 16,-2 0 0-16,2 3-1 0,-7 2 2 16,4 2 1-1,-1 2 2-15,1 0-4 0,5-3-1 16,5 1 1-16,3-3 0 15,4 1 1-15,4 2 10 16,0-1 1-16,-2 2 1 16,-2 0-5-16,-4 2-3 15,-4 2 1-15,-2 0-3 16,-3 1 4-16,-1-3-6 16,-1 3 5-16,1-2-7 0,4-1 1 15,2-3-2 1,6-1 1-16,2-2-1 0,4 1 1 15,1-1 2-15,-6-1 2 16,-1 1-4-16,-4 0-1 16,-2-2 0-16,-2 2 2 15,1-1 0-15,3-2 4 16,0 4-3-16,2-2-2 16,8-2-2-16,5 1-2 15,12-3 0-15,4 0 4 16,1-1 0-16,0-2 0 15,-5 0 2-15,0 0-2 16,-3 0 1-16,-6 0-1 16,3 0 6-16,-11 0-2 15,-8 0-1-15,-7 3-3 0,-12 4 0 16,-13-5-1-16,-12 1 1 16,-23-1 6-16,-25-2 0 15,-26 0 1-15,-29 0-1 16,-12 0 4-16,-11 1-6 15,-2-1 1-15,0 0-5 16,0 0-2-16,0 0-37 16,0 0-49-16,-5 0-79 15,-20 0-391-15</inkml:trace>
  <inkml:trace contextRef="#ctx0" brushRef="#br0" timeOffset="14367.05">17215 4848 837 0,'0'0'60'0,"0"0"-50"15,0 0 34-15,0 0 39 16,0 0-1-16,0 0-18 16,0 0-19-16,0 0-19 15,-4 0-13-15,4 0 0 16,0 0-5-16,0 0 3 15,0 0 1-15,0 0-2 16,0 0-1-16,0 0 1 16,0 0-4-16,0 0 1 15,0 0 6-15,0 0-3 16,0 0-3-16,0 0 4 0,0 0-3 16,0 0-1-16,0 0-2 15,0 0-2-15,0 0-1 16,0 0-2-16,0 0 0 15,0 0-18-15,0 0-59 16,0-1-82-16,0-16-311 16</inkml:trace>
  <inkml:trace contextRef="#ctx0" brushRef="#br0" timeOffset="21926.38">27601 4163 605 0,'0'0'426'16,"0"0"-406"-16,0 0-17 16,0 0 30-16,0 0-9 15,0 0-13-15,0 0-3 16,0 0-4-16,4 67 49 15,16 14-9-15,2 13-21 16,-3 25 2-16,-3 16-5 16,-1 13-16-16,-2 16 1 15,-1 1 1-15,0 10-5 16,-8 3 1-16,-4 7 3 16,0-6 6-16,0-4-2 15,-3-7 5-15,-5-16 2 0,3-5-3 16,4-10-7-16,1-10-2 15,0-1 18-15,0-12-10 16,0-10-6-16,0-17-6 16,0-23 0-16,0-23-12 15,0-20-30-15,0-21-23 16,0-8 4-16,0-32-25 16,10-33-114-16,5-32-193 15</inkml:trace>
  <inkml:trace contextRef="#ctx0" brushRef="#br0" timeOffset="23411.19">27481 4174 369 0,'0'0'159'16,"0"0"-118"-16,0 0-7 15,0 0 19-15,0 0 11 16,0 0 10-16,125-21-13 15,-42 17-24-15,23-2-11 16,19 6-3-16,21 0-3 16,11 0-13-16,7 0-4 15,11 0-2-15,2 0-2 16,7 0-1-16,-2 0-1 16,6 0 0-16,-5 0 2 0,-7 0 1 15,-9 7-5-15,-23 0 5 16,-24 2-1-16,-27-4 2 15,-24 1-1-15,-22-3 1 16,-16-3-1-16,-14 2 0 16,-8-2 5-16,-6 0 18 15,-3 0 32-15,0 0 1 16,0 0-20-16,0 0-18 16,0 0-6-16,0 3-6 15,0 5-6-15,0 8-4 16,3 10 4-16,1 11 10 15,2 12-5-15,1 13-3 16,-2 11 2-16,-2 17 2 16,-3 16-2-16,0 10-3 0,0 7-1 15,0 3 1-15,2 3-1 16,7 2 0 0,4 3 0-16,2 0 1 0,3 1-1 15,-8 1 3-15,-4-6-3 16,-6-1 0-16,0-11 3 15,0-4-1-15,-10-10-1 16,-5-4 2-16,3-7 1 16,4-7-4-16,7-6 1 15,1-4-1-15,0-5 3 16,1-4-2-16,7-4-1 16,-2-4 1-16,0-9-2 15,0-6 2-15,0-6-1 0,0-5 0 16,-2-5-1-16,1-6 0 15,-2-8-2-15,-2-4-7 16,-1-5-1-16,0-3 0 16,0-2 6-16,0 1-4 15,0-1 6-15,0 1 3 16,-13-1 0-16,-6 0 1 16,-4 0 0-16,-5 0-1 15,-4 0-1-15,-5 0 1 16,-2 0-1-16,-4 0-2 15,-3 0-4-15,-6-4 0 16,-1-1 4-16,-5 0 3 0,-5-2 0 16,-2 2-2-16,-8-1 2 15,0 0 1-15,-5 1-1 16,-7 2 1-16,-6-1-1 16,-3 2 3-16,-1-4-3 15,-1 2 0-15,1-2 4 16,2 2 10-16,2-1-5 15,5 0 1-15,4 3 0 16,4-1 0-16,5 1-6 16,6-1-2-16,4 1 0 15,7 2-1-15,-1-2-1 16,-2 1-1-16,-6-2 1 0,-3 1 4 16,-4-2-4-16,-4-3-2 15,-2 1 1-15,-1-2 1 16,2 0 8-16,7 2 0 15,7 0-1-15,9 3-5 16,8 2-2-16,5 0 0 16,9 1 0-16,8 0-2 15,6 0-12-15,8 0-26 16,1 0-43-16,4-7-109 16,4-6-308-16</inkml:trace>
  <inkml:trace contextRef="#ctx0" brushRef="#br0" timeOffset="25720.86">28784 5338 372 0,'0'0'218'0,"0"0"-188"15,0 0 45-15,0 0 49 16,0 0-45-16,-95 8-25 16,48-5 0-16,-9 0-8 15,-9-2-8-15,-1-1-8 16,-2 0 0-16,3 0 3 16,4 0-1-16,9-3-7 15,13-1-9-15,15-3-6 16,12 4-4-16,10-4 6 15,2-5 3-15,9-8-14 16,18-11-1-16,12-6-2 16,9-5-2-16,1-9-5 15,2 0-6-15,-7 2 10 16,-10 8 1-16,-9 13 4 0,-9 10 1 16,-8 5 0-16,-5 7 3 15,-2 1 3-15,-1 3 9 16,0 2 2-16,0 0-8 15,0 0-10-15,0 5-2 16,0 23-10-16,0 19 12 16,0 16 2-16,0 9 5 15,0 6 3-15,0-3 10 16,6-3-4-16,-2-7-4 16,4-2-11-16,-1-9-1 15,5-4-1-15,0-9-9 16,6-11-51-16,1-8-73 15,7-14-142-15,1-8-313 16</inkml:trace>
  <inkml:trace contextRef="#ctx0" brushRef="#br0" timeOffset="26016.8">28908 5327 1072 0,'0'0'33'0,"0"0"-25"0,0 0 13 16,0 0 48-16,0 0-11 16,0 0-18-16,87-2-23 15,-32 2-12-15,1 0-2 16,-8 0-2-16,-9 0-2 15,-14 0-3-15,-11 0-6 16,-8 0-23-16,-6 0-33 16,0 0-35-16,0-8-123 15,0-9-400-15</inkml:trace>
  <inkml:trace contextRef="#ctx0" brushRef="#br0" timeOffset="26290.89">29330 5104 957 0,'0'0'59'0,"0"0"-50"16,0 0 35-16,0 0 18 15,0 0 13-15,-56 107-24 16,51-59-8-16,4 6-4 15,1-1-7-15,0 4-15 16,0 1-10-16,0-2 1 16,0-4-5-16,3-4-3 0,-3-8 0 15,1-10-10 1,-1-5-36-16,2-10-58 0,5-7-133 16,-1-8-336-1</inkml:trace>
  <inkml:trace contextRef="#ctx0" brushRef="#br0" timeOffset="27252.45">28612 6660 251 0,'0'0'267'15,"0"0"-159"-15,0 0 38 16,0 0-28-16,0 0-1 0,0 0 19 15,-23 24-27-15,23-46-49 16,0-12-41-16,0-9 12 16,0-8-13-16,0-8-7 15,3-8-11-15,1-8 0 16,1 1-5-16,1 14-9 16,1 15-2-16,-3 20 10 15,1 16 6-15,-2 5-1 16,-1 4-7-16,2 0-2 15,2 19-6-15,6 17 11 16,1 14 5-16,4 11 1 16,-2 4-1-16,-1-1 0 15,-3-6 0-15,0-10 0 16,-3-9 0-16,-3-14-1 16,-2-11-1-16,-2-11-4 0,-1-3 6 15,2-16 7-15,1-17-2 16,-2-11-5-16,2-7 0 15,1-3 0-15,3 0-1 16,0 4 1-16,4 9-3 16,2 13 2-16,1 11 1 15,-1 9-4-15,0 6 2 16,0 2-1-16,3 2 2 16,1 18 1-16,2 9 1 15,3 9 3-15,-3 7 3 16,1 2-1-16,-3 2-6 15,0-3 1-15,-2-2-2 0,-3-5-1 16,-2-8-21-16,1-6-52 16,1-12-62-16,4-9-166 15,1-4-281-15</inkml:trace>
  <inkml:trace contextRef="#ctx0" brushRef="#br0" timeOffset="27580.47">29169 6302 948 0,'0'0'69'0,"0"0"-63"0,0 0 56 16,-63 83-1-16,56-35-10 16,7 5-1-16,0 4-28 15,13-3-8-15,8-3-10 16,0-11-4-16,3-8 3 15,1-14-3-15,1-13 0 16,0-5 0-16,1-8 0 16,-1-19 2-16,-4-10 0 15,-3-10 1-15,-3-13 0 16,-6-4-3-16,-6-2-2 16,-2 11-4-16,-2 17 0 15,0 11 3-15,0 12-21 16,0 8-31-16,0 6-72 15,0 1-118-15,0 0-287 16</inkml:trace>
  <inkml:trace contextRef="#ctx0" brushRef="#br0" timeOffset="27837.68">29749 6296 929 0,'0'0'88'0,"0"0"-77"0,0 0 32 15,0 0 37-15,-55 81-28 16,40-41-4-16,-1 4-28 16,2 0-15-16,3-2-5 15,3-1-21-15,3-5-48 16,5-7-87-16,0-9-214 15,0-14-223-15</inkml:trace>
  <inkml:trace contextRef="#ctx0" brushRef="#br0" timeOffset="28004.62">29593 6381 363 0,'0'0'568'0,"0"0"-517"0,0 0-6 15,0 0 33-15,26 105-13 16,16-69-41-16,10-4-24 16,5-4-11-16,0-8-82 15,-8-10-280-15</inkml:trace>
  <inkml:trace contextRef="#ctx0" brushRef="#br0" timeOffset="28674.51">27677 4772 492 0,'0'0'56'16,"0"0"-1"-16,0 0 143 15,0 0-83-15,-83-37-54 16,41 34-17-16,-16 3-20 15,-13 0-12-15,-4 0-9 16,3 3 0-16,5 11-2 16,9 3-1-16,12 2-1 15,8 0-8-15,16-2-53 16,17 3-56-16,5-4-202 16,36-3-167-16</inkml:trace>
  <inkml:trace contextRef="#ctx0" brushRef="#br0" timeOffset="28952.01">27903 5310 167 0,'0'0'761'0,"-139"0"-747"16,66 0-9-16,-2 0 18 0,-5 0 27 16,-2 0-13-1,4 0-16-15,12 0-7 0,14 0-6 16,16 4-8-16,14 2-5 16,10 3-33-16,9 0-71 15,3 5-169-15,3 0-105 16</inkml:trace>
  <inkml:trace contextRef="#ctx0" brushRef="#br0" timeOffset="29245.78">27595 5591 560 0,'0'0'274'16,"0"0"-262"-16,-100 0 9 16,51 0 56-16,-15 0-32 15,-9 0-19-15,-3 4-8 16,4 1-8-16,11-2-10 15,10 1-1-15,14-1-20 16,13 0-55-16,14 1-141 16,10 0-156-16</inkml:trace>
  <inkml:trace contextRef="#ctx0" brushRef="#br0" timeOffset="29795.99">27688 6107 452 0,'0'0'322'0,"0"0"-318"16,0 0 19-16,0 0 56 15,-88 3-30-15,40 12-4 16,-16 3 0-16,-14 4-28 15,-5 1-6-15,-2-4 17 16,9-2 2-16,13-3-10 16,16-3-9-16,20-5-11 15,15-2-2-15,10-2-35 16,2 3-103-16,8-5-290 16,12 0-91-16</inkml:trace>
  <inkml:trace contextRef="#ctx0" brushRef="#br0" timeOffset="30934.54">30456 5528 532 0,'0'0'171'15,"0"0"-144"-15,0 0 46 0,0 0 38 16,0 0 6-16,0 0-22 16,87 9-27-16,-7-1-20 15,22-1-26-15,11 3-15 16,3-1-7-16,-3-2-1 15,-12-6 0-15,-9-1-1 16,-13 0 2 0,-12 0-3-16,-17 0 3 0,-16-5 1 15,-12 1 2-15,-7-1-1 16,-9 1 1-16,-4-3-2 16,-1-2-1-16,-1-2-29 15,0 0-102-15,0-4-401 16</inkml:trace>
  <inkml:trace contextRef="#ctx0" brushRef="#br0" timeOffset="32239.06">31688 4953 565 0,'0'0'259'0,"0"0"-236"0,0 0-20 16,0 0 14-16,0 0 15 16,0 0 52-16,-4 47-27 15,16-30-29-15,13 0-15 16,8-2 1-16,7-5-1 15,6-6-8-15,1-4 0 16,0 0-1-16,-5-12-2 16,-6-7 2-16,-12-5-4 15,-8 2 3-15,-8 2 1 16,-8 7-3-16,0 5 16 16,0 8 12-16,0 0-22 15,0 0-7-15,-2 4-10 16,-7 18-1-16,-1 10 9 0,7 10 2 15,3 3 0 1,3 3 3-16,15 2-3 16,2 0 0-16,6-2-1 15,0-2 1-15,2 0 2 0,-1-1-2 16,-5-4 2-16,-4-5-1 16,-8-1 2-16,-5 0 3 15,-5-2 1-15,0-2 3 16,-18-2-6-16,-25-5-4 15,-28-7 0-15,-30-5-4 16,-26-7-45-16,-20-5-112 16,-13 0-301-16</inkml:trace>
  <inkml:trace contextRef="#ctx0" brushRef="#br0" timeOffset="32986.94">28611 7175 707 0,'0'0'158'0,"0"0"-153"0,0 0 20 15,0 0 107-15,-10 110-50 16,8-64-25-16,2 9-21 16,0 3-4-16,0 5-12 15,12 0-8-15,-1 3 9 16,-1 0 0-16,0-4-6 16,-4-7-11-16,0-9-1 15,-3-9 1-15,-1-11-4 16,-2-9 1-16,0-10-1 15,0-6-2-15,0-1-25 16,0-6-20-16,1-16-77 16,6-14-421-16</inkml:trace>
  <inkml:trace contextRef="#ctx0" brushRef="#br0" timeOffset="33356.72">29554 7311 745 0,'0'0'127'0,"0"0"-102"0,0 0 27 16,0 0 62-16,-64 103-46 15,47-53-13-15,5 5-14 16,2 5-7-16,2 7-7 16,4 2 3-16,1-1-12 15,1-1-5-15,2-6-9 16,0-8-2-16,0-9-2 15,0-9-1-15,0-8-38 16,0-10-62-16,-1-14-169 16</inkml:trace>
  <inkml:trace contextRef="#ctx0" brushRef="#br0" timeOffset="34096.51">28271 8149 852 0,'0'0'41'0,"0"0"-23"16,0 0 83-16,0 0-54 15,0 0-29-15,-100-25-7 16,75 33-3-16,-2 16-7 15,6 7-1-15,0 5-2 16,5 1 1-16,7 2 2 16,4-2-1-16,5 0 0 15,0-3-3-15,12-5-4 16,14-3 3-16,8-3 1 16,4-4-14-16,4 1-13 15,0-4-4-15,-6 1 19 16,-12-4 6-16,-8-2 6 15,-8 1 1-15,-8 1 0 0,0 1 2 16,0 2 4-16,-8-1 7 16,-9 0 17-16,-3-2 3 15,-7-2-5-15,-6-2 0 16,-4-3 1-16,0-4-8 16,1-2-5-16,3 0-9 15,6-5 6-15,7-11-9 16,11-4-2-16,9 0-33 15,16 0-93-15,30 4-266 16,18 7-104-16</inkml:trace>
  <inkml:trace contextRef="#ctx0" brushRef="#br0" timeOffset="34293.78">28589 8612 149 0,'0'0'746'16,"0"0"-730"-16,0 0 34 15,0 0 46-15,0 0-31 16,0 0-31-16,-84 101-8 16,83-61-12-16,1 1-6 15,0 5-6-15,3 0-2 16,3-1-10-16,2-4-55 16,2-7-137-16,3-14-343 15</inkml:trace>
  <inkml:trace contextRef="#ctx0" brushRef="#br0" timeOffset="34969.23">29326 8373 662 0,'0'0'151'0,"0"0"-149"15,0 0 43-15,0 0-10 0,0 0-25 16,-108-18 5-1,76 21 4-15,0 14-16 0,5 5-3 16,6 8-6-16,7 4 5 16,8 0-10-16,6-1-8 15,1 0 4-15,21-4 6 16,11-1-4-16,3-3-5 16,5-4-27-16,-2-2-20 15,-6 0-4-15,-4-3 22 16,-9 1 19-16,-5-2 28 15,-2 0 4-15,-3 2 1 16,-3-2-2-16,-2-1 15 16,-4 1 16-16,-1 1 8 15,0-1 12-15,-3-3-1 16,-13 2-16-16,-8-4 8 0,-4-5-7 16,-7-3-14-16,1-2-18 15,-3 0-6-15,7-14 0 16,13-5-21-16,16-4-50 15,4-2-131-15,31 0-254 16</inkml:trace>
  <inkml:trace contextRef="#ctx0" brushRef="#br0" timeOffset="35260.51">29633 8744 708 0,'0'0'207'0,"0"0"-204"0,0 0 24 15,0 0 70-15,0 0-7 16,-79 89-48-16,64-61-10 16,7 1-22-16,8-1-5 15,0-4-3-15,19-7 0 16,10-4 3-16,5-11-4 16,-1-2-1-16,-3 0-4 15,-6-17 4-15,-8-7 2 16,-7-3 1-16,-7-5-1 15,-2 0 3-15,-12 1-3 16,-16 7 0-16,-13 7 0 16,-11 3-2-16,-3 4-29 15,1 0-109-15,11 0-374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46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1532 4578,'2'5'9196,"56"-104"-8629,-5-2-1,-4-3 0,66-202 0,-83 205-308,78-168-1,-99 239 245,-10 26-419,0 0 1,0 0 0,1 1-1,-1-1 1,1 0-1,0 1 1,0-1 0,0 1-1,0-1 1,0 1-1,4-3 1,-2 2-190,-2 2 83,-1 0 0,1 0-1,0 0 1,0 0 0,0 0 0,0 1-1,0-1 1,0 1 0,0-1 0,1 1-1,-1 0 1,5-2 0,5-28 282,103-187 34,-89 172-176,-21 39-111,-1 1 0,1 0 0,1 0 0,-1 0 0,12-8 0,-10 8 47,-1 1 1,0-1 0,0 0 0,-1 0-1,10-14 1,12-44 640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46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13 8308,'0'0'6109,"-11"-12"-4857,5 48-1167,5-31-64,-6 407 1052,10-241-804,-5-113-509,4 64 493,-1-106-1358,2-1 0,-1 1 0,6 15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47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67 6355,'0'0'2092,"16"-9"-1639,-9 5-382,8-4 75,0 1 1,1 0 0,-1 1 0,1 0 0,1 2 0,24-5 0,-15 6 238,1 1 1,-1 1-1,0 1 0,39 5 0,-59-3-353,-1 0-1,1 0 1,-1 0-1,0 1 1,0 0-1,0 0 1,0 0-1,0 0 1,-1 1-1,0 0 0,1 0 1,-1 0-1,-1 0 1,1 1-1,-1 0 1,1 0-1,-1 0 1,2 6-1,1 0 72,-2 0 0,1 0 0,-2 0 0,1 1 0,-2-1 0,1 1 0,0 23 0,-2-4 194,-3 273 1111,1-292-1322,-2 0 0,1 1 0,-2-1 1,0 0-1,0 0 0,-1 0 0,0-1 0,-1 0 0,-1 0 0,1 0 0,-2-1 0,0 0 0,0 0 0,0-1 1,-1 0-1,-1-1 0,1 1 0,-1-2 0,-14 8 0,6-4 34,0-1 0,-1 0 0,-1-2 0,1 0 0,-1-2 0,-1 0 0,1-1 0,-1-1 0,0-1 0,-37 1 0,29-5-95,-44-8 1,67 8-53,-20 1-7950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48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3778,'0'0'4370,"1"27"-2001,4-15-2088,0 0 0,0 0 0,2-1 0,-1 0-1,1 0 1,1-1 0,0 1 0,0-2 0,16 14 0,17 25 165,0 12 169,55 108 1,-63-104-516,72 102 1,-75-126-78,49 62-9,86 151 0,-164-252-13,290 565 235,-207-396 99,5 12 85,-87-177-494,3 12-1922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5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1249 150 2785,'0'0'5349,"-10"-13"-4655,-32-40 288,36 47-755,1 1 0,-1 1-1,0-1 1,0 1 0,0 0 0,-1 0 0,0 1 0,1 0 0,-1 0-1,0 1 1,0-1 0,-1 2 0,1-1 0,0 1 0,-1 0 0,-11 0 0,1-1-80,-29-3 244,1 1-1,-1 2 0,-80 8 0,98 0-178,0 1-1,-35 14 1,-15 4 164,42-16-131,0 2 0,1 2 0,-66 32 1,89-37-192,0-1 0,1 2 0,-1 0 0,2 0 0,-1 1 0,1 0 0,1 1 0,0 1 0,1-1 0,0 2 0,0-1 1,-12 27-1,-4 24 214,-24 101 1,30-95-51,-35 86 0,40-119-123,1 0-1,1 1 1,2 0-1,2 1 0,1 0 1,3 0-1,-1 73 0,4-84-84,2 1 0,1-1 0,1 0 0,2 0-1,12 44 1,11 15 11,4-1-1,60 113 1,-76-168-11,3-1 0,0 0 1,2-2-1,0 0 1,2-2-1,1 0 0,1-1 1,2-2-1,44 30 0,-26-26-5,2-1-1,1-3 1,0-2-1,2-2 0,0-3 1,0-1-1,84 11 0,-54-18 2,0-3-1,113-9 0,-140-4-2,-2-1 1,1-3-1,-2-2 0,79-34 1,-91 34-5,18-7 1,-1-2 0,-1-3-1,-2-3 1,0-1 0,-2-3-1,47-42 1,-69 51 24,-1-1 0,-1-2 1,-1 0-1,-2-1 0,-1-2 0,-1 0 1,-2-2-1,-1 0 0,-2-1 0,22-65 0,-34 88-15,81-314 423,-80 299-416,-2-1 0,-1 1 0,-2 0 0,0-1 0,-6-41 0,-3 22 20,-1 0 1,-21-56-1,16 60-7,-2-1 1,-2 2 0,-43-69-1,48 88-69,-2 1 1,0 0-1,-1 2 0,-2 0 0,0 1 0,0 0 1,-45-28-1,12 12-26,2-3 0,-85-79 0,123 107 51,0 0-1,0 0 1,0 1-1,-1 1 1,-1 0 0,1 1-1,-1 0 1,0 1-1,0 1 1,0 0-1,-29-4 1,-14 3-211,-102 1 0,110 4-28,-118 8-3655,137-4 421,-49 14 0,31-3-1783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51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1901 4498,'0'0'6552,"5"-23"-5506,43-166 1283,-12 58-1063,24-156 0,-1-2-906,-19 156 72,85-194 1,52-68 372,-173 385-726,-2 1-1,1-1 0,-1 0 1,0 0-1,-1 0 0,0 0 0,-1 0 1,-1-14-1,1 1-148,0 22-28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52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6 6211,'0'0'5885,"0"0"-5857,-1-1 1,1 1-1,-1 0 0,1-1 0,0 1 1,-1-1-1,1 1 0,-1 0 0,1-1 1,-1 1-1,1 0 0,0 0 0,-1 0 1,0-1-1,1 1 0,-1 0 0,1 0 1,-1 0-1,1 0 0,-1 0 0,1 0 1,-1 0-1,1 0 0,-1 0 0,1 0 1,-1 0-1,1 0 0,-2 0 0,0 4 48,1 0 1,0 0-1,0 0 0,0-1 0,0 1 0,0 0 1,1 0-1,-1 8 0,0 6 351,-27 280 1616,12 319 1,23-589-2431,1-23-1377,4-19-1856,-2-15-2369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53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4514,'0'0'3340,"33"-4"371,246 5-1308,-201 0-3464,-97 23-8981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53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6115,'0'0'3764,"28"13"-189,8-7-2970,1-2 0,0-2-1,42-3 1,-36 0-615,77 8 0,-115-3-413,-4 9-4479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54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2321,'0'0'7350,"17"2"-4236,250 1-1003,-140-6-1989,28 3 891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4:25:04.9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7973 17524 482 0,'0'0'60'15,"0"0"-47"-15,0 0 75 16,0 0-38-16,0 0-13 0,0 0 18 16,0 0-3-16,0 0-17 15,0 0-1-15,0 0-4 16,0 0-1-16,0 8-8 16,-4 8 25-16,-9 4 41 15,-2 4-57-15,-3 5-3 16,6 1-10-16,0 3-4 15,9-1 4-15,3-1-6 16,0 2-2-16,19-8-7 16,10-1 5-16,8-4-4 15,5-11 0-15,4-1-2 16,6-8 2-16,-4 0-3 0,-5-3 0 16,-6-11-4-16,-11-5 4 15,-10-1-6-15,-8-9 6 16,-4-3-1-16,-4 3 1 15,0-1-2-15,-13 5 0 16,-2 5 2-16,-3 9 2 16,2 1-2-16,-1 6 0 15,-2 4-5-15,2 0-26 16,0 1-12-16,3 15-21 16,7 1-30-16,7 3-48 15,0-3-197-15,22-4-132 16</inkml:trace>
  <inkml:trace contextRef="#ctx0" brushRef="#br0" timeOffset="724.89">9273 17667 810 0,'0'0'98'16,"0"0"-50"-16,0 0 33 15,0 0-63-15,0 0-10 16,0 0 23-16,-5 18 17 15,-5-2-14-15,-6 6 0 16,-4 7 6-16,-1 9 3 16,-1-1 12-16,4 5-8 15,2-6-19-15,8 0-16 0,8-3-2 16,0-9-9-16,8-7 1 16,14-12 2-1,11-5-4-15,3-14-11 0,1-12-16 16,-3-6-10-16,-11 5 34 15,-9 5 3-15,-8 9 6 16,-6 5 21-16,0 5 6 16,0 3-18-16,-13 0-15 15,-14 0-5-15,-4 0-4 16,-2 5-58-16,1 1-76 16,6-6-243-16</inkml:trace>
  <inkml:trace contextRef="#ctx0" brushRef="#br0" timeOffset="3829.86">10949 9043 296 0,'0'0'163'15,"0"0"-64"-15,0 0 95 16,0 0-84-16,0 0-28 15,0 0-10-15,0-4-29 16,0 4-29-16,0 0-14 0,0 0-3 16,5 0 3-16,1 0 2 15,3 0 0-15,1 0-2 16,-1 1 6-16,-4-1-5 16,-2 0 2-16,-3 0 1 15,0 0 9-15,0 0 15 16,0 0-10-16,0 0-5 15,0 0 0-15,0 0-11 16,0 2-2-16,0-2 0 16,0 0-2-16,0 1 1 15,0-1 0-15,0 0 1 16,0 0 0-16,0 0 1 16,0 0 1-16,0 0-2 15,0 0 1-15,0 0 0 16,0 0 2-16,-2 0-2 0,-2 0 2 15,-4 0-2-15,8 0 0 16,-3 0-1-16,0 0 1 16,0 0-1-16,3 0 0 15,0 0 0-15,0 0 1 16,0 0-1-16,0 0 0 16,0 0 2-16,0 0-1 15,-1 0 3-15,-1 0 3 16,1 0-2-16,-2 0 1 15,3 0-5-15,0 0 1 16,0 0 0-16,0 0-2 16,0 0 0-16,0 0-1 0,0 0-31 15,0 0-72-15,0-7-299 16</inkml:trace>
  <inkml:trace contextRef="#ctx0" brushRef="#br0" timeOffset="12941.73">6139 10865 62 0,'0'0'513'15,"0"0"-487"-15,0 0 68 16,0 0 69-16,0 0-94 15,0 0-34-15,0 0 29 16,-20-10 2-16,20 10-9 16,0 0-2-16,0 0-7 0,0 0-2 15,0 0-7 1,0 0 3-16,0 0-2 0,11 5-13 16,14 6 16-16,11 1-4 15,9 4-23-15,9 3-4 16,7-1-9-16,10 1-2 15,4 1-2-15,8 0-1 16,8 0-13-16,6-2-52 16,2-1-48-16,-2 0-39 15,-12-1-124-15,-21-3-330 16</inkml:trace>
  <inkml:trace contextRef="#ctx0" brushRef="#br0" timeOffset="13175.61">7426 11185 921 0,'0'0'49'15,"0"0"-39"-15,0 0 165 16,0 0-102-16,0 0-34 16,0 0 27-16,122-8-24 15,-62 8-25-15,7 0-12 16,2 5-5-16,-2 6 0 15,1 5-5-15,-2 4-4 16,1 0-55-16,4 3-59 16,0 1-102-16,-4-2-254 15</inkml:trace>
  <inkml:trace contextRef="#ctx0" brushRef="#br0" timeOffset="13375.68">8590 11464 785 0,'0'0'74'0,"0"0"-41"16,0 0 90-16,0 0-50 16,0 0 16-16,0 0-24 15,64 22-10-15,-15-5-39 16,15 3-11-16,15 3-5 16,14 2 0-16,8 5-50 15,7-1-113-15,-1 5-59 16,-7-2-232-16</inkml:trace>
  <inkml:trace contextRef="#ctx0" brushRef="#br0" timeOffset="13577.1">9705 11936 713 0,'0'0'42'0,"0"0"137"0,0 0-48 16,0 0-44-16,0 0-22 15,0 0-3-15,72 44-29 16,-30-31-20-16,16 4-13 15,19 1-4-15,13 5-13 16,5 4-33-16,-4 0-68 16,-9 6-96-16,-16 0 1 15,-9 0-102-15,-17 1 41 16,-3-3 154-16</inkml:trace>
  <inkml:trace contextRef="#ctx0" brushRef="#br0" timeOffset="14605.55">10603 12347 131 0,'0'0'200'0,"0"0"-52"0,84 55 111 16,-60-43-145-16,-5-1-17 15,-1-2-12-15,3 1-30 16,2 1-40-16,6 1 37 16,8 5-22-16,8 3-28 15,9 2 0-15,4 6-2 16,3 2 0-16,2 1-10 16,-8 0-23-16,-9-4 25 15,-7-3 1-15,-6-3 2 16,-9-4 4-16,0-1 1 15,-4-4 1-15,-3-3 1 16,1 2-1-16,-5-4 1 0,2 0 3 16,3 0-5-16,-5 0 0 15,1 0 5-15,-1 0-5 16,-1-2 0-16,1-1 0 16,1-1 1-16,2 1 1 15,-1-1-1-15,2 0 1 16,-7 2 3-16,-2-3 5 15,-7-1-6-15,-1-1 9 16,0 0 0-16,0 0 3 16,0 0-6-16,0 0 1 15,0 2-4-15,0-2-5 16,0 0 2-16,0 0-2 16,0 0 5-16,0 0 2 0,0 0-3 15,0 0 4-15,0 0-2 16,0 0 0-16,0 0-2 15,0 0-1-15,0 0 1 16,0 0 0-16,0 0-2 16,0 0-1-16,0 0 2 15,0 0 2-15,0 0 4 16,0 0-5-16,0 0 1 16,0 0 3-16,0 0-3 15,0 0 3-15,0 0 2 16,0 0-4-16,0 0-4 15,0 0-3-15,0 0 1 0,0 0 1 16,0 0-3-16,0 0 0 16,0 0 1-16,0 0 0 15,0 0 3-15,0 0-1 16,0 0 5-16,0 0 5 16,0 0-6-16,0 0-5 15,0 0-1-15,0 0 1 16,0 0-2-16,0 0 0 15,0 0 0-15,0 0 2 16,0 0-2-16,0 0 1 16,0 0 0-16,0 0 0 15,0 0 4-15,0 0 1 16,0 0-1-16,0 0 2 0,0 0-5 16,0 0 0-16,0 0-2 15,0 0 0-15,0 0 2 16,0 0-2-16,0 0 2 15,0 0 3-15,0 0 2 16,0 0 5-16,0 0 2 16,0 0-2-16,0 0-1 15,0 0-1-15,0 0-2 16,0 0 0-16,0 0-5 16,0 0 0-16,0 0-1 15,0 0 0-15,0 0 2 16,0 0 1-16,0 0 2 0,0 0 7 15,0 0-3 1,0 0 2-16,0 0-1 0,0 0-2 16,0 0-3-1,0 0-7-15,0 0 0 0,0 0 0 16,0 0-19-16,0 0-79 16,-3 0-95-16,-7 0-203 15</inkml:trace>
  <inkml:trace contextRef="#ctx0" brushRef="#br0" timeOffset="18640.61">8275 18333 365 0,'0'0'312'0,"0"0"-285"16,0 0 43-16,0 0 48 0,0 0-70 15,0 0 5 1,0 0 26-16,0 0-25 0,-7-22-26 15,4 22-7-15,-8 21-10 16,-4 2 2-16,-1 13 17 16,-2 0-4-16,6 4-4 15,9 2-3-15,3-3-5 16,3 2-14-16,19-11 2 16,9-7-2-16,10-9-3 15,8-13 3-15,5-1-4 16,1-20-13-16,-9-11-20 15,-16-10 29-15,-18-2-2 16,-12-2 8-16,0-1 1 16,-22 6-2-16,-8 6 2 0,-1 10 0 15,-2 7 0 1,4 9 0-16,8 8-2 0,2 0-3 16,8 14-17-16,8 8-47 15,3 11-58-15,11 2-49 16,17-3-236-16</inkml:trace>
  <inkml:trace contextRef="#ctx0" brushRef="#br0" timeOffset="19077.84">9316 18338 605 0,'0'0'141'0,"0"0"-99"15,0 0 55-15,0 0-56 16,0 0-19-16,0 0 22 15,6-20 10-15,-6 20-30 16,0 0 4-16,0 5 20 0,3 13 14 16,0 6-6-16,2 6-16 15,0 5-14-15,4 3-11 16,2 1-4-16,2 5-8 16,2 0 2-1,0-7-3-15,-6-6-2 0,2-10 4 16,-4-10-4-16,-6-5 4 15,-1-3 4-15,0-3 3 16,0 0-1-16,0 0-1 16,0 0-9-16,0-3-8 15,0-11-55-15,-8-1-72 16,-9-9-225-16</inkml:trace>
  <inkml:trace contextRef="#ctx0" brushRef="#br0" timeOffset="20314">6149 10908 871 0,'0'0'36'15,"0"0"42"-15,0 0 39 16,0 0-47-16,0 0-31 0,0 0 1 16,0 0-12-1,69-5 6-15,-21 5-11 16,10 5-3-16,5-4-11 0,2-1-7 15,4 0 0-15,-2 0-2 16,5 0-21-16,2 0-58 16,9 0-79-16,-3-4-215 15,-13 0-306-15</inkml:trace>
  <inkml:trace contextRef="#ctx0" brushRef="#br0" timeOffset="20518.05">7126 10982 776 0,'0'0'158'0,"0"0"-131"15,0 0 85-15,0 0-27 16,0 0-63-16,0 0-21 16,61-4 13-16,-11 4-14 15,18 0-8-15,7 0-74 16,10 0-149-16,6 0-275 15</inkml:trace>
  <inkml:trace contextRef="#ctx0" brushRef="#br0" timeOffset="20712.89">8291 11119 326 0,'0'0'566'16,"0"0"-537"-16,0 0 101 15,0 0-33-15,0 0-41 16,0 0-37-16,90-5-19 16,-35 5 0-16,18 0-34 15,20 0-87-15,14 5 12 16,8 7-136-16,-5 3-263 16</inkml:trace>
  <inkml:trace contextRef="#ctx0" brushRef="#br0" timeOffset="20908.81">9361 11301 567 0,'0'0'236'0,"0"0"-230"0,0 0 151 15,0 0-50-15,88 2-53 16,-58 2 7-16,3 3-24 16,8 1-28-16,10 5-6 15,14-1-3-15,16 2 0 16,12 3-54-16,9-1-82 15,0 7-111-15,-8 2-119 16,-17 1-34-16</inkml:trace>
  <inkml:trace contextRef="#ctx0" brushRef="#br0" timeOffset="21928.88">10384 11573 10 0,'0'0'406'16,"0"0"-322"-16,0 0 177 0,0 0-82 15,0 0-77-15,0 0-16 16,63 6-21-16,-43-6-28 15,9 0-29-15,10 0-8 16,13 3-5-16,10 4-29 16,9 2-9-16,-4 6-105 15,-4 1 23-15,-11 1-71 16,-8 1 36-16,-8-1 57 16,-8 0 29-16,-8-3 39 15,-1 0 35-15,-5-4 22 16,-1 0 15-16,2-2-10 15,0 1 106-15,0-1-31 16,0-4-72-16,-2 1 36 16,0 0 56-16,0-3-77 15,-3-1-37-15,0 1 17 0,-1-2-6 16,2 1-3-16,2-1-3 16,1 0-10-16,2 0 0 15,1 0-1-15,0 0-1 16,-3 0-1-16,-4 0 0 15,-1 0 0-15,-4 0-3 16,-1 0 5-16,3 1-4 16,-1 1-1-16,5 4 3 15,4-2 0-15,4 0 1 16,4-2-2-16,2-1 1 16,0 0-3-16,-2-1 2 0,-2 2 1 15,-7-2 3-15,-5 0 0 16,-7 0-3-16,-2 0 9 15,0 0 4-15,0 0-4 16,0 0-1-16,0 0-1 16,0 0 10-16,0 0 7 15,3 0 2-15,-3 0 3 16,3 0-1-16,-3 0-2 16,2 0-8-16,-2 0-2 15,0 0-3-15,0 0-1 16,0 0-5-16,0 0 2 15,0 0 2-15,0 0-2 16,0 0 2-16,0 0 0 16,0 0 0-16,0 0-1 0,0 0-2 15,0 0-2-15,0 0-4 16,0 0-1-16,0 0 0 16,0 0-1-16,0 0 0 15,0 0-1-15,0 0 2 16,0 0-1-16,0 0 0 15,0 0 0-15,0 0 1 16,0 0 0-16,0 0-1 16,0 0 2-16,0 0-2 15,0 0 1-15,0 0 2 16,0 0-2-16,0 0 4 16,0 0-4-16,0 0-1 0,0 0 2 15,0 0-1 1,0 0-1-16,0 0 2 0,0 0-1 15,0 0 0-15,0 0 0 16,0 0-1-16,0 0 2 16,0 0-1-16,0 0-1 15,0 0 0-15,0 0 0 16,0 0 1-16,0 0-1 16,0 0-1-16,0 0 1 15,0 0 0-15,0 0 0 16,0 0-1-16,0 0 1 15,0 0-2-15,0 0 2 16,0 0-6-16,0 0-30 0,0 0-71 16,0 0-173-1,-5 0-556-15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54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11077,'0'0'4888,"27"-2"-4408,453-45 416,-418 38-783,-1-2 0,0-3-1,105-40 1,-158 51-311,7-5-477,-11-2-3790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55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9268,'0'0'3717,"-1"23"-2736,-5 362 2493,7-346-3362,2 0 0,2-1 0,1 1 0,14 46 0,-20-85-178,0 0-1,0 1 1,0-1 0,0 0-1,1 1 1,-1-1-1,0 0 1,0 0 0,1 1-1,-1-1 1,0 0 0,0 0-1,1 1 1,-1-1-1,0 0 1,1 0 0,-1 0-1,0 1 1,1-1-1,-1 0 1,1 0 0,-1 0-1,0 0 1,1 0-1,-1 0 1,0 0 0,1 0-1,-1 0 1,1 0-1,-1 0 1,0 0 0,1 0-1,-1 0 1,0 0 0,1 0-1,-1-1 1,1 1-1,-1 0 1,0 0 0,1 0-1,-1 0 1,0-1-1,0 1 1,1 0 0,-1 0-1,0-1 1,1 1-1,-1 0 1,0-1 0,0 1-1,0 0 1,1-1-1,-1 1 1,0 0 0,0-1-1,0 1 1,0 0-1,0-1 1,0 1 0,0-1-1,0 1 1,0 0 0,0-1-1,0 1 1,0 0-1,0-1 1,0 1 0,0-1-1,0 1 1,1-22-8005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56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7700,'0'0'6186,"-4"5"-5231,1 0-779,-1 0-1,1 1 0,0-1 1,1 1-1,-1-1 0,1 1 0,1 0 1,-1 0-1,1 0 0,0 0 0,-1 11 1,2 83 957,2-51-821,-1 158 451,-2 213 723,15-431-1129,-2-12-314,-9 8-1902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58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1 8004,'0'0'4383,"-7"7"-3793,-17 25-113,1 0 1,2 1-1,1 1 1,-17 40 0,-14 23 98,-21 34 367,-65 163 0,87-173-602,47-148-5839,3 1 303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58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32 10021,'0'0'5482,"-2"-6"-4529,1 1-902,-5-15 808,4 19-466,1 15-328,2 4-8,1 0 1,1 0-1,1 0 0,0 0 0,1-1 0,1 0 0,12 23 1,-1-5 11,1-2 1,35 48 0,-15-30-58,-21-30 4,0 0 1,-2 1-1,-1 1 0,0 0 0,-2 1 0,12 32 1,-2-12-10321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4:00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1 604 496,'0'0'5726,"0"-8"-5025,1-2-372,0 0 0,1 0-1,0 0 1,1 0 0,0 0 0,1 0 0,0 1-1,0-1 1,1 1 0,0 0 0,1 1-1,6-9 1,9-8 298,-2-1-1,-1-1 0,-1-1 1,24-52-1,-33 65-542,1 1 1,0 0-1,1 0 0,0 1 1,1 1-1,21-20 0,-12 12 217,7-6-170,-19 20-94,-1-1 1,0 0 0,0 0 0,-1 0 0,0-1 0,0 0 0,0 0 0,-1-1-1,-1 1 1,8-19 0,-6 12 215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4:03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96,'0'0'1265,"-1"0"-1308,-1 0 35,2 0-5,0 11-889,0-7 507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4:08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4 48,'-5'-3'14580,"-12"188"-12697,10 268 1,9-266-1556,-13-29-237,-1 2-16,15-38-77,-6 129 1,-3 36 4,8-173-3,-2-63 0,12 87 0,1-62-1,24 185-17,-24-107 30,3 70-48,-4 79 32,1-2 48,-7-77-37,-7 173-19,-42 288 9,28-449-12,-2 75-2,5 265 52,14-392-43,-4 196-19,-6-278 67,-1 43-85,-4 384 31,0-267 25,-1 3-24,-1 214 50,1 1-24,1 78 3,15-255-32,-4 317 27,-4-454-8,-3 218-3,2 959 96,24-608 26,1-2-95,-28 274 98,-9-536-49,11-309-39,-2 131 17,-20 273 132,3-216-157,17-209 64,-3 546 434,14-497-515,41 428 172,-37-571-181,21 158 109,-10-88 80,3 148 0,-19-238 627,1 4-374,-6 50 0,3-70-454,0-1 0,-1 1 0,0-1 0,0 0 0,-1 0 0,-1 0 0,0 0 0,-7 11 0,10-19 12,-2 11 20,4-12 49,-2 6-84,2-7 18,0 0-1,0 0 1,0 0-1,0 0 1,0 0-1,1 0 1,-1 0-1,0 0 0,0 0 1,0 0-1,0 0 1,0 0-1,0 0 1,0 0-1,0 0 1,0 0-1,0 0 0,0 0 1,0 0-1,0 0 1,0 0-1,1 0 1,-1 0-1,0 0 1,0 0-1,0 0 0,0 0 1,0 0-1,0 1 1,0-1-1,0 0 1,0 0-1,0 0 0,0 0 1,0 0-1,0 0 1,3-4-489,0 0 0,-1-1 0,1 1 0,-1-1 0,0 0 0,0 0 1,-1 0-1,1 0 0,-1 0 0,1-5 0,0-50-10114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4:58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2145,'203'0'277,"53"18"1454,39-1 188,-19-17-1360,1200 19 197,-887-12-356,-114-3-154,-76 20-137,91 0 14,835 14 206,-1038-26-295,91 7-35,303 8-19,130 7 30,-91-1 12,-98-8-34,95 1-3,-535-26 40,1022-14 481,-622-37-478,-347 25 107,793-1 197,-707 29 149,559 33-221,-586-19-79,-154-8-128,578 18 222,-334-28 551,418 4 519,-515 12-1313,41 0 449,-267-13-266,364-15 245,-59-8 688,-63 6-1189,-283 13 46,0 0 0,-1-2 0,21-7 0,-24 7-23,0 0 0,1 1 1,-1 0-1,1 2 1,17-1-1,337 7 130,-371-4-128,1 0-13,97-4 2729,-99 9-4954,1-4 2266,0 0 0,0 0 0,0 0-1,0 0 1,0-1 0,0 1 0,0 0 0,0 0 0,1 0 0,-1 0 0,0-1-1,1 1 1,-1 0 0,1 0 0,-1-1 0,0 1 0,1 0 0,0-1-1,-1 1 1,1-1 0,-1 1 0,1 0 0,0-1 0,-1 1 0,1-1 0,0 0-1,0 1 1,-1-1 0,1 0 0,0 1 0,0-1 0,0 0 0,-1 0 0,1 1-1,0-1 1,0 0 0,0 0 0,0 0 0,-1 0 0,1 0 0,1-1-1,-2 1 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5:01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5907,'0'0'10388,"5"0"-10179,20 0-209,24 0 0,25 0 0,22 0-16,18 0-1297,0 0-6323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4:25:55.3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7882 5806 609 0,'0'0'237'0,"0"0"-216"15,0 0-5-15,0 0 79 16,0 0-1-16,0 0-20 16,0 0-11-16,-20 0-17 15,20 0-25-15,0 0-15 16,0 0-3-16,1 0-1 15,15 0 7-15,10 2 24 16,13-1 14-16,13 1-29 0,13-2 0 16,9 0-3-1,3 0-3-15,1 0-2 16,-4 0-1-16,-5 0-3 0,-5-2 1 16,-4-2-5-16,-7 0 0 15,-6 2 1-15,-1-1-2 16,-1-2 2-16,5 0 0 15,4 1-2-15,10-4 4 16,3 1-4-16,2 0 8 16,0 1-9-16,-2 2 1 15,-6 1 6-15,-7 1-7 16,-7-2 2-16,-5 1-6 16,-5-2 4-16,-1 1 0 15,0-4 0-15,1 2 2 16,8-2-3-16,4 1 1 0,8 2-2 15,7 1 0-15,2 3 2 16,-1 1-6-16,-4 0 6 16,-3 0 2-16,-8 0-2 15,-4 0 1-15,-7 0-1 16,-2 0-1-16,1 0 1 16,6 0 1-16,4 0 3 15,9 0-4-15,2 0 2 16,4 0-1-16,0 0-1 15,-2 0 0-15,-6 0 5 16,-12 0-5-16,-7 2-5 16,-14-1 4-16,-5 2 0 0,-1 0 0 15,-1-3 0 1,3 0 2-16,0 0-1 0,3 0 0 16,1 1 0-16,-5-1 0 15,2 2 1-15,-5 0-1 16,-1-2 0-16,0 0-1 15,-1 3 2-15,-3-3-1 16,-1 2 0-16,-1-1 0 16,3-1 1-16,4 0-1 15,4 0 0-15,4 0 1 16,5 0-1-16,0 0 0 16,3 0-3-16,-8 0 1 0,-7 0 2 15,-9 0-1-15,-3 0 3 16,-2 0-2-16,1 0 0 15,-2 0 1-15,0 0-1 16,0 0 1-16,0 0-1 16,0 0 0-16,0 0 0 15,1 0-1-15,-1 0 0 16,3 0 1-16,-1 0 0 16,-1 0 1-16,1 0-2 15,-2 0 1-15,3 0-1 16,0 0 1-16,1 0 0 15,1 0 0-15,-2 2 0 16,0-2 0-16,0 1 0 16,0-1 0-16,0 0 0 15,1 0 1-15,2 0-1 0,0 0 0 16,0 0 0-16,0 0 1 16,-1 0-1-16,-2 0 0 15,-2 0 0-15,-1 0-1 16,0 0 1-16,0 0-1 15,0 0 1-15,0 0-2 16,0 0 2-16,0 2 0 16,0-2 0-16,0 0 0 15,0 0-1-15,0 0 1 16,0 0 0-16,0 0 0 0,0 0 0 16,0 0 0-16,0 0 0 15,0 0 0-15,0 0 0 16,0 0 2-16,0 0-1 15,0 0-1-15,0 0 3 16,0 0-3-16,0 0 1 16,0 0-1-16,0 0 1 15,0 0-1-15,0 0 0 16,0 0 1-16,0 0-2 16,0 0 1-16,0 0 0 15,0 0 0-15,0 0 0 16,0 0 1-16,0 0-1 15,0 0 0-15,0 0 1 0,0 0-1 16,0 0 0 0,0 0-1-16,0 0 2 0,0 0 0 15,0 0-1-15,0 0 0 16,0 0-1-16,0 0 1 16,0 0 0-16,0 0 0 15,0 0-1-15,0 0 1 16,0 0-1-16,0 0 1 15,0 0 0-15,0 0 0 16,0 0 0-16,0 0-1 16,0 0 2-16,0 0-2 15,0 0 2-15,0 0-1 16,0 0 1-16,0 0-1 16,0 0 0-16,0 0 0 0,0 0 1 15,0 0 0-15,0 0-1 16,0 0 0-16,0 0 0 15,0 0 0-15,0 0 0 16,0 0 2-16,0 0-2 16,0 0 2-16,0 0-2 15,0 0 0-15,0 0 0 16,0 0 1-16,0 0-1 16,0 0 1-16,0 0-1 15,0 0 1-15,0 0-1 16,0 0-1-16,0 0 1 15,0 0 0-15,0 0 1 16,0 0-1-16,0 0 0 0,0 0 3 16,0 0-1-16,0 0-1 15,0 0 5-15,0 0-1 16,0 0-1-16,0 0 2 16,0 0-4-16,0 0 2 15,0 0-2-15,0 0 0 16,0 0 4-16,0 0-4 15,0 0 1-15,0 0 1 16,0 0-1-16,0 0 1 16,-1 0-1-16,1 0-1 15,-2 0 2-15,2 0-4 16,0 0 1-16,0 0-1 0,0 0-2 16,0 0 1-1,0 0-22-15,0 0-82 0,0 0-85 16,0 0-200-16</inkml:trace>
  <inkml:trace contextRef="#ctx0" brushRef="#br0" timeOffset="2559.37">8045 9445 535 0,'0'0'51'0,"0"0"-30"16,0 0 13-16,0 0 81 15,0 0-37-15,0 0 2 16,0 0-6-16,-22-14-15 16,22 14-28-16,0 0-3 15,0 0-2-15,0-3-5 16,3 3 2-16,19-3 0 16,16-2 14-16,15-1-21 15,13-2 0-15,5 1-8 16,1 2-5-16,1 3-2 15,-3 2 0-15,-1 0 2 16,-5 0-1-16,-3 0 2 16,-1 0-4-16,-1 0 0 15,4 0 3-15,3 0 0 16,-2 0-1-16,3 0-2 0,-12 0 1 16,-4 0 0-16,-11 2 3 15,-8-2-4-15,-7 0 2 16,-7 3 1-16,-3-3-3 15,1 0 3-15,12 0 3 16,8 0 4-16,13 0 3 16,7 0-7-16,5 0-2 15,0 0-3-15,-4 0 0 16,-5 0-2-16,-8 0 1 16,-8 0 0-16,-6 0 0 15,-7 0 4-15,-1 0-4 16,-1 0 0-16,2 0 2 15,3-5 1-15,-2 1-3 0,4 1 0 16,-2 0-1-16,-1 1 2 16,0 0-1-16,0 1 0 15,-2 1 1-15,-1 0-1 16,-1 0 0-16,-1 0 0 16,-4 0 0-16,5 0 1 15,-3 0 0-15,4-2-1 16,5 0 1-16,3 2-2 15,3 0 3-15,1 0-5 16,2 0 5-16,-2 0-2 0,-1 0 1 16,-3 0 1-16,-5 0-2 15,-1 0-1-15,-2 0 1 16,-4 0 0-16,5 0 1 16,-1-1-1-16,2-1 1 15,1 1-1-15,2-1 0 16,5 0-1-16,0 0 1 15,7 0 0-15,-3 2-3 16,-3 0-1-16,-4 0 4 16,-5 0 0-16,-7 0 0 15,-4 2 0-15,-5 0 1 16,-5 0 0-16,0-1 2 16,0-1-2-16,3 0 3 0,4 0 1 15,2 0-1 1,4 0-2-16,-1 0-1 0,3 0-1 15,-1 0 0-15,-4 0 0 16,-3 1 0-16,-5 0 0 16,-2 1 0-16,-3-2 0 15,0 1 2-15,0 1-1 16,0 0 2-16,0-1-2 16,0-1 3-16,0 2-4 15,3-2 3-15,-3 0 2 16,3 0-1-16,-3 0 0 15,1 1-1-15,-1-1-1 0,0 0 2 16,0 0-4 0,0 0 1-16,0 0 1 0,0 0-2 15,0 0 1 1,0 0 0-16,0 0-1 0,0 0 5 16,0 0-3-16,0 0 1 15,0 0 2-15,0 0-3 16,0 0 4-16,0 0-3 15,0 0-3-15,0 0 2 16,0 0-2-16,0 0 0 16,0 0 2-16,0 0-1 15,0 0 0-15,0 0 0 16,0 0 0-16,2 0 4 16,-2 0-2-16,0 0-1 15,1 0 2-15,2 0-2 16,3 1 0-16,0 0-1 0,0-1 1 15,-3 0 0-15,0 0-1 16,-2 0 0-16,-1 0 2 16,0 0 2-16,0 2 5 15,0-2 3-15,0 0-1 16,0 0 2-16,0 0-4 16,0 0-4-16,0 0-1 15,0 0-5-15,0 0 0 16,0 0-3-16,0 1-2 15,-14 3 0-15,-18 5-19 16,-13 1-47-16,-8 1-76 16,-1-3-67-16,2-8-554 15</inkml:trace>
  <inkml:trace contextRef="#ctx0" brushRef="#br0" timeOffset="4712.3">8254 12167 747 0,'0'0'50'0,"0"0"1"0,0 0-8 16,0 0 7-16,0 0-5 16,0 0 8-16,0 0-7 15,14-10-10-15,6 10-11 16,13 0-3-16,12 0 2 16,7 0-8-16,6 0-3 15,2 0-1-15,3 0-5 16,-4 0 2-16,-2 0-1 15,0 0-5-15,-7 0 1 16,-5 0-1-16,-6 0-2 16,-2 0 2-16,-9 0 0 15,-8 0 2-15,-4 0 2 16,-5 0-1-16,-4 0 1 16,-4 0 3-16,1 0-4 15,-4 0 0-15,2 0-4 0,-2 0 1 16,0 0 3-16,0 0-6 15,0 0 1-15,0 0-1 16,0 0 0-16,0 0 0 16,0 0 0-16,0 0 0 15,0 0 2-15,0 0-2 16,0 0 0-16,1 0 1 16,-1 0-1-16,0 0 2 15,2 0-1-15,-2 0-1 16,0 0 4-16,3 0-2 15,0 0 0-15,3-2 0 16,-1 2 0-16,-2 0 1 0,0-1-3 16,1 1 0-16,-3 0 0 15,2 0 0-15,-1 0 0 16,1 0 0-16,0 0 0 16,-2 0 0-16,-1 0 0 15,0 0 0-15,0 0 4 16,0 0-4-16,0 0 0 15,0 0 0-15,0 0 0 16,0 0 1-16,0 0-1 16,0 0 0-16,0 0 0 15,0 0 0-15,0 0-1 16,0 0 1-16,0 0-1 16,0 0 1-16,0 0-1 0,0 0 1 15,0 0 0-15,0 0 0 16,0 0 1-16,0 0-1 15,0 0-1-15,0 0 0 16,0 0-1-16,0 0-3 16,0 0 0-16,0 0-17 15,0 0-50-15,2 0-35 16,4 0-73-16,9 0-258 16</inkml:trace>
  <inkml:trace contextRef="#ctx0" brushRef="#br0" timeOffset="6560.68">10608 12022 518 0,'0'0'29'0,"0"0"-11"16,0 0 41-16,0 0 3 15,0 0 0-15,0 0 9 16,-12-10-5-16,12 9-10 16,7-2-23-16,13 0-9 15,6-2-2-15,9-1 3 16,8-1-1-16,9 1-10 16,11 1-3-16,7 4-3 15,6 1-4-15,-1 0-1 16,-1 0-3-16,-7 4 0 15,-10 0 2-15,-5-1-1 16,-7-3-1-16,0 0 2 16,-5 0-2-16,0 0 3 15,-1-3-1-15,-6-1-1 16,-9 1 3-16,0 0 0 0,-10 0 1 16,-3 0 2-1,-6 2-1-15,-2-1-2 0,-2 2-3 16,-1 0-1-16,0 0 0 15,0 0-3-15,0 0-10 16,0 0-77-16,-20 0-148 16,-24 0-230-16</inkml:trace>
  <inkml:trace contextRef="#ctx0" brushRef="#br0" timeOffset="7107.11">8982 12160 326 0,'0'0'62'0,"0"0"-48"15,0 0-12-15,118 0 24 16,-62 0 7-16,21 0-7 16,27 0 17-16,24 0-8 15,29-3-20-15,25-3-11 16,15 2-4-16,7 0-12 0,-10 2-1 15,-22 2 3-15,-32-1-21 16,-31-2 19-16,-29-2-7 16,-22-1 18-16,-16 0 2 15,-9-2 3-15,-6 0 0 16,-6 1-4-16,-4 4-2 16,-8 3-4-16,-9 0-119 15</inkml:trace>
  <inkml:trace contextRef="#ctx0" brushRef="#br0" timeOffset="8746.33">7771 15419 519 0,'0'0'35'0,"0"0"-13"15,0 0 81-15,0 0-22 16,0 0-16-16,0 0 8 0,0 0-18 15,-74-30-22-15,74 30-3 16,19 0-14 0,15-2 18-16,21-2-5 0,18-1-10 15,18-2-6-15,20-2-5 16,14 1-3-16,21 1-5 16,2 2-1-16,-7 4 0 15,-14 1 1-15,-21 0 0 16,-27 0 1-16,-24 0-1 15,-27 0 1-15,-14 0 2 16,-12 0-2-16,-2 0 0 16,0-3 31-16,0-1-1 15,0 0-14-15,-3-1-16 16,-2-1 0-16,2 3-1 16,3 2-2-16,0 1-13 15,0 0-63-15,0-2-112 0,-5-8-346 16</inkml:trace>
  <inkml:trace contextRef="#ctx0" brushRef="#br0" timeOffset="9610.12">9382 15154 285 0,'0'0'92'15,"0"0"-43"-15,0 0 31 16,0 0 44-16,0 0-18 16,0 0-15-16,-24-17 3 15,39 13-38-15,16-4-39 16,17 1 16-16,23 1 6 0,16 0-5 16,16 1-18-16,13 2-10 15,9 2 0-15,5 1-5 16,-1 0 1-16,-15 0 0 15,-15 3 0-15,-17 3 0 16,-24-3-2-16,-18 4 0 16,-20-6 1-16,-13 0-1 15,-7-1-7-15,0 0 4 16,0 2 2-16,-13 1 0 16,-2 0-13-16,3 3-77 15,6-5-86-15,6-1-322 16</inkml:trace>
  <inkml:trace contextRef="#ctx0" brushRef="#br0" timeOffset="10212.27">10936 15090 576 0,'0'0'39'0,"0"0"-25"0,0 0 113 16,0 0-38-16,0 0-24 16,0 0-37-16,94-32-19 15,12 28 16-15,27 1-3 16,17 1-9-16,4 2-2 16,-10 0-8-16,-18 0-3 15,-21-2 5-15,-24-4-3 16,-23-1 2-16,-20 0 11 15,-16-2 26-15,-13 0 22 16,-3-2-17-16,-5 0-13 16,-1 1-5-16,0 2-15 15,0 1-12-15,0 4-1 0,0 0-12 16,0 3-64 0,2 0-170-16</inkml:trace>
  <inkml:trace contextRef="#ctx0" brushRef="#br0" timeOffset="28576.65">21556 539 752 0,'0'0'156'16,"0"0"-138"-16,0 0 19 0,0 0 71 16,0 0-33-16,0 0-20 15,0 0-16-15,-14-30-17 16,14 33-22-16,0 24 2 15,0 15-2-15,0 17 45 16,0 11-25-16,0 11 5 16,0 8 1-16,0 3 8 15,0 9-9-15,0 3-16 16,-7 8 12-16,3 1-8 16,2-9-3-16,2-7 0 15,0-17 2-15,0-12-2 16,0-13-5-16,0-14 3 15,0-13-8-15,0-9 2 16,0-10-2-16,0-6-14 0,2-3-34 16,2 0-40-16,6-17-49 15,3-15-166-15</inkml:trace>
  <inkml:trace contextRef="#ctx0" brushRef="#br0" timeOffset="30499.08">21569 507 472 0,'0'0'82'0,"0"0"-57"15,0 0 68-15,0 0 20 16,0 0-38-16,0 0-35 16,84-24-18-16,-21 24 21 15,19 0-12-15,18 0-10 16,16 0 2-16,14 5-11 15,7 0-10-15,6 3-2 16,6 0 0-16,0 2-1 16,-4 2-1-16,3 0 2 15,-2-1 0-15,-8 0-1 16,-3 1-8-16,-10-2 4 16,-13 1 1-16,-12-3-1 15,-20 2 2-15,-17-3-2 16,-23-4 3-16,-17 0 2 15,-13-3 1-15,-8 1 0 16,-2-1 7-16,0 0 16 0,0 0-4 16,0 0 13-16,0 0 5 15,0 0-10-15,0 0-12 16,0 0-8-16,0 0 1 16,0 0-9-16,0 0 0 15,0 0-1-15,0 0 1 16,0 2-5-16,0 6 2 15,0 4 3-15,0 10 5 16,0 8 8-16,0 7-2 16,1 7-4-16,2 5 14 15,3 4-3-15,-3 7 2 16,2 3-8-16,-2 8-2 16,-2 1-6-16,4 8 13 0,1 9 13 15,2 6-20-15,1-1-3 16,-3 3-6-16,-1-5 8 15,0-3-6-15,-5-3-1 16,1-7 0-16,3-4 0 16,1-6 2-16,1-3 7 15,1-6-5-15,1-6 11 16,2-1-11-16,-2-2-4 16,-1-2 0-16,-1 1 5 15,3-4-4-15,-2-2 0 16,-2-5-3-16,1-6 1 15,-3-6 2-15,3-9-3 0,-3-9 1 16,-2-2 0-16,1-6 0 16,-1-1-1-16,1 0 1 15,-2 0 1-15,0 0 3 16,0 0-2-16,0 0 1 16,0 0 0-16,0 0-2 15,0 0 1-15,0 0-3 16,0 0-2-16,-8-4 1 15,-7-5-3-15,0 1-3 16,-5-1 0-16,-6 2-1 16,-2-1 3-16,-5 2-1 15,-3-2-3-15,-3 0 5 0,-2 1-8 16,-1 0 6-16,-4 0 5 16,-2 0-3-16,-7 3-2 15,-11 1 1-15,-4 1 4 16,-7-1-1-16,-2 2-1 15,-2-1 5-15,-6 0-3 16,1-1 2-16,-1 1-2 16,8 1-5-16,2 1 6 15,3 0 1-15,0 0-1 16,2 0 0-16,2 0 0 16,-3 0-1-16,2 0 1 15,-2 1 0-15,6 4-1 16,2 0 1-16,9-2 4 0,4-1-4 15,5 1 3-15,7 1-3 16,1 0 0-16,5-1-1 16,1 0 0-16,0 0 1 15,-1 1 0-15,-2 0 0 16,-4 0-2-16,3 4 2 16,-1-5-3-16,4 2 3 15,6-5-2-15,7 2 2 16,6-1 0-16,6-1 1 15,5 0-1-15,2 0 1 16,2 0 1-16,0 0-1 16,0 0 1-16,0 0 1 15,-2 0 0-15,2 0 0 0,0 0 3 16,0 0 2-16,0-6-3 16,0-7-3-16,0-3-1 15,0-6 1-15,0-7 0 16,0-5-2-16,0-4 2 15,-6-3-2-15,-6-3-3 16,-4 3-2-16,-5 5 3 16,3 2 0-16,-1 5 1 15,4-1 1-15,-1 2 0 16,5-4 2-16,1 3 0 16,4-4-1-16,1-1 0 15,2 0-1-15,2 0 0 0,1 1 1 16,0 2 1-16,0 5-2 15,0 0 2-15,0 6-1 16,0 3 3-16,0 3 1 16,0 2 4-16,0 2-6 15,0 3-2-15,0 4-1 16,0-2-1-16,0 1-5 16,0 1-31-16,0-1-40 15,4 1-53-15,2-4-118 16,-4-2-604-16</inkml:trace>
  <inkml:trace contextRef="#ctx0" brushRef="#br0" timeOffset="31104.25">21675 959 325 0,'0'0'114'0,"0"0"-94"0,0 0 92 16,0 0 58 0,0 0-59-16,-83-36-19 0,53 32-15 15,-12-1-26-15,-18 4-26 16,-21 1 4-16,-18 0-7 16,-14 1-4-16,-5 11-4 15,4-1 5-15,7 0 15 16,7-1-15-16,8-1-1 15,11-6-11-15,14-1-4 16,16-2 12-16,20 0-5 16,14 0-6-16,10 0-1 15,7 0-3-15,0 0-3 16,0 0-34-16,0 0-40 16,16 7-139-16,8 3-150 15,8 4-224-15</inkml:trace>
  <inkml:trace contextRef="#ctx0" brushRef="#br0" timeOffset="31658.4">21562 1783 504 0,'0'0'60'0,"0"0"24"16,0 0 103-16,0 0-62 0,0 0-53 15,0 0 0 1,-57 0-24-16,19-3-20 0,-22 0-7 15,-16-1-1-15,-20 0-1 16,-14 0 14-16,-6-1 4 16,-2 3-10-16,10-3 9 15,14 3 1-15,14-1-10 16,14 1-13-16,19 0-13 16,12 1 3-16,17 1 6 15,12 0 3-15,6-2-13 16,0 2-4-16,0 0-20 15,0 0-53-15,10 0-118 16,4 0-433-16</inkml:trace>
  <inkml:trace contextRef="#ctx0" brushRef="#br0" timeOffset="34094.16">22973 2585 466 0,'0'0'339'16,"0"0"-303"-16,0 0 62 16,0 0 8-16,0 0-39 15,0 0-27-15,0-3-10 16,0 3-17-16,0 0-12 15,1 6 0-15,-1 13 10 16,0 8 24-16,0 2-8 16,0 2-2-16,0 1-4 0,0 2-2 15,0-1-6-15,0-3-3 16,0-1-2-16,0-6-2 16,3-4-2-16,0-5 6 15,0-8-4-15,-1-3 3 16,-2 1-6-16,1-3 1 15,-1-1 0-15,0 0 3 16,0 0 0-16,0 0-3 16,0 0-2-16,0 0 1 15,0 0-3-15,2 0-18 16,0 0-54-16,-1 0-85 16,2 0-301-16</inkml:trace>
  <inkml:trace contextRef="#ctx0" brushRef="#br0" timeOffset="34757.24">22967 3165 400 0,'0'0'159'15,"0"0"-124"-15,0 0 130 16,0 0-23-16,0 0-60 16,0 0-4-16,-81-44-15 15,62 44-36-15,-4 0-23 16,-2 0 7-16,-2 6 7 16,2 8-1-16,1 4-4 15,6 1 1-15,3 3-13 16,5-1-1-16,5 0-1 0,4 0 1 15,1-4 1-15,0-3 0 16,13-2-1 0,10-4-2-16,5-1 2 0,3-4 2 15,2 3-1-15,-1-2-2 16,-3 0 1-16,-2 3 0 16,-6-2 1-16,-1 3-1 15,-8 1-1-15,-5 2 0 16,-4 0-1-16,-3 1 2 15,0 1 0-15,-3 0 3 16,-12-1 5-16,-7 0 6 16,-4-4 1-16,-4 0 4 0,-3-5-4 15,-3-2-1-15,0-1-4 16,3 0-4-16,1-9-4 16,7-6-2-16,5-2-20 15,9 1-28-15,8 1-34 16,3 0-90-16,3 5-326 15</inkml:trace>
  <inkml:trace contextRef="#ctx0" brushRef="#br0" timeOffset="35821.05">23159 3374 233 0,'0'0'377'0,"0"0"-359"16,0 0 17-1,0 0 77-15,0 0-41 0,0 0-1 16,-44 31 8-16,32-6-9 15,3 1-36-15,3-1-1 16,2-1-6-16,4-3 0 16,0-4-11-16,19-7-7 15,12-7-1-15,10-3-4 16,3-5-3-16,-1-16-17 16,-8-4 7-16,-10-5 9 15,-10 0 2-15,-11-3 1 16,-4 2 0-16,0 8 11 15,-19 3 10-15,-12 5 2 16,-13 4-25-16,-12 1 0 16,-9 2-15-16,-3-2-75 15,3-5-158-15</inkml:trace>
  <inkml:trace contextRef="#ctx0" brushRef="#br0" timeOffset="39341.19">19125 646 479 0,'0'0'129'0,"0"0"-103"0,0 0 86 16,0 0 25-16,0 0-41 15,0 0-24-15,71-4-12 16,-25 0-27-16,5 1-20 15,0 3-9-15,1 0-3 16,0 0-1-16,-7 0-1 16,-2 0-24-16,-7 0-36 15,-5 3-93-15,-4-3-269 16</inkml:trace>
  <inkml:trace contextRef="#ctx0" brushRef="#br0" timeOffset="39570.33">19341 599 763 0,'0'0'142'16,"0"0"-142"-16,0 0-8 15,0 0 8-15,0 0 84 16,-25 97-8-16,23-61-39 15,2 5-11-15,0 0-21 16,0 1-5-16,0-1-7 0,5-1-79 16,0-2-120-1,-2-5-191-15</inkml:trace>
  <inkml:trace contextRef="#ctx0" brushRef="#br0" timeOffset="39775.75">19245 1073 900 0,'0'0'97'16,"0"0"-83"-16,0 0-9 16,0 0 76-16,0 0-43 0,0 0-33 15,118-27-5-15,-55 21-25 16,1-3-166-16,-4-2-232 15</inkml:trace>
  <inkml:trace contextRef="#ctx0" brushRef="#br0" timeOffset="40095.56">19714 884 463 0,'0'0'342'0,"0"0"-321"15,0 0 23-15,0 0 57 16,0 0-29-16,0 0-17 16,-8-4-19-16,8 4-21 15,0 0-9-15,0 4 4 16,0 12 17-16,0 4 24 15,-1 3-21-15,-1 6 2 16,1 2-7-16,1 3-9 16,0 5-4-16,0-3-8 15,0 0-4-15,0 1-6 16,1-1-71-16,5-2-82 16,2-5-303-16</inkml:trace>
  <inkml:trace contextRef="#ctx0" brushRef="#br0" timeOffset="40656.41">19159 1550 776 0,'0'0'200'0,"0"0"-200"15,0 0 1-15,0 0 85 16,0 0-20-16,97-33-14 16,-37 31-16-16,8 1-24 15,2 1-12-15,0 0-13 16,-5 0-41-16,-9-2-68 15,-10-1-239-15,-14 0-252 16</inkml:trace>
  <inkml:trace contextRef="#ctx0" brushRef="#br0" timeOffset="40861.86">19311 1656 962 0,'0'0'1'16,"0"0"14"-16,0 0 28 16,-17 92 16-16,30-63-27 15,9 3-28-15,2 0-4 16,-2 1-11-16,-1 2-93 0,-3-5-125 16,-6-3-218-1</inkml:trace>
  <inkml:trace contextRef="#ctx0" brushRef="#br0" timeOffset="41061.28">19244 1995 609 0,'0'0'389'15,"0"0"-378"-15,0 0 40 16,0 0 59-16,0 0-66 0,0 0-34 15,67-22-10 1,-16 17-8-16,7 1-78 0,5-1-105 16,-7-4-227-1</inkml:trace>
  <inkml:trace contextRef="#ctx0" brushRef="#br0" timeOffset="41371.4">19759 1892 935 0,'0'0'137'0,"0"0"-132"16,0 0 32-16,-93 84 55 16,81-58-36-16,11-3-44 0,1-4-4 15,16-4-8 1,20-9-2-16,11-4-27 0,9-2-36 15,-4-4-33-15,-7-13-6 16,-14-3 68-16,-13-4 34 16,-11 2 2-16,-7 3 5 15,0 4 26-15,-24 3 27 16,-13 6-17-16,-15 3-23 16,-11 0-14-16,1 1-4 15,7 2-51-15,20-4-200 16</inkml:trace>
  <inkml:trace contextRef="#ctx0" brushRef="#br0" timeOffset="42119.35">24026 1542 847 0,'0'0'119'0,"0"0"-119"15,0 0 0-15,0 0 47 16,110-7 9-16,-29 7 8 15,23 0-22-15,17 8-20 16,8 1-17-16,0-4-5 16,-11 0 0-16,-17-3-6 15,-17-2 6-15,-20 0 0 16,-21 0-1-16,-13 0 1 16,-10-11 0-16,-11 0-2 15,-3-3-43-15,-5-2-89 16,-1-4-133-16</inkml:trace>
  <inkml:trace contextRef="#ctx0" brushRef="#br0" timeOffset="42434.48">25922 845 1073 0,'0'0'46'15,"0"0"-36"-15,0 0 33 16,0 0 4-16,0 0-31 16,0 0 0-16,-69 72 39 15,45-8-15-15,4 3-22 0,3 4-10 16,2-8-8-16,3-5-1 15,2-7-27-15,4-9-54 16,3-8-37-16,3-10-95 16,0-15-260-16</inkml:trace>
  <inkml:trace contextRef="#ctx0" brushRef="#br0" timeOffset="42893.15">25451 615 621 0,'0'0'105'0,"0"0"-103"16,0 0 19-16,0 0 74 15,0 0-8-15,0 0-28 16,-3 4-19-16,7 12 27 15,6 4-31-15,4 2-16 16,5 3-5-16,2 4 0 16,3 1-3-16,3 3-1 15,4-3-7-15,4-2-3 16,-1-3 0-16,-3-8-1 16,-5-1-8-16,-9-6 0 15,-5-4 7-15,-4-1-9 0,-7-2-1 16,1-2 1-16,-1 4-2 15,2-2 10 1,-1 4 2-16,2-5 0 0,-1-1 2 16,-1 2 0-16,2-1-2 15,-1 2 0-15,1-1-1 16,1-1 0-16,-4 0-3 16,-1-2-12-16,0 0-13 15,0 0-7-15,0 0-24 16,0 0-2-16,2 1-59 15,1 1-196-15,0-2-42 16</inkml:trace>
  <inkml:trace contextRef="#ctx0" brushRef="#br0" timeOffset="43725.93">22172 1185 558 0,'0'0'302'0,"0"0"-300"16,0 0 57-16,0 0 28 15,0 0-47-15,0 0-1 16,67-68-2-16,-34 67-13 16,4 1-10-16,-2 0-5 15,-3 8-4-15,-3 8 0 16,-9 4-3-16,-6 8 4 0,-8 3-5 15,-6 7 4-15,0 4 7 16,-18 3-12-16,-13 0 3 16,-12-6 1-16,-7-5-2 15,-2-7-2-15,3-10 4 16,9-5-4-16,11-7 6 16,14-5-2-16,10 0 0 15,5 0 2-15,4-5-4 16,18-4-2-16,10 6 0 15,9 3 3-15,4 0-2 16,3 20 0-16,-2 2 2 16,-1 1-3-16,-3 2-5 15,-2-3-16-15,0-5-46 0,-1-6-79 16,-2-5-219-16,-4-6-253 16</inkml:trace>
  <inkml:trace contextRef="#ctx0" brushRef="#br0" timeOffset="43952.52">22742 1463 1118 0,'0'0'44'0,"0"0"-31"15,0 0 33-15,0 0 6 16,0 0-25-16,107-15-5 15,-47 12-22-15,-1-1-11 16,-5-1-76-16,-5 0-121 16,-8-9-280-1</inkml:trace>
  <inkml:trace contextRef="#ctx0" brushRef="#br0" timeOffset="44174.94">23285 1049 1090 0,'0'0'71'0,"0"0"-53"16,0 0-18-16,0 0 87 16,-18 88-1-16,13-41-32 15,1 7-1-15,-1 7-28 16,4 7-16-16,-1-1-9 15,2 3-23-15,0-5-79 16,0-7-89-16,0-5-447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4:39:02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22918 7332 207 0,'0'0'51'0,"0"0"61"15,0 0-2-15,0 0 9 16,0 0-4-16,0 0-11 15,0 0-31-15,0-21-20 16,0 21-6-16,0 0-4 16,0 0-6-16,0 0-11 15,0 0 11-15,0 0 2 16,0 10 11-16,0 0-2 16,0 2-19-16,-3 2-3 15,0 3-2-15,1 6-4 16,-1 5-2-16,0 3-5 15,1 3 0-15,0 1 0 0,2-1-4 16,0-1 1-16,0-1 0 16,0 1 1-16,0 0 1 15,2 2 3-15,3 0 2 16,-3-2-10-16,1 1 5 16,-2-5 1-16,-1 1-7 15,0 1 0-15,0 1 0 16,0-6-5-16,0 2 1 15,0-5 0-15,2 1 0 16,-2 0-2-16,1 0 2 16,1 0-1-16,-1 5 1 0,-1-3-1 15,2 3 3-15,-1 0-4 16,1-4 6-16,-1 1 1 16,1-2-4-16,-1-1-2 15,1-1 3-15,-2-1-4 16,1-2 0-16,-1 5 1 15,2-2-1-15,-2 4 0 16,0-3 4-16,0 3 0 16,0-2 1-16,0 4 2 15,0 2-2-15,0-1-3 16,0 3 4-16,0-3-3 16,0-1-1-16,0-3-1 15,0 2 0-15,0-3-1 16,0 5 2-16,2-2 1 0,-2 3 0 15,0-2 10-15,0-2-4 16,0 1-6-16,0 3 2 16,0 0-2-16,0-1 1 15,3-1-2-15,2 0 0 16,0 3 1-16,-2 0 4 16,0 2 13-16,-2-2-15 15,-1 3-2-15,0 2-2 16,0 3 4-16,0 4 17 15,0 0-18-15,0-3-2 16,0 1 13-16,0-5-5 16,0 0-9-16,0 0 9 0,2-1-7 15,2-2-2-15,0-8 4 16,-1-9-5-16,-1-10 0 16,-2-4-13-16,0-2-33 15,1-17-49-15,5-27-101 16,5-31-154-16</inkml:trace>
  <inkml:trace contextRef="#ctx0" brushRef="#br0" timeOffset="2913.77">22933 7398 393 0,'0'0'72'16,"0"0"-11"-16,0 0 105 15,0 0-61-15,0 0-44 16,0 0 9-16,-8 0-8 0,8 0-20 16,0 0-16-16,0 0-2 15,0 0-5-15,0 0-2 16,13 0 4-16,6-4-4 16,7-1-5-16,9-4-4 15,8 0-4-15,6 1 0 16,8-2-1-16,3 2-3 15,-2-1 0-15,-3 1 0 16,-5 2 0-16,-3-3 0 16,5 1 0-16,8-2 0 15,5 0-1-15,12 0 0 16,6 0 1-16,5 2 3 16,1 3-3-16,-1-1 0 15,-6 3 0-15,-13 3 0 16,-11 0 1-16,-16 0 0 15,-8 0-1-15,-2-3 1 0,-1-1-1 16,8-2 0-16,7 0 1 16,9-2 0-16,6-1-1 15,5 1 0-15,0-1 2 16,-1 2 1-16,4 1-3 16,-4-1 1-16,-2 0-1 15,0 1 2-15,-1 1-1 16,1-1-1-16,3 1-1 15,2 1 1-15,-2-1 4 16,-2 2-4-16,-3-2 1 16,-6 1 3-16,-5-1-4 0,-6 2-1 15,-5 0 1 1,-7 3 2-16,-6-3-2 0,0 0 0 16,-1 3 0-16,5-3 0 15,6 2 0-15,3 1 0 16,2-1 4-16,4-1-3 15,1 2-1-15,2-1 1 16,1 1-1-16,1 0 0 16,0 0 0-16,1 0 0 15,0 0 3-15,-2 0-3 16,0 0 0-16,-4 1 0 16,-2 1 1-16,-1-2 2 15,-6 0-1-15,-5 0-2 0,-7 0 2 16,-8 0-1-16,-7 0 1 15,-5 0 3-15,-4 0 15 16,0 0-5-16,0 0-1 16,0 0-8-16,2 0-3 15,-2 0 0-15,0 0-2 16,0 0 1-16,0 0 0 16,0 0 1-16,0 0 6 15,0 0 3-15,0 0-5 16,0 0-7-16,0 6-1 15,1 5 1-15,6 3 6 16,-1 9 4-16,2 0-6 16,-2 5 2-16,2 9-4 0,-1 8 5 15,2 3 15-15,-3 5 15 16,-1-2-28-16,-4 2 0 16,1 3 3-16,-1 0 3 15,2-1-10-15,2 6 0 16,-1-4-2-16,2 1-1 15,-2 1 0-15,-2-1 6 16,-1 0-5-16,-1 1-2 16,0 0 6-16,0-3 4 15,-6-3 5-15,-2-2-9 16,0-2 19-16,4 1-12 16,1-2 0-16,1 1-7 0,2 0 12 15,0 2-11 1,0-1 2-16,0 1-8 0,0 2 14 15,0-2-12-15,0 1-1 16,2 3-3-16,1 3 4 16,1-3-1-16,1-2-3 15,-2 1 5-15,1 0 3 16,-3 2-5-16,1 2 2 16,-2-1 5-16,0 3-5 15,0-4-2-15,0 1-2 16,0 4 0-16,0 1-1 15,0 0 0-15,0-2 0 0,0-4 0 16,0-5 0 0,0-3 1-16,0-4-1 0,-2-1 0 15,-3-6 1-15,0-1-1 16,-1-1 1-16,2 2-1 16,-1 0-1-16,2-3 1 15,2-1 1-15,1-6 0 16,0-3-1-16,0-7 0 15,0-7 0-15,0-6-1 16,4-4 1-16,-1 0-1 16,2 0-1-16,-2 0-1 15,0 0 2-15,-2-5-1 16,-1-6-1-16,0 1-1 16,-3-2-7-16,-12 2-3 15,-6-1-6-15,-2 1 3 0,-3 0 1 16,1 2 2-16,-5 0-1 15,-4 0-1-15,-4 2 5 16,-5 0 7-16,-8 1 0 16,-2-2 1-16,-1 0-3 15,2 4-2-15,3 0 8 16,5-1 0-16,3 3 0 16,2-2 0-16,1-1 0 15,1-1 0-15,-1 0 1 16,-4 2 0-16,-6 0-1 15,-6 2 2-15,-9 1-2 16,-2 0 1-16,7 0-1 16,4 0-1-16,11 0 1 15,7 0 0-15,5 0 0 0,2-1 0 16,-2 0 0-16,-6-2 1 16,-8 1-1-16,-7-1 1 15,-10 1-1-15,-2-1 0 16,-4 0 0-16,2 2 0 15,5-1 0-15,5 1 1 16,4 1-1-16,5-2 1 16,-1 0-1-16,2 2 0 15,-2 0 1-15,-3 0 0 16,-10 0-1-16,-10 0 0 16,-7 0 1-16,-5 0-1 15,2 0-3-15,5 0 3 16,3 0-1-16,6 0-1 0,3 0 2 15,3 0 0-15,3-3 0 16,1 0 0-16,1 1-1 16,-3 2 2-16,-1 0-3 15,-1 0 2-15,3 2 0 16,6 4 0-16,6 2 0 16,8-4 1-16,10-2-1 15,7 0 0-15,3-2 0 16,6 0 0-16,2 0 0 15,2 0-2-15,1 0-1 16,2 1 3-16,0-1 0 16,3 0 0-16,2 0 0 0,-3 0 0 15,0 0 2-15,-5 0-1 16,-2 0-1-16,-5 0-1 16,-2 0-1-16,-5 0 2 15,-3 0-2-15,1 0-6 16,0 0 5-16,6 0 3 15,4-1-1-15,1-1 1 16,6 0 1-16,-2 1-1 16,6-3 0-16,2 1 6 15,1-4-4-15,0 2-2 16,0-4 0-16,0 1 0 16,0-3 2-16,0-4 0 15,-6-2 0-15,-4-5-2 0,-3-4 0 16,1-3 0-16,-2-3-1 15,0-2 1-15,0 0 0 16,1-1-1-16,1-1 2 16,-1 2-1-16,2-4 2 15,2 5 1-15,1 1-2 16,3 3 5-16,3 5 7 16,2 2-7-16,0 5-3 15,0 3-1-15,0 2-1 16,0-2-1-16,7-1-9 15,6-2-38-15,3-3-68 16,8-6-81-16,4-7-309 0</inkml:trace>
  <inkml:trace contextRef="#ctx0" brushRef="#br0" timeOffset="3500.92">23902 8138 256 0,'0'0'12'0,"0"0"46"15,0 0 78-15,0 0-33 0,26-82 30 16,-22 72-13-16,2 6-7 16,-6 2-5-16,0 2-13 15,0 0-25-15,0 0-31 16,0 21-22-16,0 18 0 16,0 15 49-16,0 10-39 15,0 4 5 1,0 7 11-16,4 3-4 0,8 7-9 15,3 0 5-15,-3-6-12 16,-1-9-1-16,0-9-9 16,-3-11-6-16,-3-9 2 15,-2-12-4-15,-3-9-5 16,0-10 0-16,0-7-4 16,0-3-31-16,0-11-27 15,0-18-39-15,0-13-85 16,0-12-59-16,0-12-355 0</inkml:trace>
  <inkml:trace contextRef="#ctx0" brushRef="#br0" timeOffset="3744.4">23968 8078 756 0,'0'0'96'15,"0"0"-1"-15,0 0 6 16,0 0-24-16,0 0-29 0,0 0 32 16,51-4-14-16,-11 5-33 15,6-1-22-15,5 0-10 16,1 0-1-16,0-2-35 16,-1 0-58-16,-12 2-127 15,-15 0-379-15</inkml:trace>
  <inkml:trace contextRef="#ctx0" brushRef="#br0" timeOffset="3960.5">23898 8489 1067 0,'0'0'51'0,"0"0"-39"16,0 0 103-16,0 0-17 15,0 0-32-15,0 0-21 16,131-19-21-16,-76 10-24 16,0 1-6-16,-4 0-36 15,-6 2-61-15,-5-2-78 16,-12 1-300-16</inkml:trace>
  <inkml:trace contextRef="#ctx0" brushRef="#br0" timeOffset="4257.97">24552 8482 955 0,'0'0'213'0,"0"0"-207"16,0 0 77-16,0 0 10 15,0 0-47-15,0 0-9 16,-34-4-16-16,34 4-21 16,0 0-7-16,2 0-36 15,13 5-48-15,5-2-52 0,3-3-303 16</inkml:trace>
  <inkml:trace contextRef="#ctx0" brushRef="#br0" timeOffset="4685.89">24967 8947 1015 0,'0'0'62'0,"0"0"-58"0,0 0 23 15,0 0 127-15,0 0-63 16,0 0-42-16,8-67 6 16,-2 35-21-16,-3-5-19 15,-3-9-10-15,0-6 3 16,0-12-4-16,0-11-3 15,-3-16-1-15,1-10-10 16,2-16-6-16,0 0 0 16,5 11 7-16,7 22-7 15,-1 33 14-15,-3 26 2 16,-3 13 3-16,-4 6-3 16,2 6-2-16,6 13-1 0,7 25-17 15,10 26 20 1,6 21 5-16,3 14-5 0,-5 5 0 15,-8 1 2-15,-7-4-2 16,-5-7-8-16,-4-10-53 16,0-13-74-16,0-19-67 15,-3-15-251-15</inkml:trace>
  <inkml:trace contextRef="#ctx0" brushRef="#br0" timeOffset="4875.71">24946 8545 660 0,'0'0'423'0,"0"0"-409"0,0 0 79 15,0 0-6-15,0 0-33 16,0 0-34-16,142-31-20 16,-58 18-19-16,4 1-104 15,-3-4-204-15</inkml:trace>
  <inkml:trace contextRef="#ctx0" brushRef="#br0" timeOffset="5050.72">25641 8395 972 0,'0'0'362'0,"0"0"-355"0,0 0 85 16,0 0 25-16,0 0-56 15,0 0-39-15,-25 0-22 16,25 0-7-16,5 0-146 16,4 0-174-16</inkml:trace>
  <inkml:trace contextRef="#ctx0" brushRef="#br0" timeOffset="31155.66">19399 7050 376 0,'0'0'99'16,"0"0"-61"-16,0 0 69 16,0 0 24-16,0 0-38 15,0 0-15-15,0 0-16 16,-1 0-10-16,1 0-27 16,0 0-5-16,6 0-11 15,14 0-2-15,12 0 16 16,8 0-3-16,11 0-7 0,2 0-13 15,7 0 4 1,7 0 1-16,6-2-4 0,6 1-1 16,2 1 0-16,-5 0 1 15,-4 0-3-15,-4 0 4 16,-8 0-2-16,-8 0 1 16,-4 0 1-16,-9 0-3 15,-6-2 2-15,-8-1 1 16,-6 1-1-16,-7 2-1 15,-6 0 2-15,-3 0-1 16,-3-2 1-16,0 2 13 16,0 0 4-16,0 0-7 0,0 0-7 15,0 0-5 1,3 0-1-16,1 12 1 0,1 6 9 16,2 10 0-16,0 5-2 15,1 6 3-15,0 8 1 16,-1 3-2-16,4 6 4 15,-1-2 0-15,-1 3 0 16,0-3-5-16,0-1-3 16,0-5 5-16,0-3-5 15,3 1-3-15,4-3 0 16,4 1-2-16,3-2 3 16,3-6 10-16,-2-5-8 0,-3-8-3 15,-6-3-2 1,-1-6 0-16,0-5 0 15,4-2 3-15,5-4 1 0,7-1 3 16,5-2-3-16,5 0-4 16,8 0 0-16,0 0 0 15,5 0-1-15,1 0 0 16,-1 0-1-16,-2 0 2 16,-2 0-3-16,2 0 1 15,0-2-3-15,3-1 0 16,1 1 2-16,1 2 0 15,-2 0 1-15,-2 0 2 16,-2 0-1-16,-9 0 0 16,-6 0 1-16,-2 0-1 15,-2-2 0-15,3 1-1 16,3 1-1-16,4 0 2 0,1 0-5 16,1 0 3-16,-1 0-4 15,-2 0 3-15,-2 0 3 16,1 0-3-16,-3 0 2 15,1 0-5-15,-4 0 0 16,0 0 4-16,-3 0-5 16,0 0 2-16,-6 0 4 15,-2 0 0-15,-3 0 0 16,-4 0 1-16,0 0 1 16,-1 0 1-16,2 0 0 15,-1 0-1-15,1 0 1 16,1 0 0-16,4 0 0 15,1 0 1-15,5 0 1 0,1 0-3 16,0 0 4-16,-2 0-2 16,-1 0 1-16,1 0 1 15,-1 0-3-15,-3-2-1 16,-8 2 1-16,-5-1 0 16,-8 1 1-16,-1-2 10 15,0 2 7-15,0-1-14 16,0 1-5-16,0 0 0 15,0 0-11-15,0 0-30 16,0 0-81-16,0-4-231 16</inkml:trace>
  <inkml:trace contextRef="#ctx0" brushRef="#br0" timeOffset="33046.69">19531 10775 120 0,'0'0'602'0,"0"0"-573"16,0 0 4-16,0 0 79 15,0 0-31-15,0 0-10 16,11 8-13-16,21-8-20 16,11 0-14-16,12-3-4 0,15-3-9 15,12-4 4-15,6 0 9 16,3-1-9-16,-4-2-8 16,-8-3-4-1,-5 1 0-15,-7 0-1 0,-2-1 10 16,-1 2 1-16,-1-1-2 15,-2 2 16-15,-5 1-10 16,-10 2-5-16,-11 2 4 16,-15 1 2-16,-6 0 2 15,-9 1 2-15,-2 0-7 16,-2 1-9-16,1-2-1 16,-1 0 2-16,-1-5-5 15,3-1-1-15,-2-6-1 16,-1-7-2-16,2-8 2 0,-2-12-2 15,0-12-2-15,0-10-10 16,-2-8-4-16,-6-3 5 16,3-3 2-16,-1 0 6 15,3 1 4-15,1 5 1 16,2 3-1-16,0 4-3 16,2 5-3-16,7 6-13 15,0 2 16-15,0 5-1 16,-3 3 2-16,-2-2 2 15,-2 2 1-15,-2 4-2 16,0 4 2-16,0 7 0 16,-5 6 0-16,-4 4 1 15,-1 7 0-15,3-1 0 16,2 7 5-16,4 0-1 16,1 1 1-16,0 5 7 0,0 1 1 15,0 3-8-15,4 0-3 16,12 0-3-16,10 0-3 15,9 0 2-15,4 7 0 16,5 0 0-16,5 2-1 16,6 0 2-16,5-2 0 15,4 2 1-15,-3-1-1 16,-1 1-1-16,-5-2-1 16,-3-1 2-16,6 1 0 15,2 0 1-15,3-1-1 0,-2-1 0 16,-1 0 2-1,-2-2-1-15,-3 0 0 0,-2 1-1 16,-2-2 0-16,-3 1-4 16,-5 2 1-16,-3-2 0 15,-4 4-2-15,0-3 3 16,0 1 1-16,4-2-1 16,3 2 2-16,1 0-3 15,2-1-2-15,-4 1-1 16,-2 1 3-16,-9 0-1 15,-6-1 2-15,-6-2 2 16,-3 0 1-16,-6-1-1 16,1-1 2-16,4-1-1 15,0 0 1-15,5 0-2 16,1 0 1-16,2 0-2 0,5 0 1 16,2 0 0-16,-2 0 0 15,-1 2-1-15,-8-1 1 16,-3 2 1-16,-3-3 0 15,-1 0 0-15,1 0-1 16,-2 0 2-16,1 0-1 16,-1-3-1-16,0-3 2 15,0 3-2-15,-1 0 1 16,-3 1-1-16,-1 0 0 16,0 1 0-16,1-1 0 15,-2 1 1-15,1 1-1 16,2-3 2-16,0 2-1 15,3-1-1-15,-2-1 0 0,1 1-1 16,-1 0 1-16,-1-1 0 16,-1 3 1-16,0-1-2 15,-2 0 1-15,-2 1 0 16,-3-2 1-16,0 2 1 16,0 0 4-16,0 0 0 15,0 0-3-15,0 0-3 16,0 0-1-16,0 0-3 15,0 0-15-15,0 0-27 16,0 0-54-16,5 0-83 16,5 0-302-16</inkml:trace>
  <inkml:trace contextRef="#ctx0" brushRef="#br0" timeOffset="35243.65">26812 7521 382 0,'0'0'145'16,"0"0"-134"-16,0 0 68 15,0 0 30-15,0 0-25 16,0 0-26-16,0 0-5 16,-4 1-22-16,4 1-18 15,0-1-4-15,0 1 9 16,6-1 7-16,9 0 39 15,1-1-21-15,8 0-15 16,7 0-10-16,11 0-2 0,6 0-4 16,5 0-4-1,6 0-1-15,-4 0-7 16,-1 0 2-16,-2 7-3 0,-2-4 7 16,-2 3-10-16,3-2 7 15,1 0-3-15,-1-1 1 16,1-3-1-16,0 0 3 15,-4 2-2-15,-3-2 0 16,-8 1-1-16,-7 0 0 16,-5 1 1-16,-4-2-1 15,-6 1 0-15,1-1 1 16,-2 0 0-16,1 0-1 16,-2 0 1-16,-2 0-1 15,-3 0-1-15,-5 0 1 0,-3 0 0 16,0 0-1-16,0 0 1 15,0 2 2-15,0-2-1 16,0 0 0-16,0 0 1 16,0 0 0-16,0 0 1 15,0 0 4-15,0 0 4 16,0 0-1-16,0 0 0 16,0 0-4-16,0 0-1 15,0 0-3-15,0 0-1 16,0 0 0-16,0 0 0 15,0 0-1-15,0 0 2 16,0 0-2-16,0 0 1 16,0 0 0-16,0 0-1 0,0 0 3 15,0 0 1 1,0 0 3-16,0 0-1 0,0 0-1 16,0 0 2-16,2 0-1 15,-2 0-3-15,0 0 0 16,0 0-3-16,0 0 1 15,0 0-1-15,0 0 0 16,0 0 0-16,0 0 1 16,0 0-1-16,1 0 5 15,9 0-2-15,7 0 1 16,10 0 1-16,9 0-2 16,-2 0-3-16,-2 0 0 15,-7 5 0-15,-8-2-1 16,-7 0-1-16,-4-2 2 0,-6-1-2 15,0 0-1-15,0 0 2 16,0 0-1-16,0 0 2 16,0 0 1-16,0 0 0 15,0 0 0-15,0 0-1 16,0 0-3-16,0 0-11 16,0 2-27-16,0-2-39 15,0 3-69-15,0-3-232 16,0 0-305-16</inkml:trace>
  <inkml:trace contextRef="#ctx0" brushRef="#br0" timeOffset="52089.88">19320 6686 17 0,'0'0'71'0,"0"0"40"16,0 0 5-16,0 0-30 16,0 0-5-16,0 0 4 15,0 0-7-15,0-19 39 16,0 19-17-16,0 0-25 16,0 0-10-16,0 0-9 0,0 0-10 15,0 0-16 1,0 0-11-16,0 0-7 0,0 6-6 15,0 7 3-15,4 4 21 16,-1 0-14-16,2 3 0 16,-2-1 1-16,1-1 4 15,0 2-9-15,-3 1-2 16,4 2 5-16,-4 1-1 16,2 1 1-16,-3 2-2 15,0 0-9-15,0-1 8 16,0 1-3-16,0 0-1 15,0-3 0-15,0-4-3 16,0 0-2-16,0-4 6 16,0 2-8-16,0-1 3 15,0-2 1-15,0 1-3 0,0-1 2 16,0-1 3-16,0 3-2 16,0-1 3-16,0 0 6 15,0 1-6-15,0 0-2 16,0 3-3-16,0-3 5 15,0 3-7-15,-3-2 0 16,0-1 1-16,0 0-2 16,2-1 3-16,-3-1 1 15,4-1-2-15,0-1-1 16,-1-1-1-16,1 0 1 16,0-2 5-16,0-3-3 15,0 4-1-15,0-2 1 16,0 1 1-16,0-2-1 0,0 0 0 15,0 1-2-15,0-1 2 16,0-2-3-16,-2-2 0 16,1 0-1-16,1-1-1 15,0-3 2-15,0 0 4 16,0 0-4-16,0 0 3 16,0 0 2-16,0 0 0 15,0 0 2-15,0 0 2 16,0 0 1-16,0 0 0 15,0 0-6-15,0 0-1 16,0 0-3-16,0 0 0 16,0 0 1-16,-2 0-1 15,2 0 0-15,-1 0 1 0,-5 0-1 16,-6 0 1-16,-1 2-1 16,-5 1-2-16,0 1 2 15,0-1 1-15,3 2-1 16,0 0 0-16,3 2 0 15,-3 1-1-15,3 0 1 16,-2 4-2-16,-2 1 2 16,0-1 0-16,-2 4 0 15,-3 1 2-15,1-2-1 16,0 0 1-16,-1-1-2 16,2 1 0-16,2-1 3 15,1-1-2-15,4-1-1 16,-1 0 0-16,2 0 1 0,1 1-1 15,-2 0 0-15,1 0 0 16,-1-1 1-16,-2 0-1 16,0 1 1-16,-2 1-1 15,1 0 2-15,-2-2-1 16,4 0-1-16,1-2 1 16,1 2-1-16,4-2 0 15,-3 1-1-15,1 0 1 16,0-1 1-16,-3 0 1 15,3 1-1-15,-3-2 2 16,0 1-2-16,0 0 0 16,-1-2-1-16,1 2 0 15,1 1 0-15,-1 1 1 0,0-1-1 16,-1 2 0 0,-2 1 0-16,0-2 1 0,2 1-2 15,1 2 1-15,-2-1 0 16,-2 3 1-16,-5-1-1 15,0 1 2-15,3-2 0 16,2 0-1-16,4-3-1 16,0 3 0-16,2-4 1 15,-1-1-1-15,2-2 0 16,5-1 0-16,-2 0-1 16,3 2 2-16,-3-1 0 15,-3-2-1-15,3 0 1 0,0 1-1 16,-2-2 1-1,2 3-1-15,-2-3 0 0,0 4 0 16,-6 2 0-16,1-2 1 16,-3 4 0-16,-4 0 3 15,4-1-3-15,-3 2-1 16,-1-2 3-16,4-1-3 16,3-4 3-16,5-3-3 15,3 2-1-15,1-2 0 16,-2 2 1-16,2 0 0 15,2-1 1-15,1-2-1 16,-1 0 1-16,-1 1 0 0,2-2-1 16,1 1 1-16,-2-1-1 15,2-2 0-15,0 0 2 16,0 0 0-16,0 0-1 16,0 0 2-16,0 0-1 15,0 0 4-15,0 0 11 16,0 0 1-16,-1 0-4 15,1 0-4-15,0 0-1 16,0 0-4-16,0-12-4 16,0-5-1-16,0-2-1 15,0-6 1-15,0 1 0 16,-2 0-2-16,-4 2 1 16,0 1 0-16,2-2 2 15,-2 0-1-15,-2-1 0 16,2-1 0-16,-1-4 0 0,3-2 0 15,2-1 0-15,1-1 0 16,1 3 0-16,0 0 1 16,0 2-1-16,0-2 1 15,0 2-1-15,0-1 1 16,-3-1 0-16,-1-1-2 16,0-2 1-16,1 1-1 15,1-1 1-15,1-2 0 16,-1 4 1-16,2 5-1 15,0-3 0-15,0 1-1 16,-1-1 2-16,-2-4 0 16,0-1-1-16,0-5-1 0,0 0 1 15,0-1 0-15,-1 3 0 16,1 0 0 0,1 4 0-16,-1 1-1 0,2 6 2 15,-1 2-1-15,2 1 1 16,0 0-1-16,0-2 0 15,0 0 0-15,0-1-2 16,0-3 5-16,0 1-6 16,0 0 5-16,0 0-4 15,0 6 4-15,0 1-2 16,0 5 0-16,0-1-1 16,0-2 1-16,0 1-1 15,0-2 2-15,0-2-1 16,0-4 0-16,0-4 0 0,0-2-1 15,0-2 2-15,0 1-2 16,0 5 1-16,0-1 0 16,2 2-3-16,-1-1 4 15,2 0-2-15,0-2 1 16,-3-1-1-16,2-3-1 16,-2-2-4-16,0-1 3 15,0 1 2-15,0 5 1 16,0 4-7-16,0 6 7 15,0 2 0-15,0 2-3 16,0 0 1-16,0-2 2 16,0-1 0-16,0-4 1 0,0-1-2 15,0-3 1-15,0-3-1 16,0-4 1-16,0 1 0 16,0 2 0-16,0 4 0 15,0 3 0-15,-2 1 0 16,2 2 0-16,0-1-1 15,0-1 1-15,0-1-1 16,2-1 1-16,1 1 1 16,1 1-1-16,1 5 0 15,-2 4 1-15,-2 5 0 16,2 3-1-16,-2 2 0 16,-1 1-1-16,2 1 1 15,-2-1 0-15,1 2 0 16,1-4 0-16,1 0-2 0,-2 0 2 15,2-1-1-15,1 0 1 16,-3 2 1-16,2 2-1 16,-3 1-1-16,0 2 1 15,0 0-1-15,0 0-1 16,0 0-2-16,0 0 0 16,0 0 4-16,2 0-9 15,-1 0 4-15,2 0-1 16,7 0-1-16,5 7 5 15,12 7 2-15,6 3 2 16,3 3-2-16,1 6 0 16,0 1-2-16,-2 2 2 0,-4 3-2 15,-1-1 1-15,-3-2 1 16,-2 0-1 0,-1-5 1-16,-2 0 0 0,2-4-1 15,0 0 0-15,3-1 2 16,-1-3 0-16,0 1-1 15,-1-4 0-15,-1 1 0 16,-3 2 0-16,-4-2 0 16,0 0 0-16,-5 0 0 15,0 0 0-15,-1 0-2 16,-2 1 2-16,4-2 0 16,-1 1 0-16,3 1 0 15,0-3 0-15,1 0 0 0,1-1 0 16,-1 0 1-16,-1-3-1 15,-2-4 0-15,-1 3 0 16,-3 0 0-16,0-3 0 16,-1 4-1-16,-1-2 0 15,2 1 1-15,3 3 0 16,0-1 1-16,3 2-1 16,-3-1 0-16,1 0-1 15,-2-2 1-15,-2-1 0 16,1-2 0-16,-3 2 0 15,1-4 1-15,-2 2-1 16,0-1-2-16,3 1 2 16,-2 0 0-16,4 1-1 0,1 0 1 15,0 2 0-15,-2-2-1 16,0-1 1-16,-2 0-2 16,-2-3 2-16,-3 0-2 15,0 1 1-15,0-3-2 16,0 3 1-16,0 1 1 15,1-3 1-15,2 1 0 16,2 0 0-16,1-1-2 16,-2 2-2-16,-2 0-2 15,-1-2 0-15,-2 1 1 16,-1 0-1-16,-1-2 1 16,0 0 2-16,0 0 0 0,2 1 0 15,-1 1 3-15,5 1 0 16,-2 0 0-16,2 1 0 15,0 0 0-15,2 1 0 16,-2-1 0-16,-2-1-1 16,1 0 1-16,-5-1-1 15,1 1 1-15,1-3 0 16,-2 0-2-16,1 0 2 16,-1 0 0-16,0 0 1 15,0 0-1-15,0 0 0 16,2 2-1-16,-1 1 1 15,2 0 0-15,0 0 0 0,0-2 0 16,-1 1-1 0,-1 1 1-16,2-1 0 0,-2 1-2 15,1 0 2-15,0-1 0 16,-2 2 0-16,1 3 1 16,2-2-1-16,0 2 0 15,0-2 0-15,0 2-1 16,0 1 1-16,0-3 0 15,-1 1 0-15,-1-3 0 16,2 0 0-16,-3-1 0 16,1 0 0-16,-1-2 0 15,0 0 0-15,0 0 0 16,0 0 1-16,0 0-1 0,0 1-1 16,0-1 1-1,0 0 1-15,0 0-1 0,0 0 0 16,0 0-2-16,0 0 2 15,0 0 0-15,0 0 3 16,0 0-1-16,0 0-2 16,0 0 3-16,0 0 0 15,0 0-3-15,0 0-48 16,0 7-137-16,-20-2-195 16</inkml:trace>
  <inkml:trace contextRef="#ctx0" brushRef="#br0" timeOffset="56386.69">19404 10425 142 0,'0'0'40'0,"0"0"10"0,0 0-8 15,0 0-33 1,0 0-4-16,0 0 11 0,49-83 9 16,-45 69 31-16,-1 0 17 15,-3 7-5-15,0-1 19 16,0 3 26-16,0 1-35 15,-1-1-3-15,-2 1 20 16,0 1-33-16,1 3-8 16,1-1-11-16,1 1-21 15,0 0-14-15,0 0-6 16,0 0-2-16,0 5 0 16,0 10 6-16,0 6 17 15,0 4 2-15,1 1-6 16,-1 3 0-16,0 3 2 15,2-2-10-15,-1 3 0 16,4-4-1-16,4 0-4 0,-1-1-3 16,0-1 0-1,0-2 1-15,-4-1 1 0,-1 0 2 16,0-4 2-16,0-1-2 16,-3-2 0-16,1-1-1 15,-1-3 2-15,2-1-5 16,-1 0-2-16,2-1 3 15,0 0-2-15,0 1 2 16,2 2 3-16,-2-1-5 16,0-1 7-16,0 0-6 15,1 3 1-15,-4-1 2 0,0 1-1 16,0 1 1 0,0 1 4-16,0 0-5 0,0 0 2 15,0-2-6 1,0 0 2-16,0-1 1 0,0-2-3 15,0-1 0-15,0-1 0 16,0 0 0-16,0-1-1 16,0-1 2-16,0 0-2 15,2-1 2-15,-1 0-2 16,-1-2 0-16,2-1 0 16,-1 0 0-16,1 0 1 15,-1-2-1-15,-1 1 1 0,2 0-2 16,-2-2 1-16,0 3 0 15,1 0 0-15,-1 0 0 16,0 1 2-16,0-1-1 16,0-1-1-16,0-1 0 15,2-1 0-15,-2-1-1 16,0 0 2-16,0 0 0 16,0 0 4-16,0 0-2 15,0 0 0-15,0 0 2 16,0 0 0-16,0 0 2 15,0 0 2-15,0 0 0 16,0 0 7-16,0 0-7 16,0 0-5-16,0 0-2 15,0 0-1-15,0 0-1 16,0 0-1-16,0 0-2 16,0 0 2-16,-2 5-3 15,-18 6-3-15,-6 4 6 0,-7 3 2 16,1 0-1-16,0 4 0 15,-1 1-2-15,0 0 0 16,-1 4 2-16,1 2-2 16,2-2 2-16,3 5 0 15,2-1-1-15,3-2 0 16,3-1 1-16,-1 1 1 16,0-5-1-16,5 1 1 15,-2-3-1-15,3 0 2 16,-1-1 0-16,-4 2-2 0,2-1 0 15,-4 3 4 1,-5-2-3-16,-3 4 3 0,-1-1-1 16,-2-2 2-16,2 0 4 15,3-2 0-15,2-1-2 16,5 1-1-16,2 0-2 16,4 0-3-16,-1 0-1 15,2 0 0-15,1 1 0 16,1-2 0-16,-3 0 1 15,0-1 0-15,2-3 0 16,-1-3 1-16,2-3-2 16,6-3 0-16,-1 0 0 15,1 1 1-15,0-2-1 0,-1 0 0 16,-1 3 0 0,0-1 0-16,-5 2 1 15,1 3 0-15,0-4-1 16,0 0 0-16,3-4 1 0,3 2-1 15,0-5 0-15,1 3-1 16,0 2 1-16,-1 2 0 16,-2 4 0-16,-2 1-1 15,0-1 1-15,-1 3 2 16,1-2-2-16,2-6 0 16,4-4 0-16,4-2 0 15,0-3 0-15,0 0 0 16,0 1 0-16,-3 3 0 15,1 3 2-15,-1 0 0 0,0 3 5 16,0-4-5 0,2-2 0-16,-2 0 0 0,3-4-1 15,0 0 0-15,0 0 0 16,0 0 1-16,0 0-2 16,0 0 0-16,-1 0 0 15,1 3 2-15,0-3-1 16,0 0 7-16,0 0 1 15,0 0 7-15,0 0 9 16,0-3 6-16,-3-18 2 16,-4-7-18-16,1-10-14 15,-3-7-1-15,1 3 0 16,2 3 0-16,3 5 1 0,0 4-1 16,0 0 1-16,0 1-1 15,-1-4 1-15,-1-4 0 16,0-4-1-16,2-5 0 15,0-5-2-15,2 2 4 16,1 3-2-16,0 7 0 16,0 5-2-16,0 4 0 15,0 4 3-15,0 1-1 16,0-1 0-16,0 1 0 16,0-5 0-16,0-4 0 15,0 0-1-15,0-2 1 16,0 3 1-16,0 2 0 15,0 1-1-15,0 2-1 0,-2 0 1 16,-1 2 0-16,2-2 1 16,-2-2-1-16,0-4-2 15,0 1 2-15,0-4-1 16,2 3 1 0,-1 1 0-16,2 3 0 0,0 3 0 15,0 0 0-15,0 5 0 16,0 0 0-16,0 3-2 15,0-1 1-15,0-3 1 16,0-2 0-16,0-5 1 16,-6-4-1-16,0-5-1 15,0-3 1-15,-3-2-1 16,3 4 0-16,0 6 1 16,3 5-2-16,-1 5 2 0,1 1 0 15,-1-2 0 1,0 0-1-16,3-4 1 0,-2-5 0 15,1-3 0-15,-1-5-2 16,2-2 2-16,1-1-1 16,-2-2 1-16,2 2-5 15,0 5 2-15,0 2-1 16,0 7 1-16,5 4 1 16,1 4 1-16,-1 3 1 15,2 0-1-15,-1-4 1 16,0-5-1-16,0-2 2 15,1-6-2-15,-1-2 0 16,0-4 0-16,0-1 1 16,-3 4-1-16,-1 3 1 0,-2 4 0 15,0 3 0-15,0 4-1 16,0 3-2-16,0 2 3 16,-6-4 0-16,-1 1-2 15,0-2 2-15,2 3-2 16,0 1 2-16,3 5-1 15,2 4 1-15,0 1-2 16,0 3 0-16,0 3-1 16,0 1 0-16,0 3 2 15,0 2-1-15,0 0 1 16,0 0 0-16,0 0 0 0,0 0-1 16,0 0 0-1,0 0-5-15,0 0 2 0,0 0-8 16,9 0 4-16,3 8 5 15,3 3 3-15,0 1 1 16,2 0 0-16,3 1 0 16,1 1-1-16,0 0 1 15,0 2 0-15,3 1-1 16,-1 1 2-16,3 0-2 16,-1 0 1-16,-2-1 0 15,-1 0 1-15,0 0-1 16,-2 3 0-16,-1-1 0 15,0-1 0-15,-1 0 1 0,2 3-1 16,2-1 0-16,-1 0 0 16,1-1 0-16,2-2 0 15,0 1 0-15,-1-3 1 16,0 0-1-16,-3-2 0 16,-4 0 1-16,-1 0-1 15,-3-1 0-15,0 5-1 16,-2-2 1-16,-1-1 0 15,3 6 2-15,0-4-2 16,3 3 0-16,-1 1-1 16,2-3 2-16,-3-1-1 15,1-2 0-15,-1 0 0 16,-2-2 1-16,2-2-1 16,-3-3 0-16,0 3-1 0,0-2 1 15,-1 1 0 1,0-1 1-16,1 0-1 0,2 4 0 15,0-1 0-15,1 0 0 16,1 4 1-16,-1-2-1 16,-2-1-1-16,1 2 1 15,0-3 0-15,0-1 1 16,-2-1-1-16,-1-3 0 16,-2-1 0-16,1 1 0 15,2 0 0-15,-1-1 0 16,0 1 0-16,5 0 1 15,-2 2-1-15,1-2-1 0,0 2 1 16,1-3 0-16,-1 4 0 16,1-2 0-16,-1 1 0 15,-1-1 0-15,1 2 0 16,1-1 0-16,-2 1 0 16,1 1 0-16,1-2 0 15,-1-1 0-15,-1 2-1 16,0 1 1-16,-5-3-2 15,-1 0 2-15,-3-4-1 16,0-3 1-16,-3 0 0 16,0 0 0-16,0 2 0 15,0-2 2-15,0 0-2 16,0 0 3-16,0 0 3 0,0 0-4 16,0 0-2-1,0 0-4-15,-10-2-67 0,-6 2-87 16,4 0-43-16,-3 0-202 15</inkml:trace>
  <inkml:trace contextRef="#ctx0" brushRef="#br0" timeOffset="58075.62">28150 7134 575 0,'0'0'266'16,"0"0"-237"-16,0 0 38 15,0 0 25-15,0 0-53 16,0 0-24-16,0 0 3 0,0-5-5 16,6 22 2-16,3 7 20 15,-1 1-18-15,-2 4-5 16,-2 5 12-16,-1 3-8 15,-3 4 3-15,0 1 8 16,0 0-6-16,0 2-4 16,0-4-4-16,0 2-4 15,0-2 0-15,0 1-1 16,3 0 3-16,1-1-5 16,-1-2 5-16,0 1-6 15,-1-4-1-15,1-5-2 16,2-1-2-16,-1-9 1 0,0-8-1 15,-2-3 0 1,1-4-1-16,-2-5-21 0,2 0-28 16,3 0-14-16,5-18-30 15,1-11-254-15,-2-13-457 16</inkml:trace>
  <inkml:trace contextRef="#ctx0" brushRef="#br0" timeOffset="58875.57">28159 7023 135 0,'0'0'75'0,"0"0"-37"0,0 0 38 16,0 0-4-16,0 0-10 15,0 0 39-15,0 10 4 16,0-9-28-16,0 0 2 16,0-1-45-16,2 0-8 15,5 0 10-15,5 0 5 16,7 0 13-16,10-11-12 15,2-5-18-15,5-6-15 16,1-3 3-16,0 0 12 16,1-2-2-16,-2 4-14 15,-1 2 2-15,0 2-8 16,1 2 2-16,1 1 0 16,0-1-1-16,3-2 2 15,3-1-1-15,2 1-1 0,4-4-1 16,1-4-1-16,4-3 3 15,-1-4 3-15,-4 0 1 16,-4 0 0-16,-1 3-6 16,-3 1 7-16,-5 5-8 15,-3 2-1-15,-3 4 5 16,-4 0-5-16,3-1 0 16,-1 1 2-16,0-3 3 15,-1 1-3-15,-3 1 1 16,0 0-2-16,0 1 3 15,-3 2-1-15,-5 4 0 16,-1 4 0-16,-7 1-2 0,-5 5 4 16,0 1 2-16,-3 2 1 15,0 0-5-15,0 0-3 16,0 0-8-16,0 4-27 16,-12 18-49-16,-12 14-16 15,-12 10-235-15,-10 7-299 16</inkml:trace>
  <inkml:trace contextRef="#ctx0" brushRef="#br0" timeOffset="59829.68">28220 7877 107 0,'0'0'281'0,"0"0"-236"16,0 0 49-16,0 0 20 16,0 0-40-16,0 0-22 15,-10 0-1-15,10 4-27 16,19 9 16-16,7 4 5 16,8 0-2-16,5 7 0 15,2-2-1-15,3 2-20 16,-2 0 1-16,5 1-4 0,4 1-8 15,3-1-6 1,4 1-2-16,0-1 1 0,0 0-4 16,-1 0 1-16,-4 2-1 15,1-1 0-15,7 2 1 16,6 2 0-16,5-2 56 16,6 0-35-16,-5-1-22 15,-1 2 3-15,0 2 1 16,-3-2-1-16,-6 0-3 15,-8 0-1-15,-10-2-2 16,-5-5 2-16,-9-4 0 16,-3-2 1-16,-1-3 3 15,-4-3-3-15,-1-2 3 16,-6-2-2-16,-5-1 0 16,-5-1 4-16,-1 1-2 0,-4-1 0 15,1-3 5 1,0 1-3-16,-2-2-3 0,2 0 0 15,-2 0-1-15,0 0 2 16,1 0-3-16,-1 0-18 16,0-2-42-16,0-13-167 15,0-9-660-15</inkml:trace>
  <inkml:trace contextRef="#ctx0" brushRef="#br0" timeOffset="61758.57">29469 6222 60 0,'0'0'82'0,"0"0"-1"16,0 0-28-16,0 0 4 16,0 0 5-16,0 0-16 15,-12 7-14-15,12-7 0 0,0 0 2 16,0 0 3 0,0 0 7-16,0 0 10 0,0 0 5 15,0 0 1-15,6 0 7 16,9 0-9-16,6-11-27 15,5 0-18-15,4-1-13 16,1-2 5-16,2-1-5 16,0-2 2-1,-5 1 5-15,-4 3-5 0,-6 2-2 16,-4 1 8-16,-8 4 3 16,-2 2 19-16,-1-1 7 15,-1 0-16-15,-1 2-11 16,-1 2 4-16,0-2 10 15,0 3-11-15,0 0-3 0,0 0-4 16,2 0-4-16,-2 0-2 16,0 0 3-16,0 0 1 15,0 0 4-15,0 0 0 16,0 0-1-16,0 0-4 16,0 0-3-16,0 5-4 15,0 14 4-15,1 9 10 16,2 7-3-16,2 6 11 15,0 5-5-15,3 1 1 16,1 4 0-16,1 0-3 16,2-1 4-16,0 3-7 15,2-2-1-15,-4 1 3 16,1 0 1-16,-1-1-5 0,-4-1 5 16,-1-1-7-16,-2 3 2 15,0 2-4-15,0 2 1 16,4-4 1-16,-1-2-4 15,1-4 2-15,3-2-2 16,0-2 1-16,-1-3-1 16,-2 2 2-16,0-1-2 15,-2-2 1-15,-4-1-2 16,-1-2 0-16,0 0 1 16,0-2 3-16,0-1-3 15,0-1 1-15,0-1 0 16,0 0 2-16,0-2 2 0,2-2 2 15,4 2-6 1,0-2 0-16,0 0 8 0,0-1-7 16,-2 3-1-16,1-4 2 15,-4 2-3-15,1-1 1 16,-2-4-1-16,1 1 1 16,1-2-1-16,-1 2 0 15,2 0 0-15,0 1 0 16,2 1 0-16,1 1 0 15,-3-2-1-15,0 0 2 16,-3 1-1-16,1-4 0 16,-1 2 1-16,0 1 0 15,0-3 0-15,0 2-1 16,0 0 1-16,3 0 0 16,0-1 0-16,2 1 2 0,-1 0 0 15,2-3-2-15,-2 0 0 16,-1-1 1-16,-1 1-1 15,-1-2 1-15,-1-3-1 16,0 3-1-16,0-1 0 16,0-1 0-16,0 1 0 15,0 0 0-15,0-2 0 16,0 1 1-16,0-1-1 16,0-1-1-16,0 1 1 15,0-7 0-15,-1 3 0 16,-2-3 0-16,0-2 0 15,1 3 0-15,1-4 0 0,-3 1 0 16,2 2 0 0,-1 0 1-16,0-1-1 0,-1 1 0 15,-1 0 0-15,1 0 1 16,-1-1-1-16,1-1 0 16,1-3 0-16,1 0 0 15,2-2-1-15,0 2 1 16,0-2 0-16,0 0 0 15,0 0-1-15,0 0 1 16,0 0 0-16,0 0 0 16,0 0 0-16,0 0 0 15,0 0 0-15,0 0 1 16,0 0 0-16,0 0 0 0,0 0-1 16,0 0 1-16,0 0 0 15,0 0 1-15,0 0 1 16,-1 0-1-16,1 0 5 15,-2 0 1-15,2 0 4 16,0 0 1-16,-1 0-7 16,1 0-1-16,0 0-1 15,-2 0-3-15,2 0 1 16,-1 0-2-16,-2 0-1 16,-3 0 1-16,-15 0-3 15,-12 0-8-15,-19-2-61 16,-14-10-62-16,-7-13-242 15</inkml:trace>
  <inkml:trace contextRef="#ctx0" brushRef="#br0" timeOffset="63207.78">27495 6794 217 0,'0'0'94'0,"0"0"50"16,0 0 24-16,0 0 0 15,0 0-57-15,0 0-18 16,0 0-19-16,5-42-23 16,-7 39-3-16,-11 1-26 15,-10 2-5-15,-11 0-17 16,-10 2 0-16,-4 9-1 16,3 3 1-16,6 0-1 15,12 1 1-15,8-1 0 16,12-2-4-16,5 1-2 0,2 1-5 15,0 2 2 1,12-2 6-16,9 0 3 0,4-5 2 16,4 3-2-16,0-4 3 15,1 1-3-15,-5 2 0 16,-5-1-2-16,-5 1 2 16,-8 3 0-16,-4-2-3 15,-3 3 3-15,0 2 1 16,0-5 1-16,-9 2 6 15,-8 2 3-15,-6-7 0 16,-5 0-1-16,-9-4 1 16,-5-2-11-16,-7-3 0 15,-1 0-11-15,-2 0-28 16,9-11-76-16,13-6-218 16</inkml:trace>
  <inkml:trace contextRef="#ctx0" brushRef="#br0" timeOffset="68039.87">26852 9706 302 0,'0'0'22'0,"0"0"55"16,0 0 35-16,0 0-20 15,0 0 13-15,0 0-10 16,0 0-15-16,0 0-19 16,-1 0-29-16,1 0-12 15,0 0 11-15,0 0-2 0,0 0-2 16,0 0 2-1,0 0-10-15,0 0-6 0,13 0-3 16,10 0-5 0,5-4 5-16,3 1 2 0,1 1-7 15,-4-1 2-15,0 2 2 16,-3-1-1-16,-3 1 3 16,-4 0-8-16,-6-3 1 15,-3 4 0-15,-1 0 1 16,-3-3 7-16,-1 3-1 15,4 0-5-15,2 0-4 16,1 0-2-16,-1 0 0 16,5 0-1-16,-1 0 1 15,3 0 0-15,0 0-1 0,-2 0 1 16,-3 0 2 0,-2 0-2-16,-2 0 0 15,-4 0 0-15,2 0 0 0,3 0 2 16,3 0-2-16,2 0 0 15,3 0 1-15,0 0-1 16,4 0 1-16,-1 0-1 16,-1 0 0-16,-2 0 0 15,-3 0 0-15,-4 0 2 16,-1 0-2-16,-1 0 0 16,2 0 0-16,2 0 0 15,4 0 1-15,2 0-1 16,3 0-1-16,3 0 1 15,-3 0 1-15,0 0-1 16,-2 0-1-16,-5 0 1 0,-4 0 0 16,-1 0 1-16,-5 0-1 15,2 0 0-15,0 0 2 16,9 0-2-16,5 0 0 16,5 0 0-16,2-2 0 15,0 1 0-15,-4 1-1 16,-3 0 1-16,-4 0 1 15,-5 0 0-15,-2 0-1 16,-3 0 3-16,0-2-1 16,3 1 5-16,5-1-3 15,3-1 2-15,5 0-5 16,2 3 0-16,-3-3-1 16,-3 3 0-16,-5 0 0 0,-4 0 0 15,-6 0-1-15,-1 0 1 16,-2 0-1-16,0 0 2 15,0 0-1-15,0 0 2 16,1 0 3-16,-1-2 3 16,0 2-3-16,0-2-2 15,0 2 1-15,0 0-4 16,0 0 0-16,0 0 1 16,0 0-1-16,0 0 1 15,0 0-1-15,0 0 0 16,0 0 3-16,0 0 0 15,0 0 1-15,0 0 4 0,0 0-2 16,0 0 3 0,0 0 2-16,0 0-3 0,0 0 1 15,0 0-7-15,0 0 1 16,0 0-2-16,0 0 0 16,0 0-1-16,0 0 0 15,0 0 0-15,0 0-2 16,3 0 3-16,5 0-1 15,-1 0 2-15,-1 0-2 16,-3 0 0-16,-3 0 0 16,0 0 0-16,0 0-1 15,0 0 1-15,0 0 0 16,0 0 0-16,0 0 0 16,2 0 0-16,-2 0 1 0,0 0 0 15,0 0-2-15,0 0 0 16,1 0 1-16,2 0 0 15,0 0 1-15,-1 0-2 16,1 0 0-16,-2 2 1 16,2 0 2-16,0-2-2 15,-3 0 0-15,0 0 1 16,0 0-1-16,0 0 2 16,0 0 1-16,0 0 2 15,0 0 4-15,0 0-6 16,0 0-2-16,0 0-1 15,0 0-7-15,0 0-65 0,0 0-121 16,-9-2-504-16</inkml:trace>
  <inkml:trace contextRef="#ctx0" brushRef="#br0" timeOffset="69057.67">28049 9691 204 0,'0'0'71'0,"0"0"32"0,0 0-5 15,0 0-33-15,0 0 3 16,0 0 17-16,-2 0-5 16,2 0-25-16,15 0-29 15,12 0 18-15,12 3 12 16,4 2-35-16,3-2-15 16,-1 1 0-16,-1-1-2 15,-6-1 0-15,-5 1-2 16,-3-3 7-16,-5 1 2 15,-4 0-4-15,-2-1 8 16,-3 2 14-16,3-1-5 16,1 3-2-16,2-1-8 15,1-3-13-15,-3 3 2 16,-4-1-2-16,-2-1 2 16,-7 2-1-16,-2-2 3 0,-4 1-2 15,-1 0 4-15,0-2 9 16,0 0 4-16,0 0-7 15,0 3-9-15,0-3-4 16,0 0 0-16,2 0-4 16,-1 0-26-16,1 0-54 15,-2 0-198-15</inkml:trace>
  <inkml:trace contextRef="#ctx0" brushRef="#br0" timeOffset="69609.88">27494 8984 296 0,'0'0'186'0,"0"0"-137"15,0 0 149-15,0 0-2 16,0 0-70-16,0 0-69 16,-43-28-29-16,7 24-1 15,-4 4 5-15,-3 0 11 16,2 4-7-16,5 18-5 0,5 7-20 15,7 4-4 1,5 9 8-16,8 4-4 0,8 3 3 16,3 2-6-16,0-3-8 15,11-2-1-15,11-5-9 16,12-7-31-16,14-8-44 16,9-6-98-16,5-8-237 15</inkml:trace>
  <inkml:trace contextRef="#ctx0" brushRef="#br0" timeOffset="70337.32">27573 9279 921 0,'0'0'28'0,"0"0"41"15,0 0 52-15,-95-6-58 16,66 19-30-16,3 8 1 15,4 3 2-15,6 5-15 16,7-3-14-16,6-3-1 16,3-4-6-16,0-5-1 15,18-4-9-15,14-5 1 16,9-5-9-16,2 0-26 16,-5 0-4-16,-10-13 9 15,-10-3 29-15,-12-4 7 16,-6-2 3-16,0 0 0 15,-9 2 5-15,-9 6 7 16,1 6 15-16,1 5-9 16,4 3 0-16,4 0-5 0,6 0-7 15,2 0-6-15,0 5-6 16,0 2 6-16,22 3 3 16,11-4-2-16,9-3-1 15,1-3-21-15,-4 0-25 16,-12 0 8-16,-11-7 20 15,-8-2 18-15,-7-1 4 16,-1 0 0-16,0-2 17 16,-5 3 5-16,-4-1-8 15,1 5-8-15,3 3 7 16,4 2-13-16,1 0-4 0,0 17-7 16,0 3 7-1,6 3 4-15,16-3-1 0,9-1 1 16,7-9 0-16,2-6-4 15,-1-4 0-15,-5-3-3 16,-4-15 0-16,-6-9 3 16,-9-7 0-16,-5-7 6 15,-9-5 4-15,-1-3 3 16,0-4 16-16,0-2-16 16,-8 3-7-16,0 5-1 15,4 14-3-15,1 13 7 16,1 12 10-16,1 8-15 15,-2 3-4-15,-6 24-18 16,-3 12 18-16,0 8 0 0,0 6-1 16,4 3-2-16,5 0-12 15,3-2-42-15,0-2-31 16,0-13-138-16,13-12-239 16</inkml:trace>
  <inkml:trace contextRef="#ctx0" brushRef="#br0" timeOffset="70532.75">27883 9085 567 0,'0'0'153'0,"0"0"1"0,0 0 13 16,0 0-48-16,0 0-27 16,0 0-25-16,12-34-45 15,33 23-22-15,19 3-11 16,5 1-59-16,-4-1-113 15,-16-2-353-15</inkml:trace>
  <inkml:trace contextRef="#ctx0" brushRef="#br0" timeOffset="75937.78">24053 7974 53 0,'0'0'148'0,"0"0"-133"16,0 0-15-16,0 0-5 16,0 0-68-16,0 0-27 15</inkml:trace>
  <inkml:trace contextRef="#ctx0" brushRef="#br0" timeOffset="77443.75">23987 7865 67 0,'0'0'48'15,"0"0"-9"-15,0 0 82 0,0 0 21 16,0 0 6-1,0 0 2-15,-18-22-31 0,18 22-37 16,0 0-30-16,0 0-8 16,0 7-20-16,0 13 19 15,0 10 33-15,0 6-34 16,-1 9-12-16,-11 6-1 16,0 7-3-16,2 0-2 15,2 1 8-15,5-1-8 16,3 2 5-16,0 4-10 15,0 0-3-15,0 1 5 16,0-4-2-16,0-3 3 16,0-5 1-16,-1-4-10 15,-4-6-9-15,2-4 6 16,-2-5-4-16,2-6-2 0,3-5 0 16,0-7 3-1,0-5-4-15,0-4 0 0,0-5 2 16,0-2-4-16,0 0 4 15,0 0 4-15,0 0-1 16,0-9-8-16,0-7-48 16,0-4-57-16,0-3-49 15,3 2-106-15,2-1-334 16</inkml:trace>
  <inkml:trace contextRef="#ctx0" brushRef="#br0" timeOffset="77799.64">23983 8593 370 0,'0'0'125'0,"0"0"-122"15,0 0 43-15,0 0 34 16,0 0 21-16,0 0 25 15,3 0-11-15,14 5-31 16,9 0-23-16,11-4-5 16,11 1-27-16,9-2 3 15,2 0-24-15,0 0-4 0,-7 0-4 16,-10 0 0 0,-11 0 0-16,-10 0 3 0,-12 0 0 15,-6-2 1 1,-3-1 5-16,0-4 0 0,-2 1-9 15,-14-3-7-15,-8 2-12 16,-3-1-56-16,-1 1-65 16,4-2-253-16</inkml:trace>
  <inkml:trace contextRef="#ctx0" brushRef="#br0" timeOffset="78843">24351 8032 762 0,'0'0'37'15,"0"0"2"-15,0 0 70 16,0 0-27-16,0 0-10 15,0 0-6-15,-1-3-27 16,4 27-16-16,8 13 18 16,-1 8-6-16,-6 8-2 15,-1 4-6-15,-3-1 9 16,0 4 5-16,0 1-13 0,0-1 4 16,0 3-7-1,0-2-5-15,0-3 2 0,0-3-4 16,0-6-2-16,0-6 0 15,0-6 1-15,-3-5-2 16,-5-6-8-16,4-5 2 16,-2-8-4-16,3-4-1 15,2-5-1-15,1-3-2 16,0-1-1-16,0 0 3 16,0 0 1-16,0 0 1 15,0 0 3-15,0 0 2 16,0-2 0-16,0-13-4 0,0-5-5 15,1-8-2 1,2-8-1-16,-3-9-5 0,0-9-1 16,0-12-9-16,-1-10-4 15,-8-10-7-15,6-7-3 16,3-1 12-16,0-2-1 16,0 2-9-16,0 8 9 15,1 12-3-15,2 17 20 16,-1 17 2-16,-1 13 2 15,1 12 2-15,-2 8-2 16,1 3 0-16,-1 4 0 16,0 0-1-16,0 0-4 15,0 11-10-15,0 22 5 0,0 20 9 16,-6 14 3 0,0 14 7-16,2 6 7 0,-2 2-5 15,-3 0 5-15,1-8-8 16,-1-5-1-16,3-8 0 15,2-12-3-15,4-12-5 16,0-13 2-16,0-12-1 16,0-8 1-16,0-8-2 15,0-3 0-15,0 0 16 16,3-23 8-16,3-13-24 16,0-11-6-16,1-10-4 15,-2-11-9-15,2-9 4 16,2-11 6-16,-1-9 2 15,1-7-19-15,-1 8 3 0,-3 12 11 16,-2 25 5-16,-1 21 6 16,-2 15 2-16,0 12-1 15,0 8 0-15,0 3-1 16,0 0-3-16,0 14-7 16,1 27-2-16,2 26 12 15,3 20 2-15,1 13 5 16,1 7 2-16,-5-1 1 15,-3-10-6-15,0-10 6 16,0-14-8-16,-8-15-1 16,1-16-1-16,0-12-5 15,1-9-31-15,3-10-74 16,3-7-86-16,-4-3-149 0,-2-17-279 16</inkml:trace>
  <inkml:trace contextRef="#ctx0" brushRef="#br0" timeOffset="79766.56">23969 7836 217 0,'0'0'219'16,"0"0"-179"-16,0 0 38 15,0 0 25-15,0 0-15 0,0 0-30 16,0 21 0-16,0 4 36 16,0 9-48-16,0 7-9 15,-1 8 7-15,-5 8 8 16,-2 4-13-16,1 1-10 15,-1-3-4-15,-2-1-10 16,3-3 3-16,2 2-6 16,4 0 3-16,1-1-3 15,0 1 0-15,0-3-7 16,3-7 2-16,-2-4 1 16,1-7-7-16,-2-7-1 15,0-2 2-15,0-8-2 16,0-2 1-16,0-8-1 15,0-1 0-15,0-2 0 0,0-3 0 16,0 0 0-16,0 0 0 16,0-3 0-16,0 0 0 15,0 0 0-15,0 0 8 16,0-14 7-16,0-8-15 16,1-10 0-16,2-7-3 15,0-13-1-15,2-7-9 16,2-9-3-16,-3-1-2 15,2 3 2-15,-3 8 8 16,0 13 6-16,-1 15 2 16,-2 10 0-16,0 8 0 15,0 10 0-15,0 1 0 16,0 1-1-16,2 0 1 0,-1 18-9 16,2 19 0-1,4 18 9-15,1 13 6 16,-1 5 0-16,1-1 7 0,-1-5-1 15,-2-7-6-15,-2-8 4 16,1-8-10-16,-1-7 0 16,0-10 3-16,0-7-3 15,-1-10-1-15,-2-6 1 16,0-4 1-16,0 0 4 16,1 0 7-16,2 0-1 15,-2-9-11-15,-1-4 0 16,0 2-28-16,0 3-38 15,-7 2-101-15,-9 3-301 16</inkml:trace>
  <inkml:trace contextRef="#ctx0" brushRef="#br0" timeOffset="89045.74">18046 6050 274 0,'0'0'123'0,"0"0"-96"0,0 0 107 15,0 0-18-15,0 0-16 16,0 0-26-16,0 0-20 16,0 0-26-16,-1 0-9 15,1 0 3-15,0 0 8 16,0 0 11-16,0 0 5 16,0 0 0-16,0 0-8 15,0 0-3-15,0 0-6 16,0 0 1-16,0 0-4 15,0 0-6-15,0 0-6 16,0 0-6-16,-2 0 3 16,1 0-4-16,1 0-1 15,-3 0-2-15,-8 0-1 0,-9 0 0 16,-15 3 3 0,-11-3-3-16,-5 2 1 15,-1-1 4-15,6-1 4 0,1 0-8 16,6 0 5-16,6 0-6 15,7 0 15-15,6 0 3 16,8 0-6-16,5 0-3 16,0 0-7-16,0 0-2 15,1 0 1-15,-3 0 0 16,1 0 0-16,2 0 0 16,0 0-2-16,-1 0-1 15,4 0 1-15,2 0-1 16,1 0 0-16,0 0-1 15,0 0-1-15,0 0-10 16,0 0-34-16,0 0-59 0,0 1-89 16,4-1-396-16</inkml:trace>
  <inkml:trace contextRef="#ctx0" brushRef="#br0" timeOffset="102078.84">18043 6590 26 0,'0'0'42'0,"0"0"-7"15,0 0-10-15,0 0 4 16,0 0-6-16,0 0 8 16,0 0-1-16,0 0-5 15,11-11 20-15,-11 11 26 16,0 0 0-16,0 0-24 15,0 0-7-15,0 0-2 16,0 0-8-16,0 0-2 16,1 0 0-16,1 0 1 15,2 0 3-15,-1 0 22 16,0 0-17-16,-1 0-12 16,-2 0-4-16,0 0 7 15,0 0 4-15,0 0-4 16,0 0-2-16,0 0-6 0,0 0 12 15,0 0-7 1,0 0-3-16,0 0 1 0,0 0-9 16,-2 0 0-16,-14 0 9 15,-10 0-9-15,-5 0-9 16,-3 0 13-16,-3 0-5 16,-4 0-8-16,1 0-3 15,-5 0 4-15,6 0-4 16,3 0 4-16,7 0-1 15,3 0 2-15,4 0-3 16,-2 0 1-16,2 0 0 16,-5 0 1-16,0 2 1 15,3-2 2-15,6 1 1 16,2-1-3-16,5 2-3 0,3-1-2 16,3-1-2-1,2 0 1-15,0 0 0 0,2 0-1 16,1 0 1-16,-2 0 0 15,2 0-1-15,0 0 0 16,0 0 0-16,0 0 0 16,0 0-4-16,0 2-21 15,0 1-48-15,3 4-93 16,9-2-227-16</inkml:trace>
  <inkml:trace contextRef="#ctx0" brushRef="#br0" timeOffset="102872.83">18055 7122 230 0,'0'0'77'0,"0"0"-6"15,0 0 40-15,0 0-4 16,0 0-3-16,0 0-17 15,0-2-33-15,0 2-15 16,0 0-4-16,0 0-3 16,-3-3 1-16,-7 1 13 15,-5 2-9-15,-11-3-19 16,-3 1 10-16,-9-1 6 0,-6 2-6 16,-6-1-4-16,-5 1-7 15,-1-2-3-15,-3 2-3 16,6 0-1-16,5 1-1 15,5 0-1-15,7 0-5 16,6 0-3-16,8 0 3 16,7 0 0-16,6 0 4 15,3 0-6-15,5 0-1 16,1 0-1-16,0 0-2 16,0 0-10-16,0 0-21 15,0 0-59-15,10 5-105 16,6 2-262-16</inkml:trace>
  <inkml:trace contextRef="#ctx0" brushRef="#br0" timeOffset="103714.68">18028 7691 210 0,'0'0'29'0,"0"0"19"16,0 0 10 0,0 0-1-16,0 0-3 0,0 0-6 15,9 0 0-15,-9 0 10 16,0 0 33-16,0 0 3 16,0 0-33-16,0 0 1 15,0 0 4-15,0 0 7 16,-4 0-15-16,-10 0-12 15,-10-2-31-15,-5-1 1 16,-9-1 3-16,-9 1-9 16,-7 2 2-16,-6 0-2 15,-7 1-4-15,-2 0-2 16,1 0 0-16,1 0-1 16,11 0 3-16,10 2 1 15,12 4 3-15,9-2 1 16,6 0-3-16,6-2-5 15,6-1-2-15,4-1 3 16,1 0-4-16,2 0 1 16,0 0-1-16,0 0 0 0,0 0-5 15,0 0-5-15,0 0-25 16,0 2-42-16,0-2-86 16,0 0-346-16</inkml:trace>
  <inkml:trace contextRef="#ctx0" brushRef="#br0" timeOffset="104842.3">18268 9944 164 0,'0'0'119'0,"0"0"-94"16,0 0 77-16,0 0-15 0,0 0 3 15,0 0 43-15,-3-8-27 16,3 8-36-16,0 0-18 16,0 0-14-16,0 0 8 15,-1 0-15-15,-14 0-6 16,-10 0 1-16,-14 0-21 15,-12 0 1-15,0 0 12 16,-2 5-1-16,-1 1 0 16,-1-2 2-16,1 1-9 15,-4-5 8-15,3 0 2 16,6 0 0-16,7 0-3 16,6 2-4-16,5 0-3 15,2-1-3-15,6 0-7 16,2-1 3-16,6 2-3 15,3-2 3-15,7 0-3 16,2 0 0-16,3 1 1 0,0-1-1 16,0 0-1-16,0 0-6 15,0 0-14-15,0 0-21 16,0 2-28-16,0 0-92 16,2 1-319-16</inkml:trace>
  <inkml:trace contextRef="#ctx0" brushRef="#br0" timeOffset="105627.71">18337 10690 123 0,'0'0'412'16,"0"0"-382"-16,0 0 112 16,0 0-17-16,0 0-85 15,0 0 19-15,-69 0 17 16,46 0-23-16,-9 0-16 16,-10 3-4-16,-10 0-8 15,-9-1 4-15,-12-2 6 16,-5 0-1-16,-8 0-18 0,0 0 4 15,5 0-4 1,9 0 9-16,13 3-5 0,12 2-11 16,13 0 0-16,7-2-5 15,9 1-2-15,9-1-2 16,6-3 3-16,3 0-3 16,0 0-6-16,0 0-12 15,0 0-31-15,3 0-57 16,13 2-140-16,4-2-328 15</inkml:trace>
  <inkml:trace contextRef="#ctx0" brushRef="#br0" timeOffset="106352.25">18307 11221 134 0,'0'0'246'16,"0"0"-202"-16,0 0 85 15,0 0 22-15,0 0-43 16,0 0-21-16,0 0-14 15,0 0-26-15,0 0-18 16,0 0 1-16,-1 0 1 16,-8 2-3-16,-9 1 5 15,-12 0-5-15,-13-2-11 16,-11 2-4-16,-12 0-7 16,-5 0-2-16,-7 4 7 15,-4-3 2-15,5 3-1 16,7 2 9-16,12 1 2 0,14-1-8 15,10-2-6-15,9-3-3 16,8-3-2-16,8 0-2 16,6-1-1-16,3 2-2 15,0-2 1-15,0 0-14 16,2 0-24-16,15 0-35 16,9 0-62-16,1 1-195 15</inkml:trace>
  <inkml:trace contextRef="#ctx0" brushRef="#br0" timeOffset="107057.95">18359 11972 301 0,'0'0'87'0,"0"0"24"15,0 0 36-15,0 0-32 16,0 0-38-16,0 0-13 15,-17 1-17-15,6-1-17 16,-5 0 8-16,-5 2-3 16,-11-1-6-16,-12-1 8 15,-14 4-3-15,-8-4-14 16,-6 0-1-16,1 1 23 16,8 1 8-16,8 2-5 15,12 0-13-15,8 1-6 16,7-1-6-16,7 1 0 15,9-5 1-15,6 2-17 0,5-2-4 16,1 0-6-16,0 0-39 16,0 0-83-16,0-9-309 15</inkml:trace>
  <inkml:trace contextRef="#ctx0" brushRef="#br0" timeOffset="121228.4">18598 7040 498 0,'0'0'107'0,"0"0"-100"16,0 0 90-16,0 0 7 15,0 0-19-15,0 0-20 16,0 0-3-16,-6 13 1 16,-4-7-15-16,-5 0-1 0,-11 1 0 15,-10-1-13-15,-10-3-7 16,-6-3-3-16,-3 0-10 15,-2 0-7-15,7-7-4 16,9 1 4 0,14-3-1-16,10 0-4 0,9-3 2 15,7-2 1-15,1-2-3 16,0-5-2-16,10-2 0 16,14-2-5-16,6 2-3 15,1-1-6-15,2 5 5 16,-5 1 6-16,-2-1-1 15,-7 4 4-15,-4-1 0 16,-6 4 3-16,-2 1-2 16,-4 3 1-16,-3 3 5 15,2 2 11-15,-2 3-1 0,0 0 9 16,0 0-3-16,0 0-7 16,0 0-14-16,0 5-2 15,0 17 0-15,0 7 21 16,0 7 0-16,-2 6-7 15,2 6-1-15,0 1-3 16,0 2-2-16,0-3-6 16,0-4-2-16,0-5 0 15,2-3 0-15,-2-5-13 16,0-5-26-16,0-3-32 16,0-7-56-16,1-6-91 15,8-10-377-15</inkml:trace>
  <inkml:trace contextRef="#ctx0" brushRef="#br0" timeOffset="121632.61">18756 6991 775 0,'0'0'117'16,"0"0"-103"-16,0 0 88 0,0 0-1 15,0 0-31-15,0 0-14 16,0-5-12-16,5 5-19 16,5 0-7-16,11 0 2 15,4 5 1-15,5-1-12 16,-2-3-8-16,-1 0 1 15,-4-1-2-15,-4 0 2 16,-4 2-2-16,-8-2-1 16,-5 0-5-16,-2 0 2 15,0 0 0-15,0 0-6 16,0 0-21-16,0 0-31 16,-3-5-68-16,-9-5-111 15,5 1-318-15</inkml:trace>
  <inkml:trace contextRef="#ctx0" brushRef="#br0" timeOffset="121869.36">19044 6784 752 0,'0'0'174'15,"0"0"-169"-15,0 0 40 16,0 0 32-16,0 0 23 0,0 0-19 16,26 106-29-16,-23-60-15 15,-2 2-5-15,-1-1-19 16,0-1-11-16,-1-3-2 16,-13-3-12-16,-2-1-59 15,-2-2-157-15,-3-3-512 16</inkml:trace>
  <inkml:trace contextRef="#ctx0" brushRef="#br0" timeOffset="122672.06">18284 7885 261 0,'0'0'485'16,"0"0"-432"-16,0 0 55 15,0 0 14-15,0 0-36 16,0 0-37-16,26-61-4 16,-24 33-11-16,-2-3-22 15,1-2-7-15,2-8-1 16,3-2-2-16,0-2-2 16,2 7 0-16,-1 12 0 0,-1 9 1 15,0 11 0 1,-5 2 1-16,2 4-1 0,0 0-1 15,6 15 0-15,2 7 2 16,1 8 6-16,-2 4-5 16,-1-1-2-16,-3 2-1 15,-1-5 0-15,-2-4 1 16,0-6-1-16,0-8-3 16,-3-6-9-16,0-6 1 15,0 0 8-15,0-10 3 16,0-13 1-16,0-4-1 15,0-2 0-15,1 0 2 16,1 0-1-16,-1 5-1 16,2 7 4-16,3 6 5 15,-3 7 8-15,1 4-3 0,2 0-5 16,5 3-6-16,7 17 2 16,4 8 11-16,2 3-6 15,-5 4-7-15,-1-3-3 16,-7-1 0-16,-2-5-4 15,-1-4-31-15,-1-5-40 16,2-7-63-16,-2-10-196 16,3 0-318-16</inkml:trace>
  <inkml:trace contextRef="#ctx0" brushRef="#br0" timeOffset="122968.62">18655 7613 599 0,'0'0'246'0,"0"0"-239"16,0 0 99-16,0 0 4 16,0 0-52-16,-18 83-9 15,25-58-20-15,11 0-18 16,2-5-6-16,2-7-1 16,0-6-2-16,2-7 1 15,-1 0 2-15,-1-14 2 16,-4-9-2-16,-6-8 3 15,-6-5 14-15,-5-6 2 16,-1-5-11-16,0 4-7 16,-1 9-6-16,-5 8-2 15,4 11-7-15,1 10-41 16,1 5-52-16,0 0-91 0,4 3-327 16</inkml:trace>
  <inkml:trace contextRef="#ctx0" brushRef="#br0" timeOffset="123206.95">19076 7452 816 0,'0'0'45'0,"0"0"110"0,0 0-36 15,0 0-65-15,0 0-4 16,0 0-3-16,-83 67-16 15,64-33-22-15,0 0-7 16,2 2-2-16,2-2-11 16,5-3-42-16,4-6-73 15,3-6-169-15,3-11-411 16</inkml:trace>
  <inkml:trace contextRef="#ctx0" brushRef="#br0" timeOffset="123389.98">18823 7413 787 0,'0'0'253'0,"0"0"-250"0,0 0 82 16,0 0-19-16,36 82-30 16,6-53-13-16,6 3-23 15,4-3-27-15,0-6-222 16,-9-2-693-16</inkml:trace>
  <inkml:trace contextRef="#ctx0" brushRef="#br0" timeOffset="124419.41">18589 10444 468 0,'0'0'278'0,"0"0"-276"16,0 0 78-16,-82 3 34 16,45 0-35-16,1 0-21 15,0-3 3-15,3 0-12 16,5 0-28-16,3 0-7 15,7-1-5-15,3-9-3 16,6-2-2-16,3-5-2 16,6-3-2-16,0-1-2 15,0-1-10-15,9 0-5 16,9 5 7-16,-2 3-2 16,5 4 7-16,-4 1 5 15,-1 1 0-15,-2-1 2 16,-1 2-2-16,-4 1 5 15,-2-1 5-15,-2 6 3 0,-4 0 6 16,2 1-3-16,0 0-6 16,2 2-5-16,2 14 1 15,2 12 16-15,1 3-1 16,-2 10 2-16,-2 3 2 16,-3-1-10-16,0 0-1 15,3-6-13-15,-2-3-1 16,1-3-1-16,2-3-31 15,4-2-41-15,5-7-47 16,8-7-216-16,4-7-376 16</inkml:trace>
  <inkml:trace contextRef="#ctx0" brushRef="#br0" timeOffset="124626">18722 10514 552 0,'0'0'457'0,"0"0"-449"15,0 0 45-15,0 0 19 16,0 0-47-16,0 0-6 16,49-7-8-16,-12 7-11 0,2 0-25 15,-1 0-164 1,-4 0-341-16</inkml:trace>
  <inkml:trace contextRef="#ctx0" brushRef="#br0" timeOffset="125339.74">19129 10316 836 0,'0'0'34'0,"0"0"8"0,0 0 75 16,0 0-29-16,0 0-37 15,0 0 12-15,45 68-8 16,-44-22-27-16,-1 2-10 16,0-1-15-16,-4-4-3 15,-11 0-21-15,1 1-69 16,3-6-171-16</inkml:trace>
  <inkml:trace contextRef="#ctx0" brushRef="#br0" timeOffset="126250.87">18582 11060 644 0,'0'0'206'0,"0"0"-201"15,0 0 119-15,0 0-42 16,0 0-59-16,0 0 19 15,-33 74 24-15,31-29-35 16,2 2 5-16,0-1-8 16,0 0-15-16,0-6-4 15,3-5-8-15,0-9 4 16,1-6-4-16,-3-9 0 16,1-7-1-16,-1-4 1 15,-1-1 8-15,0-21 4 16,0-9-13-16,0-5 1 15,0-10-1-15,0-3 0 16,-3-1 0-16,2-1-8 16,1 5-2-16,0 8 7 15,0 7 1-15,0 8 1 16,0 10 1-16,0 2-3 16,4 8 2-16,-1 3-3 0,0 0 1 15,4 2-3-15,2 15 2 16,6 8 4-16,-1 6 1 15,-1 5-1-15,0-2 0 16,0 0 0-16,-2-4 0 16,0-7 0-16,-4-10-2 15,-1-6-2-15,-3-7-3 16,0 0 3-16,2-9 3 16,-1-14 1-16,1-3-5 15,-5-3 1-15,0 1 0 16,0 2 3-16,0 5 1 0,0 4 1 15,0 9 2-15,3 4 6 16,1 1-4-16,5 3-5 16,1 0 1-16,7 12-1 15,2 8 6-15,2 5-3 16,-2-1-1-16,-2-1-2 16,-2 1-2-16,-2-4-14 15,3-6-62-15,1-5-132 16,1-9-303-16</inkml:trace>
  <inkml:trace contextRef="#ctx0" brushRef="#br0" timeOffset="126535.59">18940 11070 694 0,'0'0'185'15,"0"0"-143"-15,0 0 85 16,0 0-71-16,0 0 11 15,0 0-14-15,-11 94-14 16,19-64-24-16,4-2-9 16,5-4-5-16,0-10-1 15,2-5 0-15,2-9 1 16,2 0 0-16,-1-12 3 16,-1-13-1-16,-8-5 0 15,-4-4 1-15,-9-5-2 16,0-3 3-16,-13-2-5 15,-8 4-2-15,0 6-16 0,0 11-54 16,6 5-129-16,5 8-398 16</inkml:trace>
  <inkml:trace contextRef="#ctx0" brushRef="#br0" timeOffset="127919.69">19211 10901 95 0,'0'0'118'0,"0"0"24"16,0 0 0-1,0 0-4-15,0 0-13 0,0 0-34 16,-37 68-14-16,34-45-20 16,0 2-8-16,0-2-27 15,0 1-14-15,-1-3-8 16,-1-2 0-16,-1-5-41 15,1-5-73-15,0-5-152 16,3-4-64-16</inkml:trace>
  <inkml:trace contextRef="#ctx0" brushRef="#br0" timeOffset="128065.55">19117 10947 681 0,'0'0'214'0,"0"0"-212"15,0 0 9-15,0 0 3 16,0 0 0-16,0 0-1 16,67 58-13-16,-22-45-47 15,19-6-299-15</inkml:trace>
  <inkml:trace contextRef="#ctx0" brushRef="#br0" timeOffset="128953.17">28637 7311 30 0,'0'0'14'0,"0"0"-14"16,0 0-15-16</inkml:trace>
  <inkml:trace contextRef="#ctx0" brushRef="#br0" timeOffset="133678.29">28896 7257 380 0,'0'0'351'0,"0"0"-298"15,0 0 22-15,0 0 35 16,0 0-23-16,0 0-32 16,0 0-15-16,-91-1-11 15,64 1-20-15,-6 0-6 16,-6 0 6-16,-2 0-2 15,-1 0-1-15,2 0 1 16,6 0 10-16,8-4-3 16,10 0-9-16,8-4 2 0,5-2 3 15,3-5-5-15,0-7-5 16,14-6-3-16,10-1-2 16,5-1-3-1,6 2-4-15,-2 4 4 0,-5 4 4 16,-7 4 3-16,-8 7 1 15,-7 4 2-15,-2 3-1 16,-4 2 3-16,0 0 13 16,0 0 0-16,0 0-5 15,0 0 2-15,0 0-6 16,0 0-8-16,0 18-2 16,0 15 2-16,0 10 3 0,0 5 15 15,0 0 1 1,3 0-7-16,3-3-5 0,-1-5-7 15,3-2 0-15,0-7-8 16,6-5-51-16,7-7-71 16,5-9-162-16,6-10-329 15</inkml:trace>
  <inkml:trace contextRef="#ctx0" brushRef="#br0" timeOffset="134030.96">28998 7099 575 0,'0'0'221'0,"0"0"-201"15,0 0 105-15,0 0-15 16,0 0-35-16,0 0-25 15,0-9-18-15,1 9-13 16,12 0-9-16,7 0 13 16,5 3-10-16,2-3-9 15,1 0-3-15,-2 0-1 16,-6 0-9-16,-6 0-27 16,-6 0-25-16,-5 0-14 15,-3 0-30-15,0 0-10 0,-6 0-60 16,-5 0-86-16,1 0-26 15</inkml:trace>
  <inkml:trace contextRef="#ctx0" brushRef="#br0" timeOffset="135203.39">28699 7062 338 0,'0'0'128'0,"0"0"-16"16,0 0 43-16,0 0-24 15,0 0-38-15,0 0-19 16,-3-11-26-16,0 17-25 15,-1 23-11-15,1 9 24 16,3 6 9-16,0 1-14 16,0 0 1-16,0 1-5 15,6-1-8-15,-2-4-11 16,-2-4-4-16,-1-7 0 16,-1-6-4-16,0-13 0 15,0-3 0-15,0-7 0 16,0-1 0-16,0-6 6 15,0-15 4-15,-4-12-10 0,-4-10-6 16,1-8 4-16,-1-5 2 16,-4-5-5-16,2-6 0 15,-3 7-1-15,1 5 5 16,2 13 1-16,0 17 1 16,4 9 3-16,2 8 2 15,1 4-2-15,-2 4-2 16,-1 12-2-16,-3 25-6 15,2 15 6-15,4 11 1 16,3 2 3-16,0-1-1 16,12-5-2-16,4-6 0 15,1-4-1-15,-2-12 0 0,-3-11 0 16,-6-10-6-16,-1-10-7 16,-5-6-6-16,0 0 19 15,0-18-2-15,-13-12 4 16,-5-11-3-16,-6-6 1 15,3-4 0-15,5-4 0 16,1 5 0-16,6 10 2 16,4 12-1-16,4 11 5 15,1 11 0-15,0 4 3 16,0 2 0-16,3 5-5 16,14 19-3-16,8 11 14 15,0 10-1-15,0 7-9 0,-3 4 8 16,-3-2 1-16,0-1 6 15,-1-10-10-15,3-6-10 16,-2-9 0-16,-1-9-5 16,2-7-19-16,-4-10-31 15,2-2-54-15,1 0-87 16,-5-14-297-16</inkml:trace>
  <inkml:trace contextRef="#ctx0" brushRef="#br0" timeOffset="135920.62">29537 7173 653 0,'0'0'45'0,"0"0"60"15,0 0 26-15,0 0-61 16,0 0-9-16,-101-44-4 0,64 37-17 15,1-2-17 1,6 2-7-16,9-3-1 16,3 0-3-16,9-2 0 0,5-3-5 15,4-2-4-15,0-2-3 16,0-5-6-16,6-1-3 16,4 0 1-16,3 3 0 15,-3 4 3-15,-4 1 5 16,-3 5 0-16,-2 1 1 15,-1 1-1-15,0 1 11 16,0 1 3-16,0 1 1 16,0 4 4-16,0 0 5 15,2 3 1-15,-2 0 5 16,0 0-9-16,0 3-9 16,0 24-9-16,0 16 4 15,1 13 29-15,-1 9-17 0,3 2-8 16,-1 0-11-16,2-3 0 15,-1 0-8-15,-2 0-54 16,2-2-66-16,-1-6-132 16,-2-7-476-16</inkml:trace>
  <inkml:trace contextRef="#ctx0" brushRef="#br0" timeOffset="136355.04">28799 7713 899 0,'0'0'41'0,"0"0"33"15,0 0 45-15,0 0-70 16,0 0-41-16,0 0 34 15,-16 77-2-15,16-36-16 16,0 0-9-16,4-2-5 16,3-5-8-16,-2-5-2 15,-2-5-1-15,-2-7-22 16,-1-3-40-16,2-7-61 16,-2-7-147-16,0 0-219 15</inkml:trace>
  <inkml:trace contextRef="#ctx0" brushRef="#br0" timeOffset="136713.87">28772 7720 706 0,'0'0'43'16,"0"0"41"-16,0 0 17 15,0 0-50-15,0 0-19 16,0 0-6-16,58-29-8 15,-28 29 4-15,-2 12-17 16,-1 0 5-16,-6 1 1 16,-3 1-5-16,-4 1-3 15,-4 2 1-15,-4 1 3 16,-3 1-6-16,-3 3 1 16,0 1 1-16,0-1 1 15,-6 0 4-15,-4 0-2 16,-4-1-4-16,-2-2 0 15,-2 0-1-15,-1-2 1 0,-4-4 2 16,4-4-1-16,-2-3-2 16,0-4 1-16,1-2-2 15,0 0-3-15,1-13-37 16,6-7-53-16,9-8-97 16,4-11-321-16</inkml:trace>
  <inkml:trace contextRef="#ctx0" brushRef="#br0" timeOffset="137882.68">29554 7228 361 0,'0'0'75'0,"0"0"-51"15,0 0 77 1,0 0 31-16,0 0-26 0,0 0-27 16,0 0-10-16,-4 0-13 15,-10 0-9-15,-13 0-7 16,-12 0-28-16,-7-8 2 16,0 0 8-16,1-2 3 15,8-2-7-15,7 3 9 16,5 1-10-16,7 0-2 15,3 6-6-15,4 0-3 16,4 1-2-16,3 0-3 16,2 1 1-16,2 0 0 15,0 0-1-15,0 0 0 16,0 0-1-16,0-2 5 16,0-1-5-16,0-2 0 0,0-4 0 15,0 1-1-15,0-2 1 16,2-2-1-16,3-2-1 15,0-3 2-15,2-5-1 16,1-2-3 0,2-7 1-16,2-4-2 0,0 2-5 15,1 1 1-15,0 5 4 16,0 5 1-16,-1 3 2 16,-2 3 2-16,4 3 0 15,-5 2 0-15,2 3 0 16,1 2-1-16,-1 0-1 15,1 3 1-15,-5 2 0 16,-2 1-1-16,-4 0 1 16,-1 0 1-16,0 0-1 0,0 0-1 15,0 0 1-15,0 0 1 16,0 0 1-16,0 0 1 16,2 4 6-16,2 10 4 15,1 3 0-15,0 6 0 16,0 4 2-16,0 7-3 15,1 2 2-15,-2 6 1 16,-1 2-2-16,1-1-1 16,-1-1 0-16,-1 1 2 15,-2-4-2-15,0-1 0 16,0-1-2-16,0 1-6 16,0-1 0-16,1 4 4 15,1-4-1-15,-2-4-4 0,3-2 3 16,-3-6-5-1,1 0 1-15,-1-6 1 0,0-2-1 16,2-3 1-16,-2-5-1 16,0-3 0-16,1-4-1 15,-1-2 0-15,0 0 2 16,0 0 2-16,2 0-1 16,-2 0 0-16,1 0-3 15,1 0-21-15,3 0-36 16,2-5-75-16,-4-2-176 15</inkml:trace>
  <inkml:trace contextRef="#ctx0" brushRef="#br0" timeOffset="138941.56">29139 7752 4 0,'0'0'200'16,"0"0"-86"-16,0 0 31 16,0 0 7-16,0 0-27 15,0 0-48-15,-1 38 37 16,-1-12-5-16,1 7-43 0,-1 1-9 15,1 6-13-15,1-2-23 16,0-1-3-16,0-3-7 16,0-2-8-16,1-9-1 15,4-9-1-15,-4-8-1 16,1-6 0-16,-2 0 1 16,0-6 1-16,0-14 5 15,0-12-7-15,-6-6 0 16,-5-3 0-16,2-4-1 15,0-2-3-15,2 5 0 16,1 10 0-16,6 11 4 0,0 13 1 16,0 5 2-16,0 3-1 15,0 0-2-15,10 7-1 16,7 13 1-16,2 5 1 16,2 1 1-16,-6-2-2 15,-2-4-1-15,-4-7 1 16,-6-4-1-16,-1-5-3 15,-2-4-5-15,0 0-2 16,0-4 8-16,0-12 0 16,-11-3-8-16,0 1 6 15,3-2 2-15,3 6 3 0,5 2 0 16,0 6 2 0,0 5 6-16,8 1 0 15,7 0-3-15,3 4 0 0,4 15 1 16,0 5-4-16,-2 2-1 15,-2 2-1-15,-5-2-3 16,-2-2-14-16,-4-4-57 16,1-7-110-16,-2-8-213 15,-1-5-138-15</inkml:trace>
  <inkml:trace contextRef="#ctx0" brushRef="#br0" timeOffset="139225.6">29378 7868 497 0,'0'0'388'0,"0"0"-374"0,0 0 60 15,0 0 20-15,-27 92-43 16,27-66-19-16,0-1-18 16,7-4-5-16,10-4-6 15,4-9 0-15,4-8 0 16,5 0 0-16,3-14-1 15,-6-9 2-15,-5-5 9 16,-11-3 8-16,-10-2 1 16,-1-3-13-16,-1 4-7 15,-13 3-2-15,1 8-3 16,4 8-28-16,6 6-67 16,3 7-150-16,0 0-366 15</inkml:trace>
  <inkml:trace contextRef="#ctx0" brushRef="#br0" timeOffset="139438.79">29709 7813 267 0,'0'0'669'16,"0"0"-642"-16,0 0 48 15,0 0-9-15,0 0-7 16,0 0-18-16,-51 104-24 0,48-69-12 15,2-4-5 1,1-2-16-16,0-5-38 0,0-6-85 16,0-5-132-16,0-12-110 15</inkml:trace>
  <inkml:trace contextRef="#ctx0" brushRef="#br0" timeOffset="139617.69">29560 7829 623 0,'0'0'304'16,"0"0"-259"-16,0 0 76 15,0 0-40-15,0 0-48 16,0 0-19-16,36 60-14 16,10-46-4-16,2-2-146 0,-6-7-403 15</inkml:trace>
  <inkml:trace contextRef="#ctx0" brushRef="#br0" timeOffset="144109.56">3138 3587 644 0,'0'0'155'0,"0"0"-116"16,0 0 38-16,0 0-22 15,0 0-4-15,0 0 0 16,0 0 7-16,82-2-28 15,-33-1-10-15,8 3-18 16,-2 0-1-16,-1 0-1 16,-8 7-2-16,-7 5-2 15,-11-1-16-15,-4 1-60 16,-9-7-135-16,-9-5-310 16</inkml:trace>
  <inkml:trace contextRef="#ctx0" brushRef="#br0" timeOffset="144368.71">3384 3483 695 0,'0'0'169'0,"0"0"-165"15,0 0-1-15,0 0 19 16,0 0-7-16,0 0 9 15,87 0-5-15,-43 0-9 0,-2 0-10 16,-9 0 1 0,-8 2-2-16,-10 5 0 0,-6 4-1 15,-9 6 2-15,0 8 16 16,-3 10 25-16,-27 13-17 16,-17 11-3-16,-19 9-15 15,-6 5-6-15,-8-4-130 16,1-5-397-16</inkml:trace>
  <inkml:trace contextRef="#ctx0" brushRef="#br0" timeOffset="155333.1">22542 7972 90 0,'0'0'609'0,"0"0"-577"15,0 0-29-15,0 0 23 16,0 0 27-16,0 0-33 16,0 0 5-16,0 0-4 15,-4-10-21-15,4 10-12 16,0 0-131-16,0 0-184 16</inkml:trace>
  <inkml:trace contextRef="#ctx0" brushRef="#br0" timeOffset="155708.64">22657 9452 390 0,'0'0'0'0,"0"0"-14"16,5-75-50-16,0 45-54 16</inkml:trace>
  <inkml:trace contextRef="#ctx0" brushRef="#br0" timeOffset="156017.53">22665 7729 539 0,'0'0'0'16,"0"0"-22"-16,0 0-45 16,0 0 60-16,0 0 4 0,0 0-4 15,-7 61-43 1,18-30-82-16,-5 9-119 0</inkml:trace>
  <inkml:trace contextRef="#ctx0" brushRef="#br0" timeOffset="156206.47">22512 8990 628 0,'0'0'18'0,"0"0"-18"15,0 0-188-15,0 0-70 16</inkml:trace>
  <inkml:trace contextRef="#ctx0" brushRef="#br0" timeOffset="164656.74">21716 6838 188 0,'0'0'246'15,"0"0"-211"-15,0 0 15 16,0 0 48-16,0 0 17 0,0 0-2 15,0 0-16-15,-3-3-15 16,3 3-11-16,0 0-19 16,1 0-15-16,17 0 0 15,7 0 1-15,10 0-10 16,6 0-11-16,9 0-8 16,0 1-3-16,0-1-6 15,-6 2 0-15,-10-2-3 16,-7 0-12-16,-6 0-27 15,-3 0-47-15,-6 0-105 16,-5 0-255-16</inkml:trace>
  <inkml:trace contextRef="#ctx0" brushRef="#br0" timeOffset="164898.44">21921 6796 869 0,'0'0'56'0,"0"0"-47"0,0 0 77 15,0 0-6-15,0 0-26 16,0 0-15-16,-28 45 35 16,24-3-32-16,4 11-16 15,0 5 0-15,0 2-8 16,0 1-12-16,0-5-6 16,0-8 0-16,0-7-11 15,0-5-46-15,-6-1-69 0,2-10-114 16,-2-7-362-1</inkml:trace>
  <inkml:trace contextRef="#ctx0" brushRef="#br0" timeOffset="165090.74">21677 7338 918 0,'0'0'62'16,"0"0"-19"-16,0 0 77 15,0 0-70-15,0 0-29 16,98-39-7-16,-31 32-7 16,5 3-7-16,-5-2-32 15,-6-4-70-15,-12-2-208 16,-13-5-238-16</inkml:trace>
  <inkml:trace contextRef="#ctx0" brushRef="#br0" timeOffset="165451.82">22227 7166 759 0,'0'0'168'0,"0"0"-115"0,0 0 73 15,0 0-44 1,0 0-43-16,0 0-20 0,-46 26 18 15,31 1-6-15,6 0-18 16,6 1-8-16,3-3-3 16,0-5-2-16,15-6-3 15,7-5-6-15,4-8-14 16,2-1-7-16,-1-5-2 16,-5-15 5-16,-7-6 22 15,-9-4 3-15,-6-4 1 16,-4-2 1-16,-19 5 0 15,-9 4 0-15,-7 8 0 16,-9 7 0-16,3 12-46 16,8 0-133-16,10 3-377 15</inkml:trace>
  <inkml:trace contextRef="#ctx0" brushRef="#br0" timeOffset="166170.59">21994 8501 542 0,'0'0'225'0,"0"0"-154"16,0 0 48-16,0 0-26 16,0 0-22-16,0 0-16 15,38 0-8-15,7 0-21 16,8 0-25-16,4 0-1 15,2 0-59-15,-5-1-75 16,-12-5-216-16,-15-1-159 16</inkml:trace>
  <inkml:trace contextRef="#ctx0" brushRef="#br0" timeOffset="166388.57">22088 8560 466 0,'0'0'241'16,"0"0"-194"-16,0 0-46 16,0 0 73-16,0 0-18 15,3 96-24-15,6-64-22 16,-1 4-10-16,1 0-3 16,-5-2-43-16,-1-4-130 15,-3-6-169-15</inkml:trace>
  <inkml:trace contextRef="#ctx0" brushRef="#br0" timeOffset="166573.41">22005 8836 98 0,'0'0'764'15,"0"0"-709"-15,0 0 13 16,0 0 28-16,0 0-43 15,0 0-23-15,82-8-26 16,-33 6-4-16,3 0-50 16,-3-4-143-16,-4-4-245 15</inkml:trace>
  <inkml:trace contextRef="#ctx0" brushRef="#br0" timeOffset="166754.9">22396 8651 450 0,'0'0'513'16,"0"0"-491"-16,0 0 23 15,0 0 71-15,-6 73-4 16,6-37-57-16,0 3-18 16,0 0-27-16,4 0-10 15,5-1-43-15,-1-4-150 16,-4-2-876-16</inkml:trace>
  <inkml:trace contextRef="#ctx0" brushRef="#br0" timeOffset="178864.76">16960 6133 170 0,'0'0'288'0,"0"0"-259"15,0 0 4-15,0 0 77 16,0 0-16-16,0 0-14 16,0 0-21-16,0 0-17 15,-1 10 1-15,1-8 0 16,0-2 7-16,0 0-3 16,0 0 11-16,0 0 1 15,0 0-17-15,0 0-6 0,0-7-6 16,0-7-23-16,0-4-1 15,0-4 0-15,0-5-6 16,0 1 2-16,6-2 1 16,1 0-2-16,1 3-1 15,1 2 12-15,-2 1-9 16,1 1 3-16,1-2-3 16,-1 1 2-16,3 1 0 15,-2-1-3-15,0 5-1 16,0 0-1-16,-2 4 2 15,-1 5-1-15,-2 3-1 16,-2 4 1-16,-1 1-1 16,-1 0 2-16,0 0-2 15,0 0 1-15,0 0-2 0,0 0 1 16,0 0-1-16,0 0-1 16,0 0-2-16,4 1-1 15,2 15 2-15,1 6 3 16,3 9 0-16,-1 6 4 15,-3 5 0-15,-3 1 2 16,-3 1-2-16,0-1 0 16,0-1-1-16,-4-3-3 15,-4-5 0-15,4-6 0 16,0-3-3-16,4-4-20 16,0-6-37-16,0-4-28 15,7-3-40-15,2-8-78 16,-1 0-258-16</inkml:trace>
  <inkml:trace contextRef="#ctx0" brushRef="#br0" timeOffset="179175.6">16980 6001 648 0,'0'0'55'0,"0"0"2"0,0 0 64 16,0 0-34-1,0 0-18-15,0 0-26 0,-5-3-31 16,20 3-11-16,8 2 31 16,4 1-9-16,-1-2-20 15,0 2 0-15,-6-3-2 16,-4 0-1-16,-3 0-16 15,-6 0-77-15,-7-3-153 16,0-6-404-16</inkml:trace>
  <inkml:trace contextRef="#ctx0" brushRef="#br0" timeOffset="180457.54">17030 9910 348 0,'0'0'80'0,"0"0"101"16,0 0 2-16,0 0-87 16,0 0 0-16,0 0-11 15,0 0-33-15,-9-20-23 16,9 20-8-16,0 0 3 16,-1 0-8-16,-2 16-11 0,1 6 43 15,-2 6-21 1,1 5-10-16,0 2-5 0,-1 1-2 15,1-1-8 1,-3-1 0-16,3-4-2 0,-3-6 0 16,6-2 0-16,0-5-24 15,0-3-33-15,0-6-46 16,7-6-79-16,5-2-214 16</inkml:trace>
  <inkml:trace contextRef="#ctx0" brushRef="#br0" timeOffset="180967.7">17001 9900 493 0,'0'0'114'0,"0"0"-13"0,0 0 38 15,0 0-54-15,0 0-29 16,0 0-25-16,17-31-22 15,6 31-4-15,5 0-5 16,-2 0 0-16,-4 0 3 16,-7 0 0-16,-5 0-3 15,-4 7-5-15,-6 3-1 16,0 2 1-16,0 4 3 16,-7 1 1-16,-10 0 0 15,2 0 1-15,1-1-6 0,5-3 5 16,2 0-6-1,6 0-1-15,1 0-1 0,0-1 7 16,0 0 0 0,8-2 2-16,1-2 0 0,0 1 0 15,-1-3 2-15,-2 3-2 16,-1-1 0-16,0 3 0 16,-1-3 7-16,-1 1 1 15,-3 3 2-15,0 1-1 16,0 0 1-16,-1 0 6 15,-15 4 4-15,-4-2 0 16,-4-2 2-16,-6-4 6 16,1-5-10-16,-8-2-9 15,2-2-8-15,0 0-1 0,2-11-1 16,8-8-103 0,11-7-179-16</inkml:trace>
  <inkml:trace contextRef="#ctx0" brushRef="#br0" timeOffset="181832.6">18583 8012 469 0,'0'0'43'16,"0"0"18"-16,0 0 95 15,0 0-13-15,0 0-31 16,0 0-15-16,0-1-27 15,0 1-36-15,0 0-16 16,0 4-6-16,0 16 3 16,0 6 44-16,3 3-37 0,-1 5-4 15,2 3 4 1,3 1-5-16,0 3-7 0,0-2 0 16,1-3 0-16,-1 0-10 15,-3-4 7-15,-2-5-2 16,-1-7-5-16,-1-8 3 15,0-5-2-15,0-3-1 16,0-4 2-16,0 3 2 16,0-3-2-16,0 0-2 15,0 0-37-15,0-9-75 16,0-6-86-16,2 0-348 16</inkml:trace>
  <inkml:trace contextRef="#ctx0" brushRef="#br0" timeOffset="182298.46">19047 7785 358 0,'0'0'151'0,"0"0"-80"0,0 0 141 16,0 0-73-16,0 0-58 16,0 0-11-16,-15-6-6 15,15 6-28-15,0 7-21 16,0 14 7-16,0 5 29 15,0 9-29-15,0 4 4 16,-1 6-3-16,1 3-7 16,0 5 1-16,0 1-7 15,0-4 6-15,0-3-9 16,1-8-3-16,2-8 6 16,0-9-10-16,-1-7 6 15,-1-5-3-15,-1-6-2 0,0-4 1 16,0 2-1-16,0-2 0 15,0 0-1-15,0-6-55 16,-4-5-154-16,-13 2-457 16</inkml:trace>
  <inkml:trace contextRef="#ctx0" brushRef="#br0" timeOffset="183007.8">18740 8610 391 0,'0'0'218'0,"0"0"-158"15,0 0 104-15,0 0-61 16,0 0-47-16,0 0 2 16,-85-9-21-16,70 11-26 15,-4 8-7-15,2 7 0 16,-2 2-1-16,5 6-3 15,3-1 0-15,0 0-1 16,5-5 1-16,3 0 0 16,3-7-5-16,0-2-13 15,0-1 4-15,17-6 9 0,3 5 4 16,5-2-6-16,1 1 0 16,-5 2-8-16,-3-2 5 15,-6 2 4 1,-2-1 1-16,-4 1 2 0,-3 1 0 15,-3 0 2-15,0 3 1 16,0 0 1-16,-9 3 4 16,-9 0 7-16,-6-2 9 15,-5-2 7-15,-7-3-2 16,-2-1-8-16,1-5-3 16,0-3-3-16,6 0-3 15,8-3-9-15,10-14 0 0,13-4-33 16,4-4-149-16,28-1-282 15</inkml:trace>
  <inkml:trace contextRef="#ctx0" brushRef="#br0" timeOffset="183585.41">18844 8846 491 0,'0'0'159'0,"0"0"-5"16,0 0 10-16,0 0-55 15,0 0-33-15,0 0-21 16,-4 0-35-16,2 15-9 16,-2 7 34-16,1 1-26 15,1 4-5-15,2 1-2 16,0 0-3-16,0-5-7 15,0-1-1-15,0-5 1 16,0-6-2-16,0-4-1 16,2-6-6-16,-2-1-23 15,3 0-28-15,6-2-36 0,3-17-112 16,5-8-515-16</inkml:trace>
  <inkml:trace contextRef="#ctx0" brushRef="#br0" timeOffset="184048.62">19183 8574 746 0,'0'0'59'0,"0"0"-20"0,0 0 83 15,0 0-73-15,0 0-23 16,0 0 8-16,-84 8-7 16,61 11-23-16,0 2-1 15,2 3-3-15,-1-1 0 16,5 1 0-16,4-2 0 16,6-5-14-16,7-5-25 15,0-5-10-15,13-1 37 16,12-5 12-16,5-1 2 15,2 0-2-15,0 0-3 16,-5 0-3-16,-3 0 1 16,-8 0 0-16,-4 5 0 15,-6 2 3-15,-1 3-1 16,-4 1-2-16,-1 3 3 0,0 2 2 16,0 2 1-16,-3 0 8 15,-9 0-3-15,-4-2 5 16,-2-4-1-16,-1-2-4 15,-4-4-6-15,2-6-2 16,-1 0-40-16,10 0-81 16,12-18-216-16</inkml:trace>
  <inkml:trace contextRef="#ctx0" brushRef="#br0" timeOffset="184363.02">19316 8713 109 0,'0'0'760'0,"0"0"-715"0,0 0 17 16,0 0-15-16,0 0 39 15,0 0-29-15,-38 69-13 16,34-47-22-16,4-1-20 16,0-3 0-16,7-4-2 15,16-5-1-15,2-6-8 16,2-3-9-16,-2 0-6 15,-4-12 6-15,-6-5 18 16,-9 1 0-16,-6-3 4 0,0 1 6 16,-18 2 21-1,-12 5-15-15,-7 5-11 0,-8 5-5 16,-6 1-2-16,2 0-29 16,9 10-170-1,7-1-522-15</inkml:trace>
  <inkml:trace contextRef="#ctx0" brushRef="#br0" timeOffset="185347.61">18716 12160 66 0,'0'0'143'15,"0"0"-69"-15,0 0 62 16,0 0-34-16,0 0 65 15,0 0-4-15,18-59-34 16,-18 55-32-16,0 1-41 16,0 2 3-16,0 1-7 15,0-1-22-15,0 1-7 16,0 0-8-16,0 0-7 16,0 0-6-16,0 0-2 15,0 18-4-15,3 10 4 0,3 10 10 16,4 7-2-1,1 3 3-15,-1 3-4 0,3-3-1 16,-2-2-5-16,1-5 0 16,-2-2-2-16,-1-7 0 15,0-5-28-15,-3-4-17 16,0-9-34-16,-1-8-78 16,-1-6-179-16,2-6-304 15</inkml:trace>
  <inkml:trace contextRef="#ctx0" brushRef="#br0" timeOffset="185691.46">19081 11672 858 0,'0'0'69'0,"0"0"-67"16,0 0 13-16,0 0 3 16,0 0 64-16,-16 92-24 15,16-37-16-15,16 7 0 16,1 4-13-16,1 4-8 16,-5-4-10-16,-1 1 10 0,-6-6-3 15,-3-6-2 1,-3-5 1-16,0-10-9 0,0-8-7 15,0-9 1 1,0-8-2-16,0-7-2 0,0-1-23 16,0-7-61-16,-5 0-141 15,-2 0-486-15</inkml:trace>
  <inkml:trace contextRef="#ctx0" brushRef="#br0" timeOffset="186353.69">18808 12876 855 0,'0'0'30'16,"0"0"32"-16,0 0 27 15,0 0-61-15,0 0-10 16,0 0 3-16,-74-26-10 16,62 28-11-16,-1 15-1 15,1 3-4-15,2 2 3 16,2 1 2-16,3-3 0 15,5-2-1-15,0-3-14 16,0-2 3-16,3-4 5 16,9 1 3-16,0-3 4 0,3 1 2 15,0-1-1 1,0 2-2-16,-5-1 2 0,1 2-2 16,-4-2 1-1,0 0 0-15,-2 3-2 0,-4-2 2 16,-1 0-2-16,0 1 1 15,0-1 2-15,-4 1-1 16,-15-2 20-16,-7-1 1 16,0-2-3-16,-3-5-6 15,2 0 5-15,5 0-4 16,3 0-13-16,8-14-1 16,11-4-30-16,0-3-112 15,22-1-301-15</inkml:trace>
  <inkml:trace contextRef="#ctx0" brushRef="#br0" timeOffset="186695.68">18910 13098 567 0,'0'0'125'0,"0"0"-95"0,0 0 73 16,0 0 19-16,0 0-42 16,0 0-20-16,-18 89-13 15,17-68-27-15,1 1-4 16,0 2-9-16,0-4-2 15,0-1-2-15,0-3-3 16,0-3-1-16,0-3-19 16,0-1-57-16,0-7-129 15,3-2-290-15</inkml:trace>
  <inkml:trace contextRef="#ctx0" brushRef="#br0" timeOffset="187268.54">19255 12883 401 0,'0'0'116'0,"0"0"30"0,0 0 19 16,0 0-48-16,0 0-31 16,0 0-24-16,-7-28-30 15,-5 28-27-15,-5 0-3 16,-4 11-3-16,4 6 1 15,1 5-1-15,4 1-2 16,3 3 0-16,2-4 1 16,5-1-18-16,2-4-11 15,0-5 1-15,3-2 14 16,12-5 9-16,3 0 5 16,0-1-1-16,0 0 1 0,-3 0-13 15,-2 0 7 1,-1 2 8-16,-3-1 0 15,1 3-2-15,-1 1 0 0,-3 2-1 16,-3 4 3-16,-1 2 0 16,-2 1 0-16,0 0 1 15,-2 1 0-15,-11-2 6 16,-6-3 12-16,0-4 13 16,0-5-18-16,1-3-9 15,5-2-5-15,4-2 0 16,9-17-28-16,0-7-111 15,22-4-325-15</inkml:trace>
  <inkml:trace contextRef="#ctx0" brushRef="#br0" timeOffset="187546.48">19486 13059 680 0,'0'0'69'16,"0"0"-14"-16,0 0 70 15,0 0-64-15,-46 76-25 16,46-60-2-16,0-3-20 16,8-3-6-16,9-5-8 15,5-5 5-15,-1 0-5 16,-1 0-2-16,-1-11 2 16,-7-3 0-16,-4-2 9 15,-6 1-8-15,-2 2 3 16,0 2 10-16,-22 2-11 15,-11 6-3-15,-6 0-4 0,-1 3-76 16,13 0-204-16,15-5-454 16</inkml:trace>
  <inkml:trace contextRef="#ctx0" brushRef="#br0" timeOffset="188594.58">28878 8211 295 0,'0'0'134'0,"0"0"-89"16,0 0 109-16,0 0-14 16,0 0-43-16,0 0-28 15,-4 0-21-15,4 0-3 16,0 0-13-16,0 0 3 15,0 0 4-15,0 0-3 16,0 0-7-16,0 0-4 16,-3 7-15-16,0 8-10 0,0 9 29 15,1 4 1-15,2 2-18 16,0 7 1 0,0 4-1-16,0 5-3 0,0-3 4 15,6 1-7-15,-3-6-3 16,-1-8 3-16,-2-4-3 15,0-7 1-15,0-7-1 16,0-4-1-16,0-4 0 16,0-3-2-16,0 0-1 15,0-1 1-15,0 0-18 16,1 0-42-16,11 0-65 16,2 0-213-16</inkml:trace>
  <inkml:trace contextRef="#ctx0" brushRef="#br0" timeOffset="188974.46">29333 8395 135 0,'0'0'360'16,"0"0"-308"-16,0 0 47 0,0 0 39 16,0 0-53-16,0 0-25 15,2 11 27-15,-2 10-6 16,-2 8-32-16,-2 5-12 16,-1 4-4-16,-1 5-6 15,3 1 3-15,0-2-13 16,1-3-4-16,0-2-2 15,2-5-5-15,0-6 6 16,0-6-5-16,0-7-1 16,0-6-1-16,0-5-4 15,0-2 2-15,0 0-2 16,0 0 7-16,0 0-8 0,0-11-20 16,6-2-96-16,-3 3-145 15</inkml:trace>
  <inkml:trace contextRef="#ctx0" brushRef="#br0" timeOffset="189594.41">28784 8937 573 0,'0'0'198'16,"0"0"-143"-16,0 0 80 15,0 0-49-15,0 0-18 16,0 0-25-16,0-14-17 16,-6 14-17-16,-3 0-9 15,-7 0-3-15,-2 4 2 16,0 6 1-16,0 6-8 16,6 1 2-16,5 0-1 0,2 0-9 15,5-2-9 1,0-5 2-16,0 0 6 0,8-4 4 15,7-2 9-15,3 0 1 16,2-1-3-16,-3 1 3 16,1 1 3-16,-8-1-1 15,-2 0 0-15,-3 1-1 16,-3-1 0-16,-1 3 1 16,-1 0-3-16,0 3 4 15,0 1 3-15,-10 1 2 16,-5 2 3-16,-4-2 1 15,-5-2 6-15,0-3-2 16,-1-5 1-16,1-2-6 16,5 0-3-16,4-5-5 15,5-15-2-15,10-1-30 0,0-5-103 16,22 2-268 0,9 5-152-16</inkml:trace>
  <inkml:trace contextRef="#ctx0" brushRef="#br0" timeOffset="189831.27">28935 9058 186 0,'0'0'674'0,"0"0"-646"16,0 0 47-16,0 0 10 0,0 0-51 15,0 0-16-15,-3 34 26 16,3-13-18-16,1 4-9 15,5 2-14-15,2-1-2 16,-4 3 1-16,-2-5-2 16,-1 0-7-16,2-9-43 15,0-2-103-15,3-10-311 16</inkml:trace>
  <inkml:trace contextRef="#ctx0" brushRef="#br0" timeOffset="190516.55">29382 8969 462 0,'0'0'179'0,"0"0"-149"16,0 0 125-16,0 0-79 16,0 0-29-16,0 0-11 15,-76-22-3-15,58 25-17 16,-1 11-12-16,4 3-3 15,3-1-1-15,8 1-3 0,2 0-1 16,2-3-13-16,0-1 8 16,0-1 5-1,3-2 4-15,7-3 0 0,-1 2 0 16,1-4 0-16,3 3 1 16,-1-2-1-16,5 3-7 15,0 1-6-15,-1 1-10 16,-1 1 1-16,-3 2 12 15,-6 0 2-15,-3 2 7 16,-3 1 0-16,0 0-1 16,0-1 2-16,-7-1 12 15,-10 0 18-15,2-6 1 16,-4-2 1-16,-2-2-2 16,3-5-14-16,0 0-11 15,5-2-5-15,6-15-5 16,7-3-65-16,7-8-158 15,21 1-271-15</inkml:trace>
  <inkml:trace contextRef="#ctx0" brushRef="#br0" timeOffset="190797.61">29554 9182 709 0,'0'0'116'0,"0"0"-114"15,0 0 72-15,0 0-28 16,0 0-31-16,-37 78 15 0,37-64-5 16,11-2-16-16,8-4-4 15,4-3 5-15,1-5-8 16,-5 0 1-16,-5-9 3 16,-8-7 17-16,-6-4 40 15,0 1-22-15,-3-1-4 16,-18 6-13-16,-7 2-15 15,-8 4-9-15,-4 3-3 16,-1 1-38-16,4 0-141 16,11-4-486-16</inkml:trace>
  <inkml:trace contextRef="#ctx0" brushRef="#br0" timeOffset="192652.87">29819 6474 288 0,'0'0'38'0,"0"0"13"15,0 0 48-15,0 0 21 16,0 0 33-16,0 0-69 16,0 0 7-16,0 21 18 15,15-16-44-15,2-2-7 16,4 2-6-16,8-1-8 0,12-1-12 15,14 2-5-15,16 1-9 16,13-1-6 0,9-4-7-16,2 4 2 0,-5-1-6 15,-9 0-1-15,-16-3 2 16,-19-1-2-16,-20 0 2 16,-12 0 1-16,-9 0-2 15,-5 0 11-15,0 0 4 16,0 0-16-16,0 0-20 15,-9 0-57-15,-6 0-184 16,1 0-471-16</inkml:trace>
  <inkml:trace contextRef="#ctx0" brushRef="#br0" timeOffset="193256.62">29882 7107 120 0,'0'0'166'0,"0"0"-104"15,0 0 23-15,0 0-1 16,0 0 5-16,0 0 26 0,-3 2-21 16,3-2-26-16,0 0-5 15,0 0-8-15,0 0 4 16,0 0 10-16,0 0-12 16,16 1-4-16,16 2 4 15,13 1-17-15,11 1-22 16,10-1-2-16,4-1-6 15,-2 0-6-15,-2 2 1 16,-6-2-2-16,-7 0 1 16,-11-3-1-16,-12 0 1 15,-12 0 1-15,-11 0 14 16,-5 0 16-16,-2 0-7 16,0 0-18-16,0 0-10 15,0 0-10-15,0 0-44 0,1 0-67 16,1 1-123-1,0 4-541-15</inkml:trace>
  <inkml:trace contextRef="#ctx0" brushRef="#br0" timeOffset="193840.57">29994 7607 195 0,'0'0'97'0,"0"0"-53"16,0 0 78-16,0 0-6 15,0 0 4-15,0 0-11 16,19 11 18-16,-1-8-59 16,3-1-19-16,1-1-1 15,1-1-3-15,4 0-22 16,4 0 2-16,6 1-8 16,3-1 3-16,5 2-7 15,4-1-1-15,2-1 7 16,-3 0-5-16,-5 0 0 15,-6 0-2-15,-8-1 12 16,-13-3-6-16,-5 1-5 16,-8-2 0-16,-2 3-13 15,-1 0-1-15,0 2-41 0,0 0-73 16,-9 0-165-16,-9 2-525 16</inkml:trace>
  <inkml:trace contextRef="#ctx0" brushRef="#br0" timeOffset="194457.52">30018 8194 233 0,'0'0'135'0,"0"0"-35"16,0 0 66-16,0 0-11 16,0 0-47-16,0 0-21 15,42 0-6-15,-25 0-19 16,9 0-15-16,9 0-6 16,13 0-3-16,11 0-8 0,7 0-8 15,5 0-1 1,-6-3-9-16,-7-1-1 0,-11-4-4 15,-10 3 17-15,-10-1-2 16,-12 3 1-16,-8-2 10 16,-4 3-2-16,-3 2-12 15,0-2-16-15,0 0-3 16,0-3-72-16,0-5-161 16</inkml:trace>
  <inkml:trace contextRef="#ctx0" brushRef="#br0" timeOffset="-213076.16">30631 6529 474 0,'0'0'141'15,"0"0"-120"-15,0 0 5 0,0 0 41 16,0 0 22 0,0 0-36-16,-9 0-34 0,9 0-14 15,0 0-5 1,0 0 0-16,0 0-9 15,0 0-48-15,0 0-73 0,0 0-54 16,0 0-150 0</inkml:trace>
  <inkml:trace contextRef="#ctx0" brushRef="#br0" timeOffset="-203291.05">3569 6503 491 0,'0'0'94'15,"0"0"-48"-15,0 0 84 16,0 0-20-16,0 0-3 16,0 0 8-16,0 0-21 15,-30 0-37-15,30 0-23 16,-4 0-11-16,4 0-7 15,0 2 0-15,16 5-3 16,26-2 15-16,29-2 34 16,28-3-27-16,22 0-18 15,10 0-9-15,3 0-4 16,-4 0-4-16,-11 0-1 16,-13 0 1-16,-9 0 0 15,-13 0-7-15,-11 0 5 16,-11-5-7-16,-18 1 3 0,-16-2 6 15,-15 4-4 1,-11-1 3-16,-2 3 0 0,0-2-7 16,0-3-37-16,-18 4-59 15,-7-2-119-15,-8 0-349 16</inkml:trace>
  <inkml:trace contextRef="#ctx0" brushRef="#br0" timeOffset="-202999.11">4580 6314 1048 0,'0'0'26'0,"0"0"-25"0,0 0 30 16,0 0 8-16,0 0 7 16,0 0 6-16,11-10-12 15,38 10-18-15,18 5-11 16,15 7-6-16,0 3-4 15,-7-1-1-15,-20 3 1 16,-18-2 4-16,-18 5-5 16,-16 3 2-16,-3 13 7 15,-38 9 17-15,-31 12 9 16,-35 9-20-16,-36 7-10 16,-29 7-5-16,-7 7-46 15,12-3-88-15,31-6-246 16</inkml:trace>
  <inkml:trace contextRef="#ctx0" brushRef="#br0" timeOffset="-195280.23">17093 10539 315 0,'0'0'179'0,"0"0"-174"0,0 0 97 16,0 0 22-16,0 0-14 16,0 0-34-16,0 0-25 15,0 0-21-15,11-14 2 16,-11 13 13-16,0 1 11 15,0 0-19-15,0-2-6 16,0 2 5-16,0 0-18 16,0 0-5-16,-9 0-6 15,-3 0-4-15,-2 0-1 16,1 0 0-16,1 0 2 16,2 0-1-16,-1 3-1 15,-4 4 0-15,0 3-2 16,-1-1 4-16,-1 1-1 15,0-1 1-15,3 3 1 16,2-1-2-16,5 2 1 16,-1-1 5-16,4 2-5 0,-2 3 4 15,4 3-2-15,2 0-1 16,0 2 5-16,0-3-8 16,0 3 2-16,6-3-4 15,2 0 0-15,1-2 1 16,5-2 3-16,3-1-4 15,4-4 0-15,7-5 5 16,0-1-1-16,4-3-1 16,-4 1-1-16,-5-2 0 15,-7 0-2-15,-8 2 2 0,-7-2-2 16,-1 0 0 0,0 0 0-16,0 0 0 0,0 0 0 15,0 0 1-15,0 0 2 16,0 0-1-1,0 0 1-15,0 0-1 0,0 0-1 16,0 0 1-16,0 0-2 16,0 0 0-16,0 0 0 15,0 0-2-15,0 0-6 16,0 0-46-16,-6 0-104 16,-5-4-435-16</inkml:trace>
  <inkml:trace contextRef="#ctx0" brushRef="#br0" timeOffset="-188742.38">4732 5220 197 0,'0'0'89'0,"0"0"-83"16,0 0 1-16,0 0 57 15,0 0 13-15,0 0 2 0,0 0 14 16,0 0-26-16,-47-4-40 15,47 4-20-15,0 0-2 16,7-3 5-16,11-5 23 16,12-3 3-16,16-6-14 15,8-6-11-15,6 1-7 16,1-1 4-16,-3 2-7 16,-9 6-1-16,-10 2-2 15,-9 6-13-15,-11 3-77 16,-16 3-110-16,-3-1-72 15</inkml:trace>
  <inkml:trace contextRef="#ctx0" brushRef="#br0" timeOffset="-188452.36">4907 5006 364 0,'0'0'37'0,"0"0"-34"15,0 0-1-15,0 0 0 16,0 0 13-16,0 0-5 16,43-14 11-16,-13 13 1 15,3 1-9-15,0 0-4 16,-5 0-3-16,-4 0-5 16,-12 1 1-16,-2 7-2 15,-7 5 4-15,-3 8 4 16,0 15 47-16,-18 15-13 15,-19 19-29-15,-17 18-13 16,-14 13-8-16,-13 8-139 0,0-2-177 16</inkml:trace>
  <inkml:trace contextRef="#ctx0" brushRef="#br0" timeOffset="-175499.97">30431 6551 107 0,'0'0'103'0,"0"0"-95"0,0 0 34 15,0 0 15 1,0 0-36-16,0 0-10 0,0 0 4 15,-3-2-14-15,3 2-1 16,0 0 0-16,0 0 3 16,0 0 11-16,0 0 1 15,0 0 24-15,7 2 6 16,5 0-18-16,4-2 37 16,9 0 15-16,5 0-31 15,4 0-13-15,3 0-20 16,-3 0-4-16,-2 0 4 15,-7 0-10-15,-2 0-2 16,-3 0-2-16,-1 0-1 16,-2 1 1-16,2 1 3 15,4-2-2-15,-2 0 0 16,4 0-1-16,0 0-1 0,-2 0 0 16,-8 0-3-16,-5 0 3 15,-7 0 0-15,-3 0-2 16,0 0-15-16,0 0-7 15,-9 3 24-15,-12 1 19 16,-16 0-18-16,-6-1-1 16,-6 1-9-16,1-3 4 15,2 2 0-15,4-3-6 16,6 0-4-16,5 0 15 16,5 0 2-16,6 0 1 15,6 0-2-15,8 0 1 16,2 0 1-16,4 0-3 15,0 0 0-15,0 0-8 0,0 0-2 16,11 0 4-16,12 0 12 16,4 0 6-16,11 0-12 15,6 0 8-15,2 0 7 16,-1 0-1-16,-6 0-14 16,-4 0 0-16,-11 0 0 15,-9 0 2-15,-7 0-2 16,-8 0 0-16,0 0-10 15,0 0-11-15,-14 0 21 16,-13 0 0-16,-6 0-3 16,-5 0-12-16,2 0 15 15,6 0 0-15,3 0 3 0,6 0-3 16,8 0-1-16,5 0 1 16,5 0 0-16,3 0 0 15,0 0 0-15,0 0-17 16,13 0 8-16,12 0 9 15,11 0 16-15,4 0-15 16,0 0 4-16,1 0-6 16,-10 0 1-16,-3-4 0 15,-4 3 5-15,-9-1-5 16,-6 1 2-16,-6 1 0 16,-3-2-2-16,-3 2 2 15,-23 0-8-15,-11 0 6 16,-14 0-16-16,-5 0 5 15,-4 0 3-15,9 0 2 0,5 0 6 16,15 0 0-16,12 2 0 16,11-2 0-16,8 1-1 15,0 1-4-15,5-1-25 16,18 0 25-16,9 2 10 16,7-3-11-16,7 0 12 15,-3 0-3-15,0 0-3 16,-6 0-1-16,-5 0 1 15,-8 0 0-15,-12 0 0 16,-8 0 1-16,-4-3-1 16,-6 2-3-16,-18 0 1 0,-5-1 3 15,-3 2-1 1,4 0 6-16,5 0-1 0,7-1 8 16,8 1-8-16,8 0-5 15,0 0-6-15,6 0-17 16,18 0 23-16,11 0 16 15,7 0-14-15,4 0 0 16,-3 0-1-16,-6 0 1 16,-10 0 2-16,-8 0-4 15,-8 0 5-15,-5 0 12 16,-5 0 25-16,-1 0 24 16,0 0 7-16,0 0-20 15,0 0-25-15,0 0-7 16,0 0-7-16,0 0-14 15,0 0 2-15,0 0-2 0,0 0 0 16,0 0-4 0,0 0-3-16,0 0-1 0,0 0 3 15,0 0 5-15,0 0 0 16,0 0 0-16,0 0 4 16,0 0-4-16,0 0 0 15,0 0-1-15,6 0 1 16,2 0 1-16,2 0 9 15,4 0-6-15,-1 0-2 16,2 0-2-16,-3 1 2 16,1 1-1-16,-1 0 0 15,-3 1-1-15,-2-3 0 0,-2 1 1 16,-4-1 1-16,2 0-2 16,-1 0 2-16,0 0 1 15,-1 0 2-15,1 0 3 16,1 0-1-16,0 0 5 15,0 0 2-15,1 0-10 16,-3 0 2-16,1 0-2 16,-2 0-1-16,0 0 4 15,0 0-2-15,0 0 1 16,0 0 3-16,0 0 1 16,0 0 0-16,0 0 0 15,0 0-2-15,0 0 0 16,0 0-3-16,0 0 1 0,0 0 4 15,0 0-3-15,0 0 2 16,0 0 0-16,0 0-3 16,0 0 1-16,0 0-4 15,0 0-2-15,0 0 6 16,0 0-7-16,0 0 2 16,0 0 5-16,0 0-5 15,0 0 3-15,0 0-2 16,0 0-3-16,0 0 5 15,0 0-4-15,0 0 1 16,0 0 2-16,0 0-2 16,0 0 4-16,0 0-4 0,0 0-1 15,0 0 2 1,0 0-3-16,0 0 0 0,1 2 0 16,8-1 0-16,8-1 4 15,1 2-3-15,2-2 2 16,0 0 1-16,1 1-4 15,-2-1 1-15,-1 0-2 16,1 2 2-16,-2-2-2 16,-2 0 1-16,-1 1 0 15,-3-1 2-15,0 0-1 16,-5 0-2-16,-2 0 1 16,-3 0 0-16,1 0 1 15,-2 0-1-15,1 2 0 0,-1-2-1 16,0 0 1-16,0 0-1 15,0 0 1-15,0 0 0 16,0 0 1-16,0 0-1 16,0 0 0-16,0 0 4 15,0 0-3-15,0 0 1 16,0 0 2-16,0 0 2 16,0 0 3-16,0 0-2 15,0 0 2-15,0 0 6 16,0 0-5-16,0 0 1 15,0-6 2-15,0-5-13 16,-4-2 1-16,-2-1-1 16,2-3 0-16,-2-1 1 15,-2-1-1-15,2 1 0 0,0 0 2 16,0 4 1 0,2 0 7-16,-1-1-6 0,1 1-3 15,1 1 3-15,0-1-3 16,0 2 3-16,0-1 1 15,0 2-5-15,2-1 1 16,-1 5-1-16,1 0 1 16,-1 1 7-16,0-2-6 15,-1 1 1-15,0-2 3 16,-3 1-5-16,2-3 5 16,-2-1-4-16,2-2 1 15,-1 1 9-15,-1 1-7 0,2 0 1 16,-4-1-1-1,4-1 1-15,-1 2-2 0,-1-2-1 16,2 0 0-16,-2-1-1 16,0-2-1-16,2 0 2 15,-2 2-3-15,1-2 4 16,0 3-3-16,-2-1 1 16,3 1 0-16,-1 2-1 15,2-3-1-15,-1 1 0 16,1 1 3-16,0-4-2 15,-2-2-1-15,-1 2 0 16,2-5 0-16,1 4 4 16,-2 3-4-16,1-2 0 0,-1 8 4 15,1 1-3-15,0-1-1 16,-1 3 0-16,4-2 0 16,-1 2 2-16,2 1-2 15,0-2 0-15,-1 0 1 16,1-3 0-16,-2-2-1 15,-1-2 0-15,0 2 0 16,0-3 0-16,-2 3 0 16,0 2 0-16,-1 0 0 15,-2 2-2-15,2-3 2 16,0 1 0-16,-1-2 0 16,1 2 2-16,1-1-2 15,1 1 0-15,1 5 0 16,-2-1 1-16,4 3-2 15,-2 0 1-15,3 0 0 0,0 1 0 16,0 2 0-16,-1-3-1 16,1 3-1-16,0 0-1 15,-2 0 3-15,2 0-3 16,0 0 1-16,-1 0 1 16,-2 0 0-16,-3-1-2 15,-7-1 0-15,-7 1-2 16,-4 1 4-16,-4 0-1 15,1 0 2-15,0 0-2 16,4 0 2-16,1-2 0 0,3 1 0 16,2-1 0-1,-2 1 0-15,4 1-1 0,-3 0 1 16,1-2 0-16,-3 2 0 16,-3 0-2-16,0 0-3 15,0 0 2-15,2 0 1 16,2 0-3-16,1 0 2 15,-1 0 1-15,-1 0-5 16,2 0 4-16,1 0 2 16,0 0-1-16,-5 0 2 15,-1 0-6-15,-3 2-1 16,-4 4 4-16,0-2 1 16,-1 1-5-16,1 0-1 15,0 0 2-15,6-2 4 0,1-1-4 16,3 0 2-16,3 0 4 15,2-1-2-15,2 1 0 16,0 0 2-16,0-2-1 16,2 3 0-16,-1 0 0 15,0 0-3-15,-2 1 1 16,2 0-4-16,-2-1-1 16,-3 0 1-16,1-2 5 15,-1 1-2-15,1-1 4 16,4-1-1-16,-3 2-1 15,1-2 2-15,-2 0-1 16,0 0 0-16,-4 0-6 16,0 3 0-16,-3-3 0 0,-4 2-1 15,0 0 2 1,2-1 3-16,1-1-3 0,3 2 3 16,-1-2 0-16,1 0 2 15,1 0 0-15,0 0 1 16,-3 0 0-16,0 0-1 15,0 0 0-15,-2 0 0 16,-1 0-4-16,0 0 1 16,-3 0 1-16,1 0 0 15,1 0 1-15,2 0 2 16,-2-5-1-16,0 0 1 16,-4-1 0-16,-2 0 0 15,1-1-1-15,-2 1 1 16,0 4 1-16,0-2-1 15,-1 1-1-15,2-1 1 0,1 1 1 16,2 1-1-16,0-2-1 16,-1 1 1-16,-4-2-1 15,-1 1 2-15,-2-2-1 16,2-1 0-16,3 0 0 16,0 2 3-16,0 0-3 15,-2 0 1-15,-2 2 0 16,1 2-1-16,0 1 0 15,5 0 0-15,2 0 0 16,4 0 3-16,5 0-3 16,1 0 1-16,-2 0 1 15,-7-3-2-15,-15-2-1 0,-14-4-1 16,-6 1 2-16,-2-2 3 16,-1 0-3-16,-4 2 2 15,-5 0-5-15,-5 0 2 16,-6-1 1-16,-1 1 0 15,-1-1 1-15,-3 1-1 16,-3 1-1-16,1 0 1 16,1 2 4-16,4-2-4 15,0 0 1-15,0 1 2 16,3 0-3-16,1 1-1 16,7 2 0-16,1 1 0 15,1-1 0-15,1 1 2 0,3-3-1 16,3 1 0-16,3 1-1 15,3-1 1-15,5 1 0 16,2 0 2-16,3 1-2 16,5 2 1-16,1-3-1 15,6 1 0-15,0 2 2 16,4-3-2-16,2 2 0 16,-1-2 0-16,3 2 2 15,-1-1-2-15,0 0 0 16,2 0-1-16,2 2 2 15,4 0-2-15,3 0 0 0,2-1 1 16,1 1 0-16,-3 0 0 16,2 0-1-16,-4 0 0 15,0 0 1-15,-1 0 0 16,-2 0 0-16,-1 0 1 16,-2 0-2-16,2 0 1 15,2 3 0-15,-1-1 0 16,0 0 1-16,1-1-2 15,-1 1 1-15,-1-2 0 16,-2 0-1-16,-2 0 2 16,0 0-1-16,-1 0 1 15,-5 0 0-15,-2 0-1 16,-2 0 0-16,-7 0 0 16,0 0-1-16,-3 0 1 0,3-2 0 15,2-1 0 1,3-1 1-16,2-1 0 15,-3 2-1-15,-4-3 1 0,-2 0-2 16,0 1 1-16,1 1-3 16,1-1 1-16,-2 5 3 15,-6-3-2-15,-6 3-3 16,-6-4 3-16,0 1 1 16,5-1 0-16,2 1 0 15,3-2 0-15,-1-1 1 16,-3 0-1-16,1 1-1 15,1-1 1-15,6 1 0 16,1 2 1-16,1 2-2 16,-9-3 0-16,-5 3 0 15,-2-2 0-15,4 1 1 16,9-2 0-16,6-1 0 0,5 0 1 16,-4 3-2-16,-2-4 1 15,-6 2-1-15,2-1 1 16,0 2 0-16,5-2 1 15,0 4-3-15,-5-2 2 16,-2 3 0-16,-5-5 1 16,-1 0-1-16,5-1 0 15,4 1 0-15,8-1 0 16,0-1-1-16,-4 2 2 16,-5-2-2-16,-6 1 1 15,-3 0-1-15,-1 4 0 16,3-1 0-16,4 3 1 0,-4 0 0 15,0 0-1 1,-6 0-1-16,0 0-2 0,1 0 4 16,1 0 0-16,1-2 0 15,-7-2 0-15,-1 1 2 16,-1 0-1-16,1-2-1 16,1 2 1-16,-3-2-1 15,-1 1 1-15,-3-1 0 16,0-1-1-16,3 3-1 15,4-2 1-15,3 2-1 16,3 3 1-16,2-2-1 16,4 2 1-16,3-1 0 15,2 0 0-15,1 1 1 0,2-2-1 16,2 1 0-16,3 1 2 16,3 0-2-16,2 0 0 15,6 0-1-15,3 0 1 16,6 4-1-16,2 2 1 15,3 0 0-15,2 2 1 16,4-3-1-16,0-2 1 16,0 1-1-16,-1 1 0 15,-5 0 0-15,-4 0 0 0,-7 0 0 16,-7 4 0 0,-4-1 0-16,0 2-1 0,0-1 1 15,6 2-1-15,3-3 0 16,4 2-1-16,6-3 2 15,-1-2 1-15,3 3-1 16,-3-4 0-16,1 1 0 16,-2 0 0-16,-3 1 1 15,2-1-1-15,-4 1 0 16,2 1 0-16,-1-2 0 16,1 2 0-16,2-2-1 15,3-1 2-15,1 0 0 16,3 0-1-16,1-1 0 15,3-3 0-15,-4 5 0 16,3-1 0-16,-6 1 0 0,-3 1 0 16,-3 0-1-1,-2 1-1-15,-1 0 2 0,-2-1-1 16,1-2-1 0,0 1 1-16,-3 0-4 0,2 2 5 15,1 1-2-15,0-2 0 16,2 2 0-16,-1-3 1 15,2 2-1-15,-2 0-1 16,0-2 2-16,0 0-3 16,4-5 4-16,0 3-2 15,4-1-1-15,1 0 1 16,4-1 1-16,1 2-2 16,0-2 1-16,1 4 2 15,-3-2-3-15,-1 2 3 16,-2 2-3-16,-1-3 3 0,-2 1-3 15,-3-2 1 1,2 0-2-16,-1 0 3 0,-1 0 1 16,1 2-1-16,-1-2 1 15,2 2-1-15,-1-1 1 16,2-1 0-16,1 2 0 16,0-3 0-16,2 1 0 15,-1 0 2-15,1-3-2 16,-1 0 0-16,0 0 1 15,-2 0-1-15,1 0-1 16,-1 0 1-16,-1 0 0 16,1 3 0-16,2 0 0 15,-2 2 0-15,2 1 0 0,2-2 0 16,-1-2 0-16,3 0 2 16,3-2-4-16,-1 0 2 15,0 0 0-15,1 0 0 16,-6 0 2-16,0 0-3 15,-4 3 1-15,-2 2 0 16,0 0-2-16,2 0 2 16,3 2 0-16,2-1 0 15,-1 2 0-15,0-3 0 16,1-1 0-16,1-1-1 16,3 0-1-16,1-1 4 15,0-2-2-15,1 2 0 16,0-1 0-16,2 2 1 0,5-1-1 15,4-1 0-15,0 1 1 16,3-1-1-16,-2-1 0 16,1 3 0-16,-1-3 1 15,-1 0-1-15,2 0 1 16,-2 2 0-16,3-2 0 16,0 2 0-16,2-2 1 15,1 0 1-15,0 1 0 16,0-1 4-16,0 2-7 15,0-1 1-15,0 2-2 16,0 3-1-16,0 5 2 16,0 4 0-16,0 0 5 15,0 2-2-15,-3 2 1 16,1 1-2-16,1-1 1 0,1 0-1 16,0 1 3-16,0-1-3 15,0-2 2-15,0 0 2 16,0 0-3-16,0-3 0 15,1 3 4-15,1 2-4 16,-2-1 0-16,1 1 0 16,2-2 0-16,-1 2 0 15,-1 0-2-15,2-2-1 16,3 3 4-16,-3-4-2 16,1-2 0-16,2 2-1 15,-3-1 0-15,3 1 2 0,-1 2-2 16,1-1 0-1,0 1 2-15,-2 0-3 0,2 2 0 16,0 2 0-16,1-3 0 16,-4 1 4-16,0-2-4 15,-1-1 2-15,-1 1-2 16,-1 0 0-16,0-4 0 16,2-2 1-16,-2 1 0 15,0 0 1-15,2 1-2 16,-1 2 0-16,-1 2 3 15,2 1-3-15,-1-1 3 16,-1-1-1-16,0-2-2 16,0-3 4-16,0 1-4 0,0-2 0 15,0 0 4 1,0 0-3-16,0-1 0 0,0 1 6 16,2-5-4-16,-1 4 1 15,-1-4-3-15,0 2-1 16,0-2 1-16,0 0 1 15,0-1-2-15,0 0 0 16,0-2 1-16,0 0 0 16,2-2-1-16,-2-1 0 15,0 0 2-15,0 0-1 16,1 0-1-16,1 0 5 16,2 0-2-16,-3 0 4 15,4 0-3-15,2 0 0 16,10 0 11-16,4-7-1 0,6-3-8 15,4 0 0-15,2 0-4 16,0-1 0-16,-1 2-1 16,-2 0-1-16,-3 5 0 15,-6 0 0-15,-4 2-1 16,-4 1-1-16,-1 1 2 16,1 0-2-16,-2 0 2 15,-1 0 0-15,2 0 0 16,-2 0 0-16,5 0 0 15,-1 0 0-15,2-2 0 16,1 1 3-16,-3 1-3 16,0-2-1-16,-1 2 0 15,-2 0 1-15,-2 0-1 16,2 0 1-16,-2 0 0 16,-1 0 0-16,0 0 0 0,2 0 1 15,-3 0 0-15,4 0 1 16,-1 0-3-16,1 0 3 15,-4 0-2-15,3 0 1 16,-4 0-1-16,2 0-2 16,0 0 1-16,3 0 0 15,0 0 1-15,-1 0-1 16,4 0 3-16,-4 0-2 16,3 0 0-16,-1 0 0 15,-1 0 2-15,-1 2-2 0,1-1-3 16,-4 2 3-1,2-1 0-15,0-1 1 0,-3-1 0 16,3 0 1-16,0 0 2 16,-2 0-4-16,1 0 0 15,0 2-2-15,-1-1 2 16,2-1 0-16,-2 4-3 16,2-1 3-16,-2 0-1 15,1-2 1-15,0 2 0 16,-4-2 1-16,3 1-1 15,-4-2 8-15,0 0-8 16,0 0 8-16,-1 0 8 16,-2 0-5-16,0 0-2 15,0 0-2-15,0 0-3 0,0 0-3 16,0 0-1-16,0 0-1 16,3 0-14-16,6 0-84 15,6-13-160-15</inkml:trace>
  <inkml:trace contextRef="#ctx0" brushRef="#br0" timeOffset="-158243.27">7204 8229 404 0,'0'0'36'16,"0"0"-22"-16,0 0 33 16,0 0 55-16,0 0-17 15,0 0 14-15,0 0-16 16,-39-14-39-16,39 14-23 0,5 0-19 15,12-1 5 1,10-3 32-16,17-3 31 0,6-3-23 16,8-4-26-16,-1 0-6 15,-1 0-8 1,-9 2-7-16,-8 2 1 0,-11 5-1 16,-10 3-2-16,-6 1-12 15,-7 1-51-15,-5 0-86 16,0 0-190-16,0 0-82 15</inkml:trace>
  <inkml:trace contextRef="#ctx0" brushRef="#br0" timeOffset="-157919.9">7484 8156 195 0,'0'0'461'0,"0"0"-443"16,0 0-12-16,0 0 30 15,0 0 28-15,0 0-59 16,-34-34 6-16,68 27-8 16,7-1-3-16,9 5 6 15,1-1-6-15,-5 2-1 16,-8 2 0-16,-13 0 0 0,-13 0 1 15,-9 9-8 1,-3 20-12-16,-30 25 20 0,-34 22 5 16,-33 22-5-1,-33 20-35-15,-28 10-142 0,-18 6-104 16</inkml:trace>
  <inkml:trace contextRef="#ctx0" brushRef="#br0" timeOffset="-154022.34">30377 7141 20 0,'0'0'62'16,"0"0"-27"-16,0 0 33 15,0 0 13-15,0 0 5 16,0 0-14-16,0 0-17 0,-1 0-14 15,1 0-5 1,0 0-2-16,0 0-9 0,0 0-12 16,0 0-4-16,0 0-6 15,6 0-1-15,14 0 26 16,8 0 34-16,8 0-45 16,3-1 20-16,0-2-20 15,-1 2-11-15,-8-1-3 16,-5 2-2-16,-11-2 3 15,-7 2 2-15,-6-3-12 16,-1 3 0-16,-3 0 6 16,-18 0 16-16,-8 0-6 15,-9 0-9-15,1 0-1 16,1 0 0-16,4 0 6 16,7 0 0-16,3 0-2 15,6-2 5-15,7 2-2 0,6-1 1 16,3 1 15-16,0 0 1 15,4 0-19-15,17 0-4 16,12 0 19-16,10 0-14 16,11 0-5-16,1 0 3 15,-2 0-7-15,-8 0 9 16,-10 0-12-16,-10 0 8 16,-16 0-2-16,-5 0 1 15,-4 0-1-15,-7 0-9 16,-19 0 9-16,-12 0 4 15,-10 0-3-15,-4-2 0 0,1 1 1 16,6 1 6 0,4-1-7-16,7 1 5 15,5 0 6-15,13 0-8 0,10 0 0 16,6 0 2-16,0 0-6 16,13 0 0-16,20 1 1 15,19 3 1-15,18-2 6 16,14-2 2-16,5 0-10 15,-1 0-3-15,-8 0 3 16,-15-6-13-16,-16 0 13 16,-13 1 0-16,-14 2 0 15,-14 0 1-15,-8 0 3 16,0 3 5-16,-27-3 4 16,-13 3-5-16,-17 0-8 0,-12 0 0 15,-5 3 5 1,1 3-4-16,12 0 4 0,17 1-4 15,17-3 0-15,20-1 0 16,7 0-1-16,7-1-1 16,31 3 1-16,21 0 11 15,19-3 9-15,7 1-14 16,2-3-4-16,-10 0 1 16,-13 0-3-16,-12 0 0 15,-10 0-2-15,-12-5 4 16,-9 0-1-16,-12 2 3 15,-8 1 6-15,-1 0 17 16,-1 2-5-16,-26-3-13 0,-16 3-6 16,-19 0-3-1,-9 0 0-15,-1 0 2 0,8 3 3 16,14 2-4-16,18 1-1 16,19-3 1-16,10-3-4 15,3 3 0-15,18-3 1 16,22 3 2-16,18-2 2 15,15-1 6-15,-1 0-8 16,-6 0 0-16,-11 0-2 16,-15 0 7-16,-10 0-2 15,-9-4-2-15,-11 1-1 16,-4 3 6-16,-5-2 6 16,-1 2 17-16,0 0 0 15,0-1-17-15,0 1-9 0,0 0-3 16,0 0 2-16,0 0-2 15,0 0 0-15,0 0-3 16,0 0 3-16,0 0-3 16,0 0 3-16,0 0 0 15,0 0 0-15,0 0 2 16,0 0-1-16,0 0-1 16,0 0 3-16,0 0-3 15,0 0 0-15,0 0 0 16,0 0-1-16,0 0 0 15,0 0 1-15,0 0 0 16,0 0-1-16,0 0 1 0,0 0-1 16,0 0 1-16,0 0 1 15,0 0 0-15,0 0-1 16,0 0 0-16,0 0 2 16,0 0-1-16,0 0 1 15,0 0 1-15,0 0 0 16,0 0 1-16,0 0-3 15,0 0 2-15,0 0 2 16,0 0-2-16,0 0-1 16,0 0-2-16,0 0-1 15,0 0 0-15,0 0-3 16,0 0 1-16,0 0 2 16,0 0-1-16,0 0-1 15,0 0 2-15,0 0 1 0,0 0 1 16,0 0-1-16,0 0 0 15,0 0 1-15,0 0 0 16,0 0 0-16,0 0 1 16,0 0-2-16,0 0 2 15,0 0-2-15,0 0 0 16,0 0 0-16,0 0 0 16,0 0-1-16,0 0 1 15,0 0 0-15,0 0 0 16,0 0 0-16,0 0 0 15,0 0 2-15,0 0-2 16,0 0 0-16,0 0 2 0,0 0 0 16,0 0 1-16,0 0-3 15,0 0 1-15,0 0-1 16,0 0 1-16,0 0-1 16,0 0 0-16,0 0 0 15,0 0 0-15,0 0 0 16,0 0 0-16,0 0 2 15,0 0-2-15,0 0 0 16,0 0 0-16,0 0 0 16,0 0-1-16,0 0 1 15,0 0 0-15,0 0 1 16,0 0-1-16,0 0 0 0,0 0 0 16,0 0 2-16,0 0-2 15,0 0 0-15,0 0 0 16,0 0 0-16,0 0 0 15,0 0 0-15,0 0 0 16,0 0 0-16,0 0-1 16,0 0 1-16,0 0 0 15,0 0 1-15,0 0-1 16,0 0 0-16,0 0 0 16,0 0 0-16,0 0 1 15,0 0-1-15,0 0 0 16,0 0 0-16,0 0 0 15,0 0 0-15,0 0-1 16,0 0 1-16,0 0-1 16,0 0 1-16,0 0 0 0,0 0 0 15,0 0 0-15,0 0 0 16,0 0 1-16,0 0-1 16,0 0 0-16,0 0 0 15,0 0 0-15,0 0 0 16,0 0 1-16,0 0-1 15,0 0 0-15,0 0 0 16,0 0-2-16,0 0 2 16,0 0 0-16,0 0-1 15,0 0-2-15,0 0-11 16,0 0-31-16,0 0-71 16,3 0-144-16,3-6-360 0</inkml:trace>
  <inkml:trace contextRef="#ctx0" brushRef="#br0" timeOffset="-148024.7">17043 11104 144 0,'0'0'80'0,"0"0"-8"16,0 0 21-16,0 0-10 15,0 0 10-15,0 0 21 16,0 0-5-16,0-4-36 15,0 4-14-15,0 0-5 0,0 0-7 16,0 0-5 0,0 7-19-16,0 12 42 0,-5 6 1 15,1 3-45-15,-3 2-3 16,1 1-1 0,2 4-5-16,4 0 4 0,0-1-6 15,0 3-2-15,0-3 9 16,0-1-16-16,0-5 5 15,0-7-2-15,1-4-4 16,1-8 0-16,-2-6 0 16,0-3 1-16,0 0 3 15,0 0-4-15,1-12-15 16,1-13-69-16,-1-6-83 16,1-2-323-16</inkml:trace>
  <inkml:trace contextRef="#ctx0" brushRef="#br0" timeOffset="-147533.14">17066 11093 731 0,'0'0'78'16,"0"0"-28"-16,0 0 19 0,0 0-25 15,0 0-9-15,0 0 26 16,79-3-16-16,-41 3-27 16,-2 8-15-16,-4 1-1 15,-3 1 1-15,-6-1 0 16,-5 4 2-16,-9-1-1 16,-3 1 2-16,-3 3 12 15,-3 1-3-15,0 3 12 16,0-1-2-16,0 2-15 15,-4 2 0-15,-4 2-4 16,-2 2-4-16,-2 2 9 16,-2 2-8-16,0-4 4 15,-2 4 2-15,0-6 0 16,1-3 0-16,-3-8 9 16,-1-4 7-16,-4-2 13 15,-6-4-11-15,-4-3-9 0,-3-1-4 16,4 0-9-16,3-5 3 15,11-5-1-15,3 0-5 16,8 4-1-16,4 4-1 16,1 2-1-16,2 0-4 15,-1 0-16-15,1 0-27 16,-2 0-44-16,-1 0-88 16,-1-4-382-16</inkml:trace>
  <inkml:trace contextRef="#ctx0" brushRef="#br0" timeOffset="-141914.85">30814 7144 3 0,'0'0'25'0,"0"0"47"16,0 0 27-16,0 0-17 0,0 0-21 15,0 0-10 1,0-8-4-16,0 8-2 0,0 0 25 16,0 0 16-16,0 0 9 15,0 0 3-15,2-2-17 16,7 0-26-16,6-1-22 16,1 3-6-16,3 0-4 15,4 0-9-15,5 3 5 16,6 5 4-16,5 1-11 15,7-2-2-15,1-2-3 16,3-3-6-16,2 0-1 16,-1-1 8-16,1-1-5 15,-2 4-3-15,-5-3 3 16,-8-1 9-16,-3 0-12 0,-5 0 3 16,-4 0 13-1,-1 0-11-15,1 0 9 0,-3 0-1 16,1 0-2-16,-2 0-3 15,-4 0 1-15,-2-1-1 16,0-3-1-16,-4 3 5 16,-2-1-5-16,-6 0 0 15,-2 2 2-15,-1 0 0 16,0 0 3-16,2 0 4 16,-2 0 1-16,1 0-8 15,2 0-4-15,0 0-2 16,0-1-3-16,3 0 2 15,-1-1-2-15,-4 2 0 16,1 0 3-16,-2 0-3 16,0 0 4-16,0 0 5 0,0 0 1 15,0-3 5-15,0-5 8 16,1-1-6-16,1-6-14 16,-1-4-3-16,-1-5 0 15,0-5 1-15,0-4 0 16,-4-3-1-16,-5-1 0 15,-5 2 0-15,2-1 1 16,2 4 0-16,0 1-1 16,2 0 2-16,2-1 0 15,0 0-2-15,3 3-1 0,1-1 1 16,2 3 3 0,-1 0-3-16,-2 3 1 0,0-1-4 15,-3 0 3-15,0 0 0 16,-1 1-1-16,-5-1 2 15,1-4-1-15,-1-5 0 16,1-2-3-16,1 2 2 16,4 2 1-16,-1 1 1 15,4 2-1-15,-3 3-6 16,2 4 5-16,-2-5 1 16,-5 1 0-16,1-1-1 15,-1-1 1-15,0-4 0 16,0-2 0-16,0-7 0 15,0-8 0-15,2 3 0 16,1-2 0-16,-2 2 0 16,-1 4 0-16,1-2 3 0,-5 2-5 15,0-1 3-15,-4-1-2 16,-4 3 1-16,2-2-1 16,-1 1-1-16,1 1 2 15,6-4 0-15,3-5 1 16,3-5-1-16,3-6-1 15,3-4-1-15,0 9-6 16,2 6 8-16,-2 12-1 16,-3 8 0-16,0 5 1 15,0 5 0-15,0 4 2 16,1 3-2-16,0 0 0 16,0 0 0-16,2 4 0 15,0 1 0-15,2 4 0 0,1 1 1 16,0 3-3-16,0 0-1 15,0 0-5-15,0 0 3 16,0 0 2-16,0 0 1 16,-2 0 1-16,1 0 0 15,-1 0 0-15,1 0-1 16,-2 0-2-16,-8 0 0 16,-4 0 2-16,-5 3 2 15,-6 3 0-15,-3 0-1 16,-4 1 0-16,-5-3-13 15,-4-1 3-15,-4-3 11 0,0 0-7 16,-3 0 3 0,-5 0 0-16,-1 0 2 0,1 0 0 15,0 0 1-15,5 0-1 16,3 0 1-16,1 0-2 16,0 0 3-16,-1 0 0 15,0-2 1-15,-3-1-6 16,-1 3 6-16,0-1-1 15,-1 0 2-15,2-1-2 16,-3 2 0-16,0-3 0 16,-5 3 0-16,-1-5 2 15,-3 0-2-15,-2 1-1 16,-4-3 1-16,-4 1 0 16,-3 1 1-16,2 1-1 0,5 1 2 15,5 1-5 1,2 2 3-16,2 0 0 0,1 0-1 15,4 0-1-15,3 0 2 16,4 0 0-16,1 0 0 16,-2 0 0-16,-4 0 0 15,-7 0 0-15,-6 0 0 16,-7 0 2-16,-2 0-2 16,-6 0 0-16,-3 0-2 15,3 0 1-15,2 0-5 16,9 0 6-16,9-5 0 15,1 0-2-15,3 1 1 16,-7 4-1-16,-2 0 0 0,-3 0 1 16,-9 0 1-16,1 0 0 15,-4 0-2-15,2 0 4 16,-2-3-2-16,4-6 1 16,4 1 1-16,2-1-3 15,3-2 1-15,-1 3-1 16,-1 2 1-16,-1-2-2 15,0 2-3-15,7-1 3 16,2 1 0-16,2-1-2 16,-2 0 1-16,2-3 0 15,-2 0-3-15,4 1 0 16,2 1 4-16,2 2 2 16,3 3-4-16,1 1 3 0,0-1 1 15,1 1 0-15,2 0 0 16,0 0 0-16,3 1 0 15,2-4 0-15,0 1 0 16,1 0-1-16,0-2 1 16,-4 4-2-16,1-1 2 15,-3 1 0-15,-3 2-1 16,-2 0 0-16,-3 0 0 16,0 0-1-16,2 0 2 15,-1 0-1-15,3 0 1 16,-6 0 0-16,-4 0-1 15,0 0 0-15,-4-4 1 0,-1-3 0 16,-2 6 1 0,-5-2-1-16,-2 0 0 0,-5 3 1 15,0-2-1-15,0 0 0 16,0-1 0-16,-3-2 0 16,1 1 3-16,2-3-3 15,-2 1 0-15,0 2-2 16,-6-1 0-16,-3-1 0 15,-2 2 3-15,-2-1-1 16,1-2 0-16,-2 4 1 16,3-3-1-16,0 0 0 15,4 1 0-15,1-1 2 16,-2 2-1-16,1 0-1 16,-2 0 0-16,-4 2-2 15,1 0 2-15,-4 2-4 16,-4 0 4-16,-5 0-2 0,-2 0 2 15,-1 0 2-15,0 0-2 16,-1 0 0-16,-2 0 0 16,-2 0 0-16,-1 0-2 15,2 0 2-15,1 0-1 16,-3 0 1-16,-7 3 0 16,-3 5-1-16,-1-3 0 15,-2 1-2-15,3-3-1 16,2 2 1-16,-3 1-5 15,-1-1-1-15,1 1 3 16,-2 1 6-16,0 1-2 0,2 1 2 16,10-1 0-16,5 2 2 15,5 1-2-15,6-2 2 16,2 2-2-16,0-2 0 16,0 2-2-16,-2-3-1 15,1 2 0-15,-4-1 2 16,4-1-2-16,-5 1 3 15,3 1 0-15,5 0 2 16,0-2-2-16,6 1 0 16,0-2 0-16,2-1-1 15,2 3 2-15,0-4-2 16,3 4 1-16,-5 1-2 16,-4 0-1-16,-3 1 3 15,-4-3 0-15,-2 1 1 0,0 1-1 16,2-2 0-16,1 2-1 15,3 0 1-15,2-1 2 16,5 0-2-16,5 1-1 16,1 0 1-16,-2 2-5 15,-1-2 5-15,-2 2 0 16,2 0 0-16,5-3 0 16,3 1 0-16,4 0 1 15,7-3-1-15,11 0 3 0,8-2-3 16,12-2 0-1,7 2 0-15,8-1 1 0,3 0-1 16,2 0-1 0,2 1 0-16,-2 0-1 0,-1-1 1 15,0 3 0-15,-3-4 1 16,-1 2 0-16,4-1 2 16,0-1-2-16,5 2 0 15,4-5 0-15,0 2 0 16,4-2 0-16,-1 0 0 15,1 0 3-15,2 0-3 16,0 0 0-16,0 0 0 16,0 0 1-16,0 0-1 15,0 0 0-15,0 1-1 0,0 5 0 16,-2 7-1 0,-2 4 2-16,2 3 4 0,2 3-2 15,0 3 4-15,0 1-6 16,0 3 0-16,0 3 4 15,2 3-3-15,-1 6 0 16,4 1 3-16,-1 7 2 16,0 0 1-16,1 5-4 15,-1-4-1-15,4-3-1 16,2-2 1-16,-1-5-2 16,2 0-1-16,2 3 1 15,-1-1 2-15,1 2 0 16,-1 0-2-16,-1 1 1 15,-1-4 0-15,1 0-1 16,-2 2 3-16,1 0-2 0,-1 1 0 16,0 1-1-16,3-2-1 15,-3-6 1-15,1-1 0 16,2-5 9-16,-1 1-9 16,-1-2 0-16,2 0 1 15,-5 0 16-15,3 0-17 16,0-1 1-16,-3 0-1 15,2 2-1-15,2-4 1 16,-2-1 0-16,0-2 4 16,-2-2-3-16,3-3 3 15,-2-3-4-15,1-1 0 16,-1-5 1-16,-3 1 0 0,1 2-1 16,-1 0 2-1,-1 1-1-15,-1 2 0 0,0 0 2 16,-1-2-2-16,1-1 2 15,1-3 1-15,-1-3-3 16,-1 0 2-16,1-5-3 16,-2 3 0-16,1-1 1 15,1-2-1-15,-2 3 0 16,2 0 0-16,-1 4 1 16,1 2-1-16,0-3 0 15,-1 3 0-15,1-6 1 16,-1 1-1-16,1-2 0 15,0-3 0-15,-2 1 0 16,2 0-1-16,2 0 1 0,1 1 0 16,1 3 2-16,1-3-2 15,-2 3 0-15,3 2 0 16,-1-3 1-16,2 2-2 16,0-2 1-16,3-3 0 15,2 0 4-15,6-3-2 16,4 0-2-16,4 0 0 15,1 0 6-15,1-5-6 16,-1 1-1-16,0 1 1 16,-2-1-3-16,2 0 6 15,-4-2-3-15,3 0 4 16,1-2-4-16,0 2 0 16,1-2 0-16,-1 0 1 0,1 2-2 15,3 1 2-15,-2 0-1 16,1 2 1-16,-1 1-1 15,1 0 0-15,0 1 0 16,0 1 0-16,-3 0-1 16,0-2-1-16,-4 2 2 15,1 0-3-15,-2 0 3 16,1 0 3-16,1 0-3 16,3-2 0-16,1-1 2 15,2 0-2-15,2-1-8 16,-2 1 8-16,-3 1 3 15,-2 2-3-15,-5 0-7 16,-4 0 7-16,-3 0 3 16,-5 0 2-16,-2 0-5 0,-1 0 0 15,0 0 0-15,2 0 0 16,-1 0 0 0,4 0 1-16,-1 0-2 0,3 2 2 15,1 1-2-15,2-1 2 16,-3 3-1-16,0-3 0 15,-3 3-2-15,-1-4 2 16,0 1 1-16,-2-2 0 16,-3 0 0-16,-1 0 1 0,-4 0-2 15,-1 0 2 1,0 0-2-16,0 0 1 0,0 0 4 16,0 0 2-1,0 0 5-15,0 0 1 0,0 0-2 16,0 0-1-16,0 0 2 15,0 0 3-15,0 0 0 16,0 0-11-16,0 0 1 16,0 0-2-16,0 0-1 15,0 0 2-15,0 0-4 16,0 0 1-16,0 0 5 16,0 0-6-16,0 0 2 15,0 0-1-15,0 0 0 16,0 0-2-16,0 0-2 15,0 0 1-15,0 0 0 16,0 0-5-16,0 0 3 0,0 0 0 16,0 0-3-16,0 0 3 15,0 5-4-15,0 4 5 16,-9 3 3-16,-6 1 0 16,-3 2 2-16,-2-2-4 15,-3 0 3-15,2-2-2 16,-1-1 1-16,4-5 0 15,2-1-2-15,5-2 2 16,1-2 0-16,4 0 2 16,3 0-1-16,0 0-1 15,3 0 0-15,0 0 0 0,0 0 0 16,0 0 0 0,0 0 0-16,0 0 0 0,0 0 0 15,0 0 0-15,0 0 0 16,0 0-3-16,0 0-7 15,0 0-19-15,10-2-27 16,5-3-16-16,2 1 21 16,0-1-31-16,3 3-71 15,-2-1-90-15,-1 0-49 16,-4 0-102-16</inkml:trace>
  <inkml:trace contextRef="#ctx0" brushRef="#br0" timeOffset="-141316.21">17593 7048 424 0,'0'0'37'0,"0"0"63"0,0 0 38 15,0 0-106-15,0 0-22 16,-97 11 17-16,57 1-11 15,-1 1-9-15,3-2 2 16,2-2 2-16,8-3 1 16,6-1 3-16,6-3 9 15,10 1 3-15,3-3-11 16,3 0 5-16,0 0-18 16,0 0-3-16,0 0-1 15,11 0 1-15,3 0 7 0,6 0-2 16,4 0 1-16,1 0-4 15,6 0 0-15,2-5-2 16,3-4 0 0,-3 1-3-16,-6 2 0 0,-11 2-7 15,-12 2 1-15,-4 2 3 16,0 0-13-16,-14 0 15 16,-14 4 4-16,-7 6 2 15,-2-3-1-15,2 1 12 16,9-3 11-16,8-3-3 15,9-1-5-15,6-1-4 0,3 0 0 16,0 0-11 0,4 0 3-16,22-3-4 0,9-8 4 15,8-2-4-15,1-1-1 16,-4 2-11-16,-7-1 10 16,-6 4-1-16,-9 1 3 15,-9 3 3-15,-6 4 1 16,-3 1 9-16,0 0-5 15,-12 0-8-15,-14 1-3 16,-6 12-73-16,-1-2-168 16,3 0-374-16</inkml:trace>
  <inkml:trace contextRef="#ctx0" brushRef="#br0" timeOffset="-139710.29">8463 13542 555 0,'0'0'28'16,"0"0"49"-16,0 0 87 0,0 0-90 16,0 0-34-1,0 0 2-15,0 0 20 0,31-25-8 16,27 13 0 0,25-5-25-16,22-5-9 0,16-2-5 15,9 0-14-15,-6 5 3 16,-11 3-8-16,-19 5 3 15,-17 9-40 1,-21 1-137-16,-19-2-283 0</inkml:trace>
  <inkml:trace contextRef="#ctx0" brushRef="#br0" timeOffset="-139448.81">9119 13278 843 0,'0'0'33'0,"0"0"-32"16,0 0-1-16,0 0-15 16,0 0 15-16,0 0 9 15,106-1-7-15,-36 7 8 16,8 2-7-16,-5 5-3 16,-9 2 0-16,-16 9-1 15,-25 8-5-15,-23 16 5 16,-22 17 1-16,-55 18 1 15,-37 21 0-15,-34 14-1 16,-18 13-6-16,-5 1-93 16,1-11-243-16</inkml:trace>
  <inkml:trace contextRef="#ctx0" brushRef="#br0" timeOffset="-131509.04">30339 7681 237 0,'0'0'7'0,"0"0"4"15,0 0 52-15,0 0-3 16,0 0-55-16,0 0 45 16,-3-4 4-16,3 4 7 15,0 0 8-15,0 0 2 16,0 0-3-16,0 0 1 16,0 0-21-16,0 0-6 0,0 0 0 15,1 0-11-15,9 0-8 16,5 0-1-16,12 0 20 15,5 0-12-15,2 0-21 16,-1 0-1 0,-5 0-3-16,-1 0-5 15,0 0 0-15,1 0 2 0,5 0 0 16,4 0 3-16,5 0-1 16,0 0-1-16,-2 0 2 15,-5 0-5-15,-6 0-2 16,-4 0 2-16,1 0 2 15,-2 0 2-15,-2 0-3 16,-3 0-1-16,-1 0 4 0,0 0-1 16,3 0-1-1,1-3 3-15,7 3 0 0,7-5-5 16,10 4 7-16,5-1 4 16,5 1 11-16,-1 1-22 15,-10 0 0-15,0 0 0 16,-6 0 0-16,-5 0 0 15,0 0 2-15,-4 0-1 16,0 0 1-16,0 0-2 16,3 0 0-16,5 0 4 15,3 0 0-15,2 0-4 16,3 0 0-16,-2 0 0 16,-3 0 3-16,-4 0-3 15,-5 0 0-15,-5 0 1 0,-2 0-1 16,-5 0-1-1,6 0-1-15,7-4 2 0,6 0 0 16,7 1-2-16,6 1 1 16,0 2 1-16,-5 0 0 15,-8 0 1-15,-11 0-1 16,-7 0 0-16,-8 0 1 16,-3 0-1-16,-4-1 1 15,1-2 4-15,-3 0-3 16,5 1-1-16,-2-1-1 15,2 1 1-15,3-1-3 16,-3 2 2-16,-1-1 0 16,-4 2 2-16,-1 0-2 0,-3 0 1 15,0 0 4-15,0-1 8 16,0 1 5-16,0-2-3 16,0 2 7-16,0-2 0 15,0-2-2-15,0-4 1 16,0-3-21-16,0-3 1 15,0-1 3-15,0-4-3 16,0-4-1-16,0-3 3 16,-4-6-1-16,-2-4 0 15,0-5 1-15,1-3 0 16,-2-2-2-16,2 1 0 16,2 0-2-16,0 0 2 0,2-5-1 15,-1 1 1 1,-1-2-1-16,0 2 0 0,-1 2 2 15,-5 2-1-15,2 1 1 16,-4-1-2-16,-4-2-3 16,2 3 3-16,-5-1-1 15,0 2-1-15,2 3 0 16,-1 3 2-16,4 3 0 16,1 0 2-16,-2-1-2 15,2 0 1-15,2-1-1 16,0-3 1-16,-1-2-1 15,-1-2 1-15,2-4 0 16,1 0-2-16,-3 0 1 0,3-4 0 16,0 0 1-1,-4 0-1-15,1 0-1 0,-2 5 1 16,-4 1 0 0,2 3 0-16,1-3 0 0,-3-2 1 15,5-3-1-15,-2-3 0 16,1-3-3-16,5-2 3 15,-3-3-1-15,3 1 0 16,0-1 2-16,-1 1-2 16,1 2 1-16,0 1 0 15,-1 6-1-15,2 2 1 16,-2 6 0-16,2 4-1 0,-2 7 2 16,1 0-2-1,3 6 1-15,-4-3-2 0,2-3-1 16,1 3 3-16,0 0-1 15,0-2 1-15,1-1-1 16,2-6 1-16,-2-1-1 16,1 0 1-16,1 2-1 15,1 7 1-15,0 7-1 16,3 7 0-16,-1 5-1 16,-1 5 1-16,1 0 0 15,-1 1-2-15,0 2 3 16,1 2-4-16,-1-1 3 15,1-1 1-15,-2-3 0 16,-2 0 0-16,2-1 0 16,-1 0 0-16,-2 0-1 0,-6 2-2 15,-9 1-2-15,-8 2-14 16,-13 2-3-16,-12 0 18 16,-6 0 3-16,-7 0-12 15,-2 2 11-15,1-1-2 16,2-1 3-16,4 0 0 15,4 0 1-15,1 0 0 16,3 0 0-16,2-1 1 16,3 1-2-16,1 0-3 15,-4 0-1-15,-2 5-1 0,3 4-2 16,1-4 3 0,8 1 5-16,3-4-4 0,3 0 3 15,2-1-1 1,0 1 1-16,-1 0-1 0,-1 1 2 15,-5 0-2-15,-3 2-4 16,-3-3-9-16,-1 2-2 16,-1-1 0-16,1 2 4 15,3-5 2-15,3 0 3 16,2 0 5-16,5 0 0 16,-3 0 3-16,2 0 4 15,1 0-4-15,-1 0 0 16,0-3 0-16,0 1 0 15,0 2-1-15,0 0-4 16,1 0-6-16,2 0 4 16,3 2-2-16,4 1 8 0,3-3 0 15,4 3 1-15,-2-3 0 16,0 0 0-16,-6 0 1 16,-6 0-2-16,-3 0 1 15,-5 0 0-15,-1 0-1 16,-3 0 1-16,0 0-2 15,-1 2 2-15,1 0 0 16,4 0 0-16,3 0 0 16,4-1 0-16,3 1 0 15,1-2 1-15,0 0-1 16,-1 0 0-16,-4 0 0 16,-2 3-1-16,-5 0 1 15,2 1 0-15,0-1 0 0,0-1 0 16,4 3 0-16,4-5 1 15,4 2 0-15,0-2-1 16,-4 0 0-16,0 0 0 16,-7 0 0-16,-9 0 0 15,-6 0 0-15,-13 0 0 16,-6-4-5-16,-4 0 4 16,0-2 1-16,3-4-6 15,5 1-62-15,4-3 63 16,2-2 5-16,-1 0-8 15,3 0 7-15,-1-2 0 16,3 2 1-16,-2 3-1 0,3-1 1 16,-2 1 1-16,2 3 0 15,3-2-2-15,1 1 2 16,5 3-1-16,3-3 0 16,2 4 0-16,5-3 0 15,1 4 0-15,2 2 2 16,0 2-2-16,2 0-1 15,-1 0 0-15,1 0 1 16,-2 0 0-16,4 0-1 16,-1 0 0-16,-2 0 1 15,1 3 0-15,-2-1 0 0,2-2 0 16,-2 0 0 0,2 0 1-16,0 0-1 15,-5 0 0-15,-6 0 0 0,-3 0 0 16,-7 3 0-16,-2 0 1 15,1 0-1-15,-2 1 0 16,2-4 1-16,-2 0 0 16,0 0-1-16,0 0 0 15,0 0 0-15,-5 0 2 16,-3 0-2-16,-4 0-2 16,3 0 2-16,5 2 0 15,0 0-2-15,6-2 2 16,2 1 0-16,3-1-1 15,2 0 0-15,6 0 1 0,1 0 2 16,3 0-2-16,2 0 1 16,-5 0-2-1,0 6 2-15,-3 3-3 0,-2 0 4 16,5 0-2-16,4-3 0 16,5 1 1-16,6-1-2 15,7-4 1-15,3 0 0 16,3 0 1-16,-1 1-1 15,3-2 0-15,-3 1 0 16,0 3 0-16,-4-2 0 16,-5 1 0-16,-1 1-1 15,-5-1 1-15,-3-1 0 16,-3 0 1-16,4-2 1 0,-1-1-2 16,3 2-2-1,0-2 2-15,-1 1-1 0,-1-1 1 16,-3 4-1-16,-4-3 1 15,-3 2 0-15,2-1 0 16,-1-1 0-16,1-1-1 16,0 0 2-16,1 0-1 15,2 0 0-15,-2 0 0 16,2 0 0-16,1 0 0 16,-2 0-1-16,-3 0 1 15,1 0 0-15,1 0 2 16,0-1-2-16,3-1 1 15,4 1-1-15,0-1 0 16,4 1 0-16,4 0 0 16,4-2 0-16,3 3 0 0,5-1 2 15,3-1-2-15,4 2 0 16,2-1 0-16,3 1 0 16,0 0 3-16,0 0-3 15,0-2 5-15,0-1-5 16,0 2 0-16,0-1 1 15,0-3-1-15,0 2 0 16,0-1 0-16,0 2 0 16,-1-3 0-16,1 2 0 15,-2-2 0-15,2 3-1 0,0 0 1 16,-1-1 0-16,-1 0 0 16,1 1 1-16,1-1-1 15,-2 0 0-15,1 0 0 16,1 1 0-16,-3-1 0 15,3 1 0-15,-2 1 0 16,1-1-2-16,-1 1 2 16,2 1 0-16,-1 0 1 15,1 0-2-15,0 0 1 16,-3 0 0-16,3 0 0 16,-3 0-5-16,-1 0-1 15,-4 0 5-15,-3 0 1 16,0 1 0-16,2 1 0 15,0-1 0-15,0 1 0 0,1 0 0 16,1-1 1-16,-2 1-1 16,-1 0 0-16,-1 2 0 15,-4-1 0-15,0 2-1 16,-9 0 1-16,-8-1 0 16,-6 2 0-16,-6-1 0 15,-1-2-1-15,-3 1 1 16,0 1 0-16,-5-1 0 15,-4 0-2-15,-4-1 2 16,-5 0 0-16,-4 0 1 16,-9-3-1-16,-1 0 1 15,2 0-1-15,3 0 0 16,10 0 1-16,4 0 0 0,-2 0-1 16,-3 0-1-1,-7 0 1-15,-3 0 2 0,3 0-2 16,8 0 0-16,12 0-1 15,9 0 0-15,5 1 1 16,-2 2-1-16,-2-3 1 16,4 0-1-16,2 0 2 15,9 0-1-15,4 0 0 16,3 0 0-16,3 0-1 16,-1 0 1-16,-1 0-5 15,1 0-3-15,-2 1 0 16,3 4 5-16,0-1 2 15,8 0 1-15,2 0-1 0,4-3 1 16,1 1-6-16,0-2 1 16,-2 0-9-16,-2 1-4 15,-5-1 9-15,0 0 3 16,-4 0-3-16,1 0 2 16,-2 0 7-16,5 0-1 15,-1 0 1-15,3-4 0 16,-1 0 0-16,1 1 0 15,4-1 1-15,-2 1-1 16,2 2 0-16,2-2 0 16,-2 0 0-16,3 2-1 15,-2-2 1-15,2 2 0 16,0-1 1-16,0 1-1 16,2-1 0-16,-2 1 0 0,1-2 1 15,-1-1-1-15,-1-1 0 16,3 0 0-16,-2-2 1 15,0 1-1-15,0 0 0 16,0-1 0-16,-1 1 1 16,3 4-1-16,-2-2 0 15,3 3 2-15,-2-1-2 16,2-1 0-16,0 0 0 16,-1-2 1-16,1-1-1 15,-2-1 0-15,1 0 0 16,-3-1 0-16,1 3 0 15,-3-1 0-15,0 3-3 0,-3 0 2 16,-3 3-3-16,0 0 2 16,-1 0 2-16,-1 0 0 15,3 0 0-15,0 0 0 16,2 0 0-16,-4 0-1 16,0 0 1-16,-2 0 0 15,-2 0 0-15,-1 0 1 16,0 0-1-16,-2 0 0 15,-2 0 0-15,-2 0-1 16,-6 0-1-16,-3 3 2 16,-4-3 0-16,0 0 0 15,0 0-1-15,1 2 1 16,-3-2-1-16,2 1-1 0,-2 2 0 16,3 1 0-1,0 0 2-15,1 2-4 0,0-1 4 16,4 1-1-16,4-3 1 15,5 1 0-15,2-2 0 16,3 0 0-16,0-1 0 16,-1-1 0-16,0 0 0 15,0 0 0-15,-2 0 0 16,1 0-1-16,0 0 1 16,1 0 0-16,2 0-1 15,1 0 0-15,-3 0 1 16,2 0 0-16,1 0 1 0,-5 0-3 15,1 0 3-15,-5 0-1 16,-1 0 0-16,-4-1 1 16,0-2-2-16,-6 0 1 15,-8 1-1-15,-8 1-1 16,-7 1-8-16,-2 0 3 16,4 0 7-16,1 0 0 15,1 0 2-15,2 0-2 16,1-4-3-16,0 0 0 15,2-2-1-15,-5 1-37 16,2 0 41-16,6 2 0 16,4 3 26-16,8 0-20 15,1 0-6-15,3 3 0 16,2 5-1-16,5-2-3 16,4-1 3-16,3-2 1 0,4-3 0 15,1 0 0-15,-4 0 1 16,0 0-2-16,-4 0-2 15,-2 0 3-15,2 0 0 16,-7 0-2-16,-3 0-4 16,-3 0-2-16,-1 0-2 15,-1 0 8-15,1 0 0 16,-1 0 2-16,3 0 0 16,5 0-1-16,1 0 1 15,0 2 0-15,-4-1 1 16,-7 1-3-16,-7 0-6 15,-3-2-2-15,0 0 10 0,5 0 3 16,6 0 0-16,-1 0-3 16,0 0 0-16,3 1 0 15,2-1 0-15,3 0 0 16,4 0 0-16,-3 0 0 16,-6 0 0-16,-7 0-1 15,-4 0 1-15,3 0 2 16,2 0-2-16,5 0 1 15,-1 0-2-15,-1 0 1 16,1 0-1-16,-4 1-2 16,5 3 0-16,-1 0 2 15,6-1 1-15,0 4 0 16,4-5 0-16,-3 2 2 16,-4 0-2-16,-4 0 0 0,-5 2 0 15,-2-2-1-15,-1 1 1 16,-2 0 0-16,-2-2 0 15,-4 1 1-15,-2 1 0 16,0-1-1-16,1 2-1 16,2 1 1-16,6 1 0 15,-2 3 2-15,-7 0-2 16,-7 3-1-16,-6-3 1 16,-2 0 0-16,3-1 1 15,-2-2 2-15,-1 2-2 16,-6 0-2-16,-3 2 1 15,-2 0 0-15,1 1 3 0,-2-1-3 16,-6 1 0-16,-2 0 2 16,0 1-2-16,7 1 3 15,10 4 10-15,7 1-9 16,6-1-3-16,5 1-1 16,3-5 1-16,9 1-1 15,2-3 0-15,9-2 0 16,4 1 1-16,6-3-1 15,2 1 0-15,1 0-1 16,4 0 1-16,-2-1 0 16,1 2 1-16,-4-2-1 15,-3 2 1-15,-6-1-1 16,-5 0 1-16,-8 4-1 16,-4 0 1-16,-4 4-1 15,5-3 1-15,4-2-1 16,12-3 3-16,11-4-3 0,10 1 3 15,5-2-3-15,2 4 1 16,0 3 9-16,3 1-1 16,8-1 10-16,1 4-1 15,1-1-5-15,-2 4-5 16,-1 3 1-16,2 4 0 16,0 1 12-16,1 4-13 15,1 3-4-15,1 4 4 0,0 2 2 16,1 4-5-1,1-2 1-15,3 0-5 0,0-1 4 16,-2-3-3-16,0 0 2 16,-3-1 6-16,4-1 17 15,0 1-7-15,1-3-5 16,2 3-11-16,2-1 7 16,-3 6-11-16,0 11 3 15,-2 2-1-15,-2 6-1 16,-1-3 1-16,-1-5-1 15,1-4 0-15,-2-2 3 16,-1-2-4-16,4 0 3 16,-3-3 1-16,-2-1-1 15,5 0 2-15,-4-1 0 16,2 0 0-16,-1 1 2 16,-4-2-2-16,3 0-1 15,-1 0-2-15,2-5 1 0,-2 2 0 16,0-5 0-16,1-1 0 15,-2 1 1-15,0-3-4 16,-3 1 4-16,1 1 1 16,-1 3-3-16,2 1 5 15,-3 5-5-15,2 2 0 16,1 0 1-16,0 1 0 16,-3-7-3-16,1-4 0 15,-1-6 0-15,-3-3 0 16,-1 0 1-16,0-2 0 15,0 1 8-15,0 3-7 16,-1-2 0-16,3 2-1 0,2 0 3 16,-3-2 1-16,2 0-3 15,-1-4 5-15,-1-4-1 16,3-3-5-16,-2-2 1 16,1-2 0-16,-1-1-2 15,-1 1 5-15,2 0-4 16,1 3 0-16,2-1 0 15,3 0-1-15,2-2 0 16,2-2 2-16,5-1-1 16,3-1 3-16,4-1-2 15,3-2 5-15,2 0-3 16,2 0-4-16,-1 0 0 16,0 0-1-16,4 0 2 0,3 0-3 15,4 0 2-15,4-5 0 16,2 0 1-16,0-2-1 15,-4 4 1-15,-8-1-2 16,-4 4 2-16,-7 0 0 16,-4 0-1-16,-5 0 0 15,-4 0 0-15,1 0 0 16,1 0 0-16,1 0 0 16,1 3 0-16,2-2 0 15,3 2-1-15,1 0 2 0,-2-1 1 16,-2 1-2-1,-2 1-1-15,-7-4 1 0,1 3 1 16,-5-1-1-16,-1 1 0 16,-1-2 0-16,3 0 0 15,-3 2 1-15,2 1-1 16,-1-1 0-16,3-1 1 16,1-1 0-16,2 2-1 15,4 0 0-15,2 2-1 16,-1 0 1-16,1-1 0 15,-2 0 0-15,-1-1 0 16,-4 0 0-16,3-1 0 16,0-1 0-16,1-1-1 15,1 0 1-15,1 0 0 16,-5 0 2-16,5 0-1 16,0 0-1-16,-3 3 0 0,3-1 0 15,-2 3-2-15,2-1 2 16,0-2 0-16,-2 4 0 15,1-3 0-15,-5-2-1 16,-2 2 1-16,3-1 0 16,-1-2 2-16,5 1-2 15,-4-1-2-15,-1 1 2 16,-1 2 1-16,-2 0-1 16,-2-1-1-16,2 0-1 15,0 1 2-15,0-1 0 16,0-2 0-16,3 2 1 15,-3 1-1-15,2-3 2 0,0 0-3 16,0 0 2-16,-1 0 0 16,0 2-1-1,1-2 0-15,1 1 1 0,0-1 0 16,-3 0 4-16,3 2-1 16,-3-2-2-16,-2 0 4 15,2 1-3-15,-3-1 2 16,0 0 4-16,0 0 6 15,-1 0 3-15,-4 0-7 16,1 0-1-16,-2 0 3 16,0 0-7-16,0 0 4 15,1 0-6-15,-1 0-4 0,0 0 0 16,4 0-12 0,4-3-93-16,1-14-241 0</inkml:trace>
  <inkml:trace contextRef="#ctx0" brushRef="#br0" timeOffset="-129638.37">17081 11925 283 0,'0'0'266'15,"0"0"-194"-15,0 0 79 16,0 0-71-16,0 0-41 16,0 0 8-16,0 0-5 15,-33-49-15-15,19 45-15 16,-5 4-3-16,-3 0-6 16,-2 0 4-16,-1 0-4 0,5 0 10 15,0 5 0-15,5 2-5 16,4 2 0-16,5 2-4 15,3 3 2-15,3 3 1 16,0 5 5-16,0 4-3 16,0 3 5-1,6 4 0-15,6 4 2 0,0 1-1 16,-1 2 2-16,-1 1 3 16,2 1-8-16,-1-2-2 15,-1-1 2-15,2-2-8 16,0-1 4-16,3-5-1 15,-3-2 2-15,1-7-4 16,-4-4-5-16,0-4 1 16,-1-7-1-16,0-2 0 15,4-5-2-15,8-3-14 16,3-14-53-16,0-9-99 0,-5-3-132 16,-11-3-130-16</inkml:trace>
  <inkml:trace contextRef="#ctx0" brushRef="#br0" timeOffset="-129421.48">16957 12173 276 0,'0'0'130'15,"0"0"-57"-15,0 0 111 16,0 0-36-16,0 0-107 16,0 0-2-16,14-5 35 15,14 5-18-15,-1-1-18 0,0-1-10 16,-4 0-12-16,-3 1-7 15,-4-1-8-15,-4 2-1 16,-5 0 0-16,0 0-36 16,-3 0-129-16,1 0-315 15</inkml:trace>
  <inkml:trace contextRef="#ctx0" brushRef="#br0" timeOffset="-127675.42">30515 8196 87 0,'0'0'24'0,"0"0"59"16,0 0 6-16,0 0-16 16,0 0 29-16,0 0 19 15,-14-38-19-15,14 37 16 16,0 1-37-16,0-1-15 16,0 1-16-16,0 0 7 15,0-3-7-15,21-1-28 16,22-2-2-16,26 1-8 15,20-1-7-15,7 5-1 16,-4 1-4-16,-8 0-1 16,-19 0-1-16,-11 0 2 15,-12 2-1-15,-9 1-1 0,-3-1 2 16,-1-1 0 0,4-1 2-16,4 0-1 0,2 0 1 15,-1 0 0-15,-3 0-2 16,1 0 1-16,-3 0 0 15,-5 1 0-15,-7 3 0 16,-8-2-1-16,-7 1 0 16,-6-3 0-16,0 2 0 15,0-2 2-15,2 3-2 16,-1 4 0-16,1 3 7 16,3 5-2-16,-2 5 6 15,1 2 0-15,3 7 2 0,1 3-5 16,-1 2 2-1,2 9 15-15,0 5-15 0,-1 5-3 16,-1 6 7-16,3 4 0 16,4 2-3-16,7 3 2 15,4 2-4-15,1 1 0 16,2 1-5-16,-1-1-3 16,-6-1 1-16,-5-2-2 15,-4-2 2-15,-8-7-2 16,-1-9 0-16,-3-6 0 15,0-10 3-15,0-8-3 16,0-6 5-16,0-6-4 16,0-2-1-16,0-7 3 0,0-3 2 15,0-2 3 1,0 0 5-16,0 0 1 0,0 0 7 16,0 0-3-16,0 0 5 15,0 0 3-15,0 0 1 16,0 0-6-16,0 0-6 15,0-7-12-15,0 0-3 16,0 1-25-16,-1 6-76 16,-13 0-104-16,-13 0-379 15</inkml:trace>
  <inkml:trace contextRef="#ctx0" brushRef="#br0" timeOffset="-127170.99">32468 9738 614 0,'0'0'355'16,"0"0"-309"-16,0 0 26 15,0 0-20-15,0 0-33 16,0 0 12-16,-65 79 29 16,42-28-30-16,-2 8 2 15,0 3-6-15,-4 5-4 16,3 0-4-16,-6 0 0 16,-1-1-2-16,4-6-4 15,0-7-2-15,6-8-1 16,6-7 1-16,1-9 1 15,4-7-9-15,2-8-2 0,3-9 1 16,4-2 0-16,2-3-2 16,-1 0-21-16,-1-11-54 15,-3-19-73-15,-1-10-277 16</inkml:trace>
  <inkml:trace contextRef="#ctx0" brushRef="#br0" timeOffset="-126371.2">31931 9668 691 0,'0'0'73'0,"0"0"22"15,0 0-8-15,0 0-25 16,0 0-12-16,0 0-20 15,8 19 24-15,4 4 6 16,3 2-30-16,4 2-8 16,-1 0-12-16,1 1 2 15,1-1-10-15,-2 0 5 16,-1-1 0-16,3-4-5 16,-2-2-2-16,-8-3 0 15,2-5 0-15,-6 0 2 16,-1-3 0-16,-1-4-2 15,-1 0 1-15,-3-4-1 0,0 0 2 16,2-1-2-16,-2 0 0 16,0 0 0-16,0 2 0 15,1-1 0-15,-1 2 2 16,3-1-2-16,0-2 0 16,0 2 0-16,0-2 0 15,-2 3 0-15,1-3 0 16,-1 3-2-16,3 0 1 15,-3 0 0-15,2 2 0 16,2 0-1-16,-1-2 2 0,0-1 0 16,-2 0 0-16,-1-2-1 15,-1 3 1-15,0-3-3 16,2 0-1-16,-2 2-4 16,1 1 0-16,-1 2 5 15,2-1-3-15,-2-1 0 16,1 1 5-16,1 0 1 15,-1-1 0-15,-1-3 0 16,2 0 0-16,-2 0 3 16,0 0-2-16,0 0-1 15,0 0 2-15,0 0-2 16,0 0 0-16,0 1-4 16,0 1 3-16,0-1-1 15,0-1 3-15,0 1-1 0,0-1 2 16,0 1-1-16,0-1 1 15,0 0-2-15,0 4-1 16,0-3 0-16,0 3 1 16,0 0 0-16,0 1 1 15,0-2-1-15,0-2 0 16,0-1 0-16,0 0 0 16,0 0 2-16,0 0-1 15,0 0-1-15,0 0 0 16,0 0-1-16,0 0-107 15</inkml:trace>
  <inkml:trace contextRef="#ctx0" brushRef="#br0" timeOffset="-109629.18">25685 12173 768 0,'0'0'78'15,"0"0"36"-15,0 0 35 16,0 0-69-16,0 0-7 16,0 0-21-16,0 0-5 15,-72-61 2-15,36 61-34 16,-13 0-6-16,-14 10 1 16,-8 11-7-16,-4 6 5 15,2 4-5-15,13 3-1 16,14 2-2-16,18 3-1 15,19-3-1-15,9-6-7 16,21 0 7-16,25-6 1 0,17-3 2 16,16-2-3-1,4-2 2-15,-1 1-4 0,-7 0 0 16,-14-1-9-16,-15-1 4 16,-16-1 8-16,-11 0-5 15,-12 0 3-15,-7 2 1 16,0 2 2-16,-21 1 2 15,-12 2 7-15,-11-3 3 16,-9-2 12-16,-8-3-9 16,-5-4-3-16,2-6 1 15,1-4-6-15,8 0 4 16,15-4-11-16,13-14 0 16,18-6 0-16,9-5-67 0,39-5-95 15,17-2-143 1,11 2-539-16</inkml:trace>
  <inkml:trace contextRef="#ctx0" brushRef="#br0" timeOffset="-109261.47">26056 12550 1078 0,'0'0'40'16,"0"0"-5"-16,0 0 54 15,0 0-28-15,-16 72 3 16,16-30-6-16,0 8-13 15,0 4-10-15,1 0-26 16,1 5 0-16,-2 1-1 16,0-4-8-16,0-5 0 15,-2-7-18-15,2-7-72 16,0-15-81-16,14-16-156 0</inkml:trace>
  <inkml:trace contextRef="#ctx0" brushRef="#br0" timeOffset="-108722.03">27786 11643 898 0,'0'0'55'0,"0"0"-20"15,0 0 40-15,-119-13-60 16,64 37-5-16,-7 11 5 15,6 11 12-15,7 7-15 16,8 8-9-16,8 1-3 16,11-4 1-16,12-5-1 15,10-7 0-15,6-9-26 16,24-5 26-16,10-7 4 16,6-5-4-16,-1-5 0 15,-2-2 0-15,-9-5-4 0,-5 1 4 16,-10-1 0-16,-3 0 1 15,-3 3 3-15,0 1-2 16,-4 8-2-16,-3 4 4 16,-3 2 2-16,-3 4 1 15,0-1 3-15,-17 1 1 16,-7-5-8-16,-4-3 9 16,-8-5-1-16,-7-5 2 15,-6-8 2-15,-5-4-5 16,5-7-8-16,13-16-2 15,24-5-7-15,17-7-84 16,45-6-346-16</inkml:trace>
  <inkml:trace contextRef="#ctx0" brushRef="#br0" timeOffset="-108428.33">28126 12173 642 0,'0'0'436'0,"0"0"-435"15,0 0 50-15,0 0 57 16,-85 107-56-16,55-65-4 16,11 2-9-16,12-1-19 15,7-2-20-15,12-7 0 16,26-13-30-16,15-12 11 16,9-9 1-16,1-9-14 15,-11-16 11-15,-16-7 20 0,-14-5 1 16,-14-8 12-1,-8-4-8-15,-27 3 17 0,-25 3-17 16,-24 8-3-16,-21 10-1 16,-17 4-8-16,-3 0-81 15,4 0-237-15</inkml:trace>
  <inkml:trace contextRef="#ctx0" brushRef="#br0" timeOffset="-105196.39">25594 13864 692 0,'0'0'363'0,"0"0"-349"15,0 0-3-15,-99 19 88 0,75-2-31 16,-4 9-11-16,1 13 0 16,6 14-5-16,5 12-6 15,13 8-2-15,3 0-13 16,18-1-14-16,16-6-6 15,11-8-3-15,10-11-6 16,8-14 4-16,4-12 1 16,-1-14-7-16,-7-7 0 15,-11-11-1-15,-15-18-1 16,-13-12-1-16,-18-11 2 16,-2-11 1-16,-31-9-1 15,-18-1-10-15,-13 4 10 16,-6 15 0-16,0 15-5 0,9 13-12 15,16 13-23 1,23 9-23-16,20 4-44 0,17 2-124 16,39 10-205-16</inkml:trace>
  <inkml:trace contextRef="#ctx0" brushRef="#br0" timeOffset="-104698.91">27931 13668 925 0,'0'0'30'0,"0"0"17"16,-92-15 63-16,45 21-47 0,-7 24 3 16,2 16 11-1,9 15-20-15,12 9-19 16,13 7-11-16,15 1-3 15,3-3-12-15,27-5 8 0,16-11-17 16,12-12 0 0,6-18-1-16,4-14-1 0,-4-15 0 15,-5-3-1-15,-8-24 1 16,-11-16 5-16,-13-13-5 16,-13-18 2-16,-11-14-3 15,-5-11 1-15,-31 0-2 16,-17 15-3-16,-16 20-10 15,-8 31-26-15,-4 24-59 16,5 9-109-16,2 11-790 16</inkml:trace>
  <inkml:trace contextRef="#ctx0" brushRef="#br0" timeOffset="-49907.12">25325 6752 90 0,'0'0'810'0,"0"0"-788"15,0 0 8-15,-51-73 49 16,23 48-26-16,-10-3-6 15,-14 4 4-15,-16 1-1 16,-14 5-20-16,-21 4-10 16,-10 6-8-16,-15 6-5 15,-8 2 7-15,-1 8-9 16,-1 15 0-16,8 10 2 0,11 7-7 16,9 7 0-1,11 8 0-15,8 7 0 16,6 11-2-16,8 8 2 0,5 8 0 15,5 2 2-15,3 0 4 16,0 3-2-16,1-1 0 16,3 0-3-16,4 0-1 15,7 2 0-15,8-1 1 16,8 0-1-16,3 3-2 16,5 2 2-16,1-2 0 15,2 0 0-15,4-4 2 16,2-3-4-16,1 1 5 15,0-1-3-15,3-1 1 16,-1-4 1-16,4-2-1 16,0-6-1-16,2 2 0 15,6-4 0-15,-1 1 0 0,0 1 0 16,2-5 1-16,-3-3 0 16,0-5-2-16,0-1-1 15,3-2 2-15,0 0 2 16,0-3-2-16,19-2 1 15,5-3-4-15,4 1 3 16,5-2 0-16,-2-2 2 16,2 1-2-16,0-1 0 15,0-1 4-15,1 0-4 16,8-6 0-16,12-4 2 16,11-3 0-16,17-9 3 0,12-7 0 15,18-9-5 1,13-6 1-16,11-5 3 0,14 0 1 15,3-2-2-15,3-9 1 16,4-3-2-16,-5-5-1 16,2-1-1-16,0-3 0 15,-2-6 0-15,4-1 0 16,-2-3 1-16,-2-3-1 16,5-6 3-16,-7-5 2 15,-2-5-5-15,-6-6-1 16,-14-3-4-16,-10-4 3 15,-13-7 1-15,-12-1 1 16,-10-4 2-16,-11-1 0 0,-9-6-1 16,-6-6-1-1,-8-5 2-15,-5-4-4 0,-3 0-5 16,-8 7 7-16,-5 0-1 16,-6 5 0-16,-7 0-1 15,-6 0 1-15,-3 0 1 16,-6-4 0-16,-3-2 0 15,0-6-2-15,-9-5 1 16,-8-3 1-16,0 0 0 16,-4 5-1-16,1 4 1 15,0-2 1-15,-3 7-1 16,-1-2 0-16,-4 4 2 16,-5 1-2-16,-10 1 0 15,-8 1 2-15,-11 2 0 0,-13 6-4 16,-16 6-1-1,-11 5 2-15,-12 5 0 0,-15 0 0 16,-14 3-7-16,-25 9-18 16,-29 8-8-16,-36 13-40 15,-38 19-7-15,-38 12-8 16,-31 21-10-16,-18 24-153 16,0 18-147-16</inkml:trace>
  <inkml:trace contextRef="#ctx0" brushRef="#br0" timeOffset="-47893.28">5102 3488 753 0,'0'0'207'15,"0"0"-204"-15,0 0 46 16,0 0 40-16,0 0-38 16,0 0 0-16,0 0 7 15,0 0-28-15,-76 1-24 16,41 40 5-16,-6 11 10 15,1 7 5-15,4 0 0 16,2-3-9-16,10-5-5 16,0-8 0-16,5-10-11 15,7-7 3-15,0-11-4 16,9-8-2-16,-3-5-18 0,0-2-45 16,-9 0-69-16,-6-19-203 15</inkml:trace>
  <inkml:trace contextRef="#ctx0" brushRef="#br0" timeOffset="-47667.03">4494 3546 936 0,'0'0'17'0,"0"0"-1"16,0 0-16-16,0 0 83 15,0 0 3-15,116 80-1 16,-64-40-44-16,5 1-15 15,3-2-18-15,-2-4-6 16,3-6-2-16,-1-7 0 16,-5-5-23-16,-6-10-63 15,-13-7-146-15,-14 0-451 16</inkml:trace>
  <inkml:trace contextRef="#ctx0" brushRef="#br0" timeOffset="-47425.8">5037 3537 377 0,'0'0'505'0,"0"0"-481"0,0 0 108 16,0 0-14-16,-99-20-67 16,77 43-20-16,1 12 0 15,3 8-24-15,2 9-3 16,4 2-4-16,3-4-10 15,6-4-41-15,3-10-111 16,0-7-233-16,0-12-256 16</inkml:trace>
  <inkml:trace contextRef="#ctx0" brushRef="#br0" timeOffset="-47236.85">4524 3671 834 0,'0'0'13'0,"0"0"2"16,0 0 63-16,0 0 33 15,94 16-6-15,-39-15-25 16,9-1-33-16,6 0-34 16,3 0-13-16,2-9 0 15,2-7-39-15,-4-1-87 16,-8-1-243-16</inkml:trace>
  <inkml:trace contextRef="#ctx0" brushRef="#br0" timeOffset="-46149.41">7402 5735 447 0,'0'0'97'0,"0"0"-38"0,0 0 66 16,0 0-36-1,0 0 10-15,0 0-11 0,21 47-17 16,-7-21-34-16,5 5 18 16,4 4-21-16,12 3-11 15,5 1-6-15,5 2-8 16,3 0-5-16,-5-4 3 15,-3 0-7-15,-8-1 2 16,-6-1-1-16,-4-5-1 16,-3-3 0-16,-7-4 0 15,1-7-1-15,-5-8-2 16,-2-1-28-16,0-7-62 16,1 0-104-16,-1-2-344 15</inkml:trace>
  <inkml:trace contextRef="#ctx0" brushRef="#br0" timeOffset="-45813.4">7848 5819 682 0,'0'0'41'0,"0"0"-19"15,-52 73 94 1,33-33-32-16,-3 6-31 0,-4 4 28 16,-4 4-8-16,0 6-46 15,-5 2-11-15,-4 2-3 16,0-1-5-16,0-3-5 15,2-4-5-15,7-7 2 16,9-4-43-16,11-13-57 16,10-13-250-16</inkml:trace>
  <inkml:trace contextRef="#ctx0" brushRef="#br0" timeOffset="-44809.93">9904 8954 481 0,'0'0'299'0,"0"0"-293"16,0 0 41 0,0 0 40-16,-85 102-37 0,64-64-27 15,-2 5 25-15,1 8-21 16,-1 5-13-16,0 10-9 16,-4 2 5-16,-1-2 10 15,-2-4-6-15,-2-4 12 16,3-5 5-16,-1-7-24 15,0-8 5-15,8-13-12 16,5-8-1-16,5-13-22 16,11-4-74-16,1-18-135 15,0-20-389-15</inkml:trace>
  <inkml:trace contextRef="#ctx0" brushRef="#br0" timeOffset="-44561.05">9236 9085 553 0,'0'0'146'0,"0"0"-124"16,0 0-5-16,0 0 77 16,116 41-18-16,-58-19-10 15,5 4 7-15,-1 3-31 16,-7 3-25-16,-4 6-5 15,-9-1-10-15,-3-3-2 16,-5-3-20-16,-4-6-71 0,-5-5-211 16</inkml:trace>
  <inkml:trace contextRef="#ctx0" brushRef="#br0" timeOffset="-43976.12">9228 9588 161 0,'0'0'301'0,"0"0"-295"0,0 0 6 15,0 0 43-15,0 0-36 16,0 0-9-16,55-46 48 16,-53 44-6-16,2 2-33 15,2 0 12-15,7-3 7 16,7 1 3-16,10-4-7 15,10-5-9-15,6-1-8 16,8-5-6-16,6-7-10 16,2 1-1-16,1-8-3 15,-3 3-3-15,-5 1 6 16,-9 2-5-16,-7 4-3 16,-10 4 8-16,-7 0 2 0,-6 5-2 15,-6-1-24-15,1 0-66 16,-1-1-102-16,-5 0-99 15</inkml:trace>
  <inkml:trace contextRef="#ctx0" brushRef="#br0" timeOffset="-42753.06">11935 12368 116 0,'0'0'69'0,"0"0"39"0,0 0 7 15,0 0-8 1,0 0 4-16,0 0-9 0,-4 1-30 16,-1 15-1-16,1 2-17 15,-2 7-22-15,-6 2 2 16,1 2 6-16,-8 5-10 15,-9 8 4-15,-5 5-12 16,-4 2-1-16,1 0-12 16,3-5 13-16,3-7 7 15,5-7-19-15,1-8-7 16,6-6 3-16,5-6-6 16,2-3-6-16,4-6-17 15,2-1-57-15,2 0-87 16,3-6-243-16</inkml:trace>
  <inkml:trace contextRef="#ctx0" brushRef="#br0" timeOffset="-42428.06">11600 12436 301 0,'0'0'332'0,"0"0"-294"16,0 0 77-16,0 0-21 0,0 0-59 16,0 0 52-1,28 53-7-15,-3-26-28 0,7 4-19 16,0 2-3-16,1 0-14 16,3 0-3-16,-1-5-10 15,3-4 0-15,1-4-3 16,-2-5 3-16,2-2-3 15,-6-7 5 1,-11-6-5-16,-7 0-2 16,-6 0-3-16,-6 0-14 0,-3 0-50 15,0-6-94-15,-1-4-369 16</inkml:trace>
  <inkml:trace contextRef="#ctx0" brushRef="#br0" timeOffset="-41547.55">1885 12724 864 0,'0'0'204'0,"0"0"-201"16,-82 84 1-16,46-30 32 15,-6 6 3-15,-2 1 5 16,5-1-4-16,0 5-11 15,6-4-22-15,0-3-4 16,2-11-6-16,10-16-25 0,5-15-76 16,13-16-128-1,3-10-271-15</inkml:trace>
  <inkml:trace contextRef="#ctx0" brushRef="#br0" timeOffset="-41374.04">1409 12913 1060 0,'0'0'42'0,"0"0"-27"16,0 0-15-16,0 0 48 15,93 70 6-15,-44-31-23 0,0 1-15 16,2 4-9-16,1 0-7 16,-3-5-28-16,-4-3-72 15,-12-12-190-15,-14-9-359 16</inkml:trace>
  <inkml:trace contextRef="#ctx0" brushRef="#br0" timeOffset="-41174.94">1257 13202 830 0,'0'0'106'0,"0"0"-101"16,0 0 39-16,0 0 37 15,115-37-17-15,-46 20-23 0,2-1-7 16,4-2-31 0,1 0-3-16,-3 3-42 0,3 1-97 15,-12 2-328-15</inkml:trace>
  <inkml:trace contextRef="#ctx0" brushRef="#br0" timeOffset="-40572.15">2328 12913 710 0,'0'0'346'0,"0"0"-333"16,0 0-9-16,0 0 47 16,112-2-6-16,-52-1-18 15,8 0-4-15,1-1-15 16,-5 3-8-16,-6-1-1 15,-16 2-8-15,-8 0-33 16,-13 0-115-16,-13 0-224 16</inkml:trace>
  <inkml:trace contextRef="#ctx0" brushRef="#br0" timeOffset="-40285.71">2704 12722 684 0,'0'0'263'0,"0"0"-262"15,0 0-1-15,0 0-6 16,0 0 6-16,0 0 9 16,46 33 19-16,-19-11-3 15,0 0-22-15,1 1 2 16,-7 5-5-16,-2 1 2 15,-8 2-4-15,-10 3 2 16,-1 2 0-16,-9 0 18 16,-16 2-17-16,-11 0-1 15,-2-1 0-15,0-4-29 16,4-10-109-16,9-12-397 16</inkml:trace>
  <inkml:trace contextRef="#ctx0" brushRef="#br0" timeOffset="-39907.02">3563 12451 430 0,'0'0'671'15,"0"0"-658"-15,0 0-2 16,-92 33 49-16,59 12-22 15,-3 17 0-15,5 15 5 16,7 7-4-16,12 8-11 16,7-2-6-16,5-4-13 15,6-8-9-15,27-9-18 16,21-17-80-16,16-27-173 16,7-25-621-16</inkml:trace>
  <inkml:trace contextRef="#ctx0" brushRef="#br0" timeOffset="-39632.22">3702 12936 1175 0,'0'0'53'0,"0"0"-50"16,-115 59 62-16,87-20-27 16,8 6-24-16,13 2-1 15,7-5-6-15,27-8-7 16,20-13-9-16,10-15-29 15,4-6-10-15,-7-17-32 0,-14-16 13 16,-16-4 52 0,-20-4 15-16,-4 5 2 0,-25 5 13 15,-18 11 4-15,-5 9 5 16,-4 8-11-16,10 3-13 16,21 0 0-16,21 3-59 15,18 3-377-15</inkml:trace>
  <inkml:trace contextRef="#ctx0" brushRef="#br0" timeOffset="-39100.82">3888 12976 1068 0,'0'0'95'0,"0"0"-88"0,0 0 69 15,0 0-76-15,0 0-9 16,0 0 9-16,64 31 4 15,-13-7-4-15,-6-1-18 16,-4-4-31-16,-15-3-16 16,-13-6 55-16,-8-5 5 15,-5-5 5-15,0 0 8 16,-12-15 3-16,-12-9-4 16,-3-4 2-16,5-2 8 15,7-1-9-15,7-6-4 16,8-2-4-16,0 3-8 15,15 7-8-15,3 15-2 16,-1 14 5-16,-1 4 13 16,-1 23 10-16,1 12 10 15,-4 1 14-15,3 0-15 0,0-5-15 16,0-12-2-16,-3-6-2 16,4-15-7-16,-4-2-7 15,-1-22 8-15,2-14-13 16,-2-6-13-16,-7-3-2 15,-4 0 34-15,0 0 8 16,0 4 13-16,0 5-8 16,0 12 4-16,0 10-10 15,13 14-7-15,14 0-10 16,9 20 9-16,6 13 1 16,4 5-2-16,2 3-14 0,-2 0-11 15,2-2-4-15,4-4-39 16,-1-8-76-16,-9-15-299 15</inkml:trace>
  <inkml:trace contextRef="#ctx0" brushRef="#br0" timeOffset="-38847.21">4686 11964 906 0,'0'0'242'0,"0"0"-223"16,0 0 0-16,-58 148 39 16,58-49-12-16,0 27-2 15,10 28 36-15,10 23-18 16,4 22 0-16,-5 18-10 16,-4 3-32-16,-9-2-20 15,-6-17-1-15,0-30-25 16,-7-42-84-16,1-45-33 15,4-54-13-15,2-33-181 16</inkml:trace>
  <inkml:trace contextRef="#ctx0" brushRef="#br0" timeOffset="-38527.2">4786 12816 969 0,'0'0'23'0,"-7"-80"18"0,7 45 19 16,16 5-58-16,8 13 6 16,4 14 21-16,8 3-1 15,3 15-5-15,4 16-10 16,-6 8-3-16,-5 8-8 16,-7 4-2-16,-7 3 0 15,-6 5 0-15,-11-2 1 0,-1-2-1 16,-8-5 1-1,-15-9-3-15,-10-12 4 0,-5-10-1 16,-7-12 20-16,-6-7-14 16,3-7 1-16,8-22-8 15,20-8-3-15,20-11-27 16,11 1-170-16,25 2-325 16</inkml:trace>
  <inkml:trace contextRef="#ctx0" brushRef="#br0" timeOffset="-37895.98">5120 13072 816 0,'0'0'55'0,"0"0"47"0,0 0-1 16,0 0-62-16,0 0 25 15,102 24-2-15,-56-52-44 16,0-7-14-16,-4-6-4 15,-5-4-1-15,-13-2 1 16,-9-1-1-16,-12 0-1 16,-3 6-8-16,-12 9 8 15,-15 11 1-15,-7 9 1 16,-5 7 8-16,0 5-8 16,5 1 0-16,15 0 4 15,10 0-4-15,9 0-3 16,0 0 1-16,17 0-6 15,18 0 6-15,8 0-2 16,8 0-24-16,-3-10-18 16,-4 4 2-16,-8-1 6 0,-8 7 24 15,-7 0 14-15,-9 2-1 16,-4 16 1-16,-5 7 9 16,-3 12 32-16,0 4 5 15,0 7-9-15,-3 6-2 16,3-1-13-16,1 0-7 15,23-8-12-15,6-10 0 16,13-14-3-16,2-13-6 16,4-8 0-16,-6-26-29 15,-8-12-5-15,-13-12 14 16,-8-4 15-16,-10-6 11 16,-4-7 3-16,-7 1 5 0,-13 8-3 15,1 18 11-15,-2 18 27 16,7 21 10-16,-2 2-16 15,1 33-15-15,2 13 11 16,8 8-9-16,5 4-9 16,0-3-11-16,24-5-4 15,6-5-2-15,3-13-39 16,7-13-56-16,8-18-67 16,4-4-399-16</inkml:trace>
  <inkml:trace contextRef="#ctx0" brushRef="#br0" timeOffset="-37651.32">6287 12429 949 0,'0'0'35'0,"0"0"52"16,0 0-21-16,0 0-47 15,0 0 34-15,0 0-1 16,-26-44-26-16,26 44-20 15,-3 3 1-15,2 4 18 16,-2 0-17-16,0-3-2 16,0 2-6-16,-3-1-5 15,-6 1-43-15,-2 2-91 16,-5 2-373-16</inkml:trace>
  <inkml:trace contextRef="#ctx0" brushRef="#br0" timeOffset="-37007.25">5390 13215 507 0,'0'0'28'16,"0"0"54"-1,0 0 63-15,0 0-69 0,0 0-4 16,0 0 26-16,0 10-5 16,14-25-29-16,3-7-22 15,3-4-16-15,7-7-2 16,1-6-12-16,2-8 11 15,4-7 2-15,-2-17-20 16,-1-14-5 0,-3-22-5-16,-10-11-2 15,-7-3-11-15,-11 5-10 0,-11 17-1 16,-14 24 29-16,-8 21-7 16,0 21 7-16,3 15 3 15,3 9-1-15,2 9 2 16,0 2-3-16,4 25 0 15,1 16 7-15,6 20 14 16,8 15 2-16,6 9-1 0,0 8-4 16,10 8 1-16,5-2-11 15,7-4-7-15,2-12-2 16,9-10 0-16,6-14-39 16,10-20-93-16,2-21-285 15</inkml:trace>
  <inkml:trace contextRef="#ctx0" brushRef="#br0" timeOffset="-36498.3">6406 12574 368 0,'0'0'479'16,"0"0"-464"-16,0 97 78 16,-5-39 22-16,-5 3-36 15,-9 4-20-15,-4 2-12 0,-2-2-19 16,2-2-26-16,4-9-2 16,7-7-8-16,8-14-56 15,4-15-98-15,0-16-156 16,10-7-135-16</inkml:trace>
  <inkml:trace contextRef="#ctx0" brushRef="#br0" timeOffset="-36327.19">6069 12729 734 0,'0'0'157'16,"0"0"-127"-16,0 0 34 15,0 0-44-15,0 0 12 16,73 89 47-16,-13-33-38 0,11 6-22 15,5 5-19-15,5 2 0 16,-2-6-37-16,0-5-110 16,-9-15-360-16</inkml:trace>
  <inkml:trace contextRef="#ctx0" brushRef="#br0" timeOffset="-35572.31">3948 14628 765 0,'0'0'190'16,"0"0"-116"-16,0 0 19 16,0 0-38-16,0 0-39 0,-49 80 32 15,16-20 6-15,3 13-29 16,9 9-2-16,11 6 2 15,10-4-4-15,0-14-16 16,28-23-5-16,12-23-2 16,11-24-14-16,4-9 3 15,0-28-10-15,-11-16 4 16,-16-13 16-16,-15-4 1 16,-13-3 0-16,-10 7-3 15,-17 16-13-15,-4 18 11 16,0 18 3-16,2 6 0 15,11 7 0-15,9 1-17 16,9 0-55-16,9 0-141 16,24 0-115-16,12-16-168 15</inkml:trace>
  <inkml:trace contextRef="#ctx0" brushRef="#br0" timeOffset="-35329.47">4172 14202 902 0,'0'0'68'16,"0"0"-36"-16,0 0 50 16,0 0-61-16,-20 78-9 0,26 4 87 15,13 20-35-15,10 18 13 16,5 26-21-16,2 18-24 16,6 12-23-16,-5 4-5 15,-1-11-4-15,-8-17 0 16,-4-19-19-16,-3-30-45 15,-6-31-28-15,-9-34-3 16,-5-35-65-16,-1-10-278 16</inkml:trace>
  <inkml:trace contextRef="#ctx0" brushRef="#br0" timeOffset="-35010.47">4404 14907 791 0,'0'0'227'0,"0"0"-222"16,0 0 31-16,0 0 29 15,0 0-56-15,0 0-6 16,57-8 10-16,-21 31 1 16,1 11-12-16,2 7-2 15,-8 9 0-15,-3 3-2 16,-11 0-1-16,-8 1 3 15,-9 1-4-15,0-2 3 16,-20-7 1-16,-11-7-2 16,-9-12 5-16,-3-9 12 15,-11-12-5-15,-3-6-4 16,8-14-5-16,6-25-1 16,20-21-45-16,18-12-162 15,5-4-497-15</inkml:trace>
  <inkml:trace contextRef="#ctx0" brushRef="#br0" timeOffset="-34309.93">4631 15093 1093 0,'0'0'58'0,"0"0"-48"16,-24 77 67-16,24-55-50 15,3-7-21-15,22-13-6 16,13-2-2-16,8-16-22 15,5-16-50-15,-5-11-36 0,-15-6 14 16,-19-5 75-16,-12 0 21 16,-3 4 0-16,-22 11-9 15,1 14 9-15,0 14 20 16,2 7 65-16,4 4-25 16,6 0-18-16,7 11-18 15,5 12-18-15,9 7-4 16,23 4 15-16,8 7-7 15,9-4-8-15,5-5-2 16,-2-9 0-16,0-8-9 16,-6-13-11-16,-11-2-7 15,-10-9 11-15,-8-14-27 16,-13-7-6-16,-4-6 42 16,-7-1 5-16,-20-1 2 15,-6 6 10-15,0 9-2 0,2 7 12 16,4 10 16-16,6 3-13 15,9 3-16-15,8 0 4 16,4 0-11-16,6 0-6 16,22 0 6-16,14 0 3 15,7 0-3-15,5-6-28 16,-8-6-25-16,-9 5 25 16,-6 2 28-16,-8 1 6 15,-8 4 29-15,-6 0 10 16,-5 1-27-16,-4 16 13 0,0 4 17 15,0 5-19 1,0 6-15-16,2 1-8 0,1 5-2 16,4 1-1-16,2-2-2 15,3-1 4-15,1-3-4 16,1-4 3-16,2-5 0 16,-5-7 0-16,-4-6-1 15,-1-6-1-15,-3-3-2 16,-3 1 0-16,3 0-1 15,-3 1-3-15,0-1-5 16,0-3-10-16,0 2-4 16,0-2-20-16,0 0-83 15,-3 0-142-15</inkml:trace>
  <inkml:trace contextRef="#ctx0" brushRef="#br0" timeOffset="-33842.96">5523 14839 813 0,'0'0'95'0,"0"0"-95"0,0 0 69 16,0 0-29-16,0 0-16 15,0 0 51 1,-61 94-3-16,43-43-28 0,9 7-10 16,1-5-11-16,5-4-7 15,3-10-12-15,0-10-3 16,17-15-1-16,13-14-4 16,6-2-26-16,7-25-44 15,-3-9-17-15,-10-9 21 16,-8-9 43-16,-14-8 24 15,-8 1 0-15,0 12 0 16,-6 14 3-16,-12 19 47 16,6 14 29-16,-6 2-29 15,3 15-14-15,9 21-10 16,6 9-18-16,0 8 3 16,27-2-8-16,12-5 0 15,6-8-11-15,7-9-65 0,0-14-38 16,0-12-13-16,5-3-200 15,-5-24 33-15,-3-14 240 16</inkml:trace>
  <inkml:trace contextRef="#ctx0" brushRef="#br0" timeOffset="-33644.01">5929 14241 576 0,'0'0'239'0,"0"0"-134"16,0 0 1-16,0 0-72 0,0 0-9 15,-75 83 71-15,89-2-36 16,17 19-24-16,9 11 0 16,0 10-14-16,-4 8-9 15,-1-5-13 1,-4-7-5-16,7-20-61 0,-3-29-100 16,-7-32-80-16,-10-32-212 15</inkml:trace>
  <inkml:trace contextRef="#ctx0" brushRef="#br0" timeOffset="-33496.75">5912 14824 1050 0,'0'0'111'0,"0"0"-108"16,0 0 7-16,0 0-7 0,0 0-3 15,130 34-43-15,-51-56-120 16,-6-7-256-16</inkml:trace>
  <inkml:trace contextRef="#ctx0" brushRef="#br0" timeOffset="-33307.98">6345 14648 401 0,'0'0'541'16,"0"0"-446"-16,0 0-17 16,0 0-32-16,-44 81-12 15,44-33 16-15,14 7-5 0,10 7-22 16,4 3-21-1,6-2-2-15,1-7-17 0,1-16-12 16,-5-15-115-16,-7-22-147 16,-5-3-494-16</inkml:trace>
  <inkml:trace contextRef="#ctx0" brushRef="#br0" timeOffset="-33174.97">6482 14640 940 0,'0'0'233'0,"0"0"-232"16,0 0 28-16,0 0-29 16,0 0-17-16,0 0-92 15,15 19-18-15,31-16-221 0</inkml:trace>
  <inkml:trace contextRef="#ctx0" brushRef="#br0" timeOffset="-32939.23">6668 14740 839 0,'0'0'224'0,"0"0"-159"16,-58 114 36-16,45-50-60 16,7 5-21-16,6-2-6 15,12-12-10-15,16-13-4 16,15-20-20-16,9-19-10 16,4-4-1-16,-4-33-44 0,-13-12 40 15,-12-17 32-15,-20-7 2 16,-7 2 0-16,-25 6-3 15,-11 18 0-15,-4 19 4 16,7 13 33-16,15 10-24 16,9 2-9-16,9 0-128 15,9 0-531-15</inkml:trace>
  <inkml:trace contextRef="#ctx0" brushRef="#br0" timeOffset="-32596.46">6904 14712 1165 0,'0'0'102'0,"0"0"-66"16,0 0 33-1,0 0-68-15,12 82 5 0,18-30-3 16,6 6-1-16,3 3-2 16,2-4-17-16,-5-10-2 15,-2-18 16-15,-8-15 3 16,-11-14 1-16,-7-11 3 15,-8-25 3-15,0-24-7 16,-10-16-6-16,-8-9-6 16,-1-5-19-16,7 4 0 15,6 19 9-15,6 17-8 16,12 24 13-16,18 18 5 16,7 8 8-16,5 19 3 15,1 21 0-15,-3 18 1 16,-5 12-19-16,-7 6-12 15,-3 11-45-15,-1-4-92 0,-2-8-244 16</inkml:trace>
  <inkml:trace contextRef="#ctx0" brushRef="#br0" timeOffset="-32418.06">7492 14763 998 0,'0'0'306'0,"0"0"-284"16,0 0-17-16,0 0-5 16,0 0-38-16,0 0-38 15,-24-14-130-15,24-1-666 16</inkml:trace>
  <inkml:trace contextRef="#ctx0" brushRef="#br0" timeOffset="33393.92">4419 6474 209 0,'-49'-136'42'16,"-9"19"-44"-16,-5 17 2 15,-3 13-81-15</inkml:trace>
  <inkml:trace contextRef="#ctx0" brushRef="#br0" timeOffset="35674.67">2844 2888 499 0,'0'0'93'0,"0"0"-18"15,-91-63 9-15,75 51-27 16,2 2-38-16,-5 3-5 15,-8 4 6-15,-15 3 5 0,-25 3-1 16,-28 31 7-16,-19 16-1 16,-20 14 1-16,-3 6 6 15,1 0-10 1,9-10-14-16,21-8-5 0,23-13 4 16,25-11 1-16,28-9 19 15,16-7-24-15,9 0-7 16,5 7-1-16,0 11 0 15,5 9 8-15,9 9 13 16,10 5-11-16,4 8 7 16,11 11-12-16,6 8 5 15,10 6-6-15,3 2-2 16,2-3 4-16,-1 5-6 16,-2 4 0-16,3 5 14 0,-2 1-9 15,0 3 3 1,0-1-5-16,2 2-1 0,-4 0 3 15,-3-2 3-15,2-1-5 16,-3-7 4-16,5-4 7 16,-1 1-13-16,0-5 13 15,-1-4-4-15,6 3-2 16,-3-5 5-16,0 3-10 16,2-2-1-16,3 6 1 15,-1 8 7-15,1-1-4 16,-2 5-5-16,3 0 12 15,2-4-10-15,4-3 1 16,6-3-1-16,3-6-2 0,6-2 4 16,0-4-5-16,0 1 1 15,0-3 5-15,-6 4-6 16,-1 5 2-16,-2 0 0 16,-3 7 0-16,1-3 1 15,-5-1-3-15,-2-1 0 16,-7 0 0-16,4 1 0 15,-1-6 0-15,1 0 0 16,4-5 2-16,-2 1-2 16,1-1 0-16,-3 3 0 15,-1 3 6-15,1 1-6 16,-1 4 1-16,-2-2 0 16,2-1 1-16,-2 3-1 15,3 0 0-15,3 1 1 16,3-4 0-16,2 1-2 0,7-2 1 15,-6-2 0-15,7-1-1 16,1 3 0-16,0 2 0 16,2-1 0-16,-1 0 1 15,-4-3-1-15,1 3 0 16,-2 1 2-16,2 3-1 16,-1-1 1-16,-2-4-2 15,6-3 2-15,0-2 3 16,-1-3-5-16,-1 4-1 15,-4-2-1-15,2 1 1 0,-5 0 0 16,4-3 1 0,-5-3 0-16,-1 2-1 0,-5 1 2 15,0-2-1-15,-2 2 1 16,3-3 3-16,0 0-2 16,-3 0-1-16,-1-2-1 15,1 1 2-15,0 2-1 16,3-2 0-16,-2 4-1 15,-1 0 0-15,-3-2-1 16,-3-1-1-16,3 0 2 16,2 3-3-16,7 2 3 15,0 1 0-15,-1-1-3 0,2 5 3 16,-4-4 3 0,-1 1-2-16,1 5-1 0,-1 7 1 15,-2 2 0-15,0 2-1 16,-2 0 0-16,4-1 3 15,3-5-2-15,3 1-1 16,2-1 1-16,-5-4-4 16,1-2 1-16,6 1 2 15,-4-2 0-15,-1 1-2 16,-2 9 1-16,-8-3 0 16,-5 4 1-16,-1 2 2 15,-2-5 0-15,-1-1-3 16,2-4 2-16,1-5 0 15,-1-7-1-15,-1-9 0 16,-2-5 0-16,-3-4 0 0,1-3 0 16,0-4 1-1,-4-4 1-15,-6-2-2 0,-2-4-2 16,-7-1 2-16,-6-1 0 16,-3-1-4-16,-2-4 5 15,-7-3-1-15,3-7 0 16,-8-4 1-16,1-6-1 15,-5-1 0-15,0-4 0 16,-3-4 1-16,0 1-1 16,0-3 0-16,0 0 4 15,0 0-1-15,0 0 3 16,0 0 0-16,0 0-5 16,0 0 10-16,1 0-9 15,1 0-1-15,-2 0 2 0,2 0-3 16,-2 0 0-16,2 0-1 15,-2 0 1-15,0 0-2 16,0 0 1 0,3 0-1-16,5 0 1 0,7-4 2 15,16-14-1-15,18-10 0 16,14-9 1-16,11-5 0 16,4 0-1-16,-1 0-3 15,-3 5 3-15,-9 2 5 16,-2 3-4-16,-11 3-1 15,-3 4 0-15,-12 4 1 16,-7 2 1-16,-6 5-2 16,-6 3 1-16,-5 3-1 0,-5 5 0 15,-5 0 0-15,0 0 0 16,-1 3 1-16,-2 0 0 16,0 0-1-16,0 0 5 15,0 0-2-15,0 0 1 16,0 0-4-16,0 0-4 15,0 0-5-15,1-1-76 16,24-24-94-16,14-29-193 16</inkml:trace>
  <inkml:trace contextRef="#ctx0" brushRef="#br0" timeOffset="38506.81">8640 465 881 0,'0'0'183'0,"0"0"-180"16,0 0 7-16,0 0 32 0,0 0 15 16,0 0-25-16,0 0-9 15,-24 94 52-15,15-44-39 16,-1 8-14-16,0 6 24 15,-2 5-2-15,4 4-7 16,-1 1-10-16,2-3-7 16,2-4-7-16,1-9-10 15,4-10-3-15,0-10-1 16,0-7-13-16,0-7-40 16,0-7-49-16,0-10-47 15,0-7-92-15,2-14-348 16</inkml:trace>
  <inkml:trace contextRef="#ctx0" brushRef="#br0" timeOffset="38897.75">8602 534 856 0,'0'0'124'16,"0"0"-124"-16,0 0 3 0,0 0 35 16,80-15 30-1,-36 15-18-15,6 5-16 0,5 15-12 16,2 9-14 0,-4 7-8-16,-6 7 5 0,-10 3 3 15,-10 5 10-15,-12 2 0 16,-14 5 4-16,-1 2-4 15,-14 4-8-15,-13-3 14 16,-6-1-11-16,-3-5-11 16,-3-7 3-16,-2-7-3 15,0-9 12-15,2-5 4 16,0-8 0-16,-2-7-8 16,-1-12 20-16,6 0-16 15,-1-9-14-15,9-15-3 16,14-10-37-16,14-3-56 15,2-11-73-15,28-5-258 16</inkml:trace>
  <inkml:trace contextRef="#ctx0" brushRef="#br0" timeOffset="39287.1">9501 576 859 0,'0'0'33'0,"0"0"6"0,0 0 94 16,0 0-31-16,0 0-45 15,0 0-21-15,0-3-18 16,0 31-18-16,0 13 42 15,0 10 7-15,0 5-18 16,0 5 15-16,-2 4-16 16,1 0-8-16,-2 4 4 15,-2-2-13 1,0-5-7-16,2-3-5 16,-2-4 0-16,2-9-1 0,-1-5-2 15,-1-4 1-15,4-8-22 16,-1-6-27-16,2-9-41 15,0-8-79-15,6-6-44 0,11-17-343 16</inkml:trace>
  <inkml:trace contextRef="#ctx0" brushRef="#br0" timeOffset="39538.88">9559 546 881 0,'0'0'48'15,"0"0"-18"-15,0 0 83 0,0 0-23 16,0 0-49-16,0 0-10 16,110-7-4-16,-44 7-12 15,7 1-15-15,2 7-2 16,-10-3-10-16,-8 5-61 15,-14-1-120-15,-19 0-308 16</inkml:trace>
  <inkml:trace contextRef="#ctx0" brushRef="#br0" timeOffset="39780.29">9558 1056 855 0,'0'0'269'0,"0"0"-261"15,0 0-4-15,0 0 64 16,0 0-8-16,0 0-42 16,109-14-18-16,-41 4 0 15,7 0-47-15,1-7-128 16,-8-7-397-16</inkml:trace>
  <inkml:trace contextRef="#ctx0" brushRef="#br0" timeOffset="40349.69">10649 507 812 0,'0'0'64'0,"0"0"-61"15,0 0 15-15,0 0 47 16,0 0 21-16,0 0-20 15,-17-2-29-15,17 2-15 0,0 0-11 16,0 0-1-16,0 0 8 16,0 0 1-16,0 0-1 15,0 0-7-15,0 0-4 16,0 0-4-16,0 0 0 16,0 0-2-16,0 0 2 15,0 0-2-15,0 0-1 16,0 0 0-16,0 0 1 15,0 0-1-15,0 0-1 16,0 0 1-16,-2 0 0 16,2 0-2-16,-1 14 0 15,-2 10 2-15,0 6 14 16,-5 10 2-16,1 10 1 16,2 6 16-16,-1 6-7 15,0 6 2-15,-1 3-14 16,0 1 6-16,1-2-4 0,1-1-7 15,0-9-5-15,2-10 1 16,2-6-3-16,-1-9-2 16,2-11-1-16,-1-7-12 15,1-9-5-15,0-8-73 16,0 0-40-16,6-22-87 16,9-12-385-16</inkml:trace>
  <inkml:trace contextRef="#ctx0" brushRef="#br0" timeOffset="41163.88">10597 501 232 0,'0'0'307'16,"0"0"-274"-16,0 0 5 15,0 0 58-15,81-20 34 16,-36 17-32-16,8 3-38 16,7 0-1-16,1 2-25 15,2 13-22-15,-7 7 0 16,-4 9-2-16,-8 10-10 16,-7 8 10-16,-2 7 7 0,-7 6 5 15,-7 1-1 1,-8 4-9-16,-6-1 1 0,-5 2 1 15,-2 0-1-15,0-2 3 16,-12-1-10-16,-4 0 1 16,-2-5 2-16,-7-2-4 15,-4-7 27-15,-5-12-24 16,-3-5 24-16,-7-15-2 16,-5-8 2-16,-6-7 8 15,-11-4-19-15,-12-7-12 16,-11-20-9-16,-2-10-7 15,5-11-39-15,16-5-75 16,20-3-118-16,17 1-583 0</inkml:trace>
  <inkml:trace contextRef="#ctx0" brushRef="#br0" timeOffset="41829.52">8249 1731 395 0,'0'0'410'0,"0"0"-399"15,0 0-8-15,0 0 13 16,0 0 89-16,0 0-36 16,154-1 6-16,-13-3-15 15,45 0-24-15,39 4-23 16,27 0 3-16,21 11-12 16,9-1 3-16,-3-2-6 0,-12-3 3 15,-23-1-2 1,-33-4-2-16,-38 0 0 0,-41 0-8 15,-39 0-3-15,-32-8 4 16,-30-1-2-16,-20 0 9 16,-11-1-16-16,-12 0-72 15,-36 3-75-15,-22 2-222 16</inkml:trace>
  <inkml:trace contextRef="#ctx0" brushRef="#br0" timeOffset="42193.62">9049 2133 263 0,'0'0'248'15,"-100"7"-246"-15,61-1 9 16,15-4 87-16,11 1 104 15,13-3-64-15,25 0-54 16,34 0-40-16,33-6-17 16,38-4 22-16,32 1-14 15,19 2-16-15,13 3 3 16,-3 0-11-16,-9-1 25 16,-17 0-12-16,-26-4-11 15,-27 1 1-15,-29-3 6 0,-22 0-2 16,-22 0 7-16,-13 2-6 15,-14 1 9-15,-9 1-19 16,-3 2-9-16,0 0-4 16,-5-3-50-16,-20-1-85 15,-11-4-147-15</inkml:trace>
  <inkml:trace contextRef="#ctx0" brushRef="#br0" timeOffset="43593.43">15098 577 825 0,'0'0'66'16,"0"0"-13"-16,0 0 56 16,0 0-18-16,0 0-14 15,0 0-24-15,-19-40-21 16,19 59-25-16,0 26-5 15,8 23 25-15,8 18 20 16,5 8-28-16,3 4-13 16,0-5-6-16,-7-2 1 15,-7-6-1-15,-10-5-32 16,0-6-56-16,-10-13-87 16,-10-14-301-16</inkml:trace>
  <inkml:trace contextRef="#ctx0" brushRef="#br0" timeOffset="43953.7">15114 572 931 0,'0'0'58'0,"0"0"-58"16,0 0 0-1,0 0 3-15,0 0 14 0,121-19 3 16,-65 43 21-16,7 11-9 16,-1 10-21-16,-3 8-9 15,-13 1 0-15,-9 7-2 16,-17-2 0-16,-17 2 0 16,-3-3 4-16,-15-2-4 15,-17-8 3 1,-8-4-2-16,-9-7 2 15,-9-6 0-15,-7-9-3 0,-2-4 3 16,6-10-2-16,6-6-1 16,17-2-4-16,15 0-15 15,18-12-65-15,5-12-53 0,33-4-359 16</inkml:trace>
  <inkml:trace contextRef="#ctx0" brushRef="#br0" timeOffset="44373.71">15796 1017 402 0,'0'0'655'16,"-90"0"-635"-16,39 3 0 16,-3 17 44-16,1 5-4 15,8 5-25-15,11 4-12 16,16 2-8-16,13 1-9 15,5 0 2-15,17-5-7 0,18-5-1 16,9-12-5-16,8-8 1 16,3-7-5-16,-2-7-13 15,-6-20 15 1,-11-10 3-16,-9-8 3 16,-14-11 1-16,-6-4 1 0,-7-3 3 15,0 7 12-15,0 10-2 16,-7 15 21-16,3 14-1 15,1 11 13-15,3 4-1 16,0 2-40-16,0 19-6 16,4 18-5-16,14 19 5 15,4 10 6-15,3 4-5 16,1-1-2-16,4-3-3 0,0-3-43 16,0 0-43-1,3-15-42-15,5-16-200 0,1-20-149 16</inkml:trace>
  <inkml:trace contextRef="#ctx0" brushRef="#br0" timeOffset="44609.36">16328 389 551 0,'0'0'414'16,"0"0"-367"-16,0 0-27 15,-82-4 14-15,65 49-4 0,3 26 23 16,12 20 10-16,2 15-9 16,18 9-36-16,10 2-4 15,0-3-14-15,-3-7-17 16,-3-3-43-16,-6-15-101 16,-5-19-94-16,-2-22-311 15</inkml:trace>
  <inkml:trace contextRef="#ctx0" brushRef="#br0" timeOffset="44802.45">16164 830 749 0,'0'0'149'0,"0"0"-95"0,0 0 63 15,0 0-43-15,0 0-74 16,0 0 10-16,94-19-23 15,6 30-6-15,13 2-183 16,-5-2-335-16</inkml:trace>
  <inkml:trace contextRef="#ctx0" brushRef="#br0" timeOffset="45140.57">16762 969 310 0,'0'0'670'15,"-113"20"-630"-15,49 6 22 0,1 11 43 16,6 6-38-16,15 8-20 16,16 0-15-16,17 4-22 15,9-1-6-15,22-4-4 16,18-8-22-16,15-11 0 16,5-18-3-16,-3-13-10 15,-9-6-6-15,-11-28 27 16,-9-15 14-16,-7-11 6 15,-9-12 3-15,-5-1 3 16,-7-2 5-16,0 11 14 16,-10 14 5-16,-2 19 5 15,4 19-1-15,5 7-2 16,-1 5-30-16,1 19-8 0,0 20-11 16,2 19 11-1,1 11 0-15,14 9-2 0,16 3-44 16,8 0-60-16,1-9-123 15,-1-12-542-15</inkml:trace>
  <inkml:trace contextRef="#ctx0" brushRef="#br0" timeOffset="45680.68">17924 464 782 0,'0'0'38'0,"0"0"-26"0,0 0 78 15,0 0 11-15,0 0 11 16,0 0-28-16,0-55-44 15,0 70-40-15,0 28-3 16,-3 27 3-16,3 28 11 16,0 19 11-16,9 17 4 15,10 6-3-15,1 9-4 16,-8 3-5-16,-11-12-8 16,-1-6-4-16,-9-25-3 15,-13-18 1-15,-6-21-2 16,-5-23-13-16,-5-18-49 15,-2-20-2-15,-5-9-29 16,0-29-57-16,1-24-93 0,1-24-107 16</inkml:trace>
  <inkml:trace contextRef="#ctx0" brushRef="#br0" timeOffset="45815.76">17675 1048 882 0,'0'0'109'15,"0"0"-102"-15,106-2 26 16,-55 1 7-16,2 0-36 16,2-1-4-16,2 2-16 0,1 0-82 15,-3 0-251-15</inkml:trace>
  <inkml:trace contextRef="#ctx0" brushRef="#br0" timeOffset="46180.46">17984 1509 468 0,'0'0'326'15,"0"0"-310"-15,0 0 71 16,0 0-13-16,80 38-11 16,-10-43-20-16,12-17-33 15,2-9-8-15,-8-16-1 0,-8-15 3 16,-5-19-4-1,-2-21-6-15,-7-16-26 16,-6-16-28-16,-14-9 6 16,-15 4 39-16,-11 12 15 0,-8 28 15 15,0 27 67-15,-19 23-47 16,-4 19-12-16,-1 21-6 16,-1 9-16-16,-3 42-1 15,-2 30 0-15,6 29 20 16,15 19 26-16,9 10-15 15,16 8-3-15,20-3-28 16,7-6-1-16,6-7-81 16,0-19-109-16,4-27-388 15</inkml:trace>
  <inkml:trace contextRef="#ctx0" brushRef="#br0" timeOffset="46476.45">19092 1035 1106 0,'0'0'21'0,"-99"9"8"15,53 20 26-15,1 5-14 16,7 10-4-16,12 1-12 16,16 8-3-16,10 0-17 15,22 1-5-15,22-8-9 16,17-17-24-16,6-12-9 15,0-14-8-15,-11-6-6 16,-14-31 23-16,-15-16 27 0,-13-11 6 16,-14-4-1-1,0-3-7-15,-14 1 2 0,-8 6-2 16,7 14-65-16,10 16-156 16,5 12-212-16</inkml:trace>
  <inkml:trace contextRef="#ctx0" brushRef="#br0" timeOffset="46956.94">19454 950 976 0,'0'0'91'0,"0"0"-63"15,-89 6 27-15,60 17-3 16,9 6-11-16,9 5-13 15,11 5-9-15,6 0-12 16,32-2-7-16,14-5-3 16,10-10-26-16,4-9-28 15,-5-13-55-15,-13 0-11 16,-12-19 39-16,-16-14 49 16,-11-8 34-16,-9-6 1 15,0-3 54-15,-7 6 5 16,-9 12 38-16,4 14 1 15,5 9-32-15,0 9-32 16,3 14-34-16,1 22-4 0,3 13 4 16,0 6 4-16,17 6 1 15,12-6-5-15,4-6-3 16,-2-13-29-16,-3-14-17 16,-2-15 12-16,-4-7 20 15,-1-21 17-15,0-14 1 16,-8-11 2-16,-5-7 7 15,-4-6 19-15,-4-5-4 16,0 0-1-16,0 8-14 16,-9 14-6-16,3 16-3 15,3 16-1-15,2 10-38 0,1 0-170 16,0 13-379 0</inkml:trace>
  <inkml:trace contextRef="#ctx0" brushRef="#br0" timeOffset="47585.6">21187 294 859 0,'0'0'191'0,"0"0"-182"0,0 0-8 15,-28 107 33 1,18-32 57-16,-2 8-34 0,6 7-14 15,6 8-8-15,0 1-7 16,0-3-17-16,9-3-7 16,3-9-4-1,-2-9-1-15,-1-12-49 0,0-14-11 16,3-16-81-16,3-19-220 16</inkml:trace>
  <inkml:trace contextRef="#ctx0" brushRef="#br0" timeOffset="47935.08">21205 348 832 0,'0'0'123'0,"0"0"-123"0,0 0 7 15,0 0-4-15,0 0 1 16,132 7 13-16,-70 26 10 15,2 10-20-15,-5 14-4 16,-12 8-3-16,-11 8 2 16,-16 3-2-16,-12 3-5 15,-8 0 3-15,-3-1 2 16,-20-3 0-16,-7-6 0 16,-5-3-3-16,-3-5-19 15,-6-10-10-15,-8-5-17 16,-3-13 47-16,-4-11 2 15,2-14 9-15,6-8 13 16,11-19-6-16,11-18-16 16,21-10-4-16,8-8-138 0,43-5-338 15</inkml:trace>
  <inkml:trace contextRef="#ctx0" brushRef="#br0" timeOffset="48146.03">21818 921 973 0,'0'0'31'0,"0"0"-24"0,-47 77 13 15,35-31 42 1,6 6-2-16,6 6-26 0,0 4-8 16,9 6-23-16,13 3-3 15,1-2-48-15,-1-9-96 16,-4-18-395-16,-5-20 78 15</inkml:trace>
  <inkml:trace contextRef="#ctx0" brushRef="#br0" timeOffset="48307.72">21872 707 844 0,'0'0'81'0,"0"0"-44"15,0 0 39-15,0 0-64 16,0 0-12-16,0 0-106 16,11-23-4-16,32 40-220 15</inkml:trace>
  <inkml:trace contextRef="#ctx0" brushRef="#br0" timeOffset="48851.7">22361 985 363 0,'0'0'176'16,"0"0"-161"-16,0 0 97 16,0 0 42-16,0 0-62 15,0 0-13-15,-89 1-1 16,59 18-36-16,-3 10-26 16,-4 10-11-16,1 8 1 15,5 7 2-15,9 2 2 0,8 3-3 16,14 1-3-1,0-7-4-15,25-11-9 16,16-11-2-16,8-17-6 0,4-11-4 16,0-3-28-16,-4-19 9 15,-9-15 32-15,-10-14 8 16,-9-10 2-16,-10-6 1 16,-10-4 13-16,-1 1 16 15,0 6 2-15,-9 10 6 16,0 19 6-16,0 15 15 15,6 13-6-15,2 4-22 16,-1 3-33-16,2 26-8 16,0 12 8-16,0 15 8 15,15 1-5-15,12 7-3 16,7 1-22-16,10-2-51 0,3-5-119 16,0-18-382-1</inkml:trace>
  <inkml:trace contextRef="#ctx0" brushRef="#br0" timeOffset="49671.42">23028 933 837 0,'0'0'213'0,"0"0"-175"15,-107-39 46-15,62 39-4 16,-4 7-41-16,-2 22-14 0,8 11-2 15,8 12-5-15,12 7-14 16,13 0-3-16,10-3-1 16,11-8-10-16,25-11-12 15,13-12 8-15,8-15-2 16,2-10-20-16,-5-6-13 16,-6-21 18-16,-11-12 26 15,-7-9 5-15,-6-5 0 16,-10-2 1-16,-7 6 2 15,-7 13 23-15,0 14 19 16,0 19-7-16,-14 3-27 16,-7 27-11-16,-9 20-2 15,-3 17 2-15,10 16 17 0,7 17 7 16,7 8 3-16,2 6-6 16,0-3-10-16,6-8-4 15,1-6-6 1,0-9-2-16,0-14-19 0,0-15 5 15,0-20-19-15,0-18-18 16,0-17 3-16,-15-3 43 16,-5-30 3-16,2-12 1 15,4-9 2-15,11-6 0 16,3-8 19-16,20-6-10 16,24-2-5-16,17-4-2 15,16 3-4-15,8 4-5 0,-2 2 0 16,-8 13-5-1,-15 5 11-15,-18 8-2 0,-14 5 3 16,-11-1 1-16,-13 1 8 16,-4-1 12-16,0 0-17 15,-13 4 6-15,-4 6-4 16,-2 8 7-16,2 8-10 16,3 5 0-16,5 5-3 15,4 3 0-15,5 1-3 16,0 0-4-16,5 0-6 15,20 0 1-15,12 5 12 16,13 4 0-16,3-1 0 16,-2-1-3-16,-11 0 3 15,-10-1 1-15,-9-2 0 16,-10 1 2-16,-5 5 7 0,-2 9-2 16,-4 12 9-1,0 11 3-15,0 11 2 0,0 7-11 16,7 5-8-16,7 5-3 15,10 1 0-15,12-6-25 16,13-10-54-16,9-19-120 16,4-21-377-16</inkml:trace>
  <inkml:trace contextRef="#ctx0" brushRef="#br0" timeOffset="50051.69">24207 972 935 0,'0'0'116'0,"0"0"-24"0,-97-37-10 16,56 37-47-16,-2 15 16 15,1 19-15-15,5 12-3 16,6 9-18-16,10 8-3 16,13 2-11-16,8-4-1 15,12-5-4-15,23-12-23 16,12-12-15-16,7-19 1 15,1-13-11-15,-6-21-7 16,-6-22 25-16,-8-10 33 16,-11-9 0-16,-9-1 1 15,-9-5 18-15,-6 7 0 0,0 9 27 16,-2 16-17-16,-4 18 16 16,2 16-6-16,4 2-38 15,0 35-13-15,0 15-8 16,0 13 19-16,16 7-27 15,8 2-27-15,3-1-57 16,-2-8-220-16,-1-13-399 16</inkml:trace>
  <inkml:trace contextRef="#ctx0" brushRef="#br0" timeOffset="50599.63">24653 778 1063 0,'0'0'81'0,"0"0"-11"0,0 0-35 15,-93 41-2-15,81 13 32 16,9 13-18-16,3 3-24 16,17-4-13-16,9-8-6 15,4-15-4-15,-2-14-15 16,-2-14-29-16,-5-15-5 15,1 0 25-15,-3-27 8 16,0-10-11-16,-2-8-1 16,-3-2 14-16,-8-1 7 15,-6 1 7-15,0 3 21 16,0 4 19-16,0 6-3 16,1 13-1-16,4 11-14 0,4 10-9 15,5 18-13-15,6 26-11 16,10 15 11-16,1 5-1 15,-1-5-6-15,-3-12-29 16,-8-15 1-16,-7-13-13 16,-6-15-4-16,1-4-16 15,-1-13 35-15,0-17 26 16,2-9-23-16,-2-4 30 16,3-4 23-16,0 0 45 15,4-4 1-15,11 0-11 16,6 7-35-16,1 13-12 0,-1 15 37 15,0 16-22-15,-2 21-18 16,1 30-5 0,-1 21 0-16,-9 18-3 0,-14 11-2 15,-5 8 1-15,-17 8-32 16,-14 1-69-16,0-4-153 16,1-18-680-16</inkml:trace>
  <inkml:trace contextRef="#ctx0" brushRef="#br0" timeOffset="52199.56">14592 2372 883 0,'0'0'121'0,"0"0"-121"16,0 0-28-16,0 0 28 15,117 0 1-15,-46 0 2 16,18 0 6-16,27 0 13 15,32 0-2-15,27 0 2 16,34 3-1-16,29 8 9 16,24 2 1-16,21-3-5 15,12 0-12-15,9-3-7 16,14-3-3-16,13 1 16 16,18-1 32-16,19 2-49 15,14 0-3-15,14 2-4 16,-2 2 0-16,-5 2 4 15,-15 2-7-15,-20-1 7 16,-17-6 4-16,-17 1-4 0,-17-5 0 16,-13-3 0-16,-14 0 4 15,-14-1-4-15,-10-15 3 16,-7-3-3-16,-8 0 5 16,-9 0-4-16,-10 4 0 15,-11 1 1-15,-10 4-2 16,-15-1 0-16,-9 1 3 15,-15-2-1-15,-10-4 0 16,-5 1-2-16,-3-3 0 16,8 0-2-16,9-5-2 15,9-1 0-15,6 2-4 16,0 3-4-16,-13 4 4 16,-14 3-6-16,-21 2 7 15,-19 1 7-15,-21 0 0 0,-14-1 1 16,-15-1 5-16,-8 0 3 15,-3 1-2-15,-2 3-1 16,-3 1-6-16,-11 3 1 16,-11 3-1-16,-11 0 0 15,-5 0 0-15,-1 0 2 16,0 0 11-16,0 0-9 16,0 0 1-16,0 0 3 15,0 0 1-15,0 0 3 16,0 0-4-16,0 0 3 0,0-1 3 15,0-1 8 1,0 2 7-16,0-3 6 0,0-7 7 16,0-10 4-16,0-13-25 15,-3-17-21 1,-15-7-1-16,-3-17 0 0,-9-15-2 16,-5-18 1-16,1-22-11 15,1-14-10-15,4-13 2 16,10-6 17-16,3-1 4 15,5 3-1-15,-1 9-2 16,5 10 1-16,4 13-1 16,3 29-40-16,0 29-45 15,0 23-43-15,0 11-332 0,0 7 463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4:48:21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 727 505 0,'0'0'234'16,"0"0"-213"-16,0 0 26 15,0 0 44-15,0 0-26 16,0 0-19-16,0 0-22 16,0 0-13-16,45 46 74 15,-8-14-41-15,12 6-20 16,5 5-2-16,4 5-4 15,9 3 1-15,5 4-7 16,13 0-2-16,-1-2 1 16,-4-2-10-16,-1-3-1 15,-15-2 1-15,-6 0-1 16,-8-2 0-16,-10-5 1 16,-9-1 1-16,-11-9 6 0,-7-9-7 15,-7-9 6-15,-3-8-7 16,-3 0 6-16,0-3 5 15,0 0 12-15,0 0 9 16,0 0-19-16,0 0-8 16,0-3-5-16,-11-8-19 15,-3-4-74-15,6-2-92 16,5-15-568-16</inkml:trace>
  <inkml:trace contextRef="#ctx0" brushRef="#br0" timeOffset="877.08">3147 1392 559 0,'0'0'278'0,"0"0"-252"0,0 0 79 15,0 0-27-15,-109-67-47 16,72 57 3-16,-9 5 3 15,-11 3-14 1,-6 2-6-16,-10 0-12 0,-9 15-1 16,0 6 4-16,0 4 3 15,9 4 3-15,16 11 7 16,8 6-7-16,13 7-5 16,9 4 5-16,8 5 0 15,10 4 2-15,6 4-4 16,3 2-6-16,3 3-2 15,16-4-1-15,4 3 3 16,10 4-6-16,7-5 0 16,9 2-1-16,14-5 2 15,13-11-1-15,13-6 0 16,8-15 3-16,12-16-2 16,6-15 2-16,3-7-3 0,-2-24-3 15,-9-10-14-15,-16-8 4 16,-17-1-7-16,-15-10 12 15,-17-9 6-15,-12-9 1 16,-12-10 1-16,-14-5 0 16,-4-4-1-16,0-2 0 15,-16 3 1-15,-8 14 0 16,-6 12 3-16,3 10-3 16,-6 8 7-16,-4 3-4 15,-3 0-2-15,-5 4 6 16,-4 2-5-16,1 7-2 15,-10 9 0-15,-3 10-1 0,-9 8-2 16,-2 2 2-16,2 13-7 16,-1 15-31-16,8 11-28 15,9 6-50-15,11-3-163 16,16-3-412-16</inkml:trace>
  <inkml:trace contextRef="#ctx0" brushRef="#br0" timeOffset="1301.39">2607 1927 906 0,'0'0'43'0,"0"0"-34"16,0 0 96-16,83 0-16 15,-36-7-35-15,6 0-19 16,4-1-10-16,1 1-17 16,0-3-8-16,0-1-7 15,-2-2-51-15,-4-3-95 16,-13-1-230-16,-18-1-252 15</inkml:trace>
  <inkml:trace contextRef="#ctx0" brushRef="#br0" timeOffset="1511.41">2965 1702 878 0,'0'0'11'0,"0"0"9"15,0 0 89-15,0 0-40 16,0 0-11-16,-54 78 10 15,53-40-21-15,1 4-22 16,1 3-13-16,13 0-9 16,2-3-1-16,2-3-2 15,1-5-9-15,-1-5-64 16,3-12-187-16,0-13-469 16</inkml:trace>
  <inkml:trace contextRef="#ctx0" brushRef="#br0" timeOffset="1978.31">3231 1366 504 0,'0'0'82'0,"0"0"-53"16,0 0 74-16,0 0 13 15,0 0 15-15,0 0 2 16,68-17-28-16,-10-12-74 15,9-5-15-15,2-2-11 16,-2-5-1-16,-4-8-4 16,-8-2 1-16,-3-4 3 15,-4 4-3-15,-11 10 4 16,-7 12-4-16,-9 10 0 16,-8 8 10-16,-5 4 1 0,-4 3 5 15,-1-1 4-15,-1-1-2 16,-1 2-9-16,1 0-9 15,2 0-1-15,-3 1-1 16,1-3-13-16,1-3-52 16,-3-3-102-16,0-3-425 15</inkml:trace>
  <inkml:trace contextRef="#ctx0" brushRef="#br0" timeOffset="3545.41">1048 718 339 0,'0'0'130'0,"0"0"-127"16,0 0 0-16,0 0 49 15,0 0 47-15,0 0 23 16,-7 0 0-16,7 0-29 15,-2-8 3-15,-2-11-24 16,-4-9-65-16,-1-7 5 16,-1-8 2-16,1-8-8 15,4-5 3-15,2-13-5 16,3-5-4-16,0 12 2 16,2 12 5-16,7 20-6 15,-3 17-1-15,-3 6 0 16,0 4-1-16,1 2-2 0,-4 0 0 15,5 1-6-15,7 5 2 16,10 24 4-16,8 24 3 16,7 19 4-16,-2 7-1 15,-4 3-2-15,-7-5-2 16,-5-10-1-16,-2-10-4 16,-1-10-61-16,-1-12-132 15,6-18-234-15</inkml:trace>
  <inkml:trace contextRef="#ctx0" brushRef="#br0" timeOffset="3715.15">923 483 585 0,'0'0'30'0,"0"0"-10"15,0 0 10-15,0 0-18 16,88-23 45-16,-3 8 14 15,28-3-71-15,11-6-65 16,-5-7-351-16</inkml:trace>
  <inkml:trace contextRef="#ctx0" brushRef="#br0" timeOffset="4226.99">3918 173 589 0,'0'0'77'0,"0"0"67"16,0 0-30-16,0 0-69 16,0 0-30-16,0 0-11 0,3 74 68 15,3-16-27 1,3 4-35-16,-2-1-3 0,1-2-3 15,-2-7-4-15,1-2-13 16,-1-11-86-16,2-8-216 16,1-14-183-16</inkml:trace>
  <inkml:trace contextRef="#ctx0" brushRef="#br0" timeOffset="4624.02">3849 123 667 0,'0'0'115'0,"0"0"-45"0,0 0-17 15,0 0-47-15,0 0 5 16,99-54-1-16,-53 54-6 16,-1 8 4-16,-6 16-8 15,-14 2-6-15,-7 3-24 16,-15 3 0-16,-3-1-4 15,-9-2 5-15,-15 0 27 16,5-4 2-16,-2-5 2 16,10 0-1-16,7-3-1 15,4-1 0 1,0 0 0-16,3-6-1 16,13 2 1-16,5 2 5 0,6-4 4 15,4 3 18-15,4-2 23 0,-4 5-25 16,-4 0-3-1,-8 5-15-15,-7 1-5 0,-6 4-2 16,-6 6-1-16,-9 7-7 16,-28 6 8-16,-18 4-2 15,-17 2-115-15,-10-1-192 16</inkml:trace>
  <inkml:trace contextRef="#ctx0" brushRef="#br0" timeOffset="5441.99">2798 2584 53 0,'0'0'279'0,"0"0"-233"16,0 0 121-16,0 0 44 15,0 0-77-15,0 0-18 16,-8-22-25-16,8 22-32 16,0 0-23-16,0 0-24 15,2 20-11-15,10 15-1 16,4 11 34-16,5 15-6 15,0 11-11-15,3 7-4 16,0 11-5-16,-6 4 1 16,-5 2-8-16,1-3 4 0,-4-6 0 15,-3-12-4-15,2-12 0 16,3-14 1-16,0-15-2 16,-1-10 1-16,-3-12-1 15,-5-6-3-15,-1-6-11 16,4 0-49-16,0-20-95 15,0-7-633-15</inkml:trace>
  <inkml:trace contextRef="#ctx0" brushRef="#br0" timeOffset="6203.03">3339 3527 642 0,'0'0'82'16,"0"0"1"-16,-83-22 47 0,38 22-62 15,-13 0-32-15,-11 12 13 16,-4 21 8-16,6 15-19 16,6 20-18-16,9 13-8 15,8 13-1-15,10 7 4 16,10 4-3-16,8 4 2 15,10 1-2-15,6 3-3 16,0-3-2-16,24 1-4 16,7-4-3-16,8-9 4 15,16-11-4-15,17-13 0 16,11-23-1-16,16-20-2 16,5-20 0-16,11-11-40 15,-3-17-41-15,-8-17 25 16,-10-13 15-16,-18-12 2 15,-13-12 32-15,-14-11 10 0,-10-13 2 16,-12-13-2 0,-16-13 1-16,-11-12 2 0,-11-3-3 15,-22 5 4-15,-6 12 2 16,-10 13 27-16,-5 22-16 16,-4 17 3-16,-6 19-16 15,7 22-4-15,-3 13-1 16,7 13-4-16,5 0-19 15,14 20-30-15,10 7-119 16,15 2-304-16</inkml:trace>
  <inkml:trace contextRef="#ctx0" brushRef="#br0" timeOffset="6621.46">3708 3720 283 0,'0'0'279'0,"0"0"-270"15,0 0 29-15,0 0 81 16,0 0 59-16,0 0-21 16,36-38-50-16,2 2-79 15,7-5 0-15,7-2-18 16,-1-9-1-16,1-5 2 16,-3-7 0-16,-7-4-11 15,-4 6 2-15,-10 10 3 16,-7 13-5-16,-8 13 9 15,-4 11 5-15,-6 5-3 16,-3 3-2-16,0 6-8 16,0-1-1-16,0 2-2 15,0 0-13-15,0 0-57 16,0 0-127-16,0-4-453 0</inkml:trace>
  <inkml:trace contextRef="#ctx0" brushRef="#br0" timeOffset="7228.52">4662 2467 474 0,'0'0'286'0,"0"0"-271"16,0 0 60-16,0 0 15 15,0 0-42-15,0 0-18 16,-58 14-15-16,34 36 20 16,-1 18 6-16,6 13 3 15,5 8-14-15,2 4-6 16,6-2-8-16,6-7-9 0,2-12-7 15,38-18 0 1,18-12-16-16,21-18-121 16,8-18-283-16</inkml:trace>
  <inkml:trace contextRef="#ctx0" brushRef="#br0" timeOffset="7680.05">3090 4191 471 0,'0'0'331'16,"0"0"-301"-16,102 0 59 15,-63 0 26-15,-4 0-43 16,-4 0-9-16,-5 0-9 16,4-4-28-16,4-5-26 15,8-2 0-15,4-3-52 16,2-5-155-16,-9-3-378 15</inkml:trace>
  <inkml:trace contextRef="#ctx0" brushRef="#br0" timeOffset="7898.47">3332 4020 902 0,'0'0'19'0,"0"0"-8"15,0 0-8-15,0 0 53 16,-9 89 31-16,9-47 0 16,0 9-25-16,4 2-40 15,2 1-14-15,2 4-8 16,-4 0-3-16,1 0-66 16,-4-2-214-16</inkml:trace>
  <inkml:trace contextRef="#ctx0" brushRef="#br0" timeOffset="8668.26">3123 5129 547 0,'0'0'22'16,"0"0"72"-16,0 0 20 15,0 0-39-15,0 0-32 16,0 0 44-16,76 117-2 15,-37-49-7-15,1 10-35 16,-1 14-15-16,4 3 2 16,-1 8-12-16,4 9-9 15,-1-6-5-15,-6-3-3 16,-6-10-1-16,-11-15 0 16,-4-12 0-16,-9-14-7 15,-6-14-17-15,-3-18-105 16,0-13-234-16</inkml:trace>
  <inkml:trace contextRef="#ctx0" brushRef="#br0" timeOffset="9259.09">4100 5983 517 0,'0'0'159'0,"0"0"-129"16,0 0 102-16,-88-41-54 15,52 41-32-15,-4 4 7 16,-6 18 12-16,-2 11-13 16,-3 11-19-16,-1 14 1 15,0 10-9-15,4 10 7 16,5 4 0-16,7 4 0 16,11 3-10-16,13 3 0 15,9-4-14-15,3-3-5 16,9-1 1-16,19-8-4 15,11-4 3-15,16-10-1 0,9-12 0 16,8-19 0-16,1-16-4 16,7-15 1-16,-2-4-14 15,-5-29-22-15,-9-14 12 16,-12-16 15-16,-16-10 9 16,-9-12-2-16,-18-9-2 15,-9-6 4-15,-8-4-8 16,-20 3 0-16,-3 7 5 15,-8 9 1-15,-1 15 2 16,-2 16 0-16,2 16-2 16,7 18 0-16,6 13 1 15,8 7-11-15,-1 1-43 0,5 22-83 16,4 9-63-16,6 6-204 16</inkml:trace>
  <inkml:trace contextRef="#ctx0" brushRef="#br0" timeOffset="9599.21">3799 6688 449 0,'0'0'325'16,"0"0"-283"-16,0 0 80 15,0 0 7-15,0 0-48 16,0 0-22-16,49 0-23 15,-13-6-20-15,1 1-16 0,6-1-2 16,-4 0-40-16,-2-3-89 16,-8-1-185-16,-12 0-241 15</inkml:trace>
  <inkml:trace contextRef="#ctx0" brushRef="#br0" timeOffset="9798.52">3894 6565 90 0,'0'0'648'0,"0"0"-626"16,0 0 31-16,0 0 5 15,0 0-30-15,0 0 26 16,0 70-22-16,21-40-6 16,1 8-16-16,-2-1-10 15,1-3-6-15,-2-5-190 0,-4-8-41 16</inkml:trace>
  <inkml:trace contextRef="#ctx0" brushRef="#br0" timeOffset="10181.21">4149 6299 479 0,'0'0'357'16,"0"0"-326"-16,0 0 64 16,0 0-24-16,24-92-9 15,-3 59-19-15,12-6 13 16,7-4-34-16,8-11-8 15,7-14-8-15,0-10-6 16,-4-5 0-16,-8 4-5 16,-7 12 3-16,-8 21-1 15,-13 11 3-15,-6 17 0 16,-3 8 2-16,-6 4-2 16,0 5-3-16,0-1-1 15,0 2-5-15,0 0-24 16,-9-3-119-16,-7 1-269 0</inkml:trace>
  <inkml:trace contextRef="#ctx0" brushRef="#br0" timeOffset="10626.43">4861 4983 890 0,'0'0'67'15,"0"0"-65"-15,0 0 4 0,0 0 2 16,0 0 14-1,-24 112 77-15,24-41-44 0,0 10-20 16,16 3-7-16,-2-3-24 16,-1-2-3-16,-7-8-2 15,-3-6-11-15,-3-10-104 16,0-16-170-16,0-19-165 16</inkml:trace>
  <inkml:trace contextRef="#ctx0" brushRef="#br0" timeOffset="10918.75">4880 4991 793 0,'0'0'0'0,"0"0"12"15,82-41-1-15,-43 38 28 16,-2 3-15-16,-1 6-3 15,3 17 5-15,-2 13-11 16,-3 8-4-16,-7 9-11 16,-6 4 3-16,-8 4-1 15,-8 0 0-15,-5 0 2 16,-3-1-4-16,-16-2 0 16,-8-4 0-16,-12-4 0 15,-10-8-29-15,-5-6-136 16,-7-12-185-16</inkml:trace>
  <inkml:trace contextRef="#ctx0" brushRef="#br0" timeOffset="11578.75">3727 7199 491 0,'0'0'84'16,"0"0"-81"-16,0 0 68 15,0 0 84-15,0 0-60 16,0 0-42-16,79-11-8 0,-47 52 24 16,6 15-3-1,1 13-17-15,0 9-2 0,4 7-15 16,-4 4-4-16,-3 7-6 16,-2 1-3-16,-3-1-6 15,-4-2-12 1,-3-9-2-16,-3-11 0 0,-8-14 0 15,-5-16-5-15,2-16-59 16,-4-12-110-16,-1-16-249 16</inkml:trace>
  <inkml:trace contextRef="#ctx0" brushRef="#br0" timeOffset="12302.95">4792 8073 692 0,'0'0'136'0,"0"0"-132"15,0 0 46-15,-107-31 5 16,57 31-34-16,-12 12 36 16,-13 22 7-16,-4 16-8 15,-3 15-34-15,8 12-6 16,11 11 15-16,12 8-7 0,13 14-12 15,6 6 8-15,16 1-11 16,14-1-4 0,2-8 33-16,28-7-33 0,19-8-1 15,14-16-2-15,18-18 0 16,9-26 1-16,9-22-3 16,6-11-9-16,1-36-24 15,-5-19-3-15,-11-16 25 16,-12-17-4-16,-15-11-1 15,-12-13-2-15,-13-10-4 16,-15-1 10-16,-17 6 10 16,-4 14-8-16,-23 19 10 15,-19 14 0-15,-9 15 6 0,-7 13 2 16,-3 15-8 0,-3 16 0-16,1 11-7 0,11 13-31 15,10 20-77-15,12 5-121 16,11 3-319-16</inkml:trace>
  <inkml:trace contextRef="#ctx0" brushRef="#br0" timeOffset="12982.26">4382 8743 488 0,'0'0'110'0,"0"0"-13"16,0 0 31-16,0 0-39 0,0 0-24 15,0 0 4-15,0 0-19 16,0 0-26-16,0 0-15 16,0 0 0-16,0 0-5 15,0 0-1-15,0 0 3 16,0 0-1-16,0 0 2 15,0 0 0-15,0 1-7 16,0-1 7-16,0 0 1 16,0 0-1-16,0 0 4 15,0 0 0-15,0 0 7 16,0 0-6-16,0 0-3 16,0 0 4-16,0 0-3 15,0 0-7-15,0 0 3 16,0 0-3-16,0 0 0 15,0 0 0-15,0 0 0 0,0 0 0 16,3 0-3-16,9 0 1 16,4 2 1-16,16-2 9 15,11 0-3-15,3 0 1 16,3 0-7-16,-4 0 0 16,-2 0 0-16,-5 0-2 15,-4 0 0-15,-3 0-1 16,-10-2 1-16,-9-1 0 15,-5 2-1-15,-4-3-1 16,0 0-23-16,-1-2-45 16,1 1-91-16,-3-4-336 15</inkml:trace>
  <inkml:trace contextRef="#ctx0" brushRef="#br0" timeOffset="13195.32">4616 8592 665 0,'0'0'123'16,"0"0"-59"-16,0 0 78 15,0 0-73-15,0 0-35 16,0 0 45-16,-12 101-21 16,12-51-27-16,6 4-4 15,9-1-18-15,1 0-8 0,-2-3-1 16,7-5-14-16,1-9-63 15,12-17-144-15,5-16-334 16</inkml:trace>
  <inkml:trace contextRef="#ctx0" brushRef="#br0" timeOffset="13582.26">5065 8280 397 0,'0'0'170'0,"0"0"-158"15,0 0 66-15,0 0 40 16,0 0 10-16,0 0 17 15,48 16-39-15,-17-38-54 16,5-9-38-16,-2-5-5 16,-1-6-4-16,-2-1 0 15,-4-5-2-15,-2 0-3 16,-8 1 0-16,1 5 2 16,-9 8-2-16,-3 8 0 15,-5 9-1-15,1 7-1 0,-2 6 0 16,0 2-14-16,0 1-21 15,0-1-35-15,0-3-107 16,-2-4-416-16</inkml:trace>
  <inkml:trace contextRef="#ctx0" brushRef="#br0" timeOffset="13902.74">5823 7134 813 0,'0'0'117'16,"0"0"-107"-16,0 0 5 15,0 0-12-15,0 0 13 16,-3 102 84-16,3-34-32 15,0 9-24-15,7 9-9 16,-1 3-19-16,-3-2-10 16,-1-5-3-16,-2-5 3 15,0-11-6-15,0-9 0 16,0-13-1-16,0-10-25 16,0-15-75-16,7-12-133 15,5-7-278-15</inkml:trace>
  <inkml:trace contextRef="#ctx0" brushRef="#br0" timeOffset="14182.43">5811 7236 593 0,'0'0'20'16,"0"0"23"-16,0 0 81 16,0 0-18-16,0 0-16 0,0 0-7 15,46-18-27-15,-15 16-32 16,7-1-18-16,5 2-6 16,0-1 0-16,-1-1-25 15,-5-2-84-15,-9 3-68 16,-14 2-249-16</inkml:trace>
  <inkml:trace contextRef="#ctx0" brushRef="#br0" timeOffset="14387.98">5805 7623 54 0,'0'0'577'0,"0"0"-546"0,0 0 112 15,0 0-4-15,0 0-26 16,0 0-10-16,67 22-50 16,-24-22-39-16,2 0-14 15,0 0-19-15,-5 0-49 16,-7 0-153-16,-9 3-265 16</inkml:trace>
  <inkml:trace contextRef="#ctx0" brushRef="#br0" timeOffset="14602.12">5836 8006 176 0,'0'0'480'0,"0"0"-469"15,0 0 122-15,0 0 7 16,0 0-33-16,82 9-30 15,-46-9-29-15,10 0-39 16,-1-7-9-16,6-2-27 16,-5-1-120-16,-6-7-320 15</inkml:trace>
  <inkml:trace contextRef="#ctx0" brushRef="#br0" timeOffset="15292.3">4541 9403 387 0,'0'0'49'15,"0"0"-3"-15,0 0 112 16,0 0 6-16,0 0-46 15,0 0-16-15,5 35 2 16,-1-11-23-16,1 10-21 16,-2 10-23-16,0 14-6 15,0 4-8-15,4 7-14 0,-4 5-4 16,0-3-4-16,-1-3-1 16,-1-1 0-16,2-9-6 15,5-10-28-15,2-9-68 16,-1-15-187-16</inkml:trace>
  <inkml:trace contextRef="#ctx0" brushRef="#br0" timeOffset="16152.38">4160 10597 498 0,'0'0'108'0,"0"0"-104"16,0 0 36-16,0 0 82 0,0 0-35 15,0 0-21-15,-51 13-14 16,45 26 2-1,3 13 9-15,3 7-18 0,0 0 6 16,11-3-15-16,11-8-25 16,8-10-3-16,14-14-4 15,17-11-4-15,14-13 0 16,4-1 0-16,-3-24-36 16,-16-4 8-1,-20-6 24-15,-16-5 3 0,-12 2 1 16,-11 4-9-16,-1 7 8 15,0 14 1-15,0 4 19 16,0 9 30-16,0 0-27 16,-3 0-22-16,-4 24-5 0,3 8 5 15,2 9 9-15,2 7-8 16,5 2 10 0,17 5 0-16,8-2-8 0,1 4-1 15,2-1-2-15,0 0 2 16,-5 0-2-16,-6-4 0 15,-5-1 0-15,-10-4 0 16,-7 3 1-16,-10-4 0 16,-24-3 4-16,-20-6 9 15,-18-6 17-15,-29-12-3 16,-25-13-16-16,-14-6-12 16,0-29 0-16,18-31-92 15,34-18-387-15</inkml:trace>
  <inkml:trace contextRef="#ctx0" brushRef="#br0" timeOffset="21523.14">16086 5629 391 0,'0'0'450'15,"0"0"-439"-15,0 0 2 0,0 0 82 16,0 0-13-16,0 0-39 16,0 0-15-16,-33-6-11 15,24 34 19-15,-2 11 23 16,3 7-26-16,2 7-9 15,4 7 2-15,2 2-6 16,0 0-14-16,0-1 10 16,0-5-11-16,0 5-2 15,0 1 4-15,0-1-2 16,2-1-1-16,-2-8 0 16,0-2 2-16,0-3 2 15,0-2-3-15,0-5-5 0,0-1 2 16,-3-5 4-16,-1 4-5 15,1-4 1-15,1 3 2 16,2 1 5-16,0-2-9 16,0-2 0-16,0 0 0 15,0-2 0-15,0 2 3 16,3 2-3-16,1-2 0 16,-4-3 2-16,0 3-2 15,0-4 0-15,0-1 3 16,0-2-3-16,-4 4 5 15,-2-3-2-15,0 2 2 16,3 4 1-16,3-1-6 16,0 1 1-16,0 4 0 15,0 0-1-15,0 3 0 16,0 0 1-16,0 2 1 0,0 1 5 16,-4 2-5-16,1 1 3 15,-4-2 0-15,2 0 0 16,2 1 1-16,0-6-6 15,3-1 0-15,0-3 0 16,0-2 0-16,0-1 0 16,0 3 1-16,0-2 0 15,0 6-1-15,0 1 4 16,0-2-1-16,0-2 9 16,0-3-7-16,0 0-5 15,0 1 8-15,0 3-8 0,0 1 1 16,0 6 1-16,0-1-2 15,8 2 7 1,0 2-5-16,0-2-1 0,-2 3 5 16,1-2-6-16,3 1 2 15,0-1 0-15,-1-2 1 16,-1 2 4-16,0 3-7 16,-2 5 3-16,-2 3 3 15,1 3-6-15,-3-2 1 16,-2 0-2-16,0-9 2 15,0-5-1-15,0-15 0 16,1-10-2-16,1-9 2 16,-2-6 0-16,0-4-6 15,0-1-11-15,0 0-28 0,0 0-21 16,-11 0-44-16,2 0-61 16,9-17-287-16</inkml:trace>
  <inkml:trace contextRef="#ctx0" brushRef="#br0" timeOffset="24952.76">16007 5600 135 0,'0'0'256'16,"0"0"-244"-16,0 0 48 15,0 0 57-15,0 0-11 16,0 0-3-16,0-2-28 15,0 2-41-15,7 0-20 16,9 0 2-16,13 0 29 0,10 0 19 16,13 0-41-1,7 0-19-15,5-3 9 0,6-3-7 16,4 2-1-16,3 1 2 16,0 0-6-16,-1 3-1 15,2 0 2-15,5 0 0 16,7 0 3-16,2 0 10 15,5-3 0-15,0-2-4 16,-3-1-8-16,-1 0 2 16,-5-2-5-16,-3 2 0 15,-8-1 6-15,-1 1-6 16,-4 2-3-16,-1-1 2 16,-2-1 2-16,3 3 2 15,2 0-1-15,5 3-1 0,3-2-1 16,-1 2 0-16,-8 0 0 15,-6-1-2-15,-3-1 2 16,-4 0 0-16,-2 1-3 16,2-1 3-16,3 1 4 15,5 0-4-15,4 1 1 16,5-1 0-16,1-1 0 16,-4 1-1-16,-4-2 1 15,-4 0-1-15,-6-2 2 16,-2 2-1-16,-2-4 0 15,-2 0-1-15,-3 1 0 16,0 1-1-16,-5 2-2 16,-1 0 3-16,-5 3 0 0,-3 0 0 15,-1 0 0 1,-5-2 0-16,-1 2 3 0,-3 0-4 16,-2 0 1-16,-1 0 0 15,-2 0-2-15,1-2 3 16,-1 1-1-16,8-2 1 15,9-1-1-15,4 2 0 16,2-1 0-16,-3 1 1 16,-10 0-2-16,-9 1-1 15,-11-1 2-15,-9 2-3 16,-3 0 3-16,0 0 0 16,0 0 0-16,0 0 0 0,0 0 10 15,0 0-2 1,0 0-5-16,0 0-1 15,0 0-2-15,0 2 0 0,0 11 0 16,0 5 11-16,-5 7-4 16,-1 0-1-16,2 3 4 15,1 5 5-15,0-1-6 16,0 3 1-16,3 5-1 16,0 4-8-16,0 9 8 15,0 5 9-15,3 1-16 16,3 0 4-16,-2-2 3 15,-1-1-5-15,2-1 6 16,-4-2-7-16,2 0 1 16,-1 1-3-16,-1-4 0 15,-1 1 1-15,0 0-2 0,0-3 1 16,0 0-2-16,0 1 3 16,6 0 0-16,3 4-2 15,3-1 4-15,3-1 3 16,3 3-5-16,3 2 2 15,1 7-3-15,-1-1-1 16,2 5 5-16,-3-3-5 16,1 0 0-16,-4 0 2 15,2 1-2-15,-2 2 0 16,0-3 0-16,-2 2 1 16,0-3-4-16,-4 2 4 15,0 0-1-15,-2 5 0 0,-1-4 1 16,0 2-1-1,0-2 0-15,1 2 0 0,0 0 0 16,1-2 0-16,1-2 0 16,-2-6 0-16,0 0 0 15,-3-3-1-15,-3 4 0 16,-2 2 2-16,-1-2 0 16,0 0-1-16,0-3 0 15,0-4 0-15,0-3 0 16,0-2 0-16,0-3 0 15,0-5 0-15,0 0 0 16,0-5 0-16,0-5 0 16,0 4-1-16,0-1 3 15,0 0-2-15,0-1 0 0,-6 1 0 16,-2-3-1-16,0-2 1 16,-1-6 0-16,4-2 0 15,2-7 0-15,2 1 0 16,1-1-1-16,0-1 1 15,0 2 1-15,0-3-1 16,-3 2 0-16,2 0 3 16,-2-3-3-16,1-1 0 15,-2-1 2-15,2 0-2 16,-2 3 4-16,1 0-4 16,0 3 0-16,1-2 1 15,2-2 0-15,-1-1-1 0,1-5 0 16,0 3 1-16,0-3 1 15,0-1-2-15,-2-2 0 16,2 0 3-16,-1 0-3 16,1 0 3-16,0 0 1 15,0 0-2-15,0 0 4 16,0 0-4-16,0 0-1 16,0 0 4-16,0 0-4 15,0 0 0-15,-4 0 0 16,-1 0-1-16,-3 0 0 15,-2-2-3-15,-2-1 2 16,2 3-1-16,0 0 2 16,2 0 0-16,-1 0 0 15,0-3 1-15,-1 2 0 0,0-1-1 16,3-1 0-16,-1 3 8 16,1-3-6-16,0 3-1 15,-1 0-1-15,2 0 1 16,-3-2-1-16,2 2 0 15,1 0 0-15,-2 0 0 16,1 0 1-16,3 0-1 16,-3-2 2-16,3 1-1 15,-2 1 2-15,-3 0-2 16,2-2 2-16,-4 2 4 16,-5 0-7-16,-1 0 2 15,-4 0 0-15,-1 0 0 0,-5 0-1 16,-1 0-1-1,-6 0 0-15,-2 0 0 0,0 0 1 16,-1 0-1-16,2 0 1 16,4 3-1-16,0 4 0 15,1-2 0-15,3-1 0 16,2 1 6-16,1 0-4 16,-1-2-1-16,-2 1 1 15,-4-1-2-15,-5-1 2 16,-3 1-2-16,-2-1 0 15,-2 0 3-15,3-2-3 16,1 0 0-16,1 0-1 16,3 0 2-16,1 0-2 0,-2 0 1 15,-2 0-3 1,-3 3 2-16,-5 0-1 0,-5-2 1 16,-7 1-1-16,-6-2-3 15,-2 0 4-15,0 0-3 16,2 0-1-16,-1 0 4 15,2 0-5-15,0 0 0 16,1 0 2-16,-1 0 4 16,-1 0-1-16,1 0 1 15,2 0 0-15,-2 3 1 16,1-2-1-16,-2 1 0 16,1 0 0-16,5-2 0 15,7 0-2-15,6 0 2 0,2 0 0 16,3 0 0-16,-2 0 0 15,3 0-1 1,4 3 0-16,2-3 1 0,0 0 0 16,0 0-1-16,-1 0 1 15,-2 0 0-15,0 0 1 16,0 0-1-16,-1 0 0 16,0 0 0-16,0-3 2 15,1 1-2-15,0-1-1 16,0 1 1-16,0-1 0 15,2 2-1-15,0-2 1 16,4 0 1-16,3 3-1 16,-2-4 0-16,0 3 1 15,-1-1-1-15,-3 0 0 0,-1-1 0 16,1-1 1-16,2-1 1 16,1 0-2-16,-3 1 0 15,3 1 0-15,-2-2-5 16,-1 2 5-16,1-1-2 15,1 3 2-15,0-1-1 16,4 2 0-16,2 0 1 16,0 0 1-16,2 0 0 15,0 0-1-15,3 0 1 16,4 0-1-16,3 2 0 16,3-2 0-16,-1 1-1 15,-2-1 2-15,-2 0-1 0,-3 0 0 16,0 0 0-16,-3 0 0 15,-1 0 1-15,-3 0-2 16,0 0 1-16,-1 0 0 16,-1 0 1-16,3 0-1 15,0-4-1-15,1 1 1 16,-3 0 0-16,-1 0 1 16,0-1-1-16,2 3 1 15,3-1-1-15,2 1 0 16,5-1 0-16,6 2 4 15,3 0-1-15,1 0 1 16,2-1 1-16,-4-2 2 16,1 0 1-16,-4 1-3 0,-5-1 2 15,0-1 0-15,-4 2-4 16,1 1 3-16,3 0 1 16,2 1-5-16,5 0 2 15,5 0-4-15,3 0-1 16,0-1-3-16,0-4-36 15,8-1-62-15,19-7-84 16,4-7-531-16</inkml:trace>
  <inkml:trace contextRef="#ctx0" brushRef="#br0" timeOffset="27157.11">15997 6171 79 0,'0'0'31'0,"0"0"18"0,0 0 39 16,0 0-33-16,0 0 11 16,0 0 18-16,0 0-21 15,-3 0 3-15,3 0-18 16,0 0-13-16,0 0-4 15,0 0 5-15,0 0 4 16,0 0 9-16,0 0 1 16,0 0-2-16,0 0-9 15,-2 0 0-15,2 0 1 16,0 0-17-16,-1 0-2 16,-1 0-2-16,-6 0-2 15,-9 0 1-15,-8 3-17 16,-11-1 1-16,-12 3 1 0,-8-3 6 15,-13 3 9 1,-7-2-5-16,-5-1-1 0,6 1 8 16,4-1-1-16,7-1 6 15,9 2 1-15,8-2-7 16,11-1 6-16,5 0 2 16,-4 1-7-16,-9 2-2 15,-6 2-14-15,-3-1-3 16,4 0 20-16,12 0-2 15,11-1-18-15,9-1 0 16,9-2 2-16,5 0 0 16,2 0-3-16,1 0 0 0,0 0 0 15,0 0-2 1,0 0-4-16,0 0-10 0,0 0-25 16,1 3-43-16,10 2-91 15,5-2-232-15</inkml:trace>
  <inkml:trace contextRef="#ctx0" brushRef="#br0" timeOffset="28086.19">15973 7241 38 0,'0'0'255'0,"0"0"-234"15,0 0 46-15,0 0 8 16,0 0-24-16,0 0 18 15,-3-1-3-15,3 1-21 16,0 0-4-16,0 0 3 16,-2 0 9-16,-2 0-8 0,-4 0 2 15,-3 0-8-15,-7 0-18 16,-8 0-1-16,-10 8 2 16,-11 1-10-16,-16 5 0 15,-12 3 1-15,-8 0-2 16,-7 2 15-16,-4-1 9 15,2-2-6-15,4 0-17 16,6-7 29-16,15-1 9 16,7-2-33-16,8-3-12 15,10 0 11-15,12-3-5 16,11 0 11-16,10 0 0 16,6 0-16-16,3 0-3 15,0 0-3-15,0 0-2 16,0 0-3-16,0 0-14 15,0 0-21-15,5 3-18 0,5-1-75 16,5-2-138-16,2 0-519 16</inkml:trace>
  <inkml:trace contextRef="#ctx0" brushRef="#br0" timeOffset="28978.12">15916 8448 272 0,'0'0'81'0,"0"0"-71"15,0 0 85-15,0 0 11 16,0 0-10-16,0 0 0 16,0 1-14-16,0-1-24 15,-4 0-4-15,-11 2 3 16,-12 0-28-16,-13 2 4 0,-14 0 9 15,-16 2-13-15,-9 0-2 16,-9 2 7 0,0 0 2-16,4 2 9 0,8-2 1 15,9 1-15-15,10-2 8 16,8 1-23-16,6-1-3 16,4 0 2-16,8 1-13 15,6-4 2-15,8 3 1 16,6-4-4-16,4 0-2 15,6-3-8-15,1 0-26 16,0 0-41-16,19 0-62 16,15-17-201-16</inkml:trace>
  <inkml:trace contextRef="#ctx0" brushRef="#br0" timeOffset="30141.04">17284 6578 57 0,'0'0'698'16,"0"0"-657"-16,0 0-24 15,0 0 90-15,-26 98 9 16,12-50-21-16,3 8-1 16,7 10-31-16,4 10-29 15,0 6 14-15,9 4-15 16,9 1 4-16,1-4-12 15,-3-3-9-15,-5-5-1 16,-7-4-11-16,-4-11-3 16,0-10-2-16,-10-11 1 15,-6-14-10-15,1-14-42 16,-2-11-45-16,5-6-14 0,1-30-111 16,1-16-338-16</inkml:trace>
  <inkml:trace contextRef="#ctx0" brushRef="#br0" timeOffset="30388.86">17174 6746 641 0,'0'0'55'15,"0"0"-33"-15,0 0 111 0,0 0-49 16,0 0-5-1,0 0-6-15,100-42-16 0,-41 37-21 16,5-3-26-16,-1-1-7 16,0-3-3-16,-7-1-33 15,-8 1-98-15,-17-1-169 16,-22 2-323-16</inkml:trace>
  <inkml:trace contextRef="#ctx0" brushRef="#br0" timeOffset="30601.13">17232 7103 903 0,'0'0'85'0,"0"0"-84"16,0 0 34-16,0 0 71 15,0 0-11-15,0 0-34 16,88-17-16-16,-21 2-35 15,8-2-9-15,2 0-2 16,-2 0-32-16,-9 3-81 16,-10 3-194-16,-16 0-575 15</inkml:trace>
  <inkml:trace contextRef="#ctx0" brushRef="#br0" timeOffset="30843.76">17807 7212 1082 0,'0'0'71'0,"0"0"-69"15,0 0 22-15,0 0 37 16,0 0-55-16,0 0-6 15,-31-16-12-15,58 16-114 16,15 0-379-16</inkml:trace>
  <inkml:trace contextRef="#ctx0" brushRef="#br0" timeOffset="31200.42">18073 7648 325 0,'0'0'821'0,"0"0"-816"16,0 0 4-16,0 0 105 15,0 0-43-15,0 0-46 16,-24-117 13-16,45 59-10 16,3-4-27-16,-2-7-1 15,-1-11 0-15,-3-19-25 0,-3-10-3 16,-2-9 0-1,0 3-17-15,-3 18 23 16,-1 21 1-16,-2 27 16 16,-4 21 5-16,-1 16 6 0,-1 9-2 15,-1 3 15-15,4 22-19 16,6 21 0-16,5 27 5 16,7 16 1-16,2 12-5 15,-4 9-1-15,-3 0-3 16,-5-6-8-16,-3-9-62 15,1-14-90-15,4-18-304 16</inkml:trace>
  <inkml:trace contextRef="#ctx0" brushRef="#br0" timeOffset="31389.99">18046 7207 1082 0,'0'0'101'0,"0"0"-100"16,0 0 24-16,0 0-1 16,0 0-7-16,182-39-17 15,-48 14-8-15,17-6-140 16,-2-10-458-16</inkml:trace>
  <inkml:trace contextRef="#ctx0" brushRef="#br0" timeOffset="32155.44">20206 6210 195 0,'0'0'310'0,"0"0"-295"0,0 0 38 16,0 0 7-16,0 0 44 15,0 0 18-15,101-12-30 16,-42 10-22-16,6 2-26 0,11-3-15 16,10 1-8-1,10-4-4-15,10-1 6 0,7-3-12 16,5-4-9 0,2 1 1-16,0 0-2 0,-4 1 1 15,-11 5-2-15,-14-1 3 16,-17 3-3-16,-16 2 3 15,-14 0 0-15,-9 2-2 16,-12-2 10-16,-8 1 2 16,-7 0 4-16,-8 2-8 15,0 0-7-15,0 0-2 16,-2 0-15-16,-16 0-59 16,-10 0-152-16,-3 0-375 15</inkml:trace>
  <inkml:trace contextRef="#ctx0" brushRef="#br0" timeOffset="32961.49">20574 8097 214 0,'0'0'173'0,"0"0"-143"16,0 0 68-16,0 0 52 16,0 0-16-16,0 0-19 15,0 1-17-15,29-1-24 16,19 0-15-16,20 0-12 15,16 0 1-15,15 0-23 16,9 0 6-16,4 0-8 16,1 0-13-16,-7 0-2 15,-9-3-3-15,-12-5-4 16,-16-1 8-16,-11 2-6 16,-12 1 13-16,-13 2 6 15,-8 0-3-15,-11 1 1 16,-5 0-8-16,-5 2-1 15,-4 0-1-15,0-1-7 0,0 2-3 16,0-1-18-16,0-2-112 16,-3-8-223-16</inkml:trace>
  <inkml:trace contextRef="#ctx0" brushRef="#br0" timeOffset="36480.57">21360 8098 229 0,'0'0'117'0,"0"0"-117"16,0 0 3-16,0 0 7 15,0 0 25-15,0 0 42 16,0 0-14-16,0 0-22 16,23 2-13-16,-11-2 2 15,-3 1 3-15,-3-1 9 16,1 3 2-16,2-3-1 15,2 3-17-15,6 1-5 16,2-1-8-16,4 0 1 16,6-3 6-16,0 3-7 15,3-3-8-15,-1 1-2 16,0 0 5-16,-4-1-1 16,-3 0 2-16,-2 0 2 15,-2 0 0-15,-1 0 1 0,2 0 0 16,0-2 1-1,4 0-4-15,2 2-5 0,2 0 5 16,-3 0-8-16,1 0 1 16,-3 0 1-16,3 0 3 15,-3 0-4-15,1 0 3 16,-1 0-1-16,-3 0-1 16,0 0-2-16,-2-1 0 15,-7-1 0-15,-3 2 2 16,-2 0 10-16,-4 0 7 15,-1 0 2-15,-2 0 8 16,1 0 0-16,-1-1-4 16,0 1-7-16,0 0-5 15,0 0-2-15,2 0-1 0,4 0 0 16,2 0 3-16,2 0-6 16,-4 0-4-16,-2 0 0 15,-2 0-2-15,-1 0 2 16,-1 0-3-16,0 0 0 15,0 0-1-15,0 0 0 16,0-2-1-16,0 0-23 16,-4-4-100-16,-12-8-377 15</inkml:trace>
  <inkml:trace contextRef="#ctx0" brushRef="#br0" timeOffset="42249">11768 4749 717 0,'0'0'30'0,"0"0"-23"15,0 0 33-15,0 0 11 16,0 0 13-16,0 0 30 16,0 0-34-16,-22 29-24 15,19-5-14-15,0 4 13 16,0 5 0-16,-3 3 1 16,2 1-13-16,-1 3-1 15,-1 4 0-15,0 0-4 16,-3 1 6-16,5-1-14 15,-1-1 2-15,2 1 3 16,2-3-5-16,-1-2 3 16,-1 2-4-16,2-5 0 15,-4 0-1-15,2-4-3 0,3-1-2 16,-4-2 4-16,2 0 2 16,1-4-3-16,-2 2-2 15,1-1 1-15,-1-1 2 16,-1-2-1-16,2 4-3 15,-2-4 1-15,2 2 3 16,-1 2-3-16,-1-1 0 16,1 2-3-16,0 2 5 15,-3 2-1-15,3-1 1 16,0 1 0-16,1-1-1 16,1-5 4-16,1 4-1 15,0-2 0-15,0-3-2 0,0-2-4 16,0-5-2-16,0-6 4 15,0-4-4-15,0-2 0 16,0-3-2-16,0-3-2 16,0 0-39-16,0 0-40 15,4 0-57-15,9-19-133 16,0-13-576-16</inkml:trace>
  <inkml:trace contextRef="#ctx0" brushRef="#br0" timeOffset="46226.52">11776 4775 120 0,'0'0'92'16,"0"0"-42"-16,0 0 9 15,0 0 0-15,0 0 9 16,0 0 1-16,0 0 3 16,0 0 12-16,0 0-6 15,0 0-11-15,0 0-6 16,0 0-5-16,0-6-5 15,0-5-30-15,0-6-3 16,3-2 4-16,0 2 5 16,0-6-14-16,-3 1-4 0,1-1 11 15,1-1-11 1,-2 3-2-16,0 1-3 0,0 4-1 16,1 2 2-16,2 5-4 15,0 0 2-15,0 0 3 16,-2 3-3-16,2-3 0 15,0-3 1-15,0 2 2 16,-1-1 0-16,1 0 0 16,0-3-1-16,-1 0-3 15,-2 0 2-15,1 3 24 16,-1 2-24-16,0 3-2 16,0-3-1-16,0 3-1 15,0-1 0-15,0 0 5 16,0 1-3-16,0-1 7 0,0 3-3 15,0 0 0-15,0 1-4 16,0 1 3-16,0 2-4 16,0 0-1-16,0 0 2 15,0 0 1-15,0 0-2 16,0 0-1-16,0 0-1 16,0 0 1-16,0 0-2 15,9 0-2-15,6 9 3 16,6 6 1-16,4 1 1 15,3-1 0-15,-2 2 1 16,1 0-2-16,1 0 1 16,3-2 1-16,-1 2-2 15,0-1 2-15,-2-2-1 0,-2 0-1 16,2 0 0-16,2-1 1 16,1-2-1-16,2 1 0 15,0-1 0-15,-2-1 1 16,2 0-1-16,-2 1 0 15,-1 0 0-15,-2 3 0 16,1 0-1-16,1 3 1 16,-1 0 3-16,3 2-3 15,-4 0 1-15,3 0 0 16,-1-2-1-16,-3 0 0 0,-3-5-1 16,-3 2 1-1,-3-1 0-15,-2 1-1 0,-3 0-1 16,1-2 2-1,1-1 0-15,0 0 0 0,1-1 0 16,2-1 0-16,-2-2 2 16,4-1-2-16,-4 1 1 15,-4-2-1-15,-1-2 0 16,-7 0 0-16,-1-3-3 16,-3 0 2-16,0 1 0 15,2-1-1-15,-2 2 2 16,0-2 0-16,1 0 1 15,-1 0 0-15,2 0-1 16,-1 3 1-16,-1-3-1 16,0 0 1-16,0 0 1 0,0 0-1 15,0 0 2-15,0 0 1 16,0 0 4-16,0 0 6 16,0 0 5-16,0 0-4 15,0 0-5-15,0 0-5 16,0 0-1-16,0 0-3 15,0 0 2-15,0 0-2 16,0 0 3-16,0 2-1 16,0-2-3-16,0 0 0 15,0 6-3-15,0 0-1 16,-1 8 4-16,-4 3 2 16,2 1-2-16,-1 4 2 15,-1 4-1-15,-1 3-1 0,0 1 1 16,0 1 0-16,0 0 4 15,-1-1-2-15,1-4 0 16,-1 0 0-16,-1-2-2 16,3-2 2-16,1 3-3 15,-1-2 3-15,2 0 1 16,-1 0-1-16,1-1-1 16,0-1 1-16,0 0-1 15,-1 0 0-15,-1-1 4 16,-1 1-3-16,3-1 2 15,-3-3-5-15,2 2 3 16,-1-2-1-16,1 0 2 16,-1 0 2-16,1 0 1 15,1 0-1-15,0 0 3 0,2-1 3 16,-1-1-11-16,-1 3 0 16,0 2-1-16,0-2 2 15,-2 4 0-15,2-1 0 16,0-1-1-16,0 0 0 15,-1-2 1-15,3 0 0 16,-2-4-2-16,0 0 1 16,1-2-1-16,-1 3 0 15,2-1 1-15,-2 1 1 16,0-1 0-16,1 0 1 16,-1 0 0-16,0 0-1 15,-1-1 1-15,2 0-2 0,1-1 1 16,1 0 1-16,0-1 1 15,0-2-2-15,0 1-1 16,0-3 0-16,0 0-1 16,-2-2 0-16,2 0 1 15,0-3 0-15,-1 1-1 16,1-1 0-16,-2 0 0 16,2 0 0-16,0-2 1 15,0 0-1-15,0 0 4 16,0 0-3-16,0 0 4 15,0 0 2-15,0 0 1 16,0 0 5-16,-1 0 1 16,1 0-4-16,0 0-5 0,-2 0-5 15,1 0-1-15,1 0 1 16,-2 0 0-16,2 0 0 16,-1 0 1-16,-2 0-1 15,-3 0 5-15,-6 0-4 16,0 1 0-16,-1-1 0 15,-1 1 0-15,-1 1-1 16,2-1 0-16,-1 2 0 16,-2-1 0-16,5 1 1 15,0 0-2-15,-1 3 1 16,-3 2 0-16,1 1 0 16,-2 3-1-16,1-2 1 15,0 0 2-15,0 0-1 16,-1 0-1-16,1-1 4 0,0 1-1 15,0-3 1-15,0 3-1 16,0-1-2-16,-1 3-1 16,2 0 1-16,-2-2 0 15,1 0 3-15,-3 0-3 16,2-1 2-16,-4-1 0 16,2 2-2-16,-4-1 2 15,4 1-2-15,3-3-1 16,-1 2 0-16,2-1 0 15,0 1 0-15,0 1 0 16,-2-2 2-16,2 1-2 16,-2 0 0-16,1-2 1 15,0 1 0-15,3-2 1 0,0 0-2 16,-3-1 0-16,2 1 0 16,-5 2 2-16,-1 0-2 15,2 1 0-15,-2-1-1 16,4 1 1-16,-3-1 0 15,1 1 0-15,3-2-1 16,0-1 1-16,1-1-2 16,2 2 2-16,2-1 0 15,-4 1-1-15,4-1-1 16,-4 0 2-16,-1 3 0 16,-2-2 1-16,1 2-2 15,0-2 2-15,1 1 0 16,2-3-1-16,4 2 0 15,2-4-1-15,3-1 1 0,0-2 1 16,3 2-1-16,-2-2 0 16,-1 0 0-16,0 0-1 15,-3 2 1-15,2 1 2 16,-1-1 0-16,1-1 0 16,2-1-2-16,1 0 1 15,1 0 2-15,0 0-1 16,0 0 3-16,0 0 1 15,-3-3-3-15,0-6-2 16,0-4 0-16,0 1 0 16,0-5-1-16,0-4 1 15,0-3 1-15,2-8-2 16,1-5 1-16,0-11-2 0,0-4-2 16,0 0-5-16,4 4 4 15,6 5 1-15,1 7 2 16,-1 3 1-16,4 0-5 15,-4 1-1-15,3-2-18 16,1-7-41-16,2-5-42 16,-2-9-60-16,-1-1-192 15</inkml:trace>
  <inkml:trace contextRef="#ctx0" brushRef="#br0" timeOffset="48184.12">12821 5442 210 0,'0'0'98'0,"0"0"-81"0,0 0 81 15,0 0 17-15,0 0-10 16,0 0-26-16,0 0-34 15,2 14-23-15,13-3 62 16,4-2-29-16,-1 2-31 16,3 1 3-16,-3-2 3 15,4 1 7-15,3 0-18 16,5 3 6-16,5 2-11 16,-1-1 0-16,2 4-4 15,1-2-3-15,-3 0-3 16,-1-3 4-16,1-1-8 15,-1-3 5-15,-1-1 0 16,0-2 3-16,1 1-7 16,0-2 2-16,0 2-1 0,5 0-1 15,-3 4-1-15,-1-1 0 16,-1 1-1-16,-2 3 1 16,2-3 0-16,2-1 5 15,-1 0-5-15,4-3 0 16,-2-1 1-16,0 0-1 15,-3 3 2-15,-2 0-1 16,-4 1-1-16,-3 2 0 16,-2 2-3-16,-1 0 1 15,3 1 1-15,0-2 1 16,1-2 2-16,3-1-2 16,2-2 0-16,-2 1 3 0,0 1-3 15,-3 1 0-15,-1-1-2 16,-3 0 4-16,-3 2-4 15,-2-2 2 1,5-2 0-16,-5-1 0 0,2-2 0 16,3 1 0-16,0 0 3 15,3-1-3-15,-2 2 0 16,-4 4-1-16,3 1 1 16,-4 3 0-16,-1-1-8 15,-1-1 8-15,3-2 0 16,-2-2 1-16,2-1-1 15,1-3 2-15,2-1 1 16,2 1-1-16,-4-3-2 0,-4 2 0 16,-2 0-2-1,-2-2 1-15,-2 1 1 0,1-1 1 16,-1-1 1-16,3 0 1 16,6 1-3-16,6-3 1 15,4 0 0-15,2 3-1 16,1 0 0-16,-6 0 0 15,-5-2 0-15,-7 3 0 16,-5-4 0-16,-4 0 2 16,-2 0-2-16,-2 0 0 15,0 0 0-15,0 0 4 16,0 0 4-16,0 0 10 16,0 0-3-16,0 0-10 15,0 3-4-15,0-3-1 0,0 0 0 16,0 2-7-1,0-1-79-15,-6-1-349 0</inkml:trace>
  <inkml:trace contextRef="#ctx0" brushRef="#br0" timeOffset="49138.45">11859 6941 429 0,'0'0'27'0,"0"0"28"16,0 0 70-16,0 0-6 15,0 0-26-15,0 0-21 16,-2 9-35-16,2 19 7 16,0 7 12-16,0 6-21 15,7 1-5-15,-1 2-4 0,-2 4 1 16,-1 5 0-1,-3 8 0-15,0 6-14 0,0 3 6 16,0-2-1-16,0 0-1 16,0-3-7-16,0-3 10 15,0-3-9-15,0 4 1 16,0-4-4-16,0 3 5 16,0-4 2-16,-4 2-11 15,-1-5 16-15,2-3-15 16,2-6-4-16,1-8 10 15,0-6-8-15,0-3 1 16,0-8-3-16,3-4-1 16,0-6 0-16,0-6 0 15,0-2-2-15,-3-3-18 0,1 0-20 16,2 0-23-16,4-17-51 16,1-10-226-16</inkml:trace>
  <inkml:trace contextRef="#ctx0" brushRef="#br0" timeOffset="51686.26">11847 7065 224 0,'0'0'38'16,"0"0"38"-16,0 0 14 15,0 0 9-15,0 0 14 16,0 0-39-16,10-28-11 16,-3 14-27-16,-3-6 3 15,1-4 11-15,-2-5-17 16,-2-2-13-16,-1 0-5 15,0 2-2-15,0 8-11 16,0 5 6-16,0 8 19 16,0 1-17-16,0 3-3 0,0 3-2 15,0-1-2-15,0 2 3 16,0-1-5-16,0 1 1 16,0-2 1-16,0 1 0 15,0-1-3-15,0-1 4 16,0 3-4-16,0-1 4 15,0-3-2-15,0 2-1 16,0-2 6-16,0 1-2 16,0 0-5-16,0-2 3 15,0 2-3-15,0 1 2 16,0 0 2-16,0 0-4 16,0 1 3-16,0 1 3 15,2 0-1-15,-1-2 4 0,2 2-7 16,0-3-2-16,-2 3 2 15,1 0-2-15,-1 0 0 16,4 0-4-16,4 0 4 16,7 0 0-16,-1 0 2 15,6 8 0-15,0-3-2 16,0 2 1-16,7 1 4 16,1-2-1-16,2 3-4 15,-1-3 2-15,-2 4 0 16,-3-2-2-16,-1 0-2 15,-3-1 2-15,2 2 0 16,-1-2 0-16,0 2 1 16,1 0-1-16,5 1 2 15,2 0-1-15,3 2-1 0,4 2 1 16,-1-1 0-16,-1 3-1 16,0 0 1-16,-1 0-1 15,-4-2 0-15,-3-2-2 16,-2-1 3-16,-3-1-1 15,-2 0 0-15,2-2 1 16,-1 1-1-16,6-3 0 16,-4 2 0-16,2 1 0 15,0 1 0-15,-3-2 1 16,0 3 0-16,-5-5-1 16,-3 0 0-16,-2 1-1 15,-6-3 0-15,-2-1 1 16,-1-3 0-16,-1 0 0 15,1 3 0-15,1-3 1 0,-1 4 0 16,0-3-2-16,0 1 0 16,0-2 1-16,-3 0 0 15,1 1 1-15,-1-1-1 16,0 0 1-16,0 0-1 16,0 0 4-16,0 0-3 15,0 0 1-15,0 0 6 16,0 0 5-16,0 0 0 15,0 0-7-15,0 0-2 16,0 0-3-16,0 0-1 0,0 0 1 16,0 0-1-16,0 0-1 15,0 3 1 1,0 3-2-16,-1 2 2 0,-7 1 5 16,-2 4-1-16,1 0 1 15,2 2 3-15,-1 5 0 16,-1 1 0-16,2 3-5 15,-1 3 4-15,1 2 8 16,-5-1-8-16,6-1 1 16,0-2 2-16,-3-1 1 15,2-4-1-15,2-3-1 16,1-3-5-16,2-5 1 16,1 0-4-16,1-4 0 0,0-1 0 15,0-3-1 1,-2 0 2-16,-1 3-2 0,3-1 0 15,-3 2 4-15,0 3-1 16,0-1 0-16,0-1-1 16,2 2 0-16,-2-5-1 15,1 1-1-15,2-1 1 16,0-1-1-16,-1 3 0 16,1 1 0-16,-3 0 2 15,1 5 1-15,-1-1 0 16,0 0-1-16,0 0-1 15,-1-4 1-15,3 3-1 16,1-2 0-16,-2 0-1 16,2 3 1-16,-1 2 0 15,-4 2 0-15,5 2 0 0,-5 1 4 16,4-1 1-16,-2-1-2 16,1-2-2-16,-1-3 1 15,2 0-2-15,-1-2 0 16,1 1 0-16,-2 0 0 15,0 1 0-15,2 2 1 16,-1-2-1-16,1-3 0 16,1-1 1-16,-2-4-2 15,2-2 0-15,0 0 1 16,0 0-1-16,0 0 3 16,0 0 3-16,0 0 0 15,0 0 4-15,0 0-1 0,0 0-2 16,0 0-4-1,0 0-3-15,0 0 0 0,0 0 0 16,0 0-2-16,0 0 2 16,0 0 0-16,0 0 0 15,-3-1-2-15,2-3 2 16,-4 1-3-16,-1 2 3 16,-4-1-4-16,-5 2 2 15,-9 0-2-15,-1 0 1 16,-2 2 2-16,0 5-1 15,3 2 1-15,2 1 1 16,-1 1-3-16,1 2 3 16,1 2-2-16,-3-1 2 0,-3 1 0 15,1 2-1 1,-3 1 1-16,1 2 0 0,5-3-1 16,-1 3 1-16,1-2 0 15,5-1 1-15,1 0 0 16,3-3-1-16,3 0-1 15,-1-1 1-15,-1-1 0 16,1 1 2-16,-6-1-1 16,3 2-1-16,-4 1 3 15,-2 1-3-15,0 0 0 16,0 1 1-16,0 2-1 16,3-2 0-16,3-2-1 0,3-1 1 15,3-2 1-15,-1 0-1 16,5-3 1-16,-4 2 1 15,-2 2 0-15,-3 0 4 16,-1 1-1-16,0 0-4 16,-2 2 6-16,1-2-6 15,0-2 0-15,3-2-1 16,3-1 0-16,2-4 0 16,3 0 0-16,4-3 0 15,-1 2-1-15,-1-2-2 16,0-1-15-16,0 0-38 15,3-1-68-15,0-2-147 16</inkml:trace>
  <inkml:trace contextRef="#ctx0" brushRef="#br0" timeOffset="52704.84">12799 7528 263 0,'0'0'117'16,"0"0"-61"-16,0 0 48 0,0 0 5 15,0 0 14-15,0 0-21 16,22 0-41-16,-5 0-20 16,-1-1-3-16,5-1-11 15,6-1 3-15,6 0-5 16,6-4-9-16,8 2-4 15,4-3-8-15,3-1 0 16,-2 3 0-16,-3 0-3 16,-7-1-2-16,-8 5 3 15,-3-1-2-15,-4 1 0 16,3-1 2-16,0 0 1 16,7 1-2-16,6 2 0 15,5 0 0-15,3 0-1 16,-5 0 0-16,-6 0 0 0,-5 0 0 15,-6 0 2-15,-2 2-1 16,2 1 0-16,2-3 3 16,0 0 3-16,4 0-5 15,-1 0 6-15,-1 0-8 16,0 0 1-16,-5 0-1 16,2 0 0-16,-6 0 0 15,-2 0 0-15,-4 0 2 16,3 0-2-16,-1 0 1 15,3 0 3-15,6 0-1 16,0-3-2-16,3 2 1 16,-4 0-2-16,3-1 0 15,-2 2 0-15,2 0 2 0,0 0-1 16,2 0 0-16,4-1-1 16,-1-2 0-16,0 0 0 15,1-2 0-15,-4-1-2 16,-5 1 2-16,-5-1 2 15,-6 1-2-15,-3 2 0 16,2 1 1-16,4 0-1 16,4-1 0-16,4 3-1 15,3-3 2-15,-2 2-3 16,-3-2 2-16,-7 0 0 16,-5 3 2-16,-6 0-2 15,-4 0 0-15,-4 0 1 0,0 0 0 16,0 0-1-16,0 0-10 15,0 0-58-15,-9-2-153 16,-19-5-462-16</inkml:trace>
  <inkml:trace contextRef="#ctx0" brushRef="#br0" timeOffset="53529.14">11995 8782 588 0,'0'0'78'0,"0"0"28"16,0 0-13-16,0 0-57 15,0 0 46-15,0 0 21 16,16 96-39-16,-11-49-28 15,-1 6-6-15,-2 8-7 16,-2 7 0-16,1 11 1 16,1 9 6-16,1 5-10 15,-2 2-3-15,2 2-9 16,-3 0 1-16,0-3 3 16,0 0 4-16,0-6 2 15,0-4-7-15,-6-4-2 0,2-8 18 16,1-1-13-16,1 1 0 15,2-3 18-15,0-2-14 16,0-10-6-16,0-10-7 16,0-16-3-16,0-11 0 15,0-11-2-15,3-9-12 16,0 0-22-16,6-17-6 16,3-18-73-16,8-16-49 15,-3-17-165-15</inkml:trace>
  <inkml:trace contextRef="#ctx0" brushRef="#br0" timeOffset="55306.12">12044 8748 460 0,'0'0'64'0,"0"0"27"0,0 0 39 15,0 0-49-15,0 0-29 16,0 0-10-16,61 0 21 15,-22 15-21-15,9 7-12 16,4 4-1-16,9 6 0 16,2 2-6-16,8 2-8 15,0 0-5-15,-1-1-9 16,1-4 0-16,1-4 0 16,5-4 2-16,-2-3-2 15,7-3 0-15,0-1 2 0,-4 0-3 16,-4-1 0-16,-10-2 1 15,-14 1-1-15,-12-1-3 16,-12-1 3-16,-10-6 0 16,-8 0 0-16,-4-4 0 15,-4 1 0-15,0-3 0 16,0 0 1-16,0 0 2 16,0 0 0-16,0 0 5 15,0 0 13-15,0 0-1 16,0 0-10-16,0 0-4 15,0 0-1-15,0 0 5 16,0 0-1-16,0 0 1 16,0 0 0-16,0 0-2 0,0 0-1 15,0 0 0-15,0 0-4 16,0 0 2-16,0 0-2 16,0 0-1-16,0 0 4 15,0 0-3-15,0 0 0 16,0 0 1-16,0 0 1 15,0 0 5-15,0 0-1 16,0 0-2-16,0 0 0 16,0 0-5-16,0 0 1 15,0 0-2-15,0 0-1 16,0 0 0-16,0 0-2 16,0 0 2-16,0 0 0 15,0 0 0-15,0 2 0 0,0 10-3 16,0 3 3-16,-3 7 7 15,-1 5 1-15,-1 3-2 16,0 5 5-16,1 3-2 16,1 1 4-16,-1 1-3 15,4 0-2-15,0 3-1 16,0-2-1-16,0 0 2 16,7-2 22-16,2-5-21 15,-1-1-4-15,-1-6-2 16,0-3 2-16,-2-3-3 15,-2-4-2-15,0-3 0 16,-2-2 1-16,-1-2-1 16,0-3 0-16,0-2 1 0,0 1-1 15,0-1 1-15,0 0-1 16,0-1 0-16,0-3 0 16,0-1 0-16,0 0 0 15,0 0 2-15,0 0 4 16,0 0 2-16,0 0 1 15,0 0-2-15,0-1-5 16,0-3-2-16,0 2 0 16,0 2 0-16,0 0 0 15,0 0-1-15,0 0-3 16,0 0-2-16,-6 0 0 16,-10 0 0-16,-4 3 6 15,-6 6-1-15,-4 4 0 0,-6 1 1 16,-4 3 0-16,1 4-5 15,-3 1 5-15,4 2-2 16,2 3-2-16,3 2 0 16,2-1 2-16,1 0 2 15,0 1-1-15,-1-3 1 16,-1-1 0-16,-2 0 0 16,-5 0 1-16,-4 1-1 15,1-3 0-15,-2 2 0 16,5 3 0-16,1-1 0 15,5 2 0-15,2 1-1 16,1-3 1-16,2-4 3 16,6-4-3-16,1-5 3 0,3-1-1 15,0 0-2-15,-2 1 1 16,1 0-1-16,-2 0 0 16,2 0 0-16,-2 0 0 15,2-1 0-15,-1 2 0 16,1-3 1-16,1 1-1 15,3-2 0-15,4-3 1 16,1 1-1-16,3-1 0 16,1-5 0-16,1 3 0 15,1-4 0-15,-7 1 0 16,-1 0 0-16,-5-1-4 16,1-2-28-16,5 0-42 0,11 0-33 15,0-17-57-15,31-20-393 16</inkml:trace>
  <inkml:trace contextRef="#ctx0" brushRef="#br0" timeOffset="56797.1">13380 9636 519 0,'0'0'114'0,"0"0"-83"0,0 0 106 16,0 0-60-16,0 0-20 15,0 0 4-15,72-19 9 16,-54 9-36-16,6 1-15 16,3-2-3-16,10-2-7 15,5 0 2-15,1-4 0 16,8 1 6-16,2-1-5 15,1 0-2-15,-1-2-4 16,-3-1-2-16,-2-4 8 16,-2-1-9-16,-1-3 1 15,-3 0 1-15,-2-3-2 16,-2-2 0-16,-2 1 1 16,-4-2-4-16,-4 0 1 0,-1 2 1 15,-6 1-1 1,1 2 0-16,-4 0-1 0,-6 4 0 15,-1 4 0 1,-3-1 0-16,-2 3 1 0,0 0 0 16,-1 0-1-16,-1 2 1 15,2 0-1-15,-4 4 0 16,1 1 1-16,-3 5 0 16,0-1 0-16,0 2 1 15,0 3 0-15,0-4 3 16,0 1 2-16,0 2 2 15,0 2-5-15,0 0 7 16,0 2 0-16,0 0 1 16,0 0-9-16,0 0-3 0,4 0-1 15,10 0 1-15,8 0 1 16,6 0-1-16,2-3 0 16,3 1 0-16,4-4 1 15,5 0-2-15,3-2 1 16,4 2 0-16,0 0 0 15,-3 1-1-15,-7-1 1 16,-6 0 0-16,-3 2 1 16,-5-3-2-16,2 1 2 15,-2-3-1-15,-1 1 1 16,0-1-1-16,-1 0 3 16,-4 3-3-16,1 1-1 15,-3 1 1-15,1 1 0 0,-1 1 0 16,-1-1 0-16,-1-2 0 15,1 2 1-15,-4-1-1 16,0 2 2-16,0-3-1 16,-3 2-1-16,-3 0 0 15,-1 2 0-15,-1 1 1 16,-4 0-2-16,0 0 1 16,0 0 0-16,0 0 0 15,0 0 0-15,0 0-1 16,0 0 0-16,0 0 1 15,0 0-1-15,0 0 0 16,0 0-6-16,0 0-17 0,0 0-27 16,0 0 10-16,0 0 5 15,0 0 13-15,0 0 18 16,0 0 5-16,0 0-3 16,0 0 3-16,-2 0 7 15,-6 0 7-15,-3 0 9 16,-8 0-2-16,-1-3 1 15,-7-4-10-15,-4-1 0 16,-2 1-11-16,-4 0 1 16,0 1 1-16,-1 2-3 15,3 1-3-15,5 3 2 16,6 0-4-16,5 0-19 16,7 0-19-16,3 3-16 0,0 4-65 15,7-1-68 1,2 2-78-16,6-4-9 0</inkml:trace>
  <inkml:trace contextRef="#ctx0" brushRef="#br0" timeOffset="57038.94">15208 8594 296 0,'0'0'5'16,"0"0"68"-16,0 0 59 15,0 0 28-15,0 0-82 0,0 0-23 16,-88-29-9-16,41 48-26 16,-6 6-14-16,2 2-3 15,8 0-3-15,10 0-1 16,12-5-3-16,15-4-49 16,6-4-112-16,11-7-63 15</inkml:trace>
  <inkml:trace contextRef="#ctx0" brushRef="#br0" timeOffset="57195.18">15098 8630 681 0,'0'0'35'15,"-108"19"32"-15,29 3 35 0,-17 5-39 16,-14 4-44-16,-14 3-19 15,-4-5-32-15,7-3-405 16</inkml:trace>
  <inkml:trace contextRef="#ctx0" brushRef="#br0" timeOffset="59464.66">21908 5729 468 0,'0'0'196'0,"0"0"-160"15,0 0 49-15,0 0 7 0,0 0-19 16,0 0-25-16,1 0-12 16,5 14-19-16,2 10 25 15,7 8 12-15,-3 7-27 16,-2 3-7-16,2 3 12 16,-7 3-2-16,-1 1-7 15,-1 2-4-15,-1 0 2 16,-1 1-6-16,2-1 0 15,1 0-7-15,2-5 0 16,-1-3 4-16,1-1 3 16,1-4-10-16,1-2 8 15,-1-4-10-15,-2-2 7 16,-1-5 3-16,-1-7-11 16,-1-4 9-16,-1-7-9 15,1-2-2-15,-1-2 0 16,-1-3-3-16,4 0-19 0,1 0-20 15,1-19-33-15,3-6-64 16,-1-12-138-16,-3-10-371 16</inkml:trace>
  <inkml:trace contextRef="#ctx0" brushRef="#br0" timeOffset="60018.57">21860 5629 320 0,'0'0'283'0,"0"0"-215"0,0 0 8 16,0 0 37-16,0 0-12 15,0 0-14-15,3-20-20 16,17 4-8-16,11-7-54 16,9-7 7-16,9-2 8 15,6-9 11-15,5-5 0 16,3-12-14-16,5-11-4 16,4-20-8-16,1-7-4 15,-7-1 22-15,-8 4-20 16,-7 17-1-16,-13 18 2 15,-9 15-3-15,-11 19 2 16,-10 14 0-16,-5 5 1 0,-3 2-4 16,0 3-1-16,0 0-1 15,0 0-5-15,0 10-36 16,0 17-68-16,0 11-64 16,0 3-333-16</inkml:trace>
  <inkml:trace contextRef="#ctx0" brushRef="#br0" timeOffset="60768.24">22093 6543 20 0,'0'0'43'0,"0"0"139"0,0 0-27 15,0 0-38-15,0 0-1 16,0 0-16-16,22-20-13 15,-2 20-18-15,7 2-13 16,8 5-18-16,13 6 20 16,13 0-13-16,17 0-3 15,14 0-16-15,8 0-11 16,2 1-2 0,-8-1-11-16,-9-1-2 0,-12 0 7 15,-6-3-7-15,-5 1 0 16,2 0 4-16,1-1 2 15,-4-2 10-15,-11-1-13 16,-14-3-2-16,-16-2 1 16,-10 0-1-16,-8-1-1 0,-2 0 3 15,0 0 1-15,-6 0-4 16,-14-1-36-16,1-11-86 16,2-8-270-16</inkml:trace>
  <inkml:trace contextRef="#ctx0" brushRef="#br0" timeOffset="61726.14">22789 4659 404 0,'0'0'133'15,"0"0"-133"-15,0 0 2 16,0 0 37-16,0 0 47 16,0 0 37-16,24 112-48 0,-4-59-20 15,2 5-9 1,5 7-21-16,-2 5-9 0,-1 5 14 15,-1 0-5-15,-3 0-12 16,0-3 5-16,1-4-5 16,-2-4 0-16,-4-2-4 15,0-8-3-15,-5-3 5 16,0-4-7-16,0-3 3 16,-1 1 3-16,1 0-5 15,2-1 0-15,0-4 1 16,3-1 0-16,-2-3 0 15,4-1 28-15,-4-3-23 16,-2-2-9-16,0-4-1 16,-4-3 7-16,-1 1-8 0,-3-1 2 15,-2 2 2-15,3-1 1 16,-1-2-4-16,2 1 8 16,-2 0 1-16,0 2-2 15,1 0 1-15,1 3 0 16,0-2 0-16,-1 2-2 15,-3-1 2-15,1 1-4 16,-2 1-3-16,0 3 3 16,0-2-4-16,0-3 0 15,0 0 6-15,7-3-5 16,2-3 5-16,1-1-2 16,-1-1-2-16,1-4 2 15,-4-1-4-15,-3-2 1 0,1-4-1 16,-3-3-1-1,-1 0 0-15,2-5 0 0,-2 0-20 16,1 0-31-16,1-13-34 16,2-10-168-16,-2-14-385 15</inkml:trace>
  <inkml:trace contextRef="#ctx0" brushRef="#br0" timeOffset="63277.01">22171 7651 220 0,'0'0'163'0,"0"0"-124"0,0 0 47 16,0 0-13-16,0 0-23 15,0 0 1-15,0-3-1 16,0 19 46-16,0 8-9 15,0 6-47-15,0 10 14 16,-2 9-10-16,-1 4-8 16,-1 7 3-16,2 6-7 15,2 4-10-15,0 2-1 16,0-3-11-16,11-6 3 0,-1-5 4 16,-1-1-1-16,-3-5 2 15,-2-6-9-15,2-2 3 16,-3-10-4-1,0-9-5-15,0-7 5 0,-3-8-6 16,2-4-1-16,-2-3 0 16,0-3 1-16,0 0 2 15,1 0 0-15,-1 0-4 16,2-14-3-16,-1-13-65 16,2-9-63-16,2-10-145 15,-1-8-541-15</inkml:trace>
  <inkml:trace contextRef="#ctx0" brushRef="#br0" timeOffset="63789.29">22159 7657 344 0,'0'0'129'0,"0"0"-122"16,0 0 40-16,0 0 41 16,0 0 1-16,117-14-14 15,-46-1-9-15,10 1-21 16,12-1-17-16,6-5-4 16,6-1-13-16,-2-5-6 15,2-3-5-15,-1-3 4 16,-4 3 0-16,-1-2-4 15,-6 3 1-15,-13 3 1 0,-10 3-1 16,-9 2 5 0,-12 3-5-16,-10 4 6 0,-12 4 6 15,-11 2 6-15,-10 0-3 16,-3 2 13-16,-3 1-26 16,0 3-3-16,0 1-30 15,-2 0-118-15,-21 0-209 16</inkml:trace>
  <inkml:trace contextRef="#ctx0" brushRef="#br0" timeOffset="64526.83">22237 8603 22 0,'0'0'148'16,"0"0"-121"-16,0 0 23 0,0 0 13 15,0 0 2-15,0 0 15 16,63-31-6-16,-54 31-4 15,0 0-27-15,6 0 9 16,5 0 9-16,3 5 4 16,9 12-15-16,4 9-9 15,5 8-7-15,4 5-3 16,6 7 0-16,8 3 6 16,11 3-1-16,8 3 11 15,1 2-18-15,5 2-15 16,4 2-11-16,4 1 21 15,8-3-4-15,-2-8-6 0,-5-5-11 16,-12-10-3-16,-9-9 0 16,-7-3-2-16,-10-7 2 15,-16-5-3-15,-13-4-3 16,-12-6-12-16,-8-2 1 16,-6-2-13-16,0-20-38 15,0-14-236-15</inkml:trace>
  <inkml:trace contextRef="#ctx0" brushRef="#br0" timeOffset="65439.03">23728 7196 144 0,'0'0'119'16,"0"0"-8"-16,0 0 19 16,0 0 46-16,0 0-51 15,0 0-66-15,0-4-30 16,-6 24-24-16,-2 16 38 16,-1 12 28-16,5 13-30 15,4 9-10-15,0 3 4 0,4 4-27 16,10 6 3-16,1 1 4 15,-2 2-15 1,2 6 0-16,-5 1 3 0,0-1-3 16,-5-5-1-16,-2-7 1 15,-3-3 2-15,0-3-1 16,0 0 1-16,0-5 1 16,0-2-2-16,0-6 14 15,0-1-13-15,0-5 6 16,0-5 0-16,0-1-8 15,0-6 0-15,0-3 5 16,2-4-2-16,1 0-3 16,1-2-1-16,5 4 1 0,5-1 2 15,-2-1-2-15,-2-2-1 16,-1 0 1-16,-6-2 0 16,-3-6 0-16,0 1 1 15,0-4 2-15,-5 2 3 16,-3-3-4-16,2 0 4 15,1-2 1-15,4-1-5 16,1 1 4-16,0-1 0 16,0 2-6-16,0 3 12 15,0 0-4-15,0-2 0 16,0-3-6-16,0-5 0 16,0-3 2-16,0-6-2 15,3-2-2-15,3-3-4 0,1 0-14 16,0-13-18-16,-1-16-101 15,-3-15-421-15</inkml:trace>
  <inkml:trace contextRef="#ctx0" brushRef="#br0" timeOffset="69766.13">22529 4674 97 0,'0'0'38'0,"0"0"2"16,0 0 22-16,0 0-29 16,0 0 31-16,0 0-29 15,0 0-28-15,28-34-5 16,-22 34 0-16,0-3 3 15,1 1 23-15,1-2 8 16,1 1-10-16,1-1-4 16,0 0 0-16,1-3-4 15,-1 3-13-15,-1-1 0 16,-1 2 1-16,-4 2-4 0,-2 1-1 16,-2 0 9-1,0 0 26-15,0 0 13 0,0 0-1 16,0 0-9-1,0-1-8-15,0-2-11 0,1 3-2 16,-1 0-8-16,0 0-9 16,2 0-1-16,-2 0 0 15,0 0-1-15,0 0-1 16,0 0 0-16,0 0 2 16,0 0 0-16,0 0 3 15,0 0 0-15,2 0 3 16,0-3 6-16,1-1 1 0,2-1-11 15,-1 5-2 1,1-5-1-16,-2 3 1 0,0 1 1 16,-2-1-1-16,1 2-1 15,-2 0 0-15,0 0-1 16,0 0 2-16,0 0 2 16,0 0-2-16,0 0 0 15,0 0 2-15,5 0 0 16,1-2-2-16,2 0 0 15,0 2-2-15,0-3 1 16,-2 3-4-16,-1 0 2 16,-2 0-4-16,-2 0-9 15,-1 0-7-15,0 0 0 16,0 0-13-16,0 0 9 16,0 0 0-16,0 0 0 15,0 3 27-15,0 0 0 0,0 3 1 16,-4 4 1-16,-2 1 10 15,1 2-6-15,-2 2 2 16,3 0-1-16,-1 1-4 16,-1 0 1-16,0 0-2 15,-1 3-2-15,-1 3 1 16,1-2-1 0,-3 3 0-16,0-2 3 0,0 0 2 15,-1-2-5-15,1 0 12 16,1-7-6-16,3 1-2 15,3-4-3-15,1-4-1 16,2-1-1-16,0-3-23 16,0-1-23-16,0 0 16 0,0 0 10 15,6 0-13-15,2-7-24 16,0-4-26-16,0 0-36 16,4-4-33-16</inkml:trace>
  <inkml:trace contextRef="#ctx0" brushRef="#br0" timeOffset="70246.38">22789 4700 109 0,'0'0'46'0,"0"0"19"0,0 0 11 16,0 0-32-16,0 0 7 15,0 0-8-15,-50 32-9 16,36-12-9-16,1 2-13 15,2-4-5-15,4-3-2 16,1-1-4-16,3-7 1 16,3-1-2-16,0-2 1 15,0-4 2-15,0 0 28 16,0 0 22-16,9-13-52 16,0-5 2-16,3-1 2 15,0-3-5-15,0-2-1 16,2 0-3-16,-1 2-30 0,-3 2 23 15,2 4-4 1,-6 7 15-16,-3 3-1 0,-3 3 2 16,0 1-1-16,0 0 0 15,0 2-6-15,0-1 6 16,0 1 13-16,0 0-10 16,0 0 0-16,0 0-3 15,1-2-9-15,4 0 5 16,-2 0 1-16,0 1-1 15,-1 1-4-15,-2 0-5 16,0 0-4-16,0 0-25 16,-16 8 39-16,-3 8-1 15,-4 4-77-15,-2 2-91 16</inkml:trace>
  <inkml:trace contextRef="#ctx0" brushRef="#br0" timeOffset="71021.99">22276 5288 9 0,'0'0'44'16,"0"0"-10"-16,0 0-4 16,0 0-13-16,0 0-2 15,0 0 17-15,-19 34 0 16,13-27-1-16,0-4-5 15,0 4-7-15,-3 0-1 16,3 2-6-16,0 2 0 16,-1 1 5-16,-2 2 3 15,3 0-4-15,-2-1-5 16,-1 1-3-16,-1-1-4 16,0 0-4-16,0-2 3 15,0 1-3-15,3-3 3 16,2-2-3-16,1-1 0 15,-1 1 2-15,-2 0-2 0,1 3 5 16,-2-4 5-16,1 2 7 16,-3-2-1-16,-1 3-8 15,2-1-4-15,-4 1 2 16,4-1-2-16,0 1 3 16,0 0-4-16,4-3 2 15,1-2 1-15,1 1-4 16,0-3 4-16,0 2 4 15,-2 1-5-15,0 1 5 16,-1-1-2-16,-2 2 5 0,-3 2-4 16,0-2 1-16,0 1-4 15,2-1 3-15,-1-2-3 16,1 2 1 0,4-2 1-16,-2 0 1 0,3 2 0 15,-1-1-5-15,1 1 5 16,-1 2-2-16,1 0-1 15,-3-1 0-15,0 1-1 16,-2-1 1-16,2-2-3 16,-1-2 2-16,0 0-5 15,3-3 4-15,2 1-4 16,1 0 0-16,2-2-1 16,-1 0-29-16,1 0-61 0,-2 0-68 15</inkml:trace>
  <inkml:trace contextRef="#ctx0" brushRef="#br0" timeOffset="71240.12">21848 5673 395 0,'0'0'40'0,"0"0"-35"0,0 0 24 16,0 0 4-16,0 0-30 16,-4 81-3-16,4-70-184 15</inkml:trace>
  <inkml:trace contextRef="#ctx0" brushRef="#br0" timeOffset="75003.27">11810 4730 337 0,'0'0'54'0,"0"0"-51"16,0 0 52-16,0 0 62 15,0 0-5-15,0 0-36 16,0 0-9-16,0 5 8 15,0-5-3-15,0 0-19 16,0 2-14-16,0-2-11 16,0 2 4-16,-5 1-2 15,-21 1-13-15,-15 1-9 16,-15-2-2-16,-13 0-1 16,-10-2 3-16,-3 0-7 15,3 1 2-15,4 0 3 0,10-2-6 16,11 0 1-16,12 0 4 15,9 0-3-15,5 0-2 16,7 0 1-16,3 0-1 16,2 0 0-16,5 0 0 15,4 0-19-15,7 0-86 16,0 0-231-16</inkml:trace>
  <inkml:trace contextRef="#ctx0" brushRef="#br0" timeOffset="75623.95">11591 5111 492 0,'0'0'8'0,"0"0"64"16,0 0 48-16,0 0-41 0,0 0-9 16,0 0-23-1,-99 3-9-15,65-2-13 0,-6 0 0 16,-8 1-7-16,-7-1 7 16,-4 1 15-16,-2-2-6 15,3 0-7-15,6 3-5 16,10-3-6-16,11 1-4 15,10 0-10-15,7-1-1 16,7 0-1-16,4 0-11 16,3 0-36-16,0 0-120 15,3 0-308-15</inkml:trace>
  <inkml:trace contextRef="#ctx0" brushRef="#br0" timeOffset="76231.14">11579 5467 264 0,'0'0'271'0,"0"0"-271"0,0 0 54 15,0 0 50-15,0 0 20 16,0 0-76-16,-37 7-21 16,-2-6 9-16,-12 0 5 15,-7 2 2-15,-3-1-1 16,-5-1-6-16,0 1 6 16,4 0-10-16,4 1-7 15,7-1 1-15,15 1-9 16,8-2-7-16,11 2-7 15,7-3-2-15,7 1-1 16,3-1-1-16,0 0-17 0,0 4-77 16,22-1-115-1,10 2-90-15</inkml:trace>
  <inkml:trace contextRef="#ctx0" brushRef="#br0" timeOffset="76822">11607 5770 414 0,'0'0'294'0,"0"0"-286"16,0 0 89-16,0 0 29 15,0 0-39-15,0 0-42 16,-33 7-17-16,29-5-5 15,-2 1 3-15,-6 0 19 16,-8 0-1-16,-9-2-9 16,-12-1-5-16,-8 2 8 15,-7-2-7-15,-1 1-4 16,6-1 1-16,3 2-4 16,11 0-16-16,15-2 0 15,10 3-5-15,3-3-3 16,9 0 0-16,0 0-2 0,0 0-18 15,0 0-47-15,7 0-62 16,10 0-163-16</inkml:trace>
  <inkml:trace contextRef="#ctx0" brushRef="#br0" timeOffset="77880.52">11821 7168 100 0,'0'0'317'16,"0"0"-297"-16,0 0 104 15,0 0 29-15,0 0-33 0,0 0-43 16,-25-5-33 0,8 5-19-16,-9 0-4 15,-10 0-2-15,-11 3-6 0,-9 5 7 16,-9 0 12-16,-4 0 2 16,1-5-8-16,0 3 0 15,7-2-9-15,8 0 5 16,8-1-4-16,11-1-6 15,7 1-10-15,9-3 0 16,3 1-2-16,6 1-1 16,3-1-11-16,3 0-25 15,3 3-40-15,6 2-122 16,16 2-168-16,8-1 4 16</inkml:trace>
  <inkml:trace contextRef="#ctx0" brushRef="#br0" timeOffset="78399.1">11850 7582 16 0,'0'0'48'16,"0"0"39"-16,0 0-16 15,0 0-6-15,0 0-21 16,0 0-13-16,7 4 9 15,-7-4-2-15,0 0 21 16,0 0 50-16,0 0 9 16,0 0-9-16,0 0-19 15,0 0-14-15,-5 0-22 16,-6 0-36-16,-5 0-8 16,-8 0 2-16,-9 0-2 0,-10 0-1 15,-11 6-5 1,-8 1 9-16,-5 0-6 0,-4-2 7 15,7 0 7-15,9-1-2 16,15-1-7-16,8-1-9 16,10 0 0-16,9-2-3 15,5 0 0-15,7 0-9 16,1 1-28-16,0 3-70 16,1 0-123-16,17 0-123 15</inkml:trace>
  <inkml:trace contextRef="#ctx0" brushRef="#br0" timeOffset="78864.3">11887 7860 415 0,'0'0'72'0,"0"0"10"0,0 0 77 16,0 0-36-16,0 0-42 16,0 0-32-16,-17 1 1 15,-6 3-8-15,-14 1-12 16,-5 2 7-16,-9-1-6 16,-7 0-10-16,-4 2 1 15,-3-2-5-15,4-1 1 16,6 2-9-16,10-5-4 15,8 1-3-15,9-3-2 16,10 2 0-16,6-2-1 16,9 0-12-16,3 0-25 15,0 0-57-15,3 1-143 0,16-1-190 16</inkml:trace>
  <inkml:trace contextRef="#ctx0" brushRef="#br0" timeOffset="79897.25">11810 8173 6 0,'0'0'281'0,"0"0"-224"15,0 0 47-15,0 0 38 16,0 0 8-16,0 0-35 16,0 0-44-16,0 0-27 15,-8 0 7-15,-14 0-18 16,-11 6-16-16,-7 1 11 16,-8 1 4-16,-4-3-16 0,0 3 0 15,-2-1 2-15,5-3 3 16,6 1 0-1,4-2-4-15,3-1-4 0,5-1-4 16,8 1-4-16,1-1 1 16,3-1-3-16,2 0-2 15,1 0 0-15,1 0-1 16,2 0 0-16,2 0-8 16,6 0-39-16,5 0-81 15,0 0-394-15</inkml:trace>
  <inkml:trace contextRef="#ctx0" brushRef="#br0" timeOffset="80775.92">12061 9137 175 0,'0'0'64'0,"0"0"-18"0,0 0 69 16,0 0-23-16,0 0 31 15,0 0-31-15,-9-6-20 16,1 6-22-16,-7 0 3 16,-10 0-6-16,-9 4-5 15,-11 5 2-15,-9 1-7 16,-4 1-23-16,-3 1 3 15,-2 1-5-15,2 1 1 16,4-3 10-16,2 2-6 16,7-3-1-16,5 1-6 0,6-5-5 15,9 0-4-15,8-3-1 16,8 1 0-16,8-4-32 16,4 1-60-16,0 3-93 15,7-3-265-15</inkml:trace>
  <inkml:trace contextRef="#ctx0" brushRef="#br0" timeOffset="81314.22">11992 9561 54 0,'0'0'267'0,"0"0"-257"16,0 0 60-16,0 0-6 15,0 0 36-15,0 0-7 16,0 0-31-16,0 0 6 16,0 0-2-16,0 0-1 15,-8 0 2-15,-18 3-3 16,-13 3-18-16,-13-2-20 15,-13 3-9-15,-3 0-10 16,-7 0 0-16,2 3 14 16,3-1 2-16,8-2-4 15,12-4-8-15,12 2-1 16,12-3-8-16,8-1-2 16,8-1 1-16,4 2-1 15,3-2-5-15,3 1-31 16,0 3-47-16,3 1-95 0,16 2-130 15,5-1-108 1</inkml:trace>
  <inkml:trace contextRef="#ctx0" brushRef="#br0" timeOffset="81817.1">11967 9912 203 0,'0'0'160'15,"0"0"-153"-15,0 0 53 16,0 0 5-16,0 0 43 16,0 0-34-16,0 2-5 15,0-2 23-15,-5 1-18 0,-7 3-21 16,-12-1-9-16,-12 2 10 15,-11-1-17-15,-10 1-7 16,-2 0-8-16,-6-1 9 16,0 2 5-16,2-1-12 15,5 0-8-15,9-1-4 16,13-1-7-16,12-1-2 16,9 0-3-16,9-1-1 15,3 1-5-15,3 1-25 16,0 1-52-16,4 1-57 15,15 2-28-15,9-2-268 16</inkml:trace>
  <inkml:trace contextRef="#ctx0" brushRef="#br0" timeOffset="82403.28">11950 10343 448 0,'0'0'21'0,"0"0"90"15,0 0 34-15,0 0-32 16,0 0-45-16,-85 0-33 15,58 3 5-15,-6 3 15 16,-7-1-8-16,-6 2-9 16,-6 1-7-16,-2 0 2 15,-4 1 7-15,1-1-10 16,5 0-21-16,10 0-9 16,5-4-11-16,14-4-84 15,12 0-272-15</inkml:trace>
  <inkml:trace contextRef="#ctx0" brushRef="#br0" timeOffset="84103.47">22816 4821 627 0,'0'0'50'0,"0"0"-41"15,0 0 106-15,0 0-48 16,0 0 5-16,0 0 4 15,0 0-10-15,114-34-24 16,-67 32-17-16,7 2-1 16,9 0-12-16,7 0 4 15,6 0-8-15,-1 0-8 16,-7 0 3-16,-5 0-1 16,-8-2-2-16,-9-1-1 15,-13-2 1-15,-12 2 1 16,-9 2 1-16,-11-1-2 15,-1 1 5-15,0-1 4 0,0 2-9 16,0 0-10-16,0 0-29 16,-6 0-174-16,-4 0-423 15</inkml:trace>
  <inkml:trace contextRef="#ctx0" brushRef="#br0" timeOffset="84609.02">22967 5237 333 0,'0'0'134'0,"0"0"-30"0,0 0 25 15,0 0-1-15,0 0-20 16,0 0-31-16,72 0-26 16,-30-2-16-16,8-3-16 15,8 2 6-15,3-1-3 16,0-1-5-16,-1 3-11 16,-12-1-1-16,-5 0-2 15,-12 0-3-15,-8 1 0 16,-11 0 1-16,-6 2 3 15,-6-2 1-15,0 2-4 16,0 0-1-16,0 0-30 16,0 0-107-16,0 0-266 15</inkml:trace>
  <inkml:trace contextRef="#ctx0" brushRef="#br0" timeOffset="85111.13">23042 5646 410 0,'0'0'198'15,"0"0"-164"-15,0 0 80 16,0 0 11-16,0 0-47 16,0 0-1-16,77 0-13 0,-35 0-18 15,8 0-11 1,5 0-17-16,-2 0-1 0,-2 0 2 16,-8 0-16-16,-4-2 9 15,-12-3-11-15,-5-2 2 16,-7 4 3-16,-6-3-3 15,-3 3-2-15,-2 0-1 16,-2 1-22-16,-1 0-56 16,-1-1-137-16,0 0-572 15</inkml:trace>
  <inkml:trace contextRef="#ctx0" brushRef="#br0" timeOffset="85610.28">23147 6070 481 0,'0'0'154'0,"0"0"-98"15,0 0 101-15,112-8-57 16,-60 2-25-16,5-4-15 0,1 2-28 16,-3-2-19-1,-4 0-3-15,-8 1 2 0,-11 3-7 16,-14-2 12-1,-6 5 6-15,-8-3 5 0,-2 3-7 16,-2 0-19-16,0-2-2 16,0 0-56-16,0-4-177 15</inkml:trace>
  <inkml:trace contextRef="#ctx0" brushRef="#br0" timeOffset="86519.22">23691 7700 167 0,'0'0'547'0,"0"0"-509"16,0 0 17-16,0 0 47 15,0 0-18-15,0 0-4 16,120 0-10-16,-53 0-24 16,6 0-24-16,2 0-6 15,-3 0-9-15,-8 0 1 16,-9 0-7-16,-12 0 5 15,-8-1-4-15,-12 1-2 16,-9 0 1-16,-10 0 0 16,-4 0-1-16,0 0 0 15,0 0-10-15,0 0-22 16,-12 0-57-16,-6 4-141 0,-4 4-404 16</inkml:trace>
  <inkml:trace contextRef="#ctx0" brushRef="#br0" timeOffset="86970.31">23782 8201 81 0,'0'0'546'0,"0"0"-506"16,0 0 94-16,0 0-9 15,0 0-38-15,0 0-32 16,26 0-17-16,0 0 3 16,8 0-8-16,11 0-6 15,6 0-2-15,7 0-8 0,1 0 1 16,-1 0-7 0,-5 0-8-16,-12 0 5 0,-9 0-6 15,-8 0 2 1,-8-4-1-16,-9 3 0 0,-5-1 4 15,-2 1-7-15,0 1-5 16,0 0-27-16,-2 0-73 16,-14 0-223-16,-4 0-451 15</inkml:trace>
  <inkml:trace contextRef="#ctx0" brushRef="#br0" timeOffset="87425.09">23734 8547 401 0,'0'0'188'0,"0"0"-137"16,0 0 84-16,0 0-20 16,0 0-22-16,0 0-13 15,119 18-31-15,-68-18-21 16,2 0-12-16,0 0-4 15,-7 0 3-15,-4 0-4 16,-5 0 2-16,-7 0-4 16,-8 0 5-16,-4-1-1 15,-6-6-3-15,-3 6-2 16,-3-2-3-16,-3 1-5 16,-1 2-4-16,-2 0-19 15,0 0-41-15,0 0-118 16,0 0-345-16</inkml:trace>
  <inkml:trace contextRef="#ctx0" brushRef="#br0" timeOffset="88079.89">23804 8875 479 0,'0'0'170'16,"0"0"-160"-16,0 0 135 16,0 0-43-16,0 0-37 15,0 0 4-15,-32 6-10 16,34-1-24-16,20-1 13 15,16 0 11-15,14-1-14 16,9-2-21-16,6-1-12 16,-4 0-6-16,-5 0 0 15,-9 0-5-15,-9-1 3 16,-8-6 2-16,-7 1-2 16,-7-1 1-16,-5 2 1 15,-5-1 7-15,-4 0 8 0,-2 3-11 16,-2-4-8-16,0 3-2 15,0-2-39-15,0-6-144 16,0-8-827-16</inkml:trace>
  <inkml:trace contextRef="#ctx0" brushRef="#br0" timeOffset="92605.76">10679 4843 400 0,'0'0'62'16,"0"0"-33"-16,0 0 106 16,0 0-15-16,0 0-34 0,0 0-9 15,0 0-17-15,0 0-12 16,-6 0-8-16,6 0 1 15,0 0 6-15,0 0 5 16,0 0-2-16,0-7 3 16,-7-13-27-16,1-7-10 15,-2-5 4-15,4-7-11 16,2-8-3 0,2-6-3-16,0-3-3 0,0 5-2 15,8 8-1-15,4 11 2 16,3 7-2-16,-2 8 1 15,-1 4-3-15,-3 7 4 16,-3 5-1-16,-3 1 2 16,-1 0-1-16,-2 0 0 0,1 0-1 15,5 14-7-15,3 6 0 16,3 8 9-16,1 4 2 16,1 4 4-1,-1 3-2-15,-2 2 4 0,-2 5-8 16,-3-2 2-16,-2-2-4 15,-4-7 2-15,0-6-22 16,0-5-49-16,0-7-35 16,0-5-85-16,0-12-264 15</inkml:trace>
  <inkml:trace contextRef="#ctx0" brushRef="#br0" timeOffset="92820.08">10657 4504 748 0,'0'0'107'16,"0"0"-93"-16,0 0 83 16,0 0-15-16,0 0-43 15,0 0-5-15,76-4-27 16,-28 1-7-16,2-2-196 0,-3-6-317 15</inkml:trace>
  <inkml:trace contextRef="#ctx0" brushRef="#br0" timeOffset="96438.23">10882 8269 803 0,'0'0'30'0,"0"0"115"0,0 0 1 16,0 0-96-16,0 0-11 15,0 0-2-15,-1 3-24 16,1 14 0-16,0 7 8 15,0 1-6-15,0 5 1 16,0 0-2-16,0 2-5 16,0 0 2-16,0-4 6 15,0-1-8-15,0-4-6 16,-2-9-2-16,1-6-1 16,1-5-13-16,0-3-26 15,0 0-23-15,1-15-52 0,8-12-121 16,0-6-201-16</inkml:trace>
  <inkml:trace contextRef="#ctx0" brushRef="#br0" timeOffset="100935.12">15429 5945 321 0,'0'0'137'0,"0"0"-132"15,0 0 59-15,0 0 37 16,0 0 0-16,0 0-6 16,-8-89-13-16,8 61-35 15,0 2-19-15,0 1-11 16,6-2 5-16,4 1-21 16,-1 1 15-16,-1 3 4 15,1 2-4-15,-2 4-12 0,1 4-2 16,-2 6-2-16,-3 3-2 15,-2 0 2-15,-1 3 2 16,0 0 0-16,5 0-2 16,2 12-4-16,4 8 4 15,1 9 8-15,1 3-5 16,-3 4-2-16,2 4 3 16,-3 2-2-16,-3-3-2 15,-1-1-2-15,-1-6-33 16,-2-5-71-16,-2-7-170 15,0-7-70-15</inkml:trace>
  <inkml:trace contextRef="#ctx0" brushRef="#br0" timeOffset="101134.35">15400 5832 446 0,'0'0'46'0,"0"0"27"0,0 0 47 16,0 0-43-16,0 0-16 16,104-4-33-16,-54 12-28 15,2 1-46-15,0 2-215 16,-8 2-245-16</inkml:trace>
  <inkml:trace contextRef="#ctx0" brushRef="#br0" timeOffset="101639.24">15524 6725 426 0,'0'0'69'0,"0"0"70"16,0 0 64-16,0 0-115 15,0 0-29-15,0 0-1 16,-7 17-10-16,7 4-6 15,0 6-17-15,3 1 3 16,-2 3-19-16,1-2 3 16,-2 2-7-16,0 1-5 15,0-3-5-15,0-7-45 16,0-5-60-16,0-12-148 16,1-5-281-16</inkml:trace>
  <inkml:trace contextRef="#ctx0" brushRef="#br0" timeOffset="102051.3">15542 6708 145 0,'0'0'670'0,"0"0"-658"16,0 0 22-16,0 0-4 15,0 0-15-15,0 0 0 16,89 10-15-16,-50 4-1 15,-6 0-67-15,-9 0-1 16,-14 0 10-16,-10-2 43 16,0 2 15-16,-9-1 1 15,-11-2 13-15,0 0-8 16,-2 0 0-16,1-1-3 16,4 0 3-16,6-1-4 15,5 1-1-15,4-3-1 0,2 4-5 16,0-2 4-16,5 1 2 15,9 2 7-15,0 2 11 16,1 0 10-16,-5 3 6 16,-2 1-5-16,-3 2 12 15,-5 0-2-15,0 0-13 16,-10 0-4-16,-11-4-13 16,-7-2-9-16,-6-1 6 15,-8-4-6-15,-9-6-25 16,0-3-100-16,-1-8-167 15</inkml:trace>
  <inkml:trace contextRef="#ctx0" brushRef="#br0" timeOffset="102672.29">15224 8051 582 0,'0'0'97'16,"0"0"40"-16,0 0 38 15,0 0-68-15,0 0-42 16,0 0-1-16,-76 33-5 16,51 4-28-16,5 7-10 15,4 4-9-15,10 1-5 16,6-4-6-16,0-5-1 0,14-9-9 16,20-6-35-1,13-13-42-15,8-5-66 0,4-7-136 16,-8 0-174-16</inkml:trace>
  <inkml:trace contextRef="#ctx0" brushRef="#br0" timeOffset="102856.08">15379 8223 469 0,'0'0'327'0,"0"0"-318"16,0 0 134-16,0 0-36 15,0 0-76-15,0 0 25 16,-24 43-7-16,24-15-42 0,8 0-1 15,5-1-6-15,-1-8-15 16,0-5-62-16,3-7-100 16,2-7-223-1</inkml:trace>
  <inkml:trace contextRef="#ctx0" brushRef="#br0" timeOffset="103011.13">15429 8118 860 0,'0'0'82'16,"0"0"-79"-16,0 0 81 15,0 0-66-15,0 0-18 16,0 0-78-16,-17-6-203 16,34 6-187-16</inkml:trace>
  <inkml:trace contextRef="#ctx0" brushRef="#br0" timeOffset="103370.04">15507 8177 787 0,'0'0'198'0,"0"0"-193"16,0 0 118-16,0 0-99 15,0 0-21-15,0 0 31 16,24 95-18-16,-9-68-16 15,-1-4-9-15,-4-4-14 0,-5-8-5 16,-4-5-5 0,-1-6-28-16,0 0 26 0,2-14 31 15,-2-10 8-15,0-5-2 16,0-2 16-16,0-10 14 16,0-1-8-16,9 4-1 15,7 6-8-15,6 15-2 16,4 8 3-16,-2 9-11 15,0 3-5-15,-5 23 0 16,-6 10-1-16,-7 9-13 16,-6 4-31-16,0 0-74 15,-6-6-272-15</inkml:trace>
  <inkml:trace contextRef="#ctx0" brushRef="#br0" timeOffset="105125.3">10612 9053 509 0,'0'0'140'0,"0"0"-46"16,0 0 104-16,0 0-109 16,0 0-18-16,0 0 4 15,-4-14-25-15,-1 14-35 16,-5 1-9-16,-6 15 1 16,-3 6 8-16,-3 2 9 15,3 6-1-15,4 3-6 16,6 3 1-16,3 3-9 0,6-1 8 15,0-3 0 1,10-5-14-16,14-8-2 0,9-7-1 16,9-9-23-16,10-6-39 15,6 0-52-15,0-4-84 16,-8-14-257-16</inkml:trace>
  <inkml:trace contextRef="#ctx0" brushRef="#br0" timeOffset="105356.48">10820 9184 762 0,'0'0'48'15,"0"0"-34"-15,0 0 96 16,0 0-32-16,0 0-6 16,-17 74-8-16,17-44-4 0,0-1-34 15,0 0-13-15,0-5-10 16,5-2-3-16,-4-5-9 15,2-4-38-15,3-7-58 16,4-6-232-16,2 0-330 16</inkml:trace>
  <inkml:trace contextRef="#ctx0" brushRef="#br0" timeOffset="105550.98">10842 9107 962 0,'0'0'22'0,"0"0"-15"0,0 0 46 15,0 0-53-15,0 0-12 16,0 0-4-16,-27 45-81 16,45-31-240-16,-3-3-210 15</inkml:trace>
  <inkml:trace contextRef="#ctx0" brushRef="#br0" timeOffset="105975.37">10905 9243 931 0,'0'0'64'0,"0"0"33"15,0 0 41-15,0 0-112 16,0 0-19-16,0 0-4 15,10 15 3-15,6 10 1 16,4 3-3-16,-5 0-4 16,-4-4-2-16,-3-5-1 15,-5-2 1-15,-1-8-2 16,-2-3 2-16,0-6-4 16,0 0 3-16,0 0 3 15,0-17-3-15,0-7 0 16,-3-2-1-16,-2-2 3 15,2 2-3-15,3 4 0 16,0 6 4-16,0 8 1 16,3 1 2-16,5 4 2 15,-2 1-3-15,1 2 4 0,3 0 7 16,-1 0-2-16,-1 17-2 16,4 7 12-16,-3 5-5 15,-2 5 3-15,-1-1-3 16,1 1-11-16,-2-4-5 15,6-1-20-15,2-3-76 16,-1-5-198-16</inkml:trace>
  <inkml:trace contextRef="#ctx0" brushRef="#br0" timeOffset="111677.22">11071 5158 250 0,'0'0'242'0,"0"0"-219"16,0 0 133-16,0 0-27 16,0 0-74-16,0 0-11 15,-7-3-6-15,4 2-18 16,-6 1-8-16,-6 0-12 16,-9 0-4-16,-7 0 4 15,0 0 1-15,-1 0 1 16,4 1 1-16,10-1-3 15,6 0 2-15,5 0 4 16,7 0-6-16,0-9-9 16,4-2-51-16,16 1-6 15,7 4 8-15,1 2-8 16,5 3 18-16,-6-1 27 0,-2 1 19 16,-4-1 4-16,-6 0 2 15,-5-4-1 1,-1 0 15-16,3-5 0 0,-4 2-1 15,-1-3-8-15,-4 2-9 16,-3 0-3-16,0 1 3 16,-5 3 0-16,-12 1 15 15,-7 4-11-15,-3 1-1 16,6 0 21-16,0 0 5 16,12 0-16-16,7 0-13 15,2 0-16-15,17 0-86 16,16 0 22-16,16-5-93 0,5-4-186 15</inkml:trace>
  <inkml:trace contextRef="#ctx0" brushRef="#br0" timeOffset="122898.28">23629 5978 55 0,'0'0'87'0,"0"0"-42"16,0 0 6-16,0 0 22 15,0 0-4-15,0 0 7 16,0 0-6-16,-3-3 10 15,3 3 5-15,2 3 37 16,5 3-35-16,2 0-39 16,3 1-1-16,10 2 13 15,7 1-21-15,11-1-4 16,12 2-2-16,11 3-13 16,10 1 3-16,11-1 0 15,4 3-13-15,3 0-5 0,1-2-4 16,1-2 2-16,-5-3-3 15,-5-2-1-15,-7-1-1 16,-3 1 1-16,-3 0 2 16,-2 1 0-16,-6 3-1 15,-10-2 1-15,-16-2 5 16,-11 0-4-16,-11-5 1 16,-10-1 0-16,-2-2 3 15,-2 0 2-15,0 0 8 16,0 0-1-16,0 0 2 15,0 0-3-15,0 0-1 0,0 0-7 16,0 0-5-16,1 0-1 16,-1 0-1-16,0 0-17 15,2 0-32-15,4 0-61 16,4 0-140-16,7-2-565 16</inkml:trace>
  <inkml:trace contextRef="#ctx0" brushRef="#br0" timeOffset="139833.29">24211 7718 53 0,'0'0'374'0,"0"0"-312"16,0 0-33-16,0 0 33 16,0 0 15-16,0 0-5 15,-3-7-10-15,3 7-15 16,0 0-21-16,0 0-20 15,0 0-5-15,3 0 7 16,10 0 33-16,5 0-6 16,3 0-5-16,5 0-10 15,2 0-16-15,2 4 1 16,0-1 5-16,-1 1-6 16,1-1 0-16,-2-1-3 15,1 3-1-15,-4-2 4 16,-2-1-1-16,1 2-2 15,-2-1-1-15,2-1 2 0,1 1 1 16,-1 0 3-16,3-3-5 16,-2 0 3-16,-1 2-2 15,-3-1 2-15,-5 1-3 16,1-2-1-16,-4 0 1 16,-2 0 0-16,3 0 2 15,-1 0-1-15,3 0 7 16,-1 0-1-16,6 0 2 15,-1 0 4-15,3-5-4 16,2 2 0-16,1-1-7 16,-4 3-1-16,-4-1-1 15,-5 0 1-15,-4 2 0 16,-1-2-2-16,-1 2 0 0,-1 0 2 16,3 0-2-16,4 0 1 15,1 0-1-15,5 0 0 16,1 0 2-16,4 0-2 15,-1 0 1-15,1 0-1 16,-4 0 0-16,-2 0 1 16,-3 0-2-16,-4 0 2 15,0 0 0-15,-2 0-1 16,3 0 1-16,-2 0 0 16,6 0 3-16,1 0-3 15,5 0 2-15,2 0-2 0,1 0 3 16,-3 0-4-1,0 0 2-15,-3 0-2 0,-4 0 1 16,-2 0-1-16,-5 0 0 16,-2 0 1-16,-1 0 4 15,2 0-2-15,2 0 2 16,-2 0 0-16,1 0-5 16,2 0 1-16,-1-1 2 15,3 1-2-15,1 0-1 16,0 0 0-16,-3 0 0 15,0 0 0-15,-1 0-1 16,-1 0 1-16,-1 0 0 0,-2 0 0 16,-1 0 0-1,2 0 1-15,0 0 0 0,4 0 0 16,1 0-1-16,0 0 0 16,-3 0 1-16,0 0-1 15,-2 0 0-15,-2 0 0 16,1 0-1-16,-1 0 1 15,5 0 0-15,-4 0 0 16,1 0 0-16,0 0 1 16,2 0-1-16,1 0 0 15,4 0 0-15,-2-2 0 16,0 2 0-16,-4 0 1 16,2 0-1-16,-4 0 0 15,-1 0 0-15,1 0 0 16,-1-3 1-16,2 3-1 0,3 0 0 15,0 0 0-15,3 0 1 16,1 0-2-16,4 0 2 16,1 0-2-16,2 0 2 15,-1-3-1-15,-3 3 0 16,-4-1 0-16,-3 1 1 16,0-1 1-16,-2 1-2 15,2-3 4-15,6 0-2 16,2 2 1-16,3-1-3 15,9-1 0-15,2 3-1 16,2 0 1-16,-3 0 0 16,-5 0-1-16,-8 0 1 15,-6 0 1-15,-3 0 0 16,-1 0-1-16,-1 0 1 0,6 0-1 16,0 0 1-16,6 0-1 15,4 0 1-15,2 0-1 16,6 0 1-16,6 0-2 15,-4 0 1-15,-3 0-1 16,-11 0 1-16,-9 0 0 16,-2 0 0-16,-7 0 0 15,2 0 1-15,4 0 1 16,4 0 0-16,9 0 10 16,5 0-4-16,5 0-7 15,0 0 0-15,0 0-1 16,-4 0 1-16,-5 0-1 15,-11 0-2-15,-5 0 2 0,-1 0 2 16,-3 0-1-16,1 0 1 16,-1 0 5-16,0 0-2 15,5 0 2-15,2 0-2 16,7 0 2-16,4 0 1 16,-2 0-8-16,-5 0 0 15,-4 0 0-15,-2 0 0 16,-4 0 0-16,1 0-2 15,-2 0 1-15,4 0 1 16,0 0 0-16,9 0 0 0,7 0 2 16,12 3-2-1,13 1-1-15,8 3 0 0,4 2 1 16,-7-1-5-16,-15 0 1 16,-16-1-7-16,-8-4-1 15,-10-2 4-15,1 0 3 16,-2-1 4-16,0 0 1 15,0 0 1-15,1 0 2 16,-1 0 3-16,0 0 7 16,2 0-4-16,-2 0-1 15,0 0-2-15,0 0-4 16,0 0-1-16,0 0 0 16,0 0 2-16,0 0 1 15,0 0 1-15,0 2 0 16,0-2 0-16,0 0 3 0,0 0 4 15,0 0-2-15,0 0 0 16,0 0 2-16,0 0-1 16,0 0-4-16,0 0 2 15,0 0-1-15,0 0-3 16,0 0-1-16,0 1-4 16,0-1 0-16,0 2-2 15,0 2-1-15,0 4 2 16,0 5 1-16,0 5 3 15,0 1-3-15,0 4 1 16,0 2 0-16,0 1 0 16,-5 6 0-16,-4 1-1 0,0 1 1 15,0 5 0-15,2 1-1 16,1 6 2-16,3-3 1 16,0 6-2-16,0 0-2 15,-2 2 2-15,2 7 0 16,-1-3 1-16,-2 3-4 15,-3-5 3-15,0-1-2 16,2-5 0-16,-5-3 0 16,4-1 2-16,-1-4-3 15,-1 3 3-15,1 1-2 16,0 3 2-16,0 3-1 16,-3 1 1-16,0-3 0 15,2 3 0-15,1 3-2 0,1 1 2 16,-1-2-2-16,1-3 2 15,-2 0-1-15,1-6 0 16,1 1-2-16,-1-1 1 16,0 2 2-16,1 0-2 15,-4 3 1-15,3-2 0 16,-1 2-3-16,-2-1 3 16,1-4-2-16,0-4 0 15,-1-1 2-15,0-6 0 16,0-2 0-16,1 0-3 15,2-1 3-15,-1 3 0 16,1 4 1-16,1 3-1 0,-2 2 0 16,3 3 2-1,-2 4-2-15,-3 7 0 0,0 2 2 16,-2 3-2 0,0 0 1-16,0-4-1 0,1-1 0 15,2 3-1-15,1-1 2 16,-1 7 0-16,2 2 4 15,-4 3-5-15,0 3 0 16,-5 0 3-16,0 3 0 16,-3 1 2-16,-1 2-1 15,0 0 4-15,-3-1-2 16,1 2-6-16,4 0 2 16,1 0 5-16,3-1-3 15,3-2 1-15,1 2-5 0,0-2 1 16,-2 6 1-1,-2-5 0-15,1-2-1 16,-3 0 1-16,-1-4 0 0,2-1-2 16,0-2 2-1,1-2-2-15,2-1 2 0,3-3-1 16,5-1 0-16,2-8 0 16,0-7-2-16,1-4 1 15,1-3 0-15,-3-2 1 16,1 1-1-16,-4 0 0 15,0-3 0-15,2 1 0 16,0-6 1-16,0-4-1 16,1-3 0-16,-1-2-1 0,3-3 1 15,0 3 0-15,0-1 0 16,-1 3 1-16,-4 5-1 16,2 3 0-16,-2 3 0 15,1 2 0-15,3-1-1 16,1-3 1-16,3-2 0 15,0-2 0-15,0 0 0 16,0-1 0-16,0-1 1 16,0 4-1-16,4 1 1 15,-2 6 0-15,-2 2-1 16,1 3 2-16,-1-1-1 16,2-5 0-16,1-5-1 15,0-6 2-15,0-5-2 0,1-1 0 16,1-7 0-1,-4 0 2-15,1-4-2 16,-1 1 0-16,-1-2-1 0,0-1 1 16,0 2 3-16,0-4-3 15,0-3 0-15,0 2 0 16,0-3 1-16,0 0 3 16,0 0 6-16,0 0 2 15,0-3 0-15,0-2-12 16,0-1 0-16,0 0 1 15,0 2-1-15,-6-1-8 16,-10 2 3-16,-8-1-3 16,-4 1 2-16,-6 0-8 15,-5-1-1-15,-5 1 3 0,-8 2 1 16,-8-4 2-16,-5-1 4 16,-8-1 0-16,-3 0 0 15,-8-1-3-15,-8-4 2 16,-10 3 3-16,-8-1-10 15,-5-2 6-15,-4 2 3 16,-3 1 4-16,-10 1-4 16,-12 5 2-16,-6-2 0 15,-11 1 0-15,-10 2 4 16,-4-1-5-16,-7-1 2 16,-6 0 0-16,-3-2-1 15,2-4 2-15,-2 0-7 16,-1-4-1-16,7-2 8 0,4-1-1 15,2 3 1-15,7 0 1 16,3 0 2-16,-4 3-3 16,-1-2-3-16,-5 4 2 15,-7-1-2-15,-11 2 2 16,-5-5-6-16,-5-1-6 16,-4-2 5-16,0-1 0 15,4 0 1-15,1 0 7 16,2 2 2-16,5 2-1 15,0 0-1-15,6 1-1 16,1 2-1-16,-5 3 2 16,-3 4 2-16,-6 1-2 15,-4-1-6-15,-5 0-23 16,0-3 2-16,0 1 15 0,-5-3 3 16,2 4 7-16,0-3 2 15,-1 2 0-15,4-1 0 16,2 2 4-16,1 1 4 15,2 1-8-15,1 0 0 16,2 2-1-16,2-2 0 16,2 1 1-16,2 0-1 15,1-1 1-15,5-1 3 16,7-1-3-16,4 0 0 16,7 1 0-16,4 0 3 15,6-1-3-15,10 2 1 16,2-1 3-16,10 1-4 0,5 0 10 15,6 2-10-15,3 0 2 16,8 0-2-16,4 0-1 16,1 0 1-16,6 0 3 15,5 0 2-15,4 0-5 16,9 0 0-16,4 4 5 16,4-1 1-16,7-1-6 15,4 1 3-15,4 0-1 16,1-2-2-16,6 2 0 15,4-3-2-15,3 0 2 16,6 0 1-16,-1 0 2 16,2 0-3-16,-1 0 0 15,-3 0-1-15,-3 0 1 0,2 0 0 16,-1 0 1 0,5 0-2-16,-4 0 4 0,1 0-6 15,3 0 5-15,0 0-4 16,1 0 4-16,-1 0-4 15,3 0 1-15,1 0 1 16,2 0-1-16,-1 0 2 16,-1 0 3-16,-2 0 3 15,-3 0-7-15,-3 5 0 16,-2 3-2-16,3-4 1 16,2 5 1-16,4-6 2 15,1 2 1-15,3-1 0 16,-2 1-3-16,1-2 0 15,-1 1 0-15,1 2 1 0,-2 1 2 16,-1 2-3-16,2-1 0 16,-2 1-1-16,6-1 1 15,2-2 1-15,3-3 0 16,6-3 1-16,4 0 5 16,7 0-3-16,4 0 9 15,5 0 1-15,4 0 5 16,2-3 6-16,1-6-6 15,1-2-12-15,2-3 0 16,1-3-3-16,0-4-1 16,0-5 3-16,0-5-5 15,1-8-1-15,-1-11 2 16,0-10-2-16,0-10 0 0,0-9 0 16,0 0-1-16,0 3 1 15,0 1 2-15,0 4 2 16,-3-3-1-16,0-1 4 15,0 2 0-15,-3-4-4 16,3-1-6-16,-2-4 2 16,0-5-3-16,0-6-5 15,1 5 2-15,2 3 3 16,1 2 4-16,1 10 0 16,0 9 0-16,0 10 0 15,0 5 3-15,0 4-1 0,0-4-2 16,0-4 1-16,1-2-1 15,1-6 0-15,-1 1-1 16,1-4 0-16,-1 1 1 16,1 7 3-16,1 4-3 15,0 13 4-15,1 8-3 16,-1 5-1-16,0 3 1 16,-3 1-1-16,3 0 0 15,-3-1 0-15,3 0-1 16,0-4 2-16,-1-1 4 15,1 1-5-15,0 4 0 16,0 0-1-16,1 4 2 0,-1 5 0 16,0 2 1-1,0 2-1-15,1 2-2 0,1-1 2 16,1-3-1 0,1-1 0-16,2-4 0 0,3-4-1 15,3-2 1-15,2 0 0 16,0 1 2-16,0 5-2 15,-2 5 0-15,-3 2 0 16,1 3-2-16,1 0 1 16,3-1-1-16,0 0 0 15,10-1 1-15,3-3 1 16,7 0 0-16,6-4-3 16,2 2-1-16,1-1 2 15,-4 5 2-15,-4-2 0 0,-5 0 0 16,-3 2 0-16,-2-3-1 15,-2-1 1-15,2 0 0 16,5-3-1-16,4 2-2 16,1 1-1-16,2 2-3 15,-1 0 1-15,2 1 1 16,1 2 5-16,-2-1-1 16,-2 1-1-16,-10-1 1 15,-4 1 1-15,-5 1 0 16,-4-1 3-16,-3 1-2 15,2-4-1-15,4 0 0 16,2-1 0-16,3-3 0 16,7 2-2-16,0 4 0 0,-2-3 1 15,-1 2 1-15,-8 2 0 16,-2 1 0-16,-4 5 0 16,-6-2 1-16,1 4 0 15,-1-4 1-15,2 2-2 16,0-2-2-16,4-3 2 15,4-3 1-15,5 1 0 16,2-3 0-16,0 0-1 16,-1 3-1-16,-4 2-2 15,-6-1 3-15,2-1 3 16,-1 1-3-16,2-1 1 16,-2-2-1-16,2 0 0 0,-1-2 0 15,0-2 0 1,1 2 0-16,2-1 1 0,-3 4-1 15,3-2-1-15,-3 4 1 16,3-1 0-16,-1 3 0 16,-3-3-3-16,2 2 3 15,-4-1 0-15,4 0 1 16,1-4-1-16,4 1-2 16,7-2 1-16,2 0-1 15,-3 3 0-15,-6 2-5 16,-3 6 7-16,-8-1 0 15,-1 3-1-15,-3-1 1 16,2 0-2-16,-2 0 1 16,3-1 1-16,4-2 1 15,2 0-1-15,4-3 0 0,5-1 0 16,0 0 0-16,-6 1-1 16,-2 2 1-16,-8 3 1 15,-7 1 0-15,1 2 1 16,-2-1-2-16,0 1 0 15,1 0-2-15,1 0 0 16,1 0 0-16,3 0 1 16,4-2 1-16,5 2 0 15,0-2 0-15,-2 1 0 16,-1 1-1-16,-1-2 0 16,-2 2 1-16,1 0 0 15,-4 0-5-15,6 0 5 0,0 0-1 16,-3 0 1-16,1 0 0 15,1 0 2-15,-2 0-2 16,0 0 1-16,-3 0 0 16,-2 0 2-16,-1 0-3 15,-3 0 0-15,0 0 1 16,1 0-1-16,-1 0 0 16,2 0 0-16,1 0-1 15,3-2 1-15,3-1-1 16,6 1 0-16,0-1 1 15,1 2-7-15,-1 1-34 16,1 0-43-16,-5 0-71 16,-6-1-429-16</inkml:trace>
  <inkml:trace contextRef="#ctx0" brushRef="#br0" timeOffset="144619.07">24184 8143 29 0,'0'0'115'0,"0"0"-30"16,0 0 10-16,0 0-15 15,0 0 2-15,0 0 42 16,0 0-2-16,1-4-13 15,-1 4-19-15,2 0-19 16,3-1-12-16,7-1-25 16,14-1-14-16,19 2-15 15,21 1 8-15,19 0-9 16,12 0-1-16,1 7-3 16,1 5-2-16,-5-3 1 15,-5 1 1-15,-2-2-8 16,-10 1 7-16,-10-2 1 0,-7 0-2 15,-10-1 2-15,-11 0-1 16,-9-4 3-16,-8-1-3 16,-8 2 3-16,-6-3-2 15,-7 2 0-15,-1-2 0 16,0 0 3-16,0 0 2 16,0 0 3-16,0 0-3 15,0 2 2-15,0 1-3 16,0 3-4-16,0 7 0 15,0 4 13-15,0 7-2 16,-1 8-2-16,-1 6 1 16,1 4-1-16,-2 5-2 0,0 3-1 15,0 0-5-15,-2 1 0 16,0 0 4-16,0 0-2 16,0 1-1-16,-1-1-2 15,0 5 8-15,0 0-8 16,2 0 0-16,1 3 2 15,3 0 2-15,0 5-3 16,0-2-2-16,0-1 5 16,0-6-4-16,0-3 0 15,0-2 0-15,-3-5-2 16,-2 4 4-16,-1 2-2 16,0-1 0-16,0 3 1 15,-1-1-3-15,3-1 4 0,1-1-1 16,-2-1-1-16,0-3 0 15,-1-3-1-15,-2-2 0 16,0-1 1-16,-2-4 0 16,-3 2 0-16,2-3 0 15,2-2-1-15,-1 3 0 16,2 0 1-16,2 3 0 16,0 1 0-16,-1 5 1 15,1-4-1-15,0 1 2 16,-2-3-2-16,-3 1 3 15,0-2-3-15,0 1 2 16,1 4 0-16,3 0 6 0,-1 4-2 16,3 2 3-1,1-4-9-15,-3 3 1 0,2 2-1 16,-2-2 2-16,-1 4 1 16,-2 0-1-16,1 0-1 15,-2 3 4-15,-2-1-2 16,3 2 3-16,-4 2-1 15,7 1-4-15,-1 6 7 16,2-1-1-16,2-2-3 16,-2-3-3-16,2-2 5 15,-3-1-1-15,3 2-3 16,-2-2 2-16,1 1-4 16,0-1 5-16,2-2-1 15,0-2-4-15,-2-2 1 16,2-5 4-16,-1 1-3 0,-1-2 3 15,-1-1-2-15,0-1 5 16,0-1-4-16,-1 0-2 16,1 0 5-16,-1 1-4 15,1 1-3-15,-1 1-1 16,3-1 1-16,-2-4 2 16,0-3-2-16,0 0 2 15,2-2-2-15,-1 0 0 16,-1-3 0-16,3-2 1 15,-3-2 0-15,5-6-2 0,-2-5 1 16,3-3 0 0,-2-6-1-16,1-1 1 0,-1-1-1 15,1-2 1-15,-1 0-2 16,1-2 2-16,-2 1-3 16,0-2-1-16,1 0 1 15,1 0-6-15,-1 0 5 16,-5 0 1-16,0 0 3 15,-4 0 4-15,-5-7-4 16,1-3-4-16,-8 4 1 16,0-5-1-16,-7 2-3 15,-5-1 2-15,-4 0-9 16,-2 1-1-16,-2 2 7 16,1-1 2-16,2 5 5 15,4 0 1-15,0 0 0 0,0 0-3 16,-1 1-2-1,-6 1 5-15,-7-1 0 0,-13 2-1 16,-11 0-2-16,-9 0-8 16,-8 0 9-16,-5 0 1 15,-7 0-3-15,-12 0-5 16,-15 0 3-16,-13 0 3 16,-9-5 1-16,-8 1 1 15,-5-1 0-15,-5 0 1 16,-3 1 0-16,-6 1 0 15,-4-2 1-15,-2 0 2 16,-5-2-3-16,2-1-7 16,0-2-12-16,2-1 6 15,-2 1 4-15,0-2 8 0,-3 0-2 16,-4-3 2-16,4 2 2 16,0 2-3-16,0 1 3 15,0 3-1-15,1 2 10 16,0 1-10-16,2-2-4 15,9 4 2-15,4 1 2 16,4 0 0-16,1-2-2 16,4 3 1-16,-1-3 0 15,1 2-2-15,8-1 2 16,-1 2 2-16,7 0 0 16,1 0 1-16,-3 3-2 15,4 5 0-15,-4 1 2 16,3-3-2-16,5 1-2 0,-2-2 2 15,2-1-3-15,5 1 3 16,-3 0 0-16,-2-1 3 16,1 2-3-16,-5 1-1 15,1 0 1-15,0 3 2 16,-2 0-2-16,2 2 1 16,4 0-4-16,-3-1 6 15,2 0-5-15,0-1 2 16,-2-1-7-16,5-2 7 15,-2 1 3-15,2 1-3 16,3-1 1-16,0 1-1 16,-2 1 3-16,5 0-2 15,-3-1 0-15,3 0-1 0,7-1-3 16,1-2-2-16,7 0 5 16,4-3 3-16,7-1-1 15,3-2-4-15,5 0 6 16,2 0-4-16,1 0 0 15,4 0-2-15,5 0 2 16,5 0 0-16,1 0-2 16,4 0 1-16,5 0 1 15,5 0 2-15,4 0-2 16,-1 0 0-16,4 0-7 16,-3 0 6-16,3 0-6 15,-6 0 5-15,1 0-1 16,-1 0 0-16,9 0 0 0,4 0 0 15,8 0 0-15,10 0 3 16,3 0 2-16,2 0-2 16,0 0-2-16,-2 2 1 15,-3 2 1-15,-1-1 0 16,-3 0-6-16,-2 0 2 16,2-3-8-16,1 0 12 15,3 0 3-15,5 0-3 16,2 0 3-16,3 0-3 15,0 0 0-15,4 0 0 16,-2 0-2-16,-1 0 2 0,0 0 0 16,-2 0-2-1,3 0 3-15,7 0-1 0,4 0 3 16,7 0-1-16,4 0-2 16,1 0 9-16,3-3-4 15,-1-6 14-15,1 1 12 16,-1-1-7-16,2 2-19 15,-1 1 2-15,-2 2-3 16,0-3-4-16,0 0 1 16,1-3-1-16,1-2 4 15,1-4-4-15,0-2 1 16,0-6-2-16,0-4 3 16,0-6 4-16,0-4 12 0,0-5-6 15,0-9-8-15,-3-5 6 16,-6-4-7-16,0 0-2 15,3 1-2-15,0 2 2 16,1 3-3-16,3 6 4 16,2 2-3-16,0 2 3 15,0-1-1-15,0 1 2 16,0-1 4-16,0-4-7 16,0-2 3-16,0-2 1 15,0-4-3-15,0 0-2 16,0 2 3-16,0 1-4 15,4 4-1-15,2 3 3 0,1 2 0 16,1 2 0 0,4 3 0-16,-3 4 0 0,0-1 2 15,1 3-2-15,4-1 0 16,-4 0 0-16,3 2 2 16,-2 1-4-16,-3 4 4 15,0 2-2-15,-3 3 1 16,1 5 2-16,-3 0-1 15,1 2-1-15,3 1-1 16,1-2 1-16,6 0 0 16,0-3-1-16,3-1-1 15,1-3 1-15,-2 3 0 16,-1 2 0-16,-4 4 0 16,0 5 0-16,-6 1 6 15,-1 2-4-15,-1-2 0 0,2 2-1 16,-2-4 1-16,6-2 1 15,-5-2 0-15,2-1-2 16,0 1 4-16,-1 1-2 16,-1 6 5-16,0 1-1 15,-2 3-2-15,-2 5 3 16,0-2-4-16,0 1 3 16,0 1 5-16,0-1-4 15,0-1 0-15,0-1-4 16,1 0 0-16,1-2-2 15,1 2 0-15,-3 0 0 16,3-1 0-16,-3 2 0 0,3-1 0 16,-1-1-1-1,-1 3 0-15,-1 1-1 0,2-3 0 16,-1 0 1-16,2 1-2 16,0-6 4-16,3 2-4 15,-2-3 2-15,2 1-1 16,0-1 0-16,2 2 0 15,-1 0 1-15,-1 2-1 16,0 0-1-16,-3 1 1 16,0 1 0-16,0 0 0 15,0 1-1-15,3-1 1 16,-2-1-1-16,4 1 1 16,4-2-1-16,6 0 1 15,6-2 0-15,2 3-2 16,7-2 2-16,2-1 0 0,-1 1 0 15,2-2 0-15,-3 2 0 16,-3 0 1-16,-2-5-2 16,-1 2 1-16,-2 1-1 15,0-1 1-15,2-1-2 16,-1-2 2-16,-2 4 1 16,-5-4 0-16,-4 1 1 15,-2 1-2-15,1 1 0 16,0-1 0-16,-3 4 0 15,4 0-1-15,0-1 1 16,1 0-4-16,5-1 2 0,3-2-1 16,1 0 1-16,-1-1 0 15,3-2-1-15,-6-1 3 16,0-3 0 0,-6 3-1-16,0 2 1 0,-8 5 2 15,-2 1-2-15,-2 2 0 16,1 1 1-16,-1-1 0 15,3 0-1-15,0 0-1 16,5-1-2-16,2-2 0 16,0 2 3-16,2-2 1 15,0 0-1-15,0-2 0 16,-3-1 0-16,0 0 1 16,-3 0 0-16,0 3-1 15,1-1 1-15,5-1-2 0,-1-1 0 16,5-2 1-16,-3 1 0 15,-2 0-1-15,2-1 1 16,-2 1 0-16,-2-2 3 16,1 2-3-16,-4-1 0 15,0-1 0-15,0 3 0 16,-2-3 1-16,2 2-1 16,3-1-1-16,3-3 0 15,7 2 0-15,5-3 1 16,6 2-1-16,4 0-1 15,-4 4-6-15,-6 3 8 16,-6 4-2-16,-11 1 2 0,-1 1-1 16,-3 1-15-1,-6 0-22-15,0 0-34 0,0-4-78 16,0-2-226-16</inkml:trace>
  <inkml:trace contextRef="#ctx0" brushRef="#br0" timeOffset="149508.92">24202 8571 18 0,'0'0'95'0,"0"0"17"16,0 0-5-16,0 0-15 15,0 0-24-15,0 0-22 0,0 0-17 16,0 0 27 0,0 0 22-16,0 0-2 0,0 0-7 15,0 0-4 1,0 0-13-16,0 0-13 0,0 0-8 16,9 0-11-16,13 0-4 15,20 3-8-15,19-1 5 16,14 3-10-16,10-2 7 15,-2 1-5-15,-6-2-5 16,-9 2-3-16,-10 0 1 16,-7 1 0-16,-11-2 2 15,-8 1 0-15,-10-1 3 16,-6-1-3-16,-5 1 1 16,-5-1-1-16,1 1 0 15,2 0 0-15,2 1 1 0,3 1-1 16,-2 0 2-1,-1 1-4-15,-1-1 0 0,-5 3 1 16,-2-2 0 0,-3 5 1-16,0 1 11 0,0 2-5 15,0 3 5-15,-2 2-3 16,-2 3 6-16,-2 3-2 16,-1 5 1-16,2 3 1 15,-1 8-2-15,0 1-5 16,0 3 8-16,-1 1-9 15,-1 4-2-15,-1 2 0 16,0 3-2-16,2 1 2 16,-1 2-4-16,-1-2 0 15,1-5 2-15,-2 2 0 0,3 0-2 16,-1 2 1 0,0-2 4-16,2 1-5 0,-2-3 1 15,0-3 0-15,-2-2 1 16,0-3 1-16,-5-2-3 15,0-2-1-15,-1 0 1 16,-1-3 1-16,-1 0-1 16,2 1 0-16,0-3 0 15,2 0 0-15,-2 4 1 16,2-4-1-16,-1 3 3 16,0 3-1-16,-2 1-2 15,0 3-1-15,-4 0 1 16,0-1 2-16,3-1-1 15,1 1-1-15,1-1 2 0,2 3 2 16,0 4-4-16,1 1 0 16,-2 0 2-16,-1 5 0 15,-3-3-2-15,0 0 5 16,-2 0 1-16,3 0-5 16,-1 1-1-16,0 1-1 15,4 1-1-15,-3 1 2 16,1-1 1-16,0 1-1 15,0 5 2-15,1 1-1 16,1 2 2-16,0 0-2 16,1-5 7-16,0 0-7 0,-2 0-1 15,0-1 5 1,1 0-1-16,-1-4-2 0,2-4-2 16,0-4-2-16,2-3 1 15,4-3 0-15,-1-2 1 16,3-4 1-16,2-3 0 15,-1-1-2-15,-1-9 2 16,-1-1-1-16,2-3 2 16,1-5-2-16,1-2-2 15,0-3 1-15,1-1 1 16,1-2-1-16,-1-2-2 16,2 0-2-16,-1-2 5 15,-1 0-3-15,2 0-1 0,0 0 4 16,0 0-2-1,0 0 2-15,0 0 0 0,0 0 1 16,0 3-1-16,0-1 0 16,-4 5-3-16,-2 3-1 15,2 2 4-15,-1 3 1 16,-1-1-1-16,1 1-1 16,2-5 1-16,-1-1-4 15,3-5 3-15,1-1-2 16,0-3 3-16,0 0 0 15,0 0 1-15,-2 0 3 16,-1 0-1-16,-1 0-3 0,-4 0-6 16,-5-9 5-1,-7 1-3-15,-5-1 3 0,-8 1-6 16,0 1 7-16,-5 2 0 16,1-2-4-16,-2 3 2 15,-3 1-3-15,-7-4 3 16,-3 2-1-16,-7 2-5 15,-9 2 6-15,-11-1 2 16,-12 2 0-16,-8 0 1 16,-1 0-1-16,-7 0 0 15,-7 0-1-15,-8 0-3 16,-7 0 4-16,-4 0-2 16,1 5-3-16,-3-2 5 15,-4 2-2-15,-3 0 8 16,-5 2-12-16,-3 0 1 0,0 0 5 15,-2 1 1-15,1 0 0 16,3-1-2 0,2-1-12-16,-2 0 5 0,1-2 5 15,-1 0 3-15,2 0-5 16,1-1 3-16,0 0-2 16,1 3 4-16,-2 1 5 15,-8 0-5-15,-3 1 5 16,-6-1-5-16,-6 0-2 15,-1 0 0-15,0-4 0 16,3 1 0-16,2 1 2 16,2-2 0-16,0-2 1 15,2 0-2-15,-2 1 3 0,5 2-7 16,2 2 5-16,2 2 0 16,0 1 2-16,-1 2-2 15,1 0 0-15,-3-4-1 16,1-1-17-16,3-2-12 15,-1-4 12-15,0 0 16 16,1 0 1-16,-4 2 1 16,2-2 3-16,-3 3-1 15,0-3 3-15,3 6-5 16,1 2 8-16,4 1-5 16,0 4-2-16,1-3-1 15,6-1-8-15,-3-2 1 16,3-1-18-16,4 1-9 15,-3-4 17-15,4 0 15 0,0 1-1 16,0 0 3-16,2 2 11 16,0 3 1-16,3-1-4 15,6 1-4-15,5 2-4 16,0 0-5-16,4 0 4 16,0 0-6-16,2-2 3 15,0 1-8-15,-2-3 0 16,1-2 10-16,1 0-1 15,0-2 2-15,2-2 1 16,7 2 0-16,0-1 3 0,8-2-1 16,8 0-1-1,9 0 0-15,7 0-1 0,6 0 7 16,4 2-7-16,4-2 0 16,3 0 1-16,-2 0 0 15,5 0 0-15,0 0-2 16,1 0-3-16,4 0 4 15,-3 0 5-15,4 0-5 16,0 0-3-16,4-2 3 16,6-1 2-16,8-3 2 15,5 1-4-15,7 2 0 16,4-3 3-16,3 3 7 16,2-1 0-16,-3 0-10 15,-4 4-3-15,-1-2 0 16,-4 2 1-16,-1 0 1 0,3 0 1 15,3 0 0-15,2-3 0 16,3 0 0-16,2-1 8 16,4-5-6-16,1 0 3 15,4 0 12-15,-1-2 25 16,2 0-18-16,0 0-6 16,0-1 0-16,0-3-11 15,0-1-7-15,3-2 0 16,2-5 0-16,1-2 1 15,3-6 1-15,-2-1 1 16,-1-6-3-16,2 1-2 16,-1-2 2-16,-1 0 2 15,-3 1 2-15,3 1-2 0,-1 1 9 16,-1 0 0-16,2 2-7 16,0 0-2-1,-2 0-2-15,1-3 0 0,-1 0-1 16,1-2 0-16,2 0 2 15,-2 1-1-15,-2-1 0 16,0 0 0-16,-2 0 0 16,1 1 0-16,-2 1 0 15,0 0 1-15,0 1-1 16,0-5 0-16,0-4 4 16,0-2-4-16,1-3-2 15,4 1 2-15,-2 5 0 0,4 2 0 16,-3 7 1-1,1 3 0-15,1 1-1 0,0 1 3 16,-1-1-3-16,-1-2 0 16,-1-1 4-16,-2 0-1 15,1 1 1-15,1 5-3 16,-2 3 1-16,2 7 0 16,-1 1 0-16,-1 4-2 15,1-1 3-15,-1 3-1 16,1-2 0-16,1 3 0 15,0-1 6-15,1 1-3 16,-2 1-1-16,1 0-2 0,-2 5 2 16,1 0-1-1,-1 2-1-15,-1 2 3 0,0-1 1 16,2 1-5-16,-2 0-1 16,0 0-2-16,1 0 2 15,4-1-2-15,1 0 2 16,4-2 0-16,2-2 2 15,-1 2-2-15,0 0 0 16,3 1 0-16,4 0 0 16,0 0 0-16,4 2-2 15,2 0 2-15,4-3 0 16,0 1 0-16,2-1 3 16,0 0-3-16,1-1-1 15,-1 0-2-15,-1-1 3 16,-7 1 1-16,-4 0 1 0,0 2-2 15,-6-3 0-15,-3 3-2 16,-2-1 2-16,4 1 2 16,-4 0-2-16,5-1 0 15,-2 0-2-15,4-1 2 16,4 1 0-16,4 0-3 16,1-1 2-16,2 1 1 15,-3-1 0-15,-4 1-2 16,-1 1 1-16,-7-1 1 15,2 1 0-15,-5 0 0 16,1-1 3-16,2-1-4 16,-2 0 1-16,2-1 0 0,2 0 0 15,0-1 0-15,-1 2 0 16,2-1-1-16,-4 0 1 16,3 0 0-16,-3 5 0 15,-2-3-2-15,-1 2 2 16,3-2 1-16,-3-2-1 15,6 0 2-15,-3-1-2 16,0 0 1-16,-2 1 0 16,1-1 0-16,-2 0-1 15,3 2 0-15,-3-2 0 16,0 2-1-16,-2 1 1 16,2-4 2-16,1 2-2 15,-2 0 0-15,3-3 0 0,-4 0 3 16,-1 0-1-1,0 0-1-15,3-1 0 0,-2 1 1 16,-1 1-2-16,2 2 0 16,-1-3 0-16,1 4 0 15,1-3 0-15,0 2 0 16,0-1 0-16,0-2 0 16,0 3 1-16,-2-2-1 15,3-1 1-15,-2-2 0 16,-2 1-1-16,0 2 7 15,0 0-6-15,-1 3 0 16,-1 1 7-16,1 0-7 0,-1 3 1 16,-1 0-2-1,0 0-1-15,2 0-1 0,-1 0 0 16,5 0 1-16,0-3 0 16,1 1 1-16,-2-1 1 15,5 0-1-15,-4 2 2 16,-1-2-2-16,2 1 0 15,2-1 0-15,1-2-1 16,1 1 1-16,-2 1-1 16,3 0 3-16,-3-3 0 15,-3 1-2-15,4 2 2 16,-5-3-1-16,-1 6 2 16,-1-3-2-16,-3 0 4 15,2 2 0-15,-1 1 3 16,-1 0-1-16,2 0-2 15,-2 0-3-15,0 0-2 0,4-1-1 16,5-2 1-16,5 0-5 16,2-1 3-16,2 2 1 15,4-1-21-15,2-2-30 16,4-1-75-16,-1-7-251 16</inkml:trace>
  <inkml:trace contextRef="#ctx0" brushRef="#br0" timeOffset="151443.51">24414 8880 50 0,'0'0'267'0,"0"0"-203"15,0 0 24-15,0 0-5 16,0 0-22-16,0 0 5 16,0 0 10-16,-9-6 13 15,9 6-45-15,0 0-20 16,0 0-9-16,0 4-10 16,0 13 31-16,0 5 22 15,0 5-30-15,0 3-8 16,0 4 0-16,0 7-11 15,-5 9 7-15,-5 11-7 16,-2 7-7-16,-3 11 12 16,-7 2-13-16,-7 3 6 15,-4-2-7-15,-8 1 0 16,-7-5 2-16,-7-7-2 0,-8-10 0 16,-4-6-1-1,-4-9 1-15,-4-8 3 0,-5-5-2 16,-4-9 2-16,-6 1-2 15,-2-6 12-15,-8 0-4 16,-3 1 22-16,-6 0-7 16,-3 0-8-16,-3 2 1 15,10 0-9-15,8-1-4 16,15 2 16-16,15 1-9 16,7 5-7-16,10-3-2 0,10 1 4 15,12-1-5 1,10-2 3-16,5 1-3 0,4-1 0 15,3 0 2-15,-2-2-2 16,1-2 1-16,1-6 0 16,1-4-2-16,4-4 0 15,-1-5 0-15,2 1 2 16,0-2 2-16,0 0-1 16,0 0 1-16,0 0 3 15,0 0-7-15,-3 0 0 16,-1 0-24-16,-8-10-54 15,1-4-137-15,2-5-298 16</inkml:trace>
  <inkml:trace contextRef="#ctx0" brushRef="#br0" timeOffset="151939.03">21625 10685 702 0,'0'0'97'16,"0"0"-35"-16,0 0 33 15,-90 66-12-15,63-35-10 0,-1 4-13 16,-1 6-12 0,1 4-7-16,6 7-2 0,3-1-9 15,6 3-3-15,7 4-8 16,6 0 3-16,0-5-19 16,11-6 1-16,14-8-4 15,7-7-12-15,8-8-21 16,9-9-51-16,9-12-86 15,0-3-286-15</inkml:trace>
  <inkml:trace contextRef="#ctx0" brushRef="#br0" timeOffset="152920.14">21799 11068 655 0,'0'0'68'16,"0"0"-9"-16,0 0 64 15,0 0-37-15,-101 51-22 16,72-28-7-16,5 6-2 16,7-2-26-16,9 4-11 15,8-5-16-15,0-1 3 0,8-5-5 16,12-5-2-16,6-6 0 16,5-8-13-16,2-1-15 15,3-1 4-15,-2-15-1 16,-7-9 1-1,-6-8 18-15,-11-7 8 0,-4-5-4 16,-6 6-9-16,0 11 13 16,0 8 0-16,-10 10 33 15,-2 7 4-15,-3 3-18 16,0 0-10-16,-1 0-2 16,1 11 3-16,4 9 0 15,7 2-6-15,4 2-2 16,3-1-2-16,19-1-1 0,8-5 0 15,4-9-6-15,4-3-9 16,2-5-11-16,-4 0 1 16,-7-13 21-16,-6-6 5 15,-13-3 2-15,-5-2 14 16,-5 3 3-16,0 6 7 16,-3 2 10-16,-8 10-1 15,1 3-9-15,-1 0-11 16,4 0-12-16,2 13-3 15,5 2 0-15,0 4-1 16,14-2-4-16,17-3-6 16,10-3-30-16,5-7-19 15,-1-4-1-15,-4 0-28 16,-10-3 36-16,-8-11 52 0,-11-6 1 16,-6-4 6-16,-6 3 18 15,0 3-6-15,0 6 33 16,0 8 16-16,-2 4-21 15,-4 0-24-15,2 3-20 16,-1 13 0-16,5 5-1 16,0 0-1-16,15-3-3 15,21-5 2-15,12-7-11 16,11-6-18-16,3-6 2 16,-4-16 10-16,-10-7 17 15,-10-6 1-15,-14-7 32 16,-9-8 13-16,-7-8-10 15,-8-6-9-15,0 1-6 0,0 7-3 16,-2 17-6-16,-2 17 5 16,-1 15 19-16,2 7-27 15,-4 16-8-15,-2 17-7 16,-2 17 6-16,4 4 2 16,5 4-2-16,2 1-1 15,3-6-31-15,15-3-41 16,9-9-91-16,3-14-330 15</inkml:trace>
  <inkml:trace contextRef="#ctx0" brushRef="#br0" timeOffset="153108.82">22601 10942 49 0,'0'0'1020'0,"0"0"-965"16,0 0 3-16,0 0 31 15,0 0-50-15,83-22-34 16,21 11-5-16,24-7-102 16,14-8-442-16</inkml:trace>
  <inkml:trace contextRef="#ctx0" brushRef="#br0" timeOffset="155113.32">22458 6059 288 0,'0'0'177'16,"0"0"-91"-16,0 0 54 0,0 0 25 16,0 0-49-16,0 0-31 15,0 0-15-15,2 3-24 16,-2-2-12-16,0-1-11 15,0 0-4-15,-9 0-6 16,-12 0-4-16,-12 0 3 16,-16 0-10-16,-2-4 5 15,-1-2-7-15,11-2-2 16,15 2 2-16,10 3 0 16,11 0 6-16,5-5 0 15,0-1-6-15,3-9-11 16,15-2-9-16,6 0 4 15,9-2-2-15,4 3-3 16,-4 2 11-16,-4 5-2 16,-9 4 12-16,-8 0 0 0,-8 7 5 15,-4 1 9 1,0-2 10-16,0 2 3 0,0 0-5 16,0 0-4-16,0 0-7 15,0 0-9-15,0 5-2 16,0 18-2-16,0 9 2 15,0 9 15-15,0 1-14 16,0 1-1-16,0-2 0 16,0 0-25-16,0-2-46 15,0-2-74-15,9-8-268 16</inkml:trace>
  <inkml:trace contextRef="#ctx0" brushRef="#br0" timeOffset="155497.94">22581 6004 507 0,'0'0'280'0,"0"0"-238"0,0 0 22 16,0 0 9-16,0 0-6 16,0 0-20-16,0 0-10 15,0 0-16-15,0 0-9 16,0 0-8-16,0 0 6 16,0 0 0-16,0 0 3 15,0 0 4-15,0 0-7 16,0 0 0-16,0 0-8 15,0 0 2-15,0 0-4 16,0 0-3-16,0-3-39 16,1 0-109-16,-1 0-346 15</inkml:trace>
  <inkml:trace contextRef="#ctx0" brushRef="#br0" timeOffset="156343.91">22348 5929 593 0,'0'0'50'0,"0"0"-1"0,0 0 27 16,0 0 0-16,0 0-30 15,0 0 17-15,-6 49 22 16,-2-20-51-16,4 2-16 16,-2 3 6-16,5-2-13 15,1-1-1-15,0-4 0 16,0-1-6-16,0-9 5 16,0-2-4-16,0-6-4 15,0-6 0-15,0-1 0 16,0-2 8-16,0 0 13 15,0-2 17-15,7-15-3 16,0-10-30-16,3-7-5 16,1 1 3-16,-3-1-4 15,1 3 0-15,0 1 3 16,1 7-3-16,-1 1 0 16,0 4 1-16,0 1 0 15,-2 3-1-15,0-1 0 0,-1 1 0 16,-2 2 2-16,2-2 0 15,-5 3-2-15,1 1 2 16,-1 4-2-16,-1 1 8 16,0 2 5-16,0 3-3 15,0 0-6-15,0 0-4 16,0 0 0-16,0 0-1 16,0 8-5-16,0 13 4 15,0 11 2-15,0 9 12 16,0 2-2-16,-3 4-1 15,-4 1-1-15,0 5 9 16,-4 3-10-16,-1-1 5 0,0 3-7 16,2-9-4-16,-1-3 6 15,5-6-6-15,3-9-1 16,2-8 1-16,1-7-1 16,0-10 0-16,0-1-1 15,0-5 1-15,0 0 5 16,0 0 4-16,0-20 6 15,0-10-15-15,0-8-2 16,0-8-1-16,0 1-6 16,0 3-3-16,0 6 9 15,3 13 0-15,1 7 3 16,1 8-1-16,-1 5 0 16,-2 3 0-16,-1 0 0 15,4 0-6-15,4 19-6 0,5 10 8 16,5 6 5-16,0 0 0 15,0 0-1-15,1-7-6 16,0-3-44-16,4-4-37 16,0-5-75-16,2-10-224 15</inkml:trace>
  <inkml:trace contextRef="#ctx0" brushRef="#br0" timeOffset="156613.51">22593 6218 910 0,'0'0'64'0,"0"0"-48"16,0 0 58-16,0 0 13 15,0 0-36-15,0 0-28 16,50-15-14-16,-28 15-9 15,-3-1 0-15,-3 1-3 16,-6-2-7-16,-3 2-34 16,-2-2-55-16,0-3-82 15,-2-3-221-15</inkml:trace>
  <inkml:trace contextRef="#ctx0" brushRef="#br0" timeOffset="157162.2">23016 6179 232 0,'0'0'21'0,"0"0"-6"16,0 0 91-16,0 0-24 16,0 0 6-16,0 0 9 15,0 7-5-15,0-5-14 16,0-2-6-16,-12 0-8 16,-7 0-5-16,-12 0-15 15,-7 0-12-15,-1 0 8 16,1-6-16-16,10-2-10 15,11 0-1-15,6 1-2 16,7-1-6-16,4-1-5 16,0-2 0-16,2-4-17 0,14-2-2 15,5 0 8-15,5-8-18 16,2 1 2-16,-1-3 12 16,-2-1 1-16,-4 6 7 15,-8 3 7-15,-3 9 10 16,-5 0 0-16,-5 7 14 15,0 1 15-15,0 1-2 16,0 1-5-16,0 0-5 16,0 6-12-16,0 22-13 15,-8 11 12-15,-2 13 20 16,3 2-23-16,4 4-11 16,1-1-3-16,2 4-33 15,0-6-59-15,0-1-166 0,5-7-430 16</inkml:trace>
  <inkml:trace contextRef="#ctx0" brushRef="#br0" timeOffset="157886.29">22651 7972 662 0,'0'0'177'0,"0"0"-140"15,0 0 88-15,0 0-25 16,0 0-53-16,0 0-27 15,-9 37 7-15,4 4 22 16,1 9-27-16,4-1-4 16,0 1-7-16,0-4-11 15,0-6 0-15,0-5-16 16,0-6-44-16,1-6-82 16,4-7-231-16</inkml:trace>
  <inkml:trace contextRef="#ctx0" brushRef="#br0" timeOffset="158122.06">22854 8240 1030 0,'0'0'65'16,"0"0"-65"-16,0 0 43 15,0 0-15-15,81-22-14 16,-39 19-6-16,5 3-8 16,-1 0-46-16,-1 0-204 15,-5 0-356-15</inkml:trace>
  <inkml:trace contextRef="#ctx0" brushRef="#br0" timeOffset="158578.85">23484 8208 207 0,'0'0'643'0,"0"0"-623"0,0 0 12 16,0 0 59-16,-89-17-20 16,47 8-3-16,2-3 2 15,4 2-30-15,5-4-36 16,7 1-3-16,6 1 2 16,9 1-3-16,9-2 0 15,0-2-21-15,19-3-23 16,10-3-8-16,2-2-4 15,0-1 2-15,1 5 27 16,-8 2 16-16,-6 4 11 16,-9 3 11-16,-2 1 26 15,-4 6 2-15,-3 1 19 16,0 2 6-16,0 0-21 0,0 0-23 16,0 24-17-16,-10 12 5 15,-5 17 17-15,-3 8-14 16,3 0-11-16,0 0 0 15,0-1-23-15,-3-7-89 16,-1-7-233-16</inkml:trace>
  <inkml:trace contextRef="#ctx0" brushRef="#br0" timeOffset="159711.09">12281 5407 370 0,'0'0'399'0,"0"0"-382"0,0 0-4 16,0 0 55-16,0 0 21 0,0 0-37 15,-121 9-3-15,75-9-1 16,4 0-13-16,-1 0-11 16,9 0-15-16,7 0-5 15,9 0-1-15,8-2-1 16,5-6 1-16,5-6-3 16,0-3-19-16,8-5-15 15,16-4 2-15,4-2-2 16,6 0-21-16,-4 3 26 15,-5 7 21-15,-7 6 8 16,-9 3 8-16,-4 6 0 16,-5 2 27-16,0 1 6 15,0 0-5-15,0 0-12 0,0 1-19 16,0 19-5 0,0 10 0-16,0 9 31 15,0 6-20-15,-3 2-1 0,0 1-4 16,0-2-2-16,-2 0-4 15,1-4-13-15,1-5-63 16,3-7-107-16,3-10-304 16</inkml:trace>
  <inkml:trace contextRef="#ctx0" brushRef="#br0" timeOffset="159928.57">12287 5387 388 0,'0'0'542'0,"0"0"-521"15,0 0 25-15,0 0 31 16,0 0-37-16,0 0-18 16,76-12-8-16,-34 12-14 15,-2-3-58-15,-1 0-171 16,-6-3-210-16</inkml:trace>
  <inkml:trace contextRef="#ctx0" brushRef="#br0" timeOffset="160136.53">12505 5184 810 0,'0'0'188'0,"0"0"-177"15,0 0 31-15,0 0-13 16,-28 79 48-16,23-29-33 16,2 3-10-16,3 4-30 15,-1 1-4-15,1-1-40 16,-2-2-151-16,2-4-374 16</inkml:trace>
  <inkml:trace contextRef="#ctx0" brushRef="#br0" timeOffset="161119.51">12296 7517 596 0,'0'0'122'0,"0"0"-95"16,0 0 69-16,0 0-17 16,-80 5-31-16,47-3 7 15,-1-2-12-15,1 1-23 16,1-1-12-16,7 0 0 16,10 0-8-16,6 0-2 15,8 0 2-15,1 0-5 16,0-6-42-16,13-14-16 0,11-6 30 15,3-3-7-15,0 0-5 16,-2 4 7-16,-4 5 24 16,-9 6 14-16,-5 3 11 15,-4 6 24-15,-1 3 13 16,-2 0 10-16,0 2-7 16,0 0-12-16,0 0-16 15,0 7-23-15,0 19 4 16,0 8-1-16,0 7 15 15,1 1-5-15,2 0-11 16,0-3 0-16,-1-2-2 16,1-5-16-16,1-4-69 15,8-7-123-15,6-11-280 16</inkml:trace>
  <inkml:trace contextRef="#ctx0" brushRef="#br0" timeOffset="161346.07">12396 7470 809 0,'0'0'153'15,"0"0"-133"-15,0 0 49 0,0 0-5 16,0 0-37-16,0 0-18 15,51 0-5-15,-12 0-4 16,2 0-99-16,-3 0-194 16,-10-4-344-16</inkml:trace>
  <inkml:trace contextRef="#ctx0" brushRef="#br0" timeOffset="161855.03">12574 7288 732 0,'0'0'35'16,"0"0"25"-16,0 0 38 16,0 0-32-16,0 0-41 15,0 0-24-15,4 45 23 16,-1-14-10-16,0 5-8 15,-3 5 0-15,0-4-6 16,0 1-1-16,-9-5-76 16,0-3-326-16</inkml:trace>
  <inkml:trace contextRef="#ctx0" brushRef="#br0" timeOffset="162831.01">12571 9726 48 0,'0'0'99'0,"0"0"36"16,0 0-27-16,0 0-11 15,0 0 35-15,0 0-19 16,-3 26 8-16,1-26-16 16,1 0 1-16,-5 0-23 15,-8 0-28-15,-7 0-34 16,-10 0-16-16,-11-5 1 15,-1 1-1-15,-3 1-5 16,4-2 2-16,11 3-1 16,8 1-1-16,11 0 0 15,9-1 2-15,3-3-2 0,0-7-13 16,18-4-20-16,11-6-11 16,5-1-7-16,-1-1-13 15,4 4 37-15,-11 3 8 16,-3 5 19-16,-5 1 0 15,-9 5 1-15,-3 2 13 16,-6 1 22-16,0 3 15 16,0 0-9-16,0 0-15 15,0 0-6-15,0 7-17 16,0 13-1-16,-6 3 8 16,2 4-6-16,-1 2-3 15,2 1-2-15,3-1-1 16,0-2-11-16,0-4-29 15,15-6-42-15,7-6-81 0,5-8-178 16,2-3-145-16</inkml:trace>
  <inkml:trace contextRef="#ctx0" brushRef="#br0" timeOffset="163090.35">12790 9674 432 0,'0'0'463'0,"0"0"-456"16,0 0 65-16,0 0 8 15,0 0-49-15,0 0-19 16,0 0 8-16,48-18-20 15,-16 13-28-15,1 2-85 16,-4-4-125-16,-7 0-120 16</inkml:trace>
  <inkml:trace contextRef="#ctx0" brushRef="#br0" timeOffset="163328.94">12954 9453 820 0,'0'0'96'0,"0"0"-51"15,0 0 90-15,0 0-67 16,0 0-40-16,0 0 1 16,-22 59-5-16,22-27-12 15,0 2-12-15,0 5-10 16,0 0-54-16,0-1-140 15,0-4-339-15</inkml:trace>
  <inkml:trace contextRef="#ctx0" brushRef="#br0" timeOffset="-214386.64">9698 4833 580 0,'0'0'128'0,"0"0"-107"16,0 0 129-16,0 0 31 15,0 0-70-15,0 0-58 16,-34-101 7-16,28 45-34 15,0-7-11-15,-2-11-15 16,5-7 0-16,-3-2-6 16,2 7-8-16,1 11 14 15,3 22 3-15,0 18-2 0,0 13-2 16,0 11-1-16,0 1-2 16,0 4 1-1,0 24-10-15,0 16 13 0,0 18 8 16,0 11-4-1,13 8 2-15,4 3-5 0,-1 3-1 16,-4-4 0-16,3-8-11 16,-2-11-46-16,5-15-71 15,0-16-146-15,-2-14-192 16</inkml:trace>
  <inkml:trace contextRef="#ctx0" brushRef="#br0" timeOffset="-214200.57">9553 4618 874 0,'0'0'57'15,"0"0"-10"-15,0 0-7 16,0 0-24-16,91-45-14 16,-30 31-2-16,6-2-74 15,1 1-267-15,-9-4-236 16</inkml:trace>
  <inkml:trace contextRef="#ctx0" brushRef="#br0" timeOffset="-213908.38">10142 4442 941 0,'0'0'28'0,"0"0"-14"0,0 0 124 16,-91 92-47-16,71-63-33 15,11 1-16-15,7 2-20 16,2-2-19-16,15-6-3 16,9-8 0-16,13-9-4 15,-1-7-1-15,0-4-15 16,-8-20 13-16,-6-5 3 16,-11-3 2-16,-11-2 1 15,0 0 1-15,-24 1-5 16,-12 7 5-16,-4 4-1 15,-3 9-2-15,5 7-14 16,12 2-27-16,12 0-74 0,14 1-173 16,0-3-485-16</inkml:trace>
  <inkml:trace contextRef="#ctx0" brushRef="#br0" timeOffset="-213630.98">9907 4305 615 0,'0'0'244'0,"0"0"-236"0,0 0 20 16,0 0 72-16,-38 100-5 15,35-47-33-15,3 6 6 16,0 3-48-16,5 5-10 15,10-1-10-15,3-6-3 16,10-8-19-16,14-21-75 16,9-14-96-16,10-17-245 15</inkml:trace>
  <inkml:trace contextRef="#ctx0" brushRef="#br0" timeOffset="-213420.59">10345 4306 847 0,'0'0'145'0,"0"0"-139"15,0 0 83-15,0 0-28 16,0 0-35-16,0 0 36 16,3 97-33-16,19-49-13 15,3 7-16-15,-5 1 0 16,-5 6-39-16,-15 2-98 15,0 0-161-15,-19-5-292 16</inkml:trace>
  <inkml:trace contextRef="#ctx0" brushRef="#br0" timeOffset="-212888.71">9874 5479 701 0,'0'0'95'0,"0"0"-68"16,0 0 92-16,0 0-8 16,0 0-15-16,0 0-7 15,-6-14-15-15,6-10-46 16,0-8-23-16,-5-2-5 15,-1-6-2-15,0-4 2 16,-4-9-1-16,1-1-4 16,0-4-20-16,2 10 1 15,4 13 20-15,3 15-3 16,0 12 6-16,0 6-3 16,0 2-2-16,8 7-8 15,9 19 11-15,10 9 3 0,0 8 0 16,1 3 0-1,-3 2 0-15,-5-2 0 0,-2-2-18 16,-5-3-55-16,-4-8-71 16,-6-8-166-16,-3-9-301 15</inkml:trace>
  <inkml:trace contextRef="#ctx0" brushRef="#br0" timeOffset="-212706.35">9832 5280 815 0,'0'0'20'0,"0"0"-14"15,0 0-6-15,0 0-30 16,0 0-138-16,0 0 17 16,108-67-217-16</inkml:trace>
  <inkml:trace contextRef="#ctx0" brushRef="#br0" timeOffset="-212508.85">10139 5070 633 0,'0'0'371'0,"0"0"-366"0,0 0 23 16,0 0 79-16,-31 97-56 15,31-61-11-15,11-1-19 16,8 1-12-16,3-2-9 16,3-4-11-16,-2-2-79 15,-1-9-109-15,-8-9-260 16</inkml:trace>
  <inkml:trace contextRef="#ctx0" brushRef="#br0" timeOffset="-212284.46">9962 5029 416 0,'0'0'534'0,"0"0"-528"0,0 0 26 16,0 0 39-16,0 0-17 15,-34 89-13-15,57-54-15 16,7 2-17-16,8-2-9 15,5-3-44-15,3-10-110 16,-4-10-278-16</inkml:trace>
  <inkml:trace contextRef="#ctx0" brushRef="#br0" timeOffset="-212070.7">10357 5023 630 0,'0'0'315'16,"0"0"-312"-16,0 0 47 16,0 0 23-16,0 0-20 15,-25 96-14-15,50-61-26 16,7 5-13-16,-3 4-36 16,-3 2-113-16,-13 1-198 15</inkml:trace>
  <inkml:trace contextRef="#ctx0" brushRef="#br0" timeOffset="-211657.83">10050 5959 138 0,'0'0'429'16,"0"0"-380"-16,0 0 176 16,0 0-97-16,0 0-43 15,-15-78-6-15,15 46-30 16,0-4-19-16,0-3-13 15,0-6-15-15,0-6-2 16,0-3 0-16,4 4-3 16,5 7 0-16,-1 15-3 15,4 12 1-15,-5 10-1 16,-1 6-5-16,3 0 3 16,3 20 3-16,0 10 5 15,4 7 1-15,-4 4 0 16,-1 1 0-16,4 0-2 15,-8 0-12-15,3-6-64 0,-2-5-119 16,-2-8-289 0</inkml:trace>
  <inkml:trace contextRef="#ctx0" brushRef="#br0" timeOffset="-211499.95">10065 5729 801 0,'0'0'76'0,"0"0"-5"16,0 0 92-16,0 0-107 0,0 0-46 16,0 0-10-16,48-29 0 15,-1 16-52-15,4-4-126 16,-2-2-291-16</inkml:trace>
  <inkml:trace contextRef="#ctx0" brushRef="#br0" timeOffset="-211196.18">10315 5559 512 0,'0'0'243'0,"0"0"-229"16,0 0 145-16,0 0-78 16,0 0-64-16,0 0-3 15,24 0 13-15,7 0-22 16,-1 0-3-16,-7 0-2 15,-8 3 0-15,-9 5-2 16,-6 1-1-16,0 7 3 0,0 2 30 16,-14 1 14-16,1 3-8 15,-2-2-11-15,5-2-9 16,5-3-12-16,5-5-4 16,0-3-1-16,22-7-29 15,7 0-62-15,5-9-124 16,-1-15-362-16</inkml:trace>
  <inkml:trace contextRef="#ctx0" brushRef="#br0" timeOffset="-210973.56">10324 5462 710 0,'0'0'206'0,"0"0"-175"0,0 0 88 15,-42 83-37-15,42-52-32 16,0 6-15-16,5-1-14 16,12 2-10-16,5-4-10 15,5-5-1-15,7-8-51 16,2-10-111-16,8-11-180 16,-3-3-243-16</inkml:trace>
  <inkml:trace contextRef="#ctx0" brushRef="#br0" timeOffset="-210787.62">10660 5375 901 0,'0'0'28'0,"0"0"9"16,0 0 68-16,0 0-40 15,-22 87-39-15,41-54-8 16,11 6-18-16,-2 6 0 15,-4 2-56-15,-15 2-117 16,-9 0-271-16</inkml:trace>
  <inkml:trace contextRef="#ctx0" brushRef="#br0" timeOffset="-210346.8">10105 6367 199 0,'0'0'477'0,"0"0"-473"15,0 0 155-15,0 0 9 16,0 0-54-16,0 0-26 16,-3-19-41-16,14-10-34 15,-1-7 0-15,0-6-10 16,-2-3-2-16,-2-5-2 16,0 0-7-16,0 2-4 15,-3 7-10-15,0 9 6 16,-2 15 14-16,1 9 2 15,-1 8-6-15,1 0 3 16,4 11-6-16,4 14 3 16,5 10 6-16,1 7 4 15,2 4-2-15,2 2-1 16,-2-2-2-16,-2-3-16 16,-2-2-110-16,-1-15-205 0,-4-11-287 15</inkml:trace>
  <inkml:trace contextRef="#ctx0" brushRef="#br0" timeOffset="-210166.61">10160 6163 879 0,'0'0'62'16,"0"0"1"-16,0 0 79 15,0 0-115-15,0 0-24 0,0 0-3 16,114-50-19-16,-58 30-136 15,-2-3-257-15</inkml:trace>
  <inkml:trace contextRef="#ctx0" brushRef="#br0" timeOffset="-209806.82">10454 5959 695 0,'0'0'92'16,"0"0"-59"-16,0 0 105 15,0 0-106-15,0 0-29 16,0 0-3-16,55-6-20 0,-23 6-41 16,-7 0-75-1,-10 0 30-15,-12 8 49 16,-3 6 51-16,-6-2 6 0,-11 2 41 16,-3 2 31-16,0-2 13 15,4-3-32-15,5 0-16 16,7-4-21-16,1 0-7 15,3 2-8-15,0 1 7 16,9-1 7-16,6 0-2 16,4 0-4-16,2-1 2 15,-1 3 1-15,-3 2-9 16,-5-1 7-16,-4 2-8 16,-1 1-2-16,-7-2 0 15,0 0-21-15,0-1-52 16,-10-4-96-16,-8-6-59 15,-6-2-61-15</inkml:trace>
  <inkml:trace contextRef="#ctx0" brushRef="#br0" timeOffset="-209603.59">10426 5877 29 0,'0'0'871'16,"0"0"-852"-16,0 0 75 15,-53 98 29-15,43-59-58 16,9 3-25-16,1-2-18 16,11-1-15-16,18-3-7 0,5-12-42 15,10-11-108-15,8-13-300 16</inkml:trace>
  <inkml:trace contextRef="#ctx0" brushRef="#br0" timeOffset="-209417.72">10831 5792 514 0,'0'0'501'0,"0"0"-476"16,0 0 44-16,0 0 17 16,27 94-45-16,-7-49-8 15,2 4-9-15,-1 5-24 0,-11 1-2 16,-8-1-43-1,-2 1-121-15,-17-7-256 0</inkml:trace>
  <inkml:trace contextRef="#ctx0" brushRef="#br0" timeOffset="-199960.04">9705 6995 318 0,'0'0'66'0,"0"0"45"0,0 0 50 15,0 0-9-15,0 0-29 16,0 0-14-16,0-21-16 15,0 21-37-15,0 4-28 16,0 18-11-16,-1 11 7 16,1 8 14-16,0 2-24 15,0 3-11-15,0-5-3 16,0 3 0-16,0-7-30 16,7-4-57-16,8-8-119 15,6-14-285-15</inkml:trace>
  <inkml:trace contextRef="#ctx0" brushRef="#br0" timeOffset="-199563.54">9735 7017 858 0,'0'0'38'0,"0"0"14"0,0 0 59 16,0 0-53-16,-22-73-7 15,35 68-43-15,14 4-8 16,12 1-3-16,1 3 3 15,-3 14-16-15,-7 6-27 16,-12-1-18-16,-12 3 15 16,-6 1 13-16,-6 1 11 15,-16-4 21-15,-5 0 0 16,3-4 1-16,3-2 5 16,11-2-5-16,8-3-5 15,2 1 2-15,2 0-14 0,14 4-4 16,9 2 21-16,0 1 2 15,0 4-2-15,-6 2 0 16,-5-1 13-16,-6-1 13 16,-5-1-7-16,-1-3 10 15,-2-3-13-15,0-3-15 16,0-5 0-16,-12-2 0 16,-3-7-1-16,-4 0-22 15,2-8-25-15,9-16-82 16,8-10-179-16,11-7-203 15</inkml:trace>
  <inkml:trace contextRef="#ctx0" brushRef="#br0" timeOffset="-199298.79">10175 7013 910 0,'0'0'38'0,"0"0"17"15,0 0 5-15,0 0-2 16,0 0 29-16,-16 85-45 15,16-51-15-15,12-3-18 16,10-4-8-16,9-10-1 16,4-8-11-16,-1-7-5 15,-3-2-16-15,-7-14 2 16,-13-9 14-16,-11-9 16 0,0-2 0 16,-27 0 2-1,-9-2 12-15,-7 6-7 16,-2 11-6-16,8 9-1 0,7 10-10 15,12 8-68-15,9 16-327 16</inkml:trace>
  <inkml:trace contextRef="#ctx0" brushRef="#br0" timeOffset="-198990.14">9962 7536 918 0,'0'0'88'0,"0"0"10"15,0 0 22-15,0 0-88 16,0 0-28-16,0 0 17 15,-17 70 15-15,17-31-21 16,0-1-12-16,6-1-3 16,3-3-21-16,2-7-42 15,2-8-66-15,1-9-148 16,-1-10-217-16</inkml:trace>
  <inkml:trace contextRef="#ctx0" brushRef="#br0" timeOffset="-198611.8">9984 7519 682 0,'0'0'39'16,"0"0"122"-16,0 0-27 15,0 0-80-15,0 0 11 16,0 0-53-16,11-18-5 16,19 18-6-16,1 10-1 15,-4 1-35-15,-11 3-25 16,-10-1 20-16,-6 0 25 15,0 0 1-15,-13-2 14 16,1-2 1-16,1-1 3 0,4-1 4 16,7 1-7-1,0 3 0-15,0 5 2 0,13 0 5 16,4 2 4-16,1 2-7 16,-5 1-2-1,-3-1 5-15,-5 1 1 0,-5-1 8 16,0-2 9-16,-3-1-8 15,-15-4 6-15,-3-6-7 16,-1-3-13-16,-2-4-2 16,3-4-2-16,9-16-36 15,9-10-81-15,3-4-149 16,25-3-263-16</inkml:trace>
  <inkml:trace contextRef="#ctx0" brushRef="#br0" timeOffset="-198430.83">10262 7449 667 0,'0'0'216'0,"0"0"-143"16,0 0 80-16,0 0-95 15,0 0-43-15,0 0 15 16,0 75 8-16,0-32-30 16,0 6-6-16,9 4-2 15,4-1-33-15,-4 1-46 16,-1-6-90-16,-5-5-232 15</inkml:trace>
  <inkml:trace contextRef="#ctx0" brushRef="#br0" timeOffset="-198149.64">10256 7957 722 0,'0'0'140'15,"0"0"-36"-15,0 0 54 0,0 0-88 16,0 0-23 0,0 0-12-16,-24 18-15 0,24-1-16 15,0 3-4-15,0 0-16 16,4 1-38-16,4-3-74 15,5-5-112-15,-5-7-289 16</inkml:trace>
  <inkml:trace contextRef="#ctx0" brushRef="#br0" timeOffset="-197791.84">10244 7870 475 0,'0'0'89'0,"0"0"121"15,0 0-44-15,0 0-86 16,0 0-2-16,0 0-44 0,21-26-29 16,4 26-4-1,0 0-1-15,-5 6-6 0,-5 4-11 16,-9 2-12-16,-6 1 7 16,0-1 6-16,-5 2 8 15,-14-3 8-15,4 0 0 16,2-1 1-16,5 0 1 15,7-1-2-15,1 1 0 16,0 1 2-16,7 2-1 16,9 2-1-16,-2-1 11 15,2 3-5-15,-7-1 9 16,-4 1 1-16,-4 1 11 16,-1-4 3-16,0 1-17 15,-3-1-4-15,-9-2-7 0,-4-4-2 16,-1-7-8-16,0-1-32 15,3-1-51-15,9-22-62 16,5-6-208-16</inkml:trace>
  <inkml:trace contextRef="#ctx0" brushRef="#br0" timeOffset="-197511.7">10467 7827 44 0,'0'0'594'15,"0"0"-558"-15,0 0 141 16,0 0-109-16,0 0-52 16,0 0-13-16,42-6 0 0,-16 6-3 15,-1 0-17-15,-4 10-30 16,-11 3 35-16,-8 1 12 16,-2 5 8-16,-6-1 57 15,-15 2 14-15,3 1-16 16,3-1 1-16,3-1-33 15,6 1-11-15,6 0-13 16,0 0-7-16,14-2-9 16,9-3-48-16,2-2-102 15,-8-4-294-15</inkml:trace>
  <inkml:trace contextRef="#ctx0" brushRef="#br0" timeOffset="-197148.41">10127 8291 61 0,'0'0'535'0,"0"0"-459"16,0 0 141-16,0 0-90 15,0 0-59-15,0 0-15 16,-1 16-6-16,1 9 15 16,4-1-36-16,7 5-16 15,-2 0-4-15,4 2-2 16,-5-3-4-16,-4-1-10 15,-2-6-31-15,-2-6-76 16,3-11-126-16,0-4-267 16</inkml:trace>
  <inkml:trace contextRef="#ctx0" brushRef="#br0" timeOffset="-196769.83">10181 8272 91 0,'0'0'681'0,"0"0"-666"15,0 0 151-15,0 0-49 16,0 0-68-16,0 0-24 16,39-20-15-16,-5 20-10 15,-1 0-3-15,-8 5-23 16,-11 4-14-16,-10 4 10 16,-4 1 12-16,0-1 2 15,-16 2 16-15,-8-1 3 16,5 0-3-16,2 1 0 15,4-3 1-15,10 2-1 16,3-2 0-16,0 1 0 16,3-1 2-16,13 0 0 15,1 0 1-15,-1 1-1 16,-2 0 2-16,-4-1 12 16,-6 2 4-16,-1 0 9 0,-3 0-5 15,0-2-18-15,0 1-4 16,-3-2-1-16,-11-1 1 15,-5 2-2-15,-6-7-16 16,-3-5-37-16,1 0-44 16,12-10-132-16,12-17-140 15</inkml:trace>
  <inkml:trace contextRef="#ctx0" brushRef="#br0" timeOffset="-196376.53">10491 8303 775 0,'0'0'75'0,"0"0"79"15,0 0-56-15,0 0-60 16,0 0-32-16,0 0-4 16,36-4-4-16,-19 12-16 15,-3 0-33-15,-6 0-10 16,-2 1 28-16,-6-5 12 15,0 1 12-15,0 1 9 16,-3-4 3-16,-8 2 11 0,1 1 19 16,3-2 2-1,2 0-18-15,5-2-13 0,0 3-4 16,0 2 0-16,0 1 2 16,3 1 2-16,6 2 1 15,0-2 2-15,-3 1 17 16,-3 1 3-16,0-1 13 15,-3 0 1-15,0-1-17 16,0 1-18-16,0-1-6 16,0-1-5-16,-3 1-38 15,-8 1-64-15,-5-3-57 16,-6-3-267-16</inkml:trace>
  <inkml:trace contextRef="#ctx0" brushRef="#br0" timeOffset="-196172.53">10472 8188 285 0,'0'0'511'16,"0"0"-446"-16,0 0 105 16,0 0-73-16,-73 105-53 15,67-66 19-15,6 1-27 16,0-1-19-16,7-1-15 15,10-4-2-15,5-6-54 0,8-13-104 16,6-10-253 0</inkml:trace>
  <inkml:trace contextRef="#ctx0" brushRef="#br0" timeOffset="-195947.88">10818 8207 922 0,'0'0'36'0,"0"0"32"16,0 0 14-16,-7 73-21 15,20-35-6-15,2 5-11 16,0 7-30-16,-6 3-10 16,-5-1-4-16,-4 0-16 15,0-5-66-15,-16-13-124 16,-15-10-265-16</inkml:trace>
  <inkml:trace contextRef="#ctx0" brushRef="#br0" timeOffset="-194804.77">24296 4441 736 0,'0'0'90'0,"0"0"-27"16,0 0 26-16,0 0-62 15,0 0-13-15,0 0 10 16,-55-29-1-16,29 31-17 0,-7 13-1 16,-2 7-5-1,1 2 1-15,5 2-1 0,8 1-1 16,10-2-2-16,7-5-2 16,4 0-17-16,24-3-27 15,15-4 49-15,9-4 7 16,0 1-7-16,-5-6-11 15,-9 4 11-15,-7 0-3 16,-12-2 3-16,-2 8 0 16,-5-1 0-16,-4 4 0 15,-1 6-2-15,-3 1-4 16,0 2 6-16,-9-1-6 0,-13-2 6 16,-8-3 3-1,-1-8-1-15,-1-5-2 0,4-7-3 16,8 0-46-1,13-17-94-15,7-13-189 0</inkml:trace>
  <inkml:trace contextRef="#ctx0" brushRef="#br0" timeOffset="-194511.45">24584 4488 772 0,'0'0'159'0,"0"0"-121"16,0 0 31-16,-99 48-23 16,89-22-14-16,10-1-19 15,2-1-4-15,27-4-9 16,10-9-1-16,3-7-7 16,0-4-15-16,-4-4-15 15,-11-14 14-15,-9-3 24 16,-13-3 7-16,-5-2-2 15,-12 2 11-15,-17 6-2 16,-10 7-14-16,-5 9-2 16,-4 2-36-16,3 8-157 15,13 11-400-15</inkml:trace>
  <inkml:trace contextRef="#ctx0" brushRef="#br0" timeOffset="-193997.6">24205 5013 371 0,'0'0'392'0,"0"0"-318"16,0 0 56-16,0 0-37 15,0 0-41-15,0 0-27 16,-1-18-11-16,-11 26-9 16,-6 9 0-16,0 3-5 15,3 4 2-15,4 2-2 16,5-2-11-16,5-2-16 15,1-3-26-15,1-4-8 16,16-6 17-16,8-3 9 16,1-4 23-16,2-2-15 15,0 1-8-15,-3 4 24 16,-5 1 9-16,-5 2 2 16,-6 3 0-16,-5 4 1 15,-4 2 8-15,0 4 14 16,-7-1 9-16,-14 0-11 0,-6-2-1 15,-2-1-2-15,-1-8-4 16,5-3 5-16,3-6-12 16,8-2-7-16,9-19-18 15,5-9-61-15,22-7-202 16,17-10-158-16</inkml:trace>
  <inkml:trace contextRef="#ctx0" brushRef="#br0" timeOffset="-193808.67">24542 4975 659 0,'0'0'241'0,"0"0"-215"15,0 0 89-15,0 0-18 16,-52 93-42-16,52-52-10 16,12 0-23-16,12 0-22 15,1 0-2-15,-4-4-75 16,-6-6-163-16,-11-7-331 15</inkml:trace>
  <inkml:trace contextRef="#ctx0" brushRef="#br0" timeOffset="-193324.65">24364 5513 666 0,'0'0'205'16,"0"0"-202"-16,0 0 91 15,0 0-45-15,0 0-28 0,0 0 11 16,-80-9-2-16,66 22-24 16,1 2-6-16,6 5-1 15,2-1-8-15,5 1-10 16,0-4-14-16,3 0-13 16,12-5 1-16,5-2 11 15,2-1-8-15,-1 0-5 16,-2-1 0-16,-1 1 35 15,-7-2 12-15,-4 2 9 16,-2 0 10-16,-1 0 1 16,0 0-7-16,-1 1-2 15,-3-1-7-15,0 1-4 16,0 2 0-16,-7-3-3 16,-13 0 0-16,-6-5-15 15,-6-3-33-15,1 0-18 0,4-6-100 16,14-15-221-1</inkml:trace>
  <inkml:trace contextRef="#ctx0" brushRef="#br0" timeOffset="-193003.52">24582 5557 610 0,'0'0'17'16,"0"0"-9"-16,0 0 37 16,0 0-39-16,0 0 8 0,0 0-6 15,69 14-6-15,-60-4-2 16,-9 0 3-16,0 1 45 16,0 4 54-16,-15 0-9 15,-3-1 2-15,2 3-19 16,1-3-29-16,7 1-19 15,5 0-14-15,3-1 3 16,3-2-9-16,23-4-6 16,11-8-4-16,6 0 0 15,5 0-92-15,-8-3-153 16,-13-5-289-16</inkml:trace>
  <inkml:trace contextRef="#ctx0" brushRef="#br0" timeOffset="-192365.7">24748 5900 724 0,'0'0'119'16,"0"0"-70"-16,0 0 67 15,0 0-66-15,0 0-10 16,-99-14 5-16,65 31 1 0,0 0-26 16,5 7-17-1,4-1-2-15,12 0-1 0,7-1-1 16,6-3-3-16,9-7-2 15,19-2-1-15,8-7 7 16,4 0-9-16,-1-2-7 16,0 1 1-16,-10 1-1 15,-4 2 3-15,-6 0 5 16,-7-1 6-16,-3 4 0 16,-5 1 0-16,-2 4-5 15,-1 1 4-15,-1 3 3 16,0 2 0-16,-10 3 0 15,-10 0 1-15,-3-1 9 16,-3-3-5-16,-2-5 3 16,1-7 3-16,1-4-4 15,1-2-7-15,9-14-10 16,10-14-61-16,6-11-187 0,21-8-385 16</inkml:trace>
  <inkml:trace contextRef="#ctx0" brushRef="#br0" timeOffset="-191949.52">25024 5912 463 0,'0'0'569'0,"0"0"-568"0,0 0 80 16,0 0-29 0,0 0-46-16,0 0 1 0,-46 22-7 15,68-3-2-15,5-2-25 16,0-3-40-16,-3-3-20 15,-7-2 28-15,-8-6 41 16,-4 2 18-16,-5 0 9 16,0-2 21-16,0 1 25 15,-2 0 15-15,-1 1-27 16,2 0-32-16,1 2-6 16,0 1-2-16,3 2-3 15,5 3 4-15,-4 1-4 16,0 2 2-16,-4 1 0 15,0 1 32-15,0 0 31 16,0 2 9-16,-4 1-2 16,3 1-11-16,1 5-12 15,0 2-25-15,0 3-16 0,-8 2-7 16,-14 4-2-16,-16 2 1 16,-17 2-15-16,-18 3-31 15,-23 0-49-15,-24 0-92 16,-28-4-472-16</inkml:trace>
  <inkml:trace contextRef="#ctx0" brushRef="#br0" timeOffset="-191185.45">21607 11755 778 0,'0'0'141'0,"0"0"-140"0,0 0 4 16,104-1 53-16,-7-11 19 15,21-1-35-15,16 2-33 16,3 1-8-16,-11 0-2 16,-21 1-20-1,-27 2-57-15,-30 4 13 0,-31 3-4 16,-17 0-87-16,-36 0-72 15,-33 7 26-15</inkml:trace>
  <inkml:trace contextRef="#ctx0" brushRef="#br0" timeOffset="-190960.8">21382 12180 666 0,'0'0'270'0,"0"0"-270"15,0 0 19-15,172-34 84 16,-39-2-33-16,31-2-19 15,14 3-23-15,1 3-7 16,-18 3-21-16,-34 6-1 16,-32 0 1-16,-31 4 3 15,-25 1-1-15,-15 1 7 16,-9-1 3-16,-6-1-9 16,-3-2-3-16,-6-7-121 15,0-11-521-15</inkml:trace>
  <inkml:trace contextRef="#ctx0" brushRef="#br0" timeOffset="-175931.89">12326 6381 688 0,'0'0'32'16,"0"0"-11"-16,0 0 99 15,0 0-29-15,0 0-11 16,0 0-31-16,0 0-26 15,0 0-16-15,0 19-6 16,0-5 15-16,0 4 21 16,0 3-19-16,0 0 1 15,3 3-5-15,-1 3-5 16,1-3-7-16,-2 0 2 0,1-2-4 16,-2-2 0-1,0-4-1-15,0-4 1 0,0-2-3 16,0-3-52-16,0-4-123 15,4-3-179-15</inkml:trace>
  <inkml:trace contextRef="#ctx0" brushRef="#br0" timeOffset="-175597.18">12618 6185 493 0,'0'0'236'0,"0"0"-232"0,0 0 4 16,0 0 72-16,0 0 13 15,-11 83-24-15,11-58 12 16,0 3-23-16,0 1-28 16,0 0-13-16,1-2-3 15,5-3-12-15,-2-4 0 0,-1 0-2 16,-1-2-27-16,-2-3-195 16,0-3-615-16</inkml:trace>
  <inkml:trace contextRef="#ctx0" brushRef="#br0" timeOffset="-174845.7">12332 7979 501 0,'0'0'268'0,"0"0"-268"16,0 0 0-16,0 0 15 15,0 0 31-15,0 0 14 16,-4 47 10-16,4-26-32 15,7 6-4-15,3 1-8 16,-2 3-10-16,-2-1-7 16,0-2-6-16,-3-1-2 15,3-5 0-15,-2-2-1 0,1-6-7 16,2-6-83 0,5-7-270-16</inkml:trace>
  <inkml:trace contextRef="#ctx0" brushRef="#br0" timeOffset="-174579.64">12594 7846 653 0,'0'0'267'16,"0"0"-229"-16,0 0 32 15,0 0-15-15,0 0-46 16,0 0 47-16,2 70-12 16,9-24-29-16,-3 7-15 15,-5 2 0-15,-3-1-12 16,0-5-195-16,-4-6-676 16</inkml:trace>
  <inkml:trace contextRef="#ctx0" brushRef="#br0" timeOffset="-173869.48">12604 10346 723 0,'0'0'105'0,"0"0"-92"15,0 0-11-15,0 81 45 0,0-52 26 16,0 7 10-16,0 1-24 15,3 4-18-15,1 3-16 16,0-1-8-16,-2 1-14 16,-2-2-1-16,0-9-2 15,0-4-4-15,-3-10-70 16,3-13-159-16,0-6-443 16</inkml:trace>
  <inkml:trace contextRef="#ctx0" brushRef="#br0" timeOffset="-173616.4">12936 10287 794 0,'0'0'265'0,"0"0"-255"16,0 0-6-16,0 0 51 15,0 0-8-15,36 110-2 16,-15-57-14-16,-1 4-19 16,-1 6-7-16,-6-1-5 15,-12 4 0-15,-1-7-97 16,-10-11-478-16</inkml:trace>
  <inkml:trace contextRef="#ctx0" brushRef="#br0" timeOffset="-172618.03">22642 6658 594 0,'0'0'182'0,"0"0"-161"15,0 0 97-15,0 0-15 16,0 0-39-16,0 0-21 16,0 0-14-16,-3 5-18 15,9 18-1-15,4 6 26 16,4 2-14-16,-4 3-18 15,5 0 4-15,-2 1-8 16,2-2 0-16,0-4 0 16,3-4-5-16,3-8-60 15,8-8-183-15,3-9-373 0</inkml:trace>
  <inkml:trace contextRef="#ctx0" brushRef="#br0" timeOffset="-172396.23">22997 6601 815 0,'0'0'144'0,"0"0"-91"16,0 0 95-16,0 0-82 16,0 0-54-16,0 0-11 15,-18 42 24-15,15-3 25 16,1 2-33-16,1 0-11 15,-1 3-6-15,1 3-6 16,-1 4-40-16,2 0-136 0,0 0-473 16</inkml:trace>
  <inkml:trace contextRef="#ctx0" brushRef="#br0" timeOffset="-171696.82">22892 9021 529 0,'0'0'214'0,"0"0"-204"15,0 0 34-15,0 0 14 16,0 0 79-16,0 0-48 16,-10 97-32-16,7-64-10 15,1 4-21-15,1 2-17 16,1-2-4-16,0-1-4 16,0-6-1-16,0-7-3 15,0-3-46-15,0-8-123 0,10-9-342 16</inkml:trace>
  <inkml:trace contextRef="#ctx0" brushRef="#br0" timeOffset="-171462.6">23167 9106 1016 0,'0'0'37'0,"0"0"-7"16,0 0 25-16,0 0-29 16,0 0 64-16,-6 85-29 15,6-41-35-15,0 4-12 16,0 2-14-16,0-5 0 0,4-3-20 16,10-1-150-16,-4-7-588 15</inkml:trace>
  <inkml:trace contextRef="#ctx0" brushRef="#br0" timeOffset="-143717.4">15338 764 802 0,'0'0'63'0,"0"0"-50"15,0 0 45-15,0 0 57 16,0 0-66-16,-100-29-21 16,54 47 11-16,-9 17-10 15,-7 13-9-15,-5 13 1 16,4 11 0-16,7 7 4 15,12 7 0-15,13 3-5 16,16 3 2-16,12-2 1 16,9-8 1-16,37-12-1 15,26-14-9-15,31-13-8 16,20-14 0-16,19-18-6 16,11-11 4-16,-3-14-8 0,-17-22-10 15,-20-9-15-15,-23-13 23 16,-25-13 6-16,-17-23-1 15,-15-13-2-15,-17-10-11 16,-13 0 7-16,-17 14 0 16,-28 14 5-16,-22 20-3 15,-21 23 0-15,-23 21 4 16,-21 21-3-16,-10 4-8 16,5 26-37-16,28 11-58 15,34 6-105-15,47-1-346 16</inkml:trace>
  <inkml:trace contextRef="#ctx0" brushRef="#br0" timeOffset="-143031.45">19217 880 520 0,'0'0'274'0,"0"0"-215"16,-116-20 38-16,55 20 30 16,-13 3-60-16,-10 23-15 15,-9 13 8-15,-1 17-18 16,5 9-9-16,11 17-5 16,23 8-8-16,21 6 3 15,26 1-12-15,14-11-7 16,48-16-4-16,34-13 1 15,31-18-1-15,26-20-9 16,13-19-5-16,-5-5-11 16,-13-28-11-16,-23-11 8 15,-26-17 28-15,-23-19-4 16,-23-26 3-16,-21-15-3 0,-21-2-5 16,-10 9-2-16,-45 26 1 15,-29 23 10-15,-22 22 0 16,-16 24-1-16,-8 17-2 15,9 4-21-15,23 29-63 16,35 8-95-16,45 5-309 16</inkml:trace>
  <inkml:trace contextRef="#ctx0" brushRef="#br0" timeOffset="-142531.98">21553 1001 978 0,'0'0'104'0,"0"0"-33"0,0 0 14 16,-113-25-51-1,55 28-32-15,-17 21 14 0,-9 15 12 16,-7 11-4-16,5 12-6 16,14 11-10-16,26 8 0 15,39 0-7-15,20-5-1 16,54-11-1-16,36-16-4 15,30-18-7-15,15-11-10 16,2-20 16-16,-10 0-8 16,-17-27 5-16,-25-12-2 15,-20-16 11-15,-23-20 0 16,-20-20 0-16,-21-9-6 16,-14 3 4-16,-33 11-1 15,-34 22 3-15,-27 18 1 16,-24 23 1-16,-7 17-2 0,6 10-7 15,25 20-23 1,40 21-54-16,49 7-154 16,31-1-511-16</inkml:trace>
  <inkml:trace contextRef="#ctx0" brushRef="#br0" timeOffset="-142052.89">24286 1001 521 0,'0'0'467'0,"-93"-12"-423"15,38 15-13-15,-8 30 37 16,-2 10-30-16,-3 16-16 16,12 13 0-16,11 13 17 15,22 5-17-15,20 0-4 0,13-7-10 16,48-13-6-16,33-11-2 15,29-14 0 1,23-17-4-16,10-17-11 0,-8-11-13 16,-18-21 17-16,-23-19 0 15,-25-17 11-15,-14-18 9 16,-17-25 5-16,-18-17-8 16,-22-9-6-16,-16 7 1 15,-55 24-1-15,-37 25 14 16,-43 30-4-16,-30 20-10 15,-13 20-7-15,2 9-125 16,31 23-558-16</inkml:trace>
  <inkml:trace contextRef="#ctx0" brushRef="#br0" timeOffset="-141166.33">15192 836 953 0,'0'0'37'16,"0"0"-18"-16,-68-92 75 0,39 46-28 16,-7-12-25-16,0-8 2 15,-2-7-20-15,1-1-14 16,10 14-7-16,6 20 2 16,10 19-1-16,9 17-3 15,2 4-3-15,0 3-42 16,0 20-38-16,13 10 47 15,13 7-27-15,13-2-175 16,14-7-258-16</inkml:trace>
  <inkml:trace contextRef="#ctx0" brushRef="#br0" timeOffset="-140907.68">15846 769 709 0,'0'0'329'0,"-24"-82"-326"0,24 37 7 16,0-8 32-16,2-8 2 16,14-3-26-16,6-2-6 15,6 8-12-15,0 9-7 16,3 16 0-16,1 11-94 15,3 16-171-15,1 6-219 16</inkml:trace>
  <inkml:trace contextRef="#ctx0" brushRef="#br0" timeOffset="-140364.68">18905 883 701 0,'0'0'188'16,"0"0"-168"-16,0 0 65 16,-101-81 9-16,70 45-65 15,4-3-7-15,1 0 30 16,7 0-26-16,7-1-23 15,5 3 1-15,4 4-8 16,3 11-13-16,0 8-24 16,0 14-27-16,0 0-115 15,14 20-233-15,3 9 143 16</inkml:trace>
  <inkml:trace contextRef="#ctx0" brushRef="#br0" timeOffset="-140137.02">19317 839 559 0,'0'0'425'0,"0"0"-414"15,27-98 19-15,13 55 28 16,6-6-38-16,7-8-20 15,5-4 0-15,0-2-2 16,-3 4-28-16,2 15-116 16,-6 12-213-16,-14 13-204 15</inkml:trace>
  <inkml:trace contextRef="#ctx0" brushRef="#br0" timeOffset="-139601.56">21357 1040 649 0,'0'0'203'0,"0"0"-153"0,-25-84 25 16,19 48-7-16,-3-4-25 15,3-4-17-15,0 1-7 16,2 1-9-16,-1 4-6 16,3 8-4-16,2 10-1 15,0 9 0-15,0 11-80 16,0 10-192-16,13 12-122 16</inkml:trace>
  <inkml:trace contextRef="#ctx0" brushRef="#br0" timeOffset="-139382.77">21754 988 935 0,'0'0'30'0,"0"-79"-2"16,11 37 49-16,14-4-43 15,5-6-34-15,7-4 0 16,5-2-7-16,9 2 2 16,2 5-99-16,2 12-144 0,-4 13-78 15</inkml:trace>
  <inkml:trace contextRef="#ctx0" brushRef="#br0" timeOffset="-138781.58">24151 969 635 0,'0'0'110'16,"0"0"19"-16,-43-85-34 15,26 47-22-15,-5-3-32 16,0-4-10-16,4 2-17 16,2 2-5-16,6 8-8 15,6 13 0-15,2 7-1 16,2 13-14-16,0 0-77 0,14 16-234 15,14 10 133-15,11 6-52 16</inkml:trace>
  <inkml:trace contextRef="#ctx0" brushRef="#br0" timeOffset="-138555">24739 933 924 0,'0'0'32'0,"-2"-95"1"0,5 45 25 15,18-4-34-15,2-6-20 16,4-1 1-16,3 2-5 16,1 10 0-16,-1 14-16 15,1 12-72-15,-1 15-218 16,-5 3-44-16</inkml:trace>
  <inkml:trace contextRef="#ctx0" brushRef="#br0" timeOffset="-135276.61">15440 1702 442 0,'0'0'141'0,"0"0"-65"16,0 0 42-16,0 0 5 16,0 0-31-16,0 0-14 15,0 0-55-15,-13 34-22 16,13 16 35-16,0 12 14 0,0 3-25 16,0 2-11-1,0-1-6-15,0 0-1 16,-1-4-4-16,-9-4 0 0,3-5-3 15,1-7-2 1,6-4-3-16,13-9-72 0,29-16-126 16,21-17-387-16</inkml:trace>
  <inkml:trace contextRef="#ctx0" brushRef="#br0" timeOffset="-134688.52">18816 1752 650 0,'0'0'91'0,"0"0"37"16,0 0 6-16,0 0-40 15,0 0-11-15,0 0-23 0,0-6-44 16,0 31-13 0,0 14 0-16,0 11 27 0,0 4-21 15,0 5-1-15,0-1-8 16,0-2-1-16,0-1-4 16,0-4-52-16,12-7-104 15,12-12-300-15</inkml:trace>
  <inkml:trace contextRef="#ctx0" brushRef="#br0" timeOffset="-134028.53">22344 1556 665 0,'0'0'84'0,"0"0"0"15,0 0 40-15,-85-3-58 16,65 7-17-16,5 8-1 15,5 3-10-15,-2 8-9 16,0 7 10-16,0 6 0 16,0 5 4-16,0 1-15 15,2 4 1-15,-1-3-14 16,1 1-1-16,0 1-5 16,0-1-6-16,1 3-3 15,5 0 1-15,2-1-1 16,2-2 0-16,0-5-3 15,0-3-2-15,0-5-43 16,8-2-33-16,7-5-77 16,4-6-160-16,5-9-215 0</inkml:trace>
  <inkml:trace contextRef="#ctx0" brushRef="#br0" timeOffset="-133357.7">24226 1783 985 0,'0'0'45'0,"0"0"-44"16,0 0 27-16,0 0 17 15,0 0-34-15,-5 89 46 16,2-33-9-16,-1 4-36 16,-2 0-5-16,0 3-5 15,0-4-2-15,-3-2-24 16,-4-7-120-16,-5-10-296 16</inkml:trace>
  <inkml:trace contextRef="#ctx0" brushRef="#br0" timeOffset="-131691.3">21856 1576 377 0,'0'0'155'0,"0"0"-111"16,0 0 10-16,0 0 3 15,0 0 33-15,3 121-20 16,-3-52-11-16,0 7-16 16,0 5-15-16,0-1 26 0,6-3-46 15,7-5 16-15,5-11-22 16,3-11-1-1,1-12 5-15,-2-11-6 16,-4-10 0-16,-7-10 0 0,-6-7 1 16,-3-14 16-16,0-19 4 15,-1-17-21-15,-18-12-6 16,-4-10 4-16,-6-9 2 16,3-11 0-16,2-1-4 15,7 4 4-15,4 11 2 16,4 17 8-16,4 21-8 15,1 17 9-15,4 12 2 16,0 10 16-16,0 1-29 0,0 29-2 16,0 25 2-16,12 24 8 15,3 15 21-15,3 6-17 16,1-2 0 0,-1-7-12-16,1-12 0 0,1-13 0 15,-2-15 0-15,-2-16 4 16,-5-14-8-16,-5-11 0 15,-3-9 4-15,-3-14 5 16,0-22 8-16,-9-16-12 16,-17-15-1-16,-3-18-12 15,-6-16 12-15,4-8 0 16,6-2-2-16,3 11 1 16,5 23 2-16,6 28 0 15,2 23 4-15,5 17-2 0,4 9-2 16,0 20-1-16,0 32-16 15,0 22 16-15,10 21 8 16,8 10 9-16,4 0-11 16,-1-6 1-16,-4-13-7 15,0-16-2-15,-3-15 2 16,-2-20-1-16,-5-12-4 16,-2-15 5-16,-5-8-3 15,0-12 3-15,0-25 11 16,-3-18-11-16,-10-16-5 15,-1-16-4-15,0-12 5 16,3 1-4-16,2 9 5 16,3 24 1-16,3 24 4 0,3 27 1 15,0 14-3-15,0 11 0 16,0 29-20-16,0 23 18 16,3 14 2-16,4 7 4 15,2 4-1-15,3-4-6 16,2-1-13-16,2-8-139 15,3-7-370-15</inkml:trace>
  <inkml:trace contextRef="#ctx0" brushRef="#br0" timeOffset="-130632.46">15290 1405 571 0,'0'0'201'16,"0"0"-174"-16,0 0 65 15,0 0 18-15,0 0-55 16,0 0-25-16,77-39-12 0,-29 32 5 15,9-2-18 1,8 1-5-16,4-7-5 0,0 1-88 16,-4-6-93-16,-17-4-69 15,-18 1-248-15</inkml:trace>
  <inkml:trace contextRef="#ctx0" brushRef="#br0" timeOffset="-130446.95">15549 1059 670 0,'0'0'183'0,"0"0"-173"15,0 0-2-15,-29 85 61 16,29-35 0-16,11 13-22 0,19 7-11 16,15 8-31-16,12-5-5 15,10 0-66-15,7-9-294 16</inkml:trace>
  <inkml:trace contextRef="#ctx0" brushRef="#br0" timeOffset="-129936.97">18797 1148 826 0,'0'0'80'0,"0"0"-76"16,0 0 57-16,0 0 25 16,94 0-48-16,-41 0-20 15,5-2-15-15,0-4-3 16,-1 0-19-16,-6 3-71 0,-5-2-209 15,-12-1-233 1</inkml:trace>
  <inkml:trace contextRef="#ctx0" brushRef="#br0" timeOffset="-129722.8">19142 1044 707 0,'0'0'101'0,"0"0"-74"16,0 0 38-16,0 0 15 16,-77 83-28-16,71-36-24 15,6 9-11-15,0 7-17 16,8 0-10-16,12-5-162 16,4-10-327-16</inkml:trace>
  <inkml:trace contextRef="#ctx0" brushRef="#br0" timeOffset="-129063.75">21873 1124 681 0,'0'0'22'15,"0"0"-21"-15,0 0-1 16,0 0 2-16,0 0 15 15,0 0 27-15,0 0 5 16,-13 17-18-16,13-5 33 16,3-1-28-16,12 0-6 15,3-2-9-15,6-2-10 16,7-4-8-16,7-3-1 16,5 0-2-16,-1 0-56 15,-7-6-89-15,-5-8-87 16,-7-2-188-16</inkml:trace>
  <inkml:trace contextRef="#ctx0" brushRef="#br0" timeOffset="-128424.64">21390 1271 415 0,'0'0'67'0,"0"0"-50"15,0 0 87-15,0 0 34 16,0 0-12-16,0 0-26 16,91 1-3-16,-30-1-58 15,4 0-22-15,-3 0-16 16,-8-3 6-16,-12 1-5 16,-9 2 0-16,-11-1-2 15,-12-1-15-15,-8-2-41 16,-2-1-65-16,-6-3-164 15,-15-6-260-15</inkml:trace>
  <inkml:trace contextRef="#ctx0" brushRef="#br0" timeOffset="-128181.14">21602 1114 560 0,'0'0'193'0,"0"0"-168"16,0 0 25-16,0 0-5 16,0 0 62-16,0 0-32 15,-16 107-32-15,16-59-16 16,0 8-21-16,0 2-6 16,0 0 0-16,9-5-32 15,4-8-168-15,5-10-506 16</inkml:trace>
  <inkml:trace contextRef="#ctx0" brushRef="#br0" timeOffset="-127501.7">24257 1339 532 0,'0'0'154'0,"0"0"-120"16,0 0 56-16,0 0 21 0,0 0-17 16,0 0-25-1,46 0-22-15,-5 5 2 0,15-2-26 16,7 2-21-1,3-1-2-15,-4-1-4 0,-8-3-21 16,-8 0-48-16,-9 0-86 16,-14 0-140-16,-11-3-159 15</inkml:trace>
  <inkml:trace contextRef="#ctx0" brushRef="#br0" timeOffset="-127308.73">24526 1227 870 0,'0'0'41'0,"0"0"-41"0,-29 93 74 16,19-37-19-16,0 6-24 16,7 6-27-16,3 3-4 15,0 1-67-15,0-2-328 16</inkml:trace>
  <inkml:trace contextRef="#ctx0" brushRef="#br0" timeOffset="-108606.65">787 90 827 0,'0'0'10'0,"0"0"-8"0,0 0 11 16,0 0 26-16,-121-6-25 15,62 6 12-15,-7 17 24 16,3 2-8-16,5 5-5 16,12 2-8-16,9 1-4 15,7 2-12-15,9-2-2 16,6 3-5-16,12 1-4 16,3 0 1-16,0 9-1 15,6 2 7-15,12 4 0 16,3 4 5-16,0 3-10 15,-2 0 1-15,-1 1-3 16,0-2-2-16,0 1 0 0,7 0 0 16,-7 0 1-16,7 8 8 15,-2-1-9-15,2 1 1 16,2 4 0-16,6 3 5 16,3 6 3-16,-3-1-6 15,2 5 12-15,-12 0-14 16,-1 3 9-16,-3 2 5 15,1 1 1-15,-1 3-15 16,0-1-1-16,1 3 4 16,4 2-3-16,-5 4 4 15,8 5-5-15,-6 3 3 16,4 1-3-16,-4 4 0 16,1 1 3-16,-5 1-2 0,2 3 0 15,-4 1 2-15,3 2-1 16,-1 5 1-16,2 6-3 15,5 0 2-15,1 1 1 16,5 1-3-16,0-1 3 16,1 1 0-16,2 2-1 15,0 0 8-15,-2 0-6 16,-1 3 0-16,0 3-1 16,1-3 2-16,3 0-4 15,4-5 0-15,-1-10 0 16,0 0 0-16,-1-5 0 15,0-3-1-15,-2 0 1 16,-4 5-1-16,3-2 2 0,-5 0-2 16,-1-2 1-16,0-6 2 15,3 0-2-15,1 1 2 16,-3-1-3-16,-1 3 0 16,-7-1 7-16,-1 6-5 15,3 0 1-15,-5 0 0 16,7 0 3-16,-4-3-1 15,4-4-3-15,-1 5 2 16,5-2-2-16,-1-2 1 16,3 3 1-16,1 4-4 15,-1-1 1-15,3 1 1 16,-5-5-1-16,2-5 0 16,-2-1-1-16,-1-1 0 0,1 1 0 15,-2-2 1-15,-2-2 2 16,-2 2-3-16,0 0 1 15,-1-4-1-15,-3 0 1 16,0-6 0-16,-1-2-2 16,-3 2 0-16,-3 0 1 15,-2 2 1-15,0-1-1 16,-6 0 4-16,0-4-3 16,3 0 0-16,-2 0 0 15,5-3 3-15,3-1-3 0,-1 2 5 16,0-5-1-1,0-2-3-15,-2 3 0 0,-2-1 1 16,1 4-3-16,-7 0 3 16,1 1 0-16,-2-3 2 15,0-1 6-15,0-4-7 16,0 0-3-16,3-2-1 16,-2-7 1-16,1-7-2 15,1-3 2-15,-3-4-1 16,0 0 2-16,0-3-2 15,0-2 0-15,0-8 0 16,0-7 1-16,0-5-1 16,0-7 0-16,0-2 1 15,0-2-3-15,0-4 2 16,6 0-1-16,1-1 1 16,-1-2-2-16,3 3 2 15,0 0 0-15,6 0 1 0,0 2-2 16,9-2 0-16,7 6 0 15,12-2 0-15,15-1-6 16,17-2 5-16,13-4 0 16,12-4 2-16,13 0-1 15,5-3-2-15,6-1 1 16,7-2 2-16,6 0 0 16,1-3 1-16,5 2 1 15,3-2-1-15,3 0 2 16,5 0-3-16,1 0-2 15,-6-7-3-15,-3-2-7 0,-10 0 7 16,-12-2-9-16,-20-2 14 16,-13-2 0-16,-18-3 2 15,-15-3 0-15,-14-4-2 16,-14 2-2-16,-11-4-2 16,-3-2 0-16,-7-2 4 15,0-4-2-15,-3-2-3 16,0-2 0-16,-5-3-8 15,-1-5 3-15,0-2 6 16,0-3 3-16,-7-1 1 16,1 0 1-16,3 0 1 15,3-3 2-15,0-3 7 16,9-3-11-16,9 0 0 16,3 1-1-16,0 1-1 0,3-3 2 15,-2-2-7-15,2-1 6 16,-6 0 2-16,0 3 2 15,-6-2 3-15,1 2 3 16,-1-3-4-16,0 0 1 16,4-2-6-16,2-2 0 15,5-1 2-15,2-6-1 16,-1 1-2-16,-2 1 1 16,-2 5 0-16,-4 6 4 15,-7 0-4-15,-3 1 1 16,-6 1 0-16,0 2 0 15,0 1-1-15,0-1 0 16,3 1 3-16,9 4-1 16,3-3 1-16,6 0-1 0,2 2-1 15,4 0-1-15,0 1 1 16,-1-6 0-16,-1 2 2 16,-1 0-2-16,-8 1 1 15,1 1-1-15,-4 2 5 16,-6-5-5-16,1-1 0 15,-5-3-1-15,0-2 0 16,2-4 0-16,-1-1 0 16,-1 1 0-16,0-2 0 15,-2 1 0-15,-1-1 0 16,0-1 0-16,0-6 0 0,0-3 1 16,0-1 0-16,0-2-1 15,0 1-1-15,0 1 1 16,0-1-2-16,8 1 2 15,-2-1 0-15,-2-1 2 16,-2 0-2-16,-2 2 8 16,0 1-1-16,0 0 7 15,-8-2-6-15,-4 0-3 16,-4 3-2-16,2 0-2 16,1 5-1-16,0 0-1 15,-2-3 1-15,4 3 0 16,-2-2 0-16,-2-1 0 0,-2-2 0 15,0 4 2 1,-4-2-2-16,3-1 0 0,-3 1 0 16,2-5 3-1,1 1-3-15,0 1 2 0,4 2-2 16,1 1-1-16,4 1 1 16,0-2 0-16,-1 3 0 15,1-1 0-15,0 0 2 16,-3-2-3-16,1 3 1 15,1-3 0-15,-3-2 4 16,2-3-4-16,2-2 1 16,0 2 0-16,2 0-2 15,-1 4 2-15,-1 0-1 16,2-1 0-16,-1 1-1 0,2-2 1 16,0 1 0-16,-2-3 2 15,2 2-2-15,-2-3 0 16,-1-1-2-16,-1-4 2 15,1 2 0-15,0 4 0 16,-3 1 1-16,6 2 0 16,-2 1-1-16,4-1 0 15,-5 2 1-15,5-4 0 16,-1 2-2-16,-4-1 1 16,3-1 0-16,-3 1 0 15,-1-5 2-15,1 5-5 16,-6 1 4-16,4 7-1 15,1 5 0-15,-5 3 0 16,1 0 2-16,0 4-2 0,2 0 0 16,-3 4-1-16,4-2 1 15,-2-3 0-15,-2 2-2 16,3-1 2-16,-3 2-1 16,-4 3-3-16,5-2 1 15,-2 0 3-15,3 2 0 16,-4 4 0-16,4 4 0 15,1 6-2-15,-3 0 0 16,4 2-3-16,-2-3 1 16,1 3 0-16,0-1-3 15,-3 0 4-15,3 1 1 0,-1 1 2 16,2-2-2-16,1 1-4 16,-3 1 6-16,2 1-1 15,5 1 0-15,-1 3 0 16,2 4 1-16,1 4 1 15,1 3-1-15,0 5-6 16,0 1 5-16,1 2 1 16,-1 1 0-16,2 2 0 15,1 0 1-15,0 0-1 16,0-1 0-16,0-1 0 16,0-8-2-16,0-1 1 15,0-7-1-15,3-3 0 16,1 3 2-16,-1 7 2 0,-1 9 0 15,-2 6-1-15,0 6-1 16,0-1 0-16,0 4 0 16,0 1 0-16,0 0 0 15,0 0 0-15,0 0 0 16,0-1 0-16,0 1 0 16,0 0 0-16,0 0 0 15,0-2 0-15,0 2 0 16,0 0-1-16,0 0-1 15,0 0 0-15,0 0-9 16,0 0-12-16,0 0 2 16,0 0 1-16,0 0 2 0,1 0 0 15,-1 0-2-15,0 0-10 16,0-1-31-16,5-18-124 16,-4-8-580-16</inkml:trace>
  <inkml:trace contextRef="#ctx0" brushRef="#br0" timeOffset="-104128.85">8260 1394 839 0,'0'0'76'0,"0"0"-65"0,0 0 19 16,-112 0 50-16,30 0-13 15,-22 0-1-15,-14 0-6 16,1 0-22-16,1-2-8 16,22-1-18-16,23-1 8 15,30 0 2-15,24-1-13 16,17-12 9-16,1-12 18 15,29-12-36-15,22-9-5 16,15-5 1-16,15 2-5 16,6 3-2-16,-6 6 4 0,-16 8 2 15,-20 10 4-15,-21 10 1 16,-13 8 2-16,-7 5 7 16,-5 2 3-16,0 1 8 15,0 0-10-15,0 0-10 16,-3 28 0-16,-14 12 0 15,-2 21 20-15,-2 11-4 16,5 7-7-16,4 10-3 16,7 1-5-16,5-1-1 15,6 2-43-15,24-8-78 16,10-16-163-16</inkml:trace>
  <inkml:trace contextRef="#ctx0" brushRef="#br0" timeOffset="-103491.52">9126 1117 1016 0,'0'0'85'15,"0"0"-77"-15,-83 0 16 0,34 31 22 16,-14 12 7 0,-2 15-3-16,5 6 2 0,15 3-14 15,21-1-25 1,18-10-9-16,6-7-2 0,20-13-2 15,24-13-3-15,13-12-4 16,12-11 2-16,1-11-13 16,-1-22-6-16,-10-10 7 15,-13-11 9-15,-13-14 4 16,-14-11 4-16,-11-2-2 16,-8 6 2-16,0 22 1 15,-6 22 1-15,-1 19 25 16,-1 12-17-16,2 9-10 15,-3 25-21-15,-1 24 20 16,7 20 1-16,3 11 0 0,15 4 0 16,13 0-11-16,5-8-84 15,4-15-90 1,2-16-182-16</inkml:trace>
  <inkml:trace contextRef="#ctx0" brushRef="#br0" timeOffset="-102934.89">9868 652 1088 0,'0'0'105'0,"0"0"-54"15,0 0-18-15,0 0-20 0,0 0-7 16,0 0 2-16,-64 122 53 15,64-44-41-15,12 7-12 16,15-4-7-16,1-1-2 16,-3-8-4-16,-7-11-11 15,-9-6-16-15,-9-9-9 16,0-9-3-16,-25-11 22 16,-14-2 17-16,-15-5 5 15,-5 1 1-15,-4 0 15 16,0 4 15-16,5 6 7 15,3 2 2-15,13 2-3 16,12 5-21-16,17-3 4 0,13-2-6 16,10-3-14-1,26-9 0-15,18-14 0 0,10-8 0 16,8-3-9-16,-4-21-24 16,-8-10 6-16,-9-11 12 15,-14-14 11-15,-7-13 0 16,-8-11 2-16,-10-6-13 15,-6 11 4-15,-6 18 10 16,0 24 2-16,0 25 3 16,0 11 8-16,0 6-12 15,-3 33-17-15,3 18 14 16,0 16 3-16,10 4 2 16,7-1-2-16,5-2-13 0,5-11-74 15,1-10-69 1,5-16-114-16,5-20-168 0</inkml:trace>
  <inkml:trace contextRef="#ctx0" brushRef="#br0" timeOffset="-101970.42">10646 540 1112 0,'0'0'80'0,"0"0"-37"0,0 0-24 16,0 0-4-16,0 0-11 16,-83 95 60-16,83-15 2 15,0 7-47-15,12 3-10 16,13 2-8-16,2-8-1 16,0-11-9-16,-6-9-19 15,-9-14-33-15,-11-16-17 16,-1-10 9-16,-13-7 26 15,-27-8 23-15,-11 2 20 16,-12 0 0-16,-2 4 20 16,1 11 37-16,2 3-6 15,6 12-12-15,11-1-1 16,12 4 4-16,15 1-13 16,18-2-18-16,0-4-6 15,33-5-5-15,16-12-4 0,9-10-7 16,8-12-29-16,1 0-30 15,-3-22-10-15,-5-19 36 16,-10-12 8-16,-9-18 2 16,-10-17 31-16,-9-12 2 15,-12 5 1-15,-9 18 3 16,0 26 30-16,-8 27 26 16,-1 14-8-16,6 10-22 15,-4 7-20-15,2 27-3 16,5 16-6-16,0 11 14 15,26 5-5-15,8-3-9 16,9-12-1-16,3-10-6 16,2-13-14-16,6-14-44 15,1-13-23-15,-4-1 23 0,-9-24-56 16,-14-12 7-16,-9-13 87 16,-11-11 27-16,-7-10 5 15,-1 4 20-15,-1 10 30 16,-11 20 54-16,-3 18-4 15,9 13-12-15,-2 5-54 16,4 12-39-16,1 18 1 16,3 10 13-16,6 7-6 15,24-2-6-15,12-1 5 16,10-11-7-16,4-14-9 16,2-12-28-16,-5-7-20 0,-7-9-14 15,-16-18 23-15,-12-6 29 16,-11-6 19-16,-7-4 11 15,-3 1 43-15,-15 6-2 16,-1 4-1-16,5 8-11 16,10 9-5-16,4 5-5 15,4 4-17-15,26 6-13 16,14 0-5-16,11 0 3 16,6 2 2-16,2 8 0 15,-4 3 0-15,-5 2 1 16,-12 3-1-16,-12 3-2 15,-19 11 2-15,-11 11 2 16,-10 15 35-16,-18 9 24 16,-2 2-5-16,4-4-16 0,3-2-25 15,6-5-15-15,10-6-6 16,7-4-69-16,0-9-68 16,12-11-122-16,18-14-532 15</inkml:trace>
  <inkml:trace contextRef="#ctx0" brushRef="#br0" timeOffset="-101818">12053 1392 1031 0,'0'0'121'0,"0"0"-121"0,0 0 0 15,0 0-6-15,0 0-21 16,0 0-28-16,-4 39-168 15</inkml:trace>
  <inkml:trace contextRef="#ctx0" brushRef="#br0" timeOffset="-101312.33">7186 2207 626 0,'0'0'97'0,"0"0"-46"16,0 0 42-16,0 0-2 0,0 0 16 15,0 0-44-15,79-5-34 16,54 7 67-16,71 4-30 15,72 3-20-15,58 6-25 16,44 0-14-16,20 0-7 16,-6-2-2-16,-25-5 1 15,-43-5-15-15,-56-3 5 16,-55 0 2-16,-62 0-2 16,-57-3 6-16,-46-4-4 15,-29 3 6-15,-19 1-3 16,-37-2-84-16,-42 2-23 15,-36 0-229-15</inkml:trace>
  <inkml:trace contextRef="#ctx0" brushRef="#br0" timeOffset="-101036.28">8470 2714 971 0,'0'0'108'15,"0"0"-108"-15,0 0-46 16,115-12 46-16,15-3 69 16,52 1 19-16,46 4-7 15,38 5-33-15,29 5-16 16,11 0-25-16,-11 5 1 0,-31 5-3 16,-52-3-2-1,-60-5-2-15,-64-2-1 0,-43 0 0 16,-29 0 3-1,-16 0 4-15,0 0-7 0,-6-7-9 16,-28-10-146-16,-14-7-367 16</inkml:trace>
  <inkml:trace contextRef="#ctx0" brushRef="#br0" timeOffset="-97647.67">7255 1744 466 0,'0'0'287'15,"0"0"-275"-15,-94-3-12 16,45 3 10-16,-19 0 8 15,-21 8 13-15,-17 3 43 16,-18 2-15-16,-15 2-9 16,-8-1 11-16,-2-3-23 15,8-3-2-15,22-6 7 16,28-2-8-16,23 0-1 16,24 0-21-16,17 0-9 15,14 0 1-15,10 0 1 0,3 0-3 16,0 0-3-16,0 0-5 15,0 0-15-15,4 0-49 16,16 0-115-16,8-7-243 16,15-12-153-16</inkml:trace>
  <inkml:trace contextRef="#ctx0" brushRef="#br0" timeOffset="-97284.8">6108 1352 743 0,'0'0'80'0,"0"0"-39"15,0 0 45-15,0 0-17 16,0 0-40-16,0 0-24 16,-3-47 16-16,19 57-11 15,-4 14 6-15,-6 8-8 16,-6 11-3-16,-18 6-1 15,-28 3 7-15,-14 2 3 16,-10-6 10-16,1-3 4 16,-2-5-3-16,7-4 0 15,7-6-2-15,15-6-3 16,15-5-9-16,14-2-1 16,13-1-5-16,0-3 8 0,21-3-1 15,22-2 20-15,17-2 2 16,11-6-21-16,14 0-13 15,8 0 0-15,1 0-18 16,3 0-46-16,-5-6-89 16,-8-14-320-16</inkml:trace>
  <inkml:trace contextRef="#ctx0" brushRef="#br0" timeOffset="-87775.59">27020 952 732 0,'0'0'85'15,"0"0"-40"-15,0 0 85 16,0 0-35-16,0 0-48 16,0 0-10-16,0 0-18 15,0 0-16-15,0 1-3 0,-6 27 0 16,-24 14 9-16,-19 6 5 15,-20 4-7-15,-19 2-1 16,-12 2-5-16,-9-4 0 16,9-5 2-16,21-12-2 15,30-10 2-15,25-9-2 16,20-5-1-16,4 1 2 16,19 2-1-16,23 5 15 15,16 6 17-15,15 3-13 16,9 3-11-16,-3 2-7 15,0-4-2-15,-7 2-25 16,2 1-41-16,1-8-95 16,-2-7-273-16</inkml:trace>
  <inkml:trace contextRef="#ctx0" brushRef="#br0" timeOffset="-87487.91">26763 1313 771 0,'0'0'245'0,"0"0"-222"15,0 0-20-15,146-54 53 16,8 41 32-16,46 5-29 16,37 1-20-16,17 3-17 15,6 1-9-15,-7 0-5 16,-18 3-6-16,-20 0-1 0,-33 0-1 15,-39 0 0-15,-47 0 4 16,-43 0-4-16,-32 0 0 16,-19 0-7-16,-2 0-14 15,-14 0 13-15,-20 0-63 16,-15 0-166-16,-1-13-517 16</inkml:trace>
  <inkml:trace contextRef="#ctx0" brushRef="#br0" timeOffset="-86359.58">30761 1303 508 0,'0'0'191'0,"0"0"-175"0,0 0 12 15,-94 41 71-15,43-24-3 16,-15-2-9-16,-8-3-16 16,-10-5-14-16,-2-7-22 15,6 0-11-15,16-1-9 16,18-17 8-16,19-2-8 15,21-4 2-15,6-9-12 16,32-3-5-16,26-6-16 16,21-2-19-16,12 1 3 15,3-1-1-15,-10 3 20 16,-16 10 6-16,-25 9 7 16,-19 7 4-16,-18 6 13 15,-6 2 37-15,0 1-24 0,-9 0-2 16,-7 6-6-1,-4 0-3-15,-5 14-7 0,-2 17-4 16,0 15 4-16,5 12-1 16,8 8-7-16,11 12-4 15,3 6-1-15,17 0-41 16,24-3-62-16,15-12-148 16,9-20-389-16</inkml:trace>
  <inkml:trace contextRef="#ctx0" brushRef="#br0" timeOffset="-85800.48">31560 1238 802 0,'0'0'88'0,"0"0"-66"16,-122 2 32-16,72 10 20 16,-5 10-26-16,0 10-14 15,4 8-11-15,11 3-7 16,18-1-10-16,13-3-4 16,9-8-4-16,18-9 2 15,19-8 0-15,15-12-23 16,11-2-27-16,-1-7 16 15,-3-16 1-15,-16-9 25 16,-13-9 8-16,-12-10 4 16,-14-4-3-16,-4-1 14 0,0 11 5 15,-6 15-8 1,-2 13 22-16,3 12 18 0,5 5-46 16,0 14-6-16,0 24-17 15,7 18 17-15,13 15 0 16,13 4-3-16,11-2-23 15,8-10-123-15,4-22-334 16</inkml:trace>
  <inkml:trace contextRef="#ctx0" brushRef="#br0" timeOffset="-85314.01">32142 824 595 0,'0'0'471'16,"0"0"-471"-16,0 0-2 16,-84 56 2-16,77-6 19 15,2 6 7-15,5 6 12 16,12 0-20-16,15-1-18 16,6-6 0-16,-2-9-15 15,-4-8-46-15,-9-16-9 16,-11-10 1-16,-7-7 33 15,-3-5 30-15,-30 1 6 16,-19 2 8-16,-18 7 27 16,-6 3 17-16,9 5 11 0,12 5-29 15,18 1-14-15,16 2-4 16,13 7-9-16,8-2-7 16,15-2 0-16,24-5 0 15,9-5 0-15,10-12-6 16,-3-7-7-16,-4 0 2 15,-14-21 11-15,-12-9 3 16,-8-6 7-16,-7-12 4 16,-5-13 9-16,-5 2-16 15,0 6-3-15,0 20 6 16,0 16 10-16,0 17-11 16,0 12-9-16,3 27-31 15,7 17 31-15,5 11-1 16,6 1-49-16,7-2-53 0,4-8-164 15,5-13-219 1</inkml:trace>
  <inkml:trace contextRef="#ctx0" brushRef="#br0" timeOffset="-84471.02">32685 790 1029 0,'0'0'54'0,"0"0"-54"16,0 0 0-16,-60 104 25 0,47-33 18 15,8 10 5-15,5 7-18 16,0 4-25-16,13-1-5 16,4-6-4-16,1-14-43 15,-2-21-61-15,-2-17 9 16,-8-18 6-16,-6-13-64 15,0-2 105-15,-15-16 52 16,-15-13 10-16,-9 1 16 16,-9 6 63-16,-7 9 5 15,0 13-18-15,3 5-4 16,8 22-45-16,18 10 11 16,11 5 4-16,15 2-23 15,6 1-6-15,25-1-8 16,14-7-5-16,10-10-8 15,2-9-16-15,-4-17 4 0,-6-1-4 16,-10-15-5-16,-9-16 29 16,-5-13 1-16,-6-7-1 15,-6-13 0-15,-7-2 4 16,-4 5 0-16,0 7 19 16,0 22 10-16,0 14-1 15,0 18-4-15,0 8-28 16,0 28-29-16,5 17 29 15,11 6 12-15,9-1-6 16,7-4-6-16,2-7 0 16,2-9-4-16,-2-16-32 15,-4-10 9-15,-7-12 22 0,-7-7 5 16,-3-17 4-16,-7-12-4 16,-3-6 0-16,-3-6 17 15,0-1-4-15,-19 1 8 16,-2 7-1-16,-3 12-9 15,4 12-3-15,7 13 8 16,6 4-16-16,7 4-12 16,0 13-1-16,20 3 5 15,15 1 8-15,11-4 3 16,3-5-3-16,-5-9-5 16,-8-3 4-16,-11 0 1 15,-4-3 5-15,-12-11 11 16,-8-3-2-16,-1 3 6 0,0 4 9 15,0 7-13-15,-1 3-8 16,-5 10-8-16,1 22-11 16,1 21 11-1,0 14 1-15,4 13 1 0,0 7-4 16,0 5-1-16,0-5-69 16,-14-9-194-16</inkml:trace>
  <inkml:trace contextRef="#ctx0" brushRef="#br0" timeOffset="-82030.63">27276 2634 808 0,'0'0'193'0,"0"0"-140"15,0 0-33-15,0 0 0 16,0 0 25-16,0 0-19 16,-28 80 78-16,21-8-25 15,5 15-38-15,2 7 7 0,0 2-8 16,0-3-14 0,0-5-13-16,0-9-1 0,0-11-9 15,-1-10 0-15,-1-12-2 16,2-11-2-16,0-12-26 15,0-10-50-15,9-13-54 16,19-6-22-16,12-28-190 16</inkml:trace>
  <inkml:trace contextRef="#ctx0" brushRef="#br0" timeOffset="-81388.72">28070 2588 726 0,'0'0'79'0,"0"0"-73"16,0 0 52-16,0 0 47 15,0 0 9-15,0 0-47 16,34-51-46-16,-34 90-18 16,-8 19 54-16,-3 13-25 15,3 6-6-15,4 4-5 16,4-3-8-16,0-6-11 0,3-9-1 16,10-9-1-1,5-6-9-15,-6-14-8 0,-3-12-18 16,-8-10 2-16,-1-10 4 15,-5-2 16-15,-24 0 13 16,-19-2 1-16,-16-5 4 16,-13 6-4-16,-3 1 17 15,5 13 11-15,13 13-7 16,17 7-6-16,17 1-1 16,17-3-4-16,11-5-11 15,16-2 3-15,29-10 4 16,21-6-7-16,14-8-1 15,-1-5-16-15,-8-15-4 16,-16-8 4-16,-17-6 13 0,-14-9 4 16,-12-5 0-16,-11-7-1 15,-1 3 1-15,-3 8 9 16,-7 16 10-16,4 12 3 16,4 11-1-16,2 5-17 15,0 12-4-15,2 24-14 16,14 16 14-16,13 10 0 15,14 1 0-15,11 1-37 16,12-5-41-16,6-13-133 0,-2-16-449 16</inkml:trace>
  <inkml:trace contextRef="#ctx0" brushRef="#br0" timeOffset="-81115.71">28799 2576 1015 0,'0'0'113'15,"0"0"-112"-15,0 0 6 16,0 0 19-16,0 0-14 16,0 0 6-16,-19 23 13 15,19 12 18-15,4 4-36 0,6 0-7 16,3-1-3-16,-3-4-2 15,0-8 0-15,-2-4-1 16,-2-12 0-16,-5-3-7 16,-1-4-16-16,0-3-27 15,0 0-17-15,-10 0-85 16,-25 0-308-16</inkml:trace>
  <inkml:trace contextRef="#ctx0" brushRef="#br0" timeOffset="-80538.54">27671 3142 82 0,'0'0'663'0,"0"0"-649"0,0 0 40 15,-96-10 67-15,63 23-57 16,0 13-2-16,5 12-22 16,5 7-5-16,7 6-3 15,10 1-1-15,6-3-2 16,0-4-23-16,19-7-3 16,11-7 0-16,9-12-3 15,4-13 0-15,5-6-4 16,-3-11-7-16,-8-20-4 15,-10-5 14-15,-13-6 1 16,-11-6 0-16,-3-6-2 16,-7-3 2-16,-14 5 5 15,0 9-3-15,3 13 13 0,5 14 8 16,6 9-1-16,5 7-7 16,2 6-15-16,0 22 1 15,0 16-1-15,0 9 21 16,11 7-15-16,14-2-6 15,9 5-6-15,11-2-36 16,13-6-76-16,5-12-253 16</inkml:trace>
  <inkml:trace contextRef="#ctx0" brushRef="#br0" timeOffset="-79447.9">28854 2549 829 0,'0'0'96'15,"0"0"-89"-15,0 0 52 16,-88 39 51-16,53 2-16 15,2 7-30-15,13 8-11 16,7 10-5-16,10 5-38 16,3 1-3-16,0-1-3 15,15-4-4-15,3-6-2 16,-2-6-8-16,-1-12-13 0,-3-8-21 16,-9-13 1-16,-3-9 0 15,0-9 16-15,-21-4 15 16,-15 0 12-16,-14 0 4 15,-10 0-4-15,-6 0 6 16,-2 6 3-16,0 13 5 16,6 5-5-16,10 9 8 15,13 3 1-15,15 3 5 16,18 1-10-16,6-2-12 16,18-4 5-16,23-7 2 15,12-12 1-15,10-11-9 16,-1-4-1-16,2-13-21 0,-8-15 0 15,-9-11 9-15,-6-6 10 16,-13-7 1-16,-10-5-3 16,-8-4 0-16,-10 8 5 15,0 7 0-15,-1 17 19 16,-8 16-1-16,4 9-2 16,0 4-10-16,3 11-6 15,1 20 0-15,1 11 15 16,1 5 6-16,26 1-11 15,14-5-7-15,9-2-3 16,8-5-3-16,6-11-16 16,4-8-15-16,1-12-4 15,-6-5-10-15,-13-14-4 16,-9-17 0-16,-13-5 33 16,-11-11 15-16,-6-9 4 0,-8-6 0 15,-3-9 1-15,0 5 4 16,-11 9 12-16,-4 18 18 15,-3 17 9-15,6 12-17 16,0 10-17-16,-1 15-8 16,2 18 3-16,5 13 20 15,6 5 3-15,3 2-10 16,24-2-9-16,7-6-9 16,3-12-2-16,2-9-9 15,-1-11-16-15,-1-12-1 16,-3-1-1-16,-4-11 2 15,-10-16 17-15,-10-6 10 0,-10-7 1 16,0-2 7-16,-20-2 14 16,-6 1-10-16,-4 8 10 15,9 11-8-15,6 11 7 16,10 7 2-16,5 6-19 16,3 0-4-16,32 0-9 15,20 7 9-15,11 3 0 16,2-4 0-16,-8-3-12 15,-12-1-1-15,-16-2 13 16,-12 0 3-16,-14 0-1 16,-6 2 29-16,0 7 23 15,-6 12-31-15,-17 11-19 16,-3 18 12-16,-3 7 5 0,9 5-19 16,6 5-2-1,6-2-3-15,8-1-33 0,0 1-58 16,6-9-59-16,14-13-143 15</inkml:trace>
  <inkml:trace contextRef="#ctx0" brushRef="#br0" timeOffset="-79272.84">29881 3491 1101 0,'0'0'86'0,"0"0"-82"15,0 0 22-15,0 0-22 16,0 0-4-16,0 0-37 16,-45-40-68-16,19 40-243 15</inkml:trace>
  <inkml:trace contextRef="#ctx0" brushRef="#br0" timeOffset="-78347.36">26836 3371 505 0,'0'0'308'0,"0"0"-275"15,0 0 46-15,0 0 101 16,0 0-104-16,-155-54-46 16,43 19-1-16,-24-9-14 15,-16-6-4-15,2-8 17 16,3-3-7-16,13-4-2 16,19-5-7-16,21-2-2 15,30 1 4-15,27 1-9 0,25 9-5 16,12 8 0-16,0 13 0 15,15 10 0-15,4 10 0 16,1 8 0-16,-4 3 0 16,0 2 0-16,-6 4 0 15,-4 1 2-15,-5 2-2 16,-1 0 3-16,0 0-3 16,0 0 0-16,0 0-2 15,0 0-1-15,0 0-3 16,0 8-2-16,0 17-2 0,7 12 10 15,-1 7 0-15,3 1 2 16,0 0-2-16,2-3 0 16,-2-3-2-16,-3-8 1 15,-2-8-1-15,-2-8-11 16,-1-11-1-16,-1-4-8 16,0 0 21-16,0-9 1 15,-3-16 6-15,-9-6-1 16,-1-2-5-16,1 2 1 15,1 7 7-15,5 6-5 16,5 7 7-16,1 8-5 16,0 1-5-16,0 2 0 15,12 0-4-15,25 0 1 0,24 0 3 16,20 0-6 0,14 0-30-16,4 0-105 0,-11-2-349 15</inkml:trace>
  <inkml:trace contextRef="#ctx0" brushRef="#br0" timeOffset="-71540.9">2534 13655 642 0,'0'0'274'0,"0"0"-217"15,0 0-48-15,0 0 4 16,0 0-2-16,0 0 7 16,0 0 88-16,-27 133-40 15,21-58-19-15,2 9 0 16,-4 5-25-16,-1 2-13 16,-7 1 1-16,-5-3-7 15,4-9-2-15,1-14-1 16,9-14-16-16,7-15-41 15,0-17-81-15,22-20-187 16,6-10-374-16</inkml:trace>
  <inkml:trace contextRef="#ctx0" brushRef="#br0" timeOffset="-71193.84">2465 13575 966 0,'0'0'16'0,"0"0"-16"16,0 0-13-16,0 0 13 15,109-55 2-15,-70 60 28 16,3 21-3-16,-1 18 16 0,3 9-15 16,-4 15 4-1,-6 12-30-15,-6-1 10 0,-11 4-5 16,-5 2-6-16,-9 1 4 15,-3 1-5 1,-7-1-2-16,-18-9 2 0,-10-10 0 16,-10-11 5-16,-10-10-11 15,-6-5 12-15,-11-9-2 16,-5-8 8-16,-1-11-12 16,2-9 2-16,16-4-5 15,15-14 3-15,23-19-44 16,22-17-153-16,9-10-465 15</inkml:trace>
  <inkml:trace contextRef="#ctx0" brushRef="#br0" timeOffset="-70849.35">3593 13699 959 0,'0'0'154'15,"0"0"-153"-15,0 0 6 16,0 0 5-16,-31 123 30 15,23-54 2-15,2 8-3 16,3 12-3-16,-3 10-20 16,-1 3-11-16,-5-5-2 15,1-11-5 1,-5-13 0-16,7-12-17 16,3-15-43-16,2-17-85 15,4-22-289-15</inkml:trace>
  <inkml:trace contextRef="#ctx0" brushRef="#br0" timeOffset="-70616.79">3581 13799 1144 0,'0'0'37'16,"0"0"-37"-16,0 0 0 15,0 0 0-15,134-66 0 16,-59 60 2-16,-2 5-2 16,4 1-47-16,-14 0-189 15,-18 7-320-15</inkml:trace>
  <inkml:trace contextRef="#ctx0" brushRef="#br0" timeOffset="-70452.87">3524 14322 1167 0,'0'0'56'16,"0"0"-56"-16,0 0 0 16,0 0 5-16,84 8 9 15,-20-11-14-15,12-16 0 16,9-5-124-16,-6-5-359 0</inkml:trace>
  <inkml:trace contextRef="#ctx0" brushRef="#br0" timeOffset="-69784.94">4540 13687 459 0,'0'0'39'0,"0"0"-13"16,0 0 66-16,0 0 8 16,0 0-21-16,0 0-14 15,0 0-16-15,-9-3-21 16,8 13 26-16,-2 7-1 15,-2 5-24-15,-4 14 25 16,2 8-1-16,1 9-5 0,-2 7-8 16,4 3-22-1,-1 7 14-15,2 3-13 0,-4 4-9 16,4 0-6 0,0-2 1-16,0-6-4 0,0-7 1 15,-2-11 1-15,-5-5-3 16,1-14 0-16,0-8-3 15,3-12-29-15,6-12-49 16,0-2-90-16,11-30-375 16</inkml:trace>
  <inkml:trace contextRef="#ctx0" brushRef="#br0" timeOffset="-69453.5">4655 13655 834 0,'0'0'22'0,"0"0"-9"16,0 0 10-16,110-9 30 16,-74 33 5-16,0 10-13 15,-2 9 1-15,3 8-28 16,-7 6-6-16,-2 2-10 15,-6-2 0-15,-9 2-2 16,-7 1 4-16,-6 1 10 16,0 0-10-16,-19-1 6 15,-10 1 24-15,-8-1-17 16,-11 2-12-16,-13-3-5 16,-9-3-3-16,-6-10-1 0,-5-11-26 15,-1-11-77 1,0-15-118-16,5-9-241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4:26:54.56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17803 378 751 0,'0'0'122'0,"0"0"-86"16,0 0 80-16,0 0-1 15,0 0-53-15,0 0-22 16,0 0-5-16,-15-16-14 16,15 16-21-16,0 16-5 15,0 11 5-15,0 12 8 16,0 7 0-16,0 3 9 16,0 6 6-16,0 0-12 15,0 3-3-15,0-1 17 16,-4 4-10-16,1-3-13 15,1-1 7-15,1 1-4 0,-1-10-4 16,1 4 3 0,-2-7-3-16,3 0-1 0,-3 5 5 15,1-3-2-15,1 3 0 16,-1-4 0-16,1-2 4 16,1-4-5-16,-2-1-2 15,2 4 8-15,0-3-5 16,0 0-3-16,-1 6 4 15,-2-5 4-15,-2 0-7 16,-1 1 2-16,-1-1 2 16,1-4 1-16,0 1-3 15,1-3-3-15,1 0 0 16,1-4 5-16,0 1-4 16,2-2 1-16,-1 3-2 0,1-4 0 15,-2 4 1-15,-2-2-1 16,-1 1 1-16,0-5 0 15,-1 0-1-15,1 1 0 16,1 1-2-16,-1 6 4 16,2-2-1-16,-1-1-1 15,1-4 0-15,1-3-1 16,0 4 1-16,0-1 2 16,-1 2-2-16,-1 2 0 15,0-3 1-15,1-1 2 16,-2 3-2-16,2 2 0 15,-2 0 4-15,3 4-4 16,-2-1 5-16,1 0-6 0,1 5 16 16,-1-2-11-16,0 1-3 15,3 3 20-15,1 3-13 16,0 2 11-16,0 0-6 16,0 6 9-16,0-1-15 15,0 0 1-15,0 1 2 16,0 1 9-16,0 3-15 15,0 1-1-15,0 1 2 16,0-3-4-16,0 0 1 16,1-2-2-16,3 1 2 15,1-3 1-15,-3 1-4 16,-2-1 0-16,0-5 1 0,0-3-1 16,0-3 2-16,0-1-2 15,0-4 0-15,0-2 0 16,0-3 1-16,0-5-1 15,0 0-3-15,1-6-3 16,1-4-1-16,-2-7-4 16,0-5-49-16,0-5-35 15,0-3-33-15,0-26-51 16,0-21-372-16</inkml:trace>
  <inkml:trace contextRef="#ctx0" brushRef="#br0" timeOffset="2798.23">17816 389 337 0,'0'0'32'0,"0"0"16"0,0 0 36 16,0 0 25-16,0 0 5 15,0 0-38-15,8-8-38 16,-3 8-3-16,8 0-5 15,8 0 8-15,13 0 16 16,11 0-11-16,8 0-23 16,9 0 15-16,9 0-16 15,5 0-10-15,4 0 2 16,-3 0-11-16,1 0 0 16,-1 0-1-16,3 3 1 15,3-1 0-15,-1 1-1 16,3 2-2-16,-3-1 3 15,-3-1 0-15,-2 1-2 0,-7-1 1 16,-2-1-2-16,-4 1 3 16,3 2 0-16,1 0 3 15,3-1-2-15,4-1-2 16,0 0-2-16,3 0 3 16,1-2 0-16,3 1 0 15,-2-1-1-15,-2-1 1 16,-1 2 0-16,-2 0 1 15,-2-1 3-15,-3 4-3 16,-4-2-1-16,-5 0-1 16,0 1 1-16,-1-3 4 15,1 2-3-15,-1 0 2 0,-2-2-3 16,-6 1 0 0,-12 1-1-16,-11 1 1 0,-14-1-1 15,-8-3 0-15,-4 0 1 16,-3 0 0-16,1 0 7 15,1 0 7-15,-2 0 8 16,2 0 1-16,-2 0-5 16,0 0 1-16,0 0-7 15,0 0-2-15,0 0-7 16,0 3-3-16,0 4-4 16,0 6 4-16,0 8 5 15,0 3 9-15,0 8-13 16,0 4 7-16,0 5-1 15,0 7-3-15,0 3 9 0,0 6 3 16,0 0-7-16,0 4 6 16,0 1 14-16,0 6-18 15,0-2-5-15,0 6 0 16,0 1 0-16,0 2-6 16,0 6 0-16,0 0 5 15,0-3-5-15,-2-5-1 16,2-2 1-16,-3-5 0 15,3-5 0-15,0-2 1 16,0-3-1-16,0-2 0 16,-2-1 4-16,1-4-4 15,-1 1 1-15,1 1 0 0,-3-3 4 16,1 0-2-16,0-1-3 16,0-3 8-16,0 1-8 15,0 7 0-15,1-1 1 16,1 1 1-16,1 4 1 15,0-8 12-15,0 3-14 16,0 2 6-16,0 0-2 16,0 6-5-16,-3-2 2 15,-2 2-1-15,-4 4-1 16,0-4 0-16,0 0 0 16,-1-1-1-16,3-2 1 15,-1-1 0-15,2-2-1 16,-1-3 2-16,2 1 0 15,1 4-1-15,-2-1 0 0,1 2-1 16,-1 2 5-16,2-4-4 16,3-3 0-16,1-3 0 15,0 0 2-15,0-1-2 16,1-1 2-16,6-3-2 16,-1 0 2-16,0-1-2 15,0-3 0-15,-1-1 1 16,-1-4 6-16,-1 2-7 15,-2-1 3-15,1 1 11 16,-1-2-12-16,4-2 4 16,0-3-4-16,-2 2-1 15,1-4 2-15,-2 1-3 0,-1 1 0 16,2-2 0-16,-3 2 2 16,0 2-2-16,0 1 2 15,0-1 5-15,0-4-6 16,1 0 0-16,1-6 0 15,1 1 4-15,1 0-4 16,4 1 0-16,-2 0-1 16,1 5 1-16,-2-3-1 15,-2-1 0-15,-2-3 0 16,1-6 3-16,-1-6-3 16,-1-1 0-16,0-5 0 15,0-2 1-15,0-1 0 16,2 0-1-16,-2 0-2 15,0 0 1-15,0 0-7 16,0-1-4-16,0-6 4 0,-6 0-1 16,-11 1 5-16,-2-2-2 15,-8 1-5-15,-9 0 1 16,-5 0-6-16,-9 0-2 16,-3 2-5-16,-6 1-7 15,-2 4 1-15,-3 0 2 16,-3 0 7-16,-1 0 8 15,-1 4 9-15,2 1 0 16,-1-2 3-16,0 1 0 16,1-4 0-16,3 5 0 0,0-5 1 15,-1 2-1 1,3-1 0-16,-1 2 0 0,-4 0-3 16,2 4-2-16,-6-1 5 15,1 1-1-15,0-2 1 16,1 2 0-16,1-3 0 15,2-1-1-15,3 0 1 16,1-3-1-16,5 0 0 16,0 0 1-16,1 0 0 15,-1 0 1-15,-4 0 1 16,-5 2-4-16,1 1 4 16,-5-1-2-16,-2 1 7 15,-1-2-7-15,-5 1 0 16,2-1 5-16,2-1-5 15,7 2-1-15,4-2 1 0,3 0-3 16,4 0 3-16,1 1 0 16,1 1 0-16,6 1 0 15,4-1 0-15,8-2-1 16,3 0 1-16,6 0 0 16,3 0 1-16,3 0-1 15,0 0 0-15,1 0 0 16,4 0 0-16,3 0 0 15,4 0 0-15,5 0 1 16,2 0 2-16,2 0 1 16,0-5-2-16,0-4 1 15,0 1-3-15,5-1 1 0,-1-2-1 16,1 0 0 0,-1-2 1-16,-4-1-1 0,0-2 0 15,1-2 0-15,1-3 0 16,2-3 3-16,2-3-3 15,2-1 0-15,2 0 1 16,-2-1 2-16,-1 4-3 16,1 0 1-16,-4 3 3 15,3-3 0-15,0 2 1 16,-3 1-2-16,2 0 5 16,-1-3-4-16,0 3 8 15,0-4 3-15,-2-1-13 16,0-1 7-16,-3-3-5 0,0 0 3 15,0 0-2-15,0 2-2 16,0 3 0-16,0 3 11 16,0 1-1-16,0 1-10 15,1 2-1-15,4-2-3 16,-2 1 1-16,3 0-4 16,1-8-25-16,2-9-40 15,0-16-97-15,4-19-432 16</inkml:trace>
  <inkml:trace contextRef="#ctx0" brushRef="#br0" timeOffset="3778.13">18622 1669 693 0,'0'0'208'0,"0"0"-202"16,0 0-6-16,0 0 18 15,0 0-2-15,0 0 59 16,-42 111 6-16,30-53-46 16,2 2 4-16,4 1-9 15,6-3-10-15,0-3 6 16,3-8-10-16,18-3-7 16,9-8 0-16,8-5-7 15,7-10 0-15,1-12 0 16,2-8 2-16,-5-1-3 15,-4-5-1-15,-9-14 0 16,-9-8 3-16,-14-2-1 0,-7-7 0 16,-3-3 0-16,-25-4-1 15,-9 0-1-15,-10-1 1 16,-2 2 0-16,-1 3-1 16,2 1 5-16,2 2-5 15,5 4 2-15,2-1-2 16,5 1 0-16,9 3 3 15,2-3-2-15,9-1 0 16,5-4-1-16,6-3 1 16,3-1-2-16,0 9 1 15,6 7-5-15,10 4-1 16,5 9-5-16,4 4 3 0,4 6 7 16,0 2 2-16,1 0 2 15,-1 0-2-15,-3 14 3 16,4 8 1-16,3 12-4 15,1 10 8-15,2 4 1 16,-4 5-4-16,-4 5 0 16,-6-4-5-16,-4-1 0 15,-6-1 0-15,-6-7-1 16,-6-4-1-16,0-4-11 16,0-4-65-16,3-10-125 15,9-9-417-15</inkml:trace>
  <inkml:trace contextRef="#ctx0" brushRef="#br0" timeOffset="4098.45">19141 2084 560 0,'0'0'437'15,"0"0"-418"-15,0 0 70 16,0 0 13-16,0 0-45 0,0 0-19 16,121-8 11-1,-66 8-29-15,5 0-12 16,-2 0-8-16,-6 0 1 0,-15 0-4 16,-14 0 5-16,-14 0-2 15,-9 0 0-15,0 0 0 16,0 0 0-16,0 0 0 15,0-2-18-15,0-4-46 16,0-2-137-16,4-6-466 16</inkml:trace>
  <inkml:trace contextRef="#ctx0" brushRef="#br0" timeOffset="4358.63">19903 1610 267 0,'0'0'848'0,"0"0"-821"15,0 0 54-15,0 0 8 16,0 0-46-16,0 0-35 16,-25 63 46-16,16-5 9 15,-1 8-18-15,4 6-15 16,1-2-6-16,2 1-15 15,-2-1 2-15,-2-7-11 16,0-2-2-16,1-8 2 16,1-8-46-16,2-2-52 15,3-12-115-15,-3-10-417 16</inkml:trace>
  <inkml:trace contextRef="#ctx0" brushRef="#br0" timeOffset="5301.39">18632 2875 666 0,'0'0'285'16,"0"0"-235"-16,0 0 32 15,0 0-15-15,0 0-63 16,-13 98 37-16,7-36 38 16,3 7-45-16,3 3-2 15,0 3-7-15,5-7-18 16,8-6 1-16,-1-12-8 16,0-13 0-16,-2-13 0 15,-2-13-5-15,-4-8 5 16,-2-3 0-16,-2-15 0 0,0-20 0 15,0-12-5 1,0-10 0-16,0-6-6 16,-5-7-2-16,-1 2 8 0,2 4 0 15,2 15 5-15,2 15 8 16,0 15-4-16,0 14 27 16,0 3-25-16,0 2-4 15,2 7-2-15,5 17-13 16,5 6 13-16,3 4 3 15,-1 0-3-15,-3-7 0 16,-2-6 0-16,-4-8-7 16,-1-6 0-16,-4-7-6 15,0 0 13-15,0 0 4 0,0-16 14 16,0-8-18-16,0-5 1 16,8-4-1-16,1-1 9 15,7 0 0-15,5 4 3 16,3 5-10-16,0 9 14 15,-2 10-15-15,4 6 3 16,-1 3 4-16,2 24-3 16,-1 10 0-16,-2 11 3 15,-6 3-4-15,-6 4-1 16,-3-2-2-16,-3-3-1 16,0-5-5-16,3-4-43 15,-2-12-45-15,6-7-42 16,4-15-90-16,4-7-269 15</inkml:trace>
  <inkml:trace contextRef="#ctx0" brushRef="#br0" timeOffset="5607.93">19271 3093 641 0,'0'0'231'15,"0"0"-222"-15,0 0 106 16,0 0 36-16,-64 83-78 15,61-42-22-15,3 5-16 16,0-2-13-16,12-1-18 16,8-9-4-16,7-6 1 15,0-10-1-15,7-14-1 0,-4-4-2 16,0-1 3-16,-3-22 2 16,-3-9 9-16,-5-8-7 15,-7-10-1 1,-7-6 1-16,-5 3 0 0,0 4-4 15,-9 13-2-15,-2 15-4 16,7 10-24-16,4 9-42 16,6 2-137-16,19 0-517 15</inkml:trace>
  <inkml:trace contextRef="#ctx0" brushRef="#br0" timeOffset="5838.89">19840 3043 789 0,'0'0'216'15,"0"0"-129"-15,0 0 44 16,0 0-73-16,0 0-47 16,0 0-9-16,-32 60 33 15,11-17-1-15,-1 6-28 16,5 0-6-16,1-1-7 15,5-2-23-15,4-4-62 16,6-10-90-16,1-11-269 16</inkml:trace>
  <inkml:trace contextRef="#ctx0" brushRef="#br0" timeOffset="6040.01">19672 3067 911 0,'0'0'44'0,"0"0"7"16,0 0 96-16,0 0-61 15,3 81-7-15,22-46-7 16,7 3-41-16,2-1-31 16,-1-3-17-16,-2-2-48 15,-2-6-64-15,-4-4-243 0</inkml:trace>
  <inkml:trace contextRef="#ctx0" brushRef="#br0" timeOffset="13280.97">17884 942 179 0,'0'0'165'0,"0"0"-132"15,0 0 36-15,0 0 25 16,0 0 17-16,0 0 23 15,0 0-36-15,7-14-39 16,-7 12-5-16,0 2 9 16,0 0-21-16,-1-3-7 15,-22-1 2-15,-20-2-18 16,-18-4-15-16,-11 1 1 16,-7-1 14-16,1 1-1 15,1-1 6-15,1 0-2 16,3 3-1-16,13 0-1 15,14 4 0-15,14 0-2 16,16 3-12-16,9 0-6 16,5 0-1-16,2 0-5 0,0 0-1 15,0 0-11 1,0 9-19-16,2 3-7 0,13 4-68 16,6-2-79-16,2 0-361 15</inkml:trace>
  <inkml:trace contextRef="#ctx0" brushRef="#br0" timeOffset="13791.9">17812 1243 380 0,'0'0'70'0,"0"0"29"0,0 0 100 15,0 0-91-15,0 0-32 16,0 0 8-16,-77-8-11 16,45 2-30-16,-10-2-19 15,-11 3-3-15,-10 0 17 16,-7 4-11-16,-3-1-11 15,4 2 4-15,8 0-8 16,14 0-3-16,12 0-3 16,17 0-3-16,6 0 0 15,9 0-3-15,3 0-3 16,0 0-14-16,0 0-23 0,2 0-38 16,13 2-64-16,4 4-57 15,5 1-306-15</inkml:trace>
  <inkml:trace contextRef="#ctx0" brushRef="#br0" timeOffset="14250.13">17758 1550 371 0,'0'0'14'0,"0"0"14"16,0 0 66-16,0 0-3 15,0 0-3-15,0 0 8 16,-4 0-16-16,-4 0-3 16,-11 0-11-16,-12 0-8 15,-14 0-26-15,-7-5 6 16,-5-2 3-16,-1 0-13 16,3 2-9-16,4-1-5 0,9-2-5 15,8 5-1 1,7 0-1-16,12-1-7 15,6 4 1-15,6 0-1 0,3 0-6 16,0 0 3-16,0 0-20 16,0 0-29-16,0 2-61 15,12 5-14-15,2 0-242 16</inkml:trace>
  <inkml:trace contextRef="#ctx0" brushRef="#br0" timeOffset="14763.52">17761 1867 394 0,'0'0'66'16,"0"0"46"-16,0 0 63 16,0 0-52-16,0 0-48 15,0 0-6-15,-45 0-11 16,20 0-18-16,-11 0-16 16,-13-3 4-16,-7 3 0 15,-9 0 1-15,-2 0 0 16,3 0-12-16,9 0-3 15,16 0 11-15,14 0-13 16,12 0-9-16,10 0-2 16,1 0-1-16,2 0-3 0,0 0-24 15,0 0-39 1,2 0-88-16,11 0-354 0</inkml:trace>
  <inkml:trace contextRef="#ctx0" brushRef="#br0" timeOffset="15535.87">17655 2464 156 0,'0'0'60'16,"0"0"36"-16,0 0 26 15,0 0-10-15,0 0 0 16,0 0-21-16,0 0-17 16,0 0-34-16,0 0-7 15,-4 0 3-15,-8 0 2 16,-12 0-3-16,-13 0 3 16,-17 0-8-16,-11 0-3 15,-16 0 0-15,-7 0-1 16,-6 0 6-16,2-2 0 15,8-2-4-15,11 1 5 16,20 0-12-16,18 2-14 16,18 1-7-16,11 0-2 15,6 0 1-15,0 0-7 0,0 0-13 16,14 0-20-16,13 4-18 16,13 5-34-16,3 0-115 15,-2 2-313-15</inkml:trace>
  <inkml:trace contextRef="#ctx0" brushRef="#br0" timeOffset="16091.11">17647 2873 374 0,'0'0'277'0,"0"0"-273"16,0 0 94-16,0 0 16 15,0 0-59-15,-90 0 25 16,47 0-4-16,-12 1-27 16,-8 3-14-16,-7 1-6 15,-2 0 1-15,5 1-6 16,8 0-1-16,9 2-2 0,9-2-15 16,8 2-5-1,7-1-1-15,10-2-2 0,6 3-4 16,8-2-25-16,2 1-47 15,2 1-56-15,18-4-114 16,6-1-248-16</inkml:trace>
  <inkml:trace contextRef="#ctx0" brushRef="#br0" timeOffset="16601.15">17524 3237 16 0,'0'0'553'0,"0"0"-535"16,0 0 50-16,0 0 59 16,0 0-73-16,0 0-5 15,0 0 8-15,-9 0-17 16,-13 0-16-16,-12 1 3 15,-13 2 14-15,-8 0 9 16,-6-1-13-16,-5 1-3 16,-2 0-8-16,1 1 4 15,4 0-5-15,3 4-8 16,12-2-4-16,13-3-8 16,11 4-4-16,11-5-2 15,9 1-5-15,4 2-9 16,0-2-28-16,0 5-28 15,18 0-44-15,8 0-61 16,2-1-282-16</inkml:trace>
  <inkml:trace contextRef="#ctx0" brushRef="#br0" timeOffset="17110.95">17433 3702 408 0,'0'0'89'15,"0"0"-60"-15,0 0 78 16,0 0-24-16,0 0 3 15,0 0 2-15,2 8-5 16,-20-8-24-16,-14 0-11 16,-12 3 3-16,-10 1-6 0,-8-1-1 15,-7 1-11-15,-4-1-6 16,-2 2 6-16,8 2 15 16,10-1-7-1,15 1-20-15,14 0-11 0,12-2-6 16,10-1-4-16,4-1-5 15,2-3-4-15,0 0-23 16,0 0-28-16,3 0-34 16,18 0-89-16,1-3-521 15</inkml:trace>
  <inkml:trace contextRef="#ctx0" brushRef="#br0" timeOffset="18161">21071 2348 338 0,'0'0'216'16,"0"0"-206"-16,0 0 100 16,0 0 52-16,0 0-64 15,0 0-37-15,5 0-25 16,35 0-9-16,24 0-8 16,25 0 2-16,21 1 5 15,15 10-15-15,10 2-8 16,4 0 8-16,-2 0-3 15,-10-6-3-15,-7 1-5 16,-19-3-2-16,-13-4-1 0,-14 2 2 16,-19-3 1-1,-16 0 0-15,-13 0 4 0,-14 0 0 16,-8 0-4-16,-4 0-12 16,0 0-73-16,-23 0-215 15</inkml:trace>
  <inkml:trace contextRef="#ctx0" brushRef="#br0" timeOffset="19054.93">18361 5099 453 0,'0'0'101'0,"0"0"54"16,0 0 15-16,0 0-77 15,0 0-17-15,0 0-18 16,0-1-24-16,1 17-21 16,1 6 28-16,1 5 5 15,1 4-15-15,1 2-4 16,2 1 4-16,-2 5-10 15,-1-3-2-15,-2 0-2 16,-2-4-1-16,0-5 5 16,0-3-7-16,0-5-6 15,0-7-2-15,0-3-6 16,0-6 0-16,0-2 0 16,0 0-9-16,0-1-19 15,1 0-27-15,5 0-42 0,6-11-59 16,5-11-411-16</inkml:trace>
  <inkml:trace contextRef="#ctx0" brushRef="#br0" timeOffset="19671.7">19126 5009 20 0,'0'0'73'16,"0"0"22"-16,0 0-11 15,0 0 6-15,0 0-4 16,0 0-19-16,-9 0 40 0,6 0-26 16,2 0-21-16,1 1-19 15,0 1-13-15,0 1 1 16,0-1-2-16,0-2-6 15,0 3 2-15,0 2 6 16,0 2 22-16,0 4 5 16,0 4-15-16,-5 2-6 15,4 3-5-15,-2 3-2 16,3 2-13-16,0 5 4 16,0 1-4-16,0 3 2 15,0 2-3-15,0 0-3 16,0-2 7-16,0-3-7 15,0 0 9-15,0-6-5 16,0-6-11-16,0-4 3 16,0-6-7-16,0-5 1 15,0-3-1-15,0-1 1 0,0 0 0 16,0 0-1-16,1 0-7 16,1 0-7-16,-1-7-34 15,4-4-38-15,-2-4-94 16,4 0-307-16</inkml:trace>
  <inkml:trace contextRef="#ctx0" brushRef="#br0" timeOffset="20194.37">19821 5114 433 0,'0'0'35'0,"0"0"55"16,0 0 111-16,0 0-89 15,0 0-23-15,0 0-3 16,-9-10-26-16,9 10-36 16,-3 7-9-16,2 11 28 15,-3 7-12-15,0 5 0 16,3 6 7-16,-1 3-6 15,-1 2-3-15,2 3-5 16,-2-3-6 0,1-2 2-16,1-5-11 0,-1-6 5 15,2-6-8-15,0-10-1 16,0-4 0-16,0-6-4 16,0-2 2-16,0 0 3 0,5 0 1 15,5-2-7-15,4-8-3 16,-7 1-41-16,-4-2-49 15,-3-3-107-15,0 0-565 16</inkml:trace>
  <inkml:trace contextRef="#ctx0" brushRef="#br0" timeOffset="21057.78">18362 5794 686 0,'0'0'162'0,"0"0"-152"16,0 0 111 0,0 0-37-16,0 0-60 0,-85-8 4 15,63 8 4-15,1 13-17 16,-3 1-13-16,0 8 2 16,5 2-4-16,4 5 1 15,6 0-3-15,3-1 4 16,6-2-3-16,0-2 1 15,6-5-10-15,12-4 1 16,9-3 6-16,4-5-8 16,2-2 6-16,-1-2-5 15,-6 1 6-15,-3 3 1 16,-11-4 3-16,-2 4-2 16,-6 0 0-16,-1 2-1 15,-1-1 3-15,-2 2 2 16,0 0 2-16,0 0 1 0,0-1-2 15,0-1 4-15,-8 1-5 16,-8-3 7-16,-9 2 9 16,-8-5 3-16,-9-3 1 15,-4 0-6-15,3 0 8 16,7-6-1-16,9-8-21 16,12 0-2-16,11-1-3 15,4 3-37-15,13-2-59 16,21 5-99-16,14 1-264 15</inkml:trace>
  <inkml:trace contextRef="#ctx0" brushRef="#br0" timeOffset="21512.94">18579 6110 531 0,'0'0'169'0,"0"0"-163"16,0 0 127-16,0 0-57 15,0 0-40-15,0 0-2 16,1 13-13-16,2-5-8 0,-1 1-8 16,-2 2-2-1,0 1-1-15,0 1-2 0,0 2 1 16,-2-2 9-16,-8 1 4 15,2-3 2-15,-2 1 9 16,2-4-2-16,4 0-7 16,1-4-6-16,1 1-1 15,1-5 9-15,1 3-5 16,0-1 2-16,0-2 2 16,0 1-4-16,0 2-2 15,0 0 0-15,4-1 4 16,12 1 4-16,6-3-14 15,5 2-3-15,2-2-1 16,6 0-1-16,-1 0-9 16,4 0-18-16,-2-3-27 15,2-4-33-15,-2-2-64 16,-2-5-187-16,-3-4-220 0</inkml:trace>
  <inkml:trace contextRef="#ctx0" brushRef="#br0" timeOffset="22528.08">19193 5860 255 0,'0'0'141'16,"0"0"-110"-16,0 0 143 15,0 0-30-15,0 0-55 0,0 0 2 16,-35-22-24 0,18 22-17-16,-2 0-23 0,-5 0-12 15,0 0-4 1,3 4 5-16,0 7-6 0,5 5-3 16,5 1-7-16,2 7-2 15,5-3 0-15,2-2-1 16,2-3-6-16,0-1-8 15,15-4 4-15,8-2 8 16,3-3-1-16,-3 1-5 16,-2 0-5-16,-2 0 1 15,-7 1 15-15,-4-1-4 16,-1 3 2-16,-4-3 2 16,-2 3-4-16,-1-3 2 0,0 2 1 15,0 0 1-15,0-1 3 16,-4 0-2-16,-8-1 9 15,-1 0 11-15,-7-4-3 16,-2-2 1-16,1-1-5 16,-1 0-4-16,2-1-6 15,7-11-4-15,5 0-5 16,8-3-23-16,0-1-79 16,15 5-211-16,14-1-247 15</inkml:trace>
  <inkml:trace contextRef="#ctx0" brushRef="#br0" timeOffset="22865.29">19395 6045 370 0,'0'0'235'0,"0"0"-205"16,0 0 90-16,0 0-16 15,0 0-2-15,0 0-24 16,-11 54-27-16,7-32-17 0,2 3-15 16,2 3-4-16,-1 2 2 15,1-2-6-15,0-3-2 16,0-4-2-16,0-7-7 15,0-4 0-15,10-5-4 16,1-5-36-16,5 0-49 16,2-5-146-16,1-14-367 15</inkml:trace>
  <inkml:trace contextRef="#ctx0" brushRef="#br0" timeOffset="23386.85">19942 5832 685 0,'0'0'32'15,"0"0"11"-15,0 0 97 16,0 0-96-16,0 0-12 16,0 0 7-16,-91 0-22 15,66 21-12-15,-1 3-2 16,5 4-1-16,1-2-2 16,5-3-1-16,6-2 0 0,6-4-9 15,3-5-13-15,0-4-19 16,6-2 5-16,11-2 34 15,3 0-19-15,4 3 8 16,0-2-4-16,-4 0 10 16,-1 5 7-16,-3-4-1 15,-3 2 2-15,-1 2 0 16,-1-1 2-16,-4 1-1 16,-1 3 5-16,-2-2-1 15,-2 4 13-15,-2-1-12 16,0 3-1-16,0 0 17 15,-15-1 5-15,-3 0 4 16,-6-2 7-16,1-5-8 16,-4-1-11-16,-2-8-15 0,4 0-4 15,8-2-10-15,11-13-41 16,6-6-82-16,17-1-372 16</inkml:trace>
  <inkml:trace contextRef="#ctx0" brushRef="#br0" timeOffset="23682.81">20187 6099 851 0,'0'0'14'0,"0"0"27"0,0 0 73 15,0 0-26-15,-44 82-31 16,39-60-24-16,5-3-11 15,0 0-18-15,13-9-3 16,12-4-2-16,6-6-2 16,2 0-21-16,-1-15-8 15,-10-6 18-15,-7-2 14 16,-10-6-2-16,-5 0 2 16,-8 2 0-16,-25 1-3 15,-14 6 0-15,-15 3-20 16,-6 1-101-16,-3 6-304 15</inkml:trace>
  <inkml:trace contextRef="#ctx0" brushRef="#br0" timeOffset="24308.91">18469 6082 292 0,'0'0'114'0,"0"0"0"16,0 0 68-16,0 0-55 15,0 0-54-15,0 0-10 16,50 0-9-16,-31 5-22 16,-4 3-3-16,0 1-7 15,-6 3 0-15,-4 3 7 16,-2 2-12-16,-3 0-7 16,0 1-9-16,0 2-1 15,0-3-6-15,-8-2-104 0,1-4-267 16</inkml:trace>
  <inkml:trace contextRef="#ctx0" brushRef="#br0" timeOffset="25412.43">22384 1458 546 0,'0'0'471'0,"0"0"-471"16,0 0-4-16,0 0-1 15,0 0 5-15,0 0 17 16,-26 92 4-16,44-72 3 16,14-4-14-16,11-6 0 15,5-8-4-15,7-2-6 16,-5 0-3-16,-8-14 3 16,-10-6-3-16,-12 3 5 0,-9-2-2 15,-8 2 0-15,-3 3 0 16,0 2 3-16,-3 4 1 15,-6 4-2-15,-1 4 0 16,-1 0-2-16,4 3-3 16,2 15 1-16,3 9 2 15,2 4 4-15,0 4 5 16,16 4 2-16,7 1 2 16,6 3-8-16,4 1-3 15,2 0 0-15,-2-3 2 16,-4-1-3-16,-9-5-1 15,-8-2 0-15,-7-6 6 0,-5-3 8 16,-5-4 9 0,-23-6 2-16,-18-1 5 0,-17-6 3 15,-19-7-15-15,-15 0-14 16,-10-7-4-16,2-12-9 16,7-9-57-16,17-8-80 15,19-13-480-15</inkml:trace>
  <inkml:trace contextRef="#ctx0" brushRef="#br0" timeOffset="29697.44">16449 467 732 0,'0'0'128'16,"0"0"-115"-16,0 0 44 16,0 0 33-16,0 0-32 15,0 0-12-15,0 0-13 16,-3 3-33-16,3 15-2 16,0 9 2-16,0 10 17 15,0 3-7-15,3 3-4 16,6 5 1-16,2-7-7 0,0-4 0 15,-3-3 2 1,-1-8-1-16,-3-4-1 0,-4-10-2 16,0-4-1-16,0-4 2 15,-4-4-7-15,-13 0 8 16,-6 0 5-16,-9 0-1 16,-3-4-2-16,-4-6 1 15,-7 3 1-15,4 5-4 16,0 1 0-16,11 1 4 15,10 0 2-15,6 3-6 16,7 11 1-16,7 1-2 16,1-1 0-16,0 0 1 15,12-3-3-15,13-2 0 16,8-1-4-16,1-4 2 16,-1-4-8-16,-4 0-6 0,-9-2 16 15,-4-12 3-15,-8-4 7 16,-5-2-6-16,-3-1 1 15,0-4 6-15,0 4 5 16,0 4 1-16,-3 5-2 16,2 7 1-16,1 2 0 15,0 3-2-15,0 0-11 16,0 13-12-16,0 14 9 16,0 4 3-16,7 2-2 15,5 2 1-15,3-6-31 16,3-2-41-16,4-4-86 15,4-9-187-15,4-8-169 0</inkml:trace>
  <inkml:trace contextRef="#ctx0" brushRef="#br0" timeOffset="29987.07">16656 791 518 0,'0'0'203'0,"0"0"-162"15,0 0 87-15,0 0-58 16,0 0-53-16,0 0 47 16,-61 52-30-16,54-30-7 0,7-1-24 15,0-4-2 1,4-3-1-16,14-5-4 0,4-5-9 16,6-4 4-16,-1 0-2 15,-6-4 6-15,-4-8 4 16,-8-5 2-16,-9 0-2 15,0 0-7-15,-11 0 8 16,-17 6 0-16,-10 3-38 16,-3 5-68-16,5 3-265 15</inkml:trace>
  <inkml:trace contextRef="#ctx0" brushRef="#br0" timeOffset="30620.14">16497 1045 551 0,'0'0'98'15,"0"0"-90"-15,0 0 29 0,0 0 65 16,0 0-6-16,0 0-54 16,-14 79-15-16,13-57-9 15,1-3-15-15,0-2-3 16,0-5 0-16,0-5-14 15,0-3-17-15,0-3-9 16,0-1-7-16,0 0 34 16,0 0 13-16,-4 0 10 15,-13 0-3-15,-7 0-6 16,-2 0 17-16,-2 0 17 16,1 5 1-16,6 5-11 15,6 4-8-15,4 3-5 16,6-2-9-16,5 2-3 15,0-3-4-15,2-2 2 0,15-3 1 16,6-5-13-16,4-4 1 16,0 0-16-16,-2-4 5 15,-7-12 24-15,-5-2 4 16,-5 0 5-16,-5-3-5 16,-1 2 24-16,-2 3-8 15,0 6 10-15,0 5-3 16,0 3 0-16,0 2-20 15,0 0-7-15,0 8-20 16,0 9 9-16,2 4-45 16,12 2-64-16,5-2-208 15,4-6-176-15</inkml:trace>
  <inkml:trace contextRef="#ctx0" brushRef="#br0" timeOffset="30819.13">16723 1160 761 0,'0'0'93'0,"0"0"-83"16,0 0 65-16,0 0 4 16,0 0-15-16,0 0-31 0,-44 86-22 15,44-53-11-15,0 1-6 16,0 6-60-16,0-4-136 15,0 3-273-15</inkml:trace>
  <inkml:trace contextRef="#ctx0" brushRef="#br0" timeOffset="31485.95">16513 1472 581 0,'0'0'54'0,"0"0"-48"15,0 0 93-15,0 0-14 16,0 0-50-16,0 0-15 16,-9 32 37-16,9-13-35 15,0 5-9-15,0-4-12 0,0-3 3 16,0-5-3-1,0-4-1-15,0-4-1 0,0-2-15 16,0-2-3-16,0 0 11 16,-3 0 8-16,-15 0 0 15,-4 0 3-15,-3-6-1 16,2 5 11-16,-1-1 13 16,5 2-8-16,2 0 3 15,2 0-7-15,6 7-7 16,2 9-6-16,4 2-1 15,3 0 2-15,0-1-2 16,4-1 0-16,15-4-5 16,3-3 0-16,2-4-17 15,-1-5 6-15,-3 0 6 16,-2-3 10-16,-6-11 1 0,-4-3 8 16,-3 1 0-16,-5-1 8 15,0 3 8-15,0 3 2 16,0 7-1-16,0 2-8 15,0 2-18-15,0 0-1 16,0 13-26-16,0 9 11 16,3 1-58-16,12 0-70 15,7-3-198-15</inkml:trace>
  <inkml:trace contextRef="#ctx0" brushRef="#br0" timeOffset="31789.1">16635 1584 636 0,'0'0'14'0,"0"0"88"16,0 0 4-16,0 0-104 16,0 0 5-16,0 0-3 15,36-11-4-15,-21 19-1 16,-5 1 1-16,-4 2-11 15,-4-4-4-15,-2 3 9 16,0 2 4-16,-5 0 2 16,-8 2 24-16,-3 1 14 0,2-1 0 15,2 0-14-15,8 0-7 16,4-1-14-16,0 0-3 16,9 0-1-16,13-2-44 15,8-2-125 1,0-4-245-16</inkml:trace>
  <inkml:trace contextRef="#ctx0" brushRef="#br0" timeOffset="32431.96">16544 1874 473 0,'0'0'256'0,"0"0"-255"15,0 0 49-15,0 0 20 16,0 0-5-16,0 0-42 15,-16 38-2-15,16-23-14 16,0-3-4-16,6-3-6 0,-2-1-4 16,-2-5-18-1,-2-3-12-15,0 0 12 16,0 0 12-16,-3 0 13 0,-14 0 2 16,-4 0 2-16,-3 0 23 15,-1 0 10-15,0 0-6 16,1 4-5-16,4 4-6 15,4 4-9-15,6 2-4 16,4 3-5-16,2-2-2 16,4 0 2-16,0-2-4 15,5-3 0-15,12-3-14 16,4-4-20-16,2-3 8 16,-2 0-35-16,-1 0 21 15,-7-12 41-15,-4 0 1 16,-5-5 23-16,-4 0 24 15,0 1-13-15,0 2-4 0,0 5 6 16,0 2 7-16,0 7-6 16,0 0-23-16,0 0-14 15,0 11-15-15,0 7 15 16,4 2 0-16,2 0-4 16,1-2 2-16,3-2-60 15,4-3-51-15,1-8-152 16,0-5-159-16</inkml:trace>
  <inkml:trace contextRef="#ctx0" brushRef="#br0" timeOffset="32831.22">16643 1937 53 0,'0'0'539'15,"0"0"-502"-15,0 0 141 16,0 0-60-16,0 0-67 15,0 0-34-15,13-9-15 16,1 9-2-16,2 2-3 16,-1 7-26-16,-3 0-52 15,-6 2-55-15,-6-3 33 16,0 1 18-16,0 0 66 16,-5-2 15-16,-8-1 4 15,1-2 12-15,0 0 30 0,3-3-5 16,4 2 3-16,5-1-19 15,0 0-2-15,0 1 5 16,0 0 5-16,7 3-2 16,3 2-5-16,3 0-13 15,-2 1 4-15,-1 3-1 16,-4-1 2-16,-4 4 0 16,-2 2 8-16,0-2 14 15,-12 2-20-15,-6-3-14 16,-4 0-2-16,-4-1-16 15,-2-3-79-15,-3-1-167 16,-2-3-277-16</inkml:trace>
  <inkml:trace contextRef="#ctx0" brushRef="#br0" timeOffset="33312.87">16517 2382 282 0,'0'0'230'15,"0"0"-174"-15,0 0 86 0,0 0-20 16,0 0-63-16,0 0-26 16,0 0-28-16,0 0-5 15,0 7-26-15,-4 6-27 16,-1 1-117-16,2 3-110 15</inkml:trace>
  <inkml:trace contextRef="#ctx0" brushRef="#br0" timeOffset="33470.32">16431 2657 270 0,'0'0'17'0,"0"0"6"0,0 0 30 15,0 0-34-15,0 0-19 16,-15 83-17-16,15-63-220 16</inkml:trace>
  <inkml:trace contextRef="#ctx0" brushRef="#br0" timeOffset="33645.21">16373 2983 132 0,'0'0'194'0,"0"0"-156"0,0 0 63 16,0 0-12-16,0 0-62 15,0 0-21-15,-14 52-6 16,14-39-107-16,0 6-175 16</inkml:trace>
  <inkml:trace contextRef="#ctx0" brushRef="#br0" timeOffset="33772.11">16345 3350 182 0,'0'0'180'16,"0"0"-180"-16,0 0-35 15,0 0-99-15</inkml:trace>
  <inkml:trace contextRef="#ctx0" brushRef="#br0" timeOffset="34465.76">16326 3540 562 0,'0'0'362'16,"0"0"-346"-16,0 0-9 16,0 0 25-16,0 0-27 15,0 0 20-15,0 33-3 16,-1-14-13-16,1-2-9 15,0 2-4-15,0-5-17 16,0-4-14-16,-2-3 4 16,-1-2 4-16,-5-2 3 15,-3 0 11-15,-5-2 13 16,-5-1 0-16,-2 0 14 16,-2 5 9-16,1 1 4 15,3 5-2-15,0 6 18 16,2 3-2-16,4 2 3 15,2 0-19-15,2 2 6 0,4-1-17 16,2-3-9-16,5-5-5 16,0-4-3-16,0-5-1 15,9-4-14-15,10-2-6 16,3 0-6-16,1-8-12 16,1-13 5-16,-2-8 26 15,-3-8-2-15,-3 2 3 16,-6 3 4-16,-3 7 6 15,-4 9 17-15,-3 7 38 16,0 3-5-16,0 4-2 16,0 2-5-16,0 0-7 0,0 0-20 15,0 12-9-15,0 9 8 16,-5 8 0-16,2-1-6 16,3 3-3-16,0 1-4 15,0-2-2-15,0-1-1 16,0-4-10-16,0-1-22 15,0-6-38-15,9-7-75 16,7-8-143-16,2-3-309 16</inkml:trace>
  <inkml:trace contextRef="#ctx0" brushRef="#br0" timeOffset="34786.89">16400 3816 397 0,'0'0'426'16,"0"0"-419"-16,0 0 60 15,0 0 24-15,0 0-51 16,0 0-11-16,29-9-23 16,-6 9-6-16,0 0-15 15,-4 0-7-15,-5 0-7 16,-6 3 18-16,-5 0 8 15,-3 1 3-15,0 4 2 16,0 4 31-16,-11 3 18 0,-6 2 16 16,-2 3-13-16,0 0-10 15,2 4-34 1,3-1-8-16,2 2-2 0,0-3-8 16,5 0-51-16,0-9-157 15,4-4-592-15</inkml:trace>
  <inkml:trace contextRef="#ctx0" brushRef="#br0" timeOffset="49603.52">27004 845 1009 0,'0'0'15'0,"0"0"-12"16,0 0 38-16,-87-54-3 0,66 46-4 16,3 2 5-1,1 6-19-15,-2 0-15 0,-5 8-5 16,-7 14-2-16,-5 6 1 16,2 4-1-16,1 4 1 15,5 1-3-15,7 4-3 16,10-5 5-16,10 1-6 15,1-6 2-15,16-4 4 16,15-5 1-16,11-5 1 16,10-4 9-16,5-3-2 15,3 1-4-15,1 1-2 16,-6 4 4-16,-7 1-3 16,-11 2-2-16,-10 1-2 15,-9 2 1-15,-9 2 1 16,-6 3 2-16,-3 5-1 15,0 2 13-15,-19 0 0 16,-6-4 7-16,-6-8 3 0,-7-5-7 16,-6-10 18-16,-8-5-3 15,-1-2-5-15,-1 0 10 16,1-14-7-16,9-5-10 16,8-5-4-16,11-1-13 15,11-7-3-15,14 2-11 16,0 0-50-16,19 3-30 15,20 10-43-15,16 3-168 16,10 5-422-16</inkml:trace>
  <inkml:trace contextRef="#ctx0" brushRef="#br0" timeOffset="50077.44">27503 1436 824 0,'0'0'127'0,"0"0"-121"0,0 0 100 16,0 0-20-16,0 0-53 16,0 0-19-16,30 0-1 15,9 0-6-15,7 8-4 16,0-1-2-16,-1 2 0 16,-9 1 2-16,-10 1-3 15,-9 2 0-15,-7-1-1 16,-8 3-1-16,-2 2 2 15,-6 2 12-15,-18 1 18 16,-11 1 6-16,-6 4-12 16,-3-3 11-16,4 2-9 15,5-1-4-15,10-1-11 16,14-3-5-16,11-3 2 16,0 0 2-16,24-6 0 0,19-3 2 15,22-7-5-15,15 0-7 16,8-5-14-16,-5-14-63 15,-11-8-56 1,-13-5-132-16,-10-11-406 0</inkml:trace>
  <inkml:trace contextRef="#ctx0" brushRef="#br0" timeOffset="50685.02">29260 713 762 0,'0'0'131'0,"0"0"-119"0,0 0 45 15,0 0 6-15,-112-44-34 16,70 44 7-16,-2 0 6 16,0 22-20-16,4 6-16 15,4 6 1-15,7 4-2 16,10 2-5-16,8-4-1 15,11 0 1-15,0-4-1 16,19-3-1-16,14-3 4 16,10-3 0-16,3-5 5 15,3 0-6-15,-1 1-2 16,-5-2-1-16,-7-1 0 16,-6-1 2-16,-9 0-1 15,-6 0 1-15,-6 2 0 16,-5 0-1-16,-4 2 1 15,0 3 0-15,-4-2 2 0,-14 0 4 16,-12-1 12 0,-9-5 7-16,-5-5-11 0,-8-2-6 15,-1-7 3-15,2 0-2 16,4-9-1-16,10-8-3 16,13-6-5-16,18-3-5 15,6 0-50-15,33 2-116 16,20 3-211-16,8 5-243 15</inkml:trace>
  <inkml:trace contextRef="#ctx0" brushRef="#br0" timeOffset="51156.01">29567 1194 800 0,'0'0'137'0,"0"0"-102"15,0 0 67-15,0 0-18 16,0 0-36-16,0 0 5 15,-33 77 34-15,21-31-42 16,-1 11-13-16,1 0-16 16,0 1-9-16,5-5-7 0,1-4 0 15,4-2-17 1,2-5-54-16,8-3-67 0,19-15-154 16,7-12-502-16</inkml:trace>
  <inkml:trace contextRef="#ctx0" brushRef="#br0" timeOffset="51709.15">30846 503 971 0,'0'0'44'0,"0"0"-34"15,0 0 57-15,0 0-25 16,-82-10-11-16,49 19 6 16,-2 9-7-16,1 8-13 15,1 6-17-15,0 5-2 16,2 5 0-16,6 2 2 15,6-1-9-15,11-2-13 16,8-5-4-16,0-6 8 16,8-6-9-16,14-3 3 15,5-4 14-15,4-4 10 16,5 1 3-16,5-4-3 16,-2 0 3-16,0 2-1 0,-4-3-2 15,-3 5-1 1,-5 1 1-16,0 3 1 0,-5 2 2 15,-5 3-3-15,-2-1 2 16,-9 1 7-16,-3 2-5 16,-3-1 6-16,-2 2 9 15,-22-1-10-15,-10 0 14 16,-8 0-5-16,-5-7-5 16,-2-6 1-16,7-7 2 15,6-5-9-15,10 0-5 16,14-16 2-16,12-9-4 15,3-11-23-15,35-3-63 0,21-6-120 16,10 0-301-16</inkml:trace>
  <inkml:trace contextRef="#ctx0" brushRef="#br0" timeOffset="52045">31524 989 969 0,'0'0'74'16,"0"0"-45"-16,-97 62 90 0,54-29-31 15,4 2-32-15,11 3-21 16,10 1-8-16,18 0-24 16,0-3-3-16,31-4-1 15,17-8-7-15,8-7-20 16,6-17-21-16,-5 0-11 15,-8-12 23-15,-9-14 37 16,-10-8 10-16,-9-3-8 16,-15-4 5-16,-6-5 3 15,-17 3 3-15,-23 7 25 16,-11 9-20-16,-13 12-18 16,-10 11-6-16,-8 4-44 15,1 2-144-15,-2 12-475 16</inkml:trace>
  <inkml:trace contextRef="#ctx0" brushRef="#br0" timeOffset="54216.85">27011 2838 740 0,'0'0'95'16,"0"0"-56"-16,0 0 52 15,0 0 3-15,0 0-40 16,0 0-6-16,-105 83-2 16,76-29-14-16,6 9-3 15,8 3-7-15,12 1-8 16,3-4-4-16,19-5-3 15,20-9-2-15,18-12-4 16,7-9 1-16,6-11-2 16,-1-10-1-16,-12-7-1 15,-8-5 2-15,-16-21 3 16,-11-9 1-16,-13-6 3 0,-9-10 3 16,0-7-10-16,-21-1 3 15,-9 0-3-15,-7 11 0 16,-6 9 0-16,-6 13-10 15,2 13-14-15,7 13-39 16,13 0-48-16,21 5-125 16,6 7-386-16</inkml:trace>
  <inkml:trace contextRef="#ctx0" brushRef="#br0" timeOffset="54784.11">29299 2665 847 0,'0'0'78'0,"0"0"35"15,0 0-14-15,0 0-56 16,0 0-21-16,0 0 40 16,15 90 23-16,-2-25-22 15,2 9-34-15,-6 5-1 16,-3 0-2-16,-3-1-3 0,-1-3 7 15,-1-5-16-15,1-7-9 16,1-12 0-16,1-9-5 16,0-11-3-16,-1-12 3 15,-1-8-26-15,1-5-33 16,0-6-30-16,6 0-41 16,6-20-186-16</inkml:trace>
  <inkml:trace contextRef="#ctx0" brushRef="#br0" timeOffset="55391.27">30732 2735 738 0,'0'0'79'0,"0"0"6"15,0 0 36-15,0 0-44 16,-110 53 4-16,72-2-27 15,6 7-7-15,11 1-10 16,9 0-24-16,12-3-6 16,3-3 1-16,27-6-6 15,13-11-2-15,12-9 5 16,8-12-1-16,-2-15-4 16,-6 0-1-16,-10-19 1 15,-9-13 3-15,-8-11 5 16,-6-11-4-16,-8-7 6 0,-8-4-6 15,-6-3 8-15,-4 8 10 16,-19 12-5-16,-9 13-10 16,-11 14 3-16,-16 11-10 15,-14 10-4-15,-8 2-19 16,2 29-41-16,6 5-70 16,7 1-203-16</inkml:trace>
  <inkml:trace contextRef="#ctx0" brushRef="#br0" timeOffset="93414.09">16680 6769 716 0,'0'0'66'0,"0"0"-6"16,0 0 60-16,0 0-29 15,0 0-32-15,0 0-20 16,0 0-6-16,0-10-27 15,0 13-6-15,0 14 0 16,4 7 0-16,-1 5 4 16,3 4 1-16,0 2-3 15,0 1 4-15,5-2-3 16,-2-4-2-16,0-2-1 16,-3-8 0-16,1-4-1 15,-6-6 1-15,-1-3-1 16,0-4 1-16,0-3-1 0,0 0 1 15,0 0 5 1,-13 0-1-16,-8 0-4 0,-4 0 0 16,-4 0 0-16,0 6 2 15,-3 7-2-15,6 4 0 16,2 3 0-16,7 3 2 16,4 6 0-16,8 0-1 15,5 0-1-15,0-2 1 16,14-5-2-16,10-3 2 15,3-6-1-15,4-8 4 16,0-5-2-16,-1 0-1 16,-3-3 0-16,-5-12 5 0,-4-8-4 15,-5-4 2 1,-5-5 0-16,-5-6-4 0,-3 3-2 16,0 1 2-16,0 12 3 15,0 7 0-15,0 7 2 16,0 2 9-16,0 2 10 15,0 4-9-15,0 0-7 16,0 0-8-16,0 15-8 16,0 11 8-16,2 8-1 15,-1 0 1-15,1 3 0 16,1-1-1-16,2-3-12 16,4 0-64-16,3-6-91 15,8-9-232-15,2-10-185 16</inkml:trace>
  <inkml:trace contextRef="#ctx0" brushRef="#br0" timeOffset="93836.95">17001 7070 651 0,'0'0'88'0,"0"0"36"15,0 0 17-15,0 0-63 16,0 0-31-16,0 0-22 15,-9-25-25-15,19 25 3 16,12 0-3-16,4 9 7 0,-2 2-7 16,-3 3 0-16,-8 2 0 15,-9 2 0-15,-4 6-2 16,0 2 2-16,-19-1 9 16,-8 3 19-16,-1-3 12 15,0-1-9-15,8-3-1 16,8-2-15-16,6-3 3 15,6-2-8-15,0-4 2 16,0 1 4-16,15-3 1 16,8-2 4-16,8-2 9 15,4-4-14-15,-2 0-8 16,-3 0 0-16,-10 0-7 16,-4 0 2-16,-4-4 2 15,-3-3-4-15,4-2-1 16,1 0-3-16,7-1-29 0,6 0-87 15,-1-2-123 1,-3-2-618-16</inkml:trace>
  <inkml:trace contextRef="#ctx0" brushRef="#br0" timeOffset="96097.05">31872 2620 521 0,'0'0'193'0,"0"0"-156"15,0 0 11-15,0 0 42 16,0 0-24-16,0 0-20 16,0 0-32-16,-6-10-13 15,-3 31 1-15,-3 8 6 16,-9 5 2-16,-6 1-3 0,-5-1-4 15,-6-1 9 1,-2-4-5-16,2 1-5 0,4-7-2 16,12-3 5-16,6-7 0 15,9-5-3 1,7-2 0-16,0 0 1 0,0 1 7 16,7 1 13-16,10 4 25 15,4-2-19-15,8 3-12 16,2 0-12-16,4 2-1 15,-2-4-4-15,-1-1-8 16,-1-2-58-16,-4-3-149 16,-4-1-211-16</inkml:trace>
  <inkml:trace contextRef="#ctx0" brushRef="#br0" timeOffset="96417.05">31706 2914 645 0,'0'0'223'0,"0"0"-202"15,0 0 19-15,0 0 27 16,0 0-12-16,106-31-7 16,-36 31-18-16,12 0-6 15,6 0-22-15,0 0 3 16,0 0-4-16,-4 5 2 15,-7-4-3-15,-9 2 0 16,-16-1 2-16,-16-2 3 0,-14 0 5 16,-12 0-6-16,-7 0 7 15,-3 0 14-15,0 0-4 16,0 0-13-16,0 0-8 16,0 0-22-16,-1 0-97 15,-7-6-350-15</inkml:trace>
  <inkml:trace contextRef="#ctx0" brushRef="#br0" timeOffset="97334.33">32993 2389 599 0,'0'0'87'0,"0"0"-10"15,0 0 14-15,0 0-10 16,0 0-10-16,0 0-35 16,5 10-34-16,-2 28 2 15,2 15 30-15,-2 5-12 16,4 4-7-16,-3-2-12 15,1-6-1-15,2-1 2 16,1-7-3-16,-1-7 0 16,-1-9-1-16,-3-10 0 15,-3-7-2-15,0-7-1 16,0-6 0-16,0 0-2 16,-11 3 5-16,-12-3 7 15,-12 3-7-15,-6 2 4 16,-6 4 1-16,3 5 5 15,6 6 1-15,9 4-7 0,9 2 0 16,10 2 1 0,7-2-3-16,3-5-2 0,3-1 0 15,15-6 0-15,8-6-3 16,4-6 0-16,3-2 0 16,0-5-5-16,-8-14-5 15,-5-8 13-15,-4-7 0 16,-5-5-2-16,-4-10 0 15,0 2 4-15,-2 1-2 16,-2 8 8-16,-2 18 8 16,-1 9 4-16,0 8 7 15,0 3-11-15,2 6-16 0,-1 21-16 16,2 15 16 0,0 6 3-16,-3 5 0 0,0-5-1 15,0-1-4-15,0-4 0 16,0-2-4-16,0-5-42 15,4-6-99-15,4-9-148 16,6-11-166-16</inkml:trace>
  <inkml:trace contextRef="#ctx0" brushRef="#br0" timeOffset="97696.11">33187 2929 606 0,'0'0'25'0,"0"0"11"0,0 0-36 15,0 0 21-15,0 0 0 16,0 0 2-16,63 29-15 16,-42-15-3-16,4 1-2 15,-1 1 3-15,-6 1-6 16,-6 1-1-16,-11 0-9 15,-1 3 10-15,-11-2 34 16,-12 5 10-16,-8-3 9 16,-2 0 4-16,6 2-10 15,2-3-14-15,8-1-2 16,7-1 13-16,8-4-30 16,2 1 1-16,11-4-8 15,32-4 2-15,18-2 6 0,18-3-15 16,9-2-42-16,-6 0-152 15,-15-7-288-15</inkml:trace>
  <inkml:trace contextRef="#ctx0" brushRef="#br0" timeOffset="104936.18">27140 5078 212 0,'0'0'260'0,"0"0"-168"16,0 0 6-16,0 0 42 15,0 0-22-15,0 0-20 16,0 0-12-16,-7-18-28 15,7 18-22-15,0 0-8 16,0 0-13-16,0 0 3 16,0 0 10-16,0 4-2 15,0 16-7-15,0 11 30 0,0 14-8 16,1 11-5 0,2 8-7-16,2 8 15 0,0 9 3 15,3-1-14-15,1-2-10 16,3-1 11-16,2-7-6 15,-1-9-14-15,0-6-2 16,-4-11 26-16,-3-10-27 16,-4-10-6-16,-1-10 3 15,-1-6 0-15,0-8-5 16,0 0 4-16,0 0-3 16,0 0 0-16,0 0-2 15,0 0-2-15,0-3-41 16,0-9-81-16,4-6-139 15,12-5-151-15</inkml:trace>
  <inkml:trace contextRef="#ctx0" brushRef="#br0" timeOffset="105614.14">29063 5009 500 0,'0'0'386'16,"0"0"-330"-16,0 0 56 15,0 0 3-15,0 0-34 16,0 0-27-16,-13-16-17 15,13 46-27-15,0 15 6 16,0 16 37-16,7 9-19 16,-1 5-4-16,1 1 16 15,-4 3-6-15,0 1-15 0,-1-3-1 16,-1-2-15 0,-1-4-3-16,2-7 0 0,0-10-5 15,-1-10 2-15,1-11-3 16,-2-14-3-16,0-6-1 15,0-6-43-15,0-3-72 16,4-4-52-16,5 0-138 16,3-20-682-16</inkml:trace>
  <inkml:trace contextRef="#ctx0" brushRef="#br0" timeOffset="106122.03">30532 4850 535 0,'0'0'228'16,"0"0"-179"-16,0 0-15 15,0 0 39-15,0 0 22 16,0 0-13-16,0 34-35 15,0 12 41-15,0 12-28 16,0 13-8-16,0 4-21 16,0 2-4-16,3 0-3 15,2 1-7-15,-2-3 7 16,0-5-11-16,3-7-2 16,-1-10 5-16,0-7-7 15,0-12 3-15,-2-8-2 16,-2-9-4-16,-1-9-1 15,2-3-1-15,-2-5-1 0,0 0 6 16,0 0 1 0,0 0 2-16,1 0 0 0,2-5-12 15,-3-3-32-15,0-1-116 16,0-2-141-16</inkml:trace>
  <inkml:trace contextRef="#ctx0" brushRef="#br0" timeOffset="122236.83">15352 9605 598 0,'0'0'146'16,"0"0"-53"-16,0 0 47 15,0 0-37-15,0 0-38 16,0 0-8-16,0 0-19 16,0 0-19-16,3 46 41 15,0-10-8-15,0 3-14 16,0 7 9-16,0 6-14 15,-1 0 2-15,1 0-11 16,-1-2 25-16,0-7-24 16,-2-4-4-16,0-6 2 15,2-8-4-15,-2-8-3 0,1-9-4 16,-1-4-2 0,2-2-6-16,-2-2 5 0,0 0 2 15,0 0 2-15,0 0 0 16,0 0-8-16,0 0-5 15,0-6-2-15,0-5-52 16,0-6-114-16,0-9-90 16,0-9-400-16</inkml:trace>
  <inkml:trace contextRef="#ctx0" brushRef="#br0" timeOffset="124562.79">14701 7240 381 0,'0'0'337'16,"0"0"-293"-16,0 0 62 15,0 0 6-15,0 0-23 16,0 0-4-16,0 0-8 16,0 0-23-16,0 0-11 15,0 0-6-15,0 0-5 16,0 0-4-16,0 0 9 0,0 0-4 15,0 0-4-15,0 0-4 16,0 0-9-16,0 0 6 16,0 0 0-16,0 0-4 15,0 0 2-15,0-2-7 16,0 2 1-16,0-2-2 16,1-2-4-16,2-1-3 15,3-4-3-15,-2-2-2 16,1 0 3-16,-2 2-2 15,5-1-1-15,-2 1 2 16,-2 4-2-16,0 1 1 16,-1 1 0-16,-1-1-1 0,2 1 5 15,1-2-2 1,1 0 2-16,3-5 1 0,-2 3-2 16,1-2 0-16,-1 0 5 15,2 3-6-15,-3-2 4 16,0 4-7-1,-1-1 1-15,3 1 1 0,-2-3-1 16,3-1-1-16,2 0 0 16,2-1 2-16,-1-1 1 15,3-1-2-15,0 0 3 16,-2 0 0-16,-1 0 5 16,-1-1-2-16,-4 3 1 15,2 0-4-15,-4 1 7 16,1 2-8-16,-2-2 0 15,3 2 0-15,1-3-2 0,1-1 1 16,3-1-2-16,-2-2 1 16,1 1-1-16,0 3 0 15,-3 1 1-15,0 2 2 16,-4 1 0-16,1 1-1 16,-1-1 4-16,0 0-6 15,2-2 5-15,0 0-5 16,2 0-1-16,2-3 1 15,-2 4 0-15,-1-3 1 16,3 1-1-16,-2 0 1 16,0 0 1-16,-1 2-2 15,2 0 0-15,-2-1-1 16,-1 2 3-16,0-2-2 0,1 0 2 16,1 0-2-16,-2-1 3 15,-1 3-3-15,1-1 1 16,1-1 2-16,-1 0-3 15,0-2-1-15,0 3 0 16,2-2 1-16,-1-1 3 16,0-1-3-16,1 2 0 15,0-2 3-15,-1 3-2 16,0 0-2-16,-2 0 1 16,1 2 0-16,-2 0-1 15,1-2 2-15,0 1-1 16,0 1 1-16,-2 0 0 0,0 2-1 15,-1-1 0-15,-1 2 0 16,1 1-1-16,-1 0 2 16,-1 1-1-16,2 0 0 15,-2-2 1-15,3 1-1 16,2-3 0-16,-2-1-1 16,3-1-1-16,2 0 1 15,-1-1 0-15,1 3 2 16,-4-1-2-16,-1 2 2 15,0 3-3-15,-1-3 4 0,-1 1-3 16,-1 2 2 0,0 0 0-16,2-3 0 0,-1 0 0 15,4-1-1-15,-1-1 0 16,5-2 0-16,-3 2 0 16,0 0 2-16,-1-2-3 15,-1 5 2-15,-2-1 0 16,0 2 0-16,1 0-1 15,-1-1 0-15,-1 1-1 16,1 1 1-16,-1-4-1 16,2 3 0-16,0-3 2 15,2 1 0-15,-1 1-1 16,0-1-2-16,0 1 1 16,-3 0 1-16,-1 2 0 15,0-3 1-15,0 3-1 0,2 0 1 16,-2 0-1-16,0 0 0 15,0 0 0-15,0 0 2 16,0 0-2-16,0 0 0 16,0 0 0-16,0 0 3 15,0 0-3-15,0 0 0 16,0 0 3-16,0 0-3 16,0 0-2-16,0 0-3 15,0 0-8-15,0 0-34 16,-2 10-134-16,-13 2-119 15,-7-2-436-15</inkml:trace>
  <inkml:trace contextRef="#ctx0" brushRef="#br1" timeOffset="131327.28">14715 7216 54 0,'0'0'108'16,"0"0"-16"-16,0 0-22 15,0 0-39-15,0 0-15 16,0 0 16-16,-4-6-2 16,4 6-3-16,0 0-11 15,-2 0 10-15,2 0 27 16,-1 0 12-16,1 0-11 15,0 0-5-15,0 0 15 16,0 0-4-16,0-3-11 0,0 0-25 16,0-2-5-16,7-6 3 15,9-4 0 1,1-2-12-16,4-2 14 0,0 2-9 16,3 0 6-16,-2-2-7 15,2-3 7-15,-1 0-9 16,-1 2 9-16,0-3-16 15,-2 1 4-15,1-3 7 16,-1 3-9-16,-3 1 0 16,-1 3 2-16,-4 1 0 15,-3 3 2-15,-1 1-2 16,-2 2 0-16,0-2 0 16,0 0-5-16,2 1-3 15,1-1-1-15,2 1 1 16,2 1-1-16,-1 0 0 0,3 2 0 15,-1-2 0-15,2 2 0 16,-4-1 0 0,2 2 1-16,-3 0 3 0,-2 1 0 15,-1-1 0-15,-1 0-2 16,1 0 6-16,-1-2-4 16,1 2-3-16,3-1 0 15,-3 1 1-15,1 1-4 16,3 1 2-16,0 0-1 15,2 1 0-15,3-1 2 16,2-2-3-16,-4 2 3 16,2 0-1-16,-5 1 0 0,-1-3 0 15,-2 3 1-15,-2-2 2 16,-3 1-3-16,-1 2 3 16,2 0-1-16,-3-1 1 15,1 3 2-15,-1 1-2 16,-1-4-1-16,2 1 2 15,2-3-4-15,-2 3 0 16,3-2 1-16,-3 1 0 16,3 0 1-16,-3 1-2 15,0 1 1-15,-2 1 3 16,-1 2-3-16,2-3 1 16,-2 1 6-16,1-1 1 15,-1 0 5-15,3-1-4 0,0-1-9 16,0-2 0-16,3 1 1 15,0 0-2-15,-2 1 0 16,-1 3 0-16,-1 2 1 16,-2 0-1-16,0 0 0 15,0 0 3-15,0 0-2 16,0 0 3-16,0 0 2 16,0 0 0-16,0 0 4 15,0 0-8-15,0 0-2 16,0 0 0-16,0 0-6 15,0 0-17-15,0 0-83 16,0 0-166-16,0 0-393 16</inkml:trace>
  <inkml:trace contextRef="#ctx0" brushRef="#br1" timeOffset="132704.79">15426 9729 107 0,'0'0'18'0,"0"0"-18"0,0 0 4 16,0 0-3-16,0 0 0 16,0 0 0-16,0 0 2 15,-27-6 16-15,27 6-3 16,0 0-7-16,0 0 12 16,-2 0 21-16,-4-2 8 15,-1 0-25-15,-5-1-24 16,1 1 0-16,4 0 3 15,2 2-2-15,5-1 23 16,0 0 41-16,0-2-34 16,0-3-19-16,6 1 7 0,3-2 8 15,-1 3 22-15,-4 1 5 16,-2 1-2-16,-2 2 85 16,0 0-53-16,0 0-49 15,0 0-14-15,0 0 7 16,0 0 2-16,0 0 5 15,0 0-6-15,1 0-14 16,2 0-6-16,0 7-10 16,2 8 44-16,1 9 1 15,0 0-15-15,-1 8-2 16,0 1-4-16,-1 6 6 16,3 1-8-16,-1 2 3 15,2-5-7-15,0 1 6 16,1-6 2-16,0 0-10 0,0-1 7 15,-3-7-4-15,-3-2 3 16,-2-3-6-16,-1-4 9 16,0-3-4-16,0-7-6 15,0-1 2-15,0-1-5 16,0-3-3-16,0 0 8 16,0 0-6-16,0 0-1 15,0 0-1-15,0 0-2 16,0 0-7-16,0-9-5 15,-1-6-108-15,-7-7-98 16,-7-10-336-16</inkml:trace>
  <inkml:trace contextRef="#ctx0" brushRef="#br1" timeOffset="133808.35">8618 9351 394 0,'0'0'119'0,"0"0"25"0,0 0 64 16,0 0-113-16,0 0 24 16,0 0-19-16,0 0-23 15,-5-21-21-15,5 21-18 16,0 0-14-16,0 0-20 16,0 20-1-16,0 8 1 15,2 12 26-15,1-2-8 16,-2 2-9-16,1-1-1 15,1 0 0-15,3-6 1 16,-3-4-3-16,3-9 4 16,-5-6-1-16,2-5-5 0,-1-6-1 15,-2 0-3-15,0-1 0 16,0-2 8-16,0 0-5 16,0 0-7-16,3 0-4 15,-2 0-86-15,4-11-127 16,4-2-239-16</inkml:trace>
  <inkml:trace contextRef="#ctx0" brushRef="#br1" timeOffset="134438.84">10020 9310 819 0,'0'0'133'0,"0"0"-73"15,0 0 80-15,0 0-73 16,0 0-20-16,0 0-9 16,0-3-15-16,0 25-15 15,0 10 24-15,-1 4-5 16,1-2-5-16,0 2-8 0,0 0 4 15,0-4 8 1,1 0-9-16,4-6 1 0,-1-5-4 16,-1-8-1-16,0-3-4 15,-2-6-2-15,-1-1-3 16,0-1 2-16,0-2 2 16,0 0 0-16,0 0-8 15,0 0-2-15,0 0-85 16,-17 0-144-16,-9 3-398 15</inkml:trace>
  <inkml:trace contextRef="#ctx0" brushRef="#br1" timeOffset="135452.07">8627 17790 338 0,'0'0'268'0,"0"0"-208"0,0 0 87 16,0 0-15-16,0 0-34 15,0 0-13-15,0 0-27 16,0 0-14-16,3 0-8 15,0 0-21-15,4 3-10 16,1 14 4-16,1 5 21 16,0 7-3-16,-2 5-5 15,2 7-5-15,0-1-8 16,0 1-4-16,-2-6 0 16,-1-4-5-16,-1-7 0 15,1-7 0-15,0-7-1 16,-3-4 0-16,0-4-18 15,0-2-45-15,3 0-62 0,1-19-135 16</inkml:trace>
  <inkml:trace contextRef="#ctx0" brushRef="#br1" timeOffset="135910.97">9892 17698 898 0,'0'0'50'16,"0"0"-45"-16,0 0 35 16,0 0 10-16,0 0 15 15,0 0-5-15,0 71-19 16,3-50-13-16,4-1-4 16,-2 3 1-16,0 5 1 0,-2-1 11 15,-3 4-1 1,0 5-6-16,0-7-8 0,0 2-14 15,0-6 26-15,-3-8-21 16,1-4 2 0,0-5-7-16,2-5-5 0,0-3-1 15,0 0 3-15,0 0-5 16,0 0-10-16,-1 0-34 16,-4-7-59-16,-1-11-149 15,0-8-828-15</inkml:trace>
  <inkml:trace contextRef="#ctx0" brushRef="#br1" timeOffset="138780.9">7294 7213 216 0,'0'0'186'0,"0"0"-178"16,0 0 70-16,0 0 58 0,0 0-35 15,0 0-17-15,0-3-7 16,0 3-22-16,0 0-7 15,0 0 1-15,0 0-15 16,0-3 5-16,0 3 2 16,0 0-1-16,0 0-8 15,0 0-10-15,1-5 5 16,6-2-6-16,1-3-12 16,4-2-2-16,4-1-4 15,5-3-2-15,3-1 6 16,7 2-2-16,-1-2 1 15,-3 1-5-15,6-1 0 16,-3 0 3-16,1-4-4 16,9-1 3-16,-1 1-2 0,1-2 2 15,1 1-1 1,-1 5-2-16,-6 0 0 0,2 1-1 16,-5 3 1-16,-1 1 0 15,0 0 0-15,0-1 2 16,-2 2-1-16,5 0 1 15,-2-1-2-15,5-4 0 16,4 1-1-16,2-2 1 16,0 0 0-16,1 1 2 15,-7 0-5-15,-5 4 3 16,-4-2-2-16,0 2 1 16,-2 1 1-16,-1-4 2 15,5 3-2-15,2-3 0 0,9-4 0 16,8-3 0-1,7-5 1-15,5-4-4 0,-2 5 3 16,-8 3 0-16,-11 2 2 16,-12 8 0-16,-5 0-2 15,-8 5 1-15,-2-3-1 16,6 0 4-16,7-3-4 16,14-3-1-16,10-5 1 15,5 0 3-15,3-1-3 16,-7 1 1-16,-4 2-1 15,-10 3 1-15,-8 2 2 16,-5 2-2-16,-2 0 0 16,4 0 1-16,3-2 3 15,5-2-4-15,5 0-1 0,1-2 0 16,5-1-1-16,0 0-2 16,2 3 1-16,-6-2 2 15,-1 3 4-15,-5-1-4 16,-3 2 0-16,-3-1 2 15,-2-1 6-15,4 0 4 16,0-4-3-16,3-2-2 16,4 0 3-16,-3-1-9 15,-1 4 0-15,-5 6-1 16,-3 2 1-16,-5 2 0 16,-2 3-1-16,-3 0 0 15,0 2 2-15,-2 0-1 16,5-5-1-16,-1 4 5 0,8-5-5 15,3 2 2 1,4-3-2-16,-1 2 0 0,-6 3 0 16,-4 3 0-16,-6 0-1 15,0 3 0-15,-3-2 1 16,4 0 0-16,1 0-1 16,0-2 1-16,3-1 1 15,2 1-1-15,4-2 0 16,2-1 0-16,0 1 1 15,-1 0 1-15,-3 2-2 16,-9 2 1-16,0 0-1 16,-6 1 0-16,-2-1-2 15,2 2 1-15,0 1 1 16,3-3-1-16,4 1 1 0,-2-1 0 16,4 0 0-16,-2 0 0 15,2 1 0-15,-3 0 2 16,0 0-2-16,-5 0 0 15,-5 2 0-15,0-2 0 16,0 1 0-16,-2 1 0 16,2 0 0-16,1 0-1 15,0 0 2-15,1 0-1 16,-1 0 0-16,3 0 0 16,-1 0-1-16,-1 0 2 15,0 0-1-15,-1 0 1 16,-1 0-1-16,-2 0 1 15,3 0-1-15,0 0 0 0,1 1-2 16,-1 1 2-16,2 0 0 16,-1-2 2-16,2 0-2 15,-3 0 2-15,0 0-2 16,0 2 0-16,-3-2 3 16,1 0-2-16,-2 0-1 15,-2 1 1-15,1-1-1 16,-1 0 3-16,2 1-2 15,-2-1 1-15,0 0 13 16,0 0 1-16,1 0 4 0,-1 0-5 16,0 0-3-16,0 0-1 15,0 0-6-15,0 0-4 16,0 0 1-16,0 0-1 16,0 0-1-16,0 0 0 15,0 0 1-15,0 0 0 16,0 0-1-16,0 0 0 15,0 0 5-15,0 0-5 16,0 0 0-16,0 0 0 16,0 0 0-16,0 0-1 15,0 0-2-15,0 0-1 16,0 0 3-16,-3 6-16 16,-14 1-78-16,-13-4-93 15,-11-3-534-15</inkml:trace>
  <inkml:trace contextRef="#ctx0" brushRef="#br1" timeOffset="139965.87">13540 4539 643 0,'0'0'116'0,"0"0"-32"0,0 0 44 15,0 0-2-15,0 0-60 16,0 0-28-16,0 0-9 16,0 14-25-16,0 29 27 15,3 15 8-15,5 1-27 16,2 2 0-16,2-5-8 15,1-6-2-15,1-5 3 16,-1-3-5-16,-2-9 0 16,-4-7 0-16,-4-6-2 15,-3-10 2-15,0-5-6 0,0-2-2 16,-15 0 8-16,-18 1 3 16,-13 3-2-16,-7 0 1 15,0 6-2-15,4 4 6 16,15 6-5-16,7 1 0 15,9 1 1-15,11-1 1 16,7-3 1-16,0 1-2 16,10-7-1-16,17-3 5 15,6-5-3-15,7-7 1 16,5 0-1-16,1 0 0 16,-1-14-2-16,-5-6 0 0,-9-6 2 15,-7-8 5 1,-8-6-8-16,-5-5 1 0,-6-3 1 15,-5 4-2-15,0 10 0 16,0 10 8-16,0 10 6 16,0 8 28-16,0 4-20 15,0 2-1-15,0 0-7 16,0 0-14-16,1 8-3 16,8 18-7-16,3 11 10 15,4 6 5-15,-1 1-5 16,-2-1-2-16,-1-2-6 15,1 0-46-15,1-7-75 0,4-7-109 16,2-8-282 0</inkml:trace>
  <inkml:trace contextRef="#ctx0" brushRef="#br1" timeOffset="140389.16">13940 4919 696 0,'0'0'86'16,"0"0"12"-16,0 0 7 16,0 0-29-16,0 0-24 15,0 0-27-15,49-52-19 16,-28 52-6-16,-3 7-6 16,-3 10 2-16,-8 1 1 15,-7 5-15-15,0 1-10 16,0 3 9-16,-14-2 5 0,0-4 1 15,2 0 6-15,3-5 5 16,5-4 2-16,4-5 0 16,0 0-1-16,0-3 1 15,1 2 2-15,11-1 0 16,0-1 6-16,2 0-1 16,-1-1 9-16,-4 0-2 15,-6-3 1-15,0 3 4 16,-3-1 7-16,0 1 5 15,1 6-7-15,1 3 7 16,-2 5 2-16,0 4-9 16,0 4-14-16,-18 4-4 15,-12 3-5-15,-15-1-1 0,-13 6-25 16,-12-6-145 0,-9-2-331-16</inkml:trace>
  <inkml:trace contextRef="#ctx0" brushRef="#br1" timeOffset="142736.98">7244 15461 178 0,'0'0'110'16,"0"0"-58"-16,0 0 31 0,0 0-20 15,0 0-11-15,0 0 3 16,0 0 14-16,-3-29 5 16,3 29-31-16,0-2-20 15,3-1 21-15,12-2 13 16,6-5-4-16,7-5-7 15,8-4-2-15,11-7-12 16,8 1-15 0,4 0 2-16,4-1-2 0,1 2-14 15,-4 2 7-15,-5-1-7 16,-3-1 2-16,-1 0 3 16,-6-1-2-16,4-3 4 15,5-5 9-15,5-3-5 16,5 0 0-16,5-3-11 15,-2 3 0-15,-3 4-1 16,-3 2 0-16,-4 7 0 16,-5 1-2-16,-4 3 0 0,-5 2 3 15,-6 0-3-15,-1 2 0 16,0-2-1-16,4-2 2 16,4-5-1-16,6 0 1 15,5-5 1-15,2 3-1 16,3-3-1-16,0 3 0 15,-4 2 2-15,-2 0-2 16,-7 8 0-16,-8 2-1 16,-1 3 2-16,-2-2-2 15,-2-1 2-15,12-5-1 0,2-2 0 16,9-3-3-16,5-3 1 16,1 4 2-16,-2-2 0 15,-3 5 1 1,-7 0-1-16,-9 3 0 0,-4 1 0 15,-8-1 2-15,0 3-3 16,-6-1 1-16,1-2 0 16,5 0 1-16,9-5-1 15,9 2-1-15,7 0-1 16,4 2 4-16,-2 3-2 16,-6 3 0-16,-5 0 0 15,-4 0 0-15,2-2 1 16,1-3 0-16,3 0-1 15,-2-2 0-15,2-2 0 16,-1 2 0-16,-3-1 0 0,-4 3-1 16,-5 1 1-16,-10 5 0 15,-3 0 0-15,-7 0 1 16,-3 3 0-16,-1 1-1 16,-1-1 0-16,-3-1 2 15,2 2-2-15,-1 0 0 16,1 4 0-16,3-4 0 15,0 2 0-15,4-2 0 16,-1 0 0-16,-2 3 0 16,1-1 0-16,-1 1 0 15,-4-3 0-15,0 4 0 16,-3-3 1-16,-3 6 1 0,0-3-2 16,-3 1 6-1,3 2-4-15,0-2 1 0,0-1 0 16,0 2-3-16,2 0 2 15,-5-1-2-15,0 2-2 16,0 0 1-16,0 0-15 16,0 0-109-16,-14 0-164 15,-4 0-527-15</inkml:trace>
  <inkml:trace contextRef="#ctx0" brushRef="#br1" timeOffset="144744.78">13854 6050 936 0,'0'0'35'0,"0"0"15"16,0 0 57-16,0 0-51 15,0 0-25-15,0 0-5 16,0-11-16-16,4 20-10 15,3 13 2-15,4 11 5 0,3 4 7 16,-1 4-11-16,0 0-1 16,0-2 0-16,-2-4-1 15,-3-7 1-15,-1-9-2 16,-4-7 0-16,-2-4-2 16,-1-4 2-16,0-4-4 15,0 3 3-15,-3 4 1 16,-19-2 2-16,-9 4-1 15,-8 2 0-15,-4 3 2 16,4 4-3-16,3 4 0 16,8-2 4-16,7 4-3 15,9-4 2-15,9-1-3 16,3 0-2-16,1-4 2 0,19-1 0 16,11-3 1-16,8-7-1 15,4-4 1-15,2 0-4 16,-9-5-1-16,-8-11 4 15,-8-6 0-15,-6-6 2 16,-5-5-1-16,-4-8 0 16,-4-2 0-16,-1 4 0 15,0 5-1-15,0 7 14 16,0 12 17-16,0 7-3 16,0 4 5-16,0 4 0 15,0 0-12-15,0 0-20 16,0 6-1-16,0 18-13 15,0 12 13-15,0 7 2 0,0 0-1 16,9-1-1-16,0-3-8 16,6 0-37-16,9-6-86 15,1-7-145-15,1-8-445 16</inkml:trace>
  <inkml:trace contextRef="#ctx0" brushRef="#br1" timeOffset="145145.01">14152 6372 941 0,'0'0'10'0,"0"0"17"0,0 0 83 16,0 0-55-16,0 0-16 15,0 0-7-15,6-5-21 16,19 5-1-16,10 0 5 16,6 0-12-16,-1 0-1 15,-5 0 0-15,-10 0-2 16,-9 0 1-16,-8 0-1 16,-8 0-3-16,0 5 2 15,0 4 1-15,-2 5 6 16,-9 4 20-16,-1 3-4 15,-2 4 4-15,1 2-3 16,2 2-8-16,3 5 5 16,1 2-5-16,1 3-2 0,-1 5-10 15,2 1-3-15,1-1-3 16,1 2-60-16,3 0-148 16,0-3-587-16</inkml:trace>
  <inkml:trace contextRef="#ctx0" brushRef="#br1" timeOffset="167677.75">17174 6873 657 0,'0'0'154'0,"0"0"-111"15,0 0 27-15,0 0-21 0,0 0-29 16,0 0 5-16,-124 80 55 15,52-22-24-15,1 3-6 16,3 1-17-16,10-8-11 16,14-4-4-16,9-3-14 15,6-10-4-15,5-2 0 16,6-6-4-16,0-7-32 16,6-5-60-16,4-9-65 15,3-8-107-15,3-5-121 16</inkml:trace>
  <inkml:trace contextRef="#ctx0" brushRef="#br1" timeOffset="167872.97">16540 6944 734 0,'0'0'164'0,"0"0"-94"16,0 0-33-16,0 0 8 15,0 0-28-15,0 0 74 16,88 107-26-16,-8-54-17 15,22 4-20-15,5-2-16 16,0-1-12-16,-8-2-22 16,-16 0-74-16,-20-6-157 15,-23-2-400-15</inkml:trace>
  <inkml:trace contextRef="#ctx0" brushRef="#br1" timeOffset="170984.25">16767 7715 905 0,'0'0'42'16,"0"0"-5"-16,0 0 46 16,0 0-15-16,0 0-19 15,0 0 0-15,4 9-20 16,2 16-13-16,0 8 43 16,1 5-32-16,-2 5-12 15,-1-1-3-15,2-2 0 0,-1-2 0 16,-2-1-6-1,0-3-4-15,1-7-1 0,-1-7-1 16,-3-9-2 0,2-5 1-16,-2-4-5 0,0-2 4 15,-6 0 2-15,-20 0 1 16,-13 0-1-16,-13-2-2 16,-6 2 2-16,2 2 1 15,5 14 1-15,8 4 9 16,7 2 1-16,9 4-6 15,7 1-2-15,10-1 3 16,9 3-1-16,1-2-6 16,20-4 3-16,18-4-2 15,12-6-1-15,10-6-4 16,0-7-7-16,-2 0-8 16,-10-4 5-16,-11-12 4 15,-10-7 8-15,-11-6 1 0,-10-7 1 16,-6-5 2-16,0-3-2 15,-10 3 0-15,-5 7 4 16,4 9 11-16,2 10 16 16,4 5-6-16,3 6 2 15,1 4 17-15,1 0-16 16,0 0-20-16,0 12-8 16,0 20 1-16,13 9 15 15,0 3 2-15,4 5-14 16,-2-4-4-16,2 0-1 15,-1-1-2-15,1-4-38 16,2-3-44-16,1-7-33 0,5-7-42 16,2-11-58-16,0-11-255 15</inkml:trace>
  <inkml:trace contextRef="#ctx0" brushRef="#br1" timeOffset="171349.2">17120 8110 882 0,'0'0'131'0,"0"0"-73"15,0 0 90-15,0 0-52 0,0 0-35 16,0 0-3-16,-34-28-20 16,40 28-33-16,20 0-3 15,16 0-2-15,20 0 0 16,6 0-2-16,-3 0 0 15,-8 0-7-15,-19 0-1 16,-15 0 6-16,-12 0 2 16,-8 2 0-16,-3 4 2 15,0 11 4-15,-3 5 25 16,-12 5 6-16,-3 5 13 16,-1 4-3-16,-1 0-3 15,-1 4-11-15,1 2-6 16,-2 4-9-16,-3 2-6 15,-3 1-8-15,-2 2-2 16,2-1-27-16,7 0-96 0,10-5-107 16,11-5-214-16</inkml:trace>
  <inkml:trace contextRef="#ctx0" brushRef="#br1" timeOffset="199738.28">9214 8721 388 0,'0'0'53'0,"0"0"-13"15,0 0 92-15,0 0 20 16,0 0-45-16,0 0-53 16,0 0-13-16,-86-47-7 15,34 46-32-15,-8-1 3 16,-7-1 11-16,-7-4 3 16,-3-3-3-16,-3 1 6 15,-3-1-4-15,-1 8-11 16,3 2 4-16,1 0 15 15,8 13-13-15,2 7-8 16,-3 2 0-16,9 0-4 16,4 4-1-16,11-1 0 15,10 4-1-15,8 5 1 16,10 6 0-16,6 10-1 16,9 8 1-16,6 1-1 0,9 2 4 15,24-6-7-15,16-1 4 16,18-5 0-16,15-10-1 15,15-6 3 1,15-16-2-16,4-14 3 0,2-3 0 16,-4-13-3-16,-12-10-7 15,-16-5 7-15,-18-3 0 16,-17-3 1-16,-18-2 3 16,-14-7-1-16,-13-6-1 15,-6-12-2-15,-15-6-4 16,-19-1 2-16,-11 7-8 15,-7 13 9-15,1 12-12 0,-4 19-15 16,0 12-10 0,1 5-46-16,11 13-81 0,10 6-190 15</inkml:trace>
  <inkml:trace contextRef="#ctx0" brushRef="#br1" timeOffset="200371.8">10329 8654 299 0,'0'0'24'0,"-79"-51"4"0,33 25 66 15,-11 6-13-15,-4 8-13 16,-14 4 10-16,-7 8-16 16,-6 0-14-16,-1 10-17 15,6 14-12-15,6 11 4 16,14 10 8-16,11 11-3 16,13 11-8-16,14 9 9 15,13 5-12-15,12 3-3 16,6 5-3-16,28-3-10 15,20-3 4-15,16-12-4 16,29-12 6-16,29-14-5 16,20-14 1-16,17-15-4 15,2-15 1-15,-6-1-3 0,-16-24-11 16,-22-12-6-16,-24-15 20 16,-17-15 3-16,-18-16-1 15,-16-11 3-15,-18-8-5 16,-30-2-1-16,-14 7-1 15,-54 9-1-15,-44 16 3 16,-43 25 0-16,-45 24-4 16,-37 22-112-16,-15 4-203 15</inkml:trace>
  <inkml:trace contextRef="#ctx0" brushRef="#br1" timeOffset="-208341.99">22417 2735 391 0,'0'0'100'0,"0"0"-23"16,0 0 78-16,0 0-48 16,0 0-32-16,0 0-14 15,0 0 1-15,-6-11-11 16,6 11-12-16,0 0-3 15,0 0-3-15,0 0 4 16,0 0 6-16,0-3 0 16,6 0-7-16,16-3-14 15,12-4-8-15,12-1-5 16,4 0-8-16,-1-2 2 16,-5 3-2-16,-3-1-1 15,-5 0 0-15,-5 3 1 16,-7 0 0-16,-9 3-1 0,-8 5 2 15,-4 0-1-15,-3-2 1 16,0 2 0-16,0 0-2 16,0 0 0-16,0-2-4 15,0 2-6-15,0 0-29 16,0 0-46-16,0 0-43 16,0 7-92-16,-10 10-237 15,-10 0 38-15</inkml:trace>
  <inkml:trace contextRef="#ctx0" brushRef="#br1" timeOffset="-207993.61">22551 2926 599 0,'0'0'140'15,"0"0"-28"-15,0 0 18 16,0 0-6-16,0 0-38 15,0 0-25-15,-6 0-14 16,6-5-9-16,6-5-7 16,14-4-29-16,12-2-1 15,7-1 6-15,7 0-6 0,5 0-1 16,-1 3 1 0,-6 1-1-16,-8 4 4 0,-13 3-4 15,-8 2 0-15,-10 2 7 16,-5 1 0-16,0 1 2 15,0 0-1-15,0 0-6 16,0 0-2-16,0 0-2 16,0 0-12-16,0 0-53 15,0 0-50-15,-3 0-143 16,-14-4-535-16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4:30:53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27130 11568 575 0,'0'0'125'16,"0"0"-101"-16,0 0 43 15,0 0 32-15,0 0-30 16,0 0 8-16,0 0-19 15,0 0-23-15,-15-13-10 16,27 13-7-16,12 0 23 16,18 0 2-16,14 0-15 15,14 0-2-15,11 0-16 0,7 0 1 16,-3 3-3 0,-8-1-6-16,-11 2 3 0,-15-3-5 15,-15-1 2 1,-16 0 0-16,-9 0-1 0,-8 0 1 15,-3 0 4-15,0 0 0 16,0 0 2-16,0 0-5 16,-12 0-1-16,-16 0-2 15,-17 0 0-15,-15 2 0 16,-5-1 0-16,-1 0 1 16,3 2 0-16,8 0 0 15,9 0 1-15,7-1-2 16,13 0-1-16,10 0 1 15,10-1 2-15,5-1-2 0,1 1 1 16,0 2-1-16,0-3 0 16,0 0 4-16,1 0-4 15,19 0 0-15,14 0 3 16,17 0-1-16,13-3-2 16,6-1 0-16,-3 2 0 15,-4 1-2-15,-10 1 2 16,-8-1 1-16,-12 1-1 15,-9-2 0-15,-10 1-1 16,-7-1 1-16,-6 0 0 16,-1 2 1-16,0-2-1 15,0 2-2-15,0 0-3 16,-1 0-4-16,-18 0-1 0,-13 0 6 16,-11 0 4-16,-11 4 0 15,4 1 0-15,5-1 0 16,8 3 0-16,8-1-2 15,8 0 2-15,5 2-6 16,4-2-2-16,4 1 3 16,3-3-5-16,0 0-3 15,5-2 3-15,0 1 0 16,0-3 4-16,0 0-7 16,22 0-7-16,19 0 17 15,17 0 3-15,13 0 2 16,1 0-2-16,-6 0 1 0,-11 0-1 15,-13 0 1 1,-14 0-1-16,-7 0 1 0,-12 0 0 16,-5 0-1-16,-4 0 2 15,0 0-1-15,0 0-1 16,0 0 0-16,0 0 0 16,0 0 1-16,0 0-1 15,0 0 0-15,0 0 1 16,0 0-1-16,0 0 0 15,0 0 0-15,0 0-1 16,0 0-1-16,0 0 1 16,0 0 1-16,0 0 0 15,0 0 0-15,0 0 3 0,0 0-3 16,0 0 0-16,0 0 1 16,0 0 0-16,0 0-1 15,0 0 1-15,0 0-1 16,0 0 0-16,0 0 0 15,0 0 0-15,0 0 1 16,0 0-1-16,0 0 1 16,0 0 0-16,0 0 0 15,0 0 2-15,0 0-3 16,0 0 0-16,0 0 2 16,0 0-2-16,0 0 0 15,0 0 1-15,0 0-1 0,0 0 1 16,0 0-1-1,0 0 0-15,0 0 2 0,0 0-2 16,0 0 0-16,0 0 1 16,0 0-1-16,0 0 0 15,0 0-1-15,0 0 1 16,0 0-2-16,0 0 1 16,0 0 0-16,0 0 1 15,0 0-1-15,0 0 0 16,0 0 0-16,0 0 1 15,0 0 0-15,0 0 1 16,0 0-1-16,0 0 0 16,-1 0 0-16,-4 0-1 15,-10 0-42-15,-16 0-189 0,-15 0-631 16</inkml:trace>
  <inkml:trace contextRef="#ctx0" brushRef="#br0" timeOffset="1356.18">22543 8681 722 0,'0'0'89'0,"0"0"-70"16,0 0 78-16,0 0 33 16,0 0-43-16,0 0-23 15,0 0-8-15,102 0-24 16,-33 0-6-16,12-2-6 15,7 2-5-15,5 0-6 16,2 0 0-16,1 2 9 16,-5 7 7-16,-8-3-20 15,-17 0-3-15,-17-1-2 16,-16-1-1-16,-15-2 1 16,-6 0 7-16,-9-2 2 15,-3 0 13-15,0 0 6 16,0 0-1-16,0 0-19 0,0 0-8 15,0 0-10 1,-8 0-63-16,-22 0-109 0,-20 0-346 16</inkml:trace>
  <inkml:trace contextRef="#ctx0" brushRef="#br0" timeOffset="2690.95">15909 6215 253 0,'0'0'129'15,"0"0"-117"-15,0 0 60 0,0 0 81 16,0 0-42-16,0 0 1 16,-3-3-25-16,7 3-46 15,16 0 3-15,8 0 3 16,12 0-8-16,11 0-10 16,8 0-12-16,4 0-5 15,3 0-4-15,0 0-8 16,-7 0 0-16,-4 1 4 15,-11-1-4-15,-11 0 0 16,-10 0 1-16,-5 0 1 16,-10 0 8-16,-2 0 12 15,-5 0 5-15,-1 0-1 0,0 0-7 16,0 0-4-16,0 0-6 16,0 0-8-16,0 0-1 15,0 0-5-15,-4 0-30 16,-14 0-156-16,-6 0-522 15</inkml:trace>
  <inkml:trace contextRef="#ctx0" brushRef="#br0" timeOffset="9969.84">27517 418 428 0,'0'0'51'15,"0"0"-46"-15,0 0 64 16,0 0 57-16,0 0-22 15,0 0-34-15,0 0-17 16,-7 0-20-16,6 0 17 0,-7 0 8 16,-5 0-19-1,-11-3-23-15,-10 3-15 0,-8 0 7 16,-1 0 3-16,-2 0-5 16,3 8 0-16,2 9 3 15,1 3-4-15,5 1 4 16,6 3-8-16,6-1 3 15,9 0-1-15,10-1-3 16,3-1-2-16,6 0 0 16,17-3 2-16,8-3 3 15,6-4-2-15,9-1 4 16,1-2 1-16,0 0-2 16,-3 3-3-16,-6-2 1 15,-6 1-2-15,-11 0 2 16,-5 1-2-16,-7-1-1 15,-4 2-1-15,-2 1 0 16,-3-1 2-16,0 2 2 0,-9 2 5 16,-14-2 6-16,-8 0 6 15,-9-2 2-15,-8-2 3 16,-1-4 0-16,-2-3-3 16,8-3-7-16,4 0 0 15,12 0-3-15,6-9-10 16,9-3-2-16,9-4-24 15,3 0-42-15,11 2-43 16,18-3-118-16,12 3-335 16</inkml:trace>
  <inkml:trace contextRef="#ctx0" brushRef="#br0" timeOffset="10415.62">27682 807 741 0,'0'0'107'16,"0"0"-105"-16,0 0 79 15,0 0 22-15,0 0-48 0,0 0-25 16,0 0-25-1,7 0-2-15,20 0 4 0,8 1 2 16,2 2-2-16,-3 3-6 16,-10-1 1-16,-8 3-2 15,-8-2-1-15,-8 4-2 16,0 4 3-16,-8 6 2 16,-17 0 21-16,-6 3 5 15,-2-3-11-15,-2 1 9 16,7-4-9-16,9-2 5 15,8-1-10-15,8-2 0 16,3-4-4-16,2-1-1 16,22-4 0-16,11-3 4 15,15 0-2-15,8 0-5 16,3-12-4-16,-1-3-29 16,-5-3-47-16,-6-4-80 0,-4-6-345 15</inkml:trace>
  <inkml:trace contextRef="#ctx0" brushRef="#br0" timeOffset="11068.97">29044 416 620 0,'0'0'128'0,"0"0"-88"0,0 0 106 16,0 0-66-16,0 0-25 16,-105-32-23-16,74 32-19 15,-2 4-6-15,-1 13-7 16,3 2 3-16,1 4-3 15,6 3 0-15,7 0-2 16,7-2-3-16,9-1-9 16,1-2-3-16,1-3 8 15,18-1 0-15,4-4 7 16,3-2 2-16,1-2 0 16,1-2 3-16,-3 0 1 15,-4 3 6-15,-6 0-8 16,-4 1 2-16,-5 0 0 15,-4 5-2-15,-2-1 1 0,0 4 8 16,-14 0 1-16,-10-1 12 16,-7 1-17-16,-8-3 10 15,-5-4 3-15,-1-3-8 16,-1-5-1-16,4-3-7 16,9-1-4-16,9 0 0 15,13 0-7-15,11-5-29 16,4-10-83-16,25-2-287 15</inkml:trace>
  <inkml:trace contextRef="#ctx0" brushRef="#br0" timeOffset="11635.62">29211 773 452 0,'0'0'365'0,"0"0"-345"16,0 0 82-16,0 0 29 16,0 0-54-16,0 0-25 15,-11 0-15-15,10 3-23 16,-5 16-14-16,-1 8 13 15,-2 11 28-15,-1 2-22 16,4 0-10-16,1 5 5 16,2-3-12-16,3-4-2 15,0-1-21-15,0-5-60 16,14-8-118-16,7-10-326 16</inkml:trace>
  <inkml:trace contextRef="#ctx0" brushRef="#br0" timeOffset="12225.42">30528 288 847 0,'0'0'54'0,"0"0"-53"15,0 0 28-15,0 0 20 16,0 0-36-16,-103-19-13 15,66 42-1-15,-4 9 0 16,3 8-1-16,5 4 1 16,6-4-6-16,12-1-7 15,7-9-24-15,8-5-37 16,0-4 30-16,11-6 29 16,8-2 15-16,2-3 1 15,5-1 8-15,-3-3 7 16,1 1-1-16,-2 0-9 15,-2 3 5-15,-1-1 8 16,-3 5-7-16,-5 1-3 0,0 5 1 16,-5-1 6-16,-5 3-3 15,-1 3-7-15,0-1 9 16,-7 1 0-16,-15-4-6 16,-3-4 11-16,-9-5 1 15,0-8 3-15,0-2 3 16,-2-2-16-16,4 0-2 15,7-9-3-15,12-10-5 16,13-7-25-16,10-1-122 16,31-1-288-16</inkml:trace>
  <inkml:trace contextRef="#ctx0" brushRef="#br0" timeOffset="12540.88">30840 691 482 0,'0'0'486'0,"0"0"-482"15,0 0-3-15,-81 27 35 16,54-4 37-16,9 4-27 16,7 0-10-16,11 0-23 15,4-4-10-15,23-3-3 16,17-8-4-16,8-5 4 15,3-7-12-15,-8 0 10 16,-11-4 3-16,-12-13-1 0,-12-5 8 16,-11-5-8-16,-1 1 2 15,-9-1 12-15,-24 5-14 16,-20 7-4-16,-17 6-21 16,-15 9-53-16,-5 0-158 15,7 0-552-15</inkml:trace>
  <inkml:trace contextRef="#ctx0" brushRef="#br0" timeOffset="13889.93">27476 1884 362 0,'0'0'38'16,"0"0"-18"-16,0 0 99 16,0 0 37-16,0 0-35 15,0 0-31-15,-4-3-27 16,4 3-27-16,0 14 2 15,1 11 54-15,-1 9-26 16,0 12-10-16,0 5 0 16,0 7 1-16,-4 2-12 0,-1 3-11 15,5-1 3 1,0-1-4-16,0-3-7 0,0-4-9 16,6-8-7-1,0-8 0-15,-1-11-3 0,-4-13 12 16,-1-8-11-16,0-5-2 15,0-1 0-15,0 0 3 16,0 0-9-16,0-7-3 16,-3-7-32-16,-6-5-79 15,6-6-44-15,3-3-105 16,9-5-540-16</inkml:trace>
  <inkml:trace contextRef="#ctx0" brushRef="#br0" timeOffset="14375.58">28780 1980 874 0,'0'0'68'0,"0"0"-54"16,0 0 78-16,0 0-10 16,0 0-39-16,-82 17-10 15,51 13 4-15,1 11-1 16,8 6-7-16,8 2-2 15,12-3-2-15,2-5-19 16,24-7 0-16,25-11-4 16,18-7-2-16,13-12-2 15,2-4-14-15,-12-2-12 16,-15-19 10-16,-18-8 18 16,-16-5 4-16,-13-7 0 15,-8-5 4-15,-9-3 6 0,-18 3-5 16,-6 8-2-16,-5 9 5 15,0 12-12 1,-4 7-1-16,6 3-30 16,8 7-42-16,16 0-50 0,12 4-165 15,0 6-479-15</inkml:trace>
  <inkml:trace contextRef="#ctx0" brushRef="#br0" timeOffset="14830.71">30095 1751 950 0,'0'0'62'15,"0"0"-43"-15,0 0 115 16,0 0-39-16,0 0-26 16,0 0-8-16,-34-38-15 15,33 54-44-15,-1 15 4 16,2 18 20-16,0 9 17 16,0 3-7-16,0 4-4 0,0-1-19 15,0 0-6 1,5-1 4-16,2-5-2 15,2-6-2-15,0-7 2 16,0-7 0-16,1-9 7 16,-4-4-6-16,-1-11 3 0,-2-6-3 15,-3-5 1-15,0-1 5 16,0-2 1-16,0 0-6 16,0 0-4-16,0 0-3 15,0 0-4-15,0 0-10 16,0-6-45-16,0-5-110 15,0-7-113-15,-2-5-896 16</inkml:trace>
  <inkml:trace contextRef="#ctx0" brushRef="#br0" timeOffset="15645.07">30902 2076 746 0,'0'0'79'0,"0"0"-33"15,0 0 77-15,0 0-37 16,0 0-17-16,0 0-13 16,2-9-23-16,29 9-8 15,18 9 9-15,9-3-4 16,5 1-29-16,-3-2 0 15,-9-1 0-15,-8-1-1 16,-14-2 0-16,-9 1 0 16,-10-2-8-16,-7 0-21 15,-3 0-22-15,0 0-54 0,0-8-123 16,-11-7-594 0</inkml:trace>
  <inkml:trace contextRef="#ctx0" brushRef="#br0" timeOffset="15966.29">31148 1997 832 0,'0'0'93'16,"0"0"-93"-16,0 0-8 0,0 0 8 15,0 0 12-15,115 3 4 16,-70 11-6-16,4 6-8 16,-7-1-2-16,-3 2 3 15,-14-3-5-15,-10 1 2 16,-15 2 0-16,0 2 19 16,-28 6 42-16,-11 5-10 15,-10 2-35-15,-9 1-5 16,-4 3-11-16,-2-1-4 15,3 0-119-15,7-9-310 16</inkml:trace>
  <inkml:trace contextRef="#ctx0" brushRef="#br0" timeOffset="27263.36">32262 1569 879 0,'0'0'90'0,"0"0"-39"0,0 0 45 16,0 0-30-16,0 0-13 15,0 0 6-15,0 0-7 16,7-55-34-16,-3 81-17 15,5 18 2-15,4 11 33 16,-2 11-20-16,4 6-13 16,0-1-2-16,1 1 1 15,1-5-2-15,-1-10-3 16,-1-9 1-16,-2-9-2 16,-5-13-7-16,-5-9 0 15,-3-10-7-15,0-6 10 0,0-1 6 16,-20 0 2-1,-14-11 9-15,-11-1-7 0,-8 1 8 16,2 5 9-16,8 6-5 16,10 0 9-16,9 9-19 15,10 11-4-15,7 5 0 16,4 3 0-16,3-3 1 16,7-1-1-16,18-6 1 15,11-4 1-15,6-8-2 16,6-6-7-16,-3 0-6 15,-6-9-3-15,-8-12 10 16,-9-6 6-16,-10-10 0 16,-7-4 2-16,-5-3-4 15,0 4 7-15,-6 7-2 16,-3 8 16-16,1 10 4 0,4 8 0 16,2 4-5-16,2 3-3 15,0 0-15-15,0 17-13 16,0 14 13-16,0 10 2 15,0 6 7-15,2 1-9 16,5 0 0-16,2-4 0 16,2-3-34-16,1-7-60 15,4-2-41-15,4-8-125 16,3-12-398-16</inkml:trace>
  <inkml:trace contextRef="#ctx0" brushRef="#br0" timeOffset="27888.24">32791 2036 795 0,'0'0'190'16,"0"0"-184"-16,0 0 47 16,0 0 14-16,0 0-53 15,-100 6-4-15,70 14 11 16,3 7-9-16,2 5-12 0,2 6 1 16,5-1-2-16,8 1-1 15,4-6-8-15,6-8-10 16,0-6 11-16,19-7 7 15,5-4 2-15,4-5 3 16,2-2 6-16,2 0-9 16,-4 0-2-16,-5 0 2 15,-4 2-2-15,-3 4 1 16,-5 4 0-16,-4 4-1 16,-4 1 2-16,-3 2 4 15,0 5 6-15,-3 2 10 16,-14 2-11-16,-5 0 11 15,-6 4 3-15,-6-5-11 16,-5-3 1-16,-4-7-1 16,-2-10-8-16,-1-5-3 0,2-6-1 15,6-24-68-15,9-13-108 16,16-14-387-16</inkml:trace>
  <inkml:trace contextRef="#ctx0" brushRef="#br0" timeOffset="35750.75">16751 5912 447 0,'0'0'445'15,"0"0"-426"-15,0 0 39 16,0 0 44-16,0 0-28 16,0 0-21-16,0 0-6 15,0 0-15-15,44-12-17 16,-20 12-10-16,1 0-4 15,3 0 0-15,2 0-1 16,1 0-12-16,-1 0-43 16,-4 3-87-16,-11-3-246 15,-8 2-290-15</inkml:trace>
  <inkml:trace contextRef="#ctx0" brushRef="#br0" timeOffset="35944.53">16810 6128 850 0,'0'0'256'16,"0"0"-253"-16,0 0-1 0,0 0 64 16,0 0-36-16,0 0-23 15,70-4-7 1,-21-2-53-16,0 1-201 0,-7-4-423 15</inkml:trace>
  <inkml:trace contextRef="#ctx0" brushRef="#br0" timeOffset="38274.94">17359 5675 364 0,'0'0'50'0,"0"0"3"0,0 0 124 16,0 0-10-16,0 0-38 15,0 0-24-15,9-19-28 16,-9 19-29-16,0 0-23 16,0 0-4-16,0 7 9 15,0 8 22-15,0 3-8 16,0 7-8-16,0 8-4 15,0 7 4-15,0 4-3 16,0 1-1-16,0 0 0 16,3-6 0-16,-3-2-12 15,0-5-5-15,0-8-1 16,0-2 3-16,0-5-1 16,0-3 0-16,0-3-3 15,0-4-5-15,0-5 1 0,0 0-4 16,0-2 3-16,0 2 4 15,0-1-4-15,0-1 1 16,0 2-5-16,0-2 1 16,0 0 1-16,0 0-6 15,0 0-9-15,0 0-60 16,-6-3-129-16,-5-14-143 16</inkml:trace>
  <inkml:trace contextRef="#ctx0" brushRef="#br0" timeOffset="39153.75">16943 8989 655 0,'0'0'197'0,"0"0"-189"0,0 0 78 16,0 0 25-16,0 0-29 16,0 0 9-16,0 0-29 15,4 11-23-15,8-4 0 16,0 1 22-16,2-1-27 15,2-1-17-15,0 0-2 16,2-4-1-16,3 1-12 16,2-3-2-16,2 0-15 15,0 0-30-15,0 0-38 16,-2 0-60 0,-8 0-149-16,-8 0-316 0</inkml:trace>
  <inkml:trace contextRef="#ctx0" brushRef="#br0" timeOffset="39403.35">16892 9220 486 0,'0'0'506'15,"0"0"-491"-15,0 0 71 16,0 0 35-16,0 0-55 15,0 0-11-15,44 0-2 16,-20 0-27-16,-3 3-18 16,0 1-8-16,0-1-2 15,3-3-32-15,5 0-58 16,7 0-64-16,5-7-368 0</inkml:trace>
  <inkml:trace contextRef="#ctx0" brushRef="#br0" timeOffset="39673.44">17476 8947 1059 0,'0'0'83'0,"0"0"-78"15,0 0 80-15,0 0-25 0,0 0-29 16,0 0 34-16,-8 63 16 16,8-25-37-16,4 4-11 15,0 2-14-15,-2 1-6 16,-2 0-13-16,0 0-3 16,-6-3-46-16,-10 0-96 15,2-9-131-15</inkml:trace>
  <inkml:trace contextRef="#ctx0" brushRef="#br0" timeOffset="40358.26">17084 12355 885 0,'0'0'101'0,"0"0"-73"16,0 0 80-16,0 0-29 15,0 0-35-15,0 0-22 16,78-11-12-16,-29 6-10 15,3 3-8-15,-4 2-26 0,-2-1-80 16,-7 0-174 0,-9-2-415-16</inkml:trace>
  <inkml:trace contextRef="#ctx0" brushRef="#br0" timeOffset="40551.11">17147 12530 974 0,'0'0'103'0,"0"0"-100"15,0 0 32-15,0 0 17 16,0 0-38-16,0 0-2 16,58 0-8-16,-7 0-4 0,10 0-119 15,3 0-267-15</inkml:trace>
  <inkml:trace contextRef="#ctx0" brushRef="#br0" timeOffset="40801.57">17703 12250 841 0,'0'0'144'15,"0"0"-110"-15,0 0 105 16,0 0-67-16,0 0-42 0,0 0-6 16,-12 21 35-16,8 13-1 15,-2 7-29-15,0 2-20 16,-2 4-8-16,1-1-1 16,-3 2-22-16,5 3-64 15,5 2-148-15,0-4-602 16</inkml:trace>
  <inkml:trace contextRef="#ctx0" brushRef="#br0" timeOffset="41625.51">16848 15371 433 0,'0'0'259'0,"0"0"-155"15,0 0 57-15,0 0-49 16,0 0-41-16,0 0 1 16,5 0-5-16,0 0-32 15,8 0-12-15,10 0-12 16,13 0-11-16,8-5-7 15,9 0-67-15,-2 1-75 16,-6 1-256-16,-11 3-291 16</inkml:trace>
  <inkml:trace contextRef="#ctx0" brushRef="#br0" timeOffset="41777.6">17010 15465 544 0,'0'0'321'15,"0"0"-291"-15,0 0 51 16,0 0 45-16,0 0-72 16,0 0-21-16,-32 5-27 15,69-5-6-15,16-6-65 16,11-8-155-16,3-3-390 16</inkml:trace>
  <inkml:trace contextRef="#ctx0" brushRef="#br0" timeOffset="41969.37">17527 15236 1081 0,'0'0'75'0,"0"0"1"16,0 0 22-16,0 0-66 15,0 0-17-15,0 0 50 16,-39 114-49-16,26-57-16 15,0 11-8-15,4 9-72 16,6 8-104-16,3 3-131 16</inkml:trace>
  <inkml:trace contextRef="#ctx0" brushRef="#br0" timeOffset="45292.69">14398 3384 476 0,'0'0'164'0,"0"0"-105"0,0 0 39 16,0 0-16 0,0 0-26-16,0 0-21 0,-11-17 10 15,8 17-8 1,-7 4-30-16,-6 17 0 0,-7 9 20 15,2 7 9-15,2 4-22 16,3-4 18-16,7-3-11 16,6-4-10-16,3-6-1 15,0-7-2-15,3-4-8 16,16-4 1-16,9-6 0 16,8-3 0-16,4 0 4 15,-2-18-3-15,-7-7 1 16,-9-10 0-16,-14-4 3 15,-2-5-3-15,-6-3-3 16,-8 4 4-16,-10 8-3 0,-5 9 2 16,-4 9 2-16,-2 4-3 15,0 11-2-15,-3 2-8 16,7 0-2-16,4 10-32 16,5 12-55-16,3 3-108 15,3 3-322-15</inkml:trace>
  <inkml:trace contextRef="#ctx0" brushRef="#br0" timeOffset="45941.28">14163 4702 602 0,'0'0'169'0,"0"0"-133"0,0 0 99 16,0 0-17-16,0 0-42 15,0 0-23-15,0-26-14 16,-1 46-25-16,-5 13-12 16,2 9 42-16,1 4 4 15,1 1-20-15,2-2-16 16,0 0-2-16,0-3-8 16,0-4-2-16,0-1-19 15,0-4-32-15,0-5-64 16,-12-8-154-16,-9-9-560 15</inkml:trace>
  <inkml:trace contextRef="#ctx0" brushRef="#br0" timeOffset="46675.36">14304 6777 295 0,'0'0'501'16,"0"0"-490"-16,0 0 46 15,0 0 77-15,0 0-51 16,0 0-24-16,3-30-26 16,-11 50-27-16,-7 10 21 15,-1 8 4-15,5 0-7 0,8 0-17 16,3-2-2 0,6-9 0-16,21-7-5 0,11-12-11 15,5-8-13-15,5-5-15 16,-8-20-7-16,-9-6 15 15,-13-1 25-15,-12-2 4 16,-6 5 3-16,-1 3-1 16,-19 5 8-16,-6 6 2 15,-15 10-4-15,-8 5-5 16,-8 0-1-16,2 20-26 16,9 6-128-16,12 7-287 15</inkml:trace>
  <inkml:trace contextRef="#ctx0" brushRef="#br0" timeOffset="47153.5">14458 8208 821 0,'0'0'88'0,"0"0"-32"15,0 0 54-15,0 0-50 0,0 0-8 16,0 0 21-16,-22 91-42 16,14-52 0-16,0 9-20 15,1 2-11-15,-1 0-1 16,2 0-47-16,5-9-50 16,1-5-225-16</inkml:trace>
  <inkml:trace contextRef="#ctx0" brushRef="#br0" timeOffset="47888.33">14260 10236 685 0,'0'0'11'16,"0"0"48"-1,0 0 37-15,0 0-37 0,0 0 2 16,0 0 8-16,-7-14-31 15,-2 36-32-15,0 11 30 16,-1 4-1-16,1 4-23 16,9-7 1-16,0-5-13 15,9-10-1-15,16-9-6 16,8-10-11-16,4 0-8 16,1-20-6-16,-9-9 19 15,-6-3 13-15,-11-4-2 16,-11 0 1-16,-1 2-1 15,-3 0-3-15,-16 7 4 16,-4 7 1-16,-5 10-2 16,-5 10 2-16,-4 0-4 0,1 13-6 15,2 12-34 1,4 7-115-16,5 0-284 0</inkml:trace>
  <inkml:trace contextRef="#ctx0" brushRef="#br0" timeOffset="48330.34">14322 11059 714 0,'0'0'79'0,"0"0"59"0,0 0-9 16,0 0-71-16,0 0-22 15,0 0-1-15,-3 45 32 16,-6-12-32-16,4 9-20 16,2 1-2-16,0 1-13 15,2 1-1-15,-1-1-24 16,2-2-56-16,0-4-127 15,0-5-320-15</inkml:trace>
  <inkml:trace contextRef="#ctx0" brushRef="#br0" timeOffset="48998.14">14447 13050 803 0,'0'0'138'16,"0"0"-132"-16,0 0 0 15,-80 60 57-15,60-36-19 16,8-1-23-16,9-8 4 16,3-3-25-16,3-5 0 15,15-7 2-15,9 0 6 16,3-9-8-16,-1-11 2 16,-2-8-2-16,-12-2 11 15,-7-2-6-15,-8 0 3 16,0 4-6-16,-2 6 9 15,-10 8-3-15,-5 9-4 16,-6 5-4-16,-7 0-6 16,0 12-10-16,6 8-74 15,11 6-91-15,10 3-257 0</inkml:trace>
  <inkml:trace contextRef="#ctx0" brushRef="#br0" timeOffset="49518.61">14235 14091 950 0,'0'0'43'15,"0"0"34"-15,0 0 4 16,0 0-46-16,0 0 31 15,0 91 14-15,0-47-50 16,0 2-18-16,0 7-2 16,0 2-8-16,0-2-2 15,0-3-15-15,0-7-48 16,0-8-164-16,0-9-723 16</inkml:trace>
  <inkml:trace contextRef="#ctx0" brushRef="#br0" timeOffset="52244.34">13862 14807 151 0,'0'0'135'0,"0"0"-19"16,0 0 2-16,0 0 20 16,0 0-13-16,0 0-19 15,0 0-32-15,6-7-8 16,-4 4-7-16,-1 3-7 15,2-2-6-15,6-3-4 16,8-2-7-16,8-6-10 16,9-3 10-16,10-1-7 15,11-7-10-15,9 0-1 16,6 0-4-16,0 1-3 16,8-1 1-16,-1 4-5 15,-2 1 4-15,-1 1-7 16,-5 0 0-16,-2 1 3 0,0-2-4 15,0 2 6-15,2 0-1 16,0 1-1-16,-1-2-2 16,-1 4-1-16,-3-1-3 15,-4 2 0-15,-3 2 5 16,-5 1-5-16,-1 1 2 16,-1 1-2-16,5-1 0 15,17 1 0-15,15-1 2 16,13 3 8-16,7 0 0 15,-1 1-8-15,-7-1-2 16,-10 1 3-16,-12 0-2 16,-17 1-1-16,-15-1 0 15,-15 1 3-15,-11 1 1 0,-5-2-4 16,-1-2 6-16,0 3-4 16,2-6 0-16,-1 5 2 15,-1 1-2-15,-1-2 2 16,4 4-4-16,-2 0 0 15,8 1-1-15,8-2 1 16,10-1 0-16,12-1 4 16,5 1-4-16,3-2 3 15,-3 2-3-15,2-1 0 16,-2-1 1-16,-5 2-1 16,-10-1 0-16,-9-2-2 0,-9 4 4 15,-8-3-2-15,-1 0 1 16,1-1 2-16,-1-2 4 15,5 1-3-15,-4-1-1 16,0 1-3-16,1 1 0 16,-2 3 0-16,1-1-2 15,-1 2 2-15,1 0 1 16,-2-3 0-16,-2 1-1 16,3-2 1-16,0-1 2 15,1 0-3-15,-2 1 1 16,-1 0-1-16,-3-1 3 15,1 4-3-15,-2 0-1 16,1-2 1-16,2 3 2 16,-1 1 1-16,2-2-2 15,3-1 0-15,0 0 0 0,3 1 1 16,-2-2 0-16,-1-1 1 16,-3 3 2-16,-4-1 0 15,-3 0 5-15,-2 2 6 16,1 0 3-16,1-1-8 15,-2 2-3-15,-1-2 3 16,0 1-5-16,0 2-1 16,3-2 1-16,2 1-3 15,2-2 1-15,2 1-4 16,0-1 4-16,0 1-2 16,-2-1 3-16,-1 3-4 15,-3-1 0-15,-3 0 0 0,-1 2 1 16,-2 0-2-16,0 0-1 15,1 0-1-15,-1 0-4 16,0 0-37-16,0 0-69 16,0 0-51-16,0 0-91 15,-13-8-646-15</inkml:trace>
  <inkml:trace contextRef="#ctx0" brushRef="#br0" timeOffset="53602.77">14130 11478 581 0,'0'0'103'0,"0"0"-55"0,0 0 118 15,0 0-61-15,0 0-24 16,0 0-18-16,23-14-7 16,7-3-13-16,15-5-18 15,10-3-7-15,7 0-2 16,6 0-7-16,2-4 10 16,2 1-6-16,0 0-12 15,-1 1 1-15,3 3-1 16,-1 0 0-16,1-1-1 15,0 4 3-15,-1 0-3 16,-2 3 0-16,1 0 0 16,-1 1 1-16,-2 1 0 0,0 2-1 15,-2 1 4 1,-1 1-5-16,-3 2 2 0,-2 0 0 16,-5 0-1-16,-1 0-1 15,-1-3 1-15,-4-1-2 16,5-1 2-16,3 0-1 15,5 2 1-15,1 2 0 16,-3 5 0-16,-5 0 2 16,-5 1-2-16,-4-3 0 15,-4 3 0-15,-3-3 0 16,4 3 2-16,-3-2-1 16,-1-1-1-16,0-6 1 0,-5 2-1 15,-1-8 4 1,0 3-3-16,-1 0 1 0,-4 1-2 15,-6 3 3-15,-3 1 4 16,-1 1-1-16,5 0 0 16,4 0-5-16,11 1-1 15,9-2 0-15,0 1 0 16,2 1 0-16,-6 0-4 16,-4 4 4-16,-7 0 0 15,-5 3 1-15,-5 0-1 16,-3 1-2-16,1-1 2 15,0-2 0-15,6 0 4 0,1-4-1 16,5 2-2 0,3-1 6-16,-4 1-2 0,-3 3 4 15,-13-1-6-15,-8 5-1 16,-6 0 1-16,-1 0-3 16,5 0-2-16,1 0-1 15,2 0 3-15,4 0 0 16,0 0-6-16,-3 0-10 15,0 0-17-15,-5 0-27 16,-5 0-35-16,0-11-126 16,-15-8-483-16</inkml:trace>
  <inkml:trace contextRef="#ctx0" brushRef="#br0" timeOffset="54925.73">14020 8111 60 0,'0'0'100'0,"0"0"-5"16,0 0 47-16,0 0-5 15,0 0 1-15,0 0 0 16,47 13-46-16,-31-13-16 16,5 0-9-16,3-4-23 15,7-12-6-15,9 0-12 16,10-4-5-16,11-1 0 16,12-3-6-16,5 1-1 15,5 1-1-15,2 1-12 0,3 0 7 16,4 0-2-16,2 1-1 15,5-1 1-15,-2 0 8 16,0-1-7-16,-5 1-3 16,-2 1-4-16,-5 1 0 15,-2 2 4-15,4 3-2 16,-1 1-2-16,-1 1 0 16,-2 1 0-16,-3-2-1 15,-1 4 4-15,-3-4-3 16,-4 1 1-16,-2 3-1 15,-5-1 0-15,0 0 3 0,-4 2 6 16,-5 2-9 0,-5 0 2-16,-8 2 0 0,-5 3-2 15,-5-3 0-15,-1 1 1 16,2 2 1-16,7-2-2 16,4 1 2-16,8-1-1 15,1 2 0-15,-2 0 2 16,-7 1-3-16,-12-3-5 15,-6 3 4-15,-8 0 1 16,-2 0 0-16,-3 0 0 16,0 0 1-16,0 3-1 15,2-3 1-15,1 1 1 0,12-1 4 16,5 1-2 0,8 2 6-16,4-1-8 0,-7 2-2 15,-6-1-1-15,-6 0 0 16,-11-1 1-16,-3 1 2 15,-8-3 0-15,-2 1-1 16,-3-1 0-16,0 0 5 16,0 0 11-16,0 0-4 15,0 0-5-15,0 0-6 16,0 0-2-16,3 0-15 16,7 0-38-16,4-6-70 15,2-10-189-15,1-5-491 16</inkml:trace>
  <inkml:trace contextRef="#ctx0" brushRef="#br0" timeOffset="56430.24">14116 4882 389 0,'0'0'124'0,"0"0"-79"16,0 0 108-16,0 0-44 16,0 0-36-16,0 0-11 15,55-55-36-15,-15 39 6 16,14 1-5-16,12-3-2 15,10 1-5-15,4-3 0 16,1-3-10-16,-3-2 0 16,-3-2-2-16,-1-1-8 15,2 0 1-15,-2-2 5 16,7 3-1-16,1 3-2 16,4 2 3-16,1 4-3 0,-1 4 8 15,-1 3 0-15,-3 5 0 16,-7-2-5-16,-4 1-1 15,-9 1 4-15,-11 0-9 16,-5-1 1-16,-3-3-3 16,6 4 3-16,8-2-1 15,5 3 0-15,4 1 1 16,1-1 0-16,-1 2-1 16,-3-3 1-16,-5 0-1 15,-9-1 1-15,-7 0-1 16,-8-1 2-16,-6 0 6 15,-2 0-8-15,-4 0 0 16,2 4 1-16,-3-1 0 16,4 2 0-16,-1 1-1 0,4 0 3 15,2 2-2-15,3-3 0 16,1 2-1-16,-1-1 2 16,-3 1 1-16,-2 0-3 15,-4 1 0-15,-3-2-1 16,-6 2 1-16,0 0 0 15,-3-3 0-15,0 3 1 16,3 0-1-16,3 0 2 16,4 0-1-16,3-4 1 15,7 3-2-15,4-4 2 16,-1 3 0-16,1 0-1 16,-12 2-1-16,-6 0 0 0,-8-2 0 15,-3 2 0-15,-4-1 3 16,2 1 1-16,0-4-2 15,4 3 2-15,2-2 8 16,1 2-1-16,2-1-5 16,4 1-2-16,1 0-3 15,-1 1 0-15,0 0-1 16,-6 0 0-16,-3 0 0 16,-6-2-2-16,-3 2-15 15,0-2-43-15,0-5-112 16,-14-6-449-16</inkml:trace>
  <inkml:trace contextRef="#ctx0" brushRef="#br0" timeOffset="58583.46">19073 3246 791 0,'0'0'86'16,"0"0"-39"-16,0 0 73 0,0 0-38 16,0 0-22-16,0 0-19 15,0 8-28-15,1 23-11 16,5 12 16-16,3 10 8 15,3 0-22-15,0 1 1 16,1-2-5-16,-2-4 0 16,-3-8-2-16,-3-9-2 15,-4-11-8-15,-1-8 3 16,0-7-2-16,0-2-4 16,-14-3 15-16,-9 0 4 15,-10 0 4-15,-7 0-8 16,0 1 1-16,2 9 7 0,4 4-3 15,6 4 4-15,5 6 1 16,9 1-9-16,8 1 6 16,6 3-7-16,0-5-1 15,16-2 0-15,12-8-2 16,10-3-2-16,2-11-9 16,2 0-1-16,-8-4-5 15,-7-17 20-15,-12-2 4 16,-8-7 1-16,-7-2 0 15,0-4 1-15,-1-5-4 16,-10-2 6-16,1 5-1 16,0 7 1-16,5 9 9 15,4 13-4-15,1 6 2 16,0 3-14-16,0 0-1 16,3 14-12-16,10 14 7 0,5 10 4 15,3 6 1 1,-2 2-9-16,-2-4-24 0,2 0-39 15,2-7-106-15,4-8-272 16</inkml:trace>
  <inkml:trace contextRef="#ctx0" brushRef="#br0" timeOffset="58832.34">19515 3412 296 0,'0'0'822'0,"0"0"-805"0,0 0 11 15,0 0 38-15,0 0-22 16,-17 88 40-16,17-28-21 16,8 5-39-16,7 2-11 15,-1 0-13-15,-5-2-12 16,-6 0-57-16,-3-1-81 15,0-8-212-15</inkml:trace>
  <inkml:trace contextRef="#ctx0" brushRef="#br0" timeOffset="59888.45">18652 6280 801 0,'0'0'51'16,"0"0"-5"-16,0 0 70 15,0 0-48-15,0 0-35 0,0 0 37 16,0 97 1-1,0-49-33-15,0 5-3 0,3 0-17 16,4-2-12 0,2-1-3-16,2-5-1 0,0-9-2 15,0-9-2-15,-2-10-9 16,-2-7-7-16,-5-6-7 16,-2-4 3-16,0 0 22 15,0-7 4-15,-2-10-3 16,-11 0-1-16,-1 2 0 15,-3 5 2-15,0 4 3 16,-2 3-1-16,0 3 1 16,0 0 3-16,0 11 3 15,4 6-5-15,2 4-4 16,7 1 3-16,6 1-4 0,0-3-2 16,18-5 0-1,14-6 0-15,9-7-9 0,6-2-7 16,0-2-7-16,-4-14 0 15,-12-5 8-15,-10-5 16 16,-7-5 0-16,-8-4 7 16,-6-5 0-16,0 1 10 15,-2 3-8-15,-8 9 9 16,1 10 5-16,4 8-3 16,4 6 8-16,1 3-11 15,0 0-15-15,0 9-2 16,0 18 0-16,0 7 7 15,0 11 6-15,0 0-10 16,7 3-3-16,5-4-2 0,2 2-30 16,-1-3-44-16,2-7-33 15,1-9-157-15,1-12-331 16</inkml:trace>
  <inkml:trace contextRef="#ctx0" brushRef="#br0" timeOffset="60364.66">18959 6602 892 0,'0'0'128'16,"0"0"-127"-16,0 0 71 0,0 0-69 15,0 0 14-15,0 0-9 16,78 2 10-16,-42 9-17 15,-7 2-1-15,-9 0-13 16,-10 0-5-16,-8 1-3 16,-2 0 8-16,0 0 2 15,-8 1-10-15,-7-1 6 16,-4 1 6-16,-2-1 9 16,3-2 1-16,0 2 0 15,8-4-1-15,2 2 0 16,8-2-1-16,0-2-5 15,0 1-4-15,15 0 8 16,3-1 2-16,-1 2 1 0,0-1 1 16,-2 1 1-16,-1-2-2 15,-4 1 17-15,-4 1 7 16,-1-3 13-16,-5 4-4 16,0 2 5-16,0 1-3 15,0 4-19-15,-5 3-7 16,-8 4-7-16,-7-3-3 15,-3 2-2-15,-10-2-22 16,-11-1-52-16,-8-4-94 16,-4-5-326-16</inkml:trace>
  <inkml:trace contextRef="#ctx0" brushRef="#br0" timeOffset="61448.83">18794 9789 426 0,'0'0'459'0,"0"0"-424"0,0 0 75 15,0 0-5-15,0 0-57 16,0 0-30-16,0 26-11 16,0 14 61-16,0 10-36 15,6 7-2-15,7 2-8 16,2-3-12-16,4-1-6 15,3-9-4-15,1-8-4 16,1-6-9-16,-5-15-19 16,-8-7-7-16,-5-5 13 15,-6-5-1-15,0 0 23 16,-14-15 4-16,-11 1-10 16,-8 0 10-16,-3 9 0 15,2 4 7-15,1 1 9 0,5 1 4 16,5 15-5-16,6 4-1 15,5 3-4-15,8 2 2 16,4-1-11-16,0-3 1 16,14-6-4-16,14-10 1 15,10-5-3-15,6 0-7 16,-2-12-1-16,-7-10-4 16,-10-4 10-16,-10-4 6 15,-12-3 5-15,-3-1-2 16,0 3 11-16,-8 2-10 15,-2 8 18-15,4 8-4 16,4 8 3-16,2 5-2 0,0 0-16 16,0 0-3-16,0 10-10 15,11 14 10-15,8 7 13 16,2 8-6-16,2 4-7 16,0 6-1-16,0-4-1 15,2-1-38-15,5-7-43 16,3-12-118-16,-1-13-341 15</inkml:trace>
  <inkml:trace contextRef="#ctx0" brushRef="#br0" timeOffset="61868.63">19492 10056 645 0,'0'0'350'0,"0"0"-349"16,0 0 85-16,0 0-10 15,0 0-62-15,0 0 5 16,-74 4 5-16,54 15-10 16,-1 3-14-16,4 4 2 15,1-1-3-15,2-1 1 16,4 1-4-16,7-5 1 15,3-5-9-15,0-7-2 0,10-1 11 16,12-7 3-16,6 2 2 16,5-1-2-1,1 1-1-15,-10-2-4 16,-5 1 8-16,-8 3-3 0,-3 3 4 16,0-1-3-16,-2 5 15 15,-3 1-5-15,0 5 5 16,-3 5-3-16,0 5-4 15,-2 4-3-15,-17 3-6 16,-18 2 0-16,-13-3-8 16,-12-1-27-16,-11-2-71 15,-2-7-151-15,1-6-534 16</inkml:trace>
  <inkml:trace contextRef="#ctx0" brushRef="#br0" timeOffset="62948.44">18424 12958 845 0,'0'0'168'15,"0"0"-167"-15,0 0 4 16,0 0 5-16,0 0 54 16,31 109-2-16,-10-60-13 15,1 2-14-15,4 0-23 16,0-3-9-16,-2-5-3 15,-3-6-1-15,-6-6-3 16,-6-8 1-16,-7-7-10 16,-2-9-4-16,0-2-10 15,-3 0 5-15,-13-5 15 16,-9 5 7-16,-8 0 7 0,-6 4-5 16,-2 1 12-16,4 3 6 15,2 2 10-15,5 3-7 16,7 0 0-16,6 2-10 15,7 0-6-15,8-2-3 16,2-1-3-16,0-3 0 16,20-3-1-16,5-6 1 15,8-5-1-15,4 0-1 16,0-8-12-16,-4-12 5 16,-3-1 5-16,-9-7 3 15,-6-6 1-15,-3-7 1 16,-8-2-1-16,-1 3 1 15,-3 4 0-15,0 12 2 16,0 10 9-16,0 8 6 0,0 6 15 16,0 0-13-16,0 0-21 15,0 12 0-15,0 13 0 16,0 11 14-16,0 8-8 16,0 0-2-16,3 4-4 15,10-2-6-15,4-3-28 16,5 1-48-16,4-8-76 15,0-9-238-15,-3-15-328 16</inkml:trace>
  <inkml:trace contextRef="#ctx0" brushRef="#br0" timeOffset="63305.34">18814 13423 919 0,'0'0'170'0,"0"0"-169"16,0 0 77-16,0 0-31 15,0 0-43-15,0 0 15 16,-14-7-13-16,36 9-5 16,11 8 8-16,3-3 0 15,-2 0-6-15,-7-2 0 16,-11-2-3-16,-8-1 4 15,-7 1-4-15,1 0 4 0,-2 3 1 16,0 6 12-16,0 3 11 16,0 6-13-16,-6 4 9 15,-7 9-4 1,-4 2-2-16,-3 7-8 0,2 6-8 16,-4 2-2-16,3 4-26 15,5 1-79-15,7-6-150 16,2-6-601-16</inkml:trace>
  <inkml:trace contextRef="#ctx0" brushRef="#br0" timeOffset="66413.44">23672 8045 307 0,'0'0'76'0,"0"0"-17"16,0 0 57-16,0 0 27 15,0 0-18-15,0 0-22 16,-9-5-6-16,9 5-14 15,0 0-28-15,0 0-13 16,0 0-8-16,12 9 20 16,9 0-13-16,7-3-16 15,10-2-8-15,5-2-8 16,5-2-9-16,-5 0-3 16,-1 0-38-16,-12 0-56 15,-12 0-96-15,-18 0-239 0</inkml:trace>
  <inkml:trace contextRef="#ctx0" brushRef="#br0" timeOffset="66633.42">23708 8378 1053 0,'0'0'47'0,"0"0"-36"0,0 0 90 15,0 0-18-15,0 0-37 16,0 0-44-16,69-31-2 16,-15 16-55-16,8 3-80 15,2-5-181-15,-10 4-448 16</inkml:trace>
  <inkml:trace contextRef="#ctx0" brushRef="#br0" timeOffset="67169.52">24257 8008 125 0,'0'0'733'16,"0"0"-679"-16,0 0-11 0,0 0 67 15,0 0-28-15,-92 42-10 16,62-7-10-16,5 6-17 16,8 1-21-16,12-3-3 15,5-3-11 1,5-3-7-16,23-6-2 0,11-7-1 16,15-8-1-16,8-9-20 15,6-3-4-15,-3-6-10 16,-10-15 2-16,-16-5 26 15,-16-6 7-15,-17-6 1 16,-6-6 6-16,-8-3-5 16,-20 5 7-16,-8 6-4 15,-6 12 5-15,-1 11 4 16,0 10-14-16,-5 3-9 0,2 0 3 16,3 20-21-1,5 8-84-15,7 0-164 0</inkml:trace>
  <inkml:trace contextRef="#ctx0" brushRef="#br0" timeOffset="68068.42">23519 13687 743 0,'0'0'149'0,"0"0"-129"16,0 0 21-16,0 0 32 16,0 0-9-16,0 0 4 15,0 0-13-15,19 0-24 16,8 0-11-16,9 0-1 16,10 0-16-16,3 0-3 15,-2 0-15-15,-3 0-46 16,-5 0-110-16,-11 0-255 15</inkml:trace>
  <inkml:trace contextRef="#ctx0" brushRef="#br0" timeOffset="68272.38">23552 13955 969 0,'0'0'65'15,"0"0"-62"-15,0 0 65 16,0 0-19-16,0 0-29 16,88-14-15-16,-29 4-5 15,8 3-113-15,-1-6-212 16,-9-3-244-16</inkml:trace>
  <inkml:trace contextRef="#ctx0" brushRef="#br0" timeOffset="68613.62">24237 13609 808 0,'0'0'212'15,"0"0"-201"-15,0 0 24 0,0 0 17 16,0 0 61-1,-72 102-55-15,51-56-13 16,7-1-7-16,10-3-27 0,4-6-8 16,13-7-3-16,27-8-16 15,13-10-8-15,11-11-32 16,0 0-26-16,-6-12 6 16,-16-11 46-16,-18-8 30 15,-17-5 22-15,-7-5 3 16,-14-3-13-16,-18 1-10 15,-8 8 3-15,-8 12-4 16,0 11-1-16,-1 12-8 16,9 0-39-16,5 10-184 15,10 11-424-15</inkml:trace>
  <inkml:trace contextRef="#ctx0" brushRef="#br0" timeOffset="71419.89">20712 11672 69 0,'0'0'230'0,"0"0"-139"16,0 0 26-16,0 0 49 15,0 0-32-15,0 0-19 16,-20-24-23-16,20 24-18 16,0 4-49-16,0 12 0 15,12 5 46-15,9-2-34 16,7-4 4-16,10-3 2 16,11-7-5-16,8-2-2 15,11-2-9-15,1 1-9 16,-3 0-6-16,-8 5-4 15,-11 2-1-15,-9 2-4 0,-7 2-2 16,-4 1 5 0,0 0-3-16,2-1 1 0,7-2 4 15,9-1 2-15,10 0 0 16,6-6 5-16,2 1-10 16,-2 5-1-16,-6 0-4 15,-7 2 0-15,-8 3 0 16,-2-1 0-16,-7-2 2 15,-3 1-2-15,2-4 0 16,-3 2-1-16,1-3 1 16,2-1-1-16,1 0 1 15,4-4 0-15,2 0 1 16,1-1 0-16,0-2 0 16,1 0-1-16,-3 0 0 15,-3 2 0-15,-3-1 0 0,-2 2 0 16,3-2 0-16,2 1 0 15,3-2 0-15,2 0 3 16,4 0-3-16,4 0 2 16,1 0 1-16,0 0-3 15,-3 0 1-15,-7 0-1 16,-3 0 1-16,-10 0-1 16,-1 0 0-16,-1 0 0 15,2 0 1-15,-2 0-1 16,7 0 3-16,-1 0-1 15,6 0 6-15,3-2-1 16,2 2-1-16,2 0-3 0,-6 0-2 16,-2 0 0-16,-6 0 2 15,-5 0-1-15,-2 0-2 16,-4 0 6-16,3 0-4 16,0 0 5-16,1 0 0 15,4 0-5-15,3 0 2 16,1 0-4-16,4 0 2 15,-1 0-2-15,-1 7 0 16,-2 0-1-16,-5-1 0 16,-4-1 1-16,0-3 1 15,-1 0 1-15,0-2-1 16,-1 0 2-16,-4 0-3 16,-2 0 1-16,-4 0 1 0,-1 0-1 15,-2 0 2-15,-2 0-3 16,-1 0 0-16,2 0 4 15,2 0-1-15,1 0 0 16,4 0 0-16,-2 0 0 16,-1 0-3-16,-1 0 0 15,-4 0 0-15,0 0 0 16,-2 0-4-16,0 0-3 16,0 0-46-16,0 0-75 15,-13 0-75-15,-12 0-227 0</inkml:trace>
  <inkml:trace contextRef="#ctx0" brushRef="#br0" timeOffset="73154.33">21026 5402 329 0,'0'0'322'0,"0"0"-275"15,0 0 30-15,0 0 43 16,0 0-27-16,0 0-7 16,2 0-42-16,11 2-24 15,13 6 15-15,11 4-1 16,8 2-12-16,7 1-7 16,3-1 2-16,3 1 2 15,-1 2-9-15,-2 0 0 16,2 1 4-16,-1 2-14 15,1-3 7-15,2 1 3 16,-1-4-7-16,1 0 0 0,1-2 0 16,1 0-1-1,2 1-1-15,-2-1-1 0,-3 1 0 16,-9 0-1-16,-5-1 1 16,-4 1 0-16,-3-1 0 15,-1-3 0-15,1 0 4 16,5-2 3-16,1 1-1 15,5-2-2-15,1 3 0 16,0-1-4-16,-1 1 2 16,-5-2 0-16,-7 1-2 15,-6-1 0-15,-6 0-1 16,-6-2 2-16,0 0 1 16,1 1-2-16,4-3 0 0,11 0 1 15,9 5 1-15,3-4 3 16,2 1-4-16,-8 4-2 15,-5-3 2-15,-7 1-1 16,-1 0 0-16,-6-1 0 16,-4-3 0-16,-3 0-2 15,0 1 2-15,2-3 2 16,4 1 2-16,10 0-2 16,6 0-1-16,3 1-1 15,0 0 0-15,-9 2 0 16,-9-2 0-16,-11-2 0 15,-7 1 0-15,0-2-1 0,-3 0 1 16,0 1 0-16,1-1 2 16,4 0 1-16,2 0 9 15,2 0 13-15,3 2-7 16,-3-2-12-16,-1 2 0 16,-2-1-5-16,-4 1 3 15,0-2-3-15,-2 0-1 16,0 0 1-16,0 0-1 15,0 0-1-15,0 0 1 16,0 2 0-16,0-2-1 16,0 0 1-16,0 0-1 15,0 0-1-15,0 0-9 16,0 1-23-16,-13 2-48 16,-25-3-62-16,-23 0-131 0</inkml:trace>
  <inkml:trace contextRef="#ctx0" brushRef="#br0" timeOffset="75808.74">25228 4796 1063 0,'0'0'64'0,"0"0"-52"16,0 0 24-16,0 0 0 15,0 0-17-15,0 0-2 16,0 0 26-16,3 88-5 16,10-42-18-16,3 3-10 15,3 1-8-15,-3-4-1 16,1-5-1-16,-5-7 0 16,-5-7-2-16,-3-8-14 15,-4-7 6-15,0-7-3 16,0-2-2-16,0-3 11 0,-5 0 4 15,-15 0 4-15,-11 2 0 16,-9 1-3-16,-2 3 3 16,0 4 5-16,5 0 1 15,7 6 2-15,9 1-7 16,8 2 3-16,7 0-8 16,6 1-1-16,0 1 1 15,0-2 3-15,17 0-2 16,5-4-1-16,6-3-2 15,9-5-1-15,2-5-7 0,1-2-4 16,-2 0-2 0,-4-8 6-16,-9-8 9 0,-5-4 1 15,-7-8 8-15,-4-4-8 16,-6-6 1-16,-3 1 1 16,0 3 10-16,0 5-1 15,-3 8 7-15,-3 6 0 16,2 8 8-16,2 2-7 15,2 5 6-15,0 0-7 16,0 0-1-16,0 0-11 16,0 0-6-16,0 14-6 15,0 13 6-15,10 10 9 16,-2 5-2-16,-1 2-2 16,4 1-5-16,-1-2-1 0,4 1-13 15,7-1-55-15,4-8-77 16,5-7-159-1</inkml:trace>
  <inkml:trace contextRef="#ctx0" brushRef="#br0" timeOffset="76095.7">25694 4986 1111 0,'0'0'116'0,"0"0"-115"16,0 0 24-16,0 0 31 15,0 0 58-15,-11 115-39 16,11-63-9-16,3 5-19 16,0-1-17-16,0-2-13 15,0-1-13-15,1-5 1 16,-1-2-5-16,3-4-11 15,2-3-63-15,5-3-88 16,-1-10-112-16,-6-10-719 16</inkml:trace>
  <inkml:trace contextRef="#ctx0" brushRef="#br0" timeOffset="77429.5">25161 9149 874 0,'0'0'75'16,"0"0"-32"-16,0 0 45 16,0 0-49-16,0 0-26 15,0 0 49-15,14 115-21 16,-7-62-9-16,0 3-11 16,2 2-4-16,5-3-1 15,-1-1-15-15,1-6 0 0,2-7-1 16,-4-10-6-1,-3-11 0-15,-5-9-7 0,-4-5 5 16,0-6 3-16,0 0 5 16,-11 0 1-16,-14 0 10 15,-6-4-10-15,-6 2 7 16,1 2 13-16,2 0-8 16,3 5-2-16,5 11-1 15,8 3 0-15,7 2 0 16,6-1-6-16,5-1-4 15,0 0-1-15,18-7 1 16,7-2-1-16,12-7-4 16,4-3-12-16,-2 0 4 0,-5 0-7 15,-9-14 15-15,-7-3 5 16,-7-5 9-16,-7-8-7 16,-2-8 9-16,-2-3-9 15,0 2-1-15,0 7 11 16,4 11 9-16,-1 11-2 15,0 7-7-15,-2 3 8 16,4 0-16-16,1 5-2 16,6 19-1-16,1 11 15 15,1 6 9-15,-1 4-23 16,-1-1-1-16,0 0-1 16,0-6-2-16,6-1-22 15,0-6-43-15,4-7-57 16,6-9-125-16,1-15-286 0</inkml:trace>
  <inkml:trace contextRef="#ctx0" brushRef="#br0" timeOffset="77852.58">25722 9614 734 0,'0'0'173'16,"0"0"-91"-16,0 0 78 15,0 0-85-15,0 0-53 0,0 0-11 16,-60-4 2-16,41 28-9 16,-5 3-2-16,6 5-2 15,5 1-3-15,2-2-3 16,5 1-1-16,5-6-14 16,1-3-11-16,0-5-1 15,9-2 10-15,6-5 9 16,5-2 7-16,3-3-4 15,-1 1 1-15,4-1 6 16,-6 2 2-16,-1 0 2 16,-3 4 1-16,-4 0 1 15,-5 4 11-15,-2 2 2 16,-5 3 7-16,0-1-3 16,0 7 0-16,-20 1-4 15,-5 1 7-15,-9 1-22 16,-7-2 2-16,-8-3-2 15,-6-3-21-15,0-10-19 0,1-4-75 16,3-8-100-16,14-4-589 16</inkml:trace>
  <inkml:trace contextRef="#ctx0" brushRef="#br0" timeOffset="80594.17">28118 10933 980 0,'0'0'106'0,"0"0"-92"16,0 0 16-16,0 0 21 16,0 0-9-16,0 0-4 15,0 0 20-15,111 28-32 16,-42-21-26-16,10-3-37 15,2 1-73-15,-7-4-140 16,-17 2-283-16</inkml:trace>
  <inkml:trace contextRef="#ctx0" brushRef="#br0" timeOffset="80751.41">28353 11168 544 0,'0'0'512'0,"0"0"-501"0,0 0 10 16,0 0 78-16,0 0-41 16,0 0-49-16,135-25-9 15,-46 9-53-15,8 1-175 16,-6-7-321-16</inkml:trace>
  <inkml:trace contextRef="#ctx0" brushRef="#br0" timeOffset="81304.34">29076 10667 142 0,'0'0'397'0,"0"0"-321"15,0 0 169-15,0 0-49 16,0 0-69-16,0 0-37 16,5-10-6-16,-5 10-21 15,0 0-19-15,0 3-15 16,0 18-9-16,0 6 47 15,0 12-24-15,3 3-11 16,2 8-4-16,1 3-1 16,1 7-13-16,2 2-1 15,-3 0-6-15,0 1 3 16,-2-5-5-16,-2-7-1 16,-2-7 1-16,0-11-1 15,1-8 4-15,-1-11-2 16,0-6-4-16,0-7 4 0,0-1-5 15,2 0 1-15,-2 0 7 16,0 0-5-16,0 2-4 16,0-2-2-16,0 0-19 15,0 0-8-15,0 0-23 16,0 0-40-16,0 0-47 16,0-11-47-16,0-11-154 15</inkml:trace>
  <inkml:trace contextRef="#ctx0" brushRef="#br0" timeOffset="83504.14">25901 8886 62 0,'0'0'82'0,"0"0"32"16,0 0-20-16,0 0-4 15,0 0-5-15,0 0 22 16,-8-5 19-16,8 5-7 0,0 0-21 15,0 0-4 1,-1 0-12-16,-1 0-10 0,1 0-10 16,1-1 0-1,0 1-11-15,0 0-5 0,0 0-13 16,0 0-9-16,0-2-4 16,0 2-1-16,0-3-4 15,9 0-1-15,12-5-1 16,7 1-1-16,5-3-5 15,6-1 1-15,4-1 1 16,5-1 0-16,5-4 3 16,4 1 0-16,-2 1-7 15,-1 0-1-15,-3 2 3 16,-2 2-5-16,-4 2 0 16,-1 1 6-16,0-1-4 15,3 1 2-15,1-3-2 16,4 0 0-16,3-1 3 0,4-1 0 15,2 2-2 1,1 1-1-16,-4 1-4 16,-3 2 0-16,-6 2 0 0,-6-3 0 15,-1 3 1-15,-7-4 1 16,1 1-1-16,0-3 1 16,3-4 3-16,1-2 5 15,2 0-6-15,1 1-2 16,-3 0 2-16,-2 2-4 15,-1 2 3-15,-3 1-1 0,-4 1-1 16,-2 3 2 0,-4-1 1-16,2 1-3 0,-1-1 6 15,6-2-4-15,4 0 0 16,5 0 3-16,2-1-6 16,0 1 1-16,-2-2 2 15,-8 5-1-15,-5 0 1 16,-6 3-2-16,0 0 0 15,-3 0 2-15,0 1-3 16,3-1 3-16,1-1-2 16,2 1-1-16,6 0 3 15,12-3-1-15,1 0 0 16,4 0 0-16,-5 1-2 0,-7 2 0 16,-8 2 1-1,-8-1-2-15,-4 0 2 0,-2 3-1 16,-5-1 1-1,1 0 2-15,-2-2-3 0,5-1 4 16,2-1-2-16,2 0-2 16,2-1 6-16,3 0-6 15,-1-1 2-15,4 2-1 16,-3 1-1-16,2 1 0 16,-6 2 1-16,-1-1-1 15,1 0 0-15,1 0 0 16,9-1-1-16,6-1 1 0,5 0 1 15,1-3 2 1,-6 4-3-16,-7 0 0 0,-14 1 1 16,-8 1 0-16,-2-1 5 15,-2 2 5-15,0 0-5 16,0-3 3-16,4 3-6 16,6-4 0-16,4-1 0 15,5 0-3-15,-1-2 0 16,-1 3-2-1,-8 2 4-15,-3-1-2 0,-4 1 0 16,0 1 2-16,-2 1 3 16,0 0-3-16,0 0 2 15,0 0-1-15,0 0 0 16,0 0 2-16,0 0-5 16,0 0 0-16,0 0 1 0,0 0 0 15,0 0-2 1,0 0 1-16,0 0 0 0,0 0 0 15,0 0-7-15,0 0-23 16,0 0-44-16,-6 0-44 16,-6 0-63-16,-6 3 21 15,-1 0-32-15,0-3-208 16</inkml:trace>
  <inkml:trace contextRef="#ctx0" brushRef="#br0" timeOffset="84782.49">30391 8678 628 0,'0'0'157'0,"0"0"-72"15,0 0 39-15,0 0 6 16,0 0-45-16,0 0-12 16,1 0-18-16,5 0-16 15,4-2-9-15,9 2 2 16,4-2-2-16,6-1-12 15,-1 0-7-15,0 0-2 16,-2 1-7-16,-5 0-2 0,3 1 0 16,-2-2-2-16,1 2-7 15,0-3-23-15,1 1-28 16,0 3-44-16,-4-3-76 16,-10 0-314-16</inkml:trace>
  <inkml:trace contextRef="#ctx0" brushRef="#br0" timeOffset="85019.36">30408 8866 830 0,'0'0'270'0,"0"0"-261"0,0 0 32 16,0 0 47-16,0 0-32 15,0 0-20-15,77 0-19 16,-24-2-10-16,5-2-7 16,7 1-7-16,-4-1-47 15,-2-2-71-15,1-2-128 16,-12-7-336-16</inkml:trace>
  <inkml:trace contextRef="#ctx0" brushRef="#br0" timeOffset="85728.57">31336 8131 1006 0,'0'0'88'16,"0"0"-57"-16,0 0 72 15,0 0-31-15,0 0-20 16,0 0-30-16,0 18-22 16,3 23 17-16,8 9 9 15,-4-1-14-15,-1 3-4 0,-3 2 3 16,2-2-8-16,0-2 0 15,1-7-2-15,2-6-1 16,0-7 0-16,-4-5-8 16,-1-10-12-16,-3-5 1 15,0-3 6-15,0-2-4 16,-9 2 11-16,-15 3 6 16,-7 2 0-16,-9 2 1 15,-5 1 3-15,-3 7 2 16,3 0 1-16,4 4-2 15,9 1 10-15,13-3-8 16,8 2-1-16,11-2-4 0,0-3 2 16,17-4-3-1,17-6 0-15,12-9-2 0,11-2-9 16,1 0-11 0,-4-5 1-16,-11-11-2 0,-7-6 7 15,-14-9 15-15,-4-6 5 16,-10-9-5-16,-7-3 0 15,-1 1 1-15,0 9 5 16,0 10 4-16,-3 15 17 16,0 7 7-16,3 4-6 15,0 3-5-15,0 0-6 16,0 0-6-16,0 7-11 16,0 15 0-16,0 10 12 0,0 7 21 15,3 2-14 1,5 0-13-16,2 0-6 0,-1-1 0 15,5-3-14-15,3 0-56 16,4-5-44-16,3-9-85 16,3-8-335-16</inkml:trace>
  <inkml:trace contextRef="#ctx0" brushRef="#br0" timeOffset="86314.67">32038 8727 717 0,'0'0'147'0,"0"0"-66"16,0 0 57-16,0 0-50 15,0 0-33-15,0 0-17 16,-41-20-17-16,19 20-10 0,-5 17-9 16,3 2 4-1,-1 3-5-15,5 0-1 0,4 2-1 16,2 1-1-1,7-3 1-15,4 0-8 0,3-7-7 16,0-2 8-16,0-3 1 16,4-1-2-16,10-3 0 15,1 3 4-15,0-4 2 16,1 4-1-16,-2-1 4 16,-1 0 1-16,-3-2-1 15,-2 2 1-15,-1-2 3 16,-2-1 8-16,-4 2 1 15,2 1 6-15,-1 4-5 16,-1 3 6-16,-1 4-7 0,0 3 1 16,-4 5 13-16,-12-3 1 15,-6-1-22-15,-4-3 3 16,-9-6 13-16,-14-6-17 16,-15-8-5-16,-19 0-19 15,-16-14-52-15,-13-20-121 16,-9-27-804-16</inkml:trace>
  <inkml:trace contextRef="#ctx0" brushRef="#br0" timeOffset="143450.59">26881 3251 853 0,'0'0'50'15,"0"0"-34"-15,0 0 3 16,88-19-18-16,6 16 16 16,28-4 0-16,30 1 49 15,28-1-34-15,24 0-1 16,19 3-25-1,7 2 3-15,6 2 1 16,2 0-6-16,-1 0-3 0,-1 0 24 16,-5 2 3-16,-8-2-15 15,-11 0 4-15,-11 0-5 16,-13-13 3-16,-18 1-10 16,-25-1 10-16,-26 2-4 15,-26 0-3-15,-24 1 0 16,-18 2 24-16,-9 1-10 0,-14 1-6 15,-3 3-6-15,-5-1-1 16,1 0-5-16,0 2 4 16,-5 2-1-16,2-1-5 15,-1 1 4-15,-3 0-4 16,-5 0-2-16,-3 0 0 16,-3 0 1-16,-1 0-1 15,-2 0-1-15,0 0-1 16,0 0-7-16,0 0-32 15,6-3-85-15,1-23-304 16</inkml:trace>
  <inkml:trace contextRef="#ctx0" brushRef="#br0" timeOffset="195327.42">8591 477 560 0,'0'0'267'0,"0"0"-226"16,0 0 54-16,0 0 19 16,0 0-39-16,0 0-22 15,0 0-17-15,0-12-8 16,0 12 0-16,0 0-5 16,-9 0 2-16,-9-1-4 15,-13 0-10-15,-11-2-11 16,-7 2 1-16,-3-2-1 15,7 0 6-15,6 1-2 0,8-1 4 16,7 2 6 0,9-1 13-16,6 2 2 0,6 0-16 15,2 0-6-15,1 0-7 16,0 0-2-16,-3 0-4 16,-2 8 0-16,-2 7 5 15,2 0 1-15,4-3-2 16,-2-2 0-16,1 0-1 15,1 1 5-15,1 0-3 16,-5 3 2-16,4-2-1 16,-4-1 1-16,2-1-1 0,3-3 1 15,0-3-3-15,0-4 3 16,0 0-1-16,0 0 2 16,0 1 0-16,0-1 2 15,0 0-1-15,0 0-3 16,0 0 4-16,0 0-4 15,0 0-1-15,0 0 1 16,0 0-1-16,0 0 1 16,0 0-3-16,0 0-1 15,0 0 1-15,0 3-3 16,0 1 3-16,0 2 2 16,0-5 2-16,0 1-1 15,0-1 0-15,0-1 0 16,0 0 2-16,0 0-1 0,0 0 1 15,0 0 3-15,0 0-2 16,0 0-1-16,0 0-1 16,0 0-1-16,0 0 0 15,0 0 0-15,0 0 0 16,0 0 0-16,0 0-1 16,0 0 1-16,0 0-8 15,0 0-15-15,0 0-42 16,14-10-69-16,10-3-219 15</inkml:trace>
  <inkml:trace contextRef="#ctx0" brushRef="#br0" timeOffset="197655.77">8590 453 150 0,'0'0'60'0,"0"0"-35"15,0 0 52-15,0 0 0 16,0 0-10-16,0 0-5 15,0-5 3-15,0 5-3 16,0 0-1-16,0 0-4 16,0 0-8-16,0 0-8 15,0 0 1-15,0 0-9 16,0 0-5-16,0 0-2 16,0 0-4-16,0-1 3 15,-5 1-7-15,-13 0-5 16,-7 0-6-16,-6 0-5 0,-5 0 2 15,-3 0 4-15,-3 0-3 16,-1 0-1 0,1 0 0-16,6 1 1 0,8 1 2 15,10-2 22-15,11 0-2 16,5 0-4-16,-1 0-10 16,3 0 0-16,0 0-4 15,0 0-3-15,0 0 2 16,0 0-6-16,0 0-1 15,0 0 1-15,0 0 1 0,0 0-1 16,0 0 4-16,0 0-3 16,0 0 2-16,0 0-3 15,0 0 1 1,0 0 2-16,0 0 0 0,0 0 1 16,0 0-1-16,0 0 0 15,0 0-1-15,0 0-2 16,-3 0 1-16,3 0-1 15,0 0-2-15,0 0 0 16,-4 0 0-16,4 0 0 16,0 0-1-16,0 0 0 15,0 0 1-15,0 0 0 16,0 0-3-16,0 0 3 16,0 0 0-16,0 0-1 15,0 0 0-15,0 0 1 0,0 0 0 16,0 0 1-16,0 0-1 15,0 0 1-15,0 0 1 16,0 0-1-16,0 0-1 16,0 0 2-16,0 0-1 15,0 0 0-15,0 0-1 16,0 0 1-16,0 0 0 16,0 0-1-16,0 0 4 15,0 0-3-15,0 0 0 16,0 0 1-16,0 0-2 15,0 0 2-15,0 0-2 16,0 0 0-16,0 0 0 16,0 0 0-16,0 0-1 15,0 0 1-15,0 0 0 0,0 0 0 16,0 0 0-16,0 0 0 16,0 0 1-16,0 0-1 15,0 0-1-15,0 0 1 16,0 0 0-16,-3 0-1 15,1 0 1-15,-2 0-1 16,-1 0 1-16,1 0-2 16,2 0 2-16,2 0 0 15,0 0 0-15,0 0 0 16,0 0 0-16,0 0 0 16,0 0 0-16,0 0 0 15,0 0 0-15,-1 0 0 16,1 0 1-16,-2 0-1 0,2 0 0 15,0 0 1-15,0 0-2 16,0 0 1-16,0 0 0 16,0 0 0-16,0 0 0 15,0 0-1-15,0 0 1 16,0 0 0-16,0 0 0 16,0 0 0-16,0 0 0 15,0 0 2-15,0 0-2 16,0 0 0-16,0 0-1 15,0 0 3-15,0 0-4 16,0 0 2-16,0 0-2 16,0 0-1-16,0 0-7 0,0 0-4 15,0 0-16-15,0 0-35 16,0 0-56-16,3 0-125 16,5 0-485-16</inkml:trace>
  <inkml:trace contextRef="#ctx0" brushRef="#br0" timeOffset="199312.37">8613 510 561 0,'0'0'38'0,"0"0"-35"16,0 0 38-16,0 0 70 15,0 0-35-15,0 0-27 16,-26-3-8-16,9 3-25 16,-7 0-10-16,-10 0-2 15,-5 0 3-15,-3 3 5 16,-1-1 2-16,3-2 0 15,-2 0-3-15,5 0 3 16,6 0-3-16,8 0 13 16,7 0 17-16,8 0-11 15,7 0-6-15,-1 0-7 16,2 0-3-16,0 0-6 16,0 0 1-16,0 0-3 0,0 0-3 15,0 0-3-15,0 0-6 16,0 12 6-16,0 10 2 15,0 6 1-15,0 7 4 16,0 4-2-16,0 1 7 16,0 2-6-16,0-3-5 15,0-3 3-15,0-3-4 16,0-6 0-16,6-9 4 16,0-4-2-16,-1-5-2 15,-2-5 2-15,-3-3 0 16,4-1 3-16,8 0 5 15,3-14 8-15,6-6-4 0,6 1-14 16,-5 2 3-16,-1 3-3 16,5 4-2-16,2 4 0 15,6 3-1-15,12 3 3 16,8 0-2-16,3 6 0 16,-2 7-1-16,-6 3 2 15,-13 1-1-15,-5 0 1 16,-10 0-1-16,-7 2 1 15,-6 2 0-15,-8 1-3 16,0 3 4-16,-13-3 13 16,-15 0 0-16,-10-5 7 15,-15-3 7-15,-16-2-7 16,-13-4-6-16,-7-5-4 16,-1-3-1-16,8 0-8 15,12-1-1-15,25-12-5 0,24-6-43 16,21-9-94-1,20-11-324-15</inkml:trace>
  <inkml:trace contextRef="#ctx0" brushRef="#br0" timeOffset="200113.37">9492 830 897 0,'0'0'38'15,"0"0"-28"-15,0 0 47 16,0 0 0-16,0 0-8 16,0 0-13-16,0 0 31 15,166-3-12-15,-53 3-45 0,8 0-9 16,-2 0 0-16,-11 4 0 15,-23 0-1-15,-21-1 0 16,-18 0-11-16,-15-3-48 16,-13 0-176-16,-9-8-312 15</inkml:trace>
  <inkml:trace contextRef="#ctx0" brushRef="#br0" timeOffset="200386.77">10084 635 992 0,'0'0'20'0,"0"0"-18"15,0 0 28-15,0 0 26 16,0 0-36-16,0 0 4 16,99-36-13-16,-44 36-6 15,8 7-2-15,-8 10-3 16,-12 9 0-16,-19 8 0 15,-14 5-8-15,-10 10 8 16,-24 7 10-16,-34 7-2 16,-24 5-1-16,-22 4-7 15,-10 0-68-15,10-9-166 16,22-7-639-16</inkml:trace>
  <inkml:trace contextRef="#ctx0" brushRef="#br0" timeOffset="-150050.52">19599 548 877 0,'0'0'131'15,"0"0"-101"-15,0 0 37 0,0 0 7 16,0 0-22 0,0 0-25-16,0 0-8 0,0 0-14 15,-19 36-3 1,19 18 40-16,0 9-2 0,0 10-12 15,0 8 5-15,6 4-4 16,1 2-11-16,3-2 7 16,-2 0-10-16,1-3-10 15,0-9 1-15,-2-13-4 16,1-14-3-16,-2-15 1 16,1-14-1-16,-3-6 1 15,-1-7-10-15,-1-4-24 16,1-3-46-16,2-20-74 15,-1-14-342-15</inkml:trace>
  <inkml:trace contextRef="#ctx0" brushRef="#br0" timeOffset="-149646.39">20175 578 1016 0,'0'0'83'16,"0"0"-74"-16,0 0 27 0,0 0 8 15,-93 57-12 1,62-1 22-16,4 13-5 0,6 7-13 16,9 8-25-16,5 4 1 15,7-3-6-15,0-1-6 16,0-6 0-16,16-8 0 15,8-10-2-15,6-20 1 16,6-14-8-16,3-15 6 16,1-11-16-16,-2-9 5 15,-5-23 14-15,-7-15 5 16,-10-8 0-16,-8-4-4 16,-8 0-1-16,-3 9 1 15,-23 4-1-15,-6 14 5 16,-7 11-5-16,-5 9 0 15,-3 7-1-15,6 5-1 16,13 0-11-16,13 2-40 16,15 6-81-16,0-2-263 0</inkml:trace>
  <inkml:trace contextRef="#ctx0" brushRef="#br0" timeOffset="-149280">20574 998 1121 0,'0'0'59'0,"0"0"-26"0,0 0 82 15,0 0-28-15,0 0-27 16,0 0-24-16,20 0-8 15,32 0-5-15,21 0 2 16,8-2-23-16,-5 1-2 16,-14 1 0-16,-15 0-2 15,-17 0 0-15,-13 0 2 16,-11 0 0-16,-6 0 1 16,0 0 1-16,0 0 1 15,0 0 0-15,0 0-3 16,0 0 0-16,0 0-13 15,0 0-44-15,2 0-61 16,11-3-78-16,8-11-348 0</inkml:trace>
  <inkml:trace contextRef="#ctx0" brushRef="#br0" timeOffset="-148905.16">21504 598 902 0,'0'0'138'0,"0"0"-84"16,0 0 42-16,0 0-24 0,0 0-18 16,0 0 48-16,-26 96-18 15,24-44-17-15,2 9-18 16,0 5-19-16,0 4-14 15,0 2 3-15,5-2-6 16,-2 0-8-16,2-4 2 16,-1-6 3-16,1-6 3 15,1-13 1-15,-1-8-2 16,-1-13 0-16,-1-11-4 16,-3-5-3-16,0-4 1 15,1 0 7-15,1 0 1 16,2-6-5-16,4-11-9 15,3-10-60-15,-2-2-127 16,-6-2-125-16,-3-2-687 16</inkml:trace>
  <inkml:trace contextRef="#ctx0" brushRef="#br0" timeOffset="-147846.14">22646 710 525 0,'0'0'401'16,"0"0"-325"-16,0 0 17 16,0 0-4-16,0 0-49 0,0 0 17 15,-9 95 33 1,8-51-46-16,1 7 4 0,0 5-16 16,4 3-20-16,7-1-4 15,-2-5-7-15,-2-5 0 16,-4-9-1-16,0-6 2 15,-1-12-2-15,-2-8 2 16,0-10-2-16,0-3 0 16,0 0 6-16,0-24 19 15,-6-9-14-15,-8-11-11 16,2-7-4-16,3-7 4 16,6-10-4-16,3-9-1 15,0-2-6-15,0 4 3 16,5 6 8-16,5 13 0 15,1 13 1-15,1 15 2 16,-5 12 0-16,-1 6-3 16,-3 9 0-16,2 1-2 15,8 14-11-15,8 27-7 16,4 13 19-16,4 8 2 0,-4 1-2 16,-7-7 2-16,-9-7-2 15,-3-9 0-15,-6-12 0 16,0-11-3-16,0-8-5 15,0-8-1-15,0-1 10 16,0-12 1-16,0-14-1 16,4-15-8-16,7-5 7 15,1-7-1-15,1 1 2 16,0 4 0-16,0 10 2 16,-3 12-4-16,-1 12 5 15,-3 8-2-15,-2 6 2 16,6 5-3-16,7 22-6 0,4 11 6 15,3 10 10-15,-6 2-10 16,-2 4-3-16,-5 0 3 16,-3-2 0-16,0-5-3 15,1-3-22-15,3-10-89 16,9-9-76-16,6-16-176 16</inkml:trace>
  <inkml:trace contextRef="#ctx0" brushRef="#br0" timeOffset="-147505.83">23367 677 934 0,'0'0'70'16,"0"0"23"-16,0 0-65 15,0 0-25-15,-5 87 63 16,14-30-24-16,6 3-21 15,1 1-14-15,1-2-7 16,1-11 1-16,1-7-3 16,-4-15 4-16,1-11-2 15,1-12 2-15,1-3-2 16,2-11 19-16,-1-17-9 16,0-11-3-16,-7-16 12 15,-3-8-7-15,-3-10-10 16,-5 2-2-16,1 12-5 0,-1 13 4 15,2 20-1-15,2 12-17 16,4 10-26-16,9 4-98 16,4 0-302-16,6 11-167 15</inkml:trace>
  <inkml:trace contextRef="#ctx0" brushRef="#br0" timeOffset="-147237.53">24217 648 644 0,'0'0'416'16,"0"0"-339"-16,0 0-23 16,0 0-1-16,0 0-17 15,0 0-1-15,-36 86 42 16,15-35-38-16,-3 7-25 15,1-1-14-15,-2-2 5 16,2-2-5-16,0-7-19 16,6-7-40-16,8-9-77 15,3-16-132-15,1-14-432 16</inkml:trace>
  <inkml:trace contextRef="#ctx0" brushRef="#br0" timeOffset="-147050.81">23978 656 897 0,'0'0'148'0,"0"0"-48"15,0 0-11-15,0 0-47 16,0 0 41-16,58 85-22 16,-6-38-39-16,6-1-18 15,1 0-4-15,-1 0-76 16,-9-10-165-16,-4-5-564 15</inkml:trace>
  <inkml:trace contextRef="#ctx0" brushRef="#br0" timeOffset="-143021.2">22578 2261 717 0,'0'0'26'0,"0"0"-25"16,0 0 27-16,0 0 55 15,0 0-18-15,0 0-14 16,-85-4-4-16,67 4-9 16,-12 0-11-16,-15 0 1 15,-18 3-4-15,-11 8 7 16,-10-1 2-16,-4 0-11 16,3 0-8-16,7-4 1 15,16-3-5-15,20-3 6 16,20 0-3-16,15 0 13 0,7 0 21 15,0-13-15 1,13-11-27-16,17-10-5 0,15-1-6 16,8-3 5-16,1-2-2 15,-5-2-2-15,-11 2 5 16,-12 2 0-16,-9 8 6 16,-10 7-3-16,-1 6-3 15,-4 6 10-15,-1 3 2 16,1 4 8-16,-2 0 7 15,0 1-2-15,1 2-8 16,-1 1-4-16,0 0-7 16,2 0-6-16,-1 5-2 15,5 19-10-15,1 15 12 16,6 14 27-16,1 8-6 16,0 4-2-16,-1 2-2 0,2-1-7 15,0 1-7-15,0-3-2 16,3-7-2-16,0-4-7 15,7-8-59-15,5-14-76 16,6-13-81-16,0-14-398 16</inkml:trace>
  <inkml:trace contextRef="#ctx0" brushRef="#br0" timeOffset="-142678.66">22847 2202 1097 0,'0'0'64'16,"0"0"-52"-16,0 0 71 15,0 0-2-15,0 0-12 16,0 0-26-16,2 0-22 15,32 0-5-15,18 0 11 16,7 0-16-16,1 0-10 16,-10 0 2-16,-14 0-1 0,-12 0-1 15,-13 0-1 1,-7 0-1-16,-4 0 1 0,0 0 0 16,0 0-6-16,0-3-31 15,0 2-20-15,-8-4-76 16,-1-7-195-16,6-2-619 15</inkml:trace>
  <inkml:trace contextRef="#ctx0" brushRef="#br0" timeOffset="-142374.39">23470 1860 136 0,'0'0'930'0,"0"0"-883"0,0 0-16 16,0 0 20-16,0 0-10 15,0 0 90-15,-11 116-61 16,11-61-7-16,8 6-21 16,1 2-14-16,2 1-10 15,-3-3-5-15,0-3-2 16,-2-7-4-16,-1-6-7 15,1-7 2-15,-3-12-2 16,2-9-1-16,-2-9-17 16,0-8-73-16,1 0-43 15,7-3-89-15,-1-16-452 16</inkml:trace>
  <inkml:trace contextRef="#ctx0" brushRef="#br0" timeOffset="-141786.53">21484 1896 351 0,'0'0'333'15,"0"0"-239"-15,0 0-17 16,0 0-31-16,0 0 9 16,-19 88 97-16,11-21-70 15,4 11-33-15,2 14 3 16,2 14-9-16,0 2-5 16,19 2-5-16,9-1-22 15,16-8-11-15,16-7-1 16,25-9-17-16,32-18-29 0,27-21-97 15,23-24-186-15,9-22-546 16</inkml:trace>
  <inkml:trace contextRef="#ctx0" brushRef="#br0" timeOffset="-141468.27">24172 1925 967 0,'0'0'44'16,"0"0"-29"-16,0 0 47 16,0 0-12-16,0 0-3 15,0 0-22-15,3 65 43 16,10-2-21-16,-3 7-23 15,-6 8-11-15,-4 4-6 16,0 4-5-16,-3-3-1 16,-12-1-1-16,-10-10-2 15,-7-15 0-15,-5-10-41 16,-5-14-57-16,1-16-98 16,2-17-393-16</inkml:trace>
  <inkml:trace contextRef="#ctx0" brushRef="#br0" timeOffset="-140873.66">24612 2769 863 0,'0'0'119'16,"0"0"-82"-16,0 0 111 0,0 0-5 15,0 0-94-15,0-96-38 16,0 50 7-16,0-10-7 16,0-7-9-16,0-14-2 15,11-6 0-15,-1-4-8 16,2 5 4-16,-3 12 0 15,-3 12-6-15,1 24 10 16,-4 15 0-16,-1 13 0 16,1 6 0-16,1 10-15 15,5 25-9-15,5 17 24 16,2 14 1-16,3 9 0 16,1-5 0-16,-2-1-1 15,-2-12 0-15,-4-12-1 0,-1-18 1 16,-6-15-1-16,-2-12-3 15,2-1 4-15,-1-29-8 16,3-12 4-16,-1-9-4 16,-1-1 7-16,0 3 1 15,1 3 3-15,-2 6 0 16,1 11 10-16,1 10-3 16,-1 10 24-16,2 9-18 15,2 0-16-15,5 28-9 16,8 12 9-16,1 13 6 15,1 5-5-15,-3 4 0 16,-1 0-1-16,2-4-2 16,1-9-15-16,0-13-76 15,3-10-86-15,-1-19-274 16</inkml:trace>
  <inkml:trace contextRef="#ctx0" brushRef="#br0" timeOffset="-140566.45">25303 2246 752 0,'0'0'103'0,"0"0"-22"15,0 0 30-15,0 0-36 16,-73 82-1-16,73-30-18 16,7 6-13-16,17 0-20 15,4-9-14-15,2-12-9 0,2-12 0 16,-4-12 4-16,-1-9 1 15,-2-4 0-15,-5-10 12 16,-4-20-11-16,-4-12 6 16,-3-12 2-16,-6-8-7 15,-3-1-4-15,0 2-3 16,0 11-3-16,0 15-5 16,0 11-28-16,3 12-48 15,10 12-51-15,5 0-174 16,3 0-167-16</inkml:trace>
  <inkml:trace contextRef="#ctx0" brushRef="#br0" timeOffset="-140323.14">25928 2101 874 0,'0'0'98'0,"0"0"-13"15,0 0-14-15,0 0 18 16,0 0-1-16,-63 109-29 16,53-56-39-16,-1 8-8 15,1 4-9-15,-1-1-2 16,0-3-1-16,1-8-9 16,3-11-54-16,2-13-80 0,-2-12-147 15,1-17-347 1</inkml:trace>
  <inkml:trace contextRef="#ctx0" brushRef="#br0" timeOffset="-140138.39">25713 2213 106 0,'0'0'754'0,"0"0"-630"16,0 0 64-16,0 0-78 15,0 0-60-15,0 0-6 16,57 56 52-16,-1-6-65 15,7 11-31-15,7 1-5 16,8 2-62-16,2-11-147 16,5-10-696-16</inkml:trace>
  <inkml:trace contextRef="#ctx0" brushRef="#br0" timeOffset="-103325.24">26595 12917 776 0,'0'0'121'0,"0"0"-106"16,0 0 65-16,0 0 22 15,0 0-40-15,0 0-23 16,0 0-7-16,-14 16-19 16,15 20 31-16,7 14 7 15,-2 9-16-15,0 8-2 16,1 5-13-16,-2 4 2 15,-1 3 8-15,-1 1-29 16,-3 0 6-16,0 0-5 16,0-5-1-16,0-10 0 15,0-9-1-15,0-14 0 16,0-12-2-16,0-13-15 16,0-8-20-16,0-7-36 15,0-2-36-15,0-14-24 16,0-19-489-16</inkml:trace>
  <inkml:trace contextRef="#ctx0" brushRef="#br0" timeOffset="-102116.34">26590 12844 93 0,'0'0'348'0,"0"0"-303"16,0 0 125-16,0 0-31 15,0 0-78-15,0 0-12 16,33-14-22-16,1 12-2 16,12 2 15-16,8-3-14 15,7 2-5-15,8-1-7 16,1-2 1-16,-3 4-4 16,-6-4-1-16,-10 3 5 15,-14-1-13-15,-10 2 2 16,-11-2 1-16,-10 2 3 15,-4 0 3-15,-2-1 13 0,0 1-4 16,0 0-5-16,0 0-4 16,0 0-9-16,0 3-2 15,0 13 15-15,0 7-1 16,0 5-3-16,0 8 1 16,0 6 2-16,1 6 2 15,7 2-6-15,5 2 0 16,-1 4-5-16,3 1 5 15,2 2-5-15,-5 2-2 16,2 2-3-16,-1-6 1 16,0 4 2-16,-3-3 0 15,-1-3 0-15,0-1-3 0,-4-3 1 16,1-3-1-16,-3-4 3 16,-2-6-3-16,2-4 0 15,-1-7 1-15,-1-1 0 16,1-6 4-16,-1 2-2 15,-1 2-2-15,3 1 6 16,-3 0-4-16,0 0 0 16,1-1 6-16,-1-2-7 15,2 1-1-15,-1 4 2 16,2-5-2-16,2-1-1 16,-2-3 2-16,1-6-2 0,-1-2 1 15,1-2 0 1,-3-2-1-16,1-5 0 0,0 0 2 15,-2-1-2-15,0 0 3 16,0 0 5-16,0 0 4 16,0 0-2-16,0 0-3 15,-5-1-7-15,-12-3-5 16,-8 1 0-16,-8-1 0 16,-8 2 3-16,-5 0 1 15,0-1-1-15,-3 0-2 16,-5 0 2-16,-1 0 2 15,-2 0 0-15,3 1-2 16,4-1 1-16,5 0-1 16,3 3 2-16,5 0 0 0,4 0 0 15,5 0 0-15,4 0-1 16,6 0 0-16,2 0 0 16,7 0 0-16,4 1 0 15,1-1 1-15,4 0 2 16,0 0-2-16,0 0 4 15,0 0-3-15,0 0 2 16,-2-5 3-16,-2-9-6 16,-2-5 0-16,-2-4 2 15,1-7-2-15,0-10 0 16,-2-12 0-16,2-9-2 16,1-7 2-16,5 5-13 15,-2 7 5-15,3 14 7 16,0 14 1-16,0 9-3 15,0 12 3-15,0 2-6 0,3 5 1 16,-2 0-9-16,4 0-42 16,4 6-55-16,2 13-80 15,-1 3-338-15</inkml:trace>
  <inkml:trace contextRef="#ctx0" brushRef="#br0" timeOffset="-101625.33">26624 14691 586 0,'0'0'135'0,"0"0"-46"0,0 0 39 16,0 0-46-16,0 0-36 16,0 0 5-16,5 34 53 15,1-1-58-15,-2 9-7 16,-1 16-7-16,-1 3-10 16,-1 6-4-16,-1 1-15 15,0-5 17-15,0 3-16 16,0-4-1-16,0-7 2 15,-6-6-5-15,0-12-1 16,5-12-4-16,-1-11-20 16,2-10-34-16,0-4-43 0,2-12-38 15,11-14-300-15</inkml:trace>
  <inkml:trace contextRef="#ctx0" brushRef="#br0" timeOffset="-100907.27">26629 14727 216 0,'0'0'569'0,"0"0"-550"0,0 0 99 15,0 0-68-15,0 0-21 16,0 0 0-16,91-56 7 15,-47 50-8-15,9 3-18 16,11-1-9-16,7 1-2 16,3 0 3-16,-3 1-7 15,-8 0 12-15,-11 1-7 16,-9-1 0-16,-11 2 0 16,-12 0 1-16,-9 0 1 15,-7 0 9-15,-2 0 11 16,-2 0 2-16,0 0-9 15,0 5-4-15,1 10 26 16,4 7-17-16,1 4-5 0,3 7-8 16,3 7 5-16,1 6-5 15,-1 4-7 1,3-2 3-16,-3 1-2 16,-2-3-1-16,2-6 1 0,-1 2-1 15,2 2 0-15,4 1 0 16,2 0 0-16,-1 5 1 15,1-5-1-15,-5-6 3 16,-4-5-1-16,-4-9-2 16,-6-8 0-16,0-5 0 15,0-8-9-15,0-3-4 16,0-1 0-16,0 0 13 16,-15 0 1-16,-7 0 1 15,-15 0 1-15,-8-4 3 16,-12 1 2-16,-9-3 2 0,-11 2-4 15,-11 1 7 1,-4 2 1-16,-1 1 7 0,11 0 5 16,12 0-4-16,17 0-5 15,13 0-1-15,12 0-11 16,11 0-4-16,6 1-1 16,3 1 0-16,2 1-1 15,-1 2-16-15,-4 0-19 16,-1 2-32-16,2 0-73 15,-5-3-147-15</inkml:trace>
  <inkml:trace contextRef="#ctx0" brushRef="#br0" timeOffset="-100387.86">26772 15990 788 0,'0'0'58'16,"0"0"27"-16,0 0 30 15,0 0-63-15,0 0-20 16,0 0-19-16,6 66 71 16,6-18-32-16,1 10-5 15,-1 3-3-15,-1 9-19 0,-7 3-1 16,-2 4 1-16,-2 5-15 16,0-6 4-16,-2-4-4 15,-4-12-8-15,0-10-4 16,5-13-2-16,1-13-14 15,0-16-45-15,0-8-41 16,0-11-5-16,7-25-91 16,-1-12-293-16</inkml:trace>
  <inkml:trace contextRef="#ctx0" brushRef="#br0" timeOffset="-99824.33">26815 16015 732 0,'0'0'27'0,"0"0"55"15,0 0 5-15,0 0-76 16,0 0 18-16,128-61 14 16,-67 61-2-16,4 0-29 15,-4 7-10-15,-6 5 3 16,-10 1-3-16,-8 1 0 15,-8-2 2-15,-7 1-4 0,-8-2 2 16,-6 1-2 0,-5 2 5-16,-1 2 22 0,-2 4 8 15,0 2-7-15,0 3-6 16,0 4-8 0,0 1-5-16,7 3-4 15,5 1-4-15,3 5 1 0,3-2-2 16,-2 1 1-16,2-4-2 15,-1-1 0-15,-1-3-12 16,-4-4 9-16,-4-3-5 16,-1-3 6-16,-6-3 0 15,-1-4 0-15,0-1 3 16,0 1 0-16,-3-1 0 16,-10-1 2-16,-4 4 8 15,-5-1 5-15,-6 1 3 16,-6-1 0-16,-9-2-3 15,-2-1 1-15,-6-5 3 0,-4-3-3 16,-6-3-3 0,-5 0 2-16,-4 0-6 0,3-9-1 15,7 3-8-15,14-2-2 16,13 8 1-16,9 0-10 16,8 0-42-16,-1 0-53 15,4 0-156-15,0 1-350 16</inkml:trace>
  <inkml:trace contextRef="#ctx0" brushRef="#br0" timeOffset="-99329.39">27020 17224 912 0,'0'0'108'16,"0"0"-71"-16,0 0 61 15,0 0-64-15,0 0-6 16,-16 73 55-16,15-30-25 15,1 6-27-15,0 9-4 0,0 4-3 16,0 4-12 0,0-1-3-16,0-4 2 0,0-6-2 15,0-11-9-15,0-9 0 16,0-14-28-16,0-14-11 16,1-7-106-16,12-17-34 15,0-22-373-15</inkml:trace>
  <inkml:trace contextRef="#ctx0" brushRef="#br0" timeOffset="-98823.33">27029 17252 403 0,'0'0'502'0,"0"0"-492"15,0 0 46-15,0 0-4 16,0 0-49-16,0 0 0 15,126-42 14-15,-72 40 0 16,-2 1-11-16,-4 1 2 16,-9 0 4-16,-11 0-4 15,-13-2 11-15,-6 2 18 16,-6 0-15-16,-2 0-20 16,2 14 0-16,-1 8 18 15,1 5 5-15,0 4-5 16,3 6-14-16,3 4 6 15,1 5-12-15,1 0 2 16,0 4-2-16,-3-4 0 0,-2 0 0 16,-3-3-3-1,-1-6 0-15,-1 1 2 0,2-4 1 16,1-3 0 0,-1-3 3-16,0-6-3 0,-1-3 1 15,-2-4-4-15,0-2 4 16,0-2-2-16,0 2 1 15,0 0-1-15,-8-2 0 16,-9 2 1-16,-10 0 5 16,-6 1 6-16,-9-4-4 15,-9-4 28-15,-2-3-26 16,-8-3 3-16,-4-3-8 16,-2-18-4-16,2-8 0 0,6-14-31 15,12-13-54 1,14-21-193-16</inkml:trace>
  <inkml:trace contextRef="#ctx0" brushRef="#br0" timeOffset="-97572.15">29669 14215 623 0,'0'0'267'15,"0"0"-217"-15,0 0 50 16,0 0-41-16,0 0-52 0,0 0 60 16,-9 118 3-1,9-48-33-15,0 13 1 0,10 12-7 16,7 12-12-16,-4 9 4 15,-1 2-17 1,-6-3 7-16,-5-6-5 0,-1-12 5 16,0-10-9-16,0-15 0 15,0-13-2-15,0-19 1 16,0-18-3-16,0-12-33 16,0-10-25-16,0-3-18 15,0-26-13-15,13-17-266 16</inkml:trace>
  <inkml:trace contextRef="#ctx0" brushRef="#br0" timeOffset="-96668.2">29654 14188 485 0,'0'0'150'0,"0"0"-135"16,0 0 59-16,0 0-59 0,0 0 33 15,88-49 0 1,-45 39-3-16,9 3-5 0,9 0-26 15,8 1-11-15,7 2 2 16,3 0 8-16,3 1 8 16,-3 1-1-16,-10-1 11 15,-14 3-7-15,-18-2 3 16,-15 1 16-16,-12 1-2 16,-9 0-9-16,-1 0-7 15,0 3-7-15,0 16-15 16,2 11 38-16,1 11-20 15,0 8 0-15,3 11 5 16,1 9-7-16,3 7 6 16,3 10-9-16,1 4 6 0,1 4-12 15,0 3-6-15,-3-4 0 16,0-3-4-16,0 1 2 16,3-8 0-16,4 1 5 15,4-2 35-15,-1-5-34 16,-2-6-4-16,-3-12 0 15,-3-7-4-15,1-15-1 16,-5-11-1-16,-2-9 0 16,-3-9-11-16,-3-4-20 15,-2-4 33-15,1 0 3 16,-1 0 7-16,2-10 1 16,-1-4-10-16,-1 0-1 15,0 3 1-15,0-2 0 0,0 2-1 16,-1 0 0-1,-5 3-1-15,-1 1 0 0,2 1 1 16,-2 0-3-16,-8-2 3 16,-5 3-4-16,-10 1 2 15,-11-1 1-15,-6 3-4 16,-8 1 5-16,-7-2 2 16,-7 0-1-16,-4 1 3 15,0 1-3-15,3-3 0 16,0 1 2-16,4 0-2 15,3 0 2-15,7 1 6 16,6-1-4-16,6 0 6 16,6-1-3-16,6 3-7 15,3-2 4-15,5 3-5 0,6 0 0 16,1 0-1-16,2 0 1 16,7 0 0-16,2 0-10 15,3 0-21-15,3 0-34 16,0 4-61-16,0 8-85 15,19 1-189-15</inkml:trace>
  <inkml:trace contextRef="#ctx0" brushRef="#br0" timeOffset="-96170.3">30374 15608 155 0,'0'0'543'0,"0"0"-470"16,0 0 102-16,0 0-25 16,0 0-83-16,0 0 11 15,-41-39-11-15,39 39-42 16,1 17-23-16,-3 13 6 15,3 13 26-15,1 5 7 16,0 8 4-16,0 5-1 16,6-1-6-16,3 5-3 15,0-7-9-15,-5-6-9 16,1-7 3-16,-4-18-10 16,1-13-9-16,-1-9 4 15,-1-5-5-15,0 0 0 0,2 0-7 16,1-7-47-16,0-5-96 15,-1-6-93-15,-2 1-609 16</inkml:trace>
  <inkml:trace contextRef="#ctx0" brushRef="#br0" timeOffset="-94992.4">29937 15605 358 0,'0'0'136'0,"0"0"-68"16,0 0 149-16,0 0-71 15,0 0-41-15,0 0-6 16,-23-26-26-16,23 26-47 16,0 16-23-16,0 14 11 15,1 13 38-15,5 5-15 16,-2 6 9-16,-1 1-5 16,0-1-18-16,0-2-4 15,0-5-2-15,0-6-7 0,-1-9 0 16,-1-8-5-16,-1-9 0 15,0-9-5-15,2-3-1 16,-2-1-12-16,2-2-30 16,0 3-29-16,5 8-70 15,4 2-209-15,4 4-517 16</inkml:trace>
  <inkml:trace contextRef="#ctx0" brushRef="#br0" timeOffset="-92814.51">29949 16341 244 0,'0'0'45'0,"0"0"18"0,0 0 46 15,0 0-28-15,0 0 11 16,0 0 18-16,-42 0-18 16,33 0-38-16,-3 0-17 15,-1 0-7-15,-2 0-13 16,-4 3 5-16,1 8 7 16,0 3-3-16,3 4-11 15,5 3-8-15,2-1-7 16,6 1-1-16,2-3 0 15,0-3-10-15,3-2 8 16,13 0 3-16,4-6 0 16,4-2 2-16,1 2-1 15,-2-3 2-15,-2 2 3 0,-6-1-6 16,-2 2 0 0,-2 1-2-16,-3 3 1 0,-3-1-1 15,-2-1-2-15,-2 2 3 16,-1 1 0-16,0 1-5 15,0-2 5-15,-9 0 1 16,-7 0 2-16,-3-5-1 16,-1 2 13-16,0-5 1 15,-1-1 1-15,6-2 2 16,2 0-5-16,0 0-6 16,3-7-1-16,0-5-6 15,7 0-11-15,3 0-51 0,1 4-91 16,23 1-301-16</inkml:trace>
  <inkml:trace contextRef="#ctx0" brushRef="#br0" timeOffset="-92554.27">30100 16600 651 0,'0'0'150'0,"0"0"-141"16,0 0 61-16,0 0-14 16,0 0-13-16,0 0 57 15,0 59-61-15,0-36-26 16,0 1-7-16,0-1-5 16,6 1 0-16,-2 0-2 15,1-3-25-15,1-4-80 16,0-5-163-16,4-7-318 15</inkml:trace>
  <inkml:trace contextRef="#ctx0" brushRef="#br0" timeOffset="-92029.11">30515 16388 583 0,'0'0'288'0,"0"0"-279"16,0 0 83-16,0 0-6 16,0 0-62-16,0 0-13 15,-52-3 2-15,36 15-8 16,-3 3-3-16,2 6-2 0,3-2 0 15,-1 2 0 1,3-1-9-16,4-1-1 0,4-3-7 16,4-2-12-1,0-2-12-15,0-4 4 0,9-2 20 16,6-1 12-16,1 1-8 16,5 1-7-16,-3 0 16 15,-3 1 2-15,-6 3-2 16,0-3 4-16,-3 4 0 15,0 0 0-15,-3 2 4 16,0 1 2-16,-3-1 0 16,0-2-3-16,0 5 2 15,0-2 6-15,-11-1-9 16,-5-1 2-16,-2-3 5 0,-4-4 13 16,-5-1 9-16,1-5-7 15,4 0-13 1,2-5-6-16,14-12-5 0,6-4-67 15,16 1-249-15</inkml:trace>
  <inkml:trace contextRef="#ctx0" brushRef="#br0" timeOffset="-91739.09">30731 16680 927 0,'0'0'39'0,"0"0"1"0,0 0 19 16,0 0-11 0,0 0-12-16,0 0-15 0,-57 73-4 15,57-55-17-15,0-6-1 16,19-1-2-16,10-7-3 16,5-4-8-16,2 0-12 15,-6-9-5-15,-9-8 31 16,-11 0 8-16,-8 0-2 15,-2 2 6-15,-2 5 28 16,-14 3-18-16,-14 7-15 16,-9 0-7-16,-10 0-13 15,-5 3-88-15,5 4-260 16</inkml:trace>
  <inkml:trace contextRef="#ctx0" brushRef="#br0" timeOffset="-89301.06">30027 16634 168 0,'0'0'265'15,"0"0"-219"-15,0 0 105 16,0 0 4-16,0 0-59 15,0 0-10-15,0 0-6 16,13 0-46-16,5-2-30 16,3 2-3-16,1 0 7 15,-2 0 0-15,-4 4-4 16,-2 4-2-16,-4 6-4 16,-4 3 2-16,-3 5 0 0,-3 4 0 15,-3 3 2 1,-21 4 7-16,-4-5 0 0,-5 0 2 15,-2-5 3-15,6-4 6 16,5-5 13-16,10-6-11 16,9-2-8-16,5-4 4 15,0 1-4-15,4 1-4 16,17 3 5-16,13-3 11 16,8 2 0-16,1-2-24 15,2 2-1-15,-9-2-1 16,-8 1-5-16,-4-3-39 15,-3 1-77-15,0-3-171 16</inkml:trace>
  <inkml:trace contextRef="#ctx0" brushRef="#br0" timeOffset="-87478.3">30043 16651 413 0,'0'0'42'0,"0"0"20"0,0 0 83 16,0 0-85-16,0 0 19 15,0 0-19-15,-2 0-24 16,2 0-22-16,0 0-9 16,0 0 0-16,0 0 0 15,0 0 3-15,0 0 11 16,0 0 4-16,0 0 2 16,0 0-7-16,0 0-4 15,0 0-2-15,0 0-3 16,0 0-8-16,0 0 3 15,0 0-4-15,0 0 0 16,0 0 0-16,0 0-1 16,0 0-1-16,0 0 2 0,0 0-11 15,0 0 2-15,0 0-3 16,0 0 2-16,0 0 7 16,0 0 0-16,0 0 3 15,0 0 1-15,0 0-1 16,0 0 3-16,0 0-3 15,0 0 1-15,0 0 7 16,0 0-1-16,0 0 5 16,0 0 3-16,0 0-1 15,0 0 4-15,0 0-6 16,0 0 1-16,0 0-13 16,9 0 2-16,7 0-1 0,4 0 3 15,4 0-4-15,-5 0 1 16,-5 0-2-16,-5 7-2 15,-3 0 2-15,-2 3-8 16,-4 5 3-16,0 1 6 16,-7 5 0-16,-13-1 3 15,-5 1 0-15,-3-3 0 16,0-2 0-16,2-3-2 16,7-5-1-16,2-3 1 15,8-1 1-15,5-4-2 16,4 0 0-16,0 0 0 15,0 0 1-15,0 1-1 16,0 1-2-16,0 0-5 0,3 3-1 16,7 5 7-1,10-1 2-15,2 2 4 0,7 0 3 16,0 3-7-16,3-2 4 16,-4 3-2-16,0 0 1 15,-4 2 0-15,-5 0-4 16,-5 2 1-16,-5 1-1 15,-2-1 0-15,-4 0 4 16,-1 0-2-16,-2-1-2 16,0-2 7-16,0-3-7 15,0-1 1-15,-10-3 8 16,-3-1 3-16,-4-1 12 16,-3-7-1-16,-4 0 4 15,-4 0-1-15,-3 0-7 16,-1-15-8-16,3-2 8 0,2-4-5 15,4 1-7-15,5 3-5 16,7 0-1-16,5 6-1 16,4 5-20-16,2 2-25 15,5 3-53-15,23 0-107 16,13-1-294-16</inkml:trace>
  <inkml:trace contextRef="#ctx0" brushRef="#br0" timeOffset="-86263.3">30847 16665 514 0,'0'0'48'15,"0"0"28"-15,0 0 48 16,0 0-51-16,0 0-16 16,0 0-20-16,0-4-16 15,0 4-12-15,0 5 9 16,5 2 18-16,-2-1-12 16,-2-3-2-16,2-2 9 15,-3-1-1-15,0 0 5 0,0 0 4 16,0 0-3-16,0 0-5 15,0 0-10-15,0 0-9 16,0 0-6-16,0 0-6 16,0 0-1-16,-7 0-3 15,-5 0-12-15,-9 0-11 16,0 0-12-16,-2 0-4 16,3 2 3-16,3 3-3 15,4-2 6-15,2 3 8 16,1-1 12-16,2-2 10 15,1 3 4-15,1-3 3 0,1 4 1 16,0-4-1 0,3-2 2-16,2-1 8 15,0 0 16-15,0 0 18 16,0 0 4-16,3 0-8 0,18 0-6 16,9 0-7-16,3 0-6 15,0 0 3-15,-7 0-17 16,-3 0-1-16,-7 2-1 15,0 2-5-15,-3 6 0 16,-6 0 0-16,-4 6-4 16,-3 6 4-16,0 2 0 15,-17 2 3-15,-9-1-2 16,-9 1 1-16,-4-2 4 16,-3-3-5-16,1-4 4 0,7-3 0 15,5-5 1 1,14-3 0-16,7-2-1 0,8-4-3 15,0 0 5-15,0 3 9 16,26-3-3-16,23 7 20 16,23-6 23-16,18 2-30 15,-1 0-17-15,-10 0-8 16,-12 1 1-16,-12-1-1 16,-14-2-1-16,-13-1 4 15,-14 1 1-15,-9-1-3 16,-5 0-2-16,0 0 1 15,0 0-2-15,0 4-13 16,0 7-62-16,-4 1-66 0,-17-1-152 16</inkml:trace>
  <inkml:trace contextRef="#ctx0" brushRef="#br0" timeOffset="-85222.35">27348 17936 123 0,'0'0'45'0,"0"0"6"15,0 0-15-15,0 0-14 16,0 0-12-16,0 0-5 16,-19 2-4-16,11-1 0 15,2 1-1-15,1-1 0 16,2-1 1-16,2 0 3 16,-2 3 21-16,2-3 29 15,-1 0-6-15,-1 0 2 16,3 3 45-16,-1-3 12 15,1 0-3-15,-2 7-26 16,1-4-7-16,-2 4 12 16,0-2-22-16,1 6-4 15,-1 3-2-15,1 5-7 16,2 4-7-16,-1 6-14 16,1 0-5-16,0 5-2 15,0-4-7-15,0-2-7 0,0-2 5 16,0-8-5-16,0-4-3 15,0-4-1-15,1-5-2 16,1-5-1-16,-2 0 1 16,0 0-6-16,0 0-16 15,0 0-39-15,0-9-75 16,0-2-238-16,0 2-259 16</inkml:trace>
  <inkml:trace contextRef="#ctx0" brushRef="#br0" timeOffset="-84850.58">27085 17986 349 0,'0'0'46'0,"0"0"57"16,0 0 44-16,0 0-41 16,0 0-23-16,0 0-11 15,-12-10-29-15,12 10-26 0,-1 1-6 16,-1 13 30 0,-2 6 24-16,4 1-15 0,-2 1-6 15,2 5-9-15,0-1 0 16,0 3-4-16,5-2-8 15,-1 2 2 1,1-5-15-16,-1 0-3 0,-1-6-4 16,-1-4-3-16,-2-1 0 15,0-4-8-15,0-4-34 16,1 1-46-16,5-6-100 16,-5 0-264-16</inkml:trace>
  <inkml:trace contextRef="#ctx0" brushRef="#br0" timeOffset="-84148.89">27040 18478 93 0,'0'0'247'16,"0"0"-196"-16,0 0 106 15,0 0 2-15,0 0-28 16,0 0-27-16,0-61-22 16,0 60-27-16,-4 1-22 15,-8 0-16-15,-4 0-10 16,-7 4-7-16,0 7 3 15,0 2-2-15,8 6 1 16,-1 5-2-16,7-4 0 16,4 4-2-16,4-3 1 0,1-3-3 15,0-1 0 1,12-5 4-16,9-2-3 0,5-1 7 16,3-1-1-16,1 1-3 15,-4-2-3-15,-6 3-1 16,-5-5 6-16,-8 5-4 15,-4 0 1-15,-3 1-5 16,0 2 1-16,0-4 2 16,-4 2 3-16,-11-1 2 15,-9-3 3-15,-1-1 0 16,-7 1 3-16,-2-6 1 16,1-1-4-16,0 0 5 15,6 0-7-15,5-4 3 16,6-6-6-16,10-6 0 0,6-1-31 15,0 3-111-15,19-1-230 16,9 4-187-16</inkml:trace>
  <inkml:trace contextRef="#ctx0" brushRef="#br0" timeOffset="-83773.12">27251 18649 562 0,'0'0'237'16,"0"0"-178"-16,0 0 77 16,0 0-55-16,0 0-57 0,0 0-8 15,0 27-12 1,0-10 19-16,0 0-8 0,0 5-8 16,3-3-6-16,3 0 5 15,-2-1-6-15,2-1 2 16,0-3-2-16,-2-5-10 15,3-1-51-15,0-8-99 16,6 0-235-16</inkml:trace>
  <inkml:trace contextRef="#ctx0" brushRef="#br0" timeOffset="-83294.41">27550 18427 670 0,'0'0'79'0,"0"0"-72"0,0 0 134 16,0 0-82-16,0 0-46 15,0 0 2-15,-89-12-1 16,76 27-8-16,1 2-6 15,2 3 1-15,2 0-1 16,3 2 0-16,4 0 0 16,1-2-1-16,0-2-14 15,3-5-15-15,13-3 9 16,2-3 8-16,3 0 7 16,1-4-1-16,-2 3 7 0,-2-2 7 15,-5 3-2-15,-1-1-5 16,-3 2 6-16,-1 1-2 15,-1 1 4-15,-4 3-3 16,-2-2-5-16,-1 1 0 16,0 3 2-16,0-1 0 15,-1 0 8-15,-11-1-9 16,2-4 4-16,-5-1 8 16,0-4-3-16,-3-3-6 15,1-1-4-15,3-3-16 16,9-15-92-16,5-10-250 15</inkml:trace>
  <inkml:trace contextRef="#ctx0" brushRef="#br0" timeOffset="-82701.68">27765 18562 892 0,'0'0'15'0,"0"0"16"15,0 0 48-15,0 0-56 16,0 0-16-16,0 0 15 16,-27 36 11-16,26-22-20 0,1-3-13 15,0-6 0 1,0 0 11-16,0-3-6 0,0-2 7 16,0 0-1-1,0 0 1-15,0 0 9 0,0 0 3 16,0 0 1-16,0 0-1 15,0 0-7-15,0 0-2 16,0 0-3-16,0 0 6 16,0 0 1-16,0 0-8 15,0 0-2-15,0 0 0 16,0 0-3-16,0 0 1 16,0 0-1-16,0 0-4 15,-2 0 4-15,1 0-3 16,1 0-1-16,-2 0-2 15,-2 0 0-15,-3 7-3 16,-5 3 3-16,0 0-1 16,1 2-1-16,4 1 2 0,2 1-4 15,5 0 3-15,0-5-1 16,0 2-2-16,9-5 3 16,14-3 1-16,5-3 10 15,8 0-10-15,1-6 0 16,-4-11 0-16,-3-2-3 15,-12-2 1-15,-8-4 1 16,-7-3-9-16,-3 2 4 16,0 1-1-16,-12 7 7 15,-4 7 0-15,-4 11-6 16,-8 0 5-16,-11 0-4 16,-2 14-8-16,-3 3-33 15,6-1-68-15,9-5-125 16,11-9-465-16</inkml:trace>
  <inkml:trace contextRef="#ctx0" brushRef="#br0" timeOffset="-81749.51">26679 13268 512 0,'0'0'80'0,"0"0"-34"16,0 0 96-16,0 0-90 16,-131-8-30-16,57 14 29 15,-7 3 3-15,4-1-2 16,5 2-8-16,12-3-24 0,11 2-16 15,15-2-4-15,15 2-19 16,12-1-63-16,7 2-219 16,10 0-220-16</inkml:trace>
  <inkml:trace contextRef="#ctx0" brushRef="#br0" timeOffset="-81516.33">26502 13582 678 0,'0'0'75'0,"0"0"-52"0,-112-7 63 16,67 7-45-16,-2 0-27 15,3 0 5-15,8 0 11 16,5 3-22-16,9 1-8 15,6 1-14-15,10 3-77 16,6-3-222-16,6-1-148 16</inkml:trace>
  <inkml:trace contextRef="#ctx0" brushRef="#br0" timeOffset="-81288.56">26435 13735 415 0,'0'0'234'0,"-94"5"-218"16,43 1 58-16,2-2 11 15,3-2-40-15,8 1-25 16,8-1-6-16,10-2-14 15,11 2-8-15,6-2-79 16,3 2-235-16</inkml:trace>
  <inkml:trace contextRef="#ctx0" brushRef="#br0" timeOffset="-80683.84">26579 13892 323 0,'0'0'135'16,"0"0"17"-16,0 0 17 15,0 0-69-15,0 0-44 16,-114 0 3-16,60 3-8 16,-7-1-26-16,-3 1-25 15,1-3-2-15,5 0-96 16,16 0-258-16</inkml:trace>
  <inkml:trace contextRef="#ctx0" brushRef="#br0" timeOffset="-79882.02">26457 14853 363 0,'0'0'245'15,"0"0"-240"-15,0 0 30 16,0 0 31-16,0 0-42 16,0 0-16-16,-54 24 1 15,51-24 8-15,-8 2-11 16,-12 2-2-16,-20 3-3 15,-17 0-1-15,-14 1-9 16,-13 3-12-16,5 2-30 16,12-1-63-16,21 0-42 15,24-6-125-15</inkml:trace>
  <inkml:trace contextRef="#ctx0" brushRef="#br0" timeOffset="-79602.61">26572 14911 732 0,'0'0'27'0,"-79"-2"-12"0,31 2 52 15,-1 7-45-15,0 5-20 16,8-1 0-16,12 2-2 16,9 1 0-16,13-1-55 15,7-1-144-15,1-2-163 16</inkml:trace>
  <inkml:trace contextRef="#ctx0" brushRef="#br0" timeOffset="-79380.19">26562 15104 541 0,'0'0'110'15,"-93"4"-104"-15,50 3 51 16,-2-2-10-16,2 1-37 15,1 2-6-15,6 1-4 16,8-1-8-16,10 0-123 16,8-1-140-16</inkml:trace>
  <inkml:trace contextRef="#ctx0" brushRef="#br0" timeOffset="-79104.39">26521 15243 514 0,'0'0'15'0,"0"0"89"0,0 0 39 16,-113 22-87-16,71-17-25 16,-2 4-16-16,0-5-15 15,1 1-20-15,6-5-189 16,7 0-230-16</inkml:trace>
  <inkml:trace contextRef="#ctx0" brushRef="#br0" timeOffset="-78298.42">26800 16223 608 0,'0'0'48'0,"0"0"85"16,0 0-24-16,-80-18-70 15,36 15-14-15,-6 3-13 16,-5 0 0-16,2 0-7 16,6 0-5-16,6 6-6 15,10 1-16-15,10 1-62 16,15-1-146-16,6-2-134 15</inkml:trace>
  <inkml:trace contextRef="#ctx0" brushRef="#br0" timeOffset="-78053.37">26784 16308 193 0,'0'0'496'0,"0"0"-485"16,0 0 56-16,-85 0 19 15,61 3-59-15,-4 1-18 16,-2 1 0-16,-3 4-7 16,-1 1-2-16,1 1-2 15,3 2-49-15,9-1-117 16,14-1-113-16</inkml:trace>
  <inkml:trace contextRef="#ctx0" brushRef="#br0" timeOffset="-77741.15">26773 16535 538 0,'0'0'106'0,"0"0"4"0,0 0 14 15,-104 0-80-15,64 0-24 16,-1 0-2-16,3 0 0 15,-1 0-17-15,6 0-1 16,3 0-2-16,5 0-78 16,7 0-204-16,3 0-304 15</inkml:trace>
  <inkml:trace contextRef="#ctx0" brushRef="#br0" timeOffset="-76934.33">27006 17445 313 0,'0'0'104'15,"0"0"-30"-15,0 0 107 16,0 0-50-16,0 0-64 16,0 0-13-16,-79-5-18 15,39 3-7-15,-6 2-9 16,1 0-3-16,-1 0-14 16,4 0-1-16,4 7-4 15,12 2-21-15,9-1-34 16,16 0-175-16,1-2-240 15</inkml:trace>
  <inkml:trace contextRef="#ctx0" brushRef="#br0" timeOffset="-76675.14">26965 17524 589 0,'0'0'25'15,"-80"7"61"-15,40 1-9 0,0-3-68 16,5 4-2-16,6-3-7 16,2 5 0-16,5-2-29 15,3 2-93-15,6 0-84 16,7-3-217-16</inkml:trace>
  <inkml:trace contextRef="#ctx0" brushRef="#br0" timeOffset="-76409.22">27017 17766 247 0,'0'0'336'0,"0"0"-311"0,0 0 127 16,0 0-36-16,-99 14-50 16,68-11-17-16,-4 4-4 15,-6-3-27-15,-6 1-14 16,-3-2-4-16,-4-2-35 15,2-1-60-15,3 0-203 16,8-12-275-16</inkml:trace>
  <inkml:trace contextRef="#ctx0" brushRef="#br0" timeOffset="-75549.03">27057 16781 351 0,'0'0'141'0,"0"0"-113"15,0 0 67-15,0 0-37 16,0 0-32-16,0 0 54 16,0 0-4-16,0 44-38 15,0-28-13-15,0-3-5 16,0-1-19-16,0-4 5 0,2-1-6 16,-2-2-3-16,0 1-27 15,1-4-174-15,-1-2-241 16</inkml:trace>
  <inkml:trace contextRef="#ctx0" brushRef="#br0" timeOffset="-75194.57">27291 16713 340 0,'0'0'179'0,"0"0"-150"0,0 0 121 15,0 0-70-15,0 0-51 16,0 0 8-16,-1-4-8 16,1 14-20-16,-2 9 31 15,2 3-11-15,0-1-7 0,0 0-11 16,0-1-7 0,0-4-4-16,2-2-3 0,5-2-80 15,3-5-210 1,-4-4-240-16</inkml:trace>
  <inkml:trace contextRef="#ctx0" brushRef="#br0" timeOffset="-74273.41">26975 15445 739 0,'0'0'18'15,"0"0"-18"-15,0 0 0 16,0 0 3-16,0 0 39 16,0 0 3-16,21 79 18 15,-13-50-24-15,-3 1-21 16,0-2-16-16,-1-2-2 15,1-5-3-15,-1-3-57 0,5-7-152 16,0-5-237-16</inkml:trace>
  <inkml:trace contextRef="#ctx0" brushRef="#br0" timeOffset="-74036.42">27242 15554 821 0,'0'0'35'0,"0"0"-35"16,0 0-3-16,0 0 3 15,0 0 5-15,0 74-5 16,7-50-7-16,-1-2-180 15,3-6-383-15</inkml:trace>
  <inkml:trace contextRef="#ctx0" brushRef="#br0" timeOffset="-73418.5">27023 14142 407 0,'0'0'270'0,"0"0"-270"15,0 0 2-15,0 0 53 16,-2 72 53-16,2-45-62 16,0 2-19-16,0-2-8 15,0-3-19-15,0-3-7 16,0-4-39-16,8-7-212 15,2-5-146-15</inkml:trace>
  <inkml:trace contextRef="#ctx0" brushRef="#br0" timeOffset="-72954.37">27300 14283 828 0,'0'0'26'16,"0"0"39"-16,0 0-11 16,0 0-48-16,0 0-5 15,0 0 14-15,0 64 5 16,0-35-18-16,0 0-4 16,3-1-50-16,1-6-210 0,-1-7-219 15</inkml:trace>
  <inkml:trace contextRef="#ctx0" brushRef="#br0" timeOffset="-71578.51">27316 13308 188 0,'0'0'208'15,"0"0"-149"-15,0 0 34 16,0 0 9-16,0 0-7 15,0 0-4-15,-3-1 7 16,3 1-37-16,0-3-27 16,17-1-23-16,17-1-1 15,18 1-10-15,21 1 2 16,17 0-2-16,10 3 0 16,3 0 0-16,-5 0-2 15,-2 0-5-15,-16 0-5 16,-7 6-5-16,-12 0-8 0,-14 1 14 15,-14-3-2-15,-13-1 13 16,-9-2 0-16,-8-1 0 16,-3 0-3-16,0 0 2 15,0 2 1-15,0 3 0 16,0 5 1-16,0 8 13 16,-1 10 5-16,-2 5-6 15,-1 6 3-15,3 5-8 16,1 4 7-16,0 3 2 15,6 9-13-15,15 1 6 16,3 4 14-16,2 0-4 16,1-4-12-16,-3-2-7 0,0-2 0 15,-2-4 0-15,-1-4 0 16,-3-4 0-16,1-9-2 16,-2-6 2-16,-1-6-1 15,0 0 0-15,-3-4 1 16,-1 1 2-16,1-1-3 15,1-1 0-15,-2-1-1 16,1 1-1-16,-3-2 2 16,4-3 1-16,-1-4 0 15,5 1 1-15,3-4-2 16,11-1 2-16,6-1 3 0,7-2-4 16,5-3 0-1,3 0-1-15,-2 0-1 0,-2 0-7 16,-1 0-2-16,-4-3 4 15,-2 1-7-15,0-1 2 16,-5 1 7-16,2 1-7 16,0 0 7-16,4-2 4 15,-1 0 1-15,4 0 1 16,-4-1-1-16,-3 1-1 16,-1 1 0-16,-5 0-3 15,-2 1-1-15,-3-1 4 16,1 1-12-16,-5-1 6 15,-2-1 5-15,-6 0-2 16,-5-2 1-16,-3 3 2 0,-3 0 1 16,0 0-1-16,-4 2 0 15,-1-1-1-15,0 1-6 16,0 0-8-16,0 0 1 16,-4 0-34-16,-11 1-25 15,-2 5-234-15</inkml:trace>
  <inkml:trace contextRef="#ctx0" brushRef="#br0" timeOffset="-70574.64">27390 14995 119 0,'0'0'142'15,"0"0"-77"-15,0 0 65 16,0 0-37-16,0 0-16 0,0 0-32 16,0 0 12-16,33-1 20 15,-10 1-30-15,6 1-26 16,8-1-8-16,12 0 6 15,12 0-9-15,12 0-6 16,9 0-4-16,3 0 1 16,-1 0-2-16,-6 0 2 15,-6-2-4-15,-7-3 0 16,-4 1 3-16,-6-1-8 16,-6-2 12-16,0-3-13 15,-4 1 1-15,-2 1 5 16,-1 4 3-16,-1-1-1 15,0-2 1-15,-2 1 0 16,-2-1-9-16,2 0 3 16,-6-1 2-16,0-2-5 0,-2 1 3 15,2-1-6-15,-2 2 1 16,0 2 11-16,-1 1 0 16,-1-1-3-16,0 0 3 15,-2-1 5-15,0 2-4 16,-3-2 0-16,2-1 1 15,2-2-4-15,3 1 3 16,2 0-2-16,1 0 1 16,-1 0-6-16,-1 1 5 15,-3-2-1-15,0 1 2 16,-2 1 0-16,1 1 0 16,3 0 1-16,-1 0-1 15,3 2 0-15,-2-1 0 16,-1 0 0-16,0 2 0 0,-2 1 0 15,-1-1-1-15,-2-1 1 16,-3 2 0-16,-5-1 1 16,-4 3-1-16,-4 0 4 15,-3-1 0-15,-4 2 3 16,-2 0-7-16,0 0-5 16,0 0-28-16,-12 2-99 15,-15 7-66-15</inkml:trace>
  <inkml:trace contextRef="#ctx0" brushRef="#br0" timeOffset="-69226.31">27367 16361 460 0,'0'0'154'0,"0"0"-11"16,0 0-20-16,0 0-53 15,0 0 4-15,0 0-3 16,11 0-38-16,18 0-11 16,19-12-15-16,16-2-4 15,11-2-3-15,5-3-2 16,3 2 2-16,2 0 0 16,-2 0-1-16,-1-3-4 15,-3-1-5-15,5-2-11 16,-1 0 21-16,-2-5-9 15,4 3-20-15,1 3 26 16,5 3 2-16,0 4-5 16,-7 0 6-16,-13 6 0 0,-11-4 0 15,-9-1-6-15,-9-2-1 16,-4-7 5-16,-4 1 0 16,-8 1 0-16,-4-2 3 15,-5 3-1-15,-4 0 6 16,-2 1-6-16,0 1 3 15,-1 2 8-15,1-4-11 16,-2 1 8-16,0-5-8 16,0-2 1-16,2-3-1 15,1-5 2-15,1-2-2 16,-1 2 3-16,-1 2-3 16,-1 1 0-16,-3 4 6 0,-4 5 19 15,-1-1-13-15,-2 2-5 16,0 0 1-16,0-1-2 15,0-4-5-15,0 1 0 16,0-4 0-16,0 1 0 16,0 3-1-16,0 1 1 15,0 2 3-15,0 5-2 16,0-2-2-16,0 4 1 16,0-3 2-16,0 3-2 15,0-2-1-15,0 0 1 16,4 0 1-16,2 2-2 15,5 1 1-15,1 2-3 16,5 1 2-16,9 2 0 0,5 1-5 16,5-1 6-16,4 2-1 15,-2 0 1-15,2 1-1 16,-4-3 0-16,-2 0-1 16,2-2 3-16,0-2-6 15,-3 0 4-15,-5 4-2 16,-4 1-1-16,-8 3 3 15,-4 2 0-15,-6 2 0 16,-3 1 0-16,-1 0 3 16,-2 0-3-16,0 0-3 15,0 0 3-15,0 0-14 16,0 0-55-16,0 10-110 16,-8 2-250-16</inkml:trace>
  <inkml:trace contextRef="#ctx0" brushRef="#br0" timeOffset="-67732">27451 17562 90 0,'0'0'89'15,"0"0"-2"-15,0 0 40 16,0 0-53-16,0 0 27 16,0 0 19-16,-11 16 16 15,11-16-45-15,12 0-16 16,17 0-7-16,14-10-33 15,13-5-14-15,14-2-14 16,14 0 2-16,11-7-8 16,12 1-1-16,9-7 7 15,8-6-6-15,-2-7-1 16,-6-13-10-16,-7-10-32 16,-14-2-18-16,-10-1 16 0,-8 7 11 15,-10 7 20 1,-10 7 4-16,-7 6 9 0,-8 0 1 15,-5 3-1-15,-3 2 2 16,-4-2 2-16,-3-2-3 16,5 0-1-16,0-5-1 15,-2-4-2-15,-3 0-12 16,-3 0-16-16,-6 4 19 16,-6 2 1-16,-6-1 10 15,-3 8 1-15,-3-1 19 16,0 4-12-16,-2 0 27 15,-7-2-27-15,3 1-2 0,2 1-2 16,4-1 4 0,0 3-3-16,0 3 1 0,0 1 0 15,0 7 2-15,0 4-4 16,0 1 11-16,0 2-8 16,0 2 2-16,0-1 4 15,0-1-5-15,0-1-1 16,0 1-2-16,0-6-4 15,0-4 4-15,3 1-4 16,3 0 0-16,-2-1 0 16,-2 5 4-16,-1 2 4 15,2 2 1-15,-3 1-9 16,2 3 6-16,2 0-6 0,-1 1-1 16,2 0 1-16,1-1-1 15,0-2 0-15,2-2 2 16,0-1 1-16,-2 1-1 15,0-2 2-15,0 3-2 16,0 1 7-16,-2 4-4 16,1-2 2-16,1 1-4 15,1 1-1-15,5-2 0 16,2 1-1-16,2-5-1 16,2-2 1-16,1 2 1 15,-2-3-1-15,1 0 2 16,-2 0-2-16,-4-2 1 15,-1 0-1-15,-1 3 1 16,-3 3 2-16,-1 5-1 0,-1 2 0 16,-2 4 6-16,4 3-4 15,1 0-4-15,2 0-1 16,5 0 1-16,0 0 1 16,1 0-1-16,-4 0 0 15,-1 0 5-15,-1 0-5 16,-1 0 4-16,-3 0-2 15,-3 0-2-15,-1 0 2 16,-2 0-2-16,2 0 0 16,6 0-2-16,2 4-2 15,8-1 2-15,3 0-5 0,3-3-92 16,-3 0-251 0</inkml:trace>
  <inkml:trace contextRef="#ctx0" brushRef="#br0" timeOffset="-67093.26">30589 14693 353 0,'0'0'139'0,"0"0"-92"15,0 0 42-15,0 0 75 16,122-21-60-16,-62 14-23 16,10 1 1-16,13 2-32 15,10 1-34-15,1 1-2 16,-3 2-6-16,-8 0-8 15,-12 0 2-15,-15 0-2 16,-15 0 2-16,-15 0 5 0,-12 0 1 16,-8 0 7-16,-6 0 6 15,0 0-7-15,0 0-1 16,0 0-13-16,0 0-3 16,1 0-65-16,10-2-154 15</inkml:trace>
  <inkml:trace contextRef="#ctx0" brushRef="#br0" timeOffset="-66014.49">32140 13849 796 0,'0'0'40'0,"0"0"58"16,0 0 5-16,0 0-52 15,0 0-37-15,0 0 17 16,-73 92 25-16,44-33-25 16,4 7-19-16,5 2-3 15,2 0-6-15,1-5 0 16,-1-8-3-16,2-9-19 15,0-4-47-15,2-13-95 0,2-7-278 16,3-13-123-16</inkml:trace>
  <inkml:trace contextRef="#ctx0" brushRef="#br0" timeOffset="-65822.96">31775 13799 707 0,'0'0'41'16,"0"0"31"-16,0 0-30 15,0 0-14-15,0 0 4 16,0 0 22-16,48 101-26 0,-20-57-24 16,2 1-4-16,0-2-97 15,-1-4-378-15</inkml:trace>
  <inkml:trace contextRef="#ctx0" brushRef="#br0" timeOffset="-51577.18">18725 14899 879 0,'0'0'98'0,"0"0"-98"16,0 0-7-16,0 0 7 16,134-83 1-16,-22 62 9 15,19 2 1-15,20 0 20 16,13 2-2-16,8 4-15 16,10-1 0-16,1 2-7 15,2-2-7-15,-4-2 1 16,-2 0-1-16,-7 1 4 15,-3-4 2-15,1-1-6 16,-2 0 1-16,6-4 1 16,-3 1 3-16,0 1-3 0,-3 0 11 15,-12 1 10-15,-6 2 0 16,-13-1-10-16,-17 3-3 16,-10 1 3-16,-11 3-3 15,-6 4-3-15,-2 1 8 16,0 3-7-16,7 1-1 15,7 0-4-15,5-3-3 16,2 4 2-16,-5-1-2 16,-4 1-8-16,-7 1 6 15,-10 2 0-15,-11 0 4 0,-6 0 2 16,-7 0-2 0,1 0-2-16,2 0 0 15,-1 0 1-15,-1 0-2 0,-3 0 0 16,-8 0 1-1,-1 0 2-15,-11 0-2 0,-12 0 0 16,-8 0 0-16,-8 0 3 16,4 0-2-16,3 0-1 15,4 0 3-15,4 0-3 16,0 0 0-16,-4 0-3 16,3 3 3-16,-5 0 0 15,-2 1 0-15,-7-2 2 16,-5-2-2-16,-1 0 1 15,-1 0 0-15,2 0 5 0,4 0 9 16,-4 0-7-16,-2 3-1 16,-1-3-6-16,-2 5 3 15,1 6-3-15,0 7 0 16,-2 11 13-16,-1 10-3 16,0 11 0-16,-1 9 12 15,-11 8-12-15,-2 9-6 16,1 11 12-16,-1 6-7 15,1 6-6-15,-2 1-2 16,-1 0 5-16,1 2 6 16,-2 0-8-16,2-2 3 15,-1-1-5-15,-1-5 5 16,1-2 2-16,3 1-8 0,-2 0 1 16,3-5 5-16,-1-1-8 15,2-7 4 1,0-5 7-16,1-2-6 0,7 2 8 15,3 0-9-15,0-5 12 16,3 2-1-16,10-6-12 16,1-2-3-16,1-2-1 15,-2 2 1-15,2 0 0 16,-3 0 0-16,2 5-1 16,-3-1 1-16,2-1 1 15,-3-1-1-15,-1 1 0 16,1-4 1-16,0 0 3 15,3-1 0-15,0 0-2 16,3-2 5-16,1-1-6 16,2-3 1-16,1-2 7 0,-1 1-4 15,2 2 3-15,0 1-3 16,0 0-2-16,0 5 8 16,1-1 5-16,0 6-2 15,-2 2 0-15,1-2-6 16,-5-7-1-16,3-7 3 15,-2 1-6-15,-2-4 7 16,1 3-2-16,-2 3 1 16,-1-4-4-16,-3-1-4 15,0-4 4-15,1-8-3 16,-2-8-2-16,-1-9-2 16,-2-17-39-16,-6-6-90 0,-5-5-73 15,-26-36-147-15</inkml:trace>
  <inkml:trace contextRef="#ctx0" brushRef="#br0" timeOffset="-50625.5">18723 14933 301 0,'0'0'412'0,"0"0"-393"0,0 0 6 16,0 0 12-16,-11 85 42 15,3-19 0-15,4 18 0 16,4 14-17-16,0 14-10 15,0 11-25-15,6 9-14 16,4 15 5-16,-3 17 3 16,1 11 9-16,-4 11-14 15,1 2 2-15,1-2 6 16,-3 4 16-16,-3 6 3 16,0 4 16-16,0 4-21 15,0 1-14-15,0-6-10 16,0 9-14-16,0-7 4 15,0-6-4-15,0-20-7 0,0-37-26 16,0-38-22-16,0-38-30 16,0-30-55-16,0-32-152 15,0-11-395-15</inkml:trace>
  <inkml:trace contextRef="#ctx0" brushRef="#br0" timeOffset="-50106.47">20142 15051 833 0,'0'0'58'16,"0"0"-35"-16,0 0 30 16,0 0-11-16,0 0-32 15,0 0 29-15,0 94 45 16,10-32-34-16,2 10-23 15,2 6-11-15,-4-1-12 16,-4-4-3-16,-6-7 0 16,0-6-1-16,0-7-1 15,0-8-23-15,0-13-50 16,0-12-84-16,15-16-159 16,5-4-178-16</inkml:trace>
  <inkml:trace contextRef="#ctx0" brushRef="#br0" timeOffset="-49752.28">20489 15065 899 0,'0'0'68'0,"0"0"-56"16,0 0 21-16,-46 118 28 0,31-49-9 15,5 9-6-15,3-1-10 16,7-3-2-16,0-5-30 16,20-12-4-16,7-12 0 15,3-14-1-15,3-13-3 16,-3-12 2-16,-4-6-12 16,-2-9 14-16,-12-18 4 15,-7-7-4-15,-5-2 1 16,-9-6 0-16,-21 3-1 15,-6 6-4-15,-5 9-5 16,0 8-20-16,8 10-17 16,14 3-63-16,13 3-129 15,6-1-223-15</inkml:trace>
  <inkml:trace contextRef="#ctx0" brushRef="#br0" timeOffset="-49335.49">20889 15168 571 0,'0'0'124'0,"0"0"-59"0,0 0 90 15,0 0-53-15,0 0-58 16,0 0 14-16,-30-6 6 16,30 6-26-16,20 0-10 15,9 8 15-15,10-5-16 16,6 0-20-16,-3-2-6 15,-3-1 1-15,-9 2-2 16,-11-1 0-16,-10-1 0 16,-8 0 0-16,-1 0-3 15,0 0 2-15,0 0-12 0,0 0-29 16,-4 2-51-16,4-2-136 16,0 0-615-16</inkml:trace>
  <inkml:trace contextRef="#ctx0" brushRef="#br0" timeOffset="-49094.17">21413 14754 956 0,'0'0'72'0,"0"0"-3"0,0 0-30 15,-6 96 64-15,3-25-31 16,-2 9 3-16,1 9-19 16,1 8-20-16,1 1-30 15,2 0-6-15,0-4-12 16,0-9-79 0,0-7-76-16,9-16-391 0</inkml:trace>
  <inkml:trace contextRef="#ctx0" brushRef="#br0" timeOffset="-47804.89">19760 16595 926 0,'0'0'16'16,"0"0"-14"-16,0 0 11 0,0 0-10 15,0 0 25 1,0 0 17-16,-60 82-1 0,57-47-13 16,3 2-3-16,0 3-8 15,11-2 1-15,19-4-7 16,10-4 4-16,12-6-1 15,11-9-8-15,7-9-7 16,0-6-4-16,-3 0 0 16,-9-6-6-16,-12-8-13 15,-16-4 5-15,-15-3 16 16,-15-4 0-16,-1-3 1 16,-31-2-2-16,-17 1 2 15,-12-3-1-15,-7 3 2 16,-6-2 5-16,3-2-6 15,5 1 5-15,8 0-6 16,12 3 1-16,10 0 3 0,10 2-3 16,10 3 0-16,10-1 2 15,6 2-3-15,0-1-1 16,6 1 0-16,18 1 0 16,4 1-5-16,7 2 3 15,2 3 3-15,2 5 1 16,-2 5-1-16,-4 3 0 15,-5 3-1-15,0 0 0 16,1 0 2-16,4 12-1 16,-1 9 1-16,0 8 2 15,-4 10 3-15,-8 5-4 0,-7 2 11 16,-9 3-6 0,-2-1 2-16,-2-3-2 0,0-3-6 15,0-1-1-15,3-5-14 16,12-4-94-16,6-9-270 15</inkml:trace>
  <inkml:trace contextRef="#ctx0" brushRef="#br0" timeOffset="-47225.48">20434 16604 756 0,'0'0'82'16,"0"0"-8"-16,0 0 33 16,0 0-48-16,0 0-28 15,0 0 7-15,120-20-5 0,-61 15-23 16,2 0-4-1,-1 4-6-15,-9 1-1 0,-17-2 1 16,-16 1 6-16,-9 1-6 16,-9-2 0-16,0 2-2 15,0-3-6-15,0 0-45 16,-5-5-158-16,1-4-578 16</inkml:trace>
  <inkml:trace contextRef="#ctx0" brushRef="#br0" timeOffset="-46892.48">21044 16315 891 0,'0'0'69'15,"0"0"-26"-15,0 0 49 16,0 0-54-16,0 0-32 16,0 0 24-16,-4 73 51 15,4-23-41-15,0 5-10 16,3 3-1-16,3-2-7 16,1-2-12-16,-1-3 2 15,-3-6-3-15,-3-6-5 16,2-8-4-16,-2-6 1 15,0-11-1-15,0-6-8 16,1-5-53-16,7-3-56 0,5 0-156 16,5-16-513-16</inkml:trace>
  <inkml:trace contextRef="#ctx0" brushRef="#br0" timeOffset="-46550.58">21933 16692 551 0,'0'0'462'0,"0"0"-459"16,0 0 33-16,12 74 50 15,-7-39-29-15,-1 2-19 16,-2 3-9-16,-2 1-13 16,-8 1-12-16,-19 3-4 15,-13 3-3-15,-6-3-52 16,3-7-138-16,2-12-37 15,7-21-391-15</inkml:trace>
  <inkml:trace contextRef="#ctx0" brushRef="#br0" timeOffset="-46116.08">22328 16202 921 0,'0'0'17'0,"0"0"1"0,0 0-5 15,0 0-2-15,110 9 21 16,-68 10 2-16,2 7-9 15,-4 8-7-15,-1 3-13 16,-9 6-4-16,-11 3-1 16,-9-1-3-16,-10-3 3 15,-5-5 4-15,-25-4-4 16,-10-5 12-16,-7-5-2 16,-2-6 1-16,5-5 8 15,12-4 3-15,13-4-7 16,13-1 2-16,6-3 1 0,0 2 9 15,9 1-20-15,20 1 0 16,18 4 18-16,10 0-13 16,1-2-12-16,-2 1-10 15,-2-3-81-15,-5-1-74 16,2-3-314-16</inkml:trace>
  <inkml:trace contextRef="#ctx0" brushRef="#br0" timeOffset="-45896.77">22998 16514 1085 0,'0'0'49'16,"0"0"21"-16,0 0-2 15,0 0-25-15,0 0 4 16,96-8-19-16,-43 5-28 15,1-2-31-15,-3 0-83 16,-2-6-145-16,-9-2-334 16</inkml:trace>
  <inkml:trace contextRef="#ctx0" brushRef="#br0" timeOffset="-45686.6">23470 16087 895 0,'0'0'82'0,"0"0"42"16,0 0-75-16,0 0 28 15,-33 101 1-15,33-45-14 16,0 12-15-16,0 7-31 16,4 0-13-16,10 3-5 15,-5-3-21-15,-3-5-70 16,-6-2-149-16</inkml:trace>
  <inkml:trace contextRef="#ctx0" brushRef="#br0" timeOffset="-13234.14">7765 13707 760 0,'0'0'66'16,"0"0"0"-16,0 0 23 16,0 0-24-16,0 0-37 15,0 0-2-15,0 92-4 16,0-35 58-16,0 12-32 15,0 6-33-15,3 9 1 16,1 8 18-16,-4 7-15 16,0 3 14-16,0 6-11 15,-9 2-5-15,-4 2-2 16,4 0-2-16,3-3 1 16,6-3-5-16,0-7 1 15,0-5 2-15,7-5 2 0,1-7-11 16,1-13-3-16,-6-12 1 15,-2-8 0-15,-1-14-2 16,0-10 1-16,0-9-7 16,2-13-23-16,4-3-67 15,1-19-42-15,5-21-82 16,-6-19-463-16</inkml:trace>
  <inkml:trace contextRef="#ctx0" brushRef="#br0" timeOffset="-12072.09">7590 13690 381 0,'0'0'68'15,"0"0"23"-15,0 0 31 16,0 0-61-16,0 0 3 16,107-35 12-16,-57 35-18 15,7 2-12-15,10 8-2 16,12-2 0-16,15-4-20 15,10-4-13-15,5 0-3 16,0-6-5-16,-12-5-3 0,-11 0-2 16,-14 1-3-1,-12 4 5-15,-20 4 0 0,-13 0 0 16,-11 2 0 0,-4 0 0-16,-6 0 0 0,1 0 0 15,-4 4-4-15,-1 9 0 16,-1 4 2-16,1 5 2 15,1 5 6-15,1 6 13 16,-2 5-2-16,4 6-7 16,-1 2 4-16,-1 8 10 15,0 4-8-15,-1 8 4 16,2 7-7-16,-1 6-1 0,-1 2-4 16,2 0-1-1,-2 2-2-15,1-4-3 0,-1-4-3 16,0-4 2-16,3-2-1 15,0 4 2-15,4 0-2 16,1-4 0-16,1 0 0 16,0-7 10-16,-5-1 5 15,-1 0-12-15,-1-5 0 16,-4-5 16-16,-1-7-17 16,0-5-2-16,0-8-2 15,0-6 2-15,0-8 0 16,-1-5-1-16,-2-1 1 15,1-2 2-15,-1-4-2 16,2 1 0-16,-2-4-5 16,1 1 3-16,-1-2 2 0,0 1 0 15,-4 0 1-15,1-1 0 16,-2 0-1-16,-2 2 0 16,-5-2 0-16,-4 2-4 15,-5 0 0-15,-6 0 1 16,-7 4 1-16,-5 0 2 15,0 3-2-15,-7 2 1 16,-5-1 0-16,2 0-1 16,0 1 1-16,0 1-4 15,4-2-2-15,-1 1 7 0,-2-1-3 16,0-1 1 0,-4 0 2-16,3-3 0 0,-3 1 0 15,5-1-2-15,1 0 2 16,2 0-2-16,6-1 2 15,5 1 0-15,5-2 0 16,4-1 0-16,5-1 1 16,5 1-1-16,4-1 0 15,6-3 0-15,2 1 0 16,5 1 0-16,0-2 0 16,0 0-2-16,0 1-9 15,0-1-58-15,0 0-86 16,0-11-202-16</inkml:trace>
  <inkml:trace contextRef="#ctx0" brushRef="#br0" timeOffset="-11345.72">7869 14598 450 0,'0'0'35'0,"0"0"-15"15,-3 101 53-15,3-66 25 16,13 1-18-16,9-4-15 15,6-2-19-15,8-8-11 0,5-7-18 16,1-9-17 0,3-6 9-16,-5-3-5 0,-7-15-1 15,-9-4 2-15,-14-6 0 16,-10-3 3-16,0-2-3 16,-28 0-3-16,-11-2 6 15,-8 1 7-15,0 4-4 16,4 4-11-16,7 3 8 15,8 7 2-15,10-1 5 16,5 3-10-16,8 2 3 16,5-5-1-16,0 2 7 15,0-3-14-15,19-2 0 16,1 3-9-16,7 1 8 16,-5 7-10-16,-1 3 11 0,-9 3-2 15,-6 3 2-15,1 0 0 16,-1 4 0-16,-1 18-5 15,-1 9 5-15,-1 5 32 16,3 4-5-16,3 1 1 16,0-1-3-16,6 0-16 15,6-2-6-15,1-1-2 16,6-2-1-16,4-10-23 16,-1-10-136-16,-1-15-471 15</inkml:trace>
  <inkml:trace contextRef="#ctx0" brushRef="#br0" timeOffset="-11155.35">8296 14688 645 0,'0'0'285'0,"0"0"-285"15,0 0 41-15,0 0 5 16,89-16-9-16,-43 6-31 15,2-4-6-15,-5-5-91 16,-10-3-369-16</inkml:trace>
  <inkml:trace contextRef="#ctx0" brushRef="#br0" timeOffset="-10947.67">8496 14372 997 0,'0'0'45'16,"0"0"8"-16,0 0 31 15,-33 106-19-15,33-58-20 16,4 7-7-16,17 1-25 16,10 5-13-16,4 7-5 15,-2-1-71-15,-8 2-194 16</inkml:trace>
  <inkml:trace contextRef="#ctx0" brushRef="#br0" timeOffset="-10283.65">7808 16317 420 0,'0'0'509'0,"0"0"-503"16,0 0 4-16,0 0-2 15,27 121 46-15,-18-64 25 16,0 13-9-16,-2 8-19 15,-1 6-8-15,-1 4-5 16,-1 2-16-16,0 3-11 16,-2 4 7-16,-2 1-15 15,0-1 12-15,0-7-7 16,-6-8-5-16,-1-5-3 16,1-14 0-16,0-4 0 15,-2-7-1-15,1-13-1 0,1-10-11 16,6-11-37-16,0-18-8 15,0 0-108-15,13-28-152 16,-1-20-354-16</inkml:trace>
  <inkml:trace contextRef="#ctx0" brushRef="#br0" timeOffset="-9488.34">7816 16341 249 0,'0'0'453'0,"0"0"-416"16,0 0 87-16,0 0-84 15,113-47-31-15,-34 33 5 16,18 0 27-16,6 4-20 16,4 3-13-16,-10 2-2 15,-15 5-5-15,-13 0-2 16,-16 0 2-16,-15 0-1 16,-16 0 1-16,-8 0-1 0,-4 2 0 15,-6 6 2-15,-1 1 10 16,0 5 21-16,0 6 1 15,-3 5-6-15,2 8-5 16,-2 9 3-16,3 6-4 16,-3 10-7-16,3 4-3 15,-3 5-3-15,0 8-8 16,5 4 3-16,-1 1-3 16,-3 5-1-16,1 0 4 15,-2 2-3-15,0-3 2 16,0-1-3-16,0-6 1 15,0-2-1-15,0-5 3 16,0-9 18-16,1-3-19 16,1-2 1-16,-2-8-1 15,0-3-2-15,0-12 1 0,0-7-1 16,-8-7 0-16,1-7 0 16,1-4-1-16,4-6 0 15,1-2 0-15,-2 3-1 16,-3 0-1-16,-7 2 3 15,-4 6 1-15,-7 2 0 16,-4-2 0-16,-6 4-1 16,-4-6 1-16,-5 0 0 15,0-3-1-15,-3-6 0 16,-4 0 1-16,-5 0-1 0,-9-6 1 16,-10-1 2-1,-3 0-1-15,0 3 3 0,8-1 7 16,11 0 13-16,13 2-1 15,15 0-20-15,14 3-4 16,10-3-1-16,6 2-3 16,3-4-29-16,18-3-59 15,3-5-118-15,4-4-459 16</inkml:trace>
  <inkml:trace contextRef="#ctx0" brushRef="#br0" timeOffset="-8928.09">8152 17193 780 0,'0'0'54'0,"0"0"-50"16,0 0 30-16,0 0-29 16,0 0 45-16,14 89-19 15,0-58-5-15,-3-4 6 0,0-6 2 16,-1-5-10 0,1-9-17-16,-5-4-4 15,3-3-2-15,-2-1 8 16,-1-18-6-16,-6-4 16 0,0-5-18 15,0-1-1-15,-13 3-11 16,-10 3 7-16,-2-3 4 16,-10 7 1-16,-3-1 2 15,-1 3 2-15,2 3-5 16,4-2 2-16,9 2-1 16,9 5 1-16,6-5-2 15,9 2 2-15,0-3-2 16,0 1-9-16,15 2-13 15,3 0-8-15,1 4-6 16,-1 4 33-16,-3 3-2 16,-3 1 5-16,0 0 8 15,3 3-5-15,1 9 6 0,1 5 6 16,5 7 0-16,-1 4-5 16,1 6 3-16,-1 3-12 15,-1 2-1-15,-2-3-5 16,-2-7-37-16,-4-6-211 15,0-9-481-15</inkml:trace>
  <inkml:trace contextRef="#ctx0" brushRef="#br0" timeOffset="-8741.99">8306 17340 559 0,'0'0'444'0,"0"0"-439"15,0 0 75-15,0 0-47 16,0 0-33-16,0 0-4 16,111-72-7-16,-75 43-115 15,-1-3-328-15</inkml:trace>
  <inkml:trace contextRef="#ctx0" brushRef="#br0" timeOffset="-8556.9">8505 16961 651 0,'0'0'404'0,"0"0"-393"0,0 0 65 16,-33 73-23-16,31-28-14 16,2 2-17-16,0 5-14 15,11-1-8-15,8-3-19 16,-1-9-94-16,-3-7-331 15</inkml:trace>
  <inkml:trace contextRef="#ctx0" brushRef="#br0" timeOffset="-7682.57">7738 13868 617 0,'0'0'13'16,"0"0"0"-16,0 0 18 16,0 0 2-16,0 0 23 15,0 0 10-15,-115 3-18 16,67 1-17-16,-4-3-14 16,0 3-7-16,10 2-10 0,12 0-4 15,14-1-51-15,16 0-225 16,8-2-309-16</inkml:trace>
  <inkml:trace contextRef="#ctx0" brushRef="#br0" timeOffset="-7446.02">7696 14103 607 0,'0'0'46'0,"0"0"-7"0,-115 0 56 16,71 0-69-16,3-3-12 15,10-1-3-15,9 4-10 16,5 0-1-16,10 0-3 16,7 9-84-16,0 3-138 15,4-2-77-15</inkml:trace>
  <inkml:trace contextRef="#ctx0" brushRef="#br0" timeOffset="-7208.54">7638 14272 592 0,'0'0'23'0,"-90"5"88"15,40-2-4-15,1 0-78 16,8 1-15-16,10 1-10 16,13 4-2-16,12 1-2 15,6 1-18-15,3 2-153 16,18-1-80-16,10-1-135 16</inkml:trace>
  <inkml:trace contextRef="#ctx0" brushRef="#br0" timeOffset="-7000.49">7557 14442 595 0,'0'0'49'15,"0"0"21"-15,-117 2-2 16,79 4-59-16,7-2-7 15,9 1-2-15,8 4-2 16,11-2-29-16,3-3-128 16,0 2-138-16</inkml:trace>
  <inkml:trace contextRef="#ctx0" brushRef="#br0" timeOffset="-6737.06">7611 14596 520 0,'0'0'54'16,"0"0"-5"-16,-110 22 52 15,72-12-50-15,1-2-15 16,7 1-23-16,6 1-13 0,7 3-12 16,11 1-98-1,6-3-124-15,0 1-153 0</inkml:trace>
  <inkml:trace contextRef="#ctx0" brushRef="#br0" timeOffset="-6491.83">7584 14894 416 0,'0'0'182'0,"0"0"-164"16,-91 13 103-16,54-11-53 15,-6 5-45-15,-1-4 8 16,0 1-21-16,2 3-10 16,9-1-7-16,12-6-129 15,15 0-237-15</inkml:trace>
  <inkml:trace contextRef="#ctx0" brushRef="#br0" timeOffset="-4507.8">7884 16561 402 0,'0'0'89'16,"0"0"-48"-16,-96-4 64 16,46 4-51-16,-2 4-28 15,2 5-9-15,3 2-15 0,8 1-2 16,9-1-5-1,12-3-50-15,14-2-130 0,4-6-176 16</inkml:trace>
  <inkml:trace contextRef="#ctx0" brushRef="#br0" timeOffset="-4290.3">7738 16687 269 0,'0'0'229'0,"-88"12"-226"0,52-5 5 15,2-1 2-15,7-2-10 16,8-1 0-16,5 4-1 15,8-2-43-15,6 0-174 16</inkml:trace>
  <inkml:trace contextRef="#ctx0" brushRef="#br0" timeOffset="-4048.39">7623 16866 552 0,'0'0'2'0,"0"0"-1"15,-83 9-1-15,57-3-26 16,1 2-35-16,1 1-17 15,5 2-73-15</inkml:trace>
  <inkml:trace contextRef="#ctx0" brushRef="#br0" timeOffset="-3697.45">7705 17048 366 0,'0'0'114'0,"0"0"-80"0,-109 24 58 16,70-15-57-16,2 3-28 16,9-2 1-16,4 0-8 15,12 2-6-15,6-2-45 16,6 0-95-16,0-1-164 16</inkml:trace>
  <inkml:trace contextRef="#ctx0" brushRef="#br0" timeOffset="-3380.32">7787 17282 362 0,'0'0'177'0,"0"0"-161"0,-88 1 115 16,51 3-65-16,-2-1-40 15,2 0 0-15,2 1-11 16,7-2-14-16,7 3-1 15,9-1-13-15,8 4-43 16,4-1-53-16,0 1-143 0</inkml:trace>
  <inkml:trace contextRef="#ctx0" brushRef="#br0" timeOffset="-3064.18">7683 17433 472 0,'0'0'50'0,"0"0"0"16,-118 0 34-16,81 1-40 15,2 5 13-15,7 1-15 16,10 1-32-16,9 3-10 16,8 1-10-16,1 0-104 15,0 1-106-15,13-1-185 16</inkml:trace>
  <inkml:trace contextRef="#ctx0" brushRef="#br0" timeOffset="-2738.55">7799 17529 345 0,'0'0'387'0,"0"0"-374"0,-89 0 4 15,60 3-5-15,1 6-8 16,6-1-4-16,5 2 0 16,5 4-21-16,5-3-50 15,4 1-78-15,1-1-57 16</inkml:trace>
  <inkml:trace contextRef="#ctx0" brushRef="#br0" timeOffset="-2382.2">7826 17800 210 0,'0'0'477'0,"0"0"-451"0,0 0 80 15,0 0-48-15,-107 3-37 16,69-9-16-16,-5-8-3 15,-6-6-2-15,-2-8-37 16,2-13-161-16,3-13-267 16</inkml:trace>
  <inkml:trace contextRef="#ctx0" brushRef="#br0" timeOffset="-1334.9">8812 14500 660 0,'0'0'133'0,"0"0"-119"16,0 0 53-16,0 0-59 16,113-41 0-16,-44 30 19 15,10 0-25-15,4-1-1 16,0 4 3-16,-3-1-4 15,-5 1-3-15,-10 1 2 16,-11 2-14-16,-17 0-10 16,-14 1 22-16,-12 2 2 15,-8 1 1-15,-3 1 4 0,0-1 11 16,0 1 24-16,0 0-1 16,0 0-2-16,0 0-19 15,2 0-13-15,1 0-4 16,3 0-6-16,3 0 2 15,1 0 4-15,-1 0 0 16,-3 0 2-16,-1 0 0 16,-5 0-1-16,0 0 3 15,0 0-3-15,0 0-1 16,0 0-5-16,0 0-30 0,-2 0-83 16,-2 0-232-16</inkml:trace>
  <inkml:trace contextRef="#ctx0" brushRef="#br0" timeOffset="-554.47">8812 17023 353 0,'0'0'247'0,"0"0"-201"16,0 0 79-16,0 0-20 16,0 0-36-16,0 0 0 15,40-1-12-15,20-14-30 16,22-5 1-16,21-3 2 15,6-4-20-15,1-1-5 16,-8 2-4-16,-16-2-1 16,-16 5-1-16,-19 4-1 15,-18 5 2-15,-16 6 2 16,-9 0-1-16,-5 4 4 16,-3-3 1-16,0 0-3 15,0 0-3-15,0-3-18 0,0-5-71 16,11-5-187-16</inkml:trace>
  <inkml:trace contextRef="#ctx0" brushRef="#br0" timeOffset="182.13">9529 14311 499 0,'0'0'15'15,"0"0"-3"-15,0 0-10 0,32 106 57 16,-20-62 21-16,-1 7-13 15,-3 4-21-15,-2 4-10 16,0 6-15-16,-3 4 1 16,0 7-14-16,-2 4 11 15,1-6-7 1,1-7 0-16,3-15-5 16,0-8-7-16,3-10 2 0,1-11-1 15,-1-6 3-15,6-7 0 16,3-7 6-16,16-3 4 15,11 0 13-15,13-8 3 16,6-4-3-16,3 2-13 16,2 0-10-16,-5 4-3 15,-7 2 0-15,-5 4 0 16,-13 0-2-16,-11 0-1 16,-12 0-6-16,-11 0-14 15,-5 3-33-15,0 4-198 0,-19 2-345 16</inkml:trace>
  <inkml:trace contextRef="#ctx0" brushRef="#br0" timeOffset="1186.74">9635 16706 383 0,'0'0'57'0,"0"0"-49"16,0 0 32-16,0 0-7 15,0 0 7-15,0 0 69 16,34 24 9-16,-20-23-52 16,0-1-14-16,2 0 9 15,3-1-13-15,7-13 16 0,5-9-25 16,6-4-23-1,5-3-7-15,-5-2-7 0,-1-2-1 16,-6 1 0-16,-6 2 0 16,-5 1 1-16,-7 2-2 15,-3-1 2-15,-8 4 1 16,-1 0-3-16,0-3 0 16,-4 4 0-16,-11 4-3 15,-4 0 2-15,-5 3-8 16,-5 4 7-16,1 3 2 15,-2 2 0-15,2 2 3 16,4 1-2-16,5-2-1 16,4-2 3-16,0-3 0 15,3-6-2-15,1-2 5 16,3-1-3-16,3-1-1 16,2 3 0-16,2 2-1 15,-1 3 2-15,1 3 2 0,-1 0 3 16,2 3 4-16,-3-5-4 15,3 2-2-15,0-2 2 16,0 0 0-16,0 3-3 16,0 0-5-16,5 3 3 15,5 2-2-15,8-2 1 16,9 0 0-16,10-1-2 16,11-1 2-16,9-1 5 15,8-2-1-15,5 1-6 16,2-2 2-16,-2 2-4 15,-9 2 1-15,-10 2-5 16,-14 2 6-16,-13 3-4 0,-11-1-2 16,-8 3 6-16,-5 0 1 15,0 0 0-15,0 0-1 16,0 0 2-16,0 0 0 16,0 0-2-16,1 0-1 15,4-2-1-15,-1-1-11 16,1-4-114-16,-2-6-202 15</inkml:trace>
  <inkml:trace contextRef="#ctx0" brushRef="#br0" timeOffset="1958.71">10411 14730 515 0,'0'0'207'16,"0"0"-207"-16,0 0 6 16,0 117 49-16,9-53 26 15,9 4-19-15,1 2-10 16,4 4-14-16,-3 7-14 16,1 3 5-16,-3 8-5 15,3 5 4-15,-3 2-4 16,0-1 8-16,-2 0-7 15,-5 0-6-15,-4-2 9 0,-2-8-20 16,-4-9 0-16,2-18 6 16,3-15-5-16,-2-20-7 15,1-9 2-15,-2-9-4 16,0-6 0-16,-3-2 1 16,0 0 0-16,0 0 1 15,3-10-2-15,-3-7-12 16,0-9-69-16,-3-9-112 15,-8-10-417-15</inkml:trace>
  <inkml:trace contextRef="#ctx0" brushRef="#br0" timeOffset="2922.44">10329 14870 353 0,'0'0'57'0,"0"0"8"15,0 0-1-15,0 0-15 16,85-6 21-16,-29 0-3 16,19-2 11-16,19-1-46 15,12 0-12-15,3 2-20 16,-5 3-1-16,-10 2-20 0,-12 2-25 16,-18 0-30-1,-19 0-18-15,-18 0 43 0,-12 0 20 16,-9 0 28-16,-5 0 3 15,-1 0 13-15,0 0 58 16,0 0 9-16,0 0-14 16,0 0-23-16,0 17-24 15,5 10-16-15,-1 11 2 16,1 6 27-16,1 4-10 16,-2 6-6-16,1 6 0 15,-1 5 6-15,2 7-5 16,4 4 2-16,1 2-4 0,7-1-2 15,-2-2 7-15,5 0-12 16,4 1-2-16,4-2-1 16,-2 1 4-16,3 0 76 15,-3-5-80-15,-7 1-5 16,-2-4 5-16,-6-12-5 16,-6-13 0-16,0-12 0 15,-3-11 0-15,0-7-1 16,-2-5 1-16,-1-5 0 15,0 0 1-15,0-1-1 16,0-1-2-16,0 2 0 16,0 0-9-16,-1 2 11 15,-9-2 2-15,-1 1 0 16,-7 0-1-16,-4-2-1 16,-8 1-5-16,-6 0 1 0,-7-2 1 15,-8 0-1-15,-7 3 4 16,-9 3 0-16,-9 5 3 15,-8-2-2-15,-4 1 3 16,2 0 5-16,8-1 8 16,8-4 10-16,18-5-12 15,10 0-7-15,11 0-1 16,14-10-7-16,7-6-6 16,10-4-31-16,0-6-107 15,16-6-349-15</inkml:trace>
  <inkml:trace contextRef="#ctx0" brushRef="#br0" timeOffset="3540.39">11373 15419 847 0,'0'0'55'16,"0"0"50"-16,0 0-27 16,88-11-26-16,-21 7 6 15,21-2-10-15,18-3-12 16,12-1-25-16,0 0-8 15,-8-1-3-15,-19 3-1 16,-23 2-8-16,-23 2-8 16,-21 2 14-16,-16 2 0 15,-8 0-2-15,0 0 3 16,-21 0-17-16,-12 0 10 16,-10 0 0-16,1 0-115 0,12-2-394 15</inkml:trace>
  <inkml:trace contextRef="#ctx0" brushRef="#br0" timeOffset="5168.54">12565 15727 662 0,'0'0'47'0,"0"0"-36"15,0 0 46-15,-33 80 22 16,27-30 21-16,6 10-26 15,0 6-10-15,0 0-30 16,10 1-12-16,-1-8-6 16,-4-4-14-16,-1-4 0 15,-4-5-2-15,0-7 0 16,0-10-16-16,0-10-93 16,-10-14-172-16,-8-5-179 15</inkml:trace>
  <inkml:trace contextRef="#ctx0" brushRef="#br0" timeOffset="5379.08">12198 15820 636 0,'0'0'184'15,"0"0"-178"-15,0 0-5 16,0 0 1-16,0 0 13 15,76 88 19-15,-36-46-15 16,2 6-10-16,1-1-9 16,0-1-4-16,-5-14-209 15,-7-7-456-15</inkml:trace>
  <inkml:trace contextRef="#ctx0" brushRef="#br0" timeOffset="6615.94">11024 16390 528 0,'0'0'305'15,"0"0"-288"-15,0 0 81 16,0 0-16-16,0 0-65 15,0 0-12-15,-2 5 10 16,7 4 33-16,-2-2-8 16,-3-4-12-16,0-3-4 15,0 0-4-15,0 0 4 16,0 0 6-16,0 0-1 0,0 0-7 16,0 0-4-1,0 0-6-15,0 0-4 0,0 0-5 16,0 0 0-16,0 0-3 15,0 0 1-15,0 0-1 16,0 0 0-16,0 0 0 16,0 0 0-16,0 0 1 15,0 0 1-15,0 0-2 16,0 0 1-16,0 0 0 16,0 0-1-16,0 0 2 15,0 0-1-15,0 0-1 16,0 0 1-16,0 0-1 0,0 0 2 15,0 0-1 1,0 0 0-16,0 0-1 0,0 0 1 16,0 0-1-16,0 0 2 15,0 0-1-15,0 0-1 16,0 0 0-16,0 0 1 16,0 0 2-16,0 0-3 15,0 0-1-15,0 0 0 16,0 0 1-16,0 0 0 15,0 7 0-15,0 13-3 16,0 9-4-16,0 12 2 16,0 0 5-16,0 2 4 15,0-1-4-15,0-3 3 16,3-6-3-16,4-9 1 16,-1-5-1-16,-3-8 0 0,0-5 1 15,-3-3-1-15,0-1 1 16,0-2-1-16,0 0 1 15,0 0 2-15,0 0 3 16,0 0-6-16,0 0-9 16,3 0-37-16,2 0-79 15,5 0-148-15</inkml:trace>
  <inkml:trace contextRef="#ctx0" brushRef="#br0" timeOffset="7309.01">11203 17263 475 0,'0'0'361'15,"0"0"-345"-15,0 0 69 16,0 0 10-16,0 0-69 16,-91-11-20-16,61 27 10 0,0-2 4 15,5 6-8 1,5 2-4-16,7 3-2 0,9 3-6 15,4-2-4-15,0-4 4 16,9-7 0-16,14-6-5 16,9-3 2-16,5-5 3 15,5-1 1-15,0 0-1 16,-8 0-6-16,-4 0-8 16,-11 2 14-16,-7 2 1 15,-6 3-1-15,-3 5-3 16,-3 2-2-16,0 3 4 15,-3 2 0-15,-12-1-2 16,-6 1 3-16,-7-5 1 16,0-2 3-16,-4-5 16 15,-2-4-3-15,0-3-10 16,2 0 1-16,4-6-1 16,11-14-4-16,16-10-3 0,1-6-42 15,27 2-196-15,19 3-553 16</inkml:trace>
  <inkml:trace contextRef="#ctx0" brushRef="#br0" timeOffset="8251.66">11574 17495 576 0,'0'0'47'0,"0"0"-25"16,0 0 89-16,0 0-78 0,0 0 17 15,0 0 10 1,-3-3-20-16,3 3-12 0,0 0-1 16,0 0 13-1,0 0 6-15,0-2 6 0,0 2-4 16,0 0-11-16,-1 0-10 15,1 0-9-15,0 0-11 16,0 0-4-16,0 0-3 16,0 0 0-16,0 0 1 15,0 0-1-15,0 0 0 16,0 0 3-16,0 0-2 16,0 0 0-16,0 0 4 15,0 0 1-15,0 0-2 16,0 0 1-16,0 0-1 0,0 0-3 15,0 0 1 1,0 0 2-16,0 0-3 0,-2 0 2 16,2 0 3-16,0 0-2 15,0 0-4-15,0 0 3 16,0 0-2-16,0-1-1 16,0-2-1-16,9-2 0 15,2 2-1-15,-5 1 2 16,-3 1-2-16,-3 1 4 15,0 0 0-15,0 0-2 16,0 0 0-16,0 0 0 16,0 0 1-16,0 0-1 15,0 0 1-15,0 0-1 16,0 0 0-16,0 0 0 16,0 0-4-16,0 0 2 0,1 0 1 15,1 0 0-15,2 0 0 16,1 0 1-16,-1 0 0 15,-1 0 2-15,0-2 0 16,-2 1-1-16,1 1 1 16,-2 0 0-16,0 0-2 15,0 0 0-15,0 0-1 16,0 0 1-16,0 0-1 16,0 0 1-16,0 0 0 15,0 0 2-15,0 0-2 16,0 0 0-16,0 0 1 15,0 0 0-15,0-2-2 0,0 2 1 16,0 0-5-16,0 0-18 16,0 0-68-16,-3-1-181 15</inkml:trace>
  <inkml:trace contextRef="#ctx0" brushRef="#br0" timeOffset="9876.73">11625 17479 651 0,'0'0'188'0,"0"0"-177"0,0 0 48 15,0 0-52-15,0 0 5 16,100-9-10-16,-60 5 4 16,-4 4-5-16,-11 0 1 15,-10 0-1-15,-9 0 0 16,-6 0-1-16,0 3-4 16,-16 9-12-16,-8 2 16 15,-3 3 5-15,2 0-1 0,4-4-3 16,4 3 2-1,7-6-3-15,3 1 0 0,4 0 1 16,3-5-1 0,0 0-3-16,1 1 2 0,11-1 1 15,3-2 1-15,-2 0 1 16,1-1 1-16,-4 2 0 16,-4-2-1-16,-1 3 4 15,-5 4 12-15,0 5 11 16,0 4 22-16,-26 8-16 15,-13 6-2-15,-22 6-15 16,-21 2-18-16,-16 4-1 16,-17-9-32-16,2-5-183 15,1-15-561-15</inkml:trace>
  <inkml:trace contextRef="#ctx0" brushRef="#br0" timeOffset="10806.98">8048 17899 209 0,'0'0'111'0,"0"0"-67"0,0 0 55 16,0 0 13-16,0 0-21 16,0 0-11-16,-18 6-21 15,18-6-14-15,0 3-4 16,0 4-3-16,0 6-9 15,-4 7 22-15,-2 4 15 16,-2 5-15-16,2 2-29 16,2 2-6-16,2-3-8 15,2-1-5-15,0-2 2 16,8-5-3-16,4-2-4 16,6-4-2-16,-3-6-1 15,1-3-54-15,1-7-135 16,-3-7-237-16</inkml:trace>
  <inkml:trace contextRef="#ctx0" brushRef="#br0" timeOffset="11101.99">8340 17925 718 0,'0'0'47'0,"0"0"76"16,0 0-33-16,0 0-79 15,0 0-9-15,0 0 1 16,-23 59 7-16,23-37-1 0,0 0-2 16,0 1 1-16,0 0-5 15,0 3-2 1,0-3 5-16,0 3-5 0,0-2-1 15,0-1-1-15,0-6-26 16,6-7-128-16,7-7-258 16</inkml:trace>
  <inkml:trace contextRef="#ctx0" brushRef="#br0" timeOffset="11393.45">8575 17980 607 0,'0'0'65'15,"0"0"-11"-15,0 0 29 16,0 0-65-16,0 0 14 15,0 0 15-15,-20 90-14 16,20-60-19-16,3-1-7 16,-1 8-1-16,-2 3-6 15,0 2-6-15,-5-1-195 16,-14-2-373-16</inkml:trace>
  <inkml:trace contextRef="#ctx0" brushRef="#br0" timeOffset="12142.8">7784 18501 663 0,'0'0'174'0,"0"0"-172"16,0 0 44-16,0 0-25 15,0 0-18-15,-94 28 3 16,82-17 4-16,5 1-8 16,5 1 1-16,2 2-1 15,0 0-2-15,0-4-3 16,12-1-1-16,3-3 1 15,3-4 0-15,3-3 3 0,-1 0 0 16,2 0 11 0,-3 0-11-16,1 0 2 0,-3 0 1 15,-6 0 1 1,1 0-4-16,-6 3 1 0,-2 1-1 16,-2 5-2-16,-1 1-1 15,-1 3-1-15,0 5 4 16,0 1 0-16,-13 3 3 15,-8 5 1-15,-3-6 17 16,0-2 2-16,3 0-8 16,5-7-5-16,4-6-10 15,7-6 0-15,5-1-23 0,0-21-101 16,17-6-316-16</inkml:trace>
  <inkml:trace contextRef="#ctx0" brushRef="#br0" timeOffset="12443.68">7965 18694 489 0,'0'0'328'16,"0"0"-326"-16,0 0 2 16,0 0-4-16,0 0 0 0,0 0 7 15,101-13-2 1,-81 13-5-16,-9 0 1 0,-6 0-1 15,-5 0 0-15,0 10-4 16,-2 6 4-16,-9 1 18 16,0 7 43-16,2-4-16 15,4 3-12-15,4 0-8 16,1-1-10-16,0-5-8 16,12-7-6-16,15-6-2 15,9-4-8-15,8-7-61 16,1-17-156-16,-4-7-146 15</inkml:trace>
  <inkml:trace contextRef="#ctx0" brushRef="#br0" timeOffset="12856.45">8233 18420 485 0,'0'0'27'0,"0"0"95"15,0 0-43-15,0 0-53 16,0 0-20-16,-30 86-6 16,42-72 0-16,2 2 0 15,2 0 6-15,-1-3-9 16,3 1 9-16,-5-3-8 15,-1-3 2-15,-3 0-13 0,-4-2-1 16,-1-2 9-16,-1 3 5 16,-1-2 0-16,-1 0-2 15,-1 2 2-15,0-1 2 16,0 4-2-16,0 3-4 16,0 2 4-16,-3 2 5 15,-4-3-1-15,-4 2 26 16,4-6-10-16,-1 0-9 15,1-6-4-15,-1-1-1 16,0-3-6-16,0-6-6 16,2-15-79-16,3-6-196 15</inkml:trace>
  <inkml:trace contextRef="#ctx0" brushRef="#br0" timeOffset="13077.81">8366 18626 628 0,'0'0'7'15,"0"0"15"-15,0 0 41 16,24 95-30-16,-14-68-6 16,1-2 2-16,1 0-20 0,4-4-6 15,5-9-3 1,0-7-106-16,4-5-209 0</inkml:trace>
  <inkml:trace contextRef="#ctx0" brushRef="#br0" timeOffset="13458.62">8654 18484 684 0,'0'0'81'0,"0"0"-71"16,0 0 36-16,0 0-30 15,0 0-16-15,-52 78 9 0,52-58-9 16,0 0 1-16,10-4 3 16,-1-2-4-16,2-4-7 15,0-3 6-15,0-1-5 16,-1 1 1-16,2-3-6 15,-4 2 11-15,-1-2 5 16,2 1 1-16,-3-1-3 16,0 4-2-16,-3 0 2 15,0-1-1-15,3 6 0 16,-6-2-2-16,0 5-1 16,0-3 0-16,0 4-4 15,-9-1 5-15,-2 0-4 16,-5-3 4-16,1-5-2 15,2-8-4-15,5 0-162 16,8-21-227-16</inkml:trace>
  <inkml:trace contextRef="#ctx0" brushRef="#br0" timeOffset="13793.89">8876 18687 816 0,'0'0'5'15,"0"0"32"-15,0 0 37 0,0 0-30 16,-6 74-17-16,6-67-7 16,0-7-9-16,3 0-8 15,9-7-2-15,1-13 9 16,1-6 8-16,-7-1-3 15,-5 4-11-15,-2 3 0 16,0 7-4-16,-11 9 0 16,-8 4 4-16,-11 12 2 15,-12 20-6-15,-13 6-3 16,-3 3-9-16,-8-7-131 16,-4-9-654-16</inkml:trace>
  <inkml:trace contextRef="#ctx0" brushRef="#br0" timeOffset="15864.04">10681 15566 162 0,'0'0'0'0,"0"0"0"0,0 0-34 15</inkml:trace>
  <inkml:trace contextRef="#ctx0" brushRef="#br0" timeOffset="16291.86">10681 15566 132 0,'9'-30'131'16,"-9"30"-38"-16,0 0-6 0,0 0 29 15,0 0-3-15,0 0-18 16,0-10-24-16,0 7 7 16,0 2 11-16,0-1-28 15,3-2-19-15,7-1-38 16,5-4 0-16,4 2 2 16,-5 2 2-16,1-1-4 15,-9 5-3-15,-2 1 6 16,1 0-2-16,-4 0-5 15,4 0-1-15,-2 0-1 16,1 9-6-16,-4 8 4 16,0 7 2-16,0 0 2 0,-13 2 2 15,-9 0 2 1,-3-3-3-16,0-3 2 0,0-6 1 16,1-4-3-16,10-5 1 15,4-3-1-15,4-2 3 16,6 0-2-16,0 0 1 15,0 0 1-15,0 0-4 16,6 0-11-16,12 5 10 16,6 5 1-16,1 4 5 15,5 3-3-15,-4 2-3 16,-1-1 1-16,0 0-12 16,2-3-50-16,1-6-99 0,-1-7-204 15</inkml:trace>
  <inkml:trace contextRef="#ctx0" brushRef="#br0" timeOffset="16485.86">10886 15679 153 0,'0'0'642'16,"0"0"-620"-16,0 0 52 15,0 0 13-15,0 0-87 16,0 0 8-16,17-29-13 0,22 16 5 15,10-1-39 1,2-5-199-16,-8-2-158 0</inkml:trace>
  <inkml:trace contextRef="#ctx0" brushRef="#br0" timeOffset="16659.52">11060 15395 556 0,'0'0'306'16,"0"0"-280"-16,0 0 112 16,0 0-91-16,0 0-42 0,0 0 15 15,-9 88 20 1,21-38-26-16,7 5-14 0,0 2-35 16,-8-2-516-16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14791,'0'0'0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02:03:11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 8004,'0'0'2673,"-15"0"-2673,15-3-432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8EB9-09BD-436F-A791-05778D6F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5CFA4-DE31-43E8-99C2-9CB4823D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FD3D-12BE-409E-8FC6-16428898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4CCD-4510-4EDD-8140-DDE3B31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5160-D009-4BBC-AE85-57398CE9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1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CDCC-E7B6-4D44-9C9A-64122089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AEB6B-2F0B-44AD-9B22-4D6C4E386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1D808-BF0D-463D-9F5F-77595111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B801-593D-4777-872D-177A04CF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DBB1-02D3-4677-B47C-81B3EC38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26115-C3DF-4420-99AD-4C7292BF3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D81EB-4D9A-4A8B-B004-57AE61A6D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32C0-2451-48AF-A6A7-9A1D73F3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87ED-954D-472C-A3CA-7030BB47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016B-E5FC-41AF-8625-042F5180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6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990D-9B24-4EAE-82F2-79F3A32A2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AC869-3352-4353-8FB5-406D089F4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85D0-F9D9-43EC-B234-54548065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6D81-24AA-4ADB-88EF-998CDCB2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3A8D-2859-4B96-B1E7-FC958D9C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67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7925-AAEC-4E82-85EA-E29E5819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BA8D-D572-4EEC-8FD5-6080E813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3F00-2C9C-4A9B-8798-C6127F65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E240-786F-483E-B185-AC87599E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82DC-0513-4EA3-A001-DEE5851C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9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BE7D-7932-42B0-8A22-9C09CA28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76A67-3139-4633-A9D7-8B047233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F79D-70C2-4F4F-B9A3-720E2B07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7757-8021-4637-B45C-B570BB74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9228-4276-4F65-A45E-6C962D21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3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002-A682-4D65-866C-9E0ED2E2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1B81-8B7C-466C-94C6-00A2C067B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FDB03-CCBF-43CB-AE2F-55F75CEE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C6927-B11F-4E08-923E-1E38D16E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A7568-B87F-44C3-81D2-7A9466FA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DEA01-F30B-48FD-B1E3-8CF32D90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1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A667-4165-4CFE-81DA-F2312BA0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233CA-A83D-4580-A205-F9CC6E3F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8C2C-F3F9-4E30-B856-29B87B77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AF4EA-DD71-46A6-80B0-A4050D88F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4E9AD-C3BF-42F5-ACAA-418F22DC5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1F313-AC35-448A-BF3E-FDF032B5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E221E-8C8B-4EC4-A022-1CC14287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003DB-0BB7-4D3A-AA5A-B34E982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57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B100-0428-4C7C-B1B1-8094E809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426E2-2CD2-4803-9AD3-BA0533E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75E82-42E3-4A42-B97C-7B02FEE4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92981-4ABF-443B-93A0-6C14195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83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F28CA-41EA-4260-87B5-610D772A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DBECB-DBED-46F2-9595-AD69FE4E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4164C-4FB1-4B3E-823C-9CBEB820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3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7346-A76A-4665-9D9F-EA6CB329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9598-631A-4BFA-9A3A-51DBD45F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8FE4F-736A-4A76-8F83-EE20D7233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D37D-722F-464C-8CAF-8D32D56F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F0F1E-D404-48DD-A6E5-63C2B97D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0FA58-1A77-427D-8FC7-EFB85AA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5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C1A3-DA96-4040-8095-35E2F168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A216-2CAE-4358-B708-C51F3E25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B49A-7352-4D5F-9C2E-24653175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D2516-F7E9-4DCC-A91A-CCCC314B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42F1-3454-4090-B3C2-94CED023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F25C-259B-4302-8680-317BE8B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5BF7-BEE0-4536-AFAB-69F23A8F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F363A-B51F-4B9E-A941-02A537ADF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1AD38-FC5A-4B18-A96F-5BA345AA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BEF2-DC1A-44B9-86D6-CAF89586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80BC0-C8ED-471B-BD3B-64114393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50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B633-6030-4FFC-950C-0BE54395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1648A-6E34-4309-892F-4D2792C8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788D-A256-427B-906D-6543CC97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7114-F69B-429D-B1DC-5E095B5C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1008-29E0-400F-B329-6636F28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8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36189-41E3-4C6F-901B-00B9F9F8C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65830-A042-4750-9D28-6F3B2F920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9CBD-F3BD-4D63-9D1A-68375265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1B6D-6151-48DD-84B7-BADF8DC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202B-FCE6-4774-9C76-8746042B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1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4FAF-3B6F-4335-B315-904CFC26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7C46-481B-469E-9401-E77A9EEB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8308-011B-41C8-8F0E-3B743726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3DC2-E79F-4F9A-91BE-D10C3AFA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BBFF-9A75-4E35-B20E-60DC68C0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7476-C416-4E0B-BECD-A119F29C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045D-2831-4FE0-A222-E7F9479EC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7B4E1-7E17-475D-94DA-0CD402CD9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A795-A6E1-412D-83E7-8186BD1C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65345-122A-445D-A600-37FE32FA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EBD6-C347-4798-A07B-FBEA7E53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1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F76D-437B-4891-96C9-CA857D39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8A51-E6AE-4946-B65E-367BEFC5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24402-DC2B-4606-B35C-A32570E6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9B44F-759E-4A9A-AB93-34CD79C7A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BA7AF-ACA4-4943-B9A8-28173885D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499C4-5947-4B30-B0EF-73596522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61B44-619A-494F-9DED-9B2C83D0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3319C-B5E9-423F-89F0-F53E0E9B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1C2C-3C98-4471-9A2E-233D3F0C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26459-5A18-4E66-9F50-9BD9AC92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97C16-5D6B-4BEB-88B0-CC85464B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48A3-BDB1-498B-8433-8AFD17A0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5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DF19-3777-4C60-9A92-C26A3665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264BD-F38A-4A24-81AC-F7CB0A67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714BD-416F-4F83-B06E-A8593449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6338-1D6D-4A23-921D-FDEA7C1F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C45B-FC87-4250-A146-6A612A6A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032C0-375B-4635-B26F-7BC255B61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B9E16-521B-4619-9753-AA903C51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CB47F-F042-44EE-BA37-66845469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6B8E-521F-4D80-9578-D1109960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B025-F1AE-431C-938C-A2E7D375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5C06B-2CFD-4F57-B64B-F334F14F8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9F10-8EDD-4612-8729-23182D04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25F04-E08E-45BD-9C60-0FA7B9EA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05D0-7D67-4A2B-879D-C5362A0B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B663-CE2B-40FC-B5B9-879DF786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4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B4FDE-9ED5-4312-853D-B7AD0CA5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5ADEA-7417-4AC3-8668-72DBC7DD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87CE-325C-4B07-AB1C-22756E3F4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43856-85D1-4D68-9F49-4B9F810D137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D725-325F-4E68-B490-8F3CE616A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05A8-55DA-40F5-B458-15F7471F2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AC85-180A-463C-AE64-B16D6B239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3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3BE92-A93E-482F-8947-55679F7D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BB956-14EE-481F-A79C-5D060AD1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F16F-FA96-4F34-9535-245FD95DB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8473B-7FE3-48D0-9B16-DBD9C31EE56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2A86-519B-4F60-A8C0-DE834492B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30F1-E10A-41EC-B8E6-B9CF82DBB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2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image" Target="../media/image21.png"/><Relationship Id="rId42" Type="http://schemas.openxmlformats.org/officeDocument/2006/relationships/customXml" Target="../ink/ink28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41.xml"/><Relationship Id="rId84" Type="http://schemas.openxmlformats.org/officeDocument/2006/relationships/image" Target="../media/image52.png"/><Relationship Id="rId16" Type="http://schemas.openxmlformats.org/officeDocument/2006/relationships/customXml" Target="../ink/ink15.xml"/><Relationship Id="rId11" Type="http://schemas.openxmlformats.org/officeDocument/2006/relationships/image" Target="../media/image160.png"/><Relationship Id="rId32" Type="http://schemas.openxmlformats.org/officeDocument/2006/relationships/customXml" Target="../ink/ink23.xml"/><Relationship Id="rId37" Type="http://schemas.openxmlformats.org/officeDocument/2006/relationships/image" Target="../media/image29.png"/><Relationship Id="rId53" Type="http://schemas.openxmlformats.org/officeDocument/2006/relationships/image" Target="../media/image37.png"/><Relationship Id="rId58" Type="http://schemas.openxmlformats.org/officeDocument/2006/relationships/customXml" Target="../ink/ink36.xml"/><Relationship Id="rId74" Type="http://schemas.openxmlformats.org/officeDocument/2006/relationships/customXml" Target="../ink/ink44.xml"/><Relationship Id="rId79" Type="http://schemas.openxmlformats.org/officeDocument/2006/relationships/customXml" Target="../ink/ink47.xml"/><Relationship Id="rId5" Type="http://schemas.openxmlformats.org/officeDocument/2006/relationships/image" Target="../media/image130.png"/><Relationship Id="rId19" Type="http://schemas.openxmlformats.org/officeDocument/2006/relationships/image" Target="../media/image20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4.png"/><Relationship Id="rId30" Type="http://schemas.openxmlformats.org/officeDocument/2006/relationships/customXml" Target="../ink/ink22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64" Type="http://schemas.openxmlformats.org/officeDocument/2006/relationships/customXml" Target="../ink/ink39.xml"/><Relationship Id="rId69" Type="http://schemas.openxmlformats.org/officeDocument/2006/relationships/image" Target="../media/image45.png"/><Relationship Id="rId77" Type="http://schemas.openxmlformats.org/officeDocument/2006/relationships/image" Target="../media/image49.png"/><Relationship Id="rId8" Type="http://schemas.openxmlformats.org/officeDocument/2006/relationships/customXml" Target="../ink/ink11.xml"/><Relationship Id="rId51" Type="http://schemas.openxmlformats.org/officeDocument/2006/relationships/image" Target="../media/image36.png"/><Relationship Id="rId72" Type="http://schemas.openxmlformats.org/officeDocument/2006/relationships/customXml" Target="../ink/ink43.xml"/><Relationship Id="rId80" Type="http://schemas.openxmlformats.org/officeDocument/2006/relationships/image" Target="../media/image50.png"/><Relationship Id="rId85" Type="http://schemas.openxmlformats.org/officeDocument/2006/relationships/customXml" Target="../ink/ink50.xml"/><Relationship Id="rId3" Type="http://schemas.openxmlformats.org/officeDocument/2006/relationships/image" Target="../media/image120.png"/><Relationship Id="rId12" Type="http://schemas.openxmlformats.org/officeDocument/2006/relationships/customXml" Target="../ink/ink13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40.png"/><Relationship Id="rId67" Type="http://schemas.openxmlformats.org/officeDocument/2006/relationships/image" Target="../media/image44.png"/><Relationship Id="rId20" Type="http://schemas.openxmlformats.org/officeDocument/2006/relationships/customXml" Target="../ink/ink17.xml"/><Relationship Id="rId41" Type="http://schemas.openxmlformats.org/officeDocument/2006/relationships/image" Target="../media/image31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70" Type="http://schemas.openxmlformats.org/officeDocument/2006/relationships/customXml" Target="../ink/ink42.xml"/><Relationship Id="rId75" Type="http://schemas.openxmlformats.org/officeDocument/2006/relationships/image" Target="../media/image48.png"/><Relationship Id="rId83" Type="http://schemas.openxmlformats.org/officeDocument/2006/relationships/customXml" Target="../ink/ink49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0.xml"/><Relationship Id="rId15" Type="http://schemas.openxmlformats.org/officeDocument/2006/relationships/image" Target="../media/image180.png"/><Relationship Id="rId23" Type="http://schemas.openxmlformats.org/officeDocument/2006/relationships/image" Target="../media/image22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" Type="http://schemas.openxmlformats.org/officeDocument/2006/relationships/customXml" Target="../ink/ink12.xml"/><Relationship Id="rId31" Type="http://schemas.openxmlformats.org/officeDocument/2006/relationships/image" Target="../media/image26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46.xml"/><Relationship Id="rId81" Type="http://schemas.openxmlformats.org/officeDocument/2006/relationships/customXml" Target="../ink/ink48.xml"/><Relationship Id="rId86" Type="http://schemas.openxmlformats.org/officeDocument/2006/relationships/image" Target="../media/image53.png"/><Relationship Id="rId4" Type="http://schemas.openxmlformats.org/officeDocument/2006/relationships/customXml" Target="../ink/ink9.xml"/><Relationship Id="rId9" Type="http://schemas.openxmlformats.org/officeDocument/2006/relationships/image" Target="../media/image150.png"/><Relationship Id="rId13" Type="http://schemas.openxmlformats.org/officeDocument/2006/relationships/image" Target="../media/image170.png"/><Relationship Id="rId18" Type="http://schemas.openxmlformats.org/officeDocument/2006/relationships/customXml" Target="../ink/ink16.xml"/><Relationship Id="rId39" Type="http://schemas.openxmlformats.org/officeDocument/2006/relationships/image" Target="../media/image30.png"/><Relationship Id="rId34" Type="http://schemas.openxmlformats.org/officeDocument/2006/relationships/customXml" Target="../ink/ink24.xml"/><Relationship Id="rId50" Type="http://schemas.openxmlformats.org/officeDocument/2006/relationships/customXml" Target="../ink/ink32.xml"/><Relationship Id="rId55" Type="http://schemas.openxmlformats.org/officeDocument/2006/relationships/image" Target="../media/image38.png"/><Relationship Id="rId76" Type="http://schemas.openxmlformats.org/officeDocument/2006/relationships/customXml" Target="../ink/ink45.xml"/><Relationship Id="rId7" Type="http://schemas.openxmlformats.org/officeDocument/2006/relationships/image" Target="../media/image140.png"/><Relationship Id="rId71" Type="http://schemas.openxmlformats.org/officeDocument/2006/relationships/image" Target="../media/image46.png"/><Relationship Id="rId2" Type="http://schemas.openxmlformats.org/officeDocument/2006/relationships/customXml" Target="../ink/ink8.xml"/><Relationship Id="rId29" Type="http://schemas.openxmlformats.org/officeDocument/2006/relationships/image" Target="../media/image25.png"/><Relationship Id="rId24" Type="http://schemas.openxmlformats.org/officeDocument/2006/relationships/customXml" Target="../ink/ink19.xml"/><Relationship Id="rId40" Type="http://schemas.openxmlformats.org/officeDocument/2006/relationships/customXml" Target="../ink/ink27.xml"/><Relationship Id="rId45" Type="http://schemas.openxmlformats.org/officeDocument/2006/relationships/image" Target="../media/image33.png"/><Relationship Id="rId66" Type="http://schemas.openxmlformats.org/officeDocument/2006/relationships/customXml" Target="../ink/ink40.xml"/><Relationship Id="rId61" Type="http://schemas.openxmlformats.org/officeDocument/2006/relationships/image" Target="../media/image41.png"/><Relationship Id="rId82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6BEA1A-D322-49AE-BE59-81C1D9C45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IN" sz="7200">
                <a:solidFill>
                  <a:schemeClr val="bg1"/>
                </a:solidFill>
              </a:rPr>
              <a:t>MUX and DEMUX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8A0B26-0922-460B-9498-0646B97B7A46}"/>
                  </a:ext>
                </a:extLst>
              </p14:cNvPr>
              <p14:cNvContentPartPr/>
              <p14:nvPr/>
            </p14:nvContentPartPr>
            <p14:xfrm>
              <a:off x="3155040" y="54720"/>
              <a:ext cx="9009000" cy="399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8A0B26-0922-460B-9498-0646B97B7A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5680" y="45360"/>
                <a:ext cx="9027720" cy="40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9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399EB-258C-436F-90F8-D42D0B06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Multiplexer (MUX)  4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14ACFF97-FAEE-4A04-91CF-E14F5F69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16881"/>
            <a:ext cx="5455917" cy="361751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BE27F45-D00E-43B1-A91F-F0835A37E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11" r="17828"/>
          <a:stretch/>
        </p:blipFill>
        <p:spPr>
          <a:xfrm>
            <a:off x="7610168" y="2426819"/>
            <a:ext cx="4070551" cy="3244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5D0A7-7D94-4867-91B8-DCB7243C1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944" y="5825811"/>
            <a:ext cx="4295775" cy="428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168DAF-936B-4B26-9BEE-873D0F52607F}"/>
                  </a:ext>
                </a:extLst>
              </p14:cNvPr>
              <p14:cNvContentPartPr/>
              <p14:nvPr/>
            </p14:nvContentPartPr>
            <p14:xfrm>
              <a:off x="714600" y="1260000"/>
              <a:ext cx="11475000" cy="556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168DAF-936B-4B26-9BEE-873D0F5260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240" y="1250640"/>
                <a:ext cx="11493720" cy="55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3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03BD03-05FD-49C5-91F5-E31ABDC9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61" y="284641"/>
            <a:ext cx="5917090" cy="590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A44DDA-58B1-4B03-BAF8-A0B08461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47" y="1326118"/>
            <a:ext cx="7065706" cy="49813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B36846-4AD4-47E3-AE3D-6B7546B8F2B4}"/>
                  </a:ext>
                </a:extLst>
              </p14:cNvPr>
              <p14:cNvContentPartPr/>
              <p14:nvPr/>
            </p14:nvContentPartPr>
            <p14:xfrm>
              <a:off x="2850480" y="879480"/>
              <a:ext cx="8755920" cy="237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B36846-4AD4-47E3-AE3D-6B7546B8F2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1120" y="870120"/>
                <a:ext cx="8774640" cy="23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50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91C1E-CEEC-4E58-923C-D125006F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Demultiplexer (DMUX) 1 to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492B89D-DC79-458F-BFBB-F2B651A2B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7" r="14731"/>
          <a:stretch/>
        </p:blipFill>
        <p:spPr>
          <a:xfrm>
            <a:off x="660361" y="2460432"/>
            <a:ext cx="5455917" cy="39640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A0C491-391B-4068-AA83-059D5798F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01229"/>
            <a:ext cx="5455917" cy="25049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C906C2-FC02-4490-8308-C05494942591}"/>
                  </a:ext>
                </a:extLst>
              </p14:cNvPr>
              <p14:cNvContentPartPr/>
              <p14:nvPr/>
            </p14:nvContentPartPr>
            <p14:xfrm>
              <a:off x="2202840" y="3252960"/>
              <a:ext cx="1976040" cy="348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C906C2-FC02-4490-8308-C054949425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3480" y="3243600"/>
                <a:ext cx="1994760" cy="34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479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68887-C0AB-4EBE-96F5-1237B278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48" y="1123527"/>
            <a:ext cx="3221091" cy="46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F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653969-3DE6-435B-B782-1E8C5DC3F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630" y="1123527"/>
            <a:ext cx="6118273" cy="5521742"/>
          </a:xfrm>
          <a:prstGeom prst="rect">
            <a:avLst/>
          </a:prstGeom>
        </p:spPr>
      </p:pic>
      <p:sp>
        <p:nvSpPr>
          <p:cNvPr id="5" name="AutoShape 2" descr="1x4 De-Multiplexer Circuit Diagram">
            <a:extLst>
              <a:ext uri="{FF2B5EF4-FFF2-40B4-BE49-F238E27FC236}">
                <a16:creationId xmlns:a16="http://schemas.microsoft.com/office/drawing/2014/main" id="{9CDD8371-B770-4C31-95B4-9AA4D22C69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E4FE62-3B57-47DD-B128-E0D4957BAFC1}"/>
                  </a:ext>
                </a:extLst>
              </p14:cNvPr>
              <p14:cNvContentPartPr/>
              <p14:nvPr/>
            </p14:nvContentPartPr>
            <p14:xfrm>
              <a:off x="2770920" y="173880"/>
              <a:ext cx="6561360" cy="537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E4FE62-3B57-47DD-B128-E0D4957BAF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1560" y="164520"/>
                <a:ext cx="6580080" cy="53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05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C637C5-84FE-4E29-8A9A-7ADAE738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571500"/>
            <a:ext cx="4143375" cy="5715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D53EEE-B56B-4FB7-8BE1-14DBEDB9DEC7}"/>
                  </a:ext>
                </a:extLst>
              </p14:cNvPr>
              <p14:cNvContentPartPr/>
              <p14:nvPr/>
            </p14:nvContentPartPr>
            <p14:xfrm>
              <a:off x="2606760" y="130320"/>
              <a:ext cx="9490680" cy="640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D53EEE-B56B-4FB7-8BE1-14DBEDB9D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7400" y="120960"/>
                <a:ext cx="950940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43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4D6CB-6BE3-4B39-B362-FC45018E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8-1 MUX using 2-1 MUX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0A5ECA-ECB3-4E1E-812F-E2E4AE7C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420" y="961812"/>
            <a:ext cx="7120559" cy="49309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F7FACC-3A5F-4299-B777-3C946E79E481}"/>
                  </a:ext>
                </a:extLst>
              </p14:cNvPr>
              <p14:cNvContentPartPr/>
              <p14:nvPr/>
            </p14:nvContentPartPr>
            <p14:xfrm>
              <a:off x="2600280" y="96840"/>
              <a:ext cx="9205200" cy="674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F7FACC-3A5F-4299-B777-3C946E79E4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0920" y="87480"/>
                <a:ext cx="9223920" cy="67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20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E16A76-58D8-43CD-BCC6-19DE3D344500}"/>
                  </a:ext>
                </a:extLst>
              </p14:cNvPr>
              <p14:cNvContentPartPr/>
              <p14:nvPr/>
            </p14:nvContentPartPr>
            <p14:xfrm>
              <a:off x="646865" y="265796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E16A76-58D8-43CD-BCC6-19DE3D3445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25" y="26493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42B723-9B0D-483C-B8E7-FDC96C702E80}"/>
                  </a:ext>
                </a:extLst>
              </p14:cNvPr>
              <p14:cNvContentPartPr/>
              <p14:nvPr/>
            </p14:nvContentPartPr>
            <p14:xfrm>
              <a:off x="-442855" y="821603"/>
              <a:ext cx="5760" cy="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42B723-9B0D-483C-B8E7-FDC96C702E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60855" y="803603"/>
                <a:ext cx="41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BD59C5-505B-4DBF-A733-32F0B74F95A4}"/>
                  </a:ext>
                </a:extLst>
              </p14:cNvPr>
              <p14:cNvContentPartPr/>
              <p14:nvPr/>
            </p14:nvContentPartPr>
            <p14:xfrm>
              <a:off x="1090025" y="752843"/>
              <a:ext cx="333000" cy="395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BD59C5-505B-4DBF-A733-32F0B74F95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2025" y="734843"/>
                <a:ext cx="3686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01AD6E-6E3D-4E11-8F17-DA9FA1547A29}"/>
                  </a:ext>
                </a:extLst>
              </p14:cNvPr>
              <p14:cNvContentPartPr/>
              <p14:nvPr/>
            </p14:nvContentPartPr>
            <p14:xfrm>
              <a:off x="994265" y="661403"/>
              <a:ext cx="131400" cy="111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01AD6E-6E3D-4E11-8F17-DA9FA1547A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6625" y="643403"/>
                <a:ext cx="1670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EE9A1A-8184-46FC-889A-9D3CCCDA951C}"/>
                  </a:ext>
                </a:extLst>
              </p14:cNvPr>
              <p14:cNvContentPartPr/>
              <p14:nvPr/>
            </p14:nvContentPartPr>
            <p14:xfrm>
              <a:off x="708785" y="188363"/>
              <a:ext cx="146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EE9A1A-8184-46FC-889A-9D3CCCDA95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0785" y="170363"/>
                <a:ext cx="1821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CF081EF-64A4-4A9A-AFD2-5C38CFCB61E7}"/>
                  </a:ext>
                </a:extLst>
              </p14:cNvPr>
              <p14:cNvContentPartPr/>
              <p14:nvPr/>
            </p14:nvContentPartPr>
            <p14:xfrm>
              <a:off x="717785" y="307883"/>
              <a:ext cx="162000" cy="21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CF081EF-64A4-4A9A-AFD2-5C38CFCB61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785" y="289883"/>
                <a:ext cx="19764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69946CD-0571-41C5-AB85-44B25501C439}"/>
              </a:ext>
            </a:extLst>
          </p:cNvPr>
          <p:cNvGrpSpPr/>
          <p:nvPr/>
        </p:nvGrpSpPr>
        <p:grpSpPr>
          <a:xfrm>
            <a:off x="1417985" y="13708"/>
            <a:ext cx="3710520" cy="6806880"/>
            <a:chOff x="1417985" y="13708"/>
            <a:chExt cx="3710520" cy="68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0152EF-C95C-4B0B-90F2-89B132DF479F}"/>
                    </a:ext>
                  </a:extLst>
                </p14:cNvPr>
                <p14:cNvContentPartPr/>
                <p14:nvPr/>
              </p14:nvContentPartPr>
              <p14:xfrm>
                <a:off x="1417985" y="1079003"/>
                <a:ext cx="640440" cy="431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0152EF-C95C-4B0B-90F2-89B132DF47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00345" y="1061003"/>
                  <a:ext cx="6760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006950-60E4-4208-A474-6C6711888693}"/>
                    </a:ext>
                  </a:extLst>
                </p14:cNvPr>
                <p14:cNvContentPartPr/>
                <p14:nvPr/>
              </p14:nvContentPartPr>
              <p14:xfrm>
                <a:off x="1625345" y="1326683"/>
                <a:ext cx="198720" cy="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006950-60E4-4208-A474-6C67118886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7705" y="1308683"/>
                  <a:ext cx="234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182D2E-1FB9-4137-9223-A585808B72E1}"/>
                    </a:ext>
                  </a:extLst>
                </p14:cNvPr>
                <p14:cNvContentPartPr/>
                <p14:nvPr/>
              </p14:nvContentPartPr>
              <p14:xfrm>
                <a:off x="1712465" y="1260803"/>
                <a:ext cx="3600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182D2E-1FB9-4137-9223-A585808B72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94825" y="1243163"/>
                  <a:ext cx="71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598296-7098-48EF-B6BF-C8C20E71A150}"/>
                    </a:ext>
                  </a:extLst>
                </p14:cNvPr>
                <p14:cNvContentPartPr/>
                <p14:nvPr/>
              </p14:nvContentPartPr>
              <p14:xfrm>
                <a:off x="1979585" y="672203"/>
                <a:ext cx="312480" cy="526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598296-7098-48EF-B6BF-C8C20E71A1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61585" y="654563"/>
                  <a:ext cx="3481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591DE9-64DE-4809-B4FF-206704E8E765}"/>
                    </a:ext>
                  </a:extLst>
                </p14:cNvPr>
                <p14:cNvContentPartPr/>
                <p14:nvPr/>
              </p14:nvContentPartPr>
              <p14:xfrm>
                <a:off x="2298905" y="315803"/>
                <a:ext cx="27720" cy="222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591DE9-64DE-4809-B4FF-206704E8E7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0905" y="298163"/>
                  <a:ext cx="63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2180FF-0661-4B86-9928-3B42AFA6E4F6}"/>
                    </a:ext>
                  </a:extLst>
                </p14:cNvPr>
                <p14:cNvContentPartPr/>
                <p14:nvPr/>
              </p14:nvContentPartPr>
              <p14:xfrm>
                <a:off x="2305385" y="293483"/>
                <a:ext cx="140760" cy="232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2180FF-0661-4B86-9928-3B42AFA6E4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87745" y="275483"/>
                  <a:ext cx="176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AE9E86-26E1-4972-B72E-2E31D210DBA4}"/>
                    </a:ext>
                  </a:extLst>
                </p14:cNvPr>
                <p14:cNvContentPartPr/>
                <p14:nvPr/>
              </p14:nvContentPartPr>
              <p14:xfrm>
                <a:off x="1789145" y="1507403"/>
                <a:ext cx="465840" cy="521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AE9E86-26E1-4972-B72E-2E31D210DB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71145" y="1489403"/>
                  <a:ext cx="5014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0B9777-72F9-4370-861F-A62228DC45B3}"/>
                    </a:ext>
                  </a:extLst>
                </p14:cNvPr>
                <p14:cNvContentPartPr/>
                <p14:nvPr/>
              </p14:nvContentPartPr>
              <p14:xfrm>
                <a:off x="2263265" y="1890803"/>
                <a:ext cx="950760" cy="72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0B9777-72F9-4370-861F-A62228DC45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5265" y="1873163"/>
                  <a:ext cx="98640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87A8DF-71B5-4D81-82DC-511559D6EF78}"/>
                    </a:ext>
                  </a:extLst>
                </p14:cNvPr>
                <p14:cNvContentPartPr/>
                <p14:nvPr/>
              </p14:nvContentPartPr>
              <p14:xfrm>
                <a:off x="2633345" y="2205083"/>
                <a:ext cx="232200" cy="1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87A8DF-71B5-4D81-82DC-511559D6EF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15705" y="2187443"/>
                  <a:ext cx="267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93D836-C81A-4615-9930-16B0583B2CA3}"/>
                    </a:ext>
                  </a:extLst>
                </p14:cNvPr>
                <p14:cNvContentPartPr/>
                <p14:nvPr/>
              </p14:nvContentPartPr>
              <p14:xfrm>
                <a:off x="2738465" y="2113643"/>
                <a:ext cx="28800" cy="268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93D836-C81A-4615-9930-16B0583B2C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20825" y="2095643"/>
                  <a:ext cx="644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C3F680-39E1-4DE1-BA73-4DA8B45F6E5F}"/>
                    </a:ext>
                  </a:extLst>
                </p14:cNvPr>
                <p14:cNvContentPartPr/>
                <p14:nvPr/>
              </p14:nvContentPartPr>
              <p14:xfrm>
                <a:off x="3056705" y="1528643"/>
                <a:ext cx="180720" cy="420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C3F680-39E1-4DE1-BA73-4DA8B45F6E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39065" y="1510643"/>
                  <a:ext cx="216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10F730-EC6A-4D37-86B6-336910E7FB49}"/>
                    </a:ext>
                  </a:extLst>
                </p14:cNvPr>
                <p14:cNvContentPartPr/>
                <p14:nvPr/>
              </p14:nvContentPartPr>
              <p14:xfrm>
                <a:off x="3371705" y="1052003"/>
                <a:ext cx="117000" cy="28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10F730-EC6A-4D37-86B6-336910E7FB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54065" y="1034363"/>
                  <a:ext cx="152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E3DE3C-02D3-4A00-B412-50898B495298}"/>
                    </a:ext>
                  </a:extLst>
                </p14:cNvPr>
                <p14:cNvContentPartPr/>
                <p14:nvPr/>
              </p14:nvContentPartPr>
              <p14:xfrm>
                <a:off x="2826305" y="2585963"/>
                <a:ext cx="233640" cy="536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E3DE3C-02D3-4A00-B412-50898B4952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08665" y="2568323"/>
                  <a:ext cx="2692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C62497-826B-4671-ABE3-6D04B400A102}"/>
                    </a:ext>
                  </a:extLst>
                </p14:cNvPr>
                <p14:cNvContentPartPr/>
                <p14:nvPr/>
              </p14:nvContentPartPr>
              <p14:xfrm>
                <a:off x="2969585" y="3046403"/>
                <a:ext cx="925560" cy="67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C62497-826B-4671-ABE3-6D04B400A1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51945" y="3028403"/>
                  <a:ext cx="96120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64E0AF-2089-45AE-8B77-12058C72A611}"/>
                    </a:ext>
                  </a:extLst>
                </p14:cNvPr>
                <p14:cNvContentPartPr/>
                <p14:nvPr/>
              </p14:nvContentPartPr>
              <p14:xfrm>
                <a:off x="3283145" y="3323243"/>
                <a:ext cx="278280" cy="2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C64E0AF-2089-45AE-8B77-12058C72A6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5505" y="3305243"/>
                  <a:ext cx="313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438C58-70BA-473B-A5A5-C5E5483DD073}"/>
                    </a:ext>
                  </a:extLst>
                </p14:cNvPr>
                <p14:cNvContentPartPr/>
                <p14:nvPr/>
              </p14:nvContentPartPr>
              <p14:xfrm>
                <a:off x="3445145" y="3226763"/>
                <a:ext cx="21240" cy="298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438C58-70BA-473B-A5A5-C5E5483DD0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7145" y="3208763"/>
                  <a:ext cx="56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A3FBE40-92C3-4CD3-B7C7-FEEEB851CB2F}"/>
                    </a:ext>
                  </a:extLst>
                </p14:cNvPr>
                <p14:cNvContentPartPr/>
                <p14:nvPr/>
              </p14:nvContentPartPr>
              <p14:xfrm>
                <a:off x="3698945" y="2528363"/>
                <a:ext cx="272520" cy="55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A3FBE40-92C3-4CD3-B7C7-FEEEB851CB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81305" y="2510723"/>
                  <a:ext cx="3081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B4D27C-8FD0-44B6-9E95-C917A26328AD}"/>
                    </a:ext>
                  </a:extLst>
                </p14:cNvPr>
                <p14:cNvContentPartPr/>
                <p14:nvPr/>
              </p14:nvContentPartPr>
              <p14:xfrm>
                <a:off x="3975065" y="1968563"/>
                <a:ext cx="9360" cy="31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B4D27C-8FD0-44B6-9E95-C917A26328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57065" y="1950923"/>
                  <a:ext cx="450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A18F19-B1EE-4943-AE83-7472A1566B84}"/>
                    </a:ext>
                  </a:extLst>
                </p14:cNvPr>
                <p14:cNvContentPartPr/>
                <p14:nvPr/>
              </p14:nvContentPartPr>
              <p14:xfrm>
                <a:off x="3950585" y="1932563"/>
                <a:ext cx="191880" cy="295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A18F19-B1EE-4943-AE83-7472A1566B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2945" y="1914923"/>
                  <a:ext cx="227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64E68B-3967-4D71-9FDC-8B89A1D6753E}"/>
                    </a:ext>
                  </a:extLst>
                </p14:cNvPr>
                <p14:cNvContentPartPr/>
                <p14:nvPr/>
              </p14:nvContentPartPr>
              <p14:xfrm>
                <a:off x="3424985" y="3687203"/>
                <a:ext cx="413280" cy="71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64E68B-3967-4D71-9FDC-8B89A1D675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07345" y="3669563"/>
                  <a:ext cx="4489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9B9C2A8-34CA-4757-BDF0-58FE71BABE94}"/>
                    </a:ext>
                  </a:extLst>
                </p14:cNvPr>
                <p14:cNvContentPartPr/>
                <p14:nvPr/>
              </p14:nvContentPartPr>
              <p14:xfrm>
                <a:off x="3747905" y="4174283"/>
                <a:ext cx="872280" cy="78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9B9C2A8-34CA-4757-BDF0-58FE71BABE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29905" y="4156643"/>
                  <a:ext cx="90792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885F35-91B6-427D-9BB0-9F9FDDB449F2}"/>
                    </a:ext>
                  </a:extLst>
                </p14:cNvPr>
                <p14:cNvContentPartPr/>
                <p14:nvPr/>
              </p14:nvContentPartPr>
              <p14:xfrm>
                <a:off x="4441985" y="3506483"/>
                <a:ext cx="203760" cy="684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885F35-91B6-427D-9BB0-9F9FDDB449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23985" y="3488483"/>
                  <a:ext cx="23940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509AE8-B317-4911-93AF-6614FB5F8FCE}"/>
                    </a:ext>
                  </a:extLst>
                </p14:cNvPr>
                <p14:cNvContentPartPr/>
                <p14:nvPr/>
              </p14:nvContentPartPr>
              <p14:xfrm>
                <a:off x="4727465" y="2825723"/>
                <a:ext cx="25200" cy="363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509AE8-B317-4911-93AF-6614FB5F8F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9825" y="2808083"/>
                  <a:ext cx="608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769362-D980-4FFB-847E-EF45AC5D226E}"/>
                    </a:ext>
                  </a:extLst>
                </p14:cNvPr>
                <p14:cNvContentPartPr/>
                <p14:nvPr/>
              </p14:nvContentPartPr>
              <p14:xfrm>
                <a:off x="4778945" y="2843723"/>
                <a:ext cx="140760" cy="10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769362-D980-4FFB-847E-EF45AC5D22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61305" y="2826083"/>
                  <a:ext cx="176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64DDDA-76EE-4403-AA5A-EB811BB221E7}"/>
                    </a:ext>
                  </a:extLst>
                </p14:cNvPr>
                <p14:cNvContentPartPr/>
                <p14:nvPr/>
              </p14:nvContentPartPr>
              <p14:xfrm>
                <a:off x="4758785" y="2997443"/>
                <a:ext cx="139320" cy="16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64DDDA-76EE-4403-AA5A-EB811BB221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40785" y="2979443"/>
                  <a:ext cx="174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6CA68F-0EC8-49E0-A1C0-FA8B30E263A6}"/>
                    </a:ext>
                  </a:extLst>
                </p14:cNvPr>
                <p14:cNvContentPartPr/>
                <p14:nvPr/>
              </p14:nvContentPartPr>
              <p14:xfrm>
                <a:off x="4770305" y="3174923"/>
                <a:ext cx="204120" cy="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6CA68F-0EC8-49E0-A1C0-FA8B30E263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52305" y="3157283"/>
                  <a:ext cx="239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89C7F9-49C6-49E9-A08F-6871DCEE8A9F}"/>
                    </a:ext>
                  </a:extLst>
                </p14:cNvPr>
                <p14:cNvContentPartPr/>
                <p14:nvPr/>
              </p14:nvContentPartPr>
              <p14:xfrm>
                <a:off x="4030865" y="4501883"/>
                <a:ext cx="318960" cy="57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89C7F9-49C6-49E9-A08F-6871DCEE8A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3225" y="4483883"/>
                  <a:ext cx="354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2D7AF0-9007-421F-8702-A6C3CFBB68BD}"/>
                    </a:ext>
                  </a:extLst>
                </p14:cNvPr>
                <p14:cNvContentPartPr/>
                <p14:nvPr/>
              </p14:nvContentPartPr>
              <p14:xfrm>
                <a:off x="4224185" y="4405043"/>
                <a:ext cx="18720" cy="23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2D7AF0-9007-421F-8702-A6C3CFBB68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06185" y="4387403"/>
                  <a:ext cx="54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2FEACA-66FA-4C4E-9CB8-6C5E2E80FB67}"/>
                    </a:ext>
                  </a:extLst>
                </p14:cNvPr>
                <p14:cNvContentPartPr/>
                <p14:nvPr/>
              </p14:nvContentPartPr>
              <p14:xfrm>
                <a:off x="4190705" y="4952243"/>
                <a:ext cx="11520" cy="30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2FEACA-66FA-4C4E-9CB8-6C5E2E80FB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72705" y="4934603"/>
                  <a:ext cx="47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018E07-4249-48DB-BB86-3EACE33A8A46}"/>
                    </a:ext>
                  </a:extLst>
                </p14:cNvPr>
                <p14:cNvContentPartPr/>
                <p14:nvPr/>
              </p14:nvContentPartPr>
              <p14:xfrm>
                <a:off x="4177745" y="5440403"/>
                <a:ext cx="160560" cy="30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018E07-4249-48DB-BB86-3EACE33A8A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9745" y="5422763"/>
                  <a:ext cx="1962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B53E0F6-AA3E-425A-B5F3-6DBB914C2D44}"/>
                    </a:ext>
                  </a:extLst>
                </p14:cNvPr>
                <p14:cNvContentPartPr/>
                <p14:nvPr/>
              </p14:nvContentPartPr>
              <p14:xfrm>
                <a:off x="4129865" y="5354723"/>
                <a:ext cx="109800" cy="220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B53E0F6-AA3E-425A-B5F3-6DBB914C2D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11865" y="5336723"/>
                  <a:ext cx="145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078AE7-F69A-4714-8E94-500EF639F39B}"/>
                    </a:ext>
                  </a:extLst>
                </p14:cNvPr>
                <p14:cNvContentPartPr/>
                <p14:nvPr/>
              </p14:nvContentPartPr>
              <p14:xfrm>
                <a:off x="4255865" y="5356883"/>
                <a:ext cx="138600" cy="21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078AE7-F69A-4714-8E94-500EF639F3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38225" y="5339243"/>
                  <a:ext cx="174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D2D6F76-AB07-4994-82FE-0AFC31455CDD}"/>
                    </a:ext>
                  </a:extLst>
                </p14:cNvPr>
                <p14:cNvContentPartPr/>
                <p14:nvPr/>
              </p14:nvContentPartPr>
              <p14:xfrm>
                <a:off x="5006105" y="14123"/>
                <a:ext cx="1080" cy="6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D2D6F76-AB07-4994-82FE-0AFC31455C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8105" y="-3517"/>
                  <a:ext cx="36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8C948DD-B5D6-45BB-AB25-7A26661EC00E}"/>
                    </a:ext>
                  </a:extLst>
                </p14:cNvPr>
                <p14:cNvContentPartPr/>
                <p14:nvPr/>
              </p14:nvContentPartPr>
              <p14:xfrm>
                <a:off x="5019785" y="13708"/>
                <a:ext cx="108720" cy="6806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8C948DD-B5D6-45BB-AB25-7A26661EC00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02145" y="-3932"/>
                  <a:ext cx="144360" cy="684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27DAE3-7541-43B3-911B-5BB80715B176}"/>
              </a:ext>
            </a:extLst>
          </p:cNvPr>
          <p:cNvGrpSpPr/>
          <p:nvPr/>
        </p:nvGrpSpPr>
        <p:grpSpPr>
          <a:xfrm>
            <a:off x="5088545" y="1292068"/>
            <a:ext cx="7042680" cy="145080"/>
            <a:chOff x="5088545" y="1292068"/>
            <a:chExt cx="704268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DAAC3DF-D655-4CF3-9FAA-5C80BC279A8C}"/>
                    </a:ext>
                  </a:extLst>
                </p14:cNvPr>
                <p14:cNvContentPartPr/>
                <p14:nvPr/>
              </p14:nvContentPartPr>
              <p14:xfrm>
                <a:off x="5201585" y="1319068"/>
                <a:ext cx="6929640" cy="118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DAAC3DF-D655-4CF3-9FAA-5C80BC279A8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83945" y="1301428"/>
                  <a:ext cx="6965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62C149B-6B4D-4F74-A0A5-940CC7A6F7AB}"/>
                    </a:ext>
                  </a:extLst>
                </p14:cNvPr>
                <p14:cNvContentPartPr/>
                <p14:nvPr/>
              </p14:nvContentPartPr>
              <p14:xfrm>
                <a:off x="5088545" y="1292068"/>
                <a:ext cx="17208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62C149B-6B4D-4F74-A0A5-940CC7A6F7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70905" y="1274068"/>
                  <a:ext cx="2077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83C81C-AC48-4934-A18B-50AC6FF334C9}"/>
                  </a:ext>
                </a:extLst>
              </p14:cNvPr>
              <p14:cNvContentPartPr/>
              <p14:nvPr/>
            </p14:nvContentPartPr>
            <p14:xfrm>
              <a:off x="452520" y="18720"/>
              <a:ext cx="11255760" cy="571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83C81C-AC48-4934-A18B-50AC6FF334C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43160" y="9360"/>
                <a:ext cx="11274480" cy="57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94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88B830-3EB1-47BD-85BC-B56D77ED2BFD}"/>
                  </a:ext>
                </a:extLst>
              </p14:cNvPr>
              <p14:cNvContentPartPr/>
              <p14:nvPr/>
            </p14:nvContentPartPr>
            <p14:xfrm>
              <a:off x="96480" y="24840"/>
              <a:ext cx="11849040" cy="526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88B830-3EB1-47BD-85BC-B56D77ED2B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20" y="15480"/>
                <a:ext cx="11867760" cy="52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6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1_Office Theme</vt:lpstr>
      <vt:lpstr>MUX and DEMUX</vt:lpstr>
      <vt:lpstr>Multiplexer (MUX)  4 to 1</vt:lpstr>
      <vt:lpstr>PowerPoint Presentation</vt:lpstr>
      <vt:lpstr>Demultiplexer (DMUX) 1 to 4</vt:lpstr>
      <vt:lpstr>PowerPoint Presentation</vt:lpstr>
      <vt:lpstr>PowerPoint Presentation</vt:lpstr>
      <vt:lpstr>8-1 MUX using 2-1 MUX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MUX and DEMUX</dc:title>
  <dc:creator>Vipul Kumar Mishra</dc:creator>
  <cp:lastModifiedBy>Vipul Kumar Mishra</cp:lastModifiedBy>
  <cp:revision>4</cp:revision>
  <dcterms:created xsi:type="dcterms:W3CDTF">2021-04-17T01:59:17Z</dcterms:created>
  <dcterms:modified xsi:type="dcterms:W3CDTF">2021-04-20T07:05:47Z</dcterms:modified>
</cp:coreProperties>
</file>