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05:16:49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13821 6609 229 0,'0'0'56'0,"0"0"5"16,0 0 49-16,0 0 37 15,0 0 13-15,0 0-52 16,0 0-42-16,0-19-10 16,0 19-8-16,0 0-9 0,0 0-10 15,1 0-8-15,2 0-9 16,4 12-11-16,2 7 17 15,4 10 9-15,1 3-10 16,1 6 10-16,3 2-7 16,0 7-4-16,-3 4 13 15,-1 0-5-15,-3 2-7 16,-3-2-7-16,-4-7-1 16,-1-5-4-16,-3-9-2 15,2-10 1-15,-2-9 0 16,0-7-1-16,0-4-2 15,0 0 5-15,0 0 25 16,0-20 32-16,0-14-37 16,-5-16-26-16,-5-12 0 0,-5-9 0 15,1-4-2-15,1 3-1 16,-5 2-1-16,3 6 3 16,3 16-2-16,3 6 1 15,3 9 2-15,5 8 0 16,1 2-2-16,0 4 1 15,0 3-2-15,9 7 0 16,6 0 0-16,6 7-3 16,2 2 0-16,4 3 2 15,3 19 0-15,0 10 3 16,-2 6-2-16,-4 6 1 16,-4 2 2-16,-4 2 0 15,-6-2 0-15,-2-2 0 0,-2-7 0 16,-1-4 0-1,0-8 0-15,-3-8-1 0,-2-8 1 16,0-5 0-16,0-4 0 16,0 0 3-16,0 0 9 15,0-15 3-15,0-10-15 16,0-10-5-16,-2-3 1 16,2-4-7-16,0 2-2 15,0 6 4-15,0 7 4 16,0 8 3-16,2 4-1 15,2 7-2-15,2 2 3 16,5 3-1-16,5-1-1 16,6 4 1-16,10 0-1 0,2 5 0 15,8 15 1-15,2 8 1 16,-3 3 1-16,-4 7 0 16,-7 1 0-16,-6 3 0 15,-8-2 0-15,-5-2 0 16,-2-3 0-16,-3-3-1 15,1-5 2-15,2-3-23 16,2-7-69-16,5-6-72 16,2-11-159-16,3 0-463 15</inkml:trace>
  <inkml:trace contextRef="#ctx0" brushRef="#br0" timeOffset="548.63">14766 6522 681 0,'0'0'55'15,"0"0"-48"-15,0 0 103 16,0 0-27-16,0 0-22 15,-88 59-11-15,70-25-16 16,1 5-11-16,1 3 10 16,2 4-9-16,3 2-6 0,4-3-7 15,2 0-8-15,5-5 2 16,0-2-1-16,3-7-4 16,11-7-1-16,6-6 1 15,4-14 0-15,6-4-4 16,4-2 2-16,2-20-6 15,-3-5-7-15,-6-7-5 16,-10 0 14-16,-9-7 6 16,-8-2 0-16,0-3 1 15,-13 0 0-15,-4 1 2 16,-2 4 0-16,4 8-3 16,0 9 4-16,5 2 9 15,4 8 5-15,2 2 4 16,1 6-7-16,3 2 0 15,0 2 5-15,0 2-1 0,0 0-11 16,0 0-8-16,0 9-3 16,10 13-1-16,8 9 4 15,3 5 5-15,4 3-5 16,0 0 0-16,3 2-5 16,5-5-11-16,5-4-93 15,2-5-173-15,2-15-488 16</inkml:trace>
  <inkml:trace contextRef="#ctx0" brushRef="#br0" timeOffset="1131.97">15145 6495 747 0,'0'0'145'0,"0"0"-142"16,0 0 37-16,0 0 58 16,-97 25-29-16,73 8-14 15,4 6-25-15,7 7-16 16,7-2-7-16,6-1-3 16,0-5-2-16,17-8-2 0,13-9-2 15,7-11-4 1,11-10 3-16,2 0-17 0,1-21-24 15,-5-11-12-15,-11-6 12 16,-12-7 42-16,-9-3 2 16,-9-4 5-16,-5 3-3 15,0 6 1-15,-14 11-2 16,-1 13 23-16,3 10 32 16,5 7-3-16,2 2-27 15,4 0-21-15,-1 13 2 16,2 12 5-16,0 14 0 15,0 10 7-15,17 9 2 0,8 6 0 16,2 6-7 0,-2 5-5-16,-1 5-4 15,-1 8-5-15,-3 2 0 0,-5 3-1 16,-4-1 2-16,-10-6-1 16,-1-7 0-16,-6-11-2 15,-18-15 2-15,-6-14 1 16,-2-14-1-16,-8-17 8 15,-5-8-2-15,-7-13 3 16,-3-25-9-16,5-17-13 16,14-18-31-16,21-20-37 15,15-22-152-15,21-16-669 16</inkml:trace>
  <inkml:trace contextRef="#ctx0" brushRef="#br0" timeOffset="1566.19">15675 6454 383 0,'0'0'622'0,"0"0"-609"16,0 0 46-16,0 0 1 15,0 0-54-15,0 0 30 16,-32 88 8-16,58-33-20 15,8 8-12-15,3 4-9 16,-3-4-2-16,-5-3-1 0,-11-10-1 16,-9-12-1-16,-3-12-4 15,-6-13-7-15,0-13-3 16,0-7 16-16,-18-25-6 16,-7-11-4-16,-1-10-3 15,2-3 13-15,5-2 1 16,7-3 0-16,5 1-1 15,7 9-1-15,0 10-5 16,11 17 6-16,6 11-2 16,1 11 2-16,2 2 7 15,6 15 2-15,5 16 1 16,5 11 2-16,-2 12-9 16,-2 5 1-16,-4 2-2 15,-7-2-2-15,-2-3-1 16,-3-2-27-16,-2-8-164 0,0-15-489 15</inkml:trace>
  <inkml:trace contextRef="#ctx0" brushRef="#br0" timeOffset="1778.37">16091 6541 185 0,'0'0'801'0,"0"0"-789"15,0 0 59-15,0 0-13 16,0 0-55-16,0 0 21 16,4 83 12-16,29-30-30 0,2 0-5 15,0 3-1-15,-7-1-4 16,-10-4-55-16,-4-7-208 16,-13-13-359-16</inkml:trace>
  <inkml:trace contextRef="#ctx0" brushRef="#br0" timeOffset="1928.93">16152 6486 531 0,'0'0'225'0,"0"0"-225"0,0 0-30 15,0 0-154-15,0 0-243 16</inkml:trace>
  <inkml:trace contextRef="#ctx0" brushRef="#br0" timeOffset="2180.06">16267 5805 874 0,'0'0'76'15,"0"0"1"-15,0 0 27 16,0 0-64-16,0 0-40 0,-23 139 41 16,44-38 10-16,9 15-20 15,4 8-20-15,1 2-10 16,-4-1-1 0,-4-11-3-16,-5-14-29 0,-4-14-94 15,2-19-157-15,-8-22-236 16</inkml:trace>
  <inkml:trace contextRef="#ctx0" brushRef="#br0" timeOffset="2349.13">16115 6536 895 0,'0'0'32'0,"0"0"24"16,0 0-19-16,0 0-26 15,131-87-11-15,-58 71-10 16,2 2-66-16,-8 1-305 16</inkml:trace>
  <inkml:trace contextRef="#ctx0" brushRef="#br0" timeOffset="2757.72">16590 6379 896 0,'0'0'52'0,"0"0"16"16,0 0 14-16,0 0-35 0,-41 91 17 15,41-46-27-15,0 7-14 16,16 0-12-16,9 0-10 16,4-7-1-16,3-7 0 15,3-9 0-15,-2-13-7 16,2-8-6-16,1-8-17 15,-4-2-13-15,-6-19 18 16,-9-11 15-16,-10-7 3 16,-7-7 4-16,0-3 3 15,-14-1 2-15,-3 7-1 16,1 9 24-16,4 12 20 16,6 10 0-16,4 7 3 15,2 5-7-15,0 0-22 0,0 5-19 16,14 24-11-16,12 13 11 15,7 8 2-15,3 4-2 16,-3 1 0-16,-3-2-2 16,0 0-8-16,3-7-73 15,-1-12-78-15,2-15-271 16</inkml:trace>
  <inkml:trace contextRef="#ctx0" brushRef="#br0" timeOffset="3013">17186 5704 830 0,'0'0'89'0,"0"0"-56"16,0 0 17-16,0 0-12 15,-57 82 31-15,57-2 5 16,0 15-5-16,22 16-23 15,7 8-22-15,0 0-11 16,3 1-9-16,-5-5-4 16,-4-14 0-16,-5-9-3 15,-4-15-71-15,-7-19-159 16,-5-22-289-16</inkml:trace>
  <inkml:trace contextRef="#ctx0" brushRef="#br0" timeOffset="5081.28">17305 6520 139 0,'0'0'112'15,"0"0"-75"-15,0 0 43 16,0 0 6-16,0 0-12 16,0 0 0-16,0 0-28 15,-73-3-16-15,56 8 1 16,-2 7 13-16,-2 3-1 0,-3 3-7 16,-1 2-9-1,3 0-4-15,4 2 4 0,1 1-8 16,7 2-1-16,2 2-11 15,1-2 5-15,6 0-7 16,1 0 2-16,0-5-6 16,0-4 0-16,13-4 2 15,5-4-6-15,4-2 3 16,5-6 0-16,3 0 4 16,0 0 4-16,-2-13-7 15,-4-2 2-15,-8-4 5 16,-2-4 1-16,-8-5-5 15,-6-5-2-15,0-4 3 16,0 2-1-16,0 4 0 16,-6 9-4-16,2 10 6 0,1 4 5 15,1 6 12-15,0 0-4 16,2 2 3-16,-1 0-16 16,1 6-6-16,-3 14-4 15,3 11 4-15,0 4 3 16,0 5-2-16,8 0 3 15,11-2-1-15,4-4-3 16,10-7 0-16,8-7 1 16,5-7-2-16,7-12-5 15,1-1 6-15,1-11-21 16,-9-10-12-16,-10-8 24 16,-10-6 8-16,-11-8 2 0,-11-11 3 15,-4-7 6-15,0-5-10 16,-10-1 2-16,-9 8 4 15,-3 9 0-15,0 13 4 16,3 13 9-16,7 11 12 16,3 9-13-16,6 4 0 15,-3 3-18-15,3 26-3 16,1 17 3-16,2 20 17 16,0 7 4-16,14 5 1 15,7-3-13-15,7-7-6 16,7-8-3-16,7-11-13 15,6-13-121-15,5-16-376 16</inkml:trace>
  <inkml:trace contextRef="#ctx0" brushRef="#br0" timeOffset="5255.87">17942 6547 1007 0,'0'0'0'0,"0"0"-17"16,0 0 10-16,0 0 0 15,0 0-44-15,0 0-152 16,-11 27-301-16</inkml:trace>
  <inkml:trace contextRef="#ctx0" brushRef="#br0" timeOffset="8017">12547 5615 141 0,'0'0'70'0,"0"0"-42"16,0 0 1-16,0 0-8 15,0 0 28-15,0 0 21 16,13-44-7-16,-4 34-30 16,3 0-11-16,6 1-13 0,9-3-4 15,4 2 2-15,11-1 12 16,12-2-2-16,14-1-1 15,16-3-3-15,16-3-2 16,13-2-6-16,11-2 1 16,7-2-5-1,2-1-1-15,-2 1-1 0,2 5 1 16,-3-2 1-16,4 1 1 16,9-2-1-16,9 4 2 15,0 0 0-15,1 1-1 16,-3 1-4-16,-4-1 3 15,2-1-1-15,-6 1 0 16,-5 2 0-16,-4-2 0 16,-2 0 1-16,-3 1 2 15,-3 1-3-15,-2 0-3 0,-2 3 2 16,-2-1 1-16,0 5 1 16,-3 0-1-16,-2 1 0 15,1 1 0-15,3-1 0 16,-1-1 0-16,4-1-1 15,2 1 0-15,-4 0 1 16,-3 1 1-16,-4 1-1 16,-6 0-2-16,-10 4 2 15,-9-1 0-15,-2 1 0 16,-5 0 2-16,-1-2-2 16,-2 1 1-16,-5-1-2 15,-10 0 0-15,-14 1 0 0,-11 0 1 16,-14 1 0-16,-10 2 0 15,-7 0 2-15,-4 2 1 16,-2 0-2-16,0 0-1 16,0 0 36-16,0 0 3 15,0-1-9-15,0 1 1 16,0 0-8-16,0 0-10 16,0 0-4-16,0 0 0 15,0 0-1-15,0 0-5 16,0 0 0-16,0 0-3 15,0 0 0-15,0 8-2 16,0 7 2-16,0 4 3 16,3 1 4-16,3 2-3 0,4 0 3 15,-1-3-2-15,-1 0-1 16,-1-4 0-16,-3-1-1 16,1-1 0-16,-4 1-1 15,2 3 2-15,-3 3 0 16,2 4 5-16,1 2-1 15,-2-2 0-15,4-2 2 16,1-2-4-16,-3-6-1 16,1-3-2-16,-2-6 2 15,-1-2-3-15,1-2 0 0,-2-1 2 16,0 0 5 0,0 0 27-16,0 0 6 0,0 0-12 15,0 0-10-15,0 0-6 16,0 0-4-16,0 0-4 15,0 0-2-15,0 0-3 16,0-4-1-16,0-2-1 16,0-4 1-16,0 1-5 15,0-3-32-15,-2-7-126 16,-11-11-486-16</inkml:trace>
  <inkml:trace contextRef="#ctx0" brushRef="#br0" timeOffset="9765.92">12662 5589 500 0,'0'0'141'0,"0"0"-110"16,0 0-31-16,0 0 0 16,0 0-3-16,0 0 6 15,0 0 14-15,13 57 37 16,2-15-9-16,3 11-4 16,0 10-2-16,1 7 8 15,2 3-10-15,0 4-15 16,0 0-13-16,-1 7 3 15,-1 2-2-15,-5 3 1 16,-3-4-4-16,-3-7-1 16,-1-6-1-16,-4-15 2 15,-2-6-3-15,1-8 4 16,-1-6-3-16,-1-5 5 16,0-2 2-16,0-7-6 0,0-5 0 15,0-7-3-15,0-2 4 16,0-4-3-16,0 0-1 15,0-4-3-15,0-1 2 16,0 0 0-16,0 0 1 16,0 0 3-16,0 0 2 15,0 0 2-15,0 0 7 16,0 0-2-16,0 0-2 16,-11 0-3-16,-9 0-8 15,-7-3-1-15,-9-2-1 0,-10 3-1 16,-12 2 0-1,-12 0 1-15,-12 0 0 0,-11 2-1 16,-5 9 1-16,1-3 0 16,3 0 1-16,6 4 2 15,1-2-3-15,1-3 0 16,3 3 2-16,6-1-1 16,6 1 0-16,5 0 0 15,8 0-1-15,7 1 5 16,10-2 2-16,14-3 1 15,10 1-2-15,10-4-3 16,5-2-2-16,2-1-1 16,0 0 0-16,0 2-6 15,0 2-6-15,0 1-57 16,-15-5-227-16</inkml:trace>
  <inkml:trace contextRef="#ctx0" brushRef="#br0" timeOffset="11713.31">18495 5136 453 0,'0'0'51'16,"0"0"-48"-16,0 0 32 16,0 0 35-16,0 0 4 15,0 0-22-15,0 0-42 16,13 16-5-16,-5 9 28 0,1 11-1 16,3 5 18-1,-2 5 1-15,3 9-20 0,-2 1-5 16,0 7 1-16,-1 5 9 15,2 0-16-15,-1 5 0 16,2 10-4-16,-1 0-2 16,-1 2-1-16,0-1-2 15,0-6-7-15,-2-3 2 16,1 0 2-16,-2-4-3 16,-1-7 4-16,2-6 2 15,-3-9 5-15,-2-6-6 16,2-4-6-16,-1-8 0 15,0-4-1-15,-1-7-1 16,-1-6-2-16,-2-6 1 0,1-4 0 16,-2-1-1-16,0-1 0 15,0-2 2-15,0 3-1 16,1-3 0-16,-1 0 2 16,0 0-2-16,2 0 0 15,-2 0 3-15,0 0-3 16,0 0 1-16,0 0-1 15,1 0 1-15,-1 0-2 16,0 2-1-16,5-2-1 16,4 3 2-16,5-2 5 15,10 2-3-15,5 0 1 16,8-1-1-16,9 1-2 16,13-3 0-16,13 0 4 15,11 0 0-15,12 0-4 16,12 0 5-16,5 0-3 0,3 0-4 15,5 0 1-15,5 0 0 16,3-8 1-16,5 1 0 16,8-1 0-16,5-1 0 15,10 0 2-15,6 3-2 16,4 0 2-16,-2 0-2 16,-4 2-3-16,-8 2 2 15,-6-1 1-15,-12-2 0 16,-3 3 3-16,-1-3-2 15,-1 3 3-15,3 0-4 0,-2 2-3 16,-6 0 1 0,-9 0 2-16,-12 0 0 0,-15 0 0 15,-17 0-2-15,-15 0 2 16,-19 0 0-16,-13-1 1 16,-13 1 0-16,-8-2 1 15,-3 1 1-15,0-3-3 16,0 1 0-16,-11-6-11 15,-14-5-103-15,-10-7-408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05:17:08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3245 7819 421 0,'0'0'121'0,"0"0"-43"16,0 0-33-16,0 0 18 0,0 0 35 16,0 0 1-16,0 0-4 15,0 0-21-15,-14 0-24 16,14 0-12-16,0 0-6 15,13 0-15-15,18 0 17 16,21 0 9-16,18 0-13 16,18-12-12-16,11-3-6 15,13-3-6-15,0-1-1 16,-2 2 0-16,-1 1 0 16,-6 4-5-16,-5 4 1 15,-7 1 1-15,-10 1-2 16,-17 5-4-16,-12-1 4 15,-13 2 0-15,-6 0 0 16,-14-1 0-16,-7 1-2 0,-6-2 2 16,-6 1 2-16,2 1 3 15,-2 0 10-15,1 0 6 16,-1-1-4-16,3-1-2 16,-2 2-6-16,-1 0-4 15,0 0-5-15,0 0-4 16,0-1-27-16,0 0-59 15,0-5-122-15,-13-4-619 16</inkml:trace>
  <inkml:trace contextRef="#ctx0" brushRef="#br0" timeOffset="1535.37">2963 11623 531 0,'0'0'43'0,"0"0"26"16,0 0-8-16,0 0-29 15,0 0 26-15,0 0 6 16,0 0-6-16,44-55-8 16,-7 42-2-16,18 1-2 15,12-5-8-15,18 0-9 16,21-2-10-16,15-3-1 15,10 2-8-15,4 2-1 16,-6 6-3-16,-7 7-2 16,-11 5 4-16,-11 0-3 15,-18 0 0-15,-12 0-3 0,-24 2 0 16,-16 1 2-16,-14-2 3 16,-10 2 0-16,-3-3 11 15,-3 0 23-15,0 0 8 16,0 0-8-16,0 0-6 15,2 0-12-15,-2 0-13 16,0 0-10-16,0 0-21 16,0-4-74-16,-8-6-157 15,-8-10-694-15</inkml:trace>
  <inkml:trace contextRef="#ctx0" brushRef="#br0" timeOffset="4422.75">26836 6838 249 0,'0'0'103'15,"0"0"-98"-15,0 0 40 0,0 0 91 16,0 0 18-16,0 0-53 15,0 0-60-15,-6-16-10 16,20 11 1-16,5 1 3 16,11-2-1-16,9-1-14 15,10-3-3-15,6-3-2 16,8-7 0-16,5 0 0 16,6-4 0-16,4-1-5 15,0 4 2-15,-6 0-8 16,-4 6 0-16,-4 1 1 15,-2-1-3-15,2 3-1 16,4 0 0-16,2-2 1 16,-1 1 0-16,-2 3 0 0,-2-2-2 15,0 3 0-15,-4 2 3 16,-3 0-3-16,-4 1-2 16,0 2 1-16,-2-1 1 15,7-2-3-15,9-2 3 16,13-2 3-16,7-1-3 15,5 0-2-15,-2 0 2 16,-7 4 2-16,-7 1-2 16,-11 0 1-16,-13 3-1 15,-8-1 0-15,-6 2 0 16,-8-2 0-16,-1 0 0 16,0-2 3-16,3 0-3 15,4-2 1-15,5 1-1 16,3-1 2-16,-7 1-2 15,-3 2-2-15,-10 2 1 0,-6 2 1 16,-5-1 0-16,-2 3 0 16,-2 0-1-16,-2-2 1 15,1 0 1-15,-1 1 0 16,-1-2 2-16,-3 3 11 16,-2 0 8-16,-2 0 0 15,0 0 6-15,0 0 2 16,0 0-10-16,0 0 1 15,0 0 0-15,0-2-2 16,0 2 0-16,0 0-8 16,0 0-4-16,0 0-7 15,0 0-9-15,0 0-70 16,-11-1-182-16</inkml:trace>
  <inkml:trace contextRef="#ctx0" brushRef="#br0" timeOffset="5891.5">27297 9550 186 0,'0'0'354'16,"0"0"-352"-16,0 0-2 15,0 0 25-15,0 0 45 16,0 0-22-16,0 0-34 16,39-10 9-16,4 5 0 15,12-5 3-15,11-3 4 0,7-3-6 16,4 1-7-16,1-1-5 15,0 3 2-15,-5 0-3 16,-2 2-9-16,1 2 3 16,1 1-1-16,5 0-1 15,4-1 2-15,-3 0-5 16,-2-1 0-16,-2-1 1 16,-1 0 1-16,4-1-1 15,1 1 3-15,-2 0 9 16,-2 2-10-16,-3-1-1 0,2 3 1 15,0-3 4 1,1 1-5-16,0-1 0 0,6-2 2 16,-2 1 1-16,4 2-4 15,-1-2 1-15,-5 3 0 16,-8-1-1-16,-4 1 1 16,-7 2 0-16,-7 1 0 15,-4 1-2-15,-8 0 0 16,-8 1 1-16,-4 1 0 15,-6-1 6-15,-2 0 3 16,-4 1 7-16,-3-2 6 16,0-2 0-16,-3 3 5 15,-6 1-4-15,0 1-5 16,-1 1-3-16,-2-1 0 16,0 1-5-16,0 0-4 15,0 0-2-15,0 0-5 0,0 0-1 16,0 0 1-16,0 0 0 15,0 0-12-15,0 0-48 16,-3 0-89-16,-8 0-223 16</inkml:trace>
  <inkml:trace contextRef="#ctx0" brushRef="#br0" timeOffset="7103.96">27393 11483 479 0,'0'0'61'0,"0"0"-60"15,0 0-1-15,0 0 4 16,0 0 20-16,0 0 30 15,88-14 2-15,-57 12-24 0,2-1-17 16,-2 0-1-16,1 0 3 16,1-1 9-16,3-3-9 15,8-1-2-15,14-6-9 16,11-3 5-16,13-1 9 16,7 0-1-16,7 1-8 15,1 3 8-15,-6 3-2 16,-10 2-11-16,-9 2-4 15,-5 0-2-15,-1-2 0 16,7 0 3-16,12-1 3 16,10-3 1-16,11 0 1 15,-1 3-2-15,-5-3-4 16,-8 4-2-16,-10 2 4 0,-8 0 1 16,-6 0-5-1,-3 0 1-15,-2-1-1 16,-2 3-1-16,-1 1 1 0,-2 1 0 15,-3-2 0-15,-5 5 1 16,-9 0 5-16,-13 0 11 16,-12 0 10-16,-10 0-4 15,-5 0 0-15,-1 0 9 16,0 0 6-16,0 0-4 16,0 0-7-16,0 0-5 15,0-4-7-15,-4-1-15 16,-10-3-42-16,-10-6-188 0</inkml:trace>
  <inkml:trace contextRef="#ctx0" brushRef="#br0" timeOffset="24651.41">10188 13143 406 0,'0'0'44'0,"0"0"10"0,0 0 97 15,0 0 13-15,0 0-39 16,0 0-42-16,0 0-10 16,-1 31-8-16,1-31-7 15,-2 0-8-15,-2 0 5 16,-3-12 2-16,-5-7-43 16,-5-11-7-16,1-5 1 15,-2-9-2-15,4-7-3 16,0-10-3-16,5-4 0 15,1 0-1-15,4 4-1 16,4 7 2-16,0 9 2 16,0 9-2-16,4 7 0 15,5 5-1-15,2-1 0 0,5 2 0 16,1 3-1 0,0 3-1-16,-3 5 0 0,2 5 2 15,-4 4-3-15,3 3 2 16,-1 0 0-16,2 5 1 15,-1 9 1-15,4 3-1 16,-4 6 1-16,0 3 0 16,0 7 1-16,1 4 0 15,-2 6-1-15,1 5 2 16,-2 3 1-16,0 5-2 16,-2-1 1-16,-2-1 1 15,-2-1 0-15,-1-2 0 0,-3-3-3 16,-1-5 0-1,-1-6-2-15,2-5-4 0,0-9-29 16,2-4-79 0,-2-10-42-16,-3-9-262 0</inkml:trace>
  <inkml:trace contextRef="#ctx0" brushRef="#br0" timeOffset="24906.85">10090 12777 572 0,'0'0'175'15,"0"0"-167"-15,0 0 85 16,0 0 17-16,0 0-40 15,85-12-19-15,-58 10-22 16,4-3-23-16,8-2-6 16,7-8-42-16,-1-3-187 15</inkml:trace>
  <inkml:trace contextRef="#ctx0" brushRef="#br0" timeOffset="25752.29">11943 12467 223 0,'0'0'47'0,"0"0"67"16,0 0 19-16,0 0 46 16,0 0-34-16,0 0-54 0,0-9-9 15,0 9-17 1,0 0-19-16,0 0-16 0,0 12 0 16,0 5 36-16,0 5-29 15,0 5-19-15,4 8 9 16,-1 7-2-16,5 7-10 15,-2 3 1-15,0 3-1 16,1-2-7-16,-4 0 5 16,-3-3-5-16,0-4-2 15,0-5 1-15,0-7-6 16,0-10 2-16,0-7-2 16,1-8-1-16,1-4 0 0,-2-5 0 15,1 0-2 1,-1 0-3-16,2 0-32 0,-1-17-60 15,-1-9-172-15,0-8-486 16</inkml:trace>
  <inkml:trace contextRef="#ctx0" brushRef="#br0" timeOffset="26321.78">12044 12491 575 0,'0'0'212'0,"0"0"-172"16,0 0 77-16,0 0-33 16,0 0-12-16,0 0-43 15,0 0-14-15,116-41-1 16,-68 38-2-16,0 3-7 15,-8 0-4-15,-7 0 5 16,-11 0-6-16,-8 13-5 16,-11 4 0-16,-3 7 4 15,0 4 1-15,-18 7 4 16,-9-1-3-16,-3 2 3 16,0 1-4-16,5-4 0 15,4-6-3-15,9-5-2 0,6-4 3 16,6-5 0-16,0-1-2 15,0-3 3-15,14 0-9 16,7-2 10-16,5 2-4 16,4-1 5-16,0 1-1 15,-2 3 0-15,-8 1-3 16,-2-1 1-16,-11 4-1 16,-4 1-3-16,-3 2 0 15,0 1 6-15,-10 4 1 16,-11 0 8-16,-2 1-2 15,-5 0 27-15,-2-4-18 16,-1-6-8-16,-1-1 16 16,-3-8 0-16,-5-3-13 15,-7-3-9-15,-8 0-2 16,-3-14-20-16,3-15-143 0,11-15-746 16</inkml:trace>
  <inkml:trace contextRef="#ctx0" brushRef="#br0" timeOffset="28403.33">14614 12550 67 0,'0'0'538'0,"0"0"-506"16,0 0 57-16,0 0 48 15,-95-14-45-15,72 14-16 16,-4 1-27-16,-6 16-16 16,-4 9-4-16,-1 9 4 0,2 4-4 15,7 4-2 1,7-1-13-16,13-2 1 0,6-5-4 16,3-2 6-16,9-2-8 15,18-8-3-15,15-4-5 16,10-11 5-16,8-8-4 15,1 0 8-15,-8-8-7 16,-8-12-2-16,-10-6 5 16,-12-6 0-16,-8-5 3 15,-13-3-3-15,-2-9-2 16,-8-3-1-16,-14 1-1 16,-2 8-1-16,0 8 0 15,5 14 4-15,2 7 17 0,5 5 0 16,4 7 20-1,5 0 4-15,1 2-2 0,2 0-22 16,0 0-22-16,0 7-2 16,0 15 2-16,12 10 6 15,1 7 7-15,8 3-6 16,-3 3 3-16,5-1-6 16,-3 0 4-16,0-6-7 15,-1-1-1-15,-3-3 0 16,-2-7 0-16,-5 0-5 15,3-7-28-15,0-2-75 16,6-10-75-16,1-8-135 16,2-2-585-16</inkml:trace>
  <inkml:trace contextRef="#ctx0" brushRef="#br0" timeOffset="28957.26">15018 12425 603 0,'0'0'297'15,"0"0"-291"-15,0 0 58 16,0 0 61-16,0 0-37 15,0 0-36-15,-33-25-36 16,33 25-13-16,0 0-2 0,5 2 11 16,10 8 23-16,6 0-2 15,10-2-9-15,10 1 9 16,9-4-11-16,10-1-10 16,2 1-3-16,-2 0-7 15,-6 2-2-15,-11 3 0 16,-12-4 1-16,-8 2-1 15,-10-5 0-15,-6 3-4 16,-5-3 3-16,-2 2-2 16,0 1 2-16,0 3 1 0,0 0 7 15,-12 6 6 1,-3 6 7-16,-10 3 1 0,-6 6-1 16,-5 1 0-16,-4 3-3 15,1 0 0-15,1 2 0 16,4 0-3-16,3-2 1 15,5-2-3-15,6-5 3 16,3-3-1-16,5-2-7 16,5-5 1-16,-1-5-7 15,4-2-1-15,1-1-1 16,1-3-9-16,2 0-48 16,0-3-63-16,0-3-78 15,15 0-180-15</inkml:trace>
  <inkml:trace contextRef="#ctx0" brushRef="#br0" timeOffset="30319.37">14320 13176 81 0,'0'0'160'0,"0"0"-81"0,0 0 48 16,0 0-8-16,0 0-4 15,0 0 3-15,-19 3-15 16,19-3-12-16,0-3-4 15,0-9-27-15,0-5-32 16,1-2 7-16,1-1-4 16,-1-4 13-16,-1 2-10 15,0-3-13-15,0 0-5 16,0 0-5-16,0 1 4 16,0 0-12-16,0-1-1 15,0 2-2-15,0-4 3 16,0-2-3-16,7 3 1 15,1 3 4-15,0 2-4 0,-2 2 0 16,0 2 5-16,-2 0 0 16,-1 1 1-16,1 3 0 15,-2 1-4-15,4-2-2 16,0 0 0-16,3 0 0 16,0 0-2-16,1 2 1 15,2 2 0-15,-3 3 0 16,-1 1 1-16,-2 2 1 15,1 1-2-15,2-3 2 16,2 1-2-16,3-3 0 16,3 1-1-16,-1 2 1 15,-2 0 0-15,-3 3-1 16,-5 0 1-16,-3 1-2 16,-3 1 2-16,0 0-1 0,0 0-2 15,0 0 2-15,2 0 1 16,3 0 0-16,1 0 0 15,7 0 3-15,-1 0 2 16,3-3-2-16,-5 2-3 16,-2 1 0-16,-2 0 0 15,-1 0 0-15,1 0-3 16,0 5-1-16,1 5 4 16,0 3 2-16,3-1 1 15,1 1 3-15,2-1 0 16,1 3 0-16,2-2-4 15,-1 3 1-15,4 1 0 16,-4 0-3-16,-3 4 0 0,-4 1 0 16,-5 2 2-16,-3 3-1 15,0-2 13-15,0 3-8 16,-2-2 1-16,-2-3-3 16,-1 1-1-16,5-2 0 15,0-1 1-15,0-1-2 16,0-1-2-16,0 0 1 15,0-4-1-15,5 2 0 16,-2-2 0-16,1-3-1 16,1 0 0-16,-2 0-2 15,0 0-18-15,-2-3-44 16,2-1-73-16,-3-2-51 0,0-6-274 16</inkml:trace>
  <inkml:trace contextRef="#ctx0" brushRef="#br0" timeOffset="30710.19">14338 12944 349 0,'0'0'75'0,"0"0"5"16,0 0 87-16,0 0-39 16,0 0-64-16,0 0-1 15,63-14-8-15,-25 11 1 16,4-2-20-16,7-3 4 15,4-1-18-15,4-5-11 16,2 2-8-16,-5-1 3 0,-12 2-6 16,-12 3 0-1,-16 3-1-15,-9 2 1 16,-5 3 0-16,0 0-6 16,0 0-78-16,-14 0-212 0,-8 0-415 15</inkml:trace>
  <inkml:trace contextRef="#ctx0" brushRef="#br0" timeOffset="31986.66">15923 12441 243 0,'0'0'38'16,"0"0"-33"-16,0 0 23 15,0 0 19-15,0 0 24 0,0 0-22 16,-14-11-29-1,14 11-7-15,0 0 0 0,0 0 24 16,0 0 11-16,0 0-5 16,-2 0 10-16,2 0 11 15,0 0-13-15,0 0-10 16,0 0 0-16,0 0-8 16,-1 0-4-16,1 0 2 15,0-1 0-15,0 1-13 16,0-1-1-16,0 1-1 15,0 0-3-15,0 0-3 16,0 0-2-16,0 0-5 16,0-2 0-16,0 2 1 15,0 0-3-15,0 0 2 0,0 0-3 16,0 0 0-16,0 0 0 16,0 0 0-16,0 0 0 15,0 0 1-15,0 0-1 16,0 0 2-16,0 0-1 15,0 0 0-15,0 0 1 16,0 0-2-16,0 0 0 16,0 0-1-16,0 0 1 15,0 0 0-15,0 0-1 16,0 0 1-16,0 0 1 16,0 0-1-16,0 0 1 15,0 0 0-15,0 0-1 16,0 0 1-16,-2 0 0 0,2 0-1 15,0 0 2 1,0 0-1-16,0 0 4 0,0 0 0 16,0 0 2-16,0 0 1 15,0 0-2-15,0 0-1 16,0 0-3-16,0 0-2 16,0 0 1-16,0 0-1 15,0 0 0-15,0 0 3 16,0 0 0-16,0 0 0 15,0 0 1-15,0 0 0 16,0 0 1-16,0 0 1 16,0 0 0-16,0 0 6 15,0 0-1-15,0 0 0 16,0 0 2-16,0 0-3 0,0 0-4 16,0 0-6-16,0 5-7 15,0 15 7-15,0 10 3 16,0 7 7-16,0 9 2 15,3 8 11-15,2 5 1 16,-2 5 1-16,0-6-9 16,0-7-4-16,1-5-8 15,1-11-1-15,1-3 2 16,0-11-5-16,-3-5 0 16,0-7 0-16,-2-6-2 15,1-3-5-15,-2 0-60 16,0-8-49-16,0-13-137 15,0-8-543-15</inkml:trace>
  <inkml:trace contextRef="#ctx0" brushRef="#br0" timeOffset="32519.09">15918 12380 733 0,'0'0'45'0,"0"0"-8"16,0 0 31-16,0 0 11 15,86-34-12-15,-40 30-38 0,-1 3-19 16,-3 1-8-16,-8 0-2 16,-13 6-2-16,-4 10-5 15,-11 4-2-15,-6 6 3 16,0 6 4-16,-24 2 2 15,-6 5 7-15,-3-2-6 16,3 0 3-16,6-3-3 16,5-5 0-16,8-4 0 15,6-5-1-15,5-7 1 16,0-1-2-16,0-2 0 16,11-2 1-16,6 2 6 15,5 1-5-15,1 0 2 16,-4 2 0-16,0 0-1 15,-5 3-2-15,-2-1 0 0,-6 2 0 16,-5 2 0-16,-1 1 7 16,0 4 8-16,-1 1 11 15,-14-2-5-15,-5 1 8 16,-3-4 9-16,-6-4-15 16,-2-3 4-16,-3-2-2 15,-2-8-12-15,-2-3 1 16,-3 0-5-16,-1-14 0 15,1-11-9-15,6-4 0 16,7-7-59-16,16-3-136 16,10 1-537-16</inkml:trace>
  <inkml:trace contextRef="#ctx0" brushRef="#br0" timeOffset="34529.26">15162 11650 630 0,'0'0'63'15,"0"0"19"-15,0 0 38 16,0 0-56-16,0 0-11 16,-84 15-12-16,63 8-5 15,0 5-3-15,2 7 6 16,2 4-8-16,5 5 3 0,1 6-4 15,5 2-7 1,3 1 0-16,3 2 5 0,0-3-8 16,0-2-1-1,9-5-8-15,5-3-3 0,3-8 1 16,5-4-4-16,2-5 2 16,4-8-6-16,4-5-1 15,2-8 5-15,3-4 1 16,2 0 0-16,-5-2-3 15,-7-12-1-15,-10-3 6 16,-8-5 1-16,-8 0-6 16,-1-2-3-16,-6 0 0 0,-15 3 0 15,-4 2-2 1,-5 4 2-16,-1 2-1 0,2 3 0 16,6 4 0-16,3 3 0 15,11 0-1-15,6 3 0 16,3-2 1-16,0 2-3 15,0 0-2-15,19-1-8 16,13-2 14-16,8 0 3 16,4 1-2-16,-1-1 0 15,-4 3-1-15,-7-3 0 16,-2 1 0-16,-6-2 2 16,-7 1-2-16,-6 1 1 15,-6 2 0-15,-4 0 2 16,-1 0 0-16,2 0-2 15,-2 0 4-15,1 0 2 0,-1 0-1 16,0 0 5 0,0 0-4-16,0 0 0 0,0 0-2 15,0 0-3-15,2 0 3 16,1 0 1-16,2 3 9 16,3 8 6-16,0 4-6 15,-1 2 8-15,1 1-3 16,-1 2-1-16,-1 2-3 15,2 0-6-15,-4-1 5 16,1-2-6-16,-1-3-4 16,-3-7 4-16,1-2-1 15,-1-4-2-15,-1-2-2 0,0-1 2 16,2 0-2 0,-2 0 4-16,0 0 1 0,0 0 1 15,0 0 0-15,1 0-2 16,-1 0-4-16,2 0-4 15,-2 0 0-15,0 0-17 16,1 0-33-16,2 0-108 16,-3 0-87-16,0-8-535 15</inkml:trace>
  <inkml:trace contextRef="#ctx0" brushRef="#br0" timeOffset="35785">17476 13157 406 0,'0'0'94'0,"0"0"18"0,0 0 71 16,0 0 4-16,0 0-24 16,0 0-58-16,0 0-63 15,29-73-6-15,-20 28 9 16,-3-8-17-16,-5-5-11 16,-1-9-11-16,0-11-3 15,0-7-1-15,0-3-2 16,0 7-3-16,5 14-2 15,2 19 3-15,-1 17 2 16,-1 14-2-16,-4 10 2 16,1 4 0-16,-1 3-2 15,5 5-7-15,10 25-4 0,8 15 13 16,9 20 3-16,4 14-2 16,-1 9 3-16,-1 2-3 15,-10-6-1-15,-6-8 0 16,-7-8 0-16,-6-8-8 15,-3-11-50-15,-1-11-67 16,-2-12-71-16,0-17-163 16,0-9-297-16</inkml:trace>
  <inkml:trace contextRef="#ctx0" brushRef="#br0" timeOffset="35938.06">17534 12838 749 0,'0'0'171'0,"0"0"-164"16,0 0 24-16,0 0-19 15,0 0-5-15,116-69-7 16,-47 51-48-16,2-4-327 16</inkml:trace>
  <inkml:trace contextRef="#ctx0" brushRef="#br0" timeOffset="36583.89">18119 12671 754 0,'0'0'74'0,"0"0"-17"15,0 0 79-15,0 0-9 0,0 0-41 16,0 0-43-16,9 0-10 16,26 0 19-16,14 0-1 15,12-3-25-15,3-8-20 16,0-1-3-16,-6 1-3 15,-5 0 0-15,-12 3 0 16,-9 2-1-16,-13 1 0 16,-10 1 1-16,-9 0 0 15,0 4-1-15,0-3 0 16,0 3-17-16,0 0-38 16,-6 0-59-16,-13 0-148 15,-9 12-422-15</inkml:trace>
  <inkml:trace contextRef="#ctx0" brushRef="#br0" timeOffset="36887.26">18204 12953 762 0,'0'0'200'0,"0"0"-195"16,0 0 73-16,0 0 47 15,0 0-33-15,0 0-53 16,66-12-18-16,-13 1-10 16,3-2-3-16,-4 1-1 0,-4 3-5 15,-12 1-2-15,-11 0 1 16,-10 4 0-16,-9 0-1 16,-3 1 4-16,-3 1-4 15,0 1 0-15,0 1-1 16,0-2-24-16,0-1-77 15,0-3-89-15,-3-4-489 16</inkml:trace>
  <inkml:trace contextRef="#ctx0" brushRef="#br0" timeOffset="37619.48">18859 12310 761 0,'0'0'178'16,"0"0"-173"-16,0 0 2 15,0 0 90-15,13 91 3 16,0-39-28-16,1 10-13 16,0 6-24-16,-4 3-1 0,1 1-6 15,-5-6-1 1,-2-1-10-16,-2-9-10 0,-2-3-7 16,0-5 0-1,0-14 0-15,0-7-8 0,0-13-33 16,3-7-80-16,4-7-69 15,3-9-343-15</inkml:trace>
  <inkml:trace contextRef="#ctx0" brushRef="#br0" timeOffset="38152.48">18904 12337 812 0,'0'0'13'0,"0"0"-5"0,0 0 27 15,0 0 37-15,97-61-6 16,-67 58-32-16,-4 3-19 16,-6 0-9-16,-4 5-6 15,-8 13-7-15,-5 3 1 16,-3 9 2-16,0 6 4 15,-12 3 4-15,-13 3-4 16,-4 2-3-16,-2 2 0 16,1 1-9-16,9-6 2 15,9-6 7-15,12-5-1 0,0-6-1 16,15-4 1-16,6-3 1 16,6-5 3-16,0-1 2 15,-2-1-2-15,0-2 0 16,-7 2 0-16,-1-1 0 15,-8 1 0-15,-5 2 1 16,-1 0-1-16,-1 2 8 16,-2 3 14-16,0 4-4 15,0 4 0-15,0 1 2 16,-12 1 8-16,-6 1 6 16,-2-5-2-16,-2-4-8 15,-5-2-6-15,0-7-10 16,-5-4-2-16,-4-6-5 15,-8 0 0-15,-9-14-1 16,-9-19-19-16,-2-12-68 0,0-14-139 16,0-14-478-1</inkml:trace>
  <inkml:trace contextRef="#ctx0" brushRef="#br0" timeOffset="38623.39">18073 11536 460 0,'0'0'337'0,"0"0"-335"15,0 0 50-15,0 93 52 16,7-49 4-16,9 12-18 15,3 5-35-15,-1 4-16 0,-2 1-7 16,-1 0 1-16,-3-5-4 16,-5-5-8-16,0-6-5 15,-4-10-8-15,-3-7 3 16,1-9-1-16,-1-9-9 16,0-8 0-16,0-4-1 15,0-3 3-15,0 0-3 16,0-12-6-16,-1-9-115 15,-10-11-103-15,2-7-428 16</inkml:trace>
  <inkml:trace contextRef="#ctx0" brushRef="#br0" timeOffset="38907.78">18094 11585 787 0,'0'0'85'15,"0"0"6"-15,0 0 1 16,0 0-14-16,0 0-12 16,83-20 7-16,-18 12-31 15,2-2-29-15,0 2-8 16,-9 0-5-16,-9 6 2 0,-13 2-4 15,-12 0 1-15,-17 0-9 16,-7 11-30-16,-7 9-84 16,-23 5 15-16,-10 5-291 15</inkml:trace>
  <inkml:trace contextRef="#ctx0" brushRef="#br0" timeOffset="39138.44">18193 12019 784 0,'0'0'125'0,"0"0"-54"15,0 0 102-15,0 0-54 16,0 0-40-16,0 0-64 16,107-33-5-16,-59 19-3 15,1 1-7-15,-2 4-2 16,-5 1 1-16,-7 3-18 15,-10 5-57-15,-11 0-93 16,-13 6-208-16,-1 7-209 16</inkml:trace>
  <inkml:trace contextRef="#ctx0" brushRef="#br0" timeOffset="39491.6">18171 12361 603 0,'0'0'47'16,"0"0"21"-16,0 0 104 15,0 0-56-15,0 0-37 16,0 0-47-16,11 0-5 15,13-2 28-15,9-6 0 16,7-4-20-16,4-1-16 16,4-3-7-16,8-1-6 15,2 0-3-15,-2-1-2 0,-2 4 0 16,-11 5-1 0,-10 2 0-16,-11 3-2 0,-11 3-2 15,-8-1-2-15,-1 2-13 16,-2 0-34-16,0-3-83 15,0-1-290-15</inkml:trace>
  <inkml:trace contextRef="#ctx0" brushRef="#br0" timeOffset="40553.15">20430 13179 337 0,'0'0'322'15,"0"0"-248"-15,0 0 62 16,0 0 37-16,0 0-77 16,0 0-32-16,-57-78-31 15,57 34-8-15,0-10-9 16,0-8-12-16,0-13-1 0,0-14-3 15,0-14-1-15,2-5 1 16,4 0-4-16,2 6 2 16,1 22 2-16,1 18 0 15,-2 21 0-15,-2 22-6 16,-3 8 4-16,-1 11 0 16,1 0 2-16,7 17-7 15,7 24 7-15,6 24 11 16,6 16 10-16,3 13-9 15,1 10 0-15,-3-2-5 16,-6 0-4-16,-4-10-3 16,-6-13-3-16,-2-7-20 15,-4-13-84-15,-5-15-128 16,-3-18-185-16</inkml:trace>
  <inkml:trace contextRef="#ctx0" brushRef="#br0" timeOffset="40728.76">20348 12818 512 0,'0'0'158'0,"0"0"-40"15,0 0 19-15,0 0-47 16,0 0-42-16,0 0-32 16,94-79 0-16,-29 64-11 15,11 0-5-15,6 0-29 16,-1-3-169-16,-6-2-365 0</inkml:trace>
  <inkml:trace contextRef="#ctx0" brushRef="#br0" timeOffset="41202.94">21544 12250 842 0,'0'0'36'16,"0"0"38"-16,0 0 49 15,0 0-36-15,0 0-41 0,0 0-26 16,-96 30-8 0,77 12-1-16,-3 4-3 0,-3 5 3 15,-1 2 1-15,-7 1-3 16,-2 1 0-16,-6-2 3 15,-3-8 7-15,2-9 6 16,3-8-6-16,9-6 6 16,8-7 4-16,10-6-11 15,7-4-4-15,5-2-2 16,0-3-7-16,0 2-1 16,12 0-1-16,20-2 15 15,15 2 8-15,10-2-7 16,10 0-9-16,0 0-6 0,-3 0-3 15,-6 4 1-15,-4 0-2 16,-11 3-2-16,-5-1 1 16,-10-2 0-16,-9 1-2 15,-6-1-9-15,-2-2-28 16,1 1-40-16,6-3-57 16,0 0-127-16,4-12-503 15</inkml:trace>
  <inkml:trace contextRef="#ctx0" brushRef="#br0" timeOffset="41472.48">21939 12302 976 0,'0'0'62'16,"0"0"-25"-16,0 0 36 15,0 0 40-15,-30 117-36 16,30-56-20-16,0 7-33 16,0 5-9-16,3-4-5 15,-1-4-5-15,-2-9-5 16,0-3 0-16,0-3 0 16,0-10-15-16,0-7-47 15,3-11-80-15,9-11-98 16,4-11-362-16</inkml:trace>
  <inkml:trace contextRef="#ctx0" brushRef="#br0" timeOffset="41953.55">21842 12243 881 0,'0'0'77'16,"0"0"31"-16,0 0-11 15,0 0-35-15,0 0-48 16,0 0-7-16,91-3-1 16,-37 25-6-16,-3 7 4 15,-11 2-8-15,-15 2 2 0,-10 3-11 16,-15-1-5-16,0 1-24 16,-15 3 5-16,-13-3 2 15,-2 1 10-15,0-6 12 16,7-7 11-16,9-6 1 15,6-6 0-15,8-7-1 16,0-1 0-16,0-1-12 16,13-1 14-16,7 1 6 15,6 3 2-15,-1 0 2 16,-1 3 10-16,0 1 5 16,-3 2 1-16,-3 4 0 15,-2 2-10-15,-4 6 3 0,0 3-13 16,-9 4-4-16,-3 3 3 15,0 0 0 1,-18 0-5-16,-10-3 7 0,-8-6-4 16,-9-4 2-16,-12-11-3 15,-7-8-1-15,-6-2-1 16,2-20-35-16,3-20-84 16,10-16-144-16</inkml:trace>
  <inkml:trace contextRef="#ctx0" brushRef="#br0" timeOffset="42589.51">20998 11390 552 0,'0'0'154'0,"0"0"-17"16,0 0-13-1,0 0-10-15,0 0-35 0,0 0-46 16,37 2 8-16,-23 31 6 16,2 11-2-16,-2 4-8 15,0 2-5-15,-3 4-8 16,-3 4-2-16,-4 5-3 16,-4 2 2-16,0-3 0 15,-7-5-8-15,-9-8 8 16,0-10-6-16,6-12 0 15,2-9 3-15,5-9-8 16,3-2-5-16,0-6-4 16,3-1 3-16,24 0 11 15,16-3 14-15,20-12-12 0,10-2-11 16,2 1-2-16,-5 1-1 16,-7 2-1-16,-13 2 0 15,-9 1 4-15,-13 4-6 16,-10 2 4-16,-12 4 3 15,-5 0 8-15,-1 0 10 16,0 0-8-16,0 0-7 16,0 0-4-16,0 0-6 15,0 0 0-15,0 0-1 16,0 0-6-16,0 0-25 16,-1 6-95-16,-20 5-131 15,-16-4-247-15</inkml:trace>
  <inkml:trace contextRef="#ctx0" brushRef="#br0" timeOffset="43986.39">13258 11989 461 0,'0'0'4'0,"0"0"2"15,0 0-6-15,6 90 41 16,-3-29 70-16,-1 13-8 15,2 14-14-15,6 15-18 16,1 15-21-16,4 10-6 16,1 10-4-16,1 1-10 0,-2 3-9 15,-3-2-6-15,1 2-2 16,-2-1-10 0,0 1 1-16,-5-3-1 0,-3-2 2 15,-3-8 1-15,0-9 1 16,-3-8-1-16,-4-5-1 15,-2-7 1-15,5-7-6 16,4-3 1-16,0 2 2 16,1-2 0-16,11-1 16 15,0-5-4-15,-3-6-1 16,-3-1-2-16,1-1 7 16,-5-1-3-16,-1-3-5 0,-1 0-3 15,0-5-3 1,5 2 3-16,1-1-4 0,1 2 1 15,5 0 0-15,-1 3-4 16,-1 5 2-16,0 4 0 16,-2-2-2-16,-5-2 3 15,-3-4-3-15,0-4 4 16,0 0-4-16,0-2 2 16,0 2-2-16,0 0 0 15,4 3 0-15,5 4 2 16,0 1-3-16,0 1 2 15,-1 5 1-15,-3-3 0 16,-3-1-1-16,-2-7-2 16,0-11 0-16,0-10 0 0,0-11 0 15,3-3-1-15,1-4 1 16,-2-1-1-16,1-1 0 16,-1-3 1-16,-2-3-1 15,0-5-5-15,0-4-57 16,-7-13-81-16,6-4-389 15</inkml:trace>
  <inkml:trace contextRef="#ctx0" brushRef="#br0" timeOffset="46510.35">8977 13693 644 0,'0'0'21'0,"0"0"-15"16,103-18 3-16,-46 11 0 15,16-3 6-15,17-2-5 0,20 0 2 16,26-7 11 0,25 0 29-16,16-4-12 0,10 1-22 15,-5 5-8-15,-12 3-10 16,-6 2 9-16,-12 0-5 16,0-1 19-16,8-1 35 15,7 0-8-15,9-1-7 16,9 3-32-16,9-2-7 15,-6 1-2-15,-3 3-1 16,-5 5-2-16,-16 0 1 16,-4 4-3-16,-17 0 3 15,-9 1 3-15,-9 0-2 16,-8-2 3-16,-8-3-4 16,-2-1-4-16,-7-2 3 15,-7 3 0-15,-5 2 0 0,-7 2 0 16,-10 1 2-16,-10 0 1 15,-8 0 0-15,-5 0-2 16,-6 0-2-16,-5 1 0 16,1 1 2-16,-3-2 7 15,-1 0-7-15,4 0 2 16,-1-5-2-16,2 2 1 16,0 2-1-16,-2 1-2 15,2 0 2-15,1 0 0 16,0 0 0-16,4 1-4 15,-3 4 4-15,3-2 0 16,-2-3 2-16,2 0-4 0,3 0 5 16,5 0-6-16,1-3 3 15,-1-2-4-15,-2 4 4 16,-3-1 2-16,1 0-2 16,0 2-1-16,-1 0 1 15,-2 0 0-15,3 0 5 16,3 0-10-16,3 0 7 15,2 0-2-15,1-1 5 16,-1-4-4-16,1 4 0 16,-6-1-1-16,0 1 0 15,-8 1 3-15,0 0-3 16,-1-1 0-16,-2 1-2 16,6-3 2-16,3-1-4 0,3-1 7 15,4 0-7 1,2-1 1-16,3 1 3 0,1 2 5 15,-6 0-4-15,-2 2-1 16,-5-1 0-16,-3 1 0 16,-2-1 2-16,-1 1-2 15,-1-1 1-15,4 2 0 16,0-2-1-16,5 2 4 16,2-3-4-16,1 1-5 15,3 1 5-15,1-2 3 16,-3 2-3-16,-3-1-1 15,-4 2 1-15,-3 0 0 0,-2 0-2 16,5 0 2 0,3 0 0-16,9 0 0 0,8 0 0 15,4 0 1-15,1 0 3 16,1 0-4-16,-2 0-4 16,-3 2 4-16,-1-1 8 15,-2 2-6-15,-1-2 0 16,0 4 14-16,3-3 2 15,8 1-14-15,3 2 2 16,5-1-6-16,1-1-3 16,0-3 1-16,1 0 2 15,1 0 4-15,-5 0-4 16,-2 0 1-16,-8 0 3 16,-5 0 4-16,-9-3 4 15,-4 1-8-15,-6 0 0 0,-5-3 3 16,0 0-7-16,-3 2 1 15,2-3 1-15,3 0-1 16,0-1 1-16,2 0 3 16,0-4-5-16,-1 2-1 15,-6 2 0-15,-4 3-1 16,-3 0-1-16,-3 2 3 16,0-2 0-16,1 3 1 15,4-1-1-15,0 0 0 16,-2 2 0-16,0-1-1 15,-2-2 1-15,2 0 0 16,1 0 2-16,3-2-2 0,3 1 2 16,1 2-3-16,-2-3 2 15,-1 2-2-15,-2 0 1 16,-2-1 0-16,2 1 0 16,-1-1 1-16,1 1-1 15,0-2 1-15,0 0-1 16,2 1 0-16,-2 2 0 15,-3 1 0-15,-1-2-2 16,0 1 2-16,-2 0 2 16,-1-1-2-16,1 1 0 15,-1-1 2-15,0-1-2 16,3 1-1-16,-1 1 1 16,2-1 0-16,-5 3-3 0,-3 0 3 15,-4 0-1 1,-10 0 1-16,-4 0 0 0,-1-2 3 15,0-1-1-15,3-1-1 16,7 1-1-16,1 1-1 16,7-1 1-16,1 3-2 15,5-2 1-15,3 2 1 16,0 0 0-16,-2 0-2 16,-3 0 1-16,-1 0 1 15,0-1 0-15,0-2 1 16,1-2 0-16,3 4 0 15,5-6 0-15,1 6-1 16,4-2-2-16,3 1 2 16,0 2 0-16,0 0 0 0,1 0 0 15,1 0 0 1,1-1 0-16,6-1 3 0,4 1-3 16,6-1 1-16,2-1 0 15,0-1-1-15,-4 2-1 16,-5 0 0-16,1 2 0 15,0 0 1-15,5 0-1 16,4 0 0-16,1 3-1 16,-1 0 4-16,1-1-2 15,-2-2 2-15,-2 0-2 16,-5 0 0-16,-5-6 1 16,-6 0 0-16,-6 1 1 15,-6 1-2-15,-2 1 0 0,1-1 0 16,1 1 0-1,2-2 1-15,2 0-1 0,-1 2 0 16,-2-1 1-16,-3-1 0 16,-6 0-1-16,-9 2 0 15,0-1 11-15,-8 2 10 16,1 2 2-16,-4 0-12 16,-2 0-4-16,-1 0-5 15,1 0 1-15,2 0-3 16,-4 0 4-16,0 0-4 15,0 0-1-15,-2 0-3 16,-1 4-10-16,-4-4-186 16</inkml:trace>
  <inkml:trace contextRef="#ctx0" brushRef="#br0" timeOffset="48837.18">10274 13869 825 0,'0'0'48'0,"0"0"-24"16,0 0 80-16,0 0-18 15,0 0-11-15,0 0-26 16,0 0-28-16,-70-15-19 15,46 50 3-15,-3 10 14 16,7 5 5-16,3 6 7 16,12-3-11-16,5 0-1 15,2-4-7-15,20-9-5 16,8-9-2-16,10-11-3 16,9-12-1-16,5-8 0 15,-6-5 3-15,-8-21 2 16,-13-5-4-16,-11-8-1 15,-14-8 0-15,-2-1-1 0,-8-4-1 16,-17 0 1-16,-7 4-1 16,-2 4 0-16,1 10 0 15,-2 15-1-15,2 11-2 16,3 8-8-16,4 6-40 16,12 16-41-16,14 4-97 15,4 1-212-15</inkml:trace>
  <inkml:trace contextRef="#ctx0" brushRef="#br0" timeOffset="49344.48">11782 13718 463 0,'0'0'157'15,"0"0"-153"-15,0 0 42 16,0 0 69-16,0 0-21 15,0 0-31-15,0 0-9 16,-91 61 4-16,64-25-8 0,2 4 0 16,2 1-22-16,5-1 7 15,9-1-11-15,9-8-15 16,0-3-6-16,18-6-2 16,19-9-1-16,8-11 3 15,9-2-3-15,-2-9-16 16,-7-13-9-16,-11-7 6 15,-12-4 19-15,-14-2 2 16,-8-6 4-16,0-3-5 16,-22-2 17-16,-8 3-4 0,-6 9-5 15,-3 12-2 1,-8 13 5-16,-9 9-12 0,-9 0-3 16,-2 17-27-16,5 5-170 15,17 1-611-15</inkml:trace>
  <inkml:trace contextRef="#ctx0" brushRef="#br0" timeOffset="56004.05">18414 13697 159 0,'0'0'108'0,"0"0"-33"16,0 0 41-16,0 0 9 15,0 0 24-15,0 0-28 16,0 0-56-16,0 0-2 16,0-30 9-16,-1 30-22 15,-2 0-4-15,2-2-13 16,-1 2-2-16,2 0 0 0,0 0-10 15,0 0 0 1,0 0-3-16,0 0-3 0,0 0-1 16,0 0-4-16,-3 10-3 15,-1 9 28-15,1 8-13 16,0 2-5-16,0 6 9 16,1 0-5-16,1 0-1 15,-1-1-7-15,2-1 1 16,0 0 3-16,0-1-6 15,0 0 8-15,0 0-1 16,0 1-5-16,0 0 1 16,0-3-3-16,0-2 7 0,0-3-12 15,0-4 3 1,0-3-2-16,0-4-4 0,0-2 0 16,0-5 0-16,0 0-2 15,0-3-1-15,0-1 1 16,0 0 2-16,0-1 0 15,0-1-3-15,0 3 4 16,0-1-3-16,0-2-1 16,0-1 2-16,0 0-2 15,0 0 2-15,0 0 0 16,0 0 0-16,0 0 1 16,0 0 1-16,0 0-3 15,0 0 5-15,0 0-3 16,0 0-3-16,-1 0-6 15,-5-4-81-15,2-20-193 0,-1-24-738 16</inkml:trace>
  <inkml:trace contextRef="#ctx0" brushRef="#br0" timeOffset="57404.35">15111 13805 401 0,'0'0'103'0,"0"0"-51"15,0 0 108-15,0 0-26 16,0 0-40-16,0 0-6 15,0 0-22-15,-72 0-25 0,53 27-1 16,-5 10 0 0,0 8-2-16,4 2-5 0,4 3 3 15,7-2-9-15,8 2 0 16,1-2-8-16,3 0-1 16,19-2-4-16,4-8 5 15,11-6-6-15,5-9-6 16,3-9 0-16,7-10-3 15,3-4 3-15,-2-7-2 16,-2-15-2-16,-9-11-1 16,-14-7 5-16,-13-8-2 15,-12-8-2-15,-3-10-3 16,-6-6-1-16,-12-2-11 16,-7 8 10-16,-2 13 1 15,5 16-1-15,-5 13 1 0,-3 12-1 16,-9 10-7-16,-13 2-2 15,-11 21-17-15,-5 16-60 16,-1 1-93-16,11-4-454 16</inkml:trace>
  <inkml:trace contextRef="#ctx0" brushRef="#br0" timeOffset="58403.49">21340 13389 241 0,'0'0'123'15,"0"0"-97"-15,0 0 109 16,0 0 18-16,0 0 37 15,0 0-42-15,0 0-52 16,23-5-41-16,-23 5-19 16,-10 3-10-16,-8 18 3 15,-7 9 10-15,-2 5-3 16,3 6-5-16,9 4-12 16,3 0 6-16,9 5-3 15,3-3-7-15,9-7-8 0,22-5-1 16,17-9-5-16,15-12 6 15,11-11-3-15,1-3 4 16,-8-7-8-16,-13-17 0 16,-17-9 1-16,-14-11 6 15,-16-7-5-15,-7-4-1 16,0-6-1-16,-23 3 0 16,-8 5-3-16,-4 12 1 15,-4 13-2-15,-3 11 3 16,-9 11-1-16,-7 6-2 15,-8 2 0-15,-7 19 0 16,0 15-28-16,3 4-123 16,1 3-410-16</inkml:trace>
  <inkml:trace contextRef="#ctx0" brushRef="#br0" timeOffset="59628.41">10490 14715 771 0,'0'0'145'0,"0"0"-130"16,0 0 46-16,0 0-6 16,0 0-2-16,-82 93 17 15,52-29-16-15,5 5-22 16,7-1 2-16,13-2-1 16,5-12-7-16,5-8-6 15,20-8-6-15,10-13-3 16,9-9-6-16,11-16 3 15,9 0-3-15,4-25 2 16,-7-10 0-16,-15-2-4 16,-19-4 0-16,-17-4 7 15,-10-1-3-15,-7-4-3 0,-22 3-4 16,-8 9-1 0,-3 11 0-16,-2 10 1 0,1 12-6 15,5 5-2-15,6 0 0 16,13 3-30-16,13 11-95 15,4 0-166-15,18-2-356 16</inkml:trace>
  <inkml:trace contextRef="#ctx0" brushRef="#br0" timeOffset="60271.29">11773 14509 329 0,'0'0'152'15,"0"0"0"-15,0 0 50 16,0 0-53-16,0 0-16 16,0 0-44-16,10-9-28 15,-10 9-19-15,0 6-22 0,0 17-15 16,0 13 61-16,5 8-30 15,-2 5-12-15,5 6 4 16,3 5-3-16,5 1-3 16,-1 5-1-16,-3-4-16 15,0-7 2-15,-3-10 2 16,-3-12-3-16,1-11 6 16,-4-10-5-16,-1-6-3 15,-1-6-1-15,-1 0 1 16,0 0 4-16,0 0 7 15,0 0-1-15,0 0-11 16,0-10-3-16,0-9-148 0,-11-12-206 16</inkml:trace>
  <inkml:trace contextRef="#ctx0" brushRef="#br0" timeOffset="65187.47">21508 14657 93 0,'0'0'101'0,"0"0"-8"16,0 0 29-16,0 0-17 16,0 0 19-16,0 0-17 15,0 0-25-15,0 0-12 16,0 0-7-16,0 0-12 15,0 0-7-15,0 0-11 16,0 0 3-16,0 0-13 16,0 5 12-16,0 5 15 15,0 2-25-15,0 3 1 16,0 4 1-16,0 3-3 16,0 4-2-16,0 8-4 15,0-1-6-15,0 6 5 0,0-3 6 16,0-2 2-1,0-4-7-15,0-2-11 0,0 1 7 16,0 0-1-16,0 3 4 16,0 1 2-16,0-1 0 15,0 0 2-15,0 1-8 16,0-2-7-16,-4-2 5 16,1-1-2-16,3-7-1 15,0-8 0-15,0-1-4 16,0-8-1-16,0-1 0 15,0-3-2-15,0 0 6 16,0 0 2-16,0 0 2 16,0 0-2-16,0 0-3 0,0-2-6 15,0-13-41-15,4-11-146 16,4-16-168-16</inkml:trace>
  <inkml:trace contextRef="#ctx0" brushRef="#br0" timeOffset="66187.32">15190 14909 659 0,'0'0'302'0,"0"0"-300"0,0 0 6 16,0 0 19-16,-69 75 63 15,56-37-12-15,0 6-30 16,5 2-13-16,8 3-12 15,0-3-9-15,8-6 0 16,14-7 6-16,8-5-12 16,1-13-5-16,8-8 2 15,5-7-1-15,1-1 2 16,-2-23-1-16,-5-5-4 16,-15-7 5-16,-10-5-4 0,-12-5 0 15,-1-7-2-15,-14-7-1 16,-12-4-4-16,-6 9 2 15,1 13-4-15,0 17 7 16,-2 17-4-16,-7 8-1 16,-5 3-5-16,-3 20-11 15,8 5-56-15,15-2-96 16,19 0-319-16</inkml:trace>
  <inkml:trace contextRef="#ctx0" brushRef="#br0" timeOffset="66977.48">18105 14616 318 0,'0'0'338'15,"0"0"-299"-15,0 0 143 16,0 0-58-16,0 0-42 16,0 0-30-16,-47 10-35 15,14 19 6-15,3 9 10 16,5 6-1-16,9 5-8 15,7 6 1-15,7-2-5 16,2-2 1-16,0-6-1 16,15-7-11-16,11-9-2 15,8-10-4 1,8-7-3-16,4-9 7 0,8-3-3 16,1-4-4-16,-6-14 0 0,-9-7-3 15,-11-8 3-15,-14-9 1 16,-7-11-1-16,-6-2 0 15,-2-2 2-15,0 7-2 16,-13 13 0-16,-1 7-3 16,-4 7 3-16,-3 6-1 15,-7 4 1-15,-8 7-4 16,-10 4-1-16,-9 2 3 16,-3 2-5-16,-2 13-31 15,9 4-105-15,10-2-364 16</inkml:trace>
  <inkml:trace contextRef="#ctx0" brushRef="#br0" timeOffset="68024.57">10409 15464 856 0,'0'0'35'0,"0"0"-14"16,0 0 41-16,0 0-19 15,0 0 9-15,0 0 37 16,-28 98-30-16,28-49-20 16,3 2 5-16,12 3 1 15,-2 2-16-15,1 0-2 16,2 2-2-16,-2 1-4 0,-4 1-10 16,-1-7 1-1,-3-7-6-15,-1-12-6 0,-1-7 1 16,-3-10-1-16,2-8 0 15,-1-1-1-15,-1-5-8 16,2-3-56-16,0 0-78 16,3-3-135-16</inkml:trace>
  <inkml:trace contextRef="#ctx0" brushRef="#br0" timeOffset="68507.84">11432 15654 678 0,'0'0'177'15,"0"0"-139"-15,0 0 78 16,0 0-21-16,0 0-8 16,-98 46-26-16,80-17-24 15,3 5-9-15,5 3-7 0,2 4 2 16,8 2 4 0,0 1-15-16,2-3-1 0,19-5-6 15,7-9-1-15,11-6-3 16,3-15 0-16,7-6 1 15,0 0-2-15,2-14-12 16,-9-12-1-16,-8-7 3 16,-9-11 7-16,-8-4 3 15,-11-5 0-15,-6-6-4 16,0 1 2-16,-11 10 1 16,-11 9-2-16,-13 17 1 15,-12 15 0-15,-16 7-4 16,-12 3-5-16,-5 16-57 15,8 5-153-15,17-4-499 16</inkml:trace>
  <inkml:trace contextRef="#ctx0" brushRef="#br0" timeOffset="69787.72">15503 15745 332 0,'0'0'254'16,"0"0"-189"-16,0 0 70 15,0 0-22-15,0 0-1 16,0 0-17-16,0 0-47 16,0-9-23-16,0 11-11 15,-10 22-1-15,-4 5 47 16,0 8-14-16,3 0-16 16,5 1-3-16,6-1-5 15,0 1-7-15,7-4-11 16,20-8-1-16,11-8 3 15,15-12-1-15,11-6 3 16,4-8 0-16,-4-19-4 16,-14-5-2-16,-18-5 4 0,-15-4-1 15,-17-1 3-15,0-6-6 16,-19-4 0-16,-11 6-2 16,-7 4 0-16,-2 11-1 15,-2 12 0-15,-4 11-2 16,0 8-2-16,3 0-3 15,6 0-2-15,11 13-15 16,12 3-34-16,13 2-84 16,0-4-159-16,15-3-566 15</inkml:trace>
  <inkml:trace contextRef="#ctx0" brushRef="#br0" timeOffset="71288.44">15643 15640 809 0,'0'0'101'0,"0"0"-85"0,0 0 103 15,0 0-18 1,0 0-45-16,0 0-47 0,-32 34-8 16,30 7 12-1,2 7 2-15,0 2 5 0,2-2 10 16,12-3-9-16,-2-4-4 15,3-5-9-15,-3-7-5 16,-3-12-1-16,-2-6-1 16,-4-7 0-16,-1-4 3 15,-1-7 7-15,1-18 23 16,-2-14-22-16,0-6-9 16,-3-6-1-16,-19-7-3 15,-5-7 1-15,-3-2-2 16,2 5 1-16,4 10 2 15,10 12-1-15,5 18 0 16,4 9 2-16,3 9 1 16,2 4 3-16,0 0-6 15,0 22-4-15,0 19 3 0,6 22 1 16,7 10 9-16,4 4 2 16,-5 6 1-16,-5 0-6 15,-4-10 0-15,-3-9-4 16,0-18 0-16,0-20-2 15,0-14 0-15,0-7 1 16,0-5 3-16,0-19 13 16,3-18 11-16,-1-21-28 15,2-11 0-15,-4-10-2 16,1-8 1-16,1-1-4 16,-1 0-6-16,1 13-5 0,-1 24 11 15,-1 21 5-15,0 17 0 16,0 12 0-16,0 1-5 15,-1 25-12-15,-11 20 6 16,2 21 11-16,2 14 4 16,8 7 3-16,0 9 3 15,0 0-3-15,0-7-4 16,0-9-1-16,6-21-2 16,-1-20 0-16,-2-16 0 15,0-15 0-15,-2-8 0 16,5-10 13-16,0-27 14 15,-2-18-27-15,3-21 0 16,-6-11 0-16,-1-12-9 16,0-6-3-16,0 9-8 15,0 12 0-15,0 21 10 0,0 24 8 16,0 21 1 0,0 11 0-16,0 7 1 0,0 13-6 15,0 23-18-15,0 21 24 16,0 16 7-16,0 9-5 15,2 6 16-15,9 4-12 16,-3-7 4-16,-5-8-6 16,-2-16-4-16,1-19 2 15,-2-21-2-15,1-14 0 16,-1-7 0-16,0-14 13 16,0-25 14-16,0-24-25 0,0-17-4 15,0-12-1-15,0-10-7 16,0 5-4-16,0 15-5 15,0 21 7-15,0 29 12 16,0 21 3-16,0 9-1 16,0 2-2-16,0 30-10 15,-7 17 8-15,1 17 2 16,3 10 8-16,1 5 3 16,2 3-1-16,0-6-2 15,0-9-5-15,6-13-3 16,2-22-1-16,-4-15 0 15,1-12 1-15,-5-5 0 0,1-22 18 16,-1-22 2 0,0-20-20-16,0-10-2 0,0-9-4 15,0 2-5-15,0 8-2 16,0 18 2-16,0 21 11 16,0 17-1-16,0 14 2 15,0 3-2-15,0 5-8 16,0 24-17-16,0 15 25 15,0 12 0-15,0 3-1 16,14 8 1-16,5 2-16 16,10-3-126-16,14-11-147 15</inkml:trace>
  <inkml:trace contextRef="#ctx0" brushRef="#br0" timeOffset="71974.58">18453 15475 696 0,'0'0'173'0,"0"0"-121"16,0 0 57-16,0 0-39 16,0 0-5-16,-107 48 6 15,65-1-14-15,5 6-12 16,9 5-12-16,8-1-9 16,13-1-13-16,7-7-2 15,0-8-5-15,25-8-4 16,14-12 0-16,10-12 1 15,5-9-1-15,3-13-16 16,-5-20-8-16,-12-9 21 16,-8-9 3-16,-13-8 3 0,-13-9-3 15,-6-1 0-15,-12 2 0 16,-21 13 0-16,-12 16-3 16,-6 15 0-16,-5 18-12 15,2 5-55-15,17 8-117 16,24 9-383-16</inkml:trace>
  <inkml:trace contextRef="#ctx0" brushRef="#br0" timeOffset="72740.44">21603 15604 73 0,'0'0'453'0,"0"0"-439"0,0 0 22 16,0 0 61-16,0 0 40 15,0 0-6-15,32-5-58 16,-34 13-31-16,-15 14 42 16,-9 12 2-16,-3 5-32 15,-4 7-3-15,3 1-14 16,6 1-5-16,7-3-14 16,10-2-13-16,7-8-2 15,3-6-2-15,25-9 3 16,13-12 3-16,8-8 2 15,3-4-9-15,0-22-3 16,-6-12-3-16,-10-9 3 16,-6-6 0-16,-9-5 0 15,-11-3-12-15,-10 5 9 0,0 9 3 16,-13 15 0-16,-8 14-2 16,-9 14 5-16,-10 4-1 15,-14 0-2-15,-11 19 2 16,-5 9-7-16,-2 5-89 15,1-5-275-15</inkml:trace>
  <inkml:trace contextRef="#ctx0" brushRef="#br0" timeOffset="73904.87">10630 16607 511 0,'0'0'384'15,"0"0"-363"-15,0 0 94 16,0 0-10-16,0 0-62 15,0 0-19-15,0 0-20 16,-24 56 26-16,24-12 3 0,6 4-3 16,6 5 7-1,-1 0-4-15,0-1-9 0,-2 2-2 16,2-5-5-16,-1 0 2 16,-2-10-1-16,-2-8-8 15,-2-9 0-15,-2-11 2 16,-1-8-7-16,-1-3-4 15,0 0 2-15,0 0 3 16,0-3-6-16,0-13-9 16,0-11-143-16,2-7-179 15</inkml:trace>
  <inkml:trace contextRef="#ctx0" brushRef="#br0" timeOffset="74390.53">11485 16525 845 0,'0'0'51'15,"0"0"32"-15,0 0 21 16,0 0-31-16,0 0-27 15,0 0-25-15,-2 66 11 16,2-21 2-16,0 2-6 16,0 8 1-16,9 3-5 15,2 0-1-15,-2-1-6 16,-2-7-6-16,0-5 4 16,-1-9-9-16,-1-8 1 0,0-11-4 15,-2-8 0 1,0-6-3-16,-2-3 0 0,-1 0-1 15,0 0-22-15,0-9-71 16,-1-12-223-16</inkml:trace>
  <inkml:trace contextRef="#ctx0" brushRef="#br0" timeOffset="76290.37">15554 16665 300 0,'0'0'139'0,"0"0"-84"0,0 0 50 16,0 0-5-16,0 0 3 15,0 0-49-15,0 0-34 16,0-4-11-16,0 4-2 16,0 0 13-16,0 0 2 15,0 0-6-15,0 0 3 16,0 0 1-16,0 0-2 16,0 0 2-16,0 0-4 15,0 0-5-15,0 0 3 16,0 0 2-16,0 0 2 15,0 0 1-15,0 0-3 0,0 0-3 16,0 0 2 0,0 0-4-16,0 0 0 0,0 0-6 15,0 0 1 1,0 0 1-16,0 0-6 0,-3 0 2 16,-6 0-1-16,-3 1-2 15,0 5 1-15,5-1 1 16,-3 1 0-16,0 2 1 15,0 1 1-15,1 2 1 16,-2 1 0-16,4 5-2 16,2 5 3-16,4 1 3 15,1 4 0-15,0 1 0 0,4 2 8 16,13-4-1 0,2-1 9-16,2-5-4 0,1-3 1 15,1-4-9-15,2-7-5 16,5-2-2-16,4-4 3 15,6 0-2-15,2-10-4 16,0-9 3-16,-6-2-5 16,-11-6 1-16,-7-2 3 15,-9-6-1-15,-9-5-3 16,0-1-1-16,-3 2-2 16,-13 0 1-16,-5 10 0 15,-3 5 0-15,0 7 0 16,0 5-3-16,-4 3 2 15,-4 4 1-15,-9 5-3 16,-3 0-2-16,-2 14-6 16,6 6-27-16,10 8-44 15,15-5-100-15,13-2-378 0</inkml:trace>
  <inkml:trace contextRef="#ctx0" brushRef="#br0" timeOffset="77021.32">18382 16377 295 0,'0'0'124'16,"0"0"53"-16,0 0-13 0,0 0-2 15,0 0-31-15,0 0-46 16,0 0-38-16,0 5-22 15,4 8-7-15,7 8 30 16,6 8-4-16,-1 7-15 16,1 6-6-16,0 3 7 15,-2 2 0-15,-2 6-8 16,-1-2-8-16,-3 1-3 16,-4-3-8-16,-4-7-3 15,1-7 0-15,-1-8 4 16,2-7-4-16,-1-8 0 15,-1-5-3-15,2-3-12 16,6-4-50-16,8 0-83 0,8-23-171 16</inkml:trace>
  <inkml:trace contextRef="#ctx0" brushRef="#br0" timeOffset="77805.14">21504 16383 749 0,'0'0'101'0,"0"0"-46"16,0 0-2 0,0 0 10-16,0 0 44 0,-41 82-63 15,22-43-12-15,4 6 2 16,0 4-1-16,8-2 10 15,4 1-9-15,3-5-9 16,4-2-9-16,22-7 2 16,10-7-13-16,10-8 1 15,5-7 1-15,2-9-1 16,-1-3-6-16,-1-1-8 16,-9-18 1-16,-6-14 7 15,-10-7 0-15,-8-15-3 16,-9-8 3-16,-9-10 0 15,-1-4-2-15,-28 4-1 16,-10 8-4-16,-8 14 1 16,-8 17 2-16,0 16 2 15,-1 12-6-15,-2 6-57 0,-5 0-233 16</inkml:trace>
  <inkml:trace contextRef="#ctx0" brushRef="#br0" timeOffset="88573.22">25516 11884 318 0,'0'0'575'15,"0"0"-565"-15,0 0 11 16,0 0 97-16,0 0-29 16,0 0-35-16,-84-1-36 15,61 31-9-15,-7 9 16 0,-3 7 7 16,-1 4-8-16,1 4 3 15,4 4 0-15,3 6-8 16,5 5 5-16,7 1-5 16,8 1 5-16,6-1-1 15,0-4-5-15,11-7-6 16,11-6-3-16,6-13-6 16,5-13 0-16,5-10-1 15,4-11 1-15,2-6-1 16,-2-7 4-16,-3-15-5 15,-5-7-1-15,-8-8-1 16,-10-3-6-16,-9-6 1 16,-7-2-6-16,0 5-2 0,-9 3-1 15,-7 8 2-15,-4 7 11 16,-3 5-5-16,-4 5 2 16,-3 3 1-16,5 6 1 15,8 2 2-15,9 2 1 16,6 2 4-16,2 0-4 15,0-2-9-15,21 2-2 16,10-1 11-16,14 1 1 16,4 0 1-16,3 0 1 15,-7 0-1-15,-8 7 3 16,-11 1-3-16,-9 0 1 16,-6 0 1-16,-2 0-1 0,-5 4-1 15,-2 4 3-15,-2 5 2 16,0 5 5-16,0 4 1 15,-8 6 4-15,1 2-7 16,3 6-5-16,-1-1 0 16,3 1-5-16,2-3-4 15,0-4-2-15,0-5-60 16,23-4-70-16,4-9-117 16,4-8-334-16</inkml:trace>
  <inkml:trace contextRef="#ctx0" brushRef="#br0" timeOffset="89102.37">26149 12238 454 0,'0'0'66'0,"0"0"-1"16,0 0 138-16,0 0-79 16,0 0-54-16,0 0-31 15,-20-10-1-15,20 9 5 16,0 0-5-16,-2-1-7 0,2 2-6 15,-1 0-6-15,1 0-2 16,0 0-5-16,-2 0-5 16,2 0 0-16,0-1-2 15,0 1 0-15,0 0-3 16,0-2-1-16,0 2 2 16,0 0-3-16,0 0 0 15,0 0 0-15,0 0 0 16,0 0 5-16,0 0-2 15,0 0-3-15,0 0 4 16,0 0-4-16,0 0 1 0,0 0 0 16,0 0-1-16,0 0 0 15,0 0-2-15,0 0 2 16,0 0 0-16,0 0 0 16,0 0-3-16,0 0-16 15,0 0-30-15,0 0-66 16,2-3-238-16</inkml:trace>
  <inkml:trace contextRef="#ctx0" brushRef="#br0" timeOffset="89910.38">26210 12378 681 0,'0'0'202'0,"0"0"-174"16,0 0 53-1,0 0 35-15,0 0-29 0,0 0-33 16,60-37-25-16,2 26-10 16,11 3-8-16,-3 1-8 15,-4 2-2-15,-11 3 0 16,-13-1-1-16,-15 3 0 15,-14 0 0-15,-8 0-12 16,-5 0-31-16,0 0-31 16,0 3-79-16,-18 6-218 15,-14 7-261-15</inkml:trace>
  <inkml:trace contextRef="#ctx0" brushRef="#br0" timeOffset="90121.81">26452 12676 688 0,'0'0'239'16,"0"0"-216"-16,0 0 119 15,0 0 5-15,0 0-50 16,0 0-61-16,65-42-32 16,-22 25 0-16,2 5-1 15,0 0-3-15,-3 3-3 16,-2 1-22-16,-8 3-54 15,-2 0-113-15,-15-2-388 16</inkml:trace>
  <inkml:trace contextRef="#ctx0" brushRef="#br0" timeOffset="91406.12">25449 13435 551 0,'0'0'174'0,"0"0"-159"15,0 0 92-15,0 0-6 16,-95-19-36-16,82 19-15 16,2 0-24-16,2 14-13 15,0 11-4-15,3 10 23 0,-3 4-7 16,3 3 8-16,-2 5-6 15,1 0-4-15,-2 2 5 16,3 3-9-16,3 2-2 16,3 1 0-16,0-1-1 15,0-2 9-15,0-5-6 16,0-4 2-16,6-2 0 16,-1-2 2-16,-1 0-9 15,-1-4 2-15,-2-2 2 16,-1-4-5-16,0-2-6 15,0-4 5-15,3-3-6 16,5-3 1-16,1-5-2 0,3-2-3 16,1-5 3-16,3-1-1 15,1-4 0-15,1 0-2 16,-3 0 0-16,1 0 1 16,-4-1 2-16,3-9-1 15,-1-4-4-15,3-2-6 16,1-4-23-16,3-2-9 15,3 0-19-15,3-1-49 16,-2 1-53-16,-4-1-83 16,-9 0-229-16</inkml:trace>
  <inkml:trace contextRef="#ctx0" brushRef="#br0" timeOffset="91673.8">25218 13991 736 0,'0'0'117'0,"0"0"-68"15,0 0 58-15,0 0 6 16,0 0-47-16,0 0-24 15,91-16-4-15,-42 13-16 16,0-1-15-16,2 0-3 16,-3-2-4-16,-1 1-9 0,-3-1-44 15,-7 0-117-15,-16 1-427 16</inkml:trace>
  <inkml:trace contextRef="#ctx0" brushRef="#br0" timeOffset="92649.03">25231 13447 546 0,'0'0'25'0,"0"0"46"15,0 0 54-15,0 0-47 16,0 0-41-16,0 0 34 16,94 0-5-16,-37 0-38 15,3-4-11-15,-5-3-1 16,-9 1-13-16,-6 1 4 16,-10 1 1-16,-10 1-4 15,-10 3 3-15,-7 0-1 0,-3 0 10 16,0-2 8-16,0 2-14 15,0 0-10-15,0 0-2 16,0 0-39-16,0 0-116 16,0 0-329-16</inkml:trace>
  <inkml:trace contextRef="#ctx0" brushRef="#br0" timeOffset="94140.84">25641 15025 348 0,'0'0'23'0,"0"0"-16"16,0 0-3-16,0 0 55 15,0 0 56-15,0 0 6 16,-19-22-21-16,19 22-26 16,-1 0-11-16,-3 0-6 0,1 0-4 15,-1 9 10 1,-5 8-8-16,2 5-11 0,1 10-4 15,1 5-11-15,2 8-2 16,3 6-3-16,0 8 2 16,0 4 6-1,0 3-7-15,0-5-3 0,0 0-3 16,0-4 2-16,0-7-15 16,0-3 17-16,0-6-6 15,0-7-10-15,0-7 2 16,0-9-3-16,0-7-4 15,0-3 3-15,0-6-1 16,0 0-2-16,0-2 1 16,0 0 6-16,0 0 2 0,0 0 2 15,0 0 3 1,6 0 0-16,15-12-6 0,12-5-6 16,15-2-3-16,10 0-1 15,2 1-1-15,1 5-2 16,-9 3 0-16,-9 0 1 15,-8 3 2-15,-15 4 0 16,-8-1 0-16,-8 1 0 16,-4 3 4-16,0-1 0 15,0 1 8-15,0 0 5 16,0 0 1-16,0 0-5 16,0 0-4-16,0-1-7 15,0 1-2-15,0 0-2 0,0 0-3 16,0 0-25-16,0 0-43 15,0-3-57-15,0-6-81 16,0-3-494-16</inkml:trace>
  <inkml:trace contextRef="#ctx0" brushRef="#br0" timeOffset="94507.41">26565 15176 388 0,'0'0'340'0,"0"0"-268"16,0 0 60-16,0 0 3 16,0 0-44-16,0 0-28 15,-51 1-17-15,55 1-3 16,13-1 11-16,13-1-1 16,13 0-20-16,5 0-22 0,5 0-9 15,2 0-2 1,-2 0-32-16,-2 0-42 0,-4 0-78 15,-11 0-114-15,-19 4-369 16</inkml:trace>
  <inkml:trace contextRef="#ctx0" brushRef="#br0" timeOffset="94689.84">26648 15430 820 0,'0'0'214'15,"0"0"-190"-15,0 0 101 16,0 0 1-16,0 0-39 16,0 0-61-16,61-26-26 0,-3 11-4 15,13 0-46-15,6 0-58 16,-2-2-77-16,-9-6-332 16</inkml:trace>
  <inkml:trace contextRef="#ctx0" brushRef="#br0" timeOffset="95311.81">26260 13729 761 0,'0'0'188'0,"0"0"-155"16,0 0 70-16,0 0 13 0,0 0-29 15,0 0-40 1,90-71-18-16,-41 59-12 0,5 0-6 15,7 2-5-15,-1 1-6 16,-5 3 2-16,-9 0-2 16,-12 0-2-16,-11 1-18 15,-10-4-28-15,-7 1-37 16,-6-3-68-16,0 1-351 16</inkml:trace>
  <inkml:trace contextRef="#ctx0" brushRef="#br0" timeOffset="95507.56">26420 13904 1126 0,'0'0'4'15,"0"0"16"-15,0 0 35 16,0 0 11-16,106-43-63 15,-37 24-3-15,2 2-93 16,-4-3-363-16</inkml:trace>
  <inkml:trace contextRef="#ctx0" brushRef="#br0" timeOffset="117891.72">3566 13675 768 0,'0'0'35'0,"0"0"-33"16,0 0-2-16,0 0 47 15,0 0 31-15,0 0-20 0,0 0-16 16,0 0 5-16,-73 77 7 15,73-60-8-15,0 2 5 16,0 5-13-16,0 5-10 16,0 8-1-16,0 7 5 15,0 5-13-15,0 6-7 16,0 10-3-16,6 4 1 16,6 6-7-16,-2 1-1 15,1 1 3-15,-1-1 3 16,-1 3 2-16,-1-1-7 15,-1 2 3-15,0-1 0 16,-1 3 7-16,-1 1-4 0,1 3-4 16,0-5 1-16,6-9-3 15,-2-2 2-15,2-6-2 16,0-8-2-16,0-6 3 16,-3-10-3-16,-3-6-1 15,-3-8 0-15,-3 0 0 16,0-10-1-16,0-5-41 15,0-6-47-15,0-5-45 16,0-8-85-16,0-26-225 16</inkml:trace>
  <inkml:trace contextRef="#ctx0" brushRef="#br0" timeOffset="119660">3457 13747 447 0,'0'0'26'16,"0"0"-12"-16,0 0 53 15,0 0 65-15,0 0-23 16,0 0-50-16,36-31-8 16,-6 29 11-16,4 2-14 15,2 0-24-15,7 0-7 16,2 0-5-16,10-1 3 15,6-6 1-15,5-2-7 16,7-1-1-16,-3 0-7 16,-3 6-1-16,-3 1 1 15,-4 1-1-15,3-1 0 0,-2-2 0 16,6 3 1-16,-3-3-1 16,3-2 0-16,2 2 0 15,-2 1 0-15,6 0-2 16,-6 0 0-16,2 1 1 15,-2 3 1-15,-2-3 0 16,-1 0-1-16,-1 0-1 16,-5-2 2-16,-1 0-7 15,-5-2 7-15,2-1-3 16,-2-1 3-16,-1-3-1 16,-2 2 0-16,-3 0 1 15,-7-2-1-15,-3 4 0 16,-2 2 0-16,-7-2-1 0,-3 2 2 15,-9 3-1-15,0-2 1 16,-8 2 1-16,-4 1 0 16,-3 1 1-16,0 0 3 15,0 1 5-15,0 0-2 16,0 0-3-16,0 0-2 16,0 0 0-16,0 0-3 15,0 2-2-15,0 12 2 16,0 6 17-16,2 4-8 15,1 4 5-15,-2 9-1 16,2 10 1-16,0 12 6 0,-3 10-6 16,0 3-9-16,0 1 4 15,0-3-2-15,-3 0 0 16,3-4 1-16,0 3 0 16,0-1-4-16,0-2 2 15,0 0 1-15,0-3-3 16,0-2-1-16,0 0 1 15,0-4-2-15,0 0 4 16,3-4-5-16,0 1 4 16,3 1-1-16,2-2 3 15,-1 1 8-15,3-4-6 16,-2-1-7-16,4 0 5 16,0-4-5-16,1 4 2 0,2-3-3 15,3 2 0-15,0-2 0 16,-3-3 1-16,4-2-1 15,-4-4-1-15,0-5 0 16,-3-3 0-16,1-10 1 16,-4-2-1-16,-1-5 0 15,-1-3 0-15,1-2 0 16,-7-3 0-16,1-2 0 16,-2-2 2-16,0 0-1 15,0 0 1-15,0 0 3 16,0 0 3-16,0-3-6 15,-6-1-2-15,-9 1-5 16,-3 0-2-16,-9 3 1 16,-3 0-2-16,-6 0 4 0,-7 2-2 15,-3 6 6-15,-5 0-1 16,-2-1 1-16,-4 0-1 16,-1 1 1-16,4-1 0 15,2 1 0-15,4 1-2 16,3 0 2-16,1-1 0 15,0-3-3-15,1 2 3 16,0-3 2-16,2 1-2 16,0 0 0-16,2-2 0 15,2 1 2-15,-1-1-1 16,1 0-1-16,3-1 0 16,0-2 1-16,-1 0-1 15,-1 0 0-15,-1 0 0 16,-6 0-1-16,4-3 1 0,-3 1 0 15,-4 1 0-15,-6 1 2 16,-2 0-2-16,-7 0 0 16,-9 0 1-16,1 0-1 15,2 0-16-15,15 0 14 16,13 0-1-16,12 0 3 16,2 0 0-16,11 0-1 15,1 0 1-15,6 0 0 16,5 0 0-16,2 0-3 15,-1 0-21-15,-4 1-18 16,-5 4-19-16,2-3-55 0,1-2-75 16,4-5-259-16</inkml:trace>
  <inkml:trace contextRef="#ctx0" brushRef="#br0" timeOffset="120375.22">4497 13721 768 0,'0'0'32'15,"0"0"-11"-15,0 0 23 16,7 99 41-16,5-50-23 16,5 8-6-16,5 8-16 15,3 6 0-15,2 12-14 16,1 6-5-16,1 5 9 16,-5 3-11-16,1 3-4 0,-3 0-1 15,-4 5 1 1,-3 6-6-16,-3-7-3 0,0 0-1 15,-3-10 6-15,3-7-3 16,0-2-2-16,-3-3 2 16,1-6 6-16,-1-9-5 15,-3-8-7-15,-1-10 3 16,-1-14-3-16,2-13-1 16,-5-11 0-16,1-8-1 15,-2-3-7-15,0-11-12 16,0-23-53-16,-2-17-186 15,-17-18-547-15</inkml:trace>
  <inkml:trace contextRef="#ctx0" brushRef="#br0" timeOffset="120913.5">3882 14761 307 0,'0'0'259'16,"0"0"-254"-16,0 0 67 15,109-3 46-15,-58 2-29 16,13-2-9-16,21-2-4 15,24-3-36-15,16 0-13 16,21-3-17-16,11-3-4 16,1-3-3-16,-3 2-1 15,-10-2-2-15,-18 1 0 0,-16 1 3 16,-15 0-1-16,-20 3-2 16,-13 6 1-16,-14 0 1 15,-9 1 2-15,-10 3 10 16,-6-1 2-16,-5-1-5 15,-5-1-6-15,-3 3-5 16,-6-1-1-16,-5-1-36 16,0-4-135-16,-18-4-554 15</inkml:trace>
  <inkml:trace contextRef="#ctx0" brushRef="#br0" timeOffset="121675.25">3647 13755 459 0,'0'0'121'16,"0"0"-59"-16,0 0 81 15,0 0-36-15,0 0-25 16,0 0 2-16,-96-76-28 0,68 57-3 16,-11-4-24-16,-10-5 10 15,-8-6-12-15,-4-9-5 16,-5-5 6-16,1-10-5 16,-1-5-10-16,9-3-8 15,7 1-4-15,9 9-1 16,10 14-1-16,13 16 1 15,11 13 0-15,4 8 0 16,3 5-3-16,0 0-7 16,0 6-33-16,0 19-33 15,3 6-23-15,-3 1-224 16</inkml:trace>
  <inkml:trace contextRef="#ctx0" brushRef="#br0" timeOffset="126028.26">4348 14995 504 0,'0'0'76'0,"0"0"29"15,0 0 19-15,0 0-35 16,0 0-14-16,0 0-19 0,0 0-24 16,0-2-16-1,0 9-9-15,0 10 26 0,3 7-4 16,0 5 2-16,4 4-9 16,-1 4 4-16,-3 2-6 15,6 2 0-15,0 1 6 16,-2-4-13-16,2 0-1 15,2-2 0-15,2-2 2 16,1-5-3-16,-1-3-3 16,2-5-1-16,-3-1 2 15,0-6-4-15,-5-3-1 16,-2-4-2-16,-1-3 2 16,-4-4-2-16,0 0 1 15,0 0 1-15,0 0 9 16,0 0 13-16,0-6 12 0,0-15-16 15,-7-9-22 1,-2-8 0-16,-2-3 0 0,-2-8 0 16,2 2-4-16,-5-2 0 15,1 6 2-15,2 7-1 16,-1 6 1-16,2 6 1 16,-1 5 1-16,4 5 0 15,-3 1 0-15,3 4 1 16,0 3-2-16,6 4-1 15,0 2 1-15,0 0 0 16,3 0-3-16,0 0 2 16,-4 0-4-16,4 0-2 0,0 3 2 15,0 6 1-15,0 2 2 16,10 3 3-16,1 3 0 16,-1 0 1-16,2 4-1 15,0 3 0-15,1 4 0 16,-1 5-1-16,-1 2 1 15,2-2 1-15,-2 0-1 16,-4-3 0-16,2-4 0 16,-3-3 0-16,-3 1 0 15,-3-4 1-15,0 0-1 16,0-4 1-16,0-4 1 16,0-4-2-16,0-4 0 15,0-2 1-15,0-2 3 0,0 0-1 16,0 0 2-1,0 0 3-15,0-2 0 0,0-11 0 16,-3-7-8-16,-3-1 0 16,-3-2-1-16,-1 2 1 15,2 0-1-15,-1-1 0 16,2 1-2-16,1-1 3 16,-2 1-3-16,4-2-5 15,-1 1 3-15,4-2-1 16,-5 3-16-16,6 1 6 15,-3 7-3-15,3 4-9 16,0 6-18-16,-3 3-28 16,-6 0-94-16,-12 6-432 15</inkml:trace>
  <inkml:trace contextRef="#ctx0" brushRef="#br0" timeOffset="127476.44">2938 14576 200 0,'0'0'362'0,"0"0"-293"16,0 0 15-16,0 0 36 15,0-76-27-15,0 40-31 16,0-6-21-16,-5-6-17 16,-2-8-18-16,-3-4-2 15,-4-3-4-15,-2 7 0 16,2 13-1-16,1 13 1 15,10 15 6-15,0 11-6 16,3 4-1-16,0 12-8 16,0 22 9-16,15 15 3 15,9 10 6-15,7 9 1 16,4 3-10-16,3-1 3 16,-2-2-6-16,1-7-9 15,-4-8-100-15,-3-13-251 0,-9-14-206 16</inkml:trace>
  <inkml:trace contextRef="#ctx0" brushRef="#br0" timeOffset="127635.93">2905 14394 544 0,'0'0'157'16,"0"0"-150"-16,0 0-2 15,0 0-5-15,75-86-11 16,-41 60-156-16,-4-4-190 16</inkml:trace>
  <inkml:trace contextRef="#ctx0" brushRef="#br0" timeOffset="127841.26">2610 13866 779 0,'0'0'59'0,"0"0"3"15,0 0 1-15,0 0 7 16,116-61-22-16,-50 38-43 16,4 7-5-16,0 9-39 0,-9 7-192 15,-13 2-230-15</inkml:trace>
  <inkml:trace contextRef="#ctx0" brushRef="#br0" timeOffset="128359.59">3057 15816 657 0,'0'0'117'15,"0"0"-15"-15,0 0 4 16,5-78 2-16,-5 42-46 0,0-7-11 16,0-9-40-1,-3-13-6-15,-15-14 0 0,4-9-10 16,0 4 0-16,5 19-15 15,7 21 20-15,2 23-4 16,0 14 7-16,0 7-3 16,0 1 0-16,3 21-20 15,16 14 20-15,7 13 14 16,1 5-12-16,6 5-2 16,-2 2 0-16,-4-2-2 15,0-4-5-15,-5-6-92 16,-1-8-101-16,-5-11-215 15</inkml:trace>
  <inkml:trace contextRef="#ctx0" brushRef="#br0" timeOffset="128534.72">3080 15533 1048 0,'0'0'42'15,"0"0"-37"-15,0 0 3 16,86-82-8-16,-35 46-5 16,4-8-97-16,2-5-185 15,-8-8-280-15</inkml:trace>
  <inkml:trace contextRef="#ctx0" brushRef="#br0" timeOffset="129031.7">3630 13072 609 0,'0'0'171'0,"0"0"-105"0,0 0 4 16,0 0-17-1,0 0 56-15,39 121-27 0,-14-60-45 16,-2 2-19-16,-4 3-4 15,-1-2-12-15,-6-6-2 16,-3-7-10-16,-2-10-67 16,2-12-95-16,-1-20-258 15</inkml:trace>
  <inkml:trace contextRef="#ctx0" brushRef="#br0" timeOffset="129495.4">3523 13002 628 0,'0'0'120'15,"0"0"-96"-15,0 0 22 16,0 0-4-16,53-74-20 16,-20 73-14-16,5 1-7 15,-1 3-1-15,0 14-10 16,-6 5-35-16,-11 4-42 15,-7 2 3-15,-8 0 33 16,-5-3 2-16,0 0 42 16,-2-1 7-16,-8-3 11 15,4-3 16-15,6-3 1 0,0-1 5 16,0-3-8 0,15-2 7-16,1 0-5 0,2-1-8 15,4 1 15-15,-2 1-2 16,4-1 16-16,-2 6-8 15,-1 0 3-15,-5 6-17 16,-2 3 15-16,1 3-22 16,-8 4-6-16,-1-1-11 15,-6-1 4-15,0-2-6 16,-7-3 2-16,-14-3-1 16,-5-4 3-16,-5-5-2 15,-6-7-2-15,-2-5 0 16,2-5 0-16,8-21-79 15,16-18-87-15,13-15-292 16</inkml:trace>
  <inkml:trace contextRef="#ctx0" brushRef="#br0" timeOffset="129856.64">4922 12869 688 0,'0'0'128'0,"0"0"-61"0,0 0 67 16,0 0-68-16,0 0-52 16,0 0-5-16,9 62 20 15,21-6 13-15,4 8-17 16,-3 3-13-16,-4 2-1 16,-6-2-9-16,-5-5-2 15,-10-6 0-15,-4-9-37 16,-2-10-90-16,0-14-244 15</inkml:trace>
  <inkml:trace contextRef="#ctx0" brushRef="#br0" timeOffset="130275.85">4856 12903 694 0,'0'0'133'0,"0"0"-132"16,0 0 8-16,66-78 18 16,-17 71-1-16,6 7-7 15,-2 0-19-15,-6 6-1 0,-11 12-18 16,-14 4-1 0,-14 5-2-16,-8 4 5 0,-8 1 17 15,-14-2 0-15,-2 0 8 16,6-5 10-16,8-6-2 15,10-4-12-15,0-1-2 16,0-6-2-16,16 1 2 16,6-1 0-16,3-2 15 15,1 4 19-15,-2-3 21 16,-3 4-6-16,-6 0 15 16,3 3-24-16,-8 6-9 15,-2 4-13-15,-4 5-11 16,-4 7 1-16,-4 3-9 15,-26 0-1-15,-21 3-7 16,-22-3-17-16,-24-3-60 0,-28-10-142 16,-17-9-331-1</inkml:trace>
  <inkml:trace contextRef="#ctx0" brushRef="#br0" timeOffset="130868.73">3466 12768 817 0,'0'0'41'0,"0"0"-1"16,0 0 56 0,0 0-19-16,0 0-31 0,0 0 8 15,142-16-32-15,-69-1-22 16,7 0-2-16,-5 0-103 15,-11 0-433-15</inkml:trace>
  <inkml:trace contextRef="#ctx0" brushRef="#br0" timeOffset="136192.71">28007 12800 404 0,'0'0'82'16,"0"0"-74"-16,0 0 83 15,0 0 52-15,0 0-42 16,0 0-54-16,0 0-14 0,-2 9 6 16,2-7 2-16,0-2 1 15,0 0 8-15,0-3 17 16,0-15-30-16,0-9-29 16,0-5 15-16,0-11-5 15,0-8-6-15,0-16-6 16,0-6-6-16,0-1 1 15,2 5 0-15,2 11-2 16,2 9 1-16,1 16 0 16,-3 8 2-16,5 9-1 15,-3 5-1-15,1 6 0 16,1 2 0-16,-1 3 0 16,-2 0 0-16,2 4-1 0,7 18 1 15,6 16 1 1,4 13 9-16,3 10-3 0,-3 9-3 15,-4 5 4-15,-6 7 3 16,-6 0-10-16,-4-6-1 16,-2-9 0-16,2-12-3 15,2-13-30-15,6-8-82 16,5-14-138-16,0-14-292 16</inkml:trace>
  <inkml:trace contextRef="#ctx0" brushRef="#br0" timeOffset="136389.75">27989 12609 334 0,'0'0'470'0,"0"0"-464"15,0 0 13-15,0 0 52 16,116-62-11-16,-60 51-49 15,2 1-11-15,1-1-18 16,-5-3-181-16,-2-3-335 16</inkml:trace>
  <inkml:trace contextRef="#ctx0" brushRef="#br0" timeOffset="136651.7">28650 12201 993 0,'0'0'48'0,"0"0"-3"16,0 0-5-16,0 0 23 16,-3 71-6-16,15-24-22 15,-1 5-14-15,0 5-2 16,-2 4-6-16,-4 1-9 0,-4-1-4 15,-1-5 0-15,0-6-22 16,0-10-69 0,0-12-158-16,3-13-387 0</inkml:trace>
  <inkml:trace contextRef="#ctx0" brushRef="#br0" timeOffset="137145.41">28629 12254 886 0,'0'0'116'0,"0"0"-104"16,0 0 51 0,0 0-10-16,0 0-13 0,0 0-37 15,102-63-3-15,-72 63-2 16,-5 13-6-16,-8 7-7 15,-7 6-9-15,-9 2 1 16,-1 4 7-16,-4-1-4 16,-14-1 7-16,1-1 4 15,3-7-2-15,6-3 10 16,3-5-1-16,5-4 1 16,0 0-6-16,3 0 7 15,11 0 0-15,1 0 2 16,1 0-1-16,-2 3 2 15,-4 1-2-15,0 4 1 16,-4 2 10-16,-1 5 13 0,-4 4 0 16,-1 1 10-1,0 3-13-15,0-1-1 0,-6-6-5 16,-4 1-9-16,-3-6 2 16,0-3-6-16,-1-5 3 15,-1-5-4-15,-5-5 2 16,-5-3 4-16,-6-1-8 15,-4-21 0-15,0-9-26 16,2-11-53-16,13-11-82 16,16-16-287-16</inkml:trace>
  <inkml:trace contextRef="#ctx0" brushRef="#br0" timeOffset="137895.21">28513 12051 179 0,'0'0'115'0,"0"0"-67"16,0 0 71-16,0 0-4 15,0 0 25-15,0 0-54 16,-3-3-30-16,3 3-4 16,0 0 5-16,0 0 3 15,0 0-5-15,10 0-1 16,21-2 5-16,14-5-18 15,13-3-28-15,5 3-8 16,-2-1-4-16,-7 2 0 0,-11 3 0 16,-10 1-1-16,-8 0 0 15,-8 2 1-15,-8-1-1 16,-6 1 2-16,-2-2 1 16,-1 1 18-16,0 1 4 15,0 0-6-15,0 0-2 16,0 0-10-16,0 0-3 15,2-1-4-15,4-1-2 16,5 2-17-16,3-1-92 16,-6-6-382-16</inkml:trace>
  <inkml:trace contextRef="#ctx0" brushRef="#br0" timeOffset="141510.01">7446 13381 812 0,'0'0'42'15,"0"0"-31"-15,0 0 46 16,0 0 17-16,0 0 32 16,-3 83-64-16,3-39 0 15,0 10-14-15,0 5 5 16,1 10 0-16,8 10-7 16,-2 6-1-16,4 5-15 15,-2 2 2-15,0-1 8 16,-3 1-9-16,-3 0 18 0,-2-3-10 15,1-4 7 1,-2-5-11-16,1-2-1 0,2-3-6 16,2-5 5-16,2-4 4 15,1-2-7-15,-1-3-5 16,1-8-2-16,0-6-1 16,-3-14 0-16,-1-12-2 15,-2-10-1-15,1-7-17 16,0-4-45-16,0 0-39 15,0-22-22-15,-1-16-138 16,-2-21-440-16</inkml:trace>
  <inkml:trace contextRef="#ctx0" brushRef="#br0" timeOffset="143241.31">7537 13414 587 0,'0'0'85'15,"0"0"-14"-15,0 0 25 16,0 0-7-16,0 0-26 16,0 0-26-16,88-17 4 15,-36 12-10-15,9 2-14 16,6-3-4-16,12-2 3 16,9 0 2-16,9 1-13 15,3 0-2-15,-3-2-3 16,-4 1 0-16,-7 0-2 0,-1-3 2 15,-2 1-2 1,-5-2 1-16,-2 0 1 0,5 2 1 16,2-2-1-16,1 2 0 15,-8 0 0-15,-3 5 1 16,-12 3-1-16,-7 2 0 16,-11 0 0-16,-4 0 0 15,-8 0 1-15,-5-2-1 16,-7 0-2-16,-6-1 2 15,-1 1 3-15,-3-1-3 16,-1 0 1-16,-2 1-1 16,-2 0 1-16,-3 2-1 15,-1 0 1-15,0 0-1 16,0 0 0-16,0 0 0 0,0 0 0 16,0 0 1-16,0 0 4 15,0 0-2-15,0 0 5 16,0 0-5-16,0 0 1 15,0 10 0-15,0 4 9 16,0 7 1-16,0 4 0 16,0 7 4-16,0 6-8 15,0 6-2-15,0 2 1 16,0 2 0-16,0 3 5 16,0-2 3-16,0 4-6 15,0 2 4-15,0 3-6 16,0 3-7-16,0 4 3 15,0-2-1-15,2 1-2 16,1 5 0-16,0 1 0 16,0 4-2-16,-3-3 0 0,0-5 1 15,0-6-1-15,0-3 0 16,-3-4 0-16,-5-6 1 16,1 0 0-16,4-2 0 15,3-1 5-15,0-2-3 16,0-2-1-16,0-3-1 15,5 4-1-15,0 5 0 16,0-1 0-16,-2-2-2 16,0-1 2-16,0-10 0 15,0-3 1-15,3-3-1 0,-3-2 0 16,4 1-1-16,-2-2 1 16,1 3 0-16,-2 0 2 15,1 0-2-15,-2 1 0 16,1-5 0-16,-4-4 1 15,0-4-1-15,0-8 0 16,0-3 0-16,0-3 0 16,0 0 0-16,0 0 1 15,-4-1-1-15,-7-10-2 16,-8 2 1-16,-5 1 1 16,-9 1-1-16,-13 6 1 15,-3 1-3-15,4 0-4 16,-1 1 0-16,7 9 2 15,6 0 0-15,3-3 2 16,1 1 1-16,-3-2 1 0,-2-3 1 16,-2-2-1-16,-4 0 1 15,-3-1 1-15,-8 0-1 16,-3 0-1-16,-1 0 1 16,0 0-6-16,3 1 0 15,5-1 3-15,4 0 1 16,6 0-1-16,1 2 3 15,-3-1-1-15,-4 1 1 16,6 1 0-16,-4 0 2 16,3-3-2-16,-1 2-2 15,-8 0 2-15,-3-1 0 16,-2-1 0-16,2 0-2 0,3 0-2 16,5 0 0-16,3-1 3 15,5-5 1-15,3 2-2 16,1-1 2-16,3 3 1 15,4-2 0-15,1 1 1 16,4 1-2-16,3 1 0 16,2 1-2-16,-1 0 2 15,1 0 0-15,1 0 0 16,0 0-1-16,0 0 0 16,3 0-10-16,-3 0-25 15,-1 0-16-15,5 0-37 16,1 0-29-16,0 0-66 15,5-8-261-15</inkml:trace>
  <inkml:trace contextRef="#ctx0" brushRef="#br0" timeOffset="143979.54">8291 13360 603 0,'0'0'54'15,"0"0"-22"-15,2 75 84 16,-1-35-9-16,2 3-22 15,3 5-30-15,5 4-8 16,-1 5-18-16,0 5 5 16,1 6-8-16,4 2-8 15,1 5 0-15,-4 5 0 16,2 2-5-16,-5 7-4 0,-3 4-4 16,-2 1 6-16,2-3-6 15,-5 0-1-15,4-6 5 16,-2 0 3-16,3 1 0 15,2 4 4-15,-3-3-8 16,-2-3 0-16,-1-5-2 16,-1-5 8-16,1-6-5 15,1-5-6-15,1-12-1 16,-1-15-1-16,-1-16-1 16,-2-11-8-16,0-9-51 15,0-3-49-15,0-27-52 16,0-19-428-16</inkml:trace>
  <inkml:trace contextRef="#ctx0" brushRef="#br0" timeOffset="144559.94">7577 14294 220 0,'0'0'380'0,"0"0"-378"15,0 0 40-15,92 0 70 16,-51 0-27-16,-1 0-24 16,9 5-5-16,5 3-5 15,5 1-12-15,10 2-1 16,19-1-22-16,9-3 1 0,15-4-5 15,4-3-6 1,8 0-5-16,1-7-1 0,-1-5 0 16,-6 4 0-16,-9 1 0 15,-12-1-1-15,-6 3 1 16,-5 1 2-16,-4-1 1 16,-6 0 1-16,-9 1-4 15,-10-3-1-15,-15 2 1 16,-8 1 0-16,-10 1 0 15,-9 0 2-15,-5 1 5 16,-4-1 0-16,-1 1-2 16,-2 0-2-16,-3 0-3 0,0 1-11 15,0-4-36 1,0 0-115-16,-24-4-587 0</inkml:trace>
  <inkml:trace contextRef="#ctx0" brushRef="#br0" timeOffset="145348.91">7423 13419 629 0,'0'0'60'16,"0"0"0"-16,0 0 23 0,0 0 5 15,0 0-10 1,0 0-32-16,0-50-5 0,0 36 14 16,-7-5-8-16,-13-6 1 15,-11-6-21-15,-14-9-11 16,-8-4 6-16,-8-12-5 16,-4-5-7-16,-3-4-5 15,-4-5 2-15,-7-2 2 16,0-1-6-16,4 0-3 15,10 9 1-15,11 12 1 16,18 22-1-16,11 14 2 16,14 8-1-16,7 6-2 15,1 2-2-15,3 0-5 16,0 3-7-16,7 13-5 0,10 4-9 16,10 8-55-16,7 2-98 15,-1-7-210-15</inkml:trace>
  <inkml:trace contextRef="#ctx0" brushRef="#br0" timeOffset="146511.29">4210 11622 617 0,'0'0'113'0,"0"0"-14"16,0 0-19-16,0 0-24 15,0 0-10-15,-92 47-18 16,68-2-2-16,2 9 8 16,-2 4-8-16,10 5-16 15,5-5 5-15,5-2-9 16,4-11-2-16,0-8-2 16,7-10 0-16,8-7-2 15,6-9 2-15,4-11 0 16,7 0 10-16,2-6-6 15,-1-11-6-15,-2-3 0 0,-10 3-5 16,-13 2 5-16,-8 2 0 16,0 3-4-16,-8 4 4 15,-7 2-2-15,-1 3 2 16,-2 1-3-16,7 0 2 16,7 0 2-16,4 0-2 15,0 0-2-15,9-8 0 16,19-4 3-16,10-4 0 15,9-2 2-15,4-2-1 16,-3 2-1-16,-3-1 1 16,-7 5-1-16,-12 3 1 15,-7 7-1-15,-8 4 1 0,-4 3 3 16,-1 21-3-16,0 14 21 16,0 14-3-16,-3 10-1 15,0 6-8-15,6 5-5 16,3 1-5-16,13-1-18 15,11-9-159-15,10-14-501 16</inkml:trace>
  <inkml:trace contextRef="#ctx0" brushRef="#br0" timeOffset="147130.35">8044 11659 619 0,'0'0'142'0,"0"0"18"0,0 0-55 16,0 0-65-16,0 0-33 16,0 0 55-16,20 112 4 15,9-45-23-15,2 6-5 16,0 0-16-16,-1-2-7 16,-7-5-5-16,-2-7-6 15,-7-9-4-15,-3-9 0 16,0-12-4-16,-3-12-32 15,-2-12-61-15,0-5-110 16,-1-19-250-16</inkml:trace>
  <inkml:trace contextRef="#ctx0" brushRef="#br0" timeOffset="147340.19">8035 11615 787 0,'0'0'94'0,"0"0"-79"16,0 0 10-16,106-75 55 15,-44 52-31-15,4 0-35 16,-1 5-13-16,-9 5-1 16,-7 4-6-16,-7 6-51 15,-9 3-124-15,-17 3-225 16</inkml:trace>
  <inkml:trace contextRef="#ctx0" brushRef="#br0" timeOffset="147519.54">8221 11957 429 0,'0'0'98'0,"0"0"54"15,0 0 15-15,0 0-40 16,0 0-21-16,96 5-51 15,-44-23-52-15,7 0-3 16,-2 3-55-16,-3 7-111 16,-14 6-270-16</inkml:trace>
  <inkml:trace contextRef="#ctx0" brushRef="#br0" timeOffset="147714.57">8309 12346 756 0,'0'0'127'0,"0"0"-124"15,0 0 134-15,0 0-2 16,85-31-72-16,-22 7-55 16,2-2-8-16,6 2-44 15,-9 4-126-15,-10 0-351 16</inkml:trace>
  <inkml:trace contextRef="#ctx0" brushRef="#br0" timeOffset="148878.6">7844 13677 501 0,'0'0'166'15,"0"0"-29"-15,0 0 4 16,0 0-26-16,0 0-28 15,0 0-33-15,-6-6-20 16,6 6-4-16,0 0-10 16,0 0-8-16,0 5-7 15,0 10 6-15,0 8 38 0,0 1-31 16,3 4 14-16,6 6-2 16,0 5-8-16,0 0 5 15,2 2-10-15,0 1-5 16,1-2-2-16,1-1-3 15,-1-3 0-15,-4-4 0 16,1-6-1-16,-5-6 2 16,-1-4-3-16,-1-4 3 15,-1-7-3-15,-1-2-1 16,0-1 2-16,0-2 3 16,0 0 2-16,0 0 8 15,0 0-6-15,0 0-5 16,0 0-7-16,0-5-1 0,0-5-83 15,0-7-113 1,-4-3-188-16</inkml:trace>
  <inkml:trace contextRef="#ctx0" brushRef="#br0" timeOffset="152253.12">9006 14618 172 0,'0'0'612'15,"0"0"-566"-15,0 0 36 16,0 0 35-16,0 0-13 16,0 0-42-16,0 0-27 0,-17-10-19 15,17 10-5 1,0 5-4-16,0 14 12 0,0 3 31 16,0 6-24-16,0-2 4 15,2 9-3-15,4 2-1 16,1 8-5-16,-1 5-2 15,-3 1-8-15,2 0 3 16,-2-6-2-16,0-8 1 16,0-12 4-16,-2-8-3 15,3-6 2-15,-4-8-9 16,2-3 0-16,-2 0-3 16,0 0 3-16,0 0 4 15,0 0 3-15,0 0-2 16,0 0-12-16,0 0-2 15,0-6-88-15,-16-8-163 0,-14-10-888 16</inkml:trace>
  <inkml:trace contextRef="#ctx0" brushRef="#br0" timeOffset="154148.88">6758 14130 302 0,'0'0'249'0,"0"0"-184"15,0 0 25-15,0 0 56 0,0 0-17 16,0 0-21-16,0 0-26 16,0 2-17-16,0-9-3 15,0-11-1-15,-7-10-51 16,1-8-5-16,1-3 6 16,2-5-6-16,0-10-4 15,3-5-1-15,-3-5-1 16,3 5-14-16,-3 11 1 15,3 10 1-15,0 12 1 16,0 10 11-16,0 8 1 0,0 7-4 16,0 1 1-1,0 0-6-15,3 22-5 0,12 17 11 16,10 14 3-16,4 15 2 16,2 5-1-16,0 4-1 15,-2-4 0-15,-4-6-1 16,-3-8 1-16,-4-7-24 15,-1-7-62-15,-5-11-62 16,-3-11-81-16,-2-12-132 16,-7-11-95-16</inkml:trace>
  <inkml:trace contextRef="#ctx0" brushRef="#br0" timeOffset="154329.73">6731 14050 439 0,'0'0'143'0,"0"0"-33"16,0 0-17-16,0 0-39 16,0 0-1-16,108-53-38 15,-67 38-15-15,-5 0-36 16,-2-5-190-16,-7-1-164 16</inkml:trace>
  <inkml:trace contextRef="#ctx0" brushRef="#br0" timeOffset="154559.15">6497 13442 898 0,'0'0'28'15,"0"0"-24"-15,0 0 40 16,97-6 42-16,-51-5-35 16,5 2-34-16,6-2-17 15,-1 5-1-15,-1 3-79 16,-7-2-173-16,-9 1-491 16</inkml:trace>
  <inkml:trace contextRef="#ctx0" brushRef="#br0" timeOffset="155744.34">6819 15300 755 0,'0'0'125'16,"0"0"-57"-16,0 0 26 15,0 0-3-15,0 0-18 16,-22-73-35-16,20 46-17 0,1-5-4 16,1-4-2-16,0-10-7 15,0-6-7-15,0-6 2 16,0-2-2-16,0-2-2 16,3 12-6-16,1 9 1 15,2 12-3-15,0 14 9 16,-2 9 0-16,-2 4 1 15,-2 2 1-15,0 0-1 16,3 0-1-16,8 15-10 16,5 13 7-16,5 15 3 15,6 7 3-15,-2 10-1 16,0 2-2-16,-4 0 0 16,-3-3 0-16,0-5-1 15,-6-6-17-15,0-8-58 0,1-10-83 16,-5-13-193-1,2-13-174-15</inkml:trace>
  <inkml:trace contextRef="#ctx0" brushRef="#br0" timeOffset="155917.31">6852 15161 539 0,'0'0'453'15,"0"0"-431"-15,0 0-2 16,31-92-4-16,8 54-16 16,13-5-5-16,8-3-46 0,2-4-147 15,-2-1-299-15</inkml:trace>
  <inkml:trace contextRef="#ctx0" brushRef="#br0" timeOffset="156472.68">7599 12567 788 0,'0'0'86'15,"0"0"-78"-15,0 0 16 16,0 0 76-16,27 104-5 16,-11-59-46-16,1 4-10 15,5 0-22-15,-4 3-2 16,-1 2-11-16,-4-2-2 16,-9 0-4-16,-4-4-14 15,0-8-61-15,0-10-117 16,0-15-252-16</inkml:trace>
  <inkml:trace contextRef="#ctx0" brushRef="#br0" timeOffset="156944.64">7551 12647 717 0,'0'0'63'15,"0"0"-28"-15,0 0 1 16,0 0 11-16,0 0-25 16,111-21-11-16,-76 40-7 0,-7 7-4 15,-6 3-7-15,-9 3-12 16,-8 4-5-16,-5-3 4 16,0 3 15-16,-12-2 5 15,-3-5 0-15,-1-4 0 16,5-5 1-16,5-4-1 15,3-5 3-15,3-3-3 16,0-1 3-16,3-1 3 16,19-2 11-16,1 1 9 15,7-1-11-15,-5-1-2 16,-1 2-4-16,-5 3-2 16,-4 3 0-16,-3 2 3 0,0 4-3 15,-4 4 12 1,-1 5-2-16,0 1-3 15,-5 4-2-15,-2-3 0 0,0 1 0 16,-7-7 0-16,-10-3-1 16,1-5-8-16,-2-4-3 15,-5-6-4-15,-5-4-32 16,-6 0-31-16,-4-23-71 16,0-14-196-16</inkml:trace>
  <inkml:trace contextRef="#ctx0" brushRef="#br0" timeOffset="157153.28">7423 12433 874 0,'0'0'115'15,"0"0"-21"-15,0 0-35 16,0 0-20-16,0 0 0 15,122-27-15-15,-38 21-24 16,6-1-1-16,-2 0-84 16,-11-3-192-16,-13-2-563 15</inkml:trace>
  <inkml:trace contextRef="#ctx0" brushRef="#br0" timeOffset="157763.67">8724 12692 658 0,'0'0'212'0,"0"0"-172"16,0 0 43-16,0 0-24 15,0 0-18-15,0 0 53 16,-14 108-45-16,30-58-13 16,4 5-15-16,1-4-10 15,-3 0-3-15,-2-4-8 16,-5-8 0-16,1-3-13 15,-3-8-37-15,0-6-63 16,1-10-123-16,-4-10-260 0</inkml:trace>
  <inkml:trace contextRef="#ctx0" brushRef="#br0" timeOffset="158327.81">8685 12748 593 0,'0'0'225'0,"0"0"-210"16,0 0 44-16,0 0 0 15,96-64-3-15,-46 51-34 0,-1-1-21 16,-4 6-1-16,-9 6-4 15,-12 2-16 1,-15 4-2-16,-6 16-10 0,-3 7 9 16,-12 4 23-16,-13 0 2 15,-4-1-2-15,4-2-2 16,8-5-7-16,8-6-2 16,5-1 1-16,4-4-17 15,0 0 7-15,0-2 12 16,13-2-2-16,1-2 10 15,1 0 7-15,-2-1 0 0,0-1 12 16,-2 0 10 0,-2 2 4-16,0 1 1 15,-2 2 1-15,-1 3-5 0,-1 3 1 16,1 7-3-16,-6 3-2 16,0 1-8-1,0 3-10-15,0-3 2 0,-8-1-2 16,-2-6 5-16,0-5-2 15,1-5-4-15,1-5 0 16,2-4-3-16,-4 0 5 16,-8 0 3-16,-9-15-5 15,-6-9-7-15,2-8-62 16,7-7-101-16,12-6-141 16,8-6-271-16</inkml:trace>
  <inkml:trace contextRef="#ctx0" brushRef="#br0" timeOffset="171761.88">27401 14000 416 0,'0'0'108'16,"0"0"-61"-16,0 0 107 16,0 0-5-16,0 0-49 15,0 0-26-15,0 0-11 16,0 0-6-16,0-9 11 15,0-7-24-15,0-11-29 16,0-2 20-16,-1-7-3 16,-2-8-2-16,3-15-16 15,0-5-12-15,0-2 1 16,9 11-6-16,4 11 4 16,1 15-1-16,-5 8 0 15,-2 6-3-15,-2 5 3 0,0 3 0 16,-2 4 0-1,-1 1 0-15,-2 2-3 0,1 0-1 16,7 3-7-16,7 18-2 16,6 9 10-16,3 10 0 15,-4 7 2-15,-3 10 1 16,-2 4 2-16,-8 1-2 16,-2-1 0-16,-5-10 0 15,0-2-1-15,0-8-7 16,0 0-58-16,-2-7-41 15,1-7-51-15,-2-12-127 16,-2-10-173-16</inkml:trace>
  <inkml:trace contextRef="#ctx0" brushRef="#br0" timeOffset="171941.19">27481 13856 687 0,'0'0'114'16,"0"0"-78"-16,0 0 63 16,0 0-43-16,0 0-25 15,0 0-31-15,58-27-11 16,-27 20-30-16,-1-2-167 16,-5-4-198-16</inkml:trace>
  <inkml:trace contextRef="#ctx0" brushRef="#br0" timeOffset="172912.28">27288 13387 581 0,'0'0'98'0,"0"0"24"0,0 0-16 15,0 0-15-15,0 0-18 16,0 0-39-16,54-29-13 16,-9 20 5-16,10-1-7 15,3 0-2-15,-3 2-1 16,-7 1-10-16,-8 1-4 16,-10 2 1-16,-14 2 2 15,-6 0-1-15,-6 2 4 16,-4 0 13-16,0 0 5 15,0 0-10-15,0 0-16 16,0 0-4-16,0 0-10 0,0 0-51 16,0 0-103-1,1 0-329-15</inkml:trace>
  <inkml:trace contextRef="#ctx0" brushRef="#br0" timeOffset="173329.44">27962 13477 624 0,'0'0'148'0,"0"0"-34"15,0 0 13-15,0 0-11 16,0 0-50-16,0 0-41 16,-1 9-24-16,1 13 2 15,0 14 24-15,0 5 1 16,0 8-13-16,0 8 1 15,0 2 2-15,0 1-9 16,0-2-4-16,0-10-4 16,0-6 1-16,0-8-2 15,0-7-3-15,0-7-35 16,0-6-38-16,4-10-72 16,1-4-173-16,1-10-231 15</inkml:trace>
  <inkml:trace contextRef="#ctx0" brushRef="#br0" timeOffset="173830.1">27922 13479 802 0,'0'0'97'0,"0"0"-88"16,0 0 28-16,0 0-6 15,82-6-2-15,-31 6-21 16,1 0-6-16,-7 8-2 16,-10 2-7-16,-13 2 0 15,-9 0-15-15,-10 2-4 16,-3 2 11-16,-2 3 14 16,-19 0-2-16,-2 2 0 15,-3-1-1-15,7 2-7 16,3-3 0-16,6 0 6 15,6 1-2-15,2-3-3 16,2 0 10-16,0 0 3 16,3-3-1-16,7-1 0 15,-1-2 7-15,1 1 2 0,-3 0 5 16,2 4 14 0,-2 0-1-16,-2 1-16 0,-2 3 12 15,-3 0-11-15,0 0-4 16,0 0 8-16,0-4-5 15,0 0 3-15,-12-5-4 16,-4-2 1-16,-6-3-3 16,-4-6-4-16,-1 0-5 15,-2-13-1-15,1-17-14 16,5-12-64-16,3-14-104 16,13-18-277-16</inkml:trace>
  <inkml:trace contextRef="#ctx0" brushRef="#br0" timeOffset="174123.28">27888 13196 452 0,'0'0'347'0,"0"0"-334"15,0 0-7-15,0 0 67 16,0 0 55-16,82 9-20 16,-35-7-75-16,1-2-16 0,-3 0-6 15,-3 0-3-15,-5 0-2 16,-6 0-6-16,-10-2 0 16,-7 1-3-1,-10-1 3-15,-4 2-17 0,2 0-29 16,-2 0-82-16,1 0-355 15</inkml:trace>
  <inkml:trace contextRef="#ctx0" brushRef="#br0" timeOffset="174447.26">28571 13667 761 0,'0'0'244'16,"0"0"-218"-16,0 0 73 15,0 0 2-15,0 0-30 16,0 0-39-16,37-9-25 16,2 1-6-16,3 1-2 15,2-1-5-15,1 2-23 0,-3-2-39 16,0-1-91-16,-11 0-227 16,-14-4-295-16</inkml:trace>
  <inkml:trace contextRef="#ctx0" brushRef="#br0" timeOffset="174687.73">28684 13341 823 0,'0'0'138'0,"0"0"-123"15,0 0 30-15,0 0 66 0,-31 75-26 16,31-35-48-16,0 5-13 15,1 3-2-15,10 4-6 16,1 4-1-16,-2-2-8 16,1 1-7-16,0-4 0 15,-1-4-29-15,-1-6-65 16,1-7-126-16,-3-12-273 16</inkml:trace>
  <inkml:trace contextRef="#ctx0" brushRef="#br0" timeOffset="175129.81">29202 13847 117 0,'0'0'825'0,"0"0"-805"16,0 0 11-16,0 0 62 15,0 0-27-15,-5-81-31 16,2 48-21-16,2-7-14 16,-2-2-2-16,-1-6 2 0,1-4 2 15,3-6-1 1,0-7-2-16,0-1-5 0,0 1 6 15,0 11-2-15,3 15 8 16,7 14 16-16,-4 11-10 16,-2 11 8-1,-1 3-20-15,7 14-1 0,4 25 0 16,8 17 1-16,-2 11 9 16,-2 6-7-16,-6 5-2 15,-5 1 5-15,-2-1-5 16,-5-6-4-16,4-7-32 15,4-9-60-15,1-15-118 16,2-15-211-16</inkml:trace>
  <inkml:trace contextRef="#ctx0" brushRef="#br0" timeOffset="175309">29148 13584 759 0,'0'0'165'0,"0"0"-93"16,0 0 41-16,0 0-80 16,0 0-25-16,112-38-8 15,-48 33-3-15,6-2-121 16,2-1-142-16,-10-3-177 16</inkml:trace>
  <inkml:trace contextRef="#ctx0" brushRef="#br0" timeOffset="175541.24">29663 13198 845 0,'0'0'65'0,"0"0"16"16,0 0 42-16,0 0-67 16,0 0 3-16,-22 92-17 15,22-39-1-15,0 5-12 16,0 3-19-16,8 3 4 15,-2-3-13-15,0-2-1 16,-1-4-1-16,-2-8-30 16,0-7-48-16,4-13-60 0,4-13-115 15,1-14-272-15</inkml:trace>
  <inkml:trace contextRef="#ctx0" brushRef="#br0" timeOffset="175995.23">29605 13268 825 0,'0'0'19'16,"0"0"-8"-16,0 0 54 16,0 0-8-16,0 0-26 0,89-11-19 15,-56 15-9 1,-5 9-3-16,-5 1-6 0,-6 0 1 15,-9 1 0-15,-5 1-1 16,-3 1 1-16,0 0 2 16,-6 2 3-16,-7 0 1 15,2-1 0-15,0-2 0 16,3 0 4-16,3-4-5 16,2 0 0-16,3-1 1 15,0 0-1-15,0 0 1 16,0 2 3-16,2-1-2 15,4 0 3-15,0 1 14 16,-2 1 13-16,-1 2 9 16,0 1 4-16,-3 3 0 0,0 4-9 15,0 0-6 1,-3 3-4-16,-13-1-5 0,-6-2-9 16,-10-2 3-16,-8-2-9 15,-15-4-6-15,-14-8-41 16,-10-8-106-16,1 0-443 15</inkml:trace>
  <inkml:trace contextRef="#ctx0" brushRef="#br0" timeOffset="184308.62">27848 15629 452 0,'0'0'76'0,"0"0"-43"16,0 0 79-16,0 0 52 0,0 0-18 15,0 0-33 1,0 0-46-16,4 0-13 0,-3-13-6 15,2-4-20-15,2-6-8 16,-2-3 22-16,-2-8-17 16,-1-5 6-16,0-6-20 15,0-4-8-15,0 3-1 16,0 0 0-16,0 2-1 16,0 1-1-16,2-4 4 15,1-1-8-15,1 1 7 16,5-1-6-16,3 6 3 15,0 6-3-15,3 12 1 16,-4 12 1-16,-5 6-2 16,-3 6 3-16,2 0-7 0,4 22-7 15,5 9 11 1,4 12 3-16,1 4 0 0,-2 4 2 16,-1 6 1-16,-3 2 3 15,0 2 1-15,-3-1 0 16,-4-2 6-16,-2-7-9 15,-1-4 4-15,3-9-8 16,-3-5 1-16,-2-6-1 16,2-10-14-16,-1-1-51 15,1-8-45-15,-2-3-64 16,1-5-220-16,-2 0-297 16</inkml:trace>
  <inkml:trace contextRef="#ctx0" brushRef="#br0" timeOffset="184489.66">27953 15445 564 0,'0'0'388'0,"0"0"-370"16,0 0 35-16,0 0 20 16,0 0-30-16,0 0-25 15,93-62-18-15,-48 48-12 16,4 0-67-16,-3 1-128 15,-10 0-223-15</inkml:trace>
  <inkml:trace contextRef="#ctx0" brushRef="#br0" timeOffset="184827.73">27740 14768 819 0,'0'0'36'0,"0"0"-30"16,0 0 43-16,0 0 66 0,0 0-6 15,96 0-53-15,-44 0-27 16,2-2-15-16,4-4-12 16,-2 0 2-16,1 2-4 15,-3 3 0-15,-9-1-7 16,-5 2-36-16,-11 0-42 16,-7 0-77-16,-6 0-311 15</inkml:trace>
  <inkml:trace contextRef="#ctx0" brushRef="#br0" timeOffset="185196.17">28684 14817 871 0,'0'0'197'16,"0"0"-192"-16,0 0 61 15,0 0 5-15,0 0-28 16,0 0-36-16,-17 33-3 16,17 16 31-16,0 5-8 15,0 4-5-15,0 2-3 0,3 7 3 16,-1-1-2-1,-2-2-15-15,0-3 0 0,0-10-5 16,0-7 0-16,0-10-4 16,2-9-13-16,5-10-55 15,2-9-30-15,6-6-59 16,2-4-122-16,0-23-167 16</inkml:trace>
  <inkml:trace contextRef="#ctx0" brushRef="#br0" timeOffset="185729.58">28586 14771 844 0,'0'0'53'15,"0"0"-4"-15,0 0 45 16,0 0-16-16,0 0-49 15,0 0-18-15,104 3-7 16,-56 13-4-16,-6 3-4 16,-6 5-6-16,-10 1-18 15,-9 5-32-15,-11 0 6 16,-6 2 15-16,-5-3 14 16,-17 3-2-16,-3-3 20 0,-1-6 7 15,7 0 1 1,4-6-1-16,9-3 6 0,6-2 1 15,0 0 3-15,1 0-2 16,19-4 14-16,-1 1 9 16,5 0 14-16,0 2-15 15,-3-2-5-15,-5 2 0 16,0 0 1-16,-3 4-6 16,-3 0 5-16,-1 2-3 15,-3 1-3-15,-5 1 2 16,-1 3-2-16,0 2 4 15,-1 2 7-15,-15 2-4 16,-6-1 3-16,-6-1 11 16,-6-6-3-16,-5-1-4 0,0-7-11 15,0-3 4-15,0-5-20 16,-2-4-4-16,-1-2-2 16,4-16-15-16,5-11-42 15,12-8-62-15,12-7-116 16,8-4-518-16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05:20:30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4704 2280 1024 0,'0'0'129'0,"0"0"-129"0,0 0-16 16,0 0 16-16,85-9 44 16,-16-6 32-16,17-2-24 15,10 3-27-15,-4 2-18 16,-4 4 1-16,-13 4-6 16,-5 1-1-16,-14 3 2 15,-5-2-3-15,-3 0-1 16,-3-4-13-16,-5-3-35 15,-12-7-94-15,-22-2-341 16</inkml:trace>
  <inkml:trace contextRef="#ctx0" brushRef="#br0" timeOffset="233.82">5174 2221 955 0,'0'0'61'15,"0"0"-44"-15,-36 79 86 16,30-36 1-16,6 8-21 16,0 11-28-16,3 10-6 15,13 9-14-15,3 6-6 16,0 1-16-16,-4 1-11 16,0-4 0-16,-6-6-2 15,4-6-14-15,-1-14-72 16,6-18-78-16,-3-22-197 0</inkml:trace>
  <inkml:trace contextRef="#ctx0" brushRef="#br0" timeOffset="1351.53">5323 3141 455 0,'0'0'289'0,"0"0"-285"16,0 0 84-16,0 0 52 16,0 0-21-16,0 0-52 15,82 8 17-15,-33-29-34 16,5-4-19-16,3-5-26 15,-7-1-1-15,-12-2-1 16,-13-1-3-16,-13-4 1 0,-12-1-1 16,0 3 0-16,-21 4-1 15,-10 8-3-15,-5 6 1 16,-9 9-2-16,0-1 5 16,1 8-4-16,6 2 1 15,13 0 2-15,10 0 1 16,11 0 0-16,4-3-1 15,0 1 0-15,10-5-7 16,20-2-3-16,12-4 6 16,11 1 5-16,-2 0-1 15,-3 4 0-15,-12 6-3 16,-8 2 2-16,-4 0-1 0,-8 3 1 16,-1 11-4-16,-4 8 3 15,-1 4 0-15,-1 6 3 16,-4 10 2-16,-2 4 12 15,0 4-3-15,1 4 2 16,2-3 5-16,4-6-9 16,7-4-5-16,4-10-1 15,4-8 1-15,5-9-4 16,7-9 0-16,3-5 3 16,1-10 0-16,-4-16-3 15,-7-6-7-15,-8-7-5 16,-13-4 10-16,-9-7 2 0,0-2-3 15,-18-2 3-15,-3 6 0 16,1 13 2-16,6 14-4 16,6 13 4-16,4 7 2 15,4 1 9-15,0 0-4 16,0 12-9-16,0 15-6 16,9 12 6-16,15 9 2 15,3-2 12-15,7 3-3 16,2-7-3-16,0-5-1 15,-5-7-7-15,3-11 0 16,-2-8 0-16,-4-9 0 16,-3-2-7-16,-4-11-4 15,-6-12-3-15,-6-8 5 0,-3-7 6 16,-6-5 1 0,0-7 2-16,0 3 1 0,-3 8-1 15,-3 10 2-15,0 17-1 16,5 7 10-16,-1 5 10 15,2 0 10-15,0 12-28 16,0 22-3-16,0 12 0 16,2 8 9-16,11 2 12 15,2 2-7-15,7-1-12 16,1 4-2-16,11-8 0 16,3-5-27-16,7-15-49 15,-3-15-4-15,-8-18-232 16,-6-9-319-16</inkml:trace>
  <inkml:trace contextRef="#ctx0" brushRef="#br0" timeOffset="1604.56">6618 2056 1079 0,'0'0'33'15,"0"0"-25"-15,0 0 23 16,-24 113 7-16,24-33 32 16,0 17-18-16,24 15-8 15,7 6-18-15,8 2-14 16,1 0 15-16,3-8-18 16,-4-12-8-16,-6-7-1 15,-9-15-13-15,-5-18-39 0,-11-15-85 16,-8-21-133-16,0-18-460 15</inkml:trace>
  <inkml:trace contextRef="#ctx0" brushRef="#br0" timeOffset="2151.19">6470 2677 956 0,'0'0'174'0,"0"0"-174"15,0 0 0 1,0 0 2-16,0 0 60 0,70 82-30 16,-22-77-22-16,10-5-2 15,-1-7-8-15,-9-17-3 16,-8-15-52-16,-14-11-11 16,-10-9 46-16,-10-8 20 15,-6 4 0-15,-6 5 2 16,-17 10 10-16,2 16 21 15,5 12 1-15,10 14 40 16,1 8-37-16,4 29-11 16,1 21-26-16,3 27 0 0,27 18 10 15,10 14 7 1,6 5 19-16,-4-7-13 16,-6-14-19-16,-9-11-4 0,-11-17-4 15,-10-19-5 1,-3-18-29-16,-3-18 13 0,0-12-5 15,-8-15 6-15,-11-26 24 16,-3-18-7-16,2-16 9 16,4-8-2-16,4 1 1 15,9 12 2-15,3 20-3 16,3 20 0-16,21 21 11 16,7 9-1-16,11 17-9 15,3 20 0-15,7 8 4 16,-3 5-1-16,-1 2-4 15,4-3 0-15,6-3-4 0,0-7-13 16,-7-13-74-16,-9-10-236 16,-5-16-480-16</inkml:trace>
  <inkml:trace contextRef="#ctx0" brushRef="#br0" timeOffset="2362.76">7584 2442 1196 0,'0'0'9'0,"0"0"17"0,0 0-18 16,118 5 64-16,-45-1-1 16,6-4-35-16,-4 0-31 15,1 0-5-15,-6-8-37 16,-10-4-70-16,-13-2-177 15,-21-1-612-15</inkml:trace>
  <inkml:trace contextRef="#ctx0" brushRef="#br0" timeOffset="2585.65">7879 2414 1020 0,'0'0'105'0,"0"0"-93"15,-49 103 2-15,40-36 69 16,9 12-14-16,0 13-25 16,14 3-21-16,13 5-12 15,1-2-9-15,-1-5-2 16,-3-5-2-16,-6-12-57 16,-8-14-83-16,-4-19-390 15</inkml:trace>
  <inkml:trace contextRef="#ctx0" brushRef="#br0" timeOffset="3267.68">8193 2953 131 0,'0'0'827'16,"0"0"-800"-16,0 0-1 15,0 0 35-15,-107 104 12 16,72-52-13-16,10-1-15 16,13 1-18-16,10-6-9 15,2-8-10-15,8-10-3 16,17-11-2-16,10-11 0 0,11-6-2 16,5-14 1-16,4-17-2 15,-6-8-20-15,-13-8-6 16,-11-4 4-16,-16-7 4 15,-9-4 14-15,0 0-2 16,-22 5 5-16,-1 14 0 16,4 15 1-16,7 12 6 15,6 15 14-15,6 1 15 16,0 1-14-16,2 30-21 16,17 16-6-16,14 19 6 15,6 6 22-15,10 0-4 16,3 1-13-16,3-4-5 0,0-5 0 15,-4-16-36 1,-5-17-115-16,-12-24-403 0</inkml:trace>
  <inkml:trace contextRef="#ctx0" brushRef="#br0" timeOffset="3750.4">8590 2167 1155 0,'-15'74'24'0,"13"24"-9"15,2 27-15 1,18 17 65-16,15 9 7 0,6 6-17 16,-2-9-23-16,-7-10-19 15,-12-15-12-15,-11-27-1 16,-5-26-9-16,-2-25-37 15,0-31 4-15,-2-14 12 16,-8-28-7-16,-4-25 7 16,1-22-13-16,7-13-17 15,6-16 58-15,0-3-13 16,9 6-33-16,9 18 15 16,2 24 27-16,2 19 6 15,3 19 46-15,3 11-2 0,7 8-10 16,6 2-10-1,4 21-15-15,3 14 5 0,-3 10-1 16,-8 11-13-16,-6 4 2 16,-10 2 1-16,-13 0-3 15,-8-5 0-15,0-6-3 16,-22-11 3-16,-13-9-3 16,-10-9 3-16,-12-11 2 15,-8-10 7-15,-4-1-7 16,9-22 4-16,16-12-6 15,29-12-51-15,15-12-67 16,34-3-215-16</inkml:trace>
  <inkml:trace contextRef="#ctx0" brushRef="#br0" timeOffset="4367.13">9148 3296 1034 0,'0'0'18'0,"0"0"-6"15,0 0 68-15,0 0-12 16,117-2-11-16,-63-24-36 16,1-10-17-16,-7-8-4 15,-3-14-3-15,-11-16-1 16,-6-22-3-16,-7-20-2 0,-10-19-9 15,-8-6-3 1,-3 1-1-16,-2 12 2 0,-16 24-7 16,0 24 8-16,-4 26 19 15,7 21 29-15,0 18 17 16,6 8-26-16,-1 7 9 16,1 36-14-16,-5 25-15 15,1 31-7-15,7 23 7 16,6 22 14-16,0 8 4 15,19 2-6-15,1-7 0 16,7-17-10-16,9-20-2 16,14-21 0-16,10-21-1 15,10-25 2-15,0-25-4 0,-9-11-1 16,-13-28-12 0,-14-18-1-16,-13-14-3 0,-15-15 12 15,-6-12 0-15,-9-8-1 16,-18-2-7-16,-3 16 0 15,1 24 16-15,5 24 0 16,9 26 18-16,2 8 35 16,2 35-32-16,5 16-18 15,6 18-3-15,0 9 29 16,30 1 0-16,9 5-24 16,5-9-2-16,-5-9-3 15,-5-11-1-15,-7-8-22 16,0-15-64-16,-7-16-50 15,-4-16-285-15,-4-1-224 0</inkml:trace>
  <inkml:trace contextRef="#ctx0" brushRef="#br0" timeOffset="8218.74">17733 522 478 0,'0'0'29'15,"0"0"-21"-15,0 0 96 16,0 0 49-16,0 0-64 16,0 0-41-16,0 0-6 15,0 0-4-15,0 0 0 16,0 0-12-16,0 0-6 15,0 0 0-15,0 0 3 0,0 0-4 16,0 0-1-16,0 0-2 16,0 0-1-16,0 0-6 15,0 0 0-15,0 0-3 16,0 0 1-16,0 0-1 16,0 0-1-16,0 0-3 15,0 0-1-15,0 0 1 16,0 0-2-16,0 0 0 15,0 0 1-15,0 0 1 16,0 0-2-16,0 0 1 16,0 0 0-16,0 0-1 15,0 0 1-15,0 0-1 0,0 0 0 16,0 0 0-16,0 0 1 16,0 0-1-16,0 0 0 15,0 0 1-15,0 0-2 16,0 0 2-16,0 0-1 15,0 0 0-15,0 0 1 16,0 0 0-16,0 0 1 16,0 0-1-16,0 0-1 15,0 0 0-15,0 0 2 16,0 0-1-16,0 0 2 16,0 0 4-16,0 0-5 15,0 0 5-15,0 0-1 16,0 0 0-16,0 0 0 0,0 0 0 15,0 0-3 1,0 0 1-16,0 0-3 0,0 0-1 16,0 0 0-16,0 6-2 15,0 12-2-15,3 4 3 16,2 8 1-16,2 4 10 16,0 5 1-16,1 8 6 15,-2 6 9-15,0 3-5 16,-2 1 2-16,1 6 1 15,-2-5-6-15,1-7 6 16,1-4-15-16,-1-9-4 16,2-5 20-16,-2-8-18 15,-2-6 0-15,-1-8-1 16,-1-5-2-16,0-3 0 16,0-3 2-16,0 0-3 0,0 0 7 15,0 0 16-15,0 0 3 16,0 0-4-16,0 0-4 15,2 0-3-15,-1 0-4 16,3 0-5-16,-1 0-2 16,10-3-4-16,12-6-1 15,15-4-2-15,11-1 0 16,5 2-1-16,-3 2 1 16,-8 4 0-16,-6 3 0 15,-13 0 0-15,-11 1 0 16,-7-1-1-16,-6 3-2 15,-2 0 3-15,0 0 0 0,0 0 2 16,0 0 1-16,0 0 0 16,0 0 1-16,0 0 1 15,0 0-5-15,0 0 0 16,0 0-2-16,1-3-14 16,12-6-57-16,8-5-88 15,6-11-93-15,12-8-605 16</inkml:trace>
  <inkml:trace contextRef="#ctx0" brushRef="#br0" timeOffset="8617.53">19040 689 784 0,'0'0'177'0,"0"0"-175"16,0 0 53-16,0 0 61 16,0 0-16-16,0 0-38 15,-2 0-12-15,20 0 6 16,10 0-3-16,11 0 11 0,6 0 3 15,6 0-28-15,-2 0-16 16,-3 0-11-16,-3 0-8 16,-8-2-2-16,-10 0 0 15,-7 0-2-15,-8 0-1 16,-7 2-4-16,-1 0-5 16,-2 0-11-16,1 0-42 15,-1 0-39-15,0 0-35 16,-3 13-56-16,-22 6-256 15,-8 3-87-15</inkml:trace>
  <inkml:trace contextRef="#ctx0" brushRef="#br0" timeOffset="8902.95">19199 897 446 0,'0'0'197'16,"0"0"-141"-16,0 0 126 15,0 0-15-15,0 0-48 16,0 0-34-16,-6 4-24 15,32-4 0-15,14-1-10 16,18-7 0-16,9-3-3 16,-4 2-24-16,-8 2-19 15,-10 2-1-15,-15 1-3 16,-10 1 0-16,-9 3 0 16,-7 0 1-16,-4 0-2 15,0 0 4-15,0 0 14 16,0 0-8-16,0 0-4 15,0 0-3-15,0 0-3 0,0-1-4 16,0-3-35-16,0-6-62 16,7-9-76-16,6-12-455 15</inkml:trace>
  <inkml:trace contextRef="#ctx0" brushRef="#br0" timeOffset="9685.71">20519 1211 101 0,'0'0'806'0,"0"0"-732"16,0 0-5-16,0 0 66 16,0 0-6-16,0 0-19 15,0-43-37-15,0 2-29 16,0-5-38-16,0-5-5 15,3-7 0-15,3-5 2 16,-1-7-3-16,0-6-3 16,-5 1-8-16,2 13-6 15,-2 8 12-15,3 19 2 16,0 20 2-16,-1 8 0 16,-1 7 2-16,-1 0-2 15,6 7 0-15,10 24-7 16,7 18-12-16,12 21 20 15,4 9 2-15,-3 4 4 0,-1 0 2 16,-9-5-5-16,-3-8-3 16,-5-8 0-1,-2-9-5-15,3-9-39 0,-1-11-80 16,-1-16-78-16,-7-12-409 16</inkml:trace>
  <inkml:trace contextRef="#ctx0" brushRef="#br0" timeOffset="9886.45">20513 989 1004 0,'0'0'65'0,"0"0"-61"0,0 0 68 15,91-22-13-15,-25 6 10 16,4 0-44-16,-4-2-25 15,-10 1-5-15,-10-2-60 16,-16-2-146-16,-13-1-438 16</inkml:trace>
  <inkml:trace contextRef="#ctx0" brushRef="#br0" timeOffset="10762.47">20389 320 480 0,'0'0'88'0,"0"0"54"16,0 0 21-16,0 0-56 15,0 0-16-15,0 0-44 16,14 0-4-16,14 0-5 16,18 0 0-16,11-1 29 15,10-7-25-15,0-1-24 16,-7 1-13-16,-6-1-3 16,-15 4-1-16,-13-1-1 15,-11 5 0-15,-8 1 0 16,-5 0 0-16,-2 0 0 15,0 0-2-15,0 0-26 0,2 0-50 16,7-1-103-16,7-5-539 16</inkml:trace>
  <inkml:trace contextRef="#ctx0" brushRef="#br0" timeOffset="11070.89">21437 406 974 0,'0'0'209'0,"0"0"-207"0,0 0 0 16,0 0 38-16,-8 84-14 15,10-26 55-15,8 4-23 16,5 8-21-16,-4 2 2 15,2 1-9-15,-4-4-2 16,-3-10-6-16,-2-9-16 16,-2-9-5-16,-2-9-1 15,1-10-19-15,2-10-43 16,6-12-45-16,5 0-29 16,2-22-128-16,1-15-257 15</inkml:trace>
  <inkml:trace contextRef="#ctx0" brushRef="#br0" timeOffset="11551.16">21392 409 880 0,'0'0'148'0,"0"0"-138"15,0 0 77-15,0 0-3 16,0 0-29-16,92-11-47 15,-32 11 1-15,-4 12-7 16,-6 9-1-16,-13 4-1 16,-11 3 0-16,-12-3-2 15,-9 2-10-15,-5 0-2 0,-3 4 5 16,-19 1 3-16,-7-1 3 16,-2 1 0-16,4-2-3 15,6-5 1-15,8-3 1 16,7-5 1-16,6-3 2 15,0-4-1-15,12-2-3 16,13-1 5-16,5 1 6 16,4 0 16-16,1-1-10 15,-4 4-5-15,-4 3 3 16,-6 2 2-16,-6 4-1 16,-5 4-4-16,-7 1 13 15,-3 5 7-15,0 0-4 16,-21 3 3-16,-9 1-1 0,-7-2-3 15,-14-2-8-15,-14-3-9 16,-16-4-4-16,-22-4-1 16,-12-6-22-16,-5-9-55 15,-1-4-87-15,9-6-333 16</inkml:trace>
  <inkml:trace contextRef="#ctx0" brushRef="#br0" timeOffset="12638.1">17942 1978 137 0,'0'0'901'0,"0"0"-876"16,0 0 44-16,0 0 31 15,0 0-48-15,-96-36-8 16,70 36-7-16,2 17-10 16,0 14-12-16,6 13-8 15,2 6 11-15,3 9-1 16,6 3 2-16,4 2 7 15,0-1 4-15,3 1-6 16,0-1-3-16,0 1 6 16,0 1-6-16,0-2-1 15,0-4 0-15,0-5 3 16,4-8-6-16,7-1-3 0,0-5-1 16,0-4-3-16,0 3 4 15,1-6-5-15,-2-3-4 16,1-4 4-16,-2-5 0 15,1-3-3-15,-2-6-1 16,-1-2 0-16,2-5-1 16,-2-3-2-16,2 1 0 15,2-3 1-15,-2 0-3 16,-3 0 4-16,-3 0-1 16,-2 0-3-16,1 0 0 15,2-2-1-15,8-13-9 16,6-9-22-16,7-8-63 15,5-5-70-15,-2-8-61 0,-8-8-297 16</inkml:trace>
  <inkml:trace contextRef="#ctx0" brushRef="#br0" timeOffset="12923.3">17678 2461 594 0,'0'0'386'0,"0"0"-370"16,0 0 5-16,0 0 119 15,0 0-40-15,101 0-24 16,-62-3-25-16,1-8-13 15,3-1-20-15,-4 0-5 16,-3 5-9-16,-6 0-3 16,-8 4-1-16,-5 0-24 15,-4 0-36-15,-8-3-50 16,-5-2-158-16</inkml:trace>
  <inkml:trace contextRef="#ctx0" brushRef="#br0" timeOffset="13860.51">19448 2567 972 0,'0'0'52'16,"0"0"-51"-16,0 0 15 16,0 0 14-16,114-6 1 15,-59 1-19-15,8 0-12 16,-1-4-29-16,-11 1-220 15,-15 0-445-15</inkml:trace>
  <inkml:trace contextRef="#ctx0" brushRef="#br0" timeOffset="14024.52">19547 2803 924 0,'0'0'105'0,"0"0"-95"15,0 0-10-15,0 0 44 16,121-12-43-16,-29-7-1 16,11-4-107-16,0-2-338 15</inkml:trace>
  <inkml:trace contextRef="#ctx0" brushRef="#br0" timeOffset="14400.73">20397 2995 1036 0,'0'0'153'16,"0"0"-150"-16,0 0 44 16,0 0 18-16,-25-103-38 15,25 60 10-15,0-6-14 16,3-8-14-16,13-15-9 15,1-12-3-15,2-5-6 16,-4 0-16-16,-2 16-6 16,-2 14 12-16,-1 17 14 15,-4 17 5-15,-3 14 4 0,0 10-3 16,-3 1 14-16,4 15-10 16,3 23-5-16,6 16 4 15,5 21 10-15,3 12 10 16,1 11-14-16,-2 7-6 15,-3-4-2-15,1-8-2 16,-1-11-36-16,3-14-50 16,0-20-112-16,-4-20-339 15</inkml:trace>
  <inkml:trace contextRef="#ctx0" brushRef="#br0" timeOffset="14580.51">20397 2776 1104 0,'0'0'38'16,"0"0"14"-16,0 0 13 15,121-43-8-15,-42 26-35 16,3-2-22-16,-3-1-12 16,-15 0-72-16,-17-8-152 15,-15-8-314-15</inkml:trace>
  <inkml:trace contextRef="#ctx0" brushRef="#br0" timeOffset="14812.26">20230 2067 1039 0,'0'0'128'16,"0"0"-114"-16,0 0-14 16,0 0 60-16,122 5-5 15,-56-5-30-15,8 0-25 16,8 0-6-16,-1-9-125 16,-2 5-446-16</inkml:trace>
  <inkml:trace contextRef="#ctx0" brushRef="#br0" timeOffset="15060.02">21051 2241 1157 0,'0'0'52'0,"0"0"-36"16,0 72-16-16,0-29 76 15,11 10 1-15,3 7-44 16,3 13-22-16,0 2-1 16,-2-5-8-16,-3-7-2 15,-3-10-12-15,-3-9-55 0,-3-11-58 16,1-16-144 0,2-16-388-16</inkml:trace>
  <inkml:trace contextRef="#ctx0" brushRef="#br0" timeOffset="15535.12">21084 2202 930 0,'0'0'84'15,"0"0"-77"-15,0 0-7 16,86 8 20-16,-40 7 13 15,3 4-11-15,-6 5-14 0,-7 2-8 16,-12 6-10-16,-15-2-33 16,-9 1-17-16,-3 1-13 15,-18-3-35-15,0 1-35 16,2-3 65-16,5-4 75 16,4-2 3-16,7-1 0 15,3-4 2-15,0-3 19 16,0-2 28-16,3-3 14 15,7 2 19-15,1 0-12 16,1 6-14-16,3-1-13 16,0 2 11-16,-1 2-2 15,2 0-25-15,-3 2-12 16,-4 4-10-16,-3 2-4 0,-3-4 1 16,-3 4-1-16,0-2-1 15,-17-2 0-15,-10-3 0 16,-5-6 2-16,-9-5 2 15,-5-9 3-15,-6-3 9 16,-4-29-16-16,1-15 0 16,6-17-80-16,18-20-139 15,17-11-197-15</inkml:trace>
  <inkml:trace contextRef="#ctx0" brushRef="#br0" timeOffset="15735.13">20817 1959 1006 0,'0'0'148'16,"0"0"-136"-16,0 0-4 16,124 12 49-16,-56-12-6 15,9 0-32-15,5 0-19 16,2-7-9-16,-7-7-92 15,-13-3-383-15</inkml:trace>
  <inkml:trace contextRef="#ctx0" brushRef="#br0" timeOffset="16203.26">21743 2803 304 0,'0'0'820'0,"0"0"-788"16,0 0-18-16,0 0 48 15,111-3 3-15,-37-11-31 16,18-5-27-16,12-4-7 0,2-2-49 16,-6-5-91-16,-21-2-346 15</inkml:trace>
  <inkml:trace contextRef="#ctx0" brushRef="#br0" timeOffset="16417.59">22048 2369 1038 0,'0'0'110'15,"0"0"-105"-15,0 0-5 16,0 0 56-16,-21 100 19 15,42-43-18-15,8 5-27 16,3 4-24-16,3 1-6 16,-1-3-4-16,-3-3-37 0,0-7-65 15,-2-9-168-15,-4-15-519 16</inkml:trace>
  <inkml:trace contextRef="#ctx0" brushRef="#br0" timeOffset="16906.74">22880 2869 474 0,'0'0'370'15,"0"0"-324"-15,0 0 83 16,0 0 40-16,0 0-54 16,0 0-90-16,2-90-5 15,-2 49-4-15,-3-3-7 16,1-9-7-16,2-9-2 0,0-7-1 15,6-8 0-15,10-1-4 16,0 3-3-16,4 8 7 16,-1 13-1-16,-3 18 2 15,-6 19-1-15,-2 10 0 16,-3 7-1-16,0 5 1 16,4 26-14-16,6 25 15 15,5 19 14-15,-1 17-8 16,-1 11-1-16,1 3 2 15,5-5-7-15,7-9-1 16,8-17-40-16,3-16-89 16,-2-19-128-16,-10-15-307 0</inkml:trace>
  <inkml:trace contextRef="#ctx0" brushRef="#br0" timeOffset="17080.09">22946 2453 956 0,'0'0'78'0,"0"0"-40"15,0 0-27-15,102-19 6 16,-30 18-5-16,12-1-12 16,7-3-48-16,-9-1-279 15,-6-8-393-15</inkml:trace>
  <inkml:trace contextRef="#ctx0" brushRef="#br0" timeOffset="17284.97">23641 2152 835 0,'0'0'201'0,"0"0"-173"0,0 0 76 16,0 0-42-16,0 0-51 15,-27 87 31-15,27-16 17 16,9 8-15-16,11 16-11 15,2-3-29-15,-4-5-3 16,-2-12-1-16,-4-15-49 16,-4-16-47-16,-1-15-97 15,-1-15-291-15</inkml:trace>
  <inkml:trace contextRef="#ctx0" brushRef="#br0" timeOffset="17702.02">23680 2115 929 0,'0'0'54'0,"0"0"-52"16,0 0 44-16,0 0-44 16,0 0 5-16,112-6 0 15,-60 28-7-15,-1 4-5 16,-12 2-29-16,-11 4-64 0,-15 0-7 15,-13-1 40-15,-4-1 35 16,-25-1 30-16,-4-5 10 16,1-1 22-16,3-5 15 15,10-3-11-15,7-4-1 16,8-2-16-16,4 3-10 16,2-2 17-16,18 2 33 15,4 3-24-15,1 0-13 16,0 4-2-16,-3 1 5 15,-5 3 9-15,-6 0-1 16,-6 3 13-16,-5 3-6 16,0 3-10-16,-2 5-12 15,-16 3-13-15,-13 1-4 16,-17 1-1-16,-16 3-8 0,-23-1-38 16,-22-4-61-16,-29-3-245 15</inkml:trace>
  <inkml:trace contextRef="#ctx0" brushRef="#br0" timeOffset="19952.93">17849 3832 484 0,'0'0'198'0,"0"0"-115"0,0 0 43 16,0 0-1-16,0 0-17 15,0 0-48-15,0 0-20 16,0 0-9-16,0 0-2 16,0 0 2-16,0 0 1 15,0 0 3-15,0 0 0 16,0 0-1-16,0 0-5 16,0 0-7-16,0 0-5 15,0 0-4-15,0 0-8 16,0 0-5-16,0 3-1 15,-6 8-4-15,-4 2 0 0,-3 8 5 16,-1-1 2-16,-2 1-1 16,2 1-1-16,-2 2 2 15,1 5-1-15,-3 0 6 16,3 3-2-16,0 2 0 16,3-1 1-16,2 3 1 15,4 1 2-15,3 1 2 16,1 1-7-16,2 0 0 15,0 4 2-15,0-1-2 16,0 2 1-16,0-2 4 16,0-1-7-16,0-3 3 15,0-5-1-15,9-1-3 0,5-6-1 16,2-4 2-16,6-7-2 16,8-6 4-16,8-4 2 15,6-5-3-15,1 0-2 16,-3-10-1-16,-2-3-5 15,-9-1-2-15,-4-5 1 16,-10-2 2-16,-7-4-1 16,-7-5 4-16,-3-2-1 15,0 0-5-15,-9 4 2 16,-6 5-1-16,-4 4 6 16,1 5 0-16,-3 3-6 15,5 2 5-15,7 4 1 16,3 0 0-16,6 2-1 0,0 2 1 15,0-2-7-15,6-1-9 16,15-2-9-16,10 1 5 16,3 0 18-1,1 3-3-15,-9 0 3 0,-6 2 1 16,-8 0 1-16,-8 0-1 16,-2 0 0-16,-2 0 1 15,0 0 2-15,0 0 1 16,1 7 0-16,2 10 11 15,3 7 24-15,2 5-18 16,-1 3 0-16,2 4-1 16,0 3-10-16,-2 0 4 0,-1 1-11 15,-1 1-2 1,1-2-4-16,3 3-65 0,6-8-101 16,4-7-123-1,3-13-764-15</inkml:trace>
  <inkml:trace contextRef="#ctx0" brushRef="#br0" timeOffset="20288.46">19289 4227 1061 0,'0'0'56'0,"0"0"-15"16,0 0 59-16,0 0-8 15,0 0-45-15,0 0-37 16,112-18-5-16,-56 5-5 16,7-1-8-16,3 0-65 15,-1-1-78-15,-5-1-322 0</inkml:trace>
  <inkml:trace contextRef="#ctx0" brushRef="#br0" timeOffset="20474.45">19641 4363 846 0,'0'0'374'16,"0"0"-374"-16,0 0 0 16,0 0 15-16,0 0 4 15,0 0-5-15,138-7-14 16,-36-17-107-16,2-5-430 0</inkml:trace>
  <inkml:trace contextRef="#ctx0" brushRef="#br0" timeOffset="21104.12">20694 4574 126 0,'0'0'825'15,"0"0"-779"-15,0 0 28 0,0 0 97 16,0 0-48-16,0 0-64 16,-24-65-59-16,15 26 5 15,6-3 0-15,3 0-2 16,3-5-2-16,13-7-2 16,5-10-3-16,1-11-6 15,-3-9 3-15,0 3-5 16,-2 12 2-16,-3 17 9 15,-3 26 0-15,-5 13 1 16,-5 9 1-16,2 4-1 16,0 21-9-16,6 21 2 15,6 20 7-15,4 13 3 0,2 10 3 16,-1 2-1 0,-1-1-4-16,0-4-1 0,1-7-3 15,-1-15-41-15,3-11-80 16,0-17-121-16,-5-16-404 15</inkml:trace>
  <inkml:trace contextRef="#ctx0" brushRef="#br0" timeOffset="21277.46">20719 4277 1019 0,'0'0'13'0,"0"0"24"15,0 0 42-15,103-68-45 16,-34 46-11-16,16-5-23 0,12 1-31 16,1-2-182-16,-8-3-472 15</inkml:trace>
  <inkml:trace contextRef="#ctx0" brushRef="#br0" timeOffset="21504.18">21553 3788 978 0,'0'0'177'0,"0"0"-168"15,0 0 2 1,-28 104 58-16,28-46-5 0,20 6-15 16,7 3-21-16,3 2-19 15,0-3-5-15,0-7-4 16,-5-6-17-16,-2-11-38 15,-3-9-61-15,-4-15-154 16,-5-12-296-16</inkml:trace>
  <inkml:trace contextRef="#ctx0" brushRef="#br0" timeOffset="21985.49">21501 3798 1070 0,'0'0'31'16,"0"0"-28"-16,0 0 6 16,0 0 12-16,94-7 17 15,-42 14-17-15,-1 12-15 16,-6 3-6-16,-10 2-1 16,-8 0-3-16,-8 2-13 15,-13 0-6-15,-6 2-4 16,0 3 14-16,-7-4-3 15,-8-4 2-15,3-1 5 16,3-5 6-16,4-5 1 16,1-2 2-16,4-2-3 15,0-5 3-15,0 3 12 16,0 2 21-16,9 1 1 0,3 2 9 16,1 2-8-16,1 0-13 15,2 4-7-15,2 4 1 16,1 3-3-16,-2 2-9 15,-1 2-3-15,-5 1 0 16,-5 1 0-16,-6-2 0 16,0-6-1-16,-5-2 2 15,-14-4 3-15,-8-6-1 16,-7-3 1-16,-12-7-5 16,-8-4-4-16,-13-22-25 15,-7-18-39-15,0-12-73 16,8-14-164-16,20-6-246 0</inkml:trace>
  <inkml:trace contextRef="#ctx0" brushRef="#br0" timeOffset="22162.51">21313 3646 1073 0,'0'0'76'0,"0"0"-17"15,0 0-15-15,94 0 49 16,-15-11-12-16,12-6-62 16,6 0-19-16,-2 0-23 0,-5 0-107 15,-18-4-290 1</inkml:trace>
  <inkml:trace contextRef="#ctx0" brushRef="#br0" timeOffset="31128.49">16171 6171 53 0,'0'0'48'16,"0"0"-46"-16,0 0 4 15,0 0-5-15,0 0 2 16,0 0 1-16,0 0-1 16,0 0 1-16,-31 0 2 15,29 0-5-15,-1 0 0 16,-1 0 4-16,1 0 39 16,2 0 48-16,1 0-1 0,-2 0-5 15,2 0-12-15,0 0 11 16,0 0 14-16,-1 0-22 15,1 0-20-15,0 0-9 16,-2 0-2-16,2 0-8 16,0 0 3-16,-1 0-8 15,-2 0 4-15,-3 0-8 16,-3 0-17-16,1 0-6 16,2 0 2-16,2 0 7 15,2 0-1-15,2 0-7 16,0 0 0-16,0 0-6 15,0 0 1-15,0 0-1 0,0 0 0 16,0 0 0-16,0 0 2 16,0 0-1-16,0 0 3 15,0 0 3-15,0 0-2 16,0 0-3-16,0 0 0 16,0 0-1-16,0 0 0 15,0 0-2-15,0 0 1 16,0 0-1-16,0 0-1 15,0 0 1-15,0 0 1 16,0 0 0-16,0 0 2 16,0 0 3-16,0 0-3 15,0 0 2-15,0 0-2 16,0 0 2-16,0 0-2 16,0 0 0-16,0 0 1 0,0 0-2 15,0 0-1-15,0 0 2 16,0 0-1-16,0 0 0 15,0 0-1-15,0 0 0 16,0 0 1-16,0 0-2 16,0 0 3-16,0 0-2 15,0 0-1-15,0 0 0 16,0 0 2-16,0 0-1 16,0 0-1-16,0 0 0 15,0 0 0-15,0 0 0 16,0 0-2-16,0 0-14 15,0 0-58-15,3 0-97 0,5 0-258 16,-1 0-38 0</inkml:trace>
  <inkml:trace contextRef="#ctx0" brushRef="#br0" timeOffset="31804.18">15496 6135 426 0,'0'0'89'0,"0"0"-33"15,0 0 68-15,0 0 5 16,0 0-18-16,0 0-15 15,-35-24-53-15,35 24-31 0,6 0-4 16,18 0 10-16,18 0 30 16,12 0-4-16,16 0-11 15,15-5-9-15,16-6-5 16,15-5-10-16,11 4-6 16,5 1-1-16,-5 8-2 15,-10 0 2-15,-8 3-2 16,-6 0 1-16,3 0 0 15,4 0 0-15,13 0 1 16,12-8-2-16,7-5-1 16,4 0 1-16,0 1 0 15,-6 3 0-15,-14 2 1 16,-11 3 0-16,-11 3 0 16,-7 1 2-16,-4-2-3 0,-7 1-2 15,-8-4 2-15,-8 0-1 16,-8-1 0-16,-9 1 1 15,-12 0-1-15,-14 1 1 16,-11 3 0-16,-9-1-1 16,-6 2 1-16,-1-1-2 15,0 1-30-15,-11-4-96 16,-24-4-323-16</inkml:trace>
  <inkml:trace contextRef="#ctx0" brushRef="#br0" timeOffset="32686.5">14906 5629 294 0,'0'0'244'15,"0"0"-224"-15,0 0 7 16,0 0 150-16,0 0-50 16,0 0-35-16,0 0-13 15,5 61-25-15,-3-59-11 16,-2-2-3-16,0 0 13 16,0 0 1-16,0-13 5 0,0-17-1 15,0-10-57-15,-7-10-1 16,4-9-1-16,3-5-2 15,0-9-3-15,0-11-8 16,0-5-10-16,-1 1 11 16,-2 9 9-16,3 17-21 15,0 20 24-15,0 15 0 16,0 13-1-16,0 10 2 16,0 4 0-16,4 18-11 15,10 22 3-15,11 20 8 0,10 16 14 16,6 14 3-1,3 12 4-15,-1 1-8 0,-3-5-11 16,-6-12-2 0,-5-16-13-16,-4-17-30 0,-7-16-39 15,-5-14-31-15,-7-12-129 16,-6-11-260-16</inkml:trace>
  <inkml:trace contextRef="#ctx0" brushRef="#br0" timeOffset="32871.53">14646 5250 956 0,'0'0'88'0,"0"0"-74"0,0 0-14 15,88-13 44-15,-32 0-10 16,14-3-27-16,5-2-7 15,2-4-63-15,-8-1-480 16</inkml:trace>
  <inkml:trace contextRef="#ctx0" brushRef="#br0" timeOffset="35786.23">18677 5944 282 0,'0'0'67'0,"0"0"6"15,0 0 36-15,0 0-19 16,0 0-13-16,0 0-30 16,12-24-32-16,-3 19-4 15,3 2 4-15,3 1 6 16,0 0 13-16,4-1 2 16,3 1 1-16,4-1-2 15,4-2-10-15,4 1 3 16,5-3-5-16,3 1-8 15,2 0-7-15,1 3 1 16,-2-2-7-16,-4 5 3 0,-4-2-4 16,-3 2 0-16,4 0 3 15,4-1-1-15,5 0 3 16,6 0 2-16,1-4-7 16,-1 0 3-16,-1-2-4 15,-5 3-2-15,-3-2 2 16,-2 2 0-16,-1-2 0 15,1 0 0-15,-1-1 0 16,0 0 0-16,-3 1 2 16,-5 1-2-16,-1-1 0 0,-5 3 0 15,-2-2 0-15,-1 2 0 16,-1-1 1-16,4 1-2 16,1 1 2-16,0 0-2 15,0-1 2-15,-1 1-1 16,-2 1 1-16,0-1-1 15,0 0 1-15,0-1-1 16,-1 0 1-16,1 1-1 16,0 0 1-16,-3 0-1 15,0 2 0-15,-1-3 0 16,-2 1 0-16,-1 1 0 16,-4-1 1-16,-2 1-1 15,-1-1 5-15,-1 1 6 16,1-2 1-16,1 1-4 15,-1 2-4-15,4-3-2 0,0 3 1 16,-4-2-3-16,1 2 2 16,-7-2-2-16,0 2 0 15,-3-1 2-15,0 1-2 16,0 0 15-16,0 0 2 16,1 0-3-16,-1 0-5 15,0 0-1-15,0 0-1 16,0 0-4-16,0 0-2 15,0 0-1-15,0 0 0 16,0 0-1-16,0 0 0 16,0 0-11-16,0 0-22 15,-10 0-85-15,-12 0-374 0</inkml:trace>
  <inkml:trace contextRef="#ctx0" brushRef="#br0" timeOffset="36570.31">20434 5375 302 0,'0'0'128'0,"0"0"10"15,0 0 23-15,0 0-39 16,0 0-23-16,0 0-30 16,-1 7-25-16,1 17 17 15,0 11 2-15,0 5-13 16,4 4-9-16,5 9-13 16,0 1 15-16,5 6-23 15,2 5 5-15,-2 6-7 16,0 1-3-16,-5-1 0 15,-3-1-1-15,0-5-7 0,0 0 4 16,-3-4 6-16,0 2-9 16,0-1 2-16,0 0-3 15,0 0 6-15,0 2-1 16,0-2-11-16,-1-1 7 16,-1 0-5-16,-1-2 4 15,0-3-3-15,0-5-2 16,0-4-1-16,0-5 3 15,-1-5-4-15,1-7 0 16,0-10 0-16,0-7-1 16,0-8 0-16,0-5-4 15,0 0-34-15,1-7-44 0,17-22-42 16,0-16-178 0,-3-15-691-16</inkml:trace>
  <inkml:trace contextRef="#ctx0" brushRef="#br0" timeOffset="37902.12">20479 5375 275 0,'0'0'194'0,"0"0"-184"15,0 0 57-15,85-12 65 16,-43 5-35-16,10 0-22 16,5 0-42-16,8 1-17 15,2 1 1-15,2 3-15 16,1 0 8-16,3 0-6 16,-4 2-2-16,-2 0 2 15,-1 0-3-15,-5 0-1 16,0 6 1-16,4 5 5 15,-2 5 16-15,1 1 2 16,-7 7-15-16,-9 2-1 16,-7 5-3-16,-6 5 11 0,-2 4-1 15,-1 4 9-15,1 4 0 16,3 3-11-16,3 3 9 16,1 5-1-16,-4 3 4 15,-2 2-18-15,-5 0 4 16,-6-3 1-16,-5 1-1 15,-3-1 5-15,-4 1-7 16,-2 1 2-16,-1-4 2 16,-1-2-1-16,-4-3 3 15,-3-3 0-15,0-5 2 0,0 1-3 16,0-5 8-16,0 1-10 16,0-5 2-16,-3-5-8 15,-8-4 5-15,-2-3-8 16,-1-3 6-16,-2-2 0 15,-1 1 3-15,0-1 4 16,0-1 2-16,-2 0-2 16,-1-1 0-16,2-2-6 15,1-1 0-15,0-5-2 16,-1 1 0-16,-1-2-4 16,-1 1 10-16,-3-1-8 15,-3-2 2-15,-2 0-1 16,0-2-5-16,-1-1 0 15,1 1 2-15,0-2-4 0,-1 0 1 16,2 0 2-16,-1 1-2 16,1-2 5-16,0 2 0 15,2-4 2-15,-2 1 4 16,2 1-5-16,2-2 3 16,-1 1-10-16,4-1 4 15,3 1-2-15,2-2-1 16,3 2-1-16,1 1 1 15,-2-1-1-15,-1-1 0 16,-1 2 2-16,-5 0-2 16,2-3 0-16,-4 3 1 0,-8-1 0 15,-7 1 0 1,-6 0-1-16,-4 1 0 0,0 1 2 16,2 0-3-16,0 2 2 15,2 0-1-15,4 0 0 16,2 0 4-16,1-1-4 15,0-1 0-15,-1 0 0 16,-3-4 2-16,2 0-2 16,1-1 2-16,0 0-5 15,-3 0 5-15,-1 0-7 16,1 0 8-16,1-2-3 16,4-3 0-16,5 2 0 15,8 0-1-15,6 1 1 16,7 0-2-16,5 1 1 15,2 0-1-15,1 1-7 16,1 0-20-16,0 0-37 0,-7 0-50 16,-4 0-103-16,-4-4-525 15</inkml:trace>
  <inkml:trace contextRef="#ctx0" brushRef="#br0" timeOffset="39355.91">15645 7560 181 0,'0'0'68'0,"0"0"13"15,0 0 32-15,0 0-16 16,0 0-6-16,0 0 6 16,0 0-45-16,0 0-11 15,0 0 3-15,0 0-7 16,12 0 0-16,4 2 36 0,11-2-11 15,7 0-15-15,9 0-3 16,8-3-17-16,9-7-7 16,11 0 2-16,4-5-16 15,6 1 0-15,2-1-6 16,-5 3 4-16,2 2-3 16,-2 1 0-16,2-2 0 15,4 2 0-15,2-3 1 16,7 0-1-16,5 2 0 15,8-2 0-15,9-3-1 16,4 1-2-16,1-2 0 16,-7 3 2-16,-11 1 0 15,-16 3 0-15,-10 1 0 16,-7-1 0-16,-11-1 0 0,-7 3 0 16,-11 0 2-16,-10 1-1 15,-12 2 2-15,-11 3-2 16,-1-1 0-16,-6 2 1 15,0 0-2-15,0 0 1 16,0 0 2-16,0 0 6 16,0 0-1-16,0 0-6 15,0 0 2-15,0 0 2 16,0 0 1-16,0 0-6 16,0 0 4-16,0 0-2 15,0 0-3-15,0 0-1 16,0 0-52-16,0-3-155 15,0-2-402-15</inkml:trace>
  <inkml:trace contextRef="#ctx0" brushRef="#br0" timeOffset="40016.05">17745 7279 172 0,'0'0'166'0,"0"0"-119"16,0 0 100-16,0 0 25 16,0 0-18-16,0 0-66 15,-16-2-42-15,16 2-8 16,0 0-17-16,7 0-17 0,17 0 10 15,10 0 15-15,14-2-2 16,7-1-10-16,9-1-5 16,6 1-5-16,8-6 6 15,1 1-12-15,-5-2 1 16,-9 0-2-16,-17 1 0 16,-10 0 3-16,-11 1-2 15,-5-1 0-15,-2 3 11 16,-4-2 7-16,2 2 5 15,1-1-14-15,3 1-5 16,0 2-1-16,0 0-2 16,-2-2-3-16,-4 4 1 0,-6-1 0 15,-2 2 0 1,-5-2 1-16,-3 3-1 0,0-1 0 16,0-1 1-16,0 2 3 15,0 0 2-15,0 0-2 16,0 0 2-16,0 0-6 15,0 0 0-15,0 0-13 16,0-2-70-16,0-3-138 16,0-2-690-16</inkml:trace>
  <inkml:trace contextRef="#ctx0" brushRef="#br0" timeOffset="40419.66">18643 6866 461 0,'0'0'217'0,"0"0"-148"15,0 0 70-15,0 0-21 16,0 0-10-16,0 0-51 15,-3-13-34-15,3 16-14 16,0 19 1-16,7 7 70 16,5 6-42-16,-3 10-8 15,-1 3-3-15,-1 6 0 0,0 1 1 16,3-4-12-16,-1-1-3 16,1-6 0-16,0-2-12 15,1-7 0-15,-1-6 1 16,1-7-1-16,-5-7-2 15,-2-6 1-15,2-5-4 16,-5-3-18-16,1-1-28 16,2-5-24-16,3-19-42 15,-3-10-353-15</inkml:trace>
  <inkml:trace contextRef="#ctx0" brushRef="#br0" timeOffset="40903.76">18574 6853 658 0,'0'0'85'16,"0"0"-5"-16,0 0-3 15,0 0-39-15,0 0-24 16,0 0 63-16,70 32-31 15,-24-18-7-15,6-1 0 16,3-3-12-16,4 1-14 16,1-3-3-16,1-1-6 0,-1 2-4 15,-7-2 2 1,-11 1-2-16,-9 1 0 0,-9 1-2 16,-9-1 2-16,-6 2-3 15,-5 3 0-15,-4 3 0 16,0 2 3-16,0 2 22 15,-6 3-4-15,-7 4-4 16,-5 3-5-16,-3 4 2 16,-4 3-6-16,-5 1 9 15,-3 3 3-15,-4 0-2 16,-1 0-2-16,-3-1 14 16,3-7-6-16,3-5-5 15,3-7 11-15,7-6-6 16,10-8-10-16,5-3-6 15,5-5-5-15,5 0 0 16,0 0-6-16,0-5-31 16,0-12-64-16,13-11-111 0,11-9-383 15</inkml:trace>
  <inkml:trace contextRef="#ctx0" brushRef="#br0" timeOffset="41319.87">19375 6924 692 0,'0'0'163'0,"0"0"-150"15,0 0 85-15,0 0-21 16,-95 7-11-16,67 19-24 15,1 6-17-15,4 7-13 16,4 4 6-16,7 1-9 16,3-2 12-16,8-7-10 15,1-7-2-15,1-8-4 16,23-7-2-16,10-10 0 16,12-3 2-16,7-7-5 15,0-13-22-15,-4-7-15 16,-11-2 16-16,-14-5 21 0,-14-5 0 15,-10-4 6 1,0 1 0-16,-18 6 0 0,-7 7-6 16,-2 15 4-1,0 6-4-15,6 8-9 0,8 0-75 16,7 10-156-16,6 5-397 16</inkml:trace>
  <inkml:trace contextRef="#ctx0" brushRef="#br0" timeOffset="41853.43">19486 7045 779 0,'0'0'56'16,"0"0"6"-16,0 0 61 15,0 0-28-15,0 0-77 16,0 0 0-16,94-20 8 16,-41 9-15-16,5-4-9 15,3-5 4-15,2 0-5 16,6-3 3-16,8-2-4 16,7-1 0-16,6-3 0 15,-2 1 3-15,-10 0-3 0,-13 2 2 16,-9 6-2-1,-8 1-4-15,-9 8 4 0,-14 3-1 16,-7 5-5-16,-10 3 2 16,-5-2 2-16,-2 2 1 15,3 0-3-15,-1 0 4 16,5 0 2-16,1 0-2 16,6 0 0-16,1 0 1 15,4-1 0-15,0 1-1 16,-3 0 0-16,-1 0 0 15,-4 0 1-15,-7 0-1 16,-4 0 1-16,-1 0-1 16,0 0 5-16,0 0 3 15,0 0 4-15,0 0 10 0,0 0 4 16,0 0-15-16,0 0 0 16,0 0-4-16,0 0-6 15,0 0-1-15,0 0-13 16,-15-5-125-16</inkml:trace>
  <inkml:trace contextRef="#ctx0" brushRef="#br0" timeOffset="43241.87">22293 6257 279 0,'0'0'52'0,"0"0"-8"16,0 0 76-16,0 0 19 16,0 0 3-16,0 0-58 15,-6 0-28-15,6 1-12 16,0-1 10-16,0 0 5 15,0 0-3-15,15 0-40 16,16 0 3-16,24-12 12 16,21-5-6-16,18 1-2 15,12-2-8-15,5 2-10 16,3 2-1-16,10 0-2 16,13-2 1-16,17-3-2 15,21-1-1-15,17-6 0 16,11-1-3-16,1 2 3 15,-4 2 0-15,-23 3 7 0,-26 1-7 16,-27 2-4-16,-39 3 2 16,-25 3 2-16,-26 0 2 15,-21 6-1-15,-11-1 22 16,-2 2 53-16,0 0-12 16,0 1-22-16,0 0-23 15,0 2-19-15,0 1 0 16,0 0-16-16,0 0-61 15,0 0-87-15,-2-2-299 16</inkml:trace>
  <inkml:trace contextRef="#ctx0" brushRef="#br0" timeOffset="44388.06">23364 4596 644 0,'0'0'226'15,"0"0"-186"-15,0 0 45 16,0 0 9-16,0 0-28 16,0 0-24-16,-49 27-15 15,33 7 4-15,0 9-3 16,7 9-6-16,6 2 11 15,3 4-13-15,0-5-12 16,12-1 0-16,10-6-3 16,7-5-5-16,1-7 1 15,1-9-1-15,2-8 1 0,0-8-1 16,-1-7 0 0,0-2-8-16,-7-2-2 0,-8-14 1 15,-7-5 8-15,-10-5-1 16,0-2 2-16,-9 0-3 15,-12 1-11-15,-4 6 14 16,1 4 1-16,7 7 1 16,9 3-1-16,8 3-1 15,0-2-2-15,10-1-9 16,17-3 6-16,12 1-1 16,6 0 5-16,2 0-1 15,-6 1 1-15,-9 1 1 16,-11 3 0-16,-12 1 0 15,-6 2 2-15,-3-1 1 16,0 2 15-16,0 0 12 0,0 0 0 16,0 0-8-16,0 0-1 15,7 9-13-15,5 15 17 16,5 10 26-16,5 8-1 16,2 5-8-16,0 2-17 15,-4 1-9-15,-3-1-14 16,-1-4-2-16,-2-5 0 15,-2-2-111-15,-5-9-159 16,-7-11-702-16</inkml:trace>
  <inkml:trace contextRef="#ctx0" brushRef="#br0" timeOffset="45808.03">13897 7006 474 0,'0'0'0'16</inkml:trace>
  <inkml:trace contextRef="#ctx0" brushRef="#br0" timeOffset="46321.27">14320 7079 786 0,'0'0'85'16,"0"0"-57"-16,0 0 91 16,0 0-17-16,0 0-42 15,0 0-36-15,-15 14-18 16,22 22 35-16,6 8-7 0,-4 4-7 15,1 8 1-15,-3 3 8 16,-5 2-20-16,3-2-6 16,-4-3-6-16,-1-8-4 15,0-9-2-15,0-9-19 16,0-11-42-16,11-13-51 16,6-6-102-16,1-9-312 15</inkml:trace>
  <inkml:trace contextRef="#ctx0" brushRef="#br0" timeOffset="46787.61">14276 7020 664 0,'0'0'190'0,"0"0"-151"0,0 0 44 15,0 0-39-15,0 0-6 16,82-48-10-16,-27 48-17 15,1 0-11-15,-6 9 3 16,-9 10-6-16,-12 4 2 16,-13 4-5-16,-10 2-6 15,-6 4-14-15,-7 1-11 16,-22 5 14-16,-3-3-8 16,-4 0 17-16,4-4 5 0,7-6 5 15,11-5 2 1,9-5 1-16,5-8-2 0,0-2-9 15,8-3-1-15,12 2 13 16,7-2 13-16,1 3 7 16,1 5-6-16,-4 2-1 15,-4 4 5-15,-6 3 21 16,-6 3 5-16,-4 5 3 16,-5 4-12-16,0 0-20 15,0-1 0-15,-17 2 1 16,-9-5 11-16,-5-1-8 15,-12-3 4-15,-14-6-5 16,-17-3-6-16,-12-6-12 16,-12-8-4-16,4-1-43 15,12-13-132-15,9-19-391 0</inkml:trace>
  <inkml:trace contextRef="#ctx0" brushRef="#br0" timeOffset="47870.4">20552 10092 931 0,'0'0'39'0,"0"0"11"16,0 0 66-16,-28 74-50 0,28-35-18 15,14 5-10-15,15 12-9 16,8 13 5-16,4 12-5 15,-1 12-5-15,-5 13-4 16,-10 7 6-16,-9 5-8 16,-10 2-10-16,-3-10 14 15,-2-7-9-15,3-10-6 16,1-12-7-16,3-15 2 16,-5-13-1-16,-2-14-1 15,-1-17-7-15,0-12-28 16,0-10-43-16,0-2-14 15,-7-21-64-15,-5-11-286 16</inkml:trace>
  <inkml:trace contextRef="#ctx0" brushRef="#br0" timeOffset="50853.95">20677 10398 299 0,'0'0'77'16,"0"0"10"-16,0 0 55 16,0 0 35-16,0 0-53 15,0 0-38-15,0 5-8 16,0-7-23-16,0-10-12 15,0-1-25-15,0-3 15 16,0-4-1-16,-9-2-5 0,-7-8-11 16,-4-5-4-16,-2-6 1 15,0-5 0-15,5 3-12 16,7 4-1-16,6 5 0 16,4 5 0-16,0 7 0 15,0 3 4-15,0 1-2 16,0 3 4-16,0-1 0 15,0 0-5-15,-2 1 8 16,-4-4-7-16,0-1-1 16,0 1 1-16,0 2-2 15,3 3 0-15,0 3 1 16,3 5-1-16,0 1 0 0,0 2 2 16,0 0-1-1,0 0 0-15,0-3 0 16,0 1 3-16,-1-2-4 0,1-2 0 15,-2-1 3-15,1-4-1 16,-1 3-1-16,1 2 0 16,1 1 0-16,0 3 6 15,0 0 7-15,0 1-2 16,-2-1-3-16,1-1 1 16,-1 0-4-16,1-4-3 15,1 1-1-15,-2-5 2 16,1 1-2-16,-1-1 0 15,1 6-1-15,-2 4 2 0,2 3-3 16,1-1 5 0,0 2-3-16,0 0 2 0,0 0-1 15,0-2-1-15,0 2 0 16,0-3 1-16,0 0-3 16,0-3 0-16,0-1 0 15,0-2 1-15,0 3 0 16,0-2-1-16,0 1 1 15,0 2 0-15,0-2 0 16,0-3-1-16,0 0-1 16,0-4 1-16,0-5 0 15,0-4 1-15,0-2-1 16,-2-3 0-16,1 8 1 16,-1 7-1-16,2 7 2 15,0 3 0-15,0 2-3 16,0-3 1-16,0 4 0 15,0 0-1-15,0-3-1 0,0 1 1 16,0-2 0-16,0-4-2 16,5 2 0-16,6-3 2 15,0 2 0-15,5 0 1 16,-1-1-4-16,1 0 4 16,3 2 0-16,1 0-1 15,6 0 1-15,0-1-2 16,4 2 2-16,-2-4 0 15,-2 5-2-15,-5 0 0 16,-3 1 2-16,-5 3-2 0,-1 0 2 16,-1 0-2-16,2 0 1 15,6 0 0-15,5 0 0 16,9 0 1-16,10-1 0 16,13-5 0-16,6-3 0 15,2-1-1-15,-4 3 0 16,-9 3 1-16,-14 1-2 15,-13 3 0-15,-11 0 0 16,-2 0 0-16,-7 0-1 16,4 0 0-16,2 0 3 15,8 0 2-15,9 0-1 16,9 0 2-16,6-5-3 16,2-1 0-16,-5 2 1 15,-8 3-1-15,-10 1-2 0,-12 0 2 16,-4 0-3-16,-5 0 3 15,1 0-2 1,1 0 1-16,3 0-1 0,6 0 2 16,10 0 2-16,5 0 1 15,9-2-2-15,4 0-1 16,3 2 0-16,-1 0 1 16,0 0-3-16,-9 0 2 15,-2 0 0-15,-6 5-4 16,-5 0 3-16,-4 0-4 15,5 0 4-15,-2 1 1 0,7-1-1 16,6 1 0 0,7 1 0-16,8 0 1 0,4-1 0 15,1 2-1-15,1 3 1 16,-4-2-2-16,-6 4 1 16,-5 1-1-16,2 1 2 15,1 1-1-15,4 1 2 16,5-1-1-16,-1 1 0 15,1 0 0-15,-2 5 0 16,-2-2 0-16,-1 0 0 16,-3 2 0-16,-2-2 1 15,0 2 0-15,2 0-1 16,-2 0-1-16,3 4 1 16,1 1 0-16,-4 2-1 15,-1 2 1-15,-9 2-2 0,-5 2-4 16,-6 2 5-16,-4 2 0 15,-5-1 1-15,1 0 0 16,0 1 2-16,1-5 2 16,1 2-3-16,-2-2 4 15,0 5-2-15,-4 0 0 16,-1 2 2-16,-5 1-3 16,0 0 5-16,0 0-3 15,-18 6-1-15,-1 3-1 16,-4-3-1-16,-2-4 7 15,1-3-8-15,3-7 0 16,-3-3 7-16,2-1 2 0,0-2 1 16,-2-1 1-1,-2-1 2-15,-1 2-2 0,1-2 5 16,-1 2-5-16,-3-4-1 16,0-1-7-16,-4-1 1 15,0-1-2-15,-4-1 2 16,1-3 0-16,4 0 1 15,2-3 3-15,3-1-5 16,5-4 3-16,2 1-4 16,2 0 1-16,1-3-2 15,-1 3-1-15,-5-1 0 16,-1 1 1-16,-3 0-1 16,-2-2 2-16,-3 0-2 0,-2 2 0 15,1-3 3-15,0 0-3 16,4 2 0-16,3-1 1 15,-3 1-1-15,-1 4 0 16,-7-1 1-16,2 2-2 16,2-1 3-16,-1 1-2 15,-1-3 0-15,1 2 0 16,4-3 0-16,3 0 1 16,4 0-1-16,0-2-1 15,-6 6 1-15,0-3 0 16,-3 4 0-16,-1 2-1 15,3-3-1-15,3-2 1 0,2-2 1 16,4 0 0 0,4-4 0-16,4-2 0 0,1 3-1 15,3-1 1-15,-3 0 0 16,-4 6 0-16,-4 1 0 16,-3 1 0-16,-5 3-1 15,1-3 2-15,1-1-2 16,1 0 3-16,0-5-3 15,4 2 2-15,4-3-1 16,0-2 0-16,3 5 0 16,-4-1 0-16,-2 0 0 15,0 4 0-15,-1-4 0 16,-2 4 1-16,-1-2-1 16,0-1 1-16,-3-3-1 15,4 0 1-15,1-3-2 0,-1-1 1 16,-3 5-1-16,-1-1-1 15,-5 4-3-15,-3 0 5 16,-1 0-1-16,-4-2-2 16,1 3 3-16,4-5 0 15,0-2-2-15,5-2 1 16,3-3-3-16,2 0 2 16,7 0-16-16,-7 0-26 15,0 0-12-15,0 0-38 16,6 0-70-16,3 0-131 15</inkml:trace>
  <inkml:trace contextRef="#ctx0" brushRef="#br0" timeOffset="52253.82">20541 10034 53 0,'0'0'120'16,"0"0"1"-16,0 0-11 16,0 0-7-16,0 0 32 15,0 0 6-15,0 0-48 16,0-3-18-16,0 3-13 16,0 0-11-16,0 0-27 15,0 0 0-15,0 0-4 16,0 0-5-16,0 0 4 15,-1 0 16-15,-18 0-4 0,-13 7-18 16,-15 6 0 0,-17 1-5-16,-17 3-3 0,-22 0-4 15,-18-1 1-15,-8-1 1 16,-3-1-1-16,7-1 2 16,5-2 24-16,7 2-7 15,8-1-10-15,12-3-8 16,17-1 6-16,18-3 32 15,7-2-31-15,9 0-2 16,5-2 7-16,1 1-3 16,5 1-5-16,0 1-1 15,-2-2-3-15,3 0-2 16,9-1 0-16,6-1 2 16,12 0 3-16,3 0-2 15,0 0-4-15,0 0-5 16,11 0-8-16,15-4-15 0,13-6-47 15,0 0-102-15,-11-1-432 16</inkml:trace>
  <inkml:trace contextRef="#ctx0" brushRef="#br0" timeOffset="55792.06">16501 6070 440 0,'0'0'57'0,"0"0"49"15,0 0 45-15,0 0-46 16,0 0-30-16,0 0-29 16,-7-8-15-16,7 8-17 15,0 0-7-15,0 0 3 16,0 3 3-16,0 8 52 15,0 6-15-15,0 1-22 16,1 4 0-16,1 4 5 16,0 3-9-16,1 3-5 15,0 3-3-15,0 1-5 16,2 0 0-16,-1 3 4 0,2-1-2 16,2 3-2-16,-4 0 1 15,2-2-4-15,0-3-3 16,0-5 4-1,-1-2-2-15,2-9-3 0,-3-4 4 16,-2-5-2-16,1-3 2 16,-1-5-1-16,-2 0-5 15,1 1 0-15,1 0 0 16,-1 1-1-16,1 3 1 16,1 0 1-16,-2-1-2 15,3 3 0-15,-2-3 0 16,-1 0-1-16,1 0 1 15,-1-2 1-15,-1 0-2 16,2-1 0-16,-2 0-1 0,0 0 1 16,0-1 0-16,0 2 1 15,0-1-1-15,0 3 0 16,0 5 1-16,0 1-1 16,0 7 0-16,0 1-1 15,0 3 1-15,0 0 0 16,3-1 0-16,-2 0 1 15,2 1-1-15,0-1 0 16,2 8 1-16,-2 0-2 16,3 5 1-16,-3 1 0 15,0-3 0-15,0 0 4 16,0-4-6-16,-2-6 4 16,2-6-3-16,-3-5 1 15,2-6 0-15,-1-4 1 0,-1-3 0 16,0 0 3-16,0 0 5 15,0 0 13-15,0 0 13 16,0 0 1-16,0-6-16 16,0-4-20-16,0 1 0 15,-3 1-4-15,2-1 3 16,-1 1 1-16,2 1-3 16,-1-1 0-16,1-2 0 15,0 0-1-15,0-2 0 16,0-1-1-16,0 1 0 15,4-1 1-15,5-1-4 16,3 4 5-16,2-2-7 16,0 3 4-16,1 4-2 15,2 2-4-15,-5 2 6 0,4 1-1 16,-1 0-4-16,1 9 5 16,1 8-2-16,-2 3 3 15,0 2 1-15,-4 4-2 16,-3 6 2-16,-5 1 0 15,-3 6-3-15,0 2 2 16,-2 0 0-16,-12 4-2 16,-3-2 6-16,-5-1-10 15,-2-2 9-15,-4-4 1 16,2-4-1-16,1-5 1 16,3-7-3-16,6-5 3 0,5-8 1 15,6-2 0-15,4-4 0 16,1-1 2-16,0 0-1 15,0 0-1-15,0 0 0 16,0 0-4-16,0 1-2 16,0 6-3-16,4 4 7 15,9 6 2-15,-1 3-1 16,4 7 1-16,1 4 1 16,3 6 0-16,-1 5-1 15,-1 3 1-15,-3 0-1 16,0 4 0-16,-5 2 0 15,-2 7 0-15,2 3 1 16,-2 0 2-16,1-2-3 16,5 1 0-16,0 0 5 0,4 0-4 15,-3 1 0-15,3 0-1 16,-3-3 0-16,-1-4 2 16,-1-4 0-16,-2-4-1 15,1-2-1-15,-3-2 4 16,2-6-1-16,-2 0 0 15,0-3 1-15,2-2-3 16,0-2 6-16,0-1-7 16,0-1 0-16,-2-2 0 15,-1-1 0-15,-1 3 0 16,-1 1 0-16,2-1 0 16,-1 2 3-16,2-2-2 0,-2 0-1 15,4-1 0-15,-2-1 1 16,4 1-1-16,-1-1-1 15,3 3 1-15,-3 2 0 16,1 3 1-16,-2-1-2 16,-2-1 1-16,-3 1 0 15,3-3 0-15,-2-1 2 16,1-3-1-16,0-3-2 16,2 2 1-16,-1 0 0 15,-2 3-1-15,2-1 2 16,-3 4 0-16,-2-1-1 15,-1 0 0-15,-3 1 0 16,0-2 3-16,0-1-3 0,0-4 0 16,0-6-2-1,0-2 2-15,3-1 0 0,1-1 2 16,3 3-2-16,-3-2 0 16,1-1 1-16,-1-4-1 15,1-3 0-15,-2-3 0 16,-3-2 0-16,0-1 0 15,0 0 4-15,0 0-1 16,0 0 3-16,0 0-4 16,0 0 0-16,0 0 0 15,0 0 4-15,0 0 2 16,1 0-1-16,1-1-3 0,5-5-4 16,4-1-2-1,5-1-1-15,8-2 3 16,7-1-1-16,8 0-1 0,6 0 2 15,5 1 0-15,7 1 1 16,-1 0 2-16,0 1-3 16,-2 4 0-16,-7-2 0 15,-8 3 0-15,-8-1 1 16,-8 4-2-16,-8-3 1 16,-8 3 0-16,-1 0 2 15,-6 0-2-15,0 0 6 16,0 0 8-16,0 0 6 15,0-2-5-15,0 1-8 16,0-2-7-16,-4 0-12 0,1 3-22 16,3-5-24-1,0-1-42-15,0-3-77 0,0-8-399 16</inkml:trace>
  <inkml:trace contextRef="#ctx0" brushRef="#br0" timeOffset="56187.76">18025 9639 841 0,'0'0'70'0,"0"0"21"16,0 0 28-16,0 0-44 16,-13 90-25-16,13-50-15 15,6 8 4-15,1 1 1 16,-1 2-4-16,0 2-3 16,-1 3-14-16,-1 4 0 15,4 1 6-15,-2 2-16 16,-2-5-4-16,1 0 2 15,-5-4-4-15,0-6 0 16,0-12-3-16,0-14 0 16,0-11-16-16,0-8-31 15,0-3-23-15,0-8-31 0,0-25-54 16,4-13-305-16</inkml:trace>
  <inkml:trace contextRef="#ctx0" brushRef="#br0" timeOffset="56837.57">17994 9656 936 0,'0'0'94'16,"0"0"-87"-16,0 0 39 15,0 0 2-15,0 0 17 16,0 0-34-16,79 84-14 16,-33-62-3-16,2 1 2 15,3 0 0-15,-2-1-2 16,-4-1-6-16,-2 0-7 16,3-3 1-16,6 0 0 15,7 1-2-15,2-2 3 16,-8 1-1-16,-9 1-1 15,-10-1-1-15,-9 2-1 0,-7-2 0 16,-7-1 1 0,-8-3 0-16,-3-3 1 0,0-4-1 15,0-4 1-15,0 0 1 16,0-2-1 0,0 2 0-16,0 0 0 0,0 1-1 15,-3 3-1-15,-3 1 1 16,-4 3 4-16,-1-3-3 15,-3 2 3-15,-2-3 6 16,-2 3-3-16,-1 2-5 16,-5 2-1-16,-7 6 4 15,-5 6 6-15,-9 6-2 0,-1 2-4 16,-3 7 3 0,1 5 4-16,-1-2 4 0,1-1 0 15,3 3 0-15,2-7-6 16,1 1 1-16,3 2-7 15,2-4 6-15,1-1-6 16,5-1-1-16,4-5 12 16,3-6-2-16,8-8-9 15,8-8-4-15,5-6-1 16,3-3-20-16,0 0-36 16,0-6-38-16,19-14-84 15,10-8-330-15</inkml:trace>
  <inkml:trace contextRef="#ctx0" brushRef="#br0" timeOffset="57424.01">18816 10003 540 0,'0'0'129'0,"0"0"-62"0,0 0 82 16,0 0-55-16,-82 30-7 15,67-15-31-15,3 6-16 16,5 3-16-16,2 5 1 15,0 5 1-15,1 3-1 16,-2 2-2-16,0 0-2 16,-1 1 3-16,2 1-6 15,1-7-6-15,4-2-8 16,0-8-4-16,6-7 0 16,13-9 0-16,8-8 0 15,6 0-1-15,4-20-8 16,0-5-11-16,1-6-2 15,-5 0-2-15,-5-1 2 16,-9 1 8-16,-8-1 6 16,-11-4 7-16,0 0-1 15,-2 0 2-15,-8 4 1 16,-5 5-1-16,1 6 0 0,-2 6 7 16,-2 4 2-16,-1 3 7 15,-1 5-1-15,1 3 1 16,0 0 0-16,-2 0-2 15,0 10-7-15,-3 7-3 16,-1 3-4-16,-4 8 0 16,-2 6-6-16,-2 3-30 15,0-2-102-15,2-8-521 16</inkml:trace>
  <inkml:trace contextRef="#ctx0" brushRef="#br0" timeOffset="59671.45">16133 7427 581 0,'0'0'334'0,"0"0"-302"15,0 0-1-15,0 0-15 16,0 0 6-16,0 0 54 15,16 76-26-15,-2-30-18 16,2 12-7-16,1 9 9 0,2 11-7 16,0 3-7-16,1 5-4 15,2 7-1-15,0 6-9 16,0-2-1-16,1 2-2 16,2 0 3-16,-1-6-2 15,0 1 0-15,0 1 4 16,-5-5-8-16,2-1 2 15,-2-2-1-15,-1-1-1 16,3 2 2-16,-1 4-2 16,-1-1 4-16,2 1-4 15,-2-1 1-15,-1-4 0 16,1 0-1-16,-2-2 0 0,1-2 2 16,-3 0-2-16,0-3 1 15,-3-2-1-15,-1 2 0 16,-2-1 0-16,-1 1 1 15,-2 2-1-15,3 0 0 16,-2-1 0-16,1-5 0 16,1-3 0-16,3 0 1 15,0-1-1-15,2-1 0 16,0-2 0-16,1-4-1 16,-3-3 3-16,0-2-2 15,0-2 0-15,0-1 0 16,1-3-1-16,-1 0 1 15,2-3 0-15,0 3 0 16,-2 4-2-16,2-3 2 16,-2 1 0-16,-1-8-3 0,0-4 2 15,-2-7 0-15,-1-5 1 16,2 0-2-16,-4-1-1 16,0-1 3-16,-2 3 0 15,-1-1 0-15,-1 1 0 16,0-5 0-16,0-2 0 15,-2-4 0-15,3-7-1 16,-1 0-1-16,2-4-6 16,-1 3 1-16,0 1 7 15,0 4 0-15,0-1 0 16,-3-2 0-16,0-3 1 16,0-6 0-16,0-5-1 0,3-2 1 15,7 0 0-15,6-14-1 16,7-6 0-16,9-4-4 15,5 1 1-15,6 0 0 16,7 1 2-16,3 0-3 16,5 3 3-16,3-2 2 15,2-1-2-15,1 2 1 16,2-6-2-16,4-1-5 16,-2-2-6-16,4 2 11 15,4 0 2-15,2 1 0 16,7 0 1-16,0 3 2 15,-2-3-3-15,0-4 2 16,-2 4-2-16,0-4-1 0,-5 2 1 16,-2 3-1-16,-5 0 1 15,0 0 1-15,-2 0-1 16,0 0 0-16,-1 2 0 16,-4 0 0-16,-4 6 0 15,-2-2 0-15,-5 3 0 16,2 1 1-16,1-1-1 15,1 4 2-15,-4-1-1 16,-2 2-1-16,-3 2-2 16,-1-4 2-16,0-2-1 15,1 1 0-15,0-1 1 16,2 1 0-16,-2 0-1 16,-3 4 1-16,-2 2 0 0,-3 1 2 15,-5 0-1-15,-5 5 8 16,-3-2 3-16,0-2 1 15,2 1-3-15,3-4-4 16,2-1-4-16,3 1-1 16,-1 0 0-16,2 2 0 15,-1 2 0-15,0 1-1 16,-1 1 1-16,-4 0 0 16,-3 0 1-16,-2 0-1 15,-4-2 1-15,2 1-2 16,-1 0 0-16,-6 0 1 15,1-1-1-15,-7 2 0 16,-1 1 0-16,-3 0 3 16,0 2 0-16,2-1 9 0,0 0 0 15,4-1-6-15,0-1-1 16,5 0-3-16,-4 1 0 16,0-1-2-16,-4 1 0 15,-6 2 0-15,1 0 0 16,-4 0 1-16,0 0 2 15,0-1-1-15,0 1 8 16,0 0 0-16,0 0-8 16,0-3-2-16,0-2-31 15,-16-6-108-15,-12-11-611 16</inkml:trace>
  <inkml:trace contextRef="#ctx0" brushRef="#br0" timeOffset="60855.36">23479 10123 777 0,'0'0'211'16,"0"0"-196"-16,0 0 20 15,0 0 21-15,0 0 3 16,0 0-28-16,122-59-9 0,-27 38-1 16,24-5-5-16,27-1-8 15,19 1 4-15,17-2-7 16,4 3-4-16,7 0-1 16,4 0 7-16,-3-1 0 15,-2-1 3-15,-6 2-10 16,-11-1 7-16,-13 1-7 15,-14 0-1-15,-21 0 1 16,-19 2 0-16,-19 0 0 16,-22 5 0-16,-16 2 3 15,-20 7 0-15,-13 3-2 16,-12 2 10-16,-6 2 17 0,0 2 2 16,0 0-12-1,0-3-18-15,-6 3-9 0,-12-4-32 16,-9-2-93-16,-9-3-217 15</inkml:trace>
  <inkml:trace contextRef="#ctx0" brushRef="#br0" timeOffset="61739.3">24025 10599 642 0,'0'0'105'0,"0"0"17"16,0 0-5-16,0 0-4 16,0 0-40-16,0 0-33 15,-2 0-7-15,2 16 10 16,0 8 3-16,0 6-16 0,2 8-5 16,6 6-2-16,0 5-5 15,1 6-9-15,-3 1 2 16,0-3-6-16,-3-6 1 15,-2-14-1-15,1-9-4 16,1-11-1-16,3-7 3 16,7-6-1-16,11 0 5 15,13 0 5-15,8-11 6 16,9-4-2-16,2 1 0 16,2 0-3-16,2-1-4 15,-3 2-7-15,0-3-2 16,-1-6-16-16,3-6-77 15,-4-12-156-15</inkml:trace>
  <inkml:trace contextRef="#ctx0" brushRef="#br0" timeOffset="64372.77">25474 1976 41 0,'0'0'1007'15,"0"0"-965"-15,0 0-35 16,0 0 73-16,0 0-20 16,0 0-33-16,0 0-25 0,-25 22 0 15,22 14 13-15,-12 7-6 16,-12 3-3-16,-13 8 4 16,-15-1-4-16,-4-2 0 15,1-5-5-15,11-10 1 16,16-15 0-16,14-9-2 15,11-8 1-15,6-4 1 16,0 0 10-16,0 0 3 16,6 0-10-16,19 3 0 15,6 3 14-15,7 2 0 16,-1 1-16-16,1 2 0 16,-1-1-1-16,0-1-2 15,2-3 0-15,3-4-15 0,1-2-67 16,-3 0-69-1,-4-2-130-15,-11-8-306 0</inkml:trace>
  <inkml:trace contextRef="#ctx0" brushRef="#br0" timeOffset="64655.98">25261 2383 813 0,'0'0'142'0,"0"0"-93"15,0 0 87-15,0 0-44 16,0 0-46-16,122-42-11 0,-20 18 10 16,21-2-19-1,13-4-11-15,1-1-9 0,-11 3-5 16,-25 5-2 0,-23-1-4-16,-24 7 5 0,-20 7 0 15,-18 1 1-15,-10 6 4 16,-6 2 6-16,0 1 54 15,0 0-13-15,-6 0-35 16,-9 0-17-16,-4 3-34 16,-8 2-79-16,-6-5-198 15</inkml:trace>
  <inkml:trace contextRef="#ctx0" brushRef="#br0" timeOffset="75623.41">28356 964 667 0,'0'0'59'15,"0"0"19"-15,0 0 33 16,0 0-12-16,0 0-1 0,0 0-36 16,0 0-24-16,0 0-14 15,0-8 0-15,0 8 1 16,0 0-7-16,0 0-3 15,-1 0-10-15,1 0-2 16,0 0-3-16,0 0 1 16,-3 3-1-16,-3 11 0 15,-5 11 7-15,1 4 11 16,-2 9-11-16,-1 7 5 16,0 5 1-16,-1 3-2 15,-1 5 0-15,0 1-3 16,1-4-2-16,5-1-1 0,1-1-3 15,6-8 2-15,2-8 1 16,0-5 1-16,0-14-4 16,9-4-1-16,-2-7-1 15,2-1 4-15,0-3 1 16,2-1 4-16,-1-2 1 16,6 0 0-16,3 0 4 15,6 0-1-15,8 0 2 16,4 0-11-16,6-2 1 15,1-6 1-15,0 1-6 16,-5 2 2-16,-6-2-1 16,-11 7-1-16,-10-1 0 15,-7 1-1-15,-4 0 1 0,-1 0 0 16,0 0 2-16,0 0-1 16,0 0-1-16,0-2-2 15,0 2-14 1,0 0-38-16,6-4-47 0,6-3-67 15,6-5-441-15</inkml:trace>
  <inkml:trace contextRef="#ctx0" brushRef="#br0" timeOffset="75905.03">28948 1332 856 0,'0'0'165'0,"0"0"-141"16,0 0 80-16,0 0-24 15,0 0-20-15,0 0-15 16,-15-10-24-16,48 11-1 16,18 6 31-16,11-1-18 15,6-5-13-15,-4-1-17 16,-7 0-1-16,-7 0-1 15,-5 0-1-15,-4-2-28 16,-6-6-40-16,-8 0-70 16,-12-3-121-16,-15-3-279 15</inkml:trace>
  <inkml:trace contextRef="#ctx0" brushRef="#br0" timeOffset="76138.7">29156 1062 846 0,'0'0'81'0,"0"0"30"16,0 0-23-16,0 0-39 15,0 0 41-15,-14 84-20 16,14-38-20-16,12 8 5 16,3 5-26-16,-1 3-16 0,-4 2-10 15,-4 3-2 1,-5-5-1-16,1-2-22 0,2-9-54 15,9-9-74-15,12-14-158 16,8-16-531-16</inkml:trace>
  <inkml:trace contextRef="#ctx0" brushRef="#br0" timeOffset="76906.48">29952 995 809 0,'0'0'132'0,"0"0"-122"0,0 0 35 16,0 0 27-16,0 0 31 15,0 0-40-15,-80 69-32 16,66-41-18-16,-4 1-1 16,1 5 1-16,1 0-1 15,4-2 0-15,-1-4 0 16,6-5-2-16,0-2 5 16,2-4 1-16,2 3-2 15,1 2 0-15,1 2 0 0,1 5-4 16,0 0-3-1,10 2 1-15,11 5-4 0,6-5-3 16,7-4 0-16,1-5 2 16,0-7-3-16,-1-7-2 15,-1-2 1-15,0-6-2 16,-5 0-1-16,-4 0-5 16,-6-9 4-16,-3-13 0 15,-7-4 4-15,-4-9-6 16,-4-2-5-16,0 2 5 15,-15 3-1-15,-7 13-6 16,0 5 4-16,5 6 8 16,5 4 2-16,6 2 2 15,3 1-2-15,3 1 0 16,0 0-1-16,0 0 1 16,0 0-2-16,0 0-5 15,0 0-3-15,9 0 5 0,10 0 5 16,7 0 5-16,2 0-3 15,0 0 0-15,-2 0-1 16,-2 0 0-16,-2 0 3 16,-5 1-1-16,-4 1-3 15,-5-2 7-15,-4 1 2 16,-2 3 2-16,-1 7-2 16,2 6-1-16,1 9 9 0,-1 8 3 15,-1 8 0-15,1 2-5 16,-2-3-6-16,4-3-8 15,2-2-2-15,5-3-4 16,3 0-61-16,6-7-53 16,3-4-99-16,-2-11-356 15</inkml:trace>
  <inkml:trace contextRef="#ctx0" brushRef="#br0" timeOffset="77523.02">28014 746 420 0,'0'0'151'16,"0"0"-140"-16,105-10 148 16,-15-4-15-16,27-1-69 15,29-3-19-15,22 1-11 16,11 4-20-16,1 0-15 15,-9 2-9-15,-8 2 2 16,-6-2-1-16,-1-1 0 16,-2 3-2-16,-14 0-3 15,-14 4 2-15,-25 2 1 16,-29 2 0-16,-26 1 0 16,-22 0 0-16,-14 0 3 0,-7 0 0 15,-3-2 17-15,0 2 20 16,0-1 2-16,0 1-3 15,0 0-12-15,0-1-27 16,-8-3-5-16,-17-1-124 16,-19-6-426-16</inkml:trace>
  <inkml:trace contextRef="#ctx0" brushRef="#br0" timeOffset="83040">30966 410 12 0,'0'0'816'16,"0"0"-797"-16,0 0-13 15,0 0-4-15,0 0 48 16,0 0 27-16,0 0-11 16,-9-8-42-16,9 7-19 15,5-2-5-15,13 0 4 16,10-1-2-16,14-1 11 16,7 0-5-16,3 2 0 15,-3 3-7-15,-8 0-1 16,-10 20 1-16,-4 5-6 0,-5 5 2 15,-7 5 3-15,-1 3 0 16,-7-1 0-16,-2 2 6 16,-1 2-1-16,1-1 7 15,0 4-9-15,1 0-3 16,-3 2 3-16,-1 7 7 16,-2 3 3-16,0 3 4 15,0 4 1-15,-3 1-9 16,-6-2-2-16,-1 3-5 15,2-2 1-15,1 2-2 16,0-1-1-16,3 2 1 16,1 1 0-16,2-5 5 15,-1 0-1-15,1-1-1 0,-1-1 4 16,1 2-2-16,-1-5 6 16,2 2-8-16,0-3-3 15,0 2 1-15,0 1-2 16,2 2 1-16,1-2-1 15,0-3 0-15,-2-3 2 16,-1-4-2-16,0-6 0 16,0-7 0-16,0-6 0 15,0-8 0-15,0-4 0 16,0-6 2-16,2-1-2 16,-2 0-2-16,0-3 2 0,0-2 0 15,0 0-1 1,0-3-1-16,0 1 2 0,-12 1 0 15,-13-3 0-15,-13 1 0 16,-9-1-1-16,-12 3 1 16,-8 1-1-16,-8 0-1 15,-6 4 2-15,-10-1 1 16,-5 5 1-16,-13 2-2 16,-14 4 0-16,-12 3-2 15,-10-3-23-15,-2 4 25 16,2 1 14-16,3-1-14 15,-4-2 3-15,-3-1-3 16,1-9 0-16,-1 0-1 16,3-7-3-16,-2 0-2 15,-10 1 6-15,-3-1-1 16,-3 4 1-16,3 0 0 16,19 3 0-16,14-3-1 0,24 0 3 15,20-3 1-15,16-1-3 16,12-5 5-16,16 0-3 15,10 0 2-15,6 0-4 16,5 0 3-16,4 3-3 16,-1-3-1-16,4 1 1 15,3-1 2-15,0 0-2 16,3 0 5-16,0-10-1 16,-2-10-1-16,-2-8 3 15,1-10-1-15,-2-8-1 16,-5-10-1-16,-2-16-1 15,-7-13-2-15,-3-14-2 0,-4-9 2 16,1-7-2-16,1-3 1 16,3 1-6-16,5-1 3 15,8 2 4-15,4 9-3 16,6 12 3-16,4 1 0 16,0 3 0-16,0 2 0 15,0 1 0-15,4 8 0 16,0 8 0-16,-4 3-1 15,0 2 1-15,0 8 0 16,0 12-1-16,-5 8 1 16,0 8 0-16,1 11 1 0,2 1-1 15,2 4 1 1,0 4-1-16,0 0 0 0,0 0 0 16,0 1-2-16,0 2 1 15,0-1 0-15,0 2-2 16,8-1 1-16,-1 2-1 15,-1-2 1-15,1-1 2 16,-1-1 0-16,1-1 1 16,-2 0 1-16,0-4-1 15,-2 1 0-15,-2 1-1 16,1 3 2-16,-1 2-2 16,1 0 1-16,-1-1-1 15,1 3 0-15,1-1 0 16,1-1-1-16,3 3 0 0,0 1-1 15,2 0 1-15,1 3-2 16,5-3 1-16,7-1 1 16,6 2 1-16,10-5 0 15,5 2 0-15,14-6 0 16,12 0 1-16,14 3-1 16,13 2 0-16,12 0 2 15,18 5-1-15,17-3-1 16,13 2 2-16,23-4-2 15,11-4-2-15,16-1 1 16,16-8 0-16,20-2-1 16,25-11-47-16,21-12-57 15,8-5-212-15</inkml:trace>
  <inkml:trace contextRef="#ctx0" brushRef="#br0" timeOffset="94120.5">28374 1895 69 0,'0'0'54'16,"0"0"-11"-16,0 0 32 15,0 0 11-15,0 0-4 16,0 0-17-16,0 0-55 0,-19-6-10 15,28 3-83-15,10-2-54 16</inkml:trace>
  <inkml:trace contextRef="#ctx0" brushRef="#br0" timeOffset="109696.26">24709 5932 261 0,'0'0'96'16,"0"0"-77"-16,0 0 25 15,0 0 7-15,0 0 23 16,0 0 15-16,0 0-2 16,3 15-8-16,15-15 3 15,3-1-12-15,3-4-21 16,1 0-16-16,5 0-4 0,4 2 1 15,7-3-5-15,6 1-8 16,4-1-7-16,0-5-4 16,4 2-5-16,2-4 1 15,-1-1-1-15,4 0 1 16,1 2-1-16,8-1 5 16,11-1-5-16,13-1 25 15,10 1-6-15,5-3-14 16,3 1-6-16,-1-4 2 15,-7 1-4-15,-3 1 4 16,-14 0-4-16,-17 5 2 16,-14 1 0-16,-17 6 3 0,-12 2-3 15,-9-1 1 1,-4 3 3-16,-4 2 5 16,-4-3 6-16,-2 3 2 0,-3 0-3 15,0 0 1-15,0 0-4 16,0 0-5-1,0 0-3-15,0 0 1 0,0 0 2 16,0 0-1-16,0 0-1 16,0 0 1-16,0 0-1 15,0 0 1-15,0 0-2 16,2 0 0-16,-2 0 2 16,0 0 3-16,0 0-1 15,0 0 1-15,0 0 1 16,0 0-4-16,0 0 1 15,0 0-3-15,0 0 1 16,0 0-2-16,0 0-2 0,0 0 0 16,0 0-2-16,0 0 1 15,0 0-4-15,0 0-13 16,0 0-26-16,0 0-45 16,0 3-33-16,0-3-358 15</inkml:trace>
  <inkml:trace contextRef="#ctx0" brushRef="#br0" timeOffset="111775">26238 9670 64 0,'0'0'120'16,"0"0"-23"-16,0 0-4 0,0 0 1 16,0 0-10-16,0 0 24 15,0 0-1-15,13-9-22 16,-1 2-25-16,9 1-9 16,8-5-9-16,6 0 4 15,13 0-17-15,8-2-20 16,13-1 6-16,9 0 2 15,7 1-11-15,3-1-1 16,3 0-4-16,-3-1 3 16,-2 3-4-16,-6 0-1 0,0 0 0 15,3 2 1 1,1 3 33-16,1 0-3 16,-10 2-23-16,-17 0-1 0,-16 2 11 15,-16 2 1-15,-10 1-3 16,-8 0 2-16,-5 0 3 15,-3 0-5-15,0-2-11 16,0-2-4-16,0-6-28 16,-17-4-150-16,-16-12-846 15</inkml:trace>
  <inkml:trace contextRef="#ctx0" brushRef="#br0" timeOffset="113329.08">23691 6148 204 0,'0'0'269'0,"0"0"-177"15,0 0 64-15,0 0-23 0,0 0-40 16,0 0-15-1,-9-27-10-15,9 27-30 0,0 0-16 16,0 0-9 0,0 0-5-16,0 11 20 0,0 5 15 15,0 2-8-15,1 7-10 16,4 8 2-16,2 6-3 16,0 11 2-16,1 4-6 15,1 4 1-15,1 3 1 16,1 2-5-16,-1-3-6 15,5 2-3-15,0 0 6 16,4-4-1-16,-1 0-6 16,0-1-1-16,0 4-1 15,-3 0-1-15,0 0 1 16,-5-1 2-16,1-7-3 0,-1-2 4 16,-4-5-6-16,2-2 1 15,-2-4-1-15,1-1-1 16,-4-4-1-16,-2-2 5 15,1-3-1-15,-2-8 0 16,0-4 2-16,1-6-4 16,-1-5 2-16,0 1-1 15,0-3-2-15,2-1 1 16,-2 2-2-16,0-4 1 16,1 1-2-16,-1-2 3 15,2-1-2-15,-2 0 2 16,0 0 1-16,0 0 2 15,1 0 7-15,-1 0-3 16,2 0 3-16,-2 0-6 0,0 0 2 16,5 0-1-16,5-1-5 15,6-7-1-15,8-1-1 16,7-2-3-16,7 2 3 16,3-1-3-16,3 3 3 15,-2-1-2-15,1 2 0 16,0-2 2-16,3-1 2 15,8 1-2-15,0 0 0 16,-1-1 0-16,4-1 0 16,-3 1 0-16,2-2-2 15,7 0 0-15,3-1 1 0,2 0 1 16,0 0-1-16,-4 0 1 16,-6 2 0-16,-9 2 1 15,-10 1-1-15,-11 2 1 16,-10 2-1-16,-11 3 0 15,-5 0 0-15,-2 0 1 16,0 0-1-16,0 0 0 16,0 0 1-16,0 0-1 15,0 0 0-15,0 0-3 16,0 0-20-16,0 0-78 16,0 0-66-16,0 11-120 15,-11 6-589-15</inkml:trace>
  <inkml:trace contextRef="#ctx0" brushRef="#br0" timeOffset="114827.07">24341 9968 88 0,'0'0'459'16,"0"0"-356"-16,0 0 65 15,0 0-16-15,0 0-35 16,0 0-50-16,7-6-17 16,-4-5-3-16,-3-1-13 15,0-8 0-15,0-2-3 16,0-7-4-16,-1-7-1 16,-10-7-4-16,-2-6-14 15,-1-6-2-15,-2 2 2 16,-1-3-7-16,1-2 1 15,1-2-1-15,-1 1 0 0,2 1 1 16,3 7 1-16,0 2 2 16,2 6 5-16,-1-4-4 15,1 0-1-15,-2-1-1 16,0-2-3-16,-2-2 1 16,1 4-1-16,1 2-1 15,2 5 2-15,2 7-3 16,3 2 2-16,0 6 0 15,2 4-1-15,2 2 1 16,0-1 0-16,-1-1 0 0,1-7-1 16,-2-2 0-1,-1-4 0-15,-1 2 0 0,-1-2 0 16,1 9-4-16,1 6 4 16,1 9 0-16,-2 1 1 15,4 3 0-15,0 0 0 16,-1 1-1-16,1-1 0 15,0 0 0-15,0 0-2 16,0-3 2-16,0 0-2 16,0-2 2-16,0 1 0 15,0 3 1-15,0 2-1 16,0 2 1-16,0 2 1 16,0 2 0-16,0-1 2 15,0 1 0-15,0 0-4 16,0 0 0-16,0 0-2 0,0 0 0 15,5 0-2-15,7 0-1 16,9 0 5-16,10 0 3 16,8 0-3-16,9-1 1 15,6-4-1-15,9 1 1 16,6-2 0-16,3 0-2 16,-2 0 0-16,-3-1-7 15,-4 1 2-15,-5 0-5 16,-4-1 4-16,-2 0-1 15,-3 1 7-15,-2-3 1 16,-1 1 0-16,-1-2 0 16,0 0 0-16,2 1 0 0,2 1 0 15,-4 0 1 1,-1 0-1-16,-2 3 0 16,-6-2 0-16,-3 3 2 0,-8 3-2 15,-8-1 0-15,-8 2 0 16,-6 0 1-16,-3 0-1 15,0 0 2-15,0 0 1 16,0 0-3-16,0 0-1 16,1 0 0-16,2-2 0 15,3 1-1-15,0 1-8 16,2-2-17-16,-4 0-16 16,-1-1-16-16,-3-2-38 15,0-5-155-15</inkml:trace>
  <inkml:trace contextRef="#ctx0" brushRef="#br0" timeOffset="116141.55">24851 7074 288 0,'0'0'116'16,"0"0"-98"-16,0 0 98 15,0 0 44-15,0 0-47 0,84 14-28 16,-64 1-32-1,3 2-12-15,-1 3 1 0,-2 3-2 16,2 1-1-16,-2-1-4 16,2 2-10-16,1-2-4 15,1 4 1-15,0-1-6 16,0 2 5-16,0 2-9 16,-2 1 5-16,-1-2-6 15,-4 3-6-15,-1-1 12 16,-4-1-4-16,1 1 1 15,-2-5 1-15,-1 3-7 16,3-5-3-16,0 1 11 16,1 1-10-16,-2-2-5 15,1 4 4-15,-2-2 5 0,0 3-7 16,-1 1 7-16,-1 0-2 16,-3-1-5-16,-1-1 4 15,-1 1 2-15,-1-3-1 16,0 1 0-16,0-1 0 15,-2-1-5-15,1 2 2 16,-2 1-4-16,0-1 0 16,0 4 0-16,0-2 1 15,0 3 1-15,0-3 1 16,-3 0 2-16,-6-2-3 16,2-1 0-16,-3 0-1 15,0-1 5-15,3-1-2 16,-2 1-2-16,-3 3 2 0,0 4 5 15,-2 0 3 1,-3-1 1-16,-1-2-5 16,1-2 4-16,-1-2-8 0,5-5 5 15,0-6-2-15,7-4-3 16,1-5 0-16,4-2-5 16,1-3 0-16,0 1 0 15,0-1 1-15,0 0 3 16,0 0-4-16,0 0 0 15,0 0-20-15,0-8-67 16,0-14-82-16,0-15-230 16</inkml:trace>
  <inkml:trace contextRef="#ctx0" brushRef="#br0" timeOffset="117077.83">24860 7003 407 0,'0'0'141'0,"0"0"-89"15,0 0 86-15,0 0-46 16,0 0-31-16,0 0-34 16,39-19-1-16,-2 10 19 15,11-1-7-15,2-2-12 16,3 3 1-16,0 1-5 15,2 1-5-15,0 2-16 0,1 3-1 16,-2 2 1-16,1 0 0 16,-2 0-1-16,-1 7 4 15,-2 5-4-15,1 3 0 16,-1-1 1-16,1 3-1 16,1 0-1-16,-1 3-3 15,-3 1 4-15,-2-1 3 16,0 1-1-16,3 0 7 15,6 1 2-15,3 2-1 16,4-2 1-16,-3 2 0 16,1 5-3-16,-2-1-5 15,-5 4 0-15,-1 2 3 16,-5 1 4-16,-5 2-6 0,-3 0 3 16,-5-2 6-16,2 3-3 15,-9-2-2-15,0 0 0 16,-5-2 0-16,-3-4 5 15,-5-2-2-15,1-6-8 16,-6-5-2-16,0-4 2 16,1-5-2-16,-1-1-1 15,3-2 4-15,0-4-2 16,2-1-2-16,0 0-9 16,-2 0-26-16,-3 0-74 15,-9-6-189-15</inkml:trace>
  <inkml:trace contextRef="#ctx0" brushRef="#br0" timeOffset="118149.45">25279 8683 176 0,'0'0'602'0,"0"0"-568"15,0 0 15-15,0 0 74 16,0 0-30-16,91-32-46 15,-48 21-28-15,9-2-7 16,6-1 0-16,7-1-4 16,2 1 0-16,-1 0-2 0,-4-2-4 15,-4-1-2 1,-4 0 4-16,-3-3-1 0,-3 1 1 16,4-1 2-16,3-2 9 15,3 3 0-15,1-3-8 16,0 2-3-16,-4 0-3 15,-1 0 1-15,-5 2-2 16,-7-1 1-16,-5 1-1 16,-8 0 1-16,-6-2 5 15,-5 1-1-15,-9 0 6 16,-1 0 5-16,-4 1 3 16,0 1-11-16,-1 0-4 15,2 2-2-15,2 1-2 0,4 0 0 16,2 2-2-1,1-2 2-15,0 3-1 0,-3-2 1 16,1 1 1-16,-2-1-1 16,-1-2 0-16,3 3 0 15,-3-2 3-15,0-2-3 16,-1 0 1-16,-1-1-1 16,-1 0 2-16,-2-4-2 15,0 3 1-15,-1 2 0 16,-3 0-1-16,0 3 3 15,0 0-2-15,0 3 6 16,0 2 1-16,0-3 1 16,0-2-9-16,0-1 3 15,0-3-1-15,0 1-2 0,1 4 2 16,2 1-1 0,-1 4-1-16,-2 2 5 0,0 4 3 15,0 1-3-15,0 0 3 16,0 0-8-16,0 0-2 15,0 0 1-15,0 0-20 16,0 0-39-16,0 0-60 16,0 0-254-16</inkml:trace>
  <inkml:trace contextRef="#ctx0" brushRef="#br0" timeOffset="118659.05">27081 7579 817 0,'0'0'54'0,"0"0"-51"16,0 0 61-16,0 0 17 15,0 0-16-15,-82-9-44 16,59 18-4-16,-4 7 13 15,1 2 13-15,0 3 0 16,4 2-16-16,1 5-5 16,2-2 4-16,2 1 2 0,7 0-4 15,5 0-8 1,5-2-6-16,0 1 2 0,5-2-4 16,11-4-2-16,4-1 1 15,10-5-2-15,4-3-3 16,7-7 3-16,4-4-5 15,1 0-2-15,-4-4-9 16,-6-10-5-16,-6-3 2 16,-8-5 2-16,-10-3 9 15,-8-9 1-15,-4-4 1 16,-4-6-2-16,-12-2 3 16,-3 7-3-16,2 7 1 15,-1 11 1-15,3 7 1 16,2 6 0-16,-2 7-10 15,0 1-6-15,-2 0-8 16,1 3-38-16,6 11-46 0,2 3-78 16,4 1-239-16</inkml:trace>
  <inkml:trace contextRef="#ctx0" brushRef="#br0" timeOffset="119225.35">27211 7702 649 0,'0'0'171'0,"0"0"-124"15,0 0 75-15,0 0 20 16,0 0-86-16,0 0-40 15,53 0 6-15,-15-2-7 16,9-7-9-16,4 1 1 16,3-1-4-16,6 0-2 15,-2-2 1-15,0 0-2 16,0-3 1-16,-1 1 0 16,4 3 1-16,0-1 0 15,-5 1-1-15,-8 2-1 16,-9 3 1-16,-14 0 2 0,-10 3-3 15,-7 2 1-15,-5-2 1 16,1 2 1-16,-1 0 7 16,0-1-2-16,3-1 1 15,0 2 2-15,-1-1-7 16,-1 1-4-16,0-1 3 16,-4 1-1-16,2 0 1 15,-2 0-3-15,0 0 8 16,0 0 0-16,0-2 6 15,0 2 2-15,0 0 5 16,0 0-2-16,0 0 1 16,0 0-14-16,0 0-3 15,0 0 1-15,0 0-3 16,0 0 1-16,0 0-2 0,0 0-4 16,0 0-15-16,0 0-30 15,0 0-31-15,0 0-72 16,0-10-452-16</inkml:trace>
  <inkml:trace contextRef="#ctx0" brushRef="#br0" timeOffset="120393.08">26465 5629 285 0,'0'0'89'16,"0"0"16"-16,0 0 10 15,0 0 8-15,0 0-49 16,0 0-30-16,0 0-34 16,59-36-3-16,-47 34-4 0,5 0 1 15,1 2 4-15,6 0 25 16,4-1 8-16,5-3-4 16,4-2 8-16,6-1-5 15,5-2-6-15,10-1 0 16,3-2-15-16,9-3-11 15,0-2-4-15,1-4 0 16,3 1-4-16,2-2-2 16,12-2 2-16,11 0 0 15,8-1 1-15,1-1-1 16,-4 5 0-16,-13 1 0 16,-18 6 1-16,-19 2-1 15,-21 7 1-15,-14 0 1 0,-13 3 0 16,-5 2 1-16,-1 0 17 15,0 0-9-15,0 0-11 16,0 0-19-16,-7 0-74 16,-11 2-213-16</inkml:trace>
  <inkml:trace contextRef="#ctx0" brushRef="#br0" timeOffset="121511.51">27603 9535 267 0,'0'0'302'16,"0"0"-271"-16,0 0 117 15,0 0 0-15,0 0-59 0,0 0-37 16,0 0-12 0,27-24-15-16,-3 16-1 0,8-1-4 15,10-1 1-15,12-2 4 16,9-4-1-16,2-1-16 16,4-2-6-16,-4-1 2 15,2 0-3-15,12-4-1 16,8-5 2-16,7-1 1 15,6-1 2-15,-6 0-4 16,-8 3-1-16,-9 6-1 16,-13 2 0-16,-12 4 0 15,-13 7-3-15,-14 0 3 0,-10 6 1 16,-11 1 3 0,-4 2 0-16,0 0 4 0,0 0 3 15,0-2 1 1,0 2 0-16,0 0-6 0,0 0-5 15,-1 0-5-15,-7-1-38 16,-6-5-101-16,0-5-377 16</inkml:trace>
  <inkml:trace contextRef="#ctx0" brushRef="#br0" timeOffset="122742.64">28778 4451 973 0,'0'0'41'0,"0"0"-39"16,0 0 22-16,0 0 51 0,-80 44-6 15,62-13-28-15,-2 13-20 16,5 4 3-16,1 14 2 16,0 7 9-16,2 3-8 15,5-2-1-15,5-7-8 16,2-7-4-16,3-5-3 15,21-8-3-15,4-6-1 16,7-12-1-16,4-9-5 16,7-13-1-16,0-3 0 15,0 0-7-15,-7-15-10 16,-12-2-4-16,-11-1 9 16,-14-3 10-16,-2 2 2 15,-6 2 1-15,-12 3-1 0,-4 3 9 16,-1 4-4-16,5 1 0 15,5 2-3-15,5 0 6 16,8 1 3-16,0-3-2 16,6-2-7-16,20-4-2 15,11-2-3-15,8 0 0 16,0-2 3-16,-2 2 0 16,-12 3 3-16,-10 5 2 15,-8 0 16-15,-10 3 16 16,-3 3 17-16,0 0 3 15,0 0-8-15,0 0-15 16,0 0-13-16,0 0-9 16,0 3-12-16,0 14 2 0,0 6 1 15,5 11 28-15,-1 7-1 16,2 6-4-16,2 7-1 16,-1 7 2-16,2 0-14 15,-1-1-7-15,-1-2-6 16,-3 0-11-16,4-2-86 15,1-6-152-15,4-11-217 16</inkml:trace>
  <inkml:trace contextRef="#ctx0" brushRef="#br0" timeOffset="123383.02">29017 7045 743 0,'0'0'422'0,"0"0"-398"16,0 0 11-16,0 0 21 15,0 0-5-15,0 79 38 16,1-26-35-16,14 3-18 16,9 6 15-16,0 1 0 15,0-1-12-15,-5-1-14 16,-2-3-4-16,-5-11-8 16,-1-6-8-16,-3-11-3 15,-3-8-1-15,-1-11-1 16,-1-6-18-16,1-5-76 15,2-14-42-15,3-21-28 16,-3-15-224-16</inkml:trace>
  <inkml:trace contextRef="#ctx0" brushRef="#br0" timeOffset="123607.01">29090 7031 900 0,'0'0'142'16,"0"0"-118"-16,0 0 60 15,0 0 25-15,0 0-53 16,0 0-32-16,82-64-9 16,-51 58-11-16,1-2-3 15,-1 4-1-15,0-1-20 0,-1 2-55 16,-6 3-96-16,-12 0-302 15</inkml:trace>
  <inkml:trace contextRef="#ctx0" brushRef="#br0" timeOffset="123846.35">29175 7308 489 0,'0'0'334'0,"0"0"-310"15,0 0 70-15,0 0 64 0,0 0-29 16,0 0-71 0,9 3-21-16,19-6 10 0,9-3-9 15,5-5-28-15,2 2-7 16,-1-2-3-16,-3 5 0 16,-4 1-27-16,-5 1-49 15,-8 4-66-15,-13 0-158 16,-10 0-367-16</inkml:trace>
  <inkml:trace contextRef="#ctx0" brushRef="#br0" timeOffset="124087.53">29177 7611 1015 0,'0'0'33'16,"0"0"-11"-16,0 0 83 16,0 0-9-16,0 0-40 15,0 0-3-15,107-1-8 16,-55-13-28-16,11-3-12 16,7-4-5-16,3-5-62 15,-2-3-131-15,-14-7-598 16</inkml:trace>
  <inkml:trace contextRef="#ctx0" brushRef="#br0" timeOffset="124942.54">29669 8831 666 0,'0'0'320'0,"0"0"-264"15,0 0 52-15,0 0-5 16,0 0-38-16,0 0-23 15,0 15-29-15,7 17 4 16,2 13 37-16,0 8-22 16,3 2-13-16,-5 4 2 15,-2 5 10-15,-5-3-9 16,0 2-2-16,0-8-6 16,-9-11-1-16,0-12 3 15,5-10 6-15,1-11 1 0,3-6-12 16,0-2-4-16,0-3 2 15,16 0 12-15,17 0 13 16,20-15-8 0,11-9-15-16,11-4-9 0,0 1 0 15,-8 1 0-15,-8 3 0 16,-12 4-2-16,-14 5 2 16,-13 4-1-16,-10 6 2 15,-9 2 17-15,-1 2 13 16,0 0-1-16,0 0-10 15,0 0-9-15,0 0-2 16,0 0-3-16,0 0-6 0,0 0-1 16,0 0 1-1,0 0-4-15,0 0-2 0,0-1-50 16,0-12-99-16,0-11-268 16</inkml:trace>
  <inkml:trace contextRef="#ctx0" brushRef="#br0" timeOffset="129444.37">20458 13696 869 0,'0'0'105'16,"0"0"-74"-16,0 0 36 0,0 0 5 16,0 0-30-1,0 0-24-15,0 0-18 0,-27 34-7 16,43 29 7 0,3 16 33-16,1 14-18 0,1 9-6 15,-4 7-2-15,-3 5 5 16,-1 4-8-16,-4 6 6 15,-2 1-7-15,-1 8 1 16,-3-1 8-16,0-5-1 16,-2-4 4-16,4-13-4 15,1-5 2-15,6-9-5 16,1-5-4-16,2 1 1 16,0-2-1-16,-3 4 1 15,-6 3 10-15,-6-1-3 0,0-2 1 16,0-6-5-16,-5-10-4 15,-5-9 3-15,3-12-6 16,2-10 2-16,0-12-3 16,5-6-3-16,-1-8 3 15,1-8-11-15,0-1-14 16,-2-3-43-16,2-6-53 16,0-3-80-16,0-3-334 15</inkml:trace>
  <inkml:trace contextRef="#ctx0" brushRef="#br0" timeOffset="132026.24">20515 13713 417 0,'0'0'104'16,"0"0"-85"-16,0 0 23 15,0 0 45-15,0 0 12 16,0 0 4-16,106-7-12 0,-46-3-26 15,5-2-34-15,10-1 6 16,1 1-17-16,4 3-9 16,7 0-7-16,1 3-4 15,4 2 2-15,1-1-2 16,1 2 1-16,1 0-1 16,-1-2 3-16,-1 2-3 15,-2 0 0-15,0 1 0 16,0-4-1-16,-5 1 1 15,1-6-2-15,3 1-1 0,11-4-1 16,12 2 4 0,6 0 1-16,0 6 2 0,-4 0-5 15,-7 3 2-15,-4-1-1 16,-7 1 1 0,-5-1 2-16,-10-2-2 0,-16 1 0 15,-15-4-1-15,-11 2 1 16,-7-1 0-16,-2-1 0 15,-1 1-3-15,-5 2 3 16,-9 3 2-16,-7 3-1 16,-5 0-1-16,-4 0 0 15,0 0 0-15,0 0 0 0,0 0 0 16,1-3 1 0,2 3 0-16,5 0 0 0,2 0-1 15,5 0 0-15,-3-2 0 16,0 2 0-1,-5 0 0-15,-2-2 0 0,-2 2 1 16,-1 0-1-16,-2 0 0 16,0 0 3-16,0 0 5 15,0-1 9-15,0 1 9 16,0 0-7-16,0 0-1 16,0 0-7-16,0 0-7 15,0 0-3-15,0 0-1 16,0 0-2-16,0 5 2 15,0 10 2-15,0 7 12 16,0 3-4-16,0 7 3 16,0 6 6-16,3 7 3 0,-3 7-7 15,0 5-6-15,0 6 5 16,0-3-3-16,0 1-3 16,-2 4 0-16,-3 0 1 15,-1 1-4-15,0 1 1 16,-1-4-1-16,3 1-2 15,1-4-2-15,3 1 0 16,0 0-1-16,0-2 2 16,0-3-2-16,6-1 0 15,1 1 0-15,-1-1 1 16,-2 2-1-16,-1-1 0 16,-3-1 0-16,0-5 1 15,0-4-1-15,0 0 0 16,0-5 0-16,-4 0 1 0,2-2-1 15,1 0 0-15,1 0-1 16,0 0 2-16,0 0-1 16,0 4 0-16,0-2 0 15,0 2 1-15,0-3 0 16,0 1-1-16,1-2 0 16,-1-1 1-16,0 1-2 15,0-4 3-15,0 0-2 16,0-3 0-16,0 1 0 15,0 3-1-15,2 3 1 16,1 3 0-16,0 3 0 16,0 0 1-16,2 0 0 15,-2 0-1-15,-2-3 2 0,-1 1-2 16,0-1 0-16,0-2-2 16,0-1 2-16,3-2 0 15,0-2 1-15,0 0 0 16,1 1 0-16,2-3-1 15,0 2 1-15,-1-4-1 16,-1-5 4-16,-2-1-4 16,1-1 0-16,0-4 1 15,-2 4-1-15,4 0 1 16,-2-4-2-16,-2 0 2 16,2-4-1-16,-1-7 0 0,-2-1 0 15,1-6 1-15,-1-2-1 16,0 0 2-16,0 0-1 15,0 0 2-15,0 0-3 16,0 0 0-16,0 0-1 16,0 2-1-16,0 0 2 15,0 1-1-15,-1 0 1 16,-5-1 2-16,-3-2-1 16,-6 0 1-16,0 0 2 15,-9 0-3-15,-4 0 0 16,-10 0-1-16,-6 0 0 15,-4 0 0-15,-1 3 2 16,1-1-1-16,2 1-1 0,4-1 0 16,2 0-3-1,5 0 3-15,0 1-4 0,-1-3 2 16,-2 0 0-16,-3 0 0 16,-3 0 2-16,-3 0-1 15,-6 0 1-15,-6 0-1 16,-4-2-7-16,3-2 5 15,7 1 2-15,4 2-13 16,1-1 2-16,0 2-2 16,3 0 11-16,1 0 2 15,0 0-1-15,0 0 2 16,-1 0 0-16,-4 3-1 16,2 1 1-16,1 1 0 15,3 0 1-15,3 1 0 0,5-3-1 16,6-2 0-16,6 0-2 15,1-1 1-15,-2 1-3 16,-4 1 1-16,-7 3 2 16,-4-5-1-16,-5 3 2 15,-4 0-2-15,-1 1 2 16,0 1-1-16,1 0 1 16,2-3-1-16,2-1 0 15,1 2 1-15,4 0 0 16,2-3 0-16,0 0 0 15,-2 0 2-15,2 0-2 0,-2 0 0 16,-2 0-1 0,-3-6-1-16,0 3-2 0,-3-2 1 15,0 0-3-15,0 4-2 16,-1-4 8-16,5 4-3 16,1-2 3-16,-1 3 1 15,1-4-1-15,-4 1 0 16,3 2 0-16,-2-1 0 15,5-2 0-15,5-1-1 16,4 3 1-16,4-3 0 16,2 4 0-16,1-1 0 15,4 1 0-15,1 1 0 16,4-1-1-16,2 1 2 0,5-2 0 16,2 1-1-1,3-1 1-15,0 2 0 0,2-2 0 16,1 2-1-16,-3-3-1 15,2-2-18-15,1 1-32 16,0-1-54-16,0-7-131 16,0-5-564-16</inkml:trace>
  <inkml:trace contextRef="#ctx0" brushRef="#br0" timeOffset="132859.18">20577 14729 513 0,'0'0'25'15,"0"0"80"-15,0 0 8 16,0 0 20-16,0 0-42 16,0 0-31-16,0-17-18 15,-9 17-7-15,-14 0-27 16,-16 0-4-16,-21 6 2 16,-20 9 9-16,-25 3 0 0,-20 2 3 15,-18 2 6-15,-8-3 3 16,0-1 3-16,5-2-7 15,15-7-1-15,11-1-6 16,18-2 15-16,21-3-20 16,11 0-8-16,15-1 8 15,9 1-4-15,10 1-7 16,6 0 0-16,8 4-3 16,8-2-1-16,5 4-29 15,9 1-52-15,0-1-80 16,12-4-230-16,16-6-308 15</inkml:trace>
  <inkml:trace contextRef="#ctx0" brushRef="#br0" timeOffset="133743.19">20673 16000 506 0,'0'0'100'0,"0"0"-62"15,0 0 94-15,0 0-54 16,0 0 8-16,0 0-12 16,-27-24-30-16,23 21 3 15,-7 3-4-15,-7-1-6 16,-10 1-19-16,-12 0-2 16,-14 0 0-16,-16 6-6 15,-17-1 11-15,-14 1 3 16,-17-2-8-16,-6-2 7 15,-2 1-1-15,3-3-3 16,10 0 2-16,5 0-10 0,11 0-1 16,11-6-5-16,16 2 0 15,18-1-5-15,16 1 4 16,15 1 2-16,12 2-1 16,6 1-2-16,3 0-3 15,0 0-3-15,0 0-11 16,6 0-30-16,18 0-88 15,4 6-48-15,-4-4-478 16</inkml:trace>
  <inkml:trace contextRef="#ctx0" brushRef="#br0" timeOffset="134843.16">17855 15172 859 0,'0'0'48'16,"0"0"-25"-16,0 0 103 16,0 0-38-16,0 0-9 0,-88-84-16 15,73 47-24 1,2-10-13-16,6-10-10 0,7-8-9 15,0-9-2-15,0-8-5 16,16-6-7-16,0 0 5 16,4 1-8-16,-8 6-5 15,-5 12 6-15,-3 9 7 16,-4 9 2-16,0 15-2 16,0 13 3-16,0 10-1 15,0 12 0-15,0 1 0 16,0 13-5-16,9 24-10 15,12 18 15-15,5 15 3 0,5 8 1 16,3 3 4 0,-1 1 1-16,-3-1-4 0,-2-3-1 15,-4-4-4-15,-1-5-1 16,-6-5 1-16,-1-8-16 16,-3-11-109-16,-6-16-224 15,-7-19-467-15</inkml:trace>
  <inkml:trace contextRef="#ctx0" brushRef="#br0" timeOffset="135033.75">17767 14684 658 0,'0'0'396'0,"0"0"-396"15,0 0-16-15,0 0 16 0,0 0 76 16,121-42-38-16,-42 28-38 16,8-2-18-16,-5-1-198 15,-8 0-663-15</inkml:trace>
  <inkml:trace contextRef="#ctx0" brushRef="#br0" timeOffset="136090.17">17998 15782 807 0,'0'0'32'16,"0"0"35"-16,0 0 46 15,0 0-21-15,0 0-42 16,0 0-27-16,-9 48-17 15,9 3 39-15,0 15-13 16,3 7-2-16,6 8 3 16,2-1-18-16,-2-1-8 15,-3-6-5-15,0-4-2 16,-3-13 0-16,3-11-20 16,3-14-79-16,0-16-140 0,0-15-257 15</inkml:trace>
  <inkml:trace contextRef="#ctx0" brushRef="#br0" timeOffset="136593.12">17982 15870 667 0,'0'0'229'0,"0"0"-229"16,0 0 0-16,0 0 34 15,0 0 26-15,124-25-25 16,-67 25-24-16,-1 8-11 16,-5 11-4-16,-12 3 3 0,-14 4-22 15,-11 5-4-15,-14 6 17 16,0 4 7-16,-25 5 0 16,-13 2 3-16,-2-3 0 15,-1-4 0-15,4-6 2 16,13-8-1-16,9-5-1 15,9-7 0-15,6-4 0 16,0-1 3-16,18 0-3 16,3 3 8-16,3-2 6 15,-2 3 1-15,-5 0-4 16,-4-1-5-16,-2 2 5 16,-7 2 14-16,-1 0 6 15,-3 4 19-15,0 0-18 0,0 4-8 16,-6-1 8-1,-6 2-8-15,-6-3-10 0,-4 2 3 16,-9 0-7-16,-7-5 3 16,-5-3 1-16,-8-4-7 15,-2-7 4-15,-10-6-3 16,-3-3-7-16,-1-27 0 16,3-10-1-16,9-18-34 15,9-17-89-15,13-16-308 16</inkml:trace>
  <inkml:trace contextRef="#ctx0" brushRef="#br0" timeOffset="137846.7">23671 14272 583 0,'0'0'48'15,"0"0"82"-15,0 0 5 16,0 0-36-16,0 0-8 16,0 0-37-16,57-10-41 15,14 1 29-15,41-3 10 16,29 0-17-16,28-3-18 15,10-1-3-15,2 0-7 16,-8-1-7-16,-17 1-5 16,-23 1 4-16,-27 4 0 0,-27 3-6 15,-27 2 7-15,-23 4 0 16,-17 0 0-16,-9 2 4 16,-3 0-4-16,0 0-5 15,0 0-9-15,0 0-95 16,-18 4-297-16</inkml:trace>
  <inkml:trace contextRef="#ctx0" brushRef="#br0" timeOffset="138618.15">23796 15286 55 0,'0'0'275'0,"0"0"-259"16,0 0 21-16,0 0 48 0,0 0-16 15,0 0-24-15,-59 14 1 16,38-6 18-16,3-1 9 16,3-3 13-16,7-3-19 15,4-1-14-15,4 0-13 16,0 0 2-16,0 0 6 16,0 0 4-16,0 0-13 15,0 0-7-15,0 0-11 16,3 0 5-16,24 0 2 15,15 0 8-15,20 0-5 0,20-1-13 16,18-6-1-16,14-5 2 16,6 0-5-16,4 3-11 15,-6-4-2 1,-13 2-2-16,-16 0-1 0,-18 0 0 16,-21 2-1-16,-16 1-2 15,-13 5-6-15,-10 2-17 16,-3 1-41-16,-3 0-59 15,-2 0-154-15,-3 4-433 16</inkml:trace>
  <inkml:trace contextRef="#ctx0" brushRef="#br0" timeOffset="139363.04">23610 16230 43 0,'0'0'121'0,"0"0"-8"16,0 0 20-16,0 0 31 15,0 0 16-15,0 0-62 16,-3 3-39-16,16-3 2 16,8-6-12-16,9-1-4 15,9 0-15-15,13-1-1 16,17-6-6-16,20 2-9 16,16-7-5-16,9-1-6 15,7-1-15-15,-3 1-4 16,-8 2 0-16,-14-1-4 15,-10 3 0-15,-11 6-2 16,-8 0 6-16,-7 4-5 16,-8 2 2-16,-16 3 0 0,-14-2 9 15,-13 3-2-15,-9 0-6 16,0 0 0-16,0 0 3 16,0 0-5-16,0 0 0 15,0 0-11-15,0 0-78 16,0-3-165-16,0-20-613 15</inkml:trace>
  <inkml:trace contextRef="#ctx0" brushRef="#br0" timeOffset="140343.03">25610 13650 862 0,'0'0'20'0,"0"0"-1"16,0 0 84-16,0 0-39 15,0 0-18-15,0 0-31 16,-61 44-7-16,45 3 0 16,0 8 5-16,3 1 1 15,3 6 4-15,2 1 6 16,2 2-6-16,6-3 3 15,0-4-14-15,8-8-1 16,11-11-6-16,10-11 0 16,5-8 3-16,6-12 0 0,5-7-1 15,-1-1 2 1,-6-4-3-16,-8-11-1 0,-14-5 0 16,-10 0-5-16,-6 0 3 15,0 3 2-15,-10 2 4 16,-4 3-4-16,-1 6-2 15,5 3 2-15,4 3 0 16,4 0 0-16,2 0-2 16,0 0-1-16,0 0-6 15,20 0 0-15,8 0 9 16,8 0 0-16,4-1 0 16,-6-3 5-16,-5 3-2 15,-14 1-2-15,-5-2 7 0,-8 2 16 16,-2 0-3-1,0 0 1-15,0 0-16 0,0 9-5 16,0 14 12-16,0 8 16 16,0 6-8-16,0 5-5 15,0 5-2-15,-8 4-2 16,4 0-10-16,-4 2-1 16,1 3-1-16,5-6-58 15,2-6-163-15,0-5-758 16</inkml:trace>
  <inkml:trace contextRef="#ctx0" brushRef="#br0" timeOffset="140762.49">25364 15042 362 0,'0'0'449'0,"0"0"-359"16,0 0 35-16,0 0-7 16,0 0-52-16,0 0-47 15,3 31 5-15,7-3 19 16,1 5-8-16,2 3 3 16,-4 1-11-16,-1 0-13 15,-4-2-8-15,0-6-1 16,-2 0-5-16,-2-7 0 15,1-4-2-15,1-7-50 16,1-5-111-16,0-6-216 16,-1-5-393-16</inkml:trace>
  <inkml:trace contextRef="#ctx0" brushRef="#br0" timeOffset="140991.01">25361 14961 949 0,'0'0'104'0,"0"0"-72"15,0 0 68-15,0 0-16 16,0 0-41-16,91-28-17 16,-43 20-12-16,-1 1-11 15,-3 1-3-15,-2 5-3 0,-8 1-26 16,-9 0-87-1,-9 0-244-15,-16 0-449 0</inkml:trace>
  <inkml:trace contextRef="#ctx0" brushRef="#br0" timeOffset="141178.29">25439 15172 427 0,'0'0'522'15,"0"0"-511"-15,0 0 27 16,0 0 97-16,0 0-36 0,0 0-62 16,122 3-36-16,-70-10-2 15,-6 4-57-15,-6 3-140 16,-17 0-330-16</inkml:trace>
  <inkml:trace contextRef="#ctx0" brushRef="#br0" timeOffset="141387.98">25379 15483 819 0,'0'0'122'16,"0"0"-112"-16,0 0 134 0,0 0-4 15,0 0-55 1,95-8-40-16,-47-6-30 0,1 3-15 15,1-1 0-15,0 1-43 16,-6-1-148-16,-13 1-454 16</inkml:trace>
  <inkml:trace contextRef="#ctx0" brushRef="#br0" timeOffset="142112.98">25683 15913 388 0,'0'0'536'15,"0"0"-504"-15,0 0 31 16,0 0 36-16,0 0-20 15,0 0-44-15,-10 29-26 16,10 2 42-16,-3 8-4 0,0 5-18 16,-3 2-2-16,0 2-18 15,-2 1-2-15,-5 2 3 16,0-1 0-16,-1-4-6 16,1-6 2-16,2-10 3 15,8-10-5-15,3-11-1 16,0-6 1-16,2-3 1 15,23 0 4-15,20-5 30 16,18-12-3-16,12-3-21 16,2 0-15-16,-3-1 0 15,-10 1 1-15,-10 2-1 16,-6 4 1-16,-12 4-1 16,-10 2 1-16,-8 1-1 0,-9 2 2 15,-3 3-2 1,-3 1 0-16,2 0-33 0,2-2-83 15,-2-7-241-15</inkml:trace>
  <inkml:trace contextRef="#ctx0" brushRef="#br0" timeOffset="144014.19">21760 14143 406 0,'0'0'549'0,"0"0"-530"15,0 0 73-15,0 0 3 0,0 0-16 16,0 0-46-16,0 0-32 16,0 23 6-16,5 13-6 15,-1 10 28-15,2-2-9 16,0 1-8-16,-2-3 6 16,1-4-8-16,0-3-8 15,-2-4 1-15,-2-7 0 16,1-8-2-16,-1-6-1 15,1-6-1-15,-1-2-11 16,1-2-58-16,1 0-106 16,1-13-407-16</inkml:trace>
  <inkml:trace contextRef="#ctx0" brushRef="#br0" timeOffset="144576.9">22097 14046 951 0,'0'0'109'16,"0"0"-89"-16,0 0 33 15,0 0-32-15,0 0-10 16,-7 96 28-16,7-41-12 0,6 1-16 15,-2-1 2-15,-1-1-7 16,-1-6-3-16,-2-7-1 16,0-7-2-16,0-10-1 15,0-8-1-15,0-12 2 16,0-4 0-16,0 0 1 16,0-12-1-16,3-13-1 15,4-6-5-15,4 1 5 16,-1 2 1-16,5 4-11 15,-3 6 0-15,-1 4 1 16,-1 9-9-16,-4 3 4 16,-2 2 7-16,4 0-3 15,-1 0 11-15,2 10 1 0,0 4-1 16,-1 6-1-16,-1 1 0 16,-3 2 1-16,-2 1 1 15,-1 0 0-15,-1 0-1 16,0-1 1-16,-3-1 2 15,-10-2-3-15,-3-3 3 16,-4-3 6-16,1-6 7 16,-4-4 1-16,4-4-8 15,1 0-3-15,3-9-4 16,8-11-2-16,7-5-34 16,4-6-114-16,26-3-296 15</inkml:trace>
  <inkml:trace contextRef="#ctx0" brushRef="#br0" timeOffset="144789.32">22411 14304 488 0,'0'0'389'0,"0"0"-380"15,0 0 17-15,0 0 65 16,-18 72-11-16,18-40-32 15,0 2-25-15,0 0-11 16,3-3-10-16,3-2-1 16,0-4-1-16,1-4-7 15,2-7-102-15,-2-9-358 0</inkml:trace>
  <inkml:trace contextRef="#ctx0" brushRef="#br0" timeOffset="144958.16">22455 14246 998 0,'0'0'40'16,"0"0"-26"-16,0 0 8 16,0 0-22-16,0 0-70 15,0 0-213-15,75-28-234 16</inkml:trace>
  <inkml:trace contextRef="#ctx0" brushRef="#br0" timeOffset="145193.92">22678 13800 912 0,'0'0'62'16,"0"0"-28"-16,0 0 13 15,-30 88 59-15,30-30-46 16,4 10-19-16,14 5-15 16,0 3-15-16,0-3-4 0,-4-5-7 15,-4-6 0 1,-7-8-5-16,-3-4-36 0,0-11-102 16,-6-8-223-16</inkml:trace>
  <inkml:trace contextRef="#ctx0" brushRef="#br0" timeOffset="145372.9">22618 14337 761 0,'0'0'344'15,"0"0"-324"-15,0 0 11 0,94-38-13 16,-25 25-18-1,8 2-12-15,0 1-164 0,-9-2-466 16</inkml:trace>
  <inkml:trace contextRef="#ctx0" brushRef="#br0" timeOffset="146046.97">21534 14953 504 0,'0'0'375'0,"0"0"-361"16,0 0 75-16,0 0 16 0,0 0-38 16,0 0-26-16,-90 65-5 15,60-24-11-15,6 4 2 16,2 8-8-16,7 3-1 15,9 0-5-15,6 2-3 16,0-6 0-16,0-5-9 16,18-9-1-16,10-7 0 15,16-10-26-15,12-14-141 16,9-7-249-16</inkml:trace>
  <inkml:trace contextRef="#ctx0" brushRef="#br0" timeOffset="146345.16">21686 15212 916 0,'0'0'165'15,"0"0"-141"-15,-99 29 62 16,74-1-15-16,5 5-36 16,10 5-19-16,10-1-13 15,0-2 1-15,16-6-4 16,14-6 0-16,8-9-7 15,1-9-22-15,-1-5-19 16,-7-2-7-16,-8-15 35 16,-8-6 20-16,-12-5 2 15,-3-2 3-15,-3-4 4 0,-18 1-6 16,-1 5-1 0,-4 5-2-16,-1 8-1 0,8 6-35 15,8 5-194-15,11 4-449 16</inkml:trace>
  <inkml:trace contextRef="#ctx0" brushRef="#br0" timeOffset="146910.54">21906 15162 743 0,'0'0'297'15,"0"0"-289"-15,0 0 42 0,0 0-18 16,0 0 15-16,-27 101-15 16,27-59-18-16,11-2-10 15,2 1-2-15,-1-11-1 16,-4-5-1-16,0-8 0 16,-3-8-24-16,-2-9-17 15,-3 0-7-15,0-6 40 16,0-18 7-16,0-5 2 15,0-5-1-15,-4-3 0 16,-2 2 0-16,6-1 0 16,0 8 0-16,4 6 2 0,10 13-2 15,-1 6-5-15,1 3 5 16,1 8 6 0,2 17-1-16,1 8 7 0,-1 5-8 15,-3-4-3-15,-3-2 8 16,-2-9-8-16,-3-9-1 15,0-9 1-15,-3-5 0 16,0 0 0-16,1-12-1 16,2-15-7-16,0-5-4 15,3-1 11-15,-1 0 1 16,1-2-1-16,4 1 0 16,2 7 4-16,4 7 1 0,-2 11-2 15,1 9-3 1,-3 0 0-16,-1 14 0 15,0 10 4-15,-1 5-4 16,-1 2-1-16,3 2 1 16,2-3 0-16,5-4-10 0,5-8-198 15,0-8-468-15</inkml:trace>
  <inkml:trace contextRef="#ctx0" brushRef="#br0" timeOffset="147960.19">22409 14979 512 0,'0'0'225'0,"0"0"-205"0,0 0 115 15,0 0-34-15,0 0-27 16,0 0-56-16,-3 78 58 15,3-19-12-15,2 9-26 16,-2 7-9-16,0 8 14 16,0 4-14-16,0 2-14 15,0 0-9-15,0-6-6 16,0-5 0-16,0-13-1 16,7-12-30-16,11-14-71 15,4-19-91-15,-1-16-277 0</inkml:trace>
  <inkml:trace contextRef="#ctx0" brushRef="#br0" timeOffset="148287.87">22579 15319 113 0,'0'0'655'16,"0"0"-627"-16,0 0 26 15,0 0 37-15,0 0-15 16,0 0-18-16,94-51-44 16,-72 51-4-16,0 0-3 0,0 8-4 15,-1 10-1-15,-5 6 4 16,0 5-6-16,-8 4 10 16,-7 6 2-16,-1 0 4 15,-9 1-1-15,-13-2-8 16,-2-7-1-16,0-5-5 15,-1-7-1-15,1-6 2 16,3-9-2-16,5-4-2 16,6-3-20-16,10-20-90 15,0-10-221-15</inkml:trace>
  <inkml:trace contextRef="#ctx0" brushRef="#br0" timeOffset="148448.26">22957 15470 580 0,'0'0'746'0,"0"0"-738"16,0 0 18-16,0 0-26 16,0 0-11-16,-93-26-311 15</inkml:trace>
  <inkml:trace contextRef="#ctx0" brushRef="#br0" timeOffset="-198412.36">2003 13975 37 0,'0'0'776'16,"0"0"-776"-16,0 0 16 16,0 0 24-16,0 0 106 15,0 0-19-15,0 0-57 16,0 3-17-16,0-26 22 15,1-10-24-15,1-17-50 16,-1-7 10-16,-1-14-11 16,0-11 1-16,0-5-1 15,0 0-2-15,0 12 2 0,0 17 0 16,0 20-6 0,2 18 5-16,4 10-1 0,-3 6 2 15,1 1-1 1,2 3-2-16,8 5-6 0,8 21-4 15,15 16 11-15,6 16 0 16,1 10-1-16,-5 12 1 16,-8 7-1-16,-7 0 2 15,-11-4-3-15,-4-10-60 16,-4-12-25-16,-2-10-26 16,0-12-128-16,-3-12-163 15,0-11 73-15</inkml:trace>
  <inkml:trace contextRef="#ctx0" brushRef="#br0" timeOffset="-198252.91">2061 13759 9 0,'0'0'274'15,"0"0"-138"-15,0 0-4 16,0 0 41-16,0 0-41 16,0 0-58-16,-39-75-36 15,53 66-22-15,11-1 19 16,15-5-35-16,11-2-25 15,10-2-121-15,-1 0-239 16</inkml:trace>
  <inkml:trace contextRef="#ctx0" brushRef="#br0" timeOffset="-198028.65">2416 13733 833 0,'0'0'68'16,"0"0"-58"-16,0 0 51 15,-24 103 51-15,24-68-52 16,0 2-29-16,6 3-19 16,5 1-12-16,2 3-1 15,-4 2-47-15,-3-5-165 16,-6-4-569-16</inkml:trace>
  <inkml:trace contextRef="#ctx0" brushRef="#br0" timeOffset="-197379.58">2966 13951 637 0,'0'0'138'16,"0"0"-136"-16,0 0 86 16,0 0 75-16,0 0-40 15,0 0-116-15,0-88-5 16,0 40 7-16,0-12-9 16,0-8-1-16,5-14-6 15,-1-3-21-15,2-5-6 16,-1 6 2-16,2 13 17 15,-1 22 14-15,-3 22 2 16,0 17 16-16,-1 9-17 16,5 1 0-16,8 20 0 15,10 23 2-15,8 18 28 16,6 16-16-16,-2 11-14 16,-4 8 5-16,-12 4-5 0,-7-7-3 15,-3-8-8-15,-2-14-87 16,2-21-181-16,-1-16-293 15</inkml:trace>
  <inkml:trace contextRef="#ctx0" brushRef="#br0" timeOffset="-197209.8">3011 13660 879 0,'0'0'22'0,"0"0"4"16,0 0-26-16,101-31 10 16,-45 16-10-16,7 1-100 15,-5-1-327-15</inkml:trace>
  <inkml:trace contextRef="#ctx0" brushRef="#br0" timeOffset="-196830.34">3457 13885 905 0,'0'0'19'15,"0"0"-16"-15,-34 77 39 16,22-45 42-16,9 0-36 16,3-2-28-16,0-3-20 15,18-7-1-15,4-8 0 16,5-9-10-16,7-3-29 16,-1-10 14-16,-5-17-4 15,-8-7 30-15,-8-4 3 0,-12-6 0 16,0 1 12-1,-18 1-9-15,-7 4-2 0,-7 15 11 16,-5 9 6-16,-2 12-15 16,2 2-6-16,4 0-30 15,15 2-64-15,12-2-233 16</inkml:trace>
  <inkml:trace contextRef="#ctx0" brushRef="#br0" timeOffset="-196522.17">4404 13362 1007 0,'0'0'4'0,"-16"77"-4"15,10-22 55-15,0 2 21 16,3 4-24-16,3 0-31 16,0 1-16-16,0-1-5 15,0-6-1-15,0-9-43 16,9-10-115-16,6-14-224 0</inkml:trace>
  <inkml:trace contextRef="#ctx0" brushRef="#br0" timeOffset="-196062.57">4316 13369 977 0,'0'0'64'15,"0"0"-55"-15,0 0 19 16,0 0 23-16,75-79-16 16,-17 69-32-16,3 4-2 15,-10 6-1-15,-11 0-28 16,-16 3-12-16,-12 15-15 16,-12 9 2-16,-3 4 19 0,-27 7 11 15,-10 1-6-15,0 0-8 16,2-3 14-16,8-7 11 15,11-2 4-15,13-8 3 16,6-2-16-16,2-2-3 16,21-1 23-16,7-5 1 15,6 2 4-15,3-2 2 16,-2 3-5-16,-4 0 0 16,-12 3 5-16,-5 7-2 15,-10 2 24-15,-3 1 20 16,-3 6-15-16,0 2-11 15,-13-1 1-15,-10 2-11 16,-5-3-5-16,-5-2-5 0,-4-6 14 16,-5-4-15-16,2-8 7 15,1-8-8-15,14-3-24 16,13-10-60-16,12-24-291 16</inkml:trace>
  <inkml:trace contextRef="#ctx0" brushRef="#br0" timeOffset="-195831.9">4940 13733 983 0,'0'0'98'0,"0"0"-86"16,0 0-12-16,-23 77 80 15,19-41-10-15,4 4-47 16,0 4-16-16,1 4-7 16,7 4 0-16,5-1-40 15,1-3-145-15,-2-9-186 16</inkml:trace>
  <inkml:trace contextRef="#ctx0" brushRef="#br0" timeOffset="-195513.58">5754 13312 1019 0,'0'0'24'0,"0"0"-11"16,0 0-13-16,-15 106 45 15,15-49 30-15,0 9-26 16,2 7-29-16,5 4-10 16,0 1-10-16,-5-5 1 0,-2-6-2 15,0-12-62-15,0-13-120 16,0-14-292-16</inkml:trace>
  <inkml:trace contextRef="#ctx0" brushRef="#br0" timeOffset="-195045.54">5626 13379 1059 0,'0'0'33'0,"0"0"-19"0,0 0 27 16,0 0-36-16,91-32 0 16,-24 32-2-16,0 0-3 15,-7 13-25-15,-14 6-69 16,-13 3 22-16,-15 2-2 16,-17 4 22-16,-1 2 26 15,-25-1 2-15,-11 3 24 16,-3-3 2-16,2-2-2 15,11-1-4-15,10-6 4 16,10-4-2-16,6-3-18 16,0-4 11-16,9 1 9 15,9-3 7-15,3 1 43 16,6-1 5-16,6 4-17 0,1 3-22 16,-10 0-3-16,0 3-4 15,-5 4 15-15,-7 2 15 16,1 5-6-16,-5 4-20 15,-8 0-3-15,0 1-5 16,-3-3-3-16,-21 0 1 16,-4-1 0-16,-10-6-3 15,-9-6-1-15,-1-8-6 16,3-9-6-16,9 0-20 16,16-22-47-16,18-14-264 15</inkml:trace>
  <inkml:trace contextRef="#ctx0" brushRef="#br0" timeOffset="-194763.27">6213 13861 755 0,'0'0'152'0,"0"0"-92"15,-7 83 61-15,6-55-34 16,1 0-18-16,0-5-41 15,4-3-27-15,14-7 0 16,7-12 5-16,5-1-6 16,3-15-10-16,-3-15-7 15,-11-7 9-15,-10-5 8 16,-9-8 0-16,-1 1-1 0,-23 11 1 16,-12 10 2-16,-16 21 7 15,-21 7-9 1,-26 18-19-16,-19 11-220 0</inkml:trace>
  <inkml:trace contextRef="#ctx0" brushRef="#br0" timeOffset="-192896.63">1700 14446 673 0,'0'0'75'15,"0"0"-75"-15,0 0 6 16,88-49 25-16,-49 46 57 15,7 3-41-15,8 0-17 16,11 0-3-16,4 2 5 16,16-1-4-16,18-1-4 15,24 0-3-15,22-8-9 16,16-7 3-16,12-2-3 16,0 1-2-16,-1 3-7 0,-6 5 3 15,-18-1-2-15,-10 3-3 16,-13 2 3-16,-8 3-2 15,-10 1 5-15,2 0-1 16,5 0-1-16,6 0 19 16,1 0-5-16,2-3 0 15,-6 2-15-15,-11 1 6 16,-10 0-10-16,-12 0 5 16,-6 0-4-16,-6 4-1 15,-3 0 1-15,-1-1 0 16,-2 0 6-16,3-3 1 15,0 0-4-15,3 0 0 0,3 0 1 16,-1 0 0-16,-5 0-4 16,4 0 2-16,-8 0-3 15,4 0 0-15,-1 0 0 16,-4 0 4-16,4 0-3 16,4 1 0-16,0 1 1 15,2-2-1-15,-5 1-1 16,-3 1 0-16,-6-2-1 15,-3 2 1-15,-6 0-1 16,-5-2 3-16,-12 0 0 16,-8 1-2-16,-10-1 4 15,-7 0 0-15,-4 0 5 16,-3 0 0-16,-6 0 0 0,0 0 1 16,0 0-7-1,0 0-3-15,0 3-9 0,-12-2-91 16,-30-1-553-16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05:25:25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7490 1201 270 0,'0'0'567'16,"0"0"-566"-16,0 0 7 16,0 0 51-16,0 0 30 15,0 0-33-15,0 0-45 16,0 45 29-16,0-12 4 16,0 8-14-16,0 9-4 15,0 5-3-15,2 2-2 16,2 6-6-16,-1-1 5 15,-1 2 0-15,-2-1-11 16,0 2 4-16,0 0 2 16,0-4-5-16,-2-2 0 0,1-3 0 15,-1-2-7-15,2 0 4 16,0-3 4-16,0-1-5 16,-3-2-5-16,0-4 8 15,-3-5-6-15,-1-3 2 16,1 1-4-16,0 2 1 15,-2 0 5-15,1-3-5 16,3-5 5-16,1-8-2 16,1-6-3-16,2-4 2 15,0-4 0-15,0-4-1 0,0-2-2 16,0-3 0 0,0 0-2-16,0 0 0 0,0 0-4 15,0-1-38-15,8-20-142 16,-7-16-477-16</inkml:trace>
  <inkml:trace contextRef="#ctx0" brushRef="#br0" timeOffset="1213.83">3433 2128 848 0,'0'0'121'0,"0"0"-110"16,0 0 7-16,0 0 134 16,0 0-25-16,0 0-55 15,0 0-53-15,-9-60 7 16,3 31 0-16,-1-8-2 16,1-6 8-16,-2-13-21 15,2-9-1-15,2-4-6 0,1 5-4 16,3 11 0-16,0 9 1 15,0 7 2-15,9 8-3 16,0 1-4-16,6 3 1 16,0 0 2-16,4 2 0 15,-1-1-1-15,1 1 1 16,-2 3 1-16,-2 2 0 16,-3 9 0-16,-2 4-2 15,-7 2 2-15,0 3-2 16,0 0-3-16,0 0 2 0,5 0-3 15,5 5 5 1,2 7 1-16,4 3 0 0,2 9 1 16,-3 3 1-16,1 4 0 15,-2 5-1-15,-1 5 2 16,-2 2 4-16,-4 5 0 16,-1 4-5-16,-6-1 5 15,2 2-3-15,-2-4 0 16,0-6 3-16,1-3-2 15,-3-7-1-15,1-7 2 16,-1-6-6-16,1-7 0 16,-1-5-1-16,-1-3-2 15,0-5-21-15,0 0-48 0,0 0-53 16,-1-5-77 0,-20-14-700-16</inkml:trace>
  <inkml:trace contextRef="#ctx0" brushRef="#br0" timeOffset="1466.27">3366 1782 494 0,'0'0'423'0,"0"0"-405"16,0 0 88-16,0 0 14 15,0 0-39-15,0 0-39 0,61-36-13 16,-31 34-9-16,3 2-6 16,4-3-6-16,2 0-5 15,3-4-3-15,0-2-1 16,4 0-19-16,-3-4-91 16,-7-4-316-16</inkml:trace>
  <inkml:trace contextRef="#ctx0" brushRef="#br0" timeOffset="2430.63">10329 1383 968 0,'0'0'64'0,"0"0"-40"16,0 0 81-16,0 0-36 16,0 0-37-16,0 0-16 15,0 0 18-15,-15 126 15 16,15-66-16-16,0 3 3 16,0 2-20-16,0 1-2 15,4-2-5-15,2-7-6 16,-1-5-2-16,-2-12-2 15,6-10-3-15,-2-7-31 16,4-10-70-16,2-11-70 16,-1-2-165-16,-1-18-320 15</inkml:trace>
  <inkml:trace contextRef="#ctx0" brushRef="#br0" timeOffset="2913.91">10250 1455 749 0,'0'0'123'0,"0"0"-113"15,0 0 67-15,0 0 6 16,0 0-42-16,85-49-21 16,-44 49-14-16,-2 6-2 15,-1 10-4-15,-5 4-4 16,-7 0 4-16,-5 1-13 15,-10 2-13-15,-10 3-7 0,-1-2 1 16,-1 1 7-16,-16-2 17 16,-1-1 8-16,2-2 2 15,4-1 1-15,6-5-2 16,3-3-1-16,3-2 3 16,0-1-2-16,12-2 0 15,9 2 4-15,9-1-3 16,4 2 13-16,0 1-3 15,-1 5-5-15,-9 0-3 16,-9 3-2-16,-9 2 1 16,-6-3 8-16,0 5 12 15,-16-2 8-15,-10-2 9 16,-5 4-3-16,-5 0-2 0,-4-3-3 16,-6 0 5-16,-1-4 4 15,0-4-8-15,0-3-6 16,4-8-8-16,1 0-10 15,3 0-9-15,3-19-8 16,1-10-123-16,12-17-585 16</inkml:trace>
  <inkml:trace contextRef="#ctx0" brushRef="#br0" timeOffset="41103.78">15721 1692 36 0,'0'0'892'15,"0"0"-873"-15,0 0 45 16,0 0 27-16,0 0 6 15,0 0-8-15,0 0-37 16,-79-68-33-16,79 68-15 16,0 6 2-16,0 16-1 15,3 11 42-15,3 8 8 0,-2 5-16 16,2 6-8-16,-1 5-1 16,2 1-3-16,0 0-7 15,-1-4-4-15,0-4-11 16,-1-8 1-16,-2-4-2 15,-3-9 14-15,0-9-9 16,0-6 5-16,0-11 6 16,0-1-5-16,0-2 2 15,2 0 3-15,4 0 0 16,14-5-4-16,16-9-2 16,21-8-8-16,16-1-4 15,4 2-2-15,-4 5 0 0,-16 3 0 16,-15 4 0-1,-17 4 1-15,-13 5 0 0,-9-2 0 16,-1 2 2-16,-2 0 1 16,0 0 3-16,0 0-2 15,0 0-5-15,0 0 0 16,1 0-5-16,-1 0-43 16,2-4-76-16,-1-10-136 15,-1-14-372-15</inkml:trace>
  <inkml:trace contextRef="#ctx0" brushRef="#br0" timeOffset="41826.76">19074 1632 1077 0,'0'0'70'16,"0"0"-66"-16,0 0 24 15,0 0 40-15,0 0-18 16,0 0-15-16,-9 89 36 16,9-30-28-16,3 3-8 15,10 4-3-15,-1-4-5 16,2-1-9-16,-1-3-4 0,-4-7-8 15,0-6-4-15,-2-6-2 16,-1-11-7-16,2-9-30 16,-2-5-64-16,4-14-37 15,-1 0-35-15,-4-19-188 16</inkml:trace>
  <inkml:trace contextRef="#ctx0" brushRef="#br0" timeOffset="42060.35">19123 1663 928 0,'0'0'108'0,"0"0"-98"16,0 0 87-16,0 0 4 15,0 0-61-15,0 0-35 16,51-22 6-16,-6 18-1 15,8-3-8-15,2 4-2 16,-4-3-10-16,-5 5-39 16,-14 1-85-16,-16 0-161 15,-16 0-259-15</inkml:trace>
  <inkml:trace contextRef="#ctx0" brushRef="#br0" timeOffset="42244.65">19150 1939 973 0,'0'0'21'0,"0"0"-11"15,0 0 101-15,0 0-12 16,0 0-72-16,0 0-9 16,85-2-16-16,-40-2-2 15,2 2-92-15,-5 2-147 16,-12 0-424-16</inkml:trace>
  <inkml:trace contextRef="#ctx0" brushRef="#br0" timeOffset="42456.16">19080 2334 1012 0,'0'0'0'15,"0"0"0"-15,0 0 88 16,0 0 24-16,118-3-33 16,-48-11-56-16,5-3-21 15,2-2-2-15,-1-1-43 16,-6-3-128-16,-14-7-586 16</inkml:trace>
  <inkml:trace contextRef="#ctx0" brushRef="#br0" timeOffset="43307.23">21911 1574 958 0,'0'0'50'0,"0"0"-30"0,0 0-12 16,0 0 81-16,-21 82 20 15,12-36-58-15,0 4-13 16,0 7-9-16,6 3-11 16,3-1-11-16,0 0-1 15,13-3-1-15,7-7-2 16,7-8-3-16,4-8-1 15,2-11-8-15,0-8-6 16,-5-11-1-16,-4-3 2 16,-6 0 6-16,-8-16 8 15,-7-3 0-15,-3-5 0 16,-7-3-3-16,-20 2 0 0,-7 1 3 16,-2 5 0-16,7 7 7 15,10 4 7-15,12 4-1 16,7 2-5-16,0-1-5 15,6-5 7-15,19 1-10 16,11-2-3-16,7-1-1 16,2 0 3-16,-5 0-1 15,-7 3 2-15,-11 2 1 16,-9 2 0-16,-8 3 9 16,-5 0 20-16,0 0 19 15,0 0-5-15,0 0-19 16,0 6-22-16,0 22 3 15,0 11 1-15,0 11 1 16,8 9-6-16,10 8-2 0,10 5-80 16,6 5-139-16,0-2-564 15</inkml:trace>
  <inkml:trace contextRef="#ctx0" brushRef="#br0" timeOffset="44753.81">24913 1429 253 0,'0'0'758'0,"0"0"-709"16,0 0 12-16,0 0 44 15,0 0-4-15,0 0-33 16,0 0-43-16,0 10-23 16,0 13-1-16,0 9 34 15,0 9 6-15,-1 3-16 0,-5 7-3 16,0 7 0 0,2 0 5-16,-1 5-5 0,1-5-1 15,4-7-14-15,0-5 2 16,0-7-8-16,0-11 5 15,0-6-5-15,0-10 2 16,0-4-1-16,0-5-2 16,0-3 3-16,0 0 2 15,1 0 1-15,1 0 9 16,1 0 1-16,10 0-5 16,13-8-2-16,13-1-2 15,10-2-7-15,1 2 1 0,-6 1-2 16,-9 4 2-1,-11 2-1-15,-9-1 3 16,-8 1-2-16,-7 2 0 16,0 0 4-16,0 0 4 15,0 0-1-15,0 0 0 0,0 0-6 16,0 0-2-16,0 0-5 16,0 0-33-16,0-1-66 15,-6-6-107-15,-5-8-201 16</inkml:trace>
  <inkml:trace contextRef="#ctx0" brushRef="#br0" timeOffset="45025.43">25546 1641 1047 0,'0'0'78'16,"0"0"-67"-16,0 0 98 15,0 0 6-15,0 0-41 16,0 0 9-16,1 6-11 16,10-2-20-16,4-4-20 15,10 0-18-15,10 0-14 16,8 0 0-16,9-2-86 15,-1 0-89-15,-5 2-88 16,-13 0-515-16</inkml:trace>
  <inkml:trace contextRef="#ctx0" brushRef="#br0" timeOffset="45226.42">25513 1946 1171 0,'0'0'56'16,"0"0"-9"-16,0 0 97 16,0 0-10-16,0 0-54 15,0 0-47-15,79-15-14 0,-24 4-19 16,6-3-10 0,7 2-74-16,-6-4-112 0,-8-1-148 15</inkml:trace>
  <inkml:trace contextRef="#ctx0" brushRef="#br0" timeOffset="46109.79">26556 1387 172 0,'0'0'459'0,"0"0"-357"0,0 0 43 16,0 0 30-16,0 0-47 15,0 0-57-15,1 0-29 16,-1 0 1-16,0 0-3 15,-7 0-12-15,-14 0-14 16,-14 1-13-16,-9 8 0 16,-10 5-1-16,-10 4 1 15,-5 4 1-15,-1 2-1 16,8-1 0-16,9 5 2 16,16-6-3-16,13 0 0 0,11-2 0 15,7-3 0 1,6 2 1-16,0-1 0 15,9 0 1-15,12-1-1 16,10-3 3-16,14-2-1 16,8-4-2-16,8-5-1 0,5-2 2 15,0-1-2-15,-5 0-15 16,-12 0-1-16,-15 2 0 16,-14 1 3-16,-13 1 4 15,-7 0-3-15,0 1 8 16,-14 6 4-16,-18 3 6 15,-13 1 7-15,-11 2 5 16,-9 1-11-16,1 0 1 16,6 1 3-16,11 1-7 15,14-3 4-15,11 0-2 16,11-2 3-16,8-4 1 16,3 1-2-16,0-3 4 0,21 2 6 15,11-4 2-15,18-3 7 16,13-4-4-16,9 0-11 15,2 0-6-15,-9 0-3 16,-9 0-2-16,-19-2 0 16,-13 1 0-16,-14 1 0 15,-7 0-1-15,-3 0 0 16,0-1 0-16,0 1-5 16,0 0-19-16,0 0-52 15,0 0-83-15,0 0-190 16</inkml:trace>
  <inkml:trace contextRef="#ctx0" brushRef="#br0" timeOffset="46883.58">26736 1922 519 0,'0'0'342'0,"0"0"-274"16,0 0 76-16,0 0-3 16,0 0-63-16,0 0-53 15,-6-5-25-15,6 24 0 16,0 6 20-16,0 4 8 16,3 4-4-16,6 4-4 15,-1-3-10-15,-1-2-7 16,2-6-2-16,-3-1-1 15,-1-9 0-15,-2-5 0 0,-2-5-6 16,-1-6-2-16,0 0 8 16,0-3 3-16,0-15 3 15,-8-4-4-15,-1-5-3 16,1 0 2-16,2 1 0 16,3 2 2-16,3 5-1 15,0 9 2-15,0 3-3 16,0 6 13-16,0 1-7 15,1 0-7-15,14 10-14 16,5 11 12-16,2 3 2 16,0 1 1-16,-5-5-1 15,-3-3-2-15,-8-5 0 16,-1-7-17-16,-5-3-6 16,0-2 0-16,0 0 25 0,-5-13 9 15,-7-7-9-15,-1 0-1 16,6-5 1-16,2 3 8 15,4 0 6-15,1 5-2 16,0 4 3-16,7 6 5 16,8 5-12-16,5 2-4 15,5 2 1-15,5 17-4 16,4 7 4-16,-1 4-4 16,-2 4-2-16,-1-1 0 15,0-2-18-15,-2-5-84 16,0-7-98-16,-4-13-430 15</inkml:trace>
  <inkml:trace contextRef="#ctx0" brushRef="#br0" timeOffset="47499.46">27446 1226 302 0,'0'0'207'0,"0"0"-136"16,0 0 100 0,0 0-11-16,0 0-54 0,0 0-39 15,0 0-13-15,0-5-5 16,0 5-5-16,-1 0-13 16,-4 0-5-16,-1 0-4 15,-7 10-3-15,-2 11 23 16,-3 7 3-16,5 7-3 15,-1 9-9-15,5 11 0 16,6 8-1-16,3 7 4 16,0 6-7-16,2 6 16 15,14 5-7-15,4 2-19 0,5-2-5 16,3-4-9 0,7-2-4-16,9-6-1 0,10-11-52 15,16-8-169-15,5-19-55 16</inkml:trace>
  <inkml:trace contextRef="#ctx0" brushRef="#br0" timeOffset="51184.39">24345 3701 241 0,'0'0'326'16,"0"0"-315"-16,0 0 85 0,0 0 54 16,0 0-53-16,0 0-37 15,0 0-28-15,-9 0-17 16,8 0 1-16,-5 4 11 15,-2 7-5-15,-1 3 19 16,-4 3-1-16,-2 4-13 16,1 5-11-16,0 4 5 15,3 2-12-15,4 1 2 16,2 3 3-16,5-2-9 16,0-2 3-16,0-6-6 15,18-5-1-15,7-4-1 16,7-7 3-16,7-5 1 0,0-5 2 15,1 0-2 1,-6-2-4-16,-7-11-4 0,-11-5 4 16,-8-2 2-16,-8-4 0 15,0-6-2-15,-5 0 0 16,-13-3-2-16,-7 2-1 16,-2 3-2-16,-3 3 5 15,5 2 0-15,0 6-4 16,5 5 3-16,2 5-4 15,2 5 0-15,1 2-5 16,4 0-15-16,0 2-37 16,3 12-69-16,2-2-198 15</inkml:trace>
  <inkml:trace contextRef="#ctx0" brushRef="#br0" timeOffset="51798.41">24417 4439 559 0,'0'0'244'16,"0"0"-144"-16,0 0 40 15,0 0-33-15,0 0-37 16,0 0-40-16,-2 0-19 16,2 10-8-16,0 7 0 15,0 6 17-15,0 6-5 16,0 3 0-16,0 2-5 16,0 3-6-16,0 1 2 15,0-2-5-15,-1-2 2 16,-2-8-2-16,3-4 0 0,0-10-1 15,0-5-3-15,0-4-10 16,0-3-62-16,0 0-81 16,0-8-475-16</inkml:trace>
  <inkml:trace contextRef="#ctx0" brushRef="#br0" timeOffset="52483.57">24272 5419 739 0,'0'0'43'16,"0"0"85"-16,0 0 9 16,0 0-55-16,0 0-50 15,0 0-25-15,67-37-3 16,-32 33-4-16,2 1 2 15,-1 3-3-15,-8 0 2 16,-7 0-1-16,-12 0 0 16,-5 0-4-16,-2 11 3 15,-2 3 1-15,0 3 1 16,-12 4 3-16,-13 3 6 0,-5 0-4 16,-2-1-2-1,7-1 1-15,8-3 1 0,7-2 3 16,7-2 1-16,3-2-9 15,0-4 5-15,9 0 0 16,11-5 3-16,6-1 5 16,9-3-1-16,-1 0 0 15,-1 0-13-15,-5-7 0 16,-2-2-4-16,-3 1-44 16,-2-2-127-16,-3-5-411 15</inkml:trace>
  <inkml:trace contextRef="#ctx0" brushRef="#br0" timeOffset="53274.97">24505 6149 340 0,'0'0'245'15,"0"0"-146"-15,0 0 98 16,0 0-100-16,0 0-19 16,0 0-45-16,24-6-20 15,9 6-6-15,2 0 2 16,0 0-9-16,-7 0 0 15,-7 8-4-15,-8 2 3 16,-7 0 1-16,-6 7-8 16,-6 0 2-16,-18 3-7 15,-9 4-2-15,-4-4-8 16,2 2 11-16,3-4-1 0,8-3 7 16,9-3 3-1,9-1 1-15,6-5-2 0,0 1-3 16,3-3 4-16,14-1 0 15,2 0 3-15,0 2 0 16,-3-1 6-16,-3 1-6 16,-6 2 0-16,-4 1 3 15,-3 4 7-15,0 2 9 16,0 6-4-16,-14-1-7 16,-6 0-4-16,-5-4 2 15,-4-2-4-15,-4-4-2 16,-4-4-15-16,-6-5-58 0,1 0-68 15,3-17-345 1</inkml:trace>
  <inkml:trace contextRef="#ctx0" brushRef="#br0" timeOffset="54116.62">24753 7246 534 0,'0'0'229'16,"0"0"-208"-16,0 0 102 16,0 0-45-16,0 0 6 15,-86 17-22-15,40-6-18 16,-10 1-7-16,-10-2-9 16,-4 0-5-16,5-3-3 0,15-4-5 15,17-3 0-15,15 0-6 16,12-1-1-16,6-15-5 15,0-4-3-15,19-5-8 16,16-1-12-16,8-6-14 16,8 1-4-16,-1-2-8 15,-6 4 3-15,-8 3 29 16,-16 3 14-16,-9 9 1 16,-8 7 0-16,-3 5 16 15,0 2 24-15,0 0 7 16,0 0-21-16,-3 9-13 0,-8 12 1 15,-3 8 16-15,5 5-6 16,0 5 2-16,1 5 4 16,2 1-7-16,2 2 0 15,1-1-6-15,1-1-14 16,2-2-4-16,0-1-23 16,0-3-98-16,0-11-110 15,0-10-796-15</inkml:trace>
  <inkml:trace contextRef="#ctx0" brushRef="#br0" timeOffset="55750.54">24576 8063 598 0,'0'0'103'16,"0"0"-32"-16,0 0 63 16,-86-13-46-16,44 13-9 15,0 0-30-15,2 0-22 0,3 0-6 16,14 0 10-16,10 1-1 15,7 4-12-15,5 0-15 16,1 4 0-16,-2 5-2 16,2 2 4-16,0 2 0 15,0 3-1-15,0 3-1 16,0 3 3-16,3-1-1 16,-1 1-3-16,-1-3-1 15,1-1-2-15,1-3 0 16,4-2 1-16,-3-4 0 0,4-3-2 15,-1-3 2 1,4-1 0-16,-1-2-1 0,5-5 1 16,8 0 1-16,5 0-1 15,5 0 3-15,0-1-3 16,-1-5 0-16,-5 4-3 16,-5 2 5-16,-2 0-4 15,-8 0 1-15,0 0 0 16,-3 8-6-16,-3 6 4 15,-5 3-2-15,-1 2 3 16,0 1 2-16,0 0-2 16,0-1 2-16,-11-3-1 15,-3-2 2-15,-7-5 3 0,-7-1-3 16,-14-8 0 0,-7 0-1-16,-4 0-11 0,3-7-38 15,14-6-53-15,15-1-192 16</inkml:trace>
  <inkml:trace contextRef="#ctx0" brushRef="#br0" timeOffset="56401.62">24562 8818 828 0,'0'0'89'16,"0"0"-72"-16,0 0 90 15,0 0 6-15,0 0-43 16,-101 96-34-16,79-56-20 16,1 9 1-16,3 1-9 15,5 6 2-15,3-1-1 16,3-1-4-16,7-4 1 0,0-8-5 15,0-11-1-15,0-11 0 16,10-12 1-16,3-8-1 16,2 0 1-16,1-16 3 15,-4-13-3-15,-6-5-1 16,-6 1 0-16,0 3 1 16,-3 6-2-16,-10 6 1 15,-5 4-1-15,0 3 0 16,2 5-11-16,-2 3-49 15,3 3-55-15,2 0-163 16</inkml:trace>
  <inkml:trace contextRef="#ctx0" brushRef="#br0" timeOffset="57133.94">24305 9878 624 0,'0'0'326'0,"0"0"-323"15,0 0 16-15,0 0 51 16,0 0 3-16,0 0-25 16,85 16 0-16,-24-12-29 15,3 1-19-15,-8 0 0 16,-12 1 0-16,-14 4 0 0,-15 2-1 15,-8 3-12-15,-7 4 13 16,-5 5 0 0,-18 2 40-16,-8 2 7 0,-5 1 2 15,3 6-16-15,3 0-12 16,2 1-19-16,4 3-2 16,0-1-3-16,6-1-30 15,8-3-74-15,7-5-132 16,3-9-626-16</inkml:trace>
  <inkml:trace contextRef="#ctx0" brushRef="#br0" timeOffset="57951.4">24468 10873 836 0,'0'0'24'0,"0"0"6"16,0 0 73-16,0 0-3 0,-81 95-42 16,74-64-27-16,4 2-10 15,3-1-10-15,0 0 7 16,13-5-9-16,14-3 0 15,7-3-4-15,6-10-5 16,2-8 2-16,-3-3 4 16,-5 0-6-16,-8-10-3 15,-10-6 0-15,-11-3-5 16,-5-3 8-16,-7 0-3 16,-19-4 1-16,-10 2 2 15,-9-1 2-15,-3-1-1 16,-2-1 4-16,3 2-2 15,6-4-2-15,9 3 6 16,10 1-6-16,9 1-2 0,6 4-8 16,7 6 2-1,0 2 3-15,0 4-12 0,11 4-6 16,10 2 5-16,6 2 10 16,-1 0 5-16,4 6 0 15,-1 8 4-15,-1 4-4 16,1 7-2-16,-3 5 4 15,-5 4-1-15,-9 6 1 16,-3-1 1-16,-6 2 0 16,-3 0-1-16,0-4 0 15,0-1-18-15,0-2-172 16,0-7-468-16</inkml:trace>
  <inkml:trace contextRef="#ctx0" brushRef="#br0" timeOffset="58721.52">24505 11595 487 0,'0'0'207'0,"0"0"-205"16,0 0 45-1,0 0 73-15,0 0-36 0,-94 73-34 16,80-43-6-16,3 1-3 15,5-2-20-15,6-2-11 16,0-10-8-16,7-5 0 16,18-8-1-16,8-4 5 15,3-2-6-15,3-17-6 16,-8-5 2-16,-7-6-5 16,-9 2 9-16,-9-2 7 15,-6 5-5-15,0 4 0 16,0 7 6-16,-6 7 14 0,3 4-4 15,0 3-5-15,0 0-13 16,1 13-4-16,2 9-3 16,0 4 7-16,0 3 2 15,12 1-2-15,3-2 0 16,-1 1 0-16,2 0 4 16,2 1 1-16,-2-1-5 15,-2 0-1-15,-4-2-1 16,-2-1 0-16,-8-2 3 15,0-2-1-15,0-1 2 16,-18-2-1-16,-4-2 7 16,-8-2-3-16,-8-5 4 15,-5-2-6-15,-12-5-3 0,-3-3-3 16,0 0-28 0,7 0-93-16,15-14-209 0</inkml:trace>
  <inkml:trace contextRef="#ctx0" brushRef="#br0" timeOffset="59342.73">24487 12759 738 0,'0'0'207'0,"0"0"-194"16,0 0 52-16,0 0-6 15,0 0-24-15,0 0-31 16,-6 57 43-16,6-18-4 0,0 6-18 15,0 5-5-15,0 3-11 16,0 2-7-16,0-4 2 16,-6-5-4-16,0-8 0 15,1-5-19-15,5-8-68 16,0-12-89-16,10-9-224 16,10-4-189-16</inkml:trace>
  <inkml:trace contextRef="#ctx0" brushRef="#br0" timeOffset="59651.36">24799 12901 978 0,'0'0'60'0,"0"0"-1"16,0 0 13-16,0 0-35 15,0 0 3-15,-68 92-18 16,65-54-6-16,3-4-11 15,0-3-4-15,8-9-1 16,4-7 3-16,3-6-2 16,-3-6 2-16,1-3-3 15,-4 0 5-15,-3-17 5 16,-6-7-4-16,0-4-2 16,0-2-4-16,-13-2-6 15,-5 2-1-15,-1 5 1 0,0 8-13 16,0 11-15-1,4 6-52-15,3 0-171 0</inkml:trace>
  <inkml:trace contextRef="#ctx0" brushRef="#br0" timeOffset="60203.43">24387 13629 813 0,'0'0'122'16,"0"0"-88"-16,0 0 83 15,0 0-45-15,0 0-50 16,0 0-20-16,0 65 23 15,6-21-4-15,3 6-5 16,-2 1-8-16,-1-4-7 16,2-3 0-16,-4-6-2 15,1-6-5-15,-1-7-68 0,5-10-111 16,3-8-243 0</inkml:trace>
  <inkml:trace contextRef="#ctx0" brushRef="#br0" timeOffset="60451.83">24684 13637 817 0,'0'0'119'0,"0"0"-118"15,0 0 36-15,0 0 8 16,0 0 41-16,-22 72-51 15,22-33-8-15,0 2-7 0,0 4-2 16,5-3-10-16,-2-2-7 16,-3-3 1-16,0-6-2 15,0-4-8-15,0-5-79 16,0-5-230-16</inkml:trace>
  <inkml:trace contextRef="#ctx0" brushRef="#br0" timeOffset="61001.2">24315 14436 479 0,'0'0'465'16,"0"0"-465"-16,0 0 0 15,0 0 69-15,0 0-10 16,0 87-28-16,0-57-10 16,0 4 2-16,0 7-6 15,0 1 1-15,0 6-1 16,0 0-13-16,0 3 3 0,0 2-6 16,0-7-1-16,-3-9-19 15,-1-8-68 1,2-17-209-16,2-12-401 15</inkml:trace>
  <inkml:trace contextRef="#ctx0" brushRef="#br0" timeOffset="61339.35">24499 14691 937 0,'0'0'148'0,"0"0"-147"0,0 0 16 16,0 0-2-16,0 0-12 16,82-16-6-16,-49 16 3 15,-8 0-7-15,-10 0 2 16,-10 0 3-16,-5 4-6 16,0 8 7-16,0 4 1 15,-13 0 30-15,-4 2 8 16,-4 2 4-16,0 2-16 15,0 2-12-15,7 1-7 16,7-2-3-16,4 2-3 16,3-3-1-16,0-2 2 15,21-6-2-15,12-5 0 16,11-9-17-16,7 0-94 0,2-12-357 16</inkml:trace>
  <inkml:trace contextRef="#ctx0" brushRef="#br0" timeOffset="61898.59">24433 15366 521 0,'0'0'230'16,"0"0"-218"-16,0 0 83 16,0 0-19-16,0 0 19 15,-34 75-28-15,34-41-38 16,0-1 23-16,0 2 1 16,4-1-14-16,1-2-21 15,-1-1-15-15,-1-5-1 0,0-1-2 16,2-1-2-1,-4-5-44-15,4-7-65 0,4-9-277 16</inkml:trace>
  <inkml:trace contextRef="#ctx0" brushRef="#br0" timeOffset="62352.4">24649 15445 997 0,'0'0'17'16,"0"0"39"-16,0 0-2 15,0 0-49-15,0 0 4 16,0 0-9-16,85-9-1 16,-68 17 0-16,-5 1-6 15,-9 5-6-15,-3 0-22 0,0 3 7 16,-12-2-9-16,-6 0 13 15,-3-3 15-15,3 1 8 16,3-4 0-16,5 2 1 16,5-5-1-16,1 2-2 15,4-2-11-15,0-1 6 16,0 2 5-16,7 0 6 16,-1 1-1-16,0 2 1 15,0 0 2-15,-3 2 3 16,5 1 11-16,-4 1 2 0,1 2 0 15,-1 4-4-15,-1-3 4 16,-1 3-15-16,-2-2-4 16,0 2-2-1,-9 0-1-15,-17 3-21 0,-10 1-29 16,-13-2-35-16,-7-1-161 16,-8-8-426-16</inkml:trace>
  <inkml:trace contextRef="#ctx0" brushRef="#br0" timeOffset="62847.04">24375 16429 600 0,'0'0'325'0,"0"0"-303"15,0 0 101-15,0 0-56 16,0 0-44-16,0 0 8 15,-5 64 20-15,5-30-21 16,2 1 12-16,7 1-25 16,0-3-11-16,1-3-6 15,-2-4 1-15,-1-4-2 16,1-5-20-16,1-7-75 0,3-6-156 16,5-4-454-1</inkml:trace>
  <inkml:trace contextRef="#ctx0" brushRef="#br0" timeOffset="63317.8">24800 16574 660 0,'0'0'181'0,"0"0"-136"0,0 0 83 15,0 0-17-15,0 0-70 16,0 0-35-16,-66-4-1 16,31 4 11-16,-4 0 19 15,5 0-10-15,4 0-12 16,9 0-7-16,5-5 3 16,5-4-7-16,4 0 2 15,5-4-4-15,2-3-1 16,2-1-31-16,19-2 1 15,4 2-12-15,3 4-2 16,-1 0 23-16,-6 3 17 16,-5 6 5-16,-7-2 4 15,-4 3 1-15,-4 3 8 0,2 0 14 16,-3 0 5 0,0 0 3-16,0 0-20 0,0 3-11 15,0 14-2 1,0 8 41-16,0 5-10 0,0-1-12 15,0 5-7-15,0-1-11 16,0 0-3-16,0 1-20 16,0-1-69-16,0-4-145 15,3-7-569-15</inkml:trace>
  <inkml:trace contextRef="#ctx0" brushRef="#br0" timeOffset="63773.41">24389 17333 676 0,'0'0'167'0,"0"0"-54"16,0 0-21-16,0 0-22 15,0 0-27-15,0 0 24 16,11 58-29-16,-8-32-14 16,2 1-13-16,-2 1-4 15,1-2-4-15,-1-1-3 16,-1-3-6-16,1-3-17 0,-3-4-70 15,3-7-141-15,3-8-479 16</inkml:trace>
  <inkml:trace contextRef="#ctx0" brushRef="#br0" timeOffset="64185.12">24854 17417 909 0,'0'0'196'15,"0"0"-186"-15,0 0 69 0,0 0-16 16,0 0-23 0,0 0-15-16,-43-40-25 0,26 40-1 15,-4 0 0-15,2 10 0 16,2 6-2-16,3 1-2 15,2 3 3-15,1 2-5 16,4-1-1-16,2-4-6 16,5-2-6-16,0-6-2 15,0-2 5-15,15 1 17 16,5-3 2-16,1-1-2 16,-1 1 0-16,-2-2 4 15,-3 0-3-15,0 6 3 16,-2 1 4-16,-2 2 1 15,-5 7 10-15,-6 6-2 0,0 2 7 16,-23 6-11 0,-20-1-13-16,-21 5-2 0,-27-1-37 15,-33-11-195-15</inkml:trace>
  <inkml:trace contextRef="#ctx0" brushRef="#br0" timeOffset="73859.35">27901 1336 728 0,'0'0'109'0,"0"0"-65"16,0 0 38-16,0 0-2 16,0 0-9-16,0 0-27 15,0 0-28-15,0 0 3 16,-27 105 26-16,20-57-6 16,1 5-4-16,1 3-8 15,2 2-1-15,2-1 0 16,-2-1-1-16,3-4-8 15,0-6-4-15,0-8-2 16,3-10-1-16,3-5 0 16,-3-11-3-16,-2-7-6 15,1-2 0-15,-1-3 0 0,-1 0 1 16,0 0-2-16,0-5-36 16,0-7-104-16,0-5-176 15,0 2-631 1</inkml:trace>
  <inkml:trace contextRef="#ctx0" brushRef="#br0" timeOffset="74134.46">28146 1895 948 0,'0'0'19'15,"0"0"-16"-15,0 0 28 16,0 0 51-16,-8 97-22 16,13-62-23-16,1 1-21 15,-6 3-6-15,0-3-9 16,-14-3 0-16,-11-3-1 16,-9-9 0-16,-2-5 0 15,1-10-26-15,1-6-40 16,10-9-95-16,5-22-245 15</inkml:trace>
  <inkml:trace contextRef="#ctx0" brushRef="#br0" timeOffset="74601.78">28329 1472 398 0,'0'0'470'0,"0"0"-443"16,0 0 23-16,0 0 25 16,0 0-6-16,0 0-43 0,30-26 7 15,-5 26-15 1,2 0-12-16,-5 0-2 0,-3 2-4 15,-5 17-7-15,-5 6 3 16,-1 9 4-16,-8 4 3 16,0 6 6-16,-9 4-4 15,-16 1 4-15,-5-1 10 16,-2-4 0-16,6-6-8 16,7-9 15-16,8-9-6 15,6-8-11-15,5-5 4 16,0-4-5-16,20-3 7 15,11 0 17-15,12-5-5 16,11-7-15-16,3-2-12 16,-5 1-1-16,-13 6-1 15,-14 4-1-15,-13 1-2 0,-8 2-36 16,-4 0-46-16,0 0-103 16,-6 0-324-16</inkml:trace>
  <inkml:trace contextRef="#ctx0" brushRef="#br0" timeOffset="74892.33">28857 1748 937 0,'0'0'141'0,"0"0"-132"15,0 0 8-15,0 0-5 16,0 0 8-16,0 0 20 16,-9 90-5-16,9-48-22 15,0 1-12-15,0 2 4 16,-12-3-2-16,-7-4-3 16,-6-2 1-16,1-8-1 15,-2-8 0-15,3-9-5 16,3-6-31-16,5-5-43 15,3-13-75-15,2-13-271 16</inkml:trace>
  <inkml:trace contextRef="#ctx0" brushRef="#br0" timeOffset="75512.07">28962 1400 906 0,'0'0'36'16,"0"0"-10"-16,0 0 60 16,0 0-11-16,0 0-35 0,0 0-37 15,12-5 6 1,7 5-3-16,2 7-3 0,-2-1 0 15,2 5-2-15,-3 1-1 16,-3 3-4-16,3 3 1 16,-3 3-8-16,-3 0-16 15,-6 1-3-15,-6 1 14 16,0-1 8-16,-11 6 1 16,-10-3 6-16,-2-4 1 15,-1 0 0-15,7-6-1 16,4-3 1-16,7-2 0 15,3-2 1-15,3-2-2 16,0 1 0-16,0-3-2 16,7 1 3-16,7-1 0 15,-2 3 0-15,0-2 1 0,2-1-1 16,-1 4 3 0,0 0 0-16,-1 1-2 0,0 3 6 15,-2 2 4-15,-2-1-2 16,-2 3-9-16,1-4 4 15,-6 3 1-15,1 3 1 16,-2-2-2-16,0 1 3 16,0 0-5-16,-13-1 5 15,-4 1 7-15,-5-4 2 16,-6 0 1-16,-2-2-7 16,-3-6-5-16,-2-4 0 15,4-1-5-15,6-3-18 0,11-17-95 16,14-12-385-16</inkml:trace>
  <inkml:trace contextRef="#ctx0" brushRef="#br0" timeOffset="75819.66">29494 1884 917 0,'0'0'2'0,"0"0"16"15,0 0-18-15,0 0 49 16,0 83 26-16,0-49-19 16,3 1-27-16,-1 2-4 15,-2 1-16-15,0-3-4 16,-12-2-1-16,-11-4-4 15,-8-5 1-15,-6-5 2 16,-2-7-3-16,-1-6 0 16,-3-6-16-16,5-3-53 15,7-24-160-15,17-14-544 16</inkml:trace>
  <inkml:trace contextRef="#ctx0" brushRef="#br0" timeOffset="76485.53">30121 1322 641 0,'0'0'201'0,"0"0"-190"16,0 0 57-1,0 0-4-15,0 0-18 0,0 0-4 16,-72 90-11-16,53-34-6 16,2 8 1-16,1 2 8 15,2 1 3-15,3-2-16 16,5-3 1-16,6-2-7 16,0-14-7-16,4-8-3 15,18-11-5-15,5-10-1 16,1-9-4-16,2-8 5 15,-3 0 0-15,-4-12 0 16,-4-11 1-16,-4-5 2 16,-11-5-3-16,-4-4-3 0,0-2 2 15,-16 3-5-15,-6 2 3 16,-2 10-8-16,-2 11-32 16,4 6-64-16,7 7-166 15,8 0-399-15</inkml:trace>
  <inkml:trace contextRef="#ctx0" brushRef="#br0" timeOffset="76774.75">30431 1811 794 0,'0'0'56'16,"0"0"-51"-16,0 0 46 16,0 0 15-16,34 94-11 15,-34-57-19-15,0 1-6 16,-6 1-17-16,-13-1-2 16,-5-3-9-16,-4-6 0 15,-1-5-1-15,0-7 1 16,0-8-4-16,-1-6-12 15,2-3-64-15,7-8-47 16,6-18-276-16</inkml:trace>
  <inkml:trace contextRef="#ctx0" brushRef="#br0" timeOffset="77236.45">30607 1467 706 0,'0'0'142'0,"0"0"-137"16,0 0 21-16,0 0 40 15,0 0-8-15,0 0-23 16,0 6-29-16,33-4 17 16,13-1-1-16,9-1-12 15,2 0-5-15,-8 0-5 16,-4 0-1-16,-16 0-5 16,-9 0 5-16,-8 0 1 15,-9 1-1-15,-3 6-10 16,0 3 5-16,0 7 6 15,-12 6 9-15,-5 3 8 16,-3 8 12-16,-2-1-6 16,2 8-2-16,1 1-3 15,3 0-9-15,3-2 0 16,6 1-6-16,2-7-3 0,5-3-1 16,0-6-23-16,0-6-166 15,2-10-364-15</inkml:trace>
  <inkml:trace contextRef="#ctx0" brushRef="#br0" timeOffset="79092.58">31266 1992 938 0,'0'0'96'16,"0"0"-91"-16,0 0 22 15,0 0 8-15,0 0 26 16,3 100-27-16,-3-61-16 16,0 0-12-16,0 1-5 15,-10-6 3-15,-14-4-4 0,-8-3-8 16,-6-9-61-16,-4-10-145 16,-1-8-421-16</inkml:trace>
  <inkml:trace contextRef="#ctx0" brushRef="#br0" timeOffset="79431.46">31456 1467 1004 0,'0'0'22'16,"0"0"-1"-16,0 0-21 16,0 0 52-16,0 92 25 15,0-53-25-15,6 5-22 16,2 2-5-16,0 2-12 15,-2-1-8-15,0-2-4 16,-4-4-2-16,-2-4 0 16,0-7-36-16,0-7-105 0,5-12-277 15</inkml:trace>
  <inkml:trace contextRef="#ctx0" brushRef="#br0" timeOffset="79695.89">31714 1512 1067 0,'0'0'37'0,"0"0"-37"0,0 0 0 15,0 0 29 1,-24 96 36-16,24-48-13 0,0 6-23 15,7 1-15-15,2 1-8 16,0-8-4-16,-3-3-2 16,-3-5-1-16,-1-4-39 15,1-7-111-15,0-9-394 16</inkml:trace>
  <inkml:trace contextRef="#ctx0" brushRef="#br0" timeOffset="79964.27">31979 1250 1051 0,'0'0'0'16,"15"72"0"-16,13-9 0 15,8 14 42-15,6 8 20 16,6 3-19-16,-8 1-33 16,-7 3-10-16,-18 1-2 15,-15-4 2-15,-32 2-10 16,-43-6-126-16,-36-3-375 16</inkml:trace>
  <inkml:trace contextRef="#ctx0" brushRef="#br0" timeOffset="81019.58">25142 2760 197 0,'0'0'453'15,"0"0"-382"-15,0 0 24 16,0 0 42-16,0 0 0 16,0 0-43-16,0 0-69 15,0 38-20-15,0-4 38 16,0 11 10-16,6 7-7 15,1 7-1-15,-1 5-5 16,-1 0-10-16,-5-1-6 16,0-3 8-16,0-2-6 15,0-7-12-15,0-7-5 16,0-11-6-16,0-8-3 0,0-8 0 16,0-9 0-16,1-5-4 15,2-3-26-15,2 0-50 16,3-14-20-16,0-14-54 15,-4-12-270-15</inkml:trace>
  <inkml:trace contextRef="#ctx0" brushRef="#br0" timeOffset="81311.3">25084 2830 532 0,'0'0'378'16,"0"0"-358"-16,0 0-14 15,0 0 49-15,0 0 54 16,0 0-21-16,30 20-29 16,-5-14-23-16,8-5 1 15,11-1-7-15,10 0-22 16,7-7-7-16,2-5-2 15,-8 1-10-15,-10 4-30 16,-20 3-37-16,-16 4-28 16,-9 0-19-16,-12 7-61 15,-16 5-81-15</inkml:trace>
  <inkml:trace contextRef="#ctx0" brushRef="#br0" timeOffset="81553.85">25225 3149 686 0,'0'0'39'16,"0"0"61"-16,0 0 54 16,0 0-19-16,0 0-55 15,0 0-22-15,38 6 1 0,-10-6-35 16,6 0-16-16,5 0 1 15,0 0-9-15,-2 0-3 16,-3 0-16-16,-5 0-70 16,-9 4-115-16,-9 2-272 15</inkml:trace>
  <inkml:trace contextRef="#ctx0" brushRef="#br0" timeOffset="81815.3">25201 3567 415 0,'0'0'468'0,"0"0"-441"16,0 0 37-16,0 0 86 15,0 0-37-15,0 0-56 16,15 0-28-16,3 0 1 15,5 0-10-15,5 0-11 16,2 0-8-16,6 0-2 16,7-8-10-16,3-3-78 15,3-3-147-15,-5-6-478 16</inkml:trace>
  <inkml:trace contextRef="#ctx0" brushRef="#br0" timeOffset="82101.77">25981 3156 868 0,'0'0'122'16,"0"0"-121"-16,0 0 52 16,0 0 63-16,0 0-32 15,0 0-42-15,2 3-24 0,22-3-6 16,12-5-12-16,13-3-5 16,3 0-129-16,-1-2-274 15</inkml:trace>
  <inkml:trace contextRef="#ctx0" brushRef="#br0" timeOffset="82296.78">25877 3437 955 0,'0'0'196'0,"0"0"-195"0,0 0 22 16,0 0 72-16,0 0-17 15,0 0-78-15,81-28-5 16,-10 10-85-16,5-2-224 16</inkml:trace>
  <inkml:trace contextRef="#ctx0" brushRef="#br0" timeOffset="82887.38">27064 2735 728 0,'0'0'188'16,"0"0"-170"-16,0 0 85 16,0 0-14-16,0 0-19 15,-110-12-22-15,74 12-24 16,-4 12-12-16,-5 5-3 16,-1 11-7-16,4 0-2 0,3 3 4 15,9 0-4 1,5-4 0-16,9-3 0 0,8-1 0 15,8-5 0-15,0 0-4 16,18-3 1-16,13-1 3 16,10-3 5-16,9-5-5 15,4-1 0-15,-1-1 5 16,-6-1 0-16,-14 1-5 16,-14-1-3-16,-14 2 0 15,-5 1-7-15,-10 5 10 16,-16 6-1-16,-17 3 2 15,-8 3 3-15,-1 4-1 16,-8 1 0-16,5-1-1 16,6-1 0-16,12-2-1 15,14-1 2-15,13-3-2 0,8-1 5 16,2-2 1 0,11-3 3-16,22-2-2 0,13-5-4 15,13-1-4-15,12-5-1 16,3-1-74-16,-1 0-100 15,-6 0-322-15</inkml:trace>
  <inkml:trace contextRef="#ctx0" brushRef="#br0" timeOffset="83473.38">27148 3235 908 0,'0'0'75'0,"0"0"-6"16,0 0 28-16,0 0-49 15,0 0-15-15,0 0 3 16,-49 90-24-16,41-55-5 16,5-3-5-16,3-2-2 15,0-3-1-15,0-6 1 16,0-4-1-16,2-4-10 15,5-10-28-15,-4-1-15 16,-1-2 35-16,-1-5 19 16,-1-12 5-16,2-7-5 0,1-2 2 15,0-6 3-15,0-2 8 16,3 0-3-16,2 5 1 16,0 5 8-16,1 10-10 15,1 11-9-15,1 3-4 16,2 6-1-16,4 21 4 15,-2 7 1-15,-4 0-1 16,-3-2 0-16,-5-5 1 16,-2-8 1-16,-1-5-1 15,0-6 0-15,0-5-8 16,0-3 4-16,0-1 4 16,-1-18 7-16,-2-3-4 15,3-3 3-15,0-1 8 16,0 0 6-16,8 1-2 0,5 6-4 15,-1 3-6-15,-3 8 7 16,1 8-15-16,2 0-1 16,4 16-3-16,6 11-3 15,-2 5 4-15,-2 1-10 16,-3-4-70-16,-2-1-147 16,1-7-628-16</inkml:trace>
  <inkml:trace contextRef="#ctx0" brushRef="#br0" timeOffset="83855.5">27865 2859 182 0,'0'0'728'16,"0"0"-669"-16,0 0 73 0,0 0-27 16,0 0-39-1,0 0-13-15,-62-15-35 0,38 41-5 16,-3 16-6-1,2 14 14-15,2 16 11 0,7 11-6 16,7 8-2-16,6 5-11 16,3 6-7-16,0 0-3 15,18-4-3-15,16-6-4 16,18-13-57-16,17-16-132 16,16-14-483-16</inkml:trace>
  <inkml:trace contextRef="#ctx0" brushRef="#br0" timeOffset="85771.89">28293 3109 679 0,'0'0'223'0,"0"0"-210"16,0 0-1-16,0 0 38 15,0 0-8-15,-84 42 0 16,62-8-7-16,5 12-10 16,6 0-12-16,11 0-2 0,0-5 2 15,17-7-4 1,14-9-9-16,10-9 2 0,6-9-4 15,5-7 4-15,0 0 1 16,-7-21-2-16,-6-4 9 16,-9-8-9-16,-14-4 18 15,-11-4-18-15,-5-2 0 16,-7-1 1-16,-15 2-2 16,-6 3 0-16,-2 8 1 15,-1 11-1-15,2 12-2 16,4 8-9-16,9 0-59 15,9 14-103-15,7 4-273 16</inkml:trace>
  <inkml:trace contextRef="#ctx0" brushRef="#br0" timeOffset="86052.79">28963 3291 718 0,'0'0'382'0,"0"0"-382"16,0 0-16-16,0 0 16 0,0 0 40 16,35 90-9-1,-24-51-18-15,-3 4-6 0,-8 1-5 16,-2 6 0-16,-29-1-2 15,-18 0 0 1,-14-5-12-16,-7-11-53 0,1-9-65 16,4-16-171-16,15-8-370 15</inkml:trace>
  <inkml:trace contextRef="#ctx0" brushRef="#br0" timeOffset="90236.34">29581 3113 626 0,'0'0'208'0,"0"0"-204"0,0 0 6 15,0 0 62-15,0 0-14 16,0 0 5-16,0 0-32 16,-87-37-20-16,66 37-8 15,-1 0 1-15,0 4 1 16,-1 6 11-16,1 0-3 16,1 3-6-16,4 2-1 15,3 2 2-15,5 6-4 16,1 2-4-16,3 4 0 15,1 4 0-15,4-2 4 0,0 0-3 16,0-4 0 0,0-1-1-16,4-7 1 15,4-7-1-15,-2-3 0 0,0-3-3 16,-1-5-1-16,0 1 3 16,0-2-2-16,-1 0 2 15,4 0 1-15,1 0 13 16,4 0-2-16,1-5-6 15,2 1-3-15,-1 2-2 16,6 0 0-16,1 2-2 16,-1 0 2-16,2 0-1 15,-4 3-2-15,-2 8 1 16,-3 3-5-16,-3 5-1 16,-4 1 6-16,0 2-3 0,-4 0 3 15,-3 1 2 1,0-4 0-16,0-3 2 0,0-2 0 15,-8-2-2-15,-7-1 1 16,-9-5 5-16,-6 0 9 16,-9-6 0-16,-5 0 2 15,2 0-4-15,4-9-4 16,9-5-8-16,9-3-1 16,11-1-29-16,9-2-73 15,6 4-216-15,23 3-400 16</inkml:trace>
  <inkml:trace contextRef="#ctx0" brushRef="#br0" timeOffset="90498.22">29966 3559 958 0,'0'0'35'0,"0"0"-32"16,-2 73-3-16,2-38 40 15,0 6 32-15,0 3-26 16,2-2-25-16,-2-1-16 0,0-4-4 16,-24-6-1-1,-17-1-9-15,-11-7-75 0,-7-8-188 16,-4-14-429-16</inkml:trace>
  <inkml:trace contextRef="#ctx0" brushRef="#br0" timeOffset="91019.67">30456 3127 910 0,'0'0'88'0,"0"0"-82"15,0 0 13-15,0 0 16 16,0 0-13-16,0 0 34 16,-9 103-9-16,9-53-20 15,5 8 6-15,6-2-10 16,-1 0-6-16,-3-1-6 16,-1-3-8-16,-4 0-3 15,-2-9 0-15,0-3-9 16,0-11-73-16,5-11-165 15,4-14-400-15</inkml:trace>
  <inkml:trace contextRef="#ctx0" brushRef="#br0" timeOffset="91353.33">30762 3239 1042 0,'0'0'18'0,"0"0"-15"16,0 0 21-16,0 0 20 15,-76 74 1-15,70-30 2 16,6-1-31-16,0-1-4 0,15-6-11 16,9-7 1-1,3-9-4-15,4-5 2 0,0-11-7 16,-1-4-8-16,-3-3-22 15,-11-15 1-15,-7-5 31 16,-9-6 5-16,0-5 0 16,-10-4 2-16,-11-3-2 15,-11 2 0-15,-4 7-5 16,0 9-26-16,9 13-23 16,13 9-47-16,10 1-377 15</inkml:trace>
  <inkml:trace contextRef="#ctx0" brushRef="#br0" timeOffset="91656.18">31238 3581 810 0,'0'0'85'0,"0"0"-83"15,0 0 18-15,7 100 29 16,-7-65 55-16,0-2-53 16,0-2-33-16,-13-3-12 0,-9-4-3 15,-5-7 0-15,-6-3 0 16,-9-11-3-16,-3-3-27 15,4 0-112-15,11-16-243 16,18-12-132-16</inkml:trace>
  <inkml:trace contextRef="#ctx0" brushRef="#br0" timeOffset="91955.89">31402 3034 898 0,'0'0'107'0,"0"0"-100"16,0 0-6-16,0 0 97 15,-14 101-18-15,14-51-15 16,0 9-26-16,14 2-17 15,1 1-9-15,0-4-9 16,-2-2-3-16,-2-6 0 16,-5-1-1-16,-5-8 0 15,-1-3-26-15,0-10-87 16,0-13-167-16,0-12-549 16</inkml:trace>
  <inkml:trace contextRef="#ctx0" brushRef="#br0" timeOffset="92736.42">31800 3069 473 0,'0'0'196'16,"0"0"-161"-16,0 0 98 16,0 0-50-16,0 0 6 15,0 0-18-15,-73-19-22 16,63 17-22-16,-2 2 6 15,4 0-2-15,2 0-11 16,-1 0-4-16,-2 0-7 16,0 0-7-16,0 2-1 15,0 8 1-15,-1 0-2 16,1 4 0-16,3-2 0 16,-2 2 0-16,7 1 0 15,-1 1 0-15,2 2-2 16,0-2 1-16,0 1 1 0,0-2 3 15,0 0-3-15,0-2 0 16,2-2 0-16,-1-3 0 16,2-2 0-16,-2-3 0 15,1 0 0-15,0-3-1 16,1 0-6-16,1 2-8 16,4-1 13-16,2 5 2 15,0 1 1-15,3 3-1 16,1 3-3-16,-2-1-7 15,1 4-2-15,1-1 3 0,1 1 1 16,0 4 1 0,3-3-1-16,-5 2-1 0,2-2 6 15,-3-1 0-15,-4-1 2 16,-2 1-2-16,-1 0 1 16,-3-4 0-16,-1 2 1 15,-1 0 0-15,0 1-1 16,0-3 2-16,0 3 1 15,0 1 1-15,-3-2-1 16,-5 3 0-16,-1-3-1 16,-2-2 7-16,-4-3 2 15,-4-3 5-15,-7-6 3 16,-5 0-8-16,-7-10-9 16,2-12-6-16,7-4-55 15,17-8-77-15,12-4-184 16</inkml:trace>
  <inkml:trace contextRef="#ctx0" brushRef="#br0" timeOffset="93053.55">32073 2779 1037 0,'0'0'69'16,"0"0"-64"-1,0 0-5-15,0 0 14 0,0 0 18 16,33 104 42-16,-3-39-39 16,2 8-19-16,0 4 3 15,-4 5-14-15,-7 4 5 16,-3-2-9-16,-13 0 1 15,-5 2-2-15,-13 0-2 16,-27-2-23-16,-22-10-86 16,-31-7-232-16</inkml:trace>
  <inkml:trace contextRef="#ctx0" brushRef="#br0" timeOffset="95053.76">25325 4434 809 0,'0'0'43'0,"0"0"20"15,0 0 56-15,0 0-24 16,0 0-33-16,0 0-28 16,-3 0-17-16,3 0 1 15,0 0 1-15,-1 0-1 16,-1 0 5-16,2 0-2 15,-1 0-1-15,1 0 3 16,0 0-2-16,0 0 3 0,0 0-4 16,-2 0-5-16,2 0-3 15,0 0-4-15,0 0 2 16,0 0-3-16,0 0 2 16,-1 0 1-16,-1 0 2 15,2 0 0-15,-1 0-2 16,-1 0-4-16,2 0-1 15,-1 0-5-15,-1 0 0 16,-6 0-2-16,-6 9 2 16,-5 9 1-16,-4 5-1 15,-4 4 0-15,0 1 0 16,1 3 0-16,2 2 0 16,2-1-1-16,8 7 1 0,3 3-2 15,10 1-1 1,1 4 1-16,0-3 2 0,6-2 0 15,9-4 0-15,4-4 1 16,3-6 0-16,3-3-2 16,5-6 1-16,2-4 0 15,5-7 0-15,-1-7 0 16,-3-1-2-16,-3 0-8 16,-8-7-4-16,-7-9 1 15,-7-1 11-15,-7-5 1 16,-1-3-5-16,0-6 1 15,0 3-3-15,-7 3 3 16,1 3 3-16,3 3 2 16,0 4-1-16,3 3-3 0,0 1 0 15,0 6 1 1,0 2-3-16,0 0 0 0,0 3 0 16,0-2 1-16,0 1-5 15,9 1 6-15,5-1 4 16,5-2 0-16,1 2 0 15,1-2 1-15,-1 3-2 16,-3 0 0-16,-3 0 1 16,-2 4-3-16,-6 11-4 15,-3 9 1-15,-3 2 6 16,0 3 2-16,0 2 6 16,-11-1 3-16,1 4 3 15,4 0-5-15,3 4-1 0,3 4 0 16,0-1-4-16,0 0-4 15,3-5 0-15,8-3-2 16,8-8-24-16,6-5-73 16,10-14-96-16,8-6-403 15</inkml:trace>
  <inkml:trace contextRef="#ctx0" brushRef="#br0" timeOffset="95277.22">25937 4729 861 0,'0'0'242'0,"0"0"-231"16,0 0 39-16,0 0 15 16,0 0-26-16,0 0 3 15,88-11-29-15,-42 11-10 16,0 0-3-16,-1 0-30 15,-8 0-106-15,-10 0-267 16,-13 2-354-16</inkml:trace>
  <inkml:trace contextRef="#ctx0" brushRef="#br0" timeOffset="95448.75">25971 5075 1024 0,'0'0'41'0,"0"0"-12"16,0 0 90-16,0 0-31 16,0 0-73-16,0 0-12 15,130-33-3-15,-55 8-104 16,2-3-295-16</inkml:trace>
  <inkml:trace contextRef="#ctx0" brushRef="#br0" timeOffset="96063.73">26933 4357 455 0,'0'0'366'16,"0"0"-351"-16,0 0 60 15,0 0 41-15,0 0-44 16,0 0-26-16,-58-15-11 0,31 15-16 16,-7 11-3-1,-7 2 7-15,-3 4-2 0,-6 3-2 16,3 1-13-16,8 3-2 15,9-2-4-15,14 0 0 16,5-3 0-16,10-4-1 16,1 0 0-16,3 0 1 15,21-1 0-15,10-4 0 16,9 0 9-16,4-7-9 16,2 3 1-16,-4-2 4 15,-7 0-2-15,-8 2-3 16,-12 2 0-16,-10 1-1 15,-8 1-9-15,0 4 1 16,-17 3 9-16,-10 7 4 0,-7 2-3 16,-8 4 3-16,0 1 3 15,0-2-3-15,5 1 2 16,9-4 2 0,10 2-4-16,10 0 4 0,8 0 5 15,0-3 3-15,11-1 4 16,19-7 0-16,12-5-9 15,11-4-6-15,10-8-1 16,4 0-4-16,3 0-43 16,-4-12-89-16,-11-3-157 15,-12-3-625-15</inkml:trace>
  <inkml:trace contextRef="#ctx0" brushRef="#br0" timeOffset="96681.04">27178 4913 807 0,'0'0'230'0,"0"0"-219"15,0 0 105-15,0 0-40 16,0 0-55-16,0 0-18 15,-12 49-1-15,9-13 6 0,0 3-4 16,1 2-3 0,2-4 1-16,0-3-1 0,0-9-2 15,0-6-1 1,0-8-8-16,0-7-1 0,0-4 2 16,0 0 9-16,0-4 5 15,0-16-5-15,0-9-2 16,2 0-1-16,-1-1 3 15,2 1-2-15,0 2 4 16,2 7-5-16,-1 6 0 16,-1 6-3-16,0 6-2 15,3 2-5-15,0 2 12 16,5 17 2-16,0 3 0 16,0 3-1-16,-2-1 0 15,-3-3 0-15,0-4 2 0,-5-7 2 16,1-5-4-1,-2-3 1-15,0-2-1 0,0 0 9 16,0-11-2-16,0-9-7 16,3-4 0-16,3 0 1 15,3-3 0-15,7 2 0 16,2-1-2-16,6 7-1 16,1 6-7-16,2 10 9 15,1 3 0-15,1 11 2 16,0 18-2-16,0 8-2 15,-2 2 1-15,-3 3-1 16,0-1-10-16,-2-6-89 0,-1-10-202 16,-6-12-479-16</inkml:trace>
  <inkml:trace contextRef="#ctx0" brushRef="#br0" timeOffset="96953.57">27861 4322 800 0,'0'0'220'0,"0"0"-209"15,0 0 53-15,-97 45 33 16,73 5-20-16,-1 13-23 0,1 16-6 15,4 17-9-15,3 12-14 16,4 9-10-16,9 3-5 16,4-1-10-16,12-6-1 15,24-13-52-15,16-18-145 16,11-18-491-16</inkml:trace>
  <inkml:trace contextRef="#ctx0" brushRef="#br0" timeOffset="99590.72">28605 4783 518 0,'0'0'301'15,"0"0"-273"-15,0 0 10 16,0 0 45-16,0 0 32 16,0 0-40-16,0 0-37 15,0 0-13-15,-3 0 1 16,-20 0 5-16,-13 0-23 16,-15 2-6-16,-12 8 1 15,-4 2 4-15,0 2 3 16,6-7-3-16,9 3-1 15,16-7-5-15,14-3 4 0,14 0-2 16,7 0 5 0,1 0 7-16,0-5 1 0,0-14-16 15,13-9-5-15,6-3 0 16,8-6-3-16,5-2-18 16,3-1 7-16,2-2 16 15,-2-2-3-15,-6 2 4 16,-7 8 0-16,-9 10 2 15,-7 13 6-15,-5 8-4 16,-1 3 11-16,0 0 2 16,0 0 5-16,0 0-11 15,0 0-2-15,0 0-7 16,0 12-1-16,0 12 1 16,-1 10 1-16,1 7 9 15,0 6 0-15,0 10 9 0,0 8 8 16,6 6-5-16,4 3 1 15,1-5 0-15,-1-5-4 16,2-6-8-16,-3-7-9 16,0-8-2-16,1-8 0 15,-2-6-3-15,-1-5-25 16,3-7-58-16,3-5-67 16,2-12-157-16</inkml:trace>
  <inkml:trace contextRef="#ctx0" brushRef="#br0" timeOffset="99926.69">29075 4942 410 0,'0'0'505'0,"0"0"-490"16,0 0-11-16,0 0 85 15,0 0 37-15,9 98-60 0,-6-60-16 16,-3 5-22-16,0 3-6 15,0 0-15-15,-20 1-2 16,-9-3-5-16,-10-4-9 16,-4-6-70-16,-6-9-250 15</inkml:trace>
  <inkml:trace contextRef="#ctx0" brushRef="#br0" timeOffset="101611.29">29459 4793 685 0,'0'0'90'0,"0"0"-57"16,0 0 65-16,0 0-15 0,0 0-20 16,0 0-26-1,-69 64 0-15,47-25-6 0,3 4-9 16,6 4-4-16,9-1 2 16,4 0 1-16,0-5-3 15,20-5-7-15,13-4-1 16,11-11-9-16,9-6 0 15,7-11-2-15,0-4 0 16,-7 0-10-16,-12-9-5 16,-13-6-10-16,-9-4 26 15,-13-7 0-15,-6-3 2 16,0-4 1-16,-16-2-3 16,-11-3 14-16,-10-2-7 0,-7-4-4 15,-3 1-3-15,-3 5 1 16,0 4 1-16,5 5-2 15,6 5 0-15,8 2 0 16,10 7 0-16,6 1 1 16,6 4 1-16,8 2-1 15,1-1-2-15,0 1-2 16,7-2-3-16,15-2-7 16,10 1 10-16,8 1-1 15,6 0 4-15,-2 5 2 16,-5 2-2-16,-7 3 1 15,-6 0-1-15,-6 7-1 0,-4 13 1 16,-3 7-8 0,-6 10 3-16,-1 11 5 0,-3 5 6 15,1 5-4-15,-4 0-2 16,2-4-1-16,2-3-11 16,4-4-108-16,4-10-149 15,4-10-382-15</inkml:trace>
  <inkml:trace contextRef="#ctx0" brushRef="#br0" timeOffset="101895.45">30046 5070 446 0,'0'0'599'0,"0"0"-599"15,0 0-7-15,0 0 7 16,0 0 43-16,-2 84-4 16,18-47-20-16,-3 2-10 15,-6 2-6-15,-2-2 3 16,-5-3-1-16,0-2-2 16,-9-5-1-16,-12-5 2 15,-3-7-3-15,2-3-1 16,-5-8-4-16,0-6-61 15,3 0-86-15,5-17-263 16</inkml:trace>
  <inkml:trace contextRef="#ctx0" brushRef="#br0" timeOffset="102546.42">30349 4705 653 0,'0'0'218'0,"0"0"-212"0,0 0 31 16,0 0 34-16,0 0-17 15,0 0-6 1,-88 44-29-16,72-4-5 0,3 4 4 15,6 1 6-15,4-4-12 16,3-10-7-16,0-5-4 16,7-9-1-16,12-7-4 15,4-5 0-15,6-5 2 16,1-5 2-16,-1-15-3 16,-5-9-12-16,-3-5 8 15,-8-2 1-15,-5-4 2 16,-5 1 2-16,-3 2 1 15,0 8 2-15,0 10 0 0,0 6 9 16,-1 6 15 0,-2 5 10-16,1 2-9 0,2 0-11 15,0 0-13-15,0 7-2 16,0 17 3-16,0 10-3 16,0 3 9-16,12 4 3 15,3 2 3-15,4 1-4 16,2-3-7-16,5-2 1 15,-1-1 1-15,2-3-5 16,-5 2-1-16,-2-2 0 16,-6-3-1-16,-5-1-1 15,-4-2 0-15,-5-3 2 16,0-6 1-16,-9 0-1 16,-12-4 0-16,-6-4 2 15,-6-2 1-15,-7-9 1 0,-6-1 3 16,-2 0-6-16,0-6 0 15,11-11-1-15,15-7-18 16,20-3-74-16,2-6-205 16</inkml:trace>
  <inkml:trace contextRef="#ctx0" brushRef="#br0" timeOffset="102888.19">31044 5152 824 0,'0'0'77'0,"0"0"-72"15,0 0 50-15,0 0 86 16,0 0-81-16,-26 93-25 16,26-61-3-16,0 7-15 15,0-3-2-15,0 1-10 16,0-3-1-16,-7-4-2 16,-15-2-1-16,-8-5 2 0,-11-2 1 15,-11-4-4 1,-4-7-49-16,-2-8-128 0,4-2-310 15</inkml:trace>
  <inkml:trace contextRef="#ctx0" brushRef="#br0" timeOffset="104471.62">31125 4678 614 0,'0'0'242'0,"0"0"-210"16,0 0 27-16,0 0 7 16,0 0-9-16,0 0-22 15,0 0 26-15,-6 113-20 16,6-63-6-16,1 1-4 0,8 2-5 15,1-2-10-15,1-2-2 16,-2-4-3-16,0-6-8 16,0-3 2-16,-3-7-5 15,1-7-3-15,0-8-33 16,1-4-67-16,4-9-115 16,0-1-283-16</inkml:trace>
  <inkml:trace contextRef="#ctx0" brushRef="#br0" timeOffset="104875.35">31360 4688 615 0,'0'0'180'0,"0"0"-158"15,0 0-6-15,0 0 43 16,0 0 10-16,0 0-35 16,82-17-22-16,-65 17-10 15,-6 8-4-15,-2 6 0 16,-4 5-1-16,-5 8 3 16,0 12 2-16,-1 7 15 15,-16 2-2-15,-4 2 8 0,-1-8 15 16,4-6-14-16,3-7 1 15,6-5-11-15,6-6-4 16,3-2 5-16,0-5-3 16,0-2 0-16,4-4-1 15,10-1-1-15,7-1 2 16,6-3 0-16,5 0-12 16,4 0 0-16,2 0-16 15,-4-4-98-15,-4-4-136 16,-6-1-427-16</inkml:trace>
  <inkml:trace contextRef="#ctx0" brushRef="#br0" timeOffset="105185.68">31824 4989 860 0,'0'0'40'0,"0"0"-35"16,0 0 40-16,0 0-3 15,0 0 45-15,0 0-42 16,9 86-32-16,-6-49-2 16,-2 3-2-16,-1-1 8 15,0 2-2-15,0-2-11 0,-7-2-1 16,-9-3-2-16,-4-6 1 15,2-3-3-15,-1-9 1 16,-3-3-10-16,-3-9-56 16,-1-4-119-16,6 0-238 15</inkml:trace>
  <inkml:trace contextRef="#ctx0" brushRef="#br0" timeOffset="106687.73">32143 4624 204 0,'0'0'317'15,"0"0"-248"-15,0 0 39 16,0 0 35-16,0 0-27 16,0 0-56-16,0 0-41 15,0 19-18-15,-3 13 42 16,2 8 7-16,1 8-18 16,0 8 1-16,0 5-20 15,0-2 13-15,0-3-14 16,0-8-6-16,0-7-1 0,0-9-5 15,1-3-1-15,1-8-2 16,-1-8-27-16,2-5-62 16,2-7-80-16,1-1-159 15,1-6-44-15</inkml:trace>
  <inkml:trace contextRef="#ctx0" brushRef="#br0" timeOffset="107223.26">32248 4642 53 0,'0'0'735'16,"0"0"-694"-16,0 0-31 16,0 0 56-16,0 0-4 15,0 0-44-15,14-10-13 16,9 11 8-16,1 8 3 15,0 1-15-15,-7 1-1 16,-3 5-2-16,-6 3-10 16,-7-1 0-16,-1 1-2 15,0 4 14-15,-7-1 0 16,-4 2 1-16,-4-1 0 16,3-3 1-16,3-2-2 0,0-5 0 15,3-4 1-15,5-1-1 16,1-4 0-16,0 0-1 15,0 1 2-15,0 0-1 16,0-1 0-16,1 2 1 16,5 1 3-16,3-1-4 15,-3 3 1-15,2-3 1 16,-2 4 1-16,1 0 4 16,2 2-1-16,-1 0 1 15,-1 3-6-15,2 4 2 16,-5 5-2-16,-1 1 1 15,-3-2 0-15,0 0-1 16,0-2 2-16,-6-3 1 0,-8-2 2 16,-5-4 3-1,-7-2 6-15,-7-6-11 0,-3-4-4 16,5 0-12-16,16-6-109 16,13-14-292-16</inkml:trace>
  <inkml:trace contextRef="#ctx0" brushRef="#br0" timeOffset="107495.13">32583 5037 339 0,'0'0'297'0,"0"0"-282"15,0 0 64-15,0 0 20 16,3 78-3-16,5-48-40 16,-2 2-26-16,-3 7-17 15,-2-3-6-15,-1 0 0 16,0-2-5-16,-3-4-1 16,-13-7-1-16,-4-3-3 15,-5-6-24-15,-8-7-105 16,-1-7-241-16</inkml:trace>
  <inkml:trace contextRef="#ctx0" brushRef="#br0" timeOffset="108305.36">32795 4666 629 0,'0'0'164'16,"0"0"-148"-16,0 0 56 15,0 0 41-15,0 0-51 16,0 0-46-16,-1 37 13 16,4-1 18-16,4 10-25 15,0 3 12-15,-1 3-2 16,1-1-21-16,-3-5-6 15,0-7-3-15,-2-3-2 0,-2-9 0 16,0-3-17-16,0-8-87 16,1-7-217-16,8-7-279 15</inkml:trace>
  <inkml:trace contextRef="#ctx0" brushRef="#br0" timeOffset="108837.54">33162 4855 583 0,'0'0'205'0,"0"0"-176"0,0 0 37 16,0 0 54-16,0 0-39 15,0 0-50-15,-70-2-11 16,31 2-6-16,0 0-2 16,-2 0-8-16,8 0-3 15,12-3 4-15,9 1 8 16,9 1-11-16,3-1 4 16,0 0 3-16,0-7-1 15,3-1-8-15,8-8-19 16,5 1 3-16,3-3 10 15,-2 0-25-15,0 0 13 16,-3-1 13-16,-5 8 3 16,-2-2-1-16,-4 6 3 15,-1 4 9-15,-2 2 1 0,0 3 13 16,0-1 5-16,0 1-4 16,0 0-4-16,0 0-7 15,0 0-7-15,0 4-6 16,1 18-6-16,4 10 6 15,1 11 15-15,1 4-3 16,2 4-2-16,-1 1-3 16,-1-3-5-16,2-5-2 15,-5-4-1-15,-1-7-17 16,0-3-89-16,3-11-193 0,8-6-536 16</inkml:trace>
  <inkml:trace contextRef="#ctx0" brushRef="#br0" timeOffset="109355.68">33204 4567 306 0,'0'0'147'15,"0"0"-28"-15,0 0 68 16,0 0-31-16,0 0-50 15,0 0-35-15,-3 0-23 16,3 0-4-16,0 0-3 16,0 0-3-16,0 0-3 15,0 0 2-15,0 0-2 16,0 0-6-16,0 0-8 16,0 0-7-16,0 0-6 15,9 0-2-15,8 12 14 0,9 9 5 16,1 4-6-16,1 9-6 15,2 3 6-15,-5 9-1 16,2 9-7-16,-5 8-5 16,-5 5 0-16,-5-3-2 15,-11 1-2-15,-1 1 0 16,-24 3-2-16,-32 5-2 16,-32 4-20-16,-33-3-115 15,-31-6-229-15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05:27:36.2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529 437 838 0,'0'0'485'15,"0"0"-482"-15,0 0 6 16,0 0 15-16,0 0 30 15,0 0-20-15,0 0-32 16,-10 62 5-16,19-18-4 16,1 4 22-16,-4 4-11 15,-3 3 16-15,0 3 2 0,-3 0 1 16,0-3-19-16,-6-4-4 16,-6-6-2-16,-1-5-6 15,-1-13 3-15,1-5-3 16,4-8-2-16,3-6 2 15,1-5 2-15,5-1 2 16,0-2 6-16,0 0 16 16,0 0 5-16,2 0 2 15,10-5-4-15,18-9-14 16,22-2-12-16,15-2-3 16,12 0-2-16,-12 4-1 15,-14 4-3-15,-21 5 2 16,-12 3-5-16,-10 1-20 15,-6 1-24-15,-2 0-36 16,4 0-71-16,-3-6-89 0,0-4-300 16</inkml:trace>
  <inkml:trace contextRef="#ctx0" brushRef="#br0" timeOffset="315.04">1267 755 869 0,'0'0'296'0,"0"0"-282"15,0 0 75-15,0 0 35 16,0 0-29-16,0 0-41 16,3 0-38-16,20 0-12 15,8 0-1-15,8 0-3 16,3 0-9-16,5-2-62 16,0-2-74-16,-7-1-140 15,-12 0-568-15</inkml:trace>
  <inkml:trace contextRef="#ctx0" brushRef="#br0" timeOffset="504.99">1254 1042 1257 0,'0'0'0'16,"0"0"0"-16,0 0 2 15,109-19 48-15,-45 4-42 16,8-3-8-16,-11-2-100 16,-9 0-300-16</inkml:trace>
  <inkml:trace contextRef="#ctx0" brushRef="#br0" timeOffset="1401.24">1970 492 1063 0,'0'0'98'15,"0"0"-97"-15,0 0 79 16,0 0 15-16,0 0-15 15,0 0-22-15,-3-2-37 0,3 4-19 16,0 13 0-16,0 9 2 16,3 10-4-16,0 3 45 15,0 4-27-15,0 3 6 16,0-4-4-16,-3-7 0 16,7-5 1-16,-1-9-11 15,-1-5-1-15,-4-7-1 16,2-4-4-16,-3-3 0 15,0 0-1-15,2 0 2 16,-2 0 14-16,0 0 6 0,0 0 0 16,0 0-6-16,0 0-7 15,0 0-5-15,0 0-7 16,0 0 0 0,0-1-1-16,0-2-4 0,0 0-7 15,0 0-1-15,0 1 9 16,0 2-2-16,0-4 4 15,0-3-2-15,-2 1-11 16,-7-1-18-16,-1 0-33 16,1 2-78-16,0-5-61 15,4-2-146-15,5 0-590 16</inkml:trace>
  <inkml:trace contextRef="#ctx0" brushRef="#br0" timeOffset="2100.53">2392 413 581 0,'0'0'317'0,"0"0"-313"16,0 0 73-16,0 0 16 15,-116-35-13-15,70 35-12 0,-7 10-39 16,-2 10-11-16,-3 5 4 16,6 5 4-16,7-3 2 15,12 0-6-15,6-2 2 16,5-2-9-16,7-3 0 15,2 1-1-15,7-1 1 16,4-1-1-16,2-2-12 16,0-1 6-16,3 4-7 15,11-3-1-15,5-1 0 16,5 2 0-16,4-4 4 16,5-1 0-16,9-4 1 15,2-1-5-15,1-3-1 0,0-1 1 16,-5-1 0-1,-4-3-3-15,-12 2-11 0,-12-1 3 16,-3 1 4 0,-9 1-4-16,0-1 3 0,-3 2 6 15,-23 5-1-15,-12 4 6 16,-10 6 1-16,-6-2 0 16,1 5 0-16,6-2-3 15,3-1 9-15,11-1 3 16,10-1-5-16,4-2-2 15,8-2-1-15,7 1 3 16,4-1 5-16,15 1-9 16,18 0-1-16,10-4 3 15,9 0-4-15,8-4 4 16,12-3 0-16,-1-3-6 0,-7 0-1 16,-7 0-6-16,-11 0-20 15,-7 0-20-15,-8-3-25 16,-14-6-69-16,-10 2-169 15</inkml:trace>
  <inkml:trace contextRef="#ctx0" brushRef="#br0" timeOffset="2739.6">2540 962 651 0,'0'0'300'15,"0"0"-273"-15,0 0 128 16,0 0-33-16,0 0-68 16,0 0-40-16,-15 64-5 15,15-29 50-15,9 0-32 16,6 0-11-16,-3-6-11 15,-2-1-4-15,-1-7-1 16,-1-7-2-16,-4-6-14 16,-2-4-12-16,-2-4-5 0,0-6 22 15,0-14 11 1,0-9 0-16,-8-3-1 0,-4-6 1 16,4 1 0-16,3 1 0 15,5 8-2-15,0 11 2 16,0 6 9-16,7 11-2 15,5 0-7-15,13 8 0 16,4 18 0-16,2 4 11 16,0 4 3-16,-7-1-6 15,-7-4-5-15,-8-6 1 16,-5-5-3-16,-4-8-2 16,0-6 2-16,0-4-3 15,0 0 2-15,-9-9 0 0,-4-15 6 16,1-5-6-1,9-7-2-15,3-6 0 0,0 4 1 16,15 5 1-16,7 6-4 16,2 14 0-16,3 8-3 15,0 5-1-15,1 16 3 16,2 14 3-16,-2 7-2 16,-1 1 4-16,0 0-7 15,1-3 0-15,2-5-47 16,1-7-81-16,-8-9-221 15,1-11-441-15</inkml:trace>
  <inkml:trace contextRef="#ctx0" brushRef="#br0" timeOffset="3213.14">3377 465 670 0,'0'0'68'0,"0"0"-60"16,0 0 114-16,0 0 14 15,0 0-36-15,0 0-52 16,-42 33-11-16,21-7 34 15,4 12-28-15,-5 12-7 16,6 12-10-16,1 10 0 16,0 7 7-16,3-1-4 15,9 0-12-15,1-7-11 16,2-6-5-16,2-8-1 0,20-8-9 16,14-9-41-16,12-15-64 15,9-15-119-15,-2-10-482 16</inkml:trace>
  <inkml:trace contextRef="#ctx0" brushRef="#br0" timeOffset="3786.85">3767 635 323 0,'0'0'594'0,"0"0"-554"15,0 0 88-15,0 0 1 16,0 0-43-16,0 0-23 16,-7 7-31-16,2 22-18 15,-2 17-11-15,0 8 61 16,-4 5-20-16,5-2 2 0,-3 1-10 15,3-2-25 1,0-3-2-16,0-4-9 0,6-4-30 16,0-8-80-16,2-13-93 15,14-14-213-15</inkml:trace>
  <inkml:trace contextRef="#ctx0" brushRef="#br0" timeOffset="4084.76">4089 972 930 0,'0'0'159'0,"0"0"-115"0,0 0-44 15,0 0 73-15,0 0-43 16,0 0-23-16,14 89 14 15,-2-55-14-15,-6 2-7 16,-5 0 3-16,-1-1-3 16,0-2 4-16,-22-4-3 15,-6-5 0-15,-10-6 1 16,-8-7-2-16,0-5 2 16,3-6-2-16,10-1-21 15,19-20-29-15,14-13-43 16,3-10-162-16</inkml:trace>
  <inkml:trace contextRef="#ctx0" brushRef="#br0" timeOffset="4470.08">4237 626 623 0,'0'0'515'0,"0"0"-513"15,0 0 0-15,0 0 85 0,0 0-29 16,0 0-40-16,103-7-11 16,-49 7-7-16,-3 7 1 15,-10 7-2-15,-14 6 1 16,-9 8-14-16,-12 6 4 15,-6 5 2-15,-3 2 4 16,-25 3 4-16,-8 2 0 16,-1-4 10-16,1-4 8 15,9-4 6-15,9-8 5 16,12-2-14-16,6-7-2 16,5-6 4-16,26-5-11 15,26-6-2-15,14 0-4 16,7-9-22-16,1-16-107 0,-12-3-271 15</inkml:trace>
  <inkml:trace contextRef="#ctx0" brushRef="#br0" timeOffset="4768.59">4855 921 915 0,'0'0'295'0,"0"0"-272"16,0 0-23-16,0 0 75 16,0 0-46-16,0 0-25 0,86 99 13 15,-56-58-12 1,-6 1-5-16,-9 3 0 0,-9-2 0 16,-6-5-3-16,-6-3-10 15,-21-3-1-15,-10-9-5 16,-11-9-2-16,-6-10 5 15,2-4-20-15,13-14-21 16,26-20-111-16,13-14-148 16,44-13-25-16</inkml:trace>
  <inkml:trace contextRef="#ctx0" brushRef="#br0" timeOffset="5220.1">5187 519 1179 0,'0'0'11'15,"0"0"-10"-15,0 0 41 16,0 0-30-16,0 0-12 16,0 0-17-16,72 4 2 15,-47 19-19-15,-7 3-73 16,-9 0-8-16,-6 4 46 15,-3-3-1-15,0-1 7 16,-9-2 40-16,-4-4 19 16,5-1 4-16,4-3 5 15,4-2 5-15,0 0 15 0,0 0 2 16,10-3 3-16,8-2 0 16,3 0 7-16,0-1 9 15,0 2-24 1,-6 1-9-16,1 2 5 0,-7 3-6 15,0 1 11-15,-5 0 4 16,1 5-10-16,-2 2-14 16,0-1-2-16,-3 3 3 15,0 2-4-15,0 2 0 16,-6-4-5-16,-12-4 0 16,-9-3 0-16,-7-7 1 15,-14-7 3-15,2-5-12 16,9-3-35-16,19-20-162 0,18-10-269 15</inkml:trace>
  <inkml:trace contextRef="#ctx0" brushRef="#br0" timeOffset="5466.59">5775 1045 915 0,'0'0'24'16,"0"0"32"-16,16 84 55 0,-16-50-10 15,0 4-54 1,-11 1-29-16,-15 0-12 0,-14-3 0 16,-11-7-6-16,-14-6-4 15,-4-7-37-15,0-10-66 16,11-6-132-16,24-1-173 15</inkml:trace>
  <inkml:trace contextRef="#ctx0" brushRef="#br0" timeOffset="5902.74">6081 378 910 0,'0'0'266'0,"0"0"-260"16,0 0 23-16,0 0 12 15,-48 92-8-15,27-22 12 16,2 9 15-16,7 6-5 15,4-1-18-15,5-7-10 16,3-8-2-16,0-13-18 16,2-11-4-16,13-12-3 15,9-16-3-15,1-9-19 0,6-8-20 16,-1-9-19-16,-3-19 17 16,-10-8 6-16,-10-5 0 15,-7-3 24-15,-7 3 4 16,-19 10 10-16,-1 6 0 15,0 11 1-15,2 9-3 16,10 5-1-16,8 0-10 16,7 0-108-16,7 0-259 15,26 3-317-15</inkml:trace>
  <inkml:trace contextRef="#ctx0" brushRef="#br0" timeOffset="6155.76">6458 827 1028 0,'0'0'74'0,"0"0"-30"16,0 0-27-16,0 0 56 15,45 101-22-15,-45-67-33 16,0 5-18-16,-6-5 6 15,-19 2-5-15,-5-6-1 16,-9-7-1-16,-9-9-16 16,3-4-27-16,11-10-35 0,18 0-87 15,16-10-61 1,22-21 137-16</inkml:trace>
  <inkml:trace contextRef="#ctx0" brushRef="#br0" timeOffset="6518.62">6643 476 219 0,'0'0'879'15,"0"0"-879"-15,0 0 8 0,0 0 10 16,0 0 20-1,0 0-37-15,94 4 2 0,-36-4-3 16,-1 0-27-16,-11 0-79 16,-11 0 20-16,-13 4 27 15,-13 0 59-15,-9 1 8 16,0 4-1-16,0 4 29 16,0 6 30-16,-6 6-5 15,-8 5-6-15,0 4-7 16,0 8-18-16,5 1-6 15,-3 4-15-15,5 0-9 16,-1-1 0-16,-2-4-12 16,-1-4-35-16,-1-8-96 15,1-9-336-15</inkml:trace>
  <inkml:trace contextRef="#ctx0" brushRef="#br0" timeOffset="6788.02">7297 838 843 0,'0'0'46'16,"0"78"-28"-16,0-38 52 0,0 2 47 15,-8 0-45 1,-7-6-57-16,-4-7-13 0,-8-3-2 16,-6-9-4-16,-9-7-25 15,-2-8-60-15,11-2-126 16,16-14-409-16</inkml:trace>
  <inkml:trace contextRef="#ctx0" brushRef="#br0" timeOffset="7052.55">7584 403 1077 0,'0'0'86'0,"-13"73"-50"15,7-26-36-15,6 7 90 16,0 2-9-16,0 0-46 16,0-3-23-16,0-7-12 15,3-6-1-15,7-12-58 16,1-11-83-16,5-13-167 16,10-4-396-16</inkml:trace>
  <inkml:trace contextRef="#ctx0" brushRef="#br0" timeOffset="7274.73">7807 369 938 0,'0'0'117'0,"0"0"-116"16,0 0 35-16,-8 121 69 15,8-63-3-15,0 9-67 16,9-2-10-16,1-1 0 15,-1-3-11-15,-3-6-11 16,-1-9-3-16,-2-9-17 0,6-8-40 16,0-13-75-1,6-14-155-15,9-2-497 0</inkml:trace>
  <inkml:trace contextRef="#ctx0" brushRef="#br0" timeOffset="7517.12">8212 311 878 0,'0'0'168'16,"0"0"-160"-16,0 0-8 15,29 131 92-15,-13-61-11 16,-2-1-50-16,-7 6-12 15,-7-1-14-15,0 1-5 16,-10 0-2-16,-26-2-26 0,-24-3-54 16,-28-8-60-16,-30-9-246 15</inkml:trace>
  <inkml:trace contextRef="#ctx0" brushRef="#br0" timeOffset="8544.03">2486 3070 42 0,'0'0'6'15,"0"0"-6"-15,0 0 0 16,0 0 6-16,0 0 9 16,0 0 16-16,-88 58-9 15,79-49-19-15,2-2 3 16,5-3-6-16,2-4-20 0</inkml:trace>
  <inkml:trace contextRef="#ctx0" brushRef="#br0" timeOffset="9603.09">2343 2994 450 0,'0'0'72'15,"0"0"71"-15,0 0 42 16,0 0-32-16,0 0-21 16,0 0-21-16,-9-46-23 15,7 46-22-15,1 0-17 16,-1 0-18-16,1 0-5 15,-1 0-12-15,1 3-8 16,-3 18-5-16,1 7 6 0,0 9 17 16,1 5-10-16,1 4-2 15,-1 5-3-15,1 0 2 16,1 2 2-16,-2-3-8 16,2 0-3-16,0 0-2 15,0-4 0-15,0 1 0 16,3 3 1-16,6-2 0 15,1 3 2-15,-5 1-3 16,1-5 2-16,-6-1-2 16,0-5 0-16,0-2 2 15,-6-1-2-15,-2 0 3 16,1 3-2-16,1 0-1 16,3 0 1-16,0 0 0 15,0 2-1-15,0-2 0 0,0 4 0 16,-4-3 0-16,1 0 0 15,-2 0 0-15,1-2 1 16,-5-1-1-16,3 1 0 16,0-1 0-16,-1-3-2 15,4-2 2-15,1 0 0 16,-1-3 0-16,3 0 1 16,3-1-2-16,-3 4 1 15,0-3 0-15,-1 3 0 16,-1 1 2-16,-1-2-3 15,2-1 1-15,1 2 0 0,-3 0 1 16,1 1-1-16,-2-2-1 16,1 1 1-16,0 1 0 15,3-1 1-15,-5 0-1 16,1 2-1-16,3-2 1 16,1 0 0-16,1 2 0 15,2 1 0-15,0-1 1 16,0 0-1-16,0 3 0 15,0 0 0-15,0 0 0 16,0 0 0-16,0 1 1 16,0-1-1-16,0 0 0 15,0-1 0-15,0 5 0 16,0 2 1-16,0 3-3 0,0 1 4 16,0 1-3-16,0-4 1 15,0 0 0-15,5-4 0 16,-1 1 3-16,3 1-2 15,1-1 0-15,-2 0-1 16,0-3 0-16,6 1-1 16,-3-1 1-16,0 2 0 15,-3 3 0-15,1 4 0 16,-4 5 0-16,3 2 1 16,-6 3 3-16,6 2-4 15,2-1 7-15,3 1-6 16,3 6 6-16,2 2-3 0,1 2-2 15,-1 0 3 1,-2-4 0-16,-3 2-5 0,-3 2 1 16,-5 2 0-16,0-1 2 15,-3-6-3-15,0-2 2 16,0-9-2-16,0-9-2 16,0-5-24-16,0-8-15 15,0-10-16-15,-6-4-28 16,1-6-27-16,-3-12-62 15,-3-1-258-15</inkml:trace>
  <inkml:trace contextRef="#ctx0" brushRef="#br0" timeOffset="13969.47">2325 2985 229 0,'0'0'186'15,"0"0"-147"-15,0 0 69 16,0 0 50-16,0 0-26 16,0 0-22-16,0-13-27 0,0 13-25 15,0 0-22-15,0 0-20 16,0-2-9 0,9 2-5-16,16 0 0 0,8-2 11 15,9 1 2 1,7-2-5-16,-1 3-6 15,7 0-3-15,0 0 5 0,5 0-6 16,1 1 5-16,0 7-2 16,-3-1-2-16,-1-3 3 15,1 0-4-15,3-3 1 16,8-1 5-16,1 0-3 16,3 0-1-16,0-1-2 15,-1-2 1-15,2 1-1 0,0 0 0 16,0 1-2-1,1 1 1-15,2 0 2 16,1-2-1-16,5 1 1 0,-2 1-1 16,-5-2 5-16,-2 2-5 15,-2 0-1-15,0 0 1 16,7 0 3-16,-2 0-3 16,-2 0-3-16,5 0 3 15,-2 0 0-15,4 0-3 16,0-5 3-16,2-1 4 15,-4 1-4-15,2-1-1 16,-4-1 1-16,2 3 1 0,-5-1 1 16,-2-1-3-1,-4 3 2-15,-5-1-1 16,0-3 2-16,0-1-2 16,0-1 3-16,-3 0-3 0,-1 1-1 15,-2 0 1-15,2 1 1 16,1 1-1-16,-1-1-1 15,-2-1-1-15,0 0 4 16,0 1-2-16,-1 0 0 16,-5 1-1-16,-1 0 1 15,-2-1 5-15,-3 0-5 16,-1 4-1-16,-2-2 1 16,-1 2 4-16,-3 0-4 15,1-1-1-15,3 2 1 16,1-1 0-16,2 1 1 0,-3 2-1 15,2 0 0 1,-5 0-2-16,6 0 2 0,-4 0 0 16,7 0 1-16,2 0-1 15,6 0 3-15,-1 0-2 16,2-2 0-16,-1 1 3 16,0-1-1-16,-6-3 5 15,1 3-2-15,-3-3-1 16,-1 3 3-16,-1 2 2 15,0-3-3-15,-4 3-6 16,-3 0 3-16,-4-2-2 16,-3 1 0-16,-6 1-1 15,-8 0-1-15,-5 0 6 0,-4 0-2 16,-7 0 4-16,-2 0 1 16,-1 0-1-16,0 0-5 15,5 0 3-15,2 0-4 16,1 0 5-16,7 0 1 15,-5 0-6-15,0 0-2 16,-2 0 0-16,1 0-1 16,4 0 0-16,1 0 2 15,2 0 0-15,7 0-1 16,-1 0 0-16,5 0 5 16,0 0-5-16,-1 0 0 15,-3 0 0-15,-1 0-2 16,-1 0 2-16,-6 0 0 15,-2 0 0-15,-5 0 0 16,1 0 0-16,-2 0 0 0,-2 0 2 16,-1 0-1-16,-1 0 1 15,-1 0 0-15,-2 0 6 16,0 0 6-16,0 0 0 16,0 0 3-16,0 0-4 15,1 0-4-15,-1 0 0 16,0 0-2-16,0 0 4 15,2 0-4-15,-1 0-3 16,-1 0 1-16,2 0-2 16,-2 0 1-16,0 0 4 15,1-2 4-15,-1 2 8 0,0-1-5 16,3 1-7-16,3-2-7 16,8 1 1-1,-1 0-2-15,5-1 1 0,-2 2-1 16,-1 0-1-16,0 0-1 15,0 0 2-15,3 0 0 16,-3 0 0-16,1 0 2 16,-4-2 0-16,-1 2-2 15,-1 0-1-15,-2 0 1 16,-5 0 0-16,0 0 1 16,-2 0-1-16,-1 0 1 15,0 0-1-15,0 0 2 16,0 0 1-16,0-3 7 0,0 3 13 15,0 0 9-15,0-2 6 16,0 2-13-16,0 0-7 16,0 0-5-16,0 0 7 15,0 0-7-15,0 0-11 16,0 0-2-16,2-1 2 16,1-1 3-16,0 1 1 15,-1 1 0-15,3-2-5 16,-4-1 4-16,1 2-3 15,-1-1 3-15,-1 2 2 16,0 0 5-16,0 0 9 16,0 0-10-16,0 0-6 15,0 0-5-15,0 0 0 0,0 0 0 16,0 0 0 0,0 0 1-16,0 0-1 0,0 0 1 15,-1 0-1-15,1 0 0 16,0 0 1-16,0 0-1 15,0 0 0-15,0 0 2 16,0 0-2-16,0 2 1 16,0-1 0-16,0-1-1 15,0 3 0-15,0-3 1 16,0 0-1-16,0 0 0 16,0 0 0-16,0 0 0 15,0 2 0-15,0-1-1 16,0 1-2-16,0 1 0 15,0 5-6-15,0 4-3 0,0 7 11 16,0 6 1-16,6 1-3 16,0 5-3-16,0 2-3 15,1 4-1-15,1 2 5 16,1 8-4-16,0 0 2 16,1 1 6-16,1 4-7 15,-5-2 6-15,-3 1 0 16,-1 5-3-16,-2-1-2 15,0 4 2-15,0-1 5 16,0 0 0-16,0 8-5 16,-4-8 0-16,3-1-4 15,-1-3 7-15,2-5 0 0,0-1 0 16,0-2 2 0,0 1-2-16,0-1 2 0,-1 1-1 15,-1-1 1-15,-1 2 0 16,0 3 1-16,-6-2-1 15,2 1 0-15,-1 1-1 16,1-2-1-16,-1-1-1 16,0-1 0-16,0 0 2 15,-1-4-4-15,0 7 2 16,-1 3 2-16,1-3 1 16,-2 3-2-16,1-2 1 15,1 1 2-15,0 2 0 16,-1-1-1-16,-1 4-1 15,0-2 1-15,1 3 0 16,3-4 0-16,1 1 0 0,1-2 0 16,2 1 1-16,-3-3-2 15,0 4 1-15,2 1 0 16,-4-1 1-16,1-1-1 16,-2 1 2-16,0-1-2 15,4 6 0-15,-2-1 0 16,0 1 0-16,2-3 0 15,2-3 0-15,3-3 1 16,0 2-1-16,0 3 0 16,0 1 2-16,0-1 2 0,0 0-4 15,0-1 2 1,0-4-2-16,0 2 0 16,0 1 2-16,0-1-1 0,0 2-1 15,0 0 2-15,0 0-1 16,0 0 1-16,0 4-1 15,0 4 1-15,0-1 1 16,2 0-3-16,2-6 1 16,-1-3-1-16,1 0-1 15,-4 2 1-15,0 2 1 16,0 4-1-16,0 2 0 16,0-2 0-16,0-1 0 15,0-3 0-15,0-2 0 0,0-5-1 16,0-7 1-1,0-7 0-15,0-3-2 0,0-5 2 16,6-1-1-16,-1 2 0 16,-2 0 0-16,0 0-1 15,-3 0 1-15,3-5-3 16,-3-5 1-16,0-4-3 16,3-7 1-16,-3-6-3 15,0 0-6-15,0-2 7 16,0 0 5-16,0 0 2 15,0 0 1-15,0 0 1 16,0 0-2-16,-3 0 0 16,-11 0-5-16,-8-7 1 15,-8 2-2-15,-7-2 0 0,-8 4-3 16,-7 0-11-16,-11 1-7 16,-8 2 8-1,-5 0-6-15,-5 0 11 0,2 0 0 16,-3 10 4-16,5 3 7 15,2 1 3-15,-1-2 2 16,9 3-2-16,-2-5-1 16,3-1 1-16,-2 1 4 15,-2-1-4-15,-2 1 1 16,-7-2-1-16,-4-1 0 16,-1-1 4-16,5-5-4 15,7-1-1-15,7 0 0 16,8 0 1-16,-1 0-1 15,0-7-1-15,-2 1 2 16,3 2 0-16,-4 1 0 0,-3 2 0 16,-6 1 0-16,-3-1 3 15,0-1-3-15,-2-3 0 16,4-4 0-16,2-2 1 16,1-1 0-16,-1-4-1 15,3 3 1-15,-1 4-1 16,3 2-4-16,-3 7 1 15,6 0 3-15,-3 0-1 16,1 0 0-16,3 2 1 16,4 3 1-16,3-5-1 15,4 0-2-15,2 0 2 16,2 0 0-16,-1-3 0 16,-2-2-1-16,-6 1-3 0,-4 1 3 15,-2 1-1-15,-7 2 1 16,0-2 2-16,-6 1-1 15,7-3 4-15,4 1-4 16,2 0 0-16,12-3-2 16,2 0-1-16,4 2 2 15,-1 0 0-15,1 1 1 16,-10 2-1-16,0-2 1 16,-8-1 0-16,-4 1-2 15,0-3 0-15,1 1-1 0,4-3-5 16,2 4-4-1,6-3 2-15,2 3 7 0,4-1 3 16,2 3 0-16,1 0 0 16,2-1 0-16,0 2 0 15,-1-2-2-15,4 0 2 16,-2 1-9-16,-1-2-4 16,1-1 0-16,2 0-6 15,3-1 5-15,1 0 11 16,6 3-2-16,-3 3 5 15,-1 0-2-15,-2 0 2 16,-3 0-3-16,-1 0 3 16,1 0 1-16,6 0-1 15,3 0 0-15,5 0-1 16,1 0 2-16,3-2-2 0,-1-5-1 16,1 2-1-16,-3-1 0 15,-4 4 2-15,-5-1 1 16,-3 0-4-16,2 3-3 15,1 0 7-15,5 0-3 16,4 0 1-16,12-1 1 16,4 1 1-16,4 0 2 15,1 0-2-15,0 0 0 16,0 0 0-16,0 0 0 16,0 0-2-16,0 0-27 15,0 0-64-15,0-2-50 16,0-6-126-16,4-12-338 0</inkml:trace>
  <inkml:trace contextRef="#ctx0" brushRef="#br0" timeOffset="15535.14">5062 2917 195 0,'0'0'180'0,"0"0"-73"16,0 0 27-16,0 0-13 0,0 0-12 15,0 0-17-15,0 0-19 16,0 4-41-16,0 16-10 16,6 11 49-16,0 9-42 15,6 7-4-15,0 10-8 16,3 6 1-16,1 6 0 16,-2 4 4-16,-1 4-5 15,-1 3-12-15,-2 5 2 16,-4 0-3-16,-3 2 9 15,-1-5 18-15,-1 0-21 16,2-2-6-16,0 0 2 16,2 1-2-16,5-4-1 15,-1-1 3-15,2 1-6 16,0-5 1-16,-6 1-3 16,1 1 6-16,-6 2-4 0,0 0 1 15,0-4 0-15,0-4 0 16,0-7-1-16,0 0 1 15,0-5-2-15,0-1 0 16,0-2 1-16,0 0 0 16,0-2 1-16,0-2-1 15,0 0-1-15,0-1 1 16,-3-3-1-16,0 1 2 16,0-2 0-16,-2 0-1 15,1-1 0-15,3 1 0 0,-1 3 0 16,1 2 0-1,1 4 0-15,0-4 0 0,0 1 0 16,0-3 0-16,0-7 2 16,0 1-1-16,-2-1-1 15,-1 2 0-15,0 0 5 16,2 4-4-16,-2 2-1 16,3-1 1-16,0 3 1 15,0-2 0-15,0 0 3 16,0-1 0-16,1 1 1 15,1-1-4-15,-2-2 2 16,0 2 0-16,0-4-1 16,-3 3-1-16,-5-3-2 15,5 1 1-15,-1 4 2 0,4 5-3 16,0 3 0-16,0 2 1 16,0-1 0-16,7-5 0 15,1 1 0-15,-1-4-1 16,2 2 1-16,1 0 3 15,-2-2 1-15,4 1-2 16,0-1-3-16,-2-6 1 16,2 3 0-16,0-1-1 15,0 0 0-15,1 2 1 16,-2 1-1-16,2-1 1 16,-4-2 0-16,-4-6 0 15,-1-6-1-15,-2-9 0 16,-2-10 0-16,1-1-3 15,1-7 0-15,-2 0-12 16,0-2 7-16,0-2-4 0,0-2-18 16,0 0-34-16,0-5-41 15,-11-21-131-15,-8-25-674 16</inkml:trace>
  <inkml:trace contextRef="#ctx0" brushRef="#br0" timeOffset="16805.66">2216 5528 414 0,'0'0'342'16,"0"0"-318"-16,0 0-4 16,0 0 47-16,0 0 8 15,0 0-8-15,8 0-33 16,3-3-26-16,6 1-7 16,17-1 2-16,14-3 5 15,10 1 14-15,18-1-7 16,12-2 2-16,13-1-2 0,15 2-3 15,21-2 0 1,18 1 17-16,16 1-22 0,13-2-7 16,1 1 0-16,-5 1-1 15,-8 0 1-15,-4 2 2 16,-11-2 1-16,-8 4-2 16,-4-3-1-16,-6 2 0 15,-2 0-3-15,-1-1 3 16,2 2 1-16,-5 2-1 15,-2 1 1-15,-6 0 0 16,-11 0-1-16,-8 0 1 16,-12 0-1-16,-11 0 0 0,-5 4-1 15,2 1 1-15,7-1 1 16,4-1 6-16,6 1 0 16,6-1 8-16,7 0-4 15,-1 1-6-15,-3-3-2 16,-6 1 3-16,-5-1-1 15,-8 0-4-15,-7-1 1 16,1 0 2-16,-2 2 1 16,6-2-2-16,0 0 5 15,0 1-6-15,-3-1-1 16,2 0 0-16,-4 0 2 16,-2 1 2-16,-2-1 0 15,-6 1 0-15,4-1-1 16,-2 0-1-16,3 0-1 15,-4 0-2-15,-2 0 0 16,0 0 0-16,-1 0 0 0,-4 0 0 16,-1 0 1-16,-7 0 1 15,-2 0 0-15,0-1-1 16,4-1 1-16,-1-1 0 16,-1 2-1-16,-2-1-1 15,-6 2 5-15,-5 0-5 16,-10 0 1-16,-9 0-3 15,-5 0 4-15,-4 0-2 16,-6 0 0-16,-6 0 0 0,0 0 0 16,-3 0 1-1,0 0-2-15,0 0 1 0,-3 0-14 16,-15-3-28-16,-13-11-99 16,-19-8-459-16</inkml:trace>
  <inkml:trace contextRef="#ctx0" brushRef="#br0" timeOffset="17855.06">2455 2917 175 0,'0'0'54'0,"0"0"54"0,0 0 27 15,0 0 9-15,0 0 57 16,0 0-60-16,4 2-29 15,-4-2-20-15,0 0-18 16,-4-2-24-16,-11-8-30 16,-5-6 1-16,-11-2 1 15,-15-6-5-15,-11-5-2 16,-16 0-5-16,-6-5-5 16,-12-2 11-16,-9-5-13 15,-10-9 0-15,-2-7-3 16,-3-6 0-16,6-4 0 15,17 4 3-15,11-1 7 0,8-6-10 16,6 1 1-16,3 5-1 16,7 10 3-16,14 14-3 15,11 14 0-15,10 9 2 16,9 8-1-16,5 5-1 16,7 4-1-16,1 0-1 15,0 0-16-15,0 0-31 16,0 13-43-16,3 8-78 15,7-9-197-15</inkml:trace>
  <inkml:trace contextRef="#ctx0" brushRef="#br0" timeOffset="19069.62">205 2755 206 0,'0'0'89'16,"0"0"51"-16,0 0 56 16,0 0 12-16,0 0-55 15,0 0-28-15,0 0-48 16,2 0-8-16,-2-13-5 15,0-8-9-15,-2-9-54 16,-4-6-1-16,-2-7 8 16,3-5-8-16,-1-4-3 15,3-4 0-15,0 4-7 16,0 4-3-16,0 8 6 16,3 9 0-16,0 9 7 15,0 10-6-15,0 7-4 0,0 5 5 16,0 0 0-16,3 3-6 15,17 19-7-15,8 12 13 16,6 7 5-16,5 13 3 16,-2 10-3-16,-7 6-4 15,-2-1 3-15,-8-2 0 16,-2-10-32-16,-9-4-63 16,-6-8-86-16,-3-11-233 15</inkml:trace>
  <inkml:trace contextRef="#ctx0" brushRef="#br0" timeOffset="19244.02">249 2691 713 0,'0'0'214'0,"0"0"-202"15,0 0 30-15,0 0-18 16,0 0-23-16,0 0-1 15,64-31-12-15,-33 25-103 16,-4-4-191-16,-3-3-123 16</inkml:trace>
  <inkml:trace contextRef="#ctx0" brushRef="#br0" timeOffset="19619.58">459 2621 967 0,'0'0'77'0,"0"0"-51"0,0 0 25 16,0 0-9-16,0 0-32 16,0 0-7-16,24 64-3 15,-12-30 18-15,6 2-10 16,-3 3-8-16,1-1-6 15,1 0-48-15,-1-6-69 16,3-5-253-16</inkml:trace>
  <inkml:trace contextRef="#ctx0" brushRef="#br0" timeOffset="20035.75">759 2675 762 0,'0'0'158'0,"0"0"-149"15,0 0 35-15,0 0 22 0,-55-72 22 16,44 40-67-1,-5-7-19-15,5-3-2 0,4-7-6 16,-2-5-13-16,6 1 12 16,3 4-9-16,0 8 2 15,0 14 13-15,0 9-5 16,0 10 5-16,2 5-5 16,1 3 6-16,5 0 0 15,3 19 0-15,11 13 0 16,5 12 23-16,0 11-11 15,1 6-1-15,-1 4 7 16,-3 1-12-16,3-8-6 16,-8-3-10-16,2-11-45 15,-3-12-63-15,-6-9-166 16,-5-13-133-16</inkml:trace>
  <inkml:trace contextRef="#ctx0" brushRef="#br0" timeOffset="20198.61">717 2523 255 0,'0'0'584'15,"0"0"-549"-15,0 0 41 16,0 0-33-16,0 0-41 16,0 0-2-16,91-61-48 15,-37 41-197-15,-2 4-265 16</inkml:trace>
  <inkml:trace contextRef="#ctx0" brushRef="#br0" timeOffset="20452.46">1066 2522 642 0,'0'0'65'0,"0"0"84"16,-34 95-12-16,22-66-26 15,3-1-52-15,9-8-53 16,0-5-6-16,9-8-7 15,12-7-24-15,15-2 13 16,2-18-7-16,-2-6-12 16,-14-2 26-16,-14-3 11 15,-8-2 10-15,-8-4-8 0,-23-1 0 16,-9 1 9 0,-11 8-11-16,-7 7-17 0,6 6-48 15,8 1-84-15,19-4-264 16</inkml:trace>
  <inkml:trace contextRef="#ctx0" brushRef="#br0" timeOffset="20873.88">1579 1679 804 0,'0'0'199'16,"0"0"-102"-16,0 0 31 15,0 0-54-15,0 0-25 16,0 0-41-16,-12 28-3 0,18 16 11 16,9 7-1-16,6 4-7 15,1 0-7-15,2-4-1 16,0-5-12-16,0-9-53 15,1-5-37-15,-4-12-64 16,-3-12-155-16,-10-8-98 16</inkml:trace>
  <inkml:trace contextRef="#ctx0" brushRef="#br0" timeOffset="21318.39">1526 1682 318 0,'0'0'420'0,"0"0"-323"16,0 0 10-16,0 0-13 0,-5-76-73 16,32 68-11-16,6 0 13 15,1 8-23-15,-1 0-8 16,1 3 6-16,-4 14-36 16,-3 7-20-16,-11 0-8 15,-7 3-19-15,-9 2-52 16,0-2 49-16,-12-2 44 15,-7-3 29-15,5-7 15 16,1-2 0-16,4-6 0 16,9-2-1-16,0-2-1 15,0-1-17-15,6 0 19 0,10 1 93 16,4-3-6 0,5 0-15-16,5 3-23 0,3 1-23 15,1 6-3-15,-4 2-8 16,-6 7-6-16,-5 3-9 15,-8 4 0-15,-5 3 0 16,-6 0-1-16,-6-1-3 16,-21-2 0-16,-9-5-2 15,-6-4 6-15,-1-7-10 16,-2-10-30-16,12 0-7 16,11-21-115-16,13-16-59 15</inkml:trace>
  <inkml:trace contextRef="#ctx0" brushRef="#br0" timeOffset="21532.28">2036 1707 588 0,'0'0'374'0,"0"0"-351"15,0 0 40-15,0 0 6 16,0 0-28-16,0 0 45 15,28 111-45-15,-1-67-27 16,-2 3-10-16,3-2-4 16,-1-2-8-16,-6-6-27 0,0-6-63 15,-6-7-158 1,-2-12-282-16</inkml:trace>
  <inkml:trace contextRef="#ctx0" brushRef="#br0" timeOffset="21758.2">2191 1517 777 0,'0'0'230'0,"0"0"-211"15,0 0-9-15,0 0 34 16,19 93 26-16,3-32-39 0,-5-1-30 15,5 1-1-15,-5-3-35 16,-1-7-93-16,1-13-169 16,-4-16-316-16</inkml:trace>
  <inkml:trace contextRef="#ctx0" brushRef="#br0" timeOffset="22185.76">2177 1537 629 0,'0'0'190'15,"0"0"-137"-15,0 0-30 0,0 0-19 16,0 0 15 0,87-31-1-16,-50 31-18 0,-4 11-18 15,-9 7-56-15,-12 6-54 16,-12 6 26-16,0 1 37 15,-24 3 41-15,-7-3 23 16,1-4 1-16,6-4 3 16,9-6 17-16,10-6 6 15,5-6 13-15,0-2-15 16,5-3-17-16,16 1 59 16,7 0 26-16,5 3-34 15,1 1-29-15,-4 5-20 16,-5 4 13-16,-8 3-6 15,-8 1 11-15,-2 3-13 0,-7 1-4 16,0-3-8-16,-1 1-2 16,-14-1 2-16,-2-2-2 15,-2-5-5-15,-6-3-10 16,-5-8-18-16,2-1-40 16,8-10-175-16,13-15-92 15</inkml:trace>
  <inkml:trace contextRef="#ctx0" brushRef="#br0" timeOffset="22485.57">2616 1780 682 0,'0'0'104'0,"0"0"-8"0,0 0 20 15,0 77-41-15,0-54-11 16,0 0-40-16,13-1-12 15,5-8-6-15,6-5-6 16,9-9 0-16,1 0-3 16,-1-9-3-16,-9-12-14 15,-8-2 20-15,-16-5 3 16,0-1 1-16,-7 1-3 16,-21 1-1-16,-13 7 24 15,-12 10-11-15,-10 10-7 16,-9 0-6-16,-2 16-70 15,7 11-185-15,13 1-377 16</inkml:trace>
  <inkml:trace contextRef="#ctx0" brushRef="#br0" timeOffset="24639.42">2273 4213 613 0,'0'0'119'15,"0"0"-111"-15,0 0-8 16,0 0 51-16,0 0 14 16,82-9-12-16,-51 5-13 15,11 4-9-15,1 0-4 16,8 0-11-16,4 0 3 0,8 0 3 16,7 0 1-1,10 0-1-15,5 0-6 0,6 0-1 16,2-1-6-16,1-5-5 15,0 1 3-15,-5-1 8 16,2 2-7-16,0 1-7 16,3 2 2-16,3 0-1 15,7-1-2-15,-2 1 2 16,3-1-1-16,-6 2-1 16,-2 0 1-16,-3 0 0 15,2 0-1-15,-2 0 0 16,-3 0-1-16,-2 0-1 15,1 0 2-15,1 0 0 0,3 0-1 16,-3 0-1-16,1 0 1 16,-2 0-1-16,-5 0 1 15,-5 0-4-15,-4 0 3 16,-1 0-4-16,-2 0 5 16,3 0 2-16,-6 0-2 15,2 0 1-15,-1 0-1 16,5-1 0-16,2-3 1 15,1-1 0-15,0 0-1 16,-3-2-1-16,0-1-3 16,-6 2 2-16,-4 0-1 15,-6-2 1-15,-5 3 3 0,-5-1 1 16,4 1-1 0,0-1 0-16,9-2 2 15,5 4-2-15,-2-1 1 16,-1 1 2-16,-2 0-3 0,-5 0 6 15,2-1-1-15,-4 0 0 16,1-1 1-16,-1 2 4 16,-3-1-2-16,1-2-8 15,-1 3 4-15,1 1-3 16,-3 0 5-16,6 1-2 16,-4-1-4-16,-5 1 2 15,0 1-3-15,-6 0 3 16,1-2-2-16,-1 2 2 15,4-1-2-15,-1 2 0 0,2 0-2 16,-2 0 2-16,-2 0 2 16,-4 0-2-16,0 0-1 15,-6 0-2-15,-2 0 3 16,-3 0-2-16,-2 2 2 16,-7-2 0-16,-7 1 1 15,3-1-1-15,-2 1 0 16,2-1 0-16,5 0 2 15,0 0-1-15,1 0-1 16,-1 0 0-16,-1 0-2 16,1 0 2-16,-4 0 0 15,-7 0 0-15,-4 0 0 16,-5 0 0-16,0 0 1 16,0 0-1-16,0 0-6 0,0 0-1 15,0 0 1-15,0 0 6 16,0 0-11-16,2 0-21 15,6 4-41-15,2 3 25 16,1-2-31-16,-1 0-99 16,-7-2-55-16,-3-3-52 15</inkml:trace>
  <inkml:trace contextRef="#ctx0" brushRef="#br0" timeOffset="26235.71">2234 6771 167 0,'0'0'134'0,"0"0"-39"16,0 0 27-16,0 0 18 15,0 0-15-15,0 0-36 16,0 0-26-16,6 3-27 16,9 0 10-16,10 3-2 15,5-1-25-15,9 1-4 16,13 0 3-16,14-3 4 15,14 1-10-15,16-1-5 16,9-1-3-16,6-1 1 16,5-1-5-16,4 1 0 0,2 2 0 15,6 1 0-15,2 0-1 16,3 0 1-16,0 2-2 16,-5 0 2-16,0 2 0 15,-6-1 1-15,-1 2 0 16,1-2-1-16,-2-1 0 15,-1 2-1-15,-5-2-2 16,-3 2 3-16,-2 1-4 16,-3-1 4-16,-7 2 0 15,-8-1 2-15,-8-1-1 16,-4-3-1-16,-6 3 0 16,-4-1 4-16,2-1-4 15,-2 1 0-15,-2-5 0 0,-1 0 0 16,4-2 0-16,0 0 0 15,3 0-3-15,3 0 3 16,-1-2 2-16,-1-2-2 16,-2 1 0-16,2 1-2 15,-5 2 2-15,-2-3 2 16,-4 3-2-16,3-2 4 16,-1 1-3-16,7-2 0 15,1 0 0-15,4 1-1 16,-3-5 2-16,-6 2 1 15,-4-1-3-15,-3-1 2 16,-4 1-2-16,0 1 5 0,-2-1-1 16,5 1 3-1,-2 2-3-15,3 0-4 0,3 0 2 16,-1 0-2-16,-2 1 1 16,-3-1-1-16,-7 0 0 15,-9 0 0-15,-11 0 4 16,0-2-4-16,-2 2 2 15,-1-3 0-15,3 0-2 16,7 2-1-16,6 0 1 16,4-1-2-16,0 4 1 15,-5-4 1-15,-6 3-3 16,-4 1 2-16,-12 1-2 16,-3 0 3-16,-6-2 0 0,-5 2 2 15,4-1-3 1,-1-2 1-16,3 2 0 15,1-1 0-15,8-1 0 0,-1 2-2 16,-1 1 1-16,-3 0 1 16,-6 0-3-16,1 0 0 15,-9 0 3-15,-2 0-1 16,-1 0-3-16,0 0-8 16,0 0 4-16,0 0 8 15,0 0 4-15,0 0-4 16,0 0-10-16,0-1-50 15,-4-8-103-15,-16-7-417 0</inkml:trace>
  <inkml:trace contextRef="#ctx0" brushRef="#br0" timeOffset="28285.85">6816 2755 256 0,'0'0'81'0,"0"0"-21"0,0 0 17 15,0 0 0-15,0 0 22 16,0 0-9-16,1 7 5 16,1 8-4-16,-2 6-40 15,3 6-2-15,3 7 8 16,3 1-24-16,3 5 0 15,-2 3-13-15,-2 1-6 16,4 2 2-16,-8-3-7 16,1 1 2-16,-2 1 3 15,-2-5-12-15,-1 5 6 16,0-4-1-16,0 1 5 16,0 3-10-16,-1-3 2 15,-2 4-4-15,0-1 0 0,-2 2 2 16,2-5-2-16,-1 0 0 15,-2-5 2-15,3-3-4 16,-3 0 2-16,1-2-1 16,1-2 2-16,-2 2-2 15,3 2 2-15,0-2-1 16,0-1 1-16,2-3-2 16,-4 0 2-16,5-2-1 15,-6 1 0-15,3 1-1 16,-6 0 1-16,-1 2-1 15,-1-1 1-15,-2 4-1 16,4-2 1-16,3 1 1 0,0 1-1 16,2-2 0-1,1 1-1-15,1 1 2 0,1-1-1 16,-1 1 0-16,1-1-1 16,-4 0 1-16,2 0 1 15,-3-1 0-15,0 5 0 16,2 0-1-16,-1-1 0 15,2-1-3-15,2-1 3 16,-1-4 0-16,1 0-1 16,-1-2 1-16,1 0-1 15,-1-1-1-15,-1 0 3 16,2-1-2-16,-5-1-1 16,6 2 1-16,0-2 0 15,0 4 1-15,0-2 0 0,0 2-1 16,0 0 0-16,0 3 0 15,0 1 1-15,-3 2 0 16,0 0 0-16,0 0-1 16,0 2 1-16,1 0 0 15,2 1 2-15,0-1-4 16,0 0 2-16,0 0 0 16,0 0 0-16,2 1 2 15,1-1-4-15,0 3 3 16,0 0-2-16,-3 6 2 15,0 4-1-15,0 2 0 16,3 0 0-16,4-1-1 16,-2-4 2-16,-1 0-2 0,1 0 3 15,-1-2-3-15,-1 3 2 16,3 0-1-16,-5-1 0 16,4 3 0-16,-2 0-1 15,3 1 1-15,2 3 0 16,0-2 0-16,0 4 2 15,-1 3 0-15,1-2-2 16,-1 3 2-16,-2-4-2 16,-2 1 2-16,0 0-1 15,0-1-1-15,-2-1-1 16,1-4-1-16,-2-7 2 0,0-2 0 16,1-4 0-1,1-4 2-15,-2-2-3 16,0 3 1-16,0-2 0 0,0 3-1 15,0-2 3-15,0-1-3 16,-3 3 2-16,0-4-2 16,0-1 3-16,0-1-4 15,3-2 2-15,0 2 0 16,0 0 3-16,0 0-3 16,0 2 0-16,0 0-1 15,0 0 1-15,1 0 0 16,-1 1 1-16,2-2 1 15,-2-2-1-15,1 0 0 16,2-3-1-16,-1 1 0 0,1-1 0 16,1 0 0-1,-1 2 0-15,3-2 1 0,0-1-1 16,-3-1 0-16,-3-4 0 16,3 0 0-16,-3-2 0 15,0 0 0-15,0-5 1 16,0 1-1-16,0-2 0 15,0-5 0-15,0-3 0 16,0-2 0-16,0-1-3 16,0 0-1-16,0-1-11 15,0-16-38-15,-22-12-136 16,-17-19-477-16</inkml:trace>
  <inkml:trace contextRef="#ctx0" brushRef="#br0" timeOffset="30685.83">3609 2948 331 0,'0'0'292'15,"0"0"-182"-15,0 0 20 0,0 0-53 16,0 0-31 0,0 0 11-16,-7 0-22 0,7 10-29 15,0 7-1-15,0 8 30 16,0 6-8-16,3 2-8 16,3 6-5-16,1-1-5 15,-1 4 5-15,3 4 5 16,-3 0-10-16,3 6 2 15,-1 2-3-15,-1-1 1 16,0 4 5-16,-2-2-3 16,1 3-6-16,-3 0-2 15,7-2 2-15,-4 0-5 16,3-2 5-16,3 1-2 16,-3 0 3-16,2 2 11 15,0 0-13-15,-3 1 7 0,-1-1-5 16,-5 0-4-16,-2 1 3 15,0-2-2-15,0 4-3 16,0 0 4-16,-5-4-2 16,4-3-2-16,1 0 3 15,0 1-3-15,0 1 1 16,0 3 0-16,0-1-1 16,0-3 0-16,1-2 4 15,-1-2-4-15,0-1 1 16,0-2-1-16,0 0 0 15,-3 1 1-15,0-4-2 16,0-5-1-16,2 0-1 0,-5-6 2 16,3-1 0-1,-1 2 1-15,-4-4-2 0,2 2 1 16,-4-3 1-16,-2-1 0 16,1 2 0-16,-2 0 0 15,1 0-1-15,0 5 1 16,3 0 0-16,3 0-1 15,0 2-2-15,0-1 3 16,2 0-2-16,1 1 2 16,-2 5-1-16,2-2 3 15,0 3-3-15,-1-2 2 16,-1-2-1-16,2 0 0 16,-4 4 0-16,7 2 0 15,0 0 0-15,0 5 0 16,0-2-1-16,0-1 2 0,0-2-1 15,3-3 0-15,1-3 0 16,-4-1 0-16,0-1 0 16,0-4 0-16,0 1 0 15,0-1 1-15,0 1-1 16,0 1 0-16,0 0-1 16,0 1 1-16,0-1 0 15,0 1 1-15,0-1-1 16,0 1 1-16,0 0 0 15,0 4-1-15,0-1 1 0,0 1 4 16,0-2-1 0,-4-4-3-16,1 0 4 15,-3 0-4-15,3 0 1 0,0 0-1 16,1 0-1-16,2 2 2 16,0 0-2-16,0-1 0 15,0-4 0-15,0 2 1 16,0-5-1-16,0 2 1 15,0-2 1-15,0 1 1 16,0-1 3-16,0-1-5 16,3-1 0-16,-1 1-1 15,1-3 0-15,0-2 1 16,0-3-1-16,-3-2 0 16,3-3 0-16,1-6-1 15,-2-1 1-15,-1-3-2 0,1-2-5 16,-1 0-2-1,1 1 2-15,-1 4 7 0,1-1 0 16,1 2 1-16,-2 1 0 16,-1-1 0-16,0-1 0 15,0-3 0-15,0-3-1 16,0 1 0-16,2-2 0 16,-2 0-1-16,0 0 1 15,0 0 1-15,0 0 0 16,0 0 0-16,0 0 0 15,0 0 1-15,0 0 0 16,0 0-1-16,0 0-1 0,0 1-2 16,0-1-1-16,0 0 3 15,0 0-1-15,0 0-2 16,0 2 3-16,0 0-1 16,0 3 1-16,0-1 0 15,0 0 0-15,0 1 0 16,0 0 0-16,0-3 0 15,0 1 0-15,0 0-3 16,0 1 2-16,0 0-2 16,0 2 1-16,0 2 2 15,0 4-1-15,0 1 1 16,0-3 0-16,0-3 1 16,0-3-2-16,0-1 1 0,0-2 0 15,0 0-5-15,0 1-1 16,0 1 5-16,0-1 0 15,0 1 1-15,1-1 0 16,-1-2 0-16,0 0 0 16,2 0 1-16,-2 0-1 15,1 0 0-15,1 0-12 16,1-12-39-16,-2-8-76 16,-1-11-452-16</inkml:trace>
  <inkml:trace contextRef="#ctx0" brushRef="#br0" timeOffset="34118.69">1099 3702 703 0,'0'0'187'0,"0"0"-184"0,0 0 39 16,0 0 43-16,0 0 6 15,0 0-29-15,0 0-14 16,0 0-13-16,6-10 5 16,-2-6 5-16,1-8-28 15,-2-3-14-15,1-3 2 16,-1-9-5-16,0-7 0 16,0-8-1-16,2-3-2 15,-1 1-12-15,2 5 0 16,0 11 10-16,0 12 5 15,-1 11 0-15,-2 6 1 0,-2 8-1 16,3 3 0-16,-1 0 0 16,2 6-8-16,7 17-12 15,6 11 17-15,4 14 3 16,1 5 0-16,-1 6 2 16,-1 1-2-16,-8 4 3 15,-7-2-2-15,-6-2-2 16,0-2 1-16,0-10-24 15,-3-6-89-15,-3-15-179 16,-1-18-308-16</inkml:trace>
  <inkml:trace contextRef="#ctx0" brushRef="#br0" timeOffset="34291.87">1132 3567 836 0,'0'0'52'0,"0"0"-51"16,0 0 22-16,88-27-3 15,-47 21-20-15,6-5-10 16,-1 1-175-16,-7-3-359 16</inkml:trace>
  <inkml:trace contextRef="#ctx0" brushRef="#br0" timeOffset="34543.1">1490 3545 489 0,'0'0'541'0,"0"0"-541"15,0 0 0-15,0 0 54 16,0 0 25-16,-14 90-30 15,14-57-21-15,0 7-9 16,8-1-6-16,2 2-11 16,2-7-2-16,-6 0-4 15,0-4-39-15,-6-10-141 0,0-9-407 16</inkml:trace>
  <inkml:trace contextRef="#ctx0" brushRef="#br0" timeOffset="35486.54">1639 3667 263 0,'0'0'639'0,"0"0"-583"15,0 0-9-15,0 0 28 0,-5-80 9 16,1 50-43-16,1-1-29 16,3-3-12-16,0-2 0 15,0-6 0-15,0-2-2 16,0-2 2-16,0 2-20 15,0 6 13-15,1 12 6 16,4 10 0-16,-2 9-2 16,-2 7 3-16,-1 0 0 15,5 9-2-15,1 18-16 16,10 10 18-16,1 11 7 16,-1 5-4-16,3 5 3 15,-5 1-6-15,-2-4 1 16,1-2-2-16,-1-10-22 0,0-1-115 15,-3-12-174-15,-6-10-32 16</inkml:trace>
  <inkml:trace contextRef="#ctx0" brushRef="#br0" timeOffset="35650.76">1636 3498 445 0,'0'0'264'0,"0"0"-253"16,0 0 58-16,0 0-29 16,0 0-40-16,0 0-16 0,121-59-218 15,-75 51-107 1</inkml:trace>
  <inkml:trace contextRef="#ctx0" brushRef="#br0" timeOffset="35920.76">1962 3539 426 0,'0'0'205'16,"0"0"-125"-16,0 0 48 15,-47 93 17-15,39-68-45 16,4-3-66-16,4-5-22 16,0-8-12-16,13-6-1 15,10-3-2-15,0-3-14 16,6-15-6-16,-10-5 1 15,-7-3 21-15,-9-3-3 0,-3-3 8 16,-7-2-3-16,-17-3 0 16,-15 4-2-16,-10 6-4 15,-14 6-56-15,-1 4-138 16,4 4-217-16</inkml:trace>
  <inkml:trace contextRef="#ctx0" brushRef="#br0" timeOffset="36294.9">1082 3100 471 0,'0'0'297'0,"0"0"-271"0,0 0 57 16,0 0 29-16,0 0-29 16,0 0-59-16,74-21-20 15,-37 15-4-15,6 3-22 16,8-3-73-16,3-2-299 16</inkml:trace>
  <inkml:trace contextRef="#ctx0" brushRef="#br0" timeOffset="36486.89">1655 3030 743 0,'0'0'222'0,"0"0"-197"0,0 0 36 15,0 0-6-15,0 0-40 16,0 0-7-16,87 0-8 15,-26 0-91-15,6-9-406 16</inkml:trace>
  <inkml:trace contextRef="#ctx0" brushRef="#br0" timeOffset="37693.22">1127 5191 602 0,'0'0'363'0,"0"0"-312"15,0 0 64-15,0 0 24 16,0 0-48-16,0 0-86 16,-12-87 0-16,12 50-3 0,2-4-1 15,8-6-2-15,5-7-3 16,-1-8-7-16,-2-6-8 16,4-2-11-16,0 4 1 15,-2 11-1-15,-2 13 16 16,-5 14 14-16,-1 15 0 15,-6 7 0-15,3 6 0 16,0 2-5-16,5 23-12 16,6 17 11-16,3 11 6 15,5 12 0-15,-4 5 0 16,-3 3 3-16,-4 1-3 16,-1-7-22-16,-1-13-135 15,-3-12-253-15</inkml:trace>
  <inkml:trace contextRef="#ctx0" brushRef="#br0" timeOffset="37876.82">1205 4962 507 0,'0'0'413'15,"0"0"-408"-15,0 0 30 16,0 0-26-16,0 0-9 15,110-59-4-15,-62 48-166 16,-2-1-267-16</inkml:trace>
  <inkml:trace contextRef="#ctx0" brushRef="#br0" timeOffset="38071.08">1512 4882 495 0,'0'0'416'16,"0"0"-411"-16,0 0 11 16,-25 85 64-16,23-49-11 15,2 1-50-15,0 1-11 16,8-5-8-16,1-1-13 16,4-4-81-16,-4-8-213 15,3-12-262-15</inkml:trace>
  <inkml:trace contextRef="#ctx0" brushRef="#br0" timeOffset="38296.72">1670 4657 813 0,'0'0'168'15,"0"0"-167"-15,0 0-1 16,-22 75 76-16,22-22-35 16,0 7-22-16,0 3-6 15,13-2-13-15,-2-4-2 0,-4-5-45 16,-5-9-115-16,-2-9-216 16</inkml:trace>
  <inkml:trace contextRef="#ctx0" brushRef="#br0" timeOffset="38723.08">1603 4699 613 0,'0'0'49'0,"0"0"-27"16,0 0 7-16,0 0 63 16,0 0-16-16,45-74-43 15,-27 72-11-15,-5 2-9 16,2 0-5-16,0 0 2 16,0 0-7-16,0 1 1 15,1 8 6-15,-2 6-1 16,-1 5-9-16,2 5 12 15,0 7 0-15,-5 9-1 16,-2 0 5-16,-5 7 4 16,0-1 9-16,1-2 3 0,-1-3-20 15,0-2 1-15,-3-3-13 16,3-7 2 0,0-2-2-16,0-7 2 0,0-6-2 15,0-5 0-15,-1-6-7 16,1-3-54-16,-3-1-89 15,0-1-211-15</inkml:trace>
  <inkml:trace contextRef="#ctx0" brushRef="#br0" timeOffset="38911.87">1631 4870 867 0,'0'0'50'0,"0"0"-39"16,0 0 9-16,0 0-20 15,97-46-6-15,-45 33-236 16,-5 4-377-16</inkml:trace>
  <inkml:trace contextRef="#ctx0" brushRef="#br0" timeOffset="39204.62">1973 4951 327 0,'0'0'529'0,"0"0"-518"0,0 0 49 16,-25 74-3-16,25-54-9 15,0 1-27-15,7-5-18 16,14-3-2-16,6-9-1 15,1-4-21-15,-1 0-32 16,-5-3-39-16,-7-12 69 16,-9-3 23-16,-6-3 13 15,0-1 23-15,-15-2 2 16,-7 2-10-16,-9-2 7 16,-7 4-16-16,-6 3-19 15,-6 2-18-15,0 4-90 16,9-2-252-16</inkml:trace>
  <inkml:trace contextRef="#ctx0" brushRef="#br0" timeOffset="40669.43">1035 4360 428 0,'0'0'146'0,"0"0"-62"0,0 0 45 15,0 0-17-15,0 0-27 16,0 0-37-16,0 0-25 16,0 0-5-16,0 0 2 15,0 0 2-15,0 0-3 16,0 0-6-16,0 0-4 15,0 0 2-15,0 0-1 16,0 0 1-16,0 0-4 16,0 0-3-16,0 0 0 15,0 0-2-15,0 0-2 16,0 0-1-16,0 0-1 16,0 0-4-16,0 0 2 15,0 0-2-15,0 0 4 16,0 0 1-16,0 0 1 15,0 0 1-15,0 0-1 0,0 0 2 16,0 0-1-16,0 0 0 16,0 0 0-16,0 0-1 15,0 0-1-15,0 0 0 16,0 0 1-16,0 0 0 16,0 0 1-16,0 0 0 15,0 0 2-15,0 0 3 16,0 0 1-16,0 0 1 15,0 0 2-15,0 0-2 16,0 0 0-16,0 0-3 16,0 0 0-16,6 0 0 15,19 0 2-15,8 0 3 0,10 0 0 16,-1 0-6-16,-2 0-3 16,-3-3-1-16,-4 2 1 15,-6 0-1-15,0-1 0 16,-9 2 0-16,-6-1 0 15,-8 1-1-15,-4 0-2 16,0 0 3-16,0 0 0 16,0 0-4-16,0 0-1 15,0 0-1-15,-10 0-50 16,-10 0-128-16,-5 0-381 16</inkml:trace>
  <inkml:trace contextRef="#ctx0" brushRef="#br0" timeOffset="41469.99">1068 6472 423 0,'0'0'98'0,"0"0"7"16,0 0 37-16,0 0-29 16,0 0 43-16,0 0-31 15,6 21-35-15,-1-45-32 0,-2-12-47 16,0-8-7-16,2-7-2 16,1-4-2-16,3-4-1 15,1-8-8-15,2-3-7 16,0 0-9-16,0 4-1 15,3 13 13-15,-3 15 11 16,-3 14-2-16,-6 11 4 16,3 9 0-16,-2 4-4 15,1 23-13-15,5 26 0 16,8 21 16-16,3 11 1 16,0 6 2-16,0 1-2 15,-6-5 0-15,-2-5-27 16,5-11-146-16,1-19-231 0</inkml:trace>
  <inkml:trace contextRef="#ctx0" brushRef="#br0" timeOffset="41637.33">1168 6333 751 0,'0'0'82'0,"0"0"11"15,0 0-16-15,0 0-73 16,0 0-4-16,91-67-12 16,-38 56-129-16,-2 0-254 15</inkml:trace>
  <inkml:trace contextRef="#ctx0" brushRef="#br0" timeOffset="41836.6">1469 6196 673 0,'0'0'210'0,"0"0"-172"16,0 0 18-16,0 0-32 15,-6 72 50-15,6-31-32 16,0 0-14-16,10 5-15 16,2-3-8-16,0-4-5 15,3-2-12-15,0-6-102 0,3-12-184 16,1-11-268-1</inkml:trace>
  <inkml:trace contextRef="#ctx0" brushRef="#br0" timeOffset="42062.9">1600 6060 949 0,'0'0'41'0,"0"0"-40"16,0 0 24-16,0 0-23 0,-5 102 96 16,5-47-68-1,11 2-13-15,1 2-12 0,3-3-5 16,-6-5-4-16,4-8-54 16,-4-11-150-16,0-13-241 15</inkml:trace>
  <inkml:trace contextRef="#ctx0" brushRef="#br0" timeOffset="42609.23">1609 6057 38 0,'0'0'810'0,"0"0"-791"15,0 0 10-15,0 0 40 16,0 0-1-16,0 0-46 16,11-18-20-16,9 15 7 15,4 0-2-15,-4 3-6 16,-4 0-1-16,-8 0 1 16,-5 0-1-16,-3 0 2 15,0 0 2-15,0 0 10 16,0 0-4-16,0 0 5 15,0 0 2-15,0 0-4 16,0 0-3-16,0 0-8 16,0 0 0-16,0 0-1 0,0 0-1 15,0 0 0-15,0 0-1 16,0 0-3-16,0 5 4 16,3 3 2-16,2 2 1 15,1 4 0-15,0 2 0 16,2 5-2-16,-1 5 1 15,4 6 0-15,-2 2-1 16,2 5 5-16,0 3 3 16,-5-1 8-16,7 1-2 15,-4-6-4-15,2-3-4 16,-2-3-6-16,-2-3-1 16,1-4 0-16,-5-4 6 15,-2-7-6-15,1-2-2 16,-2-5-1-16,3-4 2 0,-2-1-59 15,4 0-139-15,-1-1-331 16</inkml:trace>
  <inkml:trace contextRef="#ctx0" brushRef="#br0" timeOffset="42806.35">1625 6275 590 0,'0'0'194'0,"0"0"-189"15,0 0 38-15,0 0-13 0,78-1-30 16,-48-1-14-16,0-1-196 16,7-5-392-16</inkml:trace>
  <inkml:trace contextRef="#ctx0" brushRef="#br0" timeOffset="43104.44">1967 6364 830 0,'0'0'48'0,"0"0"-45"16,0 0 21-16,-21 85 59 0,21-67-39 15,0-2-34 1,16-6 0-16,4-3-10 0,5-7-8 16,-4 0-19-16,-3-2-6 15,-6-12 26-15,-9-4 7 16,-3-3 7-16,0-4 16 16,-3 2 12-16,-15 1 4 15,-10 5-23-15,-11 9-13 16,-10 6-3-16,-11 2-37 15,3 5-130-15,10 6-355 16</inkml:trace>
  <inkml:trace contextRef="#ctx0" brushRef="#br0" timeOffset="43735.96">1085 7890 820 0,'0'0'53'16,"0"0"13"-16,0 0 14 16,-22-88-3-16,13 57-26 15,-1 0-30-15,7-5-8 16,3-6-10-16,0-7 0 15,3-8-6-15,10-4-5 16,4 1-4-16,-4 11-2 16,2 13 13-16,-6 14 0 15,-3 16 2-15,-3 6-2 16,3 0-1-16,3 27-19 16,10 17 20-16,5 13 1 15,3 10 2-15,-2-2 1 16,-4 1-2-16,-6-6-1 0,-3-7-9 15,-6-10-133-15,4-11-282 16</inkml:trace>
  <inkml:trace contextRef="#ctx0" brushRef="#br0" timeOffset="43914.23">1157 7695 706 0,'0'0'321'0,"0"0"-320"16,0 0 29-16,0 0 7 0,0 0-37 15,0 0-26-15,121-61-86 16,-75 47-291-16</inkml:trace>
  <inkml:trace contextRef="#ctx0" brushRef="#br0" timeOffset="44194.62">1488 7625 572 0,'0'0'397'0,"0"0"-384"0,0 0 12 16,0 0 12-16,0 0-16 16,0 77 12-16,0-42-23 15,0 3-4-15,6-2-3 16,2 3-3-16,2-6-50 16,-4-5-217-16,2-8-263 15</inkml:trace>
  <inkml:trace contextRef="#ctx0" brushRef="#br0" timeOffset="44602.54">1712 7811 796 0,'0'0'111'15,"0"0"-110"-15,0 0 16 16,-4-83 26-16,4 48 7 16,-2-4-35-16,2-5-3 15,0-7-9-15,0-7-3 16,0-1-2-16,0 0-1 0,6 4 3 15,3 12 0-15,-5 11 2 16,1 14 7-16,-2 11 17 16,-3 7 18-16,0 0-42 15,9 13-2-15,1 21-11 16,5 16 11-16,3 8 6 16,0 6 0-16,-2 3-6 15,-5-4-3-15,-1-2-31 16,-2-10-79-16,-4-12-214 15,-4-13-144-15</inkml:trace>
  <inkml:trace contextRef="#ctx0" brushRef="#br0" timeOffset="44762.29">1700 7593 827 0,'0'0'103'0,"0"0"-76"15,0 0 45-15,0 0-34 16,0 0-25-16,102-23-13 16,-47 16-110-16,-5 0-325 15</inkml:trace>
  <inkml:trace contextRef="#ctx0" brushRef="#br0" timeOffset="45053.44">1979 7615 659 0,'0'0'208'0,"0"0"-167"0,-39 73 57 15,30-46 20-15,5 2-63 16,4-2-35-16,0-5-4 16,13-5-16-16,6-7 1 15,4-6-2-15,5-4-9 16,-1 0-20-16,-6-17-5 15,-3-4 9-15,-8-1 25 16,-7-4 1-16,-3-2 0 16,0 0 1-16,-11-2 1 15,-11 1 4-15,-9 2-6 0,-2 8-11 16,-8 5-83-16,8 4-201 16,9-1-416-16</inkml:trace>
  <inkml:trace contextRef="#ctx0" brushRef="#br0" timeOffset="45363.05">1575 7129 826 0,'0'0'111'0,"0"0"-100"15,0 0 110-15,0 0-8 16,83 3-65-16,-41-11-38 15,13-7-10-15,9-5-142 16,-4-8-731-16</inkml:trace>
  <inkml:trace contextRef="#ctx0" brushRef="#br0" timeOffset="46488.38">2574 2269 907 0,'0'0'109'0,"0"0"-94"0,0 0-5 15,0 0 19-15,0 0 6 16,3 72 45-16,3-33-48 16,-1 4-2-16,-1 6-21 15,0-4-6-15,-1 0-2 16,-1-6-2-16,-1-10-38 15,2-6-81-15,2-9-164 16,1-13-431-16</inkml:trace>
  <inkml:trace contextRef="#ctx0" brushRef="#br0" timeOffset="46936.5">2547 2288 381 0,'0'0'496'0,"0"0"-496"16,0 0 2-16,0 0 2 15,118-50 1-15,-76 50-2 16,1 0-3-16,-10 0 0 16,-12 11-33-16,-11 8-24 15,-10 3-4-15,0-1 44 16,-13 0 15-16,-12-1-8 0,-5-2-1 15,0 1 10-15,7-4-2 16,4 0-4-16,7-3 3 16,5-2 3-16,7 0-5 15,0-2-3-15,0 5 4 16,7-1 5-16,8 0 6 16,0 0 0-16,0 2 4 15,1 1 7-15,1 0 5 16,-1 4-14-16,1-2-4 15,-4 4-4-15,-3 0-3 16,-5 2-1-16,-5-2 2 16,0 1-8-16,0-2 10 15,-17-6 6-15,-8-2-6 0,0-5 8 16,-2-6-8-16,5-1-16 16,2-1-73-16,8-21-99 15</inkml:trace>
  <inkml:trace contextRef="#ctx0" brushRef="#br0" timeOffset="47172.5">2898 2469 955 0,'0'0'96'0,"0"0"-28"16,0 0-2-16,0 0-45 15,0 0-21-15,0 0 0 16,-3 79 11-16,16-39-2 16,2 2-7-16,0-1-2 15,-3-5-25-15,1-3-54 16,-5-4-104-16,-2-7-194 16</inkml:trace>
  <inkml:trace contextRef="#ctx0" brushRef="#br0" timeOffset="47590.58">3175 2389 645 0,'0'0'283'0,"0"0"-271"16,0 0 53-16,0 0 24 16,0 0-44-16,0 0-26 15,-19 80 24-15,17-34-14 16,2 4-12-16,0-3-14 16,0-6-3-16,0-5-3 15,0-4-46-15,2-9-82 16,5-8-213-16,1-12-368 15</inkml:trace>
  <inkml:trace contextRef="#ctx0" brushRef="#br0" timeOffset="48003.63">3102 2353 753 0,'0'0'32'15,"0"0"-22"-15,0 0 20 16,0 0 15-16,93-31-14 16,-71 31-26-16,0 0-5 15,-8 2-3-15,-5 8-4 16,-5 5-28-16,-4 2-7 16,0 1-2-16,-7 1-6 15,-7-1 31-15,-5-1 9 16,7 0 10-16,-1 0 2 15,7-1 0-15,3 1-2 0,3 0 3 16,0-2 9-16,4 2 12 16,12-2 5-16,3 4 0 15,1-4 1-15,-2 2-19 16,0 1-4-16,-5 1-2 16,-5 4-2-16,-5 2-3 15,-3-3-8-15,0 0 8 16,0-4-3-16,-18-4-5 15,-3-1-5-15,0-7-17 16,-1-3-106-16,5-3-86 16</inkml:trace>
  <inkml:trace contextRef="#ctx0" brushRef="#br0" timeOffset="48286.59">3424 2677 420 0,'0'0'382'16,"0"0"-375"-16,0 0 5 15,0 0 32-15,-19 80 15 16,22-65-43-16,18-3 4 16,7-5-10-16,5-5-10 15,3-2-26-15,-3 0-46 16,-10-13 32-16,-9-3 40 15,-14-2 20-15,0-4 38 0,-14-1 5 16,-20-3-46-16,-12-3-14 16,-12-3-3-16,-2-1-59 15,-4-6-196-15,10 0-330 16</inkml:trace>
  <inkml:trace contextRef="#ctx0" brushRef="#br0" timeOffset="48565.92">2559 2135 417 0,'0'0'549'0,"0"0"-544"16,0 0 0-16,0 0 16 15,0 0 45-15,93 0-31 16,-41-2-29-16,6-5-6 16,2-4-48-16,-1-3-226 0,-2 2-367 15</inkml:trace>
  <inkml:trace contextRef="#ctx0" brushRef="#br0" timeOffset="48744.65">3199 2121 622 0,'0'0'434'15,"0"0"-404"-15,0 0 32 16,0 0-2-16,0 0-41 15,0 0-19-15,81-32-73 16,-41 21-164-16,3-4-589 16</inkml:trace>
  <inkml:trace contextRef="#ctx0" brushRef="#br0" timeOffset="49233.32">3951 2376 888 0,'0'0'108'0,"0"0"-53"15,0 0 19 1,0 0-32-16,0 0-32 0,0 0 6 16,-27 125 8-16,24-65-8 15,3 0-11-15,0-4-5 16,8-6-5-16,6-10-39 15,3-8-114-15,5-15-275 16</inkml:trace>
  <inkml:trace contextRef="#ctx0" brushRef="#br0" timeOffset="49653.11">3891 2406 872 0,'0'0'46'0,"0"0"-26"0,0 0-20 16,93-75 13-16,-43 61-6 15,-2 8 2-15,-5 5-9 16,-11 1-2-16,-10 1-15 16,-13 16-7-16,-6 4-8 15,-3 3 14-15,-6 6 9 16,-16 1 9-16,-10 2-4 15,-2 1 2-15,3-1-14 16,5-6-25-16,10-4 14 16,7-6 12-16,6-6 4 15,3-3 11-15,0-2-18 0,9-2 18 16,9 0 61 0,1-4-2-16,4 0-15 0,-1 0-17 15,-3 1-20-15,-7 5-7 16,-4 4-1-16,-8 4-10 15,0 8-4-15,0 1 14 16,-15 2 1-16,-12 0-5 16,-3-4-17-16,-7-2-35 15,-9-4-89-15,-7-8-118 16</inkml:trace>
  <inkml:trace contextRef="#ctx0" brushRef="#br0" timeOffset="51460.28">4267 2660 744 0,'0'0'164'0,"0"0"-157"15,0 0 9-15,0 80 26 16,0-51-11-16,0 4-10 0,0 1-18 16,3-1-3-16,6-2-4 15,9-3-73-15,-2-8-175 16,5-12-192-16</inkml:trace>
  <inkml:trace contextRef="#ctx0" brushRef="#br0" timeOffset="51752.08">4555 2458 635 0,'0'0'378'16,"0"0"-378"-16,0 0-19 16,0 0 19-16,-2 79 75 15,2-35-11-15,0 1-26 16,5-3-27-16,-2 0-4 15,3-2-7-15,-2-2 0 16,1-3-33-16,4-6-112 16,7-11-297-16</inkml:trace>
  <inkml:trace contextRef="#ctx0" brushRef="#br0" timeOffset="52237.79">4583 2322 827 0,'0'0'33'16,"0"0"-33"-16,0 0 0 16,0 0 8-16,0 0 7 15,0 0-6-15,79-6-9 16,-55 17 0-16,0 3-33 0,-5 5-58 15,-8 5-28-15,-8 5 12 16,-3 1 37-16,-11 5 24 16,-12-3 46-16,-3-3 2 15,5-7 19-15,5-7 18 16,11-7 11-16,5-4-10 16,0-2-25-16,0 0 13 15,8 3 23-15,14-1 13 16,2 1-21-16,6 3-27 15,-6 2-3-15,-5 4 6 16,-4 2 10-16,-6 1 0 16,-6 3-7-16,-3-1 1 0,0 0 4 15,0 2-10 1,-6-2-5-16,-7 0-5 0,-2-1-4 16,-3-4 6-16,4-2-7 15,-5-6-2-15,4-6 0 16,-1 0-33-16,7-6-73 15,9-17-225-15</inkml:trace>
  <inkml:trace contextRef="#ctx0" brushRef="#br0" timeOffset="52520.93">4961 2694 928 0,'0'0'17'0,"0"0"17"0,0 0 61 16,-57 87-31-16,57-68-37 16,0 0-24-16,6-5-2 15,15-5-1-15,13-7-3 16,0-2-18-16,1 0-9 16,-7-14 0-16,-16-6 28 15,-9 1 2-15,-3-3 21 16,-20-3 5-16,-18 2-1 15,-7 1-18-15,-10 3-3 16,0 2-4-16,8 2-4 16,10 1-75-16,21-3-118 15,13-3-283-15</inkml:trace>
  <inkml:trace contextRef="#ctx0" brushRef="#br0" timeOffset="54452.44">3900 2089 526 0,'0'0'112'0,"0"0"-69"16,0 0 78-16,0 0-24 15,0 0-15-15,0 0-32 16,-4 0-29-16,20 0-6 16,12-8-3-16,11-1-7 15,7 0 3-15,-1 3-4 16,-6 2-3-16,-9-1 2 15,-8 3 1-15,-10 2-3 16,-5-2 6-16,-4 2-7 16,-3 0 14-16,0 0 15 15,0-1 0-15,0 1-17 0,0 0-9 16,0 0 4-16,0 0-7 16,0 0-14-16,0 0-64 15,0-3-114-15,0-3-348 16</inkml:trace>
  <inkml:trace contextRef="#ctx0" brushRef="#br0" timeOffset="62795.6">5626 2373 64 0,'0'0'843'0,"0"0"-811"15,0 0-18-15,0 0 89 16,0 0-24-16,0 0-23 16,-28-18-13-16,28 18-27 15,0 8-16-15,0 16 1 16,0 12 24-16,7 10 14 15,0 2-18-15,1 2-1 0,1-3-7 16,-3-7-12 0,-5-3 1-16,-1-7-2 0,0-7-41 15,0-8-58-15,0-11-65 16,5-4-263-16,1-21-214 16</inkml:trace>
  <inkml:trace contextRef="#ctx0" brushRef="#br0" timeOffset="63255.64">5499 2207 593 0,'0'0'356'16,"0"0"-344"-16,0 0-4 0,0 0 24 16,0 0 4-1,0 0-20-15,73-35-13 0,-42 35-3 16,-5 0-3-16,-7 4-20 15,-8 8-23-15,-11 4-21 16,0 4 0-16,-9 0-21 16,-18 4 6-16,0-2 36 15,0-1 31-15,9-2 13 16,5-3 1-16,7-6 1 16,6 0-1-16,0-4 1 15,9-1 2-15,10 2 55 16,10 1 1-16,2 0-12 15,0 3-24-15,-2 1-4 16,-6 0-2-16,-6 4 1 16,-4 0 13-16,-4 1-1 15,-4 0-1-15,-4 2-11 0,-1-2-5 16,0 2-3-16,-13 1-2 16,-11-4 13-16,-1-1 7 15,-7-1-2-15,1-4-10 16,0-4-7-16,1-6-8 15,3 0-8-15,6-6-59 16,8-16-200-16,13-6-322 16</inkml:trace>
  <inkml:trace contextRef="#ctx0" brushRef="#br0" timeOffset="63477.75">5912 2447 932 0,'0'0'122'0,"0"0"-112"15,0 0-3-15,0 0 74 16,-19 81-14-16,19-50-37 16,0 2-12-16,3 4-13 15,7-3-5-15,1 2-3 16,-7 0-32-16,1-2-45 15,-4-7-91-15,1-8-247 0</inkml:trace>
  <inkml:trace contextRef="#ctx0" brushRef="#br0" timeOffset="63860.54">6125 2227 538 0,'0'0'115'16,"0"0"-81"-16,0 0 51 15,0 0 51-15,0 0-21 16,0 90-51-16,11-49-18 16,2 5-7-16,-2 3-17 15,-1 1-10-15,2-4-9 16,-1-8-3-16,-4-8-18 15,3-7-80-15,-2-12-179 16,1-9-297-16</inkml:trace>
  <inkml:trace contextRef="#ctx0" brushRef="#br0" timeOffset="64304.59">6141 2196 181 0,'0'0'720'16,"0"0"-720"-16,0 0-1 16,0 0 1-16,0 0 3 15,0 0 1-15,86-14-4 16,-56 14-9-16,-5 11-57 16,-10 1-29-16,-6 4 15 0,-9-2 28 15,0 3 27 1,-5-1 25-16,-12 1 1 0,-4-2 3 15,4-1 0-15,3 0 1 16,6-1 9-16,8 2-10 16,0 2-3-16,3-1-1 15,18 4 38-15,1-3-11 16,4 2-9-16,-4 0-8 16,3-2-8-16,-7 5-2 15,-3-2 1-15,-6 4 20 16,-6 0 32-16,-3 0 12 15,0-2-14-15,-12-2-3 0,-7-3 7 16,-4-6 0 0,-1-1-19-16,1-5-16 0,-1-5-11 15,3 0-9-15,3-12-8 16,9-12-88-16,9-6-220 16</inkml:trace>
  <inkml:trace contextRef="#ctx0" brushRef="#br0" timeOffset="64604.58">6486 2509 144 0,'0'0'781'0,"0"0"-769"15,0 0 22-15,-25 79 104 0,25-60-56 16,0-2-59-16,6-3-12 15,15-6-10-15,4-6-1 16,5-2-21-16,0-2-19 16,-6-14-11-16,-8-4 14 15,-10-2 30-15,-6-4 7 16,-1-1 10-16,-23 1 4 16,-4 3 16-16,-10 6-5 15,-4 4-21-15,-2 7-4 16,5 3-37-16,9 1-149 15,18-1-312-15</inkml:trace>
  <inkml:trace contextRef="#ctx0" brushRef="#br0" timeOffset="64958.65">7289 2116 956 0,'0'0'11'0,"0"0"11"15,0 0 104-15,0 0-64 16,0 0-49-16,0 0-10 16,-6 83 62-16,6-36-31 15,3 5-7-15,5 1-10 16,0 0-17-16,-2-1-1 16,0-3-5-16,-1-10-45 15,1-12-73-15,4-10-211 16,1-17-387-16</inkml:trace>
  <inkml:trace contextRef="#ctx0" brushRef="#br0" timeOffset="65389.56">7258 2135 948 0,'0'0'33'15,"0"0"-31"-15,0 0 62 16,0 0-33-16,0 0-4 15,0 0-23-15,97-43-4 16,-72 43-6-16,-1 7-17 16,-11 9-33-16,-4 2-37 15,-9 1-13-15,0 8 15 16,-21-4-2-16,-7 2 17 16,4-3 59-16,3-3 16 15,6-2 1-15,8-8 1 0,7-1-1 16,0-2 14-1,7-1 40-15,17-1 43 0,7 1-24 16,7 3-43-16,-1 0-22 16,-2 2-7-16,-9 5-2 15,-9 5-2-15,-11 3-13 16,-6 5 16-16,0 2 42 16,-20 1 16-16,-4-3-6 15,-4-3-4-15,-5-4-2 16,0-3-23-16,-1-6-8 15,3-8-8-15,5-4-7 16,4 0-28-16,14-15-45 0,8-11-130 16,11-9-300-16</inkml:trace>
  <inkml:trace contextRef="#ctx0" brushRef="#br0" timeOffset="65608.61">7727 2334 560 0,'0'0'467'16,"0"0"-460"-16,0 0 23 16,0 0 74-16,3 86-49 0,5-48-41 15,4 0-11 1,1 0-3-16,1-3-8 0,-1-3-41 15,-1-9-74-15,-1-7-224 16</inkml:trace>
  <inkml:trace contextRef="#ctx0" brushRef="#br0" timeOffset="65849.22">8002 2027 807 0,'0'0'304'0,"0"0"-304"15,0 0 0-15,0 0 22 16,-4 115 39-16,4-63-20 16,7 3-17-16,5 1-20 15,1-3-4-15,-1-5-17 16,-1-4-71-16,-1-15-215 15,-1-13-402-15</inkml:trace>
  <inkml:trace contextRef="#ctx0" brushRef="#br0" timeOffset="66274.97">7978 2002 709 0,'0'0'240'0,"0"0"-227"0,0 0-3 16,0 0 48-16,0 0 0 16,0 0-51-16,88-31-7 15,-60 49-26-15,-5 5-47 16,-11 4 4-16,-9-3 2 16,-3 5-2-16,-15-6 26 15,-8-3 13-15,-5 0 7 16,6-4 20-16,4-3 2 0,7-3 2 15,7-2-1 1,4-2 0-16,0-1-10 0,12-3 10 16,10 4 77-16,2 0-44 15,1 4 12-15,-7 2-9 16,-1 3 10-16,-8 4 0 16,-3 3-26-16,-3 4 7 15,-3 6 1-15,0 1-13 16,0 4-11-16,0-3-4 15,0 0 0-15,-6-8-8 16,-5-9-20-16,-2-7 9 16,-1-10-5-16,0 0-36 15,3-15-179-15,11-16-153 16</inkml:trace>
  <inkml:trace contextRef="#ctx0" brushRef="#br0" timeOffset="66590.85">8340 2307 888 0,'0'0'30'0,"0"0"37"16,0 0 75-16,-20 80-71 16,18-53-38-16,2 1-15 15,0-6-7-15,0-5-7 16,11-6-3-16,5-10 1 15,6-1-2-15,-1-5-15 0,0-19-12 16,-9-3 6-16,-8-6 20 16,-4-1 1-16,-2-2 0 15,-16 0 8-15,-12 4-2 16,-2 7-6-16,3 9 0 16,5 9-14-16,10 7 9 15,4 0-73-15,7 0-135 16,3 4-163-16,0 1-155 15</inkml:trace>
  <inkml:trace contextRef="#ctx0" brushRef="#br0" timeOffset="67588.03">7884 1806 364 0,'0'0'14'0,"0"0"-10"16,0 0 30-16,0 0 56 0,0 0-17 15,0 0-10-15,0 0 28 16,0 0 3-16,0 0-6 16,0 0 5-16,0 0 12 15,0 0-26-15,0 0-27 16,0 0-10-16,0 0-10 15,0 0-1-15,0 0-12 16,0 0-2-16,0 0-3 16,0 0-6-16,0 0-3 15,0 0-2-15,0 0 4 16,3 0-2-16,9 0 3 16,10 0 4-16,8-1 0 15,8-3-9-15,3 0-2 16,4-1 0-16,4 4-1 0,-4-2 0 15,-2 0 0-15,-7 0-1 16,-6 1-1-16,-11 2 0 16,-7 0 1-16,-7 0 2 15,-4 0-1-15,-1 0 1 16,0 0 4-16,0 0 4 16,0 0-7-16,0 0-2 15,0 0 0-15,0 0-24 16,-4 0-80-16,-14 0-181 15</inkml:trace>
  <inkml:trace contextRef="#ctx0" brushRef="#br0" timeOffset="69922">4470 3219 589 0,'0'0'261'0,"0"0"-233"15,0 0 46-15,0 0 35 16,0 0-15-16,0 0-16 16,0 0-39-16,-6-20-15 15,6 19 6-15,0 1 3 16,0 0-10-16,0 0-11 15,0 7-7-15,0 20-1 0,0 13 41 16,6 7-20-16,6 4 1 16,-3 4-9-16,3 3 1 15,-2-1 4-15,2 4-1 16,-1-5-13-16,-3-6 1 16,-3-11 0-16,-2-11 4 15,-2-9-8-15,1-10 4 16,-2-3-3-16,0-6-3 15,0 0 5-15,0 0 2 16,0 0 6-16,0 0-4 16,0 0-3-16,0 0-9 15,3-1-12-15,0-12-83 16,-3-10-139-16,0-11-532 16</inkml:trace>
  <inkml:trace contextRef="#ctx0" brushRef="#br0" timeOffset="71071.75">7592 3100 628 0,'0'0'141'0,"0"0"-15"15,0 0 36-15,0 0-25 16,0 0-41-16,0 0-32 15,0 0-17-15,3-11-9 0,-3 11-15 16,0 11-16 0,0 14-5-16,0 13 28 0,0 12 7 15,0 5-8-15,4 4-10 16,2 5 19-16,0-1-18 16,0 0 3-16,2-2-14 15,-1-7 1-15,0-10 4 16,-4-13 1-16,0-13-4 15,-1-9-5-15,-1-6-1 16,-1-3 2-16,0 0 0 16,0 0 6-16,0 0 8 15,2 0-5-15,-2-7-8 16,3-1-8-16,-3-4-54 0,0-5-122 16,-5 0-90-1,-20-7-699-15</inkml:trace>
  <inkml:trace contextRef="#ctx0" brushRef="#br0" timeOffset="72138.14">6018 3249 873 0,'0'0'206'0,"0"0"-205"16,0 0 2-16,0 0 42 16,0 0 6-16,0 0-9 15,0 55 28-15,0-16-42 16,3 6 6-16,4 4-4 0,-2 5 9 15,4 1 1 1,-1 1-15-16,-1-3-2 0,-3-6-2 16,-1-8 3-16,0-14-8 15,0-7-1-15,-1-8-4 16,-1-4-5-16,-1-6-3 16,0 0-1-16,0 0 4 15,0 0 4-15,0 0 2 16,0 0 5-16,0 0-4 15,0 0-7-15,0 0-6 16,0 0-10-16,0 0-79 16,-1-3-132-16,-23-13-528 15</inkml:trace>
  <inkml:trace contextRef="#ctx0" brushRef="#br0" timeOffset="76457.7">7593 4330 421 0,'0'0'395'0,"0"0"-348"0,0 0 32 16,0 0 8-16,0 0 33 15,0 0-22-15,0 0-53 16,0 0-28-16,-1-17-9 15,1 17 1-15,0 17-3 16,0 6 23-16,4 10 8 16,1 3-22-16,-1 6 3 15,2 3 1-15,-3 1 10 16,3 2-8-16,-1 1-13 16,-1-1 14-16,-1-5-14 15,1-6 7-15,-1-8-3 16,0-11-6-16,-1-7-2 15,-1-4-3-15,-1-5 2 0,0-1-1 16,0-1 3-16,0 0 2 16,0 0 13-16,0 0 12 15,0-1 2-15,0-12-10 16,0-10-16-16,0-6-6 16,-4-7-4-16,-1-5 1 15,-2-1-3-15,3 4-2 16,-1 3 2-16,-1 7-3 15,3 1 6-15,0 3-1 16,3 1-4-16,-3 1 6 16,0-2 0-16,2-1 0 15,-2-4 0-15,1 2 0 16,-1 1-2-16,2 7 0 16,1 4 2-16,0 6 0 0,0 5 0 15,0 4-1-15,0 0 1 16,-2 0-2-16,2 0-3 15,0 0-2-15,0 0 0 16,0 0-1-16,0 0-2 16,0 11 1-16,0 15 1 15,0 10 8-15,0 10 0 16,5 1 0-16,-1 6 0 16,-2 0 0-16,-1 4 3 15,-1 0 0-15,0-4 2 16,0-5-3-16,0-9 2 15,0-6-3-15,0-5 0 16,0-5-2-16,0-5 2 0,0-6-2 16,0-4 1-1,0-4 0-15,0-2 1 0,0-2-1 16,0 0 3-16,0 0-3 16,0 0-3-16,3 0-32 15,6-9-67-15,2-8-86 16,-5-5-194-16</inkml:trace>
  <inkml:trace contextRef="#ctx0" brushRef="#br0" timeOffset="77173.52">6015 4548 509 0,'0'0'147'0,"0"0"-70"0,0 0 107 16,0 0-28-16,0 0-52 15,0 0-55-15,-1 24-36 16,1 4 3-16,0 14 54 16,0 9-27-16,1 2-6 15,4 1 6-15,-1 1-14 16,2-8-8-16,-3-2 9 16,0-6-11-16,3-5-5 15,0-8-5-15,-3-6 0 16,0-8-1-16,-3-8-2 15,3-1-4-15,-3-1 2 16,0-2 1-16,0 0 10 0,0 0 4 16,0 0-6-16,0 0-10 15,0 0-3-15,0-6-81 16,-21-5-184-16,-9-6-554 16</inkml:trace>
  <inkml:trace contextRef="#ctx0" brushRef="#br0" timeOffset="82290.74">6073 7400 582 0,'0'0'253'0,"0"0"-244"16,0 0 86-16,0 0 12 15,0 0-6-15,0 0-34 16,-3-7-25-16,3 7-6 15,0 0 2-15,0 0 2 16,0 0-11-16,0 1 3 16,0 8 3-16,0 2 15 0,3 3-5 15,2 0-15-15,1 2-3 16,1 7 0-16,1 0-4 16,-2 4 1-16,0 4-2 15,1 3-2-15,-1 2-6 16,0 3 7-16,0-2-5 15,2 1-1-15,-1-1-1 16,-4 0-2-16,-2-4 0 16,1-4 0-16,-1-6-2 15,-1-5-4-15,0-5 1 16,0-6-4-16,0-5 1 16,0 0-2-16,0-2 3 0,2 0-4 15,-2 0 4-15,0 0 1 16,0 0-1-16,0 0 2 15,0 0-3-15,0 0 0 16,0 0-4-16,0 0-3 16,0-8-42-16,0-6-75 15,-19-11-150-15,-8-12-465 16</inkml:trace>
  <inkml:trace contextRef="#ctx0" brushRef="#br0" timeOffset="89356.58">741 9174 846 0,'0'0'236'0,"0"0"-235"15,0 0 1-15,0 0 17 16,0 0 28-16,0 0-13 15,0 0 4-15,-27 92 24 16,14-39-28-16,-1 5-1 16,1 4 7-16,2 2-19 15,-2 6 1-15,1 8 6 16,0 2-2-16,2 4-6 16,1-4-4-16,-2 0-6 0,1-5 1 15,1-7-3 1,-2-5-2-16,-2-9 10 0,1-7-5 15,-1-7-2-15,-2-7-2 16,0-5 3-16,6-11-3 16,3-9 1-16,3-5-3 15,3-3 4-15,0 0 7 16,0 0 6-16,0 0 2 16,0 0-10-16,9 0-7 15,21 0-3-15,14-8 4 16,13-1 0-16,7-4-8 15,2-4 1-15,-5 0-1 16,-3 0 1-16,-10 5-1 0,-12 2-2 16,-14 3 2-1,-13 3 0-15,-5 4 5 0,-4 0-4 16,0 0 4-16,0 0 0 16,0 0-5-16,0 0-4 15,-8 0-5-15,-9 0-66 16,-2 0-137-16,2-6-84 15,10-5-465-15</inkml:trace>
  <inkml:trace contextRef="#ctx0" brushRef="#br0" timeOffset="89627.6">1093 9888 1090 0,'0'0'151'0,"0"0"-148"16,0 0 74-16,0 0 32 15,0 0-18-15,0 0-28 16,46-7-15-16,-4 4-5 16,3-1-19-16,-1-2-11 15,-3-1-9-15,-7 2-4 16,-4 1 0-16,-5-1-7 15,-7 5-37-15,-4 0-73 16,-5 0-57-16,-4 0-103 16,-5 11-416-16</inkml:trace>
  <inkml:trace contextRef="#ctx0" brushRef="#br0" timeOffset="89882.94">1184 10190 549 0,'0'0'689'0,"0"0"-662"15,0 0-25-15,0 0 78 16,0 0 39-16,0 0-30 16,24 0-39-16,16-9-3 0,11-3-6 15,2 2-33 1,-6 0 0-16,-8 5-8 0,-11 1 0 15,-4 1-1-15,-8 1-6 16,-4 2-46-16,-1 0-88 16,-11-6-157-16</inkml:trace>
  <inkml:trace contextRef="#ctx0" brushRef="#br0" timeOffset="92773.54">12574 2338 179 0,'0'0'205'16,"0"0"-147"-16,0 0 19 16,0 0 50-16,0 0 16 15,0 0-12-15,0 0-26 16,0 0-24-16,0-2-10 15,0 2-19-15,0 0-26 16,0 0-12-16,0 0-9 16,0 17-5-16,0 10 0 15,-2 9 16-15,-2 1 6 16,4 2-14-16,0 1 1 16,0 1 9-16,0 3-4 0,0-3-6 15,4 0 2-15,1 4-1 16,-1 2 8-16,0 0-5 15,-1 0 4-15,0 2 2 16,0-3-11-16,-1 0 2 16,-2-2-7-16,3-1 9 15,2-2-6-15,-1-4 0 16,5-1 0-16,-3 0-3 16,1 0 2-16,-1 0 0 15,-1 4 1-15,-1-1 2 16,-1 1-1-16,-1-1-3 0,-2 2-1 15,0 2 1-15,0-2-2 16,0 0-2 0,3-4 4-16,1 2-3 0,1 0 0 15,-1-6 0-15,1 2 0 16,0 3 2-16,-3-2-2 16,-2 4-1-16,0 4 1 15,0 1 0-15,0 1 2 16,-2-3-2-16,-2 0 0 15,3-4 0-15,1-2 0 16,0-4-1-16,0 0 1 16,0 1 1-16,0-1-1 15,0-2 0-15,0 2 0 16,0 1 0-16,0-1 1 0,0-2-2 16,0 0 1-16,0 1-1 15,0 0 1-15,0 3 0 16,0 2 1-16,1 2-1 15,2 4 0-15,-2 5 0 16,1 1 0-16,-2-3 1 16,0-2-1-16,0-2 0 15,0 3 0-15,0 0 1 16,0 2-1-16,1 0 0 16,4 0 0-16,-1 0 0 15,3-1-1-15,-3 3 1 16,2 0 0-16,-5 2 0 15,-1 1 0-15,0 0 1 0,0-1 0 16,0-5 0-16,-4-3-1 16,1-4 0-1,2-5 0-15,1 0 0 0,0 2 0 16,0 5-1-16,0 3 1 16,0 3 0-16,-2 2 1 15,-1-3-1-15,-2-2 2 16,1-1-2-16,1-2 0 15,0-4 1-15,3 1-1 16,0-4 0-16,0 1 0 16,0-1-2-16,0 1 2 15,3 4 1-15,1 5-1 16,1 1 2-16,-2 2-1 16,-3-2 1-16,2-1-1 0,-1-3-1 15,-1-3 0-15,0-3 1 16,0-2 0-16,0-3-1 15,0-1 0-15,0 0 1 16,0 5-1-16,-3 4 1 16,-6 8-1-16,0 3 2 15,-1 1-2-15,-1-4 1 16,2-2-1-16,-1-5 0 16,-1-5 2-16,1-3-2 15,0-4 2-15,0 2-2 16,1 0 1-16,-1 5-1 15,1 3 1-15,2 1-1 16,-2 0 0-16,6 1-1 0,1-3 1 16,2-3 0-16,0 1 2 15,0-4-1-15,0-2 3 16,0 0-3-16,0-5-1 16,0 0 3-16,0 1-2 15,0-2-1-15,0 2-1 16,0-2 1-16,0-2-1 15,3-4-2-15,9-5-5 16,-3-5-17-16,0-6-32 16,1 0-37-16,-2-17-34 15,0-36-136-15,-8-32-534 16</inkml:trace>
  <inkml:trace contextRef="#ctx0" brushRef="#br0" timeOffset="113491.5">12607 2377 442 0,'0'0'151'0,"0"0"-135"16,0 0 71-16,0 0 14 15,0 0-47-15,0 0-23 16,0 0-31-16,17 0 10 16,-2 0-2-16,9 0 29 15,6 0-1-15,7 0-6 16,6-1-9-16,4-3-9 15,2-2 0-15,1-2-1 16,0 2-6-16,4 0-1 16,-1 1-4-16,2 2 0 15,-2-1 3-15,-3 1-2 16,-2 2 2-16,-3-1 2 16,1 2-4-16,2-1 2 15,4-2-3-15,8 0 4 0,4-1 5 16,6 1 22-1,3-1-27-15,0-1 1 16,0 2-4-16,-1-1-1 0,-1 3 0 16,-3 0 2-16,-3-2-2 15,-1 3-1-15,-1-3 1 16,4-2 1-16,3 3 1 16,5-4-1-16,-4 0 0 15,1 3 0-15,2-2 1 16,-2 2-2-16,-1 0-1 15,0 2 0-15,-3-1 2 16,1 0 0-16,1 1 1 16,2-3-1-16,-3 1-1 0,0 1 3 15,-3-1-5 1,0 1 2-16,1-1 0 0,6-1 0 16,0 1 0-16,-1 0 0 15,-4-2-1-15,-4 3 1 16,3-2 0-16,1 4-5 15,4-3 5-15,2 0 1 16,1 0 2-16,0 0-2 16,0-2-2-16,1 2-2 15,-3-3 3-15,-3 1 2 16,-1 4-1-16,-2-3 1 16,0 1-2-16,5 0 3 15,-1-1-4-15,3 0 1 16,-2 0-2-16,2-3 2 0,2 3-2 15,0-2 2-15,1-1 0 16,-5 4 0-16,-2-3 0 16,-3 1 0-16,-4 0 0 15,1 0 0-15,0 0 0 16,2 0 1-16,4 0-1 16,3 1 0-16,3 1-1 15,3 1-8-15,-6 0 6 16,-3-1-5-16,-13 1 4 15,-12-1 4-15,-6 2 0 16,-7-3 7-16,-2 0-7 16,0 1-5-16,1 0 2 15,6 0 3-15,1 1 0 0,-1-1 0 16,-1 3-2-16,-6-1 2 16,-6 1 0-16,-7 0 0 15,-6 0 0-15,-5 0-1 16,-3 0 1-16,0 0 0 15,-2 0 5-15,4 0 2 16,-2 0 10-16,-3 0 3 16,0 0 9-16,0 0 9 15,0 0 5-15,0 0 4 16,0 0 3-16,0-2 4 16,0 2-3-16,0 0 3 15,0-3 2-15,0 3 1 16,0 0-20-16,1 0-23 15,1 0-14-15,-1 0 0 0,1 0-3 16,1 0 3-16,-3 0-2 16,1 0 2-16,-1 0 2 15,0 0 4-15,0 0 0 16,0 0 6-16,2 0 19 16,-1 0-7-16,1 0-4 15,-2 0-6-15,0 0-5 16,0 0-7-16,0 0 1 15,0 0-3-15,0 0 2 16,0 0 0-16,0 0 0 16,0 0 2-16,0 0-1 0,0 0-1 15,0 0-2-15,0 0 0 16,0 0-2-16,0 0-3 16,0 0-1-16,0 3-4 15,0 5-2-15,0 7 6 16,0 6 6-16,4 3 1 15,-1 5-1-15,0 0-1 16,0 1 0-16,-2 2 0 16,1 2-3-16,-1 3 2 15,-1 1-1-15,0 0 1 16,0-1-2-16,0 4 0 16,0 4-1-16,0 5 5 0,0 5 0 15,0-1 1 1,0 1-1-16,0-4 0 0,0-3 1 15,2-1-1-15,-1-2-1 16,1 1 0-16,-1-2 0 16,3-1 1-16,-1 0-1 15,-2-3 0-15,-1 3 1 16,0 0-1-16,0 0-2 16,0 0 1-16,0 2-1 15,0 0 2-15,0-1 0 16,0 1-4-16,0-3 1 15,0 1 0-15,0-3 3 0,0 4-3 16,0 6 1-16,0-3 3 16,0 4 0-16,0-3 0 15,0 1 2-15,0-1-2 16,0 4-2-16,0 1 2 16,0 2-1-16,0 0 0 15,0 0 0-15,-3-2 1 16,0-3 1-16,3 1-1 15,0-1-3-15,0 0 3 16,0 1 0-16,0 1 1 16,0 1-3-16,3 2 3 15,0 4-2-15,-1 1 2 16,-1 1-2-16,-1 0 1 16,0-2 0-16,0 5 2 15,2-2-2-15,2 2 0 0,0-2 0 16,1-1-1-16,-2-6 1 15,-2 1 0-15,-1-3 1 16,2 1-2-16,-2 1 2 16,1 1-1-16,1-2 0 15,1 2 0-15,0 3 0 16,-2 2 0-16,2 1 0 16,2-1-1-16,-4-3 1 15,1-3 0-15,-1 0 0 16,2 0 2-16,-1 3 0 15,1 1-2-15,0 2 0 16,-2 1-2-16,2 0 2 0,0 0 0 16,0-1 1-1,4 4 0-15,-1-4-1 0,1 2 0 16,0-3 0-16,-1 1 3 16,3 0-3-16,-3-2 0 15,0 2 2-15,1-5-3 16,1 0 1-16,1-2 0 15,-2 1-1-15,1 2 3 16,-1 0-2-16,-1-3 0 16,-2-2 0-16,0-6-4 15,-3-5 8-15,1-2-8 16,-1-5 4-16,-1-3 0 16,3 0 3-16,0 1-2 15,1-3-2-15,-2 3-2 0,1-3 2 16,-2-3 1-16,1-4 0 15,-1-9-1-15,-1-4 0 16,0-4-1-16,2-5-1 16,-2 0-4-16,0 0 7 15,0 0 4-15,0 0-2 16,0 0-2-16,0 0 3 16,0 0-3-16,0 0-1 15,0 0-5-15,-2-7-3 16,-8 2-5-16,-8 1-2 15,-4-2 0-15,-5 1-1 16,-4-1 1-16,-5 2-10 16,-3 0 13-16,-3-2 0 0,0 4 5 15,-1 1 3-15,-2 1-2 16,0 0 7-16,-4 0 0 16,-7 0 0-16,-7 0-1 15,-7 0-10-15,-3 0-4 16,3 0 14-16,4 0 1 15,3 0 0-15,5 0 0 16,6-2-4-16,3-1-11 16,0 3 4-16,-2 0 2 15,0 0 6-15,-4 0 2 16,-3 0-2-16,0 3 3 0,-3 5-2 16,-1-1-2-1,0 1-8-15,-2 1 3 0,2-1 0 16,3-1-1-16,5-2 8 15,5 0 2-15,1-1-1 16,2 1-7-16,-2-2 1 16,-4 3 7-16,-5 2-1 15,-2 0 0-15,-5 1 0 16,-4 0 0-16,-6-1 0 16,-1-2-1-16,-4-2-4 15,3-4-2-15,0 0-4 16,7 0 3-16,4 0 2 15,1 0 3-15,2 0 4 16,0 0 0-16,-1 0 2 16,-1 4-2-16,-4 2 0 0,0 0 3 15,0-1-3-15,-1 0 0 16,6-4 0-16,4 0 0 16,5-1-5-16,2 0 0 15,1 0-2-15,0 0-12 16,-2 3 9-16,-4 0 6 15,0 3 3-15,-2 0 1 16,-1-1 0-16,1-1 0 16,3-2 0-16,2-2 2 15,1 0 0-15,1 0-1 16,1 0-1-16,-3 0 0 16,-3 0 1-16,-5 0 1 15,-8 3 0-15,-6 2 7 16,-1-2-9-16,3 0 0 0,5 0 1 15,4 0 1-15,5-3-2 16,2 0-1-16,3 0 1 16,1 0-1-16,2 0 3 15,-5 2-2-15,2 4 0 16,0 0 0-16,3-1-3 16,5 1 3-16,4-4 7 15,3 1-7-15,5-3-1 16,6 0 1-16,0 0 0 15,3 0 0-15,-6 0-1 0,-2 0 0 16,-4 0 1 0,-3 0 1-16,-4 0-1 0,1 0-1 15,2 0 1-15,0 0 0 16,0 0 0-16,5 0-2 16,2 0 2-16,1 0 1 15,4 0 0-15,0 0-1 16,4 0 0-16,-1 0 0 15,3 3 0-15,3-2 0 16,5-1 1-16,5 0 2 16,4 0-1-16,4 0 4 15,1-5 0-15,1 0-2 16,1-2 0-16,0 4-4 16,0 1-6-16,0 1-6 15,-5 1-15-15,-1 0-50 0,-7-2-43 16,-2 2-45-16,-3 0-59 15,2-5 31-15,-1-5 55 16,2-8-77-16</inkml:trace>
  <inkml:trace contextRef="#ctx0" brushRef="#br0" timeOffset="115592.53">15490 2277 22 0,'0'0'82'0,"0"0"-12"15,0 0-25-15,0 0-34 16,0 0-6-16,0 0 17 15,0 0 48-15,3-18 23 16,-3 18 16-16,0 0 36 16,0 0-15-16,0 0-38 15,0 0-27-15,0 0-23 16,0 0-12-16,0 0-21 16,1 7-9-16,6 12 0 15,3 7 23-15,0 6-10 16,3 8 12-16,1 11-4 15,1 7 1-15,0 5-5 16,-4-1 3-16,1-4-4 16,-2 2-2-16,-2-2-1 0,0 1-11 15,-1-2 6 1,2-1-5-16,2-1 2 0,1-5 3 16,-2-2-4-16,2 0-1 15,-1-1-2-15,0-1 0 16,-3 2 5-16,1 0-5 15,-2-5-2-15,2 1 2 16,-1-1-1-16,-1 2 0 16,-1 3 2-16,1 3-2 15,1 0 2-15,-2-1-3 16,0-1 2-16,2-3 1 16,-1-1-2-16,-3 2-1 0,1 0 1 15,-2 2 4 1,0 0 7-16,0-2-9 0,0 0 5 15,2 1-6 1,0 0 2-16,-2-1-1 0,-1 3-2 16,2-1 0-16,-2 2 2 15,1-2-2-15,-2 1 1 16,-1-2-2-16,0 1 2 16,0 4-1-16,0 0 2 15,0 2 0-15,0-4 0 16,0-4 1-16,0-2-3 15,0-3 1-15,0 1-1 16,0-2 0-16,0 5 2 16,0-1-2-16,0 0 0 0,0 1 0 15,0-3 0-15,0-2 0 16,0 1 2-16,0-2 3 16,0-1-4-16,-3-1 0 15,0 2-1-15,0-2 0 16,2 1-1-16,-1 4 1 15,-1-1 2-15,3 2-2 16,-5 2 0-16,1 4 0 16,1 3 1-16,-1 1 0 15,-1-2 1-15,2-3-2 16,0-4 2-16,2-2-2 16,1-2 0-16,0 4 2 15,0 0 1-15,0 7-2 0,0 1 0 16,0 1 4-1,-2 2-1-15,1 1 0 0,-1-3-2 16,1 1 3-16,-1-1-1 16,2-1-4-16,0-5 1 15,0-3 0-15,0 0-1 16,0-4 0-16,0 0 0 16,0 5 0-16,0 2 0 15,0 1 0-15,0 2 0 16,0-2 1-16,0-4-1 15,0 1 0-15,0-1 0 16,0-3 0-16,0 1 0 16,0-3 1-16,0 0-3 0,0-2 4 15,0-1-2 1,-4 2 0-16,3-3 1 0,-1 0-1 16,2-1 0-16,0-2 0 15,0-4-1-15,0-2 1 16,0-2 0-16,0-3-1 15,0 3 1-15,0 0 0 16,2 4-3-16,-2 0 4 16,0-4-1-16,0-1 0 15,0-5 1-15,0-5-1 16,0-4 0-16,0-6-9 16,0-4-12-16,0 0-11 0,0-12-5 15,0-21-43-15,-17-18-155 16,-10-28-576-16</inkml:trace>
  <inkml:trace contextRef="#ctx0" brushRef="#br0" timeOffset="117275.28">12730 5375 561 0,'0'0'53'0,"0"0"-36"16,0 0 59-16,0 0 12 15,0 0-7-15,0 0-28 16,-15-3-19-16,15 3-34 16,6 0-12-16,12 0 12 0,10 0 15 15,11 3 9 1,12 0 3-16,7-3-16 0,20 0 6 15,13 0-16 1,10 0 9-16,11 0-10 0,4 0 0 16,1-5 0-16,0-2 2 15,0-1 6-15,-1 0-2 16,-2 2 1-16,-4-2-3 16,2 1-2-16,3-2-2 15,3 0 8-15,4-2-5 16,-1 5-4-16,-2 0 1 15,-4 1 0-15,-8 1 0 16,-4 2 5-16,-8 1-5 16,-4 1 0-16,-4 0 3 15,-3 0 2-15,-1 0-8 0,1 0 3 16,-2 0 0-16,-5 0 1 16,-2 0-1-16,-4 0-1 15,6 0 1-15,3 0 3 16,2 0-2-16,-1 0 1 15,-1 0 0-15,-1 0 2 16,2 0 3-16,1 0-5 16,0 0 0-16,-1 0 3 15,1-5-5-15,1 0 2 16,2-4-2-16,-4 1 0 16,1 0 0-16,0-1 1 15,-5 2-1-15,4 0 0 0,-5 2 1 16,-2 0 4-16,0 1 0 15,-2-1 9-15,0 0-4 16,-3-4-2-16,-1 1 3 16,-4-2-10-16,-2 1 6 15,-7 1-6-15,-3 1 5 16,-3 2-4-16,-8 2 5 16,-5-1 9-16,-7 1-6 15,-3-1-8-15,-1-1 9 16,-1 2-11-16,2-1 1 15,1 1-1-15,-2 1 0 16,-2-1-1-16,-3 3 0 16,-5-2 2-16,-1 2 1 15,-2 0-2-15,5 0 0 16,-1 0-1-16,4 0 1 0,0-1 1 16,-3 1 0-16,1-2-1 15,-3 2-1-15,-4 0 0 16,-3 0 1-16,-3 0 0 15,-5 0-1-15,0 0-7 16,0 0 5-16,0 0-2 16,0 0 5-16,0 0 3 15,1 0-3-15,7 0-4 16,2 0-16-16,0 0 20 16,4 0 0-16,-1 3-2 15,-4-1 2-15,-1-2 0 16,0 0 0-16,3 3 0 0,4-3 0 15,4 0 0-15,4 0 2 16,0 0-1-16,-3 0 1 16,-2 0 0-16,-8 0 1 15,-5-3-3-15,-2 3 3 16,-3 0 3-16,0 0 3 16,3 0-1-16,1-2-2 15,7 1-4-15,5-1-1 16,-1 1 1-16,1-2 0 15,-5 3 0-15,-5-3 0 16,-5 3-1-16,-1-4-1 16,0-3-21-16,-1-7-77 15,-23-5-519-15</inkml:trace>
  <inkml:trace contextRef="#ctx0" brushRef="#br0" timeOffset="119042.95">17377 2327 574 0,'0'0'209'0,"0"0"-109"16,0 0 12-16,0 0-17 16,0 0-21-16,0 0-37 15,0 0-23-15,0-10-10 0,0 10-4 16,0 0-4-16,0 17-4 16,0 12 8-16,0 10 4 15,0 2 8-15,0 6 0 16,0 0-4-16,0 3 0 15,0-3 4-15,0 3 2 16,1 1-4-16,6 3-5 16,1 3-3-16,1-1 2 15,3 0-2-15,0-1 2 16,-2-1 2-16,0-1-4 0,-2-2-2 16,-3 2 1-1,-5-3-1-15,0-3 1 0,0-1-1 16,0-1 0-1,0-1 1-15,0 2-1 0,0 3 0 16,0 5 1-16,0 1 2 16,7-2 5-16,5 0 1 15,-5 2-2-15,-1-1-1 16,-3 5-5-16,-1 0 2 16,-2-1 1-16,0 0-1 15,-2-1-2-15,-7-2-1 16,2 1 1-16,1 0 1 15,0 0-2-15,6 1 0 16,-1 0 0-16,1-1 0 16,0 1 0-16,0 2 1 15,0-2-1-15,0 0 1 16,-2-5-1-16,1-4-1 0,-2-4 1 16,-2-1-1-16,2-2 1 15,0-2 1-15,1-3-1 16,2 0 1-16,0-1-1 15,0 1 0-15,0-3 1 16,0 2-1-16,0-2 0 16,-1 1 0-16,-2-2 0 15,-3-3 1-15,2 0-1 16,-1-3 0-16,2 2 0 16,2-2 0-16,1 1 1 15,0 1 0-15,0-2 0 16,0 2-1-16,0 2 2 0,0 1 0 15,0 2 4-15,0 5 4 16,0 1-5-16,-3 9-3 16,1 3-1-16,1 0 0 15,1 1 2-15,0-4-3 16,0-3 0-16,3 0 0 16,3 2 1-16,0 0 0 15,0 4 5-15,-1 1 1 16,0 1-1-16,1 1 0 15,-1 4-1-15,1 1-2 16,1 0-2-16,-3 2 0 0,-1-1-1 16,2-3 1-1,-1-5-1-15,1-3-1 0,1-3 1 16,0 0-1-16,-2-1 3 16,-1 0-3-16,0 0 3 15,0-1-2-15,-3 0 0 16,3-2-1-16,-1 0 1 15,-1-2 0-15,2 2-1 16,0-3 1-16,0-1 0 16,1-4 0-16,-1-1-2 15,1-1 2-15,-1 5 2 16,0 2-1-16,1 5 0 0,1-1-1 16,2 3 0-1,-3-3 0-15,2-2 0 0,0-4 0 16,1-10-1-16,-2-10-2 15,0-11 0-15,-1-6-9 16,2 0-6-16,-1-6-16 16,-5-18-20-16,0-8-50 15,-6-12-185-15,-18-12-635 16</inkml:trace>
  <inkml:trace contextRef="#ctx0" brushRef="#br0" timeOffset="120574.74">13852 2343 436 0,'0'0'104'15,"0"0"-104"-15,0 0 0 16,0 0 69-16,0 0 21 16,0 0 35-16,33 110-58 15,-21-57-3-15,1 9-23 16,2 5 7-16,0 5-5 16,3 5-27-16,0 2 3 15,0 2-3-15,-1-2-4 16,-3-1 5-16,-3 0-4 15,-1-1-1-15,-3 0 1 16,-2 0-3-16,1 1-4 16,2 2 4-16,-3 2 0 0,6-5-2 15,-1-4 3 1,0-3-10-16,1-1 6 0,-2 0-4 16,0-2-3-16,-2-2 0 15,1 0-1-15,-1-3 2 16,2 1-2-16,-1-4 2 15,1 3 1-15,1 4-2 16,2 1 0-16,0 8 4 16,1 0 1-16,-4 0-5 15,-6 0 2-15,-3-2-1 16,0-4-1-16,-1 1-2 16,-7 0 2-16,2-3-1 15,5 0 1-15,1 1 0 0,0-2 1 16,6 1 0-1,6 3 0-15,1 3 0 0,-1 4-1 16,3 3 3-16,-5 2-3 16,-1 1 0-16,2-3 2 15,-4-5-2-15,2-5 1 16,3-3 1-16,0-1-1 16,3-3-1-16,3 3-1 15,0-7 1-15,-3 3 0 16,-1 0 0-16,-5 1 0 15,-4 0-1-15,-3-1 1 16,-2-4 1-16,0-2-1 16,0-2-1-16,0-4 1 15,0-3 0-15,0-4-2 0,0-9 1 16,0 2 1-16,1 0 0 16,2 5-1-16,0 5 2 15,-3 4-2-15,0 4 2 16,0 1-1-16,0 0 0 15,0-4-1-15,-4-3 1 16,1-3 1-16,1 0-1 16,2-1 0-16,0 1 0 15,0 1 0-15,0-2 0 16,0 1-4-16,0-2 4 0,0-2-1 16,0-3 2-1,0 2-1-15,0-1 0 0,-3 1 0 16,-2-1 0-16,4-2 0 15,1-6 0-15,0-4 1 16,0-5-1-16,0-3-1 16,0 1 1-16,0-5 0 15,0-3 0-15,0-5 0 16,1-4-8-16,-1-3-15 16,0 0-12-16,0-3-20 15,0-21-56-15,0-16-244 16</inkml:trace>
  <inkml:trace contextRef="#ctx0" brushRef="#br0" timeOffset="121859.75">12747 3692 560 0,'0'0'41'0,"0"0"-11"15,0 0-26-15,0 0 62 16,123 4 13-16,-64-4 15 16,12 0-27-16,16 0-27 15,11 0-16-15,13 0-9 0,9-6 1 16,10-4-7-16,9-2 2 15,7-1-7-15,0 1 31 16,5 0-3-16,5-3-17 16,-2-2-11-16,3-1 1 15,-2-1-5-15,-6 0-1 16,-9 2-1-16,-6 5 3 16,-14 4-1-16,-10 2 1 15,-2 1 0-15,-7-1-1 16,0 1 0-16,-4-1 0 15,-6-1-1-15,-4 2-1 16,-6-2 2-16,-1 1-2 16,0 0 2-16,-2 1 0 0,3 0-8 15,-4 2 3-15,1-4 3 16,-7 3 2-16,1 0-3 16,-4-1 3-16,0 4 2 15,0 1-2-15,1 0-6 16,-2 0 6-16,-4 0-2 15,-1 0 1-15,1 0 1 16,1 0-2-16,2 0 4 16,2 0-3-16,-1 0 3 15,2-5 0-15,0 2-2 16,1-2 1-16,-2 4-4 16,-3 1 3-16,-4 0 0 15,-3 0 0-15,1 0 3 0,0 0-3 16,3 0 3-16,2 0-3 15,-2 0 0 1,-1 0-1-16,-6 0 1 0,-2 0 0 16,-1 0-5-16,-2 0 5 15,-1 0 0-15,-5 0 0 16,-2 0 2-16,-6 0-1 16,-3 0-1-16,-4 0 0 15,-7 0 1-15,-1 0-1 16,-6 0 0-16,-3 1 1 15,0-1-2-15,4 1 1 16,2 1 0-16,5 0-1 16,-1-1 3-16,-1 1-3 15,-3-1 1-15,-2 0-1 0,-5 2-4 16,-5-2 4-16,-3-1-3 16,-3 2 2-16,0-2-12 15,0 0-4-15,-8 3-18 16,-14 0 24-16,-14 0-74 15,-8-1-213-15</inkml:trace>
  <inkml:trace contextRef="#ctx0" brushRef="#br0" timeOffset="123285.77">12714 6674 153 0,'0'0'96'0,"0"0"-77"16,0 0 37-16,0 0 33 15,0 0 15-15,0 0 19 16,0 0-10-16,-29 5-20 15,29-5-33-15,0 3-37 16,2-1-20-16,13 2 41 16,13 1 12-16,15-4-20 0,20-1-6 15,22 0-13 1,27-6 4-16,24-5-7 0,19-3-10 16,19-1 0-16,11-1-4 15,5 1 2-15,1 2 1 16,-1 4-2-16,-5-2 1 15,-3 0 1-15,2-1-3 16,-4 0-1-16,5-3 0 16,-4 3 1-16,-2-1 0 15,-12 4 4-15,-9 2-4 16,-9 6 0-16,-12 1-6 16,-11 0 6-16,-9 0 1 0,-7 0 1 15,-8 0-4 1,-5 0 5-16,-1 0-2 0,1 0 5 15,-3 0-3 1,-2 0 5-16,-2-4-7 0,-7 0-1 16,-2-1 0-16,-2 2 0 15,-3 2 2-15,-1-2-2 16,-4 2 1-16,-4-1-1 16,-4-3 0-16,-5 0 1 15,-3 2 0-15,-5 0 0 16,-1-1-1-16,0 0-1 15,-3 1 1-15,2 3 2 16,-2-2-2-16,0 2 0 16,-4 0-2-16,-3 0 2 15,-2 0-2-15,-7 0 1 0,-3 0 2 16,1 0 0-16,-1 0-1 16,3 0-3-16,1 0 3 15,5 0 0-15,3 0 0 16,0 0 0-16,1 0 1 15,0 0-2-15,-4 2-1 16,-2-2 2-16,-1 0 6 16,0 0-5-16,0 0 3 15,1 0-3-15,-3 0 2 16,-1-2-2-16,-4-1 1 16,-6 2 8-16,-5-2 7 15,-4 3-12-15,-7 0 5 0,-4 0-3 16,0 0-3-16,0 0 5 15,0 0-7-15,0 0-2 16,0 0-3-16,0 0-4 16,0 0-15-16,0-1-45 15,-18-8-101-15,-10-11-365 16</inkml:trace>
  <inkml:trace contextRef="#ctx0" brushRef="#br0" timeOffset="124575.56">12688 2423 155 0,'0'0'164'0,"0"0"-114"16,0 0 57-16,0 0 37 15,0 0-1-15,0 0-34 16,0 0-29-16,0 0-19 16,0-3-28-16,0-4 10 15,-4-3 1-15,-5-4-1 16,-6 1-17-16,-6-8 2 15,-3-3 7-15,-10-5-18 0,-3-2 6 16,-7-10-5-16,-5-5 14 16,0-9-17-16,-9-11-14 15,-2-4 11-15,-1-6-7 16,-2-3-3-16,4-6 1 16,-3 3-3-16,-3-2 1 15,1-1 1-15,0-3-4 16,0-9 1-16,1 10 0 15,5 12-3-15,10 22 2 16,11 22 2-16,10 9 8 16,12 8-7-16,4 7-1 15,3 4-17-15,5 0 14 16,3 3 2-16,0 0-41 0,0 1-52 16,14 18-61-16,15 3 12 15,7-2-273-15</inkml:trace>
  <inkml:trace contextRef="#ctx0" brushRef="#br0" timeOffset="127883.78">12414 148 537 0,'0'0'250'15,"0"0"-242"-15,0 0 36 16,0 0 45-16,0 0 0 16,0 0-40-16,0 0-27 15,-3 0-10-15,3 0 1 0,0 0 2 16,0 0-1-1,0 0 0-15,0 0 6 0,0 0-5 16,0 0-5-16,0 0-6 16,0 0-4-16,0 0-4 15,0 0 0-15,0 0 3 16,0 0 1-16,0 0 0 16,0 0 0-16,0 0 5 15,0 0-4-15,0 0 3 16,0 0-2-16,0 0 0 15,0 0 5-15,0 0-4 16,0 0 8-16,0 0 0 16,0 0 0-16,0 0-5 15,0 0-1-15,0 0-4 16,0 0 2-16,0 0-3 0,0 0 0 16,0 0 0-16,0 0 2 15,0 0-2-15,0 0 0 16,0 0 0-16,0 0 0 15,0 0 0-15,0 0 0 16,-2 0 0-16,2 0 2 16,0 0-2-16,0 0 0 15,0 0-1-15,0 0 1 16,0 0 0-16,0 0 0 16,0 0 1-16,0 0-1 15,0 0 0-15,0 0-1 16,0 0 0-16,0 0 1 0,-1 0-2 15,1 0 0-15,-2 0-2 16,-2 0-2-16,-6 0-1 16,-1 7 7-16,-2-2 2 15,5-1 0-15,4-2-1 16,4-2-1-16,-2 0 2 16,2 0 0-16,0 0-1 15,0 0 1-15,0 0-2 16,0 0-3-16,0 0-12 15,0 3-47-15,0 4-90 16,0 2-206-16,0 2 29 16</inkml:trace>
  <inkml:trace contextRef="#ctx0" brushRef="#br0" timeOffset="128892.57">12500 222 426 0,'0'0'244'0,"0"0"-236"16,0 0 59-16,0 0 69 15,0 0-57-15,0 0-50 16,-58-6-10-16,35 6-7 16,-4 3 4-16,-8 5 0 15,-2-1 15-15,1 4-11 16,3-3-6-16,6 2 9 0,11-5 7 15,9-4-7 1,5 1-3-16,2-2 1 0,0 2-10 16,0-2 1-16,0 0-5 15,0 1-7-15,0 6-2 16,0 4-3-16,0 7 5 16,-1 5 2-16,-1-1-1 15,1 4 2-15,-1-1 0 16,2 3-1-16,0 2-2 15,0 1 3-15,0 1-2 16,0 1 3-16,0-2-4 16,0-3 0-16,3-1 0 15,0-4 1-15,-1-5 0 0,-2-1-1 16,0-4 1 0,0-3-1-16,0-1 3 0,0-1 0 15,0-5-2-15,0 1 1 16,0-3 0-16,0 0 0 15,0-1-1-15,0 2 2 16,0-1-3-16,0 3-1 16,0 2 1-16,0 1 1 15,1 0 0-15,8 1 1 16,4-3 3-16,4-1 2 16,4-1 0-16,3-1-2 15,-2-2-1-15,1 0-3 16,-4 0 1-16,-4 0-2 15,1 0 0-15,-2-7-3 0,2-3-15 16,1-4-25-16,0-4-47 16,-3-3-147-16,1-3-324 15</inkml:trace>
  <inkml:trace contextRef="#ctx0" brushRef="#br0" timeOffset="129152.54">12201 528 384 0,'0'0'349'0,"0"0"-329"0,0 0 54 16,0 0 50-16,0 0-42 15,0 0-51-15,31 0-22 16,0 0 3-16,7 0-7 16,6 0-5-16,1 0-27 15,3-2-134-15,-5-7-433 16</inkml:trace>
  <inkml:trace contextRef="#ctx0" brushRef="#br0" timeOffset="129414.49">12730 528 514 0,'0'0'468'16,"0"0"-461"-16,0 0 6 15,0 0 49-15,0 0-11 16,0 0-34-16,63 0-14 16,-28 0-3-16,4 0-71 15,-6-2-213-15,-4-4-337 16</inkml:trace>
  <inkml:trace contextRef="#ctx0" brushRef="#br0" timeOffset="129596.06">12787 730 957 0,'0'0'17'0,"0"0"0"16,0 0 29-16,0 0 31 15,0 0-49-15,0 0-28 16,104-17-10-16,-56 5-137 15,-5-2-317-15</inkml:trace>
  <inkml:trace contextRef="#ctx0" brushRef="#br0" timeOffset="130325.92">13540 235 368 0,'0'0'350'16,"0"0"-331"-16,0 0 46 0,0 0 45 15,0 0-53-15,-100-7-9 16,66 17-27-16,-5 7-7 16,-1 1-9-16,4 1 16 15,8 0-1-15,5-3-4 16,8-2-10-16,5 0-5 16,6 0 0-16,4-2-1 15,0-1 3-15,6 0-3 16,16-2 4-16,6-3 7 15,8 3-11-15,4-5 9 16,-3-2-9-16,-2-1 0 16,-8 1-7-16,-9 1-2 15,-8 2-2-15,-7-2 2 0,-3 3-7 16,0 5 5-16,-9 5 11 16,-13 2 1-16,-8 4 10 15,-9 2 13-15,-6 0 1 16,2 0-10-16,3 0 4 15,10 0-4 1,12-5 0-16,9-1-7 0,9-2-7 16,0-4-1-16,9-2 0 15,16-4 8-15,16-3 5 16,11-3-3-16,9 0-10 16,6-9-5-16,-3-2-59 15,-1-5-107-15,-9-3-332 0</inkml:trace>
  <inkml:trace contextRef="#ctx0" brushRef="#br0" timeOffset="130926.45">13718 584 977 0,'0'0'46'0,"0"0"-46"16,0 0 45-16,0 0-24 15,0 0 14-15,0 0-15 0,-6 97-13 16,9-68-5-16,3-5 1 16,1-5-3-16,-2-6-4 15,0-5-19-15,-3-5-18 16,-1-3-7-16,-1 0 48 15,0-6 5-15,2-14 0 16,-2-6 1-16,3-1-1 16,0-4 5-16,0 2 13 15,3 1-13-15,0 8 2 16,1 8 15-16,-2 8-6 16,-1 4-19-16,4 0-2 15,7 16-2-15,1 10 2 16,3 4 4-16,-2 1-3 0,-4-1-1 15,-5-6 0 1,-4-8-1-16,-1-5-1 0,-3-9-1 16,0-1-6-16,0-1 9 15,0-1 8-15,0-15 9 16,-1-7-13-16,-1 0 3 16,2 1 10-16,0 2-9 15,0-1 5-15,15 9-13 16,0 1 3-16,4 8-3 15,7 3 0-15,2 4-3 16,5 13-2-16,0 5 2 16,-2 2-1-16,-4-1 0 15,-4 0-26-15,0-1-56 16,-3-8-181-16,-7-6-283 16</inkml:trace>
  <inkml:trace contextRef="#ctx0" brushRef="#br0" timeOffset="135793.74">14431 258 817 0,'0'0'83'0,"0"0"-83"16,0 0 3-16,0 0 33 0,-90 87 18 15,71-38-4-15,4 8 2 16,7 7-3-16,8 3-17 15,0 0 1-15,11-1-5 16,14-8-15-16,5-3-13 16,10-6 0-16,11-12-3 15,10-9-63-15,11-15-166 16,4-13-383-16</inkml:trace>
  <inkml:trace contextRef="#ctx0" brushRef="#br0" timeOffset="136193.59">14982 415 971 0,'0'0'35'16,"0"0"-24"-16,0 0 102 15,-107 33-64-15,70 7-15 16,2 8-8-16,9 6 1 0,9-4-11 16,14-5-9-16,3-9-7 15,15-10-2-15,12-5-1 16,7-13 2-16,5-8-1 15,2 0 2-15,-2-18-5 16,-4-8-4-16,-10-7-4 16,-10-4 9-16,-10-6 4 15,-5-4-13-15,-2 3 5 16,-16 9-11-16,-4 10-9 16,-2 13 7-16,3 7-94 15,6 5-366-15</inkml:trace>
  <inkml:trace contextRef="#ctx0" brushRef="#br0" timeOffset="136475.48">15390 606 936 0,'0'0'210'15,"0"0"-210"-15,0 0 0 16,0 0 34-16,-3 77 0 16,3-43-23-16,0 1-2 15,0 1-8-15,0 0-1 0,-5-2 0 16,-8-3-12 0,-8-6-12-16,-9-5 7 0,-7-6 0 15,-5-10 2-15,0-4-8 16,5-5-38-16,19-22-103 15,18-12-252-15</inkml:trace>
  <inkml:trace contextRef="#ctx0" brushRef="#br0" timeOffset="136910.69">15796 233 811 0,'0'0'62'0,"0"0"-62"15,0 0 10-15,0 0 4 16,-83 30-3-16,66-4-7 16,3 7-2-16,-1 3 0 15,3 2-1-15,2-6-1 16,5-4-6-16,5-11-29 15,0 0-16-15,18-8-15 16,6-5 54-16,4-2 9 16,4-2 3-16,0 0 21 15,3 0-9-15,-5 0-10 16,-2 4 5-16,-3 2-4 0,-5 2-3 16,-2 3 4-16,-6 7-4 15,-5 3 0-15,-3 4-4 16,-4 6 3-16,0 3-8 15,-20 1 9-15,-13-2 1 16,-12-5 5-16,-6-9 5 16,-4-4-8-16,5-10 1 15,9-5-4-15,19-5-78 16,22-22-163-16</inkml:trace>
  <inkml:trace contextRef="#ctx0" brushRef="#br0" timeOffset="137166.47">16364 563 542 0,'0'0'288'0,"0"0"-274"15,0 0 59-15,14 79 1 16,-14-50 1-16,0 4-42 15,-16 2-16-15,-11 0-7 16,-7-1-8-16,-9-3 0 16,-8-4-2-16,-4-4-11 15,0-6-41-15,7-9-74 0,13-8-126 16,19-5-112 0</inkml:trace>
  <inkml:trace contextRef="#ctx0" brushRef="#br0" timeOffset="137451.72">16629 174 619 0,'0'0'464'0,"0"0"-464"15,0 0-33 1,-1 75 33-16,11-21 71 0,6 4-18 16,3 3-21-1,1 1-4-15,-3-3-13 0,-2 1-10 16,-6-3-5-16,-6-7 0 16,-3-2-19-16,0-12-87 15,0-11-180-15,-2-14-478 16</inkml:trace>
  <inkml:trace contextRef="#ctx0" brushRef="#br0" timeOffset="137759.99">17044 402 862 0,'0'0'150'0,"0"0"-148"0,0 0 56 15,0 0 5-15,-94 15-42 16,68 18 3-16,7 4-9 16,12 0-7-16,7-1-8 15,0-7-4-15,21-9-2 16,10-8-3-16,9-10-18 16,4-2-16-16,-4-14-57 15,-6-13 31-15,-14 1 64 16,-14-3 5-16,-6 3 17 15,-5 2-16-15,-16 6 6 0,-6 4-7 16,0 13-13 0,7 1-240-16,9 3-377 0</inkml:trace>
  <inkml:trace contextRef="#ctx0" brushRef="#br0" timeOffset="138033.22">17466 626 1012 0,'0'0'68'0,"0"0"-67"0,0 0-1 16,0 0 12-16,-4 75 24 15,4-38-25-15,0 1-4 16,0 0-7-16,0-3 0 15,-14-4-1-15,-8-5-3 16,-13-9 0-16,-7-7-5 16,-11-6-18-16,-5-4-49 15,4-7-88-15,15-17-225 16</inkml:trace>
  <inkml:trace contextRef="#ctx0" brushRef="#br0" timeOffset="138389.2">17694 282 851 0,'0'0'172'16,"0"0"-153"-16,0 0 54 0,0 0-15 16,0 0-34-16,0 0 16 15,0 116-15-15,11-61-6 16,8 4-11-16,5 1-4 15,3-4-3-15,-5-3-1 16,1-7-35-16,-4-12-84 16,-3-10-178-16,1-16-455 15</inkml:trace>
  <inkml:trace contextRef="#ctx0" brushRef="#br0" timeOffset="138793.93">18066 273 955 0,'0'0'15'16,"0"0"-14"-16,0 0 29 16,0 0-1-16,0 0 13 15,-87 37-17-15,72-5-22 16,0 4-1-16,6 1-2 15,3-7 0-15,5 3-1 16,1-6-11-16,0-4-26 16,12-3-1-16,4-5 12 15,1-4 14-15,0-4 4 0,3 1 9 16,1-2 7 0,1 0 2-16,-4 2-4 0,3 6-5 15,-3-4 0-15,-5 5-2 16,-4 3 6-16,-5-1-8 15,-4 4 4-15,0-3-9 16,-13 1 3-16,-9-4 6 16,-2-3 4-16,-7-4-4 15,-6-7-13-15,2-1-214 16,8-3-173-16</inkml:trace>
  <inkml:trace contextRef="#ctx0" brushRef="#br0" timeOffset="139084.92">18440 101 830 0,'0'0'248'0,"0"0"-247"15,0 0-1-15,0 0 43 16,0 0 1-16,45 89 50 16,-15-40-55-16,1 10-24 15,-3 1-10-15,-7 4-2 16,-7 2-3-16,-10-1 0 16,-4 3-4-16,-9-2-16 0,-27-1-85 15,-20-7-96-15,-23-8-368 16</inkml:trace>
  <inkml:trace contextRef="#ctx0" brushRef="#br0" timeOffset="140613.93">13260 2597 575 0,'0'0'243'0,"0"0"-175"15,0 0 41-15,0 0 16 16,0 0-39-16,0 0-46 16,0 0-27-16,0 4-8 15,0 19 2-15,0 13 59 16,9 8-19-16,7 7-16 15,2 4 6-15,4 8 5 16,2 5-21-16,-6-3 7 16,0-2-5-16,-6-7-6 0,-3-8-8 15,-3-9 9-15,0-12-5 16,-2-8-4-16,-1-11-3 16,0-3-2-16,-3-5-1 15,0 0 9-15,0 0 5 16,0 0-5-16,0-5-12 15,0-12-45-15,0-2-143 16,0-4-118-16</inkml:trace>
  <inkml:trace contextRef="#ctx0" brushRef="#br0" timeOffset="141400.1">14899 3976 810 0,'0'0'227'16,"0"0"-205"-16,0 0 62 16,0 0 26-16,0 0-28 15,0 0-24-15,-10 0-29 16,10 0-7-16,0 0-4 15,0 0 10-15,0 0 5 16,0 0-7-16,0 0-3 16,0 0 1-16,0 0-3 0,0 0-4 15,0 0-5-15,0 0-4 16,0 0-7-16,0 0-1 16,0 0-1-16,0 0 1 15,0 0 1-15,0 0-1 16,0 0 1-16,0 0-1 15,0 0 0-15,0 0 0 16,0 0 0-16,0 0-5 16,0 0-12-16,0-4-29 15,4-5-74-15,9-8-186 16</inkml:trace>
  <inkml:trace contextRef="#ctx0" brushRef="#br0" timeOffset="142577.92">14861 3963 109 0,'0'0'253'16,"0"0"-195"-16,0 0 20 16,0 0 137-16,0 0-22 15,0 0-71-15,0 0-36 16,0 0-18-16,0 0-8 15,0 0-18-15,0 0-8 16,0 0-6-16,0 0-12 0,0 0-3 16,0 13-7-1,0 10-5-15,4 12 25 0,3 10 6 16,2 8-5-16,1 4 12 16,-2 1-9-16,-1 1 2 15,0-4 0-15,-1-2-15 16,-1-6 5-16,0-7-3 15,-1-10-7-15,-1-8-4 16,-1-10 2-16,-1-7-7 16,-1-3 1-16,0-2-4 15,0 0 8-15,0 0 0 16,0 0 2-16,0 0-4 16,0 0-6-16,0 0-34 0,0-5-96 15,0-9-145-15,-6-4-589 16</inkml:trace>
  <inkml:trace contextRef="#ctx0" brushRef="#br0" timeOffset="143926.7">18183 6895 609 0,'0'0'247'0,"0"0"-185"15,0 0 83-15,0 0-23 16,0 0-39-16,0 0-38 16,0-5-19-16,0 24 6 15,0 8 30-15,-1 9-10 16,-2 6-18-16,1 6 10 16,-1 7 1-16,2 2-12 15,-1 2-7-15,1 0 3 16,1-4-10-16,-3-5-2 15,0-10 0-15,3-11 3 16,-1-11-5-16,1-7-11 0,0-9-1 16,0 0-1-1,0-2-2-15,0-4-24 0,10-21-98 16,-1-12-152-16,-9-10-457 16</inkml:trace>
  <inkml:trace contextRef="#ctx0" brushRef="#br0" timeOffset="144657.06">16513 5719 380 0,'0'0'247'0,"0"0"-231"15,0 0 137-15,0 0-34 16,0 0-4-16,0 0-25 15,-12-27-33-15,12 27-15 16,0 0-14-16,0 0-4 16,0 12-12-16,0 16-4 15,4 10 71-15,5 8-35 16,2 4-3-16,-1-1 5 16,1 0-16-16,-2-6 1 15,1 0-14-15,-2-6 2 16,-2-4-5-16,-2-8-8 15,-1-4 4-15,-3-8-2 16,0-6-8-16,0-5 0 0,0 1-2 16,2-1 2-16,0 0-25 15,0-2-91-15,-2 0-131 16</inkml:trace>
  <inkml:trace contextRef="#ctx0" brushRef="#br0" timeOffset="151177.32">23549 1649 916 0,'0'0'14'16,"0"0"-14"-16,0 0 0 16,0 0 10-16,0 0 19 15,0 0 7-15,0 0-10 16,-18 97-10-16,18-66 5 0,9 3-2 15,1 5 0-15,-1 2 17 16,-1 4-2-16,-1 2-5 16,-3 1-13-16,-1 1 4 15,0-1-4-15,0 0-6 16,-1-3-1-16,1 0-7 16,2-1 3-16,-4-2-2 15,2 3 2-15,0-1-4 16,-3 3 5-16,0 0 7 15,0-1-6-15,0-4 8 16,-6-2-3-16,2-2-8 16,-1-4 2-16,3 0-2 15,2 2-1-15,0-2-3 16,0 0 1-16,0 1 0 16,5 1 0-16,-2-2-1 0,0 2 2 15,-1-3-2-15,-1-1 0 16,-1-1 1-16,0 0-1 15,0-1 2-15,0-2 0 16,0 0-1-16,0-1-1 16,0 1 0-16,0 0 0 15,0 3 1-15,3 0-1 16,-2 2 0-16,-1 1 0 16,0 5 2-16,0 0 0 15,0 4-2-15,0-2 1 16,0 1 5-16,-4-1-6 15,1 2 1-15,3 1 6 0,0-4-4 16,0-1-2 0,0 0 2-16,0 3-2 0,0-1 0 15,0 4 3-15,-1 0-1 16,-5-4 0-16,-1 5 6 16,0-2-6-16,0 4 2 15,1 2 5-15,0 1-9 16,1 5 5-16,1 2 0 15,-1 1-3-15,5 0 2 16,0-2-2-16,0 3-3 16,0 3 0-16,0 2 3 15,0 2-2-15,0 3 3 16,0-6-2-16,0 3 1 16,-6 1-1-16,-1 4 0 0,1 1 0 15,-2 0 4-15,0-2-2 16,3-4-1-16,2-4-1 15,3 2-2-15,0-5 1 16,0 3-1-16,-1-2 4 16,-1 2-3-16,-3 4 2 15,-1 0 1-15,0-1-2 16,-2-3 4-16,-1-2 2 16,4-3-4-16,-1 0 4 15,2-3-7-15,2 0 2 16,2 0-2-16,0-4 0 15,0 2-1-15,0-3 0 0,0 0-1 16,0 2 1-16,0 1 2 16,0-1-1-16,0-1 0 15,6-1 2-15,-1 5-3 16,1-1 0-16,0 4 0 16,0-1 1-16,1-5-1 15,-1-4 0-15,-2-4 0 16,1-5 0-16,0-2 0 15,-2-3 0-15,1-4 1 16,0-2-1-16,1 2 0 16,-1-4 0-16,-1 2 0 0,-1 1 1 15,-2-4-1 1,0-3 0-16,0-3 0 0,0-4 0 16,0-3 0-1,0-1 0-15,0-2 0 0,0 4 0 16,1 0 0-16,2 3 0 15,0 1 1-15,-1-1-1 16,1-3 1-16,-3-5-1 16,0-3 0-16,2-4 0 15,-2-1 3-15,2 0 2 16,-2 0-3-16,0 0-1 16,0 2-1-16,0 0-4 15,0 1 0-15,2 0 4 16,-1-1 0-16,2-2 1 15,2 0 1-15,8-9-2 0,5-4-5 16,9-4 1-16,1 1 2 16,3 0 0-16,1 3 1 15,1 0 0-15,1 2-2 16,5 1 3-16,8-2 0 16,12-2 0-16,8-2 0 15,13 1 4-15,4-1-3 16,4 3 0-16,1 2-1 15,-1 4 1-15,-4-1-1 16,-4 2 0-16,-10-2 0 16,-1-2-1-16,1-2 1 15,6-2 0-15,6 1-1 16,2 1 0-16,3 0 1 16,-4 4 0-16,-3 3 2 15,-6 1-2-15,-7 4 0 0,-6 0 1 16,0 0 0-16,0 0-1 15,5 0 1-15,4-3-1 16,2-3 0-16,2-2-1 16,-2-1 1-16,-2 1 0 15,-2 1-3-15,1 2 3 16,-2 1 0-16,-1 4 1 16,-2 0-1-16,3 0 0 15,0 0 2-15,3 0-2 16,-1 1 1-16,-1-1 2 0,-5 0-2 15,0 0 4-15,-1 0-5 16,2 0 2-16,7 0 1 16,-3 0-2-16,2-1 2 15,-3 1-3-15,1 0 0 16,0 0 1-16,4 0 0 16,-4 0-1-16,-3 0 4 15,-1 0-3-15,-3 0 0 16,-1 0-1-16,-1 0 0 15,-2-4 1-15,-4 0-1 16,1 3 4-16,-3 0-3 16,3 1 2-16,4 0-2 15,4 0 1-15,1 0-2 16,-2-2 0-16,-3 2-1 0,-2 0 1 16,-1 0 0-16,-1 0 0 15,4 0 0-15,3 0 0 16,0 0 1-16,2 0 1 15,1 0 4-15,0 0-3 16,0 0 2-16,-1 0-5 16,-2 2 4-16,-2 0-4 15,-2 2 0-15,-2 0 1 16,-5 1 2-16,-3-1-3 16,-2 0 3-16,1-1 4 15,-2 0 1-15,0-3 0 16,-2 0-8-16,-5 2 0 15,-4-2-1-15,-6 1 1 0,-5 1 0 16,-5-1 0-16,-2 0 0 16,-3 1 2-16,-2-2-1 15,-4 1-1-15,-3-1 4 16,-1 0 3-16,-2 1-2 16,0-1 3-16,0 0 0 15,1 0-2-15,-1 0-2 16,0 0 0-16,0 0 3 15,3-8-6-15,0-10-1 16,-1-11-1-16,-1-5-4 16,-1-13 0-16,0-13-7 15,0-12-7-15,0-6-2 16,2-1 12-16,3 1 4 0,0 5 3 16,-1 1 0-1,1 2 2-15,1 3-1 0,0-2 2 16,0-3-1-16,-3-2 0 15,0-7 0-15,0-6-1 16,-2-7 0-16,2 2-2 16,3 7-8-16,-1 3 3 15,0 12 6-15,-2 8 1 16,-3 5 1-16,0 1 0 16,0 0-2-16,0-4 2 15,0-2 0-15,0-4 1 16,0-7-1-16,-4-5-4 0,-8-7 3 15,0 1-14 1,-1 5-13-16,4 4 18 0,4 9 10 16,1 4 1-16,1 1-1 15,0 2 0-15,-1 4 0 16,1-3 1-16,-2-2-1 16,-1-4 1-16,2-8-1 15,-4-6 2-15,-1 1-4 16,2-2 4-16,-1 8-2 15,-2 4 1-15,1 5-1 16,1 5 0-16,1 6 1 16,2 0-1-16,0-2 0 15,0-1 0-15,2-9 0 16,-1-2 0-16,1-4 0 0,-2 0-1 16,-4-3 1-16,3 4 0 15,-1 3 0-15,-2 2-6 16,-1 5 6-16,0 0 0 15,1-3-1-15,1-4-6 16,3-4-4-16,-2-2 1 16,2-3 4-16,-1 1-4 15,-3 5-1-15,5 7 4 16,-2 8 1-16,0 7 2 16,-2 7-4-16,1 4 0 15,-1 0 2-15,-2-1-3 0,0-2 7 16,-2-4-3-1,-1-4 1-15,0-3-2 0,3-1 2 16,-1 2-1-16,1 1-1 16,1 6 1-16,4 7 1 15,2 6 4-15,0 8-2 16,3 5 2-16,0 3 1 16,0 2-1-16,0-3 0 15,0-1 0-15,5 0 0 16,1-3 0-16,1 0 0 15,-2 0 0-15,-2 3 1 16,-1 1-2-16,-2 6 1 16,0 3 0-16,0 1-1 15,0 3 1-15,0 0-9 0,0 3-2 16,-6 9 8 0,-4-2 3-16,3-1-2 0,0-2 2 15,2-3 0-15,2-1 0 16,0-2 0-16,0 0 2 15,-3 2-1-15,-7 0 0 16,-4 2-1-16,-8 1 0 16,-5 2-2-16,-7-2 4 15,-8 0-4-15,-6-1 4 16,-7-5-3-16,-8 3 2 16,-2-3-1-16,-1 0 2 15,-2 0-2-15,-4 0 1 16,0 0 0-16,3 0-1 0,3 0 0 15,-1 0 1 1,-3 0 1-16,-8 0-2 0,-5 3 0 16,-5 2 0-1,0 1 0-15,4 1-2 0,5 1 2 16,6-1 0-16,0 0 0 16,4 0-1-16,1-2 1 15,-1 0 1-15,5-1-1 16,0 2 0-16,3-1 0 15,1 1 0-15,-1 0 1 16,-1 2 1-16,0 1-2 16,1-1 1-16,2 1 0 0,0-2-1 15,4-1-1 1,0 2-1-16,3-2 0 0,2 0 1 16,0-1 1-16,2-2-1 15,5-3 1-15,0 0 0 16,-1 0 3-16,-2 0-3 15,-4 0 0-15,-4 2 0 16,-3 1-1-16,-1 1 1 16,3-1 0-16,-2-1-1 15,0 1 2-15,4-1 0 16,-2-2-1-16,-1 2 1 16,3-1-1-16,-2 1 0 15,1 0-3-15,2 1-2 16,4-1 0-16,-3 1 1 15,1-3 1-15,-2 0 0 0,1 2-2 16,0-2-2 0,5 0-7-16,2 0 11 0,1 0-5 15,5 0 1-15,-4 0 0 16,2 0 1-16,-3 0 3 16,-2 0 3-16,-1-2-3 15,1 2 3-15,3-5-1 16,5 2 3-16,5-2-3 15,4-2 1-15,3-2 0 16,2-1-1-16,0 1-4 16,0 1 2-16,-1 2 2 15,-2 1-3-15,-4 1 4 16,-3 0-5-16,0 1 2 0,2 1 0 16,1-2 1-16,1 0 0 15,4-3-2-15,0 1 4 16,-1-2 0-16,0-1-3 15,-4 1 2-15,3-1 1 16,2 6 1-16,1-4-1 16,2 4-2-16,-1 1 2 15,4-1 0-15,-2 1 1 16,0-1-1-16,0-1 0 16,-1-1 0-16,2-2 0 15,0 1 0-15,-4 2 0 16,-3 3 0-16,-3 1-1 15,0 0 1-15,-1 0-1 0,3 0 1 16,2 1 0-16,5 1-1 16,4 0 1-16,3-2 0 15,1 0 0-15,4 0 0 16,2 0 1-16,1 0 2 16,1 0-3-16,-1 0-1 15,2 0 1-15,1 0 0 16,1 0-1-16,4 0 0 15,-1 0 1-15,2 0-1 16,0 0 1-16,0 0-1 16,0 0-2-16,0 0-12 0,0 0-44 15,0 0-34 1,-1 7 16-16,-5-1-84 16,-8-6-329-16</inkml:trace>
  <inkml:trace contextRef="#ctx0" brushRef="#br0" timeOffset="152702.82">23586 1792 300 0,'0'0'83'0,"0"0"-62"15,0 0 59-15,0 0 43 16,0 0 3-16,0 0-16 16,0 0-38-16,-28 5-32 15,28-11-2-15,-3-2 14 16,-3 2-1-16,-6-3-11 16,-5-3-6-16,-6-3 5 15,-9-4-4-15,-5-1 0 0,-5-5-14 16,0-1 2-1,-1-7-4-15,-3-4-11 0,-6-9-1 16,-6-9 0-16,-6-11-1 16,-4-2-1-16,3 3-4 15,-1 10 1-15,6 16 19 16,7 7-7-16,8 11-8 16,9 3 1-16,10 5 6 15,7 2-5-15,7 1-4 16,1 1-1-16,4 0 1 0,3 1-2 15,1-2 0 1,-2 3-1-16,1-2 1 0,1 2-1 16,0 1-1-1,2 2-1-15,1 3 0 0,0 1-9 16,0 0-37-16,0 0-54 16,19 0-80-16,8 3-119 15,2-3-368-15</inkml:trace>
  <inkml:trace contextRef="#ctx0" brushRef="#br0" timeOffset="153760.9">24424 147 350 0,'0'0'514'0,"0"0"-480"16,0 0 5-16,0 0 61 15,0 0-36-15,0 0-5 16,0 0-17-16,-34-20-25 15,22 40-17-15,-9 12-4 16,-3 13 4-16,-1 8 1 16,4-2 2-16,6-2 4 15,6-3 3-15,6-6 3 16,3-4-6-16,5-4-1 16,19-7 4-16,10-5 0 15,10-7-7-15,1-8 1 16,0-5 0-16,-6 0-3 0,-11-2 5 15,-7-9-4-15,-11-2 5 16,-8-2 4-16,-2-4-5 16,-2 0 0-16,-20-1-6 15,-3 2 2-15,-2 1-2 16,3 4 0-16,6 6-1 16,9 3 1-16,6 2 0 15,3 2-1-15,0-1-1 16,0-2-14-16,15 0-8 15,15-2 24-15,7-5 0 16,6 3 0-16,-7 0 0 16,-6 4 0-16,-11 3 0 15,-10 0 6-15,-4 0-6 0,-3 7 1 16,-1 11 0 0,-1 6 11-16,0 5-6 0,0 7-1 15,0 3 2-15,0 3-4 16,6-2-2-16,9-4-2 15,9-6-1-15,11-11-29 16,10-10-112-16,9-9-290 16</inkml:trace>
  <inkml:trace contextRef="#ctx0" brushRef="#br0" timeOffset="154054.7">25088 362 832 0,'0'0'38'16,"0"0"51"-16,0 0 47 15,0 0-55-15,0 0-30 16,0 0-20-16,0 0-8 16,18 0 13-16,7 2 4 15,7-2-27-15,5 0-13 16,3-3-4-16,2-6-69 16,-2 4-91-16,-11 2-266 0</inkml:trace>
  <inkml:trace contextRef="#ctx0" brushRef="#br0" timeOffset="154243.74">25186 610 985 0,'0'0'158'0,"0"0"-153"15,0 0 73-15,0 0 19 16,0 0-55-16,0 0-38 0,90-18-8 15,-32-1-94 1,-7-3-500-16</inkml:trace>
  <inkml:trace contextRef="#ctx0" brushRef="#br0" timeOffset="160361.57">26028 216 1009 0,'0'0'24'16,"0"0"-2"-16,0 0 45 16,0 0-38-16,0 0-3 15,0 0 1-15,-82-31-25 16,53 38-2-16,-11 13 2 15,-8 2-6-15,-2 2 11 16,3 1-7-16,10 0 0 16,13-3 0-16,11-3-1 15,10 1-5-15,3-4 1 16,6-5-4-16,19 1-1 16,13-4 10-16,8-2 3 15,-3-4 2-15,-4 2-4 0,-14-1 5 16,-13 0-6-16,-11 2 0 15,-1 3-6-15,-6 5 6 16,-19 5 1-16,-14 5 10 16,-10 3 3-16,-4 1 8 15,8 3-18-15,9-1 9 16,15 0-9-16,16-4-1 16,5-3-6-16,6-3 3 15,30-8-4-15,18-5 2 16,18-6-25-16,11-4-80 15,-1-18-223-15,-10-5-227 16</inkml:trace>
  <inkml:trace contextRef="#ctx0" brushRef="#br0" timeOffset="160861.32">26098 470 380 0,'0'0'512'0,"0"0"-494"15,0 0-12-15,0 0 108 16,-20 78-10-16,20-49-40 16,0 3-35-16,14-1-24 15,-1-2-5-15,-1-7 0 16,0-5-6-16,-6-6-8 16,-4-5-11-16,-2-4-23 0,0-2 48 15,0-3 0 1,-3-16 10-16,-8-3-10 0,-1-6 0 15,5 1 2-15,2-2-1 16,5 6-2-16,0 9 0 16,0 6-4-16,5 8 5 15,8 2 10-15,7 20 1 16,2 6-7-16,-1 6 2 16,0-3 1-16,-7-4-6 15,-3-8-1-15,-5-4 0 16,-3-6-4-16,-1-6-10 15,-2-3-5-15,0 0 19 16,0-9 10-16,0-11-1 16,0-7-7-16,0 2 6 15,0-3-2-15,0 5 0 0,0 5-5 16,13 6-2-16,4 10-6 16,6 2 6-16,10 5-3 15,9 13 0-15,3 5-22 16,5 0-73-16,-2-5-164 15,-3-2-94-15</inkml:trace>
  <inkml:trace contextRef="#ctx0" brushRef="#br0" timeOffset="161328.64">27076 517 872 0,'0'0'78'16,"0"0"-65"-16,0 0 64 15,0 0 9-15,0 0-29 16,0 0-35-16,-65 6 4 16,16-2 4-16,-10 0-7 15,-2-1-15-15,0-3 1 16,10 0 4-16,8 0-12 15,13-7 0-15,15-3 2 16,8-1 5-16,7-3-8 16,0-5-12-16,22-10-13 0,11-2 1 15,7-7-10 1,3-2-12-16,-2 2 30 0,-10 4 16 16,-8 14 0-16,-14 7 6 15,-5 10 16-15,-4 3 25 16,0 0-11-16,0 0-14 15,0 0-19-15,0 18-3 16,-7 17 0-16,4 9 16 16,-2 9 9-16,3 1 7 15,2 0 2-15,0 0-28 16,0-1-2-16,0-3-3 16,2-4-1-16,7-2-38 15,9-5-56-15,4-12-80 16,6-10-426-16</inkml:trace>
  <inkml:trace contextRef="#ctx0" brushRef="#br0" timeOffset="161596.4">27342 581 997 0,'0'0'63'15,"0"0"-58"-15,0 0 54 16,0 0-22-16,0 0 4 16,25 74 6-16,-8-35-35 15,-1 2-9-15,-6-3-1 0,-5 0-2 16,-5-4-4-16,0-4-12 16,-14-6-19-16,-9-9-9 15,-10-9 1-15,-5-6-35 16,1-1-98-16,15-24-346 15</inkml:trace>
  <inkml:trace contextRef="#ctx0" brushRef="#br0" timeOffset="162194.53">27809 427 945 0,'0'0'36'0,"0"0"-35"15,0 0 9-15,0 0 88 16,-58 85-31-16,48-45-25 16,6 3-21-16,4 4-10 15,0-4-3-15,6-3-8 16,15-7 0-16,5-8-1 15,6-8 1-15,1-10-2 16,1-7-6-16,-1 0-5 16,-5-12 2-16,-7-9-1 0,-4-7 12 15,-8-5 4 1,-5-6-4-16,-4-5-1 0,0-2-2 16,-4 2 1-16,-17 3 2 15,-9 5-1-15,-10 6-2 16,-5 5-1-1,-4 6 2-15,1 5 2 0,3 3-4 16,11 4 4-16,12 2 3 16,11 1-2-16,11 1 1 15,0-2 4-15,9-4-6 16,18 0-7-16,9-7 7 16,8-2 1-16,1 1 4 15,-2 6-1-15,-7 6-4 16,-11 5 6-16,-6 0-5 0,-6 0 6 15,-6 0-6-15,-2 18-1 16,-1 15 2-16,-2 10 19 16,-2 10-7-16,0 5-3 15,0-3-8-15,0 3-3 16,-6-2-10-16,-2-5-73 16,-1-9-128-16,-2-11-712 15</inkml:trace>
  <inkml:trace contextRef="#ctx0" brushRef="#br0" timeOffset="162948.71">26595 132 526 0,'0'0'79'0,"0"0"9"0,0 0 88 15,0 0-56 1,0 0-34-16,0 0-33 0,-26-24-30 15,16 47-22-15,-6 15 5 16,-4 15 18-16,1 10 9 16,3 7-6-16,5-2 1 15,3 1-5-15,5-1-21 16,3-2-2-16,0-4-3 16,24-6-49-16,19-12-144 15,14-13-321-15</inkml:trace>
  <inkml:trace contextRef="#ctx0" brushRef="#br0" timeOffset="163732.89">28475 698 622 0,'0'0'286'0,"0"0"-269"0,0 0 25 16,0 0 23-16,0 0 27 15,-23 93-23-15,20-54-27 16,0-2-18-16,-3-1-15 16,-5-5-7-16,-10-5-2 15,-9-1-4-15,-10-9-31 16,-11-4-23-16,-1-10-88 15,3-2-196-15</inkml:trace>
  <inkml:trace contextRef="#ctx0" brushRef="#br0" timeOffset="167564.13">28836 395 684 0,'0'0'273'16,"0"0"-264"-16,0 0 16 15,0 0 31-15,0 0-17 16,0 0 5-16,0 0-6 0,-75-36-14 16,55 36-18-16,-7 10-1 15,-3 17 7-15,-1 10 5 16,4 7 3-16,8-2-8 16,11-1 2-16,8-5-7 15,2-6-7-15,23-10 1 16,12-10-1-16,9-9 0 15,4-1-10-15,-1-12-11 16,-10-12 4-16,-11-7 12 16,-13-2 4-16,-11-1 1 15,-4-2 3-15,-3 2-3 16,-14 4 0-16,0 8 0 16,4 7 11-16,7 7-2 15,3 5 1-15,3 3-7 16,0 0-3-16,0 2-4 0,0 15-8 15,4 4 12-15,9 4 6 16,3 0-2-16,3 0 0 16,-2 2-3-16,3 0 5 15,-2 1-5-15,0-1 1 16,-2 3-1-16,-5-2-1 16,-2 3 0-16,-6-2 1 15,-3-2-1-15,0 0 0 16,-1-3 0-16,-18 0 0 15,-7-4 2-15,-12-1 3 16,-6-5-2-16,-8-3-1 16,-2-4-2-16,1-1 5 0,9-5-5 15,10-1 0-15,15 0-10 16,16 0-44-16,3-7-98 16,30-6-530-16</inkml:trace>
  <inkml:trace contextRef="#ctx0" brushRef="#br0" timeOffset="167803.58">29300 815 845 0,'0'0'174'0,"0"0"-140"15,0 0-21-15,0 0 52 16,27 88-9-16,-25-54-19 16,-2 4-23-16,-5 2-14 15,-22 4-1-15,-18-1-39 16,-24-7-127-16,-28-7-342 16</inkml:trace>
  <inkml:trace contextRef="#ctx0" brushRef="#br0" timeOffset="193447.56">29618 440 877 0,'0'0'89'16,"0"0"-81"-16,0 0-8 15,0 0 83-15,0 0 11 16,0 0-26-16,0 0-33 16,21-22-35-16,-21 44 3 15,0 6 22-15,0 6 11 16,0 4-7-16,-1 7 0 15,1 5 0-15,0 6-10 16,0 0 2-16,0-1-10 16,0-2-1-16,1-8-9 15,2-5-1-15,3-8 0 0,3-8-21 16,0-7-51 0,7-10-66-16,2-7-140 0,-2-10-641 15</inkml:trace>
  <inkml:trace contextRef="#ctx0" brushRef="#br0" timeOffset="194509.85">29862 338 1038 0,'0'0'56'0,"0"0"-39"0,0 0-3 16,0 0 53-16,0 0-3 16,0 0-53-16,52-7-7 15,-11 9-3-15,-4 5 0 16,-5 2-1-16,-10 3-2 16,-8 1-7-16,-8 4-4 15,-6 2 7-15,0 2 0 16,-3 4 6-16,-11 2-2 15,-4-5 3-15,3-1-1 16,2-3 1-16,4 0 1 16,0-6-3-16,3-1 2 15,0 0-2-15,2-1 1 16,-2-1 0-16,1-1 2 16,0-2-2-16,1-2 1 15,0-2 1-15,2 1 0 0,1-3-2 16,-1 0 5-16,1 0 0 15,1 0-1-15,0 0 1 16,0 2-2-16,-2-2 0 16,2 0 0-16,0 0-2 15,0 0 3-15,0 0-2 16,0 0 3-16,0 0 3 16,0 0 0-16,0 0 1 15,0 0-1-15,0 0-4 16,0 0 4-16,0 0-3 0,0 0-3 15,0 0 3-15,0 0-2 16,0 0 0-16,0 0 2 16,0 0-2-16,0 0 3 15,0 0 2-15,0 0 1 16,0 0 0-16,0 0-1 16,0 0 1-16,-3 0 1 15,3 0-4-15,-1 0 4 16,1 0-5-16,0 0 0 15,0 0-1-15,0 0-3 16,0 0 0-16,0 0 1 16,0 0-1-16,0 0-1 15,0 0 0-15,0 0 0 0,0 0 0 16,0 0 0 0,0 0 0-16,0 0 1 0,0 0-1 15,0 0 0-15,0 0 0 16,0 0-1-16,0 0 0 15,0 0-1-15,0 0 0 16,0 0 2-16,0 0-3 16,0 0 2-16,0 0-1 15,0 0 1-15,0 3-1 16,0 3 0-16,0 1 2 16,0 0 2-16,0-1-2 15,0-1 1-15,0-2-1 16,0 0 0-16,0-3 0 15,0 0 1-15,0 0 0 0,0 0 1 16,0 0 1-16,0 0 1 16,0 0 1-16,0 0 4 15,0 0 0 1,0 0-4-16,0 0-1 0,0 0-3 16,0 0-1-16,0 0 2 15,0 0-1-15,0 0 0 16,0 0 0-16,0 0 0 15,0 0 0-15,0 0-1 16,0 0-3-16,0 0-18 16,0 0-77-16,0-9-130 15</inkml:trace>
  <inkml:trace contextRef="#ctx0" brushRef="#br0" timeOffset="195093.75">29833 367 638 0,'0'0'108'0,"0"0"-101"15,0 0 9-15,0 0 41 16,82-19 0-16,-48 18-23 16,-3 1-14-16,-8 0-7 15,-5 0 6-15,-5 5 4 16,-3 8-1-16,-4 10 22 15,-4 2-1-15,-2 6-15 16,0 5-6-16,-19 3 8 16,-5 4-9-16,-6 1-7 15,-2-1 2-15,-1-1-5 16,3-2-2-16,4-7-2 16,5-7 4-16,7-6 3 0,7-9 1 15,7-4-9-15,0-2-1 16,2-5 2-16,26 0 19 15,20 0 34-15,14-3-30 16,7-8-25-16,-3 3-4 16,-11 2 5-16,-18 1-5 15,-14 0 1-15,-14 4 5 16,-9 1-2-16,0 0 6 16,0 0-2-16,0 0-9 15,0 0-5-15,0 0-25 0,0 1-94 16,0 4-136-1,0-3-571-15</inkml:trace>
  <inkml:trace contextRef="#ctx0" brushRef="#br0" timeOffset="195358.15">30589 838 1125 0,'0'0'27'16,"0"0"-19"-16,0 0 5 15,0 0 18-15,0 0 28 16,-28 95-33-16,19-56-16 0,-2 2-6 16,-4 0-4-16,-10-3-4 15,-8-4-11-15,-4-9-37 16,0-9-66-16,8-13-12 15,11-3-128-15,15-17-215 16</inkml:trace>
  <inkml:trace contextRef="#ctx0" brushRef="#br0" timeOffset="195613.43">30827 372 795 0,'0'0'237'16,"0"0"-237"-16,0 0 0 15,0 0 37-15,-11 92 62 16,14-41-25-16,13 8-27 16,1 2-16-16,-3 2-19 15,-2-6-9-15,-4-4-3 16,-1-3 0-16,-2-8-25 15,-4-8-62-15,4-9-103 16,1-15-287-16</inkml:trace>
  <inkml:trace contextRef="#ctx0" brushRef="#br0" timeOffset="196066.63">31057 412 973 0,'0'0'80'16,"0"0"-45"-16,0 0 57 16,0 0-47-16,0 0-10 15,0 0-35-15,55-38-1 16,-29 49-1-16,-5 5-12 16,-6 0-5-16,-8 3-30 15,-7 4-1-15,0-1 15 0,-24 2 14 16,-4 2 6-1,-3-1-1-15,5-3 3 0,5-2 5 16,8-3 6-16,13-6-2 16,0 3-3-16,9-5 7 15,16-1 9-15,6 1 36 16,5-1-17-16,0 2-13 16,-4 0 4-16,-9 4 7 15,-8 3-6-15,-3 2-11 16,-9 8 10-16,-3 2-4 15,-4 4-7-15,-23 1 2 16,-6 0-9-16,-6 0 4 16,-2-4-5-16,0-5-6 15,3-7-19-15,6-11-31 16,13-7-26-16,14 0 2 0,5-14-110 16,27-18-572-1</inkml:trace>
  <inkml:trace contextRef="#ctx0" brushRef="#br0" timeOffset="196281.14">31459 694 268 0,'0'0'840'16,"0"0"-823"-16,0 0-13 15,0 0 54-15,-3 77 49 16,10-41-43-16,5 5-28 0,-4 1-25 15,-5 3-5 1,-3 1-6-16,0-2-2 0,-19-7-26 16,-9-3-31-16,-10-9-46 15,-1-11-143-15,6-9-391 16</inkml:trace>
  <inkml:trace contextRef="#ctx0" brushRef="#br0" timeOffset="196798.62">32055 629 968 0,'0'0'47'0,"0"0"-47"0,0 0 30 15,0 0 20-15,0 0-21 16,0 0-6-16,-61 6 42 16,12-6-28-16,-11 0-20 15,-4 0-9-15,3 0-6 16,15 0 1-16,17-5 8 16,18 4-2-16,8-2 0 15,3-7 1-15,7 0-2 0,15-9-8 16,14 0-1-1,10-1-4-15,2-1 1 0,-5 1-1 16,-8 1 5-16,-12 4 1 16,-9 2 3-16,-11 4 6 15,-3 5 17-15,0 2-2 16,0 2 4-16,0 0-5 16,0 0-10-16,0 0-8 15,0 0-6-15,-1 0-1 16,-6 18-3-16,0 9 4 15,1 11 12-15,4 6-2 16,2 2 3-16,0 3-13 16,0-1 0-16,0-3-1 0,0 0-45 15,5-4-65 1,4-7-83-16,3-11-383 0</inkml:trace>
  <inkml:trace contextRef="#ctx0" brushRef="#br0" timeOffset="197263.46">31577 406 445 0,'0'0'115'0,"0"0"-44"16,0 0 103-16,0 0-54 15,0 0-49-15,0 0-36 0,-4 17-3 16,12 8 82 0,2 7-45-16,-1 5-23 0,-1 11 14 15,-2-1-18-15,-2 6 8 16,1-3-24-16,2-2-16 15,2-1-10-15,6-5 0 16,2-2-55-16,3-9-85 16,-1-6-187-16</inkml:trace>
  <inkml:trace contextRef="#ctx0" brushRef="#br0" timeOffset="197682.7">32272 251 384 0,'0'0'400'16,"0"0"-374"-16,0 0 75 0,0 0 4 16,0 0-19-16,0 0-41 15,-3 12-21-15,3 10 40 16,0 7-3-16,4 1-30 15,5 4 2-15,4 10-5 16,-2 7-2-16,4 12-8 16,0 7 0-16,-1 7-18 15,-3-1 0-15,-8-1-6 16,-3-6-39-16,-28-5-53 16,-30-8-78-16,-32-13-689 15</inkml:trace>
  <inkml:trace contextRef="#ctx0" brushRef="#br0" timeOffset="199630.65">26354 1961 334 0,'0'0'428'0,"0"0"-428"16,0 0 3-16,0 0 10 15,0 0 16-15,0 0 61 16,-10 78-34-16,10-44-14 16,0 4-6-16,0 3-2 15,0 3-7-15,3 4-3 16,0 2-2-16,-3 5-8 0,0 5-2 15,0 4-2 1,0 2 3-16,-6-3-5 0,0-5 1 16,-3 3-2-16,3-1 2 15,2 1-5-15,-2 4 0 16,-1-4-1-16,0-1-3 16,-2-1 3-16,0 0 2 15,-2 0 2-15,0 2 6 16,-3-3 6-16,0-1-3 15,1 4-9-15,0-3 1 16,3 5 4-16,4-1-7 16,3 0-2-16,3-2 0 15,0-2-3-15,0 3 2 0,0-2 2 16,0 5 3-16,0 1 1 16,0-1 0-16,0 3 0 15,0-3-3-15,-2 0-1 16,2 1 0-16,0 0-3 15,0-2 0-15,0-2-1 16,0 3 2-16,0 1-2 16,0 2 2-16,0 3-1 15,0-1 0-15,0 2-1 16,0 1 2-16,0 2 2 16,0 3-2-16,2 1-1 15,5-3-1-15,2-4 2 16,0 3-2-16,0 0 0 15,0 1 1-15,0 3 0 0,3 2-1 16,-3 5 3-16,0 2-2 16,0-3-1-16,-2 0 2 15,1-5 0-15,-1-2-1 16,2 0-1-16,0-4 0 16,0-3 0-16,1 0 0 15,-1-4 1-15,0 2 0 16,-2-3-2-16,0-2 2 15,-4-3-1-15,0 1 1 16,-2 0-1-16,-1-4 0 16,0-5-2-16,0-2 4 15,0-8-1-15,0-3-1 16,0-5 0-16,-1-6-1 16,-1-7 0-16,-1-5 1 15,2-8 2-15,-1-3-2 0,2-5 0 16,0 0-4-16,0 0-4 15,0 0-6-15,0 0-15 16,0-16-46-16,0-8-98 16,-5-11-380-16</inkml:trace>
  <inkml:trace contextRef="#ctx0" brushRef="#br0" timeOffset="200697.57">23591 4734 430 0,'0'0'13'0,"0"0"-9"0,0 0 37 16,0 0 51-16,0 0 19 15,0 0-39-15,-21-5-60 16,23 5-12-16,17 0 0 15,15 0 10-15,16-4 70 16,19-5-33-16,19-4-7 16,18 1-13-16,18 1-16 15,16 2 6-15,21 1-13 16,12 0-1-16,14-1-2 0,6 1 3 16,1 1-3-1,-1 3 3-15,-4 2 1 0,-2 0 6 16,-1-1-1-16,2-1-1 15,-1-5 0-15,-4 2-4 16,-5-1 1-16,1 0 3 16,-7 1-3-16,-4 0-6 15,-1 0 3-15,-9 0-4 16,-6 1 3-16,-8 4-2 16,-11 0 2-16,-9-1 1 15,-6 3-1-15,-5-4 9 16,-3 0-1-16,-2 2 1 0,-6-5-4 15,-4 2-4 1,-6 1-2-16,-7 1 6 0,-5 0-6 16,-6 1 0-16,-1 2 2 15,-4 0 0-15,2 0 3 16,-2 0-3-16,1 0 7 16,6 0-10-16,2 0 4 15,-1 0-9-15,-5 0 10 16,-8 0-6-16,-10 0 1 15,-10 0-2-15,-6 0 1 16,-10 0 1-16,-10-2 4 16,-6 1 8-16,-8-1 16 15,-4 1-4-15,0-1 4 16,0 1-15-16,0-7-13 16,-11-1-12-16,-21-11-143 0,-17-9-430 15</inkml:trace>
  <inkml:trace contextRef="#ctx0" brushRef="#br0" timeOffset="201855.5">27746 1760 242 0,'0'0'65'0,"0"0"-58"0,0 0 59 15,27 75 43-15,-20-41-46 16,-1 6 69-16,2 5-40 16,-4 4-22-16,4 4-24 15,-1 2-11-15,6 1-13 16,1 2-2-16,4 2-8 16,1 8 1-16,2 10-3 15,1 5-3-15,0 4 1 16,-3 0-2-16,-1-1-2 15,-6 2 0-15,-5 1-3 16,0-1 1-16,-4-2-1 16,0-6 1-16,0 0-2 15,0-1 6-15,4 2 3 0,0 3 6 16,3 1-10 0,2 1 9-16,3-1 3 0,-1-1-3 15,0 0-4-15,-2 1-7 16,-4 0 3-16,-3-3-4 15,-4-2 4-15,-1 1-6 16,0-4 2-16,0-2 1 16,0 3 0-16,0 0-1 15,0 2 2-15,0 4 0 16,0 0 2-16,0-3 0 16,0 4 1-16,0-2 1 15,0-2-3-15,0-2-3 16,-4-3-2-16,-6-1 5 15,3-3-3-15,-2 0-1 16,3-3 10-16,0 3-3 0,0 0-1 16,2 1-2-16,4 1-1 15,0-3 2-15,0-3 6 16,0-2-5-16,0 1 4 16,0-1-11-16,0 1 4 15,0-4-2-15,0 0 3 16,0-1-5-16,0 2 1 15,0 3 1-15,3 0 1 16,0 5 1-16,1-2 8 16,-1 3-8-16,-1 0-2 15,2-1 1-15,2-5-2 16,-2-6 1-16,2-11-2 16,0-11 1-16,-1-12-1 0,-2-11 0 15,-1-10-3-15,-1-6-21 16,-1 0-36-16,0-17-62 15,0-11-260-15</inkml:trace>
  <inkml:trace contextRef="#ctx0" brushRef="#br0" timeOffset="203214.67">24554 2067 348 0,'0'0'105'16,"0"0"-105"-16,0 0 0 15,0 0 10-15,1 84 54 16,4-48-1-16,0 4 2 16,-1 4-7-16,2 6 1 15,0 5-15-15,1 4-8 16,1 11-14-16,0 4 13 16,-1 7-9-16,-3 8 9 0,-4 0-8 15,0 4-10 1,0 7 16-16,0-1-15 0,0 0-8 15,2-5 1 1,2-1 0-16,2-2-2 0,3 6-2 16,-3-2-3-16,1 2 13 15,0-1-12-15,-3-4 5 16,-1 3-8-16,-3-4 5 16,3-4 0-16,-3-3 3 15,3-5-9-15,1-2 2 16,2-2 3-16,3-1-5 15,3 2 2-15,-1 1-2 16,2-1 0-16,0-6 0 16,0 2 4-16,0-2-5 15,-6 0 5-15,2 5 0 16,-3-3-4-16,2-3 2 0,-2-3-2 16,1-2 3-16,2 0-3 15,1-4 2-15,1 0-3 16,2-1 1-16,-2-1 6 15,-2 0-6-15,1 4 4 16,-4-6 0-16,-1 2-2 16,-4 0 0-16,1-2-1 15,-2 5 1-15,0 3-3 16,0-3 6-16,0 0-5 16,0-1 4-16,1-4-1 15,4 0 4-15,2-3-1 0,0 5 0 16,1 0-4-1,-2 4 7-15,-1 4-5 0,-1 7-1 16,2 6-3-16,-2 4 0 16,2-5 1-16,0-5-2 15,-1-5 0-15,-2-7 2 16,1-12-2-16,-3-12 0 16,-1-16 0-16,2-11 0 15,0-10-8-15,-2-11-32 16,0-33-57-16,0-31-196 15</inkml:trace>
  <inkml:trace contextRef="#ctx0" brushRef="#br0" timeOffset="204377.2">23613 3159 318 0,'0'0'22'15,"0"0"31"-15,83-29 39 16,-42 22-13-16,8 4-2 16,6-1 0-16,15-2-17 15,14 3-25-15,12-4-16 0,11-2-8 16,12 2-2-1,3-1-3-15,2 1-4 16,4 1 1-16,3-1 23 16,2 1 6-16,7-1-6 0,-2 1-5 15,0 0-3-15,0 0-1 16,0-1-5-16,-2-2-2 16,3-2-6-16,-2-2 0 15,0 1-3-15,-1 2 7 16,-3 3-2-16,-13 4 2 15,-3 0 3-15,-8 1-7 16,-2 2 5-16,1-4-6 16,0-2-1-16,0-3 2 15,-1 1-4-15,-1 1 5 0,0 4-5 16,-4 0 3-16,-3 3 0 16,-5 0 1-16,-4 0-2 15,-5 0 5-15,-1 1-2 16,-3 4 1-16,1-2-5 15,-4-1 3-15,3 0-3 16,-4-1 1-16,5 1 1 16,0-1-1-16,-4 2 0 15,-1-2 3-15,-5 1-1 16,-3 1-4-16,-1-3 6 16,-4 3-4-16,-3-3 2 15,-2 0 1-15,-1 0-1 16,-2 0 1-16,1 0 1 0,0 0-4 15,-2 0-1 1,-1 0 0-16,-2 0-1 0,-3 0 0 16,-1 1-2-16,-5 0 1 15,-3-1 1-15,-12 2 1 16,-11-2 1-16,-8 0-2 16,-7 0 2-16,-2 0 21 15,0 0 12-15,0 0-10 16,0 0-7-16,0 0-9 15,0 0-9-15,-5 0-8 16,-4 0-51-16,0 3-116 16,-3-3-326-16</inkml:trace>
  <inkml:trace contextRef="#ctx0" brushRef="#br0" timeOffset="205914.6">23462 6124 670 0,'0'0'51'0,"0"0"-24"15,0 0-27-15,94-17 17 16,-39 6 15-16,14-3 8 15,16 2 12-15,15-2-15 16,16 6-16-16,11-1 0 16,16 4-11-16,9-1 9 15,8-2 24-15,8 0-30 16,4-1-3-16,4-2 2 16,3 2-9-16,3-1 11 0,0 1-10 15,-5 6 0-15,-1-2 5 16,-8 2-5-16,-12 1-4 15,-7 1 0-15,-15 0 1 16,-10 1 3-16,-7 0-2 16,-8 0-2-16,-5 0 0 15,-7 0 1-15,-3 0 0 16,-5-2 3-16,1 0-4 16,1-1 4-16,-3 0 3 15,-6 3-2-15,0 0 0 0,-6 0-2 16,-7 0 0-1,-2 0 0-15,-6 0-1 0,3 0 2 16,2 0-4-16,5 0 2 16,1 0-1-16,-2 0-1 15,0 0 2-15,-4-2-3 16,-1 1 1-16,-3-1 0 16,-3-1 0-16,-5 1 0 15,-6 0 0-15,-2-1 1 16,-3-1-1-16,-1-1 4 15,-5 1-1-15,-1 1-2 16,-5 0-1-16,-2 1 2 16,-6-1 0-16,-4 1 4 15,-6-1 0-15,-4 0 4 16,3 2 5-16,1-4 7 0,6 2-19 16,4 0-3-1,5 0 0-15,-2 0-1 0,-1 1 2 16,-1 2-4-16,-5 0 5 15,2 0-3-15,-2 0 2 16,0-1-2-16,4-3 0 16,4 1 1-16,6-2 0 15,9-2-1-15,7 0-1 16,1 1-4-16,-3 2-8 16,-6 2 2-16,-9 2 4 15,-11 0 3-15,-6 0 4 16,-8 0 0-16,-2-1 1 0,-1-3 0 15,3 1 2 1,1-1 0-16,3 1 1 0,0-2-2 16,1 1-1-16,-1 0 0 15,-1 3 0-15,-2-2 1 16,-2 3-1-16,0 0 4 16,1-2-4-16,0 2 4 15,1-3-2-15,-2 3 5 16,3 0-2-16,-6-2 2 15,-2 2 4-15,-1-2-2 16,0 2 10-16,0 0 9 16,0-1-10-16,0 1-8 15,0 0-8-15,0-3-2 0,-11-3-19 16,-14-10-199 0</inkml:trace>
  <inkml:trace contextRef="#ctx0" brushRef="#br0" timeOffset="211214.79">24060 3655 731 0,'0'0'194'0,"0"0"-169"16,0 0 90-16,0 0-14 15,0 0-33-15,0 0-29 0,0 0-17 16,0 0-11 0,-5 15-7-16,5 8 3 0,4 11 32 15,5 6-6-15,0 9-1 16,0 4 2-16,1 8 2 16,-4 1-1-16,0 1 0 15,-1-1-7-15,-1-9 5 16,3-6-8-16,-2-6-7 15,1-6 0-15,0-5-1 16,-3-8-2-16,3-8 0 16,-5-7-5-16,-1-5-6 15,2-2 0-15,-2 0-1 16,0 0 2-16,0 0 1 16,0 0 3-16,0-1-9 15,0-9-14-15,-3-5-82 0,-15-5-144 16,-4-11-158-16</inkml:trace>
  <inkml:trace contextRef="#ctx0" brushRef="#br0" timeOffset="213981.23">24048 6428 638 0,'0'0'204'16,"0"0"-163"-16,0 0 102 0,0 0-17 16,0 0-20-1,0 0-24-15,0 0-15 0,-1-32-21 16,1 32-7-16,0 0 4 16,0 0-11-16,0 0-14 15,0 0-7-15,0 0 1 16,0 0-11-16,0 12-1 15,0 8 0-15,6 11 20 16,4 5 2-16,-1 6 0 16,0 6-1-16,1 5-4 15,-2 3 0-15,-2 0-5 16,0 1-10-16,-3-3 1 16,3-4 0-16,0 1-3 15,0-2 1-15,0-6 1 0,0-4 0 16,1-5-2-16,-4-5 0 15,0-7 3-15,-1-5-3 16,-2-5 0-16,0-4 2 16,0-4-1-16,0-3 0 15,0 0 5-15,0-1-5 16,0 0 5-16,0 0 1 16,0 0 0-16,0 0-1 15,0 0-6-15,0-11-19 16,0-11-94-16,0-9-119 15,0-14-170-15</inkml:trace>
  <inkml:trace contextRef="#ctx0" brushRef="#br0" timeOffset="-213029.57">25509 6419 132 0,'0'0'88'0,"0"0"15"16,0 0 15-16,0 0 1 16,0 0 41-16,0 0-19 15,0 0-35-15,11-55-4 16,-11 55-17-16,0 0-27 15,0 0-21-15,0 0-12 0,0 0-9 16,0 11-8 0,0 13-7-16,3 11 29 0,5 7 10 15,1 8-12 1,6 2 4-16,0 5 3 0,3 1 2 16,-3-1-12-16,-1-2 0 15,-3-4-6-15,-2-7-1 16,-5-3-9-16,-1-4-2 15,-1-7-2-15,-1-7 3 16,1-6-7-16,-2-6 2 16,0-6-2-16,0-2-1 15,0-2 0-15,0-1 2 16,0 0-2-16,0 0 0 16,0 0 0-16,0 0-12 15,0 0-42-15,0 0-69 0,-3-18-110 16,-6-11-556-16</inkml:trace>
  <inkml:trace contextRef="#ctx0" brushRef="#br0" timeOffset="-209798.19">24010 5167 329 0,'0'0'271'0,"0"0"-215"15,0 0 49-15,0 0 23 16,0 0-24-16,0 0-20 16,0 7-40-16,0-7-26 15,0 3-11-15,0 2 7 0,0 3 12 16,1 5 24-16,2 4-2 15,-1 3 0-15,1 4-9 16,0 5-5-16,1 5-1 16,2 5-8-16,1 4-9 15,2 4 13-15,3 5-10 16,2-3-3-16,-2 1 3 16,1-4-3-16,-1-4 7 15,0-4-8-15,-3-6 1 16,-3-6-1-16,-3-8-5 15,-1-5 0-15,-2-7-5 16,0-4 3-16,0-2-6 0,0 0 7 16,0 0 0-16,0 0-4 15,0 0 2-15,0 0-4 16,0 0-3-16,0-2-33 16,0-5-84-16,0-8-103 15,0-3-119-15</inkml:trace>
  <inkml:trace contextRef="#ctx0" brushRef="#br0" timeOffset="-207664.97">25412 4920 188 0,'0'0'132'15,"0"0"-49"-15,0 0 23 16,0 0 40-16,0 0 1 16,0 0-39-16,0-3-14 15,0 3-23-15,0 0-10 16,0 15-24-16,0 12 17 16,-3 14 15-16,0 10-35 15,1 10 4-15,2 6-5 0,0 1-4 16,0-1-4-1,9-6-6-15,0-5-2 0,1-9-1 16,-2-7 0-16,-3-6-4 16,-1-8 0-16,-2-6 1 15,-1-8-4-15,2-5-4 16,-3-4-3-16,0-3-2 16,0 0 0-16,0 0 0 15,1 0-45-15,1 0-92 16,2-11-105-16</inkml:trace>
  <inkml:trace contextRef="#ctx0" brushRef="#br0" timeOffset="-206814.75">28866 4853 502 0,'0'0'307'0,"0"0"-238"15,0 0 32-15,0 0 20 16,0 0-29-16,0 0-37 16,-9-12-19-16,9 12-25 0,0 17-10 15,0 7 18-15,0 8 42 16,0 4-22-16,0 3-13 15,0 9 6-15,5 7 11 16,4 1-4-16,0 0-5 16,2 0-11-16,0-5-4 15,-3-7-1-15,-1-7 3 16,-4-6-9-16,-2-8 5 16,1-5 5-16,-2-8-7 15,0-5-1-15,0-2-3 16,0-1 1-16,0-2 1 15,0 0-2-15,0 0 1 16,0 0-1-16,0 0-2 0,0 0-2 16,1 0-2-1,-1 0-5-15,0 0 0 0,0-14-70 16,-20-14-196-16,-19-11-257 16</inkml:trace>
  <inkml:trace contextRef="#ctx0" brushRef="#br1" timeOffset="-194981.18">5454 3059 724 0,'0'0'120'16,"0"0"-42"-16,0 0 48 16,0 0-20-16,0 0-49 15,0 0-24-15,2-4-17 0,-2 19-15 16,0 9 3-16,0 10 31 15,1 3-13-15,2 5 5 16,2 3-1-16,-1 7-10 16,2 1 11-16,0-1-8 15,0 2-9-15,2-4-1 16,-4 3-2-16,2 2 0 16,0 1-2-16,-2-1 0 15,-1-4 4-15,2-3 0 16,-2-4 2-16,3-1 1 15,4 0 2-15,-5-1-9 16,-2 0 7-16,-2 4-9 16,1 0 3-16,-2-3 0 15,0 1-4-15,0 0 4 0,0-1-4 16,0-2 0-16,1 1 0 16,2 0-1-16,2-3 1 15,-1-3 1-15,2-2-3 16,-3-2 0-16,-3 0 0 15,0 1 0-15,0-1 2 16,0 2-2-16,0 4 3 16,-7-4-3-16,2 5 2 15,1-3-2-15,1-7 1 16,1 1-1-16,2-5 0 16,0-2 0-16,0-1 0 15,0-1 1-15,0 0-1 0,0-1 0 16,2 0 0-16,2 1 1 15,-2-1-1-15,-2 1 0 16,1 1 0-16,-1 1 0 16,0 0 0-16,0-1 0 15,0 0 0-15,0-5 0 16,0-3 0-16,0-5 1 16,0-6-2-16,0-2 1 15,0 1 0-15,0-2 2 16,0 0 3-16,0 0 1 15,0 0 1-15,0 0-1 16,0 0 0-16,0 0-3 16,0 0-2-16,0 0-1 0,0 0-4 15,0 0-2-15,2 0-2 16,5 2-1-16,5 1 9 16,2-3 1-16,2 0-1 15,-1 0 0-15,3 0-1 16,4 0 1-16,2 0 0 15,0 0 0-15,3 0 0 16,0 0-6-16,1 0-2 16,2 0 5-16,1 0 0 15,2 3-2-15,1-1 3 16,-1-1 0-16,-3-1 0 16,1 0 2-16,-4 0-1 0,-2 0-1 15,2 0 1 1,0-1 1-16,6-7-2 0,0 1 0 15,1 0-11-15,-1 4-4 16,0-1 9-16,-2 4 7 16,-3 0-7-16,-1 0 6 15,0 2-2-15,-2 3 1 16,2 1 3-16,4-3-3 16,2-2-3-16,5-1 4 15,2 0-1-15,0 0-11 16,-3 0 10-16,-2 0 4 15,-4 0-2-15,-4 0 2 16,0 0 0-16,-2 0-3 16,5 0 3-16,4-1-2 15,7-3 1-15,5-4 0 0,2 0 1 16,2-1 0-16,-1-3-4 16,1 2-2-16,-3 3-4 15,-5 2 1-15,-1 1 5 16,-9 1 1-16,-1 1 1 15,1-1 2-15,2 2 0 16,8-3 1-16,10 0 1 16,5-2-2-16,2 0 1 15,-1 1-1-15,-2 2 2 16,-2 1-2-16,-5-1 1 16,-3 2 0-16,-3-1-1 15,-4-1 1-15,3 0-2 16,7-4 3-16,6 1-2 0,3-3 0 15,0 1 0-15,-5-1 0 16,-7 2-1-16,-3 2 1 16,-8 0-1-16,-8 3 0 15,-7-1 0-15,-9 1 1 16,-4 1 0-16,-4 1 1 16,-3 0 0-16,0 0 0 15,0 0 7-15,0 0-6 16,0 0 5-16,0-2-3 15,0 2-3-15,0 0 2 16,0-1-1-16,0-1 2 16,0-2 0-16,-3-4-3 15,-4-3 1-15,-2-4 3 16,-2-4-3-16,0-5 1 0,-3-5 3 16,-1-7 5-16,0-10-11 15,-3-8 0-15,0-7 0 16,-1-3 0-16,7 4-1 15,-1 4 0-15,4 2 2 16,1 3 0-16,2 0-1 16,-3 1 0-16,2-1 0 15,-1 0 0-15,-2-4 0 16,4-3 0-16,0-3 0 16,3-2-15-16,3 0 14 0,0 7-3 15,0 3 2 1,0 7 1-16,-3 2 1 0,-3 2-1 15,-3 0 1 1,-1-5-1-16,-4 0 1 0,-1-6-1 16,-5-5-2-16,-3-1 0 15,-2-1-1-15,1-4-8 16,0 8 6-16,7 9 2 16,4 8-8-16,6 17 12 15,1 5 2-15,3 5 0 16,-2 0-2-16,1 4 0 15,4-2 0-15,0 1 0 16,0 1 0-16,0 2 2 16,0-4-2-16,0 3 0 0,0-5 2 15,-3-3-1-15,3-2 0 16,-3-2-1-16,0-4-1 16,-2-2 1-16,-1 0-3 15,2 2 3-15,-3 3 2 16,1 3-2-16,1 8 0 15,-1 0-2-15,3 8 2 16,1-1 0-16,2 2 0 16,0 0-6-16,0 0 1 15,0 0 0-15,0 0 3 16,0 0 0-16,0 0 0 16,0 0-4-16,0 0 4 15,0 0 2-15,-1 0-1 0,1 0 1 16,0 0 0-16,-3 0 0 15,-4 0 0-15,-4 0 1 16,-5 2 0-16,1 3 1 16,-4 1-1-16,-4 1-1 15,-7 3-1-15,-10 1 1 16,-5 0 0-16,-4-1-1 16,-1-1 1-16,3-4 0 15,3-2-1-15,3-1 1 16,4 1 0-16,2-3 1 15,1 0-2-15,4 0 2 16,-4 0-1-16,-5 3 0 16,-4-2 0-16,-6 3 2 0,-1 2-2 15,-2-1 0-15,2 2 0 16,0-2 1-16,0 0 0 16,1 0-1-16,2-3 0 15,3-1-1-15,3 1 1 16,4-1 0-16,-3 1-2 15,-2 0 2-15,-6 5-1 16,-3-1 0-16,-5 2 0 16,-2 3 1-16,1-2 0 15,3 0 0-15,8-2 0 16,3 1 0-16,4-6 0 16,9 1 0-16,-1-1 1 15,-2-2-1-15,3 0 0 0,-6 0 0 16,-8 0 1-16,-1 0 0 15,-6 0-1-15,-1 3 0 16,0 1-1-16,0 1-1 16,1-1 0-16,6-1 2 15,-1-2-2-15,3 1 1 16,2-2 1-16,0 0-1 16,0 0-1-16,-1 0 2 15,-8 0-1-15,-5 0 0 16,-8 2 0-16,-4 4-7 15,4-3-15-15,5 3-18 16,9 1-14-16,10 0-23 16,14 6-89-16,8-4-182 15,17-3-167-15</inkml:trace>
  <inkml:trace contextRef="#ctx0" brushRef="#br1" timeOffset="-194010.97">5272 3127 225 0,'0'0'26'0,"0"0"4"16,0 0 92-16,0 0-51 16,0 0-24-16,0 0 21 15,0 0-17-15,-19 0-24 16,19 0-12-16,0 0-3 15,0 0 3-15,0 0-2 16,0 0-6-16,0 0 0 16,-3 0-6-16,3 0 2 15,-3 0-3-15,3 0 1 16,-2 0-1-16,-1 0 3 16,3 0-2-16,-1 0 1 15,-1 0 4-15,1 0 0 0,1 0-5 16,0 0-1-16,0 0-22 15,-3 0-136-15,0 0-178 16</inkml:trace>
  <inkml:trace contextRef="#ctx0" brushRef="#br1" timeOffset="-191529.91">4009 3217 130 0,'0'0'270'0,"0"0"-185"16,0 0 50-16,0 0 28 16,0 0-49-16,0 0-37 0,0-32-30 15,0 32-13-15,0 0-12 16,0 0-12-16,0 0-10 16,0 17 3-16,0 5 7 15,8 9 35-15,-1 2-21 16,0 6-3-16,1 4 15 15,1 4-22-15,6 4 15 16,-5 8-15-16,3 6 15 16,-5 2-19-16,1-2 4 15,-3-10-5-15,1-10 1 16,-4-10 2-16,2-11-5 0,-2-5 8 16,-2-8-9-1,1-6 0-15,-2-3 0 0,0-2 4 16,0 0 6-16,0 0 2 15,0 0-3-15,0 0 4 16,0 0-4-16,1 0-3 16,1 0-5-16,-1 0-7 15,2 0-2-15,2 0-5 16,5 0-3-16,11 0 10 16,8 1 0-16,2 6 3 15,9 0-3-15,-1 1 0 16,4 2-1-16,6-2-2 15,5-2-1-15,-2-2-7 16,2-4 5-16,-5 0-3 16,2 0 6-16,-5 0-2 0,3 0 4 15,2 0-1-15,1-4 2 16,0-1 0-16,-1 1-6 16,-3 2 6-16,-2 1-3 15,-1 1-9-15,-1 0 9 16,-2 0-17-16,-1 0 16 15,-3 7 1-15,-5 1-5 16,-2 0 5-16,-4 2 3 16,-3-2-11-16,0 0 11 15,3 0-3-15,1-2 3 16,5-1 0-16,3 0 0 16,7-5-3-16,5 0 3 15,4 0 0-15,2 0 2 16,-5 0-5-16,-4 0 3 0,-3-5-1 15,-1 2-5-15,-5 0 4 16,7 0-5-16,0-1 7 16,4-2-3-16,3 0-3 15,-3-1 3-15,-3 0-10 16,-6-1-2-16,-8 3 7 16,-8-2 2-16,-10 5 1 15,-9-1 5-15,2-1 6 16,-5 2-1-16,0-3 0 15,0 0 2-15,0 1 0 16,0-1 5-16,0 1-9 16,0-1 7-16,0 1-5 15,0 0-1-15,0 0 2 0,0-3 0 16,0 1-1-16,-2-2 7 16,-1-4-2-16,-3-2 6 15,-3-6-5-15,-4-6-6 16,-4-6 2-16,1-11-6 15,-4-6 0-15,-2-9 3 16,1-3-4-16,3 4 1 16,2 4-2-16,2 11 0 15,1 6 1-15,2 7 1 16,0 0 1-16,0 5-1 16,-1 2 0-16,5 0 0 15,-2 0 0-15,1 0-1 0,2 2 0 16,-1 4 0-16,3 4 0 15,-1 1 1-15,2 5-1 16,0-2 0-16,0 1 1 16,0 2-1-16,0-2 0 15,1 0 0-15,-3 0 0 16,0-2-1-16,-1-1 1 16,-1-3 0-16,-1-1 0 15,-2-3-1-15,2 2 1 16,1 3 0-16,1 6 0 15,2 3-1-15,2 2-3 16,1 1 0-16,1 0-3 16,0 0 1-16,0 0 1 0,0 0-2 15,0 0 4 1,0 0-1-16,-2 0 1 0,1 0 2 16,-4 0-3-16,2 0 4 15,-5 0 2-15,-2 1-1 16,0 5 1-16,-4-3-1 15,1 2-1-15,-1 1 0 16,-5-1 1-16,1-1-1 16,-1 0 0-16,-2-1-1 15,0-1 1-15,-3 1-2 16,-1-2 2-16,-5 2 0 16,-3 1 0-16,-1 0-1 15,-5 0 1-15,2 2-4 16,1 1-1-16,0-1 3 0,9 0 0 15,-1-1-1-15,3 0-3 16,1-1 3-16,1-1 1 16,-1-3 2-16,2 0 0 15,-3 0 0-15,-2 0 0 16,0 4-1-16,-4-1-1 16,1-2 1-16,-3 2-5 15,-3 0-7-15,-1 0-10 16,-5 2 7-16,5 1 9 15,-2-1 6-15,5-2-2 16,1 2 2-16,5-4 0 16,2-1 2-16,4 1 3 15,1-1-4-15,2 0-1 0,-5 0 1 16,0 0-8-16,-3 0 2 16,0 6-2-16,-3 0-1 15,-1-1 5-15,3-2-1 16,-1 0 2-16,1-3 3 15,4 0 0-15,-1 0 1 16,8 0-1-16,-2 1-1 16,0 2 0-16,-2 2 1 15,-5 0-1-15,-2 1 1 16,1 0-2-16,-1-1 2 0,6-1-2 16,2-1 2-1,2-3 0-15,3 0 3 0,-1 0-2 16,1 0 0-16,0 0-1 15,0 0 0-15,0 0-2 16,-4 0 2-16,-2 0 0 16,-3 0 0-16,-1 0 0 15,1 0 0-15,1 0 1 16,0 0-1-16,-1-3 1 16,0-2-1-16,3 1 0 15,0 1 0-15,2 1 0 16,5 2 0-16,1 0 0 15,4 0 0-15,0 0 0 16,6 0 0-16,0 0 0 16,1 0 0-16,2 0 0 0,0 0 0 15,0 0 0 1,0 0 0-16,0 0 0 0,0 0-1 16,0 0 0-16,0 0 0 15,0 0-15-15,0 5-101 16,0 7-80-16,0 1-336 15</inkml:trace>
  <inkml:trace contextRef="#ctx0" brushRef="#br1" timeOffset="-189895.05">5694 8400 491 0,'0'0'146'15,"0"0"-77"-15,0 0 113 16,0 0-30-16,0 0-66 15,0 0-27-15,-1-29-1 16,-2 9-8-16,-1-4-6 16,-1-9 0-16,-1-7-13 15,-3-8-4-15,0-10-8 16,-4-9-7-16,-5-3-9 16,7-2-1-16,2 3-2 15,6 3-2-15,3 11 2 0,0 5 1 16,5 5-1-16,7 7-5 15,4 4 5-15,1 2-4 16,2 1 2-16,5-2 1 16,0 4-2-16,6 3 2 15,-3 5-7-15,1 4-1 16,0 1-3-16,2 3-2 16,3 1 8-16,4-1-1 15,5-1-1-15,0 4 4 16,1 0-4-16,-4 4-5 15,-5 2 11-15,-7 4 2 16,-5 0-5-16,-5 0 1 16,-3 7-1-16,0 6-3 0,1 7 8 15,-3 3 0 1,-3 5 0-16,1 3 1 0,-2-1 1 16,-1 1 1-16,2-2-1 15,4 0 1-15,1-2 3 16,2 2-4-16,1 2 0 15,4 0 2-15,-4 5-3 16,0 6 2-16,-2 0-2 16,-2 8 5-16,-1 3-2 15,-1 2 1-15,-2-1 1 16,-2 3-1-16,2 2 1 16,-5 4-6-16,-4-2 0 0,0-4 2 15,0-7-2-15,0-7-4 16,-7-7-51-16,-2-9-139 15,0-18-478-15</inkml:trace>
  <inkml:trace contextRef="#ctx0" brushRef="#br1" timeOffset="-188005.88">5472 2800 129 0,'0'0'158'0,"0"0"-84"0,0 0 54 16,0 0-11-16,0 0 3 15,0 0 16-15,-16-15-66 16,16 15-46-16,0 0-23 16,0 14-1-16,0 10 23 15,0 9 11-15,0 3 16 16,1 9-8-16,2-1-14 16,3 6-5-16,0 3 3 15,-1-2-14-15,5 2 8 0,-2-3-7 16,1-2-3-1,1-1 5-15,2-3-9 0,0-4 3 16,3-1 6-16,1 0-10 16,2 3 5-16,-2 2 1 15,-2 3-9-15,-2-4 5 16,3-1-2-16,-5-3-3 16,-1-3 0-16,3-3-1 15,0-2 4-15,1-3-3 16,4-2 2-16,1 1-1 15,-2-4 2-15,2 0 0 16,-2-2-3-16,1-4-1 16,-1-2 1-16,1 0 2 15,2-7-1-15,-1 1-2 16,6-3 5-16,1-1-6 0,2-1 2 16,6-1 0-16,0 0 0 15,-2-1-2-15,-3-1 0 16,-2-1 1-16,-4 0-2 15,-1 0 3-15,3 0-1 16,-2-4 1-16,5-10 6 16,0-2-4-16,1-4-3 15,-1 0 5-15,2 2-4 16,-4 0-2-16,-1 1 1 16,-4 1 0-16,0 1 0 0,-1-2 0 15,2-4 1-15,-3-2 0 16,-2-5 4-16,-5-3 7 15,-2-5 4-15,-3-6-9 16,-3-3 5-16,-2-4-5 16,-1 3-5-16,0 0 3 15,0 5-5-15,0 0 6 16,0 4-3-16,0 1 1 16,0 2 6-16,0 0 5 15,0-1-5-15,0-1-6 16,0 0-2-16,0-4 2 15,0 1 4-15,-3 0-3 16,-4 5-1-16,1 7 13 16,3 4 2-16,0 4-9 0,3 7 1 15,-3 4-5-15,3 0-4 16,0 3 0-16,0-1-2 16,0 0 1-16,0-3-1 15,0-4 0-15,0-4 0 16,-3-3-2-16,-2 0 2 15,1-2-1-15,-2 3 0 16,0 2 0-16,2 4 0 16,1 7-1-16,-2 3 1 15,5 3-2-15,0 0-4 16,0 0-7-16,0 0-2 16,0 0 5-16,0 0 1 15,0 0-1-15,0 0-1 0,0 0-8 16,0 0-28-1,0 2-12-15,0 3-51 0,-3-5-109 16,-15 0-570-16</inkml:trace>
  <inkml:trace contextRef="#ctx0" brushRef="#br1" timeOffset="-185228.93">13391 2328 554 0,'0'0'59'15,"0"0"-38"-15,0 0 29 16,0 0 83-16,0 0 0 16,0 0-33-16,0 0-55 15,21-35-12-15,-21 35-12 16,-9 0-8-16,-9 1 0 0,-6 6-4 15,-6 2-5-15,1-2 7 16,-4 2 4-16,-2 1-6 16,-4 3-5-16,-2 1-1 15,2 3 4-15,5 3-7 16,5 0 6-16,9 2 2 16,6 8-6-16,1 4 0 15,4 8-1-15,0 8 2 16,1 3 1-16,-2 3-1 15,2 4 3-15,1 0-4 16,2 2 2-16,-2 0 2 16,4 1-1-16,3-3-4 15,0 0-1-15,0-6 2 16,15 0-2-16,5-4 3 16,5-7-3-16,5-4 0 15,7-10-2-15,8-10 2 0,5-10-1 16,4-9 1-16,3 0 2 15,-4-15-2-15,1-7-9 16,-5-5 3-16,-1 1-3 16,-5 2 7-16,-4 3 1 15,-9 5 1-15,-5-1 0 16,1 0-2-16,1-2 5 16,-2-3-3-16,0-5 3 15,-3-3 0-15,-2-8 1 16,-4-5-4-16,-2-1 2 15,-4-7 0-15,-4 0 2 0,-1-1-3 16,-2-1 0-16,-2 6 3 16,-1 2-4-16,0 3 2 15,0-2 4-15,-4 1-5 16,-14-8 2-16,-3-1 10 16,-8-3-3-16,-8 2 2 15,-3 7-11-15,-8 8-1 16,2 9-1-16,-5 12-1 15,0 12-3-15,-2 5-1 16,-7 17-25-16,-7 18-26 0,-10 17-24 16,-4 9-127-1,-4 6-359-15</inkml:trace>
  <inkml:trace contextRef="#ctx0" brushRef="#br1" timeOffset="-184079.48">15084 3752 509 0,'0'0'23'0,"0"0"-14"16,0 0 55-1,0 0-18-15,-113 5-11 16,61 12 25-16,-1 0 23 0,-2 3-10 16,6 1-9-16,5 5-26 15,9 2 1-15,8 7-4 16,6 7-18-16,7 9-7 15,3 9 3-15,2 3-3 16,0 7-3-16,-5 2-2 16,-2 4-3-16,-2 3 2 15,3 2-1-15,3 0-3 16,12 3 0-16,0-1-3 16,16 2 3-16,14-5 0 15,9-12-1-15,10-8 1 16,15-15-1-16,14-14-8 0,15-18 9 15,11-13 11 1,5-10-7-16,1-23-4 0,-5-9-20 16,-6-8 14-16,-14-10-3 15,-16-13 8-15,-14-13-2 16,-19-10 6-16,-21-10-3 16,-15-3 0-16,-15 0-2 15,-31 4-4-15,-14 6 6 16,-11 8-1-16,-10 8 1 15,-7 6 13-15,-3 7-9 16,4 15 1-16,6 11-5 16,8 22-1-16,9 22 0 15,5 7-51-15,7 38-79 16,1 16-134-16,8 10-69 0</inkml:trace>
  <inkml:trace contextRef="#ctx0" brushRef="#br1" timeOffset="-183178.16">16602 5419 104 0,'0'0'330'0,"0"0"-322"15,-82 25 24-15,47-8 41 16,-4 6-4-16,-3 7 15 16,5 7-20-16,2 5-9 15,6 6-36-15,2 4-2 16,3 8 1-16,4 5-1 16,3 8 1-16,1 4 5 15,6 5-5-15,4 1-2 16,6 0-3-16,0-4-13 15,23-7 3-15,9-7-3 16,15-13-4-16,14-16 3 16,15-15 2-16,9-20-2 15,7-2 1-15,5-31-10 16,-1-8-16-16,-5-9 13 16,-11-4 3-16,-16-10 2 0,-19-6 6 15,-16-9 0-15,-16-14-4 16,-13-10-3-16,-5 0 8 15,-28 6 0-15,-11 13 1 16,-8 21 14-16,-6 13 20 16,-5 20 1-16,-1 12-29 15,0 9-5-15,0 8 0 16,-1 0-1-16,3 21-10 16,2 9-39-16,6 8-116 15,11 5-148-15</inkml:trace>
  <inkml:trace contextRef="#ctx0" brushRef="#br1" timeOffset="-182258.08">18288 6541 219 0,'0'0'315'16,"0"0"-310"-16,0 0-5 0,0 0 26 15,-103 32 37-15,61-7 29 16,-5 8-8-16,-3 6-26 16,4 6-15-16,2 6-18 15,2 4-8-15,6 10 2 16,1 8-7-16,4 8 17 15,1 8 6-15,3 0-7 16,4-2-12-16,9-1 9 16,7-2-7-16,7-1-10 15,8-5-2-15,21-3-4 16,14-4 1-16,15-9-6 16,17-9 2-16,15-14 1 15,11-18 2-15,3-21-2 16,2-8-3-16,-3-33-4 15,-6-10 2-15,-6-10 2 16,-7-6 1-16,-16-8 2 16,-16-12 2-16,-14-13-1 0,-14-14 1 15,-17-15-1-15,-7-2-2 16,-15 12 0-16,-28 15 1 16,-17 30 2-16,-14 23-1 15,-16 19 13-15,-7 18-14 16,-9 14-3-16,0 5-30 15,4 20-89-15,15 3-258 16</inkml:trace>
  <inkml:trace contextRef="#ctx0" brushRef="#br1" timeOffset="-178802.87">23705 4934 471 0,'0'0'63'0,"0"0"3"0,0 0 126 16,0 0-87-16,0 0-55 15,0 0-28-15,0 0-1 16,87-50-6-16,-44 48 8 16,9 1 4-16,3 1-2 15,6 0-8-15,7 0 2 16,2 0-13-16,3-1 5 15,2-5 1-15,3-3-9 16,2-1 10-16,2-2-10 0,-3-3-2 16,-5-2 5-1,1-1-3-15,-2 2 0 0,0-3 24 16,2 2-23-16,-7 1 0 16,0 4-2-16,-4 1 0 15,-2 0-2-15,1 6 0 16,-6-1-1-16,-4 2 1 15,-5-1 0-15,-6 0 0 16,-5-2 5-16,3 2-5 16,-3-3 0-16,4 4-1 15,-1-1 2-15,0 1-2 16,-2 4 1-16,-5 0-4 16,-4 0 0-16,-5-1 3 15,-2 1-3-15,-2-2 2 0,1-1 0 16,1-1 1-1,-2-1-4-15,0 0 4 0,0 2 0 16,-5 0-2-16,-2 0 3 16,-5 2-3-16,-5-1 2 15,-2 2-3-15,-1 0-2 16,0 0-3-16,0 0 3 16,0 0 6-16,0 0-2 15,0 0 2-15,0 0 1 16,0 8-1-16,0 7 3 15,0 3-2-15,0 8 2 16,-1 5 1-16,-2 5 0 16,0 7 1-16,-2 3 0 15,3 1 0-15,2 2-3 0,0 5 13 16,0 1-4-16,0 8-10 16,0 2 8-16,0 3-7 15,0 0 0-15,0-2 2 16,0-2-2-16,0-3 4 15,-1 2-4-15,-5-4 0 16,3-2 1-16,3 1 0 16,0 0 0-16,0 4 8 15,2 2-7-15,5-1 0 16,-2 0 10-16,1-4-9 16,-5-1 0-16,2 4-5 15,-3-1 0-15,0 1 1 16,0-4 0-16,0-4-1 0,0-1 0 15,0-4 0-15,0-1 0 16,0 0 1-16,0-1 0 16,0-2 0-16,3 0 3 15,-1 0 3-15,-1-2-2 16,-1-2 0-16,0-2-5 16,0-1 2-16,0 0-2 15,0 0 1-15,0-2-1 16,0-5 0-16,2 0 0 15,2-6 0-15,2 0-1 16,-5-2 1-16,-1 1 0 16,0 1 1-16,0 1-1 15,0-1 0-15,0-5 1 0,-3-6 0 16,-1-6-1-16,3-3-2 16,1-4 2-16,0-1 0 15,0 2 2-15,-2 1-2 16,1 1 0-16,-1 3 0 15,-1 3 0-15,2-2 0 16,-2 2 0-16,0-4 1 16,1-1-1-16,2-4 0 15,-1 1 0-15,1-2 0 16,-3 2 0-16,-1 1 1 16,-3-1 0-16,-2 2 0 15,-1 0 0-15,-6 3 1 0,-3-2-2 16,-1-1 0-16,-4 0 0 15,-3 0 1-15,-3-4 2 16,-4 0-3-16,-7 0 0 16,-6 0 0-16,-8 0 0 15,-2 0-4-15,-1 0 3 16,2 0 0-16,1 0 0 16,0 6 0-16,-4 0 0 15,-3-1 0-15,4 1-1 16,0 0-2-16,4-1 4 15,1 2 0-15,-1-2 1 16,-1-1 0-16,-2 1-1 16,-1 1 0-16,-2 1 0 0,2 3-2 15,-6 1-3 1,-2 1-2-16,-2-1 2 0,-3-2-1 16,3 3 4-16,6 0 0 15,7-1 2-15,0 0-1 16,0-2 1-16,-1 1 0 15,-3-3 0-15,4-1-1 16,4-1 1-16,4-2 0 16,3 1 1-16,6-2-2 15,1 3-3-15,4-1 2 16,1 0-2-16,6-2 4 16,4-2 0-16,3 0 0 0,8 0 1 15,1-7 1-15,6-6 0 16,1-2-2-16,1 1 1 15,2-3 3-15,0-2 4 16,0 1-2-16,0-6-1 16,0-2-1-16,0-6-4 15,0-6 0-15,0-8-1 16,-6-5 6-16,-1-7-5 16,4 0 0-16,3 0 2 15,0 3-1-15,0 1 2 16,0 2-2-16,2 4 5 15,2 2-3-15,-4-4-3 16,0-4-1-16,0-3-1 16,0-6 1-16,-3 1-3 15,0 2-3-15,0 3 3 0,0 6 4 16,-2 2 1-16,1 6-1 16,-1 2 0-16,1 1 3 15,-3-1-3-15,2-2 0 16,2-4 0-16,-1-3 1 15,4-3-1-15,0 0-5 16,0 2 4-16,0 3-5 16,4 2 5-16,2 5 2 15,-1 6 0-15,-3 4 0 16,-2 2-1-16,0 2-1 16,0-4-1-16,0-3 4 15,0-9-2-15,0-3 0 0,0-3-1 16,2 4 1-16,10 6-1 15,0 5 1-15,3 5-3 16,-3 2-2-16,1 1 5 16,-4 4 0-16,2-2 2 15,-3-2 3-15,0-2-5 16,-2-5 2-16,-1-9-2 16,-2-6 1-16,-2-8-1 15,2 3 3-15,-3 9-7 16,3 7 8-16,-3 10-4 15,0 9 0-15,0 4-1 16,0 4 1-16,0 5 2 16,0 1-2-16,0 1-1 0,0-1 1 15,0 3 1 1,0-1-1-16,0 1-6 0,0 1-14 16,3 0-45-16,3 0-70 15,3-5-329-15</inkml:trace>
  <inkml:trace contextRef="#ctx0" brushRef="#br1" timeOffset="-176177.95">23614 3502 409 0,'0'0'83'16,"0"0"-41"-16,0 0 23 15,0 0 15-15,0 0 12 16,0 0-62-16,0 0 13 16,68-22 4-16,-19 12-16 15,3-1-8-15,3 1-12 16,0 0 0-16,-1 1-2 15,-4 2-3-15,-2 1-5 16,-3 2 4-16,-3 1-5 16,-3-1 0-16,1 1 2 15,0-1 1-15,-1 3-3 0,-3-1 1 16,-5 2 0 0,-8 0 5-16,-9 0-6 0,-8 0 0 15,-4 0 0-15,-2 3 2 16,0 1 13-16,0 1 7 15,0 0 3-15,0 1 6 16,0 2-21-16,0-1 2 16,0 5 1-16,0 1-4 15,-3 6 6-15,0 8 0 16,-4 7 6-16,1 7-10 16,1 7 0-16,1 5 0 15,4 3 2-15,0-2-9 0,0-3 6 16,0-4-7-16,12-2 3 15,-1-1 1-15,3-1-1 16,1 0 3-16,-5-1-5 16,2-2-3-16,-5 3 2 15,-2 0-3-15,-2 0 6 16,-2 3-1-16,-1-1-5 16,0 1 1-16,0 0-1 15,0-4 2-15,0-3-2 16,0-2 0-16,0-4 0 15,0-2 0-15,0-3 1 16,2 3-1-16,0 2 0 16,-1-2 3-16,-1 6-3 15,0-3 1-15,0-1-2 16,0 2 3-16,0-1-3 0,0 1 1 16,0-3 0-1,0 1 2-15,0-2-2 0,9-2 4 16,1 3-2-16,-1 0-2 15,2 1 1-15,-1-1 1 16,-1 2-2-16,-1 1 3 16,-2 0-3-16,-1-1 2 15,-3-2-2-15,-1-2 3 16,-1-2-2-16,0-3 2 16,0-4-2-16,0-2-2 0,0 0 0 15,0-2 1 1,0 3 0-16,0-3 1 0,0 4-1 15,0-4 1-15,0 0 0 16,0-3-1-16,0-3 0 16,0-2 0-16,0-1 0 15,0 0 0-15,-1 0 0 16,-1-2 0-16,-2 0 0 16,1-1 1-16,-1 0-1 15,-2 1 0-15,0-2 1 16,-3-2 3-16,-3 3-3 15,-2-2 3-15,-6 1-3 16,-6 0 0-16,-1 2-1 16,-4 0-1-16,-2 0 0 15,0 1 1-15,1 0 0 0,0-1 1 16,4 1 0-16,4-5-2 16,3-1 3-16,-3 1-1 15,0 0 0-15,-4 0 2 16,0 1-1-16,-5-1-1 15,-1 1-1-15,-2 2 0 16,-4-3 0-16,4 0 1 16,5 1-1-16,1-3 4 15,0 0-3-15,0 2 2 16,2-2-3-16,1 0 0 16,6 0 5-16,0 0-3 15,0 2-4-15,5-1 3 0,2 1-1 16,7 1 1-1,-1-2-1-15,1 2-1 0,-3 0 1 16,0-1-1-16,4 1 1 16,2-1 0-16,2-2 0 15,2 0 0-15,0 0 2 16,0 0 2-16,0 0 2 16,0 0 2-16,0-7 11 15,0-8-8-15,0-4-9 16,0-7 0-16,-1-5-1 15,-5-7-1-15,-1-10 0 16,-2-5 0-16,-1-8-3 16,2 3 3-16,3 3 0 0,-1 4-1 15,5 5-1-15,-2 2 2 16,-2-2 1-16,-2-1-1 16,-2-3 0-16,-2-3-3 15,-2-9 8-15,1-6-10 16,2-10 5-16,-2-5-8 15,7 4 0-15,4 7-3 16,1 13 10-16,0 11-6 16,0 5 7-16,0 6-1 15,3 1 3-15,-2 2-2 16,1-1 0-16,-2-3 0 16,0-3-1-16,0-6 1 0,0-8 0 15,0-2-5 1,0-1 2-16,0 4-5 0,3 9 3 15,3 8 1-15,1 8 3 16,-2 3-1-16,-1 6-1 16,-1-4 3-16,-1 2 1 15,-2-4-1-15,0-8 0 16,0-7 2-16,0-12-4 16,0-5 2-16,0-4 0 15,0 6-2-15,0 8-6 16,3 10 7-16,3 12-5 15,-1 8 5-15,1 2 0 16,1 5 1-16,-4 2-3 16,1 2 6-16,1 2-6 15,0 1 2-15,1 1-1 0,0 0-10 16,3 1-31-16,9 1-48 16,6-3-74-16,9-2-202 15,0 0-220-15</inkml:trace>
  <inkml:trace contextRef="#ctx0" brushRef="#br1" timeOffset="-174745.18">29758 4454 6 0,'0'0'29'15,"0"0"70"-15,0 0 3 16,0 0 36-16,0 0 9 16,0 0-23-16,10 0-6 15,-24 0-7-15,-7 0-47 0,-3 0-13 16,-5-3 8-16,-3-2-17 15,-8 0-15-15,-7-2-16 16,-11 4 7-16,-8 1-7 16,-6 2 1-16,-5 0-5 15,-5 0-1-15,-1 5 9 16,-1 6-11-16,1 2 2 16,4-1 7-16,5 2-4 15,9 0 1-15,5 2 5 16,8 3-10-16,7 1-2 15,5 3 1-15,6 7 1 16,5 6-5-16,3 5 1 16,-4 8-1-16,-3 6 2 15,-3-1 0-15,-4 1-1 16,-3 0-1-16,1 0 0 0,4 3 0 16,7-1 2-16,4 1-2 15,6 1-2-15,6-4 1 16,4 1 1-16,8-5 0 15,3-1 0-15,0-1-5 16,9-1 4-16,21-4-1 16,14-3 4-16,14-2 0 15,11-8 2-15,11-7-2 16,10-9 4-16,11-6-6 16,11-5 14-16,9-4-6 0,1 0-4 15,2 0 0 1,-5-9-1-16,4-9-3 15,4-2 0-15,1-9 6 0,5-5-6 16,1-4-1-16,-6 3 0 16,-2-1 1-16,-10 10 2 15,-13 4 0-15,-20 9-2 16,-18 3 0-16,-21 4 1 16,-16 1 0-16,-11 5 2 15,-8 0-3-15,-6 0 0 16,-3 0-1-16,0 0 0 15,0 0-9-15,-7 0-31 16,-19 0-100-16,-23-3-311 0</inkml:trace>
  <inkml:trace contextRef="#ctx0" brushRef="#br1" timeOffset="-172893.82">23074 5040 429 0,'0'0'79'0,"0"0"-4"16,0 0 19-16,0 0-7 0,0 0 21 15,0 0-59-15,10-47-28 16,9 40-5-16,6-1 4 15,5 3 5-15,3-1-7 16,4 0 6-16,6 1-6 16,1-4 4-16,6 1-7 15,0-1-1-15,5 2 5 16,0 3-3-16,1 2-4 16,4 2-6-16,-3 0 3 15,-5 6-9-15,2 4 3 16,-5-1-3-16,-4 2 0 15,-2-2-2-15,-4 2 2 0,-3-3 8 16,-2 0-7-16,-3 3 1 16,-2-3-2-16,-7 4-2 15,0 0 2-15,-4 1 0 16,0 0 1-16,0-1 3 16,0-1-3-16,1 3 1 15,1-5 1-15,1 1-1 16,-2-3 1-16,-4 4-2 15,0 2 2-15,-3 0-2 16,-3 3 0-16,-2 1 7 16,0 2-3-16,0-2 1 0,2-1-4 15,2-2-2 1,0 0 3-16,-1-1 1 0,4 2-4 16,-2 0 0-1,1 0 0-15,-4 2 0 0,-3 3 1 16,-4 1 0-16,-2 1 5 15,0 2 9-15,0-2-1 16,-2-1-3-16,-1-1-6 16,2 1-2-16,1 2-3 15,0-1 3-15,0 2-3 16,3 3 5-16,1-1-3 16,1-2-1-16,-1 3 5 15,-3-4 1-15,-1 2-6 0,0-1 1 16,0-2 1-16,0-2 2 15,-5-2-3 1,0 1-1-16,-1-3-1 0,-2 1 3 16,1 0-3-16,-5 3 1 15,0-3-1-15,-4 1 3 16,-1-1 0-16,-2-2-2 16,-2-1 3-16,-1 1 0 15,-4-2 0-15,-2 1-3 16,1-2 1-16,-1 1 4 15,1-2-5-15,2 1-1 16,2-2 3-16,-1-3 1 16,4 1 0-16,-3-2 3 15,4 2-4-15,-2-1 4 0,-1-2-4 16,0 0-1-16,-3-1 2 16,-5-1-1-16,-2-2 1 15,-8-1-2-15,-4 0 1 16,-6 0 1-16,-1 0 2 15,0 0 1-15,2 0 0 16,4 0-3-16,2-1-2 16,4 1-2-16,-1 0 0 15,1 0 2-15,-1 0-2 16,-4 0-4-16,-2 1 4 16,-2 7 1-16,-2-3-1 15,3 2 4-15,6-2-7 0,6-2 3 16,9 2-3-16,2-2 2 15,3 1 1-15,3 1 0 16,3-1 1-16,3 0 0 16,3-1-2-16,0-1 2 15,2 1-3-15,4-2 4 16,3 1-2-16,0-2 1 16,0 0-1-16,0 0-9 15,0 0-10-15,0 0-26 16,13 0-27-16,5-10-68 15,1-12-422-15</inkml:trace>
  <inkml:trace contextRef="#ctx0" brushRef="#br0" timeOffset="-162604.91">1934 10248 932 0,'0'0'45'0,"0"0"-6"16,0 0 62-16,0 0-23 16,-24-82-18-16,21 53-20 15,2-5-24-15,1-2-7 16,0-8 10-16,0-6 3 16,0-1-17-16,0-7-4 15,0 2 1-15,0 5 3 16,0 5-4-16,3 8 17 15,1 6-17-15,1 9 3 16,-2 6-3-16,0 6-1 0,0 9 2 16,-3 1 3-1,4 1 0-15,-1 0-5 0,5 6-4 16,5 19-3-16,11 14 7 16,4 14 6-16,-4 6-1 15,-2 8 3-15,-8 2-3 16,1-5 1-16,-5 0-6 15,-5-5 0-15,-1-5-4 16,-4-7-14-16,0-9-42 16,0-11-43-16,0-10-90 15,0-11-256-15</inkml:trace>
  <inkml:trace contextRef="#ctx0" brushRef="#br0" timeOffset="-162392.77">1830 10054 882 0,'0'0'149'16,"0"0"-137"-16,0 0 15 16,0 0 59-16,0 0-34 15,0 0-36-15,76-31-16 0,-36 22-9 16,-1-4-34-1,1 2-100-15,-1-4-346 0</inkml:trace>
  <inkml:trace contextRef="#ctx0" brushRef="#br0" timeOffset="-161794.43">2285 10047 754 0,'0'0'138'0,"0"0"-112"15,0 0 96-15,0 0-7 16,0 0-37-16,0 0-44 15,-8 0-27-15,8 22-2 16,0 10 26-16,2 7 4 16,1 0-17-16,0 1 5 15,-2-2-7-15,-1-4-12 0,0 0-4 16,0-4-4 0,0-4-36-16,-3-4-57 0,0-11-122 15,0-11-272-15</inkml:trace>
  <inkml:trace contextRef="#ctx0" brushRef="#br0" timeOffset="-161387.68">1800 9299 580 0,'0'0'144'16,"0"0"-136"-16,0 0 119 15,0 0 4-15,0 0-18 16,0 0-55-16,-18-6-35 16,38 1-18-16,18 0 27 15,18-3 8-15,9-4-15 16,-1 0-17-16,-3 1-8 0,-13 3-1 16,-11 4-1-16,-16 3-5 15,-13 1-9-15,-4 0-12 16,-4 0-24-16,0 11-25 15,-16 6-32-15,-5 2-333 16</inkml:trace>
  <inkml:trace contextRef="#ctx0" brushRef="#br0" timeOffset="-160928.55">2668 9615 722 0,'0'0'290'0,"0"0"-272"16,0 0 54-16,0 0 12 16,0 0-29-16,0 0-39 15,-9 53-4-15,9-15 20 16,0 8-16-16,0 2 12 15,3 3 1-15,0-2-11 16,0 1-9-16,0-3-2 16,-3-4-6-16,0-4-2 15,0-6-3-15,-3-10-18 16,0-7-41-16,0-7-41 16,3-9-121-16,0-4-218 15</inkml:trace>
  <inkml:trace contextRef="#ctx0" brushRef="#br0" timeOffset="-160444.86">2568 9701 896 0,'0'0'63'16,"0"0"-32"-16,0 0 58 15,0 0-25-15,0 0-31 16,0 0-29-16,115-80 1 15,-69 74-5-15,-5 5 2 16,-10 1-4-16,-10 0 2 16,-9 7-2-16,-7 9-9 15,-5 6 0-15,0 4 11 16,-8 7 3-16,-12 1 3 0,4-1-6 16,2-3 0-16,6-6-9 15,8-4-1-15,0-3-9 16,0-3 1-16,13-4 7 15,2-2 0-15,7-2 5 16,-1-1 6-16,0-2 2 16,-5-1 3-16,-5 2-4 15,-1 4 0-15,-4 0 10 16,-1 4 13-16,-5 1-3 16,0 4 1-16,0 3 0 15,0 2-6-15,-15 1 11 16,3 0-14-16,-7-2-3 0,-4-3-1 15,-4-2 19 1,-7-3-16-16,-6-6 6 0,-2-5-5 16,0-2-1-16,5-2-12 15,11-15-3-15,7-9-22 16,16-9-115-16,3-5-184 16</inkml:trace>
  <inkml:trace contextRef="#ctx0" brushRef="#br0" timeOffset="-160067.08">3066 9953 331 0,'0'0'604'0,"0"0"-571"16,0 0 68-1,0 0 12-15,0 0-49 0,0 0-40 16,-3 32-2-16,14 0 37 16,-5 5-25-16,1 2-17 15,1 5-8-15,-8 0-9 16,0 1-30-16,-11 1-81 16,-10-2-164-16</inkml:trace>
  <inkml:trace contextRef="#ctx0" brushRef="#br0" timeOffset="-159193.06">3846 9851 811 0,'0'0'80'15,"0"0"-57"-15,0 0 79 0,0 0 24 16,0 0-29-1,0 0-40-15,-1 0-12 0,1 0-6 16,0 0-6-16,6 0-1 16,24 0-2-16,23-7 4 15,16-2 1-15,14-2-25 16,0 0-10-16,-4 4 5 16,-14 1 0-16,-10 5-5 15,-17-1 0-15,-16 1-2 16,-11-1 1-16,-8 1-1 15,-3 1 1-15,0 0 1 16,0 0 4-16,0-2-1 16,0 2-3-16,0 0-6 15,0 0-24-15,0 0-42 16,-8-2-62-16,-7-5-120 0,-3-6-598 16</inkml:trace>
  <inkml:trace contextRef="#ctx0" brushRef="#br0" timeOffset="-158899.12">4213 9565 870 0,'0'0'320'16,"0"0"-320"-16,0 0 1 0,0 0 4 15,0 0 42-15,-10 72 50 16,10-27-24-16,7 6-30 16,-5 5-11-16,-2-3 14 15,0-1-22-15,0-4-7 16,0-3-1-16,0-6-13 16,0-5-2-16,0-5-1 15,0-8-27-15,3-4-43 16,1-4-50-16,-1-6-107 15,-3-5-523-15</inkml:trace>
  <inkml:trace contextRef="#ctx0" brushRef="#br0" timeOffset="-151010.27">4988 10222 571 0,'0'0'321'15,"0"0"-313"-15,0 0 16 16,0 0 56-16,0 0 30 15,0 0-33-15,0 0-39 16,0 0-15-16,7-12 14 16,-7 0 15-16,3-7-11 15,-2-4-35-15,2-6 13 16,0-3-3-16,0-6-2 16,2-2-4-16,1-4 3 15,-3 2-10-15,4 4-2 16,-1 6 1-16,-3 9 3 15,0 2 3-15,0 4-3 16,-1 2-1-16,1 2 4 0,-2 4-1 16,2-2-6-1,3 2 5-15,-3 1-6 0,3-1-1 16,0 4 0-16,0 0-1 16,0 4-2-16,-5 1 2 15,1 0 1-15,-2 0-2 16,0 0-1-16,3 0-1 15,3 3 3-15,3 11 2 16,4 4 4-16,4 11 0 16,-3 7-4-16,0 7 9 15,4 4-7-15,-6-1 4 16,-3 4-4-16,-2-1-1 0,-1-1-1 16,-6-4 0-1,0-4-8-15,0-6-21 0,0-2-44 16,0-9-38-16,0-6-66 15,0-8-210-15,0-9-241 16</inkml:trace>
  <inkml:trace contextRef="#ctx0" brushRef="#br0" timeOffset="-150779.77">4946 10045 959 0,'0'0'42'0,"0"0"-2"0,0 0 54 15,0 0-5-15,0 0-44 16,0 0-29-16,50-39-15 16,-20 30 2-16,1 2-3 15,2 0-8-15,3 1-58 16,-3-3-131-16,1-3-320 15</inkml:trace>
  <inkml:trace contextRef="#ctx0" brushRef="#br0" timeOffset="-149327.02">5416 10149 495 0,'0'0'331'16,"0"0"-314"-16,0 0 89 15,0 0 14-15,0 0-20 16,0 0-32-16,0 0-33 16,0 0-13-16,0 0-5 15,0 15-8-15,0 6 1 16,0 9 32-16,0 6-6 16,-5 3-10-16,2 2 3 15,2 2-5-15,-1 0-8 16,2-5-10-16,0-6 2 15,0-5-8-15,0-9 3 16,0-4-3-16,0-5 0 16,0-5-7-16,0-2-33 0,0-2-55 15,-6 0-31 1,-7-12-102-16,-5-18-598 0</inkml:trace>
  <inkml:trace contextRef="#ctx0" brushRef="#br0" timeOffset="-148740.92">4925 9472 380 0,'0'0'471'0,"0"0"-414"16,0 0-35-16,0 0 46 16,0 0 23-16,0 0-20 15,107-3-18-15,-59-2-22 16,1 2-21-16,-8 2-10 16,-10 1 5-16,-9 0-5 15,-10 0 0-15,-3 0-2 0,-9 0 2 16,0 1-10-16,0-1 9 15,0 3-3-15,-2 2-8 16,-11 1-39-16,-2 1-94 16,0-3-239-16</inkml:trace>
  <inkml:trace contextRef="#ctx0" brushRef="#br0" timeOffset="-148108.41">5763 10258 188 0,'0'0'603'0,"0"0"-557"16,0 0 59-16,0 0 36 15,0 0-72-15,0 0-2 16,-6-62-27-16,6 34-14 16,0-8-7-16,0-4-2 15,3-12-8-15,6-5-5 16,2-7-4-16,2 0-5 15,-1 0 4-15,1 8-5 16,-1 10 6-16,-3 10 4 0,0 14-3 16,-6 10 4-1,-3 10 5-15,0 2-4 0,0 0-6 16,3 0 0-16,3 17-12 16,9 14 4-16,0 15 8 15,4 8 9-15,-2 5-6 16,-1 2 3-16,-7 1-6 15,-3-5 0-15,-4-4-6 16,-1-1-34-16,-1-10-52 16,3-10-89-16,1-9-251 15</inkml:trace>
  <inkml:trace contextRef="#ctx0" brushRef="#br0" timeOffset="-147921.81">5755 10006 569 0,'0'0'375'0,"0"0"-357"15,0 0 81-15,0 0-5 16,0 0-45-16,0 0-48 16,84-58-1-16,-33 42-38 15,7-1-91-15,-1 2-302 16</inkml:trace>
  <inkml:trace contextRef="#ctx0" brushRef="#br0" timeOffset="-147609.21">6154 10040 957 0,'0'0'75'16,"0"0"-68"-16,0 0 54 15,0 0 34-15,-32 80-51 16,32-65-31-16,14-3-13 16,14-5 1-16,5-5-2 15,5-2-5-15,0-5 1 16,-10-11-11-16,-11-1 16 16,-8-3 7-16,-9-2 6 0,0 0-7 15,-23-1 5 1,-11-2-11-16,-15 4-4 15,-3 4-1-15,-3 5-25 0,11 4-44 16,10-1-74-16,18-2-219 16</inkml:trace>
  <inkml:trace contextRef="#ctx0" brushRef="#br0" timeOffset="-147239.61">5672 9509 672 0,'0'0'269'0,"0"0"-259"15,0 0 46-15,0 0 59 16,0 0-35-16,0 0-20 16,130-14 1-16,-56 8-32 15,1-4-14-15,-6 3-15 16,-11 4 3-16,-11-1-1 0,-17 4 0 16,-15 0-1-1,-10 0 0-15,-1 0 1 0,-4 0 1 16,0 0 4-16,0 0-7 15,0 0-4-15,0 0-30 16,0 0-71-16,-4 7-164 16,1-3-355-16</inkml:trace>
  <inkml:trace contextRef="#ctx0" brushRef="#br0" timeOffset="-146743.03">6737 9637 613 0,'0'0'68'0,"0"0"50"0,0 0 32 16,0 0-22-16,0 0-45 16,0 0-46-16,0-1-21 15,0 21-16-15,0 9 19 16,0 7 27-16,0 5-27 16,0 3 11-16,0 5-6 15,-3 1-2-15,-3-2-13 16,0 0-9-16,0-2 0 15,-1-6-10-15,4-5-51 0,3-10-51 16,0-11-117-16,13-10-295 16</inkml:trace>
  <inkml:trace contextRef="#ctx0" brushRef="#br0" timeOffset="-146244.22">6701 9680 819 0,'0'0'97'0,"0"0"-69"15,0 0 96-15,0 0-75 16,0 0 6-16,0 0-46 16,72-61-7-16,-23 54 2 15,2 5-4-15,-8 2-16 0,-9 0 13 16,-11 0-4-16,-13 9-8 15,-5 6-3-15,-5 2 3 16,0 5 10-16,-11 2 5 16,-16 2 0-16,-4-2 1 15,6 1-1-15,1-3-1 16,10-1-1-16,8-4 1 16,6-5-1-16,0-1-1 15,3-2-5-15,14 2 8 16,4-3 4-16,1 1-1 15,2 1 11-15,-8-2-6 16,2 1 5-16,-7-1-1 16,-4 4-2-16,-2 2 0 0,-5 3 0 15,0 5-3-15,0 0-1 16,-15 4 0-16,-12-2 5 16,-9-2 2-16,-3-2-3 15,-1-8-6-15,4-4-3 16,6-5-1-16,8-3 0 15,7 0-22-15,9-22-33 16,6-9-72-16,18-5-291 16</inkml:trace>
  <inkml:trace contextRef="#ctx0" brushRef="#br0" timeOffset="-145958.92">7158 9897 818 0,'0'0'51'15,"0"0"4"-15,0 0 90 16,0 0-28-16,0 0-27 16,0 0-41-16,0 56-1 15,0-36 2-15,0 4-19 16,0-1-15-16,0 2 6 15,0 4 0-15,4-2-4 16,1 2-10-16,1-3-3 16,-2-3-3-16,0 0-2 15,-1-3-26-15,-3-1-86 0,0-6-105 16,0-6-561-16</inkml:trace>
  <inkml:trace contextRef="#ctx0" brushRef="#br0" timeOffset="-144823.35">7671 9886 1086 0,'0'0'64'0,"0"0"-63"16,0 0 35-16,0 0 30 15,0 0-3-15,0 0-21 16,109-27-19-16,-45 12-6 15,7 3-12-15,-2 2-3 16,1 5 0-16,-10 5-2 16,-11 0-5-16,-12 0-14 15,-13 0-19-15,-10 0-37 16,-4 0-47-16,-7 0-116 16,-3 0-287-16</inkml:trace>
  <inkml:trace contextRef="#ctx0" brushRef="#br0" timeOffset="-144583.86">7902 9649 730 0,'0'0'276'16,"0"0"-267"-16,0 0 26 15,0 0 27-15,0 0-7 16,-30 84 30-16,48-41-22 15,4 2-8-15,-2 3-15 0,5 0-23 16,-1 0-2 0,-2 1-15-16,-5-3-1 0,4 1-39 15,-5-5-67-15,2-9-182 16,1-10-619-16</inkml:trace>
  <inkml:trace contextRef="#ctx0" brushRef="#br0" timeOffset="-140443.02">8621 10132 748 0,'0'0'204'0,"0"0"-200"16,0 0 36-16,0 0 45 16,0 0-18-16,0-85 0 0,0 57-42 15,0-5-8 1,0-5 6-16,0-7-12 0,0-7-2 15,0-8 3-15,3-3-6 16,3 0-6-16,1 5 2 16,-1 12 0-16,0 14 4 15,-1 9 0-15,-2 12 5 16,0 5 2-16,-3 6 14 16,1 0-10-16,-1 0-12 15,2 0-5-15,5 14-5 16,7 15-4-16,8 20 9 15,6 13 8-15,2 7-4 16,-5 8-4-16,-5-2 0 16,-7-5-4-16,-4-4 3 0,-4-6-42 15,-2-7-47-15,1-10-66 16,1-17-239-16,-1-15-280 16</inkml:trace>
  <inkml:trace contextRef="#ctx0" brushRef="#br0" timeOffset="-140261.43">8519 9903 497 0,'0'0'424'16,"0"0"-416"-16,0 0-6 15,0 0 40-15,84-54 32 0,-32 40-39 16,5-2-34-16,3 3-1 15,-2-4-67-15,-6 0-283 16</inkml:trace>
  <inkml:trace contextRef="#ctx0" brushRef="#br0" timeOffset="-138889.73">9062 10014 452 0,'0'0'382'16,"0"0"-355"-16,0 0 53 16,0 0 29-16,0 0-15 15,0 0-45-15,-5 17-34 16,-4 6-11-16,-4 9 18 16,0 5-3-16,6 4-16 15,5-4 8-15,2-3-11 16,0-9 5-16,14-5-11 15,7-10 2-15,7-9-25 0,3-1 16 16,2-10 5 0,-5-10 8-16,-7-5 0 0,-9-1 13 15,-9-5-3 1,-3 1 14-16,-3-4-9 0,-19 3 1 16,-2 3-9-16,-5 3-6 15,-2 11-1-15,0 6 0 16,-3 5-20-16,7 3-82 15,6-3-115-15,6-6-289 16</inkml:trace>
  <inkml:trace contextRef="#ctx0" brushRef="#br0" timeOffset="-138389.31">8385 9299 225 0,'0'0'584'15,"0"0"-549"-15,0 0-19 16,0 0 38-16,0 0 61 15,111-18-27-15,-47 1-45 16,9 2-24-16,0 1-19 16,-6 3 1-16,-10 7 2 15,-17 2-2-15,-13 2 0 16,-12 0 0-16,-11 0-2 16,-4 0-9-16,0 0 10 0,0 0 1 15,0 0 7-15,-1 0-8 16,-11 7-20-16,3 3-91 15,1-2-235-15,8-7-361 16</inkml:trace>
  <inkml:trace contextRef="#ctx0" brushRef="#br0" timeOffset="-137459.39">9470 9447 811 0,'0'0'41'16,"0"0"-20"-16,0 0 99 15,0 0-13-15,0 0-32 16,0 0-21-16,-18-8-31 16,18 7-4-16,0 1-3 15,0 0-5-15,0 0 1 16,0 0-10-16,0 0 1 16,0 0 0-16,0 0 0 15,0 0 2-15,0 0-3 16,0 0 0-16,0 0-2 15,0 0 0-15,0 0 1 16,0 0-1-16,0 0-2 0,0 0 2 16,0 0 0-16,0 0 0 15,0 0 0-15,0 0 0 16,0 0 0-16,0 0 0 16,0 0 3-16,0 0-5 15,0 0 2-15,0 0-1 16,0 0 0-16,0 0-1 15,0 0 2-15,0 0-1 16,0 0 3-16,0 0-4 16,0 0 4-16,0 0-2 15,0 0 0-15,0 0 0 16,0 0 1-16,0 0 0 16,0 0-1-16,0 0 0 0,0 0-1 15,0 0 1 1,0 0-3-16,0 0 1 0,0 0 0 15,0 0 0-15,0 0-4 16,0 5-1-16,0 10 7 16,0 6 0-16,0 6 0 15,0 0 0-15,0 7 3 16,3 6-1-16,-3 4 1 16,4 4-2-16,-1-2 3 15,-1-5-1-15,1-5-2 16,-2-7 4-16,2-8-4 15,-1-5-1-15,-2-9 0 16,0 0-2-16,0-6-5 16,0-1-21-16,0 0-25 15,0 0-31-15,0-13-56 0,0-13-378 16</inkml:trace>
  <inkml:trace contextRef="#ctx0" brushRef="#br0" timeOffset="-136936.55">9385 9444 737 0,'0'0'32'16,"0"0"68"-16,0 0 16 15,0 0-26-15,0 0-62 0,0 0-18 16,53-30-9-16,-18 25-1 15,2 2 1-15,-4 3-1 16,-6 0-10-16,-8 0-5 16,-10 8-8-16,-1 6-5 15,-8 5 2-15,0 3 7 16,-5 1 13-16,-15 3-2 16,-3 0 0-16,2-3-6 15,6-2-3-15,6-2 1 16,9-4 6-16,0-2-8 15,0-4-6-15,15 1 3 16,-2-1 15-16,4-4 6 0,-4 1 10 16,0-1 1-16,-2-2-5 15,0 5 12-15,-1 1 10 16,-3 1-10-16,2 2 4 16,0 3-12-16,-3 4-8 15,-4 2 11-15,-2 2-3 16,0 0 0-16,-5-1 2 15,-8 0 15-15,-5-5 5 16,-6-2 8-16,0-5-4 16,-4-3-19-16,-2-5-5 15,-1-2-2-15,1 0-10 16,10-15-15-16,12-9-73 16,8-7-114-16,17-5-357 15</inkml:trace>
  <inkml:trace contextRef="#ctx0" brushRef="#br0" timeOffset="-136677.91">9783 9668 289 0,'0'0'621'16,"0"0"-621"-16,0 0 28 15,0 0 43-15,0 0 18 16,0 0-12-16,10 77-44 16,-7-48-8-16,-1 3-9 0,-2 4-10 15,0-2-4-15,0 1-2 16,0-2-13-16,0-4-71 16,0-5-110-16,0-12-283 15</inkml:trace>
  <inkml:trace contextRef="#ctx0" brushRef="#br0" timeOffset="-136370.33">10038 9296 854 0,'0'0'90'0,"0"0"-81"0,0 0 56 15,0 0-2-15,0 0 3 16,-7 77 15-16,7-31-44 16,0 4-10-16,7 3-11 15,-4 3 3-15,0-2-16 16,-3-1-1-16,0-2-2 15,0-5-20-15,-5-7-27 16,4-9-79-16,1-13-145 0,0-13-356 16</inkml:trace>
  <inkml:trace contextRef="#ctx0" brushRef="#br0" timeOffset="-135887.27">9977 9358 881 0,'0'0'12'15,"0"0"42"-15,0 0-16 16,0 0 5-16,0 0-16 16,0 0-23-16,107-58-4 0,-74 58-3 15,-6 0-21-15,-9 0-7 16,-11 10-4-16,-5 9-7 15,-2 3-3-15,-2 4 26 16,-17 0 18-16,4 2-4 16,-3-2 5-16,3-4-1 15,9-2-7-15,4-1-2 16,2-6-7-16,0 0-10 16,11-3-10-16,6 0 29 15,2-3 8-15,2 0 7 16,-2 0 4-16,-1 1 3 15,0 1 1-15,-8 4 0 16,-1-1 4-16,-4 5 2 16,-2 4 1-16,1 1 13 0,-4 2-16 15,0 0-8-15,0 1-5 16,-4-2 12-16,-5-2-7 16,-3-1-8-16,-6-8 16 15,1-1-13-15,-3-4-6 16,-1-7-15-16,7 0-76 15,7-10-214-15,7-13-282 16</inkml:trace>
  <inkml:trace contextRef="#ctx0" brushRef="#br0" timeOffset="-135574.74">10373 9721 650 0,'0'0'259'0,"0"0"-250"16,0 0 97-16,0 0 20 16,-7 73-62-16,7-57-39 15,0-4-15-15,6 1-4 16,11-7-6-16,8-5-2 16,5-1-6-16,1-1-24 15,-3-13-9-15,-5-3 9 16,-8-4 25-16,-9 1 7 0,-6-4 0 15,0 0 19 1,-8 2-2-16,-14 8 15 0,-8 6-14 16,-9 8-3-1,-10 0-15-15,-6 16-2 0,1 3-61 16,12 0-154-16,15-3-358 16</inkml:trace>
  <inkml:trace contextRef="#ctx0" brushRef="#br0" timeOffset="-115657.09">12538 9087 761 0,'0'0'165'0,"0"0"-159"16,0 0 40-16,0 0 40 15,0 0 20-15,0 0-35 16,-27 101-40-16,26-57 7 16,1 9-7-16,0 3 3 15,0 5 1-15,9-1 3 16,-1-2-11-16,0 0 3 15,-2-2-5-15,0-5-9 16,-3-5-1-16,4-8 3 16,-2-4-11-16,-1-10-3 15,-1-7-1-15,-1-6-3 16,-2-5 0-16,0-6 0 16,0 0-15-16,0 0-34 0,0-5-26 15,-8-19-56 1,-8-15-195-16,-1-14-511 0</inkml:trace>
  <inkml:trace contextRef="#ctx0" brushRef="#br0" timeOffset="-115308.27">12523 9185 810 0,'0'0'81'0,"0"0"-69"16,0 0 115-16,0 0-2 16,0 0-43-16,0 0-48 15,0-25-15-15,25 17-5 16,14-4-6-16,10 1 1 15,3 0-4-15,-1 3-3 16,-6 2-2-16,-5 1 3 16,-11 2-3-16,-9 0-1 15,-10 3 1-15,-6 0 0 16,-4 0-11-16,0 0-18 16,0 0-32-16,0 4-111 15,-14 6-206-15</inkml:trace>
  <inkml:trace contextRef="#ctx0" brushRef="#br0" timeOffset="-115016.4">12563 9479 589 0,'0'0'368'15,"0"0"-367"-15,0 0 8 16,0 0 107-16,0 0-19 16,0 0-54-16,-1-3-30 0,20-1-3 15,15 1 8-15,11-5 10 16,7 2-15-16,-1-4-8 16,-3 5-3-16,-9 1-2 15,-9 1-1-15,-11 3-15 16,-9 0-43-16,-5 0-61 15,-5 6-195-15,-3 5-84 16</inkml:trace>
  <inkml:trace contextRef="#ctx0" brushRef="#br0" timeOffset="-114541.77">12511 9945 592 0,'0'0'70'0,"0"0"-25"16,0 0 122 0,88-34-70-16,-64 30-23 0,1 3-25 15,-2 1-9-15,-1 0-8 16,2 0-5-16,1 0-8 16,0 0 2-16,1 0-7 15,-1 0 0-15,-2-1-4 16,-3-1 5-16,-6 1-1 15,-6-1 1-15,-3 0-3 16,-3 2 9-16,-2-1 5 16,0 1-4-16,0 0-1 15,0 0-12-15,0 0 3 16,0 0-10-16,0 0-1 16,0 0-1-16,0 0-20 15,0-5-59-15,0-9-106 0,0-10-743 16</inkml:trace>
  <inkml:trace contextRef="#ctx0" brushRef="#br0" timeOffset="-107420.11">13782 10028 267 0,'0'0'29'0,"0"0"-26"16,0 0 18-16,0 0 76 16,0 0-8-16,0 0-33 15,0 0-11-15,0 0-4 16,-3 0 10-16,3 0 2 16,0 0-1-16,0 0-14 15,0 0-13-15,0 0-13 16,0 0-1-16,0 0 0 0,0 0-9 15,0 0 1 1,0 0-2-16,0 0-1 0,0 0 0 16,0 0 2-16,0 0-2 15,0 0 2-15,0 0-2 16,0 0-4-16,0 0-13 16,0 0-15-16,0 0-57 15,-2-2-154-15,-1-3-74 16</inkml:trace>
  <inkml:trace contextRef="#ctx0" brushRef="#br0" timeOffset="-106462.04">13312 9549 56 0,'0'0'550'0,"0"0"-476"0,0 0-8 16,0 0 14-16,0 0 18 15,0 0-11-15,0 0-24 16,3 0-25-16,18 0-18 15,13-5-5-15,11-6 1 16,1 3-14-16,5-2-2 16,-4 4 0-16,-6 0-26 15,-5 6-65-15,-8 0-102 16,-12 0-222-16</inkml:trace>
  <inkml:trace contextRef="#ctx0" brushRef="#br0" timeOffset="-106244.25">13333 9800 702 0,'0'0'247'0,"0"0"-227"15,0 0-1-15,0 0 53 16,0 0-15-16,0 0-38 15,97-45-19-15,-48 30-4 16,6 3-82-16,-1-1-172 16,-9 2-289-16</inkml:trace>
  <inkml:trace contextRef="#ctx0" brushRef="#br0" timeOffset="-105723.6">14088 9889 564 0,'0'0'296'0,"0"0"-280"0,0 0 24 16,0 0 83-16,0 0 11 15,0 0-44-15,0 3-34 16,0-6-5-16,0-17-11 16,0-8-37-16,-6-7 7 15,-1-9-1-15,-1-9-9 16,2-10 0-16,3-5-3 15,3-4-4-15,0 6-3 16,0 7 3-16,0 8 2 16,0 11 5-16,0 8 0 0,0 14 2 15,0 6-2 1,0 9 1-16,0 3-1 16,0 0-2-16,4 12-7 0,16 22-7 15,6 14 16-15,7 14 3 16,5 7-1-16,-1-1 1 15,-4 4-3-15,-6-6 0 16,-7-4-10-16,-6-8-48 16,-4-8-54-16,-2-12-95 15,-7-12-243-15</inkml:trace>
  <inkml:trace contextRef="#ctx0" brushRef="#br0" timeOffset="-105532.52">14101 9651 783 0,'0'0'177'0,"0"0"-135"15,0 0 62-15,0 0-38 16,0 0-26-16,0 0-28 16,34-16-5-16,7 8-7 15,9-4-12-15,7 1-107 16,-3 0-166-16,-8-1-311 15</inkml:trace>
  <inkml:trace contextRef="#ctx0" brushRef="#br0" timeOffset="-105261.7">14492 9576 895 0,'0'0'207'0,"0"0"-196"16,0 0 78-16,0 0 1 15,0 0-39-15,0 0-35 16,-30 60-1-16,29-25 4 16,1 3-5-16,0-1-14 15,0 2 3-15,0-3-3 16,3-1 0-16,-1-1-35 0,-2-2-55 15,3-10-92-15,0-8-354 16</inkml:trace>
  <inkml:trace contextRef="#ctx0" brushRef="#br0" timeOffset="-104511.68">13916 9053 713 0,'0'0'112'16,"0"0"-89"-16,0 0 32 15,0 0 40-15,0 0 3 16,0 0-40-16,0 0 5 16,125 0-30-16,-71 0-24 15,0 0-7-15,-5 0 0 16,-9 0-2-16,-5 0-12 0,-7 0-68 15,-9 0-142 1,-10 0-362-16</inkml:trace>
  <inkml:trace contextRef="#ctx0" brushRef="#br0" timeOffset="-103941.46">14883 9766 684 0,'0'0'61'0,"0"0"28"15,0 0 68-15,0 0-6 16,0 0-96-16,0 0-37 0,0-84 2 15,0 45-12-15,-5-6 0 16,4-9-7-16,-1-6-2 16,2-5-1-16,0-1-17 15,0-1 12-15,2 11-3 16,4 11 8-16,0 15 2 16,-1 15-2-16,-2 12 2 15,-1 3 0-15,1 0 0 16,3 20-12-16,10 17-1 15,4 21 13-15,4 9 6 16,-2 3-2-16,-2 1-4 0,-3-5 1 16,-6-2-1-1,-3-5-2-15,-4-9-37 0,-1-11-83 16,-3-11-122-16,0-12-151 16</inkml:trace>
  <inkml:trace contextRef="#ctx0" brushRef="#br0" timeOffset="-103766.29">14835 9506 619 0,'0'0'199'0,"0"0"-197"16,0 0 34-16,0 0 20 15,0 0-31-15,0 0-9 16,100-10-16-16,-48 8-92 0,-3-3-251 15</inkml:trace>
  <inkml:trace contextRef="#ctx0" brushRef="#br0" timeOffset="-103490.03">15205 9676 603 0,'0'0'181'0,"0"0"-131"15,0 0 41-15,0 0-4 16,-32 77-33-16,32-65-42 16,23-5-12-16,9-7 7 15,9 0-7-15,1 0-7 16,-5-12-30-16,-15-8 34 0,-8-1 3 16,-14-1 9-16,0-2 5 15,-17-1-9-15,-14 1 14 16,-9 7-12-16,-8 0-3 15,-3 8-4-15,4-2-27 16,9 0-77-16,14-2-110 16,11-4-187-16</inkml:trace>
  <inkml:trace contextRef="#ctx0" brushRef="#br0" timeOffset="-103214.02">14720 9068 6 0,'0'0'935'15,"0"0"-916"-15,0 0 3 16,0 0 40-16,0 0 20 15,102-34-38-15,-59 29-21 16,3 1-11-16,3-2-12 16,-1 2-2-16,1 0-16 15,-5 1-61-15,-6 1-124 0,-11-1-297 16</inkml:trace>
  <inkml:trace contextRef="#ctx0" brushRef="#br0" timeOffset="-102874.06">15645 9208 499 0,'0'0'409'0,"0"0"-396"16,0 0 47-16,0 0 29 15,0 0-54-15,0 0-20 16,-28 73 33-16,28-30-22 16,0 5-11-16,0 3 1 15,0-2-4-15,0 2-7 16,0-1-5-16,0-2-4 15,0-4-20-15,-5-8-66 16,4-9-187-16,1-12-240 16</inkml:trace>
  <inkml:trace contextRef="#ctx0" brushRef="#br0" timeOffset="-102401.28">15587 9221 919 0,'0'0'16'0,"0"0"8"15,0 0 7-15,0 0 17 16,0 0-19-16,107-47-24 16,-58 45-4-16,-4 2-1 15,-9 0-21-15,-15 4-13 0,-11 9-1 16,-7 1 4-1,-3 6 18-15,-1 1 0 0,-17 3 13 16,-5 1 2-16,-2-4 0 16,7-1 2-16,5-3-4 15,7 1 0-15,6-1-2 16,0-1 1-16,0 1-1 16,13-3-5-16,3 0 4 15,4 0 3-15,-5-3 3 16,1 3 1-16,-5-4-2 15,-2 3 5-15,-3 1 0 16,-2 5-1-16,-1 4 1 0,-3 2-2 16,0 4-3-1,0 0-2-15,0-4 1 0,-13-2-1 16,-2-5 0-16,-8-4 9 16,-7-6-1-16,-7-4-8 15,-6-4-10-15,0-2-36 16,7-20-155-16,12-5-281 15</inkml:trace>
  <inkml:trace contextRef="#ctx0" brushRef="#br0" timeOffset="-102120.77">16031 9509 821 0,'0'0'60'15,"0"0"-27"-15,0 0 50 16,0 0-8-16,0 0 11 16,0 0-40-16,-15 98-15 15,13-61-12-15,2 1-12 16,0 3-5-16,0-2-1 15,0-4-1-15,3 0-22 16,2-9-49-16,-2-8-92 16,-1-8-226-16</inkml:trace>
  <inkml:trace contextRef="#ctx0" brushRef="#br0" timeOffset="-101833.18">15564 8967 743 0,'0'0'155'15,"0"0"-132"-15,0 0-23 0,0 0 96 16,0 0-10-16,91 26-29 16,-46-24-36-16,6-2-20 15,4 0-1-15,1 0-88 16,-2-6-297-16</inkml:trace>
  <inkml:trace contextRef="#ctx0" brushRef="#br0" timeOffset="-101518.95">16398 9162 749 0,'0'0'158'16,"0"0"-158"-16,0 0 0 15,0 0 82-15,-20 87 4 16,20-36-35-16,0 2-24 16,2 3-8-16,6-1-12 15,-2-4-5-15,-5-2-2 16,-1-6-21-16,0-9-78 0,0-10-245 15,-1-15-324-15</inkml:trace>
  <inkml:trace contextRef="#ctx0" brushRef="#br0" timeOffset="-101050.89">16365 9184 629 0,'0'0'390'16,"0"0"-381"-16,0 0 16 16,0 0 17-16,0 0-20 0,0 0-9 15,79-22-13 1,-26 22-8-16,0 0-89 0,-7 14-58 16,-14 1 10-16,-19 4 48 15,-10-1 49-15,-3 3 48 16,-7-1 1-16,-14 1 32 15,-2-4 24-15,-2 0 1 16,6-5-18-16,8 3-12 16,7-1-28-16,4 1-1 15,0-1 1-15,15 6 3 16,7-3 23-16,5 2-17 16,-2 0 11-16,-2-2 6 15,-4 3-4-15,-7-3 0 0,-2 6-11 16,-5 2 1-1,-5 2 6-15,0-1-14 0,-2-1-3 16,-17-4 1 0,-8-2 6-16,-7-6 6 0,-5-4 0 15,-9-5-11-15,2-4-3 16,3 0-3-16,12-9-50 16,16-8-116-16,15-4-128 15</inkml:trace>
  <inkml:trace contextRef="#ctx0" brushRef="#br0" timeOffset="-100740.23">16825 9544 54 0,'0'0'863'0,"0"0"-855"15,0 0 7-15,0 0 103 16,0 0-18-16,-48 80-49 15,33-56-32-15,6-1-9 16,6-3-7-16,3-2-1 16,0-8-2-16,18-3-1 15,7-7-11-15,5 0-15 16,-1-11-11-16,-7-10 11 16,-7-5 26-16,-12-8 1 15,-3-7 2-15,-9-1-1 16,-19 0 1-16,-7 2-2 0,-5 7-2 15,-2 5-23-15,5 5-112 16,7 6-184-16,12 2-76 16</inkml:trace>
  <inkml:trace contextRef="#ctx0" brushRef="#br0" timeOffset="-100463.11">16188 8978 1018 0,'0'0'49'0,"0"0"-16"16,0 0-33-16,86 3 75 15,-29-3-18-15,6-3-28 16,2-3-19-16,-4 0-8 15,-10 4-2-15,-14 2 0 16,-16 0-7-16,-12 0 0 16,-7 0-13-16,-2 0-26 15,0 0-13-15,-14 3-57 16,-8 0-207-16</inkml:trace>
  <inkml:trace contextRef="#ctx0" brushRef="#br0" timeOffset="-100139.08">17041 9443 892 0,'0'0'56'0,"0"0"-26"16,0 0 70-1,0 0-2-15,0 0-4 0,0 0-28 16,104 4-25-16,-60-4-22 16,2 0-11-16,0 0-5 15,-3-4-3-15,-5-1-11 16,-10-5-34-16,-6 2-51 15,-8-3-123-15,-8-4-430 16</inkml:trace>
  <inkml:trace contextRef="#ctx0" brushRef="#br0" timeOffset="-99930.83">17217 9238 653 0,'0'0'419'16,"0"0"-376"-16,0 0 51 0,0 0-19 16,0 0-20-16,0 0-12 15,-28 81 6-15,28-37-31 16,0 1-14-16,0 2-4 16,0 1-40-16,1 0-83 15,2-6-228-15</inkml:trace>
  <inkml:trace contextRef="#ctx0" brushRef="#br0" timeOffset="-96589.95">18155 9774 796 0,'0'0'74'0,"0"0"-62"0,0 0 86 16,0 0-26-16,0 0 1 15,0 0-24-15,-4-100-27 16,1 60-14-16,-2-10-3 15,2-6-3-15,0-8 2 16,3-3-4-16,0 0 0 16,0 10 0-16,11 9 4 15,-5 16-4-15,1 13 1 16,-4 11 5-16,-1 6-5 16,-1 2 5-16,-1 0 0 15,6 0-6-15,4 17-7 16,8 20 4-16,6 18 3 15,5 8 2-15,-1 4-1 0,-1-1-1 16,-5-3 0 0,-4-2-3-16,-3-5-34 0,-4-6-83 15,0-13-201-15,-5-11-137 16</inkml:trace>
  <inkml:trace contextRef="#ctx0" brushRef="#br0" timeOffset="-96403.84">18154 9559 845 0,'0'0'71'16,"0"0"-40"-16,0 0 34 16,0 0-17-16,0 0-16 15,0 0-32-15,114-37-5 16,-54 24-143-16,-3 0-251 15</inkml:trace>
  <inkml:trace contextRef="#ctx0" brushRef="#br0" timeOffset="-96056.91">18561 9525 615 0,'0'0'387'0,"0"0"-386"15,0 0 2-15,0 0 38 16,0 0 32-16,0 0-9 16,-8 101-40-16,8-62-9 15,0 2-9-15,0-2-5 16,0 1-1-16,0-6 0 0,0-2-56 16,0-8-128-16,0-11-333 15</inkml:trace>
  <inkml:trace contextRef="#ctx0" brushRef="#br0" timeOffset="-95789.25">17967 9085 620 0,'0'0'366'0,"0"0"-364"15,0 0-2-15,0 0 55 16,94-12 34-16,-39 7-47 16,6-1-33-16,2 2-9 15,-3 2-19-15,-11-5-122 16,-7 0-385-16</inkml:trace>
  <inkml:trace contextRef="#ctx0" brushRef="#br0" timeOffset="-95190.18">18753 9687 793 0,'0'0'103'0,"0"0"-83"16,0 0 65-16,-4-75 10 15,-5 41-36-15,3 0-31 16,1-9-18-16,-1-3-7 16,3-10-3-16,-1-7 0 15,-2 1-7-15,2-1-11 0,-1 7 11 16,2 11 5-16,3 11 0 16,0 11 2-16,0 10 0 15,0 9 0-15,0 2 0 16,2 2-2-16,7 9 2 15,10 27-10-15,6 17 10 16,3 16 12-16,1 6-12 16,-7 2 1-16,-2-4-2 15,-7-5-2-15,0-6-5 16,1-8-84-16,-2-11-179 16,-3-14-175-16</inkml:trace>
  <inkml:trace contextRef="#ctx0" brushRef="#br0" timeOffset="-95021.09">18716 9419 787 0,'0'0'98'0,"0"0"-51"16,0 0 94-16,0 0-84 15,0 0-57-15,0 0-2 16,79-47-53-16,-27 42-133 15,2-1-255-15</inkml:trace>
  <inkml:trace contextRef="#ctx0" brushRef="#br0" timeOffset="-94737.4">19016 9520 500 0,'0'0'316'16,"0"0"-293"-16,0 0 88 15,-48 80 10-15,43-56-52 16,5-4-43-16,0 1-22 16,23-7-3-16,8-8-1 15,9-6 0-15,1 0-11 16,-7-5-22-16,-8-14 8 16,-13-3 25-16,-13-5 11 15,0-4 0-15,-20-3 5 16,-11-4-11-16,-6 4-5 0,-3 6-1 15,2 7-1 1,9 9-36-16,8 3-101 0,16-2-217 16</inkml:trace>
  <inkml:trace contextRef="#ctx0" brushRef="#br0" timeOffset="-94468.61">19343 9079 951 0,'0'0'89'0,"0"0"-58"16,0 0 31-16,0 0-34 15,0 0 58-15,-17 110-33 16,17-52-25-16,0 2-4 15,7 2-13-15,-1-3-10 16,-1-8-1-16,-3-2-10 16,1-9-62-16,2-7-63 15,1-16-171-15,5-13-293 16</inkml:trace>
  <inkml:trace contextRef="#ctx0" brushRef="#br0" timeOffset="-94021.2">19283 9089 837 0,'0'0'69'0,"0"0"-47"16,0 0 62-16,0 0-68 16,0 0 3-16,0 0-14 15,88-36-5-15,-54 36-26 16,-2 0-27-16,-10 5-23 15,-9 7 6-15,-9 3 32 16,-4-1 18-16,0 2 15 16,-14 1 5-16,-1-1 8 15,-2 1-1-15,4 2-6 0,3-2 2 16,7 3-1-16,3 2 4 16,0-2-6-16,13-1-3 15,8 1 3-15,6-3 16 16,1 3 5-16,-1-3-8 15,-3 4 1-15,-6 1 1 16,-2-1-3-16,-7 3-2 16,-3 1-3-16,-2 1-6 15,-4-1 7-15,0 1-7 16,-10-4-1-16,-10-3 0 16,-6-4 16-16,-7-5 1 15,-9-7-15-15,-1-3-1 16,0-3-2-16,10-19-35 0,21-7-101 15,12-6-169-15</inkml:trace>
  <inkml:trace contextRef="#ctx0" brushRef="#br0" timeOffset="-93780.59">19697 9330 531 0,'0'0'450'0,"0"0"-446"16,0 0 41-16,0 0 36 0,0 0 4 15,-23 95-42 1,23-59-4-16,0 4-15 0,4 1-7 16,8-2-14-16,-2-2-3 15,-1-2-4-15,0-3-46 16,-3-11-110-16,-4-11-395 15</inkml:trace>
  <inkml:trace contextRef="#ctx0" brushRef="#br0" timeOffset="-93089.37">19316 8863 643 0,'0'0'184'16,"0"0"-165"-16,0 0 64 15,0 0 26-15,0 0-39 16,83-16-41-16,-47 11-22 16,5-1-7-16,4 1-9 15,4 2-76-15,-7-3-164 16,-4 2-433-16</inkml:trace>
  <inkml:trace contextRef="#ctx0" brushRef="#br0" timeOffset="-92825.68">19923 9048 850 0,'0'0'130'0,"0"0"-125"16,0 0-5-1,0 0 53-15,0 0 34 0,0 116-48 16,7-62-18-16,3 3-19 16,0-2-1-16,-3-4-1 15,-1-4-15-15,-5-8-86 16,-1-8-217-16,0-14-356 16</inkml:trace>
  <inkml:trace contextRef="#ctx0" brushRef="#br0" timeOffset="-92340.09">19893 8997 863 0,'0'0'52'15,"0"0"-39"-15,0 0-12 16,0 0 31-16,0 0 21 15,118-2-35-15,-74 15-18 16,-6 0-18-16,-12 2-30 16,-12 0-66-16,-12 2 11 15,-2 2 75-15,-14 3 15 16,-13-2 13-16,-3-1 15 16,4-2 55-16,3-3-11 15,10-2-34-15,7 3-7 16,4-1-14-16,2 3-4 0,5 0 13 15,14-2 12-15,8 2-10 16,1-1-5-16,1 1 0 16,-4 0 8-16,-3 3-7 15,-7 1-6-15,-3-1 9 16,-6 2-4-16,-3 2-3 16,-3 0 3-16,0 3-6 15,0-3-4-15,-6 4 1 16,-10-3-6-16,-5-3 8 15,-5-3-3-15,-3-7 2 16,-4-7-2-16,1-5-13 16,9 0-21-16,8-17-51 15,15-11-120-15,15-9-297 16</inkml:trace>
  <inkml:trace contextRef="#ctx0" brushRef="#br0" timeOffset="-92040.28">20412 9319 791 0,'0'0'139'15,"0"0"-119"-15,0 0 91 16,-67 95 1-16,46-61-35 16,4 4-49-16,8-4-19 15,9 0-7-15,0-4 3 16,6-7-5-16,18-11-4 15,8-9-10-15,2-3-13 0,-1-12-13 16,-8-15 11-16,-7-7 26 16,-9-4 3-16,-9-4 0 15,0-2 4-15,-15 0-4 16,-15 4 0-16,-7 10-2 16,-9 9-1-16,-1 10-31 15,4 7-161-15,16 4-320 16</inkml:trace>
  <inkml:trace contextRef="#ctx0" brushRef="#br0" timeOffset="-91598.05">20716 9227 834 0,'0'0'134'0,"0"0"-106"16,0 0 80-16,0 0-2 16,0 0-33-16,0 0-40 15,59-4-3-15,-12-1-11 16,4-5-15-16,-2 3-4 15,-3 2-7-15,-8 0-22 16,-10 3-17-16,-11-2-37 16,-7 1-37-16,-10-3-85 15,0-1-120-15</inkml:trace>
  <inkml:trace contextRef="#ctx0" brushRef="#br0" timeOffset="-91385.07">20853 9011 818 0,'0'0'130'15,"0"0"-62"-15,0 0 35 16,0 0-39-16,0 0 21 16,0 0-31-16,-16 104-18 15,16-57-11-15,0 1-11 0,0 0-14 16,0 1 0-16,0-3-33 15,0-5-87 1,0-7-276-16</inkml:trace>
  <inkml:trace contextRef="#ctx0" brushRef="#br0" timeOffset="-88489.51">14358 11500 423 0,'0'0'131'0,"0"0"7"16,0 0 49-16,0 0-25 15,0 0-41-15,0 0-76 16,0-70-6-16,0 37-3 16,0-3-12-16,0-7-8 15,0-12-7-15,1-6-9 16,8-6 0-16,3-1-2 15,-3 4-6-15,-3 11 7 16,-3 13 0-16,-2 16 1 16,-1 13 0-16,2 8 1 0,0 3-1 15,2 0-3-15,5 10-8 16,4 22-5-16,13 16 16 16,3 12 2-16,6 6 1 15,-4 3-3-15,-4 0 1 16,-3-3-1-16,-8-7-2 15,-3-10-15-15,1-7-90 16,-2-13-121-16,-8-11-279 16</inkml:trace>
  <inkml:trace contextRef="#ctx0" brushRef="#br0" timeOffset="-88319.86">14436 11286 583 0,'0'0'208'0,"0"0"-73"16,0 0-1-16,0 0-46 16,0 0-66-16,0 0-8 15,90-36-11-15,-36 25-3 16,9-2-122-16,2-3-130 16,-8-1-267-16</inkml:trace>
  <inkml:trace contextRef="#ctx0" brushRef="#br0" timeOffset="-88102.42">14815 11207 931 0,'0'0'114'0,"0"0"-107"15,0 0 25-15,0 0 27 16,0 0 17-16,-9 80-58 15,9-49-11-15,0 5-5 16,9 2-2-16,1 4-21 16,4 2-70-16,3-5-181 15,-1-8-395-15</inkml:trace>
  <inkml:trace contextRef="#ctx0" brushRef="#br0" timeOffset="-87097.56">15106 11493 734 0,'0'0'194'16,"0"0"-157"-16,0 0 92 16,0 0-42-16,-7-83-47 15,6 44-15-15,1-2-16 0,-2-4-8 16,1-7 3-16,-1-2-4 15,2-8-5-15,0-2-13 16,0 0-11-16,0 5 3 16,0 6 4-16,0 8 15 15,0 12 6-15,3 13-4 16,0 12 5-16,1 8 0 16,2 5 0-16,6 29-10 15,11 17 10-15,8 16 12 16,0 4-12-16,1 6 1 15,-6-2-2-15,-5-3-2 16,-6-6-13-16,-3-4-102 16,3-16-156-16,-4-10-139 0</inkml:trace>
  <inkml:trace contextRef="#ctx0" brushRef="#br0" timeOffset="-86932.52">15088 11146 746 0,'0'0'108'15,"0"0"-84"-15,0 0 16 16,0 0-37-16,0 0 16 16,94-20-19-16,-38 17-155 0,0 3-239 15</inkml:trace>
  <inkml:trace contextRef="#ctx0" brushRef="#br0" timeOffset="-86634.1">15465 11350 832 0,'0'0'90'0,"0"0"-66"16,0 0 51-16,-41 75 5 15,41-55-38-15,0-1-39 16,9-5 1-16,18-9-4 0,6-5 0 16,5 0-17-1,-2-10-20-15,-9-8 10 0,-10-4 27 16,-11-4 10-16,-6-5 6 16,0-1-7-16,-3 1 3 15,-16 1-8 1,-4 7-4-16,-3 6-3 0,0 9-26 15,7 5-91-15,11 0-144 16,8 0-296-16</inkml:trace>
  <inkml:trace contextRef="#ctx0" brushRef="#br0" timeOffset="-83481.32">18011 11117 1006 0,'0'0'97'0,"0"0"-27"0,0 0 9 16,0 0-15-16,0 0-25 15,85 0-29-15,-32 0-10 16,1-5-14-16,-8-2-57 16,-3-1-78-16,-13-4-274 15</inkml:trace>
  <inkml:trace contextRef="#ctx0" brushRef="#br0" timeOffset="-83279.81">18193 10856 961 0,'0'0'90'0,"0"0"-17"15,0 0 0 1,0 0-11-16,-52 84-23 0,52-40-14 16,0 4-15-16,0 4-9 15,0 0-1-15,0 1-43 16,0-7-82-16,0-9-348 15</inkml:trace>
  <inkml:trace contextRef="#ctx0" brushRef="#br0" timeOffset="-74739.15">15962 10793 542 0,'0'0'190'0,"0"0"-120"0,0 0 49 16,0 0-19 0,0 0-26-16,0 0-32 15,0 24 8-15,0 6 9 16,0 6-24-16,0 9-4 0,0 2-2 16,2 7-14-16,4 1-3 15,-3 0-4-15,0-4-8 16,-1-8 0-16,-1-7-6 15,1-12-32-15,3-12-22 16,3-7-58-16,-1-5-109 16,1-17-220-16</inkml:trace>
  <inkml:trace contextRef="#ctx0" brushRef="#br0" timeOffset="-74289.16">15997 10764 885 0,'0'0'21'0,"0"0"8"0,0 0 21 16,0 0 3-16,0 0-35 15,111-43-15-15,-59 40-3 16,-2 3 0-16,-8 0-7 16,-11 6-20-16,-11 10-6 15,-17 4-8-15,-3 3 7 16,-17 4 33-16,-13-1 1 15,-5-1 3-15,0-1-1 16,7-3 3-16,7-2 9 16,6-4-4-16,8-2-5 15,7-1 1-15,0 0-5 0,6 0 5 16,14-3-1-16,4-1 1 16,0 1-3-16,2 1-1 15,-3 0-2-15,-3 2 0 16,-8 1 0-16,-5 1 1 15,-7 2 5-15,0 4 8 16,-1 5 19-16,-17 0-4 16,-8 2-4-16,-3 1-3 15,-4 0 0-15,-3-5-5 16,-1-2-2-16,-1-7-4 16,3-5-6-16,3-9-5 15,5 0-12-15,15-18-85 16,12-17-209-16</inkml:trace>
  <inkml:trace contextRef="#ctx0" brushRef="#br0" timeOffset="-74073.89">16374 11061 996 0,'0'0'135'0,"0"0"-135"15,0 0 40-15,-54 99 31 16,49-61-18-16,5 7-34 16,0-2-12-16,0 1-5 15,2-2-2-15,6-1-17 0,-1-1-60 16,3-10-111-16,0-9-306 16</inkml:trace>
  <inkml:trace contextRef="#ctx0" brushRef="#br0" timeOffset="-73818.85">16644 10778 976 0,'0'0'174'0,"0"0"-163"15,-27 87-10-15,26-38 58 16,1 4 5-16,0 5-16 16,0 1-27-16,9-3-16 15,0-2-5-15,0-8-22 16,2-9-87-16,3-16-192 16,2-15-560-16</inkml:trace>
  <inkml:trace contextRef="#ctx0" brushRef="#br0" timeOffset="-73382.47">16617 10833 856 0,'0'0'199'0,"0"0"-197"0,0 0-1 15,0 0 14-15,0 0-1 16,88 1-1-16,-40 9-13 15,-6 4-4-15,-12 0-36 16,-14 0-8-16,-16 5 23 16,0-1 10-16,-21 2 7 15,-7-1 5-15,-2 1 3 16,2-1 0-16,4-3 0 16,9-1 1-16,4 3 0 15,10-1-1-15,1 1 1 16,9 1-1-16,15-4 0 15,4 0 6-15,5-3-3 0,0 2-1 16,-5 2-1-16,-4 1 0 16,-8 4-1-16,-10 3 0 15,-6 3 23-15,0 2 35 16,-22 1-4-16,-7 1 6 16,-6-3 4-16,-1-3-18 15,2-3-9-15,1-9-20 16,6-12-17-16,6-1 0 15,14-17-49-15,7-16-119 16,11-5-402-16</inkml:trace>
  <inkml:trace contextRef="#ctx0" brushRef="#br0" timeOffset="-73088.13">17029 11207 1106 0,'0'0'103'0,"0"0"-95"16,0 0 87-16,-93 91 1 16,79-52-34-16,12 0-36 15,2-1-15-15,24-4-8 16,12-11-3-16,8-14-1 16,4-9-20-16,0-12-33 15,-11-17-20-15,-11-9 35 16,-19-4 33-16,-7-3 2 15,-7 0 3-15,-25 8-3 16,-10 9 3-16,-11 11 1 0,-7 6-4 16,2 3 1-16,6 0-173 15,14-1-612-15</inkml:trace>
  <inkml:trace contextRef="#ctx0" brushRef="#br0" timeOffset="-69237.24">18803 11554 959 0,'0'0'166'0,"0"0"-159"16,0 0 31-16,0 0 21 16,-5-111 5-16,-4 61-15 15,-2-4-25-15,-3-5-13 16,-3-9-8-16,-4-5-1 15,1-10-1-15,0-4-1 16,1 3-7-16,4 6-1 16,6 15 0-16,4 18-3 15,5 17 11-15,0 14-2 16,0 11 1-16,0 3-2 16,2 11-3-16,16 27-9 0,6 19 15 15,10 15 0-15,2 6 3 16,-1 6-3-16,1-4-2 15,-3-3-4-15,-3-5-61 16,0-9-106-16,-5-14-226 16</inkml:trace>
  <inkml:trace contextRef="#ctx0" brushRef="#br0" timeOffset="-69053.38">18628 11193 447 0,'0'0'488'0,"0"0"-472"16,0 0-15-16,0 0 41 15,0 0 5-15,118-54-27 16,-57 44-20-16,4 0-6 16,1-2-67-16,-5 1-272 15,-10-4-283-15</inkml:trace>
  <inkml:trace contextRef="#ctx0" brushRef="#br0" timeOffset="-68828.37">19114 11115 873 0,'0'0'184'0,"0"0"-175"16,0 0 3-16,-31 83 63 15,29-48-9-15,2 1-44 16,0 5-8-16,0 1-10 16,3 3 0-16,3 3-4 15,0 1-18-15,0-4-73 16,6-11-143-16,0-11-244 16</inkml:trace>
  <inkml:trace contextRef="#ctx0" brushRef="#br0" timeOffset="-68362.94">19353 11344 837 0,'0'0'42'0,"0"0"10"0,0 0 129 16,0 0-47-16,0 0-104 16,-30-76-20-16,23 34-3 15,1-2 0-15,1-3-7 16,4-8 2-16,-1-8-4 15,2-11-1-15,0-5-17 16,0 1 5-16,0 7-4 16,9 18 9-16,3 19 6 15,-6 17 2-15,-3 12-2 16,0 5 2-16,-2 9-8 16,6 27-3-16,6 19 13 15,0 14 4-15,7 9-1 16,-1 4-2-16,-1 1 0 15,-6 2-1-15,-6-3-3 0,-6-5-38 16,0-12-129-16,0-13-254 16</inkml:trace>
  <inkml:trace contextRef="#ctx0" brushRef="#br0" timeOffset="-68162.25">19262 11044 771 0,'0'0'0'16,"0"0"-15"-16,0 0 15 0,0 0 16 15,112-26-16-15,-66 19-63 16,-3-3-246-16</inkml:trace>
  <inkml:trace contextRef="#ctx0" brushRef="#br0" timeOffset="-67503.64">19684 11179 782 0,'0'0'61'15,"0"0"-51"-15,0 0 78 0,0 0 12 16,0 0-41-16,0 0-29 16,-3 0-13-16,3 0-3 15,0 0-1-15,0 0-6 16,0 0-3-16,0 0 4 15,0 0-2-15,-3 3 0 16,0 5 2-16,-4 3-5 16,-3 6 27-16,-1 4-20 15,0 5 7-15,1 2-9 16,-1 1-3-16,5 4 5 16,5 0-3-16,1-3-4 15,1-3 3-15,17-5-5 0,8-9 1 16,9-13-2-1,7 0 0-15,7-12-10 0,-2-13-11 16,-4-5 7-16,-16-4 12 16,-8-1 3-16,-13-2-1 15,-6-2 0-15,0-3-2 16,-13 1 2-16,-10 9 2 16,-5 10-1-16,-5 6 1 15,-3 8-2-15,-3 5-3 16,-1 2-47-16,5-1-87 15,6-2-200-15,13-5-408 16</inkml:trace>
  <inkml:trace contextRef="#ctx0" brushRef="#br0" timeOffset="-67129.84">19190 10394 560 0,'0'0'333'15,"0"0"-307"1,0 0 23-16,0 0 43 0,0 0-10 16,0 0-30-16,21 4-14 15,33-4 19-15,17 0-35 16,8 0-18-16,-4 0-1 16,-11-1-3-16,-16 1-1 15,-18 0-8-15,-15 0-11 16,-12 1-21-16,-3 11-35 15,-5 3 16-15,-13 0-68 16,-3 0-302-16</inkml:trace>
  <inkml:trace contextRef="#ctx0" brushRef="#br0" timeOffset="-66771.29">20246 10710 791 0,'0'0'220'15,"0"0"-214"-15,0 0 49 16,0 0 35-16,0 0-29 0,0 0-38 16,-20 46-16-16,15-2 19 15,4 11-3-15,1 4 4 16,0 5-13-16,0 1-5 16,4-3-3-16,2-3-5 15,3-6-1-15,-2-10-20 16,2-9-88-16,5-14-96 15,2-15-216-15</inkml:trace>
  <inkml:trace contextRef="#ctx0" brushRef="#br0" timeOffset="-66303.74">20173 10718 794 0,'0'0'217'0,"0"0"-213"16,0 0 4-16,0 0 46 16,0 0-35-16,93-36-17 15,-42 36 0-15,-4 0-2 16,-13 0-17-16,-11 12-15 16,-14 5-17-16,-9 4 10 15,-5 5 25-15,-22 2 6 16,-7 2 1-16,-3 0 3 0,4-3 2 15,8 2 2 1,8-5 0-16,13-2-2 0,4-2-5 16,4-2-2-16,19-1 5 15,5 1 4-15,5-4 2 16,0-1 0-16,-2 0-2 16,-4-1 10-16,-7 0-4 15,-7 4 2-15,-3 1 0 16,-3 4-5-16,-7 2 5 15,0 2-2-15,0 3 0 16,-10 0 2-16,-8 1 3 16,-10-4 7-16,-7-4 8 15,-6-7-12-15,-1-7-8 16,3-7-6-16,8-2-30 16,14-24-109-16,17-10-253 0</inkml:trace>
  <inkml:trace contextRef="#ctx0" brushRef="#br0" timeOffset="-66059.21">20590 11037 31 0,'0'0'971'0,"0"0"-969"16,0 0 10-16,0 0 116 15,0 0-27-15,-10 98-48 0,7-62-12 16,0 2-14-16,3-1-20 16,0 4-4-1,0-3-2-15,0 1-1 0,0-3-24 16,0-2-47-16,0-8-94 16,0-13-308-16</inkml:trace>
  <inkml:trace contextRef="#ctx0" brushRef="#br0" timeOffset="-65815.36">20852 10638 660 0,'0'0'428'0,"0"0"-428"15,0 0 5-15,0 0 48 16,-36 113 26-16,36-52-26 16,0 7-13-16,9-1-25 15,6 3-13-15,-5-6-2 16,-5-5 0-16,-4-5-47 16,-1-10-99-16,0-16-228 15</inkml:trace>
  <inkml:trace contextRef="#ctx0" brushRef="#br0" timeOffset="-65354.56">20813 10701 655 0,'0'0'331'0,"0"0"-327"16,0 0 10-16,0 0 6 15,0 0-7-15,0 0 16 16,109-3-29-16,-58 15-10 16,-9 2-65-16,-14 0-5 15,-13 0 53-15,-12 3 13 16,-3-1 8-16,-8 2 6 0,-13 1 11 16,-2-2 25-16,2-3-5 15,7 2-16-15,7 0-13 16,5 0-4-16,2 2 2 15,2 2-1-15,14 1 2 16,7 0 4-16,2 1-2 16,-1 0 3-16,-5 1-1 15,-1 3 2-15,-7 4 5 16,-4 1 6-16,-3 2-3 16,-4 3-4-16,0-1-7 15,-7-2 5-15,-16-5 19 0,-5-3-6 16,-6-6 0-1,0-5-14-15,-1-8-6 0,7-6-2 16,8 0-44-16,17-20-121 16,3-10-323-16</inkml:trace>
  <inkml:trace contextRef="#ctx0" brushRef="#br0" timeOffset="-65071.22">21207 11168 927 0,'0'0'77'0,"0"0"-47"0,0 0 73 15,-55 87-7 1,53-67-65-16,2-6-10 0,2 1-18 16,23-8 3-1,8-4-6-15,6-3-2 0,-2-4-30 16,-6-13-3-16,-11-4 35 15,-11-5-1-15,-9-3 2 16,-3-3 8-16,-23 0 19 16,-11 1-9-16,-6 6-7 15,-5 2-12-15,8 6-5 16,8 4-38-16,16 4-94 16,16-3-218-16</inkml:trace>
  <inkml:trace contextRef="#ctx0" brushRef="#br0" timeOffset="-64696.22">20613 10507 996 0,'0'0'29'16,"0"0"9"-16,0 0 71 16,0 0-4-16,0 0-19 15,0 0-23-15,57-20-20 16,-4 16-3-16,7-1-20 16,-10 3-8-16,-9 0 0 0,-11 2 3 15,-9-1-1-15,-8 1-4 16,-5 0 4-16,-7 0-4 15,-1 0 5-15,0 0 14 16,0 0-13-16,0 0-5 16,0 0-10-16,0 0-1 15,0-1-8-15,0 1-42 16,0 0-64-16,-13 0-77 16,-11-5-456-16</inkml:trace>
  <inkml:trace contextRef="#ctx0" brushRef="#br0" timeOffset="-49333.49">14484 10074 365 0,'0'0'240'16,"0"0"-200"-16,0 0 36 15,0 0 63-15,0 0-44 16,0 0-30-16,0 0-25 0,59-9-19 16,2 8 2-16,13 1 1 15,14-2-7-15,11 2-5 16,5 0-2-16,3 0-3 16,4 0 1-16,1 0-7 15,-4 0 3-15,2 0-3 16,0 0 0-16,-3 5 0 15,1 0-1-15,-5-2-1 16,-4-2 0-16,-5-1 0 16,-1 0 0-16,-4 0 1 0,-5 0 1 15,-3 0-1 1,-11 0 2-16,-11 0 0 16,-11 0-1-16,-12 0 0 0,-9 0-1 15,-8 0 0-15,-9 1 0 16,-2 1 1-16,-6-2 0 15,-2 2 0-15,0-2 11 16,0 0 5-16,0 0-15 16,0 1-2-16,0 4-7 15,-3 1-52-15,0-3-155 16,3-3-674-16</inkml:trace>
  <inkml:trace contextRef="#ctx0" brushRef="#br0" timeOffset="-48616.57">18497 10053 164 0,'0'0'363'0,"0"0"-305"15,0 0 103 1,0 0 7-16,0 0-71 0,0 0-3 16,-20-20-11-16,25 18-51 15,21 2-21-15,24 0 0 16,29 0 8-16,26 0-4 16,25 0-5-16,15 2-10 15,10 2 5-15,-1-3-3 16,-11-1 0-16,-9 0-2 15,-14 0-7-15,-14-4-3 16,-9-4 2-16,-6 5 2 16,-8 0 6-16,-5 0-2 15,-7 3 3-15,-11 0-2 16,-9 0 2-16,-14 0 0 0,-12 0 1 16,-10 3-2-16,-6 0 4 15,-8-2 2-15,1 1-2 16,-2-2 4-16,0 0-1 15,0 0-7-15,0 0 0 16,0 0-13-16,0 0-87 16,-12-9-250-16</inkml:trace>
  <inkml:trace contextRef="#ctx0" brushRef="#br0" timeOffset="-47402.93">15253 11937 696 0,'0'0'147'0,"0"0"-81"15,0 0-18-15,0 0-4 16,0 0 27-16,123-9 20 16,-39 6-27-16,28 0-34 15,24 0-22-15,21 0-3 16,12 0-5-1,4-2 0-15,-2 1-1 0,-14 3 1 16,-19-1 0-16,-21 2 5 16,-23 0-5-16,-18 0 0 15,-23 0 0-15,-18 0 2 16,-18 0-2-16,-11 0 0 16,-5 0 2-16,-1 0-1 0,0 0-1 15,0 0 0 1,0 0-40-16,0 0-151 15,4-10-428-15</inkml:trace>
  <inkml:trace contextRef="#ctx0" brushRef="#br0" timeOffset="-46753.34">19606 12160 574 0,'0'0'110'16,"0"0"10"-16,0 0 16 16,0 0-102-16,0 0 38 15,94-34 14-15,-15 34-33 16,23 0-22-16,23 4-13 15,17 4-7-15,0 1-4 16,-7-2-4-16,-11-4-1 0,-22-3 4 16,-17 0-4-1,-18 0-2-15,-20 0 2 0,-12 0-2 16,-13-2 2-16,-8 2 20 16,-4-1 9-16,-7 1 4 15,-3 0-3-15,0 0-6 16,0 0-19-16,0 0-7 15,0 0-11-15,0 0-89 16,-13-2-240-16</inkml:trace>
  <inkml:trace contextRef="#ctx0" brushRef="#br0" timeOffset="-44418.3">13115 13062 859 0,'0'0'124'0,"0"0"-63"15,0 0 32-15,0 0-21 16,0 0-17-16,0 0-1 15,0 0-13-15,31 5-30 16,1-5-2-16,5 1 6 16,0-1-6-16,-3 0-4 15,1 0-4-15,-5 0 1 16,-2 0-4-16,-4 0 2 16,-3 0-27-16,-2 0-53 0,-4 0-49 15,-3 2-162 1,-9 1-330-16</inkml:trace>
  <inkml:trace contextRef="#ctx0" brushRef="#br0" timeOffset="-44207.28">13069 13288 532 0,'0'0'356'0,"0"0"-307"16,0 0 18-16,0 0 45 15,0 0-20-15,0 0 4 16,125-1-21-16,-61-6-54 16,3 1-17-16,-7 0-4 15,1 1-9-15,-9-3-56 0,-13-3-137 16,-17-4-734-16</inkml:trace>
  <inkml:trace contextRef="#ctx0" brushRef="#br0" timeOffset="-41603.01">14162 13624 368 0,'0'0'218'0,"0"0"-174"15,0 0-16-15,0 0 59 16,0 0 36-16,0 0-6 15,-3 2-9-15,3-2-37 16,0 0-4-16,0 0 5 16,0-17 5-16,0-7-20 15,6-10-55-15,3-8 7 16,0-8 0-16,3-12-8 16,-2-7 0-16,3-2-1 15,1 2 0-15,-2 7 0 0,1 11 1 16,0 10-2-16,-4 9 2 15,-1 10-1-15,0 6 1 16,-4 6-1-16,1 4 0 16,-2 6 0-16,2 0-4 15,8 3 1-15,6 24-5 16,11 17 7-16,3 13 1 16,-1 14 1-16,-3 5 0 15,-13 6-2-15,-11-1-1 16,-5-8 2-16,0-3 0 15,-15-9-38-15,3-8-41 16,5-10-35-16,5-11-98 16,2-16-215-16,0-16-119 0</inkml:trace>
  <inkml:trace contextRef="#ctx0" brushRef="#br0" timeOffset="-41447.23">14257 13394 528 0,'0'0'254'16,"0"0"-213"-16,0 0 48 16,0 0-24-16,0 0-51 15,0 0 18-15,71-10-21 16,-3 5-11-16,13-2-172 16,1-3-280-16</inkml:trace>
  <inkml:trace contextRef="#ctx0" brushRef="#br0" timeOffset="-41230.53">14715 13358 911 0,'0'0'57'16,"0"0"-43"-16,0 0 88 15,-28 75-10-15,24-41-30 16,2 7-15-16,2 2-27 15,0 6-14-15,3 1-3 16,8 1-3-16,-1-5-29 0,0-4-61 16,-2-11-147-1,-3-12-353-15</inkml:trace>
  <inkml:trace contextRef="#ctx0" brushRef="#br0" timeOffset="-40852.74">14113 12752 343 0,'0'0'174'0,"0"0"-64"16,0 0 63-16,0 0-72 16,0 0-20-16,0 0-16 15,9-3-22-15,34 6 18 16,13 4-14-16,10-1-25 15,5 0-13-15,-4-2-7 16,-11 1-4-16,-14 1 1 16,-12 2-43-16,-15-1-134 0,-14-1-310 15</inkml:trace>
  <inkml:trace contextRef="#ctx0" brushRef="#br0" timeOffset="-40524.73">14933 13142 938 0,'0'0'0'0,"0"0"3"16,0 0 29-16,0 0 52 15,-19 84-7-15,19-42-41 16,0 7 2-16,0 6-26 16,0 1-6-16,0 0-3 15,0-3-3-15,0-2-6 16,2-4-55-16,1-10-131 15,4-12-236-15</inkml:trace>
  <inkml:trace contextRef="#ctx0" brushRef="#br0" timeOffset="-39988.58">14878 13108 897 0,'0'0'1'16,"0"0"28"-16,0 0 15 15,0 0-34-15,0 0 4 16,84-12 2-16,-41 12-16 16,-5 0 2-16,-6 12-2 15,-11 1-2-15,-8 8-8 0,-10 1-20 16,-3 3-7-16,0 3 30 15,-13-2 0-15,-2-1 5 16,0 0 0-16,6-4-2 16,5-2 1-16,4-2-1 15,0-1-3-15,0-3 4 16,0-3-7-16,9 1-4 16,2-3 14-16,1 0 5 15,5-2-2-15,-1 2-3 16,2 1 7-16,-1 2-3 15,-3 1-1-15,-5 2 12 16,-4-1 7-16,-4 1 11 16,-1 1-4-16,0 1 3 0,0 4-9 15,-10 2-12-15,-5-1-11 16,-1 0 3-16,-4-2-1 16,-1-2 3-16,0-4-3 15,-1-5 6-15,-2-7 1 16,0-1 0-16,0-5 7 15,1-18-12-15,10-7-4 16,13-4-96-16,2-2-252 16</inkml:trace>
  <inkml:trace contextRef="#ctx0" brushRef="#br0" timeOffset="-39758.62">15357 13428 965 0,'0'0'38'16,"0"0"0"-16,0 0 88 15,0 0-51-15,-60 94-22 16,59-62-17-16,1 4-18 16,0 5-9-16,0 1-7 15,1 1 2-15,4-4-4 16,-1-5-31-16,1-6-37 15,0-9-60-15,-3-8-132 16,1-11-350-16</inkml:trace>
  <inkml:trace contextRef="#ctx0" brushRef="#br0" timeOffset="-39420.94">14880 12867 685 0,'0'0'273'15,"0"0"-265"-15,0 0 17 0,0 0 83 16,94 0-32-16,-44 0-10 15,5 0-28-15,0 0-23 16,-7 0-13-16,-6 0 2 16,-15 0-3-16,-9 2-2 15,-11 3 0-15,-3-1-2 16,-4-1-6-16,0 2 5 16,0 2-5-16,-7 1-13 15,1 1-103-15,3-6-259 16</inkml:trace>
  <inkml:trace contextRef="#ctx0" brushRef="#br0" timeOffset="-38650.48">16164 12732 564 0,'0'0'103'0,"0"0"-44"0,0 0 58 15,0 0-35-15,-85 11-12 16,53 23 31-16,1 19-22 15,3 13-23-15,2 13-18 16,7 9-1-16,6 6 7 16,1 3-13-16,9 4 6 15,3-3-5-15,0 0-22 16,6-1-6-16,21-12-4 16,16-8-2-16,18-13-42 15,17-17-59-15,8-17-160 16,-2-17-710-16</inkml:trace>
  <inkml:trace contextRef="#ctx0" brushRef="#br0" timeOffset="-32397.17">16513 12888 357 0,'0'0'96'0,"0"0"-87"0,0 0 71 15,0 0 49-15,0 0-3 16,0 0-11-16,0 0-29 16,0-16-28-16,0 16-18 15,0 0-2-15,0 0-3 16,0 0 0-16,0 0-12 16,0 0-10-16,0 0 1 15,0 0-1-15,0 0-6 16,0 0-1-16,0 0-5 15,0 0 4-15,0 0-5 16,0 0 2-16,0 6-1 16,0 9-1-16,0 12 11 15,0 6 3-15,0 7 2 16,0 7-3-16,0 5 3 0,0 3-1 16,0-3-3-16,0-2-2 15,0-4-1-15,0-7-5 16,1-4-1-16,1-7-1 15,-1-4 0-15,-1-7 1 16,0-5-2-16,0-4-1 16,0-7 1-16,0-1 0 15,0 0 0-15,0 0 1 16,0 0 4-16,0 0-2 16,0 0-1-16,0 0-3 0,0 0-16 15,0-4-30-15,0-9-65 16,-4-1-59-16,-1-3-260 15</inkml:trace>
  <inkml:trace contextRef="#ctx0" brushRef="#br0" timeOffset="-30702.27">16516 13225 285 0,'0'0'138'16,"0"0"-87"-16,0 0 30 15,0 0 55-15,0 0-3 16,0 0-23-16,4 2-29 15,-2-2-44-15,1-2-12 16,0-5 16-16,0-1-10 16,0-3 4-16,-3-4-9 15,0-7 2-15,0-6-13 16,0-7 2-16,0-7-10 16,0-8-5-16,0 1 0 0,0 2-2 15,7 11 0 1,2 8-2-16,-1 9 2 0,0 5-1 15,0 4 3-15,-3 2-1 16,2 2-1-16,-1-1 1 16,1 1 0-16,-1 4-1 15,-3-1-1-15,3 3 0 16,3 0-3-16,5 8-2 16,3 13 3-16,0 8 3 15,1 5-3-15,-5 7 5 16,-1 2-2-16,-4 6 1 15,-4 4 1-15,-2-2 2 16,-2-1-4-16,0-5 0 16,0-4 0-16,-8-5-2 15,5-5-24-15,3-7-80 0,0-5-98 16,0-8-230-16</inkml:trace>
  <inkml:trace contextRef="#ctx0" brushRef="#br0" timeOffset="-30520.29">16478 13162 229 0,'0'0'257'15,"0"0"-177"-15,0 0 82 16,0 0-46-16,0 0-35 16,0 0-35-16,35-49-25 15,5 49-7-15,8 0-7 0,-2 0-7 16,3 0-2-16,-1 0-110 15,-6 0-295-15</inkml:trace>
  <inkml:trace contextRef="#ctx0" brushRef="#br0" timeOffset="-29518.32">16972 13274 456 0,'0'0'153'16,"0"0"-91"-16,0 0 104 16,0 0-66-16,0 0-40 15,0 0-11-15,-16 23-30 16,-2 4-6-16,-4 4 23 16,7 6-11-16,4 1-1 15,10-4-13-15,1-2-5 16,15-6-5-16,14-7 0 15,10-6-1-15,7-11 0 16,-2-2-1-16,-4 0 0 16,-10-14-2-16,-12-8 3 15,-11-5 13-15,-7-4-11 0,0-1 3 16,-19 1 1-16,-13-1-2 16,-5 4 0-16,-5 6-3 15,-2 7-1-15,2 3-2 16,6 2-42-16,11 1-120 15,13-7-284-15</inkml:trace>
  <inkml:trace contextRef="#ctx0" brushRef="#br0" timeOffset="-29088.42">16537 12481 531 0,'0'0'110'0,"0"0"45"0,0 0 5 16,0 0-72-16,0 0-18 16,0 0-15-1,26-35-28-15,19 32-19 0,10 1 0 16,10 2 3-16,0 0-7 16,4 0-4-16,-4 0 1 15,-15 0-1-15,-12 3 0 16,-19 0-1-16,-13-2-1 15,-6-1-4-15,0 0 6 16,0 2 5-16,-3 1-3 16,-17 2 1-16,-7 5-3 15,-1 3-42-15,10-3-134 16,15-1-353-16</inkml:trace>
  <inkml:trace contextRef="#ctx0" brushRef="#br0" timeOffset="-28669.27">17494 12646 650 0,'0'0'129'16,"0"0"-38"-16,0 0 44 15,0 0-43-15,0 0-34 16,0 0-24-16,-25 28-18 15,16 14 26-15,3 10-23 16,3 10 0-16,2 6-3 16,1 3-9-16,0 3 2 15,0-7-7-15,-2-6-2 16,-1-7 0-16,1-11-3 16,2-7-47-16,0-14-107 15,3-10-243-15,11-12-309 16</inkml:trace>
  <inkml:trace contextRef="#ctx0" brushRef="#br0" timeOffset="-28185.12">17393 12677 877 0,'0'0'13'16,"0"0"49"-16,0 0 33 15,0 0-83-15,0 0 2 0,0 0-4 16,130-23-5 0,-72 37-5-16,-6 1-2 0,-12 3-3 15,-13 0-10-15,-15 4 3 16,-12-1-4-16,0 3 14 16,-25-1 2-16,-12 1 1 15,-2-2 3-15,1 1-3 16,9-4 0-16,8 2-2 15,9 0 0-15,12-1-1 16,0 1 2-16,9-4 0 16,18 0-1-16,4-2 1 15,3-1-2-15,-1 0 2 16,-5-1 0-16,-4 1 2 16,-9 1-2-16,-5 4 1 15,-5 3 3-15,-5 3 6 0,0 6 4 16,0-2 0-16,-9 3-5 15,-4-2-4-15,-1-1-4 16,-2-2 2-16,-2-6-3 16,-4-5 3-16,-1-7-2 15,0-7 4-15,3-2-5 16,8-12-27-16,12-15-86 16,10-8-334-16</inkml:trace>
  <inkml:trace contextRef="#ctx0" brushRef="#br0" timeOffset="-27881.32">17893 13196 767 0,'0'0'107'16,"0"0"-10"-16,-57 72 32 16,41-45-42-16,5 0-54 15,11 1-17-15,0-1-8 16,4-4-6-16,16-7-2 15,10-9-1-15,8-7-4 16,1 0-15-16,-1-10-29 16,-10-14 31-16,-7-1 18 15,-14-5 3-15,-7-2 4 16,0 1 2-16,-19 0 17 16,-11 9 2-16,-10 6-16 15,-4 7-1-15,1 5-11 16,11 4 1-16,13 0-4 0,12 0-7 15,7 0-71-15,12-4-219 16,15-5-342-16</inkml:trace>
  <inkml:trace contextRef="#ctx0" brushRef="#br0" timeOffset="-27541.94">17466 12417 567 0,'0'0'140'0,"0"0"-8"16,0 0-5-16,0 0-64 15,0 0-23-15,0 0 34 16,87-12-1-16,-9 13-24 15,12 7-29-15,2 0-15 16,-4-1 1-16,-11 2-5 16,-15-3 1-16,-11 1-2 15,-14 0 0-15,-13-1 0 16,-13-3-1-16,-7-2-2 16,-4 1-13-16,0 3-13 15,-4 1-56-15,-11 2-61 0,-5 1-386 16</inkml:trace>
  <inkml:trace contextRef="#ctx0" brushRef="#br0" timeOffset="-27264.34">18621 13084 746 0,'0'0'220'0,"0"0"-181"0,0 0 108 15,0 0-84-15,0 0-24 16,86-12 3-16,-23 12-5 16,10 0-23-16,-2 0-12 15,-5 0-2-15,-8 0 0 16,-7 0-27-16,-12 0-61 15,-11 0-144-15,-13 0-305 16</inkml:trace>
  <inkml:trace contextRef="#ctx0" brushRef="#br0" timeOffset="-27048.49">18888 12777 764 0,'0'0'151'15,"0"0"-74"-15,0 0 29 16,0 0-41-16,0 0 16 16,-56 102-22-16,53-51-2 15,3 5-32-15,0 4-17 16,0-2-6-16,5-3-2 16,7 1-6-16,0-3-48 15,1-9-178-15,-4-7-617 16</inkml:trace>
  <inkml:trace contextRef="#ctx0" brushRef="#br0" timeOffset="-26185.22">19672 13532 585 0,'0'0'72'15,"0"0"-16"-15,0 0 113 16,0 0-42-16,0 0 26 0,0 0-32 15,16-24-35-15,-7-9-70 16,0-9-8-16,3-2 1 16,-1-11-6-16,4-6-3 15,4-11 0-15,5-8-1 16,3-7-8-16,-2 7-3 16,-5 9 4-16,-4 13 4 15,-6 16 4-15,-4 17 3 16,-3 10-2-16,-3 13-1 15,2 2-2-15,5 12-9 0,2 27-8 16,10 21 18 0,4 18 1-16,1 9 0 0,-5 2 3 15,-7-2-3-15,-9-9-3 16,-1-8-18-16,-2-11-108 16,3-12-115-16,-2-17-229 15</inkml:trace>
  <inkml:trace contextRef="#ctx0" brushRef="#br0" timeOffset="-26035.56">19799 13204 553 0,'0'0'125'16,"0"0"-54"-16,0 0 48 16,0 0-43-16,0 0-46 15,0 0-28-15,43-57-4 0,17 57-102 16,10 0-280-16</inkml:trace>
  <inkml:trace contextRef="#ctx0" brushRef="#br0" timeOffset="-25751.54">20212 13343 785 0,'0'0'49'16,"0"0"44"-16,-77 92 23 15,60-65-33-15,11 0-43 16,6-7-30-16,7-3-7 0,28-6-3 16,10-7 3-16,8-4-6 15,-1-4 3-15,-10-15-7 16,-13-8 7-16,-15-5 4 16,-14-5-1-16,0-6-2 15,-17-3 2-15,-15 4-3 16,-4 6 0-16,-1 10-1 15,9 9 0-15,9 7-54 16,15 1-134-16,4 3-301 16</inkml:trace>
  <inkml:trace contextRef="#ctx0" brushRef="#br0" timeOffset="-25427.88">20664 12786 583 0,'0'0'96'0,"0"0"77"16,0 0-43-16,0 0-58 15,0 0-49-15,0 0 45 0,-25 124 0 16,25-51-26-16,0 2-9 16,0 1-12-16,10-3-17 15,2-7-1-15,0-9-3 16,3-6 0-16,-3-9-28 16,-2-9-102-16,2-13-186 15,-4-13-222-15</inkml:trace>
  <inkml:trace contextRef="#ctx0" brushRef="#br0" timeOffset="-24968.18">20607 12828 869 0,'0'0'49'0,"0"0"17"0,0 0 13 16,0 0-70-16,0 0-3 15,93-10 4-15,-29 25-9 16,0 2-1-16,-13 7-9 16,-17-4-29-16,-19 4-2 15,-15 2 12-15,-3-2 6 16,-27 1 22-16,-10 1 1 16,-5-2 1-16,2-4-1 15,6-1 0-15,10-3 1 16,13-2-2-16,10-1-2 15,4-1-3-15,22-2-5 16,13 2 6-16,5-2 4 16,-3 2 10-16,-6 3 1 0,-5-1 2 15,-8 5 1-15,-4 1-2 16,-3 2 2-16,-8 4-11 16,-3 5 8-16,0 1-1 15,-1 2-2-15,-15 2-6 16,-4-4 2-16,-6-3-4 15,-3-5 2-15,-3-7 2 16,-1-7-1-16,1-8-1 16,2-2-2-16,6-12-11 15,19-17-111-15,5-10-331 16</inkml:trace>
  <inkml:trace contextRef="#ctx0" brushRef="#br0" timeOffset="-24660.23">21100 13343 224 0,'0'0'562'0,"0"0"-502"15,0 0 35-15,-65 85-15 16,55-61-41-16,8 1-13 16,2-2-4-16,11-3-14 15,16-6-6-15,7-6-2 16,5-6 0-16,-2-2-18 15,-3-7-15-15,-11-13 29 16,-11-7 4-16,-12-4 5 0,0-6 10 16,-14-1 7-16,-15 1 2 15,-9 4-13-15,-1 10 11 16,2 7-22-16,9 9 0 16,11 5-7-16,16 2-52 15,1-2-202-15,16-1-389 16</inkml:trace>
  <inkml:trace contextRef="#ctx0" brushRef="#br0" timeOffset="-24400.49">21137 12654 852 0,'0'0'105'16,"0"0"-81"-16,0 0 45 16,0 0 50-16,132 87-24 15,-66-37-29-15,1 11-28 16,-7 12-22-16,-13 8-4 16,-14 5-10-16,-19 3-2 15,-14-2 0-15,-18 0-6 16,-36-2-27-16,-28-3-129 15,-24 0-266-15</inkml:trace>
  <inkml:trace contextRef="#ctx0" brushRef="#br0" timeOffset="-21430.56">13364 15117 942 0,'0'0'150'0,"0"0"-137"0,0 0 21 16,0 0 15-16,0 0-3 15,0 0 10-15,21 0-7 16,24 0-6-16,29 0-2 16,13-9-17-16,10-8-22 15,0 1-2-15,-8-2 0 16,-10 2-8-16,-16 0-43 16,-17 0-78-16,-20 0-161 15,-25-2-420-15</inkml:trace>
  <inkml:trace contextRef="#ctx0" brushRef="#br0" timeOffset="-21197.11">13689 14861 962 0,'0'0'46'0,"0"0"-8"15,0 0 32-15,0 0-31 16,0 0 32-16,0 0 15 15,-7 104-38-15,5-64-20 16,2 6-13-16,-3 3-4 16,-1 2-11-16,3-1-3 15,1 1-2-15,1-5-85 16,24-12-145-16,8-12-495 16</inkml:trace>
  <inkml:trace contextRef="#ctx0" brushRef="#br0" timeOffset="-20033.63">14520 15374 388 0,'0'0'233'16,"0"0"-201"-16,0 0 80 15,0 0 3-15,0 0-17 16,0 0 17-16,0 0-37 16,0 0-32-16,0 0-4 15,0 0-7-15,0 0-1 16,0-8 8-16,0-8 7 15,0-11-47-15,0-8 1 0,0-8 0 16,6-10-1 0,0-10-2-16,0-5-4 0,6-2 3 15,1 2-6-15,-1 9 2 16,3 12 2-16,-3 17 3 16,-1 11-1-16,-3 9-2 15,-2 6 0-15,-3 4-1 16,2 0 2-16,8 10-8 15,4 23 2-15,8 13 6 16,2 12 1-16,-2 7 2 16,-8 1 0-16,-7 2 1 15,-5-2 0-15,-5-2-2 16,0-6 0-16,-2-9-1 16,-4-8-8-16,5-10-82 15,1-8-68-15,0-14-169 0,1-6-155 16</inkml:trace>
  <inkml:trace contextRef="#ctx0" brushRef="#br0" timeOffset="-19861.12">14559 15143 497 0,'0'0'476'15,"0"0"-458"-15,0 0 58 16,0 0-9-16,0 0-31 15,0 0 4-15,25-31-31 16,21 20-9-16,17 1-38 0,7 2-131 16,-3-2-304-16</inkml:trace>
  <inkml:trace contextRef="#ctx0" brushRef="#br0" timeOffset="-19568.04">14933 15159 948 0,'0'0'44'16,"0"0"-28"-16,0 0 31 0,0 0-22 15,0 0 76-15,0 0-46 16,-17 99-36-16,15-61-14 16,1 0-3-16,-6 0 1 15,0 2-3-15,-6-4-2 16,2-3-78-16,10-10-164 16,1-8-345-16</inkml:trace>
  <inkml:trace contextRef="#ctx0" brushRef="#br0" timeOffset="-19292.44">15214 14807 1024 0,'0'0'8'0,"0"0"1"16,0 0 2-16,-41 95 41 16,37-45 21-16,2 3-10 15,2 5-23-15,0 3-29 16,0-3-9-16,0 0 0 0,0-7-4 16,0-6-2-1,0-10-86-15,0-14-162 0,8-13-347 16</inkml:trace>
  <inkml:trace contextRef="#ctx0" brushRef="#br0" timeOffset="-18802.09">15134 14843 809 0,'0'0'159'0,"0"0"-155"15,0 0 18-15,0 0 5 16,0 0 15-16,0 0-23 0,107-26-14 16,-48 26-5-16,-5 10-7 15,-9 9-23-15,-15 1-8 16,-14 2 14-16,-15 6 5 16,-1-3-3-16,-14 3 17 15,-15-2 4-15,0-3 1 16,-1-1 0-16,5-4-1 15,9 0 3-15,7-1-6 16,9-1 4-16,0 0-4 16,3 0 0-16,16-2-1 15,3-4-2-15,0-2 5 16,0-1 2-16,-2 0-1 16,-2 0 2-16,-6 3-1 15,-1 2 4-15,-6 5-4 0,-4 4 0 16,-1 4 17-16,-1 1 6 15,-15 2 6-15,-6-2 1 16,-4-2-5-16,-3-3 8 16,-2-5-1-16,-2-6-5 15,2-4-15-15,2-6-9 16,6 0-3-16,12-23-21 16,11-11-151-16,2-9-362 15</inkml:trace>
  <inkml:trace contextRef="#ctx0" brushRef="#br0" timeOffset="-18580.58">15614 15170 703 0,'0'0'364'0,"0"0"-360"15,0 0-4-15,0 0 92 16,-16 82-14-16,15-46-40 15,1 8 6-15,0 2-28 16,0 3-9-16,1 2-6 16,2 1 2-16,-3 1-3 15,0-6-2-15,0-4-23 16,0-9-91-16,0-12-201 16</inkml:trace>
  <inkml:trace contextRef="#ctx0" brushRef="#br0" timeOffset="-18250.89">16199 14667 953 0,'0'0'99'16,"0"0"-85"-16,0 0 116 0,0 0-60 16,-107-12-32-16,73 44 0 15,-2 21-6-15,3 16-11 16,8 14-4-16,7 7 15 16,5-1-14-16,3-1-9 15,3-3-8-15,7-4 1 16,0-9-2-16,14-8-7 15,26-14-60-15,20-18-157 16,18-18-612-16</inkml:trace>
  <inkml:trace contextRef="#ctx0" brushRef="#br0" timeOffset="-17168.06">16701 15383 642 0,'0'0'90'0,"0"0"-35"0,0 0 61 16,0 0 7-16,0 0-7 15,0 0-34-15,0-53-82 16,9 23 12-16,3-7 11 16,-2-7-10-16,6-7-7 15,0-9-6-15,3-8-2 16,5-10-4-16,0-1 0 16,3 3 0-16,1 9 4 15,0 20 2-15,-6 19 0 16,-6 14-3-16,-8 14 1 15,-2 0-2-15,3 23-9 0,8 20 12 16,6 17-2 0,2 15 5-16,-2 6-2 0,-2 6 0 15,-6-6-2-15,-6-2 2 16,-8-7-1-16,-1-6-4 16,0-15-89-16,0-12-145 15,0-18-172-15</inkml:trace>
  <inkml:trace contextRef="#ctx0" brushRef="#br0" timeOffset="-16997.34">16975 15157 700 0,'0'0'155'0,"0"0"-113"16,0 0 124-1,0 0-89-15,0 0-27 0,0 0-12 16,18-31-37-16,24 26-2 15,19-4-19-15,17 1-66 16,4-3-202-16,-2-3-203 16</inkml:trace>
  <inkml:trace contextRef="#ctx0" brushRef="#br0" timeOffset="-16772.03">17442 15042 988 0,'0'0'24'0,"0"0"15"15,0 0 29-15,0 0-14 0,-80 98 5 16,77-61-24-16,3 6-17 16,0 3-9-16,10 0-5 15,6-3-2-15,1 0-4 16,1-3-4-16,-2-3-88 15,-1-10-224-15</inkml:trace>
  <inkml:trace contextRef="#ctx0" brushRef="#br0" timeOffset="-15922.57">17390 15124 222 0,'0'0'320'15,"0"0"-293"-15,0 0 106 16,0 0-17-16,0 0-61 16,0 0-19-16,-21 26 22 15,18 0 5-15,2 7-14 16,-1 2-14-16,1 3 11 15,-4 2-19-15,0-1 2 16,2 0 1-16,-1-1-11 0,4-6-11 16,0-2-3-16,10-12-4 15,13-7-1-15,7-7 2 16,8-4 2-16,4 0-1 16,-1-15 2-16,-4-8-5 15,-6-5 0-15,-8-6-1 16,-7-7 0-16,-10-6-2 15,-6 1-1-15,0 2 2 16,-17 9 0-16,-5 9 2 16,-5 11 0-16,-1 8-3 15,-3 5 2-15,-2 2-3 16,5 0 2-16,4 0 0 16,12 0-38-16,6 2-95 15,6 2-252-15</inkml:trace>
  <inkml:trace contextRef="#ctx0" brushRef="#br0" timeOffset="-14927.19">17854 15282 601 0,'0'0'57'0,"0"0"-57"15,0 0 51-15,0 0 99 16,0 0-7-16,0 0-46 16,6-13-70-16,1 3-17 15,1 1 20-15,-4 0 3 0,-1 1 0 16,0-2-9-16,-1-1-8 15,-1-4-3-15,1-3-5 16,-1-3-3-16,1-4-1 16,-1-5-4-16,3-3 0 15,1-3 0-15,-1 0 0 16,0-4 2-16,2-6 2 16,-3-2-4-16,4-1 1 15,-3 0-1-15,4 3-3 16,-1 2 2-16,3 2 2 15,0 4 2-15,0 10-3 16,-1 8 0-16,-3 12-1 0,-3 5-2 16,-3 3 3-16,0 0-8 15,3 6-1-15,3 14-2 16,3 4 11-16,7 4 1 16,5-1 0-16,3 1 0 15,5 0 0-15,0 4-1 16,-2-1 0-16,-9 3 0 15,-11 3 0-15,-7-3-13 16,-13 0 10-16,-20-5 3 16,-2-6 0-16,0-4 2 15,2-6-2-15,7-4 1 16,7-4-1-16,8 0 0 16,8-3 0-16,3 4-2 15,0 0 2-15,0-1-5 0,19 0 3 16,9-1 2-16,4-1 0 15,2 0-4-15,-3 5-1 16,-7-2 2-16,-6 5 1 16,-3-2-2-16,-9 4-3 15,0 0 2-15,-3 5 3 16,-3 1-4-16,0 2 1 16,-11 4 4-16,-9 2-1 15,-7-1 1-15,-4 3 2 16,-4-6 2-16,-4-3-3 15,-1-2 0-15,-2-5 12 0,5-7 6 16,3-3 5-16,7-3-3 16,6 0 3-16,6-20 3 15,2-6-11-15,5-10-15 16,8-4-7-16,2-3-48 16,31 6-83-16,14 6-380 15</inkml:trace>
  <inkml:trace contextRef="#ctx0" brushRef="#br0" timeOffset="-14583.6">18345 15269 880 0,'0'0'184'0,"0"0"-179"15,0 0 14-15,0 0 75 16,0 0-24-16,-71 76-39 16,70-58-20-16,1 2-10 15,1-5-1-15,20-4 0 16,6-5-1-16,4-6-3 16,2 0-7-16,-3-10-12 15,-9-12 23-15,-8-2 6 16,-7-5-6-16,-6-3 5 15,-1-1-4-15,-20 5 5 16,-7 7 10-16,-8 6-15 0,-3 6-1 16,2 1-5-16,5 3-66 15,13-4-133-15,16 0-380 16</inkml:trace>
  <inkml:trace contextRef="#ctx0" brushRef="#br0" timeOffset="-13968.07">18803 15048 30 0,'0'0'865'0,"0"0"-820"15,0 0 32-15,0 0 21 0,0 0-26 16,0 0-1-16,-11 0-14 15,29 0-32-15,19 0-2 16,20 0-22-16,13 0-1 16,9 0-7-16,-4-4-81 15,-8 0-120-15,-12-5-316 16</inkml:trace>
  <inkml:trace contextRef="#ctx0" brushRef="#br0" timeOffset="-13757.94">18956 14750 784 0,'0'0'201'0,"0"0"-182"15,0 0 19-15,0 0 3 16,-52 72 38-16,52-28-21 16,0 8-13-16,18 3-18 15,7 4-19-15,4 0-6 16,0 3-2-16,0-5-12 15,0-1-92-15,1-9-218 16,-3-11-536-16</inkml:trace>
  <inkml:trace contextRef="#ctx0" brushRef="#br0" timeOffset="-13368.21">19518 15386 956 0,'0'0'59'0,"0"0"-45"16,-37-107 73-16,27 61-38 15,4 0 14-15,6-3-12 16,0-6-31-16,6-6-17 15,15-5-3-15,1-6-5 0,3 0 5 16,-4 7 0-16,3 13 0 16,-2 15 0-16,-6 19 0 15,-5 10-2-15,-6 8-5 16,-4 5 1-16,1 28-4 16,1 20 10-16,3 21 1 15,-2 12 2-15,0 6-3 16,-4-5 0-16,0-5-2 15,0-6-1-15,0-10-85 16,0-11-137-16,13-16-330 16</inkml:trace>
  <inkml:trace contextRef="#ctx0" brushRef="#br0" timeOffset="-13188.27">19454 15079 222 0,'0'0'815'0,"0"0"-791"16,0 0 83-16,0 0-19 16,0 0-51-16,0 0-19 15,30-25-17-15,31 25-2 16,13 0-25-16,6 8-107 16,-8 3-189-16,-14 0-267 15</inkml:trace>
  <inkml:trace contextRef="#ctx0" brushRef="#br0" timeOffset="-12900.54">19893 15279 861 0,'0'0'77'0,"0"0"-49"16,-94 68 98-16,61-46-19 16,5 1-34-16,13-3-41 15,12-2-23-15,3-3-8 16,10-5-1-16,26-7 0 15,12-3-4-15,7 0-32 16,-6-17-8-16,-10-9 24 16,-14-3 20-16,-10-7 0 15,-12-3 2-15,-3 0-1 16,-9 5-1-16,-18 6 1 16,-4 8 1-16,-2 5-2 15,2 3 0-15,7 6-60 0,14 0-92 16,10-2-224-16</inkml:trace>
  <inkml:trace contextRef="#ctx0" brushRef="#br0" timeOffset="-12546.89">19562 14461 485 0,'0'0'261'0,"0"0"-223"16,0 0 34-16,0 0-21 15,0 0 21-15,0 0 64 16,50 14-27-16,2-4-50 15,11-2-39-15,4-1-12 16,-2-2-3-16,-9-1-5 16,-10-1 0-16,-14 1 0 15,-13-1-1-15,-10-2 1 16,-9-1-13-16,0 3-11 16,-3 0 6-16,-12 0-38 0,-4 2-112 15,4-5-294-15</inkml:trace>
  <inkml:trace contextRef="#ctx0" brushRef="#br0" timeOffset="-12168.3">20464 14682 188 0,'0'0'743'15,"0"0"-725"-15,0 0 5 16,0 0 9-16,0 0-7 16,0 0 86-16,-53 123-50 15,51-58-24-15,2 4-8 16,0 0-23-16,9-6-5 0,6-2 2 16,3-10-3-16,-2-5-41 15,6-13-148-15,1-16-313 16</inkml:trace>
  <inkml:trace contextRef="#ctx0" brushRef="#br0" timeOffset="-11683.75">20486 14650 312 0,'0'0'633'16,"0"0"-609"-16,0 0 68 15,0 0-20-15,0 0-45 0,0 0-2 16,35-32 1-16,11 37-24 16,3 10-2-16,-3 5 0 15,-11 4-7-15,-16 1-22 16,-13 1 1-16,-6 2 10 16,-13 2 9-16,-20-2 7 15,-7 0-4-15,-5-3 6 16,5-3-2-16,11-4 3 15,13-1-5-15,7 1-2 16,9 0-1-16,0-1-15 16,10-1 6-16,13 1 0 15,5-3 12-15,2-1 4 0,-2-1 5 16,-2-3-1 0,-6 1-3-16,-6 1 3 15,-5 3-2-15,-6 5 1 0,-3 4 0 16,0 0 1-16,-14 4 2 15,-6-4-3-15,-3-3-2 16,-4-5 2-16,0-5-1 16,1-5 2-16,-1-5 5 15,2 0-8-15,5-8 0 16,8-14-1-16,12-7-60 16,5-5-259-16</inkml:trace>
  <inkml:trace contextRef="#ctx0" brushRef="#br0" timeOffset="-11396.42">20901 15184 751 0,'0'0'37'16,"0"0"92"-16,0 0-55 15,-32 81 2-15,25-61-25 16,4 0-25-16,3-3-16 15,0-5-6-15,18-1-2 16,6-7-2-16,3-4-3 16,0 0-37-16,-3-13 13 15,-5-10 24-15,-11-7 3 16,-8-5 0-16,0-4 2 16,-27 0 5-16,-11 6-2 15,-6 5 2-15,-1 10-7 16,7 7-3-16,12 7-5 0,14-1-117 15,12 3-296-15</inkml:trace>
  <inkml:trace contextRef="#ctx0" brushRef="#br0" timeOffset="-11109.43">20419 14553 759 0,'0'0'193'0,"0"0"-164"16,0 0 65-16,0 0-31 16,0 0-7-16,0 0 14 15,136-14-29-15,-66 14-17 16,-1 0-21-16,-13 2-3 15,-15 2-1-15,-15 2 0 16,-10 0-9-16,-6 2-38 16,-4 0-89-16,1-2-193 15</inkml:trace>
  <inkml:trace contextRef="#ctx0" brushRef="#br0" timeOffset="-10849.08">21167 14472 989 0,'0'0'67'0,"0"0"-10"16,0 0-17-16,82 64 17 15,-49-8 15-15,-5 16-6 16,-7 14-13-16,-9 8-30 15,-12 7-13-15,0 2-6 16,-23-3-4-16,-19-3-7 16,-19-5-51-16,-19-10-120 0,-16-17-402 15</inkml:trace>
  <inkml:trace contextRef="#ctx0" brushRef="#br0" timeOffset="-9512.43">13197 16568 645 0,'0'0'287'16,"0"0"-254"-16,0 0 31 15,0 0-6-15,0 0-6 16,0 0 10-16,-6 0-6 0,9 0-34 16,18 0-7-1,12 0 10-15,15 0-12 0,8 0-13 16,10 0-1-16,4-7-85 15,0-3-219-15,-12-4-392 16</inkml:trace>
  <inkml:trace contextRef="#ctx0" brushRef="#br0" timeOffset="-9306.15">13308 16858 672 0,'0'0'465'0,"0"0"-462"0,0 0 2 16,0 0 8-16,0 0 52 15,0 0 6-15,110-6-9 16,-12-9-62-16,19-3 0 16,5-7-139-16,-13-1-408 15</inkml:trace>
  <inkml:trace contextRef="#ctx0" brushRef="#br0" timeOffset="-5497.14">17098 13856 369 0,'0'0'80'0,"0"0"-77"16,0 0-2-16,0 0-1 15,114-17-12-15,-54 15-36 16,10-1-73-16,8 2-135 16</inkml:trace>
  <inkml:trace contextRef="#ctx0" brushRef="#br0" timeOffset="-5350.54">17796 13851 293 0,'0'0'15'0,"0"0"-15"16,0 0-79-16,0 0 7 16,97-4 28-16,-50 4 21 15,5 0-64-15</inkml:trace>
  <inkml:trace contextRef="#ctx0" brushRef="#br0" timeOffset="-5186.09">18385 13846 382 0,'0'0'2'15,"0"0"27"-15,0 0-28 16,94 0-1-16,-52 0-12 16,10-4-65-16,1 1-176 15</inkml:trace>
  <inkml:trace contextRef="#ctx0" brushRef="#br0" timeOffset="-5034.24">18858 13842 348 0,'0'0'27'0,"0"0"-27"16,0 0 20-16,0 0-11 0,0 0-9 15,91 0-8-15,-54 0-119 16</inkml:trace>
  <inkml:trace contextRef="#ctx0" brushRef="#br0" timeOffset="-4876.25">19385 13866 203 0,'0'0'137'16,"0"0"-132"-16,0 0-1 15,110 0-4-15,-63 0-32 16,0-3-80-16,-1 1-89 0</inkml:trace>
  <inkml:trace contextRef="#ctx0" brushRef="#br0" timeOffset="-4704.97">19957 13851 263 0,'0'0'88'15,"0"0"-58"-15,0 0 29 16,0 0-17-16,0 0-12 16,0 0-2-16,110-12-24 15,-65 9-4-15,6-3-63 16,6-2-131-16,-1 1-93 0</inkml:trace>
  <inkml:trace contextRef="#ctx0" brushRef="#br0" timeOffset="-4459.16">20745 13750 49 0,'0'0'37'0,"0"0"32"16,0 0-5-16,88-6-9 15,-68 2-15-15,4-1 7 16,1 3-8-16,-2-2 1 15,2-1 9-15,-5 2-11 0,-5 0 9 16,-5 1 7 0,-6 2 3-16,-4 0-22 0,0 0-34 15,0 0-1-15,-3 0-202 16,-19 0-313-16</inkml:trace>
  <inkml:trace contextRef="#ctx0" brushRef="#br0" timeOffset="-3819.94">17109 15896 587 0,'0'0'202'15,"0"0"-183"-15,0 0 27 16,0 0 6-16,0 0-27 16,0 0-20-16,44-12-1 15,2 11 16-15,21-1-20 16,22 0-106-16,15-2-156 16,6-5-57-16</inkml:trace>
  <inkml:trace contextRef="#ctx0" brushRef="#br0" timeOffset="-3656.03">18287 15802 548 0,'0'0'180'0,"0"0"-169"16,0 0 28-16,0 0-39 15,0 0 14-15,0 0-32 16,129-14 1-16,-53 10-265 15</inkml:trace>
  <inkml:trace contextRef="#ctx0" brushRef="#br0" timeOffset="-3476.22">19408 15807 471 0,'0'0'250'0,"0"0"-250"16,0 0-83-16,97-2-17 16,-46 1 14-16,10 1-35 15,9 0-47-15</inkml:trace>
  <inkml:trace contextRef="#ctx0" brushRef="#br0" timeOffset="-3166.49">20855 15805 105 0,'0'0'83'16,"0"0"-33"-16,0 0 38 15,0 0-13-15,0 0 10 16,0 0 22-16,63-12 3 16,-56 12-28-16,0-2-19 15,-4 2-3-15,-1-1-3 16,-2 1 7-16,0-2-1 0,0 2-25 16,0-2-37-16,0-1-1 15,0-5-114-15,-12-4-696 16</inkml:trace>
  <inkml:trace contextRef="#ctx0" brushRef="#br0" timeOffset="6367.17">19026 17377 808 0,'0'0'68'0,"0"0"-58"0,0 0 36 16,0 0 36-16,0 0 8 15,0 0-13-15,0 0-24 16,0 0-20-16,6 0 3 16,-6 0 15-16,0 0 2 15,0-3 7-15,2-16-3 16,-1-8-16-16,4-14-38 15,1-11-3-15,2-17-5 16,5-13 0-16,1-5-2 16,1 1-12-16,3 8 0 0,-1 11 17 15,0 13-2 1,-3 10 4-16,-2 10-1 0,-3 10 1 16,-3 5 0-16,0 7 3 15,-2 3-2-15,1 5-1 16,-2 4 0-16,0 0-1 15,7 0-10-15,9 17-3 16,10 12 14-16,10 13 9 16,-3 8-7-16,-7 8-1 15,-6 5 2-15,-13 9 14 16,-4 1-3-16,-6 5-4 16,0-3-7-16,0-8-3 15,-9-8-1-15,5-6-3 16,2-10-15-16,2-5-44 0,0-13-72 15,11-8-62-15,2-15-352 16</inkml:trace>
  <inkml:trace contextRef="#ctx0" brushRef="#br0" timeOffset="6587.73">18993 16997 855 0,'0'0'69'16,"0"0"-55"-16,0 0 75 15,0 0-41-15,0 0 15 0,0 0-12 16,96-56-25-16,-50 56-16 16,3 0-7-16,0 0-3 15,1 5-45-15,0-4-211 16,-3-1-429-16</inkml:trace>
  <inkml:trace contextRef="#ctx0" brushRef="#br0" timeOffset="7699.86">19697 17291 663 0,'0'0'274'15,"0"0"-265"-15,0 0 56 0,0 0 28 16,0 0-23-16,0 0-11 15,-22-9-24-15,11 20-29 16,-8 10 1-16,0 9 7 16,-1 0 16-16,7 2-12 15,9-2-4-15,4-2 2 16,0-4-11-16,19-6-1 16,14-5-2-16,14-9 3 15,13-4-5-15,4-1 0 16,-3-19-13-16,-13-6 2 15,-16-5-1-15,-19-3 6 16,-13-3-2-16,-3-1 3 16,-26 6 5-16,-12 6-2 0,-7 11 3 15,-6 7-2 1,-4 7 1-16,3 1 0 0,12 0-2 16,16 0-35-16,22 4-101 15,5-4-329-15</inkml:trace>
  <inkml:trace contextRef="#ctx0" brushRef="#br0" timeOffset="8404.97">20604 16656 484 0,'0'0'259'0,"0"0"-247"16,0 0 86-16,-89-8 15 15,57 13-36-15,-5 15 2 16,-4 13-32-16,0 4-21 16,4 9-8-16,5 6 18 15,9 2-14-15,6 5-1 16,10 1-2-16,7-1-3 16,3-4-1-16,25-9 4 15,13-8-13-15,12-11 3 16,11-8-3-16,12-9 1 0,4-9-4 15,1-1-3-15,-5-6 0 16,-13-16-6-16,-14-7 6 16,-13-10 0-16,-12-16-1 15,-9-11-8-15,-12-6 3 16,-3-3 6-16,-8 7-3 16,-16 8 3-16,-4 7 1 15,-3 12 0-15,-4 11 0 16,-3 6-1-16,-2 10-3 15,1 7 1-15,-4 6 0 16,2 1-11-16,2 3-22 16,3 16-48-16,7 8-84 15,5 2-162-15,11-2-401 16</inkml:trace>
  <inkml:trace contextRef="#ctx0" brushRef="#br0" timeOffset="8994.92">20524 16984 676 0,'0'0'244'0,"0"0"-229"16,0 0 134-16,0 0-72 16,0 0-9-16,0 0-4 15,0-14-39-15,0 14-25 16,0 0-4-16,0 3-7 15,0 8 4-15,0 2 7 16,0-4 0-16,1-4-1 0,5-2-7 16,0-3-6-1,2 0 0-15,1-5 14 0,-2-12 13 16,-1-2-13-16,-5 2-4 16,-1 2 4-16,0 3 1 15,0 7-1-15,-5 1 2 16,-4 4 4-16,-4 0-6 15,-1 0-1-15,0 13-3 16,4 0 2-16,4 2 0 16,5-3 0-16,1-1 1 15,0-5-2-15,0-6 0 16,1 0-2-16,4 0-4 16,0 0 9-16,3-3 9 15,-5-11-2-15,1 2-7 16,-4-3 0-16,0-1-7 0,0 1-1 15,0 0-52-15,0 1-153 16,0-3-407-16</inkml:trace>
  <inkml:trace contextRef="#ctx0" brushRef="#br0" timeOffset="9354.16">21203 16632 628 0,'0'0'86'0,"0"0"-26"15,0 0 104-15,0 0-54 16,0 0-19-16,0 0-24 15,-16 5-39-15,4 23-22 16,-2 6 39-16,3 10 6 16,5 4-12-16,4 3-7 15,2 7-16-15,0 5-6 16,13 2-6-16,2 0-4 16,2-6 0-16,-1-7 0 15,-3-8-4-15,-6-10-24 16,-1-9-36-16,3-8-63 0,0-10-137 15,3-7-342-15</inkml:trace>
  <inkml:trace contextRef="#ctx0" brushRef="#br0" timeOffset="9900.1">21222 16607 578 0,'0'0'249'0,"0"0"-241"16,0 0 97-1,0 0-32-15,0 0-29 0,0 0-26 16,28-9 5-16,20 23-6 16,4 5-12-16,-4-1-5 15,-12 3 4-15,-13-4-4 16,-12 2-8-16,-9 2 1 15,-2 1 4-15,-2 3 3 16,-19 0 0-16,-6-2 0 16,-4-1 0-16,1 0-1 15,5-2-5-15,7-3 0 16,9-3-4-16,6 0 4 16,3-1 4-16,0 1-3 15,6 1 3-15,10-1 0 16,2 3 1-16,4-2 0 0,-1 2 1 15,-1 0 0-15,-2 2 1 16,-3 0 1 0,-4 2-1-16,-3 0 1 0,-4 2 2 15,-2 2-1-15,-2 2-1 16,0 0 8-16,-2-1 3 16,-10 0-3-16,-4-5-4 15,-2-1 5-15,-4-1-3 16,-4-5 13-16,0-1-3 15,-3-10-2-15,-2-3-9 16,1 0 1-16,3-14-8 16,8-13-2-16,13-7-101 0,6-3-275 15</inkml:trace>
  <inkml:trace contextRef="#ctx0" brushRef="#br0" timeOffset="10250.29">21820 17210 687 0,'0'0'352'0,"0"0"-346"16,0 0 58-16,0 0 47 16,-113 34-27-16,72-13-10 0,7 1-23 15,7 2-33-15,11 1-17 16,11 2 3-16,5-3-3 15,9-5-1-15,21-2-1 16,13-10 0-16,10-7-2 16,-1 0-12-16,-3-11-15 15,-9-11 19-15,-7-8 7 16,-11-6 4-16,-11-8 0 16,-11-2-8-16,0 6 5 15,-21 5 3-15,-15 11 0 16,-7 8 0-16,-8 13-5 15,-8 3-51-15,-1 0-149 16,4 0-401-16</inkml:trace>
  <inkml:trace contextRef="#ctx0" brushRef="#br0" timeOffset="10787.21">18807 16634 872 0,'0'0'10'0,"-23"78"15"16,7-24 62-16,-5 8 23 15,-3 10-8-15,2 15-41 16,4 3-23-16,8 7-17 15,8 6-11-15,2-3-8 16,24-1-2-16,28 0-2 16,23-7-1-16,23-7-47 15,23-13-79-15,25-9-143 16,21-14-158-16</inkml:trace>
  <inkml:trace contextRef="#ctx0" brushRef="#br0" timeOffset="11350.9">22151 16556 572 0,'0'0'204'0,"0"0"-196"0,0 0 94 16,0 0-32-16,0 0-24 15,0 0-11-15,-18 34 18 16,20 13 43-16,12 12-44 16,5 7-5-16,3 9-6 15,0 12-7-15,-2 8-6 16,-6 4-4-16,-6 2-7 16,-8-1-11-16,-15-6-6 15,-33-9 0-15,-28 2-1 16,-39-7-33-16,-32-16-128 15,-34-13-494-15</inkml:trace>
  <inkml:trace contextRef="#ctx0" brushRef="#br0" timeOffset="12287.17">14185 16487 851 0,'0'0'48'0,"0"0"30"0,0 0 39 15,0 0-30 1,0 0-24-16,0 0-31 0,-96 69-2 16,74-22 17-16,-1 8-1 15,-1 11-6-15,2 9 9 16,0 15-9-16,5 15-8 15,6 7-11-15,6 9-16 16,5 2-3-16,21-3-2 16,31-3-2-16,27-6-18 15,40-14-73-15,37-17-125 16,21-24-442-16</inkml:trace>
  <inkml:trace contextRef="#ctx0" brushRef="#br0" timeOffset="13084.96">18349 16638 100 0,'0'0'307'16,"0"0"-264"-16,0 0 26 15,0 0 24-15,0 0 28 0,0 0-9 16,-10 23 10-16,10 6-47 16,0 7-5-16,6 6-10 15,11 5 3-15,7 4-15 16,0 3 0-16,3 9-14 15,0 4-8-15,-5 8-1 16,-4 1-3-16,-9 0-4 16,-9 5-5-16,0-1-1 15,-15 1-9-15,-7 1-1 16,-8-6-2-16,-12-1 0 16,-9-7-4-16,-18-5-53 0,-14-10-59 15,-6-15-51-15,-2-14-389 16</inkml:trace>
  <inkml:trace contextRef="#ctx0" brushRef="#br0" timeOffset="14401.89">14455 17430 383 0,'0'0'121'16,"0"0"-87"-16,0 0 68 16,0 0 47-16,0 0 19 15,0 0-17-15,-2 3-43 16,2-9-31-16,0-10-15 16,5-11-43-16,5-5-13 15,2-4 0-15,0-8-4 0,7-7-4 16,5-11-2-16,3-4 1 15,1-4-16-15,-1 5 4 16,-4 12 0-16,-6 12 4 16,-5 14 10-16,-3 13 0 15,-6 9 1-15,-1 5 0 16,-1 0 0-16,4 14-2 16,4 20-18-16,8 24 20 15,3 15 7-15,4 6-3 16,-5 2 4-16,-5 0 5 15,-6-9-9-15,-5-5-2 16,-3-7-2-16,0-8 0 16,0-12-18-16,0-10-58 0,-3-14-111 15,-4-16-224-15</inkml:trace>
  <inkml:trace contextRef="#ctx0" brushRef="#br0" timeOffset="14560.32">14598 17248 889 0,'0'0'31'0,"0"0"-30"15,0 0-2-15,0 0 7 0,0 0 5 16,80-10-11 0,-23 4-13-16,7 1-331 0</inkml:trace>
  <inkml:trace contextRef="#ctx0" brushRef="#br0" timeOffset="14784.15">14974 17244 921 0,'0'0'40'0,"0"0"-12"15,0 0 4-15,0 0 21 16,0 0 38-16,-53 89-47 15,46-48-17-15,6 4-11 16,1 0-13-16,0 1 1 16,0-2-4-16,4-3-20 15,12-7-120-15,5-12-259 0</inkml:trace>
  <inkml:trace contextRef="#ctx0" brushRef="#br0" timeOffset="17326.42">15308 16956 609 0,'0'0'11'16,"0"0"24"-16,0 0 109 15,0 0-61-15,0 0 0 16,0 0-7-16,-9-15-43 16,9 15-21-16,0 0-8 0,0 0 3 15,0 0-1 1,0 0 5-16,0 0-5 0,0 0 1 15,0 0 2-15,0 0 7 16,0 0-3-16,0 0-5 16,0 0-2-16,0 0 0 15,0 0-6-15,0 0 1 16,0 0-1-16,0 0-1 16,0 0-1-16,0 0 2 15,0 0 0-15,0 0 0 16,0 0 1-16,0 0-1 15,0 0 4-15,0 0-4 16,0 0-1-16,0 0 1 16,0 0 1-16,0 0-1 15,0 0 0-15,0 0 0 0,0 0 1 16,0 0-1-16,0 0 0 16,0 0 0-16,0 0 1 15,0 0 0-15,0 0 0 16,0 0 3-16,0 0-2 15,0 0 3-15,0 0 0 16,0 0-5-16,0 0 0 16,0 0-4-16,0 5-1 15,-2 3 4-15,1 5 2 16,1-3-1-16,-2 0 2 16,2 7-1-16,0 1-1 15,-3 10 2-15,-1 9 2 0,-3 5 12 16,0 3 12-1,0 2-2-15,1-3-1 0,-1-1-10 16,2-2-1-16,4-3-8 16,-1-2-3-16,2-7-1 15,0-3-2-15,0-6 0 16,0-6 3-16,0 0-3 16,-1-8-8-16,1 1-72 15,0-7-125-15,0-5-252 16</inkml:trace>
  <inkml:trace contextRef="#ctx0" brushRef="#br0" timeOffset="17875.11">15227 16948 585 0,'0'0'147'15,"0"0"-142"-15,0 0 50 16,0 0-10-16,0 0-11 16,0 0 41-16,111-31-29 15,-67 31-33-15,0 0-7 16,-7 10-5-16,-7 2-1 16,-9 2-1-16,-9 1-6 0,-7 7-5 15,-5 2 6-15,-1 4 6 16,-22 4 5-16,-5 0-5 15,-3 2 0-15,1-5-1 16,2-3 1-16,4-4-1 16,10-1 2-16,6-1-2 15,8-5 1-15,0-1 0 16,10 1 2-16,8-3 0 16,4 1-1-16,0 1 1 15,-1-2 0-15,-6 2 3 16,-2-1-4-16,-3 1 1 15,-7-2-2-15,-2 5-1 16,-1 0 1-16,0 2 6 16,0 1-1-16,-9 1-2 15,-3 1 4-15,-1-3 4 0,-5-2 10 16,-4 0 7-16,-4-2 5 16,-1-6-2-16,-1-2-9 15,1-6-11-15,3-1-3 16,4-3-3-16,6-17-5 15,11-8-30-15,3-9-147 16,21-3-264-16</inkml:trace>
  <inkml:trace contextRef="#ctx0" brushRef="#br0" timeOffset="18338.89">15730 17414 763 0,'0'0'57'0,"0"0"80"15,0 0-19-15,0 0-59 16,0 0-40-16,0 0-7 16,0 52 32-16,-6-18 0 15,-2 5-23-15,-2-5-8 16,0 2-6-16,-4 0-5 16,1-4-2-16,2-1-1 15,7-4-45-15,4-10-175 16,3-10-425-16</inkml:trace>
  <inkml:trace contextRef="#ctx0" brushRef="#br0" timeOffset="18717.84">15948 17186 488 0,'0'0'335'0,"0"0"-328"15,0 0 5-15,0 0 36 16,0 0 42-16,0 0 1 16,0 1-50-16,25 3-7 15,11 0 9-15,10-1-11 16,2-3-17-16,6 0-15 0,1 0-4 16,0 0-17-1,0 0-98-15,-9-5-214 0,-10-4-308 16</inkml:trace>
  <inkml:trace contextRef="#ctx0" brushRef="#br0" timeOffset="18926.52">16176 17012 205 0,'0'0'826'0,"0"0"-816"16,0 0-5-16,0 0 0 15,0 0 60-15,-41 101-1 16,41-58-20-16,0 0-35 16,0 2-3-16,8 1-5 0,6 0-2 15,3-2-19-15,1-1-113 16,2-7-238-16,-3-7-319 16</inkml:trace>
  <inkml:trace contextRef="#ctx0" brushRef="#br0" timeOffset="19351.11">16459 17529 329 0,'0'0'456'16,"0"0"-432"-16,0 0 119 16,0 0-59-16,0-87-5 15,0 53 3-15,0-4-47 16,5-7-16-16,5-7-15 16,2-9-3-16,4-9-1 15,2-2 0-15,3 6-3 16,-2 13-3-16,0 18 4 15,-3 16 0-15,-9 10-2 16,-2 7-1-16,-2 2 4 16,0 11-2-16,7 21-10 0,1 20 13 15,2 12 4-15,-3 11-2 16,-2 0 0-16,-5-5-2 16,-3-4 0-16,2-6 0 15,-1-9-5-15,7-7-57 16,2-11-168-16,0-18-244 15</inkml:trace>
  <inkml:trace contextRef="#ctx0" brushRef="#br0" timeOffset="19520.26">16486 17263 321 0,'0'0'649'0,"0"0"-634"16,0 0 66-16,0 0-15 15,0 0-45-15,0 0-20 16,77-9 26-16,-5 9-27 16,7 0-126-16,-9 0-395 15</inkml:trace>
  <inkml:trace contextRef="#ctx0" brushRef="#br0" timeOffset="19749.51">16938 17269 837 0,'0'0'237'0,"0"0"-225"15,0 0 39 1,0 0-40-16,0 0-1 0,0 0 71 16,-28 84-33-16,25-40-30 15,-2 1-8-15,4 1-7 16,-1-5-3-16,2 0-2 15,0-7-1-15,8-4-67 16,11-13-172-16,1-11-336 16</inkml:trace>
  <inkml:trace contextRef="#ctx0" brushRef="#br0" timeOffset="19997.36">16505 16679 864 0,'0'0'63'15,"0"0"-48"-15,0 0 15 16,100-2-1-16,-52 2-11 15,4 3-8-15,11 7-10 16,10-4-69-16,0-6-581 16</inkml:trace>
  <inkml:trace contextRef="#ctx0" brushRef="#br0" timeOffset="20357.96">17335 16941 827 0,'0'0'120'0,"0"0"-120"16,0 0 0-16,0 0 80 15,-6 118 51-15,6-65-49 16,0 6-31-16,0-3-36 16,1-1-3-16,2-6-4 15,-1-3-7-15,2 0-2 16,2-11-16-16,6-10-107 15,5-10-238-15,2-15-363 16</inkml:trace>
  <inkml:trace contextRef="#ctx0" brushRef="#br0" timeOffset="20818.24">17351 16954 746 0,'0'0'216'15,"0"0"-213"-15,0 0 38 16,0 0 19-16,0 0-28 16,0 0-1-16,69-18-21 15,-20 30-5-15,3 7-5 16,-6 1-25-16,-13 4-29 16,-15-1-3-16,-15 2 20 0,-3 0-6 15,-16-3 36-15,-16 1 1 16,-4-4 6-16,1-4 1 15,6 0-1-15,9-2 0 16,10 1 0-16,10 2 0 16,0 1-1-16,5-1-2 15,13 0 3-15,6 2 6 16,0-1 10-16,-2-1-6 16,-5 3 5-16,-3-2-2 15,-3 3 3-15,-5 0 3 16,-1 6-13-16,-4-2-3 15,-1 2-2-15,0-1 0 16,-9 0 1-16,-12-4-1 16,-3-4-1-16,-7-5 0 15,-2-4 5-15,-1-8-2 0,3 0-3 16,8-11-17-16,11-10-117 16,12-8-269-16</inkml:trace>
  <inkml:trace contextRef="#ctx0" brushRef="#br0" timeOffset="21123.75">17830 17336 572 0,'0'0'274'0,"0"0"-259"16,0 0 90-16,0 0-10 15,0 0-20-15,0 0-24 16,-1 0-45-16,1 0-6 16,0 2-1-16,0 7 1 15,0 1 11-15,0-1 14 16,0 8 4-16,0 0 10 16,0 6-5-16,0 5 2 15,-3 2-17-15,-2-1-11 16,-1 2-5-16,1 1-3 15,1-1-1-15,4-1-36 16,0-9-127-16,0-5-294 16</inkml:trace>
  <inkml:trace contextRef="#ctx0" brushRef="#br0" timeOffset="21459.93">17286 16654 320 0,'0'0'654'15,"0"0"-638"-15,0 0-5 16,0 0 42-16,0 0 54 16,107 9-28-16,-40-6-62 15,13 1-17-15,7-4-50 16,-5 0-500-16</inkml:trace>
  <inkml:trace contextRef="#ctx0" brushRef="#br0" timeOffset="22873.11">12733 18391 963 0,'0'0'292'16,"0"0"-282"-16,0 0 2 16,0 0 32-16,0 0 14 0,0 0-3 15,64-10-21-15,-10 1-33 16,16 1-1-16,6 2-37 15,6 2-76-15,-1 4-120 16,-10-2-403-16</inkml:trace>
  <inkml:trace contextRef="#ctx0" brushRef="#br0" timeOffset="23049.66">12932 18595 1210 0,'0'0'27'0,"0"0"-27"0,0 0-11 16,0 0-5-1,0 0 16-15,108-6 3 0,-14-1-3 16,11 1-188-16,1-1-308 16</inkml:trace>
  <inkml:trace contextRef="#ctx0" brushRef="#br0" timeOffset="24101.09">14384 18702 512 0,'0'0'280'0,"0"0"-234"15,0 0 77-15,0 0-13 16,0 0-25-16,0 0-6 15,-6 0-18-15,6-4-9 16,0-13-14-16,0-12-33 16,0 0 0-16,3-14 7 15,3-6-12-15,2-9 0 16,8-12-1-16,2-10-4 16,8-5-6-16,0 3-5 15,1 12 2-15,-2 16 3 0,-5 17-4 16,-2 16 12-16,-8 9 1 15,-1 10-9-15,-1 2 4 16,1 17 5-16,4 24 0 16,2 22 0-16,1 25 4 15,-5 9 5-15,-5 9 6 16,-3-5-4-16,-3-12 1 16,4-11-10-16,8-17 0 15,3-11-1-15,6-18-68 16,3-16-114-16,-5-13-325 15</inkml:trace>
  <inkml:trace contextRef="#ctx0" brushRef="#br0" timeOffset="24258.08">14584 18434 1005 0,'0'0'65'0,"0"0"-61"16,0 0 0-16,0 0-4 15,0 0-17-15,0 0 7 16,70-11-17-16,-9 5-214 16,2 2-298-16</inkml:trace>
  <inkml:trace contextRef="#ctx0" brushRef="#br0" timeOffset="24737.17">14960 18548 702 0,'0'0'288'0,"0"0"-288"16,0 0 31-16,0 0 62 15,0 0 6-15,-80 47-40 16,77-40-39-16,1 4-19 16,2 5 2-16,0 3-3 15,3-1 5-15,12-1-5 16,0-6 1-16,1-3-1 15,-1-3 4-15,0-4-1 16,-4-1 1-16,-2 0-1 0,-1 0 1 16,-3 0 4-16,-2-3-3 15,0-1 3-15,1-6-1 16,-1 0-4-16,2 3 3 16,-2 0-2-16,-1 3-4 15,0 3 5-15,-2 1-4 16,0 0-2-16,0 0-1 15,0 0 2-15,0 0 1 16,0 0-1-16,0 0 4 16,0 0-4-16,0 0 4 15,0 0-1-15,0 0 2 16,0 0 0-16,0 0-3 0,0 0-2 16,0 0 0-1,0 0 0-15,0 0 0 0,0 0-3 16,0 0-1-1,0 0-41-15,0 0-119 0,0 0-353 16</inkml:trace>
  <inkml:trace contextRef="#ctx0" brushRef="#br0" timeOffset="24851.17">14960 18548 779 0</inkml:trace>
  <inkml:trace contextRef="#ctx0" brushRef="#br0" timeOffset="25227.19">14960 18548 779 0,'-41'-5'254'0,"41"5"-248"0,0 0 66 0,0 0-19 0,0 0-36 15,0 0 5 1,-17 83 52-16,15-44-40 0,2-3-6 16,0 1 4-16,0-5-7 15,0-3-7-15,0-4-17 16,0-6 3-16,0-9-2 15,2-5-1-15,-2-5-1 16,0 0 1-16,1 0 2 16,1-11 11-16,-2-13-14 15,0-12-2-15,0-3-1 16,-2-7-8-16,-8-1 3 16,-2 4 2-16,3 8-1 0,5 14 7 15,1 10 0-15,1 9 2 16,2 2 5-16,0 0-5 15,0 0 0-15,0 0-2 16,0 9 0-16,0 16-6 16,-2 10 6-16,2 5 10 15,0 6 0-15,0-3-5 16,0 1 1-16,2-2-6 16,7-6 0-16,2-2-1 15,5-11-42-15,6-8-102 16,4-10-178-16,1-5-417 15</inkml:trace>
  <inkml:trace contextRef="#ctx0" brushRef="#br0" timeOffset="25757.71">15794 18285 747 0,'0'0'151'0,"0"0"-141"0,0 0 84 16,0 0-37-16,0 0 16 15,0 0 5-15,-118-58-49 16,69 66-17-16,-8 17-2 16,1 6 11-16,9 13-5 15,9 2-4-15,12 7 0 16,14 3-1-16,11-1 4 16,1-3 4-16,20-4 4 15,16-6-7-15,14-8-10 16,15-14 2-16,10-8-5 15,5-12-2-15,-3 0-1 16,-10-9-11-16,-15-14-21 16,-16-11 15-16,-13-8 11 0,-9-11-2 15,-14-13-4 1,0-10 9-16,-14-9 0 0,-8 5-6 16,0 11 6-16,-2 26-6 15,2 21 9-15,-4 15 0 16,-1 7-5-16,-2 1 0 15,1 20-29-15,0 9-76 16,3 4-112-16,7 5-283 16</inkml:trace>
  <inkml:trace contextRef="#ctx0" brushRef="#br0" timeOffset="26033.75">15640 18572 1155 0,'0'0'17'15,"0"0"-5"-15,0 0 47 16,0 0-39-16,0 0-1 16,0 0-14-16,-12 7-3 15,18 0-1-15,2-4 1 16,-4-2 0-16,-1-1-1 15,-3 0 4-15,0 0 8 16,0-4 4-16,0-13-17 0,0-4-1 16,0 4-10-16,-7 0-42 15,2 2-74-15,5 3-218 16</inkml:trace>
  <inkml:trace contextRef="#ctx0" brushRef="#br0" timeOffset="26361.48">16319 18216 813 0,'0'0'103'15,"0"0"-84"-15,0 0 133 16,0 0-62-16,0 0-36 16,0 0-47-16,-26 78 16 15,26-14 30-15,0 0-9 16,0 1-4-16,0-4-19 16,0-3-7-16,0-2-13 15,0-8 3-15,0-7-4 16,0-5-15-16,5-13-86 15,7-6-90-15,6-17-335 16</inkml:trace>
  <inkml:trace contextRef="#ctx0" brushRef="#br0" timeOffset="26818.72">16298 18169 846 0,'0'0'220'0,"0"0"-215"15,0 0 89-15,0 0-28 16,0 0-14-16,0 0-10 16,54-40-35-16,-5 40-7 15,5 12 1-15,-5 6-4 16,-12 5-1-16,-15 1-11 16,-12 1-10-16,-10 4-3 0,0 2 16 15,-23 1 3-15,-10-3-7 16,-6-4 0-16,4-1 5 15,3-5 9-15,13 1 1 16,10 0-1-16,9-3-1 16,0-2-2-16,6 2 1 15,16 0 3-15,3 2-2 16,1-2 3-16,-2 3 1 16,-3 0 2-16,-3 1-3 15,-3 2 0-15,-6 3 0 16,-3 3 3-16,-5 4-1 15,-1 1 2-15,0-5-1 16,0 1 7-16,-9-6-1 0,-6-5-4 16,-6-3 3-1,1-5-3-15,-4-8-1 0,-3-3 0 16,-3-1-4-16,1-21-21 16,9-11-139-16,12-6-361 15</inkml:trace>
  <inkml:trace contextRef="#ctx0" brushRef="#br0" timeOffset="27098.8">16836 18666 809 0,'0'0'146'0,"0"0"-74"0,0 0 85 16,0 0-101-16,0 0-31 15,0 0-22-15,0 25 2 16,11 11 19-16,-2 5 5 16,0-2-1-16,-5 3-5 15,-4 3-4-15,0-6-3 16,0-3-16-16,-16-3 2 16,-1-12-5-16,-3-9 0 15,-1-5-44-15,0-1-74 16,-2-6-146-16,3-13-347 15</inkml:trace>
  <inkml:trace contextRef="#ctx0" brushRef="#br0" timeOffset="27367.7">17063 17994 862 0,'0'0'176'0,"0"0"-142"16,0 0-34-16,69 72 34 15,-36-18 20-15,4 16 3 16,2 14-14-16,0 14-34 16,-5 0-5-16,-9-1-1 0,-12-7-3 15,-13-6 3 1,-7-17-3-16,-33-9-6 15,-23-11-52-15,-28-16-100 0,-25-13-214 16</inkml:trace>
  <inkml:trace contextRef="#ctx0" brushRef="#br0" timeOffset="27953.37">14116 17902 832 0,'0'0'150'16,"0"0"-148"-16,0 0 23 15,-80 123 33-15,57-53 12 16,2 20-8-16,10 14-21 16,6 10-10-16,5 0-13 15,7-5-8-15,27-11-8 0,17-8-2 16,28-10-2-16,34-16-61 16,35-19-128-16,22-20-306 15</inkml:trace>
  <inkml:trace contextRef="#ctx0" brushRef="#br0" timeOffset="28562.92">17800 18509 807 0,'0'0'199'0,"0"0"-191"15,0 0 25-15,0 0 2 16,0 0-15-16,0 0 35 16,-9 47-28-16,9-38-17 15,0 2-6-15,0-8 2 0,0-2-2 16,0-1-3-16,0 0 5 15,0 0 9-15,-1 0 33 16,-7-15 0-16,-2-5-45 16,-2 4-3-16,-2 1-1 15,0 3 1-15,1 4-2 16,0 1-6-16,7-2-39 16,6 4-88-16,0-4-168 15</inkml:trace>
  <inkml:trace contextRef="#ctx0" brushRef="#br0" timeOffset="28919.71">18385 18034 630 0,'0'0'217'0,"0"0"-200"16,0 0 89-16,0 0-15 16,-103 20 8-16,57 16-13 0,-5 16-48 15,3 22-23-15,8 15 2 16,9 8 7-16,5 7 1 15,8-2 4-15,8-2-9 16,9-9-13-16,1-3-4 16,16-17-3-16,23-23-1 15,22-20-65-15,18-20-105 16,15-2-247-16</inkml:trace>
  <inkml:trace contextRef="#ctx0" brushRef="#br0" timeOffset="29319.73">18558 18780 558 0,'0'0'9'15,"0"0"-1"-15,0 0 89 16,0 0 27-16,0 0-1 15,0 0-34-15,-12 39-20 16,15-48-10-16,5-20 13 16,2-11-23-16,-3-14-32 15,-2-14-13-15,2-12-2 16,6-18-2-16,4-8-6 16,5 1-18-16,4 15-2 15,-1 21 3-15,-5 25 23 0,-4 21 1 16,-7 10 10-16,-5 9-1 15,0 4-6-15,0 10-4 16,3 25-11-16,4 23 11 16,5 21 9-16,-4 21-2 15,0 12-7-15,0-1 2 16,-6-8-5-16,1-13 3 16,4-14-34-16,2-21-204 15,-1-18-416-15</inkml:trace>
  <inkml:trace contextRef="#ctx0" brushRef="#br0" timeOffset="29478.87">18680 18542 1082 0,'0'0'29'0,"0"0"-16"0,0 0 3 15,0 0-16-15,85-41-34 16,-18 37-102-16,9-3-167 15,-2 4-364-15</inkml:trace>
  <inkml:trace contextRef="#ctx0" brushRef="#br0" timeOffset="29735.28">19050 18562 962 0,'0'0'82'0,"0"0"-76"16,0 0 77-16,-95 103 4 0,81-70-37 15,10 0-29-15,4-6-12 16,3-4-8-16,19-6-1 16,5-7-6-16,1-8 6 15,2-2-9-15,-4-5 2 16,-7-19 2-16,-10-6 5 16,-9-11-5-16,0-7-2 15,-6-5-2-15,-16 3-31 16,2 7-58-16,2 10-89 15,12 11-215-15</inkml:trace>
  <inkml:trace contextRef="#ctx0" brushRef="#br0" timeOffset="29966.62">19393 18504 1259 0,'0'0'56'0,"0"0"-31"15,0 0 75-15,0 0-52 16,0 0 1-16,0 0 2 0,-52-48-35 16,52 48-16-1,0 0-51-15,6 0-73 0,15 4-101 16,6 3-251-16</inkml:trace>
  <inkml:trace contextRef="#ctx0" brushRef="#br0" timeOffset="30587.3">20045 18020 718 0,'0'0'49'15,"0"0"31"-15,0 0 2 16,-94-6-48-16,51 26 31 0,-3 16-8 15,4 9-26-15,3 17-14 16,9 10 1-16,8 4 0 16,7 1 3-16,14-6-3 15,1-7 10-15,13-9-12 16,23-12-8-16,16-13-1 16,15-14-5-16,12-9-1 15,6-7-1-15,2 0 7 16,-6-11-12-16,-10-20 5 15,-13-13 0-15,-15-16 0 16,-17-15 0-16,-13-11-3 16,-13-10-3-16,-9 8 6 15,-25 14 1-15,-11 21-1 0,-7 18-2 16,-3 17 1-16,1 11 0 16,3 7-14-16,9 0-46 15,12 17-39-15,11 7-55 16,10 3-227-16</inkml:trace>
  <inkml:trace contextRef="#ctx0" brushRef="#br0" timeOffset="31552.72">20015 18338 499 0,'0'0'68'0,"0"0"58"15,0 0 2-15,0 0-23 16,0 0-22-16,0 0-29 16,-6 0-27-16,6 3-20 15,6 0-5-15,10 5 25 16,5-6-10-16,-1 2 5 16,-2-1-17-16,-8-3-4 15,-4 0-1-15,-6 0 3 16,0 0-2-16,0 0 5 15,0 0-2-15,0 0-2 0,0 0-1 16,0 0 3-16,0 0-3 16,-3 0 3-16,-7 0-4 15,-10-3 0-15,-2 3-6 16,-4 0 6-16,4 0-2 16,6 3 2-16,7 2 0 15,3 1 2-15,4 3-2 16,2-2 1-16,0 0 0 15,5 1 3-15,14-1-2 16,8-5 2-16,6 1 4 16,3-3-8-16,-2 0-3 15,-6 0-22-15,-7-5-11 16,-10-7 15-16,-8-1 20 0,-3 0-4 16,0-5 1-1,-3 5 4-15,-14 5 6 0,-4 7 2 16,0 1-4-16,-1 0 12 15,6 0 3-15,2 10-3 16,5 3-11-16,5 4 2 16,2 2-7-16,2-3-2 15,0-3 1-15,17 0-26 16,14-6-131-16,15-3-316 16</inkml:trace>
  <inkml:trace contextRef="#ctx0" brushRef="#br0" timeOffset="31824.37">20874 17965 789 0,'0'0'61'0,"0"0"-16"16,0 0 44-16,0 0-48 15,0 0-25-15,-16 75 97 16,16-25-51-16,0 11-26 16,0 7-20-16,1 10-1 15,6-6-9-15,0-5-4 16,-3-6-2-16,1-13-2 16,1-6-31-16,1-13-91 0,5-12-222 15,5-15-349 1</inkml:trace>
  <inkml:trace contextRef="#ctx0" brushRef="#br0" timeOffset="32291.77">20897 17972 819 0,'0'0'32'0,"0"0"74"15,0 0 7-15,0 0-51 16,0 0-11-16,0 0-39 15,101-41-8-15,-53 58-1 0,-2 2-2 16,-9 4-2 0,-10-2 1-16,-15 2-6 0,-12-3-8 15,0-1 1-15,-19 2 2 16,-14-3-14-16,-6-1-7 16,2-2 15-16,4-3 8 15,9 1 3-15,14 0 4 16,8 1-4-16,2-1-1 15,3 4 3-15,16 0-6 16,3 5 10-16,6-1 16 16,0 1 11-16,-2 5-15 15,-4 0-2-15,-7 2-1 16,-2 3 9-16,-5-2-10 16,-5 1-6-16,-3 2-2 15,0-2 1-15,0 3-1 0,-14-7 6 16,-8-1-5-16,-5-6 0 15,-4-8 3-15,-1-6-4 16,-1-6-3-16,2 0-30 16,3-17-54-16,9-7-89 15,19-10-245-15</inkml:trace>
  <inkml:trace contextRef="#ctx0" brushRef="#br0" timeOffset="32584.62">21470 18470 1020 0,'0'0'37'0,"0"0"-34"0,0 0 6 15,0 0 105-15,-87 61-28 16,61-39-25-16,6-3-36 16,11-2-19-16,7-4-6 15,2-3-1-15,17 1 1 16,19-6-4-16,13-5 2 15,4 0-15-15,-3-15-11 16,-12-12 23-16,-15-7 0 16,-16-4 1-16,-7-6-3 15,-15 7 7-15,-16 6 9 16,-2 7-8-16,0 10 0 16,9 7-1-16,11 5-3 15,13 2-37-15,0 0-136 16,21 3-329-16</inkml:trace>
  <inkml:trace contextRef="#ctx0" brushRef="#br0" timeOffset="32857.71">21929 17781 937 0,'0'0'129'0,"0"0"-110"16,0 0 12-16,35 113 51 16,-5-52 5-16,5 9 4 15,-3 20-57-15,-2 17-19 16,-10 9-15-16,-11 2 11 16,-9-12 2-16,-29-16-12 15,-40-11-1-15,-33-19 0 16,-33-10-41-16,-30-18-140 15,-17-19-492-15</inkml:trace>
  <inkml:trace contextRef="#ctx0" brushRef="#br0" timeOffset="61508.77">23440 8257 749 0,'0'0'144'0,"0"0"-125"0,0 0 97 16,0 0-8-16,0 0-25 15,0 0-13-15,0 0-27 16,0 0-21-16,-11-39-13 16,-5 49-8-16,-14 19 3 15,-15 14 0-15,-14 10 5 16,-6 8 9-16,4 3 7 15,6 3-3-15,13 1-6 16,14-2-10-16,12-4 6 16,14-4-2-16,2-9-5 15,12-7 2-15,17-10 0 16,8-5 2-16,8-10-8 16,7-9 8-16,7-8-2 0,2 0-1 15,-2-21-5-15,-10-5-1 16,-13-3-12-16,-12 0 8 15,-16 0-8-15,-8 4 4 16,-2 1 4-16,-19 4 2 16,-5 0 1-16,-2 5 1 15,3 3 1-15,7 1 0 16,4 5 1-16,11 2-2 16,3 3-1-16,0 1-1 15,5 0-12-15,16 0-3 16,10 0 15-16,6 0 3 15,6 0-1-15,1 3 0 16,-4 2 0-16,-7 0 0 0,-8 1 0 16,-10 0-2-16,-7 6 1 15,-5 5 1-15,-3 5 8 16,0 7 7-16,0 4 3 16,-11 4-3-16,-2 0 1 15,4 1-4-15,3-3-9 16,3-1-2-16,3-6-1 15,1-4-10-15,20-8-66 16,15-11-92-16,6-5-195 16</inkml:trace>
  <inkml:trace contextRef="#ctx0" brushRef="#br0" timeOffset="61703.24">23913 8703 1241 0,'0'0'18'0,"0"0"11"16,0 0 92-16,0 0-67 15,0 0-29-15,0 0-17 16,51-7 5-16,10 7-5 16,8-1-8-16,6-9-14 15,-3-1-109-15,-14-2-164 16</inkml:trace>
  <inkml:trace contextRef="#ctx0" brushRef="#br0" timeOffset="61895.78">24090 9017 1452 0,'0'0'14'0,"0"0"-8"15,0 0 73-15,0 0-63 16,0 0-10-16,0 0-6 16,151-56-19-16,-45 26-152 15,-5-3-254-15</inkml:trace>
  <inkml:trace contextRef="#ctx0" brushRef="#br0" timeOffset="66706.77">24793 8986 561 0,'0'0'112'0,"0"0"-23"16,0 0 57-16,0 0-36 16,0 0-6-16,0 0-27 15,0 0-19-15,0-2-17 16,0 1-7-16,0-4 0 15,0-4 2-15,0-8-2 16,0-8-21-16,-2-7 0 16,-1-5 4-16,-1-3-6 15,2-7-4-15,1-2-6 16,1 1 2-16,0 3-2 16,0 4-1-16,0 3 4 15,0 2-1-15,9 4 0 0,0 3-1 16,1 3-4-16,3 4 2 15,-1 2-2-15,3 3 1 16,-1 4 1-16,-4 5-4 16,-3 3 1-16,-2 5-2 15,-3 0 4-15,2 0-2 16,2 7-9-16,3 15 12 16,4 4-1-16,-3 2 1 15,1 5 2-15,0 1-2 16,-2 2 1-16,4 3 5 15,-2 0-5-15,-1 4 2 16,0 1-1-16,-2 3-1 16,-4-2 0-16,-2-2-1 15,-2-4 0-15,0-3 0 0,0-3-8 16,-11-5-41-16,0-5-70 16,-1-7-57-16,-1-11-111 15,-1-5-242-15</inkml:trace>
  <inkml:trace contextRef="#ctx0" brushRef="#br0" timeOffset="66913.3">24761 8740 755 0,'0'0'79'0,"0"0"-14"0,0 0 77 16,0 0-45-16,0 0-47 15,0 0-31-15,12-10-12 16,20 10 12-16,5 0 4 16,8 0-14-16,1 0-7 15,3-6-2-15,5-7-36 16,-5-8-298-16</inkml:trace>
  <inkml:trace contextRef="#ctx0" brushRef="#br0" timeOffset="70056.98">25382 8869 129 0,'0'0'463'0,"0"0"-413"16,0 0 72-1,0 0 26-15,0 0-44 0,0 0 0 16,0 0-22-16,-6-29-38 15,6 29-18-15,0 0 0 16,0 0 3-16,0 0-15 16,-2 8-7-16,-1 16 3 15,-1 5 31-15,-3 7-9 16,1 5-12-16,0 2-2 16,-2 1-4-16,-1 5-7 15,2-3 3-15,1 0-3 16,0-8-3-16,3-7 2 15,0-13-3-15,1-6 2 0,2-10-3 16,0 1 0-16,0-3-2 16,0 0 7-16,-1 0-7 15,-3-7-22-15,0-14-57 16,3-9-92-16,1-9-151 16</inkml:trace>
  <inkml:trace contextRef="#ctx0" brushRef="#br0" timeOffset="70407.85">25676 8389 684 0,'0'0'238'0,"0"0"-224"15,0 0 12-15,0 0 50 16,0 0-1-16,0 0 15 16,-26 100-42-16,26-51-14 15,0 2-7-15,0 2 1 0,0-5 6 16,0 1-19-1,0-3-2-15,0-3-7 0,0-2-6 16,0-7 0-16,0-5-3 16,0-9-47-16,5-8-92 15,2-10-173-15,-1-2-522 16</inkml:trace>
  <inkml:trace contextRef="#ctx0" brushRef="#br0" timeOffset="70921.66">25641 8389 13 0,'0'0'991'0,"0"0"-978"0,0 0 2 16,0 0 105-16,0 0-89 15,0 0-20-15,57-59-3 16,-2 56 0-16,5 3-8 15,-8 0-4-15,-14 0 1 16,-12 3 2-16,-13 8-3 16,-13 3-1-16,0 4-8 15,-14 6 2-15,-17 4 11 16,-7 5 0-16,-2 3 0 16,3-4 0-16,7-4 0 15,12-1-2-15,9-4-1 16,9-3-4-16,0-2-1 0,15-6-3 15,10-2 6-15,5-3 5 16,3-2-2-16,0 2 4 16,-1 0-2-16,-2 1 1 15,-6 1 0-15,-9 3 2 16,-5 4-2-16,-8 0 3 16,-2 7 2-16,0 2 7 15,-15 1 4-15,-3 2 2 16,-6-4-2-16,-7 0 19 15,-5-5-3-15,-5-3-9 16,-3-5-10-16,1-8-9 16,6-3-4-16,7-3-1 15,12-21-17-15,14-9-54 0,4-10-128 16,19-5-434 0</inkml:trace>
  <inkml:trace contextRef="#ctx0" brushRef="#br0" timeOffset="71203.57">26108 8695 621 0,'0'0'388'0,"0"0"-383"15,0 0 44-15,0 0 64 0,0 0-31 16,0 0-21-1,-36 92-9-15,36-68-21 0,0 1-3 16,0 5-5-16,0 1-6 16,5 0-3-16,-2 2-7 15,-3-1-3-15,0-3-4 16,0-3 0-16,0-5 0 16,0-8-8-16,0-5-59 15,0-8-109-15,5-5-301 16</inkml:trace>
  <inkml:trace contextRef="#ctx0" brushRef="#br0" timeOffset="72035.93">25732 8120 672 0,'0'0'211'15,"0"0"-158"-15,0 0 57 0,0 0-3 16,0 0-20-1,0 0-31-15,-11 0-29 0,15 0-13 16,18 0 2-16,13 4 12 16,8-2-4-16,3-2-12 15,6 0-8-15,0 0 0 16,-5 0-3-16,-4 0 2 16,-13 0-3-16,-12 0 0 15,-12 2-2-15,-6-2 2 16,0 0 0-16,0 0 5 15,0 0 3-15,0 0 8 16,0 0 0-16,0 0-4 16,-3 0-12-16,-8 0 0 15,-2 0-47-15,-1 0-110 16,10 0-297-16</inkml:trace>
  <inkml:trace contextRef="#ctx0" brushRef="#br0" timeOffset="74188.06">26632 8696 84 0,'0'0'691'16,"0"0"-633"-16,0 0 9 15,0 0 37-15,0 0 3 16,0 0-19-16,0 0-25 0,12 0-28 16,4 0-26-1,19 0 17-15,15 0 16 0,11-3-11 16,8-7-25-16,2 3 1 16,-9-1-6-16,-10 4 1 15,-13 0-2-15,-13 3-3 16,-11 1 2-16,-7 0 1 15,-6 0-3-15,-2 0 3 16,0 0 0-16,0 0 0 16,0 0 6-16,0 0-6 15,-5 0 0-15,-6 0-6 16,-3 0-55-16,2-2-60 16,4-4-104-16,2-6-462 15</inkml:trace>
  <inkml:trace contextRef="#ctx0" brushRef="#br0" timeOffset="74532.16">26920 8448 1007 0,'0'0'57'0,"0"0"-29"16,0 0 73-16,0 0-16 15,0 0-35-15,0 0-27 16,-18 39-17-16,18 5 37 16,4 4-1-16,7 3-2 0,-2 2 7 15,0 0-8-15,-1 0-10 16,0 0 5-16,0-5-8 16,-2-5-14-16,-2-3 4 15,2-9-6-15,-3-6-4 16,1-8 2-16,-1-7-8 15,0-8 1-15,-3-2 2 16,0 0-3-16,0 0-3 16,0 0-21-16,3 0-80 15,3 0-85-15,8-19-186 16</inkml:trace>
  <inkml:trace contextRef="#ctx0" brushRef="#br0" timeOffset="82740.75">27579 9121 182 0,'0'0'732'0,"0"0"-675"16,0 0-25-16,0 0 87 15,0 0-24-15,0 0-12 16,0 0-21-16,-3-41-38 16,3 10-8-16,0-7 1 15,-1-9 0-15,-1-11-9 16,2-13 0-16,0-14-8 16,0-8 0-16,0 1 0 15,9 12-8-15,1 15 0 16,1 17 7-16,-1 14-1 15,-2 11 1-15,-4 11 1 16,-1 8 1-16,-1 4 1 0,-1 0-2 16,4 15-12-16,6 20 0 15,5 19 12-15,1 13 4 16,4 11-2-16,-6 6 2 16,-3 3-4-16,-3-4 0 15,-6-5-1-15,0-8-5 16,0-12-60-16,2-13-75 15,-2-16-82-15,-3-18-215 16</inkml:trace>
  <inkml:trace contextRef="#ctx0" brushRef="#br0" timeOffset="82908.89">27543 8674 515 0,'0'0'222'0,"0"0"-150"0,0 0 84 15,0 0-87-15,0 0-56 16,0 0-6-16,51-11 5 16,-4 7-12-16,4-3-84 15,0 4-257-15,-11 0-226 16</inkml:trace>
  <inkml:trace contextRef="#ctx0" brushRef="#br0" timeOffset="83205.75">27874 8857 590 0,'0'0'391'0,"0"0"-363"0,-35 90 63 16,30-61-19-16,5 1-31 16,0-5-21-16,21-10-10 15,9-5-10-15,5-10 0 16,3-5-12-16,-5-21-36 15,-8-6 12-15,-11-8 24 16,-9-5 12-16,-5-3 0 16,-7 2 1-16,-11 6 1 15,-4 10 5-15,-7 12 10 16,-4 7-6-16,-4 6-11 0,-4 5-3 16,9 0-25-1,14 0-103-15,15 0-319 16</inkml:trace>
  <inkml:trace contextRef="#ctx0" brushRef="#br0" timeOffset="83521.79">28217 8349 249 0,'0'0'648'0,"0"0"-620"0,0 0 13 16,0 0 47-16,0 0 8 16,-31 79-25-16,24-26-26 15,1 9-3-15,0 5-19 16,3 5-8-16,0-3-11 15,1-5-2-15,2-7-2 16,0-14-17-16,3-11-55 16,11-15-72-16,5-17-158 15,1 0-239-15</inkml:trace>
  <inkml:trace contextRef="#ctx0" brushRef="#br0" timeOffset="83989.73">28179 8427 929 0,'0'0'73'0,"0"0"-62"15,0 0 87-15,0 0-47 16,0 0-32-16,0 0-19 16,61-3 16-16,-11 3-16 15,2 1 0-15,-11 5-15 16,-10-1-17-16,-8 1-1 15,-11 1 2-15,-8 2-4 16,-4 3 14-16,0 3 17 16,-12 3 4-16,-9 2 7 0,0-3 16 15,2 0 5-15,6-2-13 16,7-1-14-16,6 1-1 16,0-1 0-16,0 1 0 15,10-1 2-15,3 2 0 16,2 0 0-16,-4-2 0 15,-1 3-1-15,0-2 12 16,0 2 1-16,-3 1-3 16,-2 0 6-16,-4 4 1 15,-1-3-5-15,0 1 5 16,-16 1 5-16,-10-3 1 16,-7-3-12-16,-4-8-4 15,-6-7 0-15,3-6-8 0,2-21-2 16,10-11-56-16,15-6-130 15,13-2-402-15</inkml:trace>
  <inkml:trace contextRef="#ctx0" brushRef="#br0" timeOffset="84258.73">28690 8647 816 0,'0'0'273'0,"0"0"-270"15,0 0 52-15,0 0 24 0,0 0-22 16,-34 77-1-16,34-38-26 16,0 2-14-16,0 2-3 15,0 4 0-15,0-2-7 16,0 0-3-16,0-1-2 15,0-4-1-15,0-9-7 16,0-6-76-16,1-14-106 16,9-11-440-16</inkml:trace>
  <inkml:trace contextRef="#ctx0" brushRef="#br0" timeOffset="84887.13">28232 8240 700 0,'0'0'118'0,"0"0"-18"15,0 0 29-15,0 0-13 16,0 0-37-16,0 0-38 16,0 0-4-16,79-7 2 15,-29 12-14-15,2-3-20 16,-2-2 0-16,0 0-2 15,-4 0-3-15,-6 0-4 16,-8 0-26-16,-12 0-74 16,-9-2-115-16,-10-3-470 0</inkml:trace>
  <inkml:trace contextRef="#ctx0" brushRef="#br0" timeOffset="85202.3">29017 8351 1050 0,'0'0'65'15,"0"0"-51"-15,0 0-3 16,0 0 69-16,-21 108-27 16,18-60-21-16,3 6-18 15,0 5-10-15,0-3 1 16,0 0-5-16,0-6-2 16,3-7-41-16,10-13-85 15,4-16-137-15,4-14-314 16</inkml:trace>
  <inkml:trace contextRef="#ctx0" brushRef="#br0" timeOffset="85660.41">28998 8322 357 0,'0'0'708'15,"0"0"-694"-15,0 0 0 16,0 0 32-16,0 0-41 15,0 0 7-15,64 8 14 16,-9 1-21-16,0 3-5 16,-8 1-14-16,-8-1-46 15,-13 2-30-15,-16 2 32 16,-10 3 18-16,-1 3 22 0,-24 1 17 16,-8 1 1-1,0-2 2-15,3-1 1 0,6-2-2 16,11 0-1-16,7-2 0 15,6 0 3-15,0 0-3 16,18-1 2-16,5-2 9 16,3-1-5-16,-1 0 2 15,-4 1-1-15,-2 1-5 16,-3 1 0-16,-5 6 0 16,-6 1 3-16,-5 4 14 15,0-1 8-15,-16 2-2 16,-10-1 9-16,-7-4 13 15,-5-1-7-15,-1-7-12 16,1-8-14-16,7-7-9 16,4 0-5-16,11-19-6 0,13-14-65 15,3-7-209-15</inkml:trace>
  <inkml:trace contextRef="#ctx0" brushRef="#br0" timeOffset="85941.29">29473 8744 273 0,'0'0'854'0,"0"0"-838"15,-83 44 57-15,65-21 20 16,8 4-39-16,10-1-24 16,10 1-15-16,21-7-13 0,9-8-2 15,9-8 0 1,3-4-17-16,-5-8-27 0,-10-13 1 15,-13-3 38-15,-18-6 5 16,-6 0 1-16,-9 1 2 16,-21 5 20-16,-8 6 11 15,-6 1-10-15,1 2-24 16,0-3-2-16,12 3-72 16,14-2-130-16,13-2-387 15</inkml:trace>
  <inkml:trace contextRef="#ctx0" brushRef="#br0" timeOffset="86185.91">29023 8165 955 0,'0'0'199'0,"0"0"-196"15,0 0 49-15,0 0 36 16,0 0-16-16,130-29-28 16,-62 25-30-16,-2 1-11 15,-8 3-1-15,-6 0-2 16,-1 0-5-16,-5 0-50 16,-9 9-85-16,-8-1-344 15</inkml:trace>
  <inkml:trace contextRef="#ctx0" brushRef="#br0" timeOffset="86431.35">29928 8589 1121 0,'0'0'91'0,"0"0"-69"16,0 0 9-16,0 0 50 16,0 0-27-16,118 0-23 0,-60-3-21 15,0-4-10-15,2-2-5 16,-5-4-47-16,-4-1-104 16,-12-6-467-16</inkml:trace>
  <inkml:trace contextRef="#ctx0" brushRef="#br0" timeOffset="86633.09">30218 8338 1052 0,'0'0'260'16,"0"0"-260"-16,0 0 58 0,0 0 31 15,-78 87-42-15,78-35-8 16,0 7-19-16,12 6-12 15,10 2-8-15,2-2-32 16,1-4-59-16,4-7-108 16,-8-13-442-16</inkml:trace>
  <inkml:trace contextRef="#ctx0" brushRef="#br0" timeOffset="96107.86">30599 8911 671 0,'0'0'134'15,"0"0"-92"-15,0 0 62 16,0 0 31-16,0 0-26 16,0 0-37-16,0 0-17 15,11-25-14-15,-4-1-28 16,-1-8 11-16,-1-12-7 0,1-13-12 16,-2-16-4-1,1-10 0-15,3-6-1 0,2 3-1 16,2 7-1-16,4 13 2 15,-4 20-2-15,0 14-1 16,-5 19 3-16,-2 10-1 16,-4 5 1-16,5 0-5 15,6 32-9-15,6 19 7 16,6 20 3-16,-2 8 4 16,-5 6 0-16,-5 4-2 15,-8 0 1-15,-4-5-4 16,0-13-43-16,0-11-74 15,0-16-134-15,0-16-361 16</inkml:trace>
  <inkml:trace contextRef="#ctx0" brushRef="#br0" timeOffset="96289.13">30692 8545 915 0,'0'0'78'16,"0"0"-78"-16,0 0-9 16,0 0 9-16,0 0 10 15,128 0-10-15,-70 0-143 16,-7-5-358-16</inkml:trace>
  <inkml:trace contextRef="#ctx0" brushRef="#br0" timeOffset="96507.06">31048 8565 569 0,'0'0'412'16,"0"0"-405"-16,0 0 1 16,-44 95 48-16,41-57-4 15,3 3-13-15,0 2-31 16,7 1-4-16,8-3-4 15,-1 0-21-15,2-5-92 16,-1-6-114-16,0-9-201 0</inkml:trace>
  <inkml:trace contextRef="#ctx0" brushRef="#br0" timeOffset="96859.07">31259 8901 928 0,'0'0'102'16,"0"0"-91"-16,0 0 59 16,-27-85-10-16,27 49-5 15,0-8-23-15,0-13-17 0,7-12-14 16,4-13 1-16,4-10-2 15,-2-11-2-15,2 13-2 16,-3 12-2-16,0 24 0 16,-3 25 3-16,-5 15 3 15,-1 11-2-15,-1 3-5 16,1 32-3-16,6 24 2 16,1 22 8-16,2 13 1 15,1 9 0-15,-5 2-2 16,-5-3-11-16,0-9-69 15,-1-15-107-15,1-17-292 16</inkml:trace>
  <inkml:trace contextRef="#ctx0" brushRef="#br0" timeOffset="97052.03">31233 8489 767 0,'0'0'246'0,"0"0"-246"16,0 0-28-16,0 0 28 15,0 0 17-15,0 0 10 16,108 6-27-16,-53-6-38 16,-3 0-319-16</inkml:trace>
  <inkml:trace contextRef="#ctx0" brushRef="#br0" timeOffset="97427.09">31580 8666 778 0,'0'0'151'0,"0"0"-151"16,0 0 42 0,-23 97 42-16,17-66-17 0,6 1-29 15,0-3-23-15,0-7-7 16,12-4-6-16,8-10-2 16,5-8 0-16,3 0-6 15,0-12-35-15,-5-12-1 16,-8-5 38-16,-11-5 4 15,-4-5 2-15,0-2 0 16,-10-2 4-16,-11 4 8 16,-5 6-1-16,-4 12 8 15,4 8-20-15,2 6-1 16,9 4-27-16,9 2-134 0,6-2-353 16</inkml:trace>
  <inkml:trace contextRef="#ctx0" brushRef="#br0" timeOffset="97719.12">31948 8226 667 0,'0'0'154'16,"0"0"-94"-16,0 0 56 0,0 0-42 16,0 0-43-16,-21 77 15 15,12-14 38-15,5 4-63 16,2 4-9-16,1 1-3 16,1-2-6-16,0-6-3 15,0-9-13-15,0-11-87 16,10-17-157-16,6-15-513 15</inkml:trace>
  <inkml:trace contextRef="#ctx0" brushRef="#br0" timeOffset="98206.81">31892 8171 955 0,'0'0'35'0,"0"0"-14"16,0 0-21-16,0 0 0 16,110-11 4-16,-60 11 0 15,2 0-4-15,-11 14-1 16,-10 5-20-16,-12 3-5 16,-13 3 6-16,-6 4 7 15,-1 1-1-15,-20-2 6 16,-4-2 8-16,1-1 3 15,3 2-3-15,2-5 0 0,5-1-4 16,7-1 1 0,5-3 0-16,2 1-3 0,0-1 5 15,17 0-9-15,3-3 10 16,-2-1 1-16,3-1 2 16,-6 1 12-16,1 2-10 15,-2 3-1-15,-7 2 0 16,-4 3-4-16,-3 2 15 15,-1-2-1-15,-20 2 29 16,-4-5-13-16,-5 0 0 16,-6-4 8-16,-1-5 6 15,-5-5-7-15,2-6-26 16,2 0-7-16,4-14-4 16,12-12-4-16,14-7-60 15,8-6-197-15,8 0-413 0</inkml:trace>
  <inkml:trace contextRef="#ctx0" brushRef="#br0" timeOffset="100173.36">32483 8757 383 0,'0'0'410'16,"0"0"-379"-16,0 0 55 15,0 0 24-15,0 0-11 16,0 0-43-16,-10 11-27 15,0 8-20-15,-1 5 31 16,-1 5-20-16,3 0 2 16,5-3-7-16,4-2-9 15,0-3-6-15,4-5 1 16,17-6-1-16,4-6-1 16,5-4 0-16,1 0-18 0,-2-11-3 15,-10-9 21 1,-5-5 1-16,-8-3 5 0,-6-6-5 15,0 1-2-15,-9 2 2 16,-12 4 3-16,-4 7 3 16,-5 5-5-16,-8 2-1 15,-4 2-12-15,-2 2-70 16,3 2-133-16,9 0-299 16</inkml:trace>
  <inkml:trace contextRef="#ctx0" brushRef="#br0" timeOffset="101760.16">31842 7953 67 0,'0'0'90'15,"0"0"-66"-15,0 0 68 16,0 0 1-16,0 0-10 16,0 0-25-16,-5 0 0 15,5 0 3-15,0 0 9 16,0 0 2-16,0 0 2 16,0 0 4-16,0 0-18 0,0 0-17 15,0 0-3-15,0 0-14 16,12 0 5-16,12 0 18 15,9 0 7-15,3 0-37 16,4 0-12-16,-4 0 4 16,-2-1-6-16,2-1 5 15,-5 2-5-15,-5 0-5 16,-10 0 9-16,-7 0 0 16,-8-1 0-16,-1 1 13 15,0 0 7-15,0 0-10 16,0 0-1-16,0 0-2 15,0-2-8-15,0 2-3 16,0 0-5-16,0 0-2 16,0-5-64-16,0-17-247 0</inkml:trace>
  <inkml:trace contextRef="#ctx0" brushRef="#br0" timeOffset="111591.04">1142 12092 509 0,'0'0'124'0,"0"0"-84"16,0 0 87-16,0 0-15 16,0 0-38-16,0 0 15 0,0 0-28 15,0 0-25-15,-7 0-16 16,11 0-1-16,11 0 4 16,9 0 22-16,10 0-16 15,4 0-16-15,-1 0-11 16,3 0 1-16,-1 0-3 15,-6 0-1-15,-8 0 1 16,-4 0 2-16,-11 0-2 16,-8 0-1-16,-2 0-3 15,0 0 4-15,0 0 5 16,0 0-3-16,0 0-1 16,0 0-1-16,-8-2-12 0,0 2-41 15,2 0-67-15,-2 0-197 16,2 0-511-16</inkml:trace>
  <inkml:trace contextRef="#ctx0" brushRef="#br0" timeOffset="112056.33">1163 12450 423 0,'0'0'244'15,"0"0"-230"-15,0 0 51 16,0 0 88-16,0 0-32 15,0 0-5-15,7 0-53 16,13 0-28-16,13-3-4 16,8-3-9-16,1-1-11 15,-3 2-5-15,-2 2-2 16,-8 2-4-16,-5 1 3 0,-8 0-2 16,-10 0-1-1,0 0 0-15,-6 0 0 0,0 0 2 16,0 0 11-16,0 0 6 15,0 0 3-15,0 0 1 16,0 0-9-16,0 0 0 16,0 0-7-16,0 0-7 15,0 0-3-15,-3 0-9 16,-11 0-58-16,-14 0-104 16,-12 0-481-16</inkml:trace>
  <inkml:trace contextRef="#ctx0" brushRef="#br0" timeOffset="113942.69">1931 12548 605 0,'0'0'205'16,"0"0"-165"-16,0 0 77 15,0 0-12-15,0 0-24 16,33-83-5-16,-30 47-12 15,-3-10-19-15,0-8-23 0,0-11-10 16,0-10-1-16,0-9-10 16,3-2 5-16,0 3-4 15,3 10-2-15,6 14 0 16,-5 16 1-16,2 17 10 16,-4 12-9-16,1 9 4 15,-2 5 2-15,-4 0-8 16,6 0-5-16,8 21-5 15,5 15 10-15,8 13 4 16,-2 13 1-16,-2 9-4 16,-7 5 2-16,-1 5 0 15,-8-6-3-15,-5-1 0 16,-2-6-10-16,0-9-33 16,0-6-65-16,0-13-129 15,-2-13-308-15</inkml:trace>
  <inkml:trace contextRef="#ctx0" brushRef="#br0" timeOffset="114122.4">1931 12252 903 0,'0'0'102'0,"0"0"-84"16,0 0 38-16,0 0-39 15,0 0-16-15,130-55-2 16,-72 43-40-16,-4-2-345 0</inkml:trace>
  <inkml:trace contextRef="#ctx0" brushRef="#br0" timeOffset="114407.94">2310 12230 982 0,'0'0'41'0,"0"0"-33"0,0 0 69 15,0 0-30 1,0 0 24-16,0 0-8 0,19 105-25 15,-11-68-28-15,-8 2-4 16,3-3-6-16,-3-2-1 16,0 0-30-16,0-4-93 15,6-8-230-15</inkml:trace>
  <inkml:trace contextRef="#ctx0" brushRef="#br0" timeOffset="114901.82">1688 11433 617 0,'0'0'103'0,"0"0"82"16,0 0-54-16,0 0-71 15,0 0-21-15,0 0 52 16,97 6-35-16,-39 2-32 16,2-1-9-16,-4-3-11 15,-5 1-4-15,-6-5 1 16,-5 0 0-16,-4 0-2 0,-9 0 1 15,-6 0-12 1,-12 0-1-16,-8 0-5 0,-1 0-10 16,0-7-20-1,0-2-151-15,-3 1-308 0</inkml:trace>
  <inkml:trace contextRef="#ctx0" brushRef="#br0" timeOffset="115194.2">2599 11635 732 0,'0'0'227'0,"0"0"-227"16,0 0 0-16,0 0 42 15,5 77 46-15,2-34-1 16,-2 7-39-16,1 5-28 16,1 1-8-16,-4 1-4 15,0-5-3-15,0-2-5 16,-1-8 0-16,-1-7-14 16,2-5-66-16,2-11-98 15,-1-10-239-15</inkml:trace>
  <inkml:trace contextRef="#ctx0" brushRef="#br0" timeOffset="115691.58">2585 11639 921 0,'0'0'38'0,"0"0"29"15,0 0 22-15,0 0-79 16,0 0-8-16,104-24 16 16,-37 24-18-16,-3 0-40 15,-10 0-45-15,-20 13 5 16,-16 1 29-16,-12 3 27 0,-6 3 22 16,-9 5 2-1,-12 0 4-15,-6 0 11 0,-1-1 6 16,7-2-5-16,6-3-13 15,11 0-3 1,4-4-5-16,0 1 2 0,19-1 1 16,-1-2-12-16,-3-2 5 15,4-3-9-15,-5-1 15 16,-4 0 6-16,2-2 3 16,-4 2 18-16,0 3 12 15,0 2-13-15,-2 5 1 16,0 5-10-16,-3 3-8 15,-3 2-6-15,0 3 4 16,-15-3 0-16,-6-5-4 16,-7-2 29-16,-2-7-2 0,-3-7-7 15,-1-6 1-15,1 0-14 16,11-13-7-16,14-18-1 16,8-11-131-16,19-4-386 15</inkml:trace>
  <inkml:trace contextRef="#ctx0" brushRef="#br0" timeOffset="115914.07">3211 11930 870 0,'0'0'145'16,"0"0"-145"-16,0 0 136 0,-16 84-34 15,11-47-53-15,-1 6-15 16,-3 6-16-16,2 2-17 16,-2 2-1-16,0 3-9 15,-1-3-66-15,2-6-140 16,5-11-541-16</inkml:trace>
  <inkml:trace contextRef="#ctx0" brushRef="#br0" timeOffset="124507.8">3611 11918 256 0,'0'0'600'0,"0"0"-558"16,0 0 4-16,0 0 31 15,0 0 14-15,0 0-4 16,-6 0-13-16,24 1-25 15,12-1-10-15,13 0-8 16,6 0-6-16,5 0-9 16,1-5-5-16,-3-4-5 15,-4 1-5-15,-4 2 1 16,-12 2-2-16,-11 1 0 0,-11 3 0 16,-7 0 0-16,-3 0-4 15,0 0 3-15,0-1-2 16,-3-1-6-16,-13 0-18 15,-5 0-50-15,-3 2-47 16,3 0-118-16,6-5-363 16</inkml:trace>
  <inkml:trace contextRef="#ctx0" brushRef="#br0" timeOffset="124776.62">3860 11684 829 0,'0'0'83'0,"0"0"11"15,0 0-3-15,0 0-41 16,0 0-5-16,0 0 2 16,13 48 22-16,2-12-23 15,-3 1-26-15,0 2 7 16,-6 3-2-16,-3-2-5 15,-3-2-7-15,0-2-9 16,0-4-1-16,-6 0-3 16,-6-4-10-16,-4 0-66 15,-5-8-67-15,0-12-363 0</inkml:trace>
  <inkml:trace contextRef="#ctx0" brushRef="#br0" timeOffset="133476.93">4658 12359 547 0,'0'0'159'15,"0"0"-158"-15,0 0 24 16,0 0 85-16,0 0-6 16,0 0 9-16,0 0-24 15,0 0-36-15,9-6-12 16,-5-6 16-16,1-4 4 0,2-7-53 16,2-7-1-1,-3-5 0-15,0-8 0 0,-1-8-4 16,-1-10-2-1,1-2-1-15,0 1 2 0,-2 5-2 16,0 6 0-16,-1 7 3 16,-1 7-3-16,1 4 2 15,1 2 2-15,3-1 0 16,0 4-2-16,6 2 0 16,0 6-2-16,1 2-2 15,-1 9 1-15,4 5-2 16,-1 4 0-16,3 0-1 15,-1 12 1-15,2 14 1 16,3 9 1-16,-2 7 0 0,4 11 1 16,-2 6 2-16,-2 7 2 15,0-1-3-15,-2 1 5 16,-4-2-6-16,-4-7 0 16,-1-6-4-16,0-5 3 15,-1-9-25-15,0-7-62 16,0-6-80-16,-4-8-243 15</inkml:trace>
  <inkml:trace contextRef="#ctx0" brushRef="#br0" timeOffset="133696.09">4753 11997 730 0,'0'0'165'16,"0"0"-123"-16,0 0 68 16,0 0-24-16,0 0-43 15,0 0-12-15,76-35-13 16,-25 29-18-16,4 0 0 16,1-4-21-16,-1 0-193 15,-11-2-503-15</inkml:trace>
  <inkml:trace contextRef="#ctx0" brushRef="#br0" timeOffset="134460.08">5344 12165 638 0,'0'0'60'0,"0"0"2"15,0 0 41-15,0 0-48 16,0 0-25-16,0 0 27 16,-61 62-12-16,47-34-15 15,1 5-8-15,7 1 6 16,6-2 3-16,0-1-13 16,0-4-1-16,6-8-10 0,19-3-7 15,5-5-1-15,6-8 1 16,1-3 8-16,-1 0-2 15,-6-10 5 1,-11-8-4-16,-4-6 1 0,-12-5-4 16,-3-4-3-16,0-4 2 15,-12-1-3-15,-13 4 0 16,-9 7-3-16,-8 9 2 16,-10 10-4-16,2 5-29 15,4 3-71-15,15 0-121 16,17-2-285-16</inkml:trace>
  <inkml:trace contextRef="#ctx0" brushRef="#br0" timeOffset="135410.9">5869 11601 243 0,'0'0'57'0,"0"0"58"16,0 0 2-16,0 0 6 16,0 0 5-16,0 0-33 15,-12-12-17-15,6 12-19 16,-4 0-22-16,-5 0-14 16,-6 0 4-16,0 7 0 0,-9 9-6 15,-7 2 1-15,4 2-5 16,-3 3 0-16,5 3-9 15,3 4 8-15,4 2-2 16,9 1-2-16,3 2-1 16,9 2-2-16,3 1-2 15,0 2 5-15,9 2-8 16,9 0 8-16,9-2-10 16,7-6 0-16,12-2 1 15,5-6-1-15,9-10-2 16,-2-5 0-16,0-11 0 15,0 0-1-15,-4-8-2 16,-8-11-8-16,-9-4 1 16,-7-2 10-16,-12-7 0 0,-8-4 2 15,-5-11-2-15,-5-11 0 16,0-6 0-16,-18-6-2 16,-4 2 2-16,-8 7 0 15,-1 8 0-15,-5 12 0 16,-3 10 0-16,0 11-1 15,-4 9-1-15,-2 8 0 16,-1 3 1-16,-2 3 0 16,-1 14-1-16,0 6-17 15,4 6-58-15,9 0-141 16,11 1-392-16</inkml:trace>
  <inkml:trace contextRef="#ctx0" brushRef="#br0" timeOffset="137399.77">5347 12286 362 0,'0'0'66'0,"0"0"5"0,0 0 47 16,0 0 13-16,0 0-21 15,0 0-31-15,0-4-34 16,0 4-8-16,0 0-10 16,0 0-10-16,0 1-17 15,0 16 3-15,0 9 24 16,0 4 4-16,0 5-17 15,0-3 4-15,3 0-8 16,2-5-9-16,0-1 5 16,1-8-5-16,-3-6-1 15,-1-3 2-15,-2-8-1 16,0-1 2-16,0 0 4 16,0-1 13-16,0-20 39 0,0-5-52 15,0-9-7-15,-6-5 3 16,-3-10-5-16,0-5 2 15,3-1-3-15,1 5 3 16,2 10 0-16,3 15 0 16,-1 11 0-16,1 10 0 15,0 5 0-15,0 0-1 16,0 14-11-16,0 16 3 16,1 11 9-16,7 10 4 15,1 7-4-15,4 2 12 16,-5 1-10-16,-4-1 3 15,-4-5-5-15,0-6 0 0,0-9 6 16,0-14-6 0,0-12 0-16,0-7 1 0,0-6-1 15,0-1 5-15,-1-9 14 16,-5-18 26-16,-3-12-40 16,-6-12-3-16,1-8-1 15,0-8-1-15,0-6-10 16,4 7 3-16,2 11-4 15,2 17 10-15,3 18-4 16,0 13 4-16,2 5 1 16,1 2-1-16,0 10-4 15,0 23-13-15,0 15 18 16,10 11 0-16,1 6 3 16,-1 0-1-16,-2-4 5 15,-4-3-7-15,-1-11 0 0,-1-9 1 16,-1-15 0-1,-1-12 0-15,0-8-1 0,0-3 0 16,3-9 14-16,-1-23 7 16,-2-13-21-16,0-14 0 15,0-8-2-15,-5-6 2 16,-7-4-13-16,-4 9 9 16,4 15-3-16,1 19 6 15,1 17 2-15,4 10 0 16,6 7 7-16,0 5-8 15,0 24-5-15,0 18 5 16,9 11 15-16,9 7 0 0,4 2 1 16,-1-1-6-1,-3-6-8-15,-4-5-1 0,-4-11-1 16,-3-15 0-16,-2-12 1 16,-4-10-3-16,1-7 4 15,-1-2-1-15,-1-25 23 16,0-16-23-16,0-14-2 15,0-11-3-15,0-5-2 16,0 3 5-16,-1 14-14 16,-4 19 13-16,1 18 1 15,1 13 1-15,3 6 0 16,0 1-8-16,0 23-7 16,0 13 15-16,0 9 12 15,4 6 0-15,7-1-9 0,2 5 1 16,-4 0-4-16,2-7 4 15,-3-8-4-15,-2-9-2 16,-1-12 0-16,-2-7-6 16,0-7-38-16,-3-6-103 15,0 0-144-15</inkml:trace>
  <inkml:trace contextRef="#ctx0" brushRef="#br0" timeOffset="138163.77">5876 11930 467 0,'0'0'229'15,"0"0"-170"-15,0 0 58 16,0 0-15-16,0 0-33 16,0 0-19-16,-16 0-28 15,10 5-21-15,-3 7-1 16,0 7 4-16,5-1 1 15,4-1-2-15,0-4-2 16,0-2-1-16,3-7-4 0,8-4 4 16,0 0 1-16,4 0 12 15,-2-14-5-15,-7-5-3 16,-4-2-2-16,-2-1-2 16,0 2-1-16,-2 1 5 15,-8 5-2-15,-2 3 1 16,0 8 7-16,6 1 2 15,-3 2-3-15,2 5-5 16,4 10-5-16,0 6 2 16,3 1 0-16,0-5-2 15,0-5 0-15,4-1-3 16,1-7 1-16,-2-1 2 16,-2-3 0-16,3 0 0 15,-2-11 14-15,1-8-10 0,-3-3-2 16,0 1-2-16,0 3 0 15,0 2 2-15,-3 5 2 16,-6 4-1-16,3 4-3 16,-1 3 0-16,-1 0-6 15,-2 0-52-15,4 9-140 16,6-4-339-16</inkml:trace>
  <inkml:trace contextRef="#ctx0" brushRef="#br0" timeOffset="138975.69">6372 11388 655 0,'0'0'114'0,"0"0"-24"16,0 0 11-16,0 0-58 15,-5 85 79-15,5-19-38 16,0 10-31-16,9 5-21 16,-4 3-15-16,-2 3-11 15,-3-2 2-15,0-6-8 16,0-13 0-16,-8-11 0 16,2-13-6-16,0-12-20 15,6-11-30-15,0-12-53 16,0-7-143-16,12-12-267 15</inkml:trace>
  <inkml:trace contextRef="#ctx0" brushRef="#br0" timeOffset="139460.33">6291 11487 825 0,'0'0'46'0,"0"0"48"15,0 0-22-15,0 0-43 16,0 0-3-16,121-69-12 16,-58 66-14-16,-5 3 0 15,-11 0-2-15,-14 7-1 16,-12 6-9-16,-12 3-7 16,-9 5-6-16,0 0 5 15,-13 3 20-15,-11-1 1 0,-5 4 2 16,4-4-2-16,3 2 2 15,7 0-3-15,3-3 0 16,12-2-1-16,0 0 1 16,0-4 0-16,15 0 0 15,3-4-2-15,3 0 1 16,1 1 2-16,-4-4 0 16,1 5-1-16,-1-3 3 15,0 3 0-15,-2 1 2 16,-2 4-2-16,-5 5 0 15,1 3 0-15,-5 5-1 16,-5 5-2-16,0 1 2 0,0 2-2 16,-18 3 3-1,0-3-3-15,-6-4 0 0,-3-9 0 16,-4-6 0-16,-5-6 0 16,-4-10-42-16,0-5-72 15,10-3-259-15</inkml:trace>
  <inkml:trace contextRef="#ctx0" brushRef="#br0" timeOffset="139826.66">6771 12141 499 0,'0'0'415'0,"0"0"-381"16,0 0 55-16,0 0-7 16,0 0-36-16,0 0-6 15,-6 46 40-15,3-19-50 16,3 5 1-16,-1 2-14 15,-2 3 1-15,-3 2-10 16,2 0-1-16,-1-1-2 0,2-1-5 16,0-6 1-16,3-3-2 15,0-9 1-15,0-5-1 16,0-8-10-16,0-6-30 16,3 0-56-1,6-15-49-15,7-17-372 0</inkml:trace>
  <inkml:trace contextRef="#ctx0" brushRef="#br0" timeOffset="140176.04">6853 11272 387 0,'0'0'412'16,"0"0"-335"-16,0 0-15 16,0 0 11-16,108 0-5 15,-62 38-10-15,2 21 1 16,6 16-31-16,-1 12-14 0,-2 11-7 15,-9 3-3 1,-11 3-4-16,-12-1 0 0,-16-8-6 16,-3-9 0-16,-16-10-32 15,-18-6-22-15,-8-12-109 16,-10-7-247-16</inkml:trace>
  <inkml:trace contextRef="#ctx0" brushRef="#br0" timeOffset="140746.89">4442 11456 572 0,'0'0'48'0,"0"0"-8"15,0 0 84-15,0 0-22 16,0 0-12-16,44 111-3 16,-35-55-26-16,-3 10-19 15,3 9 5-15,3 7-15 16,3 5 1-16,3 2-16 0,3 3-1 16,0 3-4-1,3-2-8-15,4-4-4 0,9-2-1 16,14-3-6-16,15-12-77 15,14-13-192-15</inkml:trace>
  <inkml:trace contextRef="#ctx0" brushRef="#br0" timeOffset="142259.83">7857 12051 413 0,'0'0'88'0,"0"0"-67"16,0 0 84-16,0 0 4 15,0 0 10-15,0 0-12 0,0 4-35 16,0-4-8 0,0 0-10-16,0 0 13 0,0-16-4 15,0-11-62-15,2-4 1 16,1-8 10-16,3-10-7 16,1-10-4-16,0-11-1 15,1-10 0-15,-2-8-2 16,2 2 2-16,-1 9-2 15,0 16 1-15,1 17 1 16,-2 17 0-16,3 12 0 16,-3 8-4-16,-3 5 3 15,4 2-1-15,9 16-5 16,9 23 3-16,12 25 4 0,3 18 3 16,-1 8-2-16,-5 4 1 15,-10-5-2-15,-8-7-2 16,-11-7-1-16,-5-10-2 15,0-13-45-15,0-11-65 16,0-15-120-16,0-13-174 16</inkml:trace>
  <inkml:trace contextRef="#ctx0" brushRef="#br0" timeOffset="142434.15">7956 11744 579 0,'0'0'74'16,"0"0"83"-16,0 0-29 0,0 0-64 16,0 0-36-16,0 0-24 15,74-18 26-15,-8 11-30 16,9-2-3-16,-1-3-195 16,-13-2-338-16</inkml:trace>
  <inkml:trace contextRef="#ctx0" brushRef="#br0" timeOffset="143060.17">8431 11930 645 0,'0'0'44'0,"0"0"24"16,-43 82 52-16,30-48-37 16,7 0-20-16,3-2-22 15,3-7-24-15,3-4-15 16,15-9-2-16,10-10 0 0,10-2 1 16,0-2 12-1,1-17-13-15,-6-6 2 0,-14-3-2 16,-7-2 6-16,-9-1 2 15,-3-5-8-15,-7 2 5 16,-17 6 11-16,-9 5-6 16,-4 12 0-16,-4 7-1 15,-2 4-9-15,6 0-1 16,7 8-30-16,17 1-122 16,13-6-343-16</inkml:trace>
  <inkml:trace contextRef="#ctx0" brushRef="#br0" timeOffset="144230.88">7759 11028 80 0,'0'0'462'0,"0"0"-391"15,0 0 109-15,0 0-76 16,0 0-31-16,0 0 2 0,10-20-27 16,17 20-28-16,9 0-2 15,6 0 0-15,4 0-3 16,-1 0 1-16,2 0-4 15,1 1-5-15,-3 4 3 16,-3-1-6-16,-9-4 0 16,-10 4 0-16,-6-4-1 15,-10 0-2-15,-5 1 1 16,-2-1 14-16,0 0 20 16,0 0-12-16,0 0-4 15,0 0-7-15,0 0-13 16,-5 0-2-16,-7 0-35 15,0 0-149-15,-1 0-340 0</inkml:trace>
  <inkml:trace contextRef="#ctx0" brushRef="#br0" timeOffset="145274.16">8889 11193 763 0,'0'0'179'16,"0"0"-172"-16,0 0 0 0,0 0 82 16,-1 75-22-16,11-30-11 15,2 14 1-15,3 11-30 16,-3 5-14-16,0-2-5 15,-4-3-2-15,-8-5-6 16,0-5-3-16,-5-6 1 16,-6-10-45-16,6-13-115 15,5-17-214-15</inkml:trace>
  <inkml:trace contextRef="#ctx0" brushRef="#br0" timeOffset="145777.7">8888 11219 751 0,'0'0'135'16,"0"0"-126"-16,0 0 52 16,0 0-10-16,0 0-42 15,0 0 3-15,109-51-8 16,-51 54-4-16,-4 11-1 15,-12 7-2-15,-14-1-13 16,-12 2-10-16,-13-1-3 16,-3 4-4-16,-9 0 12 15,-15 6 21-15,-7-3 3 16,3-1-2-16,2 1 1 0,10-3-2 16,9-3 1-1,7-1 1-15,0-1-2 16,13-2-5-16,8-2 5 0,4 1 4 15,-1-3-3-15,0 1 14 16,-6-1-2-16,-2 3 10 16,-4-1-1-16,-2 3 7 15,-2 2-17-15,-2 1 1 16,0 5 1-16,-6 4-14 16,0-2 3-16,0 4-3 15,-3 1 0-15,-12-4 0 16,-9-3 11-16,-3-6-4 15,-4-6 17-15,0-6 5 16,1-9-19-16,3 0-4 16,12-13-3-16,15-17-3 0,0-9-117 15,37-9-310-15</inkml:trace>
  <inkml:trace contextRef="#ctx0" brushRef="#br0" timeOffset="146095.93">9452 11667 677 0,'0'0'230'15,"0"0"-202"-15,0 0 106 16,-30 77-31-16,13-47-31 16,3 4-27-16,8-1-13 0,6-2-21 15,0-3-10-15,11-7-2 16,15-9 0-16,11-8-4 15,5-4-9-15,0-2-30 16,-5-17-8-16,-11-10 20 16,-13-5 32-16,-12-5-1 15,-1-4 1-15,-16 2 0 16,-15 9 4-16,-14 10 0 16,-10 11 10-16,-11 11-7 15,5 0-7-15,10 0-7 16,20 11-81-16,17 1-195 15</inkml:trace>
  <inkml:trace contextRef="#ctx0" brushRef="#br0" timeOffset="149339.08">1165 14126 437 0,'0'0'247'0,"0"0"-186"16,0 0-6-16,0 0 65 16,0 0-12-16,0 0 14 15,47 0-25-15,-8 0-42 16,7 0-26-16,2 0-13 0,3 0-6 16,4-3-10-16,3-5-3 15,8-2-10-15,1-2-82 16,-6 2-229-16</inkml:trace>
  <inkml:trace contextRef="#ctx0" brushRef="#br0" timeOffset="149525.93">1363 14246 1186 0,'0'0'51'15,"0"0"-41"-15,0 0-1 0,0 0 47 16,0 0-2-16,0 0-3 16,128-56-51-16,-40 34-60 15,5 0-257-15</inkml:trace>
  <inkml:trace contextRef="#ctx0" brushRef="#br0" timeOffset="153368.57">97 11043 150 0,'0'0'184'15,"0"0"-173"-15,0 0 47 16,0 0 45-16,0 0-17 16,0 0-5-16,0 0 2 15,86-31-26-15,-56 28-16 16,19 0-13-16,5-2-12 0,19 2-6 15,8-3-8 1,14-2 0-16,2-1-2 0,0 1 0 16,-3 1-4-16,-9 2 3 15,-7 5 1-15,-4 0 0 16,-7 0-2-16,-1 6 2 16,-2 0 0-16,4-4-2 15,-2-2 2-15,1 0 0 16,-4 0 2-16,3-8-2 15,-7 0-14-15,-4 1 11 16,-6 1 3-16,-2 4 1 16,2-1-1-16,-4 1 0 15,1 0-3-15,-1-1 3 16,4 0 0-16,3-3 0 16,9-2 0-16,2 3-1 15,4 1-2-15,-1-1 3 0,-2 5-4 16,-6 0 4-16,-4 0-1 15,-8 0 0-15,0 0-1 16,-2 6 2-16,2-1 2 16,2 1-1-16,4-3-1 15,1-2 0-15,1 1-1 16,4 0-5-16,-2-1-22 16,-1 2 7-16,-2-1-1 15,-4 1 9-15,-5 2 12 16,-5-2 1-16,-1 0 1 15,-2-1 5-15,6 0 4 0,1-2 7 16,5 0-10-16,1 0-5 16,-1 0-2-16,-5 0 1 15,-4 0-2-15,-3 0 3 16,-3-6 3-16,-2 2-4 16,-3-1 2-16,-1 2-3 15,0 1 6-15,0 2-6 16,1-1 0-16,-1 1 0 15,1-2 0-15,-1 1 0 16,-3-2 1-16,1-2 1 16,2 1 0-16,0-1-1 15,4 1 1-15,-1 0-4 16,0 1 2-16,0 3-4 0,-2 0 0 16,-1 0 4-1,-6 0 0-15,0 0 0 0,1 0 0 16,0 0 2-1,7 0-2-15,2 0 0 0,5 0 3 16,4-5 0-16,-1 2-6 16,1 2 3-16,-1 1-2 15,0 0 2-15,4 0-2 16,0 0-1-16,5 0 3 16,6 0 0-16,1 0 0 15,5-3 6-15,1-2-5 16,3-1-1-16,0 3-1 0,-4 0 1 15,-8 3 4-15,-3 0 0 16,-10 0 5-16,-3 0-2 16,-6 0-7-16,1 0 3 15,5 0 0-15,5 0 0 16,6 0-2-16,5 0-1 16,0-2-5-16,3-8 5 15,-5 0 0-15,-4-1 0 16,-9 1 6-16,2 1-3 15,-3 1 9-15,1 3 7 16,2 1-19-16,3 1 3 16,-1 0-2-16,1 1-1 15,0-3-1-15,1-2-1 0,2 0 2 16,-2-2 0 0,-3-2 2-16,2 0 1 0,0 0 0 15,-2 2-2-15,-4-2 3 16,-3 5-3-16,-3-1-1 15,-5 5 0-15,0-3-1 16,-4 4 1-16,0-1 0 16,0 0 0-16,1 1 0 15,2-3 0-15,7 3 1 16,2-3-1-16,6 0 0 16,3 0 0-16,1-3 0 15,2 1 0-15,-2-2 0 0,-6 3 0 16,-4 1 0-16,-3-1 3 15,-5 4-3 1,-1 1 0-16,0 0-3 0,2 0 1 16,0 0 2-16,4 0-1 15,3 0 2-15,1 0-1 16,3 0 0-16,1 0 2 16,-2 0-1-16,1 0-1 15,3 0 0-15,-1 0 0 16,0 0 0-16,-2 0 0 15,3 0 0-15,-1 0-2 16,0 1 2-16,4 1 1 16,2-2-1-16,4 0 0 15,6 0 4-15,2 0-9 16,8 0 3-16,3 0 2 0,-1 0 8 16,-3 0-7-1,-1-2-2-15,-5 1 2 0,0 1 0 16,0 0 0-16,3 0 1 15,0 0-2-15,-1 0 0 16,0 0 0-16,-2-2 0 16,-3-1 0-16,-4-1 0 15,1 0 3-15,-3-1 0 16,-1-1-2-16,1-1 3 16,-1 0 20-16,0-1 7 15,-3 2-12-15,1 0-15 16,-3-1-1-16,0 2-2 0,-7-2 2 15,1 2-6-15,-1 1 3 16,0-2 0-16,-5 2 0 16,2 0 2-16,0 0-1 15,1-1-1-15,2 0-3 16,1 1 3-16,5-2 0 16,-5 0 3-16,2 1-2 15,-3 4-1-15,-3-2 2 16,1 0-1-16,0 1-1 15,-1 2-1-15,4-3 0 16,-1 2 1-16,2-3 2 16,2 1-2-16,0-1 2 15,2-1 0-15,1 1-2 0,0 0 0 16,-4 1 0 0,-3 0 1-16,-5 2-1 0,-3-1 0 15,1 2 4-15,-1 0-4 16,3 0 0-16,4 0 1 15,-1 0-1-15,2 0 0 16,-2 0 0-16,2 0 2 16,-3-7-1-16,-1 0 8 15,0 2 3-15,-6 0-1 16,0 4 14-16,-2-1-17 16,-2 1 1-16,1-3-7 15,-2 2 4-15,0-5-2 0,-1 4 9 16,0-4 1-1,1 0 3-15,1-1-5 0,-4 3-6 16,1-2 2-16,-5 4-1 16,1-2 7-16,-3-1 0 15,-1 3-1-15,-3-2-3 16,0 2-2-16,-1 2-7 16,2 1-1-16,-2 0-1 15,-1 0 1-15,-1 0 0 16,-2 0 0-16,3 0 2 15,-3 0-1-15,0 0 3 16,0 0 1-16,-2 0-3 16,1 0 4-16,-1 0-2 15,-1 0 2-15,0 0 4 16,0 0 1-16,0 0-2 0,0 0-3 16,0 0-6-1,0 0 0-15,0 0-4 0,0 0-1 16,-1 0-8-16,-23 0-98 15,-15 0-341-15</inkml:trace>
  <inkml:trace contextRef="#ctx0" brushRef="#br0" timeOffset="155133.01">1297 14212 493 0,'0'0'200'16,"0"0"-168"-16,0 0 7 16,0 0 20-16,0 0 16 15,0 0-5-15,109-44-14 16,-70 44-23-16,3 0-16 15,1 0 4-15,0 0-7 16,-4 0-4-16,-6 2-8 16,0-1 2-16,-5 1-3 0,-1 0 1 15,-2-1-1-15,-6 0-1 16,-5 2 4-16,-8-1-3 16,0-2-1-16,-6 1-2 15,0-1 2-15,0 0 12 16,0 0-7-16,0 0-4 15,0 0 0-15,-1 0-2 16,-16 1-13-16,-8 3-193 16,-10 3-345-16</inkml:trace>
  <inkml:trace contextRef="#ctx0" brushRef="#br0" timeOffset="155604.91">1130 14543 359 0,'0'0'323'0,"0"0"-282"15,0 0 3-15,0 0 34 0,0 0 13 16,0 0-4-16,106-26-9 16,-70 16-37-16,9 3-23 15,7-3-6-15,0 3-1 16,5 3-4-16,-8 1-4 15,-4 3-1-15,-11-1 1 16,-9 1 0-16,-5 0-3 16,-7 0 1-16,-4 0 1 15,-4 0 0-15,-5 0-1 16,0 0 3-16,0 0 13 16,0 0 6-16,0 0-13 15,0 0-7-15,0 0-3 16,-3 0-6-16,-9 0-10 15,-9 0-133-15,-9 4-415 16</inkml:trace>
  <inkml:trace contextRef="#ctx0" brushRef="#br0" timeOffset="159172.41">2136 14333 912 0,'0'0'35'0,"0"0"-34"16,0 0 41-16,0 0 36 15,0 0 15-15,0 0 2 16,0 0-38-16,0 0-27 16,19-36-17-16,-13 7 20 15,-3-8-6-15,-3-7-9 16,0-9-4-16,3-8-10 15,7-8 7-15,4-5-11 16,2-1-2-16,5 9-1 16,0 14 3-16,-3 16 0 15,-6 14 1-15,-5 10 0 16,-2 4 0-16,-5 6 0 16,0 2-1-16,7 0-3 15,4 18-15-15,9 20-2 0,10 18 20 16,3 14 1-1,0 5-1-15,-2 0 0 0,-7-2-1 16,-9-3 1-16,-7-5-4 16,-8-4-15-16,0-8-71 15,0-12-76-15,0-14-99 16,-8-15-345-16</inkml:trace>
  <inkml:trace contextRef="#ctx0" brushRef="#br0" timeOffset="159331.7">2243 14143 300 0,'0'0'608'0,"0"0"-569"15,0 0 48-15,0 0-29 16,0 0-51-16,0 0 6 16,82-38-13-16,-25 26-41 15,4-2-274-15,-6-3-205 16</inkml:trace>
  <inkml:trace contextRef="#ctx0" brushRef="#br0" timeOffset="159560.53">2616 14019 949 0,'0'0'64'0,"0"0"-60"16,0 0 46-16,0 0 31 15,-14 88 1-15,14-49-34 16,0 7-17-16,0 0-20 16,6 2-9-16,2-4 1 15,1 1-3-15,1-4-20 16,-1-6-56-16,-3-8-137 16,-3-10-324-16</inkml:trace>
  <inkml:trace contextRef="#ctx0" brushRef="#br0" timeOffset="160019.37">2070 13459 672 0,'0'0'54'0,"0"0"-34"16,0 0 79-16,0 0 41 16,0 0-36-16,110 46-5 15,-58-42-51-15,2-4-20 16,3 0-15-16,-2 0-7 15,-3-4-4-15,-8-1-4 0,-13-1-2 16,-13 3-40 0,-14 2-59-16,-4 0-72 0,0-4-196 15</inkml:trace>
  <inkml:trace contextRef="#ctx0" brushRef="#br0" timeOffset="160341.52">2886 13716 717 0,'0'0'188'15,"0"0"-175"-15,0 0 5 16,0 0 84-16,0 0-35 16,61 89 1-16,-49-44-21 15,-2 7-14-15,-4 1-18 16,-3 0 1-16,-1 1-14 16,-2-4-2-16,0 0-2 15,0-7-35-15,0-9-88 0,0-13-136 16,0-15-248-16</inkml:trace>
  <inkml:trace contextRef="#ctx0" brushRef="#br0" timeOffset="160812.8">2878 13697 676 0,'0'0'207'15,"0"0"-191"-15,0 0 58 16,0 0-50-16,0 0-8 16,0 0-4-16,115-34 5 15,-70 34-17-15,-3 0-2 16,-10 4-13-16,-15 9-13 0,-8 4 3 16,-9 7 10-16,-3 2 15 15,-17 6 1-15,-8 1 3 16,4-3-1-16,5-3-3 15,10-2-2-15,9-5 0 16,0-3-3-16,12-1-5 16,9-3-11-16,4-2-4 15,0-1 15-15,1-2 10 16,-7 1 10-16,-4-1-9 16,-3 2 13-16,-6 2 28 15,-1 3-21-15,-4 4-5 16,-1 3 9-16,0 6-1 15,-6 2-2-15,-12-1-6 16,-1 0-1-16,-8-4-6 16,0-2 0-16,-1-8-8 0,0-6-1 15,0-4 4-15,3-5-4 16,6-9-4-16,8-20-88 16,11-10-208-16,0-7-368 15</inkml:trace>
  <inkml:trace contextRef="#ctx0" brushRef="#br0" timeOffset="161071.41">3380 13987 767 0,'0'0'152'16,"0"0"-130"-16,0 0 84 15,0 0-7-15,0 0-39 16,-17 86 4-16,17-54-13 16,3 6-21-16,2 6-15 15,-5 3-9-15,0-1-5 16,0 1-2-16,-2-3-7 16,-4-5-52-16,3-8-98 15,3-9-409-15</inkml:trace>
  <inkml:trace contextRef="#ctx0" brushRef="#br0" timeOffset="161491.51">3733 13785 636 0,'0'0'234'0,"0"0"-232"16,0 0 57-16,0 0 7 15,0 0 15-15,0 0 65 16,61 31-52-16,-7-27-38 16,7-4-22-16,6 0-21 15,-1-12-13-15,-2-5-1 16,3 2-57-16,-3-2-83 0,-13-5-160 15,-18-1-553-15</inkml:trace>
  <inkml:trace contextRef="#ctx0" brushRef="#br0" timeOffset="161693.95">4009 13590 920 0,'0'0'163'15,"0"0"-156"-15,0 0 78 16,-33 103 13-16,33-55-24 16,0 7-27-16,12 3-5 15,9-1-29-15,4-3-13 0,2 2-11 16,3-1-74 0,3-2-108-16,1-9-519 0</inkml:trace>
  <inkml:trace contextRef="#ctx0" brushRef="#br0" timeOffset="169862.12">4798 13423 725 0,'0'0'32'0,"0"0"37"15,0 0 32-15,0 0-42 16,0 0-20-16,0 0 15 0,0 0-29 15,-49 35 18-15,19 4 8 16,0 12-16-16,5 13 8 16,5 13-1-16,4 10 7 15,6 9-12-15,-1 7 8 16,8 3-22 0,3 1 7-16,0-4-14 0,9-8-11 15,15-11-5-15,12-9-4 16,14-11-61-16,16-14-84 15,12-16-144-15,4-19-510 16</inkml:trace>
  <inkml:trace contextRef="#ctx0" brushRef="#br0" timeOffset="171079.76">5123 14389 321 0,'0'0'158'0,"0"0"-82"16,0 0 49-16,0 0-5 15,0 0 11-15,0 0 18 16,0 16-28-16,0-23-33 15,0-9-29-15,2-11-48 0,-1-6 12 16,-1-10-2-16,0-12-18 16,3-15-1-16,3-11-2 15,3-10-5-15,3-3-9 16,2 4-1-16,-1 13 6 16,-4 16-1-16,-3 24 10 15,-3 18 0-15,0 11 0 16,1 7 3-16,-4 1-3 15,3 14-3-15,0 27-9 16,11 19 12-16,5 19 9 16,8 12-4-16,1 4-1 15,-5 1-4-15,-10-5-1 16,-7-10-2-16,-6-8-8 0,0-13-36 16,0-11-56-1,0-16-98-15,3-15-288 0</inkml:trace>
  <inkml:trace contextRef="#ctx0" brushRef="#br0" timeOffset="171253.75">5144 14098 622 0,'0'0'172'0,"0"0"-112"16,0 0-25-16,0 0-3 0,0 0 3 15,91-14-33-15,-40 9-2 16,1-5-143-16,-4-3-353 16</inkml:trace>
  <inkml:trace contextRef="#ctx0" brushRef="#br0" timeOffset="171477.75">5502 14030 663 0,'0'0'331'0,"0"0"-328"15,0 0 34-15,-37 95 67 0,32-52-22 16,4 5-8 0,1 4-33-16,0-2-25 0,4-1-15 15,7-3-2-15,2-5-51 16,2-6-70-16,1-10-181 15,-2-10-447-15</inkml:trace>
  <inkml:trace contextRef="#ctx0" brushRef="#br0" timeOffset="172136.71">5739 13665 720 0,'0'0'39'0,"0"0"37"0,0 0-6 16,0 0-49-16,0 0 46 16,0 0 14-16,-6 111-31 15,6-57-12-15,0 10-6 16,5 4 5-16,-1 4-13 16,-2 4 5-16,-2-2-5 15,0-6-14-15,0-7-3 16,0-12-7-16,0-7 0 15,0-9-2-15,0-6-6 16,0-8-29-16,0-9-50 16,0-10-102-16,-2 0-264 15</inkml:trace>
  <inkml:trace contextRef="#ctx0" brushRef="#br0" timeOffset="173177.74">5727 13707 381 0,'0'0'71'0,"0"0"29"16,0 0 44-16,0 0-27 0,0 0-10 16,0 0-30-16,36-18-43 15,-6 9-17-15,10 1-12 16,5 3 9-16,-3 1-14 16,-3 4 2-16,-8 0-1 15,-6 2 0-15,-9 9-1 16,-8 6-1-16,-8 4-8 15,0 6 3-15,-12 1 6 16,-15 3 8-16,-1-1-7 16,-2-1 3-16,6 0-2 15,5-3-1-15,8-1-1 16,5-3-14-16,6-2 3 16,0-3-5-16,8-4-9 0,8-3 6 15,2-1 3-15,3-5 5 16,0-1 4-16,0 0 7 15,-3 0 1-15,-5 4 9 16,-3 0-8-16,-2 3 0 16,-5 6 3-16,3 2 6 15,-3 4 1-15,-1 5 5 16,-2 5-8-16,0 0-6 16,0 2-1-16,-5-2 0 15,-7-1-2-15,-4-2 4 16,-4-5 16-16,1-4 5 15,-3-1 12-15,-2-5 9 0,1-4-12 16,-4-4-7-16,-1-6-6 16,-5 0-12-16,0-3-9 15,5-16-4-15,9-3-40 16,16-3-121-16,3-2-238 16</inkml:trace>
  <inkml:trace contextRef="#ctx0" brushRef="#br0" timeOffset="173464">6194 14176 744 0,'0'0'81'0,"0"0"-56"15,0 0 94-15,0 0 2 16,0 0-39-16,-24 96-9 16,23-68-33-16,1 5-15 15,0 3-9-15,0 3 1 16,0 3-9-16,0-2-8 16,0 3 0-16,0-3-6 15,0-2-31-15,0-6-50 16,0-5-108-16,0-12-418 15</inkml:trace>
  <inkml:trace contextRef="#ctx0" brushRef="#br0" timeOffset="173932.3">5659 13490 821 0,'0'0'69'0,"0"0"-20"16,0 0 89-16,95 6-52 16,-52-6-29-16,11 0-26 15,4 0-26-15,0-5-5 16,-4 0-40-16,-6-2-98 16,-18 1-347-16</inkml:trace>
  <inkml:trace contextRef="#ctx0" brushRef="#br0" timeOffset="174231.07">5044 13462 702 0,'0'0'178'0,"0"0"-130"16,0 0-18-16,93-12 31 15,-31 12 14-15,11 0-38 16,2 0-23-16,5 0-14 0,0 0-121 15,-6 0-429-15</inkml:trace>
  <inkml:trace contextRef="#ctx0" brushRef="#br0" timeOffset="174725.71">6840 13880 835 0,'0'0'70'15,"0"0"3"-15,0 0 8 16,0 0-8-16,0 0 2 16,87 0-12-16,-40 3-34 15,8-3-25-15,-2 0-4 16,3 0-43-16,1-12-103 15,-8-9-378-15</inkml:trace>
  <inkml:trace contextRef="#ctx0" brushRef="#br0" timeOffset="174922.06">6999 13654 769 0,'0'0'191'15,"0"0"-185"-15,-11 76 120 16,11-30-35-16,0 7-45 16,0 1-11-16,6 1-27 15,4 1-8-15,4 1-5 16,3 0-82-16,3-6-230 16</inkml:trace>
  <inkml:trace contextRef="#ctx0" brushRef="#br0" timeOffset="175294.14">7429 14232 993 0,'0'0'22'16,"0"0"13"-16,-6-90 39 15,6 48-25-15,0-8 3 16,0-8-21-16,12-12-29 16,9-19-2-16,7-14-24 15,-1-4-18-15,2 2 15 16,-7 15 4-16,-4 20 10 16,-8 19 13-16,-4 22 4 0,-3 17 19 15,0 12 25-15,3 14-48 16,0 28 8-16,6 22 1 15,3 12 9-15,-6 11-11 16,0 10-7-16,-6 4-1 16,-3-6-32-16,2-6-64 15,3-16-177-15,1-13-368 16</inkml:trace>
  <inkml:trace contextRef="#ctx0" brushRef="#br0" timeOffset="175460.55">7456 13772 969 0,'0'0'71'0,"0"0"-13"0,0 0-21 16,0 0-25-16,121-11-11 15,-64 11-1-15,5 0-124 16,-8 0-358-16</inkml:trace>
  <inkml:trace contextRef="#ctx0" brushRef="#br0" timeOffset="175677.89">7882 13768 936 0,'0'0'136'16,"0"0"-118"-16,0 0 85 15,-32 78-32-15,26-38-32 16,6 8 5-16,6 5-27 16,10 2-17-16,5 1-6 15,-3-3-52-15,3-4-58 16,-6-8-117-16,-5-13-344 16</inkml:trace>
  <inkml:trace contextRef="#ctx0" brushRef="#br0" timeOffset="175971.76">8056 13433 808 0,'0'0'64'0,"0"0"10"15,0 0-36-15,0 0 90 0,-3 115-44 16,4-56-27 0,11 11-42-16,-3 5-11 0,2-2-4 15,-4-4-8-15,-4-10-57 16,-2-11-138-16,1-13-286 15</inkml:trace>
  <inkml:trace contextRef="#ctx0" brushRef="#br0" timeOffset="176428.76">8044 13438 5 0,'0'0'885'0,"0"0"-855"0,0 0 70 16,0 0-12-16,0 0-80 16,0 0-5-16,92-22 3 15,-29 25-6-15,1 14-60 16,-13 5-100-16,-17-1-36 16,-13 5 58-16,-15-5 104 15,-6 2 34-15,-3-1 2 16,-18-1 71-16,-3-4 44 15,3-2-23-15,2-2-38 16,8-2-39-16,8 1 2 16,3 1-19-16,0 1-15 15,15 5 15-15,8-1 16 16,0 4-13-16,0-2 0 0,-2 2 3 16,-9 3-2-1,3 4 2-15,-8 4-2 0,1 4 0 16,-3 1-2-16,-5 3-2 15,0-4-3-15,0-3-16 16,-8-5 7-16,-12-7 7 16,-2-6 4-16,-11-8 2 15,-10-8-11-15,1 0 8 16,0-28-118-16,15-8-249 16</inkml:trace>
  <inkml:trace contextRef="#ctx0" brushRef="#br0" timeOffset="176668.65">8624 13768 423 0,'0'0'526'16,"0"0"-517"-16,0 0 62 15,-6 84 30-15,1-41-43 16,4 3-11-16,1 7-15 16,0-1-28-16,0 2-4 15,0-5-21-15,0-6-64 16,0-9-107-16,0-8-270 16</inkml:trace>
  <inkml:trace contextRef="#ctx0" brushRef="#br0" timeOffset="177446">8801 13189 731 0,'0'0'142'0,"0"0"-120"16,81-13 30-16,-41 13 49 16,4 26-21-16,3 13-10 15,5 15-3-15,1 17-29 16,-1 10-10-16,-5 13-14 15,-5 13-11-15,-10 4 3 16,-13 4-5-16,-16-7 0 16,-3-6-2-16,-19-7 0 15,-17-9-14-15,-10-13-32 16,-8-11-36-16,-7-14-81 0,-6-17-125 16,1-20-339-16</inkml:trace>
  <inkml:trace contextRef="#ctx0" brushRef="#br0" timeOffset="178430.52">9750 13975 867 0,'0'0'89'16,"0"0"-54"-16,0 0 119 15,0 0-123-15,-7-97 4 16,7 49 12-16,0-6-31 16,0-9-14-16,12-4-2 15,4-8 4-15,-1-6-4 16,1 0-15-16,-2 5 4 16,-4 11 6-16,1 14 2 15,-5 15 3-15,-2 17 6 0,-2 11 0 16,2 8 0-1,3 13-6-15,7 27-6 0,11 19 6 16,5 16 10-16,0 10-6 16,-5 6-4-16,-8 4-2 15,-7-3-10-15,-4-10-53 16,-4-13-94-16,-1-19-135 16,-1-19-266-16</inkml:trace>
  <inkml:trace contextRef="#ctx0" brushRef="#br0" timeOffset="178603.94">9829 13537 711 0,'0'0'127'0,"0"0"-92"16,0 0 43-16,0 0-74 15,0 0 14-15,0 0-3 16,124 4-15-16,-63-4-57 15,3 0-342-15</inkml:trace>
  <inkml:trace contextRef="#ctx0" brushRef="#br0" timeOffset="178946.86">10342 13724 702 0,'0'0'315'0,"0"0"-315"0,0 0 36 16,-55 93 26-16,52-68-14 16,3-1-20-16,3-4-17 15,24-4-8-15,6-6-3 16,1-8-10-16,-1-2-9 15,-6-2-6-15,-8-15 20 16,-10-6 5-16,-9-2 10 16,0-5-4-16,-22-4 7 15,-17-2-6-15,-13 0-5 0,-9 9-2 16,-1 3-2-16,7 7 2 16,16 0-32-16,19 0-87 15,17-2-171-15</inkml:trace>
  <inkml:trace contextRef="#ctx0" brushRef="#br0" timeOffset="179254.91">9672 13057 776 0,'0'0'97'0,"0"0"-20"16,0 0 14-16,0 0-30 16,0 0-6-16,0 0 30 15,111 0-38-15,-45-3-37 16,5-5-10-16,-2 3-3 15,-7 1-6-15,-11 1-34 16,-11 3-86-16,-17-1-207 16,-13-3-317-16</inkml:trace>
  <inkml:trace contextRef="#ctx0" brushRef="#br0" timeOffset="179547.95">10743 13165 1013 0,'0'0'8'16,"0"0"10"-16,0 0 26 0,0 0 37 15,-23 109-18-15,23-55-21 16,0 7-18-16,0 3-21 16,6 0-3-16,1-5-1 15,-3-2-40-15,-1-6-83 16,0-12-123-16,5-14-328 16</inkml:trace>
  <inkml:trace contextRef="#ctx0" brushRef="#br0" timeOffset="180030.57">10703 13121 946 0,'0'0'40'0,"0"0"-3"15,0 0 53-15,0 0-78 16,0 0-8-16,0 0 25 15,100 21-23-15,-46-4-6 16,-5 3-11-16,-10-1-47 16,-14 1-9-16,-13-2 22 15,-12 1 40-15,0 3-3 16,-21-2 8-16,-4 2 10 16,0-2-6-16,5-1 4 15,5-2-4-15,11-3-4 0,4 2 0 16,0 1-11-1,13-3 3-15,4 2 3 0,2-4 5 16,1 1 6-16,-1 0 1 16,0 2-4-16,-1-2 12 15,1 3-7-15,1 4 0 16,-4 4-1-16,-1 2-7 16,-6 4 0-16,-9 7 0 15,0-2 2-15,-5 3-2 16,-20-3 0-16,-9-6 5 15,-6-5-5-15,-1-7 12 16,-2-8-10-16,5-9-2 16,5 0-3-16,13-19-83 15,15-18-169-15,5-10-229 0</inkml:trace>
  <inkml:trace contextRef="#ctx0" brushRef="#br0" timeOffset="180328.89">11221 13643 560 0,'0'0'188'0,"0"0"-75"16,-40 81-23-16,26-46-23 16,8-3-37-16,6-4-6 15,0-5-10-15,17-7-14 16,11-8-5-16,5-8-28 0,1-5-43 15,-4-17 43-15,-9-4 33 16,-11-8 9-16,-10-4 20 16,0-4 13-16,-18 0-21 15,-13 6-9-15,-8 11 0 16,-1 11 7-16,-2 8-9 16,-1 6-10-16,12 0-43 15,9 0-206-15,12 0-552 16</inkml:trace>
  <inkml:trace contextRef="#ctx0" brushRef="#br0" timeOffset="182428.58">3936 15481 782 0,'0'0'241'0,"0"0"-237"16,0 0 28-16,0 0 22 15,0 0 1-15,0 0 15 16,0 0-11-16,18-4-31 15,3 0-27-15,1-1 3 16,-1 2-4-16,3 2 1 16,0 0-1-16,1 1-5 15,-1-2-28-15,-2 2-39 16,-1 0-66-16,-7-3-207 16,-7-5-338-16</inkml:trace>
  <inkml:trace contextRef="#ctx0" brushRef="#br0" timeOffset="183353.77">3890 15557 494 0,'0'0'141'16,"0"0"-21"-16,0 0-2 15,0 0-49-15,0 0-21 16,0 0 3-16,59-3 10 0,-20-1-27 15,10-1-24-15,5-6-7 16,4 1 0-16,-5 1 1 16,-4 1-4-16,-12 2 1 15,-12 2-1-15,-14 1 0 16,-7 3-1-16,-4 0-8 16,0-2-10-16,-13 1 9 15,-5 0-14-15,-6 1-86 16,0-3-77-16,5-3-135 15</inkml:trace>
  <inkml:trace contextRef="#ctx0" brushRef="#br0" timeOffset="183628.64">4127 15257 738 0,'0'0'66'15,"0"0"-28"-15,0 0 83 16,0 0-79-16,0 0-30 16,0 0 66-16,-3 70 9 15,21-26-45-15,3 5-22 16,-4 1 5-16,-3 2-4 16,-2 2-2-16,-9-2-11 15,-3-1 9-15,0-1-12 0,0-6-5 16,-15-4-2-1,6-3-5-15,3-7-28 0,4-6-57 16,2-12-117-16,0-12-358 16</inkml:trace>
  <inkml:trace contextRef="#ctx0" brushRef="#br0" timeOffset="190946.7">5071 15840 428 0,'0'0'138'0,"0"0"-128"16,0 0 30-16,0 0 92 15,0 0-28-15,0 0 4 16,0 0 11-16,16 3-38 0,-14-19-13 15,-1-7-37-15,1-6-3 16,-2-8-5-16,0-6-4 16,3-9-11-16,1-7-7 15,2-6-1-15,6-1 1 16,-1 5-1-16,-2 9 2 16,1 14-2-16,-4 12 0 15,-3 13 0-15,-3 9 2 16,3 4 3-16,-3 0-5 15,0 0-1-15,6 17-9 16,3 18-1-16,7 12 11 16,5 14 9-16,0 7-7 15,0 2-2-15,0-1-2 16,-8-2 2-16,-1-6-8 0,-6-5-45 16,5-8-104-1,-2-12-134-15,1-19-431 0</inkml:trace>
  <inkml:trace contextRef="#ctx0" brushRef="#br0" timeOffset="191127.65">5137 15674 473 0,'0'0'396'0,"0"0"-379"0,0 0 5 16,0 0-11-1,0 0 28-15,86-5-4 0,-25-4-35 16,8-2-35-16,1-5-395 16</inkml:trace>
  <inkml:trace contextRef="#ctx0" brushRef="#br0" timeOffset="191359">5562 15556 931 0,'0'0'88'0,"0"0"-87"0,0 0 51 16,0 0 25-16,-64 109-7 16,61-70-20-16,3 2-25 15,0 2-17-15,7 2-8 16,9 1-12-16,4-5-55 15,1-5-98-15,-2-9-231 16</inkml:trace>
  <inkml:trace contextRef="#ctx0" brushRef="#br0" timeOffset="191818.94">5014 15076 637 0,'0'0'76'15,"0"0"44"-15,0 0-37 16,0 0-42-16,0 0-14 15,0 0 59-15,35 11-13 16,-2-3-31-16,5-2-19 16,7-3-10-16,4-1-4 15,2-2-7-15,-2 0 0 16,-8 0-2-16,-10 0-38 16,-10 2-69-16,-11-1-188 15,-4-1-226-15</inkml:trace>
  <inkml:trace contextRef="#ctx0" brushRef="#br0" timeOffset="192149.09">5802 15221 832 0,'0'0'12'0,"0"0"11"16,0 0 40-16,0 0-30 16,0 0 97-16,0 82-54 15,0-41-16-15,0 4-31 16,0 2-10-16,0-3-14 15,3-5-3-15,-3 1-2 16,0-5-2-16,0-3-49 16,0-4-85-16,10-13-170 15,1-13-382-15</inkml:trace>
  <inkml:trace contextRef="#ctx0" brushRef="#br0" timeOffset="192629.66">5755 15190 741 0,'0'0'114'0,"0"0"-95"16,0 0 95-16,0 0-68 16,0 0-24-16,0 0-17 15,72-49 2-15,-21 49-6 16,-2 0-1-16,-3 0-18 15,-11 14-36-15,-12 4 26 16,-15 3 4-16,-8 1 0 16,-15 5 22-16,-16-2 2 0,4-2 3 15,1-2 3-15,10-4-2 16,10-4-2-16,6-1-2 16,0-4-10-16,21 1-12 15,10-2 22-15,4 2 0 16,-1-2 12-16,-4-1-9 15,-11 2 4-15,-8-1-2 16,-7 0 7-16,-2 1 12 16,-2 3 4-16,0-1-7 15,0 4-10-15,0 5-10 16,0 1 0-16,0 4-1 16,0 2-1-16,-3 2-11 15,-15-2-7-15,-2-2 7 0,-11-6 12 16,-9-3 0-1,3-7 0-15,-2-8-20 0,10 0-63 16,16-25-214-16</inkml:trace>
  <inkml:trace contextRef="#ctx0" brushRef="#br0" timeOffset="192852.94">6300 15395 301 0,'0'0'602'0,"0"0"-581"15,0 0 95-15,0 0-5 0,-43 89-43 16,43-55-25-16,0 1-6 16,1 5-19-16,11-3-17 15,0 2-1-15,-1-4-21 16,-4-1-75-16,-4-7-117 15,-3-9-275-15</inkml:trace>
  <inkml:trace contextRef="#ctx0" brushRef="#br0" timeOffset="193123.84">5742 15022 437 0,'0'0'479'0,"0"0"-477"15,0 0 18-15,0 0 38 16,112 0-6-16,-67 0-26 15,4 0-20-15,11-10-6 16,1-1-112-16,-3-6-465 16</inkml:trace>
  <inkml:trace contextRef="#ctx0" brushRef="#br0" timeOffset="193498.46">6597 15112 340 0,'0'0'53'0,"0"0"-49"16,0 0-4-16,0 0-6 15,0 0-17-15,0 0-30 16,-15-9-33-16,15 12-124 16</inkml:trace>
  <inkml:trace contextRef="#ctx0" brushRef="#br0" timeOffset="193995.95">6597 15112 24 0,'0'6'131'0,"0"-6"14"0,0 0-16 16,0 0-10-16,0 0 34 15,0 0-13-15,0 3-56 16,0-3-24-16,0 0-1 15,0 0-24-15,0 0-10 16,0 0 3-16,0 2-10 16,3 8-18-16,0 8 2 15,0 10 10-15,-2 9 17 16,1 6-8-16,-2 6 7 16,0 5-8-16,1 3 1 15,1-1-5-15,-1-2-12 16,1-6 1-16,-1-7-5 0,4-9-2 15,-2-9 2-15,1-10 4 16,-2-9-4-16,-2-4 0 16,1 0 3-16,2-12 13 15,0-18-10-15,-3-11-6 16,3-7-7-16,0-7-3 16,3-11-5-16,2-3-2 15,3-5-16-15,-2 2-9 16,-1 8 20-16,2 12 15 15,-4 14 6-15,0 13-3 16,-1 10 0-16,-2 11 4 16,-2 4 7-16,1 0 5 0,-1 0-11 15,8 19-1 1,3 16 0-16,9 15 11 0,0 8-5 16,4 9-2-16,-4 2-3 15,-7-4-1-15,-7-3-3 16,-6-8-28-16,2-6-75 15,0-10-181-15,3-13-279 16</inkml:trace>
  <inkml:trace contextRef="#ctx0" brushRef="#br0" timeOffset="194165.42">6677 15392 885 0,'0'0'32'16,"0"0"44"-16,0 0-35 16,0 0-41-16,0 0-3 15,123-18-38-15,-61 16-188 16,-5 2-226-16</inkml:trace>
  <inkml:trace contextRef="#ctx0" brushRef="#br0" timeOffset="194446.31">7052 15473 622 0,'0'0'100'0,"0"0"-3"15,0 0 64-15,0 0-44 0,-73 83-47 16,71-65-14-16,2-1-42 16,3 0-12-16,21-5-2 15,6-6-5-15,6-6-4 16,-2 0-31-16,-4-1-28 15,-8-13 39-15,-11-4 29 16,-10-2 8-16,-1-5-8 16,-10-3 0-16,-20-2 0 15,-9-2-1-15,-7 3 0 16,-5 0-35-16,8 6-54 16,10 3-147-16,20 3-274 15</inkml:trace>
  <inkml:trace contextRef="#ctx0" brushRef="#br0" timeOffset="194856.07">6536 14943 574 0,'0'0'93'0,"0"0"-14"0,0 0 45 16,0 0-24-16,0 0-7 15,0 0-14-15,50 4-13 16,-11-4-39-16,10 0-9 15,-2-2-10-15,2-1-2 16,-6 0-3-16,-4 3-2 16,-8 0-1-16,-10 0-1 15,-6 0 1-15,-12 0 0 16,-3 0-3-16,0 0-1 16,0 0 4-16,0 0 2 15,0 2-2-15,0-1-1 16,-9 4 0-16,-7 1-28 0,1 0-97 15,3-6-196-15</inkml:trace>
  <inkml:trace contextRef="#ctx0" brushRef="#br0" timeOffset="195713.33">7547 15011 505 0,'0'0'124'15,"0"0"8"-15,0 0 31 16,0 0-71-16,0 0-18 15,0 0-38-15,4 50 10 0,2 1 22 16,2 10-46-16,4 4 7 16,-3 0-12-16,-3-2-9 15,0-5-6-15,-3-7-2 16,-3-4-1-16,0-10-18 16,4-6-44-16,2-13-91 15,8-11-111-15,0-7-314 16</inkml:trace>
  <inkml:trace contextRef="#ctx0" brushRef="#br0" timeOffset="196196.25">7554 15061 1 0,'0'0'796'0,"0"0"-778"0,0 0 77 16,0 0-33-16,0 0-62 15,0 0 0-15,110-63 21 16,-54 63-18-16,-2 0-3 16,-10 0-1-16,-12 10 0 15,-14 2-12-15,-12 5-5 16,-6 5-4-16,-9 3 8 16,-18 6 14-16,-6-2 4 15,0-3 1-15,5 1-5 16,9-4 0-16,11-3-2 0,8-1-2 15,0-2-26 1,18-2-37-16,7-1 46 0,5 0 12 16,3-3 9-16,-6-1 0 15,-8-1 13-15,-4-3-12 16,-6 2 7-16,-6 4 4 16,0 1 14-16,-3 3 6 15,0 2-24-15,0 1 1 16,0 1-3-16,0 0-6 15,-3 3 0-15,-9-3 1 16,-10 1-1-16,-7-4 10 16,-5-2 9-16,-6-6 5 0,-2-5-2 15,3-4-13-15,8 0-3 16,10-11-6-16,18-15-25 16,3-8-231-16,30-5-428 15</inkml:trace>
  <inkml:trace contextRef="#ctx0" brushRef="#br0" timeOffset="196496.08">8083 15366 692 0,'0'0'87'15,"0"0"41"-15,-38 75-18 16,31-48-31-16,7 0-18 15,0-3-16-15,18-4-33 0,19-5-6 16,9-4 0-16,8-11-6 16,-1 0-16-16,-8-6-34 15,-10-8 9-15,-18-5 34 16,-12-3 4-16,-5 1 6 16,-18-7-4-16,-21 5 2 15,-14 0 2-15,-13 8-1 16,-3 7 1-16,5 2-3 15,9 6-3-15,21 0-74 16,13 0-246-16</inkml:trace>
  <inkml:trace contextRef="#ctx0" brushRef="#br0" timeOffset="197106.84">8743 15288 751 0,'0'0'53'16,"0"0"26"-16,0 0 18 16,0 0 10-16,0 0-19 15,0 0-16-15,52 0-26 16,-1 0-12-16,16 0-13 16,6 0-13-16,1-5-6 15,-3-2-2-15,-7 0-8 16,-9 0-25-16,-13 0-53 15,-15-3-126-15,-11-3-292 0</inkml:trace>
  <inkml:trace contextRef="#ctx0" brushRef="#br0" timeOffset="197316.43">8983 15031 549 0,'0'0'377'0,"0"0"-374"16,0 0 44-16,-34 85 78 16,31-40-29-16,0 4-33 15,3 3-20-15,0-1-20 0,0 2-23 16,9-4 0-16,6 0-40 16,6-5-95-16,4-7-309 15</inkml:trace>
  <inkml:trace contextRef="#ctx0" brushRef="#br0" timeOffset="201102.06">9499 15676 763 0,'0'0'26'15,"0"0"-8"-15,0 0 104 16,0 0-25-16,0 0-39 0,0 0 5 15,8-47-21-15,-2 30-16 16,0-4-13-16,-3-8 17 16,0-9-14-16,-2-11-9 15,4-10-7-15,1-13 1 16,7-6-1-16,5 2-1 16,4 4-1-16,-1 16 0 15,-3 12 1-15,-6 16 1 16,-3 13 8-16,-6 7 6 15,-3 7 8-15,0 1-12 16,3 5-10-16,5 22-11 16,5 17 11-16,7 14 12 15,8 10-3-15,3 4-3 0,1 1-2 16,-4-3-2-16,-7-6-2 16,-9-7-2-16,-8-9-16 15,-4-9-41-15,0-10-29 16,0-9-60-16,0-11-115 15,-10-9-167-15</inkml:trace>
  <inkml:trace contextRef="#ctx0" brushRef="#br0" timeOffset="201275.12">9658 15332 699 0,'0'0'61'0,"0"0"46"0,0 0-30 15,0 0-63-15,0 0-5 16,0 0 15-16,91-2-24 16,-23-1-7-16,11-8-229 15,-4-5-251-15</inkml:trace>
  <inkml:trace contextRef="#ctx0" brushRef="#br0" timeOffset="201830.26">10059 15475 746 0,'0'0'225'0,"0"0"-216"16,0 0 22-16,0 0 15 16,0 0 46-16,0 0-25 15,-61 78-22-15,53-52-18 16,7-1-21-16,1-3-6 16,9-3-6-16,19-8 1 15,12-7-7-15,8-4-6 16,1-2-9-16,-5-16-1 15,-13-4 25-15,-12-2 3 16,-13-4 10-16,-6-2-3 0,-13-2-2 16,-17 1-1-1,-10 3 1-15,-4 8-5 0,-2 7 0 16,1 8-10-16,8 3 5 16,13 2-81-16,15-1-132 15,9-5-326-15</inkml:trace>
  <inkml:trace contextRef="#ctx0" brushRef="#br0" timeOffset="204097.95">10235 15526 450 0,'0'0'234'16,"0"0"-116"-16,0 0 42 16,0 0-44-16,0 0-50 15,0 0-22-15,-21 0-19 16,18 24-22-16,0 5 12 15,3 12-1-15,0-1 12 16,0 5-6-16,0 2-13 16,3-4 3-16,-1-2-4 0,-2-11-4 15,0-12-2-15,0-8 2 16,0-10-1-16,0 0 2 16,0-8 15-16,-3-19 42 15,-8-9-52-15,-5-12-6 16,2-6-2-16,-2-9-1 15,2-2-3-15,2 5-8 16,4 10 0-16,3 18 11 16,5 14 1-16,0 11-5 15,0 7 3-15,0 0 0 16,0 4-7-16,0 19-7 16,13 11 16-16,4 12 8 0,4 0-3 15,-1 1-4 1,-3-3 0-16,-1-6 0 0,-7-11-1 15,-3-11 0-15,-4-9 2 16,-2-7-1-16,0 0 0 16,0-3 13-16,0-18 7 15,-8-12-20-15,-5-12 1 16,-2-8-2-16,1-7 0 16,1 1-2-16,3 5-4 15,1 15 5-15,9 14 0 16,0 13 2-16,0 9-2 15,0 3 1-15,0 0-1 16,0 15-17-16,4 10 18 16,10 11 2-16,5 10 1 15,1 4 5-15,0 3 1 0,1 0-9 16,-4-3 1-16,-1-7-2 16,-2-3-12-16,-1-9-45 15,0-8-75-15,4-9-134 16,2-14-385-16</inkml:trace>
  <inkml:trace contextRef="#ctx0" brushRef="#br0" timeOffset="204426.82">10435 14998 747 0,'0'0'38'0,"0"0"38"15,0 0-22-15,0 0 39 16,-5 105 14-16,5-51-34 15,0 2-16-15,12 10-31 16,-1-3-11-16,0 0-5 16,0-5-9-16,-2-6-1 0,-3-8-8 15,-3-7-28 1,-2-8-67-16,1-12-84 0,2-13-267 16</inkml:trace>
  <inkml:trace contextRef="#ctx0" brushRef="#br0" timeOffset="204930.2">10423 15022 396 0,'0'0'381'16,"0"0"-349"-16,0 0 78 0,0 0-47 15,0 0-63-15,0 0 20 16,44-14-13-16,10 14-1 15,6 1-6-15,-6 10-18 16,-11 3-31-16,-18 3 15 16,-16 0 18-16,-9 3 14 15,-3 4 2-15,-21-2 6 16,-4 1 3-16,0-4-2 16,1-1 1-16,7 0-7 15,9-1-1-15,6-2-1 16,5 0-10-16,9 0 3 15,12-1 4-15,1-3-2 16,-1-2 6-16,0 2 3 16,0 0 8-16,-1-1-5 15,-6 2 1-15,-3 2 4 0,0-1 10 16,-2 5 0-16,-1 1-2 16,-2 3-12-16,0 5-3 15,-6 3-4-15,0 3 12 16,0-4 11-16,-12-3-8 15,-6-5 6-15,-3-7 20 16,-6-4-12-16,-4-8-12 16,-5-2-8-16,-1-1-9 15,5-20-4-15,13-8-54 16,12-5-198-16,7-2-338 16</inkml:trace>
  <inkml:trace contextRef="#ctx0" brushRef="#br0" timeOffset="205168.02">10894 15329 940 0,'0'0'30'16,"0"0"31"-16,0 0-4 15,0 0 15-15,0 0-4 16,-33 101-13-16,30-61-18 15,3 3-12-15,0 1-9 16,0 0-9-16,0-2 0 16,0-4-7-16,0-4 0 0,0-4-11 15,0-5-54-15,0-7-69 16,0-9-247-16</inkml:trace>
  <inkml:trace contextRef="#ctx0" brushRef="#br0" timeOffset="206288.13">11161 15550 437 0,'0'0'390'0,"0"0"-375"15,0 0 95-15,-3-75-20 16,3 41-33-16,0-2-11 15,0-8-20-15,0-9-12 16,0-7-14-16,6-8-2 16,3 0-12-16,0 3-3 15,4 4 3-15,-1 8 2 16,3 12 12-16,-3 15-4 16,-6 12 3-16,-1 11 1 15,-5 3 0-15,4 23-2 16,3 18-9-16,6 18 11 15,4 6 7-15,0 7-5 16,1 2-1-16,-6 0-1 16,1-6-13-16,-1-10-63 15,3-11-100-15,3-16-176 0</inkml:trace>
  <inkml:trace contextRef="#ctx0" brushRef="#br0" timeOffset="206452.05">11316 15155 491 0,'0'0'165'15,"0"0"-88"-15,0 0 64 16,0 0-112-16,0 0-29 16,0 0-26-16,36-17 11 15,13 22-73-15,2-4-247 0</inkml:trace>
  <inkml:trace contextRef="#ctx0" brushRef="#br0" timeOffset="206750.59">11617 15334 648 0,'0'0'135'15,"0"0"-22"-15,-68 75 31 16,47-50-44-16,8-4-55 15,11-3-13-15,2-4-29 16,16-7-3-16,17-6-4 16,9-1-9-16,3-4-9 0,-5-14-16 15,-10-4 24 1,-12 0 12-16,-12-3 2 0,-6-4 0 16,-8 4-6-16,-16 2 6 15,-7 9 3-15,-5 6 5 16,-2 5-4-16,-3 3-4 15,5-2-2-15,11 0-42 16,13-5-93-16,8-4-192 16</inkml:trace>
  <inkml:trace contextRef="#ctx0" brushRef="#br0" timeOffset="207057.91">11128 14734 356 0,'0'0'333'15,"0"0"-277"-15,0 0 15 16,0 0-32-16,0 0 36 15,0 0 26-15,130-4-29 16,-70 4-38-16,-1 0-21 0,-11 0-12 16,-11 0 0-1,-14 0-2-15,-11 4 1 0,-9 2-21 16,-3 1-82-16,0 0-82 16,0-4-102-16</inkml:trace>
  <inkml:trace contextRef="#ctx0" brushRef="#br0" timeOffset="207328">11818 14863 276 0,'0'0'710'0,"0"0"-710"16,0 0 0-16,0 0 47 16,-5 96 15-16,14-51-22 15,3 8-2-15,1 2-17 16,-1 1-21-16,-3-3-4 16,-4-4-12-16,-4-4-78 15,1-15-151-15,1-13-240 16</inkml:trace>
  <inkml:trace contextRef="#ctx0" brushRef="#br0" timeOffset="207819.33">11746 14720 775 0,'0'0'29'15,"0"0"1"-15,0 0-20 16,0 0 31-16,80-1-12 16,-24 8 1-16,3 4-29 15,-5 1-2-15,-14 5-29 16,-14 4-30-16,-16 4 8 16,-10 7 14-16,-6-1 31 0,-18 2 7 15,-6-2 4 1,0-4 9-16,5-3-12 0,9-3-2 15,7-3 1-15,9-2-12 16,0-2-2-16,16 0 10 16,7-1 4-16,0-1 0 15,1-1-3-15,-2 0 3 16,-5-2 8-16,2-1-2 16,-5 0 8-16,4 2 1 15,-3 5-5-15,-2 5 6 16,1 2-15-16,-7 6-1 15,-4 4 0-15,-3 4-4 16,0 0 1-16,-13-2 3 0,-8-4 0 16,-5-8 22-1,-2-5 7-15,1-6 12 0,5-11-25 16,1 0-12-16,10-10-4 16,10-18-177-16,1-12-368 15</inkml:trace>
  <inkml:trace contextRef="#ctx0" brushRef="#br0" timeOffset="208114.63">12243 15270 802 0,'0'0'96'15,"0"0"22"-15,0 0-32 0,-45 85-40 16,45-65-31-16,0-1-9 15,12-6-4-15,13-7-2 16,6-6-4-16,4 0-14 16,-2-5-47-16,-10-14 29 15,-8-1 36-15,-12-4 16 16,-3-3 3-16,-7-3-1 16,-16-3-3-16,-14 5-4 15,-3 2-9-15,-4 9-2 16,3 5-3-16,11 2-39 15,12 1-117-15,12-1-310 16</inkml:trace>
  <inkml:trace contextRef="#ctx0" brushRef="#br0" timeOffset="209682.75">11090 15223 581 0,'0'0'65'0,"0"0"57"15,0 0 16-15,0 0-71 16,0 0-7-16,0 0-13 16,14-3-42-16,12-1-1 15,6 1-1-15,3-3-3 16,-2 3-2-16,-10-1-11 16,-10 1 9-16,-9 3 4 15,-4-1 2-15,0 1 0 0,0-2 0 16,-12 2 7-16,-7-1-3 15,-2 1-3-15,-2 0-3 16,4 0 0-16,7 0 2 16,6 0 2-16,3 0-3 15,3 0-1-15,0 0 0 16,0 0-3-16,4 0-10 16,13 0-14-16,7 0 24 15,7-1-4-15,2-1-19 16,-2 2-13-16,-4 0 20 15,-6 0 17-15,-12 0-1 16,-3 0 3-16,-6 0 0 16,0 0 1-16,0 0 1 0,-3 0 4 15,-8 0 5-15,-2 0-4 16,1 6-7-16,3-2-71 16,5-4-360-16</inkml:trace>
  <inkml:trace contextRef="#ctx0" brushRef="#br0" timeOffset="210778.69">834 15947 172 0,'0'0'889'16,"0"0"-875"-16,0 0-2 15,0 0-12-15,0 0 11 16,0 0-10-16,47-11 3 16,4 0-4-16,13 0-34 15,9 1-251-15,-7 0-214 0</inkml:trace>
  <inkml:trace contextRef="#ctx0" brushRef="#br0" timeOffset="210949.83">1014 16148 645 0,'0'0'301'0,"0"0"-301"16,0 0-7-16,0 0-4 0,0 0-53 16,0 0 52-1,97 0-69-15,-27-17-248 0</inkml:trace>
  <inkml:trace contextRef="#ctx0" brushRef="#br0" timeOffset="211364.57">1627 16356 841 0,'0'0'220'16,"0"0"-214"-16,0 0 77 0,0 0 2 15,0 0-64 1,-2-97 29-16,2 56-13 0,0-2-21 16,0-6-12-16,0-9-4 15,0-12 0-15,0-8-4 16,0 1-13-16,5 0-3 15,1 9-4-15,0 15 12 16,3 16 4-16,-5 16 6 16,2 13 2-16,-4 5 0 15,-1 3-2-15,7 10-3 16,6 20-5-16,8 17 10 16,9 9 8-16,3 9-4 15,2 8-3-15,-5 3-1 16,-3 1-3-16,-2-8-14 0,-4-10-73 15,-4-15-130 1,-1-13-194-16</inkml:trace>
  <inkml:trace contextRef="#ctx0" brushRef="#br0" timeOffset="211541.95">1661 15983 689 0,'0'0'162'15,"0"0"-57"-15,0 0 48 16,0 0-64-16,0 0-38 16,0 0-44-16,14-36-7 15,23 26-3-15,15-7-55 0,9 5-106 16,-1-8-265-16</inkml:trace>
  <inkml:trace contextRef="#ctx0" brushRef="#br0" timeOffset="211780.88">2031 15934 1020 0,'0'0'58'15,"0"0"-38"-15,0 0-17 0,-9 85 64 16,9-46-27-16,0 5 11 15,6 4-21-15,3 0-22 16,-1 1-8-16,2-2-11 16,-4-5-48-16,6-8-148 15,6-16-348-15</inkml:trace>
  <inkml:trace contextRef="#ctx0" brushRef="#br0" timeOffset="212097.96">2403 15665 166 0,'0'0'804'16,"0"0"-800"-16,0 0 31 15,-17 107 41-15,17-63 11 16,0 7-30-16,0 7-15 16,9 3-25-16,-6-2-13 0,2-2-4 15,-5-8-7-15,0-10-52 16,3-13-115-16,5-15-283 15</inkml:trace>
  <inkml:trace contextRef="#ctx0" brushRef="#br0" timeOffset="212581.45">2321 15665 851 0,'0'0'152'0,"0"0"-136"16,0 0 61-16,0 0-57 16,0 0-6-16,0 0-9 15,110-17-3-15,-44 17-2 0,-5 0-29 16,-11 0-88-16,-17 6 42 16,-17 9 71-16,-14 3 4 15,-2 4-2-15,-19 3 2 16,-10-1 24-16,-2-2 3 15,6 0 0-15,4-4-20 16,9 2-6-16,12-3-1 16,0 0-8-16,12 0 5 15,7 0 2-15,-1 0 0 16,2 0-1-16,-4 2 2 16,-7-1 0-16,0-2 3 15,-5 4-2-15,1-3 3 0,-2 5-3 16,-2 3 3-1,2 2 3-15,-3 3 0 0,0-1 12 16,0-3-1-16,-9-1-8 16,-10-4 13-16,-3-4-2 15,-7-5-11-15,-5-7 1 16,1-5-3-16,2 0-8 16,7-17-27-16,10-15-122 15,10-11-344-15</inkml:trace>
  <inkml:trace contextRef="#ctx0" brushRef="#br0" timeOffset="213166.56">2884 16045 332 0,'0'0'237'0,"0"0"-127"15,0 0 55-15,0 0-89 16,0 0-23-16,0 0 26 15,-6 0-34-15,6-1-22 16,0 1 0-16,0-1-1 16,0 1 0-16,0 0 8 15,0 0 2-15,0 0-7 0,0 0-2 16,0 0-3-16,0 0-10 16,0 0-7-16,0 0-1 15,0 0-2-15,0 13-5 16,0 10 5-16,0 9 12 15,0 2-8-15,0 3 6 16,0 3-5-16,-1-1-5 16,-2 0-1-16,0-2-46 15,0-7-107-15,2-12-333 16</inkml:trace>
  <inkml:trace contextRef="#ctx0" brushRef="#br0" timeOffset="213975.08">1399 15413 601 0,'0'0'143'16,"0"0"-51"-16,0 0-45 15,0 0 20-15,0 0-15 16,88-30-9-16,-63 27-30 15,9 1-7-15,2 1-6 16,2-1 0-16,-7 1-5 16,-7 1-7-16,-11 0 4 15,-13 0-11-15,0 0-22 0,-12 4 22 16,-22 9 19-16,-8 1 21 16,-7-2-6-16,7-2 13 15,14-4-7-15,10-3 11 16,15-3 2-16,3 0-13 15,0 0-18-15,9 0-2 16,19 0 6-16,15 0 7 16,7-9-2-16,5-1-1 15,-3 4-9-15,-7-1 0 16,-7 0-1-16,-8 1 0 0,-10 2-1 16,-2 0 1-1,-3 0-1-15,-2 2-13 0,-4-6-180 16,-9-4-672-16</inkml:trace>
  <inkml:trace contextRef="#ctx0" brushRef="#br0" timeOffset="-213899.07">5117 16428 670 0,'0'0'64'0,"0"0"38"16,0 0-32-16,0 0-62 16,0 0 31-16,0 0 42 15,0 0-14-15,57-26-30 16,-35 26 2-16,-1 0-4 15,1 2 19-15,1-1-4 16,7-1-4-16,10 0-2 16,9 0-12-16,14-6-10 15,10-5-5-15,5 1-5 0,2 4-3 16,-4 1-3 0,-6 3-6-16,-10-2 2 0,-5 1 5 15,-4 1-4 1,1-1 6-16,5-3-2 0,1 0 1 15,6-3 5-15,12-3-6 16,8 0-1-16,4 2 2 16,-2 0-6-16,-4 3 0 15,-4 3 2-15,-11-2-3 16,-3 4 1-16,-3-3-2 16,-4 1 0-16,1-2-1 15,-3-1 0-15,0-3 1 16,3-1-1-16,2-2-1 15,-2 1 2-15,0 1 0 16,-4 0 2-16,-3 2-2 16,-5-1-2-16,-1 2 1 0,1 1 1 15,-1-2 0-15,1 1 0 16,2-2 0-16,1-1 0 16,-1 2-1-16,1-2 1 15,-7 2-5-15,-1 1-3 16,-8-1 7-16,-3 2 0 15,-3-1 1-15,-3 3 0 16,0 0 1-16,-5-2 1 16,-2 7-2-16,-4-3 2 15,-7 0 0-15,2 3 1 16,-5-1 1-16,-2-1 2 0,-1 2-2 16,0 0-3-16,0 0-1 15,0 0-9-15,-7 0-60 16,-12 0-98-16,-3 2-183 15</inkml:trace>
  <inkml:trace contextRef="#ctx0" brushRef="#br0" timeOffset="-212813.49">9473 16124 415 0,'0'0'112'15,"0"0"-33"-15,0 0 82 16,0 0-10-16,0 0-58 15,0 0-5-15,-38 0-61 16,47 0-9-16,20 0 32 0,14 0 24 16,15 0-33-16,18-11-3 15,17-3-18-15,11 2-1 16,11-2-5-16,7-1-7 16,-2 3 0-16,-9 2-2 15,-8 0-5-15,-10 0 2 16,-5 0-4-16,-5-1 2 15,-2 2-2-15,-5-2-2 16,-4-2 4-16,-1 1-1 16,2-4-2-16,0-4 3 15,0 3 1-15,-1 1 1 16,1 4-1-16,-4 4 0 0,-1-1-2 16,1 4 1-16,-5-1 0 15,3 1 1-15,2-3 1 16,7 0-2-16,0-2-1 15,0 2-3-15,-4-3 1 16,-10 3 3-16,-4 0 0 16,-4 1 0-16,-8 1-4 15,-4 2 4-15,-9-2 1 16,-3 0 1-16,-4-2-1 16,0 2 0-16,4-1 0 15,-2 0 0-15,1 4-1 16,-3-3 2-16,0 2-2 15,-6 3 0-15,-4-1 2 16,-2 1 0-16,0 0-1 16,-1-1 4-16,1 2-2 0,-4 0-2 15,2-3 1-15,-3 3 3 16,3 0 0-16,-2-2 4 16,-1 0-4-16,-3 1 7 15,0-1 2-15,-6 2-3 16,0-1 2-16,0 1 0 15,0 0 2-15,0 0 1 16,0 0-12-16,0 0 3 16,0 0-7-16,0 0-1 15,0 0 1-15,0 0-3 16,0 0-5-16,0 0-44 16,-15 0-84-16,-21-6-132 0</inkml:trace>
  <inkml:trace contextRef="#ctx0" brushRef="#br0" timeOffset="-207154.03">3323 3531 449 0,'0'0'165'0,"0"0"-134"15,0 0 5-15,0 0 44 16,0 0 17-16,0 0 10 16,0 0-12-16,0 0-51 15,30 0-24-15,1 0 17 16,14 0-12-16,7 0-12 0,6 0-5 15,-1 0-6-15,0 0 0 16,-5 0-2-16,-6 0 0 16,-9 0 2-16,-10 0-2 15,-10 0 2-15,-11 0-2 16,-5 0 0-16,-1 0 2 16,0 0-2-16,0 0 0 15,0 0-22-15,-1 0-58 16,-10-4-136-16,-1-3-365 15</inkml:trace>
  <inkml:trace contextRef="#ctx0" brushRef="#br0" timeOffset="-206831.83">3648 3442 576 0,'0'0'66'15,"0"0"5"-15,0 0 8 16,0 0-42-16,0 0 2 16,0 0-1-16,36-5 21 15,1 7-30-15,6 4-10 16,2-1-19-16,-5 4 1 16,-10-1 2-16,-10 1-2 15,-10 3-1-15,-7 0 0 0,-3 5 6 16,0 5 15-1,-22 6 31-15,-13 4 6 16,-11 4-21-16,-12 8-32 16,-18 4-5-16,-17 5-29 15,-14 1-189-15,-5-8-422 0</inkml:trace>
  <inkml:trace contextRef="#ctx0" brushRef="#br0" timeOffset="-180629.67">10411 8788 100 0,'0'0'268'15,"0"0"-168"-15,0 0 47 16,0 0 43-16,0 0-74 15,0 0 11-15,0 0-38 16,0 0-28-16,0 0-10 16,-3-20-19-16,3 20-7 15,0 0-1-15,0 0-15 16,0 0-6-16,0 0 2 16,0 2-3-16,0 6 11 0,0 6 2 15,0 5 0-15,6 6-9 16,3 8 5-16,3 6 1 15,0 2 2-15,4 0-4 16,-1-3-4-16,3-7 1 16,0-8-5-16,4-8 6 15,5-11 7-15,7-4 12 16,11-14 12-16,4-17-2 16,5-14-13-16,-2-5-17 15,1-1-7-15,-1-4 3 16,0-1-2-16,4 0-2 15,1 6 1-15,-3 4-4 16,-5 5 4-16,-7 5 2 16,-5 4 0-16,-7 5 2 0,-6 5-3 15,-3 5 3 1,-8 4 0-16,-4 7 2 0,-3 0-2 16,-3 3-3-16,-3 3-1 15,0 0-3-15,0 0-25 16,0 0-50-16,0 0-67 15,0 0-97-15,-14-3-422 16</inkml:trace>
  <inkml:trace contextRef="#ctx0" brushRef="#br0" timeOffset="-180146.14">10561 8473 427 0,'0'0'291'0,"0"0"-276"15,0 0 124-15,0 0-30 16,0 0-47-16,0 0-5 16,-3-6-5-16,3 12-19 15,0 8-10-15,0 6 46 16,5 4-26-16,4 2-2 15,3 2 2-15,-2-3-13 16,4-3-14-16,2-5 1 0,2-7-9 16,0-6 5-16,6-4 4 15,4-3 13-15,8-25 9 16,10-10-12-16,0-6-6 16,2-5-17-16,-6 1 3 15,-5 0-1-15,-5 1-2 16,-7 9 0-16,-4 8-4 15,-9 14 1-15,-6 7-1 16,-2 6 2-16,-4 3 2 16,0-2 10-16,0 2 1 15,0 0 9-15,0-3-3 16,1 3-10-16,1-3-8 16,-1 2-3-16,1 1-2 0,1-3-25 15,3-2-56 1,5-2-90-16,-1-5-169 0</inkml:trace>
  <inkml:trace contextRef="#ctx0" brushRef="#br0" timeOffset="-178637.81">12177 14275 119 0,'0'0'505'0,"0"0"-455"16,0 0 65-16,0 0 16 15,0 0-66-15,0 0-20 16,0 0-2-16,-3-3-21 16,3 18-16-16,3 6 37 15,6 6-10-15,0 2-5 0,-3 5-8 16,3 2-6-1,1 0 2-15,-1-1-8 0,5-4 0 16,3-8-3-16,0-6-5 16,2-6 3-16,0-6-2 15,0-5 6-15,1 0 9 16,4-17 21-16,4-7-15 16,-1-7-7-16,-1-4-3 15,5-8-5-15,8-1-3 16,4 0-4-16,8 0 0 15,4 4 0-15,-4 8-1 16,-5 3 2-16,-7 7 0 16,-9 3 6-16,-10 5-7 15,-9 2 4-15,1 4 3 16,-8 0-5-16,-2 4-1 0,-1 2 0 16,-1 2-1-16,0 0-1 15,0 0-4-15,0 0-14 16,0 0-19-16,0 0-43 15,0 0-82-15,-3 5-305 16</inkml:trace>
  <inkml:trace contextRef="#ctx0" brushRef="#br0" timeOffset="-178163.1">12402 14098 151 0,'0'0'322'16,"0"0"-314"-16,0 0 57 15,0 0 95-15,0 0-47 16,0 0-17-16,-45-7-21 15,45 7-49-15,0 9-21 16,0 8 6-16,0 6 75 16,0-1-42-16,8-5-9 0,8-3-4 15,-1-6-3-15,3-5 1 16,6-3-3-16,7-2 8 16,8-16-2-16,7-7-9 15,-4-7-10-15,-3 1-8 16,-8-3 7-16,-2-2-12 15,-3 5 0-15,0 4 2 16,-4 6-2-16,-7 10-1 16,-7 5 0-16,-3 5 1 15,-5 1 0-15,0 0-6 16,0 0 0-16,0 0-2 16,0 0 1-16,0 0-8 15,5 0-48-15,1 7-63 0,-5-7-326 16</inkml:trace>
  <inkml:trace contextRef="#ctx0" brushRef="#br0" timeOffset="-157094.69">23386 9827 843 0,'0'0'105'16,"0"0"-12"-16,0 0 45 15,0 0-46-15,0 0-30 16,0 0 2-16,0 0-20 15,-31-16-28-15,16 37-13 16,-10 11 13-16,-13 11 32 16,-6 8-7-16,0 5-4 15,2 4-7-15,4 1-8 16,6 0-12-16,9 0 3 16,9-2-7-16,11-3-3 0,3-8-1 15,11-9-2 1,15-12 0-16,10-11 0 0,10-11 0 15,8-5-3-15,0-9-6 16,-2-15-2-16,-12-6-7 16,-10-4 8-16,-15 0 6 15,-14 1 0-15,-1 6 3 16,-14 5 1-16,-16 3-2 16,-6 7-1-16,2 3 1 15,8 6 2-15,13 1 1 16,11 1 3-16,2 1-4 15,3 0-3-15,24-2-12 16,15-1 9-16,13 1 4 16,5 2-4-16,-7 0 6 15,-12 0-7-15,-13 0 6 0,-12 7-3 16,-10 2 4-16,-4 4 13 16,-2 8 14-16,0 10-3 15,-10 10-3-15,-7 6 6 16,-1 2-13-16,2 0-10 15,3-1-3-15,4-3-1 16,4-1-35-16,5-5-77 16,0-9-68-16,24-12-84 15,10-15-473-15</inkml:trace>
  <inkml:trace contextRef="#ctx0" brushRef="#br0" timeOffset="-156880.64">23895 10254 1223 0,'0'0'89'16,"0"0"-73"-16,0 0 18 16,0 0 71-16,0 0-14 15,0 0-60-15,85 0 12 16,-20 0-43-16,10-3-33 15,-2-9-90-15,-9-1-97 16,-16 2-416-16</inkml:trace>
  <inkml:trace contextRef="#ctx0" brushRef="#br0" timeOffset="-156709.13">23925 10539 663 0,'0'0'637'15,"0"0"-626"-15,0 0 35 16,0 0 61-16,0 0-41 16,89 12-27-16,1-38-39 15,13-10-85-15,-7-6-134 16,-16-5-512-16</inkml:trace>
  <inkml:trace contextRef="#ctx0" brushRef="#br0" timeOffset="-153140.66">23426 3830 381 0,'0'0'108'0,"0"0"-96"15,0 0 15-15,0 0 51 16,0 0 8-16,0 0-16 16,0 0-41-16,0 26-28 15,0-13 51-15,0 4-10 0,0-1-20 16,0-1-1-16,2-1 9 15,2-4-17-15,2-3-2 16,2-2-3-16,5-5 6 16,9 0 15-16,10-14 0 15,8-11-15-15,7-6-9 16,0-6-2-16,-6-2-3 16,-7-1 1-16,-7 0-2 15,-7 6-1-15,-6 8-25 16,-4 8 0-16,-8 11-26 15,-2 7-96-15,-5 0-180 16</inkml:trace>
  <inkml:trace contextRef="#ctx0" brushRef="#br0" timeOffset="-152811.2">23409 3995 323 0,'0'0'35'16,"0"0"-35"-16,0 0 0 0,0 0 61 15,0 0-1-15,0 0-10 16,0 44 43-16,0-31-26 15,0 0-18-15,0-7 16 16,0-2-7-16,7-4-10 16,12 0-6-16,14-5 3 15,13-18-16-15,12-10-25 16,10-6-4-16,-3-11-97 16,-5-8-427-16</inkml:trace>
  <inkml:trace contextRef="#ctx0" brushRef="#br0" timeOffset="-151943.89">29654 4830 595 0,'0'0'150'0,"0"0"-150"16,0 0 0-16,0 0 30 16,0 0 20-16,0 0-20 15,0 0-4-15,13 76-8 16,4-63 7-16,-2-2-9 15,-1-1-6-15,0-8-8 0,5-2 18 16,3 0 1 0,5-9 1-16,5-11-7 0,-1-2-15 15,-7-4-5-15,-3 2-65 16,-10-3-167-16,-7 2-202 16</inkml:trace>
  <inkml:trace contextRef="#ctx0" brushRef="#br0" timeOffset="-151680.3">29667 4734 528 0,'0'0'193'0,"0"0"-193"0,0 0-6 15,0 0 6-15,0 0 68 16,0 0-28-16,15 27-17 16,13-22-1-16,10-5-14 15,11 0 13-15,6-5-21 16,0-13-77-16,-6-7-188 16,-13-7-251-16</inkml:trace>
  <inkml:trace contextRef="#ctx0" brushRef="#br0" timeOffset="-148244.99">24935 10631 301 0,'0'0'99'15,"0"0"-49"-15,0 0 149 16,0 0-21-16,0 0-59 16,0 0-4-16,0 0-24 15,13 20-27-15,-13-20-6 16,0 0-5-16,0 0-2 15,0 0 5-15,0 0 1 16,0-8 6-16,0-12-10 16,0-14-44-16,0-13-4 15,0-17-3-15,0-11-1 16,0 0-1-16,1 5 0 0,10 15-2 16,4 16 2-16,-2 12-1 15,0 8 3-15,-2 7-2 16,0-1 0-16,3 2 0 15,3 0 0-15,5 0 0 16,2 5-1-16,3 5-3 16,-5 1 1-16,4 7-1 15,-3 19-4-15,0 6 5 16,-4 10 3-16,-5 8 4 16,-8 8 3-16,-6 10-2 0,0 4 1 15,0 1-6 1,-11-5 0-16,5-8-22 0,6-9-82 15,0-7-60 1,18-13-76-16,4-14-444 0</inkml:trace>
  <inkml:trace contextRef="#ctx0" brushRef="#br0" timeOffset="-147912.58">24970 10372 178 0,'0'0'757'0,"0"0"-736"15,0 0 32-15,0 0 65 16,0 0-29-16,0 0-34 16,15-3-29-16,9 3 18 15,4 0-9-15,4 0-11 16,0 0-15-16,3 0-5 16,2-3-4-16,5-5-9 15,1-3-59-15,-2-3-98 0,-12-1-384 16</inkml:trace>
  <inkml:trace contextRef="#ctx0" brushRef="#br0" timeOffset="-147185.71">25537 10467 684 0,'0'0'286'0,"0"0"-260"0,0 0 95 16,0 0-14-16,0 0-38 15,0 0-19-15,-12 47 8 16,12-12-7-16,-2 6-14 15,2 4-2-15,0 4-6 16,-1 2-13-16,-1-1-9 16,1-3-6-16,-2-7-1 15,0-9-8-15,2-9-31 16,1-11-31-16,0-8-49 16,0-3-78-16,4-17-208 15</inkml:trace>
  <inkml:trace contextRef="#ctx0" brushRef="#br0" timeOffset="-146900.61">25770 10093 1019 0,'0'0'10'16,"0"0"12"-16,0 0 32 16,0 0 46-16,-5 86-23 15,19-38-38-15,2 7-9 16,-2 6 11-16,-4 4-16 0,-3-3-16 16,-5-3-5-16,-2-6-4 15,0-9-23-15,0-8-52 16,0-12-85-16,3-16-308 15</inkml:trace>
  <inkml:trace contextRef="#ctx0" brushRef="#br0" timeOffset="-146442.98">25767 10112 663 0,'0'0'377'0,"0"0"-375"15,0 0 37 1,0 0 33-16,0 0-50 0,0 0-18 16,70-26 1-16,-12 26-5 15,0 0-2-15,-6 0-16 16,-16 0-10-16,-12 6 5 16,-17 3 9-16,-7 8 2 15,-9 0 5-15,-21 2 7 16,-2 1 16-16,-2-4 0 15,11 0-6-15,8-1-8 16,15-3-2-16,0 3-12 16,17 2 5-16,9-1 0 15,7 4 2-15,0 1 0 16,-3 0 3-16,-6 0 2 16,-8 1 2-16,-5 0 2 0,-3 2 13 15,-6 1 3-15,-2 2 3 16,0 3-7-16,0 1-10 15,-12 3 6-15,-4-1-5 16,-10 2-2-16,-5-5-1 16,-2-4-4-16,-1-8 6 15,3-9-2-15,5-9-4 16,10-3-27-16,16-26-72 16,2-15-239-16</inkml:trace>
  <inkml:trace contextRef="#ctx0" brushRef="#br0" timeOffset="-146224.63">26262 10324 976 0,'0'0'120'0,"0"0"-37"16,0 0 59-16,-40 79-39 15,38-46-39-15,2 4-32 16,2 0-6-16,11 1-12 15,5-1-13-15,-3-1-1 16,-3-3-27-16,-5-5-42 16,-4-6-55-16,-3-8-69 15,0-8-285-15</inkml:trace>
  <inkml:trace contextRef="#ctx0" brushRef="#br0" timeOffset="-145911.23">25779 9762 803 0,'0'0'248'16,"0"0"-235"-16,0 0-5 0,0 0 92 15,91 14-4-15,-42-10-39 16,3-2-22-16,-4-2-7 16,-5 0-16-16,-12 0-2 15,-11 0-7-15,-10 0-1 16,-7 0-2-16,-3 0-3 16,0 0 0-16,3 0-41 15,5 0-67-15,4 0-138 16,5 0-525-16</inkml:trace>
  <inkml:trace contextRef="#ctx0" brushRef="#br0" timeOffset="-145310.13">26590 10369 294 0,'0'0'262'16,"0"0"-202"-16,0 0 96 16,0 0 27-16,0 0-59 15,0 0-33-15,0 0-23 16,0 0-11-16,0 0-6 15,0 0-14-15,0 0-5 16,11 0 5-16,5 0 0 16,9 0-14-16,5 0-10 15,7 0-7-15,5-5-2 16,6 2 0-16,0-1-3 0,-2 2 0 16,-6-1 0-16,-5-2 1 15,-7 1-2-15,-7-1 0 16,-5 0 0-16,-9 2 0 15,-4 3 5-15,-3 0 7 16,0 0 17-16,0 0-9 16,0-2-15-16,0 2-5 15,0 0-4-15,0 0-31 16,0-2-57-16,-3-6-63 16,-4-5-169-16</inkml:trace>
  <inkml:trace contextRef="#ctx0" brushRef="#br0" timeOffset="-144942.37">26770 10096 118 0,'0'0'865'15,"0"0"-842"-15,0 0 3 0,0 0 53 16,0 0 50-16,0 0-70 16,-6 89-5-16,6-55-4 15,0 7 0-15,0 7-9 16,0 4-6-16,0 2-6 15,0 1-5-15,0-5-9 16,0-7-6-16,0-5-7 16,0-7 0-16,-1-8-1 15,-1-6-1-15,1-6-15 16,1-6-79-16,0-5-92 16,0 0-325-16</inkml:trace>
  <inkml:trace contextRef="#ctx0" brushRef="#br0" timeOffset="-137893.81">27576 10682 207 0,'0'0'756'0,"0"0"-687"16,0 0-23-1,0 0 59-15,0 0-14 0,0 0-6 16,0 0-13-16,6-22-12 16,0-9-26-16,3-16-27 15,4-9 4-15,2-14-7 16,0-12-3-16,3-7 0 16,1 0-1-16,3 11-9 15,0 14-1-15,-2 17 3 16,-4 18 2-16,-3 12 4 15,-6 7 1-15,-4 9 0 16,2 1-3-16,5 8-7 16,7 21-6-16,10 18 16 15,2 12 0-15,3 9 0 16,-7 6 0-16,-8 2 0 0,-7 2 0 16,-9-7-30-16,-1-9-38 15,0-16-43-15,0-14-59 16,0-18-179-16,-1-14-216 15</inkml:trace>
  <inkml:trace contextRef="#ctx0" brushRef="#br0" timeOffset="-137727.67">27798 10237 726 0,'0'0'224'15,"0"0"-201"-15,0 0 89 16,0 0-29-16,0 0-44 0,0 0-37 15,-6-4 2-15,42 4-8 16,16-4 0-16,12-6-90 16,-1-2-178-16,-11 0-288 15</inkml:trace>
  <inkml:trace contextRef="#ctx0" brushRef="#br0" timeOffset="-137060.08">28135 10347 641 0,'0'0'134'0,"0"0"-126"16,0 0 50-16,0 0 40 15,0 0-29-15,0 0-19 16,-13 3-21-16,13-3-10 15,0 0 0-15,0 0 4 16,0 0-1-16,0 0 4 16,0 0-3-16,0 0 0 15,0 0-6-15,-1 0-3 16,-1 0-3-16,2 0-6 16,0 2-1-16,-1 3-2 15,-4 4-1-15,0 6 3 0,-2 7 5 16,1 5-5-1,0 4 2-15,2 8 0 0,2 0-5 16,2-3 3-16,0 0 0 16,0-7-4-16,9-4 0 15,10-6 1-15,8-10 1 16,6-6 2-16,3-3 0 16,0-3-4-16,-1-11-8 15,-10-3 0-15,-8 3 8 16,-9 1 0-16,-7 2 4 15,-1 1 1-15,0 2 5 16,-3 1 6-16,-4 2-3 16,-1 1 2-16,3 3-9 15,2-1-6-15,0 2 0 16,3 0 0-16,0 0-2 0,0 0 0 16,0 0 1-1,0 0-1-15,-5 0 0 0,-1 0 1 16,-2 0 1-16,1 0 3 15,3 0-3-15,-1 2 0 16,2-1 0-16,2 1 0 16,-2-1-2-16,0 0-3 15,1-1 0-15,2 2-13 16,0-1-26-16,0 2-40 16,-6-2-123-16,-9-1-318 15</inkml:trace>
  <inkml:trace contextRef="#ctx0" brushRef="#br0" timeOffset="-136527.59">28137 10326 927 0,'0'0'111'16,"0"0"-109"-16,0 0 35 15,0 0 17-15,0 0 9 16,-32 96-27-16,32-51-4 16,0 0-2-16,6 4-3 15,4-4-1-15,-2-3-5 0,-2-4 2 16,-1-6-8-16,-2-7-12 16,-2-10-1-16,1-6-1 15,-2-8-1-15,0-1 5 16,0-8 7-16,0-17 3 15,-5-9-15-15,-8-12 2 16,-4-10-2-16,-3-9-4 16,3-5-2-16,2 7-4 15,5 17 3-15,5 17 7 16,4 14 1-16,1 12 0 16,0 2 0-16,0 1-1 15,0 1 0-15,0 24-3 16,3 14 3-16,7 12 16 15,2 7-9-15,-3 3 4 0,2-4 6 16,-1-2-4-16,-1-6-2 16,-1-5-4-16,-2-3-6 15,-1-7-1-15,0-7 0 16,-1-8 0-16,-2-4-1 16,-2-6-20-16,1-4-54 15,2-5-56-15,5 0-103 16,2-20-524-16</inkml:trace>
  <inkml:trace contextRef="#ctx0" brushRef="#br0" timeOffset="-136098.24">28510 10617 519 0,'0'0'533'15,"0"0"-519"-15,0 0 78 16,0 0 6-16,0 0-46 16,0 0 0-16,-36-98-26 15,36 53-13-15,0-6-2 16,0-9-10-16,0-12 0 0,0-9-2 15,1-4-2-15,6-4-6 16,1 13 2-16,3 18 0 16,-2 17 7-16,-2 24-1 15,-1 8 1-15,-3 9-1 16,3 1 0-16,5 29-9 16,8 19 10-16,5 17 11 15,-2 10-5-15,-1 9-3 16,-8 0 0-16,-5-1-3 15,-8-4 0-15,0-11-5 16,0-10-24-16,0-20-60 16,1-12-47-16,4-16-144 15,-1-11-137-15</inkml:trace>
  <inkml:trace contextRef="#ctx0" brushRef="#br0" timeOffset="-135929.54">28566 10188 180 0,'0'0'737'16,"0"0"-685"-16,0 0 50 16,0 0-1-16,0 0-37 15,0 0-34-15,-13 11-18 16,55-11-2-16,14 0-10 16,10-4-79-16,0-8-141 15,-11 5-367-15</inkml:trace>
  <inkml:trace contextRef="#ctx0" brushRef="#br0" timeOffset="-135626.84">28910 10325 965 0,'0'0'171'16,"0"0"-116"-16,-78 93 63 15,53-56-18-15,5-3-39 16,13-4-33-16,7-3-15 15,1-8-9-15,23-6-4 16,9-11-8-16,7-2-13 16,2-12-18-16,-6-13-7 15,-8-4 16-15,-11-9 23 16,-9-8 7-16,-8-4 0 0,0 1 2 16,-8 12-1-16,-15 14 3 15,-7 10 8-15,-7 8-9 16,3 3-1-16,5 2-4 15,13 0-37-15,13 0-106 16,3-2-207-16</inkml:trace>
  <inkml:trace contextRef="#ctx0" brushRef="#br0" timeOffset="-133460.24">29169 9844 462 0,'0'0'106'0,"0"0"40"16,0 0 3-16,0 0-27 16,0 0-25-16,0 0-52 15,0 14-21-15,-2 11 28 16,-1 11 18-16,-1 6-34 16,-3 4 1-16,-1 4 2 15,1 3-17-15,-2-2-6 16,-3 0-10-16,3-6-2 15,3-5-3-15,3-11-1 16,3-8-24-16,0-10-33 16,6-8-54-16,9-3-86 15,0-13-159-15,-6-14-191 16</inkml:trace>
  <inkml:trace contextRef="#ctx0" brushRef="#br0" timeOffset="-132976.84">29044 9894 35 0,'0'0'701'16,"0"0"-672"-16,0 0 74 15,0 0 11-15,0 0-18 16,0 0-42-16,4-25-52 16,24 25 18-16,11 0-8 0,2 9-11 15,-1 5 2 1,-9 1-3-16,-7 3-4 0,-11 1 0 15,-5 1-3-15,-8-1-3 16,0-1-3-16,-1 2-1 16,-15-1 2-16,2 1-6 15,0-3 0-15,2 2 2 16,5-3 5-16,4-3 7 16,3-3 1-16,0 1-3 15,0-1 4-15,13-1 1 16,2 2-1-16,1-4 2 15,1 3 2-15,2-1 2 16,-2-1-2-16,-1 3-2 16,-2-1 7-16,-3 0-4 15,-3 3 1-15,-5 3 12 16,-3 1 5-16,0 4 7 0,-2 1-1 16,-12 1-1-16,-6 1-1 15,-5 2-2-15,-4-2-7 16,0-4-4-16,-3-6-3 15,-1-3-7-15,4-11-2 16,8 0-17-16,13-19-65 16,8-19-89-16,17-10-477 15</inkml:trace>
  <inkml:trace contextRef="#ctx0" brushRef="#br0" timeOffset="-132748.69">29448 10168 84 0,'0'0'957'16,"0"0"-935"-16,0 0 32 15,0 0 44-15,-70 92-34 16,68-60-20-16,2 7-11 16,0 4-16-16,12-2-2 15,3 0-7-15,-3-4-6 16,-3-8-2-16,-4-2-3 15,-1-8-26-15,-4-5-61 16,0-6-108-16,0-8-430 16</inkml:trace>
  <inkml:trace contextRef="#ctx0" brushRef="#br0" timeOffset="-132299.37">29807 9855 393 0,'0'0'538'0,"0"0"-516"15,0 0-3-15,0 0 49 16,-16 84 62-16,15-34-57 16,-1 6-27-16,-1 2-16 15,-1 0-4-15,-2-1-13 16,-2-5-8-16,-2-6-5 16,4-5-6-16,1-9-58 15,5-16-101-15,0-16-390 0</inkml:trace>
  <inkml:trace contextRef="#ctx0" brushRef="#br0" timeOffset="-131841.62">29763 9912 809 0,'0'0'237'0,"0"0"-236"16,0 0 9-1,0 0 27-15,0 0-5 0,91-7-20 16,-33 7-12-16,-6 0-16 16,-13 5-43-16,-12 7-10 15,-16 2 33-15,-11-2 25 16,0 5 11-16,-14 0 2 16,-10 1 23-16,0 2 16 15,-2-2-12-15,7 1-18 16,7-1-11-16,11 0-3 15,1 2-18-15,1-1-14 16,13 0-3-16,0 1 1 16,-1-3 14-16,-3-2 13 15,0 1 0-15,-2-2 8 16,-2 4 2-16,-2-4 0 0,-2 6 10 16,-1 0 18-16,-1 1 2 15,0 5 3-15,0 2 11 16,0 0 3-16,-12-3-17 15,-5-3 4-15,-3-7-9 16,-4-7-11-16,0-6-14 16,-1-2-5-16,8-13-64 15,10-21-177-15</inkml:trace>
  <inkml:trace contextRef="#ctx0" brushRef="#br0" timeOffset="-131527.03">30180 10277 391 0,'0'0'771'0,"0"0"-758"16,0 0 11-16,-94 80 62 16,78-46-10-16,6 0-34 15,10-3-20-15,0-4-17 16,23-10 0-16,13-10-5 15,10-7-15-15,2-4-27 16,-3-21-18-16,-12-3 20 16,-15-5 40-16,-13-4 0 15,-5 0 1-15,-8 2 6 16,-21 7 6-16,-5 6 5 0,-6 7-8 16,-1 5-10-1,1 1-15-15,12 3-71 0,10-2-167 16,13-1-502-16</inkml:trace>
  <inkml:trace contextRef="#ctx0" brushRef="#br0" timeOffset="-130842.92">29690 9696 534 0,'0'0'166'0,"0"0"-54"15,0 0 42-15,0 0-25 16,0 0-50-16,0 0-36 16,0 0 7-16,119 3 1 15,-53-3-35-15,-1 0-11 16,-5 0-2-16,-8 0-2 16,-12 0 1-16,-13 0-2 15,-12 2 1-15,-11-1 1 16,-4-1 2-16,0 2 18 15,0-2 4-15,0 0-12 16,0 2-9-16,-7-1-2 16,-5 3-3-16,0 0-34 0,-1-3-86 15,4-1-180-15</inkml:trace>
  <inkml:trace contextRef="#ctx0" brushRef="#br0" timeOffset="-130297.25">30526 10239 640 0,'0'0'262'0,"0"0"-182"0,0 0 51 16,0 0-12-16,0 0-24 15,0 0-28-15,39 0-12 16,0-3-17-16,8-1-21 16,3-2-10-16,4 1 1 15,-4 0-6-15,-5-1-2 16,-5 1-6-16,-9-1-19 16,-5 0-36-16,-4-5-60 15,-5 0-129-15,-8-4-459 16</inkml:trace>
  <inkml:trace contextRef="#ctx0" brushRef="#br0" timeOffset="-130086.68">30804 10071 1119 0,'0'0'67'0,"0"0"-8"16,0 0 31-16,0 0-10 15,-70 103-19-15,70-58-21 16,0 1-16-16,13 3-18 16,4-2-6-16,3 0 0 0,1-5-61 15,-1-8-65 1,-1-15-150-16</inkml:trace>
  <inkml:trace contextRef="#ctx0" brushRef="#br0" timeOffset="-122192.67">31196 10360 364 0,'0'0'167'15,"0"0"-160"-15,0 0 55 16,0 0 85-16,0 0 3 16,0 0-49-16,0 0-9 0,0-22-27 15,0-2-46-15,0-2 19 16,0-6-9-16,0-11-16 15,0-5-8-15,0-10 3 16,4-4-5-16,3 2-2 16,2 3-1-16,1 10 6 15,-1 8-2-15,-2 12-1 16,-2 13 6-16,-2 7-1 16,0 7 2-16,-3 0-7 15,3 3-3-15,4 22-13 16,7 17 12-16,6 19 1 15,3 11 5-15,-4 6-5 16,-1 3 0-16,-6-4 0 0,-3 0-1 16,-5-10-3-16,4-8-40 15,1-14-60-15,6-14-122 16,-5-18-232-16</inkml:trace>
  <inkml:trace contextRef="#ctx0" brushRef="#br0" timeOffset="-122017.99">31278 10156 472 0,'0'0'340'0,"0"0"-317"0,0 0 12 16,0 0 43-1,0 0-13-15,0 0-36 0,63-9-19 16,-20 4-10-16,-1 0-126 15,-6 0-269-15</inkml:trace>
  <inkml:trace contextRef="#ctx0" brushRef="#br0" timeOffset="-120659.6">31570 10301 482 0,'0'0'140'0,"0"0"-16"0,0 0 47 15,0 0-34 1,0 0-48-16,0 0-33 0,0-7-15 15,0 7-9-15,0 0-10 16,0 0-10-16,0 0-5 16,0 0-4-16,0 0-2 15,0 3-1-15,2 16 0 16,4 8 4-16,-1 11 24 16,-1 4-19-16,-3 5 2 15,-1 2 9-15,0-5-3 16,0-3-6-16,0-5-4 15,0-4 4-15,0-6-4 0,0-3-4 16,0-7-3-16,0-4 0 16,0-5 1-16,0-5-1 15,0-2 1-15,0 0 2 16,0 0 2-16,0 0-5 16,0-4-1-16,0-18-38 15,5-7-103-15,1-14-200 16</inkml:trace>
  <inkml:trace contextRef="#ctx0" brushRef="#br0" timeOffset="-120074.76">31159 9709 498 0,'0'0'109'15,"0"0"48"-15,0 0-35 16,0 0-19-16,0 0-18 16,0 0-39-16,57-12-17 0,-11 11-9 15,3-1-9-15,0 2-5 16,-4 0-1-16,-9 0-2 15,-7 0-3-15,-10 0 0 16,-9 0 0-16,-9 0-2 16,-1 0-4-16,0 0 0 15,0 2-20-15,0 4-74 16,-11 2-72-16,0-4-312 16</inkml:trace>
  <inkml:trace contextRef="#ctx0" brushRef="#br0" timeOffset="-119474.71">31899 10467 747 0,'0'0'135'0,"0"0"-89"15,0 0 74-15,0 0 9 16,0 0-45-16,0 0-39 16,0-47-25-16,0 20-17 15,0-6 1-15,0-2-4 16,0-5 0-16,0-9-3 15,0-8-8-15,0-7-13 16,0 2-6-16,0 3 3 0,4 10 12 16,4 12 8-16,-2 14 3 15,-1 10-2-15,0 9-4 16,-1 4 8-16,4 6 2 16,4 23-15-16,4 15 15 15,3 10-2-15,-2 10 4 16,-2 3-4-16,-5 0 6 15,-4-3-6-15,-4-6 2 16,-2-7-24-16,0-8-84 16,0-11-145-16,0-12-170 15</inkml:trace>
  <inkml:trace contextRef="#ctx0" brushRef="#br0" timeOffset="-119308.03">31940 10188 722 0,'0'0'193'16,"0"0"-130"-16,0 0 24 15,0 0-34-15,0 0-53 16,0 0-22-16,93-14-20 16,-39 9-207-16,-4 5-347 15</inkml:trace>
  <inkml:trace contextRef="#ctx0" brushRef="#br0" timeOffset="-119042.89">32173 10330 588 0,'0'0'165'16,"0"0"-40"-16,0 0-18 16,-30 88-24-16,30-66-55 15,9-1-25-15,17-6-3 16,3-5 0-16,3-9-4 15,2-1-44-15,-7-7 26 16,-8-13 20-16,-10-4 2 16,-7-4 23-16,-2-4-4 15,-6-5-14-15,-15-1 2 16,-7 2-7-16,-1 3 0 16,1 8-47-16,5 8-95 15,12 3-240-15</inkml:trace>
  <inkml:trace contextRef="#ctx0" brushRef="#br0" timeOffset="-118507.56">32450 9906 505 0,'0'0'221'0,"0"0"-68"0,0 0-15 16,0 0-29-16,0 0-55 16,0 0-43-16,0 24-9 15,0 14 16-15,2 10 29 16,4 7-29-16,3 3-7 16,-3-1-6-16,0-3-5 15,-2-3 0-15,-1-7-9 16,2-7-57-16,4-9-79 15,0-13-211-15,3-13-171 0</inkml:trace>
  <inkml:trace contextRef="#ctx0" brushRef="#br0" timeOffset="-118073.97">32444 9917 752 0,'0'0'41'0,"0"0"61"16,0 0-40-16,0 0-59 16,0 0 6-16,0 0 13 15,111-3-19-15,-72 19-3 16,-10 1-2-16,-7 0-16 16,-8 0-19-16,-8-1 20 15,-6-4 2-15,0-1-7 0,0 0 17 16,-1-2 3-16,-7-1 3 15,1 1-1-15,1 1 3 16,5-2-1-16,1 3-2 16,0 2-5-16,8 3 2 15,6 1 3-15,2 0 5 16,-2 2 1-16,-4 1 2 16,0 4 10-16,-4 1-7 15,-4 1-11-15,-2-2 8 16,0-1-6-16,-6-7 8 0,-13 1-7 15,-4-5 5 1,-5-4 10-16,-6-7-3 16,-2-1-7-16,-3-4 4 15,6-16-12-15,14-2-43 0,14-4-117 16,5-1-155-16</inkml:trace>
  <inkml:trace contextRef="#ctx0" brushRef="#br0" timeOffset="-117344.86">32928 10278 467 0,'0'0'182'0,"0"0"-34"15,0 0-19-15,0 0-13 16,0 0-45-16,0 0-46 16,0 19-17-16,-5 8 60 15,0 6-24-15,2 10-18 16,-1 1-7-16,3 1 0 0,1-2-6 15,0-5-8 1,0-2-3-16,0-7-2 0,0-4-30 16,3-9-54-16,7-7-81 15,1-9-313-15</inkml:trace>
  <inkml:trace contextRef="#ctx0" brushRef="#br0" timeOffset="-117029.78">32438 9685 417 0,'0'0'281'15,"0"0"-247"-15,0 0 45 16,0 0-7-16,0 0 7 16,0 0-16-16,26 30 25 15,20-19-29-15,9-5-23 16,2-2-30-16,-5 0-5 16,-6-4-1-16,-8 3-12 15,-13-3-25-15,-7 6-57 16,-15 0-148-16,-3-1-159 15</inkml:trace>
  <inkml:trace contextRef="#ctx0" brushRef="#br0" timeOffset="-116737.07">33065 9973 759 0,'0'0'202'0,"0"0"-189"16,0 0 9-16,0 0 8 15,0 0 73-15,9 94-57 0,-3-49-28 16,0 4-9-16,-2 0-3 15,-1-3-6-15,-3-8-2 16,0-2-52-16,0-9-114 16,0-10-318-16</inkml:trace>
  <inkml:trace contextRef="#ctx0" brushRef="#br0" timeOffset="-116258.35">33065 9892 555 0,'0'0'190'0,"0"0"-112"16,0 0 9-16,0 0-40 16,0 0-31-16,0 0 20 15,64-4-25-15,-31 18-11 16,-4 3-2-16,-10 0-22 15,-7 3-9-15,-7 2-13 16,-5-1 1-16,0-1-16 16,0-1 28-16,0-1-6 15,0-2-13-15,0 1 17 16,0 0 26-16,0-5 5 16,0 2 4-16,5-2 6 0,3 3 37 15,2-1 0-15,2-1 15 16,-2 3-7-16,1 1-16 15,-1 0-5-15,-5 1-7 16,-2 3-13-16,-3-2 5 16,0 3-14-16,0 0 0 15,0-5-1-15,-12 0 0 16,-8-3 2-16,-3-3 0 16,0-5 11-16,4-6-9 15,1 0 11-15,0-6-11 16,2-14-4-16,6-7-59 15,10-1-132-15,5-3-194 0</inkml:trace>
  <inkml:trace contextRef="#ctx0" brushRef="#br0" timeOffset="-115898.43">33469 10285 223 0,'0'0'246'0,"0"0"-135"15,0 0 20-15,0 0-27 16,0 0-22-16,-3 84-35 16,3-67-31-16,9-5-8 15,-1-4-2-15,1-3 5 0,2-5-10 16,2 0 7-16,-3 0-8 15,3-11-11-15,-5-8-2 16,-5-4 3-16,-3-2 3 16,0-4 4-16,-11 0-13 15,-6 3-4-15,-2 3 20 16,5 9 7-16,5 5 18 16,3 7-16-16,-5 2-9 15,4 0-3-15,-2 0-4 16,6 6-16-16,1 5-123 15,2-5-141-15</inkml:trace>
  <inkml:trace contextRef="#ctx0" brushRef="#br0" timeOffset="-115440.82">32980 9610 49 0,'0'0'491'15,"0"0"-421"-15,0 0 75 16,0 0 5-16,0 0-50 16,0 0-15-16,-23-3-35 15,31 3-3-15,17 0 28 16,11 0-11-16,5 0-21 16,3 0-22-16,-3 0-15 15,-7 0 1-15,-6 0-7 16,-10 3-1-16,-9-3 1 15,-7 0 1-15,-2 0 1 0,0 0 1 16,0 0-1 0,0 0 3-16,0 0-5 0,-7 2-2 15,-2 4-28-15,-2 0-61 16,-3-1-130-16,7-5-472 16</inkml:trace>
  <inkml:trace contextRef="#ctx0" brushRef="#br0" timeOffset="-113738.58">26769 12180 260 0,'0'0'703'0,"0"0"-638"16,0 0-14-16,0 0 51 16,0 0-2-16,0 0-46 15,0 0-17-15,25 10 3 0,7-6 14 16,6-1-16 0,10-3-16-16,2 0-1 0,0 0-11 15,-3 0-6-15,-9-7-3 16,-11 1-1-16,-12 1-5 15,-9 1-25-15,-3-1-20 16,-3-5-50-16,0 1-179 16,0-4-570-16</inkml:trace>
  <inkml:trace contextRef="#ctx0" brushRef="#br0" timeOffset="-113531.38">26742 12521 791 0,'0'0'9'16,"0"0"-6"-16,0 0-3 15,0 0-122-15,0 0-232 16</inkml:trace>
  <inkml:trace contextRef="#ctx0" brushRef="#br0" timeOffset="-112839.47">26881 11976 785 0,'0'0'92'0,"0"0"2"16,0 0 29-16,0 0-21 16,0 0-42-16,0 0-35 15,0 17-10-15,10 5 57 16,1 5-18-16,1 3-17 15,-3 2 9-15,0 2-10 16,2 1 2-16,0 3-9 16,1 2-9-16,0 2-4 15,-3 0-2-15,-2-4-1 16,-2-2 0-16,-1-4-2 16,-3-8-2-16,-1-4-3 15,0-7 8-15,0-6 2 0,0-3-4 16,0-4-6-1,0 0-1-15,0 0 3 0,0 0-3 16,0 0-4-16,0 0-1 16,0-8-57-16,0-12-103 15,4-15-184-15,0-14-840 16</inkml:trace>
  <inkml:trace contextRef="#ctx0" brushRef="#br0" timeOffset="-111855.31">24697 12980 891 0,'0'0'168'0,"0"0"-64"15,0 0 23-15,0 0-26 16,0 0-45-16,-15-84-4 16,15 45-28-16,0-9-7 15,5-6-4-15,13-13-5 16,0-8-8-16,3-8 0 15,-1-1-3-15,-3 4-13 16,-2 10-7-16,-3 12 2 0,-2 21 16 16,-3 15 2-1,-2 13 1-15,-4 7 1 16,4 2-3-16,3 19-9 16,6 21 4-16,7 18 9 0,2 8 0 15,-1 12 1-15,-6 9-1 16,-5 2 0-16,-8-2-1 15,-3-8-11-15,0-13-68 16,0-12-33-16,0-11-74 16,0-13-138-16,0-16-61 15</inkml:trace>
  <inkml:trace contextRef="#ctx0" brushRef="#br0" timeOffset="-111689.74">24708 12596 789 0,'0'0'174'0,"0"0"-107"0,0 0 16 16,0 0-34-16,0 0-37 15,0 0-1-15,61-5-22 16,1 1 5-16,7-7-231 16,-2-5-407-16</inkml:trace>
  <inkml:trace contextRef="#ctx0" brushRef="#br0" timeOffset="-111414.49">25170 12645 1174 0,'0'0'1'0,"0"0"15"16,0 0 6-16,0 0 60 16,-10 108-44-16,10-64-19 15,0 3 3-15,0 0-13 16,0 1-9-16,0 0 0 16,1-6-14-16,13-6-84 15,2-12-179-15,-1-14-630 16</inkml:trace>
  <inkml:trace contextRef="#ctx0" brushRef="#br0" timeOffset="-110978.03">25465 12126 64 0,'0'0'937'0,"0"0"-873"16,0 0 16-16,0 0-16 16,0 0-17-16,0 0 16 15,0 107-15-15,0-49-12 16,6 5 0-16,5 5-7 0,1-3-22 15,-2-1-5-15,2-5-2 16,2-9-28-16,3-12-67 16,6-17-86-16,2-14-252 15</inkml:trace>
  <inkml:trace contextRef="#ctx0" brushRef="#br0" timeOffset="-110523.09">25513 12165 839 0,'0'0'186'0,"0"0"-186"15,0 0 0 1,0 0 32-16,0 0 6 0,120-2-14 16,-62 15-22-16,-8 1-2 15,-12 5-15-15,-11 2-10 16,-14 3-27-16,-10 1 19 15,-3 4 8-15,-10-1 16 16,-17 0 8-16,-2-3 1 16,4-3 0-16,7-4 1 15,10-4-1-15,8-2-2 16,0-3 0-16,17 2-5 16,10-1 7-16,3 5 9 15,-3 0-2-15,-2 2-1 16,-3 2 7-16,-7 3 3 15,-3 1 5-15,-6 6-7 0,-6 2 3 16,0 1-10-16,-5 2 1 16,-17-1-2-16,-11-4 9 15,-10-2 6-15,-3-3-3 16,-5-7-2-16,3-7-9 16,2-8 3-16,4-2-10 15,9-20-12-15,10-19-126 16,14-13-314-16</inkml:trace>
  <inkml:trace contextRef="#ctx0" brushRef="#br0" timeOffset="-108724.85">25361 11939 693 0,'0'0'94'0,"0"0"-52"16,0 0 36-16,0 0 17 15,0 0-20-15,0 0-66 16,104-9-7-16,-60 0-1 15,-3 2 0-15,-8-1 3 16,-8 5-4-16,-9 0 1 16,-10 3-1-16,-6-2 2 15,0 2-2-15,0 0 7 0,-20 0 15 16,-11 0-13-16,-15 0-6 16,-8 2 8-16,1 3-6 15,10 1 11-15,15-4 6 16,16-1 9-16,10-1 2 15,2 0-23-15,5 0-5 16,25 0 2-16,13 0 6 16,14-3-4-16,3-3-4 15,-7 2-2-15,-8-1-3 16,-5 2 0-16,-6-1 2 16,-5 1 0-16,-7 0-2 15,-8 0-1-15,-10 2 1 16,-2-1 4-16,-2 1 0 0,0 1 8 15,0 0-7-15,0 0-5 16,0 0-1-16,1 0-47 16,5-4-151-16,3-8-704 15</inkml:trace>
  <inkml:trace contextRef="#ctx0" brushRef="#br0" timeOffset="-102391.39">27743 12683 877 0,'0'0'73'0,"0"0"-42"15,0 0 56-15,0 0 44 16,0 0-44-16,0 0-19 15,0 0 5-15,0 0-54 16,-2-104-6-16,-2 55 1 16,1-6-6-16,0-9-4 15,3-8-4-15,0-5-2 16,0-5 1-16,0-1-5 16,4 3 1-16,1 10 2 15,-2 16 3-15,0 21-2 16,-1 17 2-16,-2 10 2 0,0 6-2 15,1 0-3-15,2 8-4 16,6 23-11-16,4 17 18 16,8 11 0-16,3 13 1 15,0 6 0-15,-3 6 1 16,-8-3-1-16,-4-4-1 16,-3-7-4-16,0-11-47 15,2-8-41-15,3-11-41 16,0-14-147-16,-6-11-312 15</inkml:trace>
  <inkml:trace contextRef="#ctx0" brushRef="#br0" timeOffset="-102230.99">27713 12344 713 0,'0'0'146'0,"0"0"-31"16,0 0-22-16,0 0-23 15,0 0-51-15,0 0-18 16,88-39-1-16,-33 30-113 16,3-1-112-16,-10 0-212 15</inkml:trace>
  <inkml:trace contextRef="#ctx0" brushRef="#br0" timeOffset="-101824.46">28107 12397 768 0,'0'0'162'0,"0"0"-150"0,0 0 67 16,0 0 3-16,0 0-20 15,0 0-15-15,-83 85-20 16,80-52-10-16,3 2-4 16,0-2-9-16,7-6-1 15,12-3-1-15,5-9-2 16,4-8 1-16,4-7-3 0,-2 0-3 16,-8-14-6-16,-4-10 11 15,-10-6 3-15,-8-5-3 16,0-2 0-16,-11-4 0 15,-14-1 2-15,-5 2-2 16,-3 8-4-16,0 10 3 16,-1 8 0-16,2 8-31 15,7 6-63-15,7 0-103 16,12 0-323-16</inkml:trace>
  <inkml:trace contextRef="#ctx0" brushRef="#br0" timeOffset="-100595.97">28129 12411 676 0,'0'0'55'16,"0"0"59"-16,0 0 4 15,0 0-36-15,0 0-11 16,0 0-38-16,-3-18-22 16,3 18-6-16,0 0-3 15,0 0-1-15,0 0-1 16,0 0 0-16,0 0 1 16,-2 0 0-16,2 0 0 15,0 7 3-15,0 5 3 16,0 6 5-16,0 3-3 0,0 3 9 15,0 2-7 1,0 5-3-16,2-1 3 0,0 1-10 16,-1-4 3-16,1-4-3 15,-1-3-1-15,2-7 1 16,0-4-1-16,-1-4 0 16,-1-2 1-16,-1-3 0 15,0 0 0-15,0 0 2 16,0 0 5-16,0 0 6 15,0-10-4-15,0-5-7 16,0-8-3-16,0 1-1 16,0 3 1-16,0 1-1 15,0 6 1-15,0 2 1 0,0 5-1 16,0 3 0 0,0-1 0-16,0 3 0 0,0-1 0 15,0 1 0-15,0 0 0 16,0 0 0-16,0 0 0 15,0 0-1-15,0 0 1 16,0 0 0-16,0 0-3 16,0 0 0-16,0 0 0 15,0 0 2-15,0 0 0 16,0 0 0-16,0 0 1 16,0 0-1-16,0 0-1 15,0 0 0-15,0 0-1 0,0 0-4 16,0 0-2-16,0 0-8 15,0 0-10-15,0 0-1 16,0 0-1-16,0 0-11 16,0 0-50-16,0 0-79 15,0 0-247-15</inkml:trace>
  <inkml:trace contextRef="#ctx0" brushRef="#br0" timeOffset="-99456.32">28143 12392 120 0,'0'0'169'0,"0"0"-78"16,0 0 37 0,0 0-13-16,0 0 14 0,0 0-28 15,-6-12-37-15,6 12-15 16,0 0-9-16,0 0-15 15,0 0 4-15,0 0-2 16,0 0 2-16,0 0-6 16,0 0-1-16,0 0-1 15,0-2-1-15,0 2-1 16,0-2 0-16,-3-1 2 16,0 1-17-16,0-1 3 15,-4 1 3-15,1 2-3 0,-2-2 0 16,-1 2-3-16,-3 0 0 15,3 0-3-15,-2 0 2 16,0 0-1-16,2 5 1 16,-2 4-1-16,1 4 0 15,2 1-2-15,1 2 2 16,2 2 5-16,1 1-6 16,3 3 8-16,1 2-4 15,0 2 4-15,0 3-1 16,7 2 3-16,2 0-2 15,3-1 3-15,3-4-3 16,0-5 1-16,4-3-2 16,0-5-4-16,3-4-3 15,0-4 2-15,3-5 2 16,-1 0 1-16,0 0-2 0,-3 0-4 16,-2 0 4-16,-2-14 0 15,-4-1 1-15,-1-6-5 16,-1-9 3-16,-1-6 1 15,-6-3-4-15,1-2 0 16,-5-1-2-16,0 5 1 16,0 8 1-16,-6 4 0 15,-9 8 0-15,-3 5 0 16,-6 2-1-16,-6 4 1 16,0 3 0-16,1 1-2 15,0 2 1-15,7 0 0 16,4 0 0-16,5 2 1 0,1 5 0 15,3 3-4 1,0 4 3-16,1 6-3 0,4 4-4 16,2 3-34-16,2 2-79 15,0-5-148-15,14-3-629 16</inkml:trace>
  <inkml:trace contextRef="#ctx0" brushRef="#br0" timeOffset="-99041.1">28429 11905 24 0,'0'0'679'0,"0"0"-593"16,0 0 59-16,0 0-27 15,0 0-28-15,0 0-51 16,-13 45 8-16,13-8 3 0,6 7-7 15,4 3-1-15,1 1-21 16,-1 3 0-16,2 2-14 16,-5 2 2-16,-1-4-8 15,-4-4 1-15,0-8-4 16,-2-6-13-16,4-7-42 16,2-7-46-16,3-11-85 15,0-8-223-15,-3-4-142 16</inkml:trace>
  <inkml:trace contextRef="#ctx0" brushRef="#br0" timeOffset="-98548.39">28339 11964 714 0,'0'0'77'0,"0"0"5"0,0 0-26 16,0 0 7-16,0 0-15 15,101-41-22-15,-66 41-10 16,-3 0-11-16,-4 2-5 16,-9 10-2-16,-7 4-1 15,-7 3-6-15,-5 0-6 16,0 4 3-16,-9 2-6 16,-6-3 17-16,2 0 1 15,5-1 2-15,3-3-1 16,5-2 1-16,0-2-4 0,5-3 3 15,12-2-1-15,5-2 2 16,2-1 2-16,-1-1 1 16,-3 3 0-16,-1 3 11 15,-3 1 3-15,-3 2-2 16,-3 2-2-16,-4 5-13 16,-4 3 0-16,-2 2 1 15,0 2-3-15,-5-2 5 16,-10-1-2-16,-9-1 4 15,-4-5 8-15,-6-2 8 16,-4-6 10-16,0-3 0 16,2-8-8-16,6 0-5 15,5-2-13-15,10-16-7 16,12-6 0-16,3-6-55 0,22-4-136 16,12-2-397-16</inkml:trace>
  <inkml:trace contextRef="#ctx0" brushRef="#br0" timeOffset="-97174.25">28819 12335 334 0,'0'0'95'0,"0"0"-22"16,0 0 48-16,0 0 2 16,0 0-52-16,0 0-45 15,-3-8 1-15,3 8 19 16,0 0-5-16,0 0-6 16,0 0 0-16,0 0-5 15,0 0-9-15,0 0-1 16,0 0-2-16,0 0-3 15,0 0 3-15,-2 0 0 0,2 0-3 16,0 0-8-16,0 0 3 16,0-1 5-16,0 1 0 15,0 0-4-15,0 0 0 16,0 0-1-16,0 0 1 16,0 0-2-16,0 0-2 15,-1 0-4-15,1 0 6 16,-2 0-7-16,2 0 7 15,0 0 0-15,-1 0-4 16,1 0 2-16,0 0-6 16,0 0 1-16,0 0 1 15,-3 0-2-15,-4 0-1 16,-3 4 1-16,-2 8-1 0,0 4 6 16,-1-1-6-16,4 3 4 15,3 0-3-15,1 4-1 16,3 2 5-16,2 5-1 15,0-1-3-15,0 5 9 16,0-2-1-16,10-3 5 16,2-3-8-16,6-7 0 15,5-5-3-15,2-5-3 16,3-5 1-16,0-3-1 16,-2 0-2-16,-6-7-6 15,-5-6-1-15,-3-4 4 16,-6-7 4-16,-4-3 1 15,-2-9-1-15,0-3 2 16,-8-2-3-16,-7 4 2 0,0 4-5 16,-2 11 4-16,1 6-3 15,2 8 1-15,2 5-27 16,-2 3-11-16,4 0-26 16,-1 5-73-16,1 5-105 15,6-2-273-15</inkml:trace>
  <inkml:trace contextRef="#ctx0" brushRef="#br0" timeOffset="-96687.01">28177 11679 507 0,'0'0'178'0,"0"0"-50"16,0 0 10-16,0 0-35 16,0 0 8-16,0 0-51 15,-20-24-38-15,50 24-14 16,15 0 27-16,18 5 3 16,6 0-16-16,-1-3-14 15,-5-2 1-15,-9 0-8 16,-8 0 3-16,-15 0-4 15,-12 0 0-15,-13 0 0 16,-6 0 1-16,0 0 3 16,0 0 3-16,-7 0-1 15,-9 0-3-15,0 0-3 16,3 1-10-16,7 4-55 0,6-2-97 16,0 0-429-16</inkml:trace>
  <inkml:trace contextRef="#ctx0" brushRef="#br0" timeOffset="-96290.85">29226 11593 628 0,'0'0'163'0,"0"0"-55"16,0 0 26-16,-93-3-21 16,74 14-31-16,4 11-41 15,2 12-8-15,3 11 13 16,4 11-9-16,3 8-1 15,3 7-5-15,0 3-7 16,0 7 4-16,0 2-14 16,0 0 5-16,5 0-7 15,6-2-5-15,5-4-7 16,3-6-2-16,8-7-12 0,8-11-56 16,8-11-74-1,6-15-163-15,3-13-395 0</inkml:trace>
  <inkml:trace contextRef="#ctx0" brushRef="#br0" timeOffset="-94505.75">29466 12397 803 0,'0'0'32'0,"0"0"-5"16,0 0 38-16,0 0 87 16,0 0-25-16,0 0-53 15,7-22-18-15,4-7-33 16,5-9-8-16,-2-6-10 16,-1-2-2-16,2-7-3 15,0-3 3-15,-2-5-3 0,0-4-2 16,-3-2-2-1,-4 6 2-15,-2 11-4 0,-1 16 6 16,-1 14 0-16,-2 11 2 16,0 7 0-16,0 2-4 15,5 6-6-15,3 22-7 16,7 16 15-16,9 14-1 16,4 6 2-16,5 4-1 15,0 2 2-15,1-2-2 16,-3-4-6-16,-1-2-51 15,-6-9-62-15,-8-10-116 16,-10-11-226-16</inkml:trace>
  <inkml:trace contextRef="#ctx0" brushRef="#br0" timeOffset="-94333.98">29685 12176 437 0,'0'0'230'0,"0"0"-115"15,0 0 44-15,0 0-45 16,0 0-37-16,0 0-57 16,33-45-18-16,9 45-2 15,13-1-32-15,6 0-183 16,0-5-244-16</inkml:trace>
  <inkml:trace contextRef="#ctx0" brushRef="#br0" timeOffset="-94068.78">30074 12112 931 0,'0'0'122'16,"0"0"-100"-16,0 0 66 15,0 0-35-15,0 0-18 16,0 0-7-16,-28 94-2 15,28-48-6-15,4 5-9 16,1 2-7-16,0-1-4 16,-4-2-1-16,1-2-23 15,1-3-68-15,7-8-126 16,0-13-299-16</inkml:trace>
  <inkml:trace contextRef="#ctx0" brushRef="#br0" timeOffset="-93815.04">30253 11869 862 0,'0'0'89'0,"0"0"-81"15,0 0 26-15,0 0 76 0,6 117-40 16,12-64-30-16,0 6-9 16,0 1-18-16,-6 0-11 15,-4-2-2-15,-4-4 0 16,2-8-45-16,1-8-81 16,4-16-318-16</inkml:trace>
  <inkml:trace contextRef="#ctx0" brushRef="#br0" timeOffset="-93357.06">30245 11863 889 0,'0'0'26'15,"0"0"0"-15,0 0 13 16,0 0 4-16,0 0-29 15,122-24-13-15,-75 24-1 16,-9 1-13-16,-11 14-40 16,-11-1-50-16,-13 6 11 15,-3 2 46-15,-5 0 37 16,-18 0 9-16,-4-1 4 16,1-3-2-16,4-2 4 15,10-4 21-15,9-2-1 16,3 0-21-16,2-1 4 0,18-1 18 15,6 1 13-15,7 1-15 16,2-1-2-16,0 5-11 16,-4 0-6-16,-3 5-4 15,-6 2-2-15,-8 3-1 16,-6 4 0-16,-8 3 1 16,0 3 0-16,-15-1 0 15,-14 1 10-15,-9-1 9 16,-3-5-10-16,1-9 2 15,3-7 7-15,5-7-13 16,9-5-5-16,12-3-18 16,11-22-133-16,4-12-468 15</inkml:trace>
  <inkml:trace contextRef="#ctx0" brushRef="#br0" timeOffset="-93118.64">30692 12134 698 0,'0'0'373'15,"0"0"-372"-15,0 0 17 16,0 0 59-16,-30 72-6 16,30-38-30-16,0 5-12 15,11 8-11-15,5 0-6 0,-2 1-9 16,-1-2-3-16,-3-2-2 15,-4-4-9-15,0 0-60 16,-3-9-94-16,0-10-272 16</inkml:trace>
  <inkml:trace contextRef="#ctx0" brushRef="#br0" timeOffset="-92840.92">30938 12117 505 0,'0'0'464'0,"0"0"-415"16,0 0 58-16,0 0-3 15,0 0-48-15,0 0-37 16,42-8-9-16,6 3-10 16,8-1-3-16,4 1-54 15,-2-3-91-15,-10 1-229 16</inkml:trace>
  <inkml:trace contextRef="#ctx0" brushRef="#br0" timeOffset="-92621.83">31068 11867 739 0,'0'0'318'16,"0"0"-306"-16,0 0 9 16,0 0 68-16,-40 108-7 15,40-61-47-15,0 3-12 16,0 1-19-16,10 3-4 15,6-1-2-15,7-1-35 16,3-7-104-16,6-9-352 16</inkml:trace>
  <inkml:trace contextRef="#ctx0" brushRef="#br0" timeOffset="-92119.7">31533 12320 520 0,'0'0'109'0,"0"0"-87"16,0 0 201-16,0 0-10 15,0 0-116-15,0 0-72 16,14-92 9-16,-14 51-8 16,0-8-10-16,0-10-12 15,0-10 0-15,0-8-3 16,4-5-1-16,6 2-7 15,1 5 0-15,4 7-8 16,-2 9 2-16,2 16 1 16,2 14 4-16,-5 15 8 15,-1 14-1-15,0 18-2 16,1 34-8-16,4 21 10 0,4 16 1 16,-2 8 5-16,-1 4 2 15,-3-6-6-15,-4-5-1 16,-2-12-12-16,4-11-78 15,3-17-135-15,-5-16-262 16</inkml:trace>
  <inkml:trace contextRef="#ctx0" brushRef="#br0" timeOffset="-91955.89">31602 11950 660 0,'0'0'344'0,"0"0"-344"0,0 0 4 16,0 0 12-16,0 0 5 15,128-3-21-15,-67 6-193 16,-6-3-306-16</inkml:trace>
  <inkml:trace contextRef="#ctx0" brushRef="#br0" timeOffset="-91740.03">32043 12000 872 0,'0'0'221'0,"0"0"-196"16,0 0 39-16,0 0-2 0,-92 58-19 15,83-24-16-15,9 4-19 16,0 3-1-16,9 1-6 15,12 0-1-15,6-4-37 16,1-4-92-16,-3-8-180 16,-3-13-271-16</inkml:trace>
  <inkml:trace contextRef="#ctx0" brushRef="#br0" timeOffset="-91430.18">31467 11361 877 0,'0'0'80'0,"0"0"-59"15,0 0 30-15,0 0 60 16,90 49-27-16,-42-37-51 0,5-6-14 16,4-3-12-1,-3-3-5-15,-9 0-2 0,-5 0 0 16,-12 0-31-16,-8 0-58 16,-11 0-79-16,-9-4-255 15</inkml:trace>
  <inkml:trace contextRef="#ctx0" brushRef="#br0" timeOffset="-91130.88">32310 11671 589 0,'0'0'362'16,"0"0"-318"-16,0 0 87 15,0 0-56-15,0 0-47 16,0 0-19-16,-9 73 36 16,9-16-18-16,0 6-11 15,3 3-6-15,2 1-7 16,-2-3-3-16,3-10-21 15,-3-7-70-15,4-11-131 16,2-13-289-16</inkml:trace>
  <inkml:trace contextRef="#ctx0" brushRef="#br0" timeOffset="-90656.85">32276 11571 400 0,'0'0'476'0,"0"0"-476"15,0 0 21-15,0 0 21 16,0 0 13-16,91-21-30 16,-43 28-21-16,-6 8-4 15,-8 3-8-15,-10 5-18 0,-11 1-24 16,-9 1 0-1,-4 2-23-15,-7 2 24 0,-15-4 18 16,-5-3 12-16,0-2 17 16,5-3 2-16,10-5 6 15,7 0-4-15,5 0-2 16,2-3 0-16,17 4 5 16,8-4 58-16,6 5-38 15,1-1-6-15,-1 4-8 16,-8 3-2-16,-4 2 8 15,-10 4 6-15,-6 3-13 16,-5 0 16-16,0 0-6 16,-4-1-9-16,-12-3-8 15,-7-3-1-15,-2-5-1 0,-3-4-1 16,-1-6-3-16,1-5-10 16,-2-2-30-16,3-6-91 15,6-15-82-15,17-4-213 16</inkml:trace>
  <inkml:trace contextRef="#ctx0" brushRef="#br0" timeOffset="-90411.29">32820 12035 981 0,'0'0'57'0,"0"0"-56"16,0 0 52-16,-29 91 10 15,23-54-22-15,6 7-22 16,0 3-18-16,4-1 4 16,11 1-5-16,-5-5-31 15,-2-6-80-15,-2-11-131 16,-3-13-333-16</inkml:trace>
  <inkml:trace contextRef="#ctx0" brushRef="#br0" timeOffset="-90080.79">32233 11425 656 0,'0'0'236'0,"0"0"-167"16,0 0 22-16,0 0-1 16,130-37-12-16,-63 35-53 15,4 2-18-15,-7 0-5 0,-9 0 1 16,-11 0-2-16,-14 2 2 15,-17-1-2-15,-6 0-1 16,-7 2-5-16,0 1-10 16,-8 2 5-16,-12 1 5 15,-4 1-56-15,4-1-115 16,7-7-399-16</inkml:trace>
  <inkml:trace contextRef="#ctx0" brushRef="#br0" timeOffset="-89757.71">33068 11342 331 0,'0'0'631'15,"0"0"-604"-15,0 0 8 16,0 0 104-16,15 113-53 16,2-48-17-16,6 8-25 15,7 10-22-15,-3 4-3 16,1 5-14-16,-9 0 0 16,-8 0-2-16,-8-8-3 15,-3-3-3-15,-25-6-4 16,-22-3-40-16,-17-6-52 0,-19-8-145 15,-20-10-464-15</inkml:trace>
  <inkml:trace contextRef="#ctx0" brushRef="#br0" timeOffset="-88544.66">26999 13813 938 0,'0'0'44'16,"0"0"14"-16,0 0 42 15,0 0-3-15,0 0-38 16,0 0-23-16,-9 0-22 16,9 0-8-16,3 0-5 0,8 0 1 15,0 4 2-15,-5-1-2 16,-3-1-1-16,-3-2 1 16,0 0-1-16,2 0 3 15,-2 0 2-15,0 0 5 16,0 0-1-16,0 0 0 15,0 0 0-15,0 0 0 16,0 0-3-16,0 0 0 16,0 0 0-16,0 0 1 15,0 0 0-15,0 0 2 16,4 0-7-16,8 0 2 16,6 0-4-16,10-3 1 15,9-1-2-15,7-3 0 16,6-2-1-16,1-4 1 0,3 1 3 15,-5-3-3-15,-7 4-1 16,-12 3 1 0,-13 1 0-16,-10 3 2 0,-6 1 2 15,-1 0 1-15,0-4-1 16,-1 4-3-16,-13-4-1 16,1 5-20-16,1-1-81 15,1-2-81-15,4-4-399 16</inkml:trace>
  <inkml:trace contextRef="#ctx0" brushRef="#br0" timeOffset="-88318.24">27224 13517 986 0,'0'0'92'0,"0"0"-18"16,0 0-3-16,0 0-22 15,0 0 35-15,1 86-15 16,7-32-24-16,1 7-19 16,-2 4-1-16,1 2-18 15,1-5-7-15,4-2-5 16,2 1-67-16,3-5-79 16,-1-11-183-16</inkml:trace>
  <inkml:trace contextRef="#ctx0" brushRef="#br0" timeOffset="-87839.95">27774 14226 848 0,'0'0'220'16,"0"0"-211"-16,0 0 76 0,0 0 45 16,0 0-100-16,0 0-10 15,-4-99-1-15,4 56-11 16,0-8-7-16,0-7 2 15,4-11-2-15,5-12-1 16,2-6-4-16,-2 2 0 16,0 3 2-16,-3 19-2 15,1 14 4-15,-3 16 4 16,-2 15-4-16,1 12 1 16,0 6-1-16,6 20 0 15,9 27-6-15,6 18 6 16,2 22 3-16,-4 8 2 15,-5 4-4-15,-5-5-1 0,-1-6-1 16,-1-11-20-16,1-12-91 16,-4-16-136-16,-4-18-263 15</inkml:trace>
  <inkml:trace contextRef="#ctx0" brushRef="#br0" timeOffset="-87672.35">27761 13819 833 0,'0'0'97'0,"0"0"-29"15,0 0 40-15,0 0-78 0,0 0-23 16,82-7-7 0,-16 12 0-16,4 0-158 0,-5 0-248 15</inkml:trace>
  <inkml:trace contextRef="#ctx0" brushRef="#br0" timeOffset="-87387.93">28157 14040 581 0,'0'0'354'16,"0"0"-282"-16,-71 75 61 15,47-45-14-15,9 0-52 16,8-3-48-16,7 2-9 0,3-7-10 15,22-3-1 1,12-7-5-16,5-7-25 0,4-5-22 16,-7-2-13-16,-9-17 40 15,-14-6 26-15,-11-6 5 16,-5-6 14-16,-6-9 5 16,-19-4-3-16,-2 1-9 15,-2 3-12-15,6 10-1 16,7 10-9-16,9 8-74 15,7 2-299-15</inkml:trace>
  <inkml:trace contextRef="#ctx0" brushRef="#br0" timeOffset="-87123.5">28411 13568 1021 0,'0'0'56'16,"0"0"-5"-16,0 0 41 15,-19 107-4-15,29-41-23 16,7 9-13-16,-1 1-12 16,-4-1-24-16,-4-3-8 15,-1-6-8-15,-4-6-2 0,-2-11-19 16,2-12-72-1,0-13-66-15,3-16-150 16,1-8-398-16</inkml:trace>
  <inkml:trace contextRef="#ctx0" brushRef="#br0" timeOffset="-86672.88">28417 13565 585 0,'0'0'339'0,"0"0"-317"16,0 0 106-16,0 0-47 16,0 0-52-16,0 0-25 15,114-19-1-15,-68 24-3 0,-5 10-3 16,-11 3-9-16,-10 2-18 16,-11 2-14-16,-9 3 8 15,0 1 22-15,-20 3 13 16,-2-2-9-16,2-3 6 15,4-5 1-15,10-2 3 16,6-2-5-16,0-3-17 16,8 0 13-16,11 0 9 15,5 0 13-15,-1 1-1 16,0 1 6-16,-1 0 6 16,-3 1-7-16,-2 2-7 0,-2 1-1 15,-4 5-9 1,-5 7 1-16,-5 6-2 15,-1 4-1-15,0 7 1 16,-12-2 2-16,-10 1 5 0,-6-9-6 16,-5-8 8-16,1-8 4 15,1-12 1-15,1-6-7 16,3-3-6-16,7-9-7 16,9-18-136-16,11-11-415 15</inkml:trace>
  <inkml:trace contextRef="#ctx0" brushRef="#br0" timeOffset="-86383.86">28829 14143 906 0,'0'0'100'0,"0"0"-18"0,-9 81-22 16,9-57-17-16,12-3-19 15,12-6-15-15,3-3-3 16,5-9-6-16,3-3-1 16,-4-7-18-16,-4-10 4 15,-8-9 15-15,-7-5 9 16,-7-4 11-16,-5-9-2 16,-8-4 11-16,-16 4-8 15,-3 9-2-15,-1 10-9 0,0 13-8 16,4 9-2-1,4 3-30-15,7 0-91 0,9 0-203 16</inkml:trace>
  <inkml:trace contextRef="#ctx0" brushRef="#br0" timeOffset="-86023.41">28198 13290 830 0,'0'0'91'15,"0"0"26"-15,0 0-11 16,0 0-39-16,94-35-22 15,-15 34-6-15,13 1-8 16,4 0-18-16,-5 0-4 16,-10 0-6-16,-16 0-1 15,-22 0 0-15,-19 0-1 16,-16 0-1-16,-8 0 0 16,0 0 0-16,0 1-1 0,-2 4 1 15,-5 1 0 1,-1 1-61-16,-1-3-154 0,5-4-730 15</inkml:trace>
  <inkml:trace contextRef="#ctx0" brushRef="#br0" timeOffset="-85563.51">29459 13397 757 0,'0'0'121'0,"0"0"-42"15,0 0 31-15,0 0-1 0,-104 80-26 16,79-28-41-16,5 14-4 15,3 11-7-15,9 10 2 16,8 3-16-16,0-3-7 16,14-4-10-16,17-2 0 15,17-8-29-15,14-11-80 16,13-18-248-16</inkml:trace>
  <inkml:trace contextRef="#ctx0" brushRef="#br0" timeOffset="-84937.81">29961 14140 560 0,'0'0'189'0,"0"0"-134"16,0 0 85-16,0 0 37 15,0 0-49-15,0 0-51 16,0-44-55-16,0 10-6 15,0-9-1-15,0-5 5 16,2-9-11-16,2-16-6 16,8-13-3-16,3-7-1 0,6-1-6 15,-3 9-4 1,1 13-2-16,-3 19 11 0,-5 17-1 16,-4 14 3-16,-2 17 1 15,-2 5-1-15,6 22-9 16,4 27-4-16,12 18 13 15,5 17 2-15,5 13-2 16,-1 5 0-16,-4-2 0 16,-8-11-1-16,-8-14-7 15,-7-13-88-15,-6-14-66 16,-1-16-182-16,0-17-172 16</inkml:trace>
  <inkml:trace contextRef="#ctx0" brushRef="#br0" timeOffset="-84786.7">30085 13747 617 0,'0'0'290'15,"0"0"-256"-15,0 0 94 16,0 0-34-16,0 0-60 16,0 0-33-16,82-21-1 15,-9 21 0-15,10 0-175 16,-2 0-297-16</inkml:trace>
  <inkml:trace contextRef="#ctx0" brushRef="#br0" timeOffset="-84530.88">30593 13833 178 0,'0'0'952'15,"0"0"-933"-15,0 0 5 16,0 0 34-16,0 0-2 16,0 0-15-16,-56 103-15 15,56-52-5-15,0 4-4 16,7 3-10-16,3-2-4 16,-2-3-2-16,-2-4-1 15,-1-8-9-15,-1-7-51 16,5-10-95-16,0-10-259 0</inkml:trace>
  <inkml:trace contextRef="#ctx0" brushRef="#br0" timeOffset="-84039.07">31293 13455 716 0,'0'0'208'0,"0"0"-152"16,0 0 68-16,-99-15-25 15,55 30-19-15,-4 11-35 16,-1 11-14-16,3 11-7 15,5 9 0-15,9 7-8 16,8 3 3-16,12 4-5 16,10-7-10-16,2-5 0 15,25-6-4-15,17-9 0 16,18-13 3-16,13-9-3 16,8-15-2-16,1-7-21 15,-11-9-15-15,-11-17 5 0,-14-8 22 16,-15-10 10-1,-15-9 1-15,-9-14 7 0,-7-14-7 16,0-6 1-16,-21 3 0 16,-6 12 0-16,-4 18-1 15,-8 22-2-15,2 17 2 16,-1 15-6-16,1 0-4 16,9 17-42-16,10 12-63 15,12 3-171-15,6 2-357 16</inkml:trace>
  <inkml:trace contextRef="#ctx0" brushRef="#br0" timeOffset="-83651.29">31125 13846 789 0,'0'0'188'16,"0"0"-151"-16,0 0 62 16,0 0-30-16,0 0-41 15,0 0-21-15,-16 0-1 16,16 8 3-16,0 1-8 16,0-3 0-16,5-1 0 15,6-4 5-15,3-1 2 16,3 0-8-16,-1-3-4 0,-4-13 3 15,-3-3 1-15,-8-3 0 16,-1-2 0-16,0 7 0 16,-7 0 5-16,-3 6 0 15,-4 5 2-15,-1 6-5 16,3 0 0-16,2 1-4 16,3 10 0-16,4 3-4 15,3 3-17-15,0 0-54 16,13-4-180-16,9-4-240 15</inkml:trace>
  <inkml:trace contextRef="#ctx0" brushRef="#br0" timeOffset="-83335.56">31787 13408 895 0,'0'0'183'0,"0"0"-137"16,0 0 69-16,0 0-32 15,0 0-45-15,0 0-28 16,-42 75 39-16,36-21-8 15,3 12-21-15,3 6-11 0,0 0-6 16,0 0-3-16,0-6-1 16,7-8-42-16,5-9-73 15,3-11-98-15,2-18-356 16</inkml:trace>
  <inkml:trace contextRef="#ctx0" brushRef="#br0" timeOffset="-82862.57">31782 13416 337 0,'0'0'530'0,"0"0"-428"0,0 0 58 16,0 0-79-16,0 0-26 16,0 0-47-16,15-47 2 15,15 62-3-15,0 5-4 16,-2 2-3-16,-7 2-6 15,-6 5-21-15,-8-3-45 16,-5 3-17-16,-2-1-7 16,-9 0 18-16,-18-1-6 15,-1-3 17-15,4-6 52 16,9-5 15-16,12-5 18 16,3-1-18-16,6-4 7 15,17 0 52-15,6-2-21 16,6 4-18-16,-4 2-19 0,0 3 5 15,-5 1 5 1,-9 2 5-16,-8-3 32 0,-4 5 15 16,-3 3-10-16,-2 4-9 15,0 3-16-15,0 1-17 16,-4 3-7-16,-8 2-4 16,-7-1-1-16,-2-1-18 15,-7-3-16-15,-4-6-18 16,-3-2 5-16,-1-7 12 15,2-10 2-15,4-1 32 16,5 0-29-16,11-19-121 16,9-9-164-16</inkml:trace>
  <inkml:trace contextRef="#ctx0" brushRef="#br0" timeOffset="-82439.4">32173 13855 573 0,'0'0'237'0,"0"0"-169"0,0 0 31 16,0 0-12-16,0 0-51 15,0 0-15-15,-2 6 19 16,2 1 31-16,0 1-26 16,0 2 5-16,0 0-8 15,0 5-1-15,0 1-7 16,0 5-11-16,0 6 0 15,0 2-10-15,-1 1-6 16,-2 5-5-16,1-6-1 16,2-2-1-16,0-7-1 15,0-5-9-15,0-5-26 0,0-1-40 16,0-8-37-16,3-1-35 16,5-3-154-16</inkml:trace>
  <inkml:trace contextRef="#ctx0" brushRef="#br0" timeOffset="-82159.04">32281 13339 839 0,'0'0'247'16,"0"0"-179"-16,0 0 6 0,0 0-13 15,92 19 3-15,-32 12-16 16,1 10-25-16,-4 5-5 16,-8 6-2-16,-12 7-3 15,-9 9-7-15,-7 10-6 16,-10 5 2-16,-10 1-2 16,-1 0-2-16,-25-4-7 15,-28-2-61-15,-26-6-65 16,-25-9-189-16</inkml:trace>
  <inkml:trace contextRef="#ctx0" brushRef="#br0" timeOffset="-81156.47">25034 14645 991 0,'0'0'65'0,"0"0"-6"0,0 0 80 15,0 0-81-15,0-120-21 16,2 61-27-16,14-4-10 16,7-7 2-16,5-10-2 15,0-8-9-15,1-7-17 16,-7 0-9-16,-7 9 4 15,-6 12 17-15,-7 13 11 16,-2 20 3-16,0 18 4 16,0 17-4-16,0 9 0 15,0 37-3-15,8 22 3 16,7 23 5-16,9 9 2 16,4 5 0-16,2-1-5 15,-2-8-2-15,4-10-26 16,-2-19-185-16,-1-20-330 0</inkml:trace>
  <inkml:trace contextRef="#ctx0" brushRef="#br0" timeOffset="-80991.3">25225 14212 870 0,'0'0'79'16,"0"0"-34"-16,0 0 26 15,0 0-38-15,82-17-18 16,-7 12-15-16,11-3-93 16,-1-4-261-16</inkml:trace>
  <inkml:trace contextRef="#ctx0" brushRef="#br0" timeOffset="-80780.72">25631 14071 282 0,'0'0'703'0,"0"0"-677"16,0 0 50-16,-43 92 25 15,43-48-30-15,0 7-13 16,9 5-25-16,13 1-15 16,9 0-14-16,4 0-4 0,2-3-14 15,2-6-51 1,-1-12-113-16,-2-14-348 0</inkml:trace>
  <inkml:trace contextRef="#ctx0" brushRef="#br0" timeOffset="-80520.92">25980 13701 841 0,'0'0'138'16,"0"0"-128"-16,-27 81 45 0,27-16 34 15,5 14-8-15,15 7-27 16,6 5-29-16,2-2-22 16,3-9-3-16,2-12-3 15,0-14-79-15,-5-14-168 16,-8-20-317-16</inkml:trace>
  <inkml:trace contextRef="#ctx0" brushRef="#br0" timeOffset="-80056.72">26014 13752 877 0,'0'0'45'0,"0"0"30"15,0 0-19-15,0 0-31 16,0 0-15-16,96-8 0 16,-47 12-10-16,-3 10-2 15,-4 6-39-15,-11 3-31 16,-13 4-35-16,-13-1 43 16,-5-1 24-16,-15 1 40 15,-15-5 6-15,-1-4 3 16,1-3 30-16,11-3 4 15,8-3-23-15,9-1-20 16,2 4-1-16,0 3 1 16,16 2 17-16,3 2 4 15,0 3-2-15,-1 1 2 16,0-1 10-16,-3 3-8 16,0 2 9-16,-3 1-7 0,1 1-8 15,-1 2-14-15,-3 0-2 16,0 0 0-16,-8-2 0 15,-1-2-1-15,-8-5 0 16,-17-4 0-16,-4-4 16 16,-3-6-1-16,1-6-7 15,3-1 1-15,1 0-8 16,6-18-1-16,10-6-85 16,11-5-188-16</inkml:trace>
  <inkml:trace contextRef="#ctx0" brushRef="#br0" timeOffset="-79610.07">25774 13509 937 0,'0'0'102'0,"0"0"-44"15,0 0-19-15,0 0 50 16,0 0 16-16,145 16-53 15,-59-16-33-15,5 0-17 0,0 0-2 16,-8 0-50-16,-21 0-78 16,-23-7-244-16</inkml:trace>
  <inkml:trace contextRef="#ctx0" brushRef="#br0" timeOffset="-78981.58">23473 14516 1075 0,'0'0'25'16,"0"0"-10"-16,0 0 28 15,0 0 44-15,116-4-53 16,-47-1-34-16,10-2-6 16,2-4-118-16,-9-2-409 15</inkml:trace>
  <inkml:trace contextRef="#ctx0" brushRef="#br0" timeOffset="-78821">23669 14648 724 0,'0'0'397'0,"0"0"-382"16,0 0 26-16,0 0 13 15,133-53-26-15,-26 16-28 16,14-4-52-16,-7-4-233 16</inkml:trace>
  <inkml:trace contextRef="#ctx0" brushRef="#br0" timeOffset="-78449.9">23561 12883 844 0,'0'0'132'0,"0"0"-126"16,0 0 32-16,121 42 10 15,-63-36-35-15,10-3-13 16,13-3-49-16,-5 0-227 16</inkml:trace>
  <inkml:trace contextRef="#ctx0" brushRef="#br0" timeOffset="-78276.65">23754 13017 916 0,'0'0'190'0,"0"0"-129"16,0 0 17-16,0 0-29 15,157-15-48-15,-32 0-1 16,13 1-130-16,-4 2-422 15</inkml:trace>
  <inkml:trace contextRef="#ctx0" brushRef="#br0" timeOffset="-77493.03">23757 16104 980 0,'0'0'58'0,"0"0"-58"15,0 0 56 1,0 0 58-16,0 0-39 0,0 0-36 15,0 0-39-15,116-42-18 16,-63 25-102-16,4-1-227 16</inkml:trace>
  <inkml:trace contextRef="#ctx0" brushRef="#br0" timeOffset="-77318.23">23777 16497 897 0,'0'0'176'0,"0"0"-172"0,0 0-2 15,116-36 13-15,-6 13-15 16,22-3-74-16,12 0-323 16</inkml:trace>
  <inkml:trace contextRef="#ctx0" brushRef="#br0" timeOffset="-76584.45">24717 16607 207 0,'0'0'469'0,"0"0"-401"15,0 0 41-15,0 0 8 16,0 0 38-16,0 0-25 16,-12 11-35-16,12-45-60 15,1-13-28-15,14-9 3 16,6-9-9-16,4-10 1 0,5-12-2 15,4-17-4-15,2-14 0 16,2-3-16-16,-3 4 2 16,-11 18 1-16,-7 20 8 15,-11 25 9-15,-5 21 2 16,-1 17-1-16,0 14-1 16,0 2 0-16,0 29-4 15,0 21 2-15,5 22 2 16,9 15 10-16,9 16-9 15,1 8 1-15,1 2 0 0,0-7-2 16,1-12-7 0,2-20-52-16,-3-15-130 0,-5-18-221 15,-7-21-265 1</inkml:trace>
  <inkml:trace contextRef="#ctx0" brushRef="#br0" timeOffset="-76428.24">24991 16032 775 0,'0'0'199'0,"0"0"-160"15,0 0 29-15,0 0-51 16,0 0-15-16,0 0-2 16,134-22-59-16,-59 17-228 0,-1 0-429 15</inkml:trace>
  <inkml:trace contextRef="#ctx0" brushRef="#br0" timeOffset="-76217.61">25416 16087 1028 0,'0'0'61'15,"0"0"-22"-15,0 0 37 16,-43 103-15-16,43-60-27 15,0 5-17-15,15 4-13 16,7 1-1-16,2-3-3 0,0-4-18 16,0-5-86-1,3-15-162-15,-2-10-369 0</inkml:trace>
  <inkml:trace contextRef="#ctx0" brushRef="#br0" timeOffset="-75939.29">25768 15590 881 0,'0'0'59'16,"0"0"-34"-16,-36 79 75 0,36-29 8 15,0 11-26-15,8 7-40 16,16 9-2-16,4 3-21 16,-1 0-15-16,-5-5-4 15,-1-12 0-15,-6-6-20 16,-2-12-48-16,1-12-140 16,2-16-319-16</inkml:trace>
  <inkml:trace contextRef="#ctx0" brushRef="#br0" timeOffset="-75456.55">25746 15579 717 0,'0'0'80'0,"0"0"31"15,0 0-33-15,0 0-39 16,0 0-27-16,122-23 1 15,-62 24-7-15,-1 11-4 16,-9 2-2-16,-15 1-3 16,-11 3-14-16,-16 3-8 15,-8 4 1-15,0-1 3 16,-18 2 19-16,-9-3 2 16,-3 0 1-16,3-3 1 15,5-1 0-15,7-3-1 16,11-4 1-16,4 1-2 15,3 1-6-15,19 1 6 0,8 1 1 16,6 0 10-16,1 1 2 16,0 3 1-16,-4 2 3 15,-6 3 4-15,-8 4-5 16,-7 0-3-16,-11 3-5 16,-1-1-2-16,-8 2 12 15,-18 1 6-15,-11-3-5 16,-8-3-7-16,-2-6 1 15,2-8 7-15,3-4-11 16,11-10-6-16,7 0 2 16,12-7-5-16,12-18-18 15,9-8-135-15,25-11-342 0</inkml:trace>
  <inkml:trace contextRef="#ctx0" brushRef="#br0" timeOffset="-74522.62">26058 12548 304 0,'0'0'169'16,"0"0"20"-16,0 0-4 16,0 0-70-16,0 0-23 15,0 0-28-15,0 16-3 16,-5 16 25-16,-5 6-28 16,0 8-14-16,5 0-26 15,5 3-17-15,0 6-1 16,9 1-9-16,13-3-74 0,8-6-194 15</inkml:trace>
  <inkml:trace contextRef="#ctx0" brushRef="#br0" timeOffset="-73955.52">26596 14212 845 0,'0'0'83'0,"0"0"36"16,0 0 23-16,0 0-72 15,0 0-44-15,0 0-11 16,-24 53 27-16,24-17-24 0,7 8-13 16,9 4-5-1,1 3-6-15,1 2-72 0,0-5-218 16</inkml:trace>
  <inkml:trace contextRef="#ctx0" brushRef="#br0" timeOffset="-73351.29">26620 16010 818 0,'0'0'107'16,"0"0"-2"-16,0 0 39 15,0 0-69-15,0 0-59 16,0 0-16-16,-9 36 0 15,9 8 12-15,0 0-7 0,0 4-1 16,4 5-4-16,4-2-3 16,-4-1-73-16,1-11-299 15</inkml:trace>
  <inkml:trace contextRef="#ctx0" brushRef="#br0" timeOffset="-72888.73">25589 15262 1081 0,'0'0'63'16,"0"0"-31"-16,0 0 0 15,106 0 9-15,-48 0-28 16,11-7-13-16,7-1-1 15,3-6-106-15,-6-3-455 16</inkml:trace>
  <inkml:trace contextRef="#ctx0" brushRef="#br0" timeOffset="-72434.73">27057 15838 1080 0,'0'0'51'0,"0"0"-10"16,0 0 21-16,0 0 38 16,110-7-28-16,-35-1-47 15,16-2-20-15,2 1-5 16,0-2-30-16,-14 2-74 16,-14 0-142-16,-22-3-489 15</inkml:trace>
  <inkml:trace contextRef="#ctx0" brushRef="#br0" timeOffset="-72232.81">27307 15562 499 0,'0'0'584'16,"0"0"-545"-16,0 0-22 15,0 0 21-15,0 0 67 16,-7 97-53-16,25-48-17 15,4 4-16-15,5 5-19 16,4 6-2-16,5 2-67 16,6-6-168-16,3-8-471 15</inkml:trace>
  <inkml:trace contextRef="#ctx0" brushRef="#br0" timeOffset="-71772.59">27982 16044 942 0,'0'0'29'0,"0"0"27"0,0 0 55 16,-52-72-33-16,44 41-23 16,5-7-7-16,3-4-18 15,0-6-10-15,14-9-7 16,3-8-9-16,4-3-4 16,2-10 3-16,-3 3-3 15,1 5 2-15,-4 3-1 16,-3 16-1-16,-3 16 0 15,-5 15-1-15,-1 14 1 16,-2 6-2-16,2 29-9 16,6 21 3-16,6 22 7 15,6 14 1-15,3 10 0 0,-6 2 3 16,-6-1-3 0,-8-1-1-16,1-10 0 0,2-10-22 15,6-13-105-15,5-21-149 16,0-21-237-16</inkml:trace>
  <inkml:trace contextRef="#ctx0" brushRef="#br0" timeOffset="-71593.74">28001 15669 922 0,'0'0'39'16,"0"0"56"-16,0 0 10 15,0 0-34-15,0 0-66 16,0 0-2-16,73-9 11 0,-9 9-14 16,8 0-69-1,1 0-133-15,-14-2-295 0</inkml:trace>
  <inkml:trace contextRef="#ctx0" brushRef="#br0" timeOffset="-71150.54">28508 15894 388 0,'0'0'462'0,"0"0"-365"16,0 0 41-16,0 0-14 15,0 0-43-15,0 0-30 16,-4 0-27-16,4 5-13 15,0 10-9-15,0 12-2 0,0 8 17 16,0 6-6 0,6 4-2-16,1-3-1 0,0-3-2 15,0-5-5-15,-4-6-1 16,0-8-1-16,0-5-2 16,0-9-22-16,1-5-47 15,3-1-45-15,2-3-65 16,5-19-329-16</inkml:trace>
  <inkml:trace contextRef="#ctx0" brushRef="#br0" timeOffset="-70655.48">29078 15434 751 0,'0'0'59'16,"0"0"65"-16,0 0-10 16,0 0-25-16,-85-22-18 15,48 22-16-15,-4 5-25 16,-3 16-10-16,3 11-1 0,7 7 6 15,7 6-7 1,11 8 5-16,11 2-6 0,5 4-5 16,15-2 6-16,19 1-3 15,14-7-5-15,12-5-4 16,6-13-1-16,5-10-5 16,-2-14-1-16,-5-9-21 15,-7-3-16-15,-10-19 11 16,-11-6 7-16,-11-9 20 15,-10-8 0-15,-5-5 0 16,-5-11-2-16,-5-5 2 16,0-7 0-16,-4 5-1 15,-13 6-1-15,-3 13 1 16,-4 17-2-16,0 13 3 0,-2 13-4 16,0 6-2-16,-4 0-21 15,-5 18-44-15,3 6-110 16,2 4-313-16</inkml:trace>
  <inkml:trace contextRef="#ctx0" brushRef="#br0" timeOffset="-70267.61">29075 15763 325 0,'0'0'615'0,"0"0"-602"16,0 0 16 0,0 0 43-16,0 0-8 0,0 0-35 15,-6 9-7-15,15-6 7 16,-1 2-12-16,-2-2-12 16,-3-3-4-16,-1 0 2 15,-2 0-1-15,0 0 6 16,0-1 0-16,0-13-8 15,0-3-2-15,0 0-2 16,0-1 1-16,-5 7 2 16,2 4 1-16,1 4 3 15,2 3-2-15,0 0-1 16,-3 0-1-16,2 5-8 0,-3 7 9 16,3 1 0-16,1-2-1 15,0 1 1-15,0-5-11 16,0-4-45-16,0-3-113 15,0 0-282-15</inkml:trace>
  <inkml:trace contextRef="#ctx0" brushRef="#br0" timeOffset="-69757.14">29669 15268 672 0,'0'0'230'0,"0"0"-203"16,0 0 9-16,0 0 98 15,-5 111-32-15,5-56-29 16,0 6-12-16,12 3-29 16,3 0-9-16,3-1-10 15,-2-5-13-15,1-8 0 16,-5-6-3-16,-3-8-38 15,-4-9-63-15,2-9-100 0,0-12-267 16</inkml:trace>
  <inkml:trace contextRef="#ctx0" brushRef="#br0" timeOffset="-69288.99">29676 15233 871 0,'0'0'47'0,"0"0"66"16,0 0-16-16,0 0-42 15,0 0-48-15,0 0 15 0,79 11-5 16,-34 7-13-16,-2 0-4 16,-8 2-6-16,-10-1-10 15,-14-1-11-15,-11 2-9 16,0 0 9-16,-20 1 8 15,-15-2 17-15,-3 1 2 16,4-3 4-16,7-1-4 16,12-2 0-16,12-3 0 15,3 1-8-15,6 0-24 16,21 2 31-16,7 3 1 16,6-1 6-16,0 1-3 15,-7-2 3-15,-8-1 5 16,-8 0 4-16,-4 0-3 0,-5 5-11 15,-2 5 1 1,-5 5-2-16,-1 4-4 0,-1 2-27 16,-21 1 14-16,-7-4 1 15,-5-5 6-15,-2-6 10 16,-1-9 0-16,2-6 0 16,4-6-13-16,3 0-46 15,5-18-66-15,13-3-247 16</inkml:trace>
  <inkml:trace contextRef="#ctx0" brushRef="#br0" timeOffset="-68977.24">30176 15799 447 0,'0'0'525'15,"0"0"-473"-15,0 0 45 16,0 0-20-16,0 0-36 16,0 0-20-16,-19 38 16 15,14-6-7-15,5 7-9 16,0 3-6-16,0 0-3 15,0 0-10-15,3-6-2 0,7-2-1 16,-2-7-15-16,1-6-58 16,0-6-95-16,0-8-304 15</inkml:trace>
  <inkml:trace contextRef="#ctx0" brushRef="#br0" timeOffset="-68672.38">30261 15170 971 0,'0'0'67'0,"0"0"-61"16,0 0 35-16,100 89 59 15,-48-30-32-15,5 12-27 16,1 10-12-16,-6 11-21 16,-6 2-7-16,-14-1-1 15,-17-1-3-15,-15-6-12 16,-6-7-21-16,-29-9-28 16,-17-12-30-16,-12-13-54 15,-14-15-315-15</inkml:trace>
  <inkml:trace contextRef="#ctx0" brushRef="#br0" timeOffset="-68054.57">27839 15349 564 0,'0'0'131'16,"0"0"-66"-16,0 0 13 15,0 0 67-15,-41 78-58 16,22-38-37-16,-2 5 9 15,0 8-8-15,5 5-9 16,5 10-4-16,11 6-11 16,0 6-4-16,15 5-14 15,22-3-6-15,13 0-3 0,14-11-9 16,18-4-46 0,16-13-123-16,14-11-602 0</inkml:trace>
  <inkml:trace contextRef="#ctx0" brushRef="#br0" timeOffset="-67188.86">30960 15954 784 0,'0'0'127'15,"0"0"-23"-15,0 0 56 16,0 0-55-16,0 0-75 15,23-107-4-15,-11 65-3 16,0-1-6-16,-4-7-3 16,0-8-8-16,0-5-6 15,-2-9 0-15,2-3-3 0,1-3-7 16,2 3-6-16,1 5 1 16,0 8 3-16,1 12 6 15,-3 14 2-15,-3 17 4 16,-3 10 0-16,-2 9-2 15,-1 12-1-15,6 26-18 16,5 26 21-16,9 17 1 16,6 8-1-16,4 1 0 15,5-2-2-15,0-8-56 16,-2-9-116-16,-1-14-252 16</inkml:trace>
  <inkml:trace contextRef="#ctx0" brushRef="#br0" timeOffset="-67003.18">31080 15480 620 0,'0'0'208'16,"0"0"-102"-16,0 0 56 16,0 0-50-16,0 0-86 15,0 0-18-15,70-36 10 16,-7 37-18-16,8 8-10 15,4 1-79-15,2-4-194 16,-11-1-389-16</inkml:trace>
  <inkml:trace contextRef="#ctx0" brushRef="#br0" timeOffset="-66697.93">31580 15643 912 0,'0'0'59'16,"0"0"7"-16,-42 72 35 16,32-46-13-16,6 1-51 15,4-7-32-15,9-3-3 16,18-6 6-16,9-3-8 16,4-7-4-16,3-1-10 15,-8-1-12-15,-10-15 17 16,-12-5 9-16,-11-5 1 15,-2-10 0-15,-9-3 5 16,-19-4-6-16,-8 7-3 0,-7 3 3 16,1 11 0-16,0 6-5 15,12 8-57-15,15 2-159 16,15 0-410-16</inkml:trace>
  <inkml:trace contextRef="#ctx0" brushRef="#br0" timeOffset="-66385.15">32070 15103 585 0,'0'0'262'16,"0"0"-157"-16,0 0-1 16,0 0-52-16,0 0-10 15,0 0 40-15,-49 126-29 16,43-64-28-16,4 6 19 16,2 5-20-16,0-3-6 15,5-2-13-15,5-6-5 16,1-8-3-16,4-8-41 0,0-10-73 15,10-14-158 1,2-10-412-16</inkml:trace>
  <inkml:trace contextRef="#ctx0" brushRef="#br0" timeOffset="-65921.8">32009 15193 695 0,'0'0'128'0,"0"0"-35"16,0 0 5-16,0 0-43 16,0 0-29-16,0 0-1 15,127-52 1-15,-82 72-15 16,-10 1-10-16,-8 1-1 0,-11 0-8 16,-11-1-23-1,-5 1-16-15,-2 0 19 0,-24 2-10 16,-10-5 16-16,-9-1 20 15,0-1-3-15,9-3 5 16,13-3 1-16,15-5-1 16,8 1-2-16,9-2-40 15,21 0 15-15,9 4 27 16,5 2 10-16,-2 2 1 16,-1 5-9-16,-8 1 8 15,-7 5-1-15,-5-1 11 16,-10 2-7-16,-4-1-9 15,-7 1 1-15,0 1 11 16,0 2-14-16,-18-2 1 16,-4-2 1-16,-5-4-3 0,-3-3-1 15,-3-4-1-15,1-6 1 16,-4-3 9-16,0-4-9 16,8 0-36-16,7-7-74 15,16-11-223-15</inkml:trace>
  <inkml:trace contextRef="#ctx0" brushRef="#br0" timeOffset="-65625.11">32479 15673 739 0,'0'0'251'15,"0"0"-226"-15,0 0 87 16,-46 79-35-16,46-56-34 15,0 4-18-15,11-5-8 16,16-2-10-16,6-6-2 16,1-7-5-16,-2-7-8 15,-8 0-8-15,-8-4 16 16,-10-16 5-16,-6-2-1 16,0-10 7-16,-19-4-4 15,-11-8-2-15,-6-4-4 16,3 0-1-16,5 6-23 15,12 10-56-15,12 8-123 16,4 8-415-16</inkml:trace>
  <inkml:trace contextRef="#ctx0" brushRef="#br0" timeOffset="-65264.02">31882 14995 756 0,'0'0'258'0,"0"0"-191"0,0 0 0 16,0 0 44-16,94 0 8 15,-18 6-37-15,8-3-26 16,-4-3-12-16,-5 0-9 15,-8 0-8-15,-9-6-1 16,-17-1-12-16,-15 4 7 16,-17-1 6-16,-7 3 11 15,-2 1-5-15,0 0-9 16,0 0-10-16,0-1-6 16,0 1-4-16,0 0-4 15,0 0-1-15,0 0-3 16,0 0-35-16,0 6-88 15,0 3-167-15,-6-9-469 16</inkml:trace>
  <inkml:trace contextRef="#ctx0" brushRef="#br0" timeOffset="-58504.48">11614 10925 918 0,'0'0'39'16,"0"0"11"-16,0 0-30 15,0 0 22-15,0 0-6 16,54 84 29-16,-45-33-18 16,-6 6-17-16,-3-1-13 0,-13 0-10 15,-14-5-1-15,-7-7-5 16,-5-7-1-16,-9-6 1 15,-1-10-1-15,-2-9 4 16,14-9 0-16,13-3 1 16,15 0 7-16,9 0 23 15,0 0-19-15,22 6-14 16,17 5 2-16,18 5 26 16,4 1-12-16,-3-1-8 15,-8-1-9-15,-12-3-1 16,1-2-29-16,-3-1-57 15,-2-9-138-15,-4 0-459 0</inkml:trace>
  <inkml:trace contextRef="#ctx0" brushRef="#br0" timeOffset="-58271.51">11614 11304 272 0,'0'0'749'16,"0"0"-628"-16,0 0-38 15,105-19 12-15,13 14 8 16,28 0-15-16,14-2-32 16,-4-1-44-16,-16-4-10 15,-22 0-2-15,-24-1 0 16,-24 2-5-16,-24 0-2 16,-20 2-2-16,-13-1 4 15,-13 1-7-15,0-2-31 0,-13 2-43 16,-18-2-59-16,-14-4-294 15</inkml:trace>
  <inkml:trace contextRef="#ctx0" brushRef="#br0" timeOffset="-51954.5">441 17551 201 0,'0'0'62'0,"0"0"-33"15,0 0 112-15,-25-82-6 0,20 65 14 16,5 7 35-16,-7 1-38 16,7 4-31-16,-3 2-31 15,3 3-10-15,0 0-19 16,0 0-11-16,0 0-11 16,0 0-16-16,0 0-17 15,0 9-1-15,0 15 1 16,0 8 6-16,0 9 13 15,0 3 2-15,0 7 10 16,-3 2 3-16,-3 5-3 16,-2 4 9-16,-3 2-12 15,0-1-9-15,5 1-7 0,6-6 4 16,0-5-14-16,0-3 4 16,6-5-2-16,5-6 0 15,0-9 6-15,-3-7-6 16,-5-12-1-16,0-5 0 15,0-6 3-15,-3 0 2 16,3 0 7-16,10 0 5 16,7-14 5-16,13 0 0 15,11-6-16-15,14 3-3 16,2 3-2-16,-2 4-4 16,-3 0-4-16,-19 3 2 0,-12 4 2 15,-9-1 0 1,-12 4-3-16,-3 0 1 0,0 0-1 15,0 0 0-15,0 0 1 16,0 0 2-16,0 0-3 16,0 0-6-16,3-2-39 15,3 2-94-15,6-8-97 16,0-5-135-16</inkml:trace>
  <inkml:trace contextRef="#ctx0" brushRef="#br0" timeOffset="-51688.58">1266 17865 326 0,'0'0'975'15,"0"0"-945"-15,0 0 23 16,0 0 70-16,0 0-46 15,0 0 14-15,-46-16-23 16,56 13-53-16,19-3-14 16,20-2 7-16,12-5-3 15,9-4-5-15,6 1-7 16,0 1-79-16,-1 1-122 16,-13 4-110-16,-13 6-796 15</inkml:trace>
  <inkml:trace contextRef="#ctx0" brushRef="#br0" timeOffset="-47766.05">1175 17476 500 0,'0'0'87'16,"0"0"-67"-16,0 0 113 16,0 0-11-16,0 0-39 0,0 0 31 15,0 0-12 1,-19 0-65-16,38 0-11 0,9 0 28 16,5 2-3-16,0-1-22 15,0 1-9-15,-2 0-4 16,2-2-9-16,3 0-1 15,3 0 1-15,4 0-4 16,-1-7-1-16,-4 0 1 16,-5 2-2-16,-5 0-1 15,-11 2 4-15,-8 3-2 16,-2 0-2-16,-7 0-5 16,0 0-3-16,0 0 4 15,0 0 0-15,0 0-9 16,-7 8-27-16,1 4-38 15,6-2-129-15,0-8-388 0</inkml:trace>
  <inkml:trace contextRef="#ctx0" brushRef="#br0" timeOffset="-47020.86">2762 17835 616 0,'0'0'147'0,"0"0"-77"16,0 0 49-16,0 0-4 15,0 0-13-15,0 0-5 16,0 1-35-16,0-1-19 15,0-1 0-15,0-15 18 16,0-10-26-16,0-10-34 16,9-8-2-16,6-8-2 15,0-11-8-15,6-9-9 16,-8-7-17-16,-1-3-3 0,-6 5 15 16,-3 10 11-1,0 15 11-15,-3 16 3 0,0 18 3 16,0 11-1-16,0 7 14 15,5 4-16-15,5 29-4 16,3 15 4-16,5 17 22 16,10 2-12-16,2 7 3 15,0 5 2-15,-2 1-9 16,-8-2-1-16,-2-5-5 16,-8-8 0-16,-2-9-14 15,-1-8-37-15,2-11-61 16,0-21-119-16,-3-11-268 15</inkml:trace>
  <inkml:trace contextRef="#ctx0" brushRef="#br0" timeOffset="-46864">2844 17631 787 0,'0'0'260'15,"0"0"-257"-15,0 0 24 16,0 0 25-16,0 0-45 15,0 0 25-15,64-5-11 16,-3 2-21-16,14-8-41 16,4-5-287-16</inkml:trace>
  <inkml:trace contextRef="#ctx0" brushRef="#br0" timeOffset="-46601.61">3396 17609 889 0,'0'0'296'0,"0"0"-294"16,0 0 12-16,0 0 41 16,0 0-2-16,-55 75 16 15,55-39-13-15,0 3-34 16,0 4-6-16,7-1-5 15,5 1-7-15,-6-4 2 16,3 0-6-16,-1-9-24 0,5-5-81 16,-1-10-112-16,1-15-482 15</inkml:trace>
  <inkml:trace contextRef="#ctx0" brushRef="#br0" timeOffset="-46047.14">2592 16946 555 0,'0'0'390'0,"0"0"-366"15,0 0 8-15,0 0 39 16,112-22-4-16,-66 18 2 15,2 1-30-15,-2 1-24 16,-4 2-9-16,-5 0-4 16,-2 0 4-16,-4 0-6 15,-6 0 1-15,-7 0-1 16,-6 0 0-16,-6 0-4 16,-6 0-8-16,0 0-45 0,0 5-102 15,-6 2-132-15</inkml:trace>
  <inkml:trace contextRef="#ctx0" brushRef="#br0" timeOffset="-45724.22">3572 17129 914 0,'0'0'82'0,"0"0"-74"15,0 0 49-15,0 0 21 16,0 0-20-16,0 0-16 16,3 52 13-16,6 2-1 15,-6 8-32-15,0 1 13 16,-3 0-2-16,0 0-16 15,0-5-11-15,0-6-6 16,0-8-8-16,0-10-61 16,24-14-52-16,7-20-85 15,2 0-306-15</inkml:trace>
  <inkml:trace contextRef="#ctx0" brushRef="#br0" timeOffset="-45253.62">3562 17028 1018 0,'0'0'22'15,"0"0"8"-15,0 0 5 16,0 0-34-16,0 0 22 16,86-9-5-16,-29 9-11 15,-1 5-7-15,-8 8-6 16,-9 0-18-16,-18-1-14 15,-8 5 2-15,-13 7 0 16,0 1 6-16,-19 4 25 0,-5 0 4 16,-2-3 1-16,6-6 2 15,5-4 4 1,12-3-6-16,3-1 10 0,0-3-8 16,12 0-2-16,10 2 3 15,7-2 5-15,2 1-4 16,-1 2 1-16,-5-1-5 15,-1 3 6-15,-8 5 1 16,1 1 5-16,-7 6 1 16,-3 2-3-16,-5 4 11 15,-2 4 0-15,-2-4-7 0,-14 1 1 16,-6-5-6 0,1-4 2-16,-9-6 15 0,0-5-12 15,-7-9-6-15,-5-4-2 16,5-4-6-16,7-22-6 15,18-9-85-15,12-9-259 16</inkml:trace>
  <inkml:trace contextRef="#ctx0" brushRef="#br0" timeOffset="-44953.84">4169 17416 594 0,'0'0'400'0,"0"0"-376"0,0 0 84 16,0 0-28-16,0 0-31 16,0 0 0-16,0 17-19 15,0 5 14-15,0 9 16 16,0 6-14-16,0 2-13 15,0 5-3-15,-5 0-6 16,1 0-12-16,-1-3-11 16,-1-3-1-16,6-1-20 15,0-7-66-15,0-7-70 16,0-12-147-16</inkml:trace>
  <inkml:trace contextRef="#ctx0" brushRef="#br0" timeOffset="-44547.9">4895 17330 930 0,'0'0'64'0,"0"0"5"16,0 0 15-16,0 0-8 16,0 0-7-16,0 0 16 15,134-6-35-15,-58 1-32 16,3-3-12-16,-4-1-6 0,-9-3-11 16,-7 0-39-16,-8 2-77 15,-12-6-319-15</inkml:trace>
  <inkml:trace contextRef="#ctx0" brushRef="#br0" timeOffset="-44345.55">5082 17024 1082 0,'0'0'89'0,"0"0"-77"16,0 0 16-16,-20 101 37 0,26-52-4 15,9 6 9 1,4 3-32-16,2 0-34 0,-1 0-4 16,-1-3-32-16,-1-3-105 15,1-8-285-15</inkml:trace>
  <inkml:trace contextRef="#ctx0" brushRef="#br0" timeOffset="-43552.76">5787 17464 730 0,'0'0'61'0,"0"0"19"16,0 0 44-16,0 0-32 15,0 0 5-15,0 0-2 16,0 26-18-16,0-33-33 15,0-12 0-15,4-9-35 16,2-11-7-16,2-9-1 16,-2-8 0-16,6-16-1 15,-3-6-11-15,0 0-16 16,1 3 12-16,-4 14 1 16,5 11 2-16,-1 15 8 15,-1 13 4-15,-3 11 0 16,0 11-10-16,6 16-1 15,0 23 4-15,5 19 7 16,6 12 3-16,-1 10 0 0,-2 8-1 16,-7 1 0-16,-1-7-1 15,-3-4-1-15,2-13-9 16,0-9-65-16,-2-10-67 16,-1-18-102-16,-8-17-159 15</inkml:trace>
  <inkml:trace contextRef="#ctx0" brushRef="#br0" timeOffset="-43399.59">5826 17314 897 0,'0'0'20'0,"0"0"47"0,0 0 24 16,0 0-91-1,0 0 7-15,0 0-21 0,133-21-17 16,-53 8-289-16,-1-4-249 15</inkml:trace>
  <inkml:trace contextRef="#ctx0" brushRef="#br0" timeOffset="-43172.78">6354 17244 1046 0,'0'0'33'15,"0"0"-3"-15,0 0 47 0,0 0-17 16,-47 89 0-16,47-55-2 16,0 5-33-16,3 2-16 15,8 0-9-15,5 0 0 16,-1-8-4-16,5 0-43 16,-1-9-69-16,-4-9-146 15,1-8-670-15</inkml:trace>
  <inkml:trace contextRef="#ctx0" brushRef="#br0" timeOffset="-42636.92">6910 17094 314 0,'0'0'259'16,"0"0"-191"-16,0 0 136 16,0 0-102-16,0 0-36 15,0 0 33-15,-88-10-14 16,54 19-35-16,-3 7-11 0,2 8-2 15,4 5-6 1,6 7-5-16,5 4-3 0,8 4-3 16,8 2 5-16,4 3-2 15,0-3 3-15,3-7-17 16,16-3 2-16,8-8 1 16,10-9-11-16,15-8 7 15,11-11-8-15,13-3-2 16,0-19-29-16,-7-6-22 15,-14-5 14-15,-10-1 9 16,-14-8 12-16,-10-12 4 16,-12-6 6-16,-9-3-10 15,0 5 6-15,-23 15 7 16,-8 16 5-16,-9 14 7 0,-8 11-3 16,-10 2 3-16,-2 0-5 15,5 12-2-15,10 1-8 16,15 6-41-16,16 0-105 15,8 1-354-15</inkml:trace>
  <inkml:trace contextRef="#ctx0" brushRef="#br0" timeOffset="-42327.23">6822 17361 1193 0,'0'0'19'0,"0"0"-11"0,0 0 13 15,0 0-19-15,0 0 12 16,0 0 0-16,9 18 1 16,9-13-10-16,0-3-3 15,0-2 6-15,-5 0-7 16,-3-3 5-16,-7-6-6 15,-3-5-2-15,0 1-2 16,-16-1 4-16,-6 5 0 16,-2 1-1-16,-3 5-1 15,3 1-2-15,5 1-22 0,11-2-78 16,8-2-222-16</inkml:trace>
  <inkml:trace contextRef="#ctx0" brushRef="#br0" timeOffset="-41929.98">7371 16862 899 0,'0'0'74'0,"0"0"-35"16,0 0 54-16,0 0 14 15,-48 86-20-15,45-42-19 16,3 9-11-16,0 5-21 16,15 1-9-16,2 0-14 15,0-3-12-15,-3-9 0 16,2-6-1-16,-2-7-37 0,2-8-74 16,2-9-78-16,0-15-267 15</inkml:trace>
  <inkml:trace contextRef="#ctx0" brushRef="#br0" timeOffset="-41436">7344 16871 1027 0,'0'0'33'15,"0"0"13"-15,0 0 20 16,0 0-54-16,0 0 2 15,0 0 23-15,115-13-32 0,-54 13-5 16,-1 11-3-16,-8 6-31 16,-15-3-18-16,-14 5 15 15,-16-1 15-15,-7 3-2 16,-18-2-1-16,-18 1 25 16,-8-1 2-16,-3-1-2 15,7 1 0-15,12-2-1 16,13 0 1-16,15 0-7 15,0 2 4-15,18-9-11 16,7 2 14-16,9-5 0 16,-1-2 0-16,-3 3 0 15,0-2 4-15,-9 2 11 16,-3 1 3-16,-8 4 4 0,-1 3 1 16,-3 5 1-16,-1 2-1 15,-5 6-8-15,0 0-2 16,-11 1-4-16,-7 0 6 15,-7-3-3-15,-3 0-6 16,-5-6 5-16,-6-5-2 16,-3-5-1-16,-1-9-2 15,6-2-6-15,5-8-8 16,10-18-39-16,13-17-109 16,9-5-266-16</inkml:trace>
  <inkml:trace contextRef="#ctx0" brushRef="#br0" timeOffset="-41113.6">7945 17277 780 0,'0'0'249'16,"0"0"-237"-16,0 0 92 0,0 0-5 16,0 0-15-16,-30 83-10 15,26-52-25-15,2 1-35 16,-2 1-10-16,4 0 0 15,0 0-4-15,0-2-28 16,0-5-63-16,4-7-86 16,7-11-333-16</inkml:trace>
  <inkml:trace contextRef="#ctx0" brushRef="#br0" timeOffset="-40820.45">7965 16697 1023 0,'0'0'11'0,"91"65"14"16,-20-19 61-16,4 7-37 15,-4 10 4-15,-10 3-10 16,-10 6-23-16,-11 8-10 16,-15-7-7-16,-15-1-4 15,-10-7 1-15,-29-6-38 16,-18-4-82-16,-17-6-99 16,-21-10-368-16</inkml:trace>
  <inkml:trace contextRef="#ctx0" brushRef="#br0" timeOffset="-40251.28">5603 16806 185 0,'0'0'522'0,"0"0"-483"15,0 0 73-15,0 0-51 16,0 0-17-16,0 0 45 16,11 68 39-16,-2-15-63 15,3 10-8-15,-9 14 2 16,-3 8-15-16,0 2 5 16,0 2-17-16,0-1-7 15,0-6-20-15,0 1-2 16,10-6-3-16,22-6-4 15,18-10-45-15,22-19-66 0,19-19-110 16,16-20-668 0</inkml:trace>
  <inkml:trace contextRef="#ctx0" brushRef="#br0" timeOffset="-39237.15">9097 17186 445 0,'0'0'335'0,"0"0"-286"0,0 0 88 15,0 0-17-15,0 0 10 16,0 0-11-16,7-40-35 16,2 0-61-16,-1-6 2 15,-4-3-23-15,-3-8 0 16,1-5-2-16,-1-10 0 15,4-4-12-15,7-3-14 16,0 5-9-16,1 14 7 16,-2 20 17-16,-2 19 6 15,-3 18 3-15,-2 3-2 16,4 28-18-16,5 21 22 16,5 13 2-16,10 12 3 0,5 9 3 15,6 6-3-15,1-5-2 16,-4-4-2-16,-2-5-1 15,-7-10-23-15,-5-9-47 16,-6-17-101-16,-8-16-154 16,-6-19-219-16</inkml:trace>
  <inkml:trace contextRef="#ctx0" brushRef="#br0" timeOffset="-39086.94">9239 16891 763 0,'0'0'230'0,"0"0"-206"16,0 0 71-16,0 0-55 0,0 0-40 16,0 0 9-16,59-8-19 15,16 8-11-15,7 0-340 16</inkml:trace>
  <inkml:trace contextRef="#ctx0" brushRef="#br0" timeOffset="-38802.89">9708 17033 721 0,'0'0'310'15,"0"0"-263"-15,-73 71 100 16,49-40-21-16,3-1-48 0,12-2-26 16,9-6-39-1,5-2-13-15,23-7-3 0,11-12-1 16,9-1-19-16,0-8-16 15,-11-15-7-15,-13 0 17 16,-20-4 22-16,-4-4 1 16,-19 3 1-16,-20 1-2 15,-10 5 1-15,-8 4 2 16,-1 2-22-16,6 2-46 16,11-1-73-16,18-5-308 15</inkml:trace>
  <inkml:trace contextRef="#ctx0" brushRef="#br0" timeOffset="-38480.99">8958 16433 657 0,'0'0'282'16,"0"0"-280"-16,0 0 37 15,0 0 32-15,0 0 20 0,0 0 20 16,96 17-27-16,-24-17-36 16,12-7-30-16,9-5-12 15,-4 0-3-15,-11 1-3 16,-17 7-2-16,-21 2 2 15,-19 2-10-15,-12 0-22 16,-7 3-33-16,-2 11-7 16,0 0-37-16,0-4-399 15</inkml:trace>
  <inkml:trace contextRef="#ctx0" brushRef="#br0" timeOffset="-38113.01">10444 16561 991 0,'0'0'64'0,"0"0"-26"15,0 0 56-15,0 0-62 16,0 0 47-16,-39 84-1 0,36-33-19 16,3 4-12-16,0 5-15 15,0 1-19-15,0-2-3 16,3-3-10-16,3-3-2 15,4-6-24-15,8-8-67 16,7-11-53-16,7-13-117 16,-2-15-374-16</inkml:trace>
  <inkml:trace contextRef="#ctx0" brushRef="#br0" timeOffset="-37669.72">10384 16586 236 0,'0'0'738'0,"0"0"-721"16,0 0 96 0,0 0-77-16,0 0-24 0,0 0 9 15,86-68 1-15,-44 68-19 16,3 0-3-16,-11 13-1 16,-10 1-1-16,-9 2-6 15,-13 4-8-15,-2 3-5 16,-17 4 5-16,-13 0-1 15,-4-2 9-15,-2-2 0 16,12-2 4-16,8-1-7 16,13-1 4-16,3 0-1 15,3-2-3-15,18 0 11 0,7-3-1 16,9-3 2 0,5 2 2-16,4-1-2 0,-4 2 1 15,-9 1-2 1,-11 4 0-16,-5 0 0 0,-8 3 1 15,-5 4 3-15,-4 2 0 16,0 5 11-16,-16 4-3 16,-18 4 7-16,-10 1 16 15,-8-6-1-15,0-6-4 16,7-9-10-16,5-8-13 16,8-10-7-16,10-3-7 15,13-14-60-15,9-21-148 16</inkml:trace>
  <inkml:trace contextRef="#ctx0" brushRef="#br0" timeOffset="-37386.63">10882 17084 642 0,'0'0'506'15,"0"0"-477"-15,-45 72 93 16,39-44-40-16,6 0-49 15,6-2-17-15,27-6-2 16,15-10-14-16,10-10-10 16,-1 0-44-16,-3-14-6 15,-17-13 22-15,-16-7 38 16,-17-7 1-16,-4-5 0 0,-21-1 14 16,-20 3 5-1,-16 6-1-15,-3 5-11 0,-5 9-8 16,5 6-29-16,15 4-93 15,20 1-188-15</inkml:trace>
  <inkml:trace contextRef="#ctx0" brushRef="#br1" timeOffset="-30118.84">23186 15930 388 0,'0'0'388'0,"0"0"-308"0,0 0 43 16,0 0 13-16,0 0-84 16,0 0-4-16,0 0 7 15,0 0-22-15,-36-10-17 16,12 39-4-16,-11 11 9 15,-8 11 10-15,1 8-11 16,3 2 9-16,5-1-4 16,11-1-6-16,8-3-7 15,12-4-6-15,3-6-5 16,18-10-1-16,20-10 0 16,17-13 0-16,18-10 0 15,13-3-2-15,2-13-28 0,-9-5-15 16,-25-1 2-16,-21-1 10 15,-20 0 27 1,-13-1 5-16,0 1-2 0,-25 3 2 16,-9 4 1-16,-9 7 0 15,-2 1 7-15,6 3 0 16,10 1 0-16,16 1 12 16,12-1-4-16,1-1-2 15,0-1-13-15,21-2-3 16,14-3 2-16,13 2 1 15,4-2-1-15,-1 5-1 16,-6 3 1-16,-14 0-1 16,-8 0 1-16,-12 0 1 15,-5 3 0-15,-6 11 3 0,0 6 17 16,0 8 11-16,-7 4-8 16,-5 4 1-16,3 5-7 15,6 0-10-15,3 0-4 16,5-2-4-16,18-2 1 15,10-4-41-15,8-8-44 16,0-9-84-16,-10-16-255 16</inkml:trace>
  <inkml:trace contextRef="#ctx0" brushRef="#br1" timeOffset="-26477.98">22578 15268 993 0,'0'0'45'15,"0"0"-40"-15,25 74 76 16,-12-33-21-16,2 6-6 16,-3 7-12-16,2 4-3 0,4 5-10 15,2 10-10-15,3 1-3 16,2 7-3-16,-1 6-2 16,-3 5-8-1,-4 3 8-15,-1 0 3 0,-6-3 1 16,-2-4 6-16,-3-5 1 15,-3 0-17-15,-1-4 4 16,-1-7-3-16,2-3 1 16,0-4-1-16,2-4 4 15,-1-7-3-15,2-5-4 16,-2-6 4-16,1-4-6 16,3-6 1-16,-1-3-1 15,2-7-2-15,0-7 0 0,2-6 1 16,-1-3-1-1,1-6-2-15,5-1-4 0,3 0 5 16,6 0 2 0,3-4-1-16,3-4-2 0,5 1-4 15,8 1 3-15,7 0-2 16,8-2 1-16,5 0-2 16,1 2-5-16,-1 2 6 15,0 2-5-15,-6-1-3 16,0 1 9-16,-2 0 2 15,3-2 2-15,8-2 1 16,8-1-3-16,9 0 1 0,8-3 4 16,3 2-3-1,2-1 1-15,-3 4-1 16,-1 2 1-16,-4-1 0 0,-2 1 0 16,-6-2-1-16,-3 2-5 15,0-4 2-15,6-3-1 16,8-3-4-16,9-1 2 15,10-2 1-15,7 0 1 16,5 0 1-16,5 3 4 16,-2 0 2-16,-4 1-2 15,-6 2-4-15,-8-1-2 16,-3 0 4-16,-2 0 2 16,-3 0-1-16,-1 0-2 15,-3-1 3-15,-2 1 2 16,-2-2 0-16,-2 3-2 0,1-2 2 15,-1 0 1-15,-2 1-2 16,1 0-1-16,-2 1-3 16,2-1 1-16,3 1 2 15,3 2-1-15,2-1 2 16,4 1-1-16,-2 1 0 16,-2 2 1-16,-1 0-1 15,-2 2 0-15,-1 0 0 16,1 0 5-16,-5 0-5 15,-3 3 0-15,-4-4-2 0,3 1 2 16,4-1 1 0,5-2-1-16,5-2-2 0,2 2 2 15,2-5 2-15,2 3-1 16,3 0-1-16,5 2 3 16,4 1-1-16,5 4-1 15,3-1 0-15,1 2 1 16,-2 0 0-16,1-5 0 15,-4-1-2-15,-2 0 0 16,0-4 2-16,1 3-1 16,-5 0 2-16,-4 1-5 15,-3-5 2-15,-8 2 0 16,-2-2-2-16,0-2 1 16,-2 0 1-16,-2 2 0 15,-5 2 0-15,-6-1-1 16,-13 3 0-16,-13 3 0 15,-11-1 1-15,-9 1 2 0,-2-1-1 16,2 1-1-16,3 1 0 16,10-1 0-16,7 2 0 15,7 0-1-15,0 0-4 16,-7 1-4-16,-5-1 8 16,-8 2-9-16,-7-3 10 15,-7-2 0-15,-3-2 2 16,1-2-2-16,4-1 1 15,8 0-1-15,6 1 0 16,-2-2-3-16,5 0 2 16,-5 0-15-16,-7 2-9 15,-7 1 18-15,-9 2 1 0,-8-2 6 16,-6-1 3-16,0-4-3 16,-6 2-5-16,0-4 4 15,0 4 1-15,3-2 2 16,0 3 7-16,2 0-2 15,2 3-3-15,2-4-2 16,-2 3 0-16,-1 1 0 16,-1-2 6-16,0 3-6 15,-1-5 5-15,2 0-3 16,0-1 0-16,0-7 7 16,1-8 1-16,2-7-2 15,2-9-4-15,-1-4-1 16,2 2-7-16,-3 6 2 0,0 5 0 15,-3 8 4-15,1 2-1 16,-2 3-1-16,-2 1 1 16,-2-1 2-16,1 0 1 15,1-2-2-15,1-4 2 16,-1-4-3-16,0-5-3 16,0-6 3-16,-3-8-3 15,0-4 0-15,0 1-3 16,0-1 3-16,0 5 0 15,-4 3 0-15,-2 3-2 0,0 4 2 16,0 2-1 0,1 0 2-16,2 0 0 0,3-2-1 15,0-2-5 1,0-6 4-16,2-2-6 0,7 3-6 16,-2 4 3-16,-2 8 6 15,-2 9-4-15,-2 7 8 16,-1 1 0-16,0 7-2 15,0-3 1-15,0-1 1 16,0-3 0-16,-1-8-1 16,-7-5 1-16,-2-6-3 15,-2-2-4-15,-2-4-15 16,1-2 8-16,-2 8 9 16,1 4-4-16,-3 8 1 15,-2 10 4-15,-3 2-3 16,-3 7 1-16,0 3 6 15,0 1 0-15,1 1 0 0,3 0 0 16,1 0 8-16,5 0-6 16,-4 0-1-16,-5 11-1 15,-3 5 0-15,-4 2 0 16,-2 0 1-16,0 0 0 16,-6 1 0-16,2-4 0 15,-1 1-1-15,0-2 0 16,2-2 1-16,0 1-1 15,1-6 0-15,-2 0 0 16,-5-2 0-16,-9-2 0 16,-4-1 2-16,-11-2-2 15,-1 0 0-15,-2 0 0 0,-2 2-2 16,5 1 2-16,1 5 0 16,2 1 0-16,2 3-2 15,4 0 1-15,9-3 1 16,4-1 0-16,3 0 0 15,1-3 0-15,-5-1 1 16,-7 0-1-16,-3-4 0 16,0 0-2-16,-5 0 2 15,2 0-1-15,-6 0-3 16,-5 0 3-16,-1 0 1 16,-2 0-3-16,4 0 3 15,4 0-2-15,0 2-1 16,1 6 3-16,0 2 2 0,7-3-2 15,11 3-2-15,5-1 2 16,8 1 0-16,8 0-1 16,-1 1 1-16,-2 0-1 15,-1 3 1-15,-5 4 1 16,0 0 0-16,-3 3-1 16,-1 0 0-16,3-1 0 15,4 0 0-15,3-6 2 16,6-3-2-16,2-3 0 15,0 3 0-15,-3 0 0 16,-1 2-2-16,-6-1 1 16,-3-1 0-16,-7-1-6 15,-7 0 4-15,-6-2-3 0,-4 0 4 16,-5-4-8-16,0-1-4 16,-1-1-2-16,-1 1 6 15,-1-3 8-15,-2 0-6 16,-1 0 5-16,-2 0-2 15,-1 2 2-15,-2 2-4 16,-2-1 7-16,-5 0-5 16,0 1 0-16,3 1 3 15,-2-4 0-15,2 2 2 16,-1-2-2-16,3-1 2 16,4 0 0-16,3 0 0 15,6 0-6-15,0 0 6 16,-3 0-2-16,-3 0 5 15,-4 0-2-15,0 0 1 0,2 1-2 16,4 4 0-16,2-1 0 16,3-2 0-16,4 1-3 15,4-1 3-15,0-1 0 16,3-1 0-16,2 1 1 16,-1-1 1-16,0 0-2 15,-4 0 0-15,-3 2-1 16,-5-2 0-16,-1 3 1 15,3 1 0-15,1 0 2 16,4 3-2-16,3 3-2 16,1-3 2-16,3 1-2 15,6-3 3-15,1-2-1 0,1 0 1 16,-2-3 1 0,-2 0-1-16,-7 0-1 0,-3 0-13 15,-8 0-1-15,0 0 14 16,2 3-1-16,5 0-5 15,4-1 3-15,5 0 1 16,0-1 2-16,0-1 2 16,-2 0-2-16,0 0 0 15,-2 0 3-15,-1 0-3 16,0 0-2-16,-2 0 1 16,5 0-1-16,1 1 0 15,5 5 2-15,1-2 0 16,6-1 0-16,2-1 0 0,1-2 0 15,1 0 0-15,1 0 0 16,-5 0 0-16,0 2-2 16,-2 2 2-16,-5 2 0 15,4-1 1-15,-2 3-1 16,1-2-1-16,-1 1 1 16,-1-2 2-16,-2-1-2 15,0-3 1-15,-1 2-2 16,-4 0 2-16,-2-2 0 15,-4 1 0-15,-3 1 1 0,-2 3-4 16,4 0 2 0,7-1 0-16,4 2 0 0,5-1 0 15,0 1-3-15,0 0 6 16,-1 1-3-16,-2 2 0 16,-2-1 0-16,-3 1 1 15,-2 1-1-15,-1-3-1 16,-4 2 0-16,1 0 1 15,2-2-3-15,1 0 3 16,3-2 1-16,-1 2-1 16,1-1 1-16,-2 1 0 15,-2 0-1-15,1 1 0 16,0 0 3-16,2-1-3 16,0-1 1-16,1 0-1 15,0-1 0-15,0-2 1 16,2 1-1-16,3-2 0 15,2 3-1-15,6 2 1 0,-5 0 0 16,2 1-3-16,1 0 2 16,3-1 1-16,2 1 0 15,4-2 0-15,2-3 0 16,3 3 1-16,2-7-1 16,1 3 2-16,1-2-1 15,-2 2-1-15,-4 4 0 16,-5-1-1-16,-5 5 1 15,1-2 0-15,1 1 1 16,7 0-2-16,7-2 1 16,8 0-8-16,5-4-177 15,0-4-469-15</inkml:trace>
  <inkml:trace contextRef="#ctx0" brushRef="#br1" timeOffset="-24917.47">12192 18001 745 0,'0'0'155'0,"0"0"-59"15,0 0 27-15,0 0-58 16,0 0-22-16,0 0-5 16,0 0-14-16,-24 31-16 15,46 11 28-15,2 10 3 16,2 7-8-16,-4 11 7 15,-7 12-9-15,-2 8-2 16,-7 2-6-16,-1-5-1 16,-1-8-6-16,2-12-10 15,1-12-1-15,1-15-3 0,-2-10 0 16,0-13-11-16,0-14-39 16,-2-3-31-16,1 0-32 15,-2-24-28-15,0-21-322 16</inkml:trace>
  <inkml:trace contextRef="#ctx0" brushRef="#br1" timeOffset="-24690.95">12114 18104 307 0,'0'0'394'0,"0"0"-365"0,0 0 2 15,0 0 34-15,0 0 21 16,107-64-12-16,-54 44-12 16,7 6-28-16,-7 6-26 15,-12 4-8-15,-12 4-3 16,-9 0-55-16,-13 0-125 16,-7 10-187-16</inkml:trace>
  <inkml:trace contextRef="#ctx0" brushRef="#br1" timeOffset="-24496.99">12356 18362 889 0,'0'0'57'16,"0"0"-51"-16,0 0 75 15,0 0-25-15,0 0-1 16,94-14-18-16,-54 7-37 15,5 4-6-15,-6 3-118 16,-6 14-203-16,-14 12-224 16</inkml:trace>
  <inkml:trace contextRef="#ctx0" brushRef="#br1" timeOffset="-24294.07">12475 18923 657 0,'0'0'352'0,"0"0"-348"0,0 0 60 16,0 0 30-16,0 0-51 15,0 0-6-15,12 3-22 16,12-12-10-16,9-5-5 16,8-9-36-16,4-4-94 15,0-3-146-15,-9-8-194 16</inkml:trace>
  <inkml:trace contextRef="#ctx0" brushRef="#br1" timeOffset="-22335.98">11864 17967 482 0,'0'0'171'16,"0"0"-131"-16,0 0-27 0,0 0 80 15,103 2-19-15,-29-2-13 16,15 0-13-16,16-4-18 16,11-2-19-16,7-3-3 15,-3 1-1-15,-5-3-1 16,-10 1 1-16,-16 0-4 16,-7 1 4-16,-9 2-2 15,-5 4-2-15,-6 2 8 16,-5 1 7-16,-5 0-2 15,-1 0-11-15,0 0 1 16,14 0-5-16,11-3 3 16,17-3 8-16,8-2 9 0,8 0-18 15,-2 0-2-15,-5-1 1 16,-4-1 0-16,-5 0-2 16,-4 3 3-16,-5 1 2 15,-11 3-5-15,-9 2-4 16,-9 0 3-16,-9 1 0 15,-4 0 1-15,-3 0-1 16,4 0 1-16,-1 0 2 16,6 0-2-16,1 0 3 15,5 0-3-15,1 0-3 16,1 0 3-16,1 0 3 16,4 0 2-16,-1 0-5 15,1 0 2-15,-1-1 1 0,-1-7-2 16,5 5 0-1,1-5 3-15,3 3-7 0,0 0 3 16,-6 0 0-16,-4 0 1 16,-9 0-1-16,-5 3 0 15,-4 2-1-15,-6-1-1 16,-2 1 2-16,-3 0 0 16,4 0 1-16,5 0 0 15,6 0 2-15,6 0-1 16,3-3-2-16,7 2 0 15,0-2 6-15,-2 1-6 16,-3 2-3-16,-4 0 3 16,-5 0 1-16,-4 0-1 15,-1 0 5-15,-2 0-4 0,3 3 1 16,4 0 3 0,5-3 2-16,7 0-2 0,7 0 0 15,0 0-5-15,-1 0 0 16,-3 0-1-16,0 3 0 15,0-2 1-15,4 1 1 16,-3 1-1-16,2 2 1 16,1-2 0-16,0 0-1 15,2-2 0-15,-4-1 5 16,-1 2-5-16,-2 1 0 16,-7-3-2-16,0 4 2 15,1-4 0-15,-1 1 0 16,4 2 1-16,0 0-1 0,1-1 0 15,-4 1-2-15,-5 0 2 16,-6 2 0-16,-5-4 0 16,-1 0-1-16,-1-1 0 15,2 0 1-15,4 0 4 16,3 0-3-16,0 0-1 16,-1 0-1-16,-2 0 1 15,1 0 1-15,-1 0-1 16,3 0-1-16,-3-2 1 15,0-3 0-15,-4 2 2 16,-1 0-2-16,-2-2 2 16,-1 2-4-16,1 2 6 0,0 1-5 15,4 0 1 1,0-4 0-16,4 4 5 0,9 0-4 16,6-3 5-16,8 3-1 15,1-2-5-15,3 2 2 16,-3 0-2-16,1 0 1 15,-1 0-1-15,0 0 2 16,-3 0 3-16,0 0-1 16,0 0 4-16,2 0-1 15,4 0 2-15,3-1-7 16,0-6-2-16,0 0 2 16,-3 0-1-16,-3 0-1 15,4 1 1-15,-3 1-2 0,-4 4 3 16,-4-4-3-1,-5 0 1-15,-1 1-1 0,4 1-2 16,5-4 3-16,5 2 0 16,2-2 1-16,4-1-2 15,-3 3-1-15,-1-1-2 16,-3 2-1-16,-2 0-3 16,-3 4 5-16,-5 0 2 15,-4 0 1-15,-2 0 3 16,-5 0-3-16,2 0-2 15,-3 0 1-15,2 0 1 16,-3 0 0-16,-3 0 0 16,0 0 0-16,-5 0 1 0,-2 0-2 15,-4 0-1-15,-2 0 2 16,-1 0 0-16,0 0 0 16,-2 0 0-16,5 2 0 15,0 3 0-15,1-2 0 16,-1 4 0-16,-2-3 0 15,-7 2 0-15,-1-1 0 16,-7 1 0-16,-3 2 1 16,-1-2 1-16,-1 2 6 15,4 1-5-15,1 2 3 16,8 1 2-16,6 2 1 16,4 0-7-16,2 2-1 15,-2 3 0-15,-5-1-2 16,-10 4 0-16,-3-2-1 0,-6 4 2 15,-6 5 5 1,2 0 5-16,0 1 2 0,3 3 3 16,4 0-5-16,1 1-2 15,1 2 2-15,1 3 4 16,-1 1-4-16,-4 6 6 16,-4 4 6-16,-4-3-5 15,0 8-2-15,-12 5 2 16,-1-1-9-16,-2 3-6 15,4 3-2-15,5 3 1 0,6-1 3 16,0 2-4 0,14 1-2-16,8-18 1 0,2-18-50 15,-3-16-73 1,-6-17-176-16</inkml:trace>
  <inkml:trace contextRef="#ctx0" brushRef="#br1" timeOffset="-15669.05">274 16808 799 0,'0'0'44'0,"0"0"45"16,0 0 12-16,0 0-66 15,0 0-25-15,0 0 18 16,0 0-5-16,-24 10-23 0,23 17 0 16,-1 11 11-1,-1 3-7-15,0 3 5 0,2 0 9 16,-1 3-10-16,2 6 2 16,0 1-6-16,0 1 5 15,0-4-6-15,0-4 1 16,0-5 3-16,9-6 6 15,-1 0 0-15,-1-5 1 16,-4 3-8-16,0-1-3 16,0 4 9-16,-3-3-9 15,3-2 2-15,2 1-2 16,-2-2 0-16,0-2-2 16,1 0 0-16,-1-2 0 15,0 0-1-15,-2-2 0 0,-1 1 0 16,0-1 0-16,0-3 4 15,0 1-2-15,-4 1 3 16,-2-3-2-16,3 1-3 16,3 0 0-16,-1 0 1 15,1 0-1-15,0-2 0 16,0 2 1-16,0-2-1 16,0-2-1-16,0 0-2 15,0 0 3-15,0 1 3 16,0 1-2-16,0 1 1 15,0-1-1-15,-3-1-1 16,-2 1-1-16,2 3 1 16,3-4 0-16,-3 4 0 15,0-1 0-15,3 0-1 0,-3-3 3 16,3 1-4-16,0-6 4 16,0-2-1-1,0 2-1-15,0-3 0 0,0 0-1 16,0 0 1-16,0 2-2 15,0-1 1-15,0 2 1 16,0-1 0-16,0-3-1 16,3 0 1-16,-3-3-1 15,3 0 1-15,0-4-2 16,0 0-1-16,2-2-3 16,2-1 1-16,8 0 3 15,9 0 2-15,4-1 0 0,11-9 5 16,1 0-2-1,3 5 0-15,-1 4-3 0,4 1-4 16,-2 0 3-16,-1 0 1 16,2 0-6-16,-5 0 1 15,6 0-4-15,7 0 3 16,3 0 2-16,4 0-31 16,1-9 15-16,5 1 14 15,-1-2-1-15,4-1-1 16,1-1-12-16,-4-1 16 15,2 2 1-15,-5 1-8 16,-9 2 5-16,-2 1 6 0,-6-2-1 16,-6 1-6-1,2 1 0-15,1-2 4 0,11-1 3 16,0-1 1-16,1 0 0 16,6 2 2-16,-6 3-3 15,0 0 4 1,2 3-1-16,1 2-3 0,2 1-3 15,-5 0 3-15,2 0 3 16,-2 0 0-16,3-3-3 16,2-3-3-16,2-5-3 15,-2-2-1-15,4 1 7 16,-6-5-1-16,-1 1-8 16,-2 2 9-16,2-2 1 0,0 6 2 15,4-3-6-15,3 2-9 16,-3 1 6-16,-4 0-5 15,-5 4-15-15,0 0 22 16,-4 2-15-16,-5-2 19 16,-1 2 3-16,1 1-2 15,-4-4 3-15,1 5-2 16,3-2-1-16,2-2-2 16,6-1-8-16,4 0 9 15,3-1 3-15,-1 2-3 16,1-2-5-16,-1 2 5 15,-5 1 6-15,-3-3-3 16,2 3-3-16,3-2 0 16,7-3-1-16,6 0 4 0,9 0-3 15,0-4 8-15,6 0-8 16,0 3-2-16,2-3 0 16,-1 0 2-16,-5 5 4 15,-10-1-4-15,-5 1-1 16,-5 1 1-16,0-2 8 15,0 0-5-15,7-1 8 16,3 0 6-16,11-3-12 16,9-2 2-16,8 3-1 15,2-1-4-15,-1 4 0 16,-6 1 8-16,-4 1-4 16,-4 2-6-16,-5-3 6 0,1 2-4 15,-2-2 0-15,1-2 5 16,4-1-4-16,4-5 0 15,2 0 2-15,6 0-5 16,0-2 0-16,-1 2 1 16,-4 1 0-16,-8-3-1 15,-2 4 0-15,-2 0-2 16,-3 5 7-16,-4-1 1 16,-2 1-4-16,-2 3 4 15,1 1-6-15,0 1 0 16,-1 3 0-16,2 0 2 15,-4-1 5-15,1 3-5 0,-1-1 1 16,3-1 5-16,0 1-5 16,3-2 14-16,-3-2-5 15,-4 0-4-15,0 1 4 16,-2-6 2-16,0 1-1 16,0-1-9-16,2 1 6 15,-4 0-5-15,3 0 3 16,-3-1-4-16,1 3-4 15,1 0 3-15,0 1 3 16,2 3-1-16,-2 0-2 16,-1 3 1-16,-2 0-3 15,0-3 9-15,2 1 2 16,-1 0 2-16,2-2-10 16,-1 1 1-16,-3 0-5 15,1 0 0-15,1-2 5 0,4 0-5 16,3 1-2-16,-2-1 0 15,-3 0 2-15,-3 3 2 16,-1-2 0-16,-6 1 2 16,4-2-4-16,-1 2 0 15,1 1 1-15,-3 2 0 16,0 0-1-16,-1 0 0 16,-3 0 3-16,4 5-1 15,0 1-2-15,3 0-3 16,-1-2 3-16,1-1 3 15,-1-1-3-15,1 3-3 16,0 0 2-16,-1 2 1 16,1-3-4-16,-3 1-1 0,-3-2 5 15,-2 0 2-15,-1-3 2 16,-1 2-5-16,2-2 1 16,1 0 0-16,1 0-3 15,2 0-3-15,-1 0 4 16,-3 0-2-16,-8 0 4 15,-2 0 0-15,-7 0-3 16,-6 0 3-16,0-2 1 16,-6-3 1-16,1-1-2 15,-1 0-2-15,0 0 2 16,-2-1 0-16,-4 0-5 16,0 0-2-16,-4-2 5 0,-4-3-5 15,-1-7-4 1,-3-4 5-16,0-15 1 0,-3-4 2 15,-12-4-7-15,5-7-19 16,-1 0-2-16,1 4 16 16,1 1 1-16,3 9 2 15,0 0 6-15,-3 3 6 16,2 0 0-16,1-2 5 16,1 0-5-16,2-2 0 15,0-3-3-15,0-1-4 16,-1 3-14-16,2 2 15 15,-1 5 2-15,0 0 4 16,-1 4 0-16,-2 0-4 16,0 5 7-16,-1 2-3 15,-1-5 0-15,3 3-1 0,-1 0 1 16,-4 0 1-16,3 3 1 16,-2 1-2-16,-2 2 0 15,-1 4-2-15,0 3 1 16,-4 5 0-16,-1-3-2 15,-2 5 2-15,-3-1 1 16,4-1 0-16,-3 2 0 16,2-4 0-16,-1 1 0 15,-1 0-1-15,-2-3-2 16,0 5-9-16,-1-2 5 16,-1 2 5-16,-2 6 2 15,0 0 0-15,-1 0 0 0,0 0 3 16,1 0-1-1,3 6-1-15,3-3 0 0,3 0 2 16,3-3-2-16,2 0 0 16,-2 0 0-16,-6-2 1 15,-7-8-1-15,-4-4-1 16,-2 1 0-16,1 1 1 16,3 1-1-16,0 0 0 15,2-1 5-15,3-2-5 16,1 1 1-16,0 2 3 15,3 0 0-15,-1 0 1 16,-1-1-4-16,-4 1 1 0,-7 0-2 16,-3 2-4-1,-2 3 2-15,-1-1 2 16,1 6 0-16,3-1 0 0,2 1 0 16,3 1 6-16,2-1-1 15,4-2 3-15,2 1 4 16,1-2-5-16,0 0-4 15,-2 0-3-15,0 3 0 16,-1-2 0-16,-1 3-1 16,3 0 3-16,-1 0-1 15,3 0 0-15,-3 3 2 16,-1-1-3-16,-2 0 1 16,0-2 5-16,0 0 8 0,3 0-9 15,-1 0 0 1,-1 0-5-16,0 0 1 0,0 0-1 15,4 0 1 1,5 0-1-16,5 0-1 0,1 2 1 16,0 1 0-16,-1 1 1 15,-1-2 0-15,-8-1-1 16,0 1 2-16,-13-2-1 16,-2 0 0-16,-3 1-1 15,-1 0 0-15,1 4 0 16,6 0 0-16,7 1-1 15,7 3 1-15,6-2-2 16,3 3 2-16,1 1-2 0,-3 0 2 16,1 3-1-1,-4 0 1-15,-4 2 1 0,-2-1 0 16,-6 0-1-16,-4-2 1 16,0 1 0-16,-2-1-1 15,2-2-1-15,4 2 0 16,0-1 1-16,7-3-1 15,-2 3 2-15,1 2-1 16,3 1 0-16,-4 0 1 16,-2-1-1-16,4-2 0 15,-2 0 0-15,1-2 0 16,-1-3 3-16,-2-2-3 0,-3 0-1 16,-3-2 0-1,-4-1 0-15,1 1 0 0,-4 0-1 16,-2 1 2-16,-3-2 0 15,-1 1 0-15,3 2 0 16,-3-3 0-16,7 1 0 16,0 2 0-16,0-4 0 15,5 2 0-15,1-1 0 16,0 2 0-16,-3 0 1 16,-4 2-1-16,2 0 0 15,-3-1-1-15,1 1 1 16,1-3 1-16,0 0-1 15,1 1-1-15,-1-3 0 0,-2 1 2 16,-2-1-2-16,-3 0 0 16,-2-1 0-16,-1 1 1 15,-5 1 0-15,0-2 1 16,1 1-1-16,2-1 0 16,3 0 0-16,3 3 1 15,5 0-1-15,-1 2 0 16,5-2 0-16,1 1 1 15,1 1 1-15,4 0-1 16,-1-2 1-16,7 1-1 16,-3 1 0-16,2 0-1 15,-5 1 0-15,2-3 2 16,0 1-1-16,-1-1 0 16,0-2 0-16,1-1 0 0,-3 2 5 15,-2-1-6 1,-1 1 1-16,-1 1 1 0,2-2-2 15,2 2 0-15,1 1 0 16,-1-1 2-16,7-2-2 16,0 2 0-16,2 0-2 15,1-1 2-15,-5 1 0 16,1-1 0-16,-1-1 0 16,-2 1 0-16,0-2 2 15,-5 0-2-15,0 2-3 16,-1-2 2-16,1 2 2 15,5-1-1-15,1 0 0 16,6 1 0-16,-3-2 0 16,-3 1 1-16,-2 1-2 15,-4 1 2-15,-3-2-1 0,-3 3 0 16,0-4 3-16,-1 3-3 16,-3 0 0-16,2-2 0 15,4 2 0-15,1-3 0 16,5 2 1-16,-2-2-2 15,2 0 1-15,-7 0-1 16,-2 0 1-16,-6 0 0 16,1 0 0-16,-7 0 2 15,-4-2-2-15,-2-1 0 16,-3 2-4-16,0-2 4 16,3 0-1-16,1-4 1 0,6 0-4 15,-2-1 4-15,-4-1-3 16,-1 2 1-16,-5 2-1 15,2 1 3-15,1 1 0 16,7-2 0-16,5 2 2 16,5 1-1-16,4-1-1 15,3 0 0-15,6-1-1 16,-1 2 1-16,1-3 1 16,-1 3-1-16,-5-1 0 15,0 3 0-15,2 0-1 16,-2 0 0-16,6 0 1 15,-1 0 0-15,1 3 3 16,6 1-3-16,0-1 0 0,2-3 1 16,2 2-1-16,-2-2 0 15,1 0-1-15,-9 0 1 16,0 0 0-16,-6 0 0 16,-8-5-1-16,2 0 1 15,2 2-2-15,-2-1 2 16,3 2 0-16,2 2 0 15,1 0 0-15,-3 0-2 16,3 0 3-16,-1 0-1 16,1 0 0-16,0 0 1 15,-1 0-2-15,-3 6 1 16,-2-3 0-16,2 2-1 16,-6 1 3-16,2 0-2 0,1 1 1 15,-3-1-1-15,2-2 0 16,1 4 0-16,-3-4-2 15,1 2 3-15,3 1-1 16,-2-1 0-16,-1-1 1 16,-3 3-1-16,3-3 4 15,-4 2-4-15,-3 0 0 16,0-1-1-16,-2-2 1 16,-1 1-1-16,-2 2-2 15,-1-2 3-15,-6-1-2 16,-5 1 2-16,-1-5 0 15,-6 3 0-15,6-2 0 16,-2 2 0-16,6-1 2 0,7 2-2 16,2 1 2-1,6 0-2-15,1 1 0 0,0 2 0 16,1 0 0-16,1 1 0 16,-1 0 1-16,0 1-1 15,-2 0 0-15,-7 0 0 16,0-2 0-16,7 0 0 15,-1 1-2-15,7-1 2 16,3 2 1-16,2 0 0 16,0 2 0-16,-2-1-1 15,-1 0 2-15,4 0 1 16,6-1-2-16,0-3 0 16,2-2 0-16,5-2-1 15,-2-1 3-15,1-2-3 0,-7 0 1 16,1 0 1-16,-4 0-2 15,1 0 2-15,-3 0-1 16,3 0-1-16,-2 0 0 16,2 0-1-16,0 0 1 15,8 0 0-15,2 0 0 16,7 0 0-16,1-5 6 16,-3 0-5-16,6 1 1 15,-6 1-4-15,-1-1 4 16,-4 4-4-16,-5 0 3 15,-5 0-1-15,-2 0 0 16,-4 0 1-16,0 0-1 16,3 0 0-16,-4 0-1 0,12 0 1 15,2 0-1-15,1 0 1 16,4-3-1-16,-3 3 1 16,0 0-1-16,-6 0-1 15,3 2 1-15,-4 4 1 16,4 2-1-16,2-5 1 15,7-3 2-15,6 0-2 16,3 0 0-16,-3 0 1 16,2 0-1-16,-5 0 0 15,0 0-1-15,0 0 0 16,-3 0-3-16,-4 12-8 16,-11 8-20-16,-9 7-82 0,9 1-176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2T05:42:47.8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1145 554 390 0,'0'0'406'0,"0"0"-337"15,0 0 3-15,0 0 34 16,0 0-6-16,0 0-24 15,0 0-29-15,0-37-19 16,0 37-21-16,0 0 0 16,0 0 1-16,0 0 5 15,0 0-4-15,0 0 3 0,0 0-3 16,0 0 2 0,0 2-6-16,0 13 1 0,3 4-2 15,0 10 23-15,3 7-10 16,-3 3-4-16,3 6-2 15,0 4 0-15,0-3-7 16,-3 1-1-16,0-1 3 16,-3 1-4-16,0 1-1 15,0-1 1-15,0-1 0 16,-6-4-1-16,-7-2 0 16,2-8 0-16,2-3 1 15,-1-9-1-15,7-6-1 16,0-5 1-16,1-6 1 15,2-1 5-15,0-2 4 16,0 0 18-16,0 0 6 0,0 0 5 16,0 0-9-16,0 0-21 15,0 0 20-15,0 0-10 16,0 0-11-16,3 0-9 16,15 0 0-16,15-6 0 15,16 0 0-15,5 1 0 16,4-1 0-16,-6 0 0 15,-7 1 1-15,-11 0-1 16,-10 2-1-16,-9 0 1 16,-9 3 1-16,-6 0-1 15,0 0 5-15,0 0 0 16,0 0 1-16,0 0 4 16,0 0-2-16,0 0-4 0,0 0-4 15,0 0-2-15,0 0-3 16,0 0-30-16,0-3-80 15,0-8-109-15,0-8-349 16</inkml:trace>
  <inkml:trace contextRef="#ctx0" brushRef="#br0" timeOffset="376.48">1896 909 804 0,'0'0'131'0,"0"0"-114"15,0 0 118-15,0 0-7 16,0 0-39-16,0 0-22 16,-14 0-11-16,14 1-15 15,3-1-14-15,25 0-5 0,13 0 31 16,14 0-15-16,6-4-32 16,0-2-5-16,-3 0-2 15,-9-1-5 1,-10 4-27-16,-9 2-33 0,-11 1-39 15,-11 0-55-15,-8 0-198 16,-8 0-465-16</inkml:trace>
  <inkml:trace contextRef="#ctx0" brushRef="#br0" timeOffset="557.89">2025 1093 906 0,'0'0'315'0,"0"0"-280"15,0 0 66 1,0 0 20-16,0 0-34 0,0 0-10 16,0 0-40-16,55 0-31 15,29-9-6-15,32-7-48 16,10-6-177-16,-7-9-493 16</inkml:trace>
  <inkml:trace contextRef="#ctx0" brushRef="#br0" timeOffset="4000.71">3162 1336 109 0,'0'0'470'16,"0"0"-427"-16,0 0 33 15,0 0 109-15,0 0-63 16,0 0 2-16,0 0-22 16,0 13-24-16,0-26-11 15,0-10 3-15,0-13-51 16,3-12-19-16,3-7-3 16,7-14 0-16,-4-9-3 15,-1-7-3-15,-7 3-4 0,-1 7 4 16,0 17 2-16,0 19 2 15,-3 16 5-15,2 13 0 16,-1 7 0-16,2 3-1 16,0 8-10-16,0 23-7 15,0 19 14-15,12 14 4 16,0 8 1-16,6 7 2 16,-2 2-2-16,-1-2 0 15,-1-4-1-15,-4-7-4 16,0-8-22-16,-2-9-83 15,-2-13-30-15,0-15-92 16,-6-15-161-16</inkml:trace>
  <inkml:trace contextRef="#ctx0" brushRef="#br0" timeOffset="4155.6">3054 1105 662 0,'0'0'117'16,"0"0"-5"-16,0 0 31 15,0 0-71-15,0 0-54 16,0 0-10-16,84-46-8 16,-20 32-14-16,3 1-153 15,-9 3-286-15</inkml:trace>
  <inkml:trace contextRef="#ctx0" brushRef="#br0" timeOffset="4380.63">3530 1052 743 0,'0'0'155'16,"0"0"-90"-16,0 0 53 15,0 0-49-15,0 0-42 16,0 0 48-16,0 92-15 16,9-52-23-16,0 5-16 15,5 0-12-15,2 0-7 16,-1 0 1-16,1 3-3 15,-1-2-4-15,0-7-46 16,-1-13-133-16,-6-15-230 0</inkml:trace>
  <inkml:trace contextRef="#ctx0" brushRef="#br0" timeOffset="9706.6">3021 1489 400 0,'0'0'30'16,"0"0"8"-16,0 0 128 16,0 0-9-16,0 0-38 15,0 0-35-15,0 0-4 16,-2 0-12-16,2 0-8 15,0 0-9-15,0 0 0 0,-2 0 9 16,-1-9 2-16,-1-12-47 16,-2-7-7-16,-2-8 0 15,5-6-4-15,-1-1 1 16,4 2-4-16,0 5 3 16,0 4-2-16,0 2-1 15,12 0-1-15,-3-1 0 16,-2-1 0-16,5-1 0 15,-6 1 2-15,0-2-1 16,-3 0-1-16,2 5 2 16,-4-1-2-16,5 4 2 15,-2 2-4-15,1-1 2 0,-2 2 0 16,3 1 3 0,-3 0-2-16,0 3-1 15,1 2-1-15,-1 2 0 0,0 3 1 16,2 7-1-16,-2 0 0 15,-3 3-3-15,3 0 1 16,-2 1-1-16,4 0-2 16,6 1-1-16,6 0 6 15,4 0-1-15,1 0-1 16,-1 0 1-16,0 7-3 16,-6 6 3-16,-2 3-2 15,-2 2 1-15,2 2 3 16,-1 1 0-16,0-1-1 15,0 0 1-15,0-1 0 16,4 0 0-16,-1 3 0 0,0-2 1 16,-3 1-1-16,-2 4 0 15,-5 2 0-15,-4 1-2 16,-1 3 2-16,0-3 0 16,0-3-1-16,-1 2 2 15,-1-4 0-15,2 0 1 16,0-1 0-16,0 0 0 15,0 1 2-15,0-1 0 16,0 3 0-16,3-3-1 16,-1-3-3-16,-1-2 0 15,-1 0-1-15,2-8 1 16,-2-3-14-16,0-4-55 0,0-2-43 16,0-5-39-16,0-19-214 15</inkml:trace>
  <inkml:trace contextRef="#ctx0" brushRef="#br0" timeOffset="10035.28">3024 1059 110 0,'0'0'366'0,"0"0"-331"0,0 0 141 16,0 0-31 0,0 0-52-16,0 0-25 0,-8-3-7 15,8 3-26-15,0 0-11 16,8-2-17-16,17-1 8 16,10-4 30-16,7-3-23 15,3 2-19-15,-4-1-3 16,-6 4 0-16,-10 1 1 15,-7 2-1-15,-5 1 0 16,-8-1-14-16,-2 2-21 16,-3-2-29-16,3-3-81 15,-3-6-310-15</inkml:trace>
  <inkml:trace contextRef="#ctx0" brushRef="#br0" timeOffset="10448.73">3008 401 764 0,'0'0'53'0,"0"0"-16"16,0 0 14-16,0 0 21 16,85-44-21-16,-37 34 7 15,6 7-24-15,4 3-29 16,-3 0-1-16,-6 3-4 15,-4 5 1-15,-11 1-1 16,-10-1-1-16,-6-3-2 16,-12-1 3-16,-5-1-4 0,-1-2 4 15,0-1 3 1,0 0-3-16,0 0 0 0,0 0-57 16,0 0-183-16,2 0-574 15</inkml:trace>
  <inkml:trace contextRef="#ctx0" brushRef="#br0" timeOffset="10818.37">4066 681 873 0,'0'0'61'16,"0"0"11"-16,0 0 44 16,0 0-74-16,0 0-26 15,0 0-12-15,-8 37 4 16,20 1 36-16,3 8-22 15,0 7-6-15,0 1-5 16,-3 4-3-16,-2 0-6 16,-1-4-2-16,-6-4 0 15,0-8-9-15,0-11-37 16,0-9-43-16,5-11-101 0,-2-11-264 16</inkml:trace>
  <inkml:trace contextRef="#ctx0" brushRef="#br0" timeOffset="11268.43">4051 655 776 0,'0'0'120'16,"0"0"-60"-16,0 0 42 15,0 0-51-15,0 0-27 16,0 0 12-16,98-57-29 15,-50 57-7-15,-2 0-3 16,-13 5-1-16,-6 11-12 0,-14 7 8 16,-8 1-13-16,-5 3-6 15,-6 2-5-15,-18-2 25 16,-3-2 14-16,3-4-9 16,11-2 5-16,5-5-3 15,7-1 0-15,1-3-2 16,1-1-6-16,17-2 4 15,12 3 4-15,6-1 21 16,9 2-2-16,1 2 3 16,-6 3-19-16,-7 6 1 15,-6 2 2-15,-8 2-6 16,-10 4-2-16,-9 4 2 0,0 2 5 16,-16 1-3-16,-17-1 4 15,-7-3-4-15,-11-2 3 16,3-7 1-16,-4-11-4 15,3-5 0-15,10-8-2 16,14-9-25-16,19-22-111 16,6-13-363-16</inkml:trace>
  <inkml:trace contextRef="#ctx0" brushRef="#br0" timeOffset="11493.85">4680 967 1085 0,'0'0'68'0,"0"0"-45"15,0 0 62-15,0 0-24 16,-4 73 21-16,14-40-30 16,5 6-23-16,3 2-21 15,0 2-5-15,-6 4-3 16,-5 6-35-16,-5 1-77 15,-2-4-195-15,0-6-630 16</inkml:trace>
  <inkml:trace contextRef="#ctx0" brushRef="#br0" timeOffset="13037.86">5377 860 883 0,'0'0'63'0,"0"0"-25"16,0 0 59-16,0 0-14 16,0 0-17-16,0 0-11 15,0 0-14-15,-5 0-26 16,5 0-10-16,21 0 1 0,18 3 19 16,22-1 6-16,11-2-14 15,4 0-13-15,-9 0-4 16,-9 0-2-16,-13 0-3 15,-8 0-3-15,-14-2-6 16,-12 2-15-16,-8-3-12 16,-3 1 11-16,0-5-24 15,-13-3-92-15,-11-6-376 16</inkml:trace>
  <inkml:trace contextRef="#ctx0" brushRef="#br0" timeOffset="13283.51">5605 645 658 0,'0'0'345'15,"0"0"-297"-15,0 0 72 16,0 0-38-16,0 0-61 16,0 0-10-16,-24 53 32 15,36-7 5-15,1 7-27 16,1-1-14-16,1 0-3 15,-3 0-2-15,0-2-2 16,-2-2-25-16,2-4-50 16,4-5-60-16,1-15-195 15,2-11-515-15</inkml:trace>
  <inkml:trace contextRef="#ctx0" brushRef="#br0" timeOffset="13650.77">6534 352 825 0,'0'0'64'0,"0"0"-55"15,0 0 30-15,0 0 57 16,-89 121 9-16,68-57-17 16,6 8-24-16,9 7-27 15,6 4-9-15,0 4-1 16,0-2-11-16,19 2-9 15,2-7-7-15,14-6-10 16,14-8-66-16,12-10-82 16,11-13-318-16</inkml:trace>
  <inkml:trace contextRef="#ctx0" brushRef="#br0" timeOffset="14517.17">7223 1191 498 0,'0'0'353'0,"0"0"-314"15,0 0 44-15,0 0 102 16,0 0-69-16,0 0-21 16,-4-33-45-16,-2-2-34 15,6-10-3-15,0-8-10 16,1-13-3-16,13-10-1 15,2-5-14-15,2 1-9 16,-3 10 9-16,-3 21 12 16,-4 18-11-16,-1 13 14 0,-4 12 6 15,-3 4 3 1,1 2-9-16,4 2-2 0,7 24-12 16,12 16 8-1,7 16 6-15,6 9 3 0,-4 2 0 16,-9 1-2-16,-3 1-2 15,-11-5-11-15,-4-4-40 16,0-7-27-16,-3-15-118 16,-3-13-259-16</inkml:trace>
  <inkml:trace contextRef="#ctx0" brushRef="#br0" timeOffset="14697.49">7209 887 973 0,'0'0'51'0,"0"0"51"16,0 0-40-16,0 0-45 15,0 0-7-15,114-17 7 16,-36 10-17-16,5-3-60 16,-5-2-159-16,-15-4-326 15</inkml:trace>
  <inkml:trace contextRef="#ctx0" brushRef="#br0" timeOffset="16077.78">7796 1069 7 0,'0'0'899'0,"0"0"-844"16,0 0-20-16,0 0 51 16,0 0-19-16,0 0-22 15,3 79 28-15,3-38-35 16,0 5-1-16,3 3-11 15,0 2-9-15,0 1 2 16,-3-3-8-16,4-7-11 16,-5-6 6-16,-2-13-6 15,0-8 0-15,-3-8-1 16,0-4-6-16,0-3-21 16,0-3-18-16,0-22-39 15,0-15-292-15</inkml:trace>
  <inkml:trace contextRef="#ctx0" brushRef="#br0" timeOffset="16586.56">8354 587 448 0,'0'0'468'0,"0"0"-453"16,0 0 30-16,0 0 61 16,0 0-35-16,-83 25-16 15,45 6-8-15,-1 11-14 16,-1 8-20-16,7 5-4 15,9 4 15-15,8-2-4 16,13 1-8-16,3-7 5 16,5-5-2-16,24-9-9 15,14-8-4-15,10-8 3 16,14-14-5-16,1-7-6 16,6-4-20-16,-3-18-19 15,-5-9-5-15,-15-8 24 16,-13-3 13-16,-17-8 13 15,-12-8 7-15,-9-6-5 16,-3-4 9-16,-22 6-6 0,-8 6 1 16,-6 10 12-1,-1 17 11-15,4 10-20 0,6 8-6 16,8 9-3-16,7 2 0 16,0 0-8-16,2 15-26 15,-2 9-84-15,6 1-195 16</inkml:trace>
  <inkml:trace contextRef="#ctx0" brushRef="#br0" timeOffset="16948.03">8356 942 990 0,'0'0'25'0,"0"0"-6"15,0 0 6-15,0 0 42 16,0 0-25-16,0 0-30 16,0 28-3-16,6-28-9 15,4 0 0-15,-4 0 1 16,0-1 6-16,-5-12 6 15,-1-3-2-15,0-1-7 0,-3 3 6 16,-10-1 7-16,-5 4-8 16,6 3 8-1,-1 2-10-15,4 3-7 16,6 2 2-16,1 1-2 0,2 0-42 16,0 0-123-16,12 0-260 15</inkml:trace>
  <inkml:trace contextRef="#ctx0" brushRef="#br0" timeOffset="17251.81">8910 544 433 0,'0'0'594'16,"0"0"-546"-16,0 0 84 16,0 0-49-16,0 0-52 15,0 0-26-15,-12 57 16 16,12-3 33-16,0 6-22 16,5 1-21-16,5 1-3 15,-2 0-5-15,-1-3-3 16,2-5-17-16,0-8-58 0,5-7-62 15,2-16-215 1,-1-13-428-16</inkml:trace>
  <inkml:trace contextRef="#ctx0" brushRef="#br0" timeOffset="17720.34">8889 488 1081 0,'0'0'11'16,"0"0"21"-16,0 0 25 15,0 0-21-15,0 0-20 16,111-12-11-16,-56 26-5 0,-3 10-27 16,-14 4-22-16,-15 6-35 15,-12 3-1-15,-11 2-9 16,-3-2-41-16,-18-2 36 15,-6-8 54-15,3-7 45 16,5-3 2-16,10-7 2 16,4-1 6-16,5-3-8 15,0 0-2-15,14-3 29 16,10 3 30-16,1 0 26 16,6-1-11-16,-2 2-14 15,-6 2-21-15,-4-1 5 16,-3 4-2-16,-6 3-12 15,-2 1-2-15,-1 4-18 0,-5 5 2 16,-2 2-10-16,0 3-2 16,-14-1-2-16,-4 3-6 15,-4 0-12-15,0-4-20 16,-2-6 18-16,1-9-4 16,-2-7-2-16,-2-6-2 15,2-7-14-15,8-29-142 16,13-15-188-16</inkml:trace>
  <inkml:trace contextRef="#ctx0" brushRef="#br0" timeOffset="18001.16">9468 349 984 0,'0'0'114'0,"0"0"-112"15,0 0 13-15,0 0 54 16,39 95 23-16,-2-44-45 16,6 8-2-16,-2 6-25 15,-5 7-10-15,-6 3-5 16,-10-2-5-16,-12-1 0 16,-8-2 3-16,-8-5-3 15,-20-1 0-15,-9-6-15 16,-14-5-18-16,-9-5-10 15,-14-7-58-15,-14-12-42 16,-5-15-366-16</inkml:trace>
  <inkml:trace contextRef="#ctx0" brushRef="#br0" timeOffset="18984.61">9434 981 123 0,'0'0'746'16,"0"0"-735"-16,0 0 33 15,0 0 89-15,0 0-43 16,0 0-54-16,3 20-24 15,1 5 4-15,4 10 47 16,-2 5-29-16,4 0-9 16,-4 3-2-16,0-3-4 15,-1 3 0-15,0-2-9 16,0-3-1-16,-1-4-7 0,1-8-2 16,-2-7 0-16,3-5-3 15,-1-8-31-15,2-6-45 16,-1 0-86-16,3-23-375 15</inkml:trace>
  <inkml:trace contextRef="#ctx0" brushRef="#br0" timeOffset="19617.66">10218 1135 86 0,'0'0'387'15,"0"0"-251"-15,0 0 55 16,0 0-22-16,0 0-38 16,0 0-12-16,2 30-23 15,-2-42-2-15,0-14-34 16,0-9-53-16,-6-6-1 16,2-9-4-16,1-9-2 15,1-8-1-15,2-11-10 16,0-4 0-16,0 7-9 15,0 9 6-15,0 18 13 16,5 20-2-16,-2 14 3 0,-3 10 0 16,1 4 0-16,3 0 0 15,8 10-9-15,14 27-15 16,5 18 24-16,9 12-2 16,-4 9 2-16,-9 1-5 15,-8 1 5-15,-8-6-30 16,-5-7-42-16,-2-11-60 15,-4-10-93-15,0-15-220 16</inkml:trace>
  <inkml:trace contextRef="#ctx0" brushRef="#br0" timeOffset="19797.7">10153 849 441 0,'0'0'283'16,"0"0"-125"-16,0 0 4 15,0 0-56-15,0 0-65 16,0 0-35-16,28-21-6 16,20 21 17-16,16 0-17 15,9-1-109-15,0-7-217 16,-9-3-355-16</inkml:trace>
  <inkml:trace contextRef="#ctx0" brushRef="#br0" timeOffset="20286.59">10770 947 729 0,'0'0'147'0,"0"0"-133"16,0 0 73-16,0 0 48 15,0 0-41-15,-69 80-37 16,53-53-22-16,4 3-22 15,5-4-10-15,7 1-3 16,0-7 0-16,16-6-2 16,11-10-1-16,4-4 2 15,5 0 1-15,-1-17-6 16,-9-7 6-16,-6-8 8 16,-11-5-1-16,-8-1 4 15,-1-1 0-15,-6-1-2 16,-16 11-3-16,-6 4 0 0,-2 11 1 15,-6 7-7 1,0 6-5-16,-4 1-24 0,10 0-71 16,11 5-104-1,11-2-384-15</inkml:trace>
  <inkml:trace contextRef="#ctx0" brushRef="#br0" timeOffset="21184.79">10153 213 440 0,'0'0'429'15,"0"0"-370"-15,0 0-3 16,0 0 40-16,0 0-34 16,0 0-16-16,10 0-29 15,20-3-11-15,15-5 13 16,12-4-10-16,-1 1-9 15,-2 1-1-15,-11 1-3 16,-11 2-3-16,-13 7-1 0,-15 0 1 16,-4 0 1-16,0 0 4 15,-23 0 2-15,-10 2 6 16,-11 7-5-16,-8 3 4 16,3 0-1-16,7-1-3 15,11-5 5-15,13-2-2 16,11-4 1-16,5 0 2 15,2 0-4-15,0 1 5 16,0-1-8-16,15 0 6 16,6 2-6-16,19-2 2 15,6 0-2-15,8 0-37 16,3 0-132-16,-6 0-343 0</inkml:trace>
  <inkml:trace contextRef="#ctx0" brushRef="#br0" timeOffset="21485.87">11273 344 811 0,'0'0'207'0,"0"0"-207"16,0 0 15-16,0 0 20 16,0 0 69-16,-21 112-60 15,21-54-2-15,0 4-19 16,0 2-7-16,9 3-4 16,0-5-7-16,0-9-5 15,-2-8-4-15,4-9-35 16,5-9-110-16,2-17-169 15,0-10-262-15</inkml:trace>
  <inkml:trace contextRef="#ctx0" brushRef="#br0" timeOffset="21960.17">11224 377 952 0,'0'0'45'15,"0"0"1"-15,0 0 60 16,0 0-74-16,0 0-25 16,0 0 10-16,133-10-3 15,-69 10-14-15,-8 2-20 16,-10 10-12-16,-17 8-14 16,-19-1 24-16,-10 5 0 15,0-1 0-15,-17 2 19 16,-10 0-1-16,-3-3 4 15,3 1 0-15,6-4 4 16,6-4-4-16,9 1 3 0,5-2-2 16,1 0-2-1,0 1 3-15,16 2 7 0,4 4 7 16,3 1 4-16,6-1 2 16,2 4-9-16,5 2 0 15,-3 4-12-15,-6 1 1 16,-7 1-2-16,-9 2-2 15,-11-2 2-15,0-1 2 16,-14-4-2-16,-17-3 34 16,-9-6-2-16,-2-10-6 15,-3-6-7-15,4-3-7 16,3-12-12-16,11-14-7 0,23-12-66 16,5-4-143-16,37-5-541 15</inkml:trace>
  <inkml:trace contextRef="#ctx0" brushRef="#br0" timeOffset="22235.13">11912 863 286 0,'0'0'727'16,"0"0"-692"-16,0 0 75 15,-47 80-14-15,38-51-50 16,9 0-23-16,3-3-14 15,27-5-2-15,9-7-7 0,10-10-4 16,-1-4-10-16,-4-4-9 16,-9-14 3-16,-16-6 20 15,-13-6 3-15,-6-4 32 16,-21-3-25-16,-16-2 7 16,-15 7-12-16,-11 11-2 15,-6 11-3-15,1 10-15 16,11 0-142-16,17 5-447 15</inkml:trace>
  <inkml:trace contextRef="#ctx0" brushRef="#br0" timeOffset="25968.46">13698 326 593 0,'0'0'168'0,"0"0"-130"16,0 0 89-16,0 0-38 15,0 0-22-15,0 0-29 0,-25-15 7 16,10 15-24-1,-10 2-21-15,-8 13 3 16,-5 9 6-16,-3 8 8 0,4 6 8 16,1 4-12-16,7 3 4 15,6 3 10-15,4-4-4 16,9 1-7-16,9 0 6 16,1-4-21-16,1 0 14 15,17-6-7-15,4-5-6 16,5-5 2-16,6-5-2 15,3-6 1-15,0-5-2 16,0-4-1-16,-7-2-2 16,-6-3-16-16,-11 0 1 15,-9 0 17-15,-3-4 5 16,0-10 9-16,-5-5-11 0,-8-2-3 16,-4 3 0-16,2-1 4 15,2 0-4-15,6 4 3 16,5 1-3-16,2 3-1 15,0 2 1-15,0 2-15 16,11-1 9-16,5 4-8 16,3 3 7-16,8-3 6 15,3 2-1-15,0 1 1 16,1-1-1-16,-2 2 1 16,-6 0 2-16,-5 0-1 15,-9 0 0-15,-3 2-1 16,-4 6 1-16,-2 7 0 15,0 4 13-15,0 6 9 0,-11 3-9 16,-4 2 4 0,0 1-5-16,3 0 1 0,4 3-8 15,3 0 5-15,2 0-6 16,3-3-4-16,0-4-3 16,5-3-26-16,12-7-44 15,10-9-85-15,6-7-310 16</inkml:trace>
  <inkml:trace contextRef="#ctx0" brushRef="#br0" timeOffset="26187.7">14104 696 1108 0,'0'0'25'0,"0"0"-6"16,0 0 66-16,0 0-46 16,0 0-27-16,0 0-5 15,62-5 6-15,-10 5-13 16,9 0-28-16,5-6-126 16,-6-3-241-16</inkml:trace>
  <inkml:trace contextRef="#ctx0" brushRef="#br0" timeOffset="26382.95">14326 940 925 0,'0'0'228'0,"0"0"-225"15,0 0 33-15,0 0 58 16,0 0-57-16,0 0-35 15,52-3-2-15,9-11-8 16,11-6-122-16,-6-3-274 16</inkml:trace>
  <inkml:trace contextRef="#ctx0" brushRef="#br0" timeOffset="26948.62">15101 1148 10 0,'0'0'375'16,"0"0"-294"-16,0 0 62 0,0 0 36 15,0 0-37-15,0 0-25 16,0 41-11-16,0-41-17 16,0 0-6-16,0-9 1 15,0-11-24-15,0-6-53 16,0-6 0-16,0-8-5 15,4-7-2-15,-4-8-2 16,1-6-12-16,-1-7-4 16,0-4 3-16,0 2 2 15,0 7 10-15,3 9 3 0,5 10 1 16,-1 17-1 0,-1 11 2-16,-2 9 6 0,-2 6-6 15,-2 1 12-15,8 8-14 16,4 24-16-16,10 16 16 15,5 15 14-15,-2 3-1 16,0 4-3-16,-4 4-10 16,-3-9 0-16,-3-1-1 15,-2-9-10-15,0-9-50 16,-2-9-64-16,-3-11-104 16,-7-13-254-16</inkml:trace>
  <inkml:trace contextRef="#ctx0" brushRef="#br0" timeOffset="27108.69">15012 916 1028 0,'0'0'54'0,"0"0"-15"16,0 0 53-16,0 0-56 15,0 0-28-15,99-33-8 16,-25 22-8-16,5-3-140 15,-8 0-303-15</inkml:trace>
  <inkml:trace contextRef="#ctx0" brushRef="#br0" timeOffset="28035.3">15614 923 262 0,'0'0'314'0,"0"0"-280"0,0 0 141 16,0 0-20-16,0 0-44 15,0 0-34-15,0 0-24 16,0 0-15-16,0 0 0 16,0 0-6-16,0 0-5 15,-2 3-7-15,2 8-10 16,0 4-8-16,-1 9 32 15,-1 5-4-15,-1 3 0 16,3 4 1-16,0 1-8 16,0 4 6-16,0-3-6 15,0-1-15-15,0-2-2 16,0-7-2-16,0-4-2 0,0-7-2 16,0-8 0-16,0-4 0 15,0-2 0-15,0-3 1 16,0 0 0-16,0 0 4 15,0 0 1-15,0 0-5 16,0 0-1-16,0 0-18 16,0-12-42-16,0-8-123 15,0-9-294-15</inkml:trace>
  <inkml:trace contextRef="#ctx0" brushRef="#br0" timeOffset="28459.77">15964 463 709 0,'0'0'260'15,"0"0"-252"-15,0 0 21 16,0 0 114-16,-28 93-59 15,28-50-22-15,0 7-27 16,0 2-4-16,4 5-7 16,5-1 2-16,1-3-17 15,-5-3-4-15,-2-8-5 16,-3-5-2-16,1-10-35 16,4-10-54-16,3-9-83 15,3-8-213-15,0-3-160 0</inkml:trace>
  <inkml:trace contextRef="#ctx0" brushRef="#br0" timeOffset="28958.22">15862 506 963 0,'0'0'41'0,"0"0"45"15,0 0 12-15,0 0-71 16,0 0-8-16,0 0-15 15,123-33 13-15,-72 33-12 16,-5 3-5-16,-12 8-1 16,-10 3-2-16,-9 2-3 0,-7 1-18 15,-7 1 8 1,-1 2-4-16,0-1 0 0,-7 0 13 16,-7 1-14-16,2-1 1 15,3-1 19-15,5-2-5 16,4-1-1-16,0-3 4 15,0 0-5-15,10 0-2 16,6-2 8-16,1-1-6 16,1-1 8-16,2 2 0 15,2 0 1-15,0 0 0 16,0 4-1-16,-5 3 1 16,-4 4 1-16,-7-1-2 15,-6 3 1-15,0 4 3 16,-1 0-2-16,-16 3 17 15,-5 1 11-15,-4-2-1 16,-2-5-8-16,-2-2-1 0,5-6 9 16,1-6-12-16,6-5-11 15,-1-5-3-15,2 0-3 16,4-15-16-16,10-12-81 16,3-7-143-16,11-5-438 15</inkml:trace>
  <inkml:trace contextRef="#ctx0" brushRef="#br0" timeOffset="29231.59">16446 851 630 0,'0'0'148'15,"0"0"-109"-15,0 0 43 16,0 0 63-16,0 0-46 15,0 0-26-15,13 83-13 16,-13-57-8-16,0 6-20 16,0 1-1-16,0 1-4 15,0 2-9-15,2 0-12 16,-2-4-2-16,0-3-4 16,0-7-7-16,1-6-21 15,1-6-34-15,-1-6-42 16,1-4-103-16,-2-4-251 15</inkml:trace>
  <inkml:trace contextRef="#ctx0" brushRef="#br0" timeOffset="29721.67">15857 241 511 0,'0'0'356'16,"0"0"-340"-16,0 0 60 15,0 0 46-15,0 0-45 16,0 0-52-16,5 11-14 16,20-3 24-16,18-2 19 15,16 0-6-15,10-5-30 16,8-1-15-16,-5 0-2 15,-9 0 3-15,-14 0-3 0,-18 0 0 16,-17 0 2 0,-8 0 7-16,-6 0 21 0,0 0 29 15,0 0-13-15,0 0-15 16,0 0-6-16,0 0-14 16,0 0-12-16,0 0-5 15,0 0-60-15,3 0-93 16,10-4-249-16</inkml:trace>
  <inkml:trace contextRef="#ctx0" brushRef="#br0" timeOffset="30561.77">16985 780 841 0,'0'0'171'0,"0"0"-146"16,0 0 103-16,0 0-27 16,0 0-37-16,0 0-12 15,0 0-15-15,77-2-3 16,-18-5 3-16,7-4-23 15,1 2-8-15,-1-3-3 16,-9 4-3-16,-10-1 0 16,-11 4-7-16,-12 3-13 15,-12 0-16-15,-6-1-26 16,-5 0-34-16,1-6-68 0,-2-2-389 16</inkml:trace>
  <inkml:trace contextRef="#ctx0" brushRef="#br0" timeOffset="30785.36">17341 552 843 0,'0'0'221'0,"0"0"-188"16,0 0 42-16,0 0-21 15,0 0-35-15,-5 77 68 16,5-37-25-16,6 8-27 15,6-1-9-15,2 0-23 16,2-2-3-16,2-2-4 16,3-2-53-16,2-6-46 0,6-9-106 15,1-12-368-15</inkml:trace>
  <inkml:trace contextRef="#ctx0" brushRef="#br0" timeOffset="31139.81">17979 320 42 0,'0'0'959'15,"0"0"-937"-15,0 0 43 16,0 0 35-16,0 0-58 16,0 0-7-16,-106 75-8 15,73-11 13-15,5 11-7 16,6 12-6-16,8 5 7 16,4 6 3-16,7 2-14 15,3-5-3-15,0-5-1 16,13-9-19-16,20-11-1 15,10-14-49-15,16-12-83 16,3-18-95-16,5-16-331 16</inkml:trace>
  <inkml:trace contextRef="#ctx0" brushRef="#br0" timeOffset="31620.46">18376 1160 574 0,'0'0'203'0,"0"0"-103"0,0 0 68 16,0 0-6-16,0 0-51 16,0 0-26-16,-6-12-6 15,6-16-58-15,0-4-11 16,0-4-3-16,1-7-2 16,6-11-3-16,3-9-2 15,3-10-1-15,2-4-13 16,2 4-6-16,0 5-3 15,-3 15 13-15,-2 20 3 16,-5 13 5-16,-2 17 1 16,-5 3-1-16,4 11-10 0,2 23-16 15,6 19 28-15,2 19 3 16,-1 8-3-16,-3 11 4 16,-2-1-4-16,-3 0 0 15,-1-8-5-15,0-10-34 16,4-13-58-16,5-14-70 15,2-20-222-15,2-16-233 16</inkml:trace>
  <inkml:trace contextRef="#ctx0" brushRef="#br0" timeOffset="31798.6">18395 948 1055 0,'0'0'24'15,"0"0"-4"-15,0 0 42 16,0 0-46-16,0 0 32 16,135-1-48-16,-63 1-9 15,2-4-140-15,-8-4-245 16,-13-1-245-16</inkml:trace>
  <inkml:trace contextRef="#ctx0" brushRef="#br0" timeOffset="32026.07">18913 969 789 0,'0'0'271'0,"0"0"-233"16,0 0 83-16,0 0-45 16,0 0-30-16,0 0-13 15,-58 90-2-15,58-54-22 16,0 3-8-16,0-1 1 15,0 0-2-15,0-2-3 16,6-8-39-16,2-3-45 16,1-11-87-16,1-10-299 15</inkml:trace>
  <inkml:trace contextRef="#ctx0" brushRef="#br0" timeOffset="32536.02">19498 674 961 0,'0'0'71'16,"0"0"-40"-16,0 0 91 16,-87-14-63-16,56 14 8 0,0 16-18 15,1 15-19-15,1 9-22 16,4 13 7-16,5 5-4 16,8 5 1-16,5 4 5 15,7-3 0-15,10-2-9 16,23-9 5-16,17-10-3 15,15-10-4-15,8-15-6 16,5-12-5-16,-5-6-33 16,-9-8-10-16,-7-18-4 15,-12-8 20-15,-11-10 28 16,-13-6 4-16,-11-10 4 16,-10-9-3-16,-3-4 7 0,-22 3 2 15,-8 6-6-15,-4 16 1 16,4 18 13-16,9 15 5 15,8 10-23-15,1 5-2 16,1 0-3-16,2 13-23 16,0 8-43-16,5 5-92 15,1 4-266-15</inkml:trace>
  <inkml:trace contextRef="#ctx0" brushRef="#br0" timeOffset="32863.44">19535 1064 1074 0,'0'0'28'16,"0"0"-6"-16,0 0 84 15,0 0-46-15,0 0-41 16,0 0-19-16,10 0 2 15,5 0-5-15,0 0-5 16,-7-5-5-16,-5-2 13 16,-3-3 3-16,0-6-2 15,-3-1 1-15,-13 1 1 16,-1 2 0-16,-2 4 4 0,5 1-7 16,6 7-1-1,7 2 0-15,1 0-6 0,0 0-44 16,0 0-62-16,0 0-176 15,10 0-185-15</inkml:trace>
  <inkml:trace contextRef="#ctx0" brushRef="#br0" timeOffset="33163.31">20044 553 614 0,'0'0'391'0,"0"0"-335"0,0 0 68 16,0 0-41-16,0 0-49 15,0 0-30-15,-23 95 71 16,23-35-33-16,0 9-3 15,0 5-25-15,12-4-5 16,6-3-4-16,1-9-5 16,2-8-35-16,1-9-87 15,-2-14-82-15,1-16-287 16</inkml:trace>
  <inkml:trace contextRef="#ctx0" brushRef="#br0" timeOffset="33623.57">20033 585 797 0,'0'0'291'0,"0"0"-277"16,0 0 11-16,0 0 9 16,0 0 12-16,0 0-38 15,97-37 2-15,-52 37-7 16,-7 8-3-16,-9 1-19 15,-11 3 6-15,-9 1-10 16,-9 3-2-16,0 1-4 0,-14 5-3 16,-11-4-15-1,1 0 25-15,2-1 16 0,5-2 6 16,10-1-3-16,4 3-4 16,3-5 1-16,0 1-2 15,10-1 8-15,10-2 36 16,2 1 1-16,2 0-12 15,-2-2 1-15,-1 4-1 16,-2 1-13-16,-7 2 10 16,-5 3-10-16,-7 3-7 15,0 2 6-15,-5 1-1 16,-13 1-6-16,-3 1-3 16,-1-3 0-16,-3 0-2 15,-2-4 1-15,4-6-17 0,-1-8-8 16,8-6-8-16,7 0 26 15,9-11-73-15,5-15-285 16</inkml:trace>
  <inkml:trace contextRef="#ctx0" brushRef="#br0" timeOffset="33920.81">20512 940 6 0,'0'0'687'0,"0"0"-644"15,0 0 151-15,0 0-65 16,0 0 17-16,0 0-46 16,3 95-27-16,-12-68-17 15,-1 6-10-15,0 3-22 16,4 1-12-16,2 4-5 15,4 0-7-15,0-2 0 16,0-1-3-16,0-6-17 16,0-4-22-16,1-10-35 15,4-6-47-15,1-12-142 16,3 0-391-16</inkml:trace>
  <inkml:trace contextRef="#ctx0" brushRef="#br0" timeOffset="34235.61">20720 468 984 0,'0'0'56'15,"0"0"-39"-15,0 0 39 16,0 0-11-16,0 0 10 15,58 72 23-15,-23-28-53 16,-2 12-7-16,-2 2-2 0,-4 8-8 16,-4 4-2-1,-4-3-6-15,-5 2 3 0,-4-5-2 16,-7-3-2-16,-3-5-2 16,-2-6-5-16,-19-5-9 15,-5-8-10-15,-9-5-34 16,-10-8-32-16,-10-10-44 15,-14-12-205-15</inkml:trace>
  <inkml:trace contextRef="#ctx0" brushRef="#br0" timeOffset="35253.55">21392 1347 627 0,'0'0'281'16,"0"0"-270"-16,0 0 64 16,0 0 76-16,0 0-36 15,0 0-34-15,0-25-30 16,9-4-34-16,-2-9-8 16,3-6-5-16,-2-4-3 15,3-14 1-15,3-8-2 0,5-6-10 16,3-2-5-16,0 8 3 15,-1 14-5-15,-5 18 13 16,-5 18 3-16,-4 11 1 16,-7 8 6-16,0 1-6 15,0 13-3-15,8 21-11 16,5 14 14-16,8 17 8 16,6 3-7-16,1 7-1 15,-1 1-1-15,-6-3-4 16,-2-6-32-16,-3-9-50 15,-5-13-131-15,-9-15-312 16</inkml:trace>
  <inkml:trace contextRef="#ctx0" brushRef="#br0" timeOffset="35412.64">21509 1088 154 0,'0'0'496'0,"0"0"-370"16,-28-73 75-16,28 63-40 15,3-2-103-15,22 5-35 16,11-1-23-16,14 0-5 16,11 5 3-16,9-2-84 15,-1 1-152-15,-4-3-227 16</inkml:trace>
  <inkml:trace contextRef="#ctx0" brushRef="#br0" timeOffset="35721.65">21992 1168 976 0,'0'0'69'16,"0"0"-43"-16,-74 75 49 16,65-54-9-16,9-2-38 15,0-3-18-15,20-5-9 16,17-4-1-16,6-5-12 15,5-2-19-15,-6-4-5 16,-12-10 10-16,-13-4 26 0,-12-5 15 16,-5-2 3-1,-9-5 12-15,-18 0 2 0,-10 3-6 16,-6 8-8-16,-5 5-12 16,3 4-5-16,6 10-1 15,9-2-52-15,14 0-90 16,15-3-241-16</inkml:trace>
  <inkml:trace contextRef="#ctx0" brushRef="#br0" timeOffset="36185.08">22578 672 729 0,'0'0'278'0,"0"0"-267"15,0 0 88-15,0 0-29 16,0 0-10-16,-33 113 2 15,33-59-9-15,0 4-22 16,0 3-4-16,7-1-16 16,2-2-4-16,3-5-7 15,-3-7-1-15,3-10-42 16,6-7-55-16,3-14-84 16,-2-13-265-16</inkml:trace>
  <inkml:trace contextRef="#ctx0" brushRef="#br0" timeOffset="36669.32">22588 710 566 0,'0'0'364'16,"0"0"-321"-16,0 0 108 16,0 0-67-16,0 0-81 15,0 0 3-15,41-41-6 16,5 41 0-16,4 2 0 15,-2 14-1-15,-8 2-28 16,-13 4-11-16,-10 2-1 16,-13 1 21-16,-4-1 6 15,-7 0 10-15,-16 1 0 0,-2-2-5 16,2 1 5 0,3-1 8-16,3-4-8 0,8 1 4 15,5-3-3-15,4 0 0 16,0-1-5-16,6-2 3 15,6-1 5-15,1 1 18 16,-2-1-3-16,3 3 12 16,0-2-14-16,2 3-2 15,-2 3-5-15,-1 2 3 16,-4 2-8-16,-6 5 1 0,-3 0-1 16,0-1 0-1,-11-1 1-15,-11-2-2 0,-6-6 2 16,-6-4 18-16,-4-3 3 15,-6-7-9-15,3-5 2 16,0 0-12-16,5-9-4 16,5-19-24-16,4-13-92 15,9-14-258-15</inkml:trace>
  <inkml:trace contextRef="#ctx0" brushRef="#br0" timeOffset="37962.61">22419 362 273 0,'0'0'578'0,"0"0"-504"0,0 0 40 15,0 0-3-15,0 0-40 16,0 0-34-16,-5 0-27 16,5 0-6-16,0 0-3 15,0 0 3-15,0 0 3 16,0 0 4-16,16 0 3 16,15-1 14-16,16-3-2 15,18-1-18-15,5 1-8 16,2 0 3-16,-6 4-6 15,-13 0-4-15,-13 0 4 16,-14 0 3-16,-11 0 0 16,-11 0-1-16,-4 0 1 15,0 0 12-15,0 0 15 0,0 0-3 16,0 0-8-16,0 0-16 16,0 0-2-16,0 0-55 15,0 0-114-15,3 0-388 16</inkml:trace>
  <inkml:trace contextRef="#ctx0" brushRef="#br0" timeOffset="38972.06">23052 1201 356 0,'0'0'238'0,"0"0"-174"15,0 0 82-15,0 0 19 0,0 0-56 16,0 0-44-16,-3 4-17 16,0 4-15-16,-6 5-22 15,-4 4 24-15,-1 9 4 16,1 1-5-16,4 2-8 15,6 1-9-15,3-2-3 16,0-3-7-16,5-7-4 16,8-3 0-16,2-8 0 15,3-2 1-15,0-5 1 16,1 0 1-16,0-2-2 16,-5-13-3-16,0-2-1 15,-3-5 0-15,-3-5-2 0,-2-1-2 16,-2-4 0-1,-4 3-2-15,0 3-1 0,0 1 6 16,-4 5-2-16,-5 4 3 16,-1 6-2-16,-1 3 1 15,0 2 0-15,-1 3-3 16,-4 2-2-16,1 0-1 16,-3 0-22-16,-1 4-34 15,1 6-77-15,3-2-231 16</inkml:trace>
  <inkml:trace contextRef="#ctx0" brushRef="#br0" timeOffset="41841.51">23691 899 321 0,'0'0'288'0,"0"0"-257"16,0 0 5-16,0 0 96 15,0 0-29-15,0 0-53 16,-3 0-28-16,3 0-11 16,0 0 1-16,0 0 1 15,0 0-1-15,0 0-3 16,0 0-4-16,0 0 1 16,0 0-6-16,0 1 0 15,0-1-45-15,0 0-227 0,8 0-288 16</inkml:trace>
  <inkml:trace contextRef="#ctx0" brushRef="#br0" timeOffset="42733.9">23857 721 547 0,'0'0'286'0,"0"0"-229"0,0 0 90 15,0 0-21-15,0 0-24 16,0 0-34-16,0-13-28 15,0 13-16-15,0 0-9 16,0 0-4-16,0 0-2 16,0 0-4-16,0 0-4 15,0 0 0-15,0 14 1 16,6 13 1-16,12 9 35 16,2 7-10-16,1 4-8 15,-1 1 14-15,0 2-6 0,-1-3-8 16,3-2-8-1,-5-3-2-15,1-3-3 0,-8-5-6 16,1-6-2-16,-5-5 4 16,-2-8 0-16,1-6-1 15,-4-3-2-15,1-6 1 16,-2 0-1-16,1 0 0 16,-1 0-6-16,2 0-27 15,1-6-33-15,4-14-65 16,1-7-75-16,-5-6-278 15</inkml:trace>
  <inkml:trace contextRef="#ctx0" brushRef="#br0" timeOffset="43033.76">23974 717 397 0,'0'0'532'16,"0"0"-520"-16,0 0 50 16,0 0 71-16,0 0-30 15,0 0-41-15,4-28-37 16,17 22-13-16,9-1 9 16,9 0 2-16,6 1-6 0,-1 2-8 15,-3-3-6 1,-10 4-3-16,-9 3 0 0,-10-1-1 15,-7 1-16-15,-5 0-31 16,0 0-26-16,0 7-73 16,-17 7-78-16,-11 11-86 15,-11 3-142-15</inkml:trace>
  <inkml:trace contextRef="#ctx0" brushRef="#br0" timeOffset="43221.66">24008 934 302 0,'0'0'189'15,"0"0"-68"-15,0 0 70 16,0 0-26-16,0 0-31 0,0 0-32 16,33 21-42-1,-3-21-11-15,6 0-26 0,0 0-17 16,0 0-6-16,-1 0-2 16,-4 0-36-16,-1 0-67 15,-9 3-157-15,-9 3-324 16</inkml:trace>
  <inkml:trace contextRef="#ctx0" brushRef="#br0" timeOffset="43431.96">24055 1355 680 0,'0'0'364'0,"0"0"-361"15,0 0 64-15,0 0 76 16,0 0-68-16,0 0-40 16,77-9-20-16,-32 0-15 15,5 2-4-15,7-6-56 16,4-1-85-16,2-4-366 16</inkml:trace>
  <inkml:trace contextRef="#ctx0" brushRef="#br0" timeOffset="43642.81">24579 1015 967 0,'0'0'252'0,"0"0"-242"16,0 0-10-16,0 0 77 15,0 0-45-15,114-20-32 16,-54 15-28-16,-1 3-112 16,-5-5-292-16</inkml:trace>
  <inkml:trace contextRef="#ctx0" brushRef="#br0" timeOffset="43837.76">24672 1246 1148 0,'0'0'103'15,"0"0"-92"-15,0 0 13 16,0 0 46-16,0 0-69 16,0 0-1-16,139-30-70 15,-78 13-183-15,-6-2-512 16</inkml:trace>
  <inkml:trace contextRef="#ctx0" brushRef="#br0" timeOffset="44270.85">25321 1392 985 0,'0'0'41'16,"0"0"-15"-16,0 0 48 15,0 0 64-15,0 0-47 16,0 0-54-16,3-48-33 16,4 17 1-16,3-2 1 15,0-8-6-15,0-6 1 0,3-8-1 16,-1-9-4-16,3-6-9 15,-1-5 3-15,0 0-2 16,-3 3 0-16,-2 13 7 16,-2 14 5-16,-2 20-1 15,-1 13 3-15,-2 7-3 16,-1 5 1-16,1 10-5 16,4 23-13-16,6 19 18 15,0 16-2-15,1 11 4 16,-3 6-2-16,-5-1 1 15,-2-1-2-15,0-11-9 16,0-12-46-16,7-11-88 16,-1-15-221-16,-3-19-248 0</inkml:trace>
  <inkml:trace contextRef="#ctx0" brushRef="#br0" timeOffset="44452.19">25394 1071 799 0,'0'0'301'16,"0"0"-255"-16,0 0 22 15,0 0 5-15,0 0-39 16,0 0-18-16,125-6-16 16,-62 6-43-16,-2 0-177 0,-6 1-283 15</inkml:trace>
  <inkml:trace contextRef="#ctx0" brushRef="#br0" timeOffset="44938.06">25858 1134 876 0,'0'0'211'0,"0"0"-189"15,0 0 89-15,0 0-25 16,0 0-34-16,0 0-9 0,-20 0-21 16,20 0-11-1,0 0-4-15,0 0 0 0,0 0 0 16,0 0 0-16,0 0-2 16,0 0 4-16,0 0-3 15,0 0 1-15,0 0-3 16,0 0-1-16,0 0 0 15,0 0-1-15,0 0 0 16,0 0 0-16,0 0 3 16,0 0 0-16,0 0 4 15,0 0 2-15,0 0 2 16,0 0-3-16,0 0-2 16,0 0-3-16,0 0-3 15,0 1-2-15,0 15-8 0,0 10 8 16,0 7 9-16,0 6-8 15,0 1 6-15,0 1-2 16,0 0 0-16,0-4-5 16,0-4-2-16,5-9-5 15,2-4-48-15,1-8-25 16,2-9-55-16,3-3-121 16,-2-11-299-16</inkml:trace>
  <inkml:trace contextRef="#ctx0" brushRef="#br0" timeOffset="45559.69">26196 771 435 0,'0'0'434'0,"0"0"-413"15,0 0 87-15,0 0 29 16,0 0-66-16,0 0-41 16,-46 27 3-16,27 9 1 15,-1 7-16-15,11 3 15 16,8 4-2-16,1 0-13 15,15 0-3-15,22-3-4 0,12-7-1 16,11-6-9 0,6-14-1-16,2-8-9 15,-4-12-20-15,-10 0-7 0,-11-8-7 16,-13-16 33-16,-13-6 10 16,-9-10 8-16,-8-8-7 15,0-13 5-15,-13-3 1 16,-14-4-7-16,-7 9-6 15,-2 11-5-15,0 16 6 16,6 15 5-16,4 12 0 16,0 5-9-16,1 5 7 15,5 14-8-15,6 11-55 16,9 1-119-16,5 1-256 0</inkml:trace>
  <inkml:trace contextRef="#ctx0" brushRef="#br0" timeOffset="45964.85">26319 1040 323 0,'0'0'370'0,"0"0"-312"16,0 0 87-16,0 0-15 16,0 0-55-16,0 0-44 15,0 0-21-15,7 0 8 0,6 2-6 16,-1 1-7-16,-1-3-5 16,-2 0-4-16,-3 0-3 15,-5 0 5-15,-1 0 2 16,0-8 1-16,0-2 1 15,-13-2 12-15,-7 3-5 16,3 4 5-16,3 2 1 16,6 3-9-16,3 0-1 15,0 0-5-15,2 0 0 0,0 0 7 16,2 5-7 0,1 2-3-16,0-2-25 0,7 0-63 15,17-5-172-15,4 0-589 16</inkml:trace>
  <inkml:trace contextRef="#ctx0" brushRef="#br0" timeOffset="46251.03">26874 683 1024 0,'0'0'78'0,"0"0"-56"16,0 0 66-1,0 0-29-15,0 0 3 0,-8 119 18 16,6-58-49-16,2-1-17 16,0 1 2-16,0-3-9 15,5-5-7-15,7-5-2 16,0-7-43-16,1-9-42 15,4-9-70-15,2-15-185 16,-1-8-425-16</inkml:trace>
  <inkml:trace contextRef="#ctx0" brushRef="#br0" timeOffset="46720.68">26915 705 743 0,'0'0'275'16,"0"0"-257"-16,0 0 48 16,0 0-16-16,0 0-26 15,84-33-8-15,-37 33-16 16,-5 11-2-16,-5 2-27 16,-11 1 4-16,-10 1 8 15,-11 2-10-15,-5 2-11 16,-5 3-2-16,-17-3 17 0,1 1-11 15,-4 1 19 1,1-1 7-16,6-3 6 0,6 2 1 16,6-4-6-16,6-1 4 15,0 0 3-15,0 0 3 16,1-1 35-16,12-3 8 16,-2 0-2-16,1-1-4 15,0 5-5-15,2-1-7 16,-2 1-8-16,-5-1-8 15,0 3-11-15,-4 1-1 16,-3 3 2-16,0-1 0 16,0 5-2-16,-4-2 0 15,-8 0 0-15,0-1-8 16,-3-4 1-16,-1-1-17 16,-2-10-5-16,-7-3-8 0,-4-3-21 15,1-5-101-15,5-15-202 16</inkml:trace>
  <inkml:trace contextRef="#ctx0" brushRef="#br0" timeOffset="47032.01">27391 1076 824 0,'0'0'201'16,"0"0"-155"-16,0 0 87 16,0 0-24-16,0 0-52 15,-33 84-34-15,30-50-10 16,2 7-9-16,1-4 0 15,0 1-4-15,0-1-8 16,6-1-20-16,-2-5-40 16,2-6-62-16,-3-9-174 15,2-12-314-15</inkml:trace>
  <inkml:trace contextRef="#ctx0" brushRef="#br0" timeOffset="47323.89">27576 592 57 0,'0'0'1059'16,"0"0"-1059"-16,0 0 0 15,0 0 55-15,88 56 20 16,-39-6-16-16,5 11-23 0,-6 10-28 15,-7 2-5 1,-9 5-3-16,-16 0 0 16,-13-3-1-16,-3-7-2 0,-9-4-4 15,-19-8-22-15,-8-5-26 16,-8-7-62-16,-9-6-22 16,-11-9-113-16,-9-4-271 15</inkml:trace>
  <inkml:trace contextRef="#ctx0" brushRef="#br0" timeOffset="47921.53">25139 613 61 0,'0'0'168'16,"0"0"-41"-16,0 0 19 15,0 0-25-15,0 0-21 16,0 0-11-16,44-1-1 16,-44 1-17-16,0 0-3 15,0 0-1-15,0 0-19 16,0 7-21-16,0 14 37 0,0 11-6 16,0 6-27-1,-10 13 3-15,-2 9-1 0,-1 5 12 16,1 9-11-16,1 8-16 15,0 3-11-15,4 4 2 16,7 0-9-16,0 0 0 16,30-1-8-16,27-3-45 15,28-3-48-15,30-5-89 16,27-9-327-16</inkml:trace>
  <inkml:trace contextRef="#ctx0" brushRef="#br0" timeOffset="48657.66">28397 1191 1108 0,'0'0'173'0,"0"0"-166"15,0 0 14-15,0 0 71 0,0 0-15 16,0 0-13-16,0-28-42 15,0 28-22-15,0 0-7 16,0 0-39-16,0 0-24 16,0 0-49-16,0 0-119 15,0 0-545-15</inkml:trace>
  <inkml:trace contextRef="#ctx0" brushRef="#br0" timeOffset="49108.47">28945 589 823 0,'0'0'150'0,"0"0"-150"15,0 0 3-15,0 0 15 16,0 0 39-16,-91 63 24 15,61-8-24-15,3 11-12 16,4 10-17-16,3 8 6 16,8 3-3-16,3 5-4 15,7-2 7-15,2-3-11 16,8-2 0-16,21-8-20 16,11-7-3-16,11-10-20 15,5-15-67-15,3-19-123 16,-4-15-401-16</inkml:trace>
  <inkml:trace contextRef="#ctx0" brushRef="#br0" timeOffset="49524.56">29245 1451 992 0,'0'0'91'0,"0"0"-65"16,0 0 29-16,0 0 69 15,0 0-49-15,0 0-47 16,-6-64-14-16,6 36 2 0,5-8 0 16,0-4-12-1,3-12-1-15,3-11-1 0,6-12-2 16,1-10-12-16,3-3-13 15,0 2-8-15,-3 4 7 16,0 13 3-16,-5 14 23 16,-1 17 1-16,-3 13 5 15,-6 13-2-15,0 10 9 16,-3 2-10-16,0 22-3 16,3 28-9-16,4 23 9 15,2 16 9-15,0 12-4 16,-1-1 4-16,-1-2-9 15,-2-11 0-15,1-9-13 16,4-10-45-16,4-14-70 0,-1-13-130 16,-3-19-132-16</inkml:trace>
  <inkml:trace contextRef="#ctx0" brushRef="#br0" timeOffset="49692.99">29317 1064 716 0,'0'0'299'0,"0"0"-284"16,0 0 98-16,0 0-46 15,0 0-58-15,0 0 1 16,125-8-10-16,-52 8-105 16,0 0-299-16,-13 0-293 0</inkml:trace>
  <inkml:trace contextRef="#ctx0" brushRef="#br0" timeOffset="49992.56">29743 1199 748 0,'0'0'194'16,"0"0"-142"-16,0 0 109 16,-88 70-43-16,72-48-59 15,11 0-37-15,5-3-14 16,4-1-7-16,24-4-1 15,12-5-4-15,8-6-19 0,1-3-34 16,-6-2-25 0,-10-16 45-16,-12-8 37 0,-11-6 6 15,-8-3 11-15,-2-2-11 16,-5 3 24-16,-18 9 13 16,-7 6-16-16,0 6-2 15,-3 5-17-15,7 2-8 16,9 5-9-16,8 1-36 15,9 0-79-15,0 0-311 16</inkml:trace>
  <inkml:trace contextRef="#ctx0" brushRef="#br0" timeOffset="50396.83">30161 988 1263 0,'0'0'49'16,"0"0"-45"-16,0 0 72 0,0 0 0 16,0 0-21-16,0 0-17 15,-43 0-38-15,43 0-9 16,3 0-30-16,7 0-20 16,-1 0 17-16,-1 0-3 15,-5-2 1-15,-3 1 19 16,0-3 23-16,-6 1 0 15,-10-2-1-15,-3-1 0 16,1-2-6-16,8 1-38 16,7-3-183-16,3-1-671 15</inkml:trace>
  <inkml:trace contextRef="#ctx0" brushRef="#br0" timeOffset="51006.04">30645 689 115 0,'0'0'1009'0,"0"0"-994"16,0 0-12-16,0 0 15 16,0 0 23-16,-59 87 42 15,44-30-34-15,6 4 1 16,4 3-22-16,4 1-2 16,1-4-19-16,0-4 2 15,0-6-9-15,0-8-1 16,9-7-10-16,2-11-57 0,0-8-41 15,0-10-73 1,0-7-191-16,-3 0-273 0</inkml:trace>
  <inkml:trace contextRef="#ctx0" brushRef="#br0" timeOffset="51503.16">30616 657 791 0,'0'0'48'15,"0"0"-23"-15,0 0 4 16,94-55 69-16,-55 54-46 16,-2 1-16-16,-3 0-27 0,-4 5-4 15,-6 7-5-15,-8 5-4 16,-8 7-13-16,-8 4 14 15,0 2-12-15,-8 2-22 16,-14 0-3-16,-5 0 0 16,0-1-23-16,2-2 34 15,7-3 13-15,6-5-13 16,9-6 15-16,3 0 14 16,0-3-12-16,9-2 6 15,9-1 6-15,3 3 49 16,0 0-24-16,0-2-16 15,-4 5 33-15,-3 0-13 16,-5 2-6-16,-2 2 0 0,-5 2-2 16,-2 3 2-16,0 1 5 15,-2 4 7-15,-11 0-8 16,-4-3 5-16,-5-2-17 16,-3-7-3-16,-5-4-3 15,-1-4-9-15,-8-5-1 16,-3-4-16-16,-1 0-13 15,-2-14-26-15,2-11-110 16,1-11-223-16</inkml:trace>
  <inkml:trace contextRef="#ctx0" brushRef="#br0" timeOffset="52103.53">30194 642 622 0,'0'0'117'16,"0"0"-76"-16,0 0 57 0,0 0 9 16,0 0-19-16,-88 76-22 15,65-45-23-15,0 3-16 16,-3 2-6-16,4-2 1 16,1 3-4-16,2 3 2 15,2-1-7-15,2 2 7 16,6 0-7-16,6 0-7 15,3-2-1-15,0-2 5 16,11-1-10-16,11-7 1 16,8-3-1-16,9-6 5 15,8-6-1-15,7-6-4 16,-2-3-4-16,0-5-4 16,-4 0-9-16,-9 0-2 0,-6-10 8 15,-8-7 9 1,-8-7 2-16,-7-10 0 0,-6-10 5 15,-1-6-3-15,-3-8 1 16,0-5-3-16,0-3-16 16,0 6 12-16,-9 4-10 15,-7 10 8-15,-1 15-5 16,-3 9 10-16,-4 7-1 16,-4 7-1-16,-7 4-4 15,-7 4-11-15,-4 3-49 16,1 14-98-16,1 1-284 15</inkml:trace>
  <inkml:trace contextRef="#ctx0" brushRef="#br0" timeOffset="52790.97">31154 1154 666 0,'0'0'179'16,"0"0"-106"-16,0 0 35 16,0 0 6-16,0 0-58 15,0 0-8-15,-46 52-10 16,24-25-20-16,3 3-4 15,3 0-8-15,9-1 0 16,7-2 2-16,0-5-8 16,12-5 0-16,15-5-3 15,4-7-8-15,0-5-6 16,-2 0-8-16,-7-13 3 16,-7-6 17-16,-3-7 5 15,-9-4 3-15,-3-2 4 0,0-1 1 16,-7 2 3-16,-7 9-11 15,-1 7-1-15,2 8-1 16,1 7-11-16,-2 0-21 16,7 0-35-16,4 5-60 15,3 5-202-15,0-3-81 16</inkml:trace>
  <inkml:trace contextRef="#ctx0" brushRef="#br0" timeOffset="53137.96">31561 520 973 0,'0'0'124'16,"0"0"-123"-16,0 0 36 16,0 0 33-16,-3 92 46 15,3-26-55-15,17 15-22 16,4 9-8-16,2 6-21 16,0 3-7-16,-2 1-1 15,-9-1 0-15,-12 2-2 0,-7-4 0 16,-40-1-3-1,-27-3-21-15,-29-4-21 0,-34-12-51 16,-31-16-197-16</inkml:trace>
  <inkml:trace contextRef="#ctx0" brushRef="#br0" timeOffset="58237.06">26621 2508 685 0,'0'0'124'16,"0"0"-42"-16,0 0 20 15,0 0-7-15,0 0-4 16,0 0-41-16,0 0-36 16,-73-27-13-16,90 68 24 15,2 13 5-15,-2 4-2 16,-3 4-5-16,-5 4-5 16,-4 2-4-16,-2 2 10 15,0 7-4-15,3-4-6 0,0-3-4 16,1 1-5-16,2-6 0 15,0 4 0-15,-2-2-1 16,-2-3 1-16,-2 0-1 16,0 0-1-16,-1 2 3 15,-2-3-2-15,0-2 0 16,0-10 0-16,0-3-2 16,0-4 4-16,0 0-2 15,-3-1-3-15,0 0-2 16,1-2 2-16,2 0-1 15,0-4 0-15,0-1 0 16,0 0 0-16,6 1 0 16,3 1 0-16,-5-1-1 0,-1 1 1 15,-3 2 0-15,0-1 0 16,0 1 1-16,0-1-2 16,0 1 1-1,-1-2-1-15,-2 1 1 0,3 3 0 16,0 4 1-16,0 2-2 15,0 0 1-15,4-1 0 16,1-4 0-16,-1 1 0 16,-2 0 0-16,-2 2 0 15,0 4 2-15,0-3-1 16,0 1-2-16,0-3 0 16,0 1 1-16,0-3 0 15,12-1 0-15,-2 2-2 0,-1-1 2 16,0 3-1-16,0 0 2 15,-3 3 0-15,0-3-1 16,-3 4 0-16,-1-1-1 16,-1 2 2-16,2 2 0 15,4 2-1-15,2-1-1 16,2-6 1-16,4 1-1 16,0-4 0-16,1-2 0 15,-1 2 1-15,-3 2 0 16,-2 2 0-16,-5 2 0 15,-2 0 0-15,-2 0 1 16,-1-2-1-16,0-4 0 16,2-1 0-16,4-5 0 15,1-2-1-15,4 2-3 0,2 0 2 16,-1 2 1-16,0 1 0 16,0 1 1-16,-3 1 0 15,-6-1 0-15,-2 4 0 16,-1-2 0-16,0-1 0 15,0-1 0-15,0-3 1 16,0-3-3-16,0-1 2 16,0-2-3-16,0-1 2 15,0-2-2-15,2-3 2 16,-2-2 1-16,0 0-1 0,0-1 0 16,0-1 1-1,0-2 1-15,0-1-1 0,0 3 0 16,0-2 1-16,0-2-1 15,0 1 0-15,0 0-2 16,0 1 2-16,0 2 0 16,0-4 0-16,-3-5 0 15,1-7 1-15,1-4-1 16,1-2 0-16,0-2-3 16,0 0-4-16,0 0 3 15,0 1 2-15,0 3 0 16,0-1 2-16,0 2-1 15,0-3 1-15,0 0 0 16,1-1 0-16,7-1-2 16,7 0 2-16,7 0-7 0,6-3 0 15,10-4-2-15,4 0 0 16,4 1 8-16,3 2-1 16,2 1 2-1,-1-2-1-15,0 1 1 0,-1 0 1 16,-3-2 0-16,5 0-1 15,2-1 1-15,10-2-1 16,10-1 3-16,12-2-3 16,9 3 1-16,9-2 1 15,3 3 1-15,-2 0 4 16,-4 5-2-16,-10-2-5 16,-12 1-2-16,-6 2 1 0,-4-4 1 15,3 2 0-15,5-2 1 16,6-1-1-16,3 0 1 15,3-2 0-15,0 2 3 16,-4 1-2-16,-6-1 1 16,-3 3 3-16,0 1-5 15,3-1 2-15,0 0-1 16,5 0 2-16,5-1 2 16,6-2-3-16,8 3 2 15,2-3 0-15,-4 1-4 16,-5 1 0-16,-4-1 0 15,-4 3 1-15,-3 3-1 16,0 0 5-16,5-3 7 0,7 0 0 16,1 1-4-1,6-5-3-15,-5-1-6 16,-1 4-2-16,-4 0 2 0,-7 3-1 16,-6-1 2-16,-8 2 0 15,-1 0-1-15,-6 0 0 16,5 0 2-16,0 0 1 15,9 0 0-15,8 0-1 16,1 0-2-16,-5 0-1 16,-7 0 0-16,-15 0-1 15,-8 0 1-15,-6 0 1 16,-6-1 2-16,0-1-2 16,-2-3 3-16,3-1 5 15,6 0-1-15,0-1-7 0,-1 2 0 16,-5 0 0-16,-9 2 1 15,-11 2 0-15,-13-2 0 16,-5 3-1-16,-4-3 3 16,2 3 9-16,6 0 2 15,7 0-13-15,10 0 0 16,9 0-1-16,5-2-2 16,-3-1 2-16,-8 2 1 15,-10 0-1-15,-6-2 1 16,-8 2 0-16,-1-2 3 15,5-5 2-15,10 1-6 16,8 0-5-16,13-3 1 16,3 5-9-16,6-2-5 0,2 1 6 15,-6 2 10 1,-7 0-1-16,-13 1 3 0,-15 0 0 16,-2-1 2-16,-1-3 2 15,6 2-1-15,11-5-3 16,6 2-7-16,4 2 4 15,5-5-4-15,-7 5-1 16,-6 1 6-16,-7 2 2 16,-10 3 1-16,-5 0-1 15,-3 0 5-15,0-1 4 16,0 1-7-16,0 0-2 16,1 0 0-16,7-3-12 0,5-1-23 15,2-5-23 1,4-4-40-16,-8-7-60 0,-10-9-293 15</inkml:trace>
  <inkml:trace contextRef="#ctx0" brushRef="#br0" timeOffset="60220.93">26499 2445 384 0,'0'0'29'0,"0"0"-20"16,0 0 24-16,0 0 27 15,0 0 13-15,0 0 48 16,0 0-17-16,-60-8-73 16,60 8-29-16,5 0-1 15,13 0 23-15,10 0 34 16,8-2-15-16,12-2-20 0,10-1-2 16,13-4-4-16,13 1-3 15,14-1 4-15,8 1 6 16,3 2-17-1,0 2-1-15,-3 2-5 0,-5-1-1 16,0 2 1-16,-2-2 3 16,3-3 0-16,5 2 6 15,5-3 7-15,6 3-9 16,3 0-2-16,-2 1 5 16,2 2-5-16,3 0-5 15,4 1 0-15,15 0 1 16,11 0 0-16,5 0-1 15,7 0 3-15,-3 2-3 16,-3 1 3-16,-6 1-4 16,-9 0 1-16,-10 3 2 0,-6-1 3 15,-10 0 4-15,-6-1-3 16,-2 1 3-16,7 0-8 16,3-1 2-16,4 1-2 15,7 2-2-15,-6-2 0 16,-5 0-3-16,-11 4 3 15,-12-1 0-15,-8 4-4 16,-8-1 5-16,-3 2-1 16,3 0 0-16,2-1 3 15,8-3-3-15,8 0 3 16,0-3-3-16,-1 0-3 16,-4-1 3-16,-1 1 1 15,-9 0-1-15,-8-1 0 16,-8 2 0-16,-9 0 1 0,-10 0 0 15,-8-1-2 1,-6-4 0-16,-4-3 1 0,-7 0 1 16,-1 0 1-16,-2 0 0 15,-2-3 1-15,0-1-2 16,1 1-1-16,-1 3-1 16,3 0 0-16,3 0 1 15,-1 0 0-15,2 0 0 16,-2 0-2-16,6 0 2 15,-5 0 0-15,-2 0-2 16,-5 0 4-16,-11-2-3 16,-4 0 2-16,-4 2 0 15,0 0 2-15,3 0-2 0,7 0-1 16,12 0-3-16,7 0-3 16,8 0 3-16,-2 0-7 15,-8 0-1-15,-9 0 6 16,-8 0-3-16,-6 0 8 15,-4 0 0-15,0 0 4 16,0 0 1-16,0 0 2 16,0 0 4-16,0 0 1 15,2 0-4-15,1 0-2 16,8 0-6-16,6 0-5 16,4 0 5-16,2 0-7 15,-10 0-6-15,-7 0 1 0,-5 0 8 16,-1 0-4-16,2 0 3 15,1 0 3-15,6 0-2 16,9 0 4-16,4 0 1 16,1 0 0-16,-1-3 0 15,-4-3-2-15,-8 3 0 16,-4-2 1-16,-6 3 0 16,0 2-10-16,-1 0-41 15,-20-1-135-15,-16-11-265 16</inkml:trace>
  <inkml:trace contextRef="#ctx0" brushRef="#br0" timeOffset="62337.35">27785 2782 362 0,'0'0'104'0,"0"0"-31"15,0 0 61-15,0 0 35 16,0 0-40-16,0 0-29 15,0 0-23-15,0 0-22 16,0 0-12-16,0 0-16 16,0 0-6-16,0 0-3 15,0 0-9-15,0 0-5 16,0 0-4-16,0 4-2 16,0 6 2-16,0 3 9 15,0 1 2-15,0-1-6 16,0 3 7-16,0 3-2 15,0 2 8-15,0 6-3 16,-3 5 3-16,-5 9-2 0,-2 1 8 16,0 4 0-16,1-3-5 15,1 0-8-15,3-2-5 16,1-2 1-16,4 3-3 16,0-6-1-16,0 1-2 15,0-6 4-15,0-4-4 16,0-9 1-16,0-5 1 15,0-7 1-15,0-6 3 16,0 0-5-16,6 0 7 16,11 0-1-16,17-6 2 15,17-5-1-15,10-3-3 16,1 3-6-16,-5 2 1 16,-11 0-1-16,-7 2 0 0,-11 2 0 15,-10 1 2 1,-6-1-2-16,-6 2 4 0,-3 3-3 15,-3-1 5-15,0 1 2 16,0 0-2-16,0 0 3 16,0 0-1-16,0 0-6 15,0 0-2-15,0 0-4 16,0 0-7-16,0 0-35 16,0 0-38-16,-6-4-54 15,-9-8-188-15</inkml:trace>
  <inkml:trace contextRef="#ctx0" brushRef="#br0" timeOffset="62920.61">28414 2998 501 0,'0'0'91'0,"0"0"25"0,0 0 84 16,0 0-70-16,0 0-19 15,0 0-28-15,-4-6-29 16,4 6-18-16,10 0-6 16,14-4 7-16,14 0 4 15,9 0-19-15,5-1-16 16,-2 2-6-16,-3-1 1 15,-5 0-3-15,-8 2 0 16,-8 0-7-16,-12 1-12 16,-8 1-23-16,-6 0-38 15,0 0-43-15,-4 0-117 16,-17 0-347-16</inkml:trace>
  <inkml:trace contextRef="#ctx0" brushRef="#br0" timeOffset="63118.32">28557 3321 897 0,'0'0'190'16,"0"0"-169"-16,0 0 82 16,0 0 12-16,0 0-36 15,0 0-58-15,63-30-21 16,-11 19-20-16,11-1-60 15,4 0-92-15,-6-5-306 16</inkml:trace>
  <inkml:trace contextRef="#ctx0" brushRef="#br0" timeOffset="64687.92">29545 3381 162 0,'0'0'184'0,"0"0"-168"15,0 0 20-15,0 0 65 16,0 0 36-16,0 0 24 16,0 0-38-16,0 0-27 15,0 0 3-15,0 0-15 16,-1 0-11-16,-1-4-7 0,0-11-8 16,1-9-52-16,1-8-4 15,0-6 1-15,0-11-3 16,3-7-3-16,7-6-2 15,1-5-10-15,-2-7 3 16,0 2 3-16,1 0 1 16,-2 8 7-16,-1 11 1 15,2 12 0-15,0 17 0 16,-3 7 0-16,-2 10 2 16,-2 6 0-16,0 1-2 15,-1 8-3-15,5 26-10 16,1 17 13-16,2 21 11 15,-1 11-2-15,-3 4-3 0,-2-1 5 16,-3-6-8 0,0-7 0-16,0-10-3 0,0-7-15 15,3-11-27-15,8-11-53 16,7-12-113-16,0-13-244 16</inkml:trace>
  <inkml:trace contextRef="#ctx0" brushRef="#br0" timeOffset="64945.82">29492 3040 699 0,'0'0'110'0,"0"0"-71"16,0 0-33-16,0 0 76 15,83-6-49-15,-39-2-33 16,4-1-72-16,-2-4-357 16</inkml:trace>
  <inkml:trace contextRef="#ctx0" brushRef="#br0" timeOffset="67697.09">29892 3252 36 0,'0'0'111'0,"0"0"-8"15,0 0-1-15,0 0-19 16,0 0-20-16,0 0 4 16,0-1 12-16,0 1 1 15,0 0-10-15,0 0-23 16,-1 0-14-16,1 0-4 0,0 0 3 16,0 0-2-16,0 0-14 15,0 0-2-15,0 0-1 16,0 0-1-16,0 0 1 15,0 0 0-15,0 0-2 16,-2 0 1-16,2 0-2 16,0 0 0-16,0 0-1 15,0 0-4-15,0 0 4 16,0 0-2-16,0 0-2 16,0 0 1-16,0-2-4 15,0 2 4-15,0 0 1 16,0 0-1-16,0 0-3 15,0 0 0-15,0 0-2 0,0 0 2 16,0 0-3 0,0 0 2-16,0 0-1 0,0 0-1 15,0 0-1-15,0 0-2 16,0 0-28-16,0 0-48 16,0 0-82-16,0-5-289 15</inkml:trace>
  <inkml:trace contextRef="#ctx0" brushRef="#br0" timeOffset="68222.28">29994 3258 494 0,'0'0'108'0,"0"0"19"15,0 0 20 1,0 0-31-16,0 0-38 0,0 0-28 16,0 0-30-1,-60 17-12-15,32 9 4 0,1 3 5 16,7 2 1-16,10 0 4 16,9-3-19-16,1-1-3 15,13-6 0-15,17-4 0 16,13-7-3-16,11-9 2 15,2-1-4-15,-3-9-9 16,-10-14 4-16,-13-5 10 16,-14-8 5-16,-10-3 6 0,-6-3 13 15,-4-2-13 1,-17 6-5-16,-12 8 11 0,-7 8-17 16,-7 13-2-16,0 9-5 15,3 0-76-15,13 9-114 16,15 4-345-16</inkml:trace>
  <inkml:trace contextRef="#ctx0" brushRef="#br0" timeOffset="69354.75">29505 2518 251 0,'0'0'100'0,"0"0"40"15,0 0-7-15,0 0-2 16,0 0-27-16,0 0-46 16,-6-13-8-16,6 13-13 15,0 0-2-15,9 0-18 16,17 0-15-16,13-4 24 15,9 1-10-15,1 3-7 0,-4-3-7 16,-9 3-4-16,-11 0 2 16,-11 0-1-16,-11 0 1 15,-3 0-7-15,0 0-4 16,-9 0 11-16,-17 0 6 16,-7 0-2-16,-7 1-1 15,-3-1 5-15,6 2-8 16,2-2 2-16,10 0 0 15,11 0 0-15,10 0 1 16,4 0 4-16,0 0-2 16,0 0-5-16,10 0 0 15,13 0 2-15,6 0 8 0,4 0-6 16,2 0-4-16,-2 0 1 16,-5 0-1-16,-1 0-1 15,-4 0-27-15,2 0-77 16,-2 0-229-16,-3 0-306 15</inkml:trace>
  <inkml:trace contextRef="#ctx0" brushRef="#br0" timeOffset="70024.34">30584 2738 848 0,'0'0'144'15,"0"0"-131"-15,0 0 32 16,0 0 5-16,0 0-7 16,0 0 1-16,-19 100 35 15,18-43-34-15,-1 4-28 16,2-3-6-16,0-3-8 15,0-6 0-15,0-5-3 16,0-6-35-16,0-7-62 16,3-7-109-16,12-13-273 15</inkml:trace>
  <inkml:trace contextRef="#ctx0" brushRef="#br0" timeOffset="70504.7">30538 2665 936 0,'0'0'55'15,"0"0"-6"-15,0 0-39 16,0 0-2-16,102-28 21 16,-47 28-17-16,3 14-8 15,-3 6-4-15,-11 3-18 16,-16 4-36-16,-16 1 7 0,-12 0-5 15,-12 0 3 1,-19-1 43-16,-7 0-2 0,-1-1-3 16,6-4 8-16,8-3 3 15,9-1 1-15,11-4-1 16,5 0-2-16,0-2-18 16,18 1 11-16,7 2 9 15,-2-2 30-15,2 1-4 16,-2 0-2-16,-5 2-2 15,1-1-2-15,-1 2-1 16,-6 2-4-16,-5 0 0 16,-2 4 0-16,-5 3-12 15,0 0-3-15,-6 1 0 16,-14-2 2-16,-8-2 7 0,-3-6-7 16,-6-4 0-16,2-5 23 15,2-7 0-15,5-1-14 16,7-5 0-16,8-16-11 15,13-10-77-15,13-5-134 16,27-3-370-16</inkml:trace>
  <inkml:trace contextRef="#ctx0" brushRef="#br0" timeOffset="70788.47">31163 3188 930 0,'0'0'40'0,"0"0"-20"0,-74 72 48 16,59-44 19-16,12-4-46 15,3-3-33-15,16-6 10 16,20-5-18-16,9-7 1 16,0-3 2-16,-1-9 1 15,-7-13-4-15,-10-9 12 16,-12-8-3-16,-12-2 14 15,-3-3-23-15,-22 4 9 16,-24 8-8-16,-12 8-1 16,-10 12-9-16,7 8-71 15,11 4-114-15,18 0-348 0</inkml:trace>
  <inkml:trace contextRef="#ctx0" brushRef="#br0" timeOffset="72339.45">28121 3995 434 0,'0'0'408'0,"0"0"-361"16,0 0 5-16,0 0 41 15,-93-20-13-15,70 20-22 16,-3 12-21-16,-3 10-7 0,-1 8-13 16,-1 10-5-16,1 8-1 15,5 3 1-15,4 1 12 16,9-2-9-16,8-5-6 15,4-4-2-15,0-4-2 16,9-8-5-16,13-3 2 16,11-6-2-16,6-10-5 15,7-3-8-15,2-7-1 16,-5 0-5-16,-7-3-5 16,-11-11 17-16,-15 0 7 15,-8-4 11-15,-2-1-5 16,-11-1 4-16,-11 1-7 15,-2 5 1-15,2 4 0 0,5 3-1 16,8 2-1 0,5 3-1-16,4-1-1 0,0-2-7 15,18-2-13-15,10 0-5 16,11-2 5-16,3 3 1 16,-5 2 8-16,-7 1 11 15,-13 0 0-15,-10 3 0 16,-7 0 3-16,0 0 31 15,0 0-5-15,-2 2-14 16,-11 16-13-16,-1 9 12 16,-2 9 5-16,7 6-10 15,5 3 1-15,4 5 1 0,0-1-10 16,0 0-1-16,1-2-11 16,11-2-51-16,7-12-81 15,10-16-351-15</inkml:trace>
  <inkml:trace contextRef="#ctx0" brushRef="#br0" timeOffset="72544.91">28607 4292 859 0,'0'0'346'0,"0"0"-344"0,0 0 10 16,0 0-1-16,0 0-1 16,0 0 1-16,115-25-11 15,-56 22-96-15,-7-1-363 16</inkml:trace>
  <inkml:trace contextRef="#ctx0" brushRef="#br0" timeOffset="72729.67">28620 4613 1116 0,'0'0'118'0,"0"0"-118"16,0 0 0-16,0 0 7 15,0 0-7-15,103-21-11 16,-26 6-89-16,1-3-444 15</inkml:trace>
  <inkml:trace contextRef="#ctx0" brushRef="#br0" timeOffset="73177.47">29299 4768 537 0,'0'0'360'15,"0"0"-360"-15,0 0 0 16,0 0 146-16,0 0-5 16,0 0-36-16,-6 0-40 15,6-7-29-15,4-12-1 16,9-5 12-16,1-11-25 15,2-6-21-15,1-8-1 16,5-10-15-16,2-14-10 16,7-9-14-16,1-5-4 15,-3 4-3-15,-2 12 12 0,-9 15 29 16,-4 21 3 0,-10 16 2-16,-1 11 15 0,-3 8-6 15,0 8-9-15,0 26-7 16,0 21 7-16,0 16 12 15,2 11-6-15,-1 5 4 16,1 1-10-16,-1-5 0 16,2-4-23-16,6-7-52 15,6-13-119-15,2-15-301 16</inkml:trace>
  <inkml:trace contextRef="#ctx0" brushRef="#br0" timeOffset="73345.64">29445 4473 890 0,'0'0'153'15,"0"0"-112"-15,0 0 68 16,0 0-47-16,0 0-46 16,0 0-9-16,125-39-7 15,-49 29-97-15,-4 0-207 16,-9 3-298-16</inkml:trace>
  <inkml:trace contextRef="#ctx0" brushRef="#br0" timeOffset="73655.11">29889 4576 968 0,'0'0'66'0,"0"0"1"16,-88 69 42-16,65-43-32 15,6 3-47-15,11-2-21 16,6 0-5-16,3-6-4 16,26-5-21-16,8-8-27 15,11-5 14-15,-2-3-30 16,-8-7 13-16,-12-14 27 16,-13-10 24-16,-8-4 12 15,-5-5 30-15,-8-1-15 16,-17 1-8-16,-8 8-3 15,-4 6-11-15,1 9-5 0,3 8-1 16,12 3-42-16,17 1-79 16,4-3-328-16</inkml:trace>
  <inkml:trace contextRef="#ctx0" brushRef="#br0" timeOffset="74027.58">30358 4160 541 0,'0'0'417'16,"0"0"-380"-16,0 0-8 16,0 0 10-16,0 0 12 15,-35 93 54-15,31-35-57 16,4 6-21-16,0 3-8 0,0-2-16 15,1-5-3 1,7-6 0-16,4-9-39 0,6-8-90 16,6-16-208-16,-1-16-256 15</inkml:trace>
  <inkml:trace contextRef="#ctx0" brushRef="#br0" timeOffset="74487.86">30294 4076 820 0,'0'0'195'0,"0"0"-162"15,0 0-8 1,0 0-11-16,0 0 11 0,0 0-2 16,122-25-16-16,-75 41-7 15,-5 2-28-15,-12 6-95 16,-15 4-47-16,-11 1 71 15,-4 0-31-15,-10 2 38 16,-12-2 52-16,2-2 36 16,3-3 4-16,2-5 20 15,4-2 2-15,5 0 14 16,5-5 32-16,1 0-26 16,0-3-1-16,0 2 11 15,3-3-2-15,8 2 22 16,0 3-25-16,3 2-27 15,2 2 2-15,-2 4-18 0,0 1 0 16,-6-2-5 0,-4 4 1-16,-4-1-3 0,0 1-3 15,-12-1 6-15,-10-4 0 16,-5-1 15-16,-3-3 0 16,1-8 0-16,0-6 6 15,7-1-10-15,5-1-11 16,10-18-11-16,7-4-87 15,10-4-291-15</inkml:trace>
  <inkml:trace contextRef="#ctx0" brushRef="#br0" timeOffset="74789.17">30683 4637 524 0,'0'0'291'16,"0"0"-239"-16,-22 76 31 16,22-46 12-16,0 4-25 15,10-6-39-15,15-5-13 16,8-7-15-16,-3-10-3 16,-2-6-13-16,-4 0 13 15,-8-5 6-15,-5-13 1 16,-8-7 12-16,-3-6 30 15,-4-6-19-15,-20-9-16 16,-9 0-6-16,-6 0-8 0,-2 3-25 16,6 4-55-16,8 9-105 15,14 0-298-15</inkml:trace>
  <inkml:trace contextRef="#ctx0" brushRef="#br0" timeOffset="75124.77">30206 3860 848 0,'0'0'182'16,"0"0"-143"-16,0 0 21 15,0 0 28-15,0 0-28 16,91 3-7-16,-26-3-11 16,7 0-29-16,-5 0-10 15,-9 0-2-15,-11 0 3 16,-13 0-4-16,-12 0-4 16,-11 0 3-16,-10 0-6 15,-1 0 0-15,0 0 2 16,0 0 0-16,0 0-1 15,0 3-40-15,-4 1-72 0,-8-2-141 16</inkml:trace>
  <inkml:trace contextRef="#ctx0" brushRef="#br0" timeOffset="76255.88">28095 5353 86 0,'0'0'364'0,"0"0"-334"15,0 0 120-15,0 0-1 16,0 0-36-16,0 0-3 15,-7-40-26-15,-2 32-25 16,-8 3-24-16,-4 5-10 16,-7 0-5-16,-3 0-9 15,-2 4 0-15,3 10 10 0,3 4 1 16,5 7-7 0,7 3-8-16,3 6 6 0,3 2 0 15,1 5 4-15,5 4 5 16,2 5 7-16,1 1-3 15,0 0-1-15,0 5-5 16,4 2 0-16,7 2-1 16,0-3-5-16,5 1-5 15,0-5 3-15,4-2-6 16,2-3-2-16,-2-5-4 16,3-8 0-16,0-7-2 15,-3-11-10-15,3-6-23 16,4-9-16-16,4-2-17 15,9-16-34-15,1-13-33 16,-4-9-124-16,-7-8-296 0</inkml:trace>
  <inkml:trace contextRef="#ctx0" brushRef="#br0" timeOffset="76435.62">27897 5833 724 0,'0'0'295'0,"0"0"-272"16,0 0 56-16,0 0 3 15,0 0-51-15,0 0-8 16,114-27-23-16,-36 13-52 0,4-6-258 16</inkml:trace>
  <inkml:trace contextRef="#ctx0" brushRef="#br0" timeOffset="76650.21">28571 5741 869 0,'0'0'424'16,"0"0"-424"-16,0 0-42 15,0 0 42-15,0 0 0 0,128-56-13 16,-62 53-81 0,-11 1-321-16</inkml:trace>
  <inkml:trace contextRef="#ctx0" brushRef="#br0" timeOffset="76824.88">28651 6001 634 0,'0'0'654'16,"0"0"-650"-16,0 0 1 15,0 0 75-15,0 0-30 16,0 0-44-16,87-31-6 16,-9 19-60-16,5-1-132 0,-6-7-414 15</inkml:trace>
  <inkml:trace contextRef="#ctx0" brushRef="#br0" timeOffset="77232.47">29376 6070 1188 0,'0'0'72'16,"0"0"-60"-16,0 0-4 0,0 0 94 15,0 0 2 1,0 0-22-16,-8-20-36 0,25-2-42 16,4-8-3-16,0-5-1 15,1-11-2-15,5-11-3 16,2-15-22-16,0-12-13 16,4-10 1-16,-1 0-18 15,-6 3 1-15,-3 12 24 16,-10 14 22-16,-5 19 5 15,-7 19 5-15,-1 15 10 16,0 12 9-16,0 3-19 16,0 33-9-16,0 17 9 0,4 18 5 15,2 9-3 1,1 6 1-16,-3 2 1 16,1-1-4-16,-1-5-14 0,5-7-31 15,1-12-87-15,4-20-150 16,1-19-337-16</inkml:trace>
  <inkml:trace contextRef="#ctx0" brushRef="#br0" timeOffset="77387.69">29505 5692 7 0,'0'0'1023'15,"0"0"-950"-15,0 0 39 16,0 0-38-16,0 0-36 15,0 0-36-15,94-26-2 0,-8 26-44 16,7 0-199 0,-12 0-385-16</inkml:trace>
  <inkml:trace contextRef="#ctx0" brushRef="#br0" timeOffset="77688.56">29960 5958 288 0,'0'0'793'0,"0"0"-785"16,0 0 27-16,0 0 28 15,0 0-18-15,-59 71-37 0,76-58-8 16,18-2-9 0,9-8-31-16,5-3-25 0,-7 0-36 15,-12-13 54-15,-11-5 47 16,-15-9 27-16,-4-4 26 15,-3-11 18-15,-20-6-19 16,-7-1-25-16,-5 6-8 16,1 11-8-16,7 12-11 15,10 8-3-15,12 6-44 16,5 3-126-16,19-2-338 16</inkml:trace>
  <inkml:trace contextRef="#ctx0" brushRef="#br0" timeOffset="78107.84">30877 5514 888 0,'0'0'72'0,"0"0"-24"15,-88-15 52-15,45 15-14 16,-5 15-12-16,6 18-38 16,3 9-10-16,11 9-13 15,9 6-5-15,10 4 0 16,9 3-5-16,1-2-3 0,29-5 0 16,16-11 0-16,17-9-1 15,11-15-9-15,3-11-25 16,-6-11 0-16,-10 0-10 15,-8-21 14-15,-10-15 21 16,-9-14 10-16,-9-14 14 16,-13-6 4-16,-9-5-4 15,-3-3 4-15,-16 6-5 16,-17 11-7-16,-7 12-6 16,1 18 0-16,6 17-1 15,6 14 1-15,4 2-34 16,4 22-80-16,2 3-99 15,5 5-373-15</inkml:trace>
  <inkml:trace contextRef="#ctx0" brushRef="#br0" timeOffset="78309.09">30885 5821 1152 0,'0'0'59'0,"0"0"-16"16,0 0 35-16,0 0-40 15,0 0-14-15,0 0-24 0,-10-30-17 16,10 21-90 0,3-3-193-16</inkml:trace>
  <inkml:trace contextRef="#ctx0" brushRef="#br0" timeOffset="78597.06">31396 5445 737 0,'0'0'277'0,"0"0"-204"16,0 0 48-16,0 0-47 0,0 0-45 16,0 0 7-16,-25 107 17 15,25-47-35-15,0 6-7 16,0 1-11-16,8-1-2 16,3-5-23-16,-2-5-42 15,3-11-63-15,-6-15-179 16,1-13-424-16</inkml:trace>
  <inkml:trace contextRef="#ctx0" brushRef="#br0" timeOffset="79055.67">31406 5431 880 0,'0'0'144'16,"0"0"-66"-16,0 0 0 15,0 0-63-15,0 0-9 16,0 0-3-16,100-45-3 16,-56 63 0-16,-1 4-49 15,-12 5-21-15,-11 1-30 16,-13-1 15-16,-7-3-21 16,-10-2-6-16,-17-2 2 15,-4-1 42-15,-2 0 31 16,3-2 37-16,7-3 4 15,7-1-3-15,8-3 15 16,8 1 38-16,0-1 18 16,8 0-23-16,13 5 77 0,0-1-51 15,1 5-14-15,-3-1-2 16,-5 1 8-16,-1 1-24 16,-5 1-1-16,-7 5-21 15,-1 3 3-15,0 1-24 16,-16 1 1-16,-4-3-2 15,-3 0-6-15,-3-6-11 16,3-3-4-16,1-9-20 16,2-3-9-16,6-7-19 15,12 0-69-15,2-20 25 0,25-12-158 16</inkml:trace>
  <inkml:trace contextRef="#ctx0" brushRef="#br0" timeOffset="79338.63">31796 5900 581 0,'0'0'334'0,"0"0"-248"16,0 0 8-16,-63 87 3 16,62-60-51-16,1-2-18 15,7-4-10-15,16-4-10 16,6-5-7-16,6-8-1 0,2-4-24 15,-9 0-3 1,-5-17 24-16,-10-6 3 0,-10-8 16 16,-3-4-6-16,-12-5 14 15,-15-2-7-15,-13 1-6 16,-2 7-11-16,5 15-14 16,8 16-33-16,7 3-46 15,10 8-153-15,5 6-574 16</inkml:trace>
  <inkml:trace contextRef="#ctx0" brushRef="#br0" timeOffset="106917.07">33556 2780 67 0,'0'0'9'16,"0"0"2"-16,0 0 75 15,0 0-29-15,0 0-32 0,0 0-20 16,0 0-1 0,0 0-4-16,-18-42-1 0,16 39-8 15,2-2-50-15,0-2-122 16</inkml:trace>
  <inkml:trace contextRef="#ctx0" brushRef="#br0" timeOffset="107244.35">33594 2612 9 0,'0'0'66'0,"0"0"21"15,0 0-26-15,0 0-27 0,0 0-28 16,0 0-1-16,2-7 9 15,-2 7-8-15,3 0-6 16,5 0-16-16,2 0 16 16,6 4 8-16,-1 4-5 15,2 1-1-15,-7 2 1 16,-3 0-3-16,-2 4-1 16,-4-3 1-16,-1 0-2 15,0 2 2-15,0-3 8 16,0 3-6-16,0 2-2 15,5 4 0-15,4 0-83 16</inkml:trace>
  <inkml:trace contextRef="#ctx0" brushRef="#br0" timeOffset="-211198.49">32433 4205 808 0,'0'0'69'0,"0"0"-53"16,0 0 42-16,0 0 21 15,0 0-39-15,0 0-6 0,0 0-8 16,-21-22-26-16,12 55-6 16,-5 14 6-16,-6 6 2 15,-9 1 0-15,-4-2-1 16,-2-6 2-16,-1-5-2 16,4-8 4-16,9-10-3 15,10-11-2-15,10-5 0 16,3-7-3-16,0 3 3 15,0 0 2-15,17 0 9 16,16 7 14-16,11-4-15 16,6 1-8-16,4-3-2 15,-1 0-51-15,-2-1-140 16,-8-3-234-16</inkml:trace>
  <inkml:trace contextRef="#ctx0" brushRef="#br0" timeOffset="-210930.76">32427 4507 628 0,'0'0'236'0,"0"0"-195"15,0 0 74-15,0 0 8 16,0 0-76-16,0 0-25 16,46-32 10-16,26 25-2 15,17 0-6-15,8 4-20 16,-1-1-4-16,-15 1 6 15,-13 3-6-15,-19 0 0 16,-18 0 2-16,-13 0-2 16,-12 0-1-16,-6 0-6 0,0 0 0 15,0 0 7-15,0 8-24 16,0 1-55-16,-9-4-119 16,0-5-796-16</inkml:trace>
  <inkml:trace contextRef="#ctx0" brushRef="#br0" timeOffset="-185321.56">15242 1646 549 0,'0'0'253'15,"0"0"-253"-15,0 0 7 16,0 0 0-16,0 0 30 16,0 0-12-16,106-5 7 0,-39 3 4 15,12 1-20 1,11 1-5-16,1 0 5 0,-5 0-10 16,-4 0-6-16,-10 0 0 15,1 0 0-15,-5 0 7 16,1 0-6-16,-2 0 1 15,-4 0-3-15,-6-1 2 16,-10-1-1-16,-11 2 2 16,-8 0-1-16,-10 0 3 15,-7 0 4-15,-7 0-1 16,-2 0 3-16,-2 0 8 16,0 0 13-16,0 0 0 15,0 0-12-15,1 0-2 16,-1 0-7-16,0 0-3 15,0 0 6-15,0 0 5 16,0 0 0-16,0 0-3 0,0 0-14 16,0 0-1-16,-6 0-11 15,-19 0-92-15,-17-8-470 16</inkml:trace>
  <inkml:trace contextRef="#ctx0" brushRef="#br0" timeOffset="-174736.1">31277 11131 97 0,'0'0'128'0,"0"0"-83"0,0 0 65 16,0 0-8-16,0 0-42 15,0 0-30-15,0-4-15 16,0 4-3-16,0 0 1 15,0 0-9-15,0 0-3 16,0 0 1-16,0 0 0 16,0 0 0-16,0 0 12 15,0 0 28-15,0 0 16 16,0 0 0-16,0 0-2 16,0 0-15-16,0 0-11 15,0 0-13-15,0 0-6 0,0 0-4 16,0 0-4-1,0 0-2-15,0 0-1 0,0 0 1 16,0 0 0-16,0 0 1 16,0 0 2-16,0 0-2 15,0 0 0-15,0 0 1 16,0 0 3-16,0 0 1 16,0 0 5-16,0 0 0 15,0-1-2-15,0 1-7 16,0 0-1-16,0 0 1 15,0 0-1-15,0 0-2 16,0 0 1-16,0 0-1 16,0 0 0-16,0 0 0 0,0 0 0 15,0 0 2-15,0 0-2 16,0 0 1-16,0 0 1 16,0 0 0-16,0 0 0 15,0 0 0-15,0 0 0 16,0 0 2-16,0-1-4 15,0 1-1-15,0-2-23 16,0 0-67-16,0-5-357 16</inkml:trace>
  <inkml:trace contextRef="#ctx0" brushRef="#br0" timeOffset="-129490.99">18149 1788 475 0,'0'0'19'16,"0"0"-7"-16,0 0 70 16,0 0 62-16,0 0-59 15,0 0-32-15,0 0 1 16,88-3-8-16,-54 3-11 0,5 0 5 16,7 0-14-1,1 0-9-15,5 0-5 0,0-2-6 16,1 2-1-16,-1 0-1 15,-2 0-4-15,0 0 1 16,-1 0-2-16,-2 0 2 16,1 0 1-16,0 6 0 15,3-3 0-15,5 2-2 16,6 0 0-16,2 1 4 16,1-3-1-16,-2 2-2 15,-4-2 3-15,1-1 1 16,-3 0-5-16,-2-1 0 15,-1 1-1-15,-5-1 1 16,-4 0 0-16,-1-1-2 16,1 2 2-16,6-1 1 0,0-1 0 15,1 0 0-15,-3 0-1 16,-4 0 0-16,-1 2 1 16,1-2 1-16,1 0-2 15,2 0 1-15,1 0-1 16,4 2 1-16,-4-2-1 15,0 0 1-15,-4 3 4 16,-7-3-5-16,-3 0 0 16,-7 2 3-16,-1-2-1 15,-4 0 0-15,-6 0 4 16,-3 0 0-16,-1 0-1 16,-7 0 7-16,-1 0-1 0,-2 0 1 15,-3 0-7-15,0 0 8 16,0 0-7-16,0 0-6 15,3 0 0-15,5 0-1 16,6 0 1-16,7 0 5 16,0 0-3-16,1 0-1 15,-1 0-1-15,-7 0 0 16,-4 0 0-16,-4 0 0 16,-6 0 1-16,0 0-2 15,0 0 1-15,0 0 0 16,0 0-3-16,0 0 0 15,0 0 1-15,0 0 2 16,0 0-1-16,0 0 1 16,0 0 0-16,0 0 3 15,0 0-2-15,0 0 0 0,0 0 1 16,0 0 2-16,0 0-3 16,1 0 0-16,4 0-1 15,-1 0 2-15,8 1 2 16,-1 3 0-16,-2-4-2 15,2 2-2-15,-1-1 1 16,-3-1 0-16,-2 4-1 16,-2-4 0-16,-2 3-1 15,6-3 1-15,1 2 0 16,6-2 3-16,2 0-1 0,-1 0 4 16,3 0-1-1,-5 0-2-15,-3 0-1 0,-4 0 0 16,-3 0 0-16,-3 0-1 15,0 0-1-15,0 0 3 16,0 0-1-16,0 0 1 16,0 0 1-16,0 0-1 15,0 0 2-15,0 0 2 16,0 0 0-16,0 0-1 16,0 0-3-16,0 0-2 15,0 0-1-15,0 0 1 16,0 0-1-16,0 0 0 15,0 0-1-15,0 1-12 16,-1-1-110-16,-10 0-397 16</inkml:trace>
  <inkml:trace contextRef="#ctx0" brushRef="#br0" timeOffset="-123238.91">21708 1959 376 0,'0'0'128'0,"0"0"-27"16,0 0 28-16,0 0 9 15,0 0-54-15,0 0-45 16,0 0 7-16,-15-41-18 16,15 41-4-16,0 0-6 15,0 0-3-15,0 0 3 16,0 0-1-16,0 0 6 0,0 0-4 16,0 0 3-16,0 0-8 15,0 0 1-15,15 0-2 16,16 0 13-16,22 0-3 15,20 0-4-15,18 0-3 16,19-1-8-16,11-3-8 16,1 0 0-16,0 1 0 15,-10 3 1-15,-18 0-1 16,-16 0 0-16,-18 0 0 16,-17 0 2-16,-15 0-2 15,-16 0 0-15,-7 0 0 16,-5 0-1-16,0 0 2 15,0 0 3-15,0 0 3 16,0 0 11-16,0 0 6 0,0 0 0 16,0 0-2-16,0 0-9 15,0 0-8-15,0 0 0 16,0 0-5-16,0 0-1 16,0 0 1-16,0 0 1 15,0 0-1-15,0 0 0 16,0 0-3-16,0 6-23 15,-11 10-59-15,-19 4-94 16,-22-5-374-16</inkml:trace>
  <inkml:trace contextRef="#ctx0" brushRef="#br0" timeOffset="19418.61">3023 1933 524 0,'0'0'184'16,"0"0"-127"-16,0 0 31 15,0 0 26-15,0 0-1 16,0 0-36-16,0 0-57 16,-9 0-13-16,27 0 3 15,9 0 19-15,10 3-3 16,8 3-17-16,7 0-1 15,8 0 3-15,7-4 2 0,10-2-5 16,8 0 2 0,8 0-3-16,2 0-5 0,2-2-1 15,-1-1 1-15,-8 2 0 16,-8 1-1-16,-11 0 3 16,3 0-4-16,-1 0 0 15,4 0 4-15,5 0-4 16,-8 0 0-16,-1 0 0 15,-8 0 0-15,-12 0 0 16,-5-2 0-16,-15 1-1 16,-10 1 1-16,-10-1 1 15,-7 1-1-15,-4 0-3 0,0 0 2 16,2 0 0 0,-2 0 0-16,1 0-2 15,1 0 0-15,-2 0 2 0,0 0 1 16,0 0 0-16,0 0 1 15,0 0-1-15,0 0 3 16,0 0-2-16,0 0 1 16,0 0-2-16,-11 0-65 15,-19-7-287-15</inkml:trace>
  <inkml:trace contextRef="#ctx0" brushRef="#br0" timeOffset="28975.46">6958 1819 469 0,'0'0'25'15,"0"0"-17"-15,0 0 56 16,0 0 57-16,0 0-30 15,0 0-1-15,0 0-17 16,-12-8-18-16,12 8 4 16,0 0-13-16,0 0-11 15,0 0-6-15,0 0-5 16,0 0-5-16,15 3-10 16,18 7 24-16,16-1 8 15,18 0-19-15,18-1-9 0,14-3-4 16,8-2 2-16,2 0-4 15,-2 0-4-15,-5-3-2 16,-3 5 0-16,0 0 1 16,10-2 0-16,9 0-1 15,11-3 4-15,9 0-5 16,2 0-1-16,-1 0-1 16,-5 0 2-16,-14-2 0 15,-13 2 2-15,-21 0-2 16,-9 0 0-16,-11 0-1 15,1-3 2-15,7-3-1 16,6 1 1-16,2-4-1 0,-4 1-3 16,-7 2-2-16,-10 3 3 15,-16 0-3-15,-12 3 1 16,-14 0 3-16,-8 0 1 16,-7 0-2-16,-4 0 1 15,0 0-3-15,0 0 2 16,0 0 1-16,0 0 2 15,0 0-1-15,0 0 1 16,0 0 1-16,0 0 3 16,0 0-2-16,0 0 1 15,0 0 0-15,0 0-2 16,0 0-1-16,0 0-1 16,0 0 0-16,0 0-1 0,0 0-2 15,0 0-42 1,0 0-115-16,-1 0-646 0</inkml:trace>
  <inkml:trace contextRef="#ctx0" brushRef="#br0" timeOffset="162864.58">10442 1618 214 0,'0'0'8'16,"0"0"-8"-16,0 0-11 15,0 0-24-15,0 0 0 16,0 0 9-16,14-42 11 15</inkml:trace>
  <inkml:trace contextRef="#ctx0" brushRef="#br1" timeOffset="-202548.92">2232 3609 542 0,'0'0'277'0,"0"0"-226"16,0 0 55-16,0 0 49 16,0 0-37-16,0 0-68 0,-113 0-30 15,40 6-2 1,-19 3 24-16,-16 1 1 0,-5 1-3 15,5-1-13-15,13-3-3 16,20-2 17-16,19-4-1 16,11-1-19-16,12 0-11 15,15 0-9-15,12-2 27 16,6-15 25-16,14-11-53 16,22-9-14-16,14-10 1 15,16-7 7-15,5-6-13 16,-8 1 4-16,-12 1-5 15,-18 10 20-15,-14 9 7 16,-13 12 0-16,-6 6 0 16,0 9 5-16,0 7-12 15,0 0 3-15,0 5 1 0,0 0 0 16,0 0-4-16,0 0-6 16,0 3-4-16,0 20-14 15,0 14 14-15,0 17 10 16,2 14 13-16,-1 11 2 15,-1 11 8-15,0 16-11 16,0 6-2-16,0 2-6 16,0-4-2-16,0-13-4 15,0-12-1-15,9-15-25 16,15-15-76-16,16-21-86 16,11-21-108-16,1-13-660 15</inkml:trace>
  <inkml:trace contextRef="#ctx0" brushRef="#br1" timeOffset="-201964.25">2759 3100 947 0,'0'0'166'16,"0"0"-134"-16,0 0 64 16,0 0-57-16,0 0-27 0,0 0 14 15,-34 138 19 1,34-52-10-16,18 9 0 0,4 12-11 16,-1 8-6-16,-6-2-6 15,-9-4-7-15,-2-16-3 16,-4-15-2-16,0-20 0 15,0-23 1-15,0-16-1 16,-4-19 0-16,1-12 1 16,-3-34-1-16,0-17-25 15,3-17-4-15,3-13 3 16,0-9-26-16,7 2-8 16,11 13 23-16,0 20 27 15,3 25 7-15,3 18 2 16,1 13 2-16,8 11 0 0,1 0 7 15,2 20 0-15,3 11 0 16,1 8 0-16,-1 11-1 16,-3 6-2-16,-11 8-5 15,-11-1-1-15,-10 0 1 16,-4-5 2-16,-6-4-2 16,-19-8 1-16,-14-3 0 15,-6-7 1-15,-15-10 5 16,-4-7-3-16,-4-14 8 15,1-5-6-15,9-17-6 16,20-21-18-16,31-18-63 16,16-13-262-16</inkml:trace>
  <inkml:trace contextRef="#ctx0" brushRef="#br1" timeOffset="-201775.52">3414 3615 1174 0,'0'0'50'16,"0"0"-43"-16,0 0 91 15,-30 112-19-15,27-56-33 16,3 7-20-16,0 4-26 16,3 4 0-16,10-1-30 15,1-6-63-15,4-14-121 0,-5-18-549 16</inkml:trace>
  <inkml:trace contextRef="#ctx0" brushRef="#br1" timeOffset="-201618.77">3396 3493 753 0,'0'0'466'0,"0"0"-458"16,0 0 2-16,0 0-9 15,0 0-1-15,0 0-119 16,58-18-214-16</inkml:trace>
  <inkml:trace contextRef="#ctx0" brushRef="#br1" timeOffset="-201364.97">3791 2838 1097 0,'0'0'160'16,"0"0"-135"-16,0 0 5 16,-64 79 19-16,64 7 39 15,0 20-8-15,20 17 0 16,5 12-51-16,5 15-14 16,-5 1-13-16,-6-2-2 0,-11-10-9 15,-8-19-87 1,0-23-51-16,0-23-24 0,0-25-140 15,0-27-355-15</inkml:trace>
  <inkml:trace contextRef="#ctx0" brushRef="#br1" timeOffset="-201213.33">3623 3582 1102 0,'0'0'108'0,"0"0"-66"15,0 0 32-15,0 0-17 16,144-43-40-16,-38 27-17 16,6-1-28-16,-3-2-191 15,-12-6-553-15</inkml:trace>
  <inkml:trace contextRef="#ctx0" brushRef="#br1" timeOffset="-200430.79">4966 3381 1074 0,'0'0'108'0,"0"0"-56"15,0 0 2-15,0 0-39 16,22 73 18-16,-3 4 51 0,0 18-39 16,5 6-30-16,-3 3-8 15,1-7-6-15,-5-13 0 16,2-15-1-16,-4-20-6 15,-5-19-17-15,-5-20-17 16,-5-10-5-16,0-33 28 16,-6-22 4-16,-10-18-29 15,-1-12 29-15,2-7 11 16,5-2 2-16,7 6 1 16,3 13 2-16,3 17 9 15,15 24 23-15,6 14-22 16,-2 16-1-16,6 4-3 0,-1 24-8 15,9 16 5-15,-2 10-2 16,-2 3-2-16,-9-3 1 16,-9-10-3-16,-7-15 0 15,-7-11-5-15,0-9 1 16,0-5-13-16,-7-4 17 16,-11-17 2-16,-1-9 0 15,5-4-1-15,11-2 3 16,3-3 3-16,27 6-6 15,21 9 0-15,10 16 6 16,8 8 4-16,1 29-9 16,1 23 3-16,-7 8-5 15,-8 9-4-15,-10-2 0 0,-9-6-38 16,-7-10-117 0,-9-15-483-16</inkml:trace>
  <inkml:trace contextRef="#ctx0" brushRef="#br1" timeOffset="-200095.02">5985 3500 1073 0,'0'0'156'0,"0"0"-148"16,-86 80 67-1,59-22 3-15,3 14-14 0,6 6-20 16,9 0-26-1,8-5-10-15,1-8-8 0,6-14-3 16,16-19-15-16,11-23-19 16,4-9-6-16,5-34-19 15,-5-14 10-15,-4-11 36 16,-18-7 16-16,-10-7 3 16,-5-5 5-16,-14 7-2 15,-11 16 6-15,-2 23 14 16,5 27 2-16,5 7-28 15,9 33-5-15,7 15-1 16,1 9-4-16,27 0-55 16,21-8-95-16,4-7-344 15</inkml:trace>
  <inkml:trace contextRef="#ctx0" brushRef="#br1" timeOffset="-199594.77">6485 3355 1112 0,'0'0'123'15,"0"0"-55"-15,-88-17 41 16,61 49-49-16,2 20-9 16,1 21 17-16,13 14-25 15,11 7-21-15,2-7-16 16,28-12-6-16,10-18 0 0,9-19-19 15,11-21-48-15,1-17-36 16,2-25-8-16,-13-22-4 16,-14-15 28-16,-12-15 54 15,-15-2 24-15,-9-1 9 16,-6 13 4-16,-18 20 26 16,-3 20 43-16,2 18 0 15,3 9-25-15,2 32-37 16,4 20-3-16,8 19 25 15,8 11 13-15,17 7 14 0,20 4-13 16,11 3-25 0,1 1-8-16,-4-2-11 15,-5 0-1-15,-6-6-2 0,-8-2 5 16,-10-6-5 0,-13-7-4-16,-3-6 3 0,-37-11 0 15,-17-8 0 1,-22-15 1-16,-28-20-6 0,-23-14-12 15,-12-36-20-15,7-25-16 16,33-24-22-16,50-23-19 16,49-19-124-16</inkml:trace>
  <inkml:trace contextRef="#ctx0" brushRef="#br1" timeOffset="-198444.98">8285 3080 1007 0,'0'0'117'16,"0"0"-108"-16,-103-21-9 16,57 38 46-16,-10 23 11 15,-7 22-13-15,2 20-5 16,9 18-9-16,13 16 10 15,12 10-8-15,15-1-2 16,10-3-7-16,2-12-8 16,17-14-15-16,21-14 0 15,22-24-26-15,21-23-127 16,20-30-172-16</inkml:trace>
  <inkml:trace contextRef="#ctx0" brushRef="#br1" timeOffset="-198164.23">8362 3691 1243 0,'0'0'38'0,"-102"5"-34"15,57 31 102-15,-1 13-28 16,7 8-2-16,15 7-23 16,24-3-37-16,8-3-14 15,38-9-2-15,15-17-1 16,9-17-16-16,5-15-26 15,-7-7-17-15,-14-22 18 16,-18-10 27-16,-24-8 15 16,-12-6 2-16,-22-2 2 0,-23 3-4 15,-7 5-5 1,7 5-13-16,18 14-45 16,27 9-105-16,9 10-223 0</inkml:trace>
  <inkml:trace contextRef="#ctx0" brushRef="#br1" timeOffset="-197647.05">8721 3563 1130 0,'0'0'89'0,"0"0"-52"16,0 0 54-16,0 0-59 15,-67 94 12-15,67-31-2 0,22 2-25 16,20 2-7-16,7-5-8 15,5-6-2-15,-9-13-4 16,-13-11-28-16,-9-15-57 16,-14-15-9-16,-9-2 60 15,0-26 36-15,-5-12 3 16,-17-9-1-16,1-1 8 16,0-7 12-16,10-1 4 15,11 3-13-15,2 8-9 16,24 16 5-16,6 21-7 15,4 8-11-15,6 31 10 16,2 14 1-16,0 8 1 16,-8-3 0-16,-8-8-2 0,-10-13 1 15,-8-10-10-15,-7-14-16 16,-1-5-16-16,-2-19 28 16,0-17 12-16,0-14-21 15,0-7 23-15,0-4 1 16,0 0 12-16,0-1 16 15,0 4 3-15,16 14-19 16,5 15 9-16,9 23-2 16,3 9-17-16,10 35-2 15,-1 22-1-15,-1 14 5 16,-3 3-4-16,-2 1-1 16,-2-10-4-16,9-7-76 15,5-20-215-15,-5-19-536 16</inkml:trace>
  <inkml:trace contextRef="#ctx0" brushRef="#br1" timeOffset="-197414.15">9647 2863 1109 0,'0'0'118'16,"0"0"-115"-16,-31 118 13 15,31-19 52-15,0 23 14 16,13 31 7-16,7 18-46 16,-8 11-4-16,-8 2-14 15,-4-9-24-15,-7-18-1 16,-10-17-21-16,-2-20-78 16,4-24-64-16,3-31-83 0,7-32-332 15</inkml:trace>
  <inkml:trace contextRef="#ctx0" brushRef="#br1" timeOffset="-197112.77">9758 3557 1135 0,'0'0'19'15,"0"0"39"-15,0 0 15 0,0 0-49 16,0 0-2-1,0 0-22-15,141-28 0 0,-78 56-3 16,1 10-2-16,-15 2-8 16,-11 6 4-16,-16 3 6 15,-15 1 0-15,-7-2 2 16,-7-1 1-16,-26-2 0 16,-10-7 6-16,-10-4 17 15,-8-12 7-15,-5-11-6 16,-2-11-11-16,9-7-9 15,17-22-4-15,33-12-44 16,27-12-80-16,52-14-388 16</inkml:trace>
  <inkml:trace contextRef="#ctx0" brushRef="#br1" timeOffset="-196855.59">10851 3550 1167 0,'0'0'213'16,"0"0"-172"-16,116-41 77 16,-53 21-14-16,4 2-42 15,-2 3-14-15,1 5-29 16,1 6-15-16,1 4-4 16,-3 0 4-16,-8 4-4 0,-14 4 0 15,-16-3 3 1,-12-1-1-16,-12-3-2 0,-3-1-3 15,0 2-16-15,-14-2-87 16,-30-3-162-16,-20-24-1121 16</inkml:trace>
  <inkml:trace contextRef="#ctx0" brushRef="#br1" timeOffset="-190314.42">13570 4379 717 0,'0'0'299'0,"0"0"-279"15,0 0 65-15,0 0 74 16,0 0-39-16,0 0-43 16,0 0-3-16,-28-87-21 15,20 50-20-15,4-5-11 16,-1-8-12-16,5-14-10 0,0-15 0 15,0-16-4 1,12-14-3-16,0-7-13 0,-3 5 16 16,-3 7-11-16,0 17 15 15,2 19-1-15,2 18 1 16,-1 22-4-16,-3 17-1 16,0 11-4-16,4 1 3 15,11 34-18-15,12 21 24 16,10 21 4-16,4 25-2 15,-1 11 1-15,-9 7 4 16,-9 5-5-16,-10-8-2 16,-9-11 0-16,-6-11-22 15,-1-16-72-15,1-21-59 16,0-16-85-16,-3-21-346 0</inkml:trace>
  <inkml:trace contextRef="#ctx0" brushRef="#br1" timeOffset="-190150.49">13503 3921 588 0,'0'0'418'0,"0"0"-398"16,0 0-9-16,0 0 5 16,0 0-8-16,98-12 4 15,-13 8-12-15,6-9-197 16,-7 3-418-16</inkml:trace>
  <inkml:trace contextRef="#ctx0" brushRef="#br1" timeOffset="-189648.25">14137 4085 1198 0,'0'0'6'0,"0"0"3"16,0 0 57-16,0 0-60 16,0 0-6-16,103-35-4 15,-51 30 0-15,-10 5-32 0,-11 0 0 16,-13 9 12-16,-12 5-7 16,-6 5 3-16,0 1 23 15,-21 3 5-15,-2 1 0 16,3 0-1-16,2-5 1 15,12-1 0-15,4-1 0 16,2-3 0-16,0-2-4 16,8 1-6-16,10 0 7 15,2 2 3-15,3-3 5 16,1 2 8-16,-2-1 0 16,-4 1 4-16,-1 1 6 15,-2 4-14-15,2 3 4 16,0 4-9-16,-5 1-4 15,-5 0 0-15,-7 5 0 16,0-2-1-16,-15 0 3 0,-19 0-2 16,-17-8 16-16,-8-5 22 15,-4-9-7-15,3-8-2 16,8-11-8-16,13-22-21 16,17-13-11-16,22-17-89 15,15-14-125-15,30-15-679 16</inkml:trace>
  <inkml:trace contextRef="#ctx0" brushRef="#br1" timeOffset="-188445.1">15178 3266 111 0,'0'0'462'16,"0"0"-372"-16,0 0 108 16,0 0-30-16,0 0-51 15,0 0-44-15,-24-3-38 16,23 42-24-16,-1 14 52 15,2 19-11-15,0 11-23 0,5 8 4 16,9 4 8-16,1-3-26 16,2-5-7-16,-8-6-6 15,-2-12 0-15,0-13-2 16,1-16-33-16,0-10-37 16,2-14-42-16,5-9-15 15,-3-7-78-15,0-4 5 16,-5-13 1-16,-7-4 42 15,0 1 62-15,-6 1 95 16,-13 0 54-16,0-1 33 16,1-2-43-16,0 0-44 15,4-4-10-15,1 0-316 16</inkml:trace>
  <inkml:trace contextRef="#ctx0" brushRef="#br1" timeOffset="-188028.19">15156 3403 161 0,'0'0'459'0,"0"0"-428"16,0 0 117-16,0 0-37 0,0 0 10 16,0 0-70-16,23-62-46 15,13 49-4-15,10 1 8 16,1 1-4-16,-6 0 6 16,-6 1 8-16,-9 1-2 15,-7 6-1-15,-5 0 0 16,-5 3-1-16,-1 0-2 15,1 5-6-15,4 22 8 16,5 16 20-16,6 18-7 16,1 17 3-16,2 12 4 15,-3 7-7-15,-3-1-9 16,-8-7-11-16,-1-10-7 0,-1-12-1 16,-1-9-27-1,-1-15-65-15,3-13-103 0,-4-21-324 16</inkml:trace>
  <inkml:trace contextRef="#ctx0" brushRef="#br1" timeOffset="-187847.82">15300 3737 946 0,'0'0'127'0,"0"0"-100"16,0 0 98-1,0 0-74-15,0 0-40 0,97-47-11 16,-16 31-24-16,4-1-138 16,-6 2-317-16</inkml:trace>
  <inkml:trace contextRef="#ctx0" brushRef="#br1" timeOffset="-187546.84">15862 3788 721 0,'0'0'367'0,"0"0"-360"15,0 0 28-15,0 0-15 0,0 0 2 16,114-5-21-16,-59 5-1 16,-4 0-2-16,-18 0-3 15,-15 5 3-15,-11 7-6 16,-7 5 8-16,0 4 13 15,-15 4 31-15,-7 7-1 16,1 1-6-16,0 6-22 16,7 0-7-16,11 0-3 15,3-2-5-15,9-2 0 16,23-9-19-16,11-9-50 16,15-9-131-16,10-8-512 15</inkml:trace>
  <inkml:trace contextRef="#ctx0" brushRef="#br1" timeOffset="-187162.57">16786 3953 1165 0,'0'0'86'0,"0"0"-70"16,0 0 13-16,0 0 89 15,0 0-75-15,-16-90-13 16,33 44-25-16,0-7-5 16,-5-12-4-16,-3-18-3 0,1-13-3 15,-4-19-4 1,3-5-18-16,0 0-5 0,-3 7 14 16,-2 11 19-16,-2 18 3 15,-2 17-2-15,0 27 3 16,0 23 35-16,6 17-35 15,6 32-8-15,12 30 8 16,10 27 15-16,4 19 12 16,1 11-5-16,-4 6-13 15,-5 7-6-15,-7-4-6 16,-6-8-2-16,-1-18-53 16,-7-19-58-16,-4-25-123 15,-5-24-333-15</inkml:trace>
  <inkml:trace contextRef="#ctx0" brushRef="#br1" timeOffset="-187008.64">16792 3475 1009 0,'0'0'47'16,"0"0"9"-16,0 0-16 15,85-13 3-15,-6 10-35 16,12 0-8-16,0 3-157 15,-12-5-336-15</inkml:trace>
  <inkml:trace contextRef="#ctx0" brushRef="#br1" timeOffset="-186798.29">17453 3483 162 0,'0'0'963'0,"0"0"-931"0,0 0 28 15,0 0 17-15,-79 79 18 16,73-17-19-16,6 7-23 16,3 9-32-16,17-8-13 15,4-2-8-15,-1-7-3 16,-2-13-48-16,-4-7-54 16,1-15-88-16,2-15-347 15</inkml:trace>
  <inkml:trace contextRef="#ctx0" brushRef="#br1" timeOffset="-186395.76">18085 3713 1093 0,'0'0'21'0,"0"0"-4"16,0 0 114-16,0 0-30 16,0 0-58-16,-16-108-11 0,16 53-21 15,10-6-7-15,5-5 5 16,6-10-9-16,0-15-1 16,1-10-10-16,0-9-8 15,-5-1-8-15,-5 13 13 16,-5 17 5-16,-5 22 9 15,-1 28 0-15,1 19 10 16,2 12-10-16,8 22-2 16,8 32 2-16,10 30 13 15,2 20 7-15,1 22-6 16,-6 10 3-16,-5 4-13 16,-6 3-4-16,-2-13-3 15,1-18-42-15,-3-25-100 16,-1-29-182-16,-4-29-494 15</inkml:trace>
  <inkml:trace contextRef="#ctx0" brushRef="#br1" timeOffset="-186227.19">18127 3248 1080 0,'0'0'52'0,"0"0"36"16,0 0-42-16,0 0-46 15,0 0 0-15,141 0-4 16,-51 15-59-16,-1 2-257 16,-9-3-386-16</inkml:trace>
  <inkml:trace contextRef="#ctx0" brushRef="#br1" timeOffset="-185963.99">18646 3498 824 0,'0'0'254'0,"0"0"-230"15,-109 72 117-15,72-30-13 16,13-2-42-16,15 4-48 16,9-6-25-16,19-6-13 15,23-10-1-15,18-10-15 16,7-12-30-16,-5 0-38 16,-11-20 6-16,-16-15 55 15,-13-10 23-15,-16-14 3 16,-6-9 13-16,-14 0-11 15,-20 10 24-15,-12 19 7 16,-11 19-22-16,-10 20-14 0,-15 0-71 16,-10 20-210-16</inkml:trace>
  <inkml:trace contextRef="#ctx0" brushRef="#br1" timeOffset="-184664.32">13829 5852 499 0,'0'0'209'15,"0"0"-165"-15,0 0 115 16,0 0-16-16,0 0-27 15,0 0-32-15,2-27-38 16,1 11-33-16,0-7 12 16,0-5 10-16,0-6-4 15,0-10-11-15,0-7-5 16,3-11-14-16,6-10-1 0,6-6 0 16,6 2-15-16,2 11-10 15,3 17 14-15,-2 16-7 16,-4 20 15-16,-1 5-11 15,-2 7 10-15,1 0 3 16,-1 7 0-16,-3 14-4 16,-1 12-2-16,-3 8 7 15,-9 5 0-15,-4 4 0 16,0-1-1-16,-3-3 1 16,-13-2-7-16,1-6-6 15,-1-4-4-15,5-5 3 16,2-8 1-16,9-8 8 15,0-3 2-15,0-3 0 0,8-5-4 16,14 3 3-16,8-3 2 16,9 1 2-16,3 2 8 15,-1 4-5-15,-8 3-3 16,-11 5-5-16,-10 5 5 16,-7 1 9-16,-5 7 8 15,0 2-3-15,-11 1 2 16,-8 3 1-16,-5-4-10 15,-3-3-3-15,0-7-2 16,-3-4 0-16,-1-5 0 16,-4-7 0-16,-3-6 0 15,-4 0-2-15,-1-22 0 16,4-10-1-16,8-11-50 16,16-10-73-16,9-3-239 0</inkml:trace>
  <inkml:trace contextRef="#ctx0" brushRef="#br1" timeOffset="-183946.2">14686 5830 803 0,'0'0'218'0,"0"0"-213"15,0 0 54-15,0 0 41 16,0 0-55-16,0 0-10 15,-38-26-35-15,59 26-1 16,18 0 1-16,10 0 5 16,6 4-3-16,-4 1 3 15,-11 3-2-15,-13-1-3 16,-13 6-5-16,-11-1-5 16,-3 6-13-16,-18 2 15 15,-14 1 8-15,-2 1 2 16,3-3-1-16,7-2 1 15,9-3-2-15,11 0-1 0,4-1 1 16,0 2-2-16,3 2 1 16,13 2 1-16,4 1 3 15,5 1 9-15,3 1-2 16,4 4-1-16,-3 5 0 16,0 3-9-16,-6 2 2 15,-7 0-5-15,-9-3 3 16,-7-4-14-16,-3 0 12 15,-24-5-8-15,-9-4 5 16,-7-9 5-16,-9-8 4 16,-1-3-4-16,1-21-7 15,15-18-49-15,22-21-114 0,17-17-392 16</inkml:trace>
  <inkml:trace contextRef="#ctx0" brushRef="#br1" timeOffset="-183696.07">15579 5114 1094 0,'0'0'41'16,"0"0"-36"-16,0 0 6 15,-12 99 87-15,18-33 13 16,15 11-48-16,6 8-5 0,6 2-22 15,1-3-19-15,-3-4-14 16,-2-7-3-16,-10-13-43 16,-4-14-54-16,-6-17-53 15,-3-19-142-15,0-10-556 16</inkml:trace>
  <inkml:trace contextRef="#ctx0" brushRef="#br1" timeOffset="-183264">15591 5182 897 0,'0'0'81'0,"0"0"22"0,0 0-23 15,0 0-44 1,0 0-16-16,81-34-8 0,-25 51-12 16,1 5 0-16,-14 4 0 15,-13 2-23-15,-15-2-20 16,-15 3 5-16,-2-3-9 15,-21-2 28-15,-7-2 19 16,2-4 1-16,4-4-1 16,10-2 0-16,10 1 5 15,4 1-5-15,1 0 3 16,17 5 21-16,6 0 12 16,1-1-4-16,-1 1-16 15,-4 1 1-15,-6 0 4 16,-4 3-2-16,-4 6-6 15,-1-3 10-15,0 7-8 16,-1 0-13-16,1 2-1 0,-1 0 1 16,-4 1-2-16,0-5-1 15,-9-3 1-15,-14-7 0 16,-4-5 3-16,-5-10-2 16,-5-6-1-16,-5 0 0 15,-4-20-22-15,9-13-67 16,11-6-151-16,22-1-701 15</inkml:trace>
  <inkml:trace contextRef="#ctx0" brushRef="#br1" timeOffset="-182880.47">16202 5835 402 0,'0'0'642'0,"0"0"-619"16,0 0 122-16,0 0-66 15,0 0-15-15,0 0-29 16,14-53-35-16,21 53-11 16,7 0 3-16,0 0-2 15,-7 0-16-15,-11 4 16 16,-12 6 5-16,-7-1 3 0,-5 4-8 15,0 2 8-15,-13 5 2 16,-11 1 9-16,0 3 5 16,0-2-8-16,7 3 1 15,9 1-1-15,7 1-6 16,1-1 10-16,15-5-10 16,25-4 3-16,15-7-3 15,10-7-31-15,4-3-80 16,-8-2-147-16,-9-18-329 15</inkml:trace>
  <inkml:trace contextRef="#ctx0" brushRef="#br1" timeOffset="-182612.46">16920 4911 225 0,'0'0'765'16,"0"0"-708"-16,0 0 130 16,0 0-86-16,0 0-20 15,0 0-56-15,0 0-24 16,-12 80 34-16,26 0 4 16,7 11-7-16,2 4-25 15,3-2-4-15,0-4-3 16,3-5-5-16,-4-11-48 15,2-15-55-15,2-19-68 0,-1-20-248 16</inkml:trace>
  <inkml:trace contextRef="#ctx0" brushRef="#br1" timeOffset="-182178.57">17040 4966 940 0,'0'0'54'0,"0"0"68"16,-23-84-49-16,24 76-10 16,22 5-49-16,12 3-14 15,7 7-2-15,3 13 2 16,0 7-1-16,-12 2-2 0,-9 3-7 16,-12 2-11-16,-11 2 13 15,-1-4-11-15,-10 1-17 16,-14-4 25-16,0-4 9 15,6-1 2-15,3-2 0 16,12-3-1-16,3-2 0 16,0-3 1-16,8 3 3 15,14-1 5-15,8 2 12 16,3 4-3-16,-1 0-5 16,-2 1-8-16,-7 4-4 15,-7 2 0-15,-3 5 1 16,-4 1-1-16,-5 2-2 15,-4-2 1-15,0-1 1 16,-10-8 2-16,-9-1-1 0,-4-8 15 16,-5-8 3-16,-5-9-12 15,-5 0 0-15,-1-14-7 16,8-16-59-16,22-10-317 16</inkml:trace>
  <inkml:trace contextRef="#ctx0" brushRef="#br1" timeOffset="-181983.86">17542 5274 909 0,'0'0'231'0,"0"0"-227"16,0 0 104-16,0 113-1 15,0-56-47-15,0 5-26 16,3 2-26-16,8 0-8 15,11 1-37-15,6-7-54 16,5-10-80-16,0-17-693 16</inkml:trace>
  <inkml:trace contextRef="#ctx0" brushRef="#br1" timeOffset="-181364.1">18310 4459 419 0,'0'0'85'16,"0"0"78"-16,0 0 17 15,0 0-39-15,0 0-8 16,0 0-60-16,-12 27-31 0,12 18 51 16,0 20-24-16,0 22-16 15,2 15-16-15,10 9-12 16,7 2-3-16,-1-4-15 16,1-7-5-16,-2-15-2 15,-7-16-26-15,-1-15-44 16,1-16-41-16,3-18-57 15,-1-18-176-15,2-4-264 16</inkml:trace>
  <inkml:trace contextRef="#ctx0" brushRef="#br1" timeOffset="-180929.97">18392 4565 633 0,'0'0'104'0,"0"0"39"15,0 0-33-15,0 0-1 16,0 0-57-16,0 0-36 16,36-56-12-16,3 80 0 15,2 5 1-15,-2 9-10 16,-6 5-19-16,-12 5-2 16,-12-2-39-16,-9-3-5 15,0-4 2-15,-25-5 1 16,-7-7 39-16,1-5 2 15,4-4 17-15,11-4 6 0,7 1 3 16,9-3 0 0,0 2 5-16,15 2 31 0,15 2 39 15,5 5 13-15,6 3-40 16,-1 3-18-16,-7-1-12 16,-10 3-18-16,-4 0 0 15,-6 0 22-15,-7 3-22 16,-6 1-8-16,0 2 7 15,-12-2-1-15,-9 2 2 16,-7-3 2-16,-2-6 4 16,-2-6-3-16,-3-8-3 15,-2-6 0-15,5-6-31 0,13-2-146 16,19-10-217-16</inkml:trace>
  <inkml:trace contextRef="#ctx0" brushRef="#br1" timeOffset="-180640.98">18904 5167 26 0,'0'0'959'16,"-18"75"-933"-16,4-20 99 15,0 1-10-15,6 0-21 16,8-6-56-16,0-8-29 15,30-9-9-15,15-13-11 16,15-9-53-16,8-11-66 16,-4-6-21-16,-10-22-57 0,-20-7 23 15,-19-8 185-15,-15-6 52 16,-7-6 152 0,-42-6-90-16,-32 5-59 0,-34 8-43 15,-33 16-12-15,-31 15-3 16,-38 11-38-16,-55 6-469 15</inkml:trace>
  <inkml:trace contextRef="#ctx0" brushRef="#br1" timeOffset="-173550.98">1230 7782 555 0,'0'0'254'0,"0"0"-117"16,0 0 42-16,0 0-62 15,0 0-22-15,0 0-7 16,0-5-28-16,0 5-27 15,0 19-20-15,3 12-10 16,9 16 54-16,0 4-19 16,3 16-8-16,-6 6 6 0,4 10-7 15,-4 5-12 1,-6-2-6-16,-1-2-7 0,-2-7 1 16,0-7-2-16,-3-11 1 15,-8-12 5-15,-2-16-5 16,7-11 0-16,3-12 3 15,1-5 3-15,1-2 5 16,1-1 21-16,0 0 13 16,0 0-11-16,0 0-4 15,6 0-9-15,27-9-14 16,25-9-3-16,24-3-4 16,12-2-2-16,-3 4-1 0,-15 7 2 15,-16 2-1 1,-16 6-1-16,-14 2-1 0,-13 2 0 15,-7 0-2-15,-10 0 0 16,0 0-1-16,0 0 2 16,0 0-5-16,-10 0-13 15,-4 0-33-15,-5-1-75 16,11-9-162-16,8-6-105 16</inkml:trace>
  <inkml:trace contextRef="#ctx0" brushRef="#br1" timeOffset="-173224.06">2789 8215 772 0,'0'0'260'0,"0"0"-166"16,0 0 40-16,0 0-39 16,0 0-10-16,0 0-19 15,-3-7-18-15,3 7 2 16,6 0 7-16,19 3-1 16,11-3-11-16,16 0-13 15,9 0-25-15,2-5-2 0,-5-2-5 16,-16 2-2-1,-12 2-26-15,-18 2-22 0,-8 1-34 16,-4 0-54-16,-4 0-61 16,-22 11-339-16</inkml:trace>
  <inkml:trace contextRef="#ctx0" brushRef="#br1" timeOffset="-172990.91">2789 8545 489 0,'0'0'742'16,"0"0"-675"-16,0 0 80 15,0 0 14-15,0 0-24 16,0 0-69-16,109-37-40 0,-32 21 1 16,4 1-25-16,-8 3 6 15,-13 6-10-15,-23 5-5 16,-16 1-10-16,-17 0-41 15,-4 1-70-15,-4 10-128 16,-23-2-133-16</inkml:trace>
  <inkml:trace contextRef="#ctx0" brushRef="#br1" timeOffset="-169549.32">3721 8297 38 0,'0'0'201'15,"0"0"-201"-15,0 0-13 16,0 0-7-16,0 0 20 16,0 0-6-16,0 0-110 15</inkml:trace>
  <inkml:trace contextRef="#ctx0" brushRef="#br1" timeOffset="-168812.47">3651 8049 289 0,'0'0'61'0,"0"0"-59"16,0 0 35-16,0 0 58 16,0 0 42-16,0 0-19 15,-15-7-23-15,15 7-29 16,0-2-8-16,0 2 15 15,0 0 4-15,0 0-21 16,0 3-23-16,0 15-6 16,0 8 44-16,0 11-21 15,0 7-20-15,0 9 10 16,0 6-9-16,14 2-1 16,2 3-12-16,-1 1-1 15,3-1-10-15,-5-8-2 16,-1-4-4-16,-6-18 2 0,-3-11-3 15,0-10 0-15,-3-10 2 16,0-3 1-16,0-2 15 16,-9-21 37-16,-9-11-39 15,-4-13-15-15,1-8-1 16,3-12 0-16,3-9-7 16,8-12-3-16,2-4-10 15,5 7 1-15,0 12 6 16,0 15 13-16,6 13-2 15,6 8 3-15,-4 4-1 16,1 8 0-16,-1 8 0 16,-2 5-3-16,-3 6 3 15,-1 2-1-15,4 4 1 16,4 0-12-16,7 20-1 0,8 9 13 16,3 11 8-16,2 7 5 15,-3 7-5-15,0 5 14 16,-6 5-1-16,1 2 5 15,-6-2-17-15,-5-5-5 16,-5-7-4-16,0-6 0 16,0-9-30-16,-2-4-61 15,4-8-59-15,-1-11-94 16,-5-11-455-16</inkml:trace>
  <inkml:trace contextRef="#ctx0" brushRef="#br1" timeOffset="-168633.8">3620 8332 394 0,'0'0'669'0,"0"0"-645"16,0 0-2-16,0 0 45 16,0 0-4-16,122-55-41 15,-65 45-22-15,2 0-9 16,1-4-77-16,-5 2-222 15,-11-1-487-15</inkml:trace>
  <inkml:trace contextRef="#ctx0" brushRef="#br1" timeOffset="-168078.87">4303 8270 882 0,'0'0'172'0,"0"0"-160"16,0 0 58-16,0 0 20 0,0 0-34 15,0 0-34 1,25-5-21-16,8 5 6 0,0 0-7 15,-8 0-1-15,-8 0-9 16,-11 1-8-16,-6 12 8 16,0 5 4-16,-20 5 6 15,-10-1 1-15,-7 1 0 16,1-2-1-16,10-2 0 16,7-5 0-16,8-2-1 15,8-2 1-15,3 0-1 16,0-3 0-16,0 0 1 15,14 0 4-15,0-1-2 16,8-1 3-16,-4 1 1 16,-1 0 8-16,-3 0 4 0,-5 1-1 15,-1 5-3-15,-2 2 7 16,0 5-5-16,-6 0-5 16,0 5 0-16,-3 2-4 15,-15-2 0-15,-4 1-5 16,-8-1 0-16,-6-4-1 15,-10-5 0-15,-8-6 0 16,-19-9-1-16,-3-1-13 16,-8-26-35-16,7-18-59 15,16-17-87-15,16-14-418 16</inkml:trace>
  <inkml:trace contextRef="#ctx0" brushRef="#br1" timeOffset="-167803.28">3378 7553 749 0,'0'0'182'0,"0"0"-169"16,0 0 28-16,0 0 73 15,0 0 13-15,79-4-18 16,-4-12-35-16,11-3-39 0,5 0-21 16,-1 2-8-16,-13 5-6 15,-13 7-1-15,-17 5-11 16,-17 3-54-16,-13 14-54 16,-9 1-195-16</inkml:trace>
  <inkml:trace contextRef="#ctx0" brushRef="#br1" timeOffset="-167532.07">4749 7766 1124 0,'0'0'109'0,"0"0"-102"15,0 0 26-15,0 0 15 16,0 0 76-16,30 95-44 16,-6-39-53-16,-2 8 7 15,-3 2-18-15,-8 2-13 16,-5-4-3-16,-6-3-6 16,0-15-69-16,0-11-58 15,0-15-64-15,1-20-305 16</inkml:trace>
  <inkml:trace contextRef="#ctx0" brushRef="#br1" timeOffset="-167058.53">4780 7722 1055 0,'0'0'64'0,"0"0"3"0,0 0 21 16,0 0-49-16,0 0-20 15,0 0-14-15,127-4-5 16,-57 18-1-16,-4 3-24 16,-16 0-27-16,-20 7-24 15,-19-1 10-15,-11 3 20 16,-17 2 31-16,-18 0 15 16,-9-1 0-16,-3-2 2 15,9-3-2-15,13-2 3 0,13-3 0 16,12-1-3-16,0-1-1 15,24 1 1-15,5-2 8 16,7 1 5-16,0 3-8 16,-3-1 8-16,-6 2-6 15,-11 1 17-15,-5 2 7 16,-8 4 7-16,-2 1-1 16,-1 4-10-16,0 1-2 15,-7 1-11-15,-14-2-5 16,-4 1-4-16,-10 0 8 15,-5-7 4-15,-8-2 3 16,-4-8 1-16,-2-8-10 0,-1-7 4 16,6 0-10-1,12-22-5-15,14-12-9 0,23-10-50 16,9-7-99-16,36-5-316 16</inkml:trace>
  <inkml:trace contextRef="#ctx0" brushRef="#br1" timeOffset="-166179.99">5362 8207 60 0,'0'0'895'0,"0"0"-830"15,0 0 60-15,0 0-28 16,0 0-19-16,0 0-26 16,95-47-36-16,-62 44-13 15,1 3 0-15,-7 0-2 16,-6 3-2-16,-9 11-13 16,-10 5-16-16,-2 2 7 15,-20 3 7-15,-14 1 9 16,-8 2 3-16,2-3 2 15,3-5 2-15,10-3 2 16,16-7-2-16,7 1 0 16,4-5-2-16,0 3 0 0,15-1 2 15,15 0 3-15,8 0 11 16,3 1 0-16,-7 1-5 16,-9 2-5-16,-7 4 2 15,-9 4-2-15,-3 6 11 16,-6 3-2-16,0 2-2 15,-12-1-9-15,-10-2 7 16,-8-3-6-16,-6-4 0 16,-7-6-3-16,-2-9-9 15,-4-5-22-15,1-1-30 16,14-24-48-16,19-16-82 16,15-11-386-16</inkml:trace>
  <inkml:trace contextRef="#ctx0" brushRef="#br1" timeOffset="-165866.15">5863 8025 1050 0,'0'0'68'0,"0"0"-17"15,0 0 77-15,0 0-5 16,0 0-34-16,0 0-38 16,24 4 11-16,18-4 11 0,13 0-41 15,9 0-26-15,-3 0-6 16,-12 0-1-16,-17 0-6 16,-17 0-6-16,-8 0 0 15,-7 0-11-15,0 0 4 16,0 0-1-16,-18 0-39 15,-12 0-27-15,-9 0-100 16,-2-6-185-16</inkml:trace>
  <inkml:trace contextRef="#ctx0" brushRef="#br1" timeOffset="-165625.35">5902 7868 896 0,'0'0'228'16,"0"0"-171"-16,0 0 43 16,0 0-29-16,0 0-5 15,0 0 41-15,13 88-36 16,-2-44-27-16,-1 12 4 16,-4 5-31-16,-6-1-13 15,0 3-2-15,0-4-2 16,-13-5-42-16,-1-2-119 15,1-12-116-15,7-13-929 16</inkml:trace>
  <inkml:trace contextRef="#ctx0" brushRef="#br1" timeOffset="-164764.95">5738 8095 375 0,'0'0'15'16,"0"0"49"-16,0 0 81 0,0 0 7 15,0 0-30-15,0 0-57 16,-52-13-20-16,52 13 17 16,0-1-8-16,0-2 2 15,3 0 8-15,13-1-20 16,11-3-18-16,7 0-2 16,11-3-6-16,9 2-8 15,5-3-10-15,4-2 6 16,0 4-6-16,-8-1-7 15,-12 5 7-15,-16 0 6 16,-14 1-6-16,-8 0-3 0,-5 3 2 16,0-1 1-16,0 2 9 15,-14 0 0-15,-11 0 0 16,1 0-5-16,3 2-4 16,12-1 0-16,6 0-10 15,3 2-48-15,0-2-65 16,2-1-114-16,10 0-491 15</inkml:trace>
  <inkml:trace contextRef="#ctx0" brushRef="#br1" timeOffset="-163929.95">6779 7454 873 0,'0'0'41'0,"0"0"-30"16,0 0 98-16,-81 21-11 16,43 21-15-16,-6 14-13 15,-5 16-12-15,6 5-12 16,7 11-2-16,14 5-5 15,14 10-9-15,8 1 0 16,5-1-16-16,21-5 1 16,13-11-2-16,13-10-13 15,11-16-6-15,20-18-75 16,13-19-94-16,4-24-176 16</inkml:trace>
  <inkml:trace contextRef="#ctx0" brushRef="#br1" timeOffset="-163429.03">7047 8410 693 0,'0'0'288'0,"0"0"-253"16,0 0 134-16,0 0-65 15,-9-83-52-15,9 33-11 16,0-6-18-16,0-9-13 16,0-7-3-16,0-9-5 15,6-7-1-15,9 0-2 16,5 6-4-16,-3 19 3 16,-4 21 1-16,-3 18 0 15,-7 15 1-15,-2 9 0 16,2 0-2-16,3 27-7 0,8 18 9 15,8 17 21-15,5 11-4 16,1 7 3-16,-4 4-8 16,-7 6-7-16,-4-5-5 15,-4-6-4-15,7-12-77 16,2-21-77-16,0-15-248 16</inkml:trace>
  <inkml:trace contextRef="#ctx0" brushRef="#br1" timeOffset="-163264.08">7004 7989 1034 0,'0'0'29'0,"0"0"6"16,0 0 13-16,0 0-25 15,119-19-1-15,-44 9-22 16,4 0-120-16,-9-3-318 15</inkml:trace>
  <inkml:trace contextRef="#ctx0" brushRef="#br1" timeOffset="-162761.57">7462 8078 1024 0,'0'0'107'0,"0"0"-65"16,0 0 63-16,0 0-54 16,0 0-16-16,0 0-35 15,116-46 0-15,-69 43-3 16,-10 3-13-16,-15 0-2 16,-9 0 0-16,-11 3 6 15,-2 11 0-15,-10 4 7 16,-17 5 5-16,-9 2 0 15,2-1 2-15,1 0-4 0,12-5 0 16,9-2-4 0,11-2-3-16,1-2-12 0,3-1 12 15,13-1 0 1,-1-1 5-16,4-4 4 0,-4 1-3 16,-6 0 3-16,-3-1 0 15,-3 0 11-15,0 2 1 16,-3 5-3-16,0 4 3 15,0 7-4-15,0 3-6 16,-9 3 4-16,-6 3-3 16,-2-2 1-16,-6-3-1 15,-7-2-2-15,-3-4 9 16,-8-5 10-16,-3-6-2 16,-3-8-7-16,2-3-2 15,2-7-9-15,10-22-3 16,22-17-71-16,11-15-136 0,30-14-540 15</inkml:trace>
  <inkml:trace contextRef="#ctx0" brushRef="#br1" timeOffset="-162346.53">8144 7679 28 0,'0'0'1093'0,"0"0"-1084"0,0 0 48 15,0 0 12-15,-96 50 5 16,68-1 2-16,10 6-6 16,3 11-32-16,12 5-7 15,3 1-8-15,19-2-3 16,17-8-8-16,12-12-9 15,10-17 0-15,9-16-3 16,2-17-14-16,-5-5-30 16,-4-28-25-16,-14-9 12 15,-12-12 29-15,-16-8 19 16,-13-8 0-16,-5-3 9 0,-17 2 0 16,-17 6 0-1,-9 11 0-15,-4 17 2 16,1 17-2-16,6 14-3 0,5 6 2 15,10 6-25-15,12 16-106 16,10 3-166-16,3 0-586 16</inkml:trace>
  <inkml:trace contextRef="#ctx0" brushRef="#br1" timeOffset="-161890.77">8208 8028 892 0,'0'0'32'0,"0"0"123"16,0 0-36-16,0 0-46 15,0 0-26-15,0 0-36 16,-3 0-11-16,3 0-2 16,0 0 0-16,0 4 2 15,0 1 0-15,3-2-5 0,4-3-1 16,-1 0-14-16,0 0 10 15,-3-11 10-15,-3-3-1 16,0-3 2-16,0 1 2 16,-15 4 2-16,3 2 4 15,0 4 6-15,5 5 4 16,1 1-6-16,5 0-13 16,-1 0-2-16,2 0-9 15,0 8 2-15,0 5-48 16,16-4-67-16,8-3-195 15</inkml:trace>
  <inkml:trace contextRef="#ctx0" brushRef="#br1" timeOffset="-161493.54">8779 7595 702 0,'0'0'245'0,"0"0"-214"0,0 0 102 16,0 0-36-16,0 0-38 16,0 0-35-16,-15 70 43 15,15-20-11-15,0 7-9 16,0 4-8-16,0 6-21 16,9 3 2-16,-1-1-13 15,-4-4-6-15,0-4-1 16,-4-12-5-16,0-13-53 15,0-9-56-15,2-14-65 0,5-13-286 16</inkml:trace>
  <inkml:trace contextRef="#ctx0" brushRef="#br1" timeOffset="-161044.85">8806 7624 921 0,'0'0'26'16,"0"0"96"-16,0 0-42 16,0 0-19-16,0 0-40 15,82-39-15-15,-29 39-4 16,0 4-2-16,-7 11-4 16,-12 5 0-16,-13 4-25 15,-15 2-7-15,-6 4 6 0,-16 1 22 16,-15 2 2-16,-11-2 6 15,1-3 0-15,4-2-7 16,16-4-8 0,11-5-8-16,10-2-11 0,0-2-5 15,19-1 24-15,5-1 12 16,3 0 3-16,-3-1 2 16,0 0 4-16,-8 2 17 15,-5-2 2-15,-5 5-1 16,-3 3 8-16,-2 4-5 15,-1 5-4-15,0 2-15 16,0 0-2-16,-10 0-5 0,-8-4 3 16,-2-1-3-16,-4-6 3 15,-1-3-2-15,0-5-1 16,-5-10-1-16,4 0-32 16,7-10-169-16,13-16-693 15</inkml:trace>
  <inkml:trace contextRef="#ctx0" brushRef="#br1" timeOffset="-160356.61">9246 8078 863 0,'0'0'94'0,"0"0"-77"15,0 0 102-15,0 0-60 16,0 0-3-16,0 0-43 16,68-8-5-16,-30 8-6 15,-7 0-1-15,-10 5-1 16,-12 1 0-16,-3-2-2 15,-6 1-3-15,0 0-1 16,0 2 6-16,-3 1 0 16,-3-1 2-16,1-3-2 0,4-1 0 15,-1-3 2-15,2 4 0 16,-1 0-4-16,-1 3 4 16,-1 3-2-16,-4 2 7 15,-3 3 0-15,-5-3 4 16,1 1-2-16,1-1-4 15,-2-1-5-15,6-3-1 16,1 0 1-16,4-1 1 16,3-4 0-16,1 0 0 15,0-3-1-15,0 0 1 16,0 0-1-16,0 0 0 16,11 0 2-16,8 0 2 15,3 1 0-15,3 2-3 16,0 0 3-16,-1 3-1 15,-3 0-2-15,-1 1-1 0,-5 0 2 16,-2 3-1-16,-4 2-1 16,-3 1 0-16,-4 1 0 15,-2 4 0-15,0 2 0 16,0 5 2-16,-11 4-2 16,-10 2 5-16,-4-2 0 15,-2 1 8-15,-9-7-1 16,-1-3-10-16,-2-9 0 15,0-10-4-15,-1-1-29 16,6-11-85-16,7-19-160 16</inkml:trace>
  <inkml:trace contextRef="#ctx0" brushRef="#br1" timeOffset="-160028.12">9728 7299 1105 0,'0'0'8'0,"0"0"-4"15,0 0 76-15,55 98-3 16,-25-45-12-16,6 16-26 0,2 7-13 15,0 8-15-15,-7 8-3 16,-9 2-5-16,-13 10-2 16,-9 1-1-16,0 0-1 15,-25-1 1-15,-9-9 1 16,-17-6-1-16,-16-16-13 16,-15-10-38-16,-17-20-77 15,-5-25-236-15</inkml:trace>
  <inkml:trace contextRef="#ctx0" brushRef="#br1" timeOffset="-158844.1">10417 8306 222 0,'0'0'42'0,"0"0"90"15,0 0 19-15,0 0 36 16,0 0-24-16,0 0-32 16,0 15-27-16,0-15-3 15,0 0-17-15,-2-15-9 16,-1-12-32-16,-1-12-41 0,1-5-2 16,3-11 0-16,0-8-2 15,0-9-10 1,16-9-9-16,10-8-12 15,-1 2 2-15,3 3 6 0,-2 8 11 16,-7 12 13-16,-4 14 1 16,-4 20 2-16,-7 13 0 15,-4 11 10-15,2 6 4 16,-1 14-16-16,8 28 0 16,4 19 0-16,7 14 16 15,2 13-8-15,-1 5 5 16,-5 1-4-16,-5 0-8 15,-5-2 0-15,-1-11-1 16,0-11-26-16,7-13-63 0,0-20-127 16,0-15-303-1</inkml:trace>
  <inkml:trace contextRef="#ctx0" brushRef="#br1" timeOffset="-158666.14">10461 7905 878 0,'0'0'77'0,"0"0"-61"15,0 0 72-15,0 0-27 16,0 0-54-16,0 0-7 0,113-42-18 16,-55 32-210-16,-3-2-399 15</inkml:trace>
  <inkml:trace contextRef="#ctx0" brushRef="#br1" timeOffset="-158244.45">10851 8139 865 0,'0'0'106'0,"0"0"-99"16,0 0 81-16,0 0-9 0,0 0-29 15,0 0-34-15,85-51-12 16,-42 51 0-16,-1 0-4 16,-6 0 0-16,-8 0 0 15,-12 7-2-15,-10 5 0 16,-6 2-3-16,0 4 5 15,-10 3 2-15,-14 4 17 16,-6-2 11-16,-3 2 3 16,2 2-11-16,6-2-5 15,4-3-11-15,13-1 2 16,8-5-2-16,0-4-2 16,26-7 3-16,19-5-1 15,20 0 2-15,14-12-8 16,2-12-18-16,-11-2-63 15,-17-7-64-15,-20-4-315 0</inkml:trace>
  <inkml:trace contextRef="#ctx0" brushRef="#br1" timeOffset="-157075.31">10487 7143 245 0,'0'0'259'15,"0"0"-176"-15,0 0 78 16,0 0-6-16,0 0-31 15,0 0-30-15,-12-6-41 16,12 6-13-16,0 0-5 16,0 0-7-16,5 0-2 15,20-1-13-15,18-1 19 16,17-3-9-16,8 2-13 16,-2-3-6-16,-11 1-4 15,-16 5 5-15,-15-2-4 0,-14 1-1 16,-7 1-3-16,-3-2 3 15,0 2 8-15,-3 0-7 16,-17 0 4-16,-6 0-5 16,-1 5-24-16,12 6-63 15,15-5-137-15,3-4-711 16</inkml:trace>
  <inkml:trace contextRef="#ctx0" brushRef="#br1" timeOffset="-156494.69">11576 7352 767 0,'0'0'67'15,"0"0"85"-15,0 0-9 16,0 0-52-16,0 0-32 0,0 0-41 16,-14 61 3-1,14-3 33-15,0 7-25 0,0 7 6 16,8 2-1-16,1-2-21 16,3-5-6-16,-8-7-6 15,-2-9-1-15,-2-11-26 16,1-9-68-16,5-11-39 15,6-14-142-15,0-6-449 16</inkml:trace>
  <inkml:trace contextRef="#ctx0" brushRef="#br1" timeOffset="-156043.77">11507 7357 832 0,'0'0'147'15,"0"0"-100"-15,0 0 75 16,0 0-42-16,0 0-24 16,0 0-36-16,99-32-19 15,-34 35 5-15,4 14-6 16,-8 2-1-16,-13 6-20 16,-15 0-6-16,-16 2-1 15,-17 2 7-15,0 4 7 16,-31 0 9-16,-9-2 5 15,-6 1-2-15,4-6 0 16,7-2 0-16,13-2 1 16,13-2-7-16,9-1-9 0,3 0-6 15,17 1 4-15,8 2 11 16,5-3 5-16,5-2 0 16,-3 0 3-16,-7-2 6 15,-8-1-6-15,-9 5 0 16,-9 1 5-16,-2-1 17 15,-5 5-5-15,-18-1-4 16,-9 1 2-16,-4 2-9 16,-4-5 3-16,0-3-7 15,-2-4-1-15,-4-8-1 0,1-6-14 16,4 0-26 0,14-20-106-16,21-12-332 0</inkml:trace>
  <inkml:trace contextRef="#ctx0" brushRef="#br1" timeOffset="-154392.57">12117 7907 397 0,'0'0'251'15,"0"0"-201"-15,0 0 116 16,0 0-22-16,0 0-38 15,0 0-33-15,-3-7-23 16,21 2-18-16,9-1-16 16,6 2 2-16,1 2-6 0,-4 2-7 15,-6 0 1 1,-8 0-4-16,-5 7-2 0,-3 8 0 16,-8 5 0-16,0 8 2 15,0 2 3-15,-14 7-1 16,-6 4 6-16,-4-4-5 15,-1 0 1-15,-3-4-2 16,1-8-1-16,3-3 4 16,6-6 10-16,6-7 4 15,6-3 2-15,6-3-8 16,0 0-8-16,6-2-1 16,21 0 7-16,16-1 22 0,8 0-14 15,4 0-21-15,-4 0 3 16,-12 3-6-16,-14-3 6 15,-6 3 2-15,-11-3 6 16,-7 2-3-16,-1-2 4 16,0 0 4-16,0 0 2 15,0 0-8-15,0 1-10 16,0-1-1-16,0 0 0 16,0 0 0-16,0 0-1 15,8 2-28-15,8-2-69 16,2 0-83-16,3-11-504 15</inkml:trace>
  <inkml:trace contextRef="#ctx0" brushRef="#br1" timeOffset="-153750.74">12736 7777 640 0,'0'0'289'0,"0"0"-207"0,0 0 44 15,0 0 10 1,0 0-20-16,0 0-2 0,0 0-16 15,72-13-19-15,-14 9-23 16,12-1-15-16,9-1-11 16,7 1-5-16,1-1-8 15,-8 3-14-15,-18 0-3 16,-22 3-5-16,-21 0 5 16,-10 0 0-16,-8 0-2 15,0 0-7-15,0 0-2 16,-13 0-35-16,-10 0-74 15,-6-8-155-15,4-8-309 16</inkml:trace>
  <inkml:trace contextRef="#ctx0" brushRef="#br1" timeOffset="-153517.75">13103 7539 1185 0,'0'0'62'16,"0"0"-37"-16,0 0 40 16,0 0-7-16,0 0 23 15,-33 106 34-15,23-51-55 16,2 3-13-16,2 0-27 16,3-4-15-16,3-1-5 15,0-4-24-15,17-6-126 16,14-13-134-16,11-14-787 0</inkml:trace>
  <inkml:trace contextRef="#ctx0" brushRef="#br1" timeOffset="-152626.85">13859 8182 149 0,'0'0'299'16,"0"0"-203"-16,0 0 108 15,0 0-30-15,0 0-11 16,0 0-12-16,12 9-45 16,-12-40-17-16,0-11-74 15,2-9-11-15,-1-3-3 16,4-3-2-16,5-7-3 16,2-7-13-16,6-8-8 15,0-2-6-15,6 2 9 0,-5 5 18 16,1 13 4-1,-6 14 0-15,-2 17-4 0,-4 13 4 16,-5 11 12-16,-1 6-2 16,2 11-10-16,0 29-1 15,5 19 1-15,3 17 15 16,5 9-1-16,-4 5 7 16,3 2-5-16,-5-2-7 15,-1-3-6-15,-2-8-3 16,2-11-17-16,5-10-56 15,2-21-80-15,3-18-249 16</inkml:trace>
  <inkml:trace contextRef="#ctx0" brushRef="#br1" timeOffset="-152415.31">13983 7782 812 0,'0'0'140'16,"0"0"-133"-16,0 0 80 15,0 0 14-15,0 0-46 16,94-21-40-16,-57 15-15 16,8-4-14-16,6 2-90 0,1-2-291 15</inkml:trace>
  <inkml:trace contextRef="#ctx0" brushRef="#br1" timeOffset="-124722.46">14356 8051 55 0,'0'0'130'16,"0"0"21"-16,0 0-44 16,0 0 3-16,0 0 17 0,0 0 9 15,0 0-16-15,0 0-23 16,0 0-24-16,0-1-15 15,0 1-13-15,0-1-7 16,12-3-8-16,13-2-7 16,11-2 8-16,9-1-15 15,-2 2-8-15,-5 3-7 16,-12 2-2-16,-8 2 2 16,-9 0-2-16,-4 0-1 15,-5 9-8-15,0 9 4 16,-3 7 6-16,-14 2 1 0,-2 2 1 15,-2-3 0 1,4-1-2-16,4-5 1 0,4-2-1 16,3-3 3-16,3-3-3 15,2-2 0-15,1-1-1 16,0-1-7-16,0-2 4 16,6 2 2-16,6 0 2 15,4-1 1-15,6 3 1 16,-2-1-2-16,-1 3 0 15,-7 0 0-15,-3 5-1 16,-8-1-1-16,-1 4 0 16,0 1 2-16,-11 3 6 15,-9-1 4-15,-2 1 0 16,-8-4 11-16,2-3-3 16,-4-3 3-16,1-8 6 0,-2-3-9 15,0-3 1-15,3-6-3 16,2-17-4-16,4-7-12 15,9-9-4-15,7-8-42 16,8-6-70-16,13-1-71 16,29-3-414-16</inkml:trace>
  <inkml:trace contextRef="#ctx0" brushRef="#br1" timeOffset="-123991.1">15139 7531 873 0,'0'0'68'0,"0"0"62"15,0 0-30-15,0 0-12 16,0 0-31-16,0 0-27 16,-86-6-20-16,50 43 5 15,-3 12 19-15,6 8 0 16,11 4-8-16,7 3 15 16,15 1-17-16,0-3-3 15,30-7 2-15,16-7-12 16,16-8-6-16,10-15-2 15,10-16-3-15,-2-9-5 16,-11-12-18-16,-11-20 7 16,-16-9 8-16,-13-9 8 15,-14-7 7-15,-12-9-6 16,-3-7-1-16,-15 6-1 16,-17 8-9-16,-7 18 9 0,-10 15-6 15,-4 13-6-15,-5 13 1 16,5 0-24-16,9 10-50 15,14 13-13-15,15 0-107 16,8 1-420-16</inkml:trace>
  <inkml:trace contextRef="#ctx0" brushRef="#br1" timeOffset="-123780.15">15175 7804 1018 0,'0'0'189'0,"0"0"-164"0,0 0 103 15,0 0-27-15,0 0-47 16,0 0-30-16,-16-14-24 16,16 14-18-16,0 0-64 15,0 0-75-15,10-5-300 16</inkml:trace>
  <inkml:trace contextRef="#ctx0" brushRef="#br1" timeOffset="-122759.54">15722 7452 873 0,'0'0'74'0,"0"0"-73"16,0 0 11-16,0 0 33 16,0 0 22-16,0 0-22 15,-16-6-29-15,16 10 20 16,0 0 56-16,0 3-48 15,0-2 9-15,0 7 12 16,0 2-25-16,0 11 9 16,0 4-11-16,-1 4 5 0,-2 4-9 15,1 4-3-15,2 2-8 16,0 1-2-16,0 2-3 16,0 0-7-16,0 0-7 15,0 0 1-15,0-4-1 16,0-3-3-16,0-5 3 15,0-7-4-15,0-7 0 16,0-8 1-16,0-7-1 16,0-1 0-16,0-4 2 15,0 0 0-15,0-10 15 16,0-16 1-16,0-9-18 16,0-9-1-16,-3-3-8 0,-8-3-14 15,0 0 1-15,2-2 1 16,1 4 13-16,7 2-4 15,1 4 1-15,0 5 7 16,1 2 2-16,10-1 0 16,3 4 1-16,0 1-2 15,2 7 2-15,-1 4-7 16,0 6 1-16,0 6 7 16,1 1-13-16,0 4 3 15,0 2 2-15,2 1 5 16,3 0 3-16,5 0-4 15,3 0 2-15,-1 4 1 0,0 8-2 16,-5 5 0-16,-4 3-2 16,-7 4 1-16,-8 8-1 15,-4 4 5-15,0 1 1 16,-11 0-1-16,-11 0 1 16,-6-4 1-16,-4-3-4 15,1-4 0-15,1-5-1 16,9-4-4-16,6-3-5 15,7-8-1-15,7-1-9 16,1 1-7-16,0-3 9 16,7 0 6-16,16 3 14 15,6-2 1-15,4 2-1 16,0 1 0-16,-3 1 0 16,-6 2-2-16,-8 1 2 15,-4 1-2-15,-6 5 1 0,-4 1 1 16,-2 4 4-16,0 5 0 15,-3 0-2-15,-14 5-2 16,-2 2 0-16,-5-1 2 16,-4-1 0-16,-2-6 1 15,-3-5 0-15,2-8 1 16,-1-4 3-16,5-9-5 16,1 0 5-16,6-14-7 15,4-12-7-15,11-9-31 16,5-8-54-16,24-1-86 15,15-2-300-15</inkml:trace>
  <inkml:trace contextRef="#ctx0" brushRef="#br1" timeOffset="-122191.63">16150 7939 787 0,'0'0'124'0,"0"0"6"16,0 0 19-16,0 0-47 15,0 0-45-15,0 0-36 16,62-6-9-16,-37 6-12 16,-3 0 0-16,-8 0 0 15,-5 0-4-15,-6 4-7 16,-3 6-1-16,0 1-2 16,-8 5 4-16,-10-1-5 15,-3 4 13-15,1-1-11 16,1 1 9-16,6-3-3 15,7-3 2-15,5-2-6 0,1-3 6 16,0 0 2-16,4-2 0 16,7 4 3-16,4-1 9 15,-2 0 7-15,0-1 6 16,-1 5-6-16,-4 2-1 16,-2 5 3-16,-3 3-10 15,-3 3 6-15,0 1-13 16,0 3 1-16,0-2-4 15,-13-1-5-15,-7-1-10 16,-9-7-9-16,-9-5 0 16,-5-8-12-16,-4-6-49 15,6-12-75-15,8-27-252 16</inkml:trace>
  <inkml:trace contextRef="#ctx0" brushRef="#br1" timeOffset="-121926.01">16265 7129 336 0,'0'0'759'16,"0"0"-741"-16,0 0 0 16,88 37 50-16,-30 15 16 15,9 15-24-15,5 15-19 16,-6 12-25-16,-12 8-11 0,-16 0 2 15,-18-2-7 1,-19-2 0-16,-1-3-4 0,-28-3 4 16,-20-4 0-16,-17-11-14 15,-19-12-46-15,-17-13-9 16,-15-13-31 0,-14-15-129-16,-17-14-335 0</inkml:trace>
  <inkml:trace contextRef="#ctx0" brushRef="#br1" timeOffset="-121410.19">13561 7289 469 0,'0'0'20'0,"0"0"125"16,0 0 32-16,0 0-6 15,21 108-40-15,-15-68-51 16,-5 10-20-16,1 6-4 15,1 5-12-15,0 9 0 16,3 5-1-16,4 6 7 16,5 4-14-16,6 6-13 15,3 0 5-15,7 0 4 16,8 0-23-16,6-12-7 0,11-1-2 16,19-11-59-16,17-13-97 15,14-17-134-15</inkml:trace>
  <inkml:trace contextRef="#ctx0" brushRef="#br1" timeOffset="-120618.19">17144 7814 839 0,'0'0'166'15,"0"0"-137"-15,0 0 58 16,0 0-10-16,0 0 13 15,0 0-35-15,0 0-31 16,-60 68-3-16,59-61-20 16,1-1-1-16,0-4-7 0,0-2 1 15,0 0-3-15,10 0-1 16,1 0 10-16,-3 0-2 16,-5-7 5-16,-3 2 7 15,0 1 7-15,-1-2-12 16,-11 1-5-16,-1 0-2 15,-7 1-15-15,-2 0-96 16,4-6-265-16</inkml:trace>
  <inkml:trace contextRef="#ctx0" brushRef="#br1" timeOffset="-119792.19">17639 8151 420 0,'0'0'672'0,"0"0"-669"0,0 0 27 16,0 0 55-16,5-101-14 16,-5 57-11-16,0-5-22 15,0-6-10-15,-2-7-17 16,-12-10-7-16,-2-13 0 15,3-9-8-15,-1-5 3 16,8 6-14-16,5 14 6 16,1 17-3-16,0 21 12 0,0 16 3 15,0 12 1-15,0 7-2 16,0 6 7-16,0 0-3 16,4 0-3-16,10 4-3 15,11 20-2-15,14 13 2 16,6 9 14-16,4 11 2 15,-6 4 0-15,-3 5 5 16,-8 1 2-16,-10 4 0 16,-6-1 0-16,-6 1-16 15,-7-3-6-15,-3-6-2 16,0-6-21-16,0-8-54 16,3-9-44-16,4-15-103 0,-1-15-527 15</inkml:trace>
  <inkml:trace contextRef="#ctx0" brushRef="#br1" timeOffset="-119620.18">17576 7620 243 0,'0'0'871'15,"0"0"-871"-15,0 0-18 16,0 0 18-16,85-28 34 15,-16 21-34-15,11-1-58 16,1 1-325-16</inkml:trace>
  <inkml:trace contextRef="#ctx0" brushRef="#br1" timeOffset="-119291.12">18006 7810 1137 0,'0'0'37'0,"0"0"-22"16,0 0 32-16,0 0-26 15,0 0 0-15,122-15-19 16,-73 15 3-16,-11 4-5 0,-13 7-4 16,-14 6-9-16,-11-1 9 15,0 4 4-15,-12 3 14 16,-18 2 21-16,-5 0 2 15,-2 1-4-15,9-2-8 16,8 3-3-16,11-3-10 16,9 0-12-16,0-3 3 15,30-6-3-15,20-10-13 16,17-5-40-16,7-4-72 16,-7-23-204-16,-14-8-524 15</inkml:trace>
  <inkml:trace contextRef="#ctx0" brushRef="#br1" timeOffset="-118876.06">18720 7110 1163 0,'0'0'16'15,"0"0"38"-15,0 0 29 16,-92-39-22-16,56 39 0 16,1 27-31-16,-3 19-14 15,2 14-1-15,8 14 3 16,7 6 4-16,12 3-8 16,9-5-5-16,0-8-2 15,27-8-5-15,22-13-3 0,21-12 1 16,20-17-13-1,7-19-23-15,0-1-19 0,-9-23-19 16,-18-16 12-16,-15-9 42 16,-19-13 20-16,-15-14 7 15,-21-9-7-15,-3-1-3 16,-33 9 1-16,-15 19 2 16,-10 24 7-16,-5 21 2 15,-2 12-9-15,2 5-5 16,17 20-15-16,19 4-67 15,25 5-166-15,5 2-610 16</inkml:trace>
  <inkml:trace contextRef="#ctx0" brushRef="#br1" timeOffset="-118638.69">18789 7503 1064 0,'0'0'119'0,"0"0"-103"15,0 0 89-15,0 0-33 16,0 0-30-16,0 0-9 0,-25 0-31 16,25 0-2-16,0 0-18 15,0 0-25-15,0 0-41 16,0 0-55-16,0 0-256 15</inkml:trace>
  <inkml:trace contextRef="#ctx0" brushRef="#br1" timeOffset="-118334.06">19323 7070 1084 0,'0'0'19'0,"0"0"71"0,0 0 0 16,0 0-60-16,-19 89 61 15,19-29-28-15,0 9-6 16,0 6-28-16,3 1-17 15,7-4-9-15,2-4-3 16,-5-9-20-16,0-8-61 16,-1-12-65-16,4-15-111 15,2-18-419-15</inkml:trace>
  <inkml:trace contextRef="#ctx0" brushRef="#br1" timeOffset="-117910.13">19338 6979 1046 0,'0'0'56'15,"0"0"-14"-15,0 0 13 16,0 0-24-16,0 0-12 16,94 5 5-16,-31 19-24 15,-4 5-6-15,-10 1-57 16,-16 3-9-16,-18 1-13 15,-15 2-9-15,-1-3 34 16,-32 0-3-16,-10-2 63 16,-2-2 0-16,6-1 4 0,14-7 34 15,14-2-13-15,11-3-24 16,0-1-1 0,22 1 21-16,7 1 6 0,2 0 16 15,2 2 2-15,-2-2 8 16,-4 3-28-16,-9 0-1 15,-6 2-10-15,-8 5-3 16,-4 2 0-16,0 6-9 16,-10 0 1-16,-8 0-6 15,-7 1-7-15,-3-5-14 16,-5-3 5-16,-3-8-14 0,0-9-28 16,2-11-140-16,10-1-216 15</inkml:trace>
  <inkml:trace contextRef="#ctx0" brushRef="#br1" timeOffset="-117559.23">19733 7628 696 0,'0'0'448'0,"0"0"-429"15,0 0 22-15,0 0-13 16,110-29-9-16,-62 29-19 16,-8 0 1-16,-11 11-1 0,-16 3-2 15,-8 2-2-15,-5 1 4 16,-2 4 0-16,-18 1 12 16,-9 2 4-16,-2 1 10 15,0 1-16-15,5 2-8 16,4 0 1-16,7-1 0 15,10-3 1-15,5-3 0 16,3-4-2-16,23-2 3 16,7-7 2-16,11-6-7 15,7-2-19-15,6 0-83 16,-4-20-137-16,-4-11-364 16</inkml:trace>
  <inkml:trace contextRef="#ctx0" brushRef="#br1" timeOffset="-117276.34">19843 6757 1043 0,'0'0'43'0,"0"0"-28"15,0 0 10-15,0 0 108 16,142 111-26-16,-64-40-43 15,2 15-21-15,-5 12-10 16,-9 9-16-16,-13 6-11 0,-17 5-3 16,-21 3-3-16,-15-7 3 15,-18-3-3-15,-28-7-3 16,-21-6-16-16,-14-10-53 16,-16-15 6-16,-10-17-17 15,-15-17-45-15,-22-25-210 16</inkml:trace>
  <inkml:trace contextRef="#ctx0" brushRef="#br1" timeOffset="-116807.19">17172 6770 314 0,'0'0'395'0,"0"0"-365"0,0 0 3 16,12 83 123-16,-1-27-32 16,0 12-13-16,-2 9-27 15,-1 10-28-15,1 7 8 16,-3 3-20-16,-2 3 4 15,-1-3-11-15,2-1-13 16,3-3-5-16,6-1-16 16,10-2-3-16,15-1-11 15,22-8-63-15,28-11-78 16,26-16-158-16,26-22-522 16</inkml:trace>
  <inkml:trace contextRef="#ctx0" brushRef="#br1" timeOffset="-116243.69">20651 7618 1457 0,'0'0'67'0,"0"0"-48"16,0 0 71-16,0 0 36 16,0 0-26-16,0 0-60 15,-17 2-26-15,17-2-7 16,0 1-7-16,0-1-46 15,0 0-84-15,0 0-160 16,0-17-500-16</inkml:trace>
  <inkml:trace contextRef="#ctx0" brushRef="#br1" timeOffset="-113671.84">21308 7850 273 0,'0'0'608'0,"0"0"-532"16,0 0-13-16,0 0 89 15,0 0-8-15,0 0-85 16,0-76-19-16,3 37-4 15,0-8-17-15,2-5-14 16,4-7-4-16,0-6 0 16,1-8-1-16,3-2-4 15,-1 2-3-15,-1 9 4 0,-1 7 3 16,-2 13 1 0,-1 11 0-16,-1 14 0 0,0 10 1 15,-3 9-3 1,5 3 1-16,4 32-12 0,7 18 12 15,5 23 3-15,-1 14-2 16,-4 8 1-16,-6 2-2 16,-4-6-2-16,-1-8-23 15,3-12-53-15,4-15-58 16,3-15-172-16,-6-19-465 16</inkml:trace>
  <inkml:trace contextRef="#ctx0" brushRef="#br1" timeOffset="-113506.39">21366 7525 978 0,'0'0'43'16,"0"0"61"-16,0 0-37 16,0 0-30-16,0 0-29 15,84-6-3-15,-18 6-5 16,7-5-60-16,0-2-194 15,-9-5-299-15</inkml:trace>
  <inkml:trace contextRef="#ctx0" brushRef="#br1" timeOffset="-112095.01">21739 7677 42 0,'0'0'365'15,"0"0"-231"-15,0 0 36 16,0 0 5-16,0 0-45 15,0 0-22-15,0 0-52 16,0 0-2-16,0 0-12 0,0 0-14 16,0 0-4-1,2 0-10-15,0 0-4 0,1 0-3 16,4 0-2-16,6 0 3 16,8-3 0-16,7 0-6 15,4-2-2-15,-4 4 4 16,-4 1-4-16,-5 0 0 15,-4 0-1-15,-6 1 0 16,-7 14-4-16,-2 4 2 16,0 8 3-16,-15 6 6 15,-11 2 6-15,-9 3 4 16,-1-1 8-16,0-2-6 16,8-5-7-16,7-9-3 15,10-5 1-15,8-9-5 0,3-3-1 16,0-1 0-16,6 0-3 15,18-3 11-15,9 0 2 16,8 0-10-16,3 0 4 16,-1-6-4-16,-3 1-1 15,-8 2 0-15,-13 0-2 16,-5 3 0-16,-10 0 6 16,-2 0 4-16,-2 0 11 15,0 0-7-15,0 0-10 16,0 0-4-16,0 0-2 15,0 0 1-15,0 0 1 16,0 0-1-16,0 0 0 16,0 0 2-16,0 0 0 0,0 0 3 15,0 0-4-15,0 0 4 16,0 0-2-16,0 0 1 16,0 0-2-16,0 0-1 15,0 0 0-15,0 0-1 16,0 0 2-16,0 0-2 15,0 0 1-15,0 0 0 16,0 0 1-16,0 0-1 16,0 0 1-16,0 0-1 15,0 0 0-15,0 0 2 16,0 0-2-16,0 0 0 16,0 0 0-16,0 0 1 0,0 0 3 15,0 0-4-15,0 0 0 16,0 0 1-16,0 0 0 15,0 0-1-15,0 0 0 16,0 0 0-16,0 0 0 16,0 0 0-16,0 0 0 15,0 0 0-15,0 0 2 16,0 0-2-16,0 0 0 16,0 0 0-16,0 0 0 15,0 0 0-15,0 0 1 16,0 0-2-16,0 0-9 15,0-2-33-15,0 1-34 16,1-6-49-16,11-1-152 16,4-6-642-16</inkml:trace>
  <inkml:trace contextRef="#ctx0" brushRef="#br1" timeOffset="-111172.02">21957 7713 818 0,'0'0'154'0,"0"0"-129"16,0 0 110-16,0 0-31 0,0 0-50 16,0 0-43-16,-24 51 10 15,17-5 23-15,5 4-16 16,2 4-2-16,0 2 0 15,0-3-3-15,0-2-9 16,7-5-5-16,0-12-9 16,-1-10 2-16,-2-11-2 15,1-8-2-15,-4-5-3 16,2-2 5-16,0-21 8 16,1-13-8-16,-1-11-2 15,-1-9-9-15,-2-9-1 16,0-2-4-16,-2-3-13 15,-6 1 5-15,-1 16 9 16,3 13 15-16,1 17 10 16,2 9 7-16,2 10 11 0,-1 4-6 15,2 0-11-15,-4 11-11 16,3 22-9-16,-1 14 9 16,0 16 9-16,2 3 0 15,0 2 3-15,0-2-2 16,9-5-3-16,3-8-6 15,-1-12-1-15,0-14 0 16,-1-14-1-16,-6-7-5 16,1-6-6-16,-1-9 12 15,2-18 7-15,-5-15-7 16,-1-6-1-16,0-9 0 16,-14-6 0-16,-10-3-8 0,-2 6 6 15,-1 8-8-15,4 16 11 16,6 16 1-16,8 11 5 15,5 7 11-15,1 2-17 16,1 22-5-16,1 17 5 16,1 19 9-16,0 6 1 15,0 5 7-15,12-1-2 16,-2-6-9-16,0-9-3 16,-2-11-1-16,-3-16-2 15,-4-13-4-15,1-9-7 16,-1-4-12-16,-1-12 23 15,2-24-5-15,-2-13 2 16,0-12-5-16,0-9 2 0,-6-5-12 16,-7-2-6-1,0 7 0-15,3 15 8 0,1 23 16 16,4 18 0-16,1 8 16 16,3 6-6-16,-3 10-10 15,0 17 0-15,-1 17 16 16,2 9-3-16,3 8 7 15,0 5 3-15,0 2 1 16,0 6-2-16,3-7-8 16,6-4-1-16,2-10-13 15,-1-13-1-15,1-10-33 16,-1-10-59-16,1-15-56 0,-1-5-185 16,3-13-537-1</inkml:trace>
  <inkml:trace contextRef="#ctx0" brushRef="#br1" timeOffset="-110628.31">21344 6713 855 0,'0'0'57'0,"0"0"73"15,0 0-7-15,0 0-22 16,0 0-52-16,0 0-34 15,70-2 25-15,-13 15 1 16,10-4-20-16,0-2-6 16,0-2-10-16,-3-4 0 15,-5 0-1-15,-7-1-2 16,-13 0-1-16,-16 0-1 16,-12 0 0-16,-10 0 0 15,-1 0 0-15,0 0-4 16,0 0-47-16,-9 3-71 15,0 1-117-15,5-1-752 16</inkml:trace>
  <inkml:trace contextRef="#ctx0" brushRef="#br1" timeOffset="-110291.35">22581 6970 936 0,'0'0'69'0,"0"0"31"15,0 0-1-15,0 0-43 16,0 0 12-16,-57 92-8 15,43-34-10-15,3 10-15 16,5 9-17-16,3 5-8 16,3 3-1-16,-2-5-6 15,1-6-3-15,-1-11-10 16,2-12-63-16,0-10-48 16,5-18-85-16,15-16-351 15</inkml:trace>
  <inkml:trace contextRef="#ctx0" brushRef="#br1" timeOffset="-109841.03">22512 7038 980 0,'0'0'76'0,"0"0"12"15,0 0 20-15,0 0-49 16,0 0-6-16,0 0-47 15,72-56-6-15,-19 69 0 16,-5 9-5-16,-8 6-15 16,-14-2-5-16,-11 3 11 15,-15 3 4-15,-2 2 3 0,-25 0-1 16,-9 2 6 0,-1-4-6-16,4-1 0 0,8-5 2 15,12-1 6-15,11-1-6 16,2-5-1-16,10-1-3 15,13-1 1-15,8-3 9 16,4 0 5-16,-1 1-2 16,-7 1 3-16,-9 1-2 15,-9 3 9-15,-8 1-5 16,-1 4 13-16,0 1-10 16,-9 2-5-16,-8-3 0 15,-3 0-5-15,-4-4 2 16,-4-5-1-16,-5-5-2 15,-8-8 0-15,-3-3-4 16,-1-7 3-16,5-20-30 0,19-10-24 16,21-10-174-1,6-7-535-15</inkml:trace>
  <inkml:trace contextRef="#ctx0" brushRef="#br1" timeOffset="-109606.91">22979 7400 955 0,'0'0'254'15,"0"0"-205"-15,0 0 49 16,0 0 14-16,0 0-21 0,-46 92-41 16,46-51-3-16,0 5-14 15,0 0-11-15,10 6-19 16,-1-1 0-16,-4 6-3 15,-5-3-18-15,0-4-127 16,-14-8-90-16,-5-16-462 16</inkml:trace>
  <inkml:trace contextRef="#ctx0" brushRef="#br1" timeOffset="-108944.98">23438 7732 559 0,'0'0'478'0,"0"0"-406"0,0 0 42 16,0 0 11-16,0 0-25 16,0 0-44-16,18 0-30 15,21 0-6-15,16 0 10 16,12-3-17-16,2-1-11 15,-3 1-2-15,-7-1 0 16,-7 1-2-16,-11-1-13 16,-10-1-23-16,-9-1-24 15,-8-4-39-15,-10-3-116 16,-4-7-483-16</inkml:trace>
  <inkml:trace contextRef="#ctx0" brushRef="#br1" timeOffset="-108736.88">23682 7540 1100 0,'0'0'176'16,"0"0"-98"-16,0 0 25 16,0 0-36-16,0 0-42 15,-29 85 77-15,28-28-65 16,1 7-22-16,0 6-13 15,0 1-2-15,0 4-69 0,4-2-133 16,5-8-225 0</inkml:trace>
  <inkml:trace contextRef="#ctx0" brushRef="#br1" timeOffset="-106020.58">20267 10539 164 0,'0'0'249'16,"0"0"-175"-16,0 0 142 15,0 0-54-15,0 0-56 16,0 0 1-16,0 0-30 16,28 37-6-16,-26-37-10 15,-1 0-1-15,5-1 1 16,4-19 3-16,6-13-19 0,6-15-39 15,5-11-2-15,3-12-3 16,1-8-1-16,1-8-10 16,-2-2-6-16,-5 0-10 15,-3 4 5-15,-7 12 4 16,-2 10 14-16,-4 13 0 16,-4 20 2-16,-2 11 2 15,1 15 4-15,-2 4 4 16,5 9-9-16,7 27-5 15,7 22 5-15,4 18 26 16,-3 11-14-16,-5 7 2 16,-8 2 3-16,-9 1 10 0,0-5-10 15,-6-8-17-15,-8-13 0 16,7-15-19-16,7-12-53 16,0-11-62-16,3-18-62 15,7-13-445-15</inkml:trace>
  <inkml:trace contextRef="#ctx0" brushRef="#br1" timeOffset="-105850.04">20397 10263 967 0,'0'0'105'0,"0"0"-45"0,0 0 34 16,0 0-20-16,0 0-57 15,83-48-16-15,-30 34-1 16,8 1-48-16,7 1-137 16,-4-4-408-16</inkml:trace>
  <inkml:trace contextRef="#ctx0" brushRef="#br1" timeOffset="-105090.07">20912 10492 1030 0,'0'0'69'0,"0"0"-24"16,0 0 41-16,0 0-7 16,0 0-41-16,0 0-37 15,73-20 2-15,-35 17-6 16,-5 3 2-16,-9 0-11 15,-6 0-5-15,-12 7-8 16,-6 7 2-16,0 4 11 0,-17 3 6 16,-11 1 3-16,-3 0-7 15,-1-1-3-15,7-1 0 16,7-3 2 0,9-1 2-16,9-3 2 0,0-2-19 15,2-1-3-15,16-2 18 16,1 1 11-16,5 0 1 15,0 2 5-15,-4-2-3 16,0 4 4-16,-2 1 0 16,-1 1 6-16,2 5-1 15,-2 1-4-15,-3 1 2 16,-6 1-7-16,-8 0 4 16,0-4-7-16,-12-2 9 15,-18-3 25-15,-12-6-3 16,-4-6 3-16,-6-2-13 0,-2-8-13 15,9-19-8 1,17-15-7-16,28-16-66 0,14-18-175 16,44-16-667-16</inkml:trace>
  <inkml:trace contextRef="#ctx0" brushRef="#br1" timeOffset="-104742.02">21623 9782 1193 0,'0'0'43'0,"-79"22"11"0,36 15 10 15,1 12 14-15,6 14-15 16,9 10-18-16,8 11 0 16,11 7-23-16,8 0-8 15,5-5-11-15,23-14-3 16,11-17-3-16,10-21-23 15,8-18-13-15,-1-16-22 16,-3-4 17-16,-11-25 10 16,-14-12 34-16,-15-13 5 15,-11-13 14-15,-2-8-9 16,-15 0-5-16,-20 7-5 16,-8 12-3-16,-6 18 2 15,-3 18-11-15,6 16-4 0,12 4-47 16,15 12-60-1,19 8-158-15,2 1-477 0</inkml:trace>
  <inkml:trace contextRef="#ctx0" brushRef="#br1" timeOffset="-104183.5">21499 10251 70 0,'0'0'1173'0,"0"0"-1148"16,0 0 77-16,0 0 25 16,0 0-59-16,0 0-24 15,-42-15-20-15,42 15-13 16,0 0-10-16,0 0 0 15,0 0 0-15,0 0 2 16,0 0-1-16,0 0 3 16,0 0 2-16,0 0-1 15,0 0-1-15,0 0-4 16,0 0 1-16,0 0-2 16,0 0-2-16,0 0 1 0,0 0-2 15,0 0 1 1,0 0-1-16,0 0-4 0,0 0 2 15,0 0-3-15,0 5-10 16,0 7 16-16,2 0-9 16,4-3-8-16,-1-1 5 15,-1-2 1-15,2-3-7 16,-3-3 4-16,-3 1 6 16,0-1 10-16,0 0 4 15,0-7 15-15,0-8-16 16,0 2-2-16,0 5-1 15,-2 2 4-15,1 3-3 16,-1 3-1-16,2 0-1 16,-2 0-4-16,2 0-10 0,-2 0-46 15,2 6-25-15,0-1-107 16,13-5-373-16</inkml:trace>
  <inkml:trace contextRef="#ctx0" brushRef="#br1" timeOffset="-103815.73">21908 9872 676 0,'0'0'261'16,"0"0"-121"-16,0 0-3 15,0 0-54-15,0 0-49 16,0 0-19-16,0 120 61 15,0-48-25-15,0 7-16 16,3 2-7-16,-2 2-18 0,1-9-10 16,1-6-3-16,3-13-53 15,7-13-65-15,7-15-113 16,5-15-373-16</inkml:trace>
  <inkml:trace contextRef="#ctx0" brushRef="#br1" timeOffset="-103275.06">21915 9905 1059 0,'0'0'40'0,"0"0"27"16,0 0 0-16,0 0-19 0,0 0-23 15,0 0-15-15,-4-15-9 16,26 15-1-16,9 2 8 15,7 8-1-15,2-1-4 16,-1 2-3-16,-5 3-2 16,-7 0-5-16,-7-2-10 15,-10 3-2-15,-8-2 3 16,-2 3 12-16,-5 2 4 16,-13 3 0-16,-6 5 1 15,-4-2 1-15,0 1-1 16,1 2-1-16,7-1-7 15,7-1-25-15,7-1-8 0,4-2 3 16,2-1 24 0,0-4-5-16,2 0 18 15,10-2-1-15,4-1-4 0,2 1 5 16,8-3 8-16,-3-1-6 16,3 0 9-16,-6-2-6 15,-6 1-4-15,-5 2 4 16,-6 2 3-16,-3 4 4 15,0 2 19-15,0 0-15 16,-12 3 7-16,-7-2-13 16,-2 0-6-16,-6-1 4 15,-6 0-5-15,-7-4-2 16,-3-5 3-16,-6-6 2 16,0-5-6-16,7 0 0 15,15-17-16-15,24-13-75 16,11-11-185-16</inkml:trace>
  <inkml:trace contextRef="#ctx0" brushRef="#br1" timeOffset="-102774.58">22363 10335 911 0,'0'0'71'0,"0"0"64"16,0 0-13-16,0 0-74 15,0 0-41-15,0 0 1 16,91 1-8-16,-54-1-13 16,-9 0-24-16,-12 7 13 15,-13 3 11-15,-3 4 6 16,-5 2 7-16,-16 2 4 15,-7 0 18-15,-2 0-7 16,3-2-6-16,6 1-9 16,8-4-3-16,5-1-14 15,7 1 4-15,1 1-10 16,0-5 12-16,0-1 6 16,1-1 1-16,8 0 4 0,-1-1 8 15,1 3 19-15,2 2 3 16,0 2-9-16,3 4-9 15,-1 6-3 1,-4 5-4-16,-2 6 0 0,-3 2-3 16,-4 2-2-16,0-1 0 15,-17-6 0-15,-15 0 0 16,-11-7 0-16,-9-10 0 16,-5-10-4-16,2-4-48 15,2-36-81-15,12-23-454 16</inkml:trace>
  <inkml:trace contextRef="#ctx0" brushRef="#br1" timeOffset="-102525.06">22657 9525 1114 0,'0'0'52'16,"0"0"-49"-16,70 93 70 15,-33-26 12-15,5 14-17 16,1 17-18-16,-7 11-24 16,-12 8-16-16,-15 6-7 15,-9-6-3-15,-29-5-5 16,-24-12-8-16,-20-13-41 16,-20-9 11-16,-14-12-36 15,-14-17-1-15,-10-18-107 16,-17-19-256-16</inkml:trace>
  <inkml:trace contextRef="#ctx0" brushRef="#br1" timeOffset="-102122.74">19964 9268 504 0,'0'0'154'0,"0"0"-134"16,0 0 103-16,-108 6 18 16,67 27-26-16,-3 18-12 15,2 22-33-15,6 16-3 16,11 15-25-16,11 10-14 16,14 9 8-16,6 10-17 15,25 3-16-15,17 4-3 16,18-7-3-16,16-7-70 0,15-17-110 15,16-23-522 1</inkml:trace>
  <inkml:trace contextRef="#ctx0" brushRef="#br1" timeOffset="-101528.9">23322 10229 986 0,'0'0'107'0,"0"0"-73"15,0 0 56-15,0 0-3 16,0 0-30-16,0 0-40 16,-7 0-17-16,7 0-16 15,7-8-77-15,14-11-188 16</inkml:trace>
  <inkml:trace contextRef="#ctx0" brushRef="#br1" timeOffset="-101008.11">23701 10254 801 0,'0'0'110'15,"0"0"-9"-15,0 0 50 0,0 0-1 16,0 0-17 0,0 0-40-16,-10-55-43 0,10 5-46 15,0-3-1-15,0-7-3 16,0-8 0-16,10-10-12 16,9-6-24-16,5 1 4 15,3-1 4-15,-2 13-9 16,-4 15 17-16,-7 16 16 15,-7 20 4-15,-4 11 4 16,-1 9-4-16,-1 26 0 16,6 23 0-16,5 23 1 15,8 23 19-15,-1 9-3 16,1 4 9-16,-7-2-14 16,-1-10-12-16,-3-9-4 15,9-12-37-15,3-14-67 16,7-19-84-16,1-22-306 15</inkml:trace>
  <inkml:trace contextRef="#ctx0" brushRef="#br1" timeOffset="-100854.63">23705 9895 1070 0,'0'0'44'16,"0"0"-40"-16,0 0-4 15,0 0 8-15,118-12-22 16,-15 7-69-16,10-2-250 0,-9 2-260 16</inkml:trace>
  <inkml:trace contextRef="#ctx0" brushRef="#br1" timeOffset="-100558.19">24116 10075 436 0,'0'0'411'15,"0"0"-377"-15,0 0 21 16,0 0 21-16,0 0-52 16,0 0 7-16,43 32 17 15,-3-21-41-15,-2 3 8 16,-9-2-14-16,-8-2 5 0,-9 1-1 16,-8 2-4-16,-4 2 10 15,0 5 9 1,-5 3 14-16,-14 6-8 0,-6 3 1 15,0 1-17-15,7 3-4 16,6-1-4-16,9-4-2 16,3-3 0-16,9-2-2 15,21-10-18-15,13-10-52 16,8-6-100-16,6-6-247 16</inkml:trace>
  <inkml:trace contextRef="#ctx0" brushRef="#br1" timeOffset="-100190.89">23795 9269 811 0,'0'0'34'16,"0"0"31"-16,-100-5 34 15,54 7-4-15,-2 22-11 16,3 16-17-16,3 18-33 16,4 23-4-16,9 15 1 0,13 18-8 15,10 11 13-15,6 5 5 16,1 4-16-16,17 5-4 15,6-2-5-15,5-5-5 16,2-6-11 0,8-13-2-16,8-9-43 0,8-14-57 15,8-24-136-15,1-26-451 16</inkml:trace>
  <inkml:trace contextRef="#ctx0" brushRef="#br1" timeOffset="-99374.42">24709 10068 915 0,'0'0'127'0,"0"0"1"16,0 0-29-16,0 0-13 15,0 0-30-15,0 0-34 0,-6-4-16 16,6 4-3 0,0 0-1-16,0 0-2 0,0 0-3 15,0 0 3-15,-1 0 3 16,1 0 4-16,0 0 4 16,-2 0 2-16,2 0 2 15,-1 0-4-15,-1 0-10 16,-4 4-1-16,-1 10 0 15,-1 10 4-15,1 2-2 16,1 8 0-16,6 7-2 16,0 6-2-16,13 3 2 15,14 1 2-15,12-8-2 16,13-9 0-16,14-11 0 16,9-17-8-16,3-6-34 15,-3-1-5-15,-8-20 1 0,-13-7 10 16,-9-11 35-16,-10-9 1 15,-6-8 7-15,-9-9-6 16,-9-3 1-16,-8-5 6 16,-3 3-8-16,-6 5 0 15,-18 12 1-15,-7 14-1 16,-8 12-1-16,-13 15-2 16,-8 12-4-16,-5 0 5 15,-7 10-4-15,1 19 1 16,5 11-34-16,11 10-74 15,17 6-102-15,22-3-367 16</inkml:trace>
  <inkml:trace contextRef="#ctx0" brushRef="#br1" timeOffset="-99129.52">24987 10168 1130 0,'0'0'44'0,"0"0"40"15,0 0 18-15,0 0-32 16,0 0-36-16,0 0-25 16,-9-7-9-16,9 7-3 0,0 0 0 15,0 0-7 1,0 0-20-16,0 0-45 0,0-4-76 15,0-6-363-15</inkml:trace>
  <inkml:trace contextRef="#ctx0" brushRef="#br1" timeOffset="-98807.13">25497 9637 918 0,'0'0'116'15,"0"0"-14"-15,0 0-33 16,0 0-30-16,-11 74 34 15,11-11 14-15,0 14-25 16,0 8-23-16,5 2-12 16,-1-3-14-16,1-5-13 15,1-7-1-15,1-8-57 16,5-12-64-16,5-18-115 16,5-20-396-16</inkml:trace>
  <inkml:trace contextRef="#ctx0" brushRef="#br1" timeOffset="-98387.88">25556 9661 955 0,'0'0'83'0,"0"0"-48"15,0 0 29-15,0 0-43 16,0 0-5-16,143-26-1 15,-72 42-14-15,-6 9-1 16,-14 5-17-16,-21 0-55 0,-18 3 13 16,-12-2 34-16,-22 1 21 15,-23-5 4-15,-14 0 1 16,-6-1 0-16,4 1 0 16,10-4-1-16,20-2 0 15,17-1-9-15,14-2 5 16,0 1-22-16,24-2-4 15,10 0 30-15,7 1 4 16,-1 0 7-16,-4 2 5 16,-6-1-1-16,-11 3 12 15,-7 2 3-15,-6 3-10 16,-6 5 7-16,0 6-21 16,-15 3-6-16,-9 2-3 15,-6-4-12-15,-2-4-41 0,-4-7-38 16,-3-8-165-16,1-11-99 15</inkml:trace>
  <inkml:trace contextRef="#ctx0" brushRef="#br1" timeOffset="-98057.85">25870 10198 947 0,'0'0'168'0,"0"0"-162"16,0 0-1-16,0 0 20 0,86-8-25 15,-45 8-2-15,-10 9-35 16,-9 4 8-16,-7 4 6 16,-11 3 4-16,-4 2 19 15,-3 4 5-15,-20-1 46 16,-6 1 12-16,-2 0-24 15,1 0-1-15,6-1-17 16,8 0-12-16,7 1-5 16,9-2-1-16,0-2-3 15,28-2 0-15,20-7-18 16,13-6-50-16,9-7-127 16,-1 0-225-16</inkml:trace>
  <inkml:trace contextRef="#ctx0" brushRef="#br1" timeOffset="-97757.78">26157 9428 524 0,'0'0'479'0,"0"0"-418"16,0 0-7-16,0 0 22 15,124 51-1-15,-64 5-27 16,1 11-5-16,-7 16-13 0,-12 8 5 16,-16 9-9-16,-15 6-3 15,-11-2-7-15,-14 3-7 16,-19-8-6-16,-11-5-2 16,-4-7-1-16,-4-12-5 15,-6-9-27-15,-10-12-15 16,-10-14-42-16,-12-18-32 15,-4-22-172-15</inkml:trace>
  <inkml:trace contextRef="#ctx0" brushRef="#br1" timeOffset="-97127.33">26869 10135 726 0,'0'0'186'0,"0"0"-118"16,0 0 26-16,0 0 6 16,128 4-11-16,-50-4-62 15,5 0-19-15,-2-9-8 16,-2-3-15-16,-6-3-62 15,-12-2-190-15,-19-4-400 16</inkml:trace>
  <inkml:trace contextRef="#ctx0" brushRef="#br1" timeOffset="-96930.93">27196 9847 948 0,'0'0'127'15,"0"0"-110"-15,0 0 42 16,-3 103 32-16,3-56-31 16,0 7-17-16,7 5-23 15,4 2-18-15,2 3-2 16,5 2-34-16,7-4-74 0,7-8-258 16</inkml:trace>
  <inkml:trace contextRef="#ctx0" brushRef="#br1" timeOffset="-96556.93">27683 10265 1059 0,'0'0'135'0,"0"0"-114"15,-23-83 80-15,20 45-52 0,3-5-8 16,0-2-29 0,7-11-10-16,15-8-4 15,7-8-18-15,1-12-3 0,-1-5-20 16,-2 2 10-16,-5 6 23 16,-5 19 10-16,-8 23 11 15,-3 20 2-15,-5 19 9 16,-1 11-22-16,0 33-3 15,0 27 3-15,0 24 14 16,5 13-11-16,-1 7-2 16,-2 0 2-16,-2-9-3 15,0-8-10-15,0-13-50 16,0-17-160-16,0-20-295 16</inkml:trace>
  <inkml:trace contextRef="#ctx0" brushRef="#br1" timeOffset="-96382.98">27649 9941 36 0,'0'0'948'16,"0"0"-912"-16,0 0 57 16,0 0-15-16,0 0-71 15,0 0-6-15,115-10-2 16,-30 6-5-16,5-1-181 15,-12-6-265-15</inkml:trace>
  <inkml:trace contextRef="#ctx0" brushRef="#br1" timeOffset="-96166.19">28189 9947 1183 0,'0'0'63'0,"0"0"-4"16,0 0 13-16,-71 77 1 16,54-32-27-16,5 11-14 15,8 4-22-15,4 6-10 16,0-3-8-16,0-1-57 0,6-11-84 16,7-14-126-1,-2-18-591-15</inkml:trace>
  <inkml:trace contextRef="#ctx0" brushRef="#br1" timeOffset="-95704.83">28569 9515 372 0,'0'0'606'16,"0"0"-525"-16,0 0 3 0,0 0-12 15,-32 111 23-15,24-50-36 16,3 7-15-16,4 5-7 15,1 2-18-15,0-5-14 16,0-3-5-16,0-8-24 16,0-9-66-16,9-14-77 15,3-16-330-15</inkml:trace>
  <inkml:trace contextRef="#ctx0" brushRef="#br1" timeOffset="-95264.01">28513 9523 1011 0,'0'0'18'0,"0"0"-3"16,0 0-7-16,112-37 23 16,-54 37-11-16,1 6-6 15,-7 13-5-15,-10 5-8 16,-15 5-2-16,-16 0-10 15,-11 4-3-15,-14 1 9 16,-24 0 4-16,-10-2-4 16,-4-1 8-16,7-3-3 15,10-2 0-15,16-1 0 16,14 0-7-16,5-1-4 0,14-2 8 16,17-1 1-1,9-1 2-15,4-1 1 0,-4-4 13 16,-7 0-4-1,-8-3 7-15,-8 2-2 0,-11 3 4 16,-6 7 8-16,0 1 12 16,-6 4-11-16,-18 2-9 15,-4-2-11-15,-4-2-7 16,-2-6-1-16,1-3-2 16,-3-4-24-16,-2-7-28 15,-1-7 10-15,6 0-29 16,11-25-55-16,20-10-285 15</inkml:trace>
  <inkml:trace contextRef="#ctx0" brushRef="#br1" timeOffset="-94907.84">29151 9983 567 0,'0'0'344'0,"0"0"-279"0,0 0 99 15,0 0-47-15,0 0-53 16,0 0-29-16,-6 31-11 16,-1 8 55-16,1 9-47 15,1 8-6-15,5 3-18 16,0 5-8-16,0 0 0 16,0-5-36-16,0-5-56 15,0-13-97-15,0-14-458 16</inkml:trace>
  <inkml:trace contextRef="#ctx0" brushRef="#br1" timeOffset="-93158.08">28364 9791 485 0,'0'0'108'16,"0"0"83"-16,0 0-66 15,0 0 23-15,0 0-54 16,0 0-40-16,3-31-21 16,-8 28-11-16,-8-1-9 15,-10 4-8-15,-3 0 6 16,-6 0-1-16,1 0 2 15,1 7 2-15,3 7-5 16,8 5-1-16,2 3-7 0,7 5-1 16,7 2 3-16,3-2 2 15,0-1-1-15,15-3-3 16,18-5 0-16,10-3-1 16,2-9-18-16,-2-5-7 15,-7-1-5-15,-11 0 9 16,-10-7 19-16,-6-9 2 15,-5-6 3-15,-4-1 5 16,0-6 7-16,-8-2-3 16,-6-1-5-16,-4 1-7 15,1 4 0-15,1 11 0 16,3 6-3-16,-4 10-17 0,2 0-35 16,1 0-71-1,5 7-98-15,6 5-288 0</inkml:trace>
  <inkml:trace contextRef="#ctx0" brushRef="#br1" timeOffset="-93020.19">28364 9791 802 0</inkml:trace>
  <inkml:trace contextRef="#ctx0" brushRef="#br1" timeOffset="-92873.05">28364 9791 802 0,'-29'90'35'0,"29"-90"-14"0,0 0 38 0,0 0-11 0,0 0-24 16,0 0-16-16,0 7 1 15,0-6-9-15,0 0 3 16,0-1 3-16,0 0 3 16,0 0 4-16,0 0-3 15,0 0-10-15,0-5-6 16,-3-5-53-16,0-1-93 15,2-2-294-15</inkml:trace>
  <inkml:trace contextRef="#ctx0" brushRef="#br1" timeOffset="-92452.15">29029 9299 885 0,'0'0'65'0,"0"0"1"16,0 0 6-16,0 0 43 0,127 61-24 15,-64-13-26-15,-1 13-32 16,-13 10-2-16,-4 11-8 16,-11 8-7-16,-9 9 8 15,-13 2-16-15,-10 1-4 16,-2 2-4-16,-19-6-4 15,-13-3-7-15,-2-6-32 16,-8-13-28-16,-8-9 1 16,-19-16-16-16,-16-16-32 15,-12-15-71-15,-10-20-150 16</inkml:trace>
  <inkml:trace contextRef="#ctx0" brushRef="#br1" timeOffset="-91923.09">27370 9135 279 0,'0'0'168'15,"0"0"-124"-15,0 0 134 0,0 0-21 16,0 0-42 0,0 0-26-16,23 109-4 0,-23-57-19 15,0 5-7-15,0 9-22 16,-3 10-4-16,1 10-8 15,2 9-5-15,0 3 3 16,0 4-1-16,0 5-12 16,0 0-7-16,5 5 1 15,6-3-4-15,9-2-13 16,11-6-51-16,18-18-75 16,16-16-210-16</inkml:trace>
  <inkml:trace contextRef="#ctx0" brushRef="#br1" timeOffset="-90937.05">29862 10263 649 0,'0'0'335'0,"0"0"-261"16,0 0 48-16,0 0 25 15,0 0-62-15,0 0-71 16,0-104 13-16,0 60-10 15,0-6-13-15,10-4-3 16,7-10-1-16,4-9-8 16,6-12-10-16,6-3-13 15,0-3 2-15,-2 4 6 16,-2 16 9-16,-9 22 13 0,-8 23 2 16,-6 19 5-16,-6 9-3 15,0 29-3-15,0 23 0 16,-9 28 14-16,6 15-3 15,3 12-2-15,0 5-1 16,0-4-3-16,0-8-5 16,0-13-6-16,8-10-35 15,7-16-67-15,2-19-154 16,0-24-306-16</inkml:trace>
  <inkml:trace contextRef="#ctx0" brushRef="#br1" timeOffset="-90774.25">29991 9859 650 0,'0'0'312'15,"0"0"-306"-15,0 0 6 16,0 0-12-16,0 0-27 16,0 0-2-16,125 12-173 15,-50-11-332-15</inkml:trace>
  <inkml:trace contextRef="#ctx0" brushRef="#br1" timeOffset="-90506">30477 10072 573 0,'0'0'383'0,"0"0"-326"15,-75 75 92-15,43-44-39 16,9-3-45-16,9 2-40 15,11-1-17-15,3-4-2 16,16-4-6-16,23-6-7 16,10-8-28-16,3-7-15 15,-9 0 7-15,-15-19 19 16,-14-10 24-16,-14-5 23 16,0-10-10-16,-21-4-9 0,-14-5-2 15,-12 4-2 1,-4 8-23-16,1 10-56 0,9 7-207 15</inkml:trace>
  <inkml:trace contextRef="#ctx0" brushRef="#br1" timeOffset="-89140.74">29970 9096 526 0,'0'0'222'0,"0"0"-107"16,0 0 25-16,0 0-11 0,0 0-41 16,0 0-36-1,0 0-18-15,-7-7-13 0,32 0-12 16,15 3 2-16,15-1-8 15,8 1 4-15,-3 0-7 16,-10 2-6-16,-15 1 2 16,-15 1 2-16,-12 0 2 15,-8-2 0-15,0 2-4 16,-13 0-1-16,-23 0 3 16,-12 0 1-16,-10 0 1 15,-2 0 0-15,10 3 2 16,12-1 3-16,14 1-2 15,14-2 0-15,8 0-3 16,2-1 0-16,0 2-5 16,14-1-3-16,16 1 8 0,12-1 3 15,10-1-1-15,0 0 0 16,-7 0-2-16,-11 0 2 16,-10 0 3-16,-8 0-5 15,-2 0-81-15,2 0-151 16,2 0-353-16</inkml:trace>
  <inkml:trace contextRef="#ctx0" brushRef="#br1" timeOffset="-88619.14">30918 9224 815 0,'0'0'260'0,"0"0"-245"16,0 0 22-16,0 0 11 16,0 0 42-16,0 119-3 15,0-56-48-15,6 5-1 16,4 7-2-16,0 2-17 0,0-1-13 16,-4-2-6-1,-1-6 0-15,-4-9-9 0,2-11-57 16,2-13-57-16,2-15-171 15,2-17-406-15</inkml:trace>
  <inkml:trace contextRef="#ctx0" brushRef="#br1" timeOffset="-88157.66">30905 9244 976 0,'0'0'124'0,"0"0"-120"0,0 0 11 16,0 0 3 0,0 0 3-16,100-9-13 0,-34 29-5 15,-2 4-6-15,-12 4-5 16,-13 1-32-16,-20 0 2 16,-14 0 14-16,-5 0 12 15,-27 1 12-15,-16-2 2 16,-5-1-2-16,2-3 2 15,10-3 3-15,15 0-5 16,17-2-6-16,4 5-30 16,16-1-20-16,17 2 13 15,2 0 29-15,4-1 14 16,-3-3 8-16,-7-1-8 16,-7-3 8-16,-10 0 14 0,-3 0 15 15,-8 2 1-15,-1 3-7 16,0 0-9-16,-4 3-3 15,-16 3 1 1,-6 1 11-16,-7 0 10 0,-9-6-11 16,-1-3-10-16,-1-6 5 15,4-4-3-15,7-9-5 16,5-1-8-16,11-5-9 16,10-15-6-16,7-9-62 15,15-12-131-15,26-4-451 16</inkml:trace>
  <inkml:trace contextRef="#ctx0" brushRef="#br1" timeOffset="-87039.48">31462 9859 376 0,'0'0'463'0,"0"0"-388"15,0 0 83-15,0 0-23 16,0 0-51-16,0 0-41 16,-39 30-30-16,14 5 36 15,2 5 2-15,7 0-12 16,11-1-18-16,5-5-12 0,12-5-7 16,28-8-2-1,16-9-6-15,12-8-27 0,-1-4-42 16,-12-4-8-16,-19-15 53 15,-19-5 30-15,-12-7 30 16,-5-8 0-16,-7-2-11 16,-15 0 1-16,-8 7-12 15,-7 12 12-15,-8 9-14 16,-9 10-4-16,-2 3-2 16,-1 0-29-16,14 6-66 15,13 5-164-15</inkml:trace>
  <inkml:trace contextRef="#ctx0" brushRef="#br1" timeOffset="-81970.06">1529 11980 833 0,'0'0'63'16,"0"0"35"-16,0 0 17 16,0 0-17-16,0 0-33 15,0 0-21-15,0 0-27 16,-45 35 0-16,18 18 29 15,-3 13-12-15,0 7-7 16,2 8-4-16,9 6 4 16,2 6-4-16,5 6 5 15,5 0 3-15,5-2-21 0,2-10-2 16,3-10-5-16,18-14-3 16,6-13 0-16,4-15-1 15,7-15-16-15,3-16-15 16,7-4-4-16,-2-20 11 15,-10-11 1-15,-14-8 15 16,-17-2 7-16,-5-2 0 16,-24 4 2-16,-12 3 1 15,-10 8 8-15,0 7 4 16,6 7-1-16,13 4-2 16,16 5 7-16,11 2 2 15,3-3-16-15,37-2-3 0,26-8 0 16,25-5-2-16,9 3-3 15,-3 1-21-15,-18 5 10 16,-24 12 4-16,-24 0 12 16,-23 0 1-16,-5 9 3 15,-3 9 19-15,0 10 7 16,-18 1 11-16,-6 13-2 16,2 2-5-16,-5 6-4 15,8 3-14-15,7 0-8 16,4 3-8-16,8-5-2 15,0-4-8-15,0-5-50 16,5-9-59-16,10-10-83 16,4-14-286-16</inkml:trace>
  <inkml:trace contextRef="#ctx0" brushRef="#br1" timeOffset="-81685.97">2611 12409 830 0,'0'0'428'0,"0"0"-395"0,0 0 7 16,0 0 42-16,0 0 8 15,87 19 10-15,-35-11-26 16,9-3-42-16,5 0-18 16,-2-5-13-16,-6 0-1 15,-3 0-49-15,-8 0-67 16,-8 0-58-16,-14 0-154 16</inkml:trace>
  <inkml:trace contextRef="#ctx0" brushRef="#br1" timeOffset="-81492.25">2668 12796 1188 0,'0'0'68'0,"0"0"-1"16,0 0 65-16,0 0-40 15,0 0-10-15,82-14-29 16,-7-2-53-16,11-1-3 15,2 0-122-15,-13-6-121 16,-9-6-669-16</inkml:trace>
  <inkml:trace contextRef="#ctx0" brushRef="#br1" timeOffset="-75806.4">3614 8973 256 0,'0'0'121'16,"0"0"-114"-16,0 0 13 15,0 0 26-15,0 0-8 16,0 0 5-16,-85 11 8 16,77-9 4-16,2-2 9 15,3 1 6-15,0-1 21 16,3 0 9-16,0 0 4 16,-4 0-4-16,4 0-14 0,0 0-11 15,0 0 0-15,0 0-7 16,0 0-4-16,0 0-8 15,0 0-17-15,0 0-11 16,0 0-13-16,0 0-2 16,7 0-4-16,11 3-4 15,11 0 12-15,5 1 11 16,6-3-10-16,5 1 6 16,7-2-1-16,11 0-4 15,7 0-2-15,13 0-5 16,5-6 0-16,6 2-2 15,-1 1 2-15,-10 2-6 0,-14 1-4 16,-9 0 1-16,-11 0-3 16,-7 0 2-16,-2 0-1 15,9 0 2-15,3 0 0 16,9 0 4-16,5 0-5 16,3 0 3-16,-2 0-2 15,-4 0-2-15,-7 0 3 16,-5 0-3-16,-5 0 0 15,3 0 3-15,2 0-1 16,0 0 4-16,-2 0-4 16,0 0 0-16,-7 0 0 15,-8 0-1-15,-7 0 1 16,-11 0-2-16,-7 0 0 16,-6 0 0-16,-3 0 2 15,0 0 1-15,0 0 5 0,0 0-2 16,0 0 2-1,0 0-1-15,0 0-4 0,0 0-4 16,0 0 0-16,0 0-1 16,0 0 1-16,0 0-16 15,0 0-51-15,2 0-92 16,-2-8-198-16,0-13-466 16</inkml:trace>
  <inkml:trace contextRef="#ctx0" brushRef="#br1" timeOffset="-74888.94">10350 8852 442 0,'0'0'75'0,"0"0"23"16,0 0 91-16,0 0-36 15,0 0-38-15,0 0-11 16,0 0-22-16,3-6-44 15,59 6 41-15,29 0 7 16,26 0-33-16,11 0-19 16,12-3-19-16,5 2-1 15,-3 1-6-15,1 0 0 16,-7 2-4-16,-16 11-1 16,-11-1-1-16,-15-1 1 15,-6-1 1-15,-6-2-4 16,-1-3 6-16,-8 0-5 15,-12-3 4-15,-12-1 4 16,-13-1 8-16,-17 0 6 0,-8 0 2 16,-8 0 2-16,-3 0-5 15,0 0-1-15,0 0-5 16,0 0-7-16,0 0-8 16,0 0-1-16,0 0-43 15,0 0-92-15,-9-8-79 16,-3-9-285-16</inkml:trace>
  <inkml:trace contextRef="#ctx0" brushRef="#br1" timeOffset="-73751.45">21177 8345 452 0,'0'0'280'0,"0"0"-220"15,0 0 47-15,0 0 27 16,0 0-21-16,0 0-24 16,33 2-38-16,49 0-2 15,34 1 5-15,24 3-19 16,10 4-15-16,3-2-6 16,-10 4 0-16,-10-5-8 15,-6 0-3-15,-9-4 2 16,-5-3-4-16,-2 0 2 15,-1 0 0-15,-1-8 1 0,-6 3 4 16,-11-1-7-16,-13 3 0 16,-15 1 7-16,-17-1-6 15,-16 3 11-15,-12 0 10 16,-11 0-9-16,-7-2 10 16,-1 1 0-16,0 1-10 15,0-2-14-15,0 2-9 16,0 0 1-16,-6-1-45 15,-14-6-83-15,-5-9-131 16</inkml:trace>
  <inkml:trace contextRef="#ctx0" brushRef="#br1" timeOffset="-72588">30255 10660 384 0,'0'0'97'0,"0"0"-54"0,0 0 131 15,0 0 0-15,0 0-56 16,0 0-7-16,0 0-16 16,9 0-23-16,-2 0-14 15,16-3-14-15,22-3-29 16,30 3-15-16,37 3 10 16,35 0 5-16,32 4-4 15,28 12 5-15,11-2-4 16,2 2-12-16,-17-4 5 15,-24-1-3-15,-36-4-1 16,-36-5 0-16,-30-2 0 16,-25 0 3-16,-13-4 6 0,-6-8 24 15,-3-1 1-15,-5 4-5 16,-6 1-5-16,-2 1-1 16,-10 4 4-16,-4 3-7 15,-3-2-9-15,0 2-9 16,0 0-3-16,0 0-7 15,0 0 2-15,2 5-54 16,-1 11-101-16,5-5-55 16,-6-11-667-16</inkml:trace>
  <inkml:trace contextRef="#ctx0" brushRef="#br1" timeOffset="-71139.78">4613 9004 489 0,'0'0'31'0,"0"0"70"16,0 0 89-16,0 0-93 0,0 0 10 16,0 0 15-1,0 0-30-15,-12-40-33 0,12 40-9 16,0 0-8-1,0 5-17-15,0 19-23 0,0 11 12 16,-3 16 32-16,2 13-27 16,1 14 5-16,0 14-5 15,0 11-10-15,0 12-6 16,0 5 3-16,0 9 5 16,0 5-6-16,0-3 2 15,-2-3-4-15,-2-4 0 16,-2-4-1-16,0-8-1 15,3-7-1-15,0-9 1 0,1-10 5 16,2-11-3-16,0-16 3 16,0-15-1-16,0-17 0 15,0-15-5-15,0-6 0 16,0-6 1-16,0 0 3 16,0-2-2-16,0-12-2 15,-10-3-47-15,-5-3-62 16,-12-4-150-16</inkml:trace>
  <inkml:trace contextRef="#ctx0" brushRef="#br1" timeOffset="-70271.39">3903 12971 410 0,'0'0'220'0,"0"0"-64"16,0 0-2-16,0 0 26 15,0 0-38-15,0 0-22 16,0 0-23-16,3-63-77 16,9 14 1-16,-3-11 18 15,3-18-29-15,0-13-7 16,4-9-2-16,2-5-2 16,0 2-12-16,4 9-5 15,-5 16 8-15,-1 18 3 16,-4 21 7-16,-3 14 0 15,-2 17 0-15,-4 8-3 16,2 14-1-16,1 29-11 16,6 20 15-16,4 20 11 15,2 16 3-15,-1 12-2 16,-4 9 0-16,-6-3-9 0,-5-8-3 16,1-12-13-16,6-20-44 15,3-14-75-15,0-22-60 16,-3-20-213-16</inkml:trace>
  <inkml:trace contextRef="#ctx0" brushRef="#br1" timeOffset="-70097.71">4015 12583 873 0,'0'0'164'0,"0"0"-131"16,0 0 48-16,0 0-34 0,0 0-24 15,0 0 11-15,134-7-34 16,-61 7-36-16,6-9-206 16,-4-5-461-16</inkml:trace>
  <inkml:trace contextRef="#ctx0" brushRef="#br1" timeOffset="-69603.73">4528 12649 1012 0,'0'0'120'16,"0"0"-103"-16,0 0 69 16,0 0-41-16,0 0-34 15,0 0 0-15,97-36-11 16,-45 33-16-16,-7 3-55 15,-14 0-16-15,-14 0 6 16,-16 11 39-16,-1 5 28 16,-18 3 14-16,-13 2 5 15,-3-1 8-15,4-1 4 16,7-3-4-16,9-2-5 16,9 0-8-16,5-2 0 15,0-1-6-15,8-2-2 0,8 2 5 16,2-1-2-1,0-2 5-15,-2 1 3 0,1 0-1 16,-7 2 7-16,3 3 17 16,-2 1-7-16,2 4-6 15,1 5 2-15,-1 5-7 16,-4 6-6-16,0 2 4 16,-7-1-6-16,-2-3-2 15,-5-7 2-15,-20-7 10 16,-5-6 7-16,-3-9 18 15,-1-4-15-15,2-12-20 16,9-26-5-16,12-18-117 16,11-20-384-16</inkml:trace>
  <inkml:trace contextRef="#ctx0" brushRef="#br1" timeOffset="-69362.88">5060 12115 1071 0,'0'0'64'16,"0"0"-19"-16,-28 120 60 15,28-56-23-15,0 8-15 16,12 12-8-16,6 3-37 16,-3 1-13-16,-5-4-9 0,-7-14-5 15,-3-12-40 1,0-16-49-16,0-13-44 0,2-20-135 15,-1-9-408-15</inkml:trace>
  <inkml:trace contextRef="#ctx0" brushRef="#br1" timeOffset="-68923.09">4999 12191 969 0,'0'0'204'15,"0"0"-182"-15,0 0 51 16,0 0-46-16,0 0-19 16,114-14 3-16,-29 14-11 15,-6 13-5-15,-17 4-57 0,-23 3-49 16,-21 0 33-16,-18 6 54 16,0 1 22-16,-25 0 2 15,-13 1 12-15,-6-3 30 16,0 0-3-16,10-1-19 15,13-3-20-15,14 1 0 16,7-2-2-16,7 0-1 16,14 0-3-16,7-4 2 15,1 2 2-15,-5-3 2 16,-2 0 1-16,-3 1 2 16,-5 2-1-16,-1 6 14 15,-7 4-1-15,-1 4 0 0,-2 5-5 16,-3 1-6-1,0 3-2-15,0 0-2 0,-19-4 0 16,-7-4 3-16,-8-6 0 16,-5-11 6-16,-3-8-1 15,2-8 0-15,0-12-8 16,7-21 0-16,14-17-143 16,14-10-480-16</inkml:trace>
  <inkml:trace contextRef="#ctx0" brushRef="#br1" timeOffset="-68237.32">5551 12724 539 0,'0'0'220'16,"0"0"-40"-16,0 0-45 15,0 0-42-15,0 0-22 16,0 0-19-16,88-12-39 15,-61 12-12-15,-3 0-1 16,-6 2-2-16,0 13-8 16,-9 2-14-16,-6 5-1 15,-3-1 13-15,-6 1-2 0,-18 1 9 16,-6-3 3-16,-3 1 2 16,3-2 1-16,7 0 0 15,6-7-1 1,10-1 0-16,7-5 1 0,0-1 0 15,1-1 1-15,19-1 18 16,5 2-6-16,3-1-6 16,-4 2-1-16,-4 3-7 15,-4 5 7-15,-10 3 6 16,0 3-5-16,-6 6 7 16,0 1-3-16,0-1-10 15,-6-2 1-15,-6-4-3 0,-9-1-8 16,-12-8-16-1,-14-5-41-15,-13-6-79 0,-12-12-78 16,-8-27-326-16</inkml:trace>
  <inkml:trace contextRef="#ctx0" brushRef="#br1" timeOffset="-67901.94">4726 11718 410 0,'0'0'609'0,"0"0"-604"16,0 0 41-16,129 60 51 15,-43-44-10-15,20-8-24 16,12-6-24-16,4-2-32 15,-10 0-1-15,-12 0-6 16,-24-2-3-16,-22 0-6 16,-24-1 9-16,-17 3-1 15,-13 0-2-15,0 0-2 16,-3 0 5-16,-15 0 2 16,-7 8 3-16,-2 1-5 0,0 3-6 15,2 0-89 1,4-4-203-16</inkml:trace>
  <inkml:trace contextRef="#ctx0" brushRef="#br1" timeOffset="-66905.86">11222 8863 153 0,'0'0'151'0,"0"0"-16"16,0 0 2-16,0 0 31 15,0 0 10-15,0 0-42 16,0 0-23-16,-21-48-56 15,21 80-43-15,0 22 37 16,0 19 2-16,11 23-21 16,11 16 4-16,5 16 1 15,3 14-10-15,3 8-8 16,-5 11 0-16,2 4 2 0,-6 2-9 16,-6-2-8-16,-5-8 2 15,-7-6-4-15,-6-13-2 16,0-18 0-16,0-18 1 15,-3-24 1-15,0-20-1 16,3-21 22-16,0-16-10 16,0-11-7-16,0-7-3 15,0-3 2-15,0 0 12 16,1-13-17-16,4-4-20 16,-2-4-69-16,-3-2-113 15,0-5-272-15</inkml:trace>
  <inkml:trace contextRef="#ctx0" brushRef="#br1" timeOffset="-65600.05">10769 13109 301 0,'0'0'138'0,"0"0"39"16,0 0 15-16,0 0-61 15,0 0 19-15,0 0 15 16,0 0-48-16,-6-16-71 16,6-27-29-16,0-12 16 15,0-10 2-15,13-13-18 16,8-16-15-16,3-13-4 15,0 3 1-15,0 1-13 16,-7 22 2-16,-6 20 7 0,-5 21 4 16,-4 21 1-16,-2 11 1 15,0 8-1-15,0 19-10 16,0 26-5-16,0 24 15 16,1 24 6-16,9 13-3 15,2 9-2-15,-1 2-1 16,-4-11 2-16,-1-14-4 15,2-16-31-15,4-17-83 16,3-23-75-16,-6-17-307 16</inkml:trace>
  <inkml:trace contextRef="#ctx0" brushRef="#br1" timeOffset="-65446.13">10792 12763 971 0,'0'0'60'0,"0"0"52"16,0 0-24-16,0 0-88 16,0 0 9-16,0 0-25 15,156-8 16-15,-67 1-181 16,-5-2-361-16</inkml:trace>
  <inkml:trace contextRef="#ctx0" brushRef="#br1" timeOffset="-65122.66">11236 12900 893 0,'0'0'290'0,"0"0"-287"16,0 0 12-16,0 0-12 15,0 0 3-15,0 0-6 16,50 8 7-16,-15-2-7 15,-7 2-10-15,-7 0-4 16,-14 1 12-16,-4 6 2 16,-3 2 11-16,0 5 18 15,-13 5 13-15,-5 4-10 16,0 2-7-16,6-1-3 16,6-1 0-16,6-2-12 0,9-7-6 15,27-5-4-15,19-11-10 16,15-6-64-16,8-13-80 15,-6-16-353-15</inkml:trace>
  <inkml:trace contextRef="#ctx0" brushRef="#br1" timeOffset="-64905.02">11776 12296 1043 0,'0'0'63'0,"0"0"-26"0,0 0 57 16,-23 107-10-16,32-38-16 16,9 10 1-16,1 10-28 15,-5 3-23-15,1-6-18 16,-6-10-1-16,-3-11-26 16,-2-10-80-16,-2-21-50 15,1-15-98-15,2-19-309 16</inkml:trace>
  <inkml:trace contextRef="#ctx0" brushRef="#br1" timeOffset="-64467.83">11776 12350 313 0,'0'0'775'0,"0"0"-729"15,0 0 57 1,0 0-61-16,0 0-42 0,0 0 3 15,55-3 6-15,30 24-9 16,-6 0-10-16,-15 1-69 16,-28-3-38-16,-18 1 62 15,-18 2 45-15,-8 0 10 16,-25 2 22-16,-11 3 32 16,-3-4 17-16,7 0-31 15,15-1-28-15,10 2-12 16,15-4-2-16,0 2-5 15,18-3-7-15,10 1-8 0,5-2-13 16,0 1 4-16,-2-2 9 16,-1 3 13-16,-9 6 6 15,0 3-1-15,-7 7 8 16,-6 6 9-16,-5 2 24 16,-3 4-16-16,0-2 5 15,-16-1 1-15,-8-6 5 16,-5-7 27-16,-5-7-39 15,-6-12-12-15,0-11-2 16,1-2-6-16,3-17-8 16,12-23-77-16,12-12-209 15</inkml:trace>
  <inkml:trace contextRef="#ctx0" brushRef="#br1" timeOffset="-64088.1">12234 12958 579 0,'0'0'228'0,"0"0"-223"16,80-13-5-16,-44 13 0 15,-6 0-2-15,-8 0 2 16,-10 0 2-16,-3 6 11 0,-7 2 5 15,-2 2 24-15,0 4 21 16,-11 3 16-16,-4 5-19 16,-3 2-12-16,0 2-26 15,2-2-2-15,4 1-8 16,5 0-7-16,5-3-1 16,2-2 5-16,0 0 4 15,0-3 10-15,18-3 7 16,6-2-2-16,11-3-10 15,6-5-12-15,5-4-6 16,9 0-28-16,5-13-61 16,0-9-112-16,-7-11-285 15</inkml:trace>
  <inkml:trace contextRef="#ctx0" brushRef="#br1" timeOffset="-63772.64">11694 12041 628 0,'0'0'325'0,"0"0"-282"15,0 0 97-15,0 0-42 16,0 0-41-16,0 0 13 15,92-24-27-15,15 21-3 0,16 0-17 16,-1 2-23-16,-4-1-1 16,-12 1 0-16,-15 1 1 15,-20 0 1-15,-21 0-1 16,-22-2 0-16,-16 2-7 16,-8 0-21-16,-2-2-33 15,-1-5-75-15,4-9-319 16</inkml:trace>
  <inkml:trace contextRef="#ctx0" brushRef="#br1" timeOffset="-60905.46">22193 8441 320 0,'0'0'45'0,"0"0"36"0,0 0 7 16,0 0-8 0,0 0 20-16,0 0-20 0,-9-8-18 15,9 8-19-15,0 0-15 16,0 0-2-16,0 0-3 15,0 0-13-15,0 0-4 16,0 3-5-16,-5 14 0 16,-2 9 9-16,1 6 1 15,-1 7-7-15,-3 9 6 16,-1 3 2-16,-3 3-9 16,-5-1 1-16,-8-8-2 15,-13-6 3-15,-17-10-4 16,-13-8 7-16,-15-11-6 15,-15-10 5-15,-16 0-7 0,-14-17 7 16,-12-18 1 0,-5-5-8-16,0-8 6 0,-11-1 0 15,-8 2-5-15,-6 3-1 16,2 9 5-16,12 11-5 16,11 8 33-16,7 11-33 15,4 5 10-15,7 0-10 16,8 10 0-16,18 8 1 15,15 7 1-15,16 8-2 16,14 6 0-16,6 7 0 16,-5 4-2-16,-9 7 2 15,-12 6 1-15,-18 8-1 16,-19 11 1-16,-15 12 1 16,-10 5 11-16,3 5-8 15,7 4 2-15,24-3-5 0,20 0-2 16,20 3 0-16,16 3-1 15,11 2 1-15,7 4 0 16,6 12 0-16,0 5 2 16,-1 12 2-16,-2 4-1 15,0 3 3-15,13 1 1 16,16-1 1-16,9-1-3 16,47 4 3-16,32-10-7 15,38-3 0-15,35-16 2 16,31-11-3-16,32-9-5 0,24-14 5 15,17-12 1 1,6-9 9-16,2-16 17 0,-6-16 2 16,-11-10-10-16,-7-8 2 15,-12-5-17-15,-9-5-4 16,-4-2-3-16,-6-6-16 16,-8 0 1-16,-14-3 2 15,-25-1 8-15,-34 0 0 16,-42 0-1-16,-41-8-2 15,-33-5-2-15,-19-2 7 16,-2-4 6-16,0-2 2 16,-6 0 3-16,-5-5-5 15,-2-1 3-15,-2-3-7 16,-5-3 8-16,2 0-5 16,-4 1 2-16,0 5 0 0,-7 1-1 15,1 5 0-15,-5 4 0 16,2 2 0-16,6 2 3 15,3 1-1-15,8-2-2 16,2-1 3-16,-1-2-2 16,3-5 3-16,1-2 9 15,1-1 4-15,3 1-9 16,2 5 9-16,0 7 2 16,2 3 2-16,1 6-5 15,-2 1-13-15,2 2 1 16,0 0-4-16,0 0-3 15,0 0-4-15,0 24-9 0,0 13 16 16,3 13 2 0,2 11 4-16,1 13 0 0,-1 7 3 15,-3 11-2-15,2 8 12 16,-2 3-12-16,1-2 0 16,-2-9-2-16,2-9-5 15,-1-11 1-15,-2-11-1 16,0-11 0-16,0-13 0 15,0-8-1-15,-2-11 3 16,-1-5-2-16,2-6 3 16,1-4 2-16,0-1 4 15,0-2 5-15,0 0-2 16,0 3-5-16,0 1-7 0,-2 4 0 16,1 6 0-16,-2 6 2 15,0 4 1-15,0 3-3 16,1 1 0-16,2 0 0 15,0-2 0-15,0 2-1 16,0-6 1-16,0-3 2 16,0-8-2-16,0-5-3 15,0-5 3-15,0-1 3 16,0 0-1-16,0 0 9 16,0-12 7-16,0-3-17 15,0-4-1-15,0 4 0 16,0 6-1-16,0 3-2 0,0 3 2 15,-2 2-5 1,-1 1-1-16,-3 0-2 0,-5 0-5 16,-5 7 0-16,-4 5 9 15,-2 4-5-15,3-2 7 16,2 0-4-16,2-3 3 16,6-3 2-16,5-8 1 15,2 0 0-15,1 0 1 16,-1 0 11-16,1-14-2 15,-1-1-6-15,-2 1-2 16,3 6 4-16,-1 3 7 16,2 3 0-16,0 2-12 0,0 0-3 15,0 7-12 1,0 8 10-16,5 2 4 16,8-1 1-16,3-6 0 0,5-6-7 15,3-4-3-15,-2 0 7 16,-2-6 3-16,-4-8 4 15,-7-2 1-15,-3 1 5 16,-4-1-2-16,-2 4 0 16,0 1 4-16,0 5-3 15,0 2-7-15,1 1-2 16,8 1-13-16,1-1-35 16,8 3-30-16,3-1-56 15,-1 0-236-15</inkml:trace>
  <inkml:trace contextRef="#ctx0" brushRef="#br1" timeOffset="-60137.94">20947 14163 409 0,'0'0'135'0,"0"0"72"16,0 0-42-16,0 0-39 16,0 0 15-16,0 0-3 0,0 0-13 15,-25-36-104 1,37-15 1-16,7-7 7 0,8-5-10 16,3-12-13-16,3-9-2 15,-2-3-4-15,-2 1-4 16,-6 12 1-16,-7 21-8 15,-6 19 3-15,-6 19 8 16,-4 15-3-16,0 9-7 16,0 33-10-16,0 28 19 15,0 25 1-15,6 14 0 16,3 7 1-16,1-3 0 16,0-11-2-16,0-13-8 15,2-13-71-15,0-19-43 16,0-20-74-16,-5-20-251 15</inkml:trace>
  <inkml:trace contextRef="#ctx0" brushRef="#br1" timeOffset="-59976.95">21029 13964 1082 0,'0'0'43'15,"0"0"9"-15,0 0 31 16,0 0-79-16,0 0 8 15,0 0-9-15,157-9-3 16,-54 9-51-16,0 0-185 16,-17-5-384-16</inkml:trace>
  <inkml:trace contextRef="#ctx0" brushRef="#br1" timeOffset="-59768.34">21525 13972 1019 0,'0'0'166'0,"0"0"-125"16,0 0 26-16,0 0-26 15,-68 79 13-15,61-30-12 16,7 2-4-16,0 7-25 16,0-2-13-16,12-3-5 15,6-4-45-15,0-6-56 16,4-11-75-16,0-15-236 0</inkml:trace>
  <inkml:trace contextRef="#ctx0" brushRef="#br1" timeOffset="-59538.05">21886 13643 1019 0,'0'0'217'0,"0"0"-215"16,0 0 0-16,-78 90 12 16,74-18 2-16,4 9 11 15,0 8 4-15,13 0-25 16,-4 1-6-16,-2-8-18 16,-5-11-55-16,0-17-89 15,-2-21-353-15</inkml:trace>
  <inkml:trace contextRef="#ctx0" brushRef="#br1" timeOffset="-59085.94">21865 13748 521 0,'0'0'500'15,"0"0"-489"-15,0 0 58 0,0 0-50 16,0 0-13-1,83-27-6-15,-22 46 2 0,-1 5-2 16,-12 0-16 0,-19-4-50-16,-15 1 12 0,-14-4 44 15,0 1 9-15,-25 1 1 16,-10-2 26-16,-2-1 0 16,3-2-2-16,8-1-4 15,10-1-14-15,10 1-4 16,6 3-2-16,0 1-2 15,19 1 2-15,8 2 13 16,4 0-7-16,4 0 1 16,-1-1 3-16,-6 3-2 15,-5-2 2-15,-8 6 7 0,-6 1 5 16,-2 5-10 0,-5 1-6-16,-2 6 6 0,0 2 9 15,-20 0-3-15,-5-2-8 16,-5-3-2-1,-6-10 0-15,2-6 1 0,0-8 0 16,4-10-7-16,6-2-2 16,10-14-20-16,14-22-113 15,5-15-355-15</inkml:trace>
  <inkml:trace contextRef="#ctx0" brushRef="#br1" timeOffset="-58863.94">22376 14086 1093 0,'0'0'123'16,"0"0"-119"-16,0 0 71 15,-29 102-15-15,29-54-20 16,0 5 5-16,3 2-22 16,5-1-19-16,-2-4-4 15,-4-5-16-15,-2-9-32 16,0-7-30-16,-13-11-56 15,-6-13-121-15,-1-5-468 16</inkml:trace>
  <inkml:trace contextRef="#ctx0" brushRef="#br1" timeOffset="-58521.94">21826 13497 915 0,'0'0'141'0,"0"0"-105"16,0 0 30-16,118 6 15 15,-40-4-26-15,18 1-16 16,10 0-13-16,6-2-19 0,-1-1-7 16,-12 2 0-16,-21-1-1 15,-27 1 1-15,-26-2 0 16,-19 0 0-16,-6 0-12 16,-5 1-2-16,-14 1-7 15,-3 0-90-15,2-2-207 16</inkml:trace>
  <inkml:trace contextRef="#ctx0" brushRef="#br1" timeOffset="-57774.05">31975 10551 19 0,'0'0'51'0,"0"0"-20"16,-102-5 52-16,69 5-50 16,-1 19-28-16,-3 9-2 15,-8 7-3-15,0 4-38 16,2-2-120-16</inkml:trace>
  <inkml:trace contextRef="#ctx0" brushRef="#br1" timeOffset="-57455.84">31588 10706 745 0,'0'0'162'0,"0"0"-30"15,0 0-18-15,0 0-74 16,0 0-29-16,-11 93 65 16,11-19-22-16,1 21-24 15,11 18-3-15,-2 15 6 16,-2 18-12-16,-7 10-8 16,-1 6 8-16,0-4 8 15,-15-13-9-15,-2-14-10 0,3-17-4 16,-2-22-1-16,2-20-2 15,2-21-3-15,3-22-1 16,5-13-18-16,1-12-48 16,-3-4-19-16,-7-24-35 15,-7-21-588-15</inkml:trace>
  <inkml:trace contextRef="#ctx0" brushRef="#br1" timeOffset="-56834.29">29639 14372 475 0,'0'0'125'0,"0"0"21"16,0 0 55-16,0 0-60 15,0 0 11-15,0 0-20 16,0-11-34-16,21-34-82 16,3-9 12-16,-1-13-12 15,0-11-12-15,4-18-1 16,4-19-3-16,2-11-16 15,4-11-28-15,-4 5-14 16,-3 10 11-16,-6 16 8 16,-3 27 11-16,-7 26 28 15,-6 28 3-15,-5 17 26 0,-3 11-26 16,0 38 0 0,0 23-3-16,3 32 30 0,3 18-13 15,3 18 3 1,-5 9 2-16,-4-4-3 0,0-8-17 15,-3-15-2-15,-9-20-5 16,3-15-55-16,5-21-39 16,4-28-148-16,0-22-317 15</inkml:trace>
  <inkml:trace contextRef="#ctx0" brushRef="#br1" timeOffset="-56694.44">29953 13829 1118 0,'0'0'52'16,"0"0"-9"-16,0 0 13 16,0 0-56-16,0 0-12 15,0 0 11-15,162-7-62 16,-70 7-268-16</inkml:trace>
  <inkml:trace contextRef="#ctx0" brushRef="#br1" timeOffset="-56438.5">30286 14018 1038 0,'0'0'55'0,"0"0"57"16,-63 99-40-16,63-65-31 0,19-1-24 16,27-10-5-16,16-8-12 15,2-12 0-15,-2-3-36 16,-16-13 7-16,-14-16 29 15,-16-14-2-15,-16-7 3 16,0-10-2-16,-27-10 2 16,-8 1-2-16,-5 0 1 15,3 11-16-15,16 8-58 16,16 11-137-16,10 7-470 16</inkml:trace>
  <inkml:trace contextRef="#ctx0" brushRef="#br1" timeOffset="-56187.58">31159 13230 1135 0,'0'0'100'0,"0"0"-80"15,0 0 26-15,0 0-45 16,-36 91 40-16,29-15 18 15,2 11-6-15,2 13-25 16,0 3-22-16,-4-2-6 16,-1-11-7-16,1-13-48 15,-1-20-71-15,4-18-57 0,1-19-203 16</inkml:trace>
  <inkml:trace contextRef="#ctx0" brushRef="#br1" timeOffset="-55719.73">31144 13341 729 0,'0'0'308'0,"-57"-77"-261"15,41 62 100-15,7 9-74 16,9 6-36-16,6 0-37 16,32 8 7-16,21 15-7 15,9 7 1-15,0 2-1 0,-13-1-16 16,-19-4-18-16,-19-5 12 15,-17-3-5-15,0-1 9 16,-28 2 18-16,-10 0 3 16,-6-2 3-16,1-1-4 15,7 0-2-15,10 2-3 16,12 0 1-16,9 3-6 16,5 2-25-16,2-2-9 15,11 0 15-15,0-1 26 16,-2 1 1-16,-2-3 0 15,-3 0 1-15,-2-1 0 16,2 3 0-16,2 2-1 16,1 5 0-16,-5 2-1 15,-4 2 1-15,0 1-3 16,-4-4 6-16,-19-5 12 0,-5-4 7 16,-8-9 15-16,-4-4 19 15,1-7-11-15,2 0-13 16,1-11-19-16,2-16-12 15,1-15-1-15,4-17-54 16,10-24-96-16,12-21-368 16</inkml:trace>
  <inkml:trace contextRef="#ctx0" brushRef="#br1" timeOffset="-55441.54">30923 12954 1201 0,'0'0'45'0,"0"0"44"16,103-38-30-16,-26 33 3 15,16 5-6-15,8 0 4 16,0 5-28-16,-12 7-20 16,-15 1 1-16,-23-3-5 15,-18-5 4-15,-17-2 4 16,-11-1 0-16,-5-2 6 15,0 0-2-15,0 0-9 16,0 0-6-16,0 2-5 16,0-1 0-16,0 1-10 15,5 4-44-15,5 6-44 0,-1 1-55 16,-9-8-187-16</inkml:trace>
  <inkml:trace contextRef="#ctx0" brushRef="#br1" timeOffset="-53053.93">19888 11097 331 0,'0'0'320'0,"0"0"-320"16,0 0 2-16,0 0 46 15,85 13 51-15,-19-13 6 16,24 0-34-16,26 0 1 0,25 0-25 16,30 0-21-16,22 0-13 15,19 0-1-15,15 0-12 16,2 0 0-16,5 0 1 16,-8 8 7-16,-2 3 1 15,4 0-9-15,6 2-1 16,11-1 1-16,5 5 3 15,-4-1-1-15,-7 1 4 16,-4 0-6-16,-12 0 7 16,-11 0-7-16,-15 2 4 15,-20-3 1-15,-8 1-4 16,-10-5-2-16,0-1 1 16,0-5 0-16,-5 2 1 0,-5-2 1 15,-6 4 0 1,-7-1 0-16,1 4-1 0,-1 2-2 15,3 2 1-15,2 3-2 16,-5-1 2-16,-8-5 1 16,-7-2-1-16,-7-2 2 15,-13-3-1-15,-10 0 3 16,-14-1-3-16,-17 0-1 16,-15-1-1-16,-11-2 1 15,-4 0 3-15,-3-3-1 16,7 2 0-16,3-1 1 15,-1-1-3-15,-1 3 0 0,-4 0 0 16,-6-3 1 0,0 2 1-16,5 1-2 0,6 0 0 15,8 1 0 1,8 0 0-16,6-2 0 0,0-2-5 16,-3 0-3-16,-5 0 8 15,-6-4 4-15,-6-2-4 16,-6-1 0-16,-3 0 0 15,0-4 2-15,3-1-2 16,8-2 0-16,12 0 0 16,11 1 0-16,3 4 0 15,2 2-7-15,-8 3 7 16,-6 3-3-16,-8 1 3 16,-7 0 0-16,-5 0 4 15,-3-1-2-15,4-2-3 0,3-3 2 16,4 0-2-16,6-2 2 15,1-1 4-15,3-2-5 16,-3 3 0-16,-7 1 4 16,-6 1-3-16,-5 2 7 15,-5-1-2-15,-1 2-2 16,3 0-2-16,4-3 2 16,5 1 2-16,3 0-1 15,9 1-5-15,5 1 5 16,0 1-4-16,-3 2 5 15,-8 0-3-15,-12 0-3 16,-11 0 16-16,-9 0 0 16,-6 0-2-16,-2 0 1 15,-3 0-9-15,0 0-6 0,0 0-7 16,0 0-56-16,-25-6-195 16</inkml:trace>
  <inkml:trace contextRef="#ctx0" brushRef="#br1" timeOffset="-51535.19">23029 13439 919 0,'0'0'127'16,"0"0"-71"-16,0 0 47 15,0 0-34-15,0 0-25 16,127-26-1-16,-59 14-19 0,3 3-19 16,1 6-2-16,-13 0-6 15,-15 1 5-15,-16 2-6 16,-13 0-5-16,-11 0-35 16,-4 0-56-16,0-3-116 15,-19-6-298-15</inkml:trace>
  <inkml:trace contextRef="#ctx0" brushRef="#br1" timeOffset="-51251.79">23337 13115 534 0,'0'0'478'0,"0"0"-435"15,0 0 130-15,0 0-71 16,0 0-59-16,0 0-25 0,-19 40 10 15,19 6 59-15,0 7-42 16,0 5-7-16,7 2-2 16,5 3-1-16,-5 2-10 15,-1 3-12-15,-4-1-4 16,-2 2-6-16,0-12-3 16,0-6 0-16,0-12-1 15,0-10-38-15,0-4-85 16,0-13-68-16,6-12-167 15</inkml:trace>
  <inkml:trace contextRef="#ctx0" brushRef="#br1" timeOffset="-50171.44">25267 11573 779 0,'0'0'113'0,"0"0"-107"16,0 0 74 0,0 0-16-16,0 0-41 0,0 0-11 15,-23 40 40-15,39 12-8 16,4 13-18-16,4 7-6 16,-1 9 1-16,-1 3-3 15,-6 8 4-15,-7 4 1 16,-6 6-6-16,-3 2-1 15,0 5 0-15,-10 0-15 16,-9 2 1-16,1 4 8 16,3 0-2-16,0 1 23 15,3-4-16-15,0-3-11 16,-1-8 6-16,4-4-6 16,2-8 7-16,4-7-4 15,2-7-4-15,-2-12 2 16,2-10-5-16,-2-9 0 0,1-10 4 15,2-7-1-15,0-8 0 16,0-5 0-16,0-8-3 16,0-2 0-16,0-4 4 15,0 0-2-15,9 0-2 16,3-5-13-16,10-16-76 16,7-14-89-16,8-18-608 15</inkml:trace>
  <inkml:trace contextRef="#ctx0" brushRef="#br1" timeOffset="-49521.73">28499 12768 919 0,'0'0'48'15,"69"84"-17"-15,-26-26 58 16,-3 8-44-16,-2 11 9 15,-5 8-2-15,-5 9-13 16,-10 4-21-16,-17 7-13 16,-1 5 6-16,-19 8-5 15,-14 1-5-15,-12-1 1 16,-12-9-2-16,-14-10-7 16,-20-9-34-16,-15-9-52 15,-21-15-71-15,-16-20-213 0</inkml:trace>
  <inkml:trace contextRef="#ctx0" brushRef="#br1" timeOffset="-48954.69">24702 12487 802 0,'0'0'113'16,"0"0"-102"-16,-9 79 116 15,0-32-29-15,-3 8-15 16,-7 13-17-16,-4 14 5 16,-1 10-19-16,-3 14 0 15,5 10-15-15,3 6 8 16,7 1-6-16,9 5-9 15,3 2-18-15,7-1-7 0,22-4-5 16,9-10-21 0,10-15-93-16,10-27-106 0,9-28-474 15</inkml:trace>
  <inkml:trace contextRef="#ctx0" brushRef="#br1" timeOffset="-47587.75">13795 8785 544 0,'0'0'70'0,"0"0"-69"0,82 0 10 16,-37 0 58-16,9 3 3 16,19-2 3-16,16-1 20 15,26 0-29-15,22 0-24 16,20 0-24-16,25 0 2 16,13 0-16-16,14-2 5 15,7 0-4-15,5 2 3 16,-5 0 5-16,-2 0-9 15,-5 6 3-15,-5 2 8 16,-6 0-8-16,-4-4-6 0,-14 0 7 16,-8-1-7-16,-6-3-1 15,-14 0 0-15,-9 0 1 16,-6 0-1-16,-11-7 1 16,-6 3-1-16,-3-1 4 15,-10 2-4-15,-5 1 0 16,-10-1 0-16,-4 3 0 15,-3 0-2-15,2 0 2 16,2-3 3-16,1-1-3 16,1-3 1-16,-2-1 1 15,-2 4 2-15,-4 1-3 16,-4 3 0-16,-1 0 0 16,-8 0 6-16,-6 7-2 0,-15-2-5 15,-14 0 3 1,-16-2-3-16,-12-3 4 0,-7 2 5 15,0-2 12-15,-7 0-21 16,-26 0-6-16,-24 0-127 16,-18-9-323-16</inkml:trace>
  <inkml:trace contextRef="#ctx0" brushRef="#br1" timeOffset="-46886.29">16744 8696 699 0,'0'0'80'15,"0"0"-70"-15,0 0 54 0,0 0-12 16,0 0-23-16,0 0-10 15,-40 25 21-15,20 7 4 16,-8 7-23-16,-2 7-6 16,-6 7-2-16,-1 6 5 15,1 10-5-15,-1 11-4 16,1 9 0-16,0 4-1 16,6 3-2-16,1 1 1 15,3 3-6-15,1 5 12 16,1 1-3-16,5 1 0 15,7 1-4-15,6 7 9 16,6 6-6-16,0 1-2 0,1 6 15 16,16 0-18-16,7-4 6 15,4 2-3-15,5-4-1 16,0-1 7-16,0-5-2 16,-2 3-7-16,-3 0 3 15,1-5 1-15,-1-1 0 16,2-7 2-16,3-2-4 15,4-8 3-15,-3-8-2 16,-1-13-7-16,-2-11 0 16,-1-14 0-16,-2-11 2 15,1-7-2-15,-7-5 3 16,-3-7 10-16,-5-6-5 16,-7-3-4-16,-4-3-4 15,-3-2-1-15,0-4-16 0,-6-2-43 16,-18 0-60-16,-8-16-428 15</inkml:trace>
  <inkml:trace contextRef="#ctx0" brushRef="#br1" timeOffset="-46337.18">14881 12160 927 0,'0'0'86'0,"0"0"-48"0,0 0 37 16,0 0-57-16,-61 87 32 16,31-5 20-16,5 20-29 15,7 21 6-15,12 17-4 16,6 16-19-16,6 3 10 16,22 6-5-16,14 4-17 15,19 2-5-15,26 2-5 16,24 1 2-16,22-2-4 15,19-15-8-15,20-19-32 16,16-30-35-16,19-35-40 0,12-37-240 16,-4-33-477-1</inkml:trace>
  <inkml:trace contextRef="#ctx0" brushRef="#br1" timeOffset="-45920.36">19410 12564 905 0,'0'0'103'0,"0"0"-96"16,0 0 63-16,0 0-49 16,0 0-14-16,0 0 48 15,20 145 24-15,15-49-22 16,2 17-29-16,-1 15-3 15,-7 5-9-15,-3 2-6 16,0-7-7-16,-10 3-1 16,-13-7-4-16,-12-11 4 0,-53-14-6 15,-39-21-5-15,-33-19-41 16,-34-16-63-16,-27-25-125 16,-24-18-499-16</inkml:trace>
  <inkml:trace contextRef="#ctx0" brushRef="#br1" timeOffset="-45386.28">13630 12715 404 0,'0'0'278'0,"0"0"-232"15,0 0 79-15,0 0-40 16,0 0-12-16,0 0 8 16,-71 11 3-16,90-11-31 15,19 0-23-15,19 0 25 16,13 0-21-16,2 0-19 16,2 0-10-16,-1 0-4 15,-1 0-1-15,-4 0-31 16,-11 0-99-16,-17-10-253 0,-21-6-324 15</inkml:trace>
  <inkml:trace contextRef="#ctx0" brushRef="#br1" timeOffset="-45185.59">13867 12455 940 0,'0'0'42'15,"0"0"81"-15,0 0-45 16,0 0-46-16,-26 92 78 15,22-22-29-15,1 11-32 16,1 12-5-16,-1 4-27 16,-4 2-16-16,1 3-1 0,-3-3-28 15,5-4-94-15,0-9-96 16,-1-20-627-16</inkml:trace>
  <inkml:trace contextRef="#ctx0" brushRef="#br1" timeOffset="-44263.1">6315 8932 551 0,'0'0'36'0,"0"0"-24"15,0 0 29-15,88 0 84 16,-22 0 9-16,17 0-44 16,23 0-6-16,25 0-38 15,18 3-23-15,28 2-7 16,28-1-13-16,25 1 37 15,19-1-29-15,3-3-8 16,-6 1 3-16,-13-2-6 16,-26 0-4-16,-29 0 3 15,-44 0-1-15,-46 0-4 16,-37 0 6-16,-32 0 2 16,-19 0-2-16,-7 0-37 15,-29 0 33-15,-22 0-53 0,-13 0-136 16,-3 0-221-1</inkml:trace>
  <inkml:trace contextRef="#ctx0" brushRef="#br1" timeOffset="-43787.36">7804 8918 689 0,'0'0'165'16,"0"0"-154"-16,0 0 26 15,0 0-12-15,0 0 40 16,26 113 14-16,-8-38-19 16,2 20-11-16,7 21-21 15,7 20-13-15,9 13-3 16,-1 12 9-16,0 7 0 16,-5 8-15-16,-6 2 11 0,-7-2 0 15,-6-5-7 1,-4-13 6-16,-4-6-11 0,-4-9 2 15,-3-6-2-15,0-7 5 16,-2-13-4-16,-1-19-2 16,0-26-1-16,0-25-3 15,0-21 1-15,0-15-1 16,0-11-26-16,0 0-13 16,0-22-11-16,0-20-164 15,-9-19-577-15</inkml:trace>
  <inkml:trace contextRef="#ctx0" brushRef="#br1" timeOffset="-43153.7">6448 12261 301 0,'0'0'183'16,"0"0"-114"-16,0 0 91 15,0 0-61-15,0 0-11 16,0 0 0-16,-23 24 17 16,46-13-29-16,12-5-12 15,10 0-13-15,9-4-16 16,4-2-27-16,8 0-8 16,1-10-5-16,7-5-57 0,-5-3-139 15,-9-2-278 1</inkml:trace>
  <inkml:trace contextRef="#ctx0" brushRef="#br1" timeOffset="-42963.66">6743 12126 811 0,'0'0'78'16,"0"0"18"-16,0 0 3 16,0 0-44-16,0 0-8 15,0 0 35-15,-9 114-35 16,34-58-27-16,5 7-9 15,0 8-1-15,-3 7-10 16,-3 5 0-16,0 3-25 0,-2-5-49 16,9-14-89-16,7-21-383 15</inkml:trace>
  <inkml:trace contextRef="#ctx0" brushRef="#br1" timeOffset="-42670.75">7575 11734 1090 0,'0'0'25'0,"0"0"-20"0,-107 106 18 16,86-30 26-16,11 18 13 15,10 11 5-15,4 13-2 16,26 7-37-16,10 6-17 16,14 5-4-16,17-3-7 15,18-3-2-15,24-14-30 16,15-12-75-16,12-28-79 16,-3-31-363-16</inkml:trace>
  <inkml:trace contextRef="#ctx0" brushRef="#br1" timeOffset="-42337.23">9485 11860 702 0,'0'0'272'15,"0"0"-264"-15,0 0 65 16,22 119 9-16,5-63 5 16,6 9-25-16,7 10-10 0,6 8-35 15,-4 9-5 1,-5 9 5-16,-14 12 10 15,-16 2 3-15,-9 3-5 0,-41-2-23 16,-24-6-2-16,-30 0-37 16,-30-6-94-16,-29-5-245 15</inkml:trace>
  <inkml:trace contextRef="#ctx0" brushRef="#br1" timeOffset="-40654.33">7924 11368 124 0,'0'0'735'0,"0"0"-716"16,0 0 12-16,0 0-5 16,0 0 8-16,84 71 26 15,-62-27 10-15,1 6-27 16,-4 3-19-16,2 4-9 0,-3-4-14 16,6-7 7-16,1-8-5 15,-3-8 3-15,-4-12 0 16,-3-7-4-16,-3-10 11 15,-1-1 10-15,2-11 35 16,7-17 5-16,2-9-32 16,5-5-10-16,1-4-16 15,11-4-5-15,7-3 0 16,6-1-12-16,9-1-43 16,-2 1-50-16,-10 2-143 0,-15 2-515 15</inkml:trace>
  <inkml:trace contextRef="#ctx0" brushRef="#br1" timeOffset="-39817.6">4271 10824 480 0,'0'0'136'0,"0"0"57"15,0 0-70-15,0 0-39 16,0 0 0-16,0 0 0 16,-38-21-38-16,38 21-40 15,0 19-6-15,10 12 0 16,7 8 13-16,2 7-4 16,-1 1-9-16,-2 1 0 0,-1-5 8 15,3-7-8 1,9-9 0-16,10-12 0 0,17-13 5 15,10-2-5-15,5-24-1 16,1-11-26-16,-8-8 4 16,-7-6-21-16,-8-6-6 15,-7-9-80-15,-6-8-254 16</inkml:trace>
  <inkml:trace contextRef="#ctx0" brushRef="#br1" timeOffset="-38937.45">11173 11053 394 0,'0'0'211'15,"0"0"-152"-15,0 0 8 0,0 0 35 16,0 0 13-16,70 78 22 16,-52-50-75-16,4-5-26 15,1-4-8-15,8-9-8 16,15-10-8-16,17 0 0 15,22-18-1-15,12-15-5 16,2-4-1-16,-7-2-4 16,-10-3-1-16,-12-3-5 15,-10-5-44-15,-10-3-102 16,-9-2-192-16</inkml:trace>
  <inkml:trace contextRef="#ctx0" brushRef="#br1" timeOffset="-37986.68">16064 12265 571 0,'0'0'170'0,"0"0"-72"15,0 0 0-15,0 0-32 16,0 0-4-16,107-8-3 0,-74 30-23 16,3 9-7-16,1 5-4 15,5 1-10-15,0 1-3 16,0-4-6-16,2-4 2 15,-2-6-6-15,1-7 2 16,-4-7-4-16,-5-9 7 16,-1-1 2-16,-4-4-9 15,-6-13 8-15,-5-2 4 16,-6-1 30-16,-4 1-6 16,-5 5-2-16,1 1-10 15,3 3-12-15,7-3-2 16,10-3-10-16,18-4-9 15,20-4-28-15,17-4-43 16,6-7-51-16,-4-7-166 16</inkml:trace>
  <inkml:trace contextRef="#ctx0" brushRef="#br1" timeOffset="-36878.38">25118 13727 420 0,'0'0'126'16,"0"0"-46"-16,0 0 94 0,0 0-79 15,0 0-73-15,0 0 70 16,13 62 10-16,-13-29-47 15,0-1-28-15,3-3 1 16,9-1-4-16,6-8-10 16,4-3 4-16,8-4-4 15,6-7-2-15,9-5-2 16,9-1-5-16,2-3-1 16,2-14-1-16,3-9-2 15,5-5-1-15,10-10-20 16,6-10-69-16,5-11-146 15,-7-4-660-15</inkml:trace>
  <inkml:trace contextRef="#ctx0" brushRef="#br1" timeOffset="-35766.97">1065 15201 869 0,'0'0'117'0,"0"0"-102"16,0 0 26 0,0 0-19-16,0 0 75 0,19 87-7 15,-10-35-47-15,3 8-4 16,6 7-10-16,-9 14 4 15,1 11 12-15,-10 6-6 16,0 12-12-16,0 1-6 16,-16-4-2-16,-5-8-5 15,1-10-7-15,4-23 4 16,4-11-9-16,3-16 1 16,5-12-3-16,4-13-2 15,0-11-27-15,0-3-81 16,21-30-29-16,4-23-144 0</inkml:trace>
  <inkml:trace contextRef="#ctx0" brushRef="#br1" timeOffset="-35536.12">1139 15409 868 0,'0'0'102'0,"0"0"-29"16,0 0-39-16,0 0 33 16,117-55 3-16,-64 48-15 0,4 1-15 15,4 3-33 1,-4 3-5-16,-7 0-2 0,-8 4-6 16,-9 11-46-16,-9 0-152 15,-18 2-417-15</inkml:trace>
  <inkml:trace contextRef="#ctx0" brushRef="#br1" timeOffset="-35326.31">1218 15790 1011 0,'0'0'53'16,"0"0"-37"-16,0 0 49 15,0 0 45-15,106 23-16 0,-40-20-38 16,4-3-37-16,7 0-19 16,-8 0-1-16,-6 0-21 15,-11 8-85-15,-21 4-225 16</inkml:trace>
  <inkml:trace contextRef="#ctx0" brushRef="#br1" timeOffset="-35099.72">1105 16399 1207 0,'0'0'14'0,"0"0"-3"0,0 0 78 15,0 0-20-15,0 0-5 16,0 0-22-16,121-2-8 15,-33-9-34-15,16-2-20 16,2-2-81-16,0-8-120 16,-9-4-623-16</inkml:trace>
  <inkml:trace contextRef="#ctx0" brushRef="#br1" timeOffset="-34852">2908 15569 724 0,'0'0'446'16,"0"0"-444"-16,0 0 0 15,0 0 44-15,0 0 20 16,0 0-1-16,115 47-43 15,-34-33-22-15,14-2-50 16,3-12-189-16,-5 0-696 16</inkml:trace>
  <inkml:trace contextRef="#ctx0" brushRef="#br1" timeOffset="-34687.74">2996 15916 1323 0,'0'0'95'16,"0"0"-89"-16,0 0 19 16,0 0 20-16,0 0-19 15,88-13-22-15,42 1-4 16,19-4-186-16,-7-7-601 16</inkml:trace>
  <inkml:trace contextRef="#ctx0" brushRef="#br1" timeOffset="-33719.75">4743 15969 494 0,'0'0'102'16,"0"0"81"-16,0 0-43 16,0 0-32-16,0 0 53 15,0 0-35-15,-3 0-21 16,3-38-23-16,16-12-76 16,7-6-3-16,7-3-2 15,8-9-1-15,4-7 0 16,7-9-3-16,-4-8-18 15,1-1 1-15,-10 2-8 0,-11 15 12 16,-11 10 10-16,-8 24 2 16,-3 17 4-16,-3 15 3 15,0 10-2-15,7 5-1 16,2 37-10-16,9 28 10 16,3 24 6-16,0 17 4 15,-6 7-6-15,-8 1 11 16,-7-10-13-16,0-5-4 15,0-9-8-15,0-17-50 16,0-18-93-16,8-24-149 16,11-25-414-16</inkml:trace>
  <inkml:trace contextRef="#ctx0" brushRef="#br1" timeOffset="-33564.15">5026 15632 811 0,'0'0'205'16,"0"0"-175"-16,0 0 78 16,0 0-66-16,0 0-37 15,79-23 7-15,9 17-12 16,18-6-115-16,2 0-409 16</inkml:trace>
  <inkml:trace contextRef="#ctx0" brushRef="#br1" timeOffset="-33087.24">5508 15698 1021 0,'0'0'75'16,"0"0"-28"-16,0 0 24 16,0 0-66-16,0 0-1 15,0 0-4-15,87 9 6 16,-16 2-6-16,-2 0-68 15,-17 1-45-15,-24 2-5 16,-19-3 46-16,-9 1 48 16,-13 1 24-16,-10 1 24 0,-8 1-1 15,0-2 11 1,2 1 11-16,10-3-10 0,7 0-15 16,12 0-16-16,0 0-4 15,3 1-2-15,21-1 2 16,3 2 14-16,7 1-9 15,-1 1-1-15,-2 4 0 16,-4 4-3-16,-6 1 1 16,-5 3 1-16,-2 3 0 15,-11 2 13-15,0-2 30 16,-3 0-16-16,-9-3 10 16,-13-3-5-16,-11-6-8 15,-8-4 8-15,-5-7-2 16,-2-5-11-16,1-2-6 15,2-9-6-15,6-20-10 0,18-15-4 16,18-19-74-16,9-23-178 16,42-12-499-16</inkml:trace>
  <inkml:trace contextRef="#ctx0" brushRef="#br1" timeOffset="-32503.65">6873 15107 889 0,'0'0'90'0,"-94"2"-76"0,49 32 85 16,-7 13-30-16,0 14 4 15,2 10 2-15,13 7-14 16,12 5-14-16,19-1-19 16,6-5-19-16,19-7 3 15,27-14-9-15,14-14 3 16,18-15-5-16,8-17 2 15,7-10-3-15,-7-11-21 16,-11-21-12-16,-18-9 22 16,-16-10 11-16,-17-12 1 15,-14-10 2-15,-10-11 0 16,-6 0-4-16,-25 3 1 0,-12 13-5 16,-12 21 3-16,-2 19-7 15,2 23-31-15,7 5-74 16,20 21-159-16,20 6-418 15</inkml:trace>
  <inkml:trace contextRef="#ctx0" brushRef="#br1" timeOffset="-32326.08">6895 15497 1171 0,'0'0'45'16,"0"0"-25"-16,0 0 27 16,0 0-47-16,0 0-16 15,0 0-100-15,45-33-346 16</inkml:trace>
  <inkml:trace contextRef="#ctx0" brushRef="#br1" timeOffset="-32070.07">7441 15095 1136 0,'0'0'59'0,"0"0"-50"0,0 0 21 16,-12 87 45-16,9-22 9 15,3 11-26-15,0 3-22 16,0 2-28-16,0-5-8 16,0-3-24-16,0-7-58 15,3-9-54-15,5-17-185 16</inkml:trace>
  <inkml:trace contextRef="#ctx0" brushRef="#br1" timeOffset="-31602.89">7423 15090 888 0,'0'0'168'16,"0"0"-90"-16,0 0 25 16,0 0-101-16,0 0 0 15,134-41 0-15,-69 46-2 16,-4 14-1-16,-11 3-44 15,-14 4-60-15,-21 3-11 16,-15 0 41-16,-7-1 43 16,-26 2 31-16,-6-4 0 0,0-1 1 15,4 0 0 1,9-4 2-16,11-3-3 16,11-1 1-16,4-3-10 0,9 0-9 15,13 0 19-15,6 0 22 16,1-1-1-16,-4 2 12 15,-2 0 7-15,-6 1-7 16,-3 4-4-16,-2 2-2 16,-5 4 1-16,-2 4-14 15,-2 1 2-15,-2 5-1 16,-1-1-14-16,0-1 1 16,0-4-2-16,-1-6-6 15,-13-5 4-15,-8-6-2 16,-6-6 4-16,-8-5-9 15,-5-2-30-15,-2-11-40 0,6-19-161 16,15-13-254-16</inkml:trace>
  <inkml:trace contextRef="#ctx0" brushRef="#br1" timeOffset="-31285.23">8084 14888 793 0,'0'0'154'0,"0"0"-48"16,0 0-51-16,0 0-5 15,96 62 18-15,-61-9-10 16,4 13-8-16,-5 11-24 15,-2 13-5-15,-7 6-3 16,0 1-8-16,-8 0-7 16,-7 0 5-16,-2-8-7 15,-8-6 1-15,-11-6-4 16,-24-11-8-16,-21-4-9 16,-17-11-22-16,-16-8-48 15,-8-16-108-15,-5-12-394 16</inkml:trace>
  <inkml:trace contextRef="#ctx0" brushRef="#br1" timeOffset="-30684.74">5046 14621 626 0,'0'0'89'0,"0"0"14"16,0 0-20-16,-102-40-70 15,55 40 11-15,-6 12 57 16,1 25 6-16,6 22-18 16,9 23-21-16,5 17 3 15,7 17-6-15,7 10 5 16,5 7 1-16,2 10-7 15,2 3-16-15,6 6 3 16,3 3-29-16,3-1-2 16,37-4 0-16,31-9-41 15,37-19-82-15,28-26-116 0,18-35-582 16</inkml:trace>
  <inkml:trace contextRef="#ctx0" brushRef="#br1" timeOffset="-29868">7901 15718 677 0,'0'0'111'0,"0"0"-98"16,0 0 10-16,0 0-6 15,0 0-8-15,83 1 2 16,-61 9-9-16,-2-1-2 15,-5 2-4-15,-6-2-14 16,-8 3-31-16,-1 0-17 0,-4 0 16 16,-20 1 40-16,3-1 10 15,-6-3 4-15,11 0 4 16,4-3 2-16,7-2-2 16,4 1 0-16,1 2-5 15,0 4 8-15,0 0 10 16,6 4-3-16,1 0 1 15,-2-1 2-15,-2 5 9 16,-2 3 14-16,-1 7 15 16,0 1 0-16,0 1-16 15,0 4-5-15,0-3-20 0,0-3-8 16,-6-2 1-16,-7-4-6 16,-13-5-2-16,-13-3-3 15,-17-6-3-15,-20-4-6 16,-9-5-63-16,-9-6-201 15,0-19-487-15</inkml:trace>
  <inkml:trace contextRef="#ctx0" brushRef="#br1" timeOffset="-29146.11">9021 15529 989 0,'0'0'78'0,"0"0"-68"15,0 0 1-15,0 0 37 16,0 0 11-16,0 0-10 15,-17 53-20-15,17-45-14 16,11-2-10-16,-4-1 1 16,-1-5-1-16,-6 0-1 15,0 0 7-15,0 0 6 0,-6-10 7 16,-12-4-23-16,-7-1-1 16,-5 1-1-16,8 3-13 15,10 3-41-15,12-1-68 16,24-3-317-16</inkml:trace>
  <inkml:trace contextRef="#ctx0" brushRef="#br1" timeOffset="-28753.33">9586 15853 960 0,'0'0'159'0,"0"0"-118"0,0 0 105 16,0 0-90-16,-33-104-27 15,33 53 13-15,8-7-18 16,9 1-23-16,3-4 2 16,7-7-3-16,1-8-2 15,5-11-2-15,4-5-16 16,3-7-1-16,-4-4-1 15,-3 0 0-15,-6 6 7 16,-7 25 12-16,-7 26 3 16,-6 26 5-16,-5 20 0 15,-1 36-5-15,2 39-2 16,7 35 2-16,4 24 1 0,4 13 1 16,-5-3-4-16,-5-4 2 15,4-14-2-15,-2-17-49 16,8-20-80-16,3-22-130 15,0-24-370-15</inkml:trace>
  <inkml:trace contextRef="#ctx0" brushRef="#br1" timeOffset="-28575.5">9647 15334 1038 0,'0'0'37'0,"0"0"45"0,0 0-28 16,0 0-51 0,88-12 7-16,-2 10-10 0,18 0-32 15,-3-8-260-15,-14-4-608 16</inkml:trace>
  <inkml:trace contextRef="#ctx0" brushRef="#br1" timeOffset="-28052.12">10335 15380 878 0,'0'0'155'0,"0"0"-130"16,0 0 118-16,0 0-74 0,0 0-33 15,0 0 28 1,-12-46-32-16,52 46-31 0,20 0-2 16,10 0 2-16,-6 13-1 15,-13 2 0-15,-14 3-6 16,-22 2 0-16,-12 4-4 16,-3 5 10-16,-25 2 0 15,-16 4 0-15,-9 2 3 16,0 0 3-16,3-2-4 15,11-1-1-15,12-6 2 16,15-6-3-16,9-2 2 16,6-7-1-16,33-6-1 0,26-7 0 15,22 0-27 1,14-11-71-16,-4-14-123 0,-10-5-374 16</inkml:trace>
  <inkml:trace contextRef="#ctx0" brushRef="#br1" timeOffset="-27469.81">11518 14633 285 0,'0'0'199'0,"0"0"-83"16,0 0 84-16,-83-3-69 16,55 15-18-16,-9 8 1 15,-5 11-39-15,-1 17-22 0,-2 19-17 16,6 12 6-16,5 10-16 16,7 8-5-16,11 5-5 15,10 3 3-15,6 1-3 16,18-14-13-16,24-11-3 15,22-11 4-15,18-16-4 16,13-18 0-16,5-17 0 16,3-16-12-16,-9-3-25 15,-9-22-7-15,-12-14 26 16,-13-14 16-16,-14-12 0 16,-16-14 2-16,-17-15-1 15,-13-13-4-15,-4-3 5 16,-32 1 2-16,-16 12-2 0,-8 13-3 15,-9 22 3-15,5 23-21 16,9 27-55 0,16 9-91-16,17 17-273 0</inkml:trace>
  <inkml:trace contextRef="#ctx0" brushRef="#br1" timeOffset="-27277.6">11513 15254 592 0,'0'0'629'0,"0"0"-590"16,0 0 73-16,0 0-40 0,0 0-56 16,0 0-16-16,-1-42-37 15,42 39-78-15,9-2-242 16</inkml:trace>
  <inkml:trace contextRef="#ctx0" brushRef="#br1" timeOffset="-27019.15">12287 14771 1106 0,'0'0'46'0,"0"0"-18"16,-3 113 48-16,0-36-7 15,-1 9-17-15,1 4-21 16,1 3-12-16,-1-4-19 16,-3-6-6-16,0-12-70 15,5-15-90-15,1-15-304 16</inkml:trace>
  <inkml:trace contextRef="#ctx0" brushRef="#br1" timeOffset="-26619.15">12232 14732 878 0,'0'0'68'16,"0"0"100"-16,0 0-126 15,85-67-30-15,-28 67 3 16,5 10-8-16,-2 14-6 16,-11 6-1-16,-13 5 0 15,-18 5-2-15,-18 3-16 16,-9 0-22-16,-33-3 7 16,-10 1 13-16,-9-7 1 15,4-2 16-15,13-3-1 0,15-5 4 16,17-5-1-1,12-2-3-15,5 0 4 16,26-5 0-16,12 3 20 0,2-2-1 16,3 4-5-16,-8 3-10 15,-4 3 1-15,-9 3-1 16,-7 5 1-16,-9 5 2 16,-5 5-5-16,-6 2-2 15,0 4-1-15,-18 1-10 16,-7-4 1-16,-4-4-44 15,-2-7-25-15,-2-9-125 16,2-11-231-16</inkml:trace>
  <inkml:trace contextRef="#ctx0" brushRef="#br1" timeOffset="-26259.26">12736 15388 966 0,'0'0'10'0,"0"0"2"16,111-13-8-16,-71 13-3 16,-8 0-1-16,-7 11-1 15,-11 1 1-15,-11 2 0 0,-3 3 2 16,-4 2-1-1,-18 6 24-15,-4 0 5 0,1 0-15 16,5 2-8 0,4-1 8-16,6-1 1 0,5 0 3 15,5 1 14-15,0 0-5 16,8-3 3-16,17-2-7 16,8-2-13-16,9-4-11 15,2-6-2-15,3-6-85 16,2-3-78-16,0-7-289 15</inkml:trace>
  <inkml:trace contextRef="#ctx0" brushRef="#br1" timeOffset="-26003.04">13206 14613 936 0,'0'0'173'0,"0"0"-70"15,-28-79-23-15,38 79-52 16,24 0-7-16,14 36 16 16,15 24 10-16,10 32-12 15,3 25-16-15,-3 19-14 16,-16 13-3-16,-17-1-2 16,-25-4 0-16,-15-12-4 15,-14-17-26-15,-29-17-24 16,-15-16-52-16,-18-17-96 15,-23-19-238-15</inkml:trace>
  <inkml:trace contextRef="#ctx0" brushRef="#br1" timeOffset="-25502.88">9656 14433 356 0,'0'0'78'16,"0"0"56"-16,0 0 67 15,0 0-77-15,0 0-65 0,0 0 62 16,-37 128-34-16,31-52-38 16,-4 17 0-16,-4 14-3 15,-10 15-1-15,-10 7-5 16,-10 3-7-16,-3-1-10 16,5-2-20-16,18-6-3 15,24-5-4-15,30 2-74 16,51-12-82-16,45-21-440 15</inkml:trace>
  <inkml:trace contextRef="#ctx0" brushRef="#br1" timeOffset="-24964.97">14977 15411 936 0,'0'0'41'0,"0"0"3"15,0 0 75-15,0 0-35 16,-84 1-28-16,72-1-15 15,6 0-14-15,5 0-27 16,1 4-20-16,0 4-80 16,0-2-112-16,9-4-345 15</inkml:trace>
  <inkml:trace contextRef="#ctx0" brushRef="#br1" timeOffset="-24568.67">14899 15970 977 0,'0'0'125'0,"0"0"-99"15,9-73 25-15,10 28-11 16,-1-10 8-16,5-6-13 15,3-6 3-15,6-9-19 16,2-9-17-16,7-15-2 16,2-12-9-16,2-5-14 15,-4 1-5-15,-7 11 9 0,-8 19 4 16,-13 25 13 0,-5 26 2-16,-7 23 5 0,-1 14 6 15,2 44-11-15,5 30 0 16,5 31 10-16,7 21 0 15,1 4-3-15,-1 2 3 16,-7-7-7-16,-6-13-3 16,-3-19-47-16,0-18-88 15,-2-26-168-15,1-20-313 16</inkml:trace>
  <inkml:trace contextRef="#ctx0" brushRef="#br1" timeOffset="-24419.64">15175 15427 959 0,'0'0'77'0,"0"0"47"0,0 0-91 15,0 0-24-15,125-23-8 16,-43 24 0-16,18 10-1 16,7-2-148-16,-8-4-433 15</inkml:trace>
  <inkml:trace contextRef="#ctx0" brushRef="#br1" timeOffset="-24232.96">15634 15553 1096 0,'0'0'30'0,"0"0"40"16,-62 80 23-16,51-33-21 15,4 2-31-15,7 4-19 16,13 3-10-16,23 2-12 15,18 2-25-15,7-1-68 16,4-15-131-16,-5-13-434 16</inkml:trace>
  <inkml:trace contextRef="#ctx0" brushRef="#br1" timeOffset="-23785.62">16628 15008 1027 0,'0'0'26'0,"0"0"53"16,0 0 28-16,0 0-55 15,-126 26-27-15,65 40 49 16,-2 21-27-16,11 12-18 16,19 13-8-16,20 2-8 15,13-6-7-15,23-7-4 16,24-15-2-16,22-18-1 0,16-24-8 16,12-22-9-16,3-22-26 15,-5-8-23-15,-10-28 9 16,-16-14 43-16,-14-15 15 15,-19-16 0-15,-17-16-3 16,-16-12 3-16,-6-3-7 16,-37 8 7-16,-20 19 1 15,-13 28 0-15,-3 28-1 16,3 27-7-16,15 2-57 16,21 28-171-16,23 8-433 15</inkml:trace>
  <inkml:trace contextRef="#ctx0" brushRef="#br1" timeOffset="-23603.72">16643 15539 1193 0,'0'0'104'0,"0"0"-103"16,0 0 96-16,0 0-74 15,0 0-21-15,0 0-2 16,-30-41-47-16,68 34-180 16,7-4-624-16</inkml:trace>
  <inkml:trace contextRef="#ctx0" brushRef="#br1" timeOffset="-23332.94">17365 15045 1148 0,'0'0'34'16,"0"0"-27"-16,0 0 32 0,1 105 37 15,7-34-2 1,-5 13-23-16,-3 6-19 15,0-1-20-15,0-7-12 0,-2-8-10 16,-7-9-68 0,6-14-79-16,3-16-271 0</inkml:trace>
  <inkml:trace contextRef="#ctx0" brushRef="#br1" timeOffset="-22884.73">17435 15048 982 0,'0'0'37'0,"0"0"91"15,1-76-26-15,41 66-75 0,17 10-22 16,18 0-1 0,8 4 3-16,-6 14-7 0,-17 6 0 15,-24 0-1-15,-26 2-3 16,-12-1-24-16,-35 1-1 15,-20 5 26-15,-10-1-1 16,-6 0 4-16,7 3-3 16,12-3-15-16,15 2-4 15,16-5-7-15,18-2 10 16,3-1-26-16,21-4 32 16,16 0 13-16,8-4 3 15,7-2-1-15,-3 0 2 16,-7-1 2-16,-11 0-5 0,-10-2 9 15,-12 5 2-15,-7 5 8 16,-2 6 5-16,-2 4-10 16,-17 2-13-16,-10 1-2 15,-2-1 0-15,-6-5-2 16,-2-5-18-16,-4-6 7 16,-6-9-7-16,0-8-22 15,4 0-15-15,9-14-72 16,15-17-419-16</inkml:trace>
  <inkml:trace contextRef="#ctx0" brushRef="#br1" timeOffset="-22464.01">18072 15516 1039 0,'0'0'93'0,"0"0"19"15,0 0-60-15,0 0-5 16,-26 97 20-16,23-40-29 15,3 4-16-15,0 2-19 16,8 2-3-16,5 1-52 16,8-5-73-16,4-13-145 15,1-12-547-15</inkml:trace>
  <inkml:trace contextRef="#ctx0" brushRef="#br1" timeOffset="-22177.73">18430 14741 1014 0,'0'0'131'16,"0"0"-41"-16,0 0-38 15,104 29-34-15,-34 33 30 16,9 22 13-16,5 25-11 0,-8 21-25 15,-14 11-18-15,-17 7-5 16,-21-1-2-16,-24-9-2 16,-18-9-14-16,-39-15-29 15,-25-18-31-15,-25-16-30 16,-15-26-99-16,-20-21-296 16</inkml:trace>
  <inkml:trace contextRef="#ctx0" brushRef="#br1" timeOffset="-21652.74">15008 14760 212 0,'0'0'361'0,"0"0"-270"15,0 0 145-15,0 0-94 16,0 0-46-16,0 0-40 15,-61 61-31-15,16-2 42 16,-7 17-8-16,5 13-21 16,13 10 10-16,10 8-15 15,16 8-7-15,8 6-11 16,16-1-1-16,26-2-9 16,20 2-5-16,25-4-7 0,26-7-39 15,22-17-142-15,11-28-513 16</inkml:trace>
  <inkml:trace contextRef="#ctx0" brushRef="#br1" timeOffset="-20568.87">19437 16012 772 0,'0'0'372'16,"-4"-104"-366"-16,4 40 26 15,0-7 28-15,8-7-18 0,-2-2 0 16,3-7-13-16,7-8-13 15,11-6-16 1,6-4-3-16,4-1-2 0,-1 5-5 16,-2 10-1-16,-1 14 4 15,0 20 5-15,-3 22-3 16,-2 21 2-16,-4 14-2 16,0 40 3-16,0 32 2 15,1 28 10-15,0 28 8 16,-4 12-6-16,-9 3 0 15,-9 3 2-15,-3-15 0 16,-4-12-14-16,-10-10-2 16,4-17-26-16,4-14-66 15,3-24-63-15,1-32-230 16</inkml:trace>
  <inkml:trace contextRef="#ctx0" brushRef="#br1" timeOffset="-20407.86">19691 15464 1079 0,'0'0'166'0,"0"0"-161"15,0 0-4-15,0 0 1 16,0 0-1-16,0 0 0 16,114-3-1-16,-29 12 0 15,7-6-225-15,-5-3-522 16</inkml:trace>
  <inkml:trace contextRef="#ctx0" brushRef="#br1" timeOffset="-20098.5">20143 15746 1080 0,'0'0'147'0,"-80"47"-146"15,55-12 37-15,11-1 0 16,11-2-8-16,3-1-2 16,31-7-15-16,25-11-5 15,20-6-8-15,7-7-6 0,-10-10-26 16,-19-12 0-16,-26-7 28 16,-25-5-4-16,-4-7 8 15,-37-6-4-15,-17-1 0 16,-12 3 3-16,-6 2-10 15,9 9-11-15,21 6-54 16,25 2-121-16,18-2-414 16</inkml:trace>
  <inkml:trace contextRef="#ctx0" brushRef="#br1" timeOffset="-19267.29">21022 15158 957 0,'0'0'131'0,"0"0"-127"16,-112-34 66-16,60 34 3 15,-8 8-23-15,-2 23 1 16,3 18-15-16,18 18-4 16,18 15-17-16,23 12 2 15,8 8-2-15,42 1 3 0,21-2-10 16,20-10-1 0,14-12-7-16,8-22 0 0,7-26-3 15,3-24-5-15,-4-7 6 16,-10-26-9-16,-20-15 11 15,-20-7 2-15,-20-10 2 16,-16-11 0-16,-13-10 1 16,-12-6-4-16,-8-7 0 15,-6 2-1-15,-22 11-2 16,-12 16-9-16,-11 19-5 16,-14 24-5-16,-9 17-17 15,-2 3-23-15,6 22-36 16,18 7-100-16,20 3-286 0</inkml:trace>
  <inkml:trace contextRef="#ctx0" brushRef="#br1" timeOffset="-19079.59">21201 15501 1176 0,'0'0'54'16,"0"0"-50"-16,0 0-4 16,0 0-9-16,0 0-114 15,0 0-248-15</inkml:trace>
  <inkml:trace contextRef="#ctx0" brushRef="#br1" timeOffset="-18802.93">22246 15045 1088 0,'0'0'101'16,"0"0"-101"-16,0 0 0 0,0 0 5 15,-7 105 71-15,7-36 5 16,1 8-24-16,2 5-13 16,-1-2-34-16,-2-8-10 15,0-6-4-15,0-6-59 16,1-11-75-16,6-16-175 16</inkml:trace>
  <inkml:trace contextRef="#ctx0" brushRef="#br1" timeOffset="-18335.86">22297 14959 970 0,'0'0'59'0,"0"0"18"16,0 0 26-16,0 0-61 15,0 0-40-15,0 0 5 16,134-4-2-16,-66 40-5 15,-10 5 0-15,-16-4 0 16,-18-3-26-16,-23-5-31 16,-4 0 20-16,-34-3 12 15,-17 3 16-15,-9-2 7 16,2-4-1-16,8-1-2 0,14-2 4 16,16-1 0-1,20 1-4-15,3-1-35 0,29 3 31 16,15-1 9-16,6-1 7 15,0-2-7-15,-6 0 0 16,-7-3 12-16,-15-1-11 16,-7 0 29-16,-7 2 9 15,-7 5 0-15,-1 7-9 16,0 4-3-16,-6 6-17 16,-10 2-6-16,-2 2-4 15,-9-1 2-15,-4-8-2 16,-5-8 5-16,-6-6-4 15,2-10 9-15,1-4-10 16,3-5-1-16,11 0-32 16,10-24-142-16,15-7-391 15</inkml:trace>
  <inkml:trace contextRef="#ctx0" brushRef="#br1" timeOffset="-17686.06">22874 15562 449 0,'0'0'102'16,"0"0"152"-16,0 0-106 15,0 0-56-15,0 0 19 0,0 0-20 16,0-6-40-16,0 6-9 16,0 0 1-16,-4 0-4 15,3-2-10-15,-1 2-12 16,1 0-15-16,-7 0-2 15,-4 17-10-15,-4 11 10 16,-3 10 0-16,5 4 0 16,8 1-1-16,3 4 1 15,3-5 0-15,3-5 0 16,21-8 0-16,10-5-1 16,8-9-2-16,5-11-18 15,-2-4-9-15,-6-1 3 0,-9-21 25 16,-9-8 1-1,-10-6 1-15,-11-9 0 0,0-7 2 16,-16-1 0-16,-12 6-2 16,-5 9-1-16,-1 13-1 15,9 10-34-15,12 11-69 16,13 4-121-16,16 0-440 16</inkml:trace>
  <inkml:trace contextRef="#ctx0" brushRef="#br1" timeOffset="-17402.43">23507 14596 1098 0,'0'0'41'0,"0"0"-12"16,42 134-9-16,13-30 42 15,13 18-3-15,1 15 5 16,-5 3-13-16,-12 4-28 16,-16 3-14-16,-20-6-9 15,-16-7 0-15,-25-8-4 16,-30-15-8-16,-25-14-35 16,-22-14-13-16,-25-16-11 15,-29-14-63-15,-26-16-262 16,-23-23-313-16</inkml:trace>
  <inkml:trace contextRef="#ctx0" brushRef="#br1" timeOffset="-16635.38">19253 14727 423 0,'0'0'35'15,"0"0"-28"-15,0 0 27 16,83-20-8-16,-62 18 9 16,-4 2 58-16,-4 0 22 0,-2 2-46 15,-4 8-10 1,-2 0 16-16,-1 4-7 0,-4 2-4 16,0-3-1-16,0 4-6 15,-9 0-14-15,3 3-12 16,0 3-12-16,3 9-2 15,0 5-2-15,-4 8 1 16,-4 5 6-16,-4 9 2 16,-7 11 0-16,-5 10 7 15,-4 8-4-15,-2 6-3 16,2 4 8-16,7 1-15 16,12 4-8-16,12 8-6 0,1 3-3 15,38-1-8 1,25-5-74-16,29-13-68 0,19-25-183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B33B-E2D2-4D7A-AD94-DEEE2DCB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F74A-D999-4CE8-93D6-903E45A77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D5C1-7C5C-4EE3-8895-4ECF6A13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4C0B-E4E2-43C2-922A-F444F834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0511-D799-4F9D-87C0-5B6E767B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6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7A2-6CD8-45EC-A00B-5B9891C1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E4B69-69F3-46CB-A7C7-6EEFC80B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AE45-8D09-4018-B0BE-A11D0A70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181D-F161-471C-B84F-E9BA3A96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F9C3-B23A-410D-9A13-AAE25DD9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46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DE711-B7BE-4AC9-A27C-9390FC4D0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A4A2-7707-4B25-B56C-B5639439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E03C-4D2A-45D3-BE9C-B879B946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6943-D473-4790-8379-2AC1887F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66F7-91F6-42EA-BD18-58B4953F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1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24BA-85B0-4A65-BD52-911BE9F3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E3A3-FD05-4EB5-BF82-53791A01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40E8-BE59-4EA9-9F0C-F708010C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DF59-7FE8-489B-9419-CA9C920B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4D6D-01C0-4DD3-83E2-051C7210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6388-3BC4-4A95-B1A2-F4C5E855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77528-D9C9-463A-8042-DDA90521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34DBA-9724-43EC-B7A7-111B7BB0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DD34E-6CF8-4266-9956-328694B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4C45-9030-4414-80B7-FF688C5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1CFC-262C-4A55-A97E-18F35C8C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DE39-E0C0-4E82-BCE8-EFE3FCD91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DB03B-A4BF-4AA5-8402-EDE141BE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29A5B-C2D6-45A9-B5C2-443E77EE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7EE0E-8412-4420-9EF1-A608C9BC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37FE5-378A-4878-8741-AB0593B0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7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EF84-9991-4D23-B546-0230C688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0F6DC-B4E5-48B4-8E57-58A289C3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A3159-1A70-44A9-A605-944DFF0CD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09EC5-21E0-471E-B0D2-E3E34E60B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297CC-94B8-4650-88AE-5D64D52F9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07FE3-1CA9-40EB-A572-12478B7C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37546-4A3F-400A-B9E9-D3D09788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F8B61-4E08-464C-9CE3-28A59BD6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0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2B31-C9E7-49A6-850A-775A36D5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DF512-44DF-4EFA-A63C-AD813F1C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EC4DF-400C-42D0-BA9A-7EDE03E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78E77-C796-4FE3-BA39-2EBBE59D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49006-59B5-4D54-8E5D-6AD0ECBF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F5138-29DA-4846-B01E-BDD5B520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847D1-3ED6-4416-BFC0-E1776C7F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5959-E87C-4AD7-83C8-29E07BF2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3366F-C19E-4BB7-AA9C-6007BBEE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CFF55-4E50-4AD8-96E7-632C2EFB7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C5F6E-94CE-44A8-9035-0347F89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A848-840F-4EED-BE73-465BE434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4632-E973-44BA-8476-BEF81449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0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D2B3-D78C-43E6-B150-CD2D9986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FF8B1-4DA6-492A-8C83-A2E8D3B5B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5AA14-C388-4507-A4AB-194EE8025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B99A-497E-4D19-9AD4-9CDEABB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82411-8C89-4342-B716-6A55A283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CF67F-BE2C-46F7-B482-3F0E51B3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AC072-86CC-48C9-A211-D71C4175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717A-7778-410C-95EA-B25588997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8010-E916-418B-808B-FFB9CB75C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F0FF-625C-4D61-84AC-C9E63909211A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B74B-F655-4373-AB16-EEEB31FED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55EE-3B55-4E95-B442-BA640E94A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68D1-177E-4587-8AD6-E824AF744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F357-778E-408E-BB12-EE90F0F3A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Comparator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A3098F-716A-4A6F-9695-E940DD8C0189}"/>
                  </a:ext>
                </a:extLst>
              </p14:cNvPr>
              <p14:cNvContentPartPr/>
              <p14:nvPr/>
            </p14:nvContentPartPr>
            <p14:xfrm>
              <a:off x="4098960" y="1723680"/>
              <a:ext cx="4138200" cy="102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A3098F-716A-4A6F-9695-E940DD8C0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600" y="1714320"/>
                <a:ext cx="415692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06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5F0255-C3B7-4609-8CCE-FBDA3155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0477" y="1452876"/>
            <a:ext cx="9951041" cy="394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2CBE21-FE4F-49DD-8824-38EB288BB93E}"/>
                  </a:ext>
                </a:extLst>
              </p14:cNvPr>
              <p14:cNvContentPartPr/>
              <p14:nvPr/>
            </p14:nvContentPartPr>
            <p14:xfrm>
              <a:off x="939600" y="2271600"/>
              <a:ext cx="9905400" cy="407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2CBE21-FE4F-49DD-8824-38EB288BB9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240" y="2262240"/>
                <a:ext cx="9924120" cy="40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84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3B79D7C-22A4-43E0-829C-F89B5EA7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453"/>
            <a:ext cx="5014765" cy="395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1ABC6E-EEFD-40C8-9F8C-93B28970B534}"/>
                  </a:ext>
                </a:extLst>
              </p14:cNvPr>
              <p14:cNvContentPartPr/>
              <p14:nvPr/>
            </p14:nvContentPartPr>
            <p14:xfrm>
              <a:off x="612000" y="93600"/>
              <a:ext cx="10687680" cy="597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1ABC6E-EEFD-40C8-9F8C-93B28970B5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640" y="84240"/>
                <a:ext cx="10706400" cy="599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67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CB7500-BCCF-49A5-9280-2F54A05C0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06" y="0"/>
            <a:ext cx="9026665" cy="69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2D9291-0BAD-41EF-B5B8-A64B7B1A1CB1}"/>
                  </a:ext>
                </a:extLst>
              </p14:cNvPr>
              <p14:cNvContentPartPr/>
              <p14:nvPr/>
            </p14:nvContentPartPr>
            <p14:xfrm>
              <a:off x="1211760" y="432360"/>
              <a:ext cx="10827720" cy="598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2D9291-0BAD-41EF-B5B8-A64B7B1A1C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400" y="423000"/>
                <a:ext cx="10846440" cy="60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02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444C3A-483D-4140-9AD0-66518EC0CE58}"/>
                  </a:ext>
                </a:extLst>
              </p14:cNvPr>
              <p14:cNvContentPartPr/>
              <p14:nvPr/>
            </p14:nvContentPartPr>
            <p14:xfrm>
              <a:off x="16920" y="36360"/>
              <a:ext cx="12061440" cy="682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444C3A-483D-4140-9AD0-66518EC0C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" y="27000"/>
                <a:ext cx="12080160" cy="68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96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12A494-15F4-417A-A236-E555A0372CEF}"/>
                  </a:ext>
                </a:extLst>
              </p14:cNvPr>
              <p14:cNvContentPartPr/>
              <p14:nvPr/>
            </p14:nvContentPartPr>
            <p14:xfrm>
              <a:off x="375840" y="55080"/>
              <a:ext cx="11768400" cy="5908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12A494-15F4-417A-A236-E555A0372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45720"/>
                <a:ext cx="11787120" cy="59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91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3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7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Comparator</dc:title>
  <dc:creator>Vipul Kumar Mishra</dc:creator>
  <cp:lastModifiedBy>Vipul Kumar Mishra</cp:lastModifiedBy>
  <cp:revision>3</cp:revision>
  <dcterms:created xsi:type="dcterms:W3CDTF">2021-04-19T07:59:29Z</dcterms:created>
  <dcterms:modified xsi:type="dcterms:W3CDTF">2021-04-22T06:58:13Z</dcterms:modified>
</cp:coreProperties>
</file>