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80" r:id="rId6"/>
    <p:sldId id="279" r:id="rId7"/>
    <p:sldId id="281" r:id="rId8"/>
    <p:sldId id="282" r:id="rId9"/>
    <p:sldId id="261" r:id="rId10"/>
    <p:sldId id="26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2T11:18:13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8212 8612 627 0,'0'0'142'16,"0"0"-124"-16,0 0 25 15,0 0 48-15,0 0-33 16,0 0 6-16,0 0-11 16,-21 3-25-16,21-3-24 15,0 0 0-15,0 3 8 16,0-3-3-16,11 2 8 15,10-2 10-15,7 0 0 0,8 0-8 16,4 0-8 0,5-7 1-16,-2 0-6 0,2 0 4 15,-2 2-7-15,0 1-3 16,-4 2 4-16,-3 2-6 16,-2 0 4-16,-1 0-2 15,0 0 2-15,1 2-3 16,3 2 2-16,1 0-1 15,1-3 2-15,-2 1 0 16,3-2-2-16,-3 0 0 16,-1 2-1-16,-1-2-2 15,-1 3 5-15,1 0-2 16,1 0 0-16,3-2 0 0,3 1 1 16,6 1 0-1,2-1-1-15,1-2 1 16,3 2-4-16,-5 0 5 0,-4-2-4 15,1 2 2-15,-4-2-1 16,4 0 2-16,0 0-5 16,2 0 6-16,1-4-6 15,2-3 4-15,-2 5-3 16,-3-1 1-16,-1 2 3 16,-2 1-1-16,-2 0 0 15,0 0-2-15,0 0 2 16,-1 0 0-16,2 0-1 15,0 0 1-15,-5 0-2 16,4 0 4-16,-2 0-3 0,0 0 1 16,4 0-3-16,-2-2-4 15,-1 1 0-15,0 1 5 16,-6 0-7-16,-1 0 8 16,-3 0-2-16,1 0 0 15,-1 0 3-15,2 0-4 16,0 1 3-16,3-1 1 15,4 0-1-15,7 0 3 16,3 0-3-16,3 0 1 16,2-3 0-16,-4 3 0 15,-3-1-3-15,2 1 3 16,-6 0 0-16,3-2 2 16,-1 0-6-16,4-1 9 0,-2 0-7 15,7-1 2 1,-5 0 0-16,-4 1-2 0,-4 0 2 15,-4 0 0-15,1 2 3 16,-2 1 1-16,5-1-3 16,3 1-1-16,2 0 0 15,3 0 0-15,3 0-2 16,-1 0 2-16,-5 0-1 16,2 0 2-16,0 0-3 15,1 0 5-15,0 0-4 16,2 0 5-16,-1 0 6 15,3 2-10-15,-4 3 11 0,0-2-11 16,2-2 10-16,0 2-7 16,2-2-1-16,4 0 8 15,-2 1-10-15,-2-1 0 16,0 0 1-16,-1 3-2 16,0-3 8-16,1 3-8 15,2-3 2-15,-3 1-2 16,2-1 1-16,-6 2 0 15,-2-1 0-15,-4 1 0 16,2 2-4-16,-2-3 4 16,3 0 0-16,7 1 0 15,-1-1 0-15,-3 1 0 16,1-3 0-16,-2 4 0 16,-3-1 0-16,-2-3 0 15,-1 1 0-15,-2 1 1 0,1-2 0 16,3 0 2-16,4 0-6 15,2 0 4-15,1 0-2 16,-2 0 0-16,0 0 0 16,-5 0 2-16,-1 0-1 15,0 0 0-15,-3 0 0 16,0 0 0-16,-1 0 4 16,-8 0-4-16,1 0 0 15,-2 0 0-15,-3 0-2 16,2 0 3-16,1 0-3 15,4 0 2-15,6-2 0 16,0 2 1-16,-2 0-1 0,-3 0-1 16,-5 0 1-16,-7 0 0 15,2 0 1-15,-5 0 0 16,-2 0-1-16,-3 0 0 16,-5-1 1-16,-3 1-1 15,-4 0 0-15,-2 0 1 16,0 0 1-16,0 0-1 15,0 0 8-15,0 0 2 16,0 0 1-16,0 0 5 16,0 0 5-16,0 0 4 15,0 0 1-15,0 0 2 16,0 0-9-16,0 0-5 16,0 0-10-16,0 0-5 0,0 0-10 15,0 0-78-15,0-15-203 16</inkml:trace>
  <inkml:trace contextRef="#ctx0" brushRef="#br0" timeOffset="6366.88">18419 6326 222 0,'0'0'452'15,"0"0"-445"-15,0 0-1 16,0 0 38-16,0 0 29 16,0 0-29-16,0 0 17 15,40 20 4-15,1-19-13 16,8-1-20-16,9 0-6 16,6 0 5-16,7-1-7 0,9-7-6 15,6-2-11 1,5 3 3-16,2 0-1 15,-4 3-7-15,-4 1 6 16,-7 3-7-16,1 0 2 0,-6 0 6 16,0-3-3-16,0 3-1 15,5-7 4-15,6 2-4 16,6 0 6-16,9-4-7 16,1 5 4-16,0-1-8 15,1 2 2-15,-6 0 3 16,-7 3-7-16,-5 0 5 15,-3-2-3-15,-5 2 2 16,-2 0-1-16,-5-2-1 0,-3 1 0 16,0-2-2-1,2 0-2-15,-1 2 4 0,-2-1 0 16,-1 2 2-16,-1-3-2 16,-1 3 1-16,-2-2-3 15,0 0 4-15,-1 1-3 16,2 1 4-16,1 0-3 15,-1 0 0-15,1 0 0 16,2 0 5-16,1 0-10 16,0 0 9-16,-1 1-7 15,-7 3 6-15,-2 1-6 16,-5-2 1-16,0-2 2 0,4 1 0 16,-1-1-1-16,3 0-1 15,5 1 2 1,0 0 2-16,1 1-1 15,0 0 1-15,-2 2-2 0,-2-1 0 16,-2 3-3-16,-1-1 3 16,-6 0 0-16,-1 1 3 15,0-2-1-15,2 0-3 16,-1 0 3-16,7 0-2 16,0-1 0-16,2 1 0 15,-2-2-3-15,-6 4 3 16,2-3 0-16,-4-1 1 15,0 2-1-15,-1-2-1 16,-3 2 0-16,0-1-1 16,-4-1 2-16,-1 2 0 15,-1 1 1-15,3 0-2 0,2 2 1 16,1-1-1-16,6 0 0 16,3 0 1-16,1 0 0 15,2 0 3-15,0 0-2 16,2 1 0-16,-2-1 0 15,2 0-2-15,-2 1-6 16,6-3 7-16,3 1 0 16,0-1-1-16,0-2-2 15,1 2 6-15,-1-1-6 16,-2-1 1-16,1-1-1 16,1 1 6-16,1-1-4 15,-3 1 3-15,3 0 0 16,-2-1-2-16,1 0 0 15,1-2 0-15,-3 2 0 0,-1 1 2 16,-3-3 0-16,2 0-2 16,1 0-3-16,0 0 3 15,-1 0 0-15,-3 0 0 16,-6 0 0-16,-2 0 0 16,1 0 0-16,1 0 0 15,5 0 0-15,0 0-2 16,5 0 2-16,0 0-3 15,4-5 5-15,3 3-2 16,4 0 0-16,-1-1 1 0,1-2-5 16,-5 2 8-1,-7-2 0-15,-5 1-4 0,-6-1 3 16,2 0-3-16,-3 0-2 16,1 1 1-16,-2-1 1 15,-5 0 0-15,-4 0 0 16,-8 2 2-16,-7-1-2 15,-5 1 1-15,-6 1 1 16,-3-1 8-16,1 0-2 16,-1 0 1-16,0 0-5 15,5 2-3-15,1-3 1 16,4 4-2-16,2-3-1 16,1 3 1-16,-1-2 0 15,-3 1 0-15,-1-2 0 16,-1-2 4-16,-4 2-1 0,0 0 6 15,1-2 14-15,-1 1-9 16,-3 1-8-16,0 1 1 16,-4 0 1-16,-2 1 0 15,-3 1 2-15,0 0-4 16,0 0-4-16,0 0-1 16,0 0 1-16,0 0-2 15,0 0 2-15,1 0 3 16,-1 0 1-16,0 0-1 15,0 0 11-15,0 0-1 16,0 0 8-16,0 0 10 16,0 0-6-16,0 0-12 0,0 0-6 15,0 0-1 1,0 0 3-16,0 0-4 0,0 0-3 16,0 0 3-16,0 0-2 15,0 0-2-15,0 0-3 16,0 0 3-16,0 0-4 15,0 0 2-15,0 0-1 16,0 0 1-16,0 0 3 16,0-2-2-16,0 2 10 15,0 0 6-15,0 0-9 16,0 0-5-16,0 0 1 16,0 0-5-16,0 0-1 15,0 0-1-15,0 0 2 16,0 0 0-16,0 0-3 15,0 0 2-15,0 0-1 0,0 0 1 16,0 0 1-16,0 0 1 16,0 0-1-16,0 0 0 15,0 0 1-15,0 0 0 16,0 0 0-16,0 0 0 16,0 0-1-16,0 0 0 15,0 0 0-15,0 0 0 16,0 0 1-16,0 0-1 15,0 0 1-15,0 0 0 16,0 0-1-16,0 0 0 16,0 0-2-16,0 0 4 15,0 0-2-15,0 0 0 0,0 0-1 16,0 0 0-16,0 0 1 16,0 0-2-16,0 0 2 15,0 0 0-15,0 0 0 16,0 0 0-16,0 0 1 15,0 0-2-15,0 0 2 16,0 0-3-16,0 0 2 16,0 0 0-16,0 0 0 15,0 0-1-15,0 0-1 16,0 0 1-16,0 0 0 0,0 0-2 16,0 0 0-1,0 0 0-15,0 0-1 16,0 0 0-16,0 0-1 0,0 0 1 15,0 0-1-15,0 0 2 16,0 0 0-16,0 0 0 16,0 0 0-16,0 0 2 15,0 0 1-15,0 0-1 16,0 0-1-16,0 0-1 16,0 0-3-16,0 0 3 15,0 0 0-15,0 0 0 16,0 0-1-16,0 0 3 15,0 0 0-15,0 0 1 16,0 0 2-16,0 0-2 16,0 0 0-16,0 0 0 0,0 0 0 15,0-2 0 1,0 1 0-16,2 0 0 0,-1-2-2 16,1 2-1-16,-1-1 3 15,-1 2 0-15,0 0 0 16,0 0 0-16,0 0 0 15,0 0 0-15,0 0-1 16,0 0 1-16,0 0 0 16,0 0-1-16,0 0 1 15,0 0 0-15,0 0-1 16,0 0 0-16,0 0 1 16,0 0-1-16,0 0 1 15,0 0-3-15,0 0 3 16,0 0-1-16,0 0-1 15,0 0 2-15,0 0-1 0,0 0 1 16,0 0-1-16,0 0 1 16,0 0-3-16,0 0 2 15,0 0 0-15,0 0-6 16,0 0-13-16,2 0-13 16,8 0-37-16,6 0-57 15,8 0-90-15,1-1-551 16</inkml:trace>
  <inkml:trace contextRef="#ctx0" brushRef="#br0" timeOffset="23343.91">24506 766 642 0,'0'0'130'0,"0"0"-123"15,-79 0-7-15,63 2 34 16,5 1 38-16,0 6-39 16,0 6-21-16,0 9 0 0,-3 5 4 15,-3 7 20-15,-1 10-3 16,2 0 5-16,-3 8-5 15,-2 4-10-15,4 5 2 16,1-1 1-16,4 2-1 16,3-4-10-16,9-3 10 15,0 0-9-15,18-8-1 16,13-7 6-16,15-8-12 16,14-12 13-16,13-10-14 15,8-12 3-15,-2 0-4 16,0-14-7-16,-7-15 0 15,-4-4 3-15,-7-4-3 0,-8-2 2 16,-16-5-1 0,-9-3 4-16,-9-4-3 0,-8-5-2 15,-5-2 0-15,-6 2-3 16,0 2 3-16,-17 6-3 16,-5 2 3-16,-6 6-1 15,-6 8-6-15,-4 5 7 16,-4 8-4-16,-2 2 3 15,-1 6 0-15,2 2-4 16,-1 1 2-16,1 6-5 16,3 2-4-16,-1 0-17 15,1 10-25-15,2 10-50 0,3 6-59 16,2 4-293-16</inkml:trace>
  <inkml:trace contextRef="#ctx0" brushRef="#br0" timeOffset="24447.23">24778 1620 417 0,'0'0'343'0,"0"0"-307"15,0 0 22-15,0 0 39 16,0 0-15-16,0 0-45 15,24 21-26-15,-2 3 16 16,9 13 20-16,7 7-12 0,4 11-6 16,4 6 4-16,0 7-20 15,3 2-2-15,0-3-9 16,-1-2 4-16,-3-1-4 16,-5-9 0-16,-6-8-1 15,-5-4-1-15,-7-14 1 16,-8-7 0-16,-4-10-1 15,-7-5 0-15,-2-4-1 16,-1-3-3-16,0 0-11 16,0 0-26-16,5 0-68 15,-1-11-273-15</inkml:trace>
  <inkml:trace contextRef="#ctx0" brushRef="#br0" timeOffset="24965.23">25764 2092 940 0,'0'0'2'16,"0"0"3"-16,-105-11 36 15,68 11 2-15,-3 18 4 16,0 12-20-16,1 10-8 16,-2 9-14-16,1 7 4 0,1 8 8 15,4 4 9-15,2 7-1 16,7 3-5-16,7 3-10 16,10-3 0-16,9-11 3 15,5-6-9-15,24-9 0 16,17-8 5-16,8-8 0 15,7-10-5-15,8-16 2 16,6-10-5-16,8-5-1 16,2-21-4-16,-6-7-3 15,-12-6-4-15,-13-8 7 0,-9-12 3 16,-9-13 1 0,-8-10-3-16,-7-4-1 15,-12 9 1-15,-9 12 0 0,-2 12 3 16,-23 13 1-1,-9 4-1-15,-11 6 0 0,-9 10-1 16,-7 6 0-16,-3 6-8 16,1 8-10-16,8 0-35 15,9 17-72-15,15 5-152 16,5 5-298-16</inkml:trace>
  <inkml:trace contextRef="#ctx0" brushRef="#br0" timeOffset="25587.32">25962 2786 498 0,'0'0'33'16,"0"0"-27"-16,0 0 97 15,0 0-33-15,0 0 23 16,0 0 5-16,43 56-42 15,-11-30-7-15,6 1 2 0,6 4-11 16,6 3-12-16,10 3-19 16,1 0 20-16,6-1 2 15,-2 3-9-15,-4-3-13 16,-8-2-8-16,-7-1 7 16,-8-6 3-16,-11-6-6 15,-9-6 0-15,-10-5-2 16,-5-6 2-16,-3-4-3 15,0 0 0-15,0 0 1 16,0 0-3-16,0 0-4 16,0 0-26-16,0 0-63 15,0 0-134-15,-1 0-352 16</inkml:trace>
  <inkml:trace contextRef="#ctx0" brushRef="#br0" timeOffset="26517.62">24375 1028 311 0,'0'0'263'0,"0"0"-237"0,0 0 94 16,0 0 16 0,0 0-47-16,-83-73-30 0,44 44-15 15,-7-3-2-15,-2-2-7 16,-6-9-8-16,1-5 5 15,3-6-19-15,4-1 17 16,7 4-29-16,8 4 0 16,5 11 1-16,10 13-2 15,7 10 1-15,6 8-1 16,3 4 0-16,0 0-2 16,0 1-37-16,0 0-37 15,6 14-61-15,18 8 41 16,13 3-153-16,11 3-116 15</inkml:trace>
  <inkml:trace contextRef="#ctx0" brushRef="#br0" timeOffset="26877.22">24961 839 540 0,'0'0'39'0,"0"0"-13"16,0 0 117-16,27-100-43 0,-14 66-34 16,2-2-17-16,8-3-3 15,5 1-18-15,3 5-18 16,-1 5 6-16,-2 3-4 15,-2 3 1-15,-8 2 10 16,0 0-14-16,-6 4-4 16,-3 5-2-16,-4 4 5 15,-3 5-5-15,-2 2 0 16,0 0-3-16,0 0-4 16,0 0-25-16,0 0-76 15,0 10-226-15,0 5-144 16</inkml:trace>
  <inkml:trace contextRef="#ctx0" brushRef="#br0" timeOffset="27680.77">25728 2285 229 0,'0'0'280'0,"0"0"-195"16,0 0 27-16,0 0 18 15,84-36-38-15,-46 14-25 16,9-4-18-16,5-6-12 15,4-9-21-15,2-10 7 16,3-9-1-16,2-11-21 16,0-3-1-16,-2 7-1 15,-4 5-1-15,-9 11-1 16,-4 10 6-16,-8 8 1 16,-8 9 3-16,-9 7-6 15,-8 7 18-15,-5 2 9 16,-3 2-11-16,-1 3-8 15,-1 0-9-15,1 1-4 16,2 0-51-16,2-3-164 16,-2-10-728-16</inkml:trace>
  <inkml:trace contextRef="#ctx0" brushRef="#br0" timeOffset="29740.85">24458 1244 514 0,'0'0'251'16,"0"0"-212"-16,0 0 66 16,0 0-7-16,0 0-13 15,0 0-31-15,0 0-34 16,0 0-7-16,77-4-8 15,-27 3 1-15,-2 1-6 0,0 0 1 16,-9 0 3 0,-6 0-3-16,-8 0 0 0,-4 0-1 15,-8-1 0-15,-1-2-2 16,-5-3-14-16,0 0-30 16,-3-1-91-16,-4-4-319 15</inkml:trace>
  <inkml:trace contextRef="#ctx0" brushRef="#br0" timeOffset="30034.86">24693 1076 606 0,'0'0'89'0,"0"0"-19"16,0 0 32-16,0 0-35 15,0 0-27-15,0 0-6 16,-8 29 52 0,13-5-47-16,2 2-4 0,-1 4-2 15,-1 1-1-15,-2 5-6 16,-3-2-9-16,0 2-9 16,0-2-5-16,0-1-1 15,0-3-2-15,0-4-11 16,0-4-77-16,0-7-174 15,6-8-447-15</inkml:trace>
  <inkml:trace contextRef="#ctx0" brushRef="#br0" timeOffset="30785.29">25631 2621 715 0,'0'0'96'16,"0"0"-79"-16,0 0 72 16,0 0 3-16,82-19-26 15,-54 18-22-15,4-2-21 16,-1 2-5-16,-3-3-10 16,-1 1-3-16,-2 0 2 15,-2-3-7-15,-1 1-6 16,-1-6-35-16,-6 2-65 15,-2-2-63-15,-10-3-235 16</inkml:trace>
  <inkml:trace contextRef="#ctx0" brushRef="#br0" timeOffset="31009.83">25792 2409 698 0,'0'0'76'0,"0"0"-3"16,0 0 6-16,0 0-35 15,0 0 76-15,0 0-59 16,9 97-28-16,2-61-18 16,2-2-6-16,0 2-8 0,4-2-1 15,-4-3-81-15,-4-9-358 16</inkml:trace>
  <inkml:trace contextRef="#ctx0" brushRef="#br0" timeOffset="39086.67">23398 760 629 0,'0'0'148'0,"0"0"-141"15,0 0 83-15,0 0-1 16,0 0-8-16,3-94-22 15,-3 58-28-15,5-9-29 16,2-6-1-16,3-3-1 0,-1-2 0 16,-3 10-19-1,2 8 19-15,-2 12 2 0,-3 12-2 16,1 8-1-16,-2 6 0 16,-1 0-1-16,2 0 0 15,2 15-18-15,6 18 13 16,6 17 6-16,4 9 1 15,-2 7-1-15,1-1 1 16,-6-1-25-16,-3-8-59 16,-3-7-58-16,2-12-194 15,0-14-127-15</inkml:trace>
  <inkml:trace contextRef="#ctx0" brushRef="#br0" timeOffset="39268.43">23431 548 489 0,'0'0'0'0,"0"0"0"16,0 0 16-16,130-8-4 15,-65 7-12-15,8-2-38 16,-1-7-241-16</inkml:trace>
  <inkml:trace contextRef="#ctx0" brushRef="#br0" timeOffset="39718.83">25467 359 606 0,'0'0'177'16,"0"0"-174"-16,0 0 16 15,0 0 14-15,0 0-9 16,0 0-17-16,0 36 21 15,0 0 6-15,3 6-14 16,1 2-14-16,-1-1-6 16,0-4 0-16,-1-3-1 15,1-4-63-15,-2-8-163 0,2-8-105 16</inkml:trace>
  <inkml:trace contextRef="#ctx0" brushRef="#br0" timeOffset="40123.08">25473 348 320 0,'0'0'76'15,"0"0"74"-15,0 0 14 16,0 0-65-16,0 0-44 16,0 0-54-16,-6-54-1 15,27 54 14-15,7 4-13 0,3 12-1 16,-2 3 0-16,-4 0-10 15,-4 1-14-15,-9 0-18 16,-5 1-22-16,-7 0 23 16,0-2-5-16,0 4 27 15,-4-7 2-15,-5-1 17 16,5 1-4-16,1-5 4 16,3 3-5-16,0-2 0 15,4 2 5-15,14 2 2 16,1 3 6-16,2-2-4 15,1 5-1-15,-5-1-2 16,-5-1-1-16,-12 1-2 16,0-1 2-16,-19-3-2 0,-16-1 4 15,-8-2-4-15,-6-6-57 16,-2-5-82-16,6-3-237 16</inkml:trace>
  <inkml:trace contextRef="#ctx0" brushRef="#br0" timeOffset="40647.85">26943 1243 262 0,'0'0'99'0,"0"0"24"15,0 0 39-15,0 0 3 16,0 0-69-16,0 0-41 15,0 0-23-15,-19 4-7 16,-2 20 12-16,0 8 18 16,2 11-28-16,-2 8 10 15,2 5-11-15,1 5-11 16,-1 1-5-16,6-1-6 0,10-5-4 16,3-1-26-1,23-9-43-15,25-7-192 16,14-10-478-16</inkml:trace>
  <inkml:trace contextRef="#ctx0" brushRef="#br0" timeOffset="41472.56">27381 3420 200 0,'0'0'674'0,"0"0"-666"16,0 0 10-16,-97 73 75 15,62-27-20-15,2 10-11 16,-1 11-23-16,6 8-7 16,1 4-15-16,2 2-3 15,4-11 10-15,4-3-20 0,2-13 5 16,3-13-7-16,2-10-2 15,1-11 1-15,5-8-1 16,-2-9-8-16,-2-3-29 16,1-8-15-16,-4-19-95 15,1-4-118-15,-2-10-16 16,-2-9-140-16</inkml:trace>
  <inkml:trace contextRef="#ctx0" brushRef="#br0" timeOffset="41660.76">26869 3468 421 0,'0'0'397'15,"0"0"-350"-15,0 0 2 16,0 0 13-16,0 0-8 0,0 0 8 16,106 74-18-16,-69-28-17 15,2 4-27-15,1 0 0 16,5-3-26-16,1-2-68 15,5-9-200-15</inkml:trace>
  <inkml:trace contextRef="#ctx0" brushRef="#br0" timeOffset="43844.35">23211 2522 363 0,'0'0'227'0,"0"0"-212"16,0 0 35-16,0 0 38 16,0 0 8-16,0 0-30 15,48-44-19-15,-30 38-1 16,2 1-12-16,4-1 15 15,7-3-1-15,12-1-3 16,11-4-6-16,13-1-11 16,9-4-2-16,7 1-11 15,1 2-4-15,-3 0 4 16,-2 3-9-16,-5-1 2 0,2 2-1 16,-6-3-3-1,3 2-3-15,1-1 10 0,4 0-3 16,3-1-3-1,-2-2 2-15,-6 2-4 0,-8 0 1 16,-13 4-4-16,-13 1 7 16,-13 3 5-16,-11 3 4 15,-10 4 2-15,-4-3 7 16,1 3 0-16,-2 0-12 16,0 0-8-16,0 0-5 15,0 0 0-15,0 0-3 16,0 0 2-16,0 0-4 15,0 0 2-15,0 0-3 16,0 0-7-16,0 0-10 16,0 0-15-16,0 0-34 0,0 0-46 15,0 0-98-15,0 0-206 16</inkml:trace>
  <inkml:trace contextRef="#ctx0" brushRef="#br0" timeOffset="44304.71">24323 2044 698 0,'0'0'88'0,"0"0"-78"0,0 0 29 15,0 0 45-15,0 0-37 16,0 0-25-16,47-8-9 16,-5 8 4-16,3 1-6 15,0 10-4-15,-1 1-1 16,-5 1 0-16,-1-1-2 16,-1 1 1-16,0 0-5 15,-1-1 2-15,1 0-1 16,-2 1 2-16,-6-4-3 15,-2 1 0-15,-9-1 0 16,-7-4 0-16,-7 1-2 16,-2 0 2-16,-2 0 12 0,0 5 5 15,0 4 12 1,-11 4 13-16,-10 6-10 0,-5 2 2 16,-6 3-14-16,-2 0-9 15,-5 6-5-15,-10 7-5 16,-8 3-1-16,-10 3-6 15,-12-1-68-15,-2-5-162 16,-2-9-497-16</inkml:trace>
  <inkml:trace contextRef="#ctx0" brushRef="#br0" timeOffset="59014.08">25967 1102 651 0,'0'0'36'16,"0"0"22"-16,0 0 56 15,0 0-24-15,0 0-9 16,0 0-28-16,0 0-24 16,0 0-20-16,0-21-6 15,0 21-3-15,-6 15 2 16,-9 9 5-16,-8 4 8 15,-5 4 10-15,-8 6-6 0,-4 3 0 16,-8 3-4 0,-4 3-4-16,3 1-4 0,0-4 1 15,5-5-4-15,7-5 2 16,6-7-3-16,7-5 6 16,4-9-1-16,4-4 4 15,4-2 3-15,1-2-2 16,0-2 4-16,0 0 0 15,1-1-3-15,1-1-2 16,3 0 0-16,3-1 0 16,1 2-4-16,2-2 3 15,0 0-4-15,0 0 1 16,0 0-3-16,0 0 2 16,0 0-3-16,0 0 2 15,0 0-2-15,0 0-1 0,0 0 0 16,0 0-1-16,0 0 2 15,0 0-2-15,0 0-2 16,0 0 4-16,0 0-1 16,0 0-1-16,0 0 0 15,0 0-2-15,0 0 0 16,5 3-4-16,10 4 4 16,9 3 2-16,7 4 2 15,5 0-2-15,-2 1 0 16,0-3-1-16,-2 0-1 15,-4-2 1-15,-1-1-1 16,-5-3 0-16,-2 1 1 0,-1-3-1 16,-2-3 0-16,-3-1 2 15,0 0-1-15,-4 0 3 16,1 0-4-16,-5 0 4 16,-3 0-3-16,-2 0 3 15,1 0-3-15,-2 0-1 16,0 0 0-16,0 0 0 15,0 0 0-15,0 0 0 16,0 0 0-16,0 0 0 16,1 0 0-16,-1 0 0 15,0 0-2-15,0 0-15 16,0 0-29-16,0 0-24 16,0-1-25-16,0-10-77 15,-12 1-104-15,-15 0-185 16</inkml:trace>
  <inkml:trace contextRef="#ctx0" brushRef="#br0" timeOffset="59494.88">25352 1263 450 0,'0'0'63'15,"0"0"-54"-15,0 0 76 16,0 0 48-16,0 0-30 15,0 0-38-15,-1-11-32 16,1 11-8-16,0 0 16 16,0 0 2-16,0 0-10 15,0 14 5-15,0 6 3 0,0 7-15 16,1 2 7 0,2 5-2-16,0-1-19 15,-1 2 0-15,2-3-7 0,-1-4-2 16,0-4 3-1,0-7 0-15,0-6-6 0,-2-5 3 16,1-4-2-16,-2-2 1 16,0 0-1-16,0 0-1 15,0 0 0-15,0 0-11 16,0 0-30-16,1 0-74 16,-1-8-311-16</inkml:trace>
  <inkml:trace contextRef="#ctx0" brushRef="#br0" timeOffset="60368.67">26562 674 404 0,'0'0'103'0,"0"0"-48"16,0 0 126-16,0 0-55 15,0 0-43-15,0 0-24 16,-78-68-36-16,53 68-16 16,-7 6-7-16,-3 15 0 15,2 6 3-15,5 1-2 16,8 3-2-16,4 1-1 16,7-3 2-16,3-1-2 0,3-3 1 15,3-7-5-15,0-4 3 16,3-6-2-1,12-1 4-15,7-4 1 0,6-3 6 16,4 0-3-16,1 0 3 16,-2 1-4-16,-6 4-2 15,-4 0 0-15,-4 1 0 16,-4 0 0-16,-3 5-1 16,-2-2-3-16,-4 3 1 15,-2 1 1-15,-2 1-3 16,0 0 5-16,-2 2 3 15,-13-2 4-15,-4-1-4 16,-6-4 10-16,-3-3-2 0,-2-1-6 16,4-5-4-16,2 0-1 15,6-10-35-15,15-10-41 16,3-7-183-16,18-7-106 16</inkml:trace>
  <inkml:trace contextRef="#ctx0" brushRef="#br0" timeOffset="60631.25">26864 369 721 0,'0'0'98'0,"0"0"-85"0,0 0 11 16,0 0 18-16,0 0 0 15,-23 73 29-15,23-18-30 16,0 11-20-16,0 4 8 16,0 4-9-16,0-5-14 15,0-4-6-15,0-6-2 16,0-7-36-16,0-9-71 16,0-10-106-16,4-13-134 15</inkml:trace>
  <inkml:trace contextRef="#ctx0" brushRef="#br0" timeOffset="60810.41">26812 626 522 0,'0'0'221'15,"0"0"-192"-15,0 0 10 16,0 0-4-16,0 0-35 15,84-16-1-15,-20 16-126 16,6 0-177-16</inkml:trace>
  <inkml:trace contextRef="#ctx0" brushRef="#br0" timeOffset="61681.24">27209 609 440 0,'0'0'267'0,"0"0"-217"0,0 0 62 16,-101 48-13-16,77-22-13 16,6 4-36-16,5 1-25 15,6 6-17-15,6 1-8 16,1-6-3-16,3-3 0 16,16-6-13-16,5-3-30 15,10-9-4-15,2-7-3 16,2-4-8-16,-4 0-1 15,-3-19-3-15,-5-6 54 16,-7-9 11-16,-9-5 16 0,-5-1-5 16,-5 0 21-16,0 0-7 15,-3 8 5-15,-8 9 16 16,0 9 13-16,5 10-16 16,3 4-19-16,3 0-19 15,-2 4-5-15,2 16-14 16,0 6 13-16,0 4-5 15,8 0 6-15,11-4-8 16,3-2-13-16,2-10-41 16,3-5 31-16,-3-5-15 15,-2-4-2-15,-7 0 21 16,-2-17 0-16,-5-5 25 16,-5-5 2-16,-1-3 2 0,-2-1 2 15,0-1-4-15,-6 2 0 16,-8 10 4-16,4 5 15 15,4 6 16-15,3 7-6 16,3 0-23-16,0 2-6 16,0 0-10-16,13 0-5 15,11 0 15-15,7 0 8 16,4 0-4-16,-2 0-4 16,-5 0 2-16,-7 4-1 15,-5 6-1-15,-6 4 1 16,-3 3 8-16,-6 8 12 15,-1 3 6-15,0 3 7 0,0 1-4 16,0 0-13-16,0-1 2 16,0-3-12-16,3-3-6 15,16-3-1-15,10-5 4 16,6-8 4-16,9-3-8 16,7-6 0-16,-1 0-4 15,-6-15-10-15,-9-9-7 16,-8-3 21-16,-11-6-1 15,-8-6 1-15,-8-2-8 16,0-1-3-16,-6 3 11 16,-13 3 0-16,-1 12 5 15,-1 3 19-15,1 15-7 0,0 4-5 16,4 2-9-16,2 7 0 16,5 17-2-1,5 13-1-15,4 7 0 0,0 8 0 16,12 0-1-16,12-3-39 15,4-5-169-15,3-10-340 16</inkml:trace>
  <inkml:trace contextRef="#ctx0" brushRef="#br0" timeOffset="61836.59">28128 773 327 0,'0'0'0'0,"0"0"-305"15</inkml:trace>
  <inkml:trace contextRef="#ctx0" brushRef="#br0" timeOffset="63198.72">27319 623 0 0,'0'0'4'0,"0"0"35"16,0 0 27-16,0 0-3 15,0 0-4-15,0 0 5 16,-9 0-21-16,9 0-1 15,0 0-8-15,0 0 4 16,0 0 8-16,0 0 8 0,0 0-12 16,0 0-20-16,0 0-9 15,0 0 9-15,-3 3 21 16,-2 0-7-16,-1 0-2 16,0-2-3-16,0 1-11 15,-2 3-6-15,-1 1-5 16,3 0-2-16,-3 5 1 15,-2-2 3-15,0 4 3 16,-1 1-3-16,0 2-4 16,5-4 3-16,2 0-2 15,2-2-2-15,3 1 3 0,0 0-1 16,0-4-5-16,0 0 5 16,5-1-5-1,1-2 25-15,0-1-19 16,-2-1-4-16,5-2-3 0,3 0-2 15,9 0-34-15,7 0-139 16,5-12-431-16</inkml:trace>
  <inkml:trace contextRef="#ctx0" brushRef="#br0" timeOffset="76325.75">17101 3229 754 0,'0'0'49'0,"0"0"-16"15,0 0 68-15,0 0-13 16,0 0-23-16,0 0 0 16,0 0-30-16,-47-41-17 15,43 41-11-15,-8 0 1 16,-9 3-5-16,-15 13 1 15,-15 11-1-15,-7 8 8 16,-1 6 19-16,4 4-3 0,10 5 2 16,6 7-10-16,9 4-10 15,8 11 11-15,4 1-3 16,7 0 3-16,10-4-6 16,1-10-9-16,3-3-2 15,16-5-3-15,8-9 0 16,12-6-18-16,18-11-27 15,19-11-55-15,13-9-66 16,5-5-206-16,-9-10-273 16</inkml:trace>
  <inkml:trace contextRef="#ctx0" brushRef="#br0" timeOffset="77333.84">17332 3575 678 0,'0'0'132'0,"0"0"-84"0,-97-35 78 16,76 35-20-16,7 0-44 15,1 0-12-15,1 17-21 16,-4 10-14-16,2 10 9 16,0 6 6-16,3 3 2 15,3 0-10-15,2-2-14 16,4 2-1-16,2-6 0 15,0-5-3-15,7-3-4 16,14-10 0-16,6-5-2 16,7-9-2-16,8-7-1 0,0-1-3 15,-2-5 2 1,-3-15-4-16,-10-6 10 0,-8-4 5 16,-4-10-4-16,-7-8 1 15,-7-5 1-15,-1-2-2 16,0 1 1-16,-1 8 2 15,-11 10-3-15,-2 7 9 16,2 7 9-16,-1 7-2 16,4 6 13-16,5 3-1 15,-1 5-12-15,5 1-1 16,0 0-14-16,-2 11-2 16,2 18-11-16,0 10 11 15,0 10 3-15,13 1-2 0,9 0 0 16,5-3-1-1,5-4 0-15,4-4-5 0,2-7 5 16,2-9-2-16,3-4 2 16,-4-10-10-16,-3-7-7 15,-5-2-8-15,-4-3 8 16,-6-16 13-16,-8-5 4 16,-2-11-5-16,-8-5 3 15,-3-7 1-15,0-1-6 16,-9 1 5-16,-6 10 1 15,3 10 2-15,2 11 1 16,2 10 9-16,5 3-4 16,1 3 1-16,1 0-8 15,-2 19-5-15,0 14 5 0,3 7 7 16,0 4-1-16,3 1-6 16,15-2 1-16,6-7-1 15,3-3-1-15,3-5-1 16,2-8 1-16,0-9-4 15,1-6-2-15,-1-5-8 16,-3 0 2-16,-4-11 1 16,-4-11 5-16,-8-9 3 15,-1-3 4-15,-7-10-2 16,-5-8 2-16,0-3-7 16,0 3 7-16,0 9-1 15,-8 16 1-15,2 11 6 16,2 10 10-16,2 5 6 0,2 1-13 15,0 0-8-15,0 8-1 16,0 17-8-16,0 12 8 16,6 5 5-16,9 3 3 15,5-6-8-15,5-1 1 16,2-6-2-16,4-4 1 16,5-3-1-16,1-7-3 15,2-5-21-15,-5-2-22 16,-2-7-19-16,-6-3-51 15,-3-1 28-15,-7 0-65 16,-7-9-63-16,-2-8-233 16</inkml:trace>
  <inkml:trace contextRef="#ctx0" brushRef="#br0" timeOffset="78043.77">18417 3491 736 0,'0'0'49'15,"0"0"29"-15,0 0 52 16,0 0-67-16,0 0-38 15,0 0 45-15,-4 114-34 16,16-60-21-16,2 0-5 0,-1-1 1 16,-3-6-4-1,1-7-2-15,-4-6-3 0,-1-9-2 16,-4-9 1-16,-1-7-1 16,-1-7 0-16,0-2 0 15,0 0 5-15,0-16 16 16,0-10-21-16,2-4-2 15,-1-3-5-15,2-8 2 16,3-7-2-16,3-7-13 16,2-1 8-16,-1 6 5 15,0 12 7-15,-1 15-1 16,-2 10-3-16,-4 10 4 16,-2 3 6-16,2 0-3 0,1 5-3 15,7 22 0 1,5 9 1-16,2 10 3 0,4 3-3 15,1-1 1 1,-2 0 1-16,1-4 1 0,-1-5-4 16,-6-5-6-16,-2-4 2 15,-2-9-2-15,-5-5-4 16,-2-7-3-16,2-4-15 16,-5 1-22-16,1-6-32 15,2 0-12-15,1 0-42 16,0 0-68-16,1-7-46 15</inkml:trace>
  <inkml:trace contextRef="#ctx0" brushRef="#br0" timeOffset="78861.23">18968 2965 716 0,'0'0'94'15,"0"0"-34"-15,0 0 32 16,0 0-47-16,0 0-41 16,-15 80 73-16,15-12-7 15,0 14-18-15,0 11-19 16,7 8-3-16,2 5-7 15,-1-3-10-15,-2-9-10 16,0-12-3-16,-2-15-22 16,1-16-41-16,2-9-56 15,2-15-93-15,0-16-163 16,-6-11-146-16</inkml:trace>
  <inkml:trace contextRef="#ctx0" brushRef="#br0" timeOffset="79028.38">18822 3525 430 0,'0'0'97'0,"0"0"16"16,-14-76 97-16,14 66-103 15,21 2-76-15,15 4-22 16,16 2-3-16,11 2-4 16,4 0-2-16,2 0-97 15,-8 5-167-15,-9-5-94 16</inkml:trace>
  <inkml:trace contextRef="#ctx0" brushRef="#br0" timeOffset="79215.28">19332 3370 551 0,'0'0'188'16,"0"0"-120"-16,0 0 63 16,0 0-78-16,0 0-35 15,0 0 53-15,-9 97 2 16,15-35-38-16,9 4-26 15,7 1-4-15,2-7-5 16,3-6-13-16,0-9-50 16,-3-10-123-16,0-11-246 15</inkml:trace>
  <inkml:trace contextRef="#ctx0" brushRef="#br0" timeOffset="79401.36">19366 3182 789 0,'0'0'11'16,"0"0"-10"-16,0 0-1 16,0 0-47-16,0 0-153 15,0 0 115-15,38 44-341 16</inkml:trace>
  <inkml:trace contextRef="#ctx0" brushRef="#br0" timeOffset="79762.11">19569 3403 793 0,'0'0'18'0,"0"0"19"15,0 0 119-15,18 106-65 16,1-58-33-16,4 4-34 15,-4-4-16-15,-1-6-7 16,-6-9-1-16,-6-6 0 16,-2-10-11-16,-4-10-13 0,0-6-2 15,0-1 13-15,0-10 13 16,0-18 5-16,2-8-2 16,8-6-3-16,10-11 1 15,2 0 0-15,5 0-1 16,-3 12 3-16,-5 19 1 15,-7 12-3-15,-4 10-1 16,2 0 0-16,-1 28-5 16,5 13 5-16,2 11 9 15,2 3-5-15,0 1-2 16,2-3-2-16,3-8-27 16,2-9-117-16,5-14-332 15</inkml:trace>
  <inkml:trace contextRef="#ctx0" brushRef="#br0" timeOffset="80192.87">20240 3246 945 0,'0'0'64'15,"0"0"45"-15,0 0-33 16,-95 26-42-16,72 11-4 15,13 9-2-15,10 8-16 16,0 0-12-16,9-3-4 16,13-5 2-16,4-14-29 15,4-12-22-15,0-17-11 0,-2-3 9 16,-1-23 4-16,-5-13 30 16,-4-8 12-16,-3-1 9 15,-3-2 3 1,0 1 24-16,-6 5 13 0,-3 7 1 15,-3 10 0-15,0 12 25 16,0 5-20-16,0 7-15 16,0 0-31-16,1 18-6 15,11 15 6-15,4 18 1 16,10 16 4-16,2 11 2 16,0 11 2-16,-8 6-7 15,-11 1 0-15,-9 1-2 16,-43-5 0-16,-32-2-29 0,-41 2-46 15,-44-4-69-15,-46-7-667 16</inkml:trace>
  <inkml:trace contextRef="#ctx0" brushRef="#br0" timeOffset="88932.12">16365 4431 237 0,'0'0'69'0,"0"0"9"16,0 0 24-16,0 0-2 15,0 0 2-15,0 0-23 0,0 0-23 16,0 0-19-16,0-3-2 16,0 3-5-16,0 0 1 15,0 0-3-15,0 0 5 16,0 0-6-16,0 0-3 16,0 0-2-16,0 0 1 15,0-1-3-15,-1 1-1 16,1-2 2-16,-2 2-4 15,2 0-3-15,0 0-8 16,-1 0-5-16,-2 0 1 16,-5 0-2-16,-7 12 0 15,-3 9 3-15,-1 1-2 16,0 5 1-16,5 1 3 16,3 2-2-16,3 1-2 15,3 5 2-15,5 0 4 0,0-1 4 16,0-1-3-16,8-5 3 15,13-8 10-15,7-3 8 16,6-7-12-16,7-3-1 16,2-8-9-16,0 0 4 15,-3 0-10-15,-5 0 1 16,-6-8 3-16,-10-1-5 16,-5-2 8-16,-8-5-1 15,-4-7 12-15,-2-9 14 16,0-7-21-16,-3-4-7 15,-15 1-5-15,0 3 0 16,0 2 0-16,3 7 3 0,0 6-3 16,3 6-3-1,-1 6 3-15,3 3-1 0,-1 4-1 16,-2 0 1-16,-1 4-6 16,-1 1-16-16,2 0-23 15,0 7-21-15,7 10-24 16,4 6-60-16,2 1-166 15,0-4-243-15</inkml:trace>
  <inkml:trace contextRef="#ctx0" brushRef="#br0" timeOffset="89659.54">17360 4456 460 0,'0'0'67'0,"0"0"-52"15,0 0 74-15,0 0-6 16,0 0 5-16,0 0-17 16,-15-48-17-16,17 47-53 15,14-1 13-15,6 2-9 16,5 0-1-16,-1 0-3 16,-2 0 7-16,-5 0-5 15,-4 2-3-15,-3 8-2 0,-6 1 2 16,-3 4 2-16,-3 5 9 15,0 4-3-15,-5 4 7 16,-13 2 0-16,-4 4 5 16,-4 0 9-16,4-4-7 15,3-2-6-15,7-4-1 16,6-6-4-16,3-4-6 16,3-4 5-16,0-5 1 15,10-1-1-15,19-4 8 16,13 0 11-16,13 0-16 0,4-4-5 15,0-6-2 1,-9 3-6-16,-8 2 0 16,-12-2 0-16,-11 4 2 15,-8 0 1-15,-8 1-1 0,-3 2 0 16,0 0 0-16,0 0-2 16,0 0-12-16,1 0-62 15,5 0-103-15,3-2-307 16</inkml:trace>
  <inkml:trace contextRef="#ctx0" brushRef="#br0" timeOffset="90614.36">18781 4550 327 0,'0'0'76'16,"0"0"13"-16,0 0 63 15,0 0-16-15,0 0-55 16,0 0-27-16,-38-2-32 16,-4 2-6-16,-15 0 11 15,-11 5 24-15,-11 2-10 16,-4 0-4-16,0-2-13 15,7-3-2-15,17 0-6 16,21-1 3-16,20-1 1 0,14 0 0 16,4 0-15-16,0 0 1 15,21-12-6-15,8-7 0 16,10-3-3-16,4-1-1 16,-2-3-4-16,-5-6 5 15,-5-2-1-15,-6-4 2 16,-2 2 1-16,-7 2 1 15,-4 5-1-15,-5 9 1 16,-5 6 0-16,-1 5 6 16,-1 4 3-16,0 2 3 15,2 0 10-15,-2 3-9 16,0 0-5-16,0 0-2 16,0 0-6-16,0 6-7 0,0 17 6 15,2 12 1 1,-1 8 12-16,-1 9-1 0,0 2 4 15,0 1-3 1,0 0-8-16,0 0-2 0,2 4-2 16,11 2-11-16,9-9-112 15,4-14-361-15</inkml:trace>
  <inkml:trace contextRef="#ctx0" brushRef="#br0" timeOffset="91548.16">19545 4052 534 0,'0'0'53'0,"0"0"5"15,0 0 65-15,0 0-49 16,0 0-28-16,-82 44 16 15,54-3 1-15,0 7-18 16,5 9-7-16,1 6 6 16,6 5-9-16,2 1 0 15,6-2-13-15,7 0 1 16,1-8-8-16,4-6-15 16,22-12 4-16,11-12-2 15,10-13-1-15,6-13-1 16,2-3 0-16,-8-9-3 15,-10-18 2-15,-13-7-4 0,-9-10 5 16,-11-1 0-16,-4-3-6 16,-1 4 5-16,-20 7 1 15,-3 9-1-15,-9 10 2 16,-9 9-2-16,-10 9 0 16,-2 0-11-16,4 3-42 15,12 14-86-15,19-1-97 16,16-3-369-16</inkml:trace>
  <inkml:trace contextRef="#ctx0" brushRef="#br0" timeOffset="92267.21">20443 4698 454 0,'0'0'175'15,"0"0"-76"-15,0 0 41 16,0 0-32-16,0 0-57 15,0 0-32-15,-64 60 17 0,28-16 14 16,2-3-31 0,6-2-5-16,4-4-9 0,6-3-5 15,9-7 0-15,9-3-35 16,0-8-137-16,25-9-257 16,8-5-105-16</inkml:trace>
  <inkml:trace contextRef="#ctx0" brushRef="#br0" timeOffset="92459.84">20491 4732 629 0,'0'0'104'16,"0"0"-82"-16,0 0 43 16,0 0-23-16,0 0-5 15,0 0 32-15,22 87-41 0,-7-59-17 16,3-1-9-16,3-5-2 15,-3-4-19-15,1-4-100 16,-1-8-163-16,-6-6-35 16</inkml:trace>
  <inkml:trace contextRef="#ctx0" brushRef="#br0" timeOffset="92755.94">20477 4769 423 0,'0'0'63'0,"0"0"15"16,0 0 59-16,0 0-61 16,0 0-14-16,0 0 56 15,2 95-38-15,8-51-15 16,1 2-20-16,4 6-1 16,-3 5-3-16,2-1-20 15,0 0-9-15,-1-3-3 16,-1-7-2-16,1-3-6 15,-3-10-1-15,-1-8 0 16,-2-5 0-16,-2-9 0 16,2-6-4-16,-2-4-18 15,-1-1-46-15,2-3-72 16,-6-23-230-16</inkml:trace>
  <inkml:trace contextRef="#ctx0" brushRef="#br0" timeOffset="99804.49">20549 4217 24 0,'0'0'315'0,"0"0"-215"16,0 0 5-16,0 0 79 0,0 0-50 16,0 0-38-1,0 0-31-15,0 0-25 0,0 0-13 16,0 0-8-16,0 4-10 15,-3 7-6-15,-12 9 0 16,0 7 10-16,1 5-7 16,3 2 5-16,3 0 6 15,5 1-3-15,3 0-6 16,0 0 2-16,3-2-5 16,11-2-1-16,7 1-3 15,4-3 1-15,5-1 0 16,3-6 2-16,1-5-1 15,0-5-2-15,1-4-1 16,-4-6-2-16,-1-2 2 0,-5 0 4 16,-3-7-3-16,-6-8 1 15,-5-1 2-15,-2-2 0 16,-4-4-2-16,-5-2-2 16,0 0-1-16,0-2 1 15,-9 1 0-15,-9-1 1 16,-3-3 1-16,-3 0-2 15,-1 3-1-15,0 3 1 16,-2-1 1-16,-1 2-1 16,-2 2-2-16,0 1 2 15,-1 1 0-15,1 0-3 16,1 0 3-16,4 1-2 0,1-2 1 16,3 2-1-16,7 1-1 15,3-1 1 1,5 4 1-16,3 0-2 0,3-1 0 15,0 0-2-15,0 0 0 16,6 0-2-16,7 1 0 16,2 0 4-16,4 3 3 15,3 0-4-15,1 3-1 16,6 0 1-16,-1 2 5 16,3 1-1-16,1 2 2 15,-3 2-2-15,-2 0 4 16,-6 0-4-16,-7 0-3 15,-5 11-2-15,-5 7-3 16,-3 7 1-16,-1 6 7 0,0 8 3 16,-4 1 1-16,-5 3-1 15,3 3 2-15,1-3-1 16,4 0-4-16,1-3 0 16,0-1-1-16,3-6-25 15,11-6-172-15,3-8-304 16</inkml:trace>
  <inkml:trace contextRef="#ctx0" brushRef="#br0" timeOffset="101163.71">21244 3053 285 0,'0'0'76'0,"0"0"-1"16,0 0 33-16,0 0 19 15,0 0-33-15,0 0-35 16,3-53-1-16,-3 53-32 0,0 0-13 16,0 13-12-16,0 14 6 15,-4 17 23 1,-14 6-6-16,-4 8-5 0,-1 4-1 15,-1 5 8 1,2 3-11-16,5 5 4 0,3-4-16 16,3-6 3-16,3-8-5 15,1-16-1-15,1-11 3 16,5-8-6-16,-1-8 3 16,2-6-9-16,0-5-81 15,0-3-148-15,0-9-94 16</inkml:trace>
  <inkml:trace contextRef="#ctx0" brushRef="#br0" timeOffset="101458.35">20883 3317 391 0,'0'0'96'15,"0"0"-43"-15,0 0 15 16,0 0-25-16,0 0 6 15,0 0 70-15,11 125-57 16,3-60-18-16,2 3-13 16,1-1-11-16,0-13-8 15,5-7-5-15,2-10-5 16,4-12 5-16,4-9-6 0,2-10 9 16,3-6 3-16,8-3-4 15,3-21 13-15,4-5-17 16,3-10-5-16,3-9-40 15,-7-15-219-15,-8-12-506 16</inkml:trace>
  <inkml:trace contextRef="#ctx0" brushRef="#br0" timeOffset="112109.71">19611 5040 294 0,'0'0'64'0,"0"0"53"15,0 0 42-15,0 0-36 16,0 0-2-16,0 0-33 15,0 0-25-15,0 0-20 16,-8-20-4-16,8 20-17 16,-1 0-9-16,-4 0-6 15,-6 6-3-15,-6 11 2 16,-8 6 2-16,-5 3 10 16,-1 0-9-16,5-1 0 0,1-1-5 15,8-4-4-15,4-3 0 16,7-5-1-1,5-1-2-15,1-6-7 0,0-2-39 16,4-3-83-16,14 0-45 16,2-3-136-16,0-11-93 15</inkml:trace>
  <inkml:trace contextRef="#ctx0" brushRef="#br0" timeOffset="112311.9">19541 5092 14 0,'0'0'267'0,"0"0"-184"16,0 0 5 0,0 0-20-16,0 0-27 0,0 0-6 15,15 12 55-15,-5 5-40 16,-2-3-37-16,1 1-6 16,1 0-3-16,0-5-4 15,1 0-8-15,2-1-81 16,-4-4-87-16,-3 0-62 15</inkml:trace>
  <inkml:trace contextRef="#ctx0" brushRef="#br0" timeOffset="113520.32">19603 5129 113 0,'0'0'75'0,"0"0"-38"16,0 0 70-16,0 0-4 16,0 0-19-16,0 0-4 15,-3-5-15-15,3 5-19 16,-1 0-1-16,1 0-8 16,-2 0-18-16,-2 10 12 15,3 4 13-15,1 3-13 16,0 3 0-16,0 5-12 0,0 0 4 15,0 3 5 1,0-3-7-16,0 1-3 0,0-1 6 16,0-1-11-1,4-4-5-15,0 0-4 0,-1-2 6 16,0 0-2-16,-1-4-3 16,-1-3 0-16,-1-3-2 15,2-2 2-15,-2-3-2 16,0-2-1-16,0-1 2 15,0 0 2-15,1 0 4 16,-1 0 14-16,0 0 4 16,0 0-7-16,0 0-6 15,0 0-5-15,0 0-1 16,0 0-3-16,0 0-5 16,0 0 0-16,0 0-1 15,0 0 0-15,0 0 1 16,0 0-1-16,0 0 0 0,0 0 1 15,0 0-1-15,0 0 3 16,0 0-1-16,0 0 0 16,0 0 0-16,0 0 0 15,0 0-1-15,0 0 0 16,0 0-1-16,0 0 0 16,0 0 1-16,0 0 1 15,0 0-1-15,0 0 0 16,0 0-1-16,0 0 0 15,0 0-1-15,0 0 0 0,0 0 1 16,0 0-2 0,0 0 1-16,0 0 0 0,0 0-1 15,0 0 2-15,0 0-2 16,0 0 2-16,0 0-1 16,0 0 1-16,0 0 0 15,0 0 0-15,0 0-1 16,0 0 1-16,0 0 0 15,0 0-2-15,0 0-1 16,0 0 1-16,0 0-1 16,0 0-1-16,0 0 1 15,0 0 1-15,0 0-1 16,0 0 2-16,0 0 0 16,0 0 1-16,0 0 0 15,0 0 0-15,0 0 0 0,0 0-1 16,0-1 1-1,0 1 0-15,0-2 0 0,0 2 0 16,0 0-1-16,0 0 1 16,0-1-1-16,0 1 1 15,0 0-1-15,0 0 1 16,0 0-1-16,0 0-1 16,0 0 0-16,0 0-2 15,0 0 4-15,0 0-1 16,0 0-4-16,0 0 3 15,0 0-2-15,0 0-3 16,0 0 1-16,0 0-1 0,0 0-3 16,0 0 4-16,0 0 2 15,0 0 0-15,0 0 1 16,0 0-1-16,0 0 3 16,0 0-1-16,0 0-1 15,0 0-2-15,0 0-3 16,0 0-3-16,0 0-9 15,0 0-4-15,0 0-4 16,0 0-7-16,0-2-11 16,0 1 4-16,0 0-6 15,0-3-53-15,0 1-9 16,0 0-47-16,0-2 11 16,0 2-60-16</inkml:trace>
  <inkml:trace contextRef="#ctx0" brushRef="#br0" timeOffset="119140.66">22275 4515 80 0,'0'0'308'0,"0"0"-196"15,0 0 59-15,0 0-10 16,0 0-46-16,0 0-22 16,0 0-33-16,-10-14-24 15,7 14-25-15,-5 23-10 16,-4 12 1-16,-6 13 34 15,2 5-14-15,-2 2-13 16,2-4-6-16,2-4 0 16,2-7-3-16,2-7 0 15,4-6-7-15,4-7-53 16,2-8-147-16,0-12-223 16</inkml:trace>
  <inkml:trace contextRef="#ctx0" brushRef="#br0" timeOffset="119471.21">22106 4559 578 0,'0'0'115'0,"0"0"-24"0,0 0-4 16,0 0-33-16,0 0-12 15,0 0 43-15,62 69-17 16,-31-29-32-16,2 4-16 15,4 3 3-15,0 3-7 16,4-2 1-16,2-1-8 0,-3-1-1 16,-3-5-2-16,-2-3-6 15,-7-4-1-15,-3-5-1 16,-4-7 2-16,-7-5 1 16,-3-7 1-16,-6-3-2 15,-2-5 2-15,-3 0 0 16,0-2 2-16,0 0-4 15,1 0-3-15,1 0-30 16,-2-11-108-16,0-6-205 16</inkml:trace>
  <inkml:trace contextRef="#ctx0" brushRef="#br0" timeOffset="120166.29">22297 4793 141 0,'0'0'50'15,"0"0"16"-15,0 0 25 16,0 0-10-16,0 0-1 15,0 0 10-15,-35-22-1 16,35 22-36-16,0 0 2 16,0 0 1-16,0 0-9 15,0 0-9-15,0 0-9 16,0 0-5-16,0 0 1 16,0 0-8-16,-2 14 2 15,-1 6 25-15,0 5-15 0,0 5-6 16,3 2 2-16,0 6-2 15,0 2 1-15,0 3-6 16,8 4 0-16,3-3-6 16,-2 4 1-16,-1-4 1 15,-1 1-8-15,-1-5-6 16,-3-3 3-16,-3-3-1 16,0-4-1-16,0-6 2 15,0-4-2-15,0-5 2 16,0-6-2-16,0-4 2 15,0-2 1-15,0-2-2 16,0-1 5-16,0 0 1 0,0 0 4 16,0 0-4-16,0 0-3 15,0 0-5-15,0 0 0 16,0-6-30-16,0-5-42 16,0-5-78-16,0-4-394 15</inkml:trace>
  <inkml:trace contextRef="#ctx0" brushRef="#br0" timeOffset="122356.84">20888 3846 414 0,'0'0'39'16,"0"0"-5"-16,0 0 5 0,0 0 14 15,0 0 63 1,0 0-37-16,16-9-45 0,-16 9-3 15,0 0 0 1,0 0 10-16,-15 0-12 0,-12 0-10 16,-8 0-18-16,-7 0 10 15,-1 0-2-15,1 1 6 16,3 0-4-16,0 2 0 16,5 1-2-16,3 0 2 15,1 6 0-15,0 3-5 16,-3 6 3-16,-1 3-1 15,-4 6-4-15,-2 2 5 0,3 1 4 16,1 1-5-16,0 4 2 16,3 2-4-16,-1 2 0 15,3 3-2-15,1 3 1 16,2 5 6-16,2 6-5 16,3 2 1-16,3 2 10 15,5 4-4-15,8 0 0 16,7 1-6-16,0 1 9 15,10-5-10-15,15-5 6 16,10-6 8-16,7-3-3 16,8-4-3-16,8-6-1 15,11-6-7-15,7-8 6 0,3-8-1 16,8-8-10 0,2-8 1-16,1 0-2 15,-4-10 5-15,-7-14-5 0,-7-9 2 16,-9-9 0-16,-10-9 1 15,-6-14 1-15,-11-15 2 16,-8-19-5-16,-7-10-1 16,-7-6 1-16,-11-3-1 15,-3 4 0-15,-11 5 1 16,-24 8-1-16,-17 17 2 16,-15 14-4-16,-21 16 1 15,-21 16 0-15,-17 13-1 16,-14 19 0-16,-7 6-8 15,-2 26-18-15,8 25-55 16,7 19-113-16,15 14-357 0</inkml:trace>
  <inkml:trace contextRef="#ctx0" brushRef="#br0" timeOffset="123972.67">22006 3626 507 0,'0'0'193'0,"0"0"-156"16,0 0-17-16,0 0 8 0,0 0 65 16,-34 87-3-16,34-40-31 15,0 13 2-15,11 6-20 16,5 6-22-16,-3 2 3 16,-3-1-9-16,-3-5-4 15,-7-6-2-15,0-5-3 16,0-7-4-16,-7-13 0 15,0-4-6-15,3-11-37 16,4-8-93-16,0-13-231 16</inkml:trace>
  <inkml:trace contextRef="#ctx0" brushRef="#br0" timeOffset="124318.08">22397 3934 755 0,'0'0'58'0,"0"0"-33"16,0 0 33-16,0 0-9 16,0 0 36-16,-61 113-35 15,61-72-18-15,0-5-14 16,11-4-16-16,17-10-1 15,9-8 0-15,8-10 0 0,-2-4 2 16,-5-3-1-16,-9-16 0 16,-9-9 7-16,-10-5-9 15,-8-5 1-15,-2-3 0 16,-12 0 2-16,-21 6-3 16,-15 12-7-16,-6 14-7 15,-5 9-8-15,0 15-43 16,7 16-81-16,10 6-250 15</inkml:trace>
  <inkml:trace contextRef="#ctx0" brushRef="#br0" timeOffset="154234.06">19508 15573 262 0,'0'0'40'16,"0"0"-31"-16,0 0 42 15,0 0 35-15,0 0-6 16,0 0 16-16,0 0 2 15,0 0-27-15,-22-25-3 16,8 19-24-16,-2 0-20 0,-8 3 7 16,-4 3-10-1,-8 0-5-15,-5 4-2 0,-5 13-5 16,-3 8 5-16,-2 8 2 16,-2 9-1-16,-2 5 13 15,2 6 0-15,7 6-3 16,7 5 3-16,11 9-5 15,10 0-4-15,9-1-3 16,9-2-1-16,0-10-2 16,19-6-7-16,10-6-2 15,5-9 3-15,8-6-2 16,4-10-4-16,2-7 3 16,1-9-2-16,-6-7-2 15,-1 0 1-15,-9-7-1 16,-9-12 0-16,-8 0 0 0,-11-6 2 15,-5-1 1-15,-6-1-3 16,-17 3 2-16,-3 2-1 16,-3 2 1-16,7 5 0 15,2 3-1-15,10 3-1 16,7 7 7-16,3-3-1 16,0 0-5-16,13-4-1 15,17 0-6-15,9-2 0 16,10 3 5-16,2 2-2 15,-5-1 1-15,-5 3-1 16,-13 2 3-16,-9 2-1 16,-7 0-1-16,-6 0-3 15,0 16 5-15,-3 6 0 16,-3 8 8-16,0 4 0 0,0 3-2 16,0 4-1-16,0-1-5 15,0-1 0-15,1-5 0 16,13 0-11-16,10-5-39 15,12-9-72-15,8-8-78 16,6-12-223-16</inkml:trace>
  <inkml:trace contextRef="#ctx0" brushRef="#br0" timeOffset="154717.04">19996 16000 794 0,'0'0'60'0,"0"0"-37"15,-96 15 85-15,62 13-33 16,0 8-18-16,2 8-1 16,4 4-16-16,11-1-20 15,7-1-6-15,7 0-7 16,3-7-2-16,3-3 0 15,15-9-5-15,6-6-2 16,4-9 1-16,3-7-1 0,2-5 0 16,2-1-1-16,-4-19-2 15,-3-5 2-15,-4-6 0 16,-9-9 2-16,-3-5 1 16,-9-6 0-16,-3-5 0 15,0 6-2-15,0 10 2 16,-5 10 3-16,-2 12 7 15,3 6 15-15,1 10 7 16,1 2 6-16,2 0-21 16,0 16-17-16,0 17 0 15,0 15 1-15,0 5 6 16,12 5-7-16,6-1 0 16,6-1 0-16,4 0-15 15,6-3-42-15,8-9-53 16,6-13-208-16,-3-17-37 0</inkml:trace>
  <inkml:trace contextRef="#ctx0" brushRef="#br0" timeOffset="154958.89">20298 15409 891 0,'0'0'56'16,"0"0"4"-16,0 0 14 16,-38 78-21-16,39-8 28 0,22 13-28 15,10 11 0 1,2 8-28-16,5 7-20 0,-2 0-5 16,-4-5-4-16,-4-8-28 15,-3-21-53-15,-8-12-44 16,-5-16-128-16,-8-19-133 15</inkml:trace>
  <inkml:trace contextRef="#ctx0" brushRef="#br0" timeOffset="155157.68">20279 15933 622 0,'0'0'156'0,"0"0"-73"16,0 0 92-1,0 0-71-15,0 0-78 0,0 0-25 16,48-27 8-16,13 25-9 16,11 2-46-16,5 2-102 15,-5 15-176-15,-10 5-218 16</inkml:trace>
  <inkml:trace contextRef="#ctx0" brushRef="#br0" timeOffset="155500.57">20622 16341 723 0,'0'0'81'0,"0"0"-8"16,-10 71 62-1,10-54-57-15,16-3-31 0,10-5-7 16,14-9-15-16,8 0-13 16,4-13-11-16,0-14-1 15,-9-8-13-15,-8-7-4 16,-12-10 16-16,-6-11-8 15,-11-12-10-15,-3-9-26 16,-3 6 7-16,0 14 34 16,-9 20 4-16,-9 19 14 15,0 15 11-15,2 7 3 16,-1 3-12-16,4 13 1 16,2 20-9-16,6 17 6 15,5 12 2-15,0 7-6 16,14 0-7-16,10-3-3 15,3-5-5-15,7-9-38 0,7-9-87 16,4-13-228-16,7-18-229 16</inkml:trace>
  <inkml:trace contextRef="#ctx0" brushRef="#br0" timeOffset="155901.39">21396 15778 925 0,'0'0'25'0,"0"0"48"15,-80-8 9-15,47 8-54 16,-1 18-8-16,2 10-6 16,9 9-14-16,7 10-4 15,12 7-7-15,4-1-12 16,6-2-17-16,22-8-16 15,10-13-8-15,7-11 41 16,4-12 12-16,1-7-7 16,-3 0 10-16,-1-9 6 15,-6-2 0-15,-5 0 4 16,-7 3 5-16,-6 3 9 16,-7 5-2-16,-2 0-6 15,-7 5-2-15,-3 15 6 16,-3 9 6-16,-3 5 5 15,-22 5-14-15,-11 4-5 0,-14 4 1 16,-16 3-5-16,-12-4-9 16,-17-3-30-16,-11-6-59 15,-4-11-170-15,5-9-229 16</inkml:trace>
  <inkml:trace contextRef="#ctx0" brushRef="#br0" timeOffset="157285.57">18119 17288 276 0,'0'0'191'16,"0"0"-157"-16,-107 9 3 16,86-9 30-16,6 2 27 15,11-2 39-15,4 0-17 16,0 0-74-16,36-8-36 16,35-10 34-16,44-7-17 15,52-8 17-15,55-6-13 16,56-8-1-16,48 0 18 15,41-2-12-15,24 3-20 16,9-2-12-16,-5 3 1 16,-16 6-2-16,-35 7-4 0,-36 5 5 15,-44 5 1-15,-46 0 2 16,-40 3-2-16,-40 2 4 16,-32-3 8-16,-32 6 20 15,-23 2-8-15,-23 4-4 16,-14 4 5-16,-10 2-1 15,-4 2 3-15,0 0-3 16,0-2-6-16,0 2-6 16,0-1-5-16,0 1-5 15,0-4 3-15,0-5 0 16,9-10-2-16,5-14-4 16,2-15 0-16,-2-19-4 15,-6-19-9-15,-5-24-25 0,0-27-10 16,0-15-1-1,0-12 6-15,-1-2 19 0,-2-1 10 16,0 3 4-16,-24 12 7 16,-10 14 2-16,-11 24 0 15,-9 25 1-15,0 21 1 16,6 17 2-16,9 15 6 16,10 12-1-16,14 11-8 15,5 4 3-15,7 5 1 16,3 4-4-16,0-1 0 15,0 1-3-15,0 0-6 16,0 0 4-16,0 4 5 0,0 6 0 16,-6-2 0-16,-6 1-1 15,-11 2 0-15,-8-2 2 16,-19-1 0-16,-21 0 0 16,-20-2 0-16,-29-2-2 15,-30-1 2-15,-18 1-2 16,-23 2-2-16,-8 1 1 15,-9 0 0-15,-19 2 0 16,-14 4 2-16,-10-1-24 16,-6 0 5-16,11 5 17 15,6 3 1-15,13 2 2 16,13 4-2-16,8 2 1 16,13 0-1-16,13 5-2 15,18-3 3-15,21-1 3 0,19 0-3 16,20-4-1-16,11-2 1 15,15 1 0-15,17-7-1 16,14 0 1-16,13-2-1 16,12-6 1-16,12-4 0 15,5-3 0-15,3 0-4 16,0-2 4-16,0 1 2 16,0 1 0-16,0-1 1 15,0 0-1-15,0 2 0 16,0-3-2-16,0 3 1 15,0-3-1-15,0 2 0 16,0 7-1-16,0 14 1 16,0 12 5-16,-3 14 10 0,1 14-9 15,-3 11-3 1,-1 14 6-16,0 16-1 0,-2 14 7 16,-2 14-3-16,2 15-5 15,2 9-4-15,3-5 2 16,3-8-5-16,0-17 0 15,0-17 0-15,0-10 1 16,0-15 0-16,0-3-1 16,0-8-1-16,0-4-14 15,6-7-69-15,20-14-168 16,5-22-582-16</inkml:trace>
  <inkml:trace contextRef="#ctx0" brushRef="#br0" timeOffset="165773.47">5736 15936 953 0,'0'0'76'0,"0"0"-71"16,0 0 0-16,0 0 28 15,0 0-16-15,0 0 8 0,0 0 4 16,-3 64 9-1,14 1 15-15,2 11-30 0,1 9 4 16,-1 5 3-16,-3 5-4 16,-2 2-5-16,-5 2 6 15,-3-4-7 1,0-1-2-16,0-4 11 0,0-6 9 16,0-1-28-16,0-8 7 15,0-5 1-15,3-10-10 16,-3-16-3-16,3-8-4 15,-3-11-1-15,0-11-1 16,0-7-2-16,0-7-27 16,0 0-62-16,7-21-46 15,-1-21-155-15</inkml:trace>
  <inkml:trace contextRef="#ctx0" brushRef="#br0" timeOffset="167899.6">5669 15927 410 0,'0'0'132'0,"0"0"-118"15,0 0 37-15,88-19 85 16,-43 12-55-16,18 3-9 16,14-2-7-16,14-2-36 15,12 2-11-15,9 1-11 16,4 2-3-16,-5 1-3 15,-3 2 3-15,0 0-3 16,8 0 0-16,8-2 0 0,19-5 0 16,12-1-1-16,9-1 0 15,2 1 0-15,-8 3 0 16,-10 5 0-16,-15 0 0 16,-10 0 0-16,-17 0 0 15,-10 0-3-15,-13 0 1 16,-13 0 0-16,-5-3-1 15,-6 2-1-15,-5-2-1 16,-10 1 3-16,-8-1 0 16,-13-2 2-16,-8 2 4 0,-11 0-4 15,-4 2 6 1,0 1 12-16,0 0 8 0,0-2-13 16,0 2 8-16,0 0 0 15,0 0-7-15,0 0-3 16,0 0-6-16,0 0-5 15,0 2-6-15,0 17 6 16,0 8 2-16,0 3 3 16,0 9 10-16,0 4 2 15,-1 4-2-15,-1 5 5 16,1 0-1-16,1 0-8 16,0-1-6-16,0 4 0 15,0 1-4-15,0 2 0 16,0-1 3-16,4 1 19 0,1-2-12 15,-4 0-11-15,1 2 12 16,-1-2-2-16,-1-1-6 16,2 1-1-16,0-4-1 15,-2 3 1-15,0 2-1 16,2-2-2-16,-1-2 0 16,1-5 1-16,-1-1 0 15,2-7 2-15,-1-2 0 16,1-4 1-16,0-2-4 15,0-1 0-15,5 1 2 16,-3-5 1-16,0 4-1 16,-1-5 0-16,-1-2 0 15,-1-1-4-15,1-4 3 0,1-2-1 16,1-5 0-16,2-1 0 16,-1 0-2-16,2-2 2 15,-4-1 1 1,1-3 1-16,-1-1-2 0,-3-1-1 15,-1 1 0-15,0-4 1 16,0 0-1-16,0 0 0 16,0 0-3-16,0 0 0 15,0 0 1-15,0 0 1 16,-1 0-3-16,-14 0 3 16,-7 0 2-16,-11 0 3 15,-7 0 1-15,-11 0-4 0,-6 6-1 16,-5 0 0-1,-4 2 1-15,8 1 0 0,0-2 4 16,4 2-1-16,-1-3-3 16,-2 2-2-16,3-7 2 15,-1 0 0-15,-3 1 2 16,-3 1-2-16,5-1 0 16,-3 3 0-16,-1 0 1 15,-1-2-1-15,0 4-3 16,0-4 3-16,4 1-1 15,3-3 4-15,5-1-3 16,6 0 1-16,1 0-2 16,2 0 3-16,1-1-4 15,-3-2 3-15,-4 3-1 16,-1 0 0-16,-3 0 2 0,1 0-2 16,4 0 1-16,1 3-1 15,2-2-3-15,3 1 3 16,-1-2 2-16,2 0-2 15,1 0 0-15,3-2-3 16,1 1 2-16,1-2 1 16,-3 3 0-16,1 0-2 15,-5 0 1-15,0 0 1 16,-1 0 1-16,4 0-1 16,5 3 1-16,4-3-1 15,0 0 0-15,4 0 0 16,-5 0-2-16,0 0 2 0,-7 0 2 15,-6 0-2-15,2 3 0 16,0 0 0-16,2 0-2 16,1 0 4-16,8-3-2 15,5 2 0-15,4-2 0 16,8 0 0-16,1 0 0 16,4 0 1-16,2 2-2 15,-2 1 1-15,3-2-1 16,-2 0 0-16,-2 1 1 15,4-1 0-15,-3 1 0 16,-3-2 0-16,0 3 0 16,0-3 1-16,0 2 0 15,3-2 0-15,-4 2 2 16,2-2-3-16,-1 0 0 16,-4 1 0-16,7-1 0 0,1 0 0 15,2 0 2-15,3 0 1 16,0 0-3-16,0 0 2 15,0 0 0-15,0 0 0 16,0 0-2-16,0 0 3 16,0 0 3-16,0 0-2 15,0 0-1-15,0-3 10 16,0-5-3-16,-1-6-8 16,-1 1 14-16,1-3-3 15,-1-6 7-15,-1-5 3 0,-1-6-15 16,3-6-5-1,-4-11 5-15,-1-9-5 0,0-11-3 16,0-10-21-16,3-11-56 16,3-6-82-16,0 2-269 15</inkml:trace>
  <inkml:trace contextRef="#ctx0" brushRef="#br0" timeOffset="170259.48">7141 16394 384 0,'0'0'332'15,"0"0"-300"-15,0 0-26 16,0 0 37-16,0 0-3 16,0 0 50-16,0 0 25 15,20-3-44-15,-7-10-44 16,8-9 1-16,3-7-12 15,-2-3 4-15,-1-2-9 16,-5-2 0-16,-5-2-8 0,-3-1-3 16,-5 4 1-16,-1 3-1 15,-2 7 7-15,0 3 0 16,0 7 16-16,0 5-11 16,0 4 0-16,0 6-8 15,0 0 6-15,0 0-10 16,0 7-2-16,0 20-5 15,0 15 7-15,0 10 7 16,0 8 0-16,9 6-2 16,3 4-2-16,0 8 5 0,3 3-5 15,-7-1-1 1,0 0 8-16,-6-3-9 0,-2-9 4 16,0-7-5-16,0-13 0 15,-13-9 0-15,-4-11 0 16,4-11 3-16,-1-9-2 15,0-8 10-15,-3 0 8 16,-2-12 11-16,2-10-14 16,1-5-8-16,7 5 10 15,6 2 4-15,3 2 2 16,0 4-15-16,7-1-6 16,14 8 9-16,9-1-10 15,12 6-1-15,7 2 2 16,-1 0-3-16,-1 12-1 15,-6 3-2-15,-4 2-2 0,2 2-9 16,-2 1-57 0,-3-4-77-16,-4-6-205 0</inkml:trace>
  <inkml:trace contextRef="#ctx0" brushRef="#br0" timeOffset="171721.04">10268 16634 576 0,'0'0'55'0,"0"0"-52"16,0 0-3-16,0 0-15 15,0 0-5-15,0 0 20 16,56 0 0-16,-14 0-67 15,7 0-220-15</inkml:trace>
  <inkml:trace contextRef="#ctx0" brushRef="#br0" timeOffset="171902.49">10969 16629 644 0,'0'0'32'0,"0"0"-32"16,0 0-55-16,0 0-25 16,85-5 25-16,-27-7-9 15,12 0-51-15,9-4-192 0</inkml:trace>
  <inkml:trace contextRef="#ctx0" brushRef="#br0" timeOffset="172030.67">11708 16603 450 0,'0'0'0'15,"0"0"-7"-15,0 0-212 16</inkml:trace>
  <inkml:trace contextRef="#ctx0" brushRef="#br0" timeOffset="172223.94">12499 16591 531 0,'0'0'29'0,"0"0"-11"15,0 0 24-15,0 0-42 16,0 0-91-16,0 0 11 15,124-44-57-15</inkml:trace>
  <inkml:trace contextRef="#ctx0" brushRef="#br0" timeOffset="172755.96">13760 15625 509 0,'0'0'278'0,"0"0"-274"16,-88-24 7 0,63 24 42-16,-9 14-12 0,-3 19 40 15,-3 14 5-15,5 7-19 16,13 10-23-16,17 7-9 16,5-3-17-16,27-4-4 15,15-10-6-15,13-17-8 16,11-13-2-16,10-12 2 15,0-12 0-15,0-5-6 16,-9-22-5-16,-13-11 7 16,-15-10 4-16,-16-8 5 15,-15 1-5-15,-8-2 1 0,-6 4 2 16,-22 5-1-16,-7 7 0 16,-5 12 2-16,3 11-1 15,4 9-2-15,6 9-1 16,8 0-5-16,2 19-9 15,7 10-69-15,7 12-66 16,3 4-143-16,0 5-107 16</inkml:trace>
  <inkml:trace contextRef="#ctx0" brushRef="#br0" timeOffset="173058.07">13840 16218 628 0,'0'0'36'0,"0"0"3"16,0 0 77-16,0 0-47 15,0 0 74-15,-70 76-44 16,38-41-49-16,-3 5-26 15,-1 0-15-15,0 3-3 16,3-2-1-16,2 0-4 16,6-5 1-16,4-8 0 15,12-5-2-15,4-7-2 16,5-7-5-16,0-6-58 0,24-3-128 16,12-12-210-16</inkml:trace>
  <inkml:trace contextRef="#ctx0" brushRef="#br0" timeOffset="173299.89">13953 16233 622 0,'0'0'358'0,"0"0"-348"15,0 0 1-15,0 0 2 16,0 0 58-16,51 79 7 15,-16-38-36-15,3 1-10 0,-4 1-22 16,-1-4-1-16,-3-5-9 16,-3-3 0-16,-5-7-4 15,-5-4-40-15,-4-5-72 16,-7-8-166-16,-5-5-240 16</inkml:trace>
  <inkml:trace contextRef="#ctx0" brushRef="#br0" timeOffset="173779.21">13858 16355 874 0,'0'0'19'0,"0"0"-1"16,0 0 18-16,0 0 23 15,-4 73 34-15,4-32-35 16,8 8-16-16,6 6-12 16,2 3-23-16,-1 3-3 15,1-1-2-15,-2-1-2 16,2-6 0-16,-4-6 2 16,-4-11-2-16,-1-6 0 15,-4-15-4-15,0-5 0 16,0-6-11-16,-1-4 2 15,-2 0 1-15,0 0 10 16,0 0-2-16,0 0 3 0,0 0-3 16,0 0 0-16,0 0 2 15,-11 0-2-15,-10 5-2 16,-7 6 3-16,-5 6 3 16,-3 4 0-16,-2 8 2 15,-1 5-1-15,0 0 0 16,0 4 3-16,8-6-1 15,4-1 0-15,8-9-2 16,8 0-1-16,5-10 0 16,6-3-12-16,0-8-112 15,26-1-211-15,8-11-205 16</inkml:trace>
  <inkml:trace contextRef="#ctx0" brushRef="#br0" timeOffset="174024.16">14052 16987 858 0,'0'0'22'16,"0"0"-6"-16,0 0 35 15,0 0 18-15,49 97-15 16,-22-65 2-16,4-3-35 15,3-5-14-15,-4-2-7 0,0-3 2 16,-3-5-2 0,-2 0-17-16,-4-4-78 0,-6-7-90 15,-3-2-235-15</inkml:trace>
  <inkml:trace contextRef="#ctx0" brushRef="#br0" timeOffset="176480.37">13624 16143 518 0,'0'0'206'16,"0"0"-183"-16,0 0 59 15,0 0-4-15,0 0-8 16,0 0-19-16,-29-85-10 15,10 68-28-15,-6-2-9 16,-8-3-2-16,-9-5 0 16,-6-1 2-16,-10-1-4 15,-10-1 0-15,-10-1 2 0,-9 0-2 16,-4 0-1-16,-4 0 0 16,-5 1 0-16,-1 0-2 15,-1 2 3-15,1 2 0 16,4 1 2-16,3-2-1 15,4 5 0-15,4-2 2 16,4 3-2-16,0 1 4 16,1 5 9-16,3 5-14 15,6 4 0-15,0 3 2 16,-4 3-3-16,-2 0 1 16,-4 0 0-16,-1 0 0 15,10 3 1-15,-5-1 0 16,-1 1-1-16,-3-2 2 15,-3 7 2-15,0 1-3 16,4 2-1-16,-2 1 2 0,4 6 4 16,1-1 6-1,4 3-4-15,10-1 1 0,3 3 0 16,4 0 0-16,9 2 0 16,2 3-5-16,4 1 2 15,9 2-4-15,5-3-2 16,6 0 0-16,3-1 1 15,2 1 0-15,-1-4-1 16,-2 4 1-16,-2-1 2 16,-5 2 0-16,-4 2 0 0,1-2 3 15,-3-2 2-15,2-2-3 16,3-4-1-16,2-6 5 16,7-3-6-1,1-2 3-15,7-2-4 0,3-2-2 16,5-3 0-16,0 0-1 15,3-1 1-15,0-1 0 16,0 0 0-16,0 0 0 16,0 0 0-16,0 0 0 15,0 0 3-15,0 0 1 16,0 0-1-16,6-5 1 16,5-13 7-16,3-6-7 15,2-11-3-15,-1-5-1 16,0-6 2-16,-1-4 1 15,-1 2-3-15,-4 4 0 16,-3 6 0-16,-3 8 0 16,-3 8 0-16,0 10 0 0,0 2 9 15,0 6 1-15,0 1-6 16,-9 3-1-16,-7 0-3 16,-7 4-2-16,-7 21-1 15,-4 11 2-15,-2 8 1 16,7 5 1-16,9 6 1 15,5 1 0-15,8-3 3 16,7-3 1-16,0-10 5 16,4-7 1-16,15-6 3 15,8-9 7-15,12-7 8 0,16-9 12 16,20-2-2-16,19-17-16 16,18-14-12-16,10-5-11 15,0-1-1-15,-5 4-41 16,-19 8-77-16,-29 5-130 15</inkml:trace>
  <inkml:trace contextRef="#ctx0" brushRef="#br0" timeOffset="188286.19">26612 15183 532 0,'0'0'561'0,"0"0"-550"15,0 0-11-15,-82 69 0 16,79-8 16-16,3 15 55 16,0 18-1-16,2 13-10 15,17 15-19-15,1 10-9 16,4 0-18-16,-2-4-1 15,-3-12 7-15,1-14-20 16,-4-10 0-16,-2-13-1 0,-2-11-29 16,1-19-53-1,-6-16-79-15,-4-23-269 0</inkml:trace>
  <inkml:trace contextRef="#ctx0" brushRef="#br0" timeOffset="189019.67">26593 15134 845 0,'0'0'34'0,"0"0"-32"15,0 0 0-15,127-55 12 16,-15 35 9-16,28 2 19 16,21-3-18-16,18 5-22 15,-3 0-2-15,-10 3 0 16,-23 0-10-16,-34 3 9 16,-30 1 1-16,-31 2 0 15,-25 1 3-15,-13 5 3 16,-8 0 29-16,-2 1 38 15,0 0-36-15,0 2-37 16,0 23 1-16,0 11-1 16,0 13 18-16,0 11-6 15,0 10 0-15,6 5-5 16,6 10-3-16,6 1 0 0,7 5-2 16,3 3-1-16,7 0 0 15,4 5 1-15,1 8-4 16,5-1 3-16,-3 2-1 15,-6-7 0-15,-7-12 3 16,-6-6-3-16,-7-12 0 16,-7-10 0-16,-6-8-1 15,-3-9-1-15,0-8 1 16,-2-10-1-16,-7-6-1 16,-1-7-1-16,0-6 0 0,-4-2 4 15,-7-3 0 1,-6-2 1-16,-8 0-1 0,-11 0 0 15,-16-10-1-15,-11 0-3 16,-10 0 2-16,-16-3-2 16,-10 3 4-16,-10-1 1 15,-9 2-1-15,-2-3 2 16,8 2 1-16,14 3 4 16,13 1 6-16,5 5 0 15,7-1-7-15,13 2-2 16,19 0-4-16,25 0 1 15,16 0-1-15,10 0-4 16,0 0-41-16,0 0-147 16,6-8-283-16</inkml:trace>
  <inkml:trace contextRef="#ctx0" brushRef="#br0" timeOffset="189771.22">27476 15524 274 0,'0'0'135'0,"0"0"-39"16,0 0 73-16,0 0-9 15,0 0-49-15,0 0-15 16,-105-17-37-16,71 46-19 16,-6 17 5-16,0 12 7 0,4 4-17 15,8 9 5-15,8 4-12 16,13 2 2-16,7-4-16 15,3-9-13-15,24-11-1 16,15-16 0-16,13-12-1 16,9-15 0-16,7-10 0 15,-2-13-11-15,-8-20-1 16,-14-13 4-16,-15-15 1 16,-14-10 4-16,-18-8-9 15,-1-1 4-15,-32 1-6 16,-13 10 7-16,-12 14-9 15,-10 16 10-15,-2 19 4 16,1 11-15-16,7 9-51 0,10 0-114 16,13 10-350-1</inkml:trace>
  <inkml:trace contextRef="#ctx0" brushRef="#br0" timeOffset="191025.61">28362 15398 402 0,'0'0'188'0,"0"0"-179"15,0 0 0-15,0 0 38 16,0 0-40-16,0 0-7 16,43-9-94-16,-7 6-112 15</inkml:trace>
  <inkml:trace contextRef="#ctx0" brushRef="#br0" timeOffset="191187.9">28868 15358 390 0,'0'0'102'16,"0"0"-100"-16,0 0 32 16,0 0 65-16,0 0-13 15,0 0-35-15,50-7-51 16,-9 1-111-16,14 2-103 16,7-1-168-16</inkml:trace>
  <inkml:trace contextRef="#ctx0" brushRef="#br0" timeOffset="191344.54">29459 15340 403 0,'0'0'36'0,"0"0"-13"0,0 0 68 16,0 0-91-16,0 0-4 15,130-41-13-15,-61 33-119 16,6-1-219-16</inkml:trace>
  <inkml:trace contextRef="#ctx0" brushRef="#br0" timeOffset="191530.02">30186 15255 484 0,'0'0'38'0,"0"0"30"16,0 0 78-16,0 0-94 15,0 0-44-15,111-28-16 16,-49 24-80-16,6 0-95 16,3-2-36-16,-1 3-79 15</inkml:trace>
  <inkml:trace contextRef="#ctx0" brushRef="#br0" timeOffset="191989.52">30756 14836 458 0,'0'0'16'0,"0"0"-15"15,0 0 41 1,0 0 70-16,122 17-8 0,-60-6-59 15,3 2-41-15,-2 0 5 16,-6-2-8-16,-10 0-1 16,-11 0 2-16,-12 2-2 15,-14-2 0-15,-8 8-8 16,-2 5 8-16,-21 11 47 16,-24 11 12-16,-14 12-9 15,-18 10-18-15,-19 7-23 16,-21 2-9-16,-20-7-20 15,-17-6-472-15</inkml:trace>
  <inkml:trace contextRef="#ctx0" brushRef="#br0" timeOffset="198792.28">28650 13280 696 0,'0'0'26'16,"0"0"-22"-16,0 0 0 16,0 0-4-16,0 0 0 0,0 0 0 15,0 0 39-15,-67 106 10 16,46-34-7-16,-3 18-4 16,0 10 2-16,-2 9-1 15,-6 10-11-15,-2 5-4 16,-7-1 10-16,-2-1-22 15,0-10 2-15,1-15-5 16,2-17 7-16,4-16-3 16,5-20 14-16,7-19-10 15,9-10-3-15,6-10 4 16,2-5-5-16,1-11 28 16,0-20-10-16,-2-15-28 15,3-7-2-15,1-3 0 16,1 0-1-16,-1 2 1 0,-2 4-1 15,0 11 0-15,-2 11 0 16,1 13 0-16,4 8-1 16,-1 7-2-16,0 5-3 15,-2 24-6-15,-1 14 11 16,1 8 0-16,6 0 2 16,0-3-2-16,10-9-1 15,12-10 2-15,6-14-1 16,9-9 5-16,14-6-3 15,18-14 8-15,17-17-3 16,15-8-6-16,11-3-2 16,9-3-44-16,1-4-105 15,-13-5-301-15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2T11:22:27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19664 10096 740 0,'0'0'64'16,"0"0"18"-16,0 0 46 16,0 0-26-16,0 0-22 15,0 0-15-15,0 0-21 0,0-17-22 16,0 22-20-16,0 17 2 16,-20 12 3-16,-15 9 13 15,-14 6-11-15,-12 6-3 16,-5 1-5-16,2-3-1 15,11-9-4-15,17-12-29 16,22-12-43-16,14-14-79 16,20-6-184-16,24-12-131 15</inkml:trace>
  <inkml:trace contextRef="#ctx0" brushRef="#br0" timeOffset="202.11">19681 10185 836 0,'0'0'60'0,"0"0"-32"0,0 0 67 16,0 0-29-16,0 0-32 15,0 0 44-15,42 85-50 16,-20-45-20-16,11 0-7 16,1-4-1-16,8-3-23 15,4-8-27-15,2-8-123 16,-3-5-128-16,-14-11-194 15</inkml:trace>
  <inkml:trace contextRef="#ctx0" brushRef="#br0" timeOffset="505.34">19599 10115 746 0,'0'0'134'15,"0"0"-114"-15,0 0-3 16,0 0 105-16,0 97-45 16,16-39-10-16,5 11-12 15,1 14-12-15,0 10-8 16,0 10-13-16,-3 7-14 16,-1 1 2-16,2-4-8 15,-4-10 0-15,2-8 1 16,-6-12 2-16,0-17 1 15,-6-10 3-15,-3-15-4 0,-2-14 0 16,-1-8-3-16,0-11-2 16,0 0-2-16,0-2-23 15,0 0-44-15,-13-6-176 16</inkml:trace>
  <inkml:trace contextRef="#ctx0" brushRef="#br0" timeOffset="24125.22">22436 1247 939 0,'0'0'19'0,"0"0"-18"16,0 0 3 0,0 0 6-16,0 0 34 15,0 0-9-15,0 0-22 0,-39 49 9 16,32-6 6-16,-1 12-3 16,2 11 10-16,0 12-2 15,-1 8 0-15,-2 11-8 16,2 8-5-16,2 15 7 15,0 11-8-15,1 11 9 16,-1 14-17-16,0 4 30 16,-1-1-12-16,1-11 3 15,1-13 8-15,1-18 12 16,3-11-22-16,0-15-2 16,0-12-11-16,0-13-3 15,0-11 1-15,0-9-8 0,0-10-6 16,0-11 3-16,0-11-4 15,0-8-7-15,-2-6-25 16,-2 0-63-16,-2-29-57 16,4-17-124-16,2-22-518 15</inkml:trace>
  <inkml:trace contextRef="#ctx0" brushRef="#br0" timeOffset="25559.21">22458 1243 603 0,'0'0'194'0,"0"0"-194"15,0 0 0-15,0 0 24 16,121-8 36-16,-38 2 3 16,21-2-39-16,18 0-14 0,16 4-9 15,9 3 4-15,7 1 1 16,2 0-6-16,-4 0 0 16,-8 0 0-16,-7 1 2 15,-14 1-2-15,-12 3 0 16,-16-2 3-16,-11 1-1 15,-8-1 10-15,-13 1-7 16,-17-1 1-16,-21-1 8 16,-12 2-1-16,-10-3-5 15,-3 2 1-15,0 0 12 16,0 3 0-16,0 3 17 16,-4 4 2-16,-5 7-5 15,3 2-12-15,2 12-11 16,-1 8-2-16,2 14-4 15,2 13-2-15,-2 3 8 16,3 10-1-16,0 0-4 0,0 7 2 16,0 6 1-16,7 4-3 15,8 0 14-15,8 5 9 16,0 1-21-16,3 3 6 16,0 1-4-16,1-3-4 15,-3-4-4-15,0-5 2 16,0-7-3-16,-2-4 4 15,-1-10-4-15,2-6-2 16,-1-3 3-16,0-1 0 16,-4-6-2-16,0-2 3 0,-4-2 1 15,-3-6-2-15,-3-7-2 16,-2-6-1-16,-5-12 1 16,1-8 2-16,0-8-3 15,-2-6 0-15,0-2 0 16,0-1 0-16,0 0 2 15,0 0 1-15,-8 0-3 16,-10 0 2-16,-5 0-3 16,-5 0 3-16,-3 0-2 15,-6 0 0-15,-3 0 0 16,-2-4 0-16,-4 0-1 16,-6 2 2-16,-6 0-1 0,-11 2 0 15,-5 0-2 1,-3 0-1-16,1 0 1 0,1 0 0 15,7 0 0-15,-1 0 2 16,3 0 0-16,-4 0 1 16,2-1-1-16,-4-4-1 15,-2 0 1-15,3 0 1 16,3 2 0-16,2 0 1 16,1 2-2-16,2-2 0 15,2-1 1-15,1 1 0 16,9-3-1-16,5 1 0 15,7-1 0-15,5 2-4 16,2 2 4-16,-2 2 0 16,-1 0-1-16,-3 0 0 0,1 0 0 15,0 9 1 1,1-1 0-16,-1-2-1 0,1 0 1 16,3-5 0-16,2-1 0 15,1 0 1-15,0 0-1 16,0 0-1-16,-1 0 1 15,-1 0 0-15,0 0 0 16,2 0-1-16,0 0 1 16,3 0 0-16,5 0 2 15,2 0-2-15,0 0 0 16,2 0 0-16,1 0 0 16,-1 0-5-16,0 0-33 15,-7-1-66-15,-3-8-154 16,-1-11-692-16</inkml:trace>
  <inkml:trace contextRef="#ctx0" brushRef="#br0" timeOffset="27226.03">24585 1581 57 0,'0'0'261'16,"0"0"-243"-16,0 0 11 16,0 0 87-16,0 0 31 15,0 0-32-15,0 0-41 16,-6 0-30-16,6 0-4 15,0 0-6-15,0 0-10 16,0 0-9-16,0 0-5 16,0 0 1-16,0 0-2 15,9 0 0-15,20 0 33 0,20 0 24 16,19 0-29-16,22 0-18 16,11 0-8-16,10-5-4 15,-2 0-7-15,4 1 0 16,-4 4 2-16,-3 0 3 15,3 0-4-15,0 0-2 16,4 0 3-16,0 0-2 16,-4 0 0-16,-6 0 0 15,-14 0 0-15,-14 3 2 16,-20-2 0-16,-16 2-1 16,-15-1-1-16,-12-2 0 15,-6 0 0-15,-6 0 5 16,0 0-4-16,0 1 1 0,0-1-2 15,-26 4-16-15,-20-1-140 16,-25 2-397-16</inkml:trace>
  <inkml:trace contextRef="#ctx0" brushRef="#br0" timeOffset="27879.69">23065 1981 826 0,'0'0'96'15,"0"0"-96"-15,0 0-5 16,0 0-20-16,0 0-6 16,0 0 14-16,108 0-33 15,-51 0-223-15,-2 0-205 16</inkml:trace>
  <inkml:trace contextRef="#ctx0" brushRef="#br0" timeOffset="28049.53">23644 2007 567 0,'0'0'208'0,"0"0"-208"16,0 0-26-16,0 0-25 16,0 0-32-16,0 0-31 15,91-9 9-15,-63 9-149 16</inkml:trace>
  <inkml:trace contextRef="#ctx0" brushRef="#br0" timeOffset="28198.94">23911 2081 368 0,'0'0'9'0,"0"0"-9"16,0 0-11-16,0 0-48 15,0 0-154-15</inkml:trace>
  <inkml:trace contextRef="#ctx0" brushRef="#br0" timeOffset="28387.96">23039 2719 580 0,'0'0'167'0,"0"0"-167"16,0 0-27-16,0 0-28 15,0 0-81-15,0 0 61 16,6 19-45-16</inkml:trace>
  <inkml:trace contextRef="#ctx0" brushRef="#br0" timeOffset="28563.05">23228 2994 664 0,'0'0'0'0,"0"0"-74"0,0 0-75 15,0 0 125-15,110-16-108 16</inkml:trace>
  <inkml:trace contextRef="#ctx0" brushRef="#br0" timeOffset="28740.39">24108 2939 838 0,'0'0'48'0,"0"0"-44"0,0 0-4 16,0 0-8-16,0 0-31 16,0 0-15-16,84-47-234 15</inkml:trace>
  <inkml:trace contextRef="#ctx0" brushRef="#br0" timeOffset="29609.66">22409 1731 312 0,'0'0'286'16,"0"0"-275"-16,0 0-7 15,0 0 60-15,0 0 55 16,0 0-16-16,-4 0-32 0,-19 2-17 15,-15 3-35 1,-25 3-16-16,-18 2 2 0,-16 2-1 16,-16-3 24-16,-2-4 8 15,-6-4-6-15,5-1-8 16,6 0-5-16,7 0-7 16,9-1 4-16,15-8-2 15,14 2-2-15,20-1-6 16,15 2-3-16,16 3-1 15,8 2-1-15,6 1 0 16,0 0-25-16,3 15-88 16,18 10-36-16,3 5-204 15</inkml:trace>
  <inkml:trace contextRef="#ctx0" brushRef="#br0" timeOffset="30347.75">22412 3026 151 0,'0'0'201'0,"0"0"-172"15,0 0 55-15,0 0 71 16,0 0-30-16,0 0-27 16,0-13-43-16,-6 12-18 15,-3-2-2-15,-9 3-7 16,-11 0 0-16,-19 0-17 0,-21 0-6 15,-18 14-3 1,-24 6-2-16,-13 1 4 0,-13 2 3 16,-2-3 10-16,2 0 13 15,7-3-8-15,12-7 6 16,20-5-6-16,22-5-4 16,26 0-4-16,22 0-7 15,13 0-5-15,15 0-2 16,0 0-8-16,6 0-15 15,24 0-52-15,13 6-13 16,4-5-223-16</inkml:trace>
  <inkml:trace contextRef="#ctx0" brushRef="#br0" timeOffset="32565.49">24848 2900 393 0,'0'0'102'15,"0"0"-90"-15,0 0 27 16,0 0 13-16,0 0 12 16,0 0-38-16,0 0 43 15,119 0-14-15,-34-2-16 16,21-2-7-16,15-2-7 16,10 1-4-16,9-3-6 15,4 1-4-15,-1-2-11 16,3-1 4-16,-9 0-3 15,-7 1 8-15,-11 1 7 0,-17 2-15 16,-17-1 2-16,-21 4-1 16,-19 0 3-16,-18 2-3 15,-17-1 1-15,-7 2 0 16,-3 0-2-16,0 0 9 16,0 0-6-16,0 0 1 15,-10 0-5-15,-2 0-66 16,-2 0-229-16,-1-4-239 15</inkml:trace>
  <inkml:trace contextRef="#ctx0" brushRef="#br0" timeOffset="34393.75">25446 1576 37 0,'0'0'16'0,"0"0"-2"15,0 0 11-15,0 0 13 16,0 0 12-16,0 0-5 16,0 0-21-16,0 3 21 0,0 5 26 15,0-2-38-15,0-1 3 16,0 0 1-16,0-4-8 16,0 1 5-16,0-2 5 15,0 0 24-15,0 0 31 16,0 0 9-16,0 0-24 15,0-2-8-15,0-9 3 16,-1-6-60-16,-5-6-11 16,-1-4 5-16,-3-10-2 15,0-7 0-15,-2-9-4 16,-3-9-1-16,-3-5 2 16,-3-2-3-16,-3-1 0 15,1 5 6-15,0 2-6 16,1 7 0-16,-1 10 2 0,5 5-2 15,2 13 3-15,5 8-1 16,1 5 3-16,3 3 1 16,1 7-3-16,1 1 7 15,2 3-3-15,0-1-2 16,-1-1-3-16,1 1 0 16,0 2-1-16,-3-2 0 15,-3 2 0-15,-3-1-1 16,-3-2-1-16,-7 0 1 15,-10 0 0-15,-8 1-2 16,-11 2 2-16,-7 0 1 0,-6 0-1 16,-5 0-1-1,-1 0 1-15,3 0 1 0,-1 0 0 16,-3 0 2-16,3 0-3 16,5 0 0-16,8 0-2 15,3 0 1-15,1 0 0 16,-5 0 0-16,-6 0 1 15,-6 0-2-15,-1 0 1 16,-4 0 1-16,3 6 1 16,0 5-1-16,-2 2 0 15,2 0 0-15,4-1 0 16,7 0 3-16,10-5-3 16,11-1 0-16,11-3 0 15,8-3 0-15,1 0 0 16,0 0 0-16,-4 0 0 15,-10 0 0-15,-15 0 0 16,-11 0-2-16,-13 0 2 0,-8 0-3 16,-1 0 2-16,-2 0-1 15,1 3 2-15,5-1 0 16,6-1 0-16,3 1 1 16,3-2-1-16,4 0 0 15,1 3 0-15,0 1-2 16,4 2 2-16,3 3 0 15,-2-2 0-15,2 3-1 16,3-3 1-16,0 3 0 16,8-3-1-16,4 1-2 15,7-4 1-15,6 2 0 0,2-2 1 16,0 3-1-16,2 0 0 16,-1-2 0-16,0 1 0 15,3 1 1-15,-1 0 0 16,1 0 0-16,3-1-1 15,2-2 2-15,1 1 2 16,3-1-2-16,0 0-2 16,5 0 1-16,-1 1 1 15,-1 3-2-15,2 1 0 16,-1 5 2-16,-2 2 0 16,4 2 0-16,-2 6 0 15,-1 1 1-15,2 4-1 16,-1 7 0-16,5 7 0 15,0 14 0-15,0 9 0 0,0 9 0 16,6 5 0-16,2 5 1 16,-2 2-1-16,-2 3 0 15,-4-1-72-15,0-11-330 16</inkml:trace>
  <inkml:trace contextRef="#ctx0" brushRef="#br0" timeOffset="36025.81">25756 2846 746 0,'0'0'31'0,"0"0"-31"16,0 0 0-16,0 0 0 15,-61 92 3-15,57-52 3 16,2 5 4-16,2 6 3 16,0 7-5-16,0 3 3 15,0 4-3-15,0 1 11 16,-7 1 15-16,-4-2-4 0,-1 1-5 16,2 7-11-16,-1-5-3 15,1-1-4-15,4-4-2 16,0-14 7-16,0-4-7 15,0-6-2-15,-1-6-2 16,-2-4-1-16,-6-5 1 16,-5-5 0-16,-8 0-1 15,-8-4 3-15,-13-2-3 16,-8-3 1-16,-10 4-1 16,-9 1 0-16,-8 0-1 15,-8 3 1-15,-8 3 0 16,-3 3 0-16,2-1 0 15,-2 2 2-15,5-1-2 0,2 0 3 16,2 1-3 0,3 1-1-16,3 0-1 0,0-2 1 15,0-2 0-15,0-2 1 16,-1-6-1-16,1-1 1 16,0-6-3-16,1 3-8 15,2-4 1-15,-2 2 2 16,0 6 4-16,-6 0 4 15,-1 2-1-15,-2 4-7 16,5 0 6-16,7 0 1 16,5-3 1-16,10-3 0 15,8-3 0-15,9-1 0 0,7-3 1 16,2-2-1 0,7 0 0-16,6-2 1 0,5-3 1 15,5 0-2 1,5 0 3-16,3-2 0 0,2-12 1 15,0-3-2-15,0-5 8 16,4-2 1-16,-2-5 3 16,0-3 1-16,-2-4-1 15,-7-2-6-15,-2-5-1 16,-5-2-7-16,-1-5 1 16,1 0-1-16,1-4 0 15,4-1 2-15,-2 1-2 16,0-1 0-16,-3 3 0 15,-3-2 2-15,-1 1-1 16,0 2 1-16,-2-6 0 0,2 3-2 16,1-7 3-1,2 1-3-15,8 4 0 0,4 2 0 16,7 5 1-16,3 2 4 16,3 4 5-16,-2 2 11 15,1 0-6-15,-4 1-3 16,-1 3 2-16,-1-5-12 15,-2 3 4-15,1 2-4 16,1 4 1-16,1 6-3 16,5 4 1-16,1 7-1 15,0 5 0-15,0 4-29 16,0 3-34-16,13-4-160 0,7-5-159 16</inkml:trace>
  <inkml:trace contextRef="#ctx0" brushRef="#br0" timeOffset="37042.82">26159 1557 39 0,'0'0'16'0,"0"0"-14"16,0 0 44-16,0 0 46 15,0 0 14-15,0 0-25 16,0 0-13-16,28-20-25 16,-17 20-23-16,13 0 69 15,7 0-10-15,11 0-17 16,8 0-13-16,10 0-8 16,4 0-11-16,0-5-16 0,1-1-3 15,-7 3-11-15,-6-2 4 16,-12 1-1-16,-5-1-3 15,-12 2-2-15,-11 1-1 16,-4 0 3-16,-8 2 0 16,0 0-2-16,0 0-4 15,0 0 1-15,0 0-11 16,-9 0-9-16,-6 4-2 16,0 2-227-16,1-4-120 15</inkml:trace>
  <inkml:trace contextRef="#ctx0" brushRef="#br0" timeOffset="38559.36">26638 652 368 0,'0'0'98'0,"0"0"-58"15,0 0 15-15,-82-14 47 16,59 22-62-16,0 15-7 16,0 6 7-16,5 5-14 15,9 3 2-15,9-1-5 16,0-3-2-16,14-4 1 0,11-4-12 16,6-7 5-1,5-7-4-15,3-6 1 0,3-5-5 16,-3 0-6-16,-5-15 10 15,-7-6-9-15,-7-3 10 16,-6-7-6-16,-9-2 0 16,-5 2-4-16,0-4-1 15,-9 4 3-15,-11 4-4 16,-1 6 1-16,-1 6-1 16,3 8 4-16,2 4-4 15,2 3-4-15,6 1 1 16,3 18-1-16,6 6 0 15,0 2 2-15,2-4 2 16,17-1 0-16,4-5-2 16,5-6 2-16,8-7-14 0,5-4-4 15,3 0 14 1,0-12-3-16,-6-4-27 0,-10-3 26 16,-11 0 8-16,-7 2 5 15,-10 0 3-15,0 7-7 16,-3 4 4-16,-15 6 10 15,-1 0-12-15,2 4-3 16,4 14 0-16,5 3 3 16,8-2 1-16,0 0-1 15,6-2-1-15,17-7-2 16,3-5 0-16,9-5-1 16,1 0-5-16,-2-5-13 0,-3-12 0 15,-7-1 1-15,-5-5 18 16,-8-1-1-16,-6 0 4 15,-4 2 1-15,-1 3 0 16,0 2 10-16,0 6-10 16,0 7 7-16,0 2 12 15,0 2-17-15,0 3-6 16,0 15-4-16,6 4 4 16,4 3 3-16,8-7-2 15,6-5 0-15,8-6-1 16,4-7-13-16,3 0-1 15,0-17-13-15,-7-9-2 16,-7-6-2-16,-9-2 31 16,-8-4 3-16,-5-1 4 15,-3 0 8-15,0 2-2 0,0 4-7 16,-2 4 5-16,-4 10 12 16,1 8 17-16,5 9-17 15,0 2-23-15,0 30-13 16,0 8 13-16,0 12 7 15,4 0-2-15,6 2-2 16,4-2-2-16,1-3 0 16,0-4-2-16,-4-9-2 15,-2-7-37-15,-6-10-57 16,-3-9-32-16,0-6 37 16,0-2 27-16,-10-7 64 15,-12-16 2-15,-5-3-1 0,-3-4 10 16,0-2 18-16,2 3 6 15,4 2 11-15,6 6 7 16,10 6 17-16,8 3-9 16,0 4-34-16,8 1-9 15,19 0-5-15,10 0 1 16,12-1-11-16,4 3-2 16,3-1-7-16,-2 3-84 15,-4 1-119-15,-8-1-72 16</inkml:trace>
  <inkml:trace contextRef="#ctx0" brushRef="#br0" timeOffset="38752.06">27797 485 664 0,'0'0'36'16,"0"0"-19"-16,0 0 13 15,0 0 33-15,-29 100-12 16,29-53-22-16,0 5-18 16,11 6-6-16,8 5-5 15,-1-2-64-15,0-1-317 16</inkml:trace>
  <inkml:trace contextRef="#ctx0" brushRef="#br0" timeOffset="39977.99">26809 3294 486 0,'0'0'338'16,"0"0"-327"-16,0 0-5 16,-98 23 24-16,65 8-2 15,-1 10 1-15,4 4 9 16,9 2 3-16,12-2-17 16,9-5-12-16,0-5-3 15,15-8-5-15,12-10-2 16,7-12-2-16,5-5-14 15,1-8-19-15,-1-18-10 16,-5-8-16-16,-7-2 21 16,-11 0 17-16,-13 2 12 0,-3 4 9 15,-7 1 7 1,-12 8 13-16,-2 9 4 0,3 9 19 16,0 3-18-16,4 6-22 15,3 15-3-15,3 2 2 16,8 2 1-16,0 0 1 15,8-6 2-15,15-2-5 16,7-9-1-16,3-6-10 16,0-2-27-16,-3 0-13 15,-6-17 5-15,-8-2 31 16,-6-5 14-16,-7 2 1 16,-3 2 7-16,0 3 5 15,-6 7 21-15,-1 6 14 0,6 4-12 16,-1 0-31-16,1 6-5 15,1 14 0-15,0 6 1 16,7-1 1-16,13-3-1 16,3-2-1-16,6-6-4 15,-1-4-20-15,-1-8-29 16,-2-2-2-16,-5-2-29 16,-4-10 25-16,-6-7 39 15,-5 1 20-15,-5 0 11 16,0 1-8-16,0 3 38 15,-3 5 5-15,-5 2-3 0,2 6-21 16,5 1-17-16,-1 1-5 16,2 15-1-1,0 7 1-15,0-2 7 0,15-1 6 16,8-3-13-16,5-8-1 16,5-8 0-16,0-1-4 15,1-7-1-15,-1-16-15 16,-6-4-6-16,-8-7 24 15,-7-5 3-15,-9-1 25 16,-3-1 1-16,0 2 16 16,-4 1-9-16,-7 9-13 15,2 7 12-15,3 10-5 16,3 6-5-16,3 6-6 0,0 7-16 16,0 20-15-1,0 14 15-15,0 5 0 0,9 5 3 16,3-1-3-16,2-3-2 15,5-6-9-15,3-4-97 16,1-12-182-16,-2-10-135 16</inkml:trace>
  <inkml:trace contextRef="#ctx0" brushRef="#br0" timeOffset="40181.12">27233 3292 741 0,'0'0'35'15,"0"0"-12"-15,0 0-23 16,0 0 31-16,118 0-16 16,-68 0-15-16,4 0-35 15,-5 0-222-15,-4-7-164 16</inkml:trace>
  <inkml:trace contextRef="#ctx0" brushRef="#br0" timeOffset="40545.05">27628 3378 574 0,'0'0'167'0,"0"0"-167"16,0 0 0-16,0 0 41 16,0 0 13-16,0 0-16 15,64 10-17-15,-43-3-15 16,-3 3-5-16,-4 1-1 16,-7 3-6-16,-1 2 0 15,-6 4 4-15,0 3 2 16,-6 5 7-16,-11 1 3 15,-2 0 4-15,4 2 18 16,2-2 7-16,8-2 3 0,5-5-10 16,0-5 2-16,12-5-12 15,20-7-16-15,18-5-6 16,19-8 0-16,13-18-83 16,4-8-171-16,-9-4-404 15</inkml:trace>
  <inkml:trace contextRef="#ctx0" brushRef="#br0" timeOffset="41200.08">26490 2771 142 0,'0'0'251'16,"0"0"-247"-16,0 0 59 0,0 0 99 15,131 8-16 1,-47-18-44-16,22-4-50 0,16-6-28 15,5 4-12-15,4-2-12 16,-12 1 0-16,-13 1 0 16,-13 5 0-16,-14 0 3 15,-20 6-3-15,-18 1 0 16,-17 2 4-16,-17 2-4 16,-7 0 2-16,0 0 10 15,-10 0 10-15,-14 0-22 16,-7 3-3-16,-2 3-187 15,7-6-395-15</inkml:trace>
  <inkml:trace contextRef="#ctx0" brushRef="#br0" timeOffset="41881.97">29018 398 856 0,'0'0'58'0,"0"0"-40"15,0 0 62-15,0 0 13 16,-88-12-37-16,82 38-30 16,3 13-11-16,3 19 19 0,0 7-5 15,3 3-6-15,14-2-1 16,4-3-9-16,1-10-8 15,5-8-5-15,6-11 0 16,6-7-25-16,7-14-72 16,2-9-66-16,-4-4-71 15,-13-9-146-15</inkml:trace>
  <inkml:trace contextRef="#ctx0" brushRef="#br0" timeOffset="42032.08">29002 713 286 0,'0'0'231'15,"0"0"-152"-15,-97-41 71 16,91 36-5-16,5 4-48 0,1-2-16 16,9-3-53-1,20-2-26-15,19 1-3 0,9-2 1 16,7 2-142 0,-6-7-241-16</inkml:trace>
  <inkml:trace contextRef="#ctx0" brushRef="#br0" timeOffset="43194.06">29520 707 484 0,'0'0'180'0,"0"0"-153"16,0 0 149-16,0 0-36 15,0 0-38-15,0 0-30 16,-2-9-30-16,2 9-16 16,0 0-3-16,0 0-10 15,0 0-9-15,0 15-3 0,0 7 5 16,0 9 23-16,0 3-17 15,0 2 8-15,0 3-4 16,0-3 5-16,0 0-9 16,0-5-2-16,0-4-1 15,0-7-5-15,0-10-2 16,0-3 1-16,2-4 5 16,-2-3-3-16,0 0 10 15,0 0 22-15,0 0 19 16,0 0-9-16,0 0-3 15,0 0-19-15,0 0-7 16,0 0-9-16,0 0-4 16,0 0-2-16,0 0-3 0,0 0 0 15,0 0 1 1,2 0-1-16,-2 0 0 0,0 0-1 16,2 0-12-16,-2 0-18 15,3-3-29-15,0-9-59 16,1-6-115-16,1-9-330 15</inkml:trace>
  <inkml:trace contextRef="#ctx0" brushRef="#br0" timeOffset="44969.48">29132 1230 345 0,'0'0'271'16,"0"0"-196"-16,0 0 82 15,0 0-9-15,0 0-19 16,0 0-45-16,0 0-40 16,-3-6-21-16,3 12-9 0,0 19-7 15,-2 13 42-15,-1 8-23 16,3 13-5-16,0 2-5 15,0-2 13-15,0-3-5 16,0-10-9-16,0-6-1 16,0-5-7-16,0-11-1 15,0-7 0-15,-3-7-1 16,3-7 3-16,-1-3-6 16,1 0 3-16,0 0 6 15,-2 0 3-15,2 0-1 16,-3 0-5-16,-3 0-8 15,-1-3-40-15,0 3-107 0,2 0-75 16,5 0-364-16</inkml:trace>
  <inkml:trace contextRef="#ctx0" brushRef="#br0" timeOffset="45479.32">29076 2317 754 0,'0'0'75'0,"0"0"-53"16,0 0 73-16,0 0 24 15,0 0-15-15,-37 97-52 16,36-60-20-16,1 4-15 15,0 1-6-15,13-8-6 16,11-4-5-16,7-11 0 0,5-12 2 16,5-7-2-16,-1 0-11 15,-5-15-8-15,-9-12 10 16,-11-8 9-16,-11-7 2 16,-4-7-2-16,0 2 0 15,-18 5-1-15,-4 9 1 16,-2 12 0-16,-4 5 4 15,-6 7-4-15,-2 2-1 16,3 4-18-16,9 1-67 16,18-3-185-16</inkml:trace>
  <inkml:trace contextRef="#ctx0" brushRef="#br0" timeOffset="46176.37">30083 289 768 0,'0'0'53'0,"0"0"-32"16,0 0 69-16,0 0-52 0,0 0-12 15,0 0 23 1,-71 120 9-16,62-56-13 0,6-1-21 16,3 3-6-16,0-2-10 15,12-9-4-15,7-8-4 16,11-10-4-16,9-7-47 16,2-10-122-16,3-9-137 15,-6-11-42-15</inkml:trace>
  <inkml:trace contextRef="#ctx0" brushRef="#br0" timeOffset="46349.97">30022 560 263 0,'0'0'200'16,"0"0"-164"-16,0 0 99 0,0 0 48 15,0 0-90 1,0 0-73-16,-22-21-20 0,44 21-4 15,11 0 3-15,12-3-106 16,1-2-138-16,-1 2-187 16</inkml:trace>
  <inkml:trace contextRef="#ctx0" brushRef="#br0" timeOffset="46719.95">30317 612 427 0,'0'0'180'16,"0"0"-174"-16,0 0 12 0,0 0 22 15,0 0-11-15,0 0 2 16,6 28 33-16,10-16-58 16,-2 3 14-16,0 1-12 15,-4 2-5-15,-5-1 0 16,-4 0-1-16,-1 1 2 15,0 0 2-15,-3-1 10 16,-10 0 16-16,-2-1 4 16,-1-1 2-16,3-3-6 15,6 0-10-15,2-5-4 16,3 1-7-16,2-3 2 16,0-5 6-16,0 1 0 15,21-1-6-15,10 0 0 0,13 0-2 16,9-6-11-16,4-6-36 15,-2-3-98-15,-8 1-165 16,-9-1-247-16</inkml:trace>
  <inkml:trace contextRef="#ctx0" brushRef="#br0" timeOffset="48961.97">30132 1264 93 0,'0'0'25'15,"0"0"4"-15,0 0 61 16,0 0-1-16,0 0-19 16,0 0-19-16,-3 0-3 0,3 0 17 15,0 0-15 1,0 0-17-16,0 0 6 0,0 0 1 15,0 0 1-15,0 0-7 16,0 0-5-16,0 0 1 16,0 0-5-16,0 0-5 15,-4 0-5-15,0 3 6 16,-4 6 13-16,-1 1 6 16,-4 3-7-16,2 7-2 15,-1 3-10-15,1 4-8 16,1 4-1-16,3 3-1 15,1 0 0-15,5 0-2 16,1-1 1-16,0-4 0 16,0-4 1-16,8-4-1 0,5-1-2 15,6-5-1-15,0-4-3 16,5-4 4-16,5-4-3 16,-4-3-3-16,0 0 5 15,-5 0-7-15,-4-10 6 16,-4-7 3-16,-2-4-1 15,-4-3 0-15,-4-6 3 16,-2-4-6-16,0-11 0 16,-2-4-3-16,-9 0-2 15,-2 6 1-15,1 12-1 16,-1 14 0-16,1 6-1 0,-3 7 1 16,-1 3-5-1,-2 1 3-15,3 0-3 0,-1 19-11 16,4 12-42-16,6 8-92 15,6 11-211-15,0 3-327 16</inkml:trace>
  <inkml:trace contextRef="#ctx0" brushRef="#br0" timeOffset="49387.78">30197 2397 880 0,'0'0'65'16,"0"0"-59"-16,0 0 72 15,0 0-9-15,0 0-29 16,0 0-28-16,-2 23-9 16,2 9 15-16,0 9 0 15,0 10-1-15,3 7 1 16,3 5-12-16,0 2-3 16,0-4 13-16,0-2-6 0,-3-4-5 15,-2-9 1-15,-1-8 6 16,0-7 3-16,0-13-1 15,0-6-7-15,0-7-6 16,0-4 0-16,0-1-1 16,0 0-11-16,2-19-56 15,5-13-182-15,4-14-671 16</inkml:trace>
  <inkml:trace contextRef="#ctx0" brushRef="#br0" timeOffset="49993.54">31071 510 825 0,'0'0'30'0,"0"0"-15"0,0 0 26 16,0 0-28-16,0 0 23 16,-53 82 16-16,52-28 19 15,1 8-32-15,0 3-11 16,11-2-16-16,5-3-4 15,2-6-6-15,7-9-2 16,10-6 0-16,9-9-47 16,6-12-161-16,-1-10-236 15</inkml:trace>
  <inkml:trace contextRef="#ctx0" brushRef="#br0" timeOffset="50174.29">30959 769 621 0,'0'0'146'15,"0"0"-146"-15,0 0-21 16,0 0 21-16,0 0 74 16,0 0-4-16,128-5-70 15,-71 1-35-15,-2-4-360 16</inkml:trace>
  <inkml:trace contextRef="#ctx0" brushRef="#br0" timeOffset="51029.87">31311 883 688 0,'0'0'55'16,"0"0"-42"-16,0 0 61 15,0 0-6-15,0 0-24 16,0 0-28-16,103-6-9 16,-72 6-7-16,-6 0 0 15,-9 3-3-15,-9 9-4 16,-3-1-2-16,-4 6 8 16,0-2 1-16,-10 2 0 0,-7 0 2 15,3-5 0-15,-1 3-1 16,3-3 5-16,3-3-6 15,4 1 1-15,4-3-1 16,1 1 0-16,0-4 0 16,0 2-4-16,7-2 4 15,8 2 0-15,0 1 7 16,3 0-2-16,-1 2 0 16,0 1-2-16,0 0 4 15,-4 4-4-15,-1-2-1 16,-3 1-1-16,-2 0 2 15,-5 0-2-15,-2-1 3 0,0 3 0 16,-2 1 3 0,-14 2 2-16,-6 0 4 0,-8-1-8 15,-4 0-5-15,-10-4-1 16,-2-1-60-16,9-5-293 16</inkml:trace>
  <inkml:trace contextRef="#ctx0" brushRef="#br0" timeOffset="51696.89">31382 1388 667 0,'0'0'310'15,"0"0"-308"-15,0 0-1 16,0 0 31-16,-86 85 70 16,55-35-49-16,2 4-17 15,10 1-11-15,7-2-18 16,10-7 0-16,2-5-5 16,8-10-1-16,17-10-1 0,8-10 1 15,5-8 3-15,3-3-3 16,-4-17 1-16,-4-10-2 15,-9-7 1-15,-9-2-1 16,-6-3 1-16,-9 0 1 16,0 1-1-16,-4 4-1 15,-10 8-1-15,2 8 1 16,-3 9-1-16,2 9-4 16,-7 0-15-16,1 22-44 15,4 8-90-15,0 7-200 16,6 7-225-16</inkml:trace>
  <inkml:trace contextRef="#ctx0" brushRef="#br0" timeOffset="52043.15">31301 2567 128 0,'0'0'901'0,"0"0"-869"16,0 0 26-1,0 0 31-15,0 0-42 0,0 0-22 16,-13 63 10-16,12-19-3 15,1 6-17-15,0 5-13 16,12 2 1-16,0-1-1 16,1 0-2-16,-2-10 1 15,-1-6-2-15,-2-14-2 16,-5-10-12-16,0-8-25 16,3-8-72-16,4-7-151 15,5-27-437-15</inkml:trace>
  <inkml:trace contextRef="#ctx0" brushRef="#br0" timeOffset="52629.04">32167 487 852 0,'0'0'60'0,"0"0"-52"15,0 0 68-15,0 0 10 16,0 0-47-16,0 0-25 16,-67 61 4-16,58-13 0 15,8 12 5-15,1 5-7 16,0-1 1-16,13-3-8 15,6-6-5-15,10-4-4 16,7-11-3-16,8-7-41 16,3-13-128-16,0-11-180 15,-6-9-224-15</inkml:trace>
  <inkml:trace contextRef="#ctx0" brushRef="#br0" timeOffset="52808.13">32106 734 762 0,'0'0'47'15,"0"0"-14"-15,0 0 15 16,0 0 2-16,0 0-19 16,0 0-14-16,133-2-17 15,-71 5-152-15,1-3-328 16</inkml:trace>
  <inkml:trace contextRef="#ctx0" brushRef="#br0" timeOffset="53211.85">32720 877 375 0,'0'0'463'0,"0"0"-449"15,0 0 45-15,-110-24 11 16,65 17 5-16,-1 5-17 16,3-3-40-16,8 2-15 15,15 1-1-15,12-1 3 16,8-1 0-16,0-4-5 16,9-3-3-16,13-4-15 0,8-4-11 15,3 1 3-15,-2-4-13 16,-5-2 30-16,-7 1 9 15,-5 2 7-15,-7 4 6 16,-2 6 22-16,-5 5 0 16,0 2-5-16,0 4-4 15,0 0-8-15,0 0-16 16,0 7-2-16,1 18-10 16,4 13 10-16,0 13 13 15,3 7-2-15,1 5-8 16,-1 5-2-16,-3 2-1 15,-5 1-9-15,0-2-123 0,-1-9-226 16</inkml:trace>
  <inkml:trace contextRef="#ctx0" brushRef="#br0" timeOffset="53699.06">32428 1502 624 0,'0'0'244'16,"0"0"-243"-16,0 0 39 16,0 0 49-16,-101 62-4 15,77-25-19-15,7 0-32 16,9 2-22-16,8 0-2 16,0-6-7-16,17-5-1 15,13-4-2-15,6-11 4 16,6-6-8-16,-1-7-10 15,-2 0-15-15,-6-20 13 16,-8-10 16-16,-7-3 2 16,-9-3 0-16,-9 2-1 15,0 0 1-15,-10 1 3 0,-10 3-1 16,1 9-4-16,1 8-1 16,0 10-1-16,-2 3-16 15,-2 11-87-15,3 11-152 16,1 9-240-16</inkml:trace>
  <inkml:trace contextRef="#ctx0" brushRef="#br0" timeOffset="54471.22">32443 2547 807 0,'0'0'181'0,"0"0"-122"0,0 0 55 16,0 0-41-16,0 0-35 15,0 0-18-15,-39 104 13 16,30-49-16-16,5 8-3 16,1 3-8-16,3-1 0 15,0-3-6-15,0-7 0 16,3-10 0-16,4-11-6 15,4-14-31-15,-1-11-63 16,4-9-131-16,3-12-292 16</inkml:trace>
  <inkml:trace contextRef="#ctx0" brushRef="#br0" timeOffset="54838.39">32777 2070 980 0,'0'0'75'15,"0"0"-72"-15,0 0-4 16,0 0 1-16,0 0-39 15,0 0-159-15,82 0-371 16</inkml:trace>
  <inkml:trace contextRef="#ctx0" brushRef="#br0" timeOffset="55012.3">32957 2062 940 0,'0'0'21'16,"0"0"13"-16,0 0 22 16,0 0-56-16,0 0-48 15,0 0-137-15,90-23-287 16</inkml:trace>
  <inkml:trace contextRef="#ctx0" brushRef="#br0" timeOffset="55169.13">33084 2063 521 0,'0'0'408'0,"0"0"-380"0,0 0 52 16,0 0-64-16,0 0-16 16,0 0-44-16,26-3-76 15,-7-4-440-15</inkml:trace>
  <inkml:trace contextRef="#ctx0" brushRef="#br0" timeOffset="56879.42">33329 1545 649 0,'0'0'76'16,"0"0"-32"-16,0 0 73 0,0 0-1 15,0 0-24 1,0 0-41-16,-39-10-28 0,23 10-12 16,-5 13-2-16,0 6 11 15,5 5 2-15,1 6-6 16,6 5 0-16,4 4-1 16,5 0-8-16,0-1 4 15,0-1-7-15,14-6-1 16,11-4-3-16,9-6 0 15,5-8-1-15,5-8-4 16,-4-5-11-16,-5 0 10 16,-3-12 6-16,-8-11 14 15,-6-6-11-15,-5-3 1 16,-4-5-2-16,-7 2 2 16,-2-1-2-16,0 0 0 0,-13 5 1 15,-6 4 0 1,-3 8-2-16,4 3 1 0,-1 5-4 15,-1 5-1-15,5 5 2 16,-4 1-9-16,-1 1-15 16,1 19-31-16,0 7-73 15,5 5-176-15,5 4-404 16</inkml:trace>
  <inkml:trace contextRef="#ctx0" brushRef="#br0" timeOffset="57471.56">33366 2380 952 0,'0'0'33'15,"0"0"-30"-15,0 0 15 16,0 0 32-16,0 0 67 16,0 0-56-16,-32 104-25 15,30-57-4-15,1 7-6 16,1 1-6-16,0 1-3 15,0 0 2-15,0-3 1 16,0-3-10-16,0-8-2 0,0-8 2 16,0-7 3-16,0-10-4 15,0-9 2-15,0-6-3 16,0 0-1-16,0-2 5 16,0 0 1-16,0 0 8 15,0 0 1-15,1 0-7 16,-1 0-10-16,0 0-2 15,0 0-3-15,5 0-51 16,-2-6-140-16,-2-11-592 16</inkml:trace>
  <inkml:trace contextRef="#ctx0" brushRef="#br0" timeOffset="64912.22">27610 1223 160 0,'0'0'84'0,"0"0"-26"15,0 0 56-15,0 0 5 16,0 0 17-16,0 0-23 16,0 0-51-16,0 0-31 15,-2 17-25-15,-3-2 48 16,-3 6-2-16,-1-1-27 16,-4-3 13-16,1 3-8 15,-3-3-8-15,0 2 0 16,-2-3-2-16,0-4-2 15,-2-1-2-15,0-2-2 0,-4-4 1 16,-4-5 1-16,-4 0-5 16,-7-3-5-16,0-11-2 15,3-6-1-15,10 2-1 16,7 0 1-16,9-4 1 16,5-3-4-16,4-5-1 15,1-4-5-15,20-8 1 16,7 0 1-16,5-3-9 15,3 4 3-15,2 4 2 16,0 7 1-16,-2 5-3 16,0 7 3-16,0 7 7 15,-4 2 3-15,-2 6-3 16,-3 3-3-16,-2 0 2 0,1 2-2 16,0 16 3-16,0 5 0 15,-5 5 0-15,-2 8-2 16,-8 1 4-16,-6 8-1 15,-5 3 11-15,0 1-4 16,-13 1 4-16,-12-5-4 16,-5-2-1-16,-7-7-1 15,-8-3 2-15,-7-10 4 16,-7-7-1-16,0-3-2 16,2-9-1-16,11-4 1 15,10-4 5-15,15-17 3 16,8-7 7-16,10 5-14 0,3 0-4 15,0 4 0-15,3 3-5 16,13 2 0-16,5 5 0 16,2-2 0-16,0 5 0 15,1 2-1-15,0 1 4 16,-5 3 2-16,2 0 4 16,1 0-7-16,0 0-1 15,4 12 2-15,1 0 4 16,-1 7 1-16,-3 5 0 15,-3 6-6-15,2 6 15 16,-1 5 11-16,3 2-4 16,-2-4-16-16,4-2-7 15,2-7-2-15,5-2 0 0,10-3-10 16,6-2-67-16,2-8-95 16,-6-10-393-16</inkml:trace>
  <inkml:trace contextRef="#ctx0" brushRef="#br0" timeOffset="66073.22">28071 2767 526 0,'0'0'234'15,"0"0"-234"-15,0 0 37 16,0 0 54-16,-36 82-7 16,18-57-45-16,-1-1-9 15,0-3 6-15,-7-3-10 16,-2-7 1-16,-3-3 4 15,-5-6-1-15,-3-2-6 0,-1-3-7 16,1-18-11-16,3-6 3 16,8-7-4-16,9-4-5 15,12-3-1-15,7-9-4 16,0-5-11-16,13-4-10 16,12 0-2-16,3 6-8 15,7 10 17-15,0 10 12 16,2 11-4-16,-1 6 16 15,-1 8-5-15,-6 4 4 16,-3 4-4-16,-5 5 0 16,-2 18-3-16,0 9 3 15,0 11 4-15,-3 7 1 16,-7 8 8-16,-3 2-4 16,-6-2 4-16,0-2-9 0,0-3 2 15,-15-5-3-15,-6-4-2 16,-7-7 4-16,-5-9-4 15,-5-6 6-15,-5-8 4 16,0-12-1-16,1-2-5 16,4 0 3-16,6-16-2 15,13-1-2-15,5 0 9 16,10 1-5-16,4 3-2 16,0 4 3-16,0 1-5 15,9 4-3-15,10 3 2 16,10 1 9-16,5 0-2 0,9 7 3 15,5 10-1 1,-1 2 7-16,1 1-7 0,0 2-8 16,-5 3 0-16,0-2 1 15,-5 4-4-15,-7-4 0 16,-7 0-1-16,-4-1-2 16,-4-3 2-16,-3-2 0 15,-1-5-14-15,-3-3-39 16,0-8-51-16,0-1-136 15,-3-5-510-15</inkml:trace>
  <inkml:trace contextRef="#ctx0" brushRef="#br0" timeOffset="66561.42">27641 2176 99 0,'0'0'737'16,"0"0"-691"-1,0 0 17-15,0 0 70 0,0 0-42 16,0 0-28-16,0 0-30 16,29 0-11-16,16 0 40 15,13 0-6 1,8 0-22-16,-2 0-19 0,-2 0-2 16,-6 0 3-16,-7 0-8 15,-6 0-7-15,-12 0 1 16,-10 0 3-16,-9 0-1 15,-9 0-4-15,-3 0 8 16,0 0 19-16,0 1-10 16,0-1-8-16,0 2 0 0,0-2-5 15,0 0-3 1,0 0-1-16,0 0 0 0,0 0-3 16,0 3-23-16,0 9-63 15,-1 1-82-15,-13-3-213 16</inkml:trace>
  <inkml:trace contextRef="#ctx0" brushRef="#br0" timeOffset="68515.27">26993 1892 634 0,'0'0'77'0,"0"0"71"16,0 0-24-16,0 0-39 0,0 0-18 16,0 0-8-1,0 0-38-15,56-42-11 0,7 33-3 16,25-4 12-16,22 1-2 15,16-2-2-15,5 1-12 16,-3 1-2-16,-13-2 4 16,-21 0-5-16,-18 1-1 15,-18 1 1-15,-17 2 5 16,-15 3-4-16,-12 2 2 16,-11 5-2-16,-3-2 3 15,0-1 18-15,-18 2 4 16,-16 1-26-16,-20 0-4 15,-18 0 1-15,-17 14 2 16,-12 0 1-16,-6 3-3 0,2-2 3 16,6 2 0-1,10-1 4-15,12-2-3 0,12-3 1 16,16 1 0-16,14-3-2 16,12-4 1-16,9-1-1 15,10-3 0-15,4-1-3 16,0 0 2-16,1 0-5 15,26 0-5-15,22-1 11 16,25-10 10-16,18-3-8 16,11-3 2-16,3 0-2 15,-9 1-1-15,-11 5 0 16,-11 1-2-16,-20 5 1 16,-16-2-1-16,-20 5 1 0,-12 2-1 15,-7 0 0 1,-3 0-6-16,-28 0 7 0,-21 10 1 15,-28 9 0-15,-24 3-1 16,-18 3 1-16,-9 3 1 16,4-4-1-16,8 2 0 15,16-4 0-15,20-4 0 16,20-4-1-16,24-5 0 16,18-4-1-16,14-5 1 15,7 3 0-15,0-3-5 16,0 0 0-16,13 0-2 15,26-3 3-15,25-11 4 16,22-6 3-16,20-4-2 0,14 0 0 16,-1-2-1-16,-3 4 0 15,-13 2 0-15,-18 6 1 16,-25 7 1-16,-26 4-2 16,-19 1 1-16,-15 2-3 15,0 0-4-15,-24 0 5 16,-23 9 1-16,-25 7 3 15,-25 0 0-15,-15 1-3 16,-9 0 0-16,-1-1 3 16,3-3-1-16,14-2 0 15,19-3-2-15,28-2-1 16,25-2-1-16,23-4 2 0,10 0 0 16,7 0-7-1,32-1 0-15,31-15 7 0,31-5 7 16,23-2-6-1,15-5-1-15,1 3-2 0,-10 1 2 16,-19 2 3-16,-23 8-3 16,-26 5 1-16,-30 3-1 15,-19 4 1-15,-13 2-1 16,-11 0 0-16,-34 0 14 16,-25 11-13-16,-28 5-1 15,-23 6 2-15,-8-1-2 16,7-2 3-16,18-2-2 15,32-4-1-15,29-6 3 16,34-3-3-16,11-4-9 0,38 0-18 16,30 0 27-16,30-17 11 15,24-5-11-15,13 1 0 16,-4-2-1-16,-17 5 2 16,-25 1 1-16,-27 5-1 15,-25 4-1-15,-18 3 7 16,-15 1-2-16,-6 4 19 15,0 0 22-15,0 0-12 16,0 0-22-16,0 0-7 16,0 0-5-16,0 0-2 15,0 0-12-15,-2 0-50 16,-4 0-112-16,-7 0-300 16</inkml:trace>
  <inkml:trace contextRef="#ctx0" brushRef="#br0" timeOffset="72663.77">28574 4468 820 0,'0'0'72'0,"0"0"-69"15,-89-7 0-15,57 7 43 0,-4 0-4 16,-3 10 0-16,-4 7 1 16,3 4-17-16,3 3-18 15,4 0-4-15,10 5 0 16,11-2-3-16,11 2-2 16,1 0-9-16,12-2 5 15,19-3 5-15,10 0 0 16,6 1 0-16,4-4 3 15,-3 0 5-15,-2-3-8 16,-3 1 8-16,-4 1-6 16,-5-1-1-16,-4 3 1 15,-9 0-2-15,-5 4-1 16,-7 3 1-16,-7 6 0 0,-2 6 3 16,-5 4 1-16,-18 0 0 15,-7 0 19-15,-6-3 2 16,-8-7-1-16,-5-4 2 15,-6-7 0-15,-3-9-8 16,-3-8-1-16,0-7-6 16,6-4-8-16,11-21-3 15,14-15-1-15,24-15-38 16,9-14-58-16,41-13-114 16,24-10-340-16</inkml:trace>
  <inkml:trace contextRef="#ctx0" brushRef="#br0" timeOffset="72913.07">29032 4305 641 0,'0'0'326'16,"0"0"-297"-16,0 0 42 15,0 0-38-15,0 0 14 16,-48 127 23-16,46-55-17 15,2 10-2-15,0 7-20 16,8-1-17-16,6 4-9 16,0-2-2-16,0-7-3 15,-2-2-3-15,-5-6-42 0,4-12-42 16,-1-11-53-16,1-22-200 16,-4-23-276-16</inkml:trace>
  <inkml:trace contextRef="#ctx0" brushRef="#br0" timeOffset="73101.13">28819 4836 694 0,'0'0'276'0,"0"0"-262"15,0 0 40-15,0 0 12 0,0 0-43 16,85-36-14-1,-13 25-9-15,11 2 0 0,3-2-79 16,-2 1-167-16,-11 0-161 16</inkml:trace>
  <inkml:trace contextRef="#ctx0" brushRef="#br0" timeOffset="73529.13">29547 4727 817 0,'0'0'79'16,"-80"39"-38"-16,33-5 85 16,-1 4-29-16,3 2-34 15,8 5-20-15,8 1-17 16,10 0-14-16,12-1 1 0,7-7-9 16,0-5-2-16,12-11-2 15,12-9-4-15,5-13-3 16,13 0-14-16,3-25-1 15,-1-7-16-15,-5-7 4 16,-14-5 20-16,-8-7 8 16,-9-5 5-16,-6-3-2 15,-2 6 2-15,0 14 1 16,0 12 7-16,-4 18 15 16,1 4 12-16,0 3-1 15,2 2-12-15,-1 7-21 16,1 19 3-16,1 15-2 0,0 8 20 15,0 6-5-15,9 1-9 16,8 2-3-16,4 0-4 16,-1-2-2-16,1-3-16 15,2-7-34-15,0-9-38 16,4-16-75-16,0-16-380 16,1-5 85-16</inkml:trace>
  <inkml:trace contextRef="#ctx0" brushRef="#br0" timeOffset="74062.08">29819 4218 961 0,'0'0'116'15,"0"0"-113"-15,0 0 9 16,-58 114 40-16,58-43 9 15,0 12-5-15,15 11-6 16,6 12-27-16,-2 1-6 16,-5-1-14-16,-8-5-1 15,-6-14-2-15,0-11-11 16,-2-15-19-16,-8-21 10 16,2-16 14-16,1-18 6 15,-1-6 3-15,0-23 3 16,-1-16-6-16,4-16 2 15,4-10-4-15,1-4-3 0,9 2-29 16,16 10-1-16,5 10 10 16,0 16 9-16,-1 9 16 15,-3 9 2-15,-1 6-2 16,-4 7 4-16,1 0 6 16,1 8-4-16,0 16-1 15,0 6 1-15,-1 5-6 16,-2 6 0-16,-7 3-2 15,-1 3 2-15,-8 3 6 16,-1-2-6-16,-3-1 5 16,0-7 15-16,-4-7-3 15,-18-8 8-15,-7-8 14 16,-8-6-22-16,-8-11-7 0,-4 0-10 16,3-22-6-1,10-10-46-15,20-9-77 0,16-1-245 16</inkml:trace>
  <inkml:trace contextRef="#ctx0" brushRef="#br0" timeOffset="74674.32">30149 5277 897 0,'0'0'39'0,"0"0"-31"0,0 0 55 16,0 0 25-16,86 16-37 15,-38-35-35-15,2-10-14 16,-4-5-2-16,-9-9-6 16,-7-7 6-16,-5-10 0 15,-5-19 2-15,-1-16-1 16,-1-14-1-16,-5-11-3 15,0-1-19-15,0 9 7 16,-6 15-1-16,-5 27 7 16,-2 20 9-16,0 22 3 15,-9 11 32-15,-2 14 6 0,-2 3-11 16,-2 13-28 0,-3 27 2-16,-1 21-2 0,4 18 19 15,4 16 3-15,5 10-5 16,6 10-1-16,0 0-8 15,0-6-7-15,14-7-2 16,11-18 4-16,8-14-5 16,6-19 0-16,4-23 0 15,5-19-13-15,4-9-2 16,-1-20-9-16,-2-19-10 16,-12-14 12-16,-10-17-8 15,-12-15 7-15,-9-11-3 16,-6 6-1-16,0 18 5 0,0 27 22 15,-5 28 51-15,-3 13 17 16,0 4-21-16,-3 18-32 16,1 24-3-16,3 15 33 15,7 12 18-15,0 5-26 16,11-1-32-16,12 1-5 16,4-4-32-16,0-4-92 15,2-5-178-15</inkml:trace>
  <inkml:trace contextRef="#ctx0" brushRef="#br0" timeOffset="90122.5">30063 2014 694 0,'0'0'67'0,"0"0"-5"16,0 0-12-16,0 0 12 15,0 0 11-15,0 0 11 16,0 0-37-16,0 0-21 16,56 9 15-16,-7-1-4 15,5-2-15-15,0 0-6 16,0-3-2-16,-5-1-1 16,-9-2 0-16,-6 3-11 15,-10-3 7-15,-10 0-5 0,-7 0-3 16,-6 0 4-16,-1 0 7 15,0 0 6-15,0 0-18 16,0 0-1-16,0 0-28 16,0 0-68-16,2 0-142 15,15 0-500 1</inkml:trace>
  <inkml:trace contextRef="#ctx0" brushRef="#br0" timeOffset="90680.34">31084 2152 511 0,'0'0'177'0,"0"0"-152"16,0 0 50-16,0 0 42 16,0 0-21-16,0 0-22 15,6-7-51-15,21 7 5 16,9 0 8-16,8 3-7 16,4 0-22-16,3-2 6 15,-2-1 3-15,-4 0-13 16,-3 0 1-16,-5 0 1 15,-10 0-3-15,-6 0 9 16,-6 0-2-16,-9 0 2 16,-5 0 5-16,-1 0-2 0,0 0 6 15,0 0-14 1,0 0-6-16,0 0-7 0,0 0-33 16,6 0-59-16,9 0-174 15,3 0-343-15</inkml:trace>
  <inkml:trace contextRef="#ctx0" brushRef="#br0" timeOffset="91166.04">32233 2063 624 0,'0'0'211'0,"0"0"-156"16,0 0 13-1,0 0 39-15,0 0-16 0,0 0-48 16,3-6-18-16,25 6-13 16,15 0 19-16,13 3-9 15,3 2-16-15,-2 0-3 16,-5-1 0-16,-7-2 0 15,-8-1-3-15,-5-1 8 16,-7 0-6-16,-9 0 5 16,-7 0-2-16,-6 0 7 15,-3 0 0-15,0 0 2 16,0 0-13-16,0 0-1 16,0 0-42-16,12 0-79 0,6 0-265 15</inkml:trace>
  <inkml:trace contextRef="#ctx0" brushRef="#br0" timeOffset="91502.35">33204 2059 694 0,'0'0'185'16,"0"0"-181"-16,0 0 13 16,0 0 99-16,0 0 1 0,0 0-67 15,13-6-26 1,17 6 24-16,10 0-15 0,5 3-17 16,4-2-5-16,1 1 0 15,-4-2-6-15,-7 0 0 16,-11 0 1-16,-12 0-8 15,-7 0 8-15,-6 0 1 16,-3 0 0-16,0 0 5 16,0 0-5-16,0 0-7 15,0 0-63-15,-19-2-216 16</inkml:trace>
  <inkml:trace contextRef="#ctx0" brushRef="#br0" timeOffset="95766.1">30061 3381 803 0,'0'0'147'0,"0"0"-135"15,0 0-7-15,0 0 7 16,0 0 25-16,0 0 29 16,0 0-5-16,-12 0-22 15,54 3 2-15,18 1-7 16,11-1-9-16,4-3-17 16,-2 0-6-16,-6 0-2 15,-13 0 1-15,-7 0-1 16,-12 0 0-16,-10 0 3 0,-10 0-2 15,-8 0 0 1,-7 0-1-16,0 0-2 0,0 0-1 16,-3 0-5-16,-13-2-33 15,-6 1-94-15,5 1-178 16,11-1-257-16</inkml:trace>
  <inkml:trace contextRef="#ctx0" brushRef="#br0" timeOffset="96068.22">31196 3355 836 0,'0'0'184'15,"0"0"-175"-15,0 0 23 16,0 0 52-16,0 0-3 16,0 0-17-16,4 3-24 15,25 1-5-15,8 1-6 16,5-5-19-16,3 0-10 16,-2 0 0-16,-1 0-2 15,-5 0-17-15,-1 0-27 0,-2-3-37 16,-1-4-66-1,-6-3-308-15</inkml:trace>
  <inkml:trace contextRef="#ctx0" brushRef="#br0" timeOffset="96440.75">32206 3380 538 0,'0'0'351'0,"0"0"-318"16,0 0 11-16,0 0 72 16,0 0-15-16,0 0-31 15,1 0-35-15,5 0-18 16,9 0-7-16,8 0-7 16,7 0-3-16,10 0-2 15,3 0-36-15,8 0-56 16,2 0-139-16,-8 0-350 0</inkml:trace>
  <inkml:trace contextRef="#ctx0" brushRef="#br0" timeOffset="96731.03">33156 3275 492 0,'0'0'448'16,"0"0"-382"-16,0 0-3 15,0 0 31-15,0 0 6 16,0 0-37-16,82-3-38 15,-37-3-25-15,10 3-9 16,6-5-56-16,3-1-59 16,3-8-308-16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2T11:22:41.4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4255 2653 757 0,'0'0'22'0,"0"0"-22"16,0 0 0-16,0 0 60 15,0 0-18-15,0 0 12 16,0 0 37-16,127 7-48 16,-60-7-9-16,6 0-10 15,9 0-2-15,6 0 2 16,4-3 13-16,4-8-15 0,1 3-15 16,-3 0 6-1,-3 1-8-15,-8 3-1 0,-3 2 0 16,-3 2-3-16,5 0 4 15,0-3 4-15,9-1-8 16,0 4 2-16,3-3-1 16,3 2 1-16,-3-2-2 15,3 2 0-15,0 0-1 16,-3-1 5-16,-3 1-4 16,3 0-1-16,-3-6 2 15,7 5 1-15,2-4-2 16,3 0-1-16,6-2-1 0,4-1 1 15,-1 1 0 1,-1-1-2-16,-4 1 4 0,-4 0-3 16,-6-1 1-16,0 4 0 15,-6-1 0-15,3 3 1 16,-3 1-1-16,-6 2 0 16,-8 0 1-16,-11 0-2 15,-8 0-1-15,-5 0 2 16,-3 0 2-16,2 0-2 15,0 0 0-15,-2 0 1 16,-4 0 1-16,-4 0 1 16,-5 0-3-16,-10 0 0 15,-3 0 1-15,-9 0 1 16,-8 0 0-16,-4 0 6 16,0 0-4-16,-3 0 4 0,0 0-8 15,0 0 0-15,0 0-10 16,0 0-52-16,0 0-145 15,-3 0-481-15</inkml:trace>
  <inkml:trace contextRef="#ctx0" brushRef="#br0" timeOffset="728.09">10214 2542 384 0,'0'0'95'0,"0"0"-82"16,0 0 46-16,0 0 64 15,0 0-90-15,0 0-17 16,0 0 88-16,100-11-28 0,12 3-23 15,33-2-18-15,27-5-19 16,27 1-9-16,17-3 0 16,9-2-7-16,17 1 3 15,9-3 0-15,14-4-3 16,22-1 0-16,17-5 3 16,16-3 10-16,10-2-13 15,6 1 9-15,-5 2 0 16,-15 6 4-16,-16 3 0 15,-27 7 11-15,-32 7 0 16,-32 5 9-16,-34 3 9 16,-41 2-11-16,-34 0-6 15,-32 0-7-15,-32 0-4 16,-19-2-4-16,-12 2-9 0,-3 0 4 16,-2-1-5-16,0-4 0 15,-4-9-57 1,-29-22-239-16</inkml:trace>
  <inkml:trace contextRef="#ctx0" brushRef="#br0" timeOffset="159598.15">15767 4671 166 0,'0'0'4'0,"0"0"-2"15,0 0 17-15,0 0 21 16,0 0 33-16,0 0-28 16,0 0-24-16,0 0-16 15,-7 0 0-15,4 5 8 16,0 4 17-16,1-3 19 16,1 5-14-16,1-5 10 15,0 1-17-15,0-2-7 0,0-4-2 16,0 0 1-1,0 1-11-15,0-2 5 0,0 0-1 16,1 0 19-16,7-11 20 16,-2-3-33-16,-1 1-13 15,0 1-2-15,-4 0 1 16,-1 4-3-16,0 0 10 16,0 5-4-16,0 2 6 15,0 1-3-15,-8 0 8 16,-3 0-18-16,-2 0 0 15,-2 3 0-15,4 6 0 16,5-1 4-16,3 1-2 16,3 0-3-16,0 2 1 15,0-2 0-15,0-1 1 16,8-1-2-16,2-5 0 0,5-1 1 16,0-1 1-16,3 0-1 15,-4 0-1-15,-3-5-7 16,-5-3 7-16,-4-1 5 15,-2 1-3-15,0-1 3 16,0 4-5-16,0-1-4 16,-6 3 3-16,-3 1 1 15,0 2 0-15,-2 0-1 16,0 0 0-16,0 0 2 16,-1 8 0-16,0 0 0 15,5 1-1-15,4 1 4 16,3-3-4-16,0 0-3 0,0-2 3 15,7-4 0-15,8-1-4 16,0 0 4-16,1 0 0 16,-4-1-7-16,-2-9 7 15,-4 1 2-15,-6-3 2 16,0 1-3-16,0 2-1 16,0 3-6-16,-11 5 6 15,-3 1 2-15,-2 0-2 16,0 0 3-16,-2 6-2 15,6 4 0-15,2 0 2 16,4-2 1-16,4 1-4 16,2-3-1-16,0-1 1 15,0-1-4-15,0-3 2 0,5-1 2 16,2 0 1 0,3 0 5-16,-2 0-2 0,-5-6 3 15,-2-1-3-15,-1-2 4 16,0 1-6-16,0 5 3 15,0-2-5-15,0 3 6 16,-4-1 3-16,-1 2 6 16,-2 1-9-16,-2 0-2 15,2 0-2-15,3 0-2 16,1 0 1-16,2 0-1 16,1 0-1-16,0 0-36 15,0 0-170-15,0 0-132 16</inkml:trace>
  <inkml:trace contextRef="#ctx0" brushRef="#br0" timeOffset="166380.03">17037 4515 197 0,'0'0'80'0,"0"0"-75"15,0 0 66-15,0 0 25 16,0 0-25-16,0 0 26 16,0 0-8-16,-10-6-40 15,10 6-16-15,0 0 8 16,0 0 4-16,0 0-7 15,0 0-9-15,0 0-5 16,0 0 0-16,0 0 2 16,0 0 1-16,8 0-4 0,19-2 12 15,12-2-3-15,4-2-6 16,3-3-14-16,-1 2-7 16,-5 1-5-16,-6-2 6 15,-4 2-6-15,-9 1 2 16,-9 0-1-16,-6 2 0 15,-3 0 2-15,-3 1 5 16,0 1 15-16,0 1-1 16,0-1-6-16,0-1-6 15,0 0-3-15,0 2-1 16,0 0-4-16,0-1-2 16,0 1 2-16,0-2-4 15,0 2 2-15,0 0-14 16,0 0-58-16,0 0-116 0,-9 0-326 15</inkml:trace>
  <inkml:trace contextRef="#ctx0" brushRef="#br0" timeOffset="167828.21">17411 8366 419 0,'0'0'0'16,"0"0"-326"-16</inkml:trace>
  <inkml:trace contextRef="#ctx0" brushRef="#br0" timeOffset="173371.71">7001 4553 13 0,'0'0'31'15,"0"0"19"-15,0 0 5 16,0 0 5-16,0 0-24 16,0 0 29-16,0 0-18 15,-22-17-14-15,19 17-6 0,1-1 9 16,1 1 10-16,1 0 10 15,0 0 4-15,0-1-2 16,0 1 5-16,0 0 4 16,0 0-16-16,0 0-14 15,0 0-4-15,1-1-15 16,20-3-12-16,21 1 28 16,19-3 9-16,22-3-17 15,10-1-12-15,4 1-10 16,-8-2-4-16,-11 3 3 15,-14 2-3-15,-16 0 1 16,-9 4 4-16,-17-1-4 0,-10 1 2 16,-6 1-1-16,-6-1 4 15,0 1 26 1,0-1 12-16,-2-3-24 16,-8 1-20-16,1 2-6 0,0 2-48 15,3 4-109-15,-1 14-217 16,-2 7-190-16</inkml:trace>
  <inkml:trace contextRef="#ctx0" brushRef="#br0" timeOffset="174282.88">7444 9029 657 0,'0'0'150'0,"0"0"-107"15,0 0-10-15,0 0 43 16,0 0 2-16,0 0-2 15,42-10-13-15,1-3-19 16,15-3-28-16,8-2-16 16,4-1 2-16,-5 1-2 15,-9 2 1-15,-5 3 1 16,-14 2 0-16,-7 2-1 16,-11 3 0-16,-10 3 0 15,-6 0 0-15,-3 3 3 16,0 0 4-16,0 0 7 0,0 0-4 15,0 0-11-15,0 0 0 16,0-5-24-16,0-1-69 16,-4-9-217-16</inkml:trace>
  <inkml:trace contextRef="#ctx0" brushRef="#br1" timeOffset="195056.23">19450 6419 5 0,'0'0'52'16,"0"0"-6"-16,0 0-18 15,0 0 20-15,0 0 14 16,0 0-2-16,0 0-3 16,0 0-7-16,0 0 1 15,0 0-3-15,0 0-8 16,0 0-5-16,0 0-9 16,0 0-5-16,0 0 1 15,0 0 5-15,0 0 10 0,0 0 11 16,0 0 4-16,0 0 6 15,0 0 5-15,0 0-10 16,0 0-4-16,0 0-13 16,0 0-9-16,0 0-11 15,0 0-6-15,0 0-4 16,0 0-4-16,0 0-1 16,0 0 2-16,0 0 6 15,0 0 5-15,0 0 1 16,1 0 0-16,10 0 6 15,3 0 15-15,5 0-24 16,0 0 1-16,3 0-9 0,2 0 0 16,6 0 0-16,3-2-3 15,5-4 5-15,1-2-6 16,2 1 3-16,-3-2-5 16,-5 3 3-16,-6-1-1 15,-7 0 0-15,-7 3 0 16,-7 1 1-16,-3-2 2 15,-3 3-3-15,0 2 3 16,0-3-2-16,0 3 0 16,0 0 3-16,-11 0-3 15,-19 0 1-15,-13 5-1 16,-5 7 0-16,-7 2-1 16,2-1 1-16,2-1 1 15,5 1-2-15,3-4 0 16,8 2 0-16,7-5 1 0,13-1-1 15,6-2 0-15,5-2 0 16,2 1 1-16,1-1-1 16,1 1 1-16,0-2 1 15,0 0-2-15,8 0 0 16,18 0 0-16,12 0 10 16,9 0-3-16,5-7-7 15,0-3 5-15,-2 0-5 16,-3 0 0-16,-8 1-1 15,-6 0 5-15,-12 2-7 16,-11 4 7-16,-7 1-6 16,-3 1 5-16,0-1-2 0,0 0 5 15,-4 2-4 1,-23 0 1-16,-13 0-3 0,-14 9-1 16,-6 3 1-16,2-1 1 15,4-2 3-15,7 0-4 16,8-1 2-16,9-3-2 15,12-2 0-15,8 0 0 16,8-2 0-16,1 1 0 16,1-2 2-16,0 0-1 15,0 0 0-15,0 0-1 16,13 0 1-16,17 0-1 16,13 0 5-16,11-9-5 0,1-1 3 15,-1 2-1-15,-5-1-2 16,-7 0 0-16,-12 4 0 15,-11 0 0-15,-12 1 0 16,-5 4-1-16,-2-1 2 16,0 1 0-16,0 0 2 15,-22 0 0-15,-16 0-2 16,-15 1 0-16,-9 8-1 16,3-1 2-16,4 0-1 15,10-3 2-15,10-1-6 16,9-1 4-16,8-1-1 15,9-1 2-15,4 1-2 16,5-2 1-16,0 0-1 16,0 3 0-16,0-3 0 15,0 0-2-15,0 0-2 0,0 0-2 16,18 0 3-16,15 0 3 16,12 0 7-16,7 0-6 15,2 0 0-15,-2-6-1 16,-5-3 0-16,-8 2 0 15,-10 1 0-15,-14 3-1 16,-8 0 1-16,-7 3 1 16,0-2-1-16,0 2 1 15,0 0-1-15,-22 0 3 16,-16 0-1-16,-15 10-2 16,-10 3 2-16,-4 0-1 15,0-1 1-15,11-2-2 0,9-1 0 16,8 1-1-16,12-4 0 15,8-2 1-15,8-2-1 16,8 0 1-16,3-2-1 16,0 0 1-16,0 0-3 15,8 0-3-15,22 0 6 16,22 0 2-16,15-9 6 16,12-6-2-16,0 1-6 15,-6 1-1-15,-10 0 1 16,-14 2 0-16,-13 2-1 15,-14 4 1-15,-11 2-2 16,-8-1 4-16,-3 3 2 16,0 0 4-16,0-1 3 15,0 1 0-15,0-1-3 16,0 1-1-16,0 1-3 0,0-1-2 16,0 0-1-16,0 1-1 15,0-2 0-15,0 2 1 16,0-1-2-16,0 1 2 15,0-2-1-15,0 2 2 16,0 0-2-16,0 0 1 16,0 0 1-16,0 0 1 15,0 0 0-15,0 0-1 16,0-2 4-16,0 2 0 16,0 0-2-16,0 0-1 15,0 0-2-15,0 0 0 0,0 0-1 16,0 0 0-1,0 0 0-15,0 0 0 0,0 0 2 16,0 0-2-16,0 0 1 16,0 0 0-16,0 0 1 15,0 0 1-15,0 0 1 16,0 0-1-16,0 0 0 16,0 0 1-16,0 0-2 15,0 0 2-15,0 0 0 16,0 0-1-16,0 0 4 15,0 0-3-15,0 0-2 16,0 0 5-16,0 0-4 0,0 0 4 16,0 0-2-16,0 0-2 15,0 0 0-15,0 0 1 16,0 0-2-16,0 0 0 16,0 0 0-16,0 0-1 15,0 0-1-15,0 0 1 16,0 0 0-16,0 0 1 15,0 0-2-15,0 0 1 16,0 0 0-16,0 0 0 16,0 0-1-16,0 0 0 15,0 0 0-15,0 0 0 16,0 0 0-16,0 0 0 16,0 0 0-16,0 0 0 15,0 0 0-15,0 0 0 16,0 0 1-16,0 0-1 0,0 0 0 15,0 0 1-15,0 0-1 16,0-1-6-16,0 0-29 16,-6 0-52-16,-3-4-91 15,-6-4-343-15</inkml:trace>
  <inkml:trace contextRef="#ctx0" brushRef="#br1" timeOffset="199755.96">22330 6467 117 0,'0'0'222'0,"0"0"-161"0,0 0 39 16,0 0 46-1,0 0-10-15,0 0-26 16,0 0-30-16,-9-6-14 0,9 6-17 15,0 0-4-15,0 0-10 16,5-2-14-16,19 2-6 16,14-3 17-16,13-1-15 15,10-1-1-15,3 0-16 16,1 2 6-16,-7-2-6 16,-5 3 3-16,-8-2-1 15,-12 4 1-15,-15-3-2 16,-10 3-1-16,-6 0 1 15,-2 0 0-15,0 0 12 16,-22 0 1-16,-17 0-11 16,-19 8-2-16,-17 4 0 0,-2-1-1 15,-1 2 1-15,11-3-1 16,12 0 1-16,13-3 0 16,14 0 0-16,13-7 1 15,9 2-2-15,6-2 2 16,0 0-2-16,0 0 0 15,18 0 1-15,13 0 8 16,15 0 8-16,10-7-4 16,2-2-8-16,-3 1-5 15,-10 1 1-15,-7 0-1 16,-11 4 0-16,-9 1 1 16,-9 1-1-16,-7 1 1 0,-2 0-1 15,0 0 1-15,-22 0 1 16,-19 0-1-16,-19 0-2 15,-11 0 1-15,-5 5 0 16,7 1 1-16,15 0-1 16,17-1 1-16,17-4 1 15,12 1-1-15,8-2-2 16,0 0 0-16,0 0-1 16,16 0-2-16,20 0 4 15,17-2 6-15,13-7-1 16,1 1-5-16,-4 0 5 15,-11 2-5-15,-11 2-3 16,-13 0 3-16,-10 4 3 0,-11 0-2 16,-5 0-1-1,-2 0 1-15,0 0 0 0,0 0 1 16,-5 0-2 0,-16 0-1-16,-11 7 1 0,-10 0 0 15,-4 3 0-15,7-3 1 16,7 1-1-16,10-3 0 15,8 1-1-15,6-3 1 16,3-1 0-16,5-2 0 16,0 0 0-16,0 0-1 15,0 0 2-15,0 0-2 16,9 0-3-16,11 0 4 16,12-5 7-16,11-1-2 15,-1 1-4-15,-3 2-1 16,-7 0 0-16,-7 3-3 0,-7 0 3 15,-9 0 4-15,-6 0-4 16,-3 0-3-16,0 0 1 16,0 0 2-16,0 0 0 15,-17 0 0-15,-14 1 1 16,-15 6-1-16,-9 0 2 16,2 3-1-16,13-5-1 15,15-2 0-15,13-2 0 16,9-1 0-16,3 0 0 15,0 0 1-15,0 0 0 16,0 0 0-16,0 0 0 16,1 0 1-16,13 0 0 0,8-1 4 15,8-5-4-15,1 1-1 16,-2 3 2-16,-7-1-3 16,-7 1 0-16,-5 1 0 15,-7 1 1-15,-1 0-1 16,-2 0 0-16,0 0 0 15,0 0 0-15,0 0 1 16,0 0 2-16,0 0 0 16,0 0-3-16,0 0 2 15,0 0-1-15,0 0-1 16,0 0 0-16,0 0 0 16,0 0-1-16,0 0 0 0,0 0 1 15,0 0 0 1,0 0 0-16,0 0 0 0,0 0 0 15,0 0 1-15,0 0-1 16,0 0 0-16,0 0 0 16,0 0 1-16,0 0-1 15,0 0 0-15,0 0 0 16,0 0 0-16,0 0 0 16,0 0 0-16,0 0-3 15,0 0 3-15,0 0-3 16,0 0 3-16,0 0 0 15,0 0 0-15,0 0 0 16,0 0 0-16,0 0 0 16,0 0 0-16,0 0 0 0,0 0 0 15,0 0 0-15,0 0 0 16,0 0 0-16,0 0 0 16,0 0 0-16,0 0-1 15,0 0 2-15,0 0-1 16,0 0 1-16,0 0-1 15,0 0 0-15,0 0-1 16,0 0 1-16,0 0 0 16,0 0 1-16,0 0-1 15,0 0 0-15,0 0 0 16,0 0 0-16,0 0 0 16,0 0 0-16,0 0 0 0,0 0 0 15,0 0 2 1,0 0-2-16,0 0-2 0,0 0 2 15,0 0 0-15,0 0-2 16,0 0 2-16,0 0 0 16,0 0 0-16,0 0 0 15,0 0 0-15,0 0 0 16,0 0 0-16,0 0-1 16,0 0 1-16,0 0 0 15,0 0 1-15,0 0-1 16,0 0 0-16,0 0 0 15,0 0-1-15,0 0 1 0,0 0 0 16,0 0 0 0,0 0 0-16,0 0 0 0,0 0 0 15,0 0-1 1,0 0 1-16,0 0-1 0,0 0 1 16,0 0 0-16,0 0 0 15,0 0 0-15,0 0 1 16,0 0-1-16,0 0 0 15,0 0 0-15,0 0 0 16,0 0 0-16,0 0 0 16,0 0-1-16,0 0 1 15,0 0 0-15,0 0 0 16,0 0 0-16,0 0 0 16,0-1 0-16,0 1 0 15,0 0 0-15,0 0 0 0,0 0-1 16,0 0 1-16,0 0-1 15,0 0 0-15,0 0 1 16,0 0 0-16,0 0 0 16,0 0 0-16,0 0 0 15,0 0 0-15,0 0 0 16,0 0 0-16,0 0 0 16,0 0 0-16,0 0 0 15,0 0 0-15,0 0 1 16,0 0-1-16,0 0-1 15,0 0 1-15,-2 0 0 16,2 0 0-16,0 0 0 16,0 0 0-16,0 0 1 15,0 0-1-15,0 0 1 0,0 0-1 16,0 0 0-16,0 0-1 16,0 0 1-16,0 0 0 15,0 0 0-15,0 0 0 16,0 0 0-16,0 0 1 15,0 0 0-15,0 0-1 16,0 0 0-16,0 0 0 16,0 0 0-16,0 0 0 15,0 0 0-15,0-2-1 16,0 2 2-16,0 0-1 0,0 0 1 16,0 0-1-1,0 0 0-15,0 0-1 0,0 0 1 16,0 0 0-16,0 0 0 15,0 0-1-15,0 0 1 16,0 0 1-16,0 0-1 16,0 0 0-16,0 0-1 15,0 0 1-15,0 0 0 16,0 0 1-16,0 0-1 16,0 0 0-16,0 0-1 15,0 0 1-15,0 0 0 16,0 0-1-16,0 0 1 15,0 0 0-15,0 0 2 0,0 0-3 16,0 0 1 0,0 0 0-16,0 0 0 0,0 0 0 15,0 0 0-15,0 0 0 16,0 0 0-16,0 0 0 16,0 0-1-16,0 0 1 15,0 0 0-15,0 0 0 16,0 0 0-16,0 0 0 15,0 0-1-15,0 0 1 16,0 0 0-16,0 0 0 16,0 0 0-16,0 0 0 15,0 0 0-15,0 0 0 16,0 0-1-16,0 0 2 16,0 0-2-16,0 0 2 0,0 0-1 15,0 0 0-15,0 0 0 16,0 0 0-16,0 0 0 15,0 0 0-15,0 0 0 16,0 0 0-16,0 0 1 16,0 0-1-16,0 0 1 15,0 0-3-15,0 0 2 16,0 0 0-16,0 0-1 16,0 0 2-16,0 0-2 15,0 0 1-15,0 0 0 16,0 0 2-16,0 0-2 15,0 0 0-15,0 0-1 16,0 0 1-16,0 0 1 0,0 0-1 16,0 0-1-1,0 0 1-15,0 0 0 0,0 0 0 16,0 0 0-16,0 0-1 16,0 0 1-16,0 0 1 15,0 0-1-15,0 0 0 16,0 0-1-16,0 0 0 15,0 0 0-15,0 0 1 16,0 0 0-16,0 0 0 16,0 0 1-16,0 0-1 15,0 0-1-15,0 0 1 16,0 0 0-16,0 0 0 0,0 0 0 16,0 0 0-16,0 0 0 15,0 0 0-15,0 0-1 16,0 0 1-16,0 0 0 15,0 0 1-15,0 0-1 16,0 0 0-16,0 0-1 16,0 0 0-16,0 0 1 15,0 0 0-15,0 0 0 16,0 0 0-16,0 0 1 16,0 0-1-16,0 0 0 15,0 0 0-15,0 0 0 16,0 0 0-16,0 0-1 15,0 0 2-15,0 0-2 16,0 0 1-16,0 0 0 16,0 0 0-16,0 0 0 0,0 0 0 15,0 0-1-15,0 0 2 16,0 0-1-16,0 0 0 16,0 0 0-16,0 0 0 15,0 0 0-15,0 0-1 16,0 0 0-16,0 0 2 15,0 0-1-15,0-1 0 16,0 1 0-16,0 0-1 16,0 0 0-16,0 0 0 15,0 0 0-15,0 0 0 16,0 0 1-16,0 0 0 16,0 0 0-16,0 0 0 0,0 0-1 15,0 0 1-15,0 0 0 16,0 0 0-16,0 0 0 15,0 0 0-15,0 0 0 16,0 0 0-16,0 0 0 16,0 0 0-16,0 0 0 15,0 0 1-15,0 0-1 16,0 0 0-16,0 0 0 16,0 0 0-16,0 0 0 15,0 0 0-15,0 0 0 16,0 0 0-16,0 0 0 15,0 0 0-15,0 0 0 16,0 0 0-16,0 0 0 0,0 0 0 16,0 0 1-1,0 0-1-15,0 0 0 0,0 0-1 16,-1 0 1-16,1 0 0 16,0 0 0-16,0 0 0 15,0 0 0-15,0 0 0 16,0 0 1-16,0 0-1 15,0 0 0-15,0 0 0 16,0 0-1-16,0 0 1 16,0 0 1-16,0 0-1 15,0 0 0-15,0 0 1 16,0 0-1-16,0 0 0 16,0-2 0-16,0 2 0 15,0 0-1-15,0 0-14 0,-2 0-85 16,-10 0-130-16,-6-7-754 15</inkml:trace>
  <inkml:trace contextRef="#ctx0" brushRef="#br1" timeOffset="202357.95">20538 7325 161 0,'0'0'191'0,"0"0"-182"0,0 0 46 15,0 0 60-15,0 0-39 16,0 0-7-16,0 0 4 16,-20 0-17-16,20 0-15 15,0 0 2-15,0 0 12 16,0 0 3-16,0 0-1 16,0 0-13-16,0 0-4 15,1-3-18-15,14-3 9 16,9-2-3-16,4 2-14 15,5-2-3-15,2 0-3 16,5 4 1-16,0-6-5 16,1 3 2-16,1 2-6 0,-4-1 0 15,-7 2 3-15,-5 0-3 16,-10-1-2-16,-6 2 2 16,-7 3-1-16,-3-2-3 15,0 2 4-15,0 0 5 16,-7 0-1-16,-22 0 0 15,-15 10 1-15,-11 4-3 16,-2-2-1-16,-1 1 1 16,4-2-2-16,10-2 0 15,8 1 2-15,10-3-2 16,8-1-1-16,7-2 1 16,5-1 0-16,4-3 0 15,2 0 0-15,0 0 1 16,0 0 1-16,3 0 1 0,16 0 5 15,13-2 3 1,10-6-3-16,4 1-5 0,-3-3-1 16,-9 6-1-16,-7-1-1 15,-8 2 0-15,-10 1 0 16,-4 2 0-16,-5 0 0 16,0 0 0-16,0 0 0 15,0 0 0-15,-11 0 1 16,-18 0 0-16,-16 5 0 15,-12 4 0-15,-4 2-1 16,9-5 0-16,13 2 1 0,14-3-1 16,11-5-1-16,10 1 0 15,4-1 1 1,0 0 0-16,0 0 0 0,3 0-1 16,18 0 1-16,11 0 6 15,14 0 8-15,6-1-6 16,0-6-8-16,-9 0 1 15,-8 2-1-15,-12 1 2 16,-10 0-1-16,-7 4-2 16,-6 0-1-16,0 0 1 15,0 0-2-15,-6 0 3 16,-17 0 0-16,-21 11 1 16,-17 2 0-16,-7-1 0 15,2-1 0-15,18 0-1 16,13-5-2-16,16-1 2 0,12-4 0 15,4-1-1 1,3 0 1-16,0 0 0 0,10 0-4 16,14 0 4-16,15-4 5 15,13-3 2-15,8-2-4 16,1 1 2-16,-7 0-4 16,-6 3-1-16,-14 1-2 15,-9 3 2-15,-10-1-1 16,-5 1 1-16,-8 1 0 15,-2 0-2-15,0 0 1 16,-6 0-1-16,-21 0 4 16,-19 8-2-16,-17 5 0 0,-4-2 2 15,6 2 1-15,17-4-3 16,21-4-1-16,13-2-3 16,8-3 5-16,2 0-1 15,0 0 1-15,0 0 0 16,0 0-1-16,0 0 0 15,0 0 0-15,0 0 0 16,0 0 1-16,0 0 0 16,0 0 0-16,0 0-1 15,3 0 2-15,-1 0 0 16,-1 0-1-16,2 0 3 16,-3 0-3-16,0 0 2 15,0 0-1-15,0 0 2 0,0 0 0 16,0 0 0-1,0 0 0-15,0 0 1 0,0 0-3 16,0 0 4-16,0 0 1 16,0 0-4-16,0 0 0 15,0 0 0-15,0 0-2 16,0 0 0-16,0 0 1 16,0 0-1-16,0 0-1 15,0 0 0-15,0 0 0 16,0 0 1-16,0 0-1 15,0 0 0-15,0 0 0 16,0 0-1-16,0 0 0 0,0 0-1 16,0 0 1-1,0 0-1-15,0 0-3 0,0 0-7 16,0 0-16-16,-3 0-17 16,-3 0-22-16,-1 1-49 15,-2 1-92-15,-3-2-365 16</inkml:trace>
  <inkml:trace contextRef="#ctx0" brushRef="#br1" timeOffset="206181.92">22381 7289 213 0,'0'0'194'0,"0"0"-159"16,0 0 48-16,0 0 65 0,0 0-10 15,0 0-41 1,0 0-28-16,-17-4-14 0,17 4-9 15,0 0-8-15,0 0-6 16,9-3-14-16,20-1 4 16,13-2 1-16,11 1-7 15,4-2-10-15,-1 0-5 16,-8 0-2-16,-6 1 2 16,-12 4-1-16,-11-1 1 15,-7 1-1-15,-9 2 0 16,-3 0-1-16,0 0 1 15,-9 0 1-15,-22 0 2 16,-23 2-3-16,-13 8 1 16,-12 1-1-16,2 1 1 0,5 2 1 15,14-4-2-15,16 2 1 16,13-5-1-16,13-3 2 16,10-1-1-16,6-2-1 15,0 1-3-15,3-1 0 16,23 1 3-16,14-2 11 15,14 0-1-15,5 0-4 16,2-6-6-16,-6-4 2 16,-6 1-1-16,-13 2 3 15,-12 3-4-15,-12 2-1 16,-9 2 1-16,-3 0 5 16,0 0-4-16,-17-1 9 15,-19 1-9-15,-17 0-1 16,-11 0 0-16,-4 3 0 0,5 4 1 15,12 0-1-15,17-1 1 16,17-3-1-16,9-1 1 16,8-2-1-16,0 0-2 15,0 0-3-15,16 0 5 16,18 0 3-16,12 0 5 16,5 0 4-16,0-5-12 15,-9-1 3-15,-7 3-2 16,-10-1 0-16,-9 1 1 15,-10 3-1-15,-3 0 2 16,-3 0-2-16,0 0 19 16,0 0 0-16,0 0-8 15,0 0-5-15,0 0 2 0,0 0-1 16,-2 0-4-16,2 0-3 16,0 0-1-16,0 0 1 15,0 0-1-15,0 0 0 16,0 0 1-16,0 0-1 15,0-1 0-15,0 1 2 16,0 0-2-16,0 0 1 16,0 0-1-16,0 0 0 15,0 0 0-15,0 0 1 16,0 0-1-16,0 0 0 16,0 0 0-16,0 0-1 0,0 0 1 15,0 0-1 1,0 0 1-16,0 0 0 0,0 0 0 15,0 0 0-15,0 0 0 16,0 0 1-16,0 0-1 16,0 0 0-1,0 0 0-15,0 0 0 0,0 0-1 16,0 0 1-16,0 0 0 16,0 0 0-16,0 0 0 15,0 0 0-15,0 0 0 16,0 0 1-16,0 0 0 15,0 0-1-15,0 0 0 16,0 0 1-16,0 0-1 16,0 0 1-16,0 0-2 0,0 0 1 15,0 0 0 1,0 0 0-16,0 0 0 0,0 0 1 16,0 0-3-16,0 0 3 15,0 0-1-15,0 0 0 16,0-2 0-16,0 2 1 15,0 0-1-15,0 0 2 16,0 0-2-16,0 0 0 16,0 0 0-16,0 0 1 15,0 0-1-15,0 0 0 16,0 0-1-16,0 0 1 16,0 0 0-16,0 0-1 15,0 0 1-15,0 0-1 0,0 0 2 16,0 0-2-1,0 0 2-15,0 0-2 0,0 0 1 16,0 0 0-16,0 0 1 16,0 0-1-16,0 0-1 15,0 0 1-15,0 0 0 16,0 0-2-16,0 0 2 16,0 0 0-16,0 0 0 15,0 0-2-15,0 0 1 16,0 0 0-16,0 0 1 15,0 0-1-15,0 0 1 16,0 0 0-16,0 0 1 0,0 0-1 16,0 0 0-16,0 0 0 15,0 0 0-15,0 0 0 16,0 0-1-16,0 0 1 16,0 0 0-16,0 0 0 15,0 0-1-15,0 0 1 16,0 0 0-16,0 0 0 15,0 0-1-15,0 0 1 16,0 0 0-16,0 0 0 16,0 0-1-16,0 0-1 15,0 0 1-15,0 0 0 16,0 0 0-16,0 0 1 16,0 0 0-16,0 0 0 15,0 0 0-15,0 0 1 16,0 0-1-16,0 0 0 0,0 0-1 15,0 0 1-15,0 0 0 16,0 0 0-16,0 0 0 16,0 0-1-16,0 0 1 15,0 0 0-15,0 0-1 16,0 0 1-16,0 0-1 16,0 0 1-16,0-1 0 15,0 1 0-15,0 0 0 16,0 0-1-16,0 0 1 15,0 0 0-15,0 0 0 0,0 0-1 16,0 0 1 0,0 0-1-16,0 0 1 0,0 0-1 15,0 0-1 1,0 0 2-16,0 0-2 0,0 0 1 16,0 0 1-16,0 0-1 15,0 0 0-15,0 0 1 16,0 0 0-16,0 0 0 15,0 0 0-15,0 0-1 16,0 0 1-16,0 0 0 16,0 0 0-16,0 0 0 15,0 0 0-15,0 0 0 16,0 0 0-16,0 0 0 16,0 0 0-16,0 0-2 15,0 0 2-15,0 0 0 16,0 0-1-16,0 0 1 15,0 0 0-15,0 0 0 0,0 0-1 16,0 0 1-16,0 0-1 16,0 0 1-16,0 0 0 15,0 0 1-15,0 0-2 16,0 0 1-16,0 0 0 16,0 0-1-16,0 0 0 15,0 0 0-15,0 0 1 16,0 0-1-16,0 0 1 15,0 0 0-15,0 0-2 16,0 0 2-16,0 0 0 0,0 0 0 16,0 0 0-16,0 0 1 15,0 0-1-15,0 0-1 16,0 0 1-16,0 0 0 16,0 0-1-16,0 0 0 15,0 0 1-15,0 0-1 16,0 0 0-16,0 0 1 15,0 0 0-15,0 0 0 16,0 0 0-16,0 0 0 16,0 0 0-16,0 0 0 15,0 0 0-15,0 0 0 16,0 0 0-16,0 0 0 16,0 0 0-16,0 0-1 0,0 0 1 15,0 0 0 1,0 0 0-16,0 0 0 0,0 0 0 15,0 0 0-15,0 0 1 16,0 0-2-16,0 0 1 16,0 0 0-16,0 0 0 15,0 0 0-15,0 0 0 16,0 0 0-16,0 0 0 16,0 0 0-16,0 0 1 15,0 0-1-15,0 0-1 16,0 0 1-16,0 0 0 15,0 0 0-15,0 0 0 16,0 0 0-16,0 0 0 16,0 0 0-16,0 0 1 0,0 0-1 15,0 0-1-15,0 0 1 16,0 0 0-16,0 0 0 16,0 0 0-16,0 0 0 15,0 0 0-15,0 0 0 16,0 0 1-16,0 0-1 15,0 0 0-15,0 0-1 16,0 0 1-16,0 0 0 16,0 0 0-16,0 0 0 15,0 0 0-15,0 0 0 16,0 0 1-16,0 0-2 16,0 0 1-16,0 0 0 15,0 0 0-15,0 0 0 0,0 0 0 16,0 0 0-1,0 0 0-15,0 0-1 0,0 0 2 16,0 0-1-16,0 0 0 16,0 0-1-16,0 0 1 15,0 0 0-15,0 0 1 16,0 0-2-16,0 0 1 16,0 0 0-16,0 0 0 15,0 0 0-15,0 0 0 16,0 0 0-16,0 0-1 15,0 0 1-15,0 0 0 16,0 0 0-16,0 0 0 0,0 0 0 16,0 0 0-16,0 0 0 15,0 0 0-15,0 0 0 16,0 0 0-16,0 0 1 16,0 0-3-16,0 0 2 15,0 0 0-15,0 0 0 16,0 0 1-16,0 0-1 15,0 0-1-15,0 0 0 16,0 0-24-16,-3 0-59 16,-7 0-123-16,-11 0-505 15</inkml:trace>
  <inkml:trace contextRef="#ctx0" brushRef="#br0" timeOffset="145034.62">19250 5591 489 0,'0'0'17'15,"0"0"18"-15,0 0 83 16,0 0 17-16,0 0-47 16,0 0-38-16,0 0-19 15,0 0-8-15,-9 0-8 0,9 0-5 16,9 0 2-1,13 2 43-15,13 1 10 0,14-3-16 16,6 0-7-16,9 0-10 16,-4 0-16-16,-6-3-6 15,-4 1-1-15,-5 0-2 16,-3 1 0-16,-2 1 1 16,3 0-8-16,4-2 10 15,8 1-3-15,6-2 1 16,3 0-1-16,-1 3-4 15,-2 0-2-15,-3 0-1 16,-6 0 2-16,-2 0-2 16,-3 0 1-16,-5 5 0 15,3-1 1-15,-3 1-2 0,2 0-2 16,1-1 2-16,1-2 0 16,-1 0 0-16,-2-2 0 15,-7 0-2-15,-6 0 2 16,-8 0 5-16,-4-2-5 15,-7 1 1-15,-3 0-1 16,-3 1 1-16,-4-2 0 16,2 2 2-16,-3 0-2 15,2 0 4-15,-2 0 2 16,0 0 1-16,0 0 4 16,0 0-3-16,0 0-1 15,0 0-1-15,0 0-6 16,0 0 2-16,0 0 0 0,0 0-1 15,0 0-2-15,-8 0-11 16,-12 15-74-16,-18-3-131 16</inkml:trace>
  <inkml:trace contextRef="#ctx0" brushRef="#br0" timeOffset="146850.92">22399 5680 39 0,'0'0'81'0,"0"0"3"16,0 0 5-16,0 0 9 15,0 0 5-15,0 0 20 16,0 0 4-16,-6 0-15 15,6 0-18-15,0 0-16 16,-2 0-13-16,2 0-13 16,0 0-10-16,0 0-8 15,0 0-10-15,0 0-10 16,0 0 0-16,21 0-4 16,19 0 22-16,20 0 20 15,15 0-23-15,11 0-13 16,5 0-10-16,0 0 2 15,-3 0-3-15,-3 2-2 0,-6-1-1 16,2 1 1 0,1 0-3-16,-6-2 0 0,-6 0-3 15,-2 0 5 1,-5 0-4-16,-5 0-1 0,-5 0 3 16,-6 0 4-16,-6 0-4 15,-8 0 0-15,-10 0-2 16,-5 0 5-16,-9 0-2 15,-4 0 0-15,-1 0-1 16,1 0 2-16,2 0 0 16,0 0 6-16,3 0 7 15,-4-2-7-15,-2 2 0 0,-4 0-3 16,0 0-1 0,0 0-1-16,0 0-2 0,0 0 1 15,0 0-2-15,0 0 0 16,0 0 3-16,0 0-3 15,0 0 0-15,0 0 1 16,0 0-1-16,0 0 0 16,0 0 1-16,0 0-1 15,0 0 0-15,0 0-1 16,0 0-8-16,-20 0-47 16,-12 10-114-16,-14-9-368 15</inkml:trace>
  <inkml:trace contextRef="#ctx0" brushRef="#br0" timeOffset="148023.42">27026 5056 729 0,'0'0'161'16,"0"0"-125"-16,0 0-1 15,0 0 49-15,0 0-20 16,0 0-18-16,0 0-11 16,-3 25-28-16,26 10 22 15,4 11 8-15,-1 5-14 16,-1-3-8-16,-4-1 10 16,3-6-3-16,4-7-5 15,5-8-5-15,7-4 6 16,8-11 4-16,7-9-5 15,6-2-1-15,6-13 0 0,5-12-5 16,4-6 0 0,-3-5-3-16,-1-3-2 0,-4-4-3 15,-7-4 1-15,-2-1 4 16,-3 4-8-16,-6 4-1 16,-4 8 0-16,-7 8 0 15,-8 7-2-15,-9 4-20 16,-10 7-16-16,-9 1-40 15,-3 0-47-15,-15 2-121 16,-28-4-480-16</inkml:trace>
  <inkml:trace contextRef="#ctx0" brushRef="#br0" timeOffset="148420.15">27421 4813 681 0,'0'0'122'15,"0"0"-81"-15,-94 8 30 16,76 12 3-16,0 6-10 16,4 3 2-16,7 5-20 15,7 0-13-15,0-3-6 16,15-1-5-16,15-6-8 15,10-7 15-15,15-8-2 16,14-9 4-16,18 0-6 16,10-24 10-16,11-4-14 15,-2-4-9-15,-4-8 8 0,-11 0-12 16,-14-4-2-16,-7-4-4 16,-9 3 6-16,-13 1-4 15,-10 9-3-15,-7 6 2 16,-9 11-1-16,-6 7-1 15,-5 4-1-15,-5 2-3 16,0 5-12-16,0 6-57 16,-5 22-102-16,-1 6-204 15</inkml:trace>
  <inkml:trace contextRef="#ctx0" brushRef="#br0" timeOffset="152003.97">19277 6561 26 0,'0'0'645'0,"0"0"-598"0,0 0 19 15,0 0 51-15,0 0-26 16,0 0-12-16,0 0-21 15,-9 0-25-15,31-2-13 16,20-6 3-16,13 2 8 16,11 2-10-16,4-3-10 15,0 4-1-15,-2-2-9 16,-3-1 4-16,-4-2-5 16,-8 1 2-16,-6-2-2 15,-14 2-1-15,-13 2 1 16,-12 0 1-16,-6 2 2 15,-2 2 1-15,0 0-2 0,-23-1 8 16,-17 2-5-16,-20 0-5 16,-13 0 0-16,-7 0 0 15,-1 9 2-15,8-4-1 16,7 1 0-16,11-2 0 16,13-2-1-16,9-2-2 15,10 0 2-15,9 0 2 16,10 0-2-16,4 0 4 15,0 0 3-15,10 0-4 16,20-7-2-16,18-1-1 16,18 0-2-16,8 2 2 15,5-2-2-15,-1 4 2 16,-10-1 0-16,-8 0-5 0,-13 0 2 16,-17 5-2-16,-16-2-8 15,-13 2 10-15,-1-1-7 16,-15-1 7-16,-26 1 2 15,-22-2 1-15,-22 2 0 16,-15-1 1-16,-6 0 0 16,2 2 1-16,16-3-2 15,21 1 2-15,22 1-2 16,18 1 4-16,12-2-3 16,12 2 7-16,3 0 5 0,8 0-5 15,22-1-6 1,23-1 11-16,20-1 0 15,12 0-9-15,8 0-2 0,-7 1-2 16,-10 2-3-16,-15 0 3 16,-16 0 2-16,-15 0-2 15,-14 0 0-15,-13 0-2 16,-3 0-4-16,-23 0 4 16,-24 3 2-16,-21 2 1 15,-16 0 2-15,-6-1 2 16,12-2-5-16,18 1 0 15,27-3 2-15,17 0-2 0,11 0 0 16,5 0 2 0,0 0 1-16,0 0-1 15,2 0-1-15,19 0 0 0,10 0 5 16,9 0-1 0,6 0-3-16,-7 0-2 0,-6 0 1 15,-9 0-1-15,-13 0-1 16,-4 0 1-16,-7 0 0 15,0 0 2-15,0 0 6 16,0 0-2-16,0 0 1 16,0 0-3-16,0 0 0 15,0 0 0-15,0 0-2 16,0 0 0-16,0 0 0 16,0 0-2-16,0 0 1 15,0 0-1-15,0 0 1 0,0 0-1 16,0 0 0-1,0 0 0-15,0 0 0 0,0 0 1 16,0 0-1-16,0 0 1 16,0 0-1-16,0 0 0 15,0 0 0-15,0 0-2 16,0 0 2-16,0 0 0 16,0 0 0-16,0 0 0 15,0 0 0-15,0 0 0 16,0 0 0-16,0 0 0 15,0 0 0-15,0 0 0 16,0 0 0-16,0 0 0 16,0 0 0-16,0 0-1 15,0 0 1-15,0 0-1 0,0 0 1 16,0 0 0-16,0 0-1 16,0 0 1-16,0 0 0 15,0 0 2-15,0 0-2 16,0 0 0-16,0 0 2 15,0 0-2-15,0 0 1 16,0 0-1-16,0 0 1 16,0 0-1-16,0 0 0 15,0 0 0-15,0 0 0 16,0 0 0-16,0 0 0 16,0 0 0-16,0 0-1 15,0 0 0-15,0 0-11 16,0 0-43-16,0 0-67 0,7 0-291 15</inkml:trace>
  <inkml:trace contextRef="#ctx0" brushRef="#br0" timeOffset="154139.69">22444 6447 100 0,'0'0'297'0,"0"0"-265"15,0 0 5-15,0 0 96 16,0 0 19-16,0 0-17 16,0 0-40-16,43 2-24 15,-9-2-30-15,6-2-14 16,11 0-4-16,2 2-12 16,2 0-7-16,0 0 6 0,-5 0-8 15,-6 0-1-15,-9 0-1 16,-14 0 1-16,-9 0 0 15,-9 0-1-15,-3 0-2 16,0 0 2-16,-10 0 1 16,-25 2 6-16,-18 0-5 15,-17 1 1-15,-10-2-2 16,1 2 0-16,8 0 2 16,5-1-2-16,14-1 7 15,9 3-7-15,10-3 3 16,11 1 5-16,13-1-8 15,4-1 5-15,5 1 3 0,0-1-7 16,0 1-2-16,19-1-1 16,17 2 1-16,22-2 23 15,14 0-13-15,10 0 0 16,1 0-6-16,-8 0-4 16,-12-3 2-16,-14 2-1 15,-19 0-1-15,-17 1-1 16,-10 0-1-16,-3 0-5 15,-13 0 2-15,-29 0 5 16,-22 0 1-16,-20 1-1 16,-17 4 2-16,-2-1-3 15,8 1 3-15,14-1-2 16,22-1 0-16,21-2 5 16,19 0-5-16,13-1 0 0,6 0 4 15,0 0-1-15,18 0-1 16,20 0 7-16,24 0 14 15,15 0-14-15,10 0-3 16,1 0-6-16,-8 0 0 16,-11 0 1-16,-11 0 0 15,-14 0-2-15,-15 0 1 16,-11 0 0-16,-13 0 0 16,-5 2 0-16,-8-1-3 15,-26 3 3-15,-24-1 2 16,-21 2-1-16,-14-2 0 15,1-3 1-15,10 0 0 0,19 0 2 16,20 0 2 0,17 0 0-16,17 0-2 0,6 0-3 15,3 0 8-15,0 0-3 16,17 0-4-16,21 0 7 16,22 0 7-16,15 0-3 15,7 0-13-15,-1 0 1 16,-6 0 0-16,-4 0 0 15,-12 0-1-15,-13 0 0 16,-13 0 0-16,-18 0 1 16,-12 0 4-16,-3 0-5 15,0 0 15-15,0 0 0 16,0 0-2-16,-9 0-4 0,-6-2-5 16,-4-1-4-16,4 2 1 15,8-1 1-15,2 2-1 16,5 0 0-16,0 0 0 15,0 0-1-15,0 0 1 16,0 0-1-16,0 0 0 16,0 0-1-16,0 0 1 15,0 0 0-15,0 0-1 16,0 0 1-16,0 0 0 16,0 0 0-16,0 0 0 15,0 0 0-15,0 0-1 16,0 0 1-16,0 0 0 15,0 0 0-15,0 0 0 16,0 0-1-16,0 0 1 0,0 0 0 16,-1 0-1-1,1 0-1-15,-2 0 0 0,2 0 1 16,-1 0 1-16,-1 0-1 16,2 0 1-16,-1 0 0 15,1 0 0-15,0 0-1 16,-2 0 1-16,2 0 0 15,0 0-2-15,0 0 2 16,0 0-4-16,0 0-4 16,0 0 1-16,0 0-2 15,0 0 4-15,0 0 0 16,0 0 0-16,0 0 3 16,0 0 0-16,0 0 0 0,0 0 2 15,0 0-7-15,0 0-15 16,0 0-37-16,0 0-47 15,0 0-115-15,6 0-293 16</inkml:trace>
  <inkml:trace contextRef="#ctx0" brushRef="#br0" timeOffset="165036.05">20548 7456 525 0,'0'0'64'15,"0"0"21"-15,0 0 20 16,0 0-40-16,0 0 7 15,0 0 4-15,0 0-37 0,13-11-30 16,5 10 5 0,3-1-13-16,4 1 11 0,11 1 1 15,7-2 2-15,9 2-7 16,6-2 2-16,-1 0-6 16,-7-1-3-16,-6 0-2 15,-11 1 2-15,-8-1-5 16,-10-1 11-16,-7 4-11 15,-7 0 7-15,-1 0-3 16,0-3 6-16,0 3 2 16,0 0-2-16,-19 0 8 15,-16 0-11-15,-14 0-3 16,-15 0 0-16,-13 3 5 0,-3 5-5 16,-1 0-1-1,10 1-2-15,16-2 1 0,15-2 3 16,16-1-3-16,9-1 2 15,9-3 0-15,6 0 0 16,0 0 1-16,0 0 3 16,0 0-2-16,5 0-2 15,20-3-5-15,11-6 5 16,16-1 6-16,8 3-4 16,2-1-2-16,1 1 0 15,-6 0-2-15,-11-3-1 16,-10 5-1-16,-12 1 4 0,-9 0 0 15,-11 3 1 1,-4-2 2-16,0 0-3 0,-6-2 0 16,-18-2 1-16,-15-1 0 15,-16 2 1-15,-11 1 0 16,-8 0-2-16,-1 1 0 16,10 0 0-16,14 1 2 15,17 0 2-15,16 2 1 16,12 1 0-16,6 0 5 15,0 0-10-15,8 0 0 16,21 0 0-16,20-1 19 16,16-2 1-16,10-1-16 15,-1-2-4-15,-9 1 0 16,-12 0 0-16,-19 2-1 16,-12 2-1-16,-13-1 2 15,-6 2 2-15,-3 0 0 0,0-3-1 16,-20-1 0-16,-19 0 3 15,-21 2-1-15,-13 2-3 16,-9 0 0-16,5 0 0 16,12 5 0-16,20 0 0 15,17 0 0-15,14-3-2 16,10 0-2-16,4 3 1 16,13-2-3-16,20 2 6 15,19-5 10-15,16 0 0 0,12 0-5 16,1-2-4-1,-5-6-1-15,-14 1-1 0,-15-1-1 16,-16 3 0-16,-12-1 2 16,-11 3 3-16,-8 3 6 15,0-4 1-15,-12 1 5 16,-23 2-5-16,-17 1-10 16,-19 0 0-16,-11 0 0 15,-2 5 0-15,13 5 0 16,20-3 0-16,21-1 0 15,18-3-1-15,11 0-4 16,1 0-2-16,4 1 2 16,26-1 5-16,13-2 8 15,20-1 3-15,11 0-7 16,0 0 3-16,-7-1-7 0,-12-6-1 16,-12 0-3-1,-15 2 4-15,-11 0 4 0,-10 2-1 16,-5 3 1-16,-2-2 3 15,0 2 2-15,0 0-4 16,-9 0-5-16,-5 0 0 16,-3 0-3-16,1 0 3 15,5 0 0-15,6 0-1 16,5 0-1-16,0 0-4 16,0 0 0-16,0 0 2 15,0 0 2-15,0 0-1 16,0 0 2-16,0 0 1 0,0 0 0 15,0 0 0 1,0 0 0-16,0 0 1 0,0 0 0 16,0 0-1-1,0 0 0-15,0 0 0 0,-1 0-2 16,1 0 2-16,0 0 0 16,0 0 0-16,0 0-1 15,0 0 2-15,0 0-1 16,0 0 0-16,0 0 0 15,0 0 2-15,0 0 0 16,0 0-1-16,0 0 2 16,0 0-3-16,0 0 1 15,0 0-1-15,0 0-1 0,0 0 1 16,0 0 0 0,0 0 0-16,0 0-1 0,0 0 2 15,0 0-1 1,0 0 1-16,0 0-1 0,0 0 0 15,0 0 0-15,0 0-2 16,-9 0 2-16,-17 0-6 16,-14 3 6-16,-21 4 0 15,-11-4-2-15,-1 1-1 16,3 1 2-16,12-5-1 16,7 2-10-16,17 0 11 15,13-1-5-15,14-1 6 16,7 0-2-16,0 0-12 15,6 2-1-15,19-2 3 0,15 0 12 16,12 0 0-16,11 0 3 16,4 0-3-16,-1 0 0 15,-6 0 0-15,-11 0 2 16,-15-3-2-16,-12 1-1 16,-11 0-2-16,-10 2 3 15,-1 0 0-15,0 0-1 16,-15 0 1-16,-22 0-1 15,-17 0 2-15,-17 0-1 16,-8 0 0-16,0 4 0 16,7 3-2-16,14-1 1 15,16 1 1-15,20-3 0 16,13-1-1-16,9 0-8 0,6 1-11 16,19-1 20-1,15-1-1-15,11-2 3 0,8 0-1 16,0 0 3-16,-1-1-4 15,-4-5-4-15,-11-1 4 16,-10 2 0-16,-17 1 1 16,-10 1-1-16,-6 0 0 15,-3 2-1-15,-23 1 1 16,-19 0 1-16,-12 0-1 16,-6 0-1-16,5 0-1 15,11 4 2-15,18 3 0 16,16-4 0-16,8-2 0 0,5 0-9 15,0 2 4 1,18-1 1-16,18-2 4 0,10 0 10 16,12 0-7-1,8 0-1-15,-6-5-2 0,-8 0 0 16,-13-2-3-16,-15 4 3 16,-12 0 3-16,-7 2-3 15,-5 1 5-15,0 0-1 16,0 0-3-16,-14 0 4 15,-16 0-3-15,-11 0-2 16,-5 1 3-16,3 5-3 16,10-1 0-16,14 0-1 15,11-3-1-15,8-2 1 16,0 2-5-16,0-1 2 16,0 1-1-16,12-2 5 0,9 0 6 15,6 0-1 1,1 0-2-16,-4 0-2 0,-9 0 0 15,-4 0 3-15,-7 0-3 16,-4 0 0-16,0 0 2 16,0 0-2-16,0 0 0 15,0 0 2-15,0 0-3 16,0 0 0-16,0 0 0 16,0 0 0-16,0 0 1 15,0 0-1-15,0 0-1 16,0 0 1-16,0 0 0 15,0 0 3-15,0 0-3 0,0 0 2 16,0 0-1-16,0 0-1 16,0 0 1-16,0 0 1 15,0 0-2-15,0 0 2 16,0 0-2-16,0 0 0 16,0 0 0-16,0 0 0 15,0 0 0-15,0 0 0 16,0 0 3-16,0 0-3 15,0 0 1-15,0 0-1 16,0 0 3-16,0 0 2 16,0 0-2-16,0 0 4 15,0 0-3-15,0 0 2 16,0 0 0-16,0 0-4 16,0 0 0-16,0 0-1 0,0 0 1 15,0 0-1-15,0 0 1 16,0 0-1-16,0 0-1 15,0 0-4-15,3 0-42 16,12 0-155-16,1 0-493 16</inkml:trace>
  <inkml:trace contextRef="#ctx0" brushRef="#br0" timeOffset="167871.17">22220 7349 48 0,'0'0'89'0,"0"0"-63"15,0 0 34-15,0 0 36 16,0 0-20-16,0 0-13 16,0 0 26-16,-23 3 2 15,23-3-37-15,0 0-6 0,2 0-5 16,17 0 7 0,9 0 17-16,11 0-39 15,10 0-7-15,7 0-15 0,-2 0-4 16,-2 0 1-16,-5 0 3 15,-6 0-6-15,-9 0 0 16,-9-2-3-16,-11 1 3 16,-8-1 3-16,-4 2 5 15,0-2 8-15,-1 2 11 16,-17-5 1-16,-12 1-19 16,-16 3-9-16,-9 1 0 15,-6 0 0-15,-1 0-1 16,8 0 1-16,10 4 0 0,9 2 0 15,12-2 0-15,11 0 1 16,4-1-1-16,6-3 0 16,2 1-6-1,0 0 4-15,8-1-1 0,20 0 3 16,16 0 13-16,11 0 13 16,6-2-16-16,0-5-9 15,-7 0 1-15,-12 1-1 16,-12 1 0-16,-14 2 1 15,-10 0 0-15,-6 3-2 16,0 0 0-16,-12-1 0 16,-19-1 16-16,-14 2-15 15,-16 0 2-15,-8 0-3 16,-2 0 1-16,5 0 2 16,11 0 1-16,16 2-4 0,14-1 0 15,11 2-1-15,13-3 1 16,1 0 0-16,0 0-2 15,26 0 2-15,18 0 12 16,19 0 26-16,14 0-21 16,2-6-7-16,2-3-9 15,-10 1 6-15,-6-1-1 16,-10 1-3-16,-11 2 7 16,-9-4-7-16,-12 5-1 15,-12 1 4-15,-8 3 5 16,-3-1 16-16,0 2-2 15,0 0-11-15,0 0-4 0,0 0-6 16,-3 0-3-16,1 0 2 16,2 0-3-16,0 0-2 15,0 0 2-15,0 0-3 16,0 0 3-16,0 0-2 16,0 0 2-16,0 0 0 15,0 0 0-15,0 0 2 16,0 0-1-16,0 0 1 15,0 0-1-15,0 0 2 16,0 0-3-16,0 0 0 16,0 0-1-16,0 0 1 15,0 0-1-15,0 0 0 16,0 0-1-16,0 0-2 0,0 0 2 16,0 0 0-1,0 0 2-15,0 0 0 0,0 0 0 16,0 0 1-16,0 0-1 15,0 0 0-15,0 0 0 16,0 0 2-16,0 0-2 16,0 0 2-16,0 0-2 15,0 0 0-15,0 0 1 16,0 0 2-16,0 0-2 16,0 0 1-16,0 0-2 15,0 0 3-15,0 0-3 16,0 0 0-16,0 0-1 0,0 0 0 15,0 0 1 1,0 0 1-16,0 0-1 0,0 0 0 16,0 0 1-16,0 0-1 15,0 0 1-15,0 0 0 16,0 0 0-16,0 0-1 16,0 0 2-16,0 0-1 15,0 0-1-15,0 0 0 16,0 0 0-16,0 0-1 15,0 0 1-15,0 0 0 16,0 0-2-16,0 0 4 16,0 0-4-16,0 0 4 15,0 0-2-15,0 0 0 16,0 0 1-16,0 0-2 0,0 0 2 16,0 0-1-16,0 0 0 15,0 0 0 1,0 0 0-16,0 0 1 0,0 0 0 15,0 0-1-15,0 0 1 16,0 0-2-16,0 0 1 16,0 0 0-16,0 0 1 15,0 0-1-15,0 0 0 16,0 0 1-16,0 0-1 16,0 0 0-16,0 0 0 15,0 0 0-15,0 0 0 0,0 0-1 16,0 0 1-1,0 0 0-15,0 0 0 0,0 0 0 16,0 0-2-16,0 0 1 16,0 0 1-16,0 0-1 15,0 0-2-15,0 0 1 16,0 0-7-16,0 0-12 16,0 0-37-16,6 2-61 15,15 1-147-15,2-3-352 16</inkml:trace>
  <inkml:trace contextRef="#ctx0" brushRef="#br0" timeOffset="173842.62">19314 8828 467 0,'0'0'105'0,"0"0"-47"0,0 0 68 15,0 0-8 1,0 0-16-16,0 0-4 0,0 0-20 16,-36 3-29-16,36-3-8 15,0 5-2-15,6 1 6 16,18 0 20-16,14 3 6 15,14-8-20-15,10-1-16 16,6 0-11-16,-3 0-11 16,-1 0-1-16,-7 0-8 15,-5 0 0-15,-7 0-1 16,-13 0-1-16,-9 0 1 16,-8 0-1-16,-5 0 8 15,-1 0 8-15,-4 0-2 16,-2 0 2-16,-2 0-7 15,-1 0 0-15,0 0 6 0,0 0-2 16,0 0-11 0,0 0 4-16,0 0-8 0,0 0-2 15,0 0-5-15,0 0-24 16,0 2-56-16,0-2-70 16,0 0-73-16,0 0-464 15</inkml:trace>
  <inkml:trace contextRef="#ctx0" brushRef="#br0" timeOffset="174520.47">20369 8857 556 0,'0'0'122'16,"0"0"-52"-16,0 0 99 15,0 0-43-15,0 0-27 16,0 0-15-16,-14 0-23 15,14 0-12-15,18 0-4 16,17 0 32-16,15 0-20 16,13 0-23-16,10 0-15 15,9 0-1-15,-3 0-7 16,-9-4-10-16,-12 1-1 0,-16 0 1 16,-15 2 0-16,-9-1 3 15,-11 1 9-15,-5 0 11 16,-2 1 0-16,0 0 5 15,0 0-3-15,0 0-7 16,0 0-6-16,0 0-6 16,0 0 0-16,0 0-2 15,0 0-1-15,0 0 2 16,0 0 1-16,0 0 0 16,0 0 4-16,0 0-4 15,0 0 1-15,0 0-6 16,0 0-2-16,0 0-35 15,-8 0-107-15,-22-11-175 0</inkml:trace>
  <inkml:trace contextRef="#ctx0" brushRef="#br0" timeOffset="177353.15">28274 7745 634 0,'0'0'47'16,"0"0"-12"-16,0 0 74 15,0 0 6-15,0 0-18 16,0 0-20-16,0 0-34 15,0 0-26-15,-15-13-17 16,42 13 0-16,18 0 22 0,29 0 10 16,20 0-13-1,15-5-9-15,5-1 0 0,-4 3-9 16,-15-2 1-16,-16 3-2 16,-16 2 4-16,-20 0-2 15,-14 0 0-15,-17 0-1 16,-7 0 1-16,-5 0 4 15,0 0 32-15,0 0 3 16,0 0-8-16,0 0-3 16,0 0-8-16,0 0-13 15,0 0-6-15,0 0-3 16,0 4-9-16,-2 13-7 16,-3 11 16-16,-2 11 1 15,1 5 0-15,-2 7 3 16,1 7-2-16,1 5-2 0,1 6 3 15,1 3-1-15,1-2-1 16,1 0 2-16,1 0-2 16,-1 0 4-16,2 2-2 15,-1 2 2-15,-1-5 3 16,-3-1-3-16,0-5-5 16,-3 1-1-16,1-2 1 15,0 0 1-15,-1-4 0 16,2-1 0-16,-1-2-1 15,-4 4 0-15,2-3 2 16,0-1-1-16,2-7 2 16,-2-6 0-16,3 0 2 0,0-5-1 15,1-1 0-15,2 0 0 16,2-2-2-16,-1-1 6 16,2-3-4-16,0-7-2 15,0 0 2-15,0-5-3 16,0-1-1-16,0-3 0 15,0-4 1-15,0 0-1 16,0-4 2-16,2 1-2 16,-1-6 1-16,1 2 0 15,-2-3-1-15,0 0 1 16,0 0 3-16,0 0 2 16,0 0-2-16,0 0 11 15,0 0 4-15,0 0 5 16,0 0-1-16,-10 0-7 15,-14 0-11-15,-18 0-5 0,-21 0-3 16,-18 0 3-16,-23 0 2 16,-18 0-2-16,-14 9 3 15,-4 2-2-15,12-1 5 16,19-1 7-16,31 0 16 16,25-2-7-16,20-6-2 15,14 1-3-15,9 1-1 16,7-3-2-16,3 1 2 15,0 1-7-15,0-2-2 16,0 0-5-16,0 3 1 16,0-3-3-16,0 0 1 15,0 0-1-15,0 0-4 0,0 2-17 16,0 1-55-16,-3 1-93 16,-1-4-69-16,3 0-268 15</inkml:trace>
  <inkml:trace contextRef="#ctx0" brushRef="#br0" timeOffset="-149416.71">6833 4384 266 0,'0'0'77'0,"0"0"-6"16,0 0 20-16,0 0 28 15,0 0 2-15,0 0-29 0,0 0-22 16,-36 0-16-16,36 0 6 16,0 0-10-16,0 2-15 15,0-2-7-15,0 2-5 16,0-2-4-16,0 0-2 15,0 4 1-15,13 2 11 16,10 3 25-16,5-2-27 16,6 3 1-16,8-3-9 15,4-1 3-15,9 0-3 16,8-4-2-16,10-2-4 16,8 0-2-16,7-2-6 15,4-7 3-15,4-1-6 16,1 3 3-16,-2 2-2 15,-4 4-3-15,-6 1 3 16,-3 0 3-16,-3 0-4 0,-3 0 5 16,-4 0-5-16,-7 0-1 15,-11 0-1-15,-5 0 0 16,-8 0 4-16,-3 0-4 16,-11 0 1-16,-7 0 0 15,-8 0 0-15,-7 0 1 16,-5-2 0-16,0 0 10 15,0 0 12-15,0 2 4 16,0-2-4-16,0-1-5 16,0 3-10-16,0 0-5 15,0 0-4-15,0 0-11 16,0 0-55-16,0 3-113 16,-19 3-146-16</inkml:trace>
  <inkml:trace contextRef="#ctx0" brushRef="#br0" timeOffset="-148390.67">17160 4397 491 0,'0'0'130'0,"0"0"-95"0,0 0 52 16,0 0 14-16,0 0-20 15,0 0-2-15,0 0-12 16,-59-3-16-16,59 3-17 16,10 1-16-16,11 7 23 15,16 0 30-15,14-5-37 16,13 0-4-16,11-3-13 16,-1 0-6-16,1 0 0 15,-10 0-3-15,-7 0 2 16,-13 0-10-16,-16 0 9 0,-13 0-7 15,-12 0 5-15,-2 0-3 16,-2 0 15-16,0 0 6 16,0 0-9-16,0 0-2 15,0 0-2-15,0 0-4 16,0 0-5-16,0 0-3 16,0 0-9-16,0 0-46 15,0 0-75-15,0 0-120 16</inkml:trace>
  <inkml:trace contextRef="#ctx0" brushRef="#br0" timeOffset="-147204.7">7192 9307 700 0,'0'0'190'0,"0"0"-142"0,0 0 38 16,0 0-4-16,0 0 1 15,0 0-19-15,0 0-14 16,85-29-24-16,-15 25-5 16,15-1 0-16,11 0-4 15,-1 1-6-15,-2-4 0 16,-13 0-9-16,-17 1-1 16,-15 0 4-16,-13 0-1 15,-11 4 0-15,-6 1 0 16,-9-1-3-16,-6 3-1 15,-3 0-4-15,0 0 2 0,0 0-14 16,0 3-84-16,0 9-115 16,-3-4-340-16</inkml:trace>
  <inkml:trace contextRef="#ctx0" brushRef="#br0" timeOffset="-146472.76">17788 8782 684 0,'0'0'108'0,"0"0"-49"16,0 0 6-16,0 0-10 15,0 0 94-15,130 58-35 16,-42-41-33-16,18-5-40 16,1-6-9-16,2-1-17 15,-12-5-11-15,-15 1 1 0,-18 1-2 16,-17 1-3-16,-19 0-8 15,-12-1-64-15,-14-2-100 16,-2-13-597-16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2T11:33:52.970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7098 2324 376 0,'0'0'346'0,"0"0"-346"16,0 0 3-16,0 0 97 16,0 0-19-16,0 0 3 15,0 0-18-15,-9 0-36 16,9 0-18-16,0 0-4 15,4 0 5-15,16 0 1 16,10 0 3-16,13 0-6 16,3 0-7-16,5 0 0 15,7 0-1-15,-3 0-2 16,-1 2 0-16,1 3-1 16,-1-2 2-16,-2 4-2 15,1 0 0-15,0 0 1 16,2 1 1-16,2 1-2 15,-2-1 1-15,3 4-1 0,3-1 1 16,2 2 0-16,4-3 0 16,-4 1 1-16,-5-1-2 15,-6-2-1-15,-4-1 1 16,0 3-4-16,-2-4 4 16,5 0 0-16,2 0 1 15,0 0-2-15,3-1 2 16,1 0-1-16,-2-2 0 15,2 1 0-15,-1-3 0 16,2 2 1-16,5 0-1 16,1 0 0-16,2 0 0 15,1 1 1-15,2 0 0 0,10-1 0 16,1 2 0-16,1-2-2 16,-2-1 1-16,3 0-1 15,-4 1-1-15,-1-1 2 16,4 0 0-16,-2 1 1 15,1-3 0-15,-2 3-1 16,4-3 0-16,-9 2 0 16,-2-1 0-16,-3 2 2 15,-6 0-2-15,1-3 0 16,0 2 1-16,-4-2-1 16,-5 3-1-16,-9-3 1 15,-8 0 1-15,-7 0-1 16,-6 0-1-16,-5 0 1 15,-4 0 2-15,-2 0 1 0,-8 0 3 16,-2 0 11-16,-3 0 4 16,0 0-5-16,0 0-2 15,0 0-8-15,0 0-6 16,0 0-4-16,-2 0-47 16,-17 3-142-16,-12-3-283 15</inkml:trace>
  <inkml:trace contextRef="#ctx0" brushRef="#br0" timeOffset="1852.56">10697 2051 22 0,'0'0'618'16,"0"0"-591"-16,0 0-25 15,0 0 45-15,0 0 11 16,0 0-4-16,30 26 40 16,-9-9-33-16,0 2-31 15,0 1-11-15,-2 2 9 0,2 0-2 16,-1-1-10-16,-1 2-3 16,0 0-4-16,-2 1-3 15,-3 1-2-15,0-1 1 16,-5 4 2-16,0-1 0 15,-2 1 1-15,-2 0-3 16,1-1 0-16,1-1-1 16,-4-2 1-16,5-3-3 15,-5 0 3-15,0 0-3 16,-3-1 0-16,1-1 1 16,1 0 2-16,-2-1 2 15,1 1-3-15,1 2 1 16,1 2 1-16,1 2-4 0,-3-2 3 15,1 4-2 1,-1-1 2-16,1-1-3 0,-2-1 3 16,1 0-4-1,-1 0 7-15,0-1-8 0,0 0 2 16,0 1 0-16,0-1 0 16,0 2 2-16,2 0-4 15,-2 1 3-15,0 0 2 16,0 2-2-16,0-1 1 15,0 1 1-15,0 2-1 16,0-1 1-16,0 3 2 16,-5-2-5-16,-3-1 8 0,0 0-6 15,-1 3 2 1,-3 1 1-16,2 2-4 0,-1-1 1 16,0 4-2-1,-3-1 2-15,2-2 2 0,-4 1 3 16,2-2 2-16,-1-2-4 15,-1 2 4-15,-1-2 3 16,-2 1-4-16,1 1-3 16,-4 0 2-16,0 0-7 15,-4-1 9-15,5-2 3 16,-1-1-2-16,0-5 1 16,5-2 1-16,-1 0-5 15,3-4-2-15,5 1-2 16,-1-1 3-16,-1-1-3 15,2-2-5-15,1-4 2 0,3-2-1 16,1-6-2-16,5-3-1 16,0-1-36-16,5-10-44 15,25-20-43-15,12-25-171 16,4-22-687-16</inkml:trace>
  <inkml:trace contextRef="#ctx0" brushRef="#br0" timeOffset="2866.83">10673 1980 512 0,'0'0'71'0,"0"0"-41"15,0 0 48-15,0 0-47 16,0 0 31-16,0 0-21 15,84-32-5-15,-41 32-20 16,5 0-7-16,9 0 3 16,7 0 1-16,6 0-3 15,3 6-6-15,-1 1-1 16,-3 0-2-16,-1 1 0 16,-4 1-1-16,0 1 1 15,3 1-1-15,5 3 1 0,2 3 1 16,7 5-1-1,-2 1 0-15,0 4 2 0,-3-1-3 16,-9 3-1 0,-1 3 0-16,1-1 1 0,2 1 2 15,2 2 1-15,1 0 0 16,-4 2 0-16,-1 4-3 16,-6 0 3-16,-1 3-3 15,-4-2 8-15,-1-1-7 16,-3-1 7-16,-6 1 3 15,-1-1 1-15,-3 0 4 16,1 1 2-16,0 2 15 16,0 2-22-16,-1 1-6 15,0 2 3-15,-1 0-4 0,-2 3 10 16,-1 2 0 0,-1 2 8-16,0 3 3 0,-6 0-13 15,-1 1 6-15,0-3-7 16,-2-4 2-16,2-3 0 15,-4-5-1-15,2-2-3 16,-4-8-5-16,-6-7 0 16,-5-9-3-16,-7-10 1 15,-3-3-2-15,-3-4 2 16,0 0-2-16,0 0-19 16,-6-14-78-16,-22-8-308 15</inkml:trace>
  <inkml:trace contextRef="#ctx0" brushRef="#br0" timeOffset="4108.93">10551 4221 442 0,'0'0'245'16,"0"0"-217"-16,0 0 46 16,0 0 27-16,0 0-46 15,103 0-4-15,-61 0 12 0,7 0-38 16,3 0-13-16,6 0 8 16,2 0-3-16,4 0-5 15,2 0-2-15,2-9-9 16,1-1 3-16,-1-1-2 15,1 0 0-15,0-2-2 16,5-1 1-16,1-1 0 16,8 1 8-16,2 0-5 15,-1 0 3-15,3-1-5 16,-4-1 1-16,-4-1 0 16,-9-1-3-16,-1 0-1 15,-3-1 1-15,-4-2 1 16,-2-1-1-16,0 3 1 0,-7 0 0 15,-1-1 2-15,-5 0 5 16,-3 3 2-16,-3 0 3 16,-5 1-4-16,-4 1 2 15,-2-1-6-15,-3 1 1 16,-2-1-3-16,1 1 0 16,-1-3-2-16,-1 1-1 15,-3 3 0-15,0 0 1 16,-5-1-1-16,0 0 2 15,-2-2 0-15,1 0-1 16,-2 1 2-16,4 2-2 16,-4 1-1-16,3 2 2 15,0 3-1-15,0-2-1 16,0 1 1-16,2-1 1 0,1 3 0 16,-2-3-1-16,-1 2-1 15,-1-1 3-15,0 3-1 16,3-6 1-16,-2 4 0 15,1 0-2-15,-2 0 1 16,-3 3-1-16,1-2-1 16,1 1 1-16,0 0 0 15,-2 2 0-15,-1 0 0 16,-1 1 1-16,-4-1 4 16,-1 1 6-16,-2 0 3 15,-3 2 7-15,1 1-1 16,-1 0-3-16,0 0-5 15,0 0-5-15,0 0 1 16,0 0-5-16,0 0-3 0,0 0-1 16,0 0 0-16,0 0-2 15,0 0-15-15,0-4-59 16,-9 2-96-16,-1-3-575 16</inkml:trace>
  <inkml:trace contextRef="#ctx0" brushRef="#br0" timeOffset="4822.13">13672 3395 358 0,'0'0'56'16,"0"0"-29"-16,0 0 72 16,0 0 21-16,0 0-6 15,0 0-20-15,-36-54-5 16,28 51-39-16,1-4-7 15,-4 3-1-15,-1 0-13 16,0 0-3-16,-7 2-13 0,1 1-2 16,2 1 6-16,-4 0 3 15,5 0 1-15,-1 0-4 16,2 9-4-16,0 4 2 16,0 4-1-16,-1 2-2 15,3 1 5-15,2 2-7 16,0 1 1-16,2 5 5 15,8-2-3-15,0 4-6 16,0 2 2-16,8-2 3 16,12 1 2-16,7-4 0 15,9-4 5-15,7-7-7 16,10-6-8-16,3-6 1 0,4-4-2 16,-4 0-1-16,-2-11-2 15,-6-8 0-15,-9-9-1 16,-5-6 1-16,-10-10 0 15,-9-4 1-15,-11-5-1 16,-4 2-3-16,0 0 1 16,-16 6-1-16,-5 5 3 15,-3 12 0-15,-4 8-5 16,-1 6-1-16,0 9 6 16,-3 2-3-16,1 3 2 15,4 0-3-15,2 3 3 16,2 9-1-16,2 2-2 15,1 3-14-15,0 3-25 16,7 6-27-16,4 1-57 16,7 2-164-16,2-5-317 0</inkml:trace>
  <inkml:trace contextRef="#ctx0" brushRef="#br0" timeOffset="5366.88">14064 3442 454 0,'0'0'300'0,"0"0"-294"0,0 0 79 15,0 0-3-15,0 0-5 16,110-17-17-16,-59 14-36 16,8 1-15-16,10-2-5 15,17 2 1-15,8 0 6 16,8-2 4-16,7 1-3 16,1-3-9-16,7-4 0 15,2-4-1-15,2-4-1 16,3-5 0-16,-2 2 2 15,0 4-3-15,-7 3 1 16,-8 3 2-16,-8 0 0 0,-4 0 14 16,-1 1 3-16,3-2-2 15,4-1-8-15,-4-1-6 16,-6-1-3-16,-8 1 0 16,-12 2 6-16,-11-1 0 15,-12 5 11-15,-5 2 3 16,-6 2-1-16,1 0-3 15,3 3 0-15,-2-1-10 16,1 2-7-16,-5 0-1 16,-8 0 1-16,-8 0 1 15,-9 0 0-15,-5 0 0 16,-5 0 1-16,0-4-2 0,0-3-24 16,-24-3-124-16,-18-6-326 15</inkml:trace>
  <inkml:trace contextRef="#ctx0" brushRef="#br0" timeOffset="6867.2">10481 6638 331 0,'0'0'186'0,"0"0"-144"16,0 0 109-16,0 0-17 16,0 0-40-16,0 0-18 15,0-4-17-15,2 4-33 0,9 0-26 16,7 7 4-16,12 14 30 16,6 4-10-16,6 4-10 15,1 2-4-15,0 5-5 16,-1 1 6-16,-2 8-9 15,-4 7 1-15,-3 6-2 16,-5 0 2-16,-4-1-3 16,-2-3 0-16,2-2 0 15,0 1 5-15,0 0-5 16,-3-1-2-16,1 1 2 16,-5-2 2-16,-4-1-2 15,1-2 1-15,-3-2-1 16,-2-3 1-16,-1 1-1 0,5-1 0 15,-2 3 9 1,2 0-1-16,4 0 5 0,-4 0-1 16,2 2-3-16,-6 6-3 15,1 2 0-15,-5 5 6 16,-5-2 4-16,0 1-11 16,0-3 8-16,-2-2-8 15,-8 1 5-15,-1-1-3 16,-2-4-5-16,-3-4 2 15,-2-7 3-15,3-6-4 16,-3-7-1-16,7-13 3 16,4-3-5-16,4-7 0 0,1-4-2 15,1 0-10 1,-3-22-19-16,2-15-99 0,1-20-139 16,-2-18-622-16</inkml:trace>
  <inkml:trace contextRef="#ctx0" brushRef="#br0" timeOffset="7752.7">10706 6488 403 0,'0'0'104'0,"0"0"-67"16,0 0 125-16,0 0-22 15,0 0-88-15,0 0-1 16,0-36-2-16,23 29-33 16,11 4-11-16,8-2 4 15,11 2 10-15,11 1-9 16,8-2 0-16,10 4-10 16,6-3 2-16,3 1-1 15,-2 2 0-15,-2 0-1 16,-3 0-1-16,-1 0-1 15,5 0 4-15,6 2 0 0,6 6-2 16,1 4 0-16,-5 0-2 16,-2 2 2-16,-8 1-1 15,-1 2-3-15,-2 0 4 16,-6 0 4-16,-5 4-4 16,-5-1 0-16,-2 1 0 15,-2 1 1-15,-2-2 0 16,0 4-2-16,0-2 1 15,-1-1 0-15,-3 1 0 16,-2-2 3-16,-3 4 1 16,-1-1-1-16,-3 4 1 0,-2 2-4 15,-1 7 1 1,-2-1-1-16,-1 3 2 0,2-1 6 16,0-1-3-16,3 3-1 15,-2-1 7-15,0-1 2 16,-2 1-7-16,-2-4 9 15,-2 2-1-15,-3-2-10 16,-3-1 8-16,-3-5-6 16,-5-2 0-16,-3-1-2 15,-6-6-1-15,-6-4-2 16,-1-3-1-16,-6-3-1 16,-3 0-2-16,0-1-9 15,-6 0-92-15,-18-2-238 16</inkml:trace>
  <inkml:trace contextRef="#ctx0" brushRef="#br0" timeOffset="9036.08">10988 8726 473 0,'0'0'173'0,"0"0"-118"16,0 0 83-16,0 0-51 0,0 0-11 16,93-14-13-16,-41 5-20 15,12 1-24-15,9-1-13 16,14-1 9-16,10 0 6 15,2 1-2-15,3-4-9 16,-1-1-1-16,5-1-1 16,0-4 1-16,3-2 17 15,3-3-21-15,-6-6 0 16,4-1-1-16,-2 2-2 16,-1-1-2-16,-9 4 1 15,-8-1 5-15,-11 2 2 16,-12 0-4-16,-8-2 5 15,-2 0-6-15,-3-4 1 0,-3-2 0 16,-4-3-4 0,-6 2 0-16,-5 4-1 0,-4 2 0 15,-6 7 0-15,-3 2 0 16,-6 3 2-16,-1 1-1 16,-1-1 2-16,2 0-2 15,-1 1-1-15,2 0 1 16,0-1 0-16,0 0 0 15,1 1 1-15,-2-2-1 16,-1 2 0-16,-4-2 0 16,-2 0 0-16,-1 0 0 15,-3-3-1-15,-1 0 1 0,-1-1 0 16,4 3 2 0,-1 0-2-16,2 3 3 0,1 3-2 15,-2 0-1-15,-2 0 1 16,5 2 0-16,-3 0 2 15,1-1-3-15,0-1 2 16,0 0 2-16,3 0-2 16,-1-2-1-16,2 1 1 15,1 1-4-15,0 3 2 16,-2 1 0-16,-1 0 4 16,-1 1-2-16,-1-1-1 15,-1 2 4-15,0-3-3 16,1-1 3-16,-1-1 1 15,5-5-5-15,-2-1 5 16,-1 0-6-16,0 5 0 0,-3 2 2 16,-4 3 3-16,-2 3 11 15,1 1-4-15,-2 0-4 16,0 3-2-16,0 0-2 16,0 0-2-16,0 0-1 15,0 0-1-15,0 0-5 16,0 0-28-16,0 0-88 15,0-2-138-15,0-2-485 16</inkml:trace>
  <inkml:trace contextRef="#ctx0" brushRef="#br0" timeOffset="9450.57">14152 7232 793 0,'0'0'86'0,"0"0"-76"15,0 0 49-15,0 0-34 16,0 0 10-16,-102 38 24 16,69-3-20-16,4 5-15 15,2 8-4-15,8-2 9 16,6 1 13-16,7-4-16 15,6-7 0-15,3-2-8 0,21-9-11 16,9-4 1-16,7-12-2 16,9-3-1-16,-1-6-5 15,3 0-2-15,-8-15-11 16,-8-9 6-16,-8-4 7 16,-11-9 4-16,-9-5-1 15,-7-6 1-15,0-4-2 16,-9 1 1-16,-13 6-2 15,-8 9-1-15,-1 11-3 16,-8 13-5-16,-1 10-16 16,1 2-51-16,6 5-44 15,11 5-226-15</inkml:trace>
  <inkml:trace contextRef="#ctx0" brushRef="#br0" timeOffset="10469.59">14225 7481 403 0,'0'0'52'16,"0"0"-39"-16,0 0 97 15,0 0-3-15,104 0-16 16,-56 2-4-16,11-1-15 16,18 1-31-16,17-1-2 15,19 1-9-15,17-2-14 0,16 0 2 16,12 0-8 0,-1 0-7-16,2 0-1 0,-1 0-1 15,-1 0 2-15,14-8-3 16,10-2 0-16,14 3 13 15,13-3 0-15,-1 3-8 16,-16 1-2-16,-21-2 1 16,-27 3-4-16,-25-3 2 15,-19 2-1-15,-14-2 8 16,-13-4-9-16,-7-1 2 16,-9-2 11-16,-6-2-1 15,-4 3 6-15,-9 1 3 16,-7 4 3-16,-6 2 3 0,-11 3-8 15,-3 1 0-15,-5 3-8 16,-3 0-3-16,-2 0-3 16,0 0-5-16,0 0-1 15,0 0-32-15,0 0-91 16,0-5-267-16</inkml:trace>
  <inkml:trace contextRef="#ctx0" brushRef="#br0" timeOffset="12086.2">11289 8299 198 0,'0'0'109'0,"0"0"-60"15,0 0 56-15,0 0-25 16,0 0 48-16,0 0-19 15,0-9-24-15,0 5-29 16,0 3-14-16,0-4-24 16,-3 1-2-16,-10 0 5 15,-4-1-14-15,-11 1-3 0,-8 1-4 16,-8 3 1-16,-11 0 1 16,-5 0 0-16,-6 0 2 15,-4 0-2-15,-7 0 2 16,-10 2 2-16,-14 3-3 15,-19 2-2-15,-14-1-1 16,-9-1 0-16,-6 0 0 16,-2-1 12-16,-1 1-11 15,-11-1-1-15,-7 3 4 16,-3-3-4-16,-4-1 3 16,7 0 11-16,4-1 3 15,5 1-8-15,11 0 8 0,3 1-2 16,7 0 7-16,10 2 9 15,6 1-17 1,8-4-8-16,7 0 0 0,5-2-2 16,1-1-2-16,6 0 1 15,8 0-1-15,8 0 3 16,8 0-3-16,12 0 0 16,7 0 1-16,8 0 0 15,8 0-2-15,8 0 1 16,13 0-2-16,6 0 0 15,8 0 0-15,3 0-1 16,0 0 0-16,0 0-3 16,0 0-17-16,0 0-16 0,0 0-79 15,3 0-141 1,5-5-380-16</inkml:trace>
  <inkml:trace contextRef="#ctx0" brushRef="#br0" timeOffset="14851.22">14933 3374 910 0,'0'0'67'0,"0"0"-66"16,0 0 35-16,0 0 33 16,0 0-27-16,0 0-30 15,0 0 48-15,-6 96-24 16,6-54-11-16,0 9 2 15,2 4-7-15,7 3 7 16,0 1 1-16,1 4-2 16,-1 2-9-16,-1 0-9 15,-2 2-6-15,-2-3 5 16,-3-5-4-16,1-3-3 16,-2-9 3-16,0-5-2 15,0-9-1-15,0-6 0 16,0-8 0-16,0-5 2 0,0-7-2 15,0-4 0-15,0-2-2 16,0-1 4-16,0 0-1 16,0 0 0-16,0 0 7 15,0 0 0-15,-5-8-5 16,-9-4-3-16,-3 3-2 16,-8-4 1-16,-10 4-1 15,-11 2-9-15,-7 3-2 16,-5 2 1-16,-1 2 6 15,2 0 1-15,1 5-3 16,-1 8 2-16,2-1 3 16,0 2 2-16,-3 0-1 15,4 3 1-15,-3 2-1 16,-1-2 1-16,0 3 1 0,-9-1 0 16,-6 1 0-16,0-1-2 15,-2 0 2-15,5-1 1 16,0 3 0-16,-2-4-1 15,2 3 0-15,4 0 0 16,2 0 0-16,3-2 2 16,0-1-1-16,0-1-1 15,1-1 2-15,4-1-2 16,0 1-3-16,4 1 2 16,1 0 1-16,-1-2 0 15,0-2-1-15,4 1 2 0,-2 0 0 16,1-3-1-1,2-1-1-15,-3 0 1 0,0 0 0 16,1-2 0-16,-5 3 0 16,-4-3 1-16,-3 1-1 15,-2 1-1-15,-1-1 1 16,3-1 0-16,0 2 4 16,0-3-4-16,1 2 0 15,2 2 0-15,4-3 0 16,2 1 0-16,0 2-3 15,-2-1 2-15,-4 0 1 16,-3 4 0-16,-5-1-1 16,-4 3 1-16,0-1 0 0,1 3 0 15,5 0 2-15,-3 1-2 16,3-1 0 0,-2 3-1-16,-7-2 1 0,0 1 2 15,-6 3 1-15,-6 0-3 16,-3 2 0-16,0-1-2 15,1 0 1-15,4 1 1 16,3 0 0-16,2 0-2 16,2-2 2-16,7 0 0 15,2-3 0-15,6 1 0 16,1-2 1-16,-1 1 0 0,3-1-1 16,0-1 0-1,3-2 0-15,3-1 2 16,5-2-2-16,1-1-1 0,3-2-2 15,-1 1-3 1,1-3-4-16,3 4 4 0,0-1 2 16,2 1-4-16,1-2-4 15,4 2 3-15,-1-1 2 16,4 0 0-16,0 0 5 16,6-3-1-16,5-2-1 15,4 1 4-15,2-1-1 16,-1 1 1-16,4-1 0 15,-2-2 0-15,6 0 2 16,3-3-2-16,1 0 2 16,2 0 3-16,0 1 3 0,0-1 4 15,0 0 5 1,0 2-1-16,0-1-1 0,0-1-9 16,0 2-3-16,0 3-3 15,0 1-2-15,0 8 2 16,0 5 6-16,0 6 0 15,5 5-3-15,4 8 1 16,1 9-2-16,2 3 2 16,-1 9-4-16,2 1 5 15,-1 6 1-15,-2 6-5 16,-4 1 1-16,-3 2 3 16,-1-3 0-16,1-6 3 0,0-3-3 15,0-8-1-15,0-4-2 16,0-6-1-16,-3-8 2 15,0-1-3-15,0-5 0 16,0-4 2-16,0-1 0 16,0-3 2-16,0-6 0 15,-3-4-3-15,-2-7 1 16,4 1-1-16,-1-3 1 16,2-2-2-16,0 5 0 15,0 0 0-15,0 2 0 16,0 4 1-16,0-1 0 15,5 2 0-15,7-2 3 16,4-2-1-16,8-1 1 0,7-4 3 16,10-1 3-1,12-4-2-15,18 0 2 0,14 0-1 16,10-3 3-16,5-3-6 16,-5 2-1-16,-5-1-2 15,-4 5-3-15,-8 0-2 16,-2 0 2-16,-9 0 1 15,-4 0 0-15,-7 0-1 16,-2 2 1-16,-5-1-1 16,0 1 1-16,1-2-1 15,-1 3 1-15,0 0 0 16,-2-2 1-16,-6 2-2 16,-4-1 0-16,-5-2 0 15,-10 0-4-15,-5 0-1 0,-11 0 1 16,-3 0 3-16,-3 0 1 15,0 0 0-15,0 0-1 16,0 0 0-16,0 0 0 16,0 0-1-16,0 0-9 15,0 0-28-15,-2-2-45 16,-2-15-51-16,-2-9-148 16</inkml:trace>
  <inkml:trace contextRef="#ctx0" brushRef="#br0" timeOffset="18958.31">11067 3512 16 0,'0'0'382'16,"0"0"-338"-16,0 0 48 15,0 0 37-15,0 0-17 16,0 0-22-16,-13-9-18 16,4 8-25-16,-12-1-34 0,-7 2-8 15,-14 0 4-15,-13 0 0 16,-17 2 7-16,-15 6-1 15,-10 2 11-15,-7-1-3 16,-5-4 7-16,0 1-14 16,-4 0-11-16,1-6 1 15,8 2 16-15,8-2-9 16,10 0-4-16,8 2 3 16,15 1-4-16,11-1-1 15,15-2 7-15,13 0 2 16,8 0-5-16,8 0-4 15,2 0-7-15,3 0 11 16,0 0-4-16,2 0-3 0,-3-2 0 16,-1 0 3-1,-4-1-2-15,0 1-5 0,-6-1 0 16,2 2 0-16,-4-2 1 16,5 1-1-16,3 2 1 15,1-3 0-15,0 3 0 16,5-4 1-16,-3 4-1 15,3-1-1-15,-1-1 4 16,1 2-1-16,0 0-2 16,1-1 0-16,-1 1 1 15,2 0 2-15,1 0-1 16,0 0 3-16,0 0-3 16,0 0-2-16,0 0-1 15,0 0 0-15,0 0-1 0,0 0-1 16,0 0-3-16,0 0 1 15,0 0 1-15,0 8 2 16,-5 4 1-16,1 6 1 16,-1 0 0-16,-2 2 1 15,4 3-2-15,0 0-1 16,1 0 1-16,2 5 1 16,0 0 1-16,0 1 1 15,0 3 1-15,0 2-2 16,0 3 3-16,0 3-2 15,2 0 0-15,-1 2 0 16,-1 2 0-16,0-4-1 16,0 2 1-16,0 0 0 0,0-3-3 15,0 0 0 1,0 1 1-16,0-1 0 0,0 1 0 16,-1 2 0-16,-2-3-1 15,-2-5 0-15,1-3 3 16,2-6-3-16,1-8 1 15,-1-8-1-15,2-2 0 16,0-7 0-16,0 0 1 16,0 0 1-16,0 0 9 15,0 0 3-15,0 0 2 16,0-9-6-16,0 2-8 16,0 2-2-16,0 2 0 0,0 2-1 15,0 0-2-15,0 1 0 16,0 0-3-16,9 0-3 15,8 0 8-15,11 0 1 16,6 0 0-16,4 0 0 16,-1 0-1-16,6 0-1 15,5 0 2-15,-3 4 0 16,4 1 0-16,0-3 0 16,2 1 0-16,0-3-1 15,-1 1 1-15,-2-1-4 16,-2 2 3-16,-2 0-1 15,-1 1 1-15,-1 1-1 16,-2 3 2-16,1 1-4 0,-2-1-2 16,5 1-2-16,0-1 1 15,1 2 7-15,4-1 0 16,-1 1 0-16,0-4-1 16,-1 2-1-16,1-2-4 15,0-3 3-15,-3 1-5 16,-1-3-6-16,-5 0 8 15,-1 0 0-15,-4 0-2 16,-6 0 2-16,-5 0 1 16,-6 0 5-16,-8 0-4 15,-4 2 1-15,1 1 0 16,0-1 0-16,-2-2 2 16,2 1 1-16,3-1 0 0,4 0-2 15,6 0-6-15,3 0 5 16,3 0-3-1,0 0 0-15,1 0 3 0,-2 0 0 16,1 0 3-16,-6 0 0 16,-2 0 0-16,-2 0 0 15,-2 0 0-15,2 0-1 16,-1 0 1-16,3 2 0 16,3 1 1-16,2 1-1 15,2 1 1-15,0 0-1 16,-4-1-1-16,-3 1 0 15,-3 3 0-15,-1-2 1 16,-2 2 0-16,-1-1-3 16,3 1 3-16,-2 0 0 0,2-2 1 15,2 2-1 1,2-1-2-16,2 2 0 0,2-1 1 16,-3-1 0-16,-3-2 1 15,-6 1-2-15,0-3 1 16,-6-1 1-16,-2-2-1 15,-1 0-1-15,0 0 2 16,0 0 3-16,0 0 5 16,0 0 2-16,0 0 8 15,0-5-15-15,0-1-2 0,0 1 2 16,0 1-3 0,0-1 1-16,0 2 0 0,0-3-1 15,0 1 0 1,3-3-2-16,9-4-2 0,4 1 2 15,7-1-2-15,-1 0-4 16,4 0 2-16,2 3 0 16,3-1 0-16,4 0 2 15,9-1 2-15,7 1-2 16,6 0 2-16,1 3 2 16,0 3-2-16,-6 3-4 15,-5 1 0-15,-3 0 6 16,-3 5 0-16,-4 11 0 15,-7 4-1-15,-6 5-1 16,-8 3-5-16,-9 4 5 0,-4 1-2 16,-3 4 4-1,0 1-1-15,0 4 1 0,-10 0-1 16,-6 3 0-16,-1 1 1 16,-4-1-3-16,-1-3 3 15,1-5 1-15,-2-6-1 16,0-6-1-16,-1-8 1 15,3-2 2-15,-3-8-1 16,3-5 0-16,-1-2-1 16,7 0 1-16,2-2 0 15,2-5 3-15,2-2 0 16,6 2 1-16,0 2 1 0,3 2 4 16,0 0-9-1,0 0-1-15,3-2 0 0,8 4-2 16,1-1-2-1,2-1 3-15,-3 3-2 0,2 0 3 16,-2 0 0-16,-2 0-2 16,-1 0 2-16,-3 0 0 15,3 5-1-15,-1-2 1 16,3 1 0-16,2 1 2 16,5 2 2-16,-1 1-1 15,6 2-1-15,7 2-1 16,1 4 2-16,1 1-2 15,5 3 16-15,-2-1-14 16,2 3 1-16,6 0-2 16,1 1-2-16,6-3 3 0,2 0-1 15,6-1 0-15,4-2-1 16,3 2 0-16,-1-2 1 16,-1-1-2-16,-2 2 0 15,-5-1 2-15,0 2-2 16,0 1 0-16,-1-3 1 15,0 1 0-15,1-1-1 16,-1-2-2-16,1 3 0 16,0-2 1-16,-1 0 2 15,1 0 0-15,-4 1-1 16,-5-3 0-16,0 2-1 16,-4 1 4-16,1 0-5 0,-1 3 2 15,4-3 0-15,-1 5 4 16,6 2 1-16,0-3-2 15,4 2 0-15,-2-2 0 16,1-1 4-16,-5-1-5 16,5-2 0-16,0 2-1 15,-1-4 3-15,-3 1-4 16,-3-1-2-16,-3 1 2 16,-3 1 0-16,-2 2-2 15,-2-1 2-15,2 1 0 16,-3 0 1-16,1-1-2 15,1-1 1-15,-1-2 0 16,1-1 3-16,-2-2-3 0,0-1 1 16,-3 0-1-16,0 1 1 15,-3 0 2-15,-2 0 0 16,-3 0 2-16,-3 1 4 16,-3-3-3-16,-3 2-4 15,-3-5 3-15,4 1-2 16,-1 1 0-16,8-2 1 15,1 0-2-15,1 1 3 16,-1 0-4-16,-4 1 2 16,-5-1 3-16,-2 0-3 15,-4-1 5-15,-4-3-2 16,-1-1-2-16,-2 0 1 0,-2 0-2 16,2 4-1-1,0 0 3-15,2 3 0 0,-1 2 0 16,0 0-1-16,-1 4 5 15,2 1 0-15,-3-2-9 16,-2 2 3-16,0-1 1 16,0 2-2-16,0 5-1 15,0 3 0-15,0 4 0 16,0 3 0-16,0 3 2 16,0 1 1-16,-3 0 0 15,-1-2-3-15,0 2 9 16,1-2-3-16,-1 0 0 15,1-4-5-15,1-1 1 16,1-2-3-16,-1-1 4 16,1 0-3-16,-2 1-1 0,1-1 0 15,1 0 0-15,-1-1 2 16,-1-4-1-16,0-1 0 16,0-1-1-16,2-4 0 15,1 2 0-15,0-1 1 16,0-2-1-16,0 1 0 15,0-5 1-15,0-3-1 16,0-2 1-16,0 0-1 16,0 2 0-16,0 1-1 15,0 1 2-15,0 0-2 16,0-2 2-16,0-4 0 16,0-1-1-16,0-2 0 0,0-1 1 15,0 0-1-15,0 0-9 16,0 0-8-16,1 5-11 15,2 1-21-15,0 4 9 16,0 0-2-16,0-3-11 16,0 0-5-16,0-7-10 15,0 0-81-15,-3-6-283 16</inkml:trace>
  <inkml:trace contextRef="#ctx0" brushRef="#br0" timeOffset="20318.88">17038 2155 839 0,'0'0'46'15,"0"0"-39"-15,0 0 2 16,0 0-4-16,0 0 19 16,0 0 59-16,0 0-26 15,-105 41-21-15,64-32 3 0,-4-4-19 16,-3-2 3-16,3-3-4 16,5-3-2-16,3-11 0 15,9-8-2-15,5-3-2 16,8-3-8-16,8-8-5 15,7-5-2-15,0-10-6 16,15-9-14-16,15-12-9 16,8-3 9-16,6 1-3 15,8 6 15-15,1 14 10 16,0 15-3-16,-3 14 3 0,-6 11 0 16,-9 8 0-1,-5 6 0-15,-6 0 4 0,-1 17-4 16,-4 11 0-16,-5 8 2 15,-7 12-2-15,-1 12 0 16,-6 5 5-16,0 3-1 16,-17-2-3-16,-9-9 5 15,-9-5-3-15,-8-9 1 16,-12-7 2-16,-6-9-5 16,-5-7 8-16,2-9 0 15,6-6 0-15,10-5 2 16,12-3 0-16,11-16 14 15,11-2 3-15,13-3-28 16,1-3 0-16,13-2 5 16,20 4-2-16,8 1-3 0,5 10-1 15,-1 6 1-15,-2 8 3 16,-1 0-3-16,-3 16 0 16,-1 14 0-16,-4 7 5 15,-4 9 1-15,-3 2 4 16,-2 5-1-16,5 1-9 15,6-1 0-15,10 3 0 16,17-1-14-16,19 4-80 16,15-3-141-16,7-6-436 15</inkml:trace>
  <inkml:trace contextRef="#ctx0" brushRef="#br0" timeOffset="21522.54">17440 8025 791 0,'0'0'76'0,"0"0"-64"16,0 0-12-16,0 0 26 16,-17 77 35-16,9-55-2 15,-7 0 1-15,-7-3-18 16,-7-2-12-16,-11-5 4 16,-1-5 10-16,-7-7-19 0,-2 0-6 15,-2-15-10-15,3-14 4 16,7-4-2-16,11-4-6 15,13-4-3-15,12 1-2 16,6-6 0-16,13 0-6 16,19 0-9-16,10 5-2 15,8 9 0-15,3 8 11 16,4 10 1-16,-5 9 2 16,-2 5-2-16,-5 0 3 15,-4 20-1-15,-5 10 3 16,-3 8 0-16,-7 9-1 15,-10 11 1-15,-13 6 1 16,-3 5 8-16,-10 2-2 0,-20-2-3 16,-9-5 3-1,-9-10-3-15,-8-2-2 0,-4-13-1 16,1-9 6-16,-1-10-6 16,9-14 5-16,6-6 2 15,12-6 4-15,13-23-1 16,11-5-8-16,9-2-2 15,7 5 2-15,26 4-3 16,10 7 1-16,8 6 2 16,7 8-1-16,5 6 2 15,1 2 2-15,-3 16-5 16,-6 4 1-16,-6 3-2 0,-7 0-4 16,-5-2 4-16,-8-6-55 15,-10-2 11-15,-3-11-77 16,-8-4-115-16,-3-1-233 15</inkml:trace>
  <inkml:trace contextRef="#ctx0" brushRef="#br0" timeOffset="21868.51">17086 7635 902 0,'0'0'30'0,"0"0"-4"16,0 0 74-16,86-1 9 0,-19 7-38 16,17-1-18-16,8-2-19 15,4-2-22-15,-7 1-6 16,-8 1 0-16,-14-3 0 15,-18 3-6-15,-16-3 6 16,-14 0-1-16,-13 0 4 16,-6 0 2-16,0 0 12 15,0 0-8-15,0 0-7 16,0 0-8-16,0 0-5 16,0 0-48-16,0 0-75 0,-3 0-179 15</inkml:trace>
  <inkml:trace contextRef="#ctx0" brushRef="#br0" timeOffset="24298.11">7168 2247 41 0,'0'0'65'15,"0"0"26"-15,0 0-20 0,0 0-12 16,0 0-8 0,0 0-15-16,0 0-11 0,0-3-4 15,0 3 8-15,0 0 27 16,0 0 19-16,2 0-8 16,1 0 10-16,0 0-24 15,-2 0-23-15,2 0-8 16,-2 0-3-16,-1 0-8 15,0 0 9-15,0 0 3 16,0 0 5-16,0 0-7 16,0 0 3-16,-5 0 2 15,-10 5-3-15,-9-2-16 16,-9 2 4-16,0 1 3 16,-7 0 3-16,-9 1 3 15,-6 2-5-15,-5-1 7 0,5-1-5 16,7 0-6-1,9-3 0-15,5 1 5 0,13-2-6 16,0-1-3-16,6-1 2 16,5 1 1-16,4-2 6 15,1 0-4-15,2 0-6 16,2 0-1-16,-2 0 0 16,0 2-5-16,0-2 1 15,0 0-1-15,3 0 0 16,0 0 0-16,0 0-3 15,0 0-20-15,0 0-46 16,0 0-115-16,0 0-324 16</inkml:trace>
  <inkml:trace contextRef="#ctx0" brushRef="#br0" timeOffset="24852.01">5132 1465 485 0,'0'0'148'0,"0"0"-30"16,0 0 36-16,0 0-30 15,0 0-20-15,0 0-39 16,-9 2-33-16,3 31-31 16,-4 15 21-16,1 14 13 0,3 5 3 15,4 7-10-15,2 2-2 16,0 6-4-16,0 4 0 16,-1-1-6-16,-1-3-1 15,2-3-7-15,0-9 3 16,0-9-2-16,0-12-4 15,3-14-5-15,0-15 0 16,-1-8-1-16,-1-10-8 16,-1-2-33-16,0-2-21 15,0-28 5-15,-7-11-120 16,-8-16-220-16,3-7-193 16</inkml:trace>
  <inkml:trace contextRef="#ctx0" brushRef="#br0" timeOffset="25386.37">5026 1567 30 0,'0'0'846'16,"0"0"-823"-16,0 0-6 15,0 0 69-15,60-82-11 16,-42 75-14-16,3 5-17 15,1 2-18-15,2 0-9 16,3 16-12-16,-2 13 4 0,-1 6 13 16,-6 10-4-1,-6 5-6-15,-9 1 1 0,-3 2-5 16,-8-3 3 0,-20-3 1-16,-8-3 1 0,-10-4-3 15,1-10-2-15,7-9 3 16,6-8 7-16,14-8 2 15,8-3 4-15,7-2-1 16,3 0-2-16,0 0 2 16,0 0 0-16,0 0-6 15,0 0-3-15,6 0-6 16,16 7-5-16,8 10 9 16,13 3 24-16,2 7-7 15,1 4-7-15,-1 6-3 16,1 2 1-16,2 6 0 0,-2 1-7 15,2 2 8-15,-2-2-8 16,-7-3-8-16,-5-5 0 16,-4-10-4-16,-8-6 2 15,-8-8-2-15,-2-6-1 16,-8-5 0-16,-2-3-4 16,-1 0-17-16,4 0-52 15,1-14-106-15,-3-9-126 16</inkml:trace>
  <inkml:trace contextRef="#ctx0" brushRef="#br0" timeOffset="26701.03">5396 7754 318 0,'0'0'612'0,"0"0"-589"16,0 0 22-16,0 0 68 15,0 0-57-15,0 0-15 16,-91-5 7-16,57 17-21 16,-9 4-11-16,2 3-1 15,1 4 1-15,3 4-3 16,9-1-5-16,8 4-1 16,10 1-2-16,7 0-2 15,3 0-1-15,0 0-1 16,11 1-1-16,9 0 1 15,7 0 0-15,4-3 3 0,5-4-3 16,1-2-1-16,5-3 0 16,-3-1-2-16,4 0-1 15,-3-2-4-15,-4-2 0 16,-6 3 3-16,-6-2 1 16,-8 2 0-16,-4-1 2 15,-7 6-5-15,-5 1 6 16,0 1 0-16,-5 1 7 15,-16 1 4-15,-7-2 10 16,-3 1 11-16,-8-3 12 16,-5-4-2-16,-6-3-2 15,-4-5-3-15,-2-4 11 0,-1-7 2 16,4 0-7-16,3-4-11 16,6-13-12-16,6-4 3 15,14-2-12-15,3 2-3 16,8 1-6-16,7 6-2 15,4 6-12-15,2 3-23 16,0 1-42-16,21 1-86 16,9-5-59-16,4-1-174 15</inkml:trace>
  <inkml:trace contextRef="#ctx0" brushRef="#br1" timeOffset="80940.06">26569 1880 947 0,'0'0'69'16,"0"0"-59"-16,0 0 56 15,0 0-2-15,-7-94-1 16,17 44-6-16,6-7-23 16,7-5-19-16,4-15-2 15,1-10-9-15,5-11 1 16,0-5-4-16,-1 6-1 15,-2 18-2-15,-3 18-1 16,-7 18 3-16,-6 19 0 16,-6 13-4-16,-5 8 4 15,-3 3-1-15,3 3 1 16,2 29-10-16,5 21 10 0,3 18 5 16,2 18 7-16,-1 15-8 15,-7 5-2-15,-4 2 0 16,-3-7-2-16,0-14-2 15,2-13-33-15,8-16-50 16,4-18-54-16,-3-15-179 16,-5-19-157-16</inkml:trace>
  <inkml:trace contextRef="#ctx0" brushRef="#br1" timeOffset="81108.05">26750 1514 930 0,'0'0'68'0,"0"0"-32"0,0 0 8 16,0 0-6-16,0 0-4 15,150-22-29-15,-54 14-5 16,17-3-67-16,8-3-203 16,-3-3-273-16</inkml:trace>
  <inkml:trace contextRef="#ctx0" brushRef="#br1" timeOffset="81455.1">28667 1088 827 0,'0'0'215'15,"0"0"-207"-15,0 0 21 16,0 0 23-16,0 0-4 16,-44 87 29-16,44-23-19 15,0 10-27-15,2 11-2 0,7 4-10 16,-1-3-11-16,-2-3-4 15,0-8-4-15,3-4-3 16,3-12-27-16,2-14-50 16,0-12-98-16,-1-21 9 15,-1-12-310-15</inkml:trace>
  <inkml:trace contextRef="#ctx0" brushRef="#br1" timeOffset="81909.98">28631 1088 986 0,'0'0'123'0,"0"0"-121"16,0 0 6-16,0 0 16 0,0 0 23 16,0 0-22-16,122-10-10 15,-68 27-15-15,-4 3-1 16,-6 3-26-16,-10 7-13 15,-12 4-6-15,-14 7-15 16,-8 2-10-16,-9 6-2 16,-18 1 12-16,-8-4 23 15,1-1 36-15,3-10 2 16,5-7 2-16,10-3 2 16,10-5 12-16,6-3 7 0,0-5-8 15,21 2 5 1,9-3-5-16,4 2 1 0,2 1-6 15,1 1-7-15,-5 2 1 16,-5 2-1-16,-11 1-3 16,-9 4 0-16,-7 2 15 15,0 6 17-15,-20-3-1 16,-12 2 17-16,-10-1-18 16,-8-2 5-16,-3-8-11 15,0-3-12-15,2-10-10 16,11-7 1-16,14-7-3 15,23-24-48-15,11-19-223 16</inkml:trace>
  <inkml:trace contextRef="#ctx0" brushRef="#br1" timeOffset="83006.05">31025 1235 293 0,'0'0'692'0,"0"0"-679"0,-93-17-4 16,57 17 27-16,-7 0-5 16,6 21 27-16,5 12-21 15,9 10-17-15,6 11-11 16,5 3 14-16,8-3-2 16,4-3-10-16,4-11 4 15,20-5-6-15,7-9-8 16,11-7 0-16,3-11-1 15,2-8-6-15,0-1-6 16,-4-20-14-16,-7-9 11 16,-5-8 10-16,-10-8 5 15,-6-10 0-15,-10-6-3 16,-5 3-4-16,0 9 7 0,-10 18 2 16,-1 15 24-16,3 11-1 15,-1 6-13-15,-5 8-5 16,1 19 3-16,1 12 17 15,7 7 0-15,5 4 1 16,7 1-11-16,17-7-9 16,11-10-4-16,3-7-4 15,4-10-3-15,2-10-16 16,0-7-7-16,0 0-19 16,-6-18-10-16,-7-10 16 15,-9-5 19-15,-8-3 0 16,-8-2 2-16,-6 0 18 0,0 9 3 15,-5 11 7-15,-5 9 21 16,-6 9 11-16,-1 5-26 16,-1 20-2-16,6 12 20 15,5 3-4-15,7 1-13 16,4-7-16-16,19-4 1 16,7-7-4-16,6-8-8 15,5-8-17-15,1-7-26 16,1 0-24-16,-6-15-33 15,-4-9-16-15,-9-8 71 16,-6-4 55-16,-8-5 0 16,-7-7 2-16,-3 2 27 15,0 2 41-15,-1 14-3 16,-5 14 7-16,0 14-13 16,3 2-23-16,0 10-30 0,3 18-7 15,0 9 11-15,2 6-7 16,15-6 1-16,7-6-6 15,0-8-2-15,5-17-15 16,-1-6-7-16,2-2-5 16,-1-23-2-16,-2-13-15 15,-1-12 2-15,-6-4 28 16,-3-4 16-16,-4-5 3 16,1-8 10-16,-5-4 22 15,-2-1 0-15,-6 12 5 0,-1 16-3 16,0 20 8-1,0 17-5-15,-7 11 4 0,0 25-44 16,-5 21-2-16,-2 22 2 16,4 13 13-16,5 9-12 15,5 8 0-15,0 5-1 16,0-8-11-16,0-9-39 16,0-16-47-16,0-21-99 15,8-16-265-15</inkml:trace>
  <inkml:trace contextRef="#ctx0" brushRef="#br1" timeOffset="83163.87">31942 1322 16 0,'0'0'1008'0,"0"0"-921"0,0 0 47 16,0 0-66-16,0 0-45 15,0 0-19-15,127-39-4 16,-57 41-18-16,0 7-121 15,-1-5-290-15</inkml:trace>
  <inkml:trace contextRef="#ctx0" brushRef="#br1" timeOffset="84089.74">29942 785 896 0,'0'0'20'0,"0"0"-4"0,0 0 58 15,0 0-41-15,0 0-31 16,-21 75 36-16,21-5 31 16,0 17-42-16,10 13 1 15,-1 18-16-15,0 8-3 16,-6 8-4-16,-3 6-1 15,0-2-3-15,0 1-1 16,-13 2 2-16,-5 0-2 16,-2 6 3-16,-2 7 15 15,-1 4 90-15,-2 8-98 0,-3 3-7 16,1 5 5-16,-1 9 8 16,2 6 2-16,0 9-7 15,2 5 3-15,0 0-10 16,1 1 5-1,3 13 1-15,-2 4-5 0,0 11 6 16,-3 6 3-16,-6 6-5 16,-2 8 7-16,-3 8-12 15,3 3 3-15,3 4-6 16,6 2-1-16,7 0 0 16,2-5 1-16,1-7-1 0,7-16-2 15,1-7-4 1,4-15-3-16,2-16-2 0,0-14 2 15,5-18-4-15,7-17-3 16,4-16-17-16,-1-18-36 16,3-19-38-16,-2-23-62 15,-1-32-221-15</inkml:trace>
  <inkml:trace contextRef="#ctx0" brushRef="#br1" timeOffset="84992.04">25919 2403 106 0,'0'0'565'16,"0"0"-565"-16,0 0-79 16,79-16 79-16,16 16 18 15,41 0 65-15,43 0-31 16,36 5 6-16,34 7-13 0,33 7-14 15,26 0-3-15,24 3 14 16,14 2-20-16,15-6-9 16,15-1-12-16,13-5 23 15,19-3 105-15,7-1-59 16,9-4-66-16,0-4 10 16,-18 3-2-16,-20-1-5 15,-41 8 2-15,-49 3-7 16,-46 4 1-16,-54-4 1 15,-50-1 11-15,-52-3-13 16,-43-3 4-16,-33-3-6 16,-18-3-13-16,0 0-23 15,-17 0 34-15,-13 0-25 0,-4-6-55 16,-8 2-30-16,-1-1-79 16,0-5-232-1</inkml:trace>
  <inkml:trace contextRef="#ctx0" brushRef="#br1" timeOffset="86541.71">26675 3023 890 0,'0'0'167'16,"0"0"-164"-16,-82 7 6 15,45 30 47-15,-12 17 1 16,-5 17 14-16,6 9-20 16,14 3-12-16,19-7-15 15,15-7-13-15,31-9-8 16,39-19-3-16,26-21-4 15,17-20 0-15,17-12 1 16,-8-26-16-16,-19-7-10 16,-22-5 26-16,-28-7 3 15,-30-4 2-15,-16-1-2 16,-7 1 0-16,-31 9-5 16,-14 13 4-16,-11 13-4 0,-3 17 5 15,7 9-9-15,12 4-42 16,28 17-68-16,15 1-209 15,52 0-326-15</inkml:trace>
  <inkml:trace contextRef="#ctx0" brushRef="#br1" timeOffset="86889.43">28430 3166 1219 0,'0'0'37'0,"-98"9"-30"0,47 21 24 15,-1 9 26-15,5 11-17 16,15 3-6-16,23 3-12 16,9-3-16-16,45-4-3 15,21-11-3-15,16-15-30 16,10-18-11-16,2-5-4 15,-16-25-5-15,-20-11 1 16,-24-8 43-16,-25-8 6 16,-9-4 2-16,-37-5 5 0,-21 2 0 15,-17 6-3 1,-13 17 6-16,-1 14 2 0,2 12-10 16,14 10-2-16,22 3-16 15,31 18-105-15,20 1-390 16</inkml:trace>
  <inkml:trace contextRef="#ctx0" brushRef="#br1" timeOffset="88106.93">31227 2955 988 0,'0'0'94'0,"0"0"-43"15,0 0 26-15,0 0-26 16,0 0-7-16,-41 105 53 15,27-24-21-15,5 15-17 16,3 8-13-16,6 4-16 16,0 6-10-16,0-6-15 15,0-5-5-15,0-11-23 16,0-13-95-16,-1-14-94 16,-23-18-326-16</inkml:trace>
  <inkml:trace contextRef="#ctx0" brushRef="#br1" timeOffset="88855.37">26957 4546 1080 0,'0'0'34'15,"-100"7"-34"-15,52 24 18 16,2 16 40-16,1 10-3 16,10 12-10-16,12-2-12 15,22-7-6-15,4-4-15 0,40-10-11 16,22-15 2-16,22-9 0 16,11-19-3-16,-2-3-9 15,-16-22-2-15,-26-15 10 16,-24-7 1-16,-23-8 7 15,-7-4-2-15,-23-1 9 16,-21-1-10-16,-16 8-4 16,-8 15 1-16,3 14-1 15,8 14-4-15,20 7-19 16,21 3-50-16,16 16-93 16,42 2-401-16</inkml:trace>
  <inkml:trace contextRef="#ctx0" brushRef="#br1" timeOffset="89123.94">28229 4521 1101 0,'0'0'151'15,"0"0"-148"-15,-80 17 5 16,60 29 46-16,-2 19 13 16,4 18 3-16,11 9-17 15,7 9-36-15,0 8-11 16,0 2-6-16,6 1-29 0,4-6-94 16,-3-10-122-16,4-13-760 15</inkml:trace>
  <inkml:trace contextRef="#ctx0" brushRef="#br1" timeOffset="89739.07">31084 4984 585 0,'0'0'418'16,"0"0"-393"-16,0 0 27 16,-113-31 26-16,65 37-23 15,-7 27-5-15,1 17-7 16,8 12 2-16,17 5-23 16,21-3-10-16,8-11-11 15,40-10-1-15,24-16-6 0,15-15-11 16,11-12-15-1,-4-7-11-15,-17-21 7 0,-20-10 36 16,-25-7 7-16,-23-8-2 16,-4-5-3-16,-38 4-2 15,-19 7 0-15,-15 16-3 16,-17 20-4-16,-14 11-34 16,-6 12-180-16</inkml:trace>
  <inkml:trace contextRef="#ctx0" brushRef="#br1" timeOffset="90327.01">26767 5877 381 0,'0'0'500'15,"0"0"-474"-15,-81 51 61 0,48-18 56 16,1 13-49-16,6 10-34 16,6 14-14-16,13 13-14 15,7 10-6-15,0 7-7 16,16 4-13-16,5 4-4 15,6-4-2-15,0-4-6 16,3-5-43-16,4-13-58 16,7-14-140-16,3-25-422 15</inkml:trace>
  <inkml:trace contextRef="#ctx0" brushRef="#br1" timeOffset="90663.74">27728 6274 1045 0,'0'0'191'0,"-82"28"-186"16,37 16-1-16,0 13 38 15,1 10 22-15,8 2-16 16,18-1-7-16,18-5-21 15,6-13-19-15,34-13-1 16,19-15-6-16,11-18-18 16,7-4-15-16,-8-21-16 0,-14-14 5 15,-21-10 34-15,-22-6 16 16,-12-7 0 0,-31-6-1-16,-28 0-11 0,-19 10 5 15,-15 13 1-15,2 15-6 16,14 16-54-16,32 7-204 15,32 2-614-15</inkml:trace>
  <inkml:trace contextRef="#ctx0" brushRef="#br1" timeOffset="91290.88">30931 6310 650 0,'0'0'138'0,"0"0"-135"15,0 0 2-15,0 0 62 16,-84 24 27-16,70 8-7 16,0 10 1-16,3 11-16 15,-2 6-21-15,9 0-11 0,4 0-10 16,0-6-12-16,20-7-12 15,18-12-5-15,9-12-1 16,11-15-5-16,5-7-14 16,-2-12-30-16,-11-16 43 15,-12-9 6-15,-17-7 2 16,-12-7 4-16,-9-4-5 16,-15-3 4-16,-22 5 4 15,-15 8 14-15,-11 13-10 16,-10 17-13-16,-17 12-2 15,-5 3-28-15,-2 19-117 16,12 8-433-16</inkml:trace>
  <inkml:trace contextRef="#ctx0" brushRef="#br1" timeOffset="91973.94">26763 7839 986 0,'0'0'177'0,"0"0"-169"16,0 0 20-16,0 0 33 15,-25 108 42-15,23-32-20 16,2 16-21-16,5 8-14 0,11 6-11 15,5 1-18-15,0-4-13 16,-2-5-5-16,-1-6-1 16,0-12-27-16,0-15-75 15,6-16-43 1,6-22-101-16,4-22-543 0</inkml:trace>
  <inkml:trace contextRef="#ctx0" brushRef="#br1" timeOffset="92191.85">28005 7954 1211 0,'0'0'63'15,"-47"78"-60"-15,28-8-3 16,2 10 33-16,4 10 26 15,10 3-31-15,3 1-17 16,4 4-11-16,12 2-32 16,0-11-107-16,0-13-200 15</inkml:trace>
  <inkml:trace contextRef="#ctx0" brushRef="#br1" timeOffset="92778.9">31020 8468 1045 0,'0'0'82'0,"0"0"-77"16,-83 11 57-16,41 18 14 15,-3 13-3-15,6 9-9 0,12 4-22 16,20 0-17-16,7-3-15 15,27-10-6-15,29-11-4 16,21-15-1-16,17-16-11 16,0 0-18-16,-12-24-10 15,-23-10 24-15,-26-7 16 16,-22-10 4-16,-11-8-1 16,-35-3-3-16,-29 5-10 15,-28 12 1-15,-31 15-9 16,-26 12-106-16,-24 2-487 15</inkml:trace>
  <inkml:trace contextRef="#ctx0" brushRef="#br1" timeOffset="185250.73">5229 10836 968 0,'0'0'1'15,"0"0"4"-15,0 0 45 16,0 0 58-16,-81-23-76 15,71 57-12-15,1 18 35 16,0 17-12-16,9 16-14 16,0 10-14-16,5 7-2 0,8 2-13 15,3 3 1 1,-2-8-2-16,1-8-29 0,-2-15-55 16,2-25-125-16,-1-21-201 15</inkml:trace>
  <inkml:trace contextRef="#ctx0" brushRef="#br1" timeOffset="185864.8">5135 10747 942 0,'0'0'44'0,"0"0"-5"0,0 0 93 15,0 0-79-15,0 0-46 16,0 0-1-16,84-36 9 16,-19 36-13-16,1 19 3 15,-8 11-4-15,-10 7 2 16,-14 12-1-16,-16 7-3 16,-12 6 1-16,-6 2-1 15,-30-2-1-15,-19-1 2 16,-14-3-1-16,-17-10 7 15,-8-7-8-15,1-11 2 16,11-14-5-16,24-9 5 0,24-7 7 16,17 0 7-16,11-10 20 15,0-7 2-15,27 0-24 16,12 4-8-16,13 11 4 16,9 2 2-16,6 18-6 15,1 16 6-15,0 10-9 16,-4 7 2-16,5 2-3 15,-2 2 0-15,0-7-8 16,-3-8-15-16,-7-13-9 16,-5-13 0-16,-7-9-11 15,-5-5-5-15,-4-12 8 16,-9-18 22-16,-8-13 18 16,-13-13 5-16,-6-4-2 15,-9-6 1-15,-25 6-2 0,-3 9 3 16,-4 16-1-16,2 16 18 15,4 16 14-15,2 3-26 16,9 23 7-16,0 18-3 16,11 10 7-16,13 10-5 15,0 4-16-15,30 1-3 16,17-9-46-16,10-8-83 16,7-20-353-16</inkml:trace>
  <inkml:trace contextRef="#ctx0" brushRef="#br1" timeOffset="186363.16">6376 11142 864 0,'0'0'46'0,"0"0"37"16,0 0 23-16,-95 4-75 15,62 14 14-15,-2 10-24 16,4 3-14-16,1 8-7 16,8 2-1-16,10-2-2 0,8-1 1 15,4-4-16-15,8-4-7 16,18-6-9-16,5-7-20 15,11-5 20-15,0-3-8 16,4-1 7-16,-7 1 8 16,-8 4 27-16,-7-1 0 15,-3 5 9-15,-6 2-7 16,1 2-1-16,-5 3 5 16,-7 1-5-16,-4 3 1 15,0 0-2-15,-6-1 6 16,-18 0-6-16,-10-4 22 15,-8-2 2-15,-13-7 26 16,-5-5-7-16,4-4-24 0,7-5 14 16,14 0-11-16,17-22 8 15,18-12-30-15,5-16-34 16,38-15-89-16,20-15-190 16,11-5-415-16</inkml:trace>
  <inkml:trace contextRef="#ctx0" brushRef="#br1" timeOffset="187113.02">6473 11704 706 0,'0'0'162'0,"0"0"-139"15,0 0 102-15,0 0-15 0,0 0-39 16,0 0-12-16,118 10-25 15,-69-28-20-15,2-9-12 16,0-3-2-16,-7-8-1 16,-8-6 1-16,-8-10-1 15,-8-10 0-15,-8-7 0 16,-12-4-4-16,0 3-9 16,-21 10 5-16,-4 15 6 15,-4 16 3-15,10 15 11 16,-1 15 0-16,4 1-3 15,1 10-6-15,4 23 6 16,1 14 2-16,7 16 0 16,3 9-2-16,0 14-8 0,18 4-2 15,16-4-30-15,11-11-32 16,15-17-96-16,4-23-273 16</inkml:trace>
  <inkml:trace contextRef="#ctx0" brushRef="#br1" timeOffset="187348.09">7219 10432 961 0,'0'0'48'0,"0"0"44"16,0 0-17-16,-76 111 6 15,76-26-19-15,3 15-6 16,25 15-28-16,2 4-27 16,3-1-1-16,-2-8-29 15,-2-8-45-15,-3-15-74 16,-5-16-190-16,-9-21-367 16</inkml:trace>
  <inkml:trace contextRef="#ctx0" brushRef="#br1" timeOffset="187521.41">6883 10943 993 0,'0'0'102'0,"0"0"-94"16,0 0 15-16,0 0 35 15,127 54-54-15,-30-36-4 16,18-3-98-16,9-6-405 15</inkml:trace>
  <inkml:trace contextRef="#ctx0" brushRef="#br1" timeOffset="188033.1">8549 11249 902 0,'0'0'192'0,"0"0"-159"16,0 0-21-16,84 0 75 16,-11 0-13-16,18 0-15 15,12 0-17-15,13-1-23 16,2-11-17-16,4-1 0 0,-2 4-4 16,-11 4-29-1,-11 5-50-15,-19 0-58 0,-24 0-188 16,-25 2-286-16</inkml:trace>
  <inkml:trace contextRef="#ctx0" brushRef="#br1" timeOffset="188296.96">9361 11037 990 0,'0'0'111'0,"0"0"-91"15,0 0 78-15,0 0-62 16,0 0-28-16,0 0 2 16,109-31-1-16,-29 33-4 0,7 13-5 15,-4 9-7-15,-11 2-1 16,-18 5 0-16,-20 7 3 16,-18 5 4-16,-16 5-1 15,-22 4 0-15,-31 2 0 16,-19 4 1-16,-16 3-6 15,-11-2-16-15,5-4-109 16,18-12-235-16</inkml:trace>
  <inkml:trace contextRef="#ctx0" brushRef="#br1" timeOffset="188911.02">12362 10378 972 0,'0'0'41'0,"0"0"-12"16,0 0 92-16,0 0-46 16,0 0-47-16,0 0-6 15,-94 148 62-15,70-39-37 16,12 13-24-16,12 4-5 16,0 5-3-16,0-6-14 15,6-4-1-15,2-6-22 16,-1-17-31-16,3-13-58 15,-1-25-65-15,3-27-240 16</inkml:trace>
  <inkml:trace contextRef="#ctx0" brushRef="#br1" timeOffset="189329.25">12311 10464 1074 0,'0'0'57'0,"0"0"-42"16,0 0 52-16,-15-73-36 15,53 62-22-15,20 5 3 0,22 6 9 16,8 15-7 0,-6 21-10-16,-13 15-4 0,-26 9 0 15,-19 8 0-15,-24 2 10 16,-9 0-2-16,-39-4 7 15,-19-11-1 1,-22-10 8-16,-19-11 2 0,-8-10 1 16,4-14-9-16,27-10 7 15,30 0 7-15,34 0 46 16,15 0-28-16,6-1-19 16,27 1-29-16,25 0 2 15,30 2 2-15,18 20 4 16,5 9-4-16,-1 8-4 15,-9 7-2-15,-4 2-4 16,-3 5-21-16,-4 1-57 0,-8-4-66 16,-12-1-104-16,-9-9-561 15</inkml:trace>
  <inkml:trace contextRef="#ctx0" brushRef="#br1" timeOffset="191146.98">12793 12431 462 0,'0'0'698'0,"0"0"-691"0,0 0-4 16,-97-14 57-16,79 14-14 15,2 0-2-15,7 0 13 16,4 0-21-16,2 0-27 16,3 0-9-16,0 2 1 15,0 2 7-15,0 1 6 16,0-4-5-16,0 0-3 15,0-1 2-15,0 0 3 16,0 0 8-16,0 0-1 16,0 0-6-16,0 0-5 15,0 0-2-15,0 0-4 16,0 0 4-16,0 0-3 16,0 0-1-16,0 0 0 0,0 0 0 15,0 0 1 1,0 0-1-16,0 0 1 0,0 0-1 15,0 0 2-15,0 0-3 16,0 0 0-16,0 0 0 16,0 0 0-16,0 0 0 15,0 0 0-15,0 0 1 16,0 0 1-16,0 0-1 16,0 0 1-16,0 0 4 15,0 0 2-15,0 0 1 16,0 0-4-16,0 0 1 15,0 0-2-15,0 0 0 0,0 0 1 16,0 0 3-16,0 0 0 16,0-1 8-16,0-12 6 15,0-2-17-15,0-3-4 16,0 7-1-16,5 3 0 16,-4-1 0-16,2 4 0 15,-3-3 1-15,0 5-1 16,0-1 1-16,0 2 2 15,0 1 0-15,0 1-1 16,0 0 0-16,0 0-2 16,0 0 0-16,0 0-9 15,0 21-7-15,0 11 7 16,0 14 9-16,0 12 8 0,0 17 2 16,0 4 5-1,0 9-4-15,0 2-11 0,0-6 12 16,0-2-7-1,0-4-2-15,0-10-3 0,-1-10 4 16,1-12-2-16,0-12 0 16,0-12 5-16,0-11-7 15,0-7 0-15,0-4 0 16,0 0 0-16,0 0-1 16,0 0-25-16,-2 0-47 15,-11-6-69-15,-8-18-121 16,-9-13-607-16</inkml:trace>
  <inkml:trace contextRef="#ctx0" brushRef="#br1" timeOffset="192547.76">15743 10164 692 0,'0'0'34'15,"0"0"4"-15,0 0 90 16,0 0-49-16,-52-87 10 16,25 77-22-16,-7 5-22 15,-9 5-11-15,-10 9-26 16,-12 21-5-16,-8 9 6 15,1 11-3-15,14 8 1 16,13 5-4-16,23 4-1 16,13-1-3-16,9-6 1 0,12-8-1 15,19-8 1 1,14-7 0-16,10-7 1 16,6-7 1-16,2-5-1 0,1-5-1 15,0-4-8-15,-3-1 8 16,-7 1 3-16,-11 1-3 15,-13 2-1-15,-12 2 0 16,-6 6-2-16,-11 4 3 16,-1 2 6-16,-13 4 12 15,-21-2 13-15,-17 0 9 16,-12-5 7-16,-5-4-11 16,-7-6-13-16,-4-8-8 0,0-5-7 15,7 0-8 1,13 0-2-16,17-7-21 0,23-10-45 15,19-3-67-15,19-7-267 16</inkml:trace>
  <inkml:trace contextRef="#ctx0" brushRef="#br1" timeOffset="193434.08">15600 12197 511 0,'0'0'244'0,"0"0"-110"15,0 0-7-15,-96-39 4 16,65 39-55-16,-2 13-10 16,-4 20 1-16,0 20-23 15,1 12-4-15,5 6 5 16,8 4-9-16,16 0 3 15,7-8-15-15,19-4-10 0,26-12-9 16,22-20-4-16,23-14-2 16,15-17-7-16,3-9-12 15,-8-25-1-15,-22-16 1 16,-25-12 14-16,-16-8 6 16,-19-9-2-16,-18-1 3 15,-8 5-2-15,-39 12-2 16,-29 17 1-16,-24 24 0 15,-25 22-4-15,-20 8-4 16,-5 37-88-16,-3 16-62 16,7 16-305-16</inkml:trace>
  <inkml:trace contextRef="#ctx0" brushRef="#br1" timeOffset="195096.52">5775 14229 501 0,'0'0'141'15,"0"0"-54"-15,0 0 86 16,0 0-68-16,0 0-32 0,0 0 12 16,0 0-17-16,-64-44-29 15,42 44-7-15,-8 0-6 16,-12 10 2-16,0 13 0 15,-7 11-2-15,7 10-3 16,8 7-11-16,5 2-3 16,15 4-7-16,9 2 6 15,5-2-1-15,15 3-1 16,22-4-4-16,16-5-2 16,15-4 3-16,11-8-1 15,8-7-2-15,4-6-2 16,-2-9-9-16,-4-6-2 15,-7-1-5-15,-14-3 9 16,-15 2 0-16,-16 0 4 16,-11 3 3-16,-11 5-2 0,-4 5-2 15,-7 7 6-15,0 5 2 16,-21 3 2-16,-13 6-3 16,-15 3 1-16,-12-1 0 15,-13-2 1-15,-9 0-2 16,0-7 6-16,5-10 5 15,15-6-3-15,17-15 8 16,18-5 3-16,14-7-3 16,14-20-1-16,0-8-16 15,30-6-5-15,24 1 4 16,17 1-3-16,13 0-4 16,7 2 3-16,-3-2-11 0,0-1 3 15,-9-3-4-15,-10-2 8 16,-14 1 0-16,-16-2 1 15,-17-1 8-15,-11-2 0 16,-11-4-2-16,0 1-4 16,-14 6-1-16,-4 9 5 15,0 13 2-15,-1 12 5 16,-3 8 2-16,-7 4-7 16,-2 6 2-16,-2 21 7 15,3 14 1-15,12 11 4 16,8 12-6-16,10 9 8 15,0 9 1-15,24 1-6 16,7-2-8-16,9-11-3 0,14-12-7 16,16-13-44-1,14-17-40-15,12-18-69 0,7-13-238 16,-1-29-266-16</inkml:trace>
  <inkml:trace contextRef="#ctx0" brushRef="#br1" timeOffset="195331.29">6913 14150 1136 0,'0'0'66'0,"0"0"-63"0,-97 86 41 16,87-15 22-1,10 16 9-15,13 14-23 0,26 8 2 16,11 9-34-16,-2 1-20 15,-5-7-2-15,-7-11-33 16,-4-12-46-16,-4-19-65 16,-7-20-141-16,-6-17-169 15</inkml:trace>
  <inkml:trace contextRef="#ctx0" brushRef="#br1" timeOffset="195499.38">6594 14551 1102 0,'0'0'154'0,"0"0"-145"15,0 0 48-15,0 0-51 16,0 0-5-16,152-25-1 16,-31 16-1-16,19-5-125 15,-1-4-321-15</inkml:trace>
  <inkml:trace contextRef="#ctx0" brushRef="#br1" timeOffset="196030.03">8657 14722 1150 0,'0'0'14'15,"0"0"-12"-15,0 0 48 16,119-23 34-16,-20 9-14 16,20-1-27-16,24-3-27 15,6 4-11-15,-4 4-5 16,-12 0-3-16,-17 5-17 16,-24 1-8-16,-24 3-10 15,-25 0-17-15,-25 1-22 0,-18 0-111 16,-5-6-152-16,-31-2-277 15</inkml:trace>
  <inkml:trace contextRef="#ctx0" brushRef="#br1" timeOffset="196297.34">9422 14305 1117 0,'0'0'41'15,"0"0"0"-15,0 0 16 16,0 0-50-16,0 0 7 16,161-5 10-16,-64 15-6 15,9 8-17-15,-6 9-2 0,-18 4-3 16,-18 5-11-16,-22 8 0 16,-27 4 7-16,-15 10 0 15,-33 8 5-15,-34 8 3 16,-29 8-5-16,-20 6-41 15,-5 1-108-15,-1-9-333 16</inkml:trace>
  <inkml:trace contextRef="#ctx0" brushRef="#br1" timeOffset="197882.11">12718 14096 343 0,'0'0'163'0,"0"0"-105"15,0 0 124-15,0 0-70 16,0 0-9-16,0 0 21 16,0-22-24-16,-6 22-52 15,-7 0-14-15,-8 0-15 16,-15 15-10-16,-7 13 27 15,-6 11-3-15,2 12 0 0,7 8-8 16,12 8-5 0,10 0 1-16,15 1 4 0,3-4-8 15,33-7-6-15,16-6-3 16,20-9-2-16,17-16 0 16,11-11-4-16,3-13 1 15,-6-2-3-15,-12-20-15 16,-15-13 7-16,-13-5 7 15,-17-9 1-15,-14-8 0 16,-20-8-7-16,-3-6 6 16,-39-3 0-16,-16 6-9 15,-17 11 2-15,-15 18-1 0,-14 21-4 16,-9 16-1 0,-4 17-27-16,11 21-35 0,20 11-57 15,25 0-252-15</inkml:trace>
  <inkml:trace contextRef="#ctx0" brushRef="#br1" timeOffset="198596.55">15600 13609 248 0,'0'0'512'15,"0"0"-420"-15,0 0 72 16,0 0-8-16,0 0-67 15,0 0-18-15,-13-12-14 0,8 49-36 16,-2 20 42 0,1 18-1-16,6 10-16 15,0 5-4-15,7 2-10 16,15 5 2-16,2 2-14 0,0-4-6 16,-1-11 5-16,-4-9-4 15,-5-17-2-15,-4-12 11 16,-4-12-5-16,-3-12-3 15,-3-10-5-15,1-8 1 16,-1-4-6-16,0 0 0 16,2 0 12-16,-2 0-8 15,0 0-10-15,0 0-44 16,-8 0-112-16,-28-2-215 16</inkml:trace>
  <inkml:trace contextRef="#ctx0" brushRef="#br1" timeOffset="201537.77">5656 16738 515 0,'0'0'68'16,"0"0"56"-16,0 0 36 16,0 0-61-16,0 0-11 15,0 0 0-15,0 0-35 16,-3-9-31-16,3 9-10 16,0 0-8-16,0 1 0 15,0 14 0-15,3 8 22 16,4 5 0-16,2 9-6 15,2 8 1-15,-1 6-1 16,-1 7 14-16,0 7-12 16,0 6-3-16,3-4 0 15,-2 1-3-15,3-12-6 0,-2-10 1 16,1-12-4-16,0-15-2 16,-5-7-2-16,-4-7 5 15,-1-5-5-15,-2 0 6 16,0-2 20-16,0-20 29 15,-6-10-35-15,-12-19-21 16,-3-9-2-16,3-8-6 16,-4-4-10-16,7-1-7 15,2 10 0-15,7 6-1 16,6 13 19-16,0 10-5 16,0 10 8-16,6 7-2 15,4 7 2-15,-3 3-2 0,1 4 3 16,11 3-5-16,8 3 0 15,10 21 0-15,7 10 6 16,5 6 2-16,-6 5 0 16,-3 1-2-16,-10-5 1 15,-10-3-2-15,-10-4 0 16,-7-7 1-16,-3-7 1 16,0-7 2-16,0-9-1 15,0-4 3-15,-12 0 11 16,-3-12 16-16,-4-13-18 15,-2-5-14-15,3-4-1 16,9-2-4-16,4 3-10 16,5 4 3-16,0 4-2 15,0 6 7-15,5 7 5 0,9 4-5 16,-1 5 1-16,0 3 1 16,5 0 0-16,5 8 0 15,5 12 2-15,2 5 2 16,-2 1 0-16,-4 0 0 15,-2 3 0-15,-2-3 2 16,-1 4 2-16,-1-1 4 16,-6 1-2-16,6-2-2 15,-5 0 3-15,2-3-2 16,-1-1 1-16,-2-7-3 16,4-4 0-16,-2-1 0 15,3-3-1-15,1-4 3 16,5-1-2-16,-1-2 0 0,5-2 0 15,-2 0-2-15,2 0-4 16,-3-11 2-16,0-6 1 16,-2-7 1-16,-4-10-2 15,-5-7-1-15,-5-7 0 16,-5-1-8-16,-3-3 3 16,0 8 2-16,-14 2-7 15,-5 10 8-15,-2 10 0 16,-1 7 5-16,-2 7 0 15,3 6 1-15,0 2 3 16,3 0-1-16,3 3 1 16,5 20-4-16,4 6 1 15,3 11 1-15,3 5 11 0,0 2-6 16,9 5 3-16,7 2-3 16,2-1-5-16,8-5-2 15,2-6-8-15,12-7-43 16,8-10-79-16,4-13-78 15,-1-12-496-15</inkml:trace>
  <inkml:trace contextRef="#ctx0" brushRef="#br1" timeOffset="202731.92">6800 16898 273 0,'0'0'684'16,"0"0"-683"-16,0 0 27 15,0 0 33-15,7 103-4 16,5-56-4-16,2 8 14 16,2 2-35-16,-3 1-21 15,-2-4-1-15,5-10-4 16,-4-8-4-16,0-11-2 16,-6-8 0-16,2-12 0 15,-7-5-6-15,-1 0 6 0,0-12 8 16,0-14-8-1,-1-14-1-15,-7-8 0 0,0-6-6 16,-2-2-7-16,3 6 7 16,1 11 5-16,4 10 0 15,2 13-1-15,0 9 0 16,0 5-1-16,0 2-1 16,6 4-8-16,15 17 13 15,10 10 2-15,-1 1 2 16,-5 2-4-16,-5-7 0 15,-4-6-1-15,-8-6-2 16,-4-8-8-16,-4-7-3 16,0 0 1-16,0-11 13 15,0-14 10-15,-1-6-10 0,-7-5-1 16,2 3 1-16,6 2 4 16,0 4-4-1,0 8-6-15,8 10 3 0,1 6 2 16,7 3 1-16,1 12 4 15,5 18 11-15,8 10 1 16,0 11-7-16,1 7-5 16,2 2-2-16,0-10-2 15,3-5-15-15,5-13-62 16,4-14-161-16,-2-15-150 16</inkml:trace>
  <inkml:trace contextRef="#ctx0" brushRef="#br1" timeOffset="203028.88">7496 17006 837 0,'0'0'133'15,"0"0"-53"-15,0 0 65 16,-97 27-88-16,70 5 0 16,7 11-1-16,6 8-23 15,8 5-26-15,6-2-3 16,3-4-4-16,15-6 0 15,6-13-3-15,4-12-31 16,4-13-16-16,-1-6 15 16,0-8 8-16,-4-20 7 15,-6-7 1-15,-9-11 19 0,-12-5 3 16,0-5-3-16,-3 3-4 16,-16 7-14-16,-4 12 4 15,2 12 0-15,2 10 5 16,8 4-37-16,8 7-69 15,3 1-223-15</inkml:trace>
  <inkml:trace contextRef="#ctx0" brushRef="#br1" timeOffset="203665.88">7659 17174 641 0,'0'0'116'0,"0"0"-38"0,0 0 48 16,0 0-45-16,0 0-8 15,0 0-18-15,49 48-1 16,3-65-22-16,6-7-31 16,-2-5-2-16,-9 2-5 15,-11 0 6-15,-12 1 0 16,-13-1 0-16,-11 1 0 15,0-3-3-15,-17 0 6 16,-11 1 4-16,-5 3-6 16,-2 6 3-16,-3 8 2 15,5 4-4-15,3 2-2 16,11 3 4-16,7 2-2 16,12-2 0-16,0 1-2 0,0 1-5 15,18-3-1 1,13-1 4-16,11 2 2 0,10-6 3 15,-3 5-3 1,-10-1-1-16,-3 3 1 0,-12 1 0 16,-6 0-1-16,-8 8 0 15,-1 14 1-15,-6 7 4 16,-3 10 13-16,0 5-4 16,0 4-1-16,0 2-7 15,0-3-5-15,9 1 0 16,6-4-16-16,7-10-28 15,12-11-79-15,7-17-333 16</inkml:trace>
  <inkml:trace contextRef="#ctx0" brushRef="#br1" timeOffset="204140.54">8400 16824 993 0,'0'0'74'0,"0"0"-15"16,0 0 31-16,-101 95-43 16,80-47-1-16,6 3 8 15,9 0-26-15,6-5-21 16,3-5-7-16,19-13-6 16,10-13-11-16,8-13-12 15,3-4-14-15,5-24 1 0,-8-7-12 16,-6-8 21-16,-11 1 33 15,-7 0 0-15,-7-1 2 16,-7 7 2-16,-2 9 4 16,0 8 12-16,0 12 29 15,0 5-13-15,0 0-36 16,0 6-5-16,0 18-9 16,0 10 13-16,16 4-1 15,4 8 2-15,2 5 2 16,2 10-2-16,1 6 0 15,8 3 5-15,0-1 2 16,-2-5 1-16,-9-10-5 0,-11-6-3 16,-11-12 0-16,-6-5 3 15,-27-8-1 1,-13-8 2-16,-14-11 0 0,-11-4-4 16,-1-14 0-16,12-20-40 15,22-11-110-15,26-14-235 16</inkml:trace>
  <inkml:trace contextRef="#ctx0" brushRef="#br1" timeOffset="204738.95">9717 16779 880 0,'0'0'41'15,"0"0"-20"-15,0 0 62 16,0 0-11-16,0 0-4 16,142 0 36-16,-26 0-24 15,28-5-40-15,6 0-23 0,-2-2-9 16,-14 0-8-1,-31 1 10-15,-24 4-9 0,-30-1-1 16,-25 3-1-16,-15-1-3 16,-7 1 1-16,-2 0-15 15,0 0-19-15,-23 0-29 16,-11 0-63-16,-8 0-156 16,-1-7-337-16</inkml:trace>
  <inkml:trace contextRef="#ctx0" brushRef="#br1" timeOffset="205001.92">10566 16458 1129 0,'0'0'38'0,"0"0"-10"16,0 0 56-16,0 0-53 15,0 0-13-15,0 0-3 16,80 12 8-16,-2 9-5 15,7-1-18-15,-6 3-3 16,-12 0-4-16,-20 4-14 16,-16 6 7-16,-18 6 5 15,-13 7 6-15,-22 7 1 16,-29 8-4-16,-22 6-12 16,-27 0-27-16,-13 1-69 15,-13-2-339-15</inkml:trace>
  <inkml:trace contextRef="#ctx0" brushRef="#br1" timeOffset="207749.15">12964 16209 1087 0,'0'0'39'0,"0"0"-11"16,0 0 50-1,-84-35-33-15,51 35-23 0,-8 25 9 16,-6 19 3-16,-1 16 1 16,5 14-1-16,11 7-3 15,14 1-19-15,17 1 12 16,4-9-10-16,36-6-13 16,20-14 2-16,20-15-1 15,17-18-2-15,11-17 4 16,7-4-3-16,-6-26-1 15,-17-9-4-15,-22-6-8 16,-26-4 5-16,-23-4 3 16,-20-7 3-16,-9 1-4 15,-36 4-8-15,-16 10 2 16,-12 15 3-16,-8 13-7 16,6 13-15-16,16 0-48 15,22 16-87-15,31-1-311 0</inkml:trace>
  <inkml:trace contextRef="#ctx0" brushRef="#br1" timeOffset="208347.15">15998 16027 1002 0,'0'0'38'0,"0"0"-20"15,-80-18 58-15,46 38-23 16,-10 21-19-16,1 15 39 16,10 9-16-16,14 7-27 15,19 0-2-15,6-5-12 16,36-11-16-16,25-14 7 16,19-19-7-16,15-19 0 15,4-4-3-15,-10-27 0 16,-19-12-13-16,-23-8 16 15,-23-9 7-15,-23-7 0 0,-7-9-5 16,-43-6-2 0,-26 6 0-16,-25 11-2 0,-25 22-3 15,-18 32-12 1,-15 10-88-16,-2 33-204 0</inkml:trace>
  <inkml:trace contextRef="#ctx0" brushRef="#br1" timeOffset="-179995.94">3994 1535 311 0,'0'0'176'0,"0"0"-71"15,0 0 72-15,0 0-29 16,-34-76-23-16,28 55-6 15,-2-3-34-15,4 7-9 16,-1 1-16-16,2 6 12 16,2 2-9-16,-3 4-4 15,4 4-4-15,-2 0-14 16,2 0-22-16,0 0-11 16,-1 0-7-16,1 2-1 0,0 18 0 15,0 10 0 1,0 10 15-16,0 10-4 0,0 8 0 15,3 3 5-15,-2 4 7 16,3-1-4-16,-1 5-4 16,2-6-5-16,1 2 3 15,0-8-2-15,0-6-2 16,1-4 7-16,-1-6-9 16,-1-6 4-16,-2-5-2 15,-2-7 0-15,1-7-1 16,-2-5 3-16,0-5-3 15,0-3-2-15,1-1 0 16,-1-2 1-16,0 0 4 16,0 0-5-16,0 0 3 15,0 0-5-15,0 0-2 0,0 0-2 16,0 0-15 0,0 5-75-16,0 5-104 0,-18 0-173 15,-13-3-927-15</inkml:trace>
  <inkml:trace contextRef="#ctx0" brushRef="#br1" timeOffset="-179013.29">4020 7718 594 0,'0'0'155'0,"0"0"-99"0,0 0 87 16,0 0-18-16,0 0-40 15,0 0-17-15,-3-11-30 16,3 15-23-16,-2 17-12 15,2 12 20-15,0 12 29 16,0 10-6-16,0 5 6 16,0 6-11-16,9 4-3 15,0 0-10-15,3 5 13 16,1-5-22-16,-1-7 7 16,0-7-6-16,0-9-7 15,0-4-3-15,0-8 2 0,-5-8 2 16,-1-7-8-1,-3-10 8-15,-1-5-3 0,-2-2 0 16,0-2 5-16,0-1 3 16,0 0 0-16,0 0-5 15,0 0-12-15,0 0-2 16,-2 0-71-16,-14-4-196 16,-14-8-253-16</inkml:trace>
  <inkml:trace contextRef="#ctx0" brushRef="#br1" timeOffset="-176194.74">18456 1511 176 0,'0'0'390'0,"0"0"-368"15,0 0 60-15,0 0 107 16,0 0-88-16,0 0-25 16,0 0-4-16,-16-5-25 15,16 5-22-15,0 0-15 16,-1 0-10-16,-5 20 1 15,-3 5 7-15,-2 5 22 0,2 2-8 16,5 4-1-16,2 3-4 16,2-1-7-16,0-1 5 15,16-3-8-15,7-5 1 16,9-3-8-16,9-11 0 16,7-4 5-16,6-8 0 15,-1-3-4-15,-1-3 5 16,-8-14-2-16,-11-4-2 15,-10-8 7-15,-9-2-1 16,-8-10 0-16,-6-5 5 16,-5-5 15-16,-14-2-25 15,-8 6 8-15,-3 5-5 16,-1 9-2-16,-4 11 8 0,0 8-6 16,-5 12 1-1,-5 2-7-15,-4 13-6 16,-3 20-1-16,-3 7-40 0,6 12-68 15,6-1-123-15,3-3-586 16</inkml:trace>
  <inkml:trace contextRef="#ctx0" brushRef="#br1" timeOffset="-175199.89">18871 7752 734 0,'0'0'129'16,"0"0"-53"-16,0 0 69 15,0 0-33-15,0 0-38 16,0 0-15-16,-3-8-18 16,3 9-27-16,0 22-10 15,0 13 32-15,0 13 18 16,0 5-26-16,6 9 10 16,2 6-9-16,-1 3 3 15,-1 3 3-15,3-4-9 16,-2-6-6-16,1-5-1 15,1-9-6-15,-2-5 5 16,4-8-4-16,-4-8 1 0,0-10-7 16,-2-10 0-16,-2-2-1 15,-3-5-6-15,0-2 6 16,0 0 4-16,0-1 8 16,0 0 4-16,0 0-6 15,0 0-11-15,0 0 1 16,1 0-7-16,-1 0-36 15,2 0-74-15,-2-13-175 16,0-14-562-16</inkml:trace>
  <inkml:trace contextRef="#ctx0" brushRef="#br1" timeOffset="-171045.97">8561 6740 74 0,'0'0'75'0,"0"0"8"15,0 0 27 1,0 0 3-16,0 0 12 0,0 0-16 16,0 0 11-16,0 0-23 15,-13-37 6-15,11 37-11 16,0 0-30-16,-6 0-19 16,-6 4-18-16,-9 16-13 15,-12 10-2-15,1 4 10 16,6 7 3-16,5 0-3 15,10 6-3-15,7 0-14 16,6-3 10-16,0-5-13 16,18-8 2-16,12-12-2 15,10-9-1-15,9-10 1 16,6-6 2-16,-5-24 2 0,-9-9-3 16,-14-4 6-16,-13-2-1 15,-14 2 2-15,0 4-7 16,-29 2 2-16,-14 9-3 15,-12 5 0-15,-8 10-8 16,-1 11-25-16,1 2-62 16,11 0-107-16,12 0-452 15</inkml:trace>
  <inkml:trace contextRef="#ctx0" brushRef="#br1" timeOffset="-170346">8693 3970 110 0,'0'0'691'16,"0"0"-623"-16,0 0 58 15,0 0 0-15,0 0-45 16,0 0-21-16,-20-22-25 16,20 22-19-16,0 11-12 15,0 17-3-15,3 10 17 16,6 12 9-16,0 4-13 15,1 2 1-15,-2 0-1 16,-2-5-1-16,-3-2-2 16,2-12 0-16,-3-4 5 0,-2-13-12 15,0-8 5-15,2-6-3 16,-2-5 0-16,0-1-1 16,0 0 7-1,1 0-2-15,-1 0-10 16,0 0-8-16,0-9-159 0,0-5-546 15</inkml:trace>
  <inkml:trace contextRef="#ctx0" brushRef="#br1" timeOffset="-165595.91">19733 2222 17 0,'0'0'120'0,"0"0"-71"0,0 0 13 16,0 0 22-16,0 0 14 15,0 0-13-15,0 0 20 16,0 0 9-16,0 0-10 16,0 0-23-16,0 0-17 15,0 0-3-15,0 0-15 16,0 0-11-16,0 0-15 15,6 0-17-15,20-3 6 16,13-1 27-16,11-1-9 16,7 0-15-16,2 1-8 15,-1-1 4-15,-1 3-3 16,-4-1-4-16,-1 1 4 16,-6 2-5-16,-9 0 0 15,-7 0 1-15,-9 0-1 0,-11 0 2 16,-5 0-4-1,-5 0 2-15,0 0-2 0,0 0 2 16,-8 0 10-16,-19 0-4 16,-20 0-2-16,-19 0-2 15,-13 9-2-15,-8 0 4 16,2 1-4-16,5 0 0 16,11 0 2-16,10-1-1 15,14-1-1-15,8-2 0 16,10 0 0-16,9-3 1 0,9-1-1 15,3 0 0 1,5-2 0-16,1 0 0 0,0 0 0 16,0 0-3-16,0 0-1 15,7 0-2-15,16 0 5 16,16 0 1-16,23-7 0 16,11 0 6-16,7-1-2 15,3 3-4-15,-4 1-3 16,-8 1 3-16,-2 2 2 15,-14 1 1-15,-7-1-6 16,-14 1 6-16,-9 0-6 16,-11 0 5-16,-7 0-3 15,-7 0 1-15,0 0-2 16,0 0 2-16,0 0 6 16,0 0-1-16,0 0-4 0,0 0-2 15,0 0 0-15,0 0-44 16,-3 0-216-16,-12 0-658 15</inkml:trace>
  <inkml:trace contextRef="#ctx0" brushRef="#br1" timeOffset="-163062.12">20060 1370 622 0,'0'0'79'0,"0"0"-48"15,-93-43 45-15,62 38 28 16,0 0-35-16,-2 5-19 0,0 2 1 16,-1 18-25-16,3 10-13 15,2 3 1-15,10 7-3 16,4 3-3-16,12 3 1 16,3 2 8-16,6 0 0 15,25-6 0-15,15-2-1 16,16-13-11-16,11-10 1 15,12-10 3-15,4-7-7 16,-2-9-2-16,-14-16 1 16,-12-9 3-16,-18-4-1 15,-13-8 3-15,-16-3-6 16,-14-8 2-16,0-1-2 16,-32-8 1-16,-10 4 0 0,-11 12 1 15,-10 10-1-15,-6 18-2 16,-7 12 0-16,0 10 0 15,2 14-4-15,8 19-26 16,17 14-106-16,13 7-243 16</inkml:trace>
  <inkml:trace contextRef="#ctx0" brushRef="#br1" timeOffset="-161803.6">19865 7878 403 0,'0'0'53'16,"0"0"65"-16,0 0 82 16,0 0-94-16,0 0-18 15,0 0-3-15,-11-6-17 16,11 4-20-16,0 2-8 15,0 0-8-15,0 0-12 0,3 0-15 16,19 0 2-16,13-3 12 16,11 0-2-16,3-3-9 15,0-2-4-15,-4 4-4 16,-2-1 0-16,-8 0 0 16,-6 2 0-16,-6 1 0 15,-11 1 1-15,-5 1 3 16,-7 0-4-16,0 0 0 15,0 0-5-15,-4 0 5 16,-21 0 0-16,-17 0 0 16,-17 0 1-16,-8 6 0 15,-9-2 1-15,0 0-1 16,0 1 0-16,9-1 2 0,10 1-3 16,20-2 2-1,13 0 2-15,15-2 2 0,9-1 5 16,0 0-7-16,0 0-4 15,15 0 2-15,27 0 4 16,22-2 5-16,18-8-11 16,13 0 3-16,-2-2-3 15,-8 5 1-15,-10-3 1 16,-16 6-2-16,-12-2 0 16,-13 4-1-16,-12-1 0 15,-10 1 1-15,-7 1 3 16,-5 1 0-16,0 0 2 15,0 0-4-15,0 0 3 16,0-1-4-16,0-1-1 0,0 2-23 16,0-1-76-16,-5-5-163 15</inkml:trace>
  <inkml:trace contextRef="#ctx0" brushRef="#br1" timeOffset="-155577.93">19991 7064 633 0,'0'0'100'0,"0"0"-92"15,0 0 29-15,0 0 76 16,0 0-58-16,0 0-5 16,0 0-3-16,-27-29-36 15,27 28-10-15,-1 1 0 16,-2 0 2-16,-4 4-2 15,-4 17 10-15,-5 9 10 16,-1 7 17-16,1 5 6 0,4 2-9 16,6 1-6-16,6 0 3 15,0-5-3-15,6-4-7 16,19-4-10-16,9-9 1 16,8-9 0-16,9-7-3 15,4-7-3-15,-4 0-2 16,-5-9 2-16,-7-14-3 15,-12-6 0-15,-8-8 5 16,-10-8 8-16,-9-1-2 16,0-9 6-16,-19-3-3 15,-11-1-8-15,-6 6-8 16,-4 13 1-16,-8 12 0 16,-6 12-2-16,-8 10-2 0,-11 6-1 15,-2 14-2 1,5 16-7-16,16 7-36 0,17 6-84 15,20-2-135-15,14-3-673 16</inkml:trace>
  <inkml:trace contextRef="#ctx0" brushRef="#br1" timeOffset="-151992.54">8685 3956 85 0,'0'0'53'0,"0"0"37"0,0 0 0 16,0 0 12-16,0 0-5 15,0 0 8-15,-1-6-6 16,-1 6-2-16,2 0-17 16,-1 0-20-16,-1 0-5 15,2 0 2-15,-3 0-13 16,3 0-13-16,0 0-7 15,0 0-6-15,0 0-1 16,0 0-6-16,0 0 5 16,0 0-9-16,0 0 4 15,0 0-2-15,-3 0 3 16,3 0-4-16,0 3-1 16,-3 8-4-16,-1 6 6 0,-1 6 12 15,2-2-8-15,0 4 6 16,0-4-1-16,3 3-12 15,-1-2 8-15,1-1-4 16,0 1-2-16,0-2-1 16,0 0 2-16,0-2-4 15,4 2 3-15,2-1-4 16,-1 1 4-16,2-1-1 16,4 1-3-16,-1 3 1 15,3-1 7-15,1 1 4 0,-1-2-3 16,-1-4-4-1,1-2-4-15,-2-2 2 16,0-2-2-16,-1-4 1 0,2 0 0 16,2-2 1-16,2-4-2 15,1 1 1-15,2-2 0 16,1 0-2-16,4 0 2 16,2 0 4-16,-1-10-9 15,-1-2 3-15,-5 1 0 16,-5-2-4-16,-3 1 5 15,-3-2 4-15,0-2-3 16,-4-1-2-16,-2-1 2 16,-1-3 2-16,-1 0 0 15,0-1-6-15,0 0 3 16,0 1-1-16,-1 2-2 0,-5 1-2 16,-2 2 4-16,2 3 2 15,-6-1-3-15,2-1 6 16,-2 0-4-1,0-1-1-15,-2 2-4 0,1 1 1 16,-2 1 1-16,2 3-1 16,1 0-1-16,-3 1 0 15,4 3 0-15,1 0 2 16,0 4-1-16,1-2 0 16,-5 3 2-16,1-1-2 15,-1-1-1-15,1 2 1 16,2 0-1-16,2 0 1 0,-1 0 0 15,1 0-1 1,-3 0-1-16,2 0 1 0,-2 3-1 16,-3 3 2-16,0 2-3 15,-4 4 2-15,-5 2-1 16,4 3-1-16,-5 7-4 16,1 7-25-16,2 11-83 15,2 5-69-15,-2-4-162 16</inkml:trace>
  <inkml:trace contextRef="#ctx0" brushRef="#br1" timeOffset="-149357.56">21226 2464 473 0,'0'0'56'0,"0"0"-51"16,0 0 6-16,0 0 140 16,0 0-31-16,0 0-21 15,0 0-11-15,-59-23-37 16,59 23-19-16,-2 0 6 16,2 0 3-16,-1 0-4 15,1 0-5-15,0 0-5 16,0 0-4-16,4-3 6 15,28-4-12-15,23-3 13 16,21-5-4-16,11 3-10 0,3-2-12 16,-6 4-4-16,-13 3 0 15,-15-1 1-15,-12 4-1 16,-12 1-2-16,-15 1 2 16,-8 1 1-16,-9 0-1 15,0 1-4-15,0 0 4 16,-19 0 3-16,-21 0-3 15,-29 4 0-15,-24 8 0 16,-14 0 0-16,1 0 0 16,10 1 0-16,21-1 3 0,23-7-2 15,22 1-1 1,18-5 2-16,9 1-3 16,3-2 1-16,0 0-1 0,0 0 0 15,0 0-1 1,0 0 0-16,16 3-4 0,19-3 6 15,21 0 6-15,23 0 1 16,15-3 1-16,8-6-5 16,-1 1 4-16,-7 1-6 15,-9 0-1-15,-13 2 3 16,-8 2-4-16,-11-1 2 16,-12 1-1-16,-14 2 0 15,-14-2 1-15,-7 3-1 16,-6 0 2-16,0 0 8 15,0 0 12-15,0 0-13 16,0 0-4-16,0 0 3 16,0 0-5-16,0 0-3 0,0 0-1 15,0 0 0-15,0 0 0 16,0 0 1-16,0 0-1 16,0 0-3-16,0 2-50 15,1 10-107-15,1-2-264 16</inkml:trace>
  <inkml:trace contextRef="#ctx0" brushRef="#br1" timeOffset="-148310.89">20871 7774 461 0,'0'0'139'16,"0"0"-125"-16,0 0 81 16,0 0 33-16,0 0-28 15,0 0-10-15,0 0-15 16,34 0-4-16,7 1-9 16,17-1-13-16,15 0-13 15,15 0-24-15,5-3-6 16,-2-3-6-16,-8 1 0 15,-10 2-2-15,-14 2 6 16,-16 1-4-16,-17 0 0 16,-14 0-2-16,-9 0 0 15,-3 0-11-15,-3 0 6 0,-26 0 7 16,-23 8 4-16,-20 4 1 16,-16-1-3-16,4 1 6 15,14-2 12-15,21-1-4 16,23-4 3-16,16-5-10 15,10 0-8-15,0 0-1 16,16 3 2-16,26-3-1 16,27 0 36-16,19 0-12 15,6-8-18-15,-4-1-7 16,-15-2 0-16,-16 2 2 16,-19 1 0-16,-12 3 0 15,-10 0 0-15,-12 2 4 16,-4 3-3-16,-2 0 17 0,0 0 2 15,0 0-17 1,0 0-5-16,0 0-32 0,0 0-87 16,0-8-133-16</inkml:trace>
  <inkml:trace contextRef="#ctx0" brushRef="#br1" timeOffset="-144060.53">21614 1431 548 0,'0'0'132'15,"0"0"-66"-15,0 0 23 16,0 0-9-16,0 0-29 0,0 0-9 15,0 0-4 1,-88-3-17-16,73 28-11 0,0 6 2 16,6 5 5-16,6 1 10 15,3 2-5-15,0 3 3 16,11 0-10-16,11-3-2 16,5-6 10-16,7-5-13 15,4-9-10-15,4-7 10 16,1-7-9-16,-5-5 0 15,0 0 4-15,-7-11-4 16,-4-12 5-16,-9-6 7 16,-9-5-3-16,-8-6-4 0,-1-7 12 15,-4-1-4 1,-17-5-3-16,-3 4-11 0,-6 6 2 16,0 6-2-1,-5 11 3-15,-6 11-6 0,-5 13 1 16,-11 2-3-16,-4 30 1 15,0 12-20-15,9 16-64 16,8 1-115-16,7 3-403 16</inkml:trace>
  <inkml:trace contextRef="#ctx0" brushRef="#br1" timeOffset="-141142.78">21396 6853 520 0,'0'0'232'0,"0"0"-185"16,0 0 16-16,0 0 54 15,0 0-50-15,0 0-9 16,-53-28-4-16,42 28-28 16,-7 14-16-16,-2 12 8 15,-3 11 17-15,-1 8-6 16,3 8 10-16,3 4-14 15,7-1-9-15,6-6 3 16,5-6-8-16,5-8-1 0,26-11-1 16,16-8-2-16,16-14 0 15,12-3-4-15,4-16-3 16,-4-13-1-16,-12-7-3 16,-13-5 1-16,-17-8 3 15,-11-7 2-15,-14-2-1 16,-8 5 0-16,0 9 1 15,-24 11 1-15,-14 12 0 16,-13 8 4-16,-15 9-7 16,-14 4 0-16,-2 0-1 15,8 4-5-15,17 12-31 16,23 1-97-16,17 0-201 0</inkml:trace>
  <inkml:trace contextRef="#ctx0" brushRef="#br1" timeOffset="-133920.74">16628 2769 20 0,'0'0'122'0,"0"0"-40"16,0 0-4-16,0 0 14 15,0 0 0-15,0 0-49 16,0 0 21-16,-12-23 31 15,12 23-34-15,-2-2-3 16,1 2-20-16,1 0-12 16,-2 0-1-16,2 0-1 0,-1 0 9 15,-1 0 11 1,2 0 13-16,0 0-2 0,0 0-8 16,0 0-9-16,0 0-5 15,0 0-7-15,0 0-8 16,0 0 1-16,0 0-7 15,0 0-4-15,0 0-4 16,9 0 0-16,11 5 19 16,8-2 3-16,9-3-7 15,12 0-4-15,8 0 0 16,7-2 0-16,3-4-5 16,-1 2-7-16,-3 2-1 15,-8-1-2-15,-4 0 2 16,-8 0-1-16,-6 1 3 0,-1-1 0 15,-9 0-2-15,0 1 4 16,-2-1 2-16,0 0-3 16,1 0 1-16,-1-1 0 15,-1 2-3-15,1-1-3 16,1 3 7-16,-4 0-5 16,-1-2-1-16,-5 2-1 15,-1 0 0-15,-3 0 3 16,-3 0-1-16,1 0-2 15,-2 0 1-15,1 0 1 16,-1 0-2-16,-1 0 3 0,-3 0-2 16,-2 0 4-1,1 0-2-15,-3 0 2 0,0 0 4 16,0 0 0-16,0 0-3 16,0 0 3-16,0 0-2 15,0 0 1-15,0 0-5 16,0 0-1-16,0 0-2 15,0 0-1-15,0 0-3 16,0 0-36-16,0 0-69 16,0 10-90-16,-18-7-298 15</inkml:trace>
  <inkml:trace contextRef="#ctx0" brushRef="#br1" timeOffset="-132350.85">17041 8972 422 0,'0'0'64'0,"0"0"-30"16,0 0 67-16,0 0 27 16,0 0-22-16,0 0-20 15,0 0-30-15,-6 0-11 16,6 0-9-16,0 0 6 16,0 0 2-16,0 0-5 15,0 0-8-15,0 0-5 16,19 0-5-16,14 0 16 15,18-2-8-15,16-9-10 16,15-1-3-16,15 0-5 16,4 2-1-16,-2 0-5 0,-7 3-1 15,-11 2-4-15,-14 2 0 16,-13 0 1-16,-15 1 2 16,-14 2-3-16,-7 0 0 15,-9 0 8-15,-3 0-5 16,-3 0 9-16,-3 0 2 15,0 0 1-15,0 0 7 16,0 0 3-16,0 0-8 16,0 0-6-16,0 0-3 15,0 0-7-15,0 0-1 16,0 0 0-16,0 0 0 16,0 0-3-16,0 0-21 0,0 0-37 15,0 0-54-15,-8 0-96 16,-20 0-446-16</inkml:trace>
  <inkml:trace contextRef="#ctx0" brushRef="#br1" timeOffset="-123869.79">20533 10321 547 0,'0'0'176'0,"0"0"-124"15,0 0 88 1,0 0-9-16,0 0-51 0,0 0-30 16,0 0-21-16,0 0-29 15,-18 32 2-15,18 13 35 16,-2 12-16-16,2 7 5 16,0 7 10-16,0 6-3 15,0 5-2-15,0 5-2 16,0 2 7-16,0-3-10 15,3-7-18-15,2-9-1 16,-1-7 3-16,2-7-8 16,0-11-1-16,-2-8-2 15,0-17-23-15,-1-7-38 0,0-10-42 16,1-3-58-16,1-24-37 16,-2-19-212-16</inkml:trace>
  <inkml:trace contextRef="#ctx0" brushRef="#br1" timeOffset="-123406.04">20525 10352 859 0,'0'0'79'0,"0"0"-57"16,0 0 36-16,0 0 24 15,0 0-19-15,0 0-27 0,79-71-10 16,-35 71-12-16,2 0-7 16,-6 11 0-16,-6 13 5 15,-7 12-6-15,-9 10 7 16,-9 9-3-16,-9 4-4 16,-3 2-4-16,-25-6 2 15,-14 1 0-15,-12-8 0 16,-4-4-3-16,1-8 2 15,11-12-1-15,18-13 9 16,10-7 9-16,9-4 4 16,7 0 14-16,2-5-3 15,0-5-22-15,0 4 1 0,9 2-6 16,12 4-6 0,6 0 1-16,10 10 2 0,7 17 2 15,6 7 1-15,4 8 3 16,-2 4-10-16,1 4 9 15,-4 2-10-15,0-3-1 16,-1 0-1-16,-5-4-14 16,0 0-23-16,-4-7-50 15,0-9-56-15,-2-13-119 16,-3-15-523-16</inkml:trace>
  <inkml:trace contextRef="#ctx0" brushRef="#br1" timeOffset="-122714.59">21865 11287 398 0,'0'0'738'0,"0"0"-730"16,0 0 0-16,0 0 11 15,0 0 42-15,-11 72-12 16,-1-39-27-16,-3 0-19 16,-4 3-1-16,-4-4-2 0,-2-4-12 15,-2-3-15-15,-1-11-40 16,-2-7-37-16,-1-7-114 15,1-24-292-15</inkml:trace>
  <inkml:trace contextRef="#ctx0" brushRef="#br1" timeOffset="-121891.47">23191 10190 776 0,'0'0'146'0,"0"0"-134"16,0 0 62-16,0 0 12 16,-84-41-33-16,51 41-15 15,-5 0-16-15,-5 16-14 16,1 12-2-16,3 10-4 15,6 6 5-15,8 6-7 16,7-3 0-16,10-1-2 16,8-9 1-16,0-8-5 15,21-6-5-15,10-8-2 16,8-8 9-16,7-2 4 16,4-5 0-16,0 0-2 0,0 0 4 15,-1 0 2-15,-2 0 0 16,-3 2-1-16,-7 4 0 15,-10 1 13-15,-8 7-8 16,-11 8 7-16,-8 8-2 16,-8 10 7-16,-33 11-9 15,-28 5-8-15,-31 6-3 16,-34 3-5-16,-33 1-71 16,-34-4-170-16</inkml:trace>
  <inkml:trace contextRef="#ctx0" brushRef="#br1" timeOffset="-120684.79">13437 17515 531 0,'0'0'75'0,"0"0"51"0,0 0 56 16,0 0-85-16,0 0 37 16,0 0-26-16,0 0-38 15,0-22-25-15,0 22-13 16,0 0-12-16,0 22-4 15,0 11 29-15,0 6 25 16,8 8-32-16,-2 3-4 16,3 6-3-16,1 1 1 15,-1 4 3-15,2 0-19 16,0-3 3-16,1-3-9 16,-4-4 3-16,4-10-5 15,-6-9 3-15,-3-11-10 16,-3-5-1-16,0-7 4 0,0-5-4 15,0-1-12-15,0-3-32 16,0 0-52-16,0 0-87 16,0-13-100-16</inkml:trace>
  <inkml:trace contextRef="#ctx0" brushRef="#br1" timeOffset="-120108.64">15824 17187 785 0,'0'0'84'0,"0"0"70"0,0 0-22 16,0 0-53-16,0 0 7 16,0 0-18-16,-8-25-34 15,8 25-12-15,0 9-15 16,0 18-7-16,0 14 37 16,2 7 14-16,7 6-26 15,4 1 13-15,-1 3 2 16,1 0-1-16,-1 3-6 15,-2-3-15-15,0-4 10 16,-4-4-12-16,-2-11-6 16,2-8 7-16,-3-6-16 15,2-6 5-15,-1-7-5 0,-2-4 1 16,-1-4-1-16,-1-4-1 16,0 0-4-16,0 1-38 15,0 3-74-15,-3-4-112 16,-22 0-191-16</inkml:trace>
  <inkml:trace contextRef="#ctx0" brushRef="#br1" timeOffset="-118540.95">17827 17304 877 0,'0'0'70'0,"0"0"-52"15,0 0 59-15,0 0-21 16,0 0-45-16,0 0-11 16,-3 39 34-16,-5-8-2 15,-9 3-22-15,-6 2 2 16,-8-1 5-16,-12 1-3 15,-4-2-6-15,-2-4 6 16,0-5-9-16,10-9-1 16,11-5 3-16,13-6-2 0,8-4 6 15,7 0 2 1,0-1-3-16,0 0 6 0,20 2-3 16,18 3 11-16,17 1 23 15,12 4-21-15,6 3-10 16,-6 4-15-16,-9 3 1 15,-7 2-2-15,-11-1-14 16,-4 2-34-16,-4-1-53 16,-3-1-68-16,-5-6-236 15,-10-10-227-15</inkml:trace>
  <inkml:trace contextRef="#ctx0" brushRef="#br1" timeOffset="-118240.78">17769 17657 1034 0,'0'0'72'15,"0"0"-60"-15,0 0 77 16,0 0-44-16,0 0-23 16,137-38 33-16,-19 28-3 15,24 0-28-15,22 1-19 16,4 0-5-16,-10-2-2 15,-19 3-1-15,-24-1 1 16,-24 0 2-16,-19 1 2 16,-22 1 2-16,-17-2-2 15,-17 4 9-15,-13 5 8 0,-3-3 8 16,0 0-21-16,0-6-6 16,-10 2-67-16,-1 0-94 15,2-6-273-15</inkml:trace>
  <inkml:trace contextRef="#ctx0" brushRef="#br1" timeOffset="-117438.39">19723 17006 725 0,'0'0'53'16,"0"0"54"-16,0 0-11 15,0 0-65-15,0 0-10 16,0 0 61-16,-9 75 1 16,9-24-37-16,4 8-11 15,11 2 5-15,6 1 8 16,3-7-14-16,6-5-15 15,4-8 8-15,5-8-13 16,3-10-9-16,4-14 4 16,-1-8-6-16,1-2 7 15,-3-12-5-15,-1-18 8 0,-9-8 2 16,-5-10 3-16,-8-12-4 16,-6-11-11-16,-8-6-3 15,-6 5-6 1,0 11-8-16,-3 13-2 0,-13 15-2 15,2 10-17-15,1 11-25 16,9 10-54-16,4 2-59 16,0 0-324-16</inkml:trace>
  <inkml:trace contextRef="#ctx0" brushRef="#br1" timeOffset="-117008.7">20447 17090 1041 0,'0'0'133'0,"0"0"-131"16,0 0-1-16,0 0 4 16,0 0 14-16,-22 94 44 15,28-40-28-15,10 1-18 16,1-3-12-16,-2-3-4 15,-5-10-1-15,-3-10-2 16,-7-5-2-16,0-15-1 16,0-2-2-16,0-7 7 0,-2-2 0 15,-9-19 2 1,-2-13-2-16,3-8 0 0,2-8-6 16,7-4 2-16,1 3-12 15,4 4 0-15,11 14 13 16,4 10-5-16,2 11 8 15,-1 11 2-15,5 1 0 16,2 20 0-16,3 14 8 16,3 9 5-16,-1 10-14 15,1 1-1-15,2 4-4 16,3-7-52-16,0-3-80 16,5-12-169-16,1-16-186 15</inkml:trace>
  <inkml:trace contextRef="#ctx0" brushRef="#br1" timeOffset="-116075.52">21187 16573 1036 0,'0'0'150'0,"0"0"-150"15,0 0 0-15,0 0 20 16,-47 114 19-16,47-60 3 16,0 10-13-16,21 3-18 15,7 0-11-15,3-4-14 0,-1-6-28 16,-3-7-36-16,-10-5-18 16,-7-12-28-16,-9-8 31 15,-1-10 17-15,-9-4 41 16,-18-1 35-16,-10 0 26 15,-8 0 53-15,-10 0 5 16,-3 5-14-16,3 3-9 16,9 4 6-16,10 6-15 15,11 0-18-15,8 3-18 16,11 0-5-16,6-1-10 0,0-2-2 16,18-5 1-1,10-6-3-15,10-10-14 16,7-7-5-16,2-3-10 0,-3-18-6 15,-6-5 9-15,-8-8 29 16,-7-5 1-16,-4-10-1 16,-7 1-7-16,-3 5 5 15,-8 8 2-15,-1 15 37 16,0 9 16-16,0 8-12 16,0 3-14-16,0 0-21 15,0 17-6-15,0 12 0 16,0 9 7-16,2 1-6 15,20-2-1-15,9 2-3 16,8-7-2-16,6-1 5 16,6-8 0-16,2-8-3 0,2-7 1 15,-5-8-15-15,-6 0-3 16,-6-10 4-16,-10-12 4 16,-10-6 4-16,-3-7-3 15,-9-6-1-15,-3-6 11 16,-3-3-13-16,0 2 13 15,0 4 1-15,-6 6 0 16,0 11 5-16,0 8 5 16,-1 2 10-16,2 6 1 15,1 5-15-15,1-1 2 16,1 4 0-16,1 3 1 16,1 0-5-16,-2 0-1 15,2 0-1-15,0 0 4 16,-1 0-1-16,-3-2-1 0,0 1-4 15,-3-1 0-15,-2 2-1 16,-2 0 0-16,-2 0 1 16,1 5 0-16,0 10-2 15,3 11 2-15,3 6 5 16,5 7 0-16,1 4 3 16,0 1-1-16,13-1-1 15,8-1-3-15,3-2-3 16,4-5-3-16,5-4-23 15,3-5-60-15,4-6-111 16,0-13-311-16</inkml:trace>
  <inkml:trace contextRef="#ctx0" brushRef="#br1" timeOffset="-115606.58">22239 16649 703 0,'0'0'37'0,"0"0"11"0,0 0 63 16,0 0-58-16,0 0-4 15,-80-4 16-15,54 35-18 16,1 12-24-16,4 9-3 16,5 12-1-16,11 6-1 15,5 9 2-15,0 9-2 16,12 5 0-16,9 0 3 15,4-2 5-15,2-7 0 16,0-12-8-16,-6-7-12 16,-3-4-3-16,-9-8-3 15,-8-8-15-15,-1-8-21 0,-3-8-19 16,-21-11-28-16,-7-11-9 16,-6-7-20-16,-8-10-51 15,-4-26-77-15,-3-11 46 16,4-13-42-16</inkml:trace>
  <inkml:trace contextRef="#ctx0" brushRef="#br1" timeOffset="-115470.45">21878 17285 345 0,'0'0'410'0,"0"0"-322"16,94-37-34-16,-44 33 6 16,8 4-51-16,4 0-8 15,10 4-1-15,-1 3-7 16,4-1-57-16,-7-6-162 0,-6 0-94 15</inkml:trace>
  <inkml:trace contextRef="#ctx0" brushRef="#br1" timeOffset="-115269.24">22626 16950 895 0,'0'0'73'0,"0"0"-69"16,0 0 18-16,0 0 54 15,-32 87 12-15,32-34-10 16,0 9-31-16,15 1-25 16,5 4-19-16,0-6-3 15,3-10-6-15,-1-5-46 0,-1-11-43 16,0-12-104-16,-4-12-147 16</inkml:trace>
  <inkml:trace contextRef="#ctx0" brushRef="#br1" timeOffset="-115090.02">22690 16772 852 0,'0'0'82'0,"0"0"-82"15,0 0-25-15,0 0-69 0,0 0-131 16,0 0 137-1,2 36-34-15,18-9-258 0</inkml:trace>
  <inkml:trace contextRef="#ctx0" brushRef="#br1" timeOffset="-114507.46">22897 16956 453 0,'0'0'418'16,"0"0"-398"-16,0 0 10 15,0 0 33-15,0 0 78 16,3 106-76-16,7-53-40 16,2 12 2-16,1 3-25 0,-2 0-2 15,-3-4 0 1,-2-7-2-16,-1-6-2 0,-3-10 2 16,-2-14 1-16,0-10 0 15,0-9 1-15,0-8-3 16,0-11 3-16,0-19 0 15,0-8-14-15,0-8 10 16,1-2-3-16,8-2 0 16,4 2 2-16,1 6 2 15,3 12-5-15,1 10-5 16,1 14 5-16,0 6 0 16,5 12 8-16,1 18 0 15,7 7 3-15,2 5 5 16,8-1-7-16,6-2-1 0,4-10-1 15,-3-7 0 1,-3-11-1-16,-7-10-9 0,-6-1-26 16,-5-14-11-16,-8-14 16 15,-7-9 6-15,-8-8 19 16,-5-10 7-16,0-10 3 16,-8 1 0-16,-7 4 2 15,0 17 17-15,3 18 31 16,2 14-1-16,3 11-8 15,-3 4-34-15,-1 22-5 16,0 18 11-16,4 10-5 16,7 7 0-16,0 3-5 15,9-3-6-15,16-8-12 0,8-7-23 16,9-7-42 0,8-11-74-16,7-14-245 0</inkml:trace>
  <inkml:trace contextRef="#ctx0" brushRef="#br1" timeOffset="-113808.03">23962 16535 619 0,'0'0'87'15,"0"0"63"-15,0 0-16 16,0 0-27-16,0 0-17 16,0 0-25-16,-5-7-28 15,5 7-37-15,0 19 0 16,0 12 0-16,0 14 15 15,0 8-1-15,15 7-2 16,3 5-6-16,2 3-5 16,-1-1-1-16,-3-5 0 0,-2-4-9 15,-5-8-11-15,-6-10-14 16,-3-8 5 0,0-11 5-16,-3-5 0 0,-13-7 1 15,-6-6 11-15,-9-1 12 16,-9-2 2-16,-5 0 1 15,1 0-2-15,2 9 5 16,3 5 8-16,6 12 13 16,5 9-10-16,7 4 3 15,10 3 8-15,11 0-6 16,0-2-8-16,15-4-5 16,15-4-7-16,8-11-2 15,6-8-8-15,3-13 1 16,0 0-17-16,-5-19 3 15,-2-9 7-15,-9-11 14 16,-5-8 2-16,-5-11-2 0,-7-13 0 16,-4-4 4-16,-7 5-2 15,-3 15 18-15,0 23 25 16,0 20 13-16,0 10 5 16,0 2-45-16,0 33-18 15,-3 16 0-15,1 23 2 16,2 6-1-16,0 3-1 15,0-5-5-15,11 4-40 16,2-5-39-16,-3-5-70 16,1-10-279-16</inkml:trace>
  <inkml:trace contextRef="#ctx0" brushRef="#br1" timeOffset="-112457.53">25570 15025 741 0,'0'0'64'0,"0"0"57"16,0 90-13-16,0-68-33 16,0-4-17-16,-9-3-5 15,-9-6 1-15,-9-1 2 0,-13-8-25 16,-11 0-12-16,-7-14 1 15,-3-14-12-15,7-9-2 16,11-9 0-16,17-11-4 16,16-12-2-16,10-13-1 15,18 2-21-15,22 4-2 16,17 11 6-16,10 11 1 16,9 11 4-16,3 10 5 15,5 9 4-15,-1 9 1 16,-7 8 2-16,-7 7 0 15,-15 0 0-15,-13 21 1 16,-14 17-3-16,-15 19 3 16,-12 15 13-16,-7 15-4 0,-31 7-2 15,-17 2 0-15,-16-3-2 16,-12-8 3-16,-11-13-8 16,-8-11-2-16,3-9 2 15,8-18 0-15,18-16 3 16,22-13 1-16,22-5 10 15,14-15 2-15,15-18-2 16,0-11-14-16,28-7 4 16,26 5-8-16,19 8 5 15,9 13-1-15,3 21 0 16,-2 4-1-16,-6 31 1 16,-2 17 0-16,-3 14 1 15,-5 9 0-15,-5 2-1 0,-6 0-4 16,1-5-32-16,2-9-71 15,1-10-148 1,0-15-669-16</inkml:trace>
  <inkml:trace contextRef="#ctx0" brushRef="#br1" timeOffset="-111544.89">29748 14587 745 0,'0'0'137'15,"-41"72"-121"-15,14-26 24 16,-4-4 0-16,-9-6 11 16,-3-3 26-16,-9-6-17 15,-3-9-6-15,-3-7-9 16,-1-11-22-16,4-5-5 15,3-23-3-15,7-11-4 16,6-10-10-16,15-9-1 16,15-7 1-16,9-12-1 15,23-8-14-15,19-5-13 16,10 3 5-16,7 0 6 0,7 8 4 16,3 18 12-16,-1 14 22 15,-4 21-22-15,-3 18-2 16,-6 8-2-16,-2 1 4 15,-5 25 0-15,-8 16 3 16,-9 15 1-16,-11 18 9 16,-14 11 7-16,-6 10-8 15,-19 4 2-15,-19 1-1 16,-7 1-5-16,-6 1-2 16,5-7 2-16,3-6-2 15,6-12 0-15,10-12 1 16,10-13 0-16,10-16 4 0,7-11-4 15,7-9-1-15,30-7 2 16,20-8 1-16,21-2 2 16,17 0-8-16,7 0-3 15,-4 0-3-15,-14-1-3 16,-19-2 1-16,-20 2-1 16,-18-1 4-16,-12 2 1 15,-12 0 0-15,-3-1 0 16,0 1 1-16,0 0-6 15,0 0-5-15,0 0-2 16,0 0-9-16,0 0-24 16,0 0-28-16,0-5-74 0,-6-7-231 15</inkml:trace>
  <inkml:trace contextRef="#ctx0" brushRef="#br1" timeOffset="-111008.24">29415 13411 799 0,'0'0'74'16,"0"0"-40"-16,0 0 30 15,0 0 29-15,0 0 12 16,116-6-14-16,-19 6-33 15,15 0-35-15,-1 0-11 16,-7 0-6-16,-15 0 4 16,-23 3-4-16,-24 2-6 15,-21-2-1-15,-18 3-23 16,-3 5-66-16,-30 3-15 16,-16-2-131-16</inkml:trace>
  <inkml:trace contextRef="#ctx0" brushRef="#br1" timeOffset="-109992.28">25743 16266 838 0,'0'0'38'15,"0"0"-7"-15,0 0 36 16,0 0 11-16,-116 70 1 16,69-12-1-16,4 9-27 15,13 2-16-15,17-4-12 16,13-6-8-16,10-9 3 16,33-11-13-16,24-13-3 15,24-14 4-15,14-12-6 16,8 0-12-16,-10-24-8 15,-18-7 1-15,-20-8 10 16,-27-3 9-16,-26-8 0 16,-12 0 0-16,-33-2-7 15,-26 2 0-15,-19 12-1 0,-11 11-8 16,-4 15-6 0,9 12-43-16,23 0-62 0,31 16-194 15,30 4-410-15</inkml:trace>
  <inkml:trace contextRef="#ctx0" brushRef="#br1" timeOffset="-109439.18">29846 16087 867 0,'0'0'101'0,"0"0"-86"15,0 0 25-15,-113-3 19 16,62 38 10-16,-7 16 8 15,4 9-19-15,11 5-15 16,18 1-17-16,20-8-18 16,5-8-8-16,34-11-1 15,14-15-2-15,14-12-4 16,6-12-2-16,-4-7-1 16,-6-19 8-16,-14-13 1 15,-16-11 0-15,-16-6 2 16,-12-10 1-16,-12-5-2 15,-32 4-14-15,-24 11-9 0,-24 20-3 16,-22 22-53-16,-17 14-200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2T11:40:29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5459 6708 492 0,'0'0'63'0,"0"0"-4"16,0 0 59-16,0 0 9 16,0 0-16-16,0 0-4 15,0 0-22-15,0 0-35 16,-54 5-20-16,54-5-5 16,0 2-3-16,0 1-6 15,16 3 4-15,7 0 16 16,14 4-14-16,5-4-1 15,7 0-9-15,2-4 1 16,4-2-3-16,0 0-7 16,0 0 4-16,-4 0-5 0,-8-4 1 15,-11-1-3 1,-13 0-2-16,-7 2 2 0,-6 1-3 16,-3-1-1-16,0 1-24 15,-1 2-40-15,1 0-69 16,-2 0-108-16,3 0-256 15</inkml:trace>
  <inkml:trace contextRef="#ctx0" brushRef="#br0" timeOffset="1849.92">6373 6727 288 0,'0'0'193'15,"0"0"-126"-15,0 0 36 0,0 0 39 16,0 0-28-16,0 0-6 16,-1-16-9-16,7 16-50 15,17 0-14-15,18 0 4 16,11 0-10-16,14 0-9 15,8 4-5-15,1-1-6 16,-2-1-4-16,1-2-2 16,-14 0-3-16,-5 0 2 15,-16 0-1-15,-6 0-1 16,-12 0-1-16,-9 0-9 0,-8-2-32 16,-1 2-21-16,3-5-92 15,3-3-395-15</inkml:trace>
  <inkml:trace contextRef="#ctx0" brushRef="#br0" timeOffset="2272.16">7468 6766 765 0,'0'0'80'0,"0"0"-51"15,0 0 77-15,0 0-16 16,0 0-5-16,0 0-13 16,34-3-25-16,23 3 21 15,23 0-12-15,16-6-16 16,4-5-22-16,7 0-6 15,-2-1-3-15,-5-1-7 16,-4 2-2-16,-10-2-1 16,-12 1 1-16,-13 3 2 15,-9 1-2-15,-13 1 0 16,-12 3 1-16,-12-1-1 0,-7 2 0 16,-8 3 0-16,0-2 2 15,0 2 0-15,0-1-2 16,0 1-7-16,0 0-34 15,5 10-81-15,3 5-92 16,-2-1-659-16</inkml:trace>
  <inkml:trace contextRef="#ctx0" brushRef="#br0" timeOffset="3401.45">5666 7998 736 0,'0'0'94'0,"0"0"-22"15,0 0 11-15,0 0-20 16,94-36 2-16,-25 21-7 0,19-1-13 16,18 0-22-16,10 3-15 15,0 5-4-15,-10 1-2 16,-15 6-1-16,-16 1-1 16,-23 0 0-16,-22 0 0 15,-17 0 1-15,-8 0-2 16,-5 0 0-16,0 0-5 15,0 3-1-15,-14 7-27 16,-11-1-105-16,-5-2-307 16</inkml:trace>
  <inkml:trace contextRef="#ctx0" brushRef="#br0" timeOffset="3818.78">7642 7790 429 0,'0'0'317'0,"0"0"-254"0,0 0 11 15,0 0 21-15,0 0 5 16,0 0-18-16,6-12-17 16,20 9-28-16,13-1-13 15,10-2 2-15,9-1-5 16,6 1-8-16,6-6 8 15,6 1-15-15,0 0-6 16,-2 0 1-16,-8 0-1 16,-13 1-10-16,-9 2-15 15,-9 1-40-15,-5 1-46 16,-4 2-190-16,-2 0-330 16</inkml:trace>
  <inkml:trace contextRef="#ctx0" brushRef="#br0" timeOffset="4043.88">8855 7807 1021 0,'0'0'69'16,"0"0"-22"-16,0 0 55 15,0 0-22-15,0 0-4 16,0 0-23-16,75-11-23 15,-26 5-22-15,4 2-5 16,0 0-3-16,-1 1-7 0,0 2-58 16,-5-5-101-1,-4-2-548-15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2T11:41:47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7738 4593 940 0,'0'0'86'16,"0"0"-64"-16,0 0 13 15,0 0 30-15,0 0-3 16,0 0 5-16,0 0-17 16,9 0-16-16,37 0 11 15,9 0-3-15,2 0-23 16,1 0-12-16,-1 0 7 15,-2 0 4-15,-13 3 1 16,-9-3-8-16,-17 3-9 16,-8-3-2-16,-8 0-2 15,0 1-5-15,0-1-19 16,3 3-63-16,7-2-79 0,5-1-374 16</inkml:trace>
  <inkml:trace contextRef="#ctx0" brushRef="#br0" timeOffset="809.47">14881 5182 930 0,'0'0'60'0,"0"0"-48"15,0 0 47-15,0 0 14 16,0 0-12-16,0 0 8 15,0 0-21-15,60 0-9 0,19 0 20 16,22 0-15 0,11-3-26-16,-9 1-13 0,-13 2 0 15,-23 0-2-15,-20 0-1 16,-18 0-1-16,-17 0-2 16,-9 0 1-16,-3 0 0 15,0 2 1-15,-14 3-1 16,-16 7-35-16,-12 8-80 15,-10 4-87-15,-6-4-446 16</inkml:trace>
  <inkml:trace contextRef="#ctx0" brushRef="#br0" timeOffset="1529.87">8009 8647 824 0,'0'0'201'15,"0"0"-197"-15,0 0 0 16,0 0 81-16,0 0-7 15,0 0-12-15,91 21 22 16,-4-21-22-16,25-12-37 16,14-9-13-16,-5-2-15 0,-18 5-1 15,-34 8-7-15,-28 3 2 16,-27 7-23-16,-14 0-40 16,-3 12-30-16,-19 2-34 15,-8-5-631-15</inkml:trace>
  <inkml:trace contextRef="#ctx0" brushRef="#br0" timeOffset="2225.25">14620 8553 782 0,'0'0'38'0,"0"0"-10"16,97 4 175-16,-21-4-71 16,27-20-58-16,19-1-16 15,13 0-35-15,-5 4-14 16,-13 3 3-16,-19 6-2 16,-21 0-6-16,-19 4 1 15,-19-1 9-15,-15 2 0 16,-14 0 1-16,-10 2 12 0,0 0 5 15,0 0 0-15,0-1-15 16,-6 1-7-16,-9 1-10 16,-10 0-46-16,-4 0-100 15,3 0-209-15</inkml:trace>
  <inkml:trace contextRef="#ctx0" brushRef="#br0" timeOffset="6175.44">13513 11748 811 0,'0'0'61'0,"0"0"-50"0,0 0 54 16,0 0 51-16,0 0-41 15,0 0-10-15,0 0-26 16,-15-1-27-16,27 1-5 16,17 0 18-16,13 0 6 15,11 0-4-15,10 0-9 16,8 0-8-16,5 0 3 16,8 0-5-16,4-4-2 15,0-2-5-15,0 3-1 16,3-2 5-16,3 2-3 15,3 2 1-15,1 1 3 16,-2-2-4-16,-7 2-4 0,-2 0 2 16,-8 0-2-1,-9 0 1-15,-10 0 0 0,-14 0 1 16,-11 0-1-16,-15 0 0 16,-7 0-4-16,-8 0-1 15,-5 0 2-15,0 0 3 16,0 0-1-16,0 0-7 15,0 0 2-15,-18 0-11 16,-13 0 11-16,-19 0 0 16,-16 0-5-16,-14-2 2 15,-11 0 9-15,-11 1 2 16,-6-1-1-16,-7 2 0 16,2-2 2-16,11 0 2 15,14 0-4-15,21 0-1 16,15-1 1-16,15 2 2 0,11-1 4 15,11 1-3-15,8 1 3 16,6 0 2-16,1 0-2 16,0 0-6-16,25 0-1 15,21 0 1-15,29 0 12 16,32 0 1-16,21 3-5 16,10 1-5-16,0-2-3 15,-11-2-8-15,-18 0 6 16,-17 0-5-16,-15 0-4 15,-12 0 0-15,-6 0 8 16,-15-5-1-16,-17 5 4 16,-18-1 0-16,-9-1-2 0,-27 1-11 15,-28-1 9-15,-27 2 2 16,-30 0-3-16,-15 0 3 16,-5 0 2-16,-3 6 0 15,8 1 1-15,11 3 4 16,10 0-5-16,21 0 0 15,18-1 2-15,22-3-2 16,20-3 1-16,17 0-1 16,8-2 0-16,8-1-7 15,31 0 7-15,29 0 13 16,29 0 4-16,22-3-6 16,10-3-10-16,-2 2-1 15,-11-1-1-15,-16 1 1 0,-15-2-1 16,-13-1 1-16,-16 1 0 15,-11 2 0-15,-17 0 0 16,-13 3 1-16,-10-3 0 16,-5 4 1-16,0 0-1 15,0 0-1-15,0 0 0 16,0 0-4-16,-3 0 1 16,-3 0 1-16,0 0 0 15,1 0 3-15,4 0-2 16,1 0 1-16,0 0 0 15,0 0-1-15,0 0 1 16,0 0 1-16,0 0-1 16,0 0 1-16,0 0 0 15,0 0 4-15,0 0-2 0,0 0 2 16,0 0-3-16,0 0 0 16,0 0-2-16,0 0 1 15,0 0-2-15,0 0 0 16,0 0-1-16,0 0 2 15,0 0 0-15,0 0 2 16,0 0-1-16,0 0-1 16,0 0 0-16,0 0 1 15,0 0-1-15,0 0 1 16,0 0-2-16,0 0 1 16,0 0 0-16,0 0-1 0,0 0 1 15,0 0 0 1,0 0-1-16,0 0 1 0,0 0 0 15,0 0-1-15,0 0 1 16,0 0 0-16,0 0 0 16,0 0 0-16,0 0 0 15,0 0-1-15,0 0 2 16,0 0-1-16,0 0 1 16,0 0-1-16,0 0 0 15,0 0 0-15,0 0 0 16,0 0 0-16,0 0 0 15,0 0-1-15,0 0 0 16,0 0-2-16,0 0 3 16,0 0 0-16,0 0-1 0,0 0 1 15,0 0 0-15,0 0-1 16,0 0 1-16,0 0 0 16,0 0 1-16,0 0 0 15,0 0-1-15,0 0 0 16,0 0-3-16,0 0 1 15,0 0 0-15,0 0-2 16,0 0-1-16,0 0 1 16,0 0-3-16,0 0 2 15,0 0-1-15,0 0 2 16,0 0-1-16,0 0 1 16,0 0 2-16,0 0-4 15,0 0 4-15,0 0 2 16,0 0 0-16,0 0-2 0,0 0 2 15,0 0 0-15,0 0 3 16,0 0-2-16,0 0 1 16,0 0-2-16,0 0-1 15,0 0 1-15,0 0 0 16,0 0-2-16,0 0 2 16,0 0 0-16,0 0-3 15,0 0 2-15,0 0-3 16,0 0 4-16,0 0-4 15,0 0-7-15,0 0 3 16,0 0-1-16,0 0 6 16,0 0 3-16,0 0-1 15,0 0-1-15,0 0 3 0,0 0-2 16,0 0-1-16,0 0-3 16,0 0-13-16,0 0-11 15,0 0-12-15,0 0-27 16,0 0-76-16,0 0-171 15,4 0-184-15</inkml:trace>
  <inkml:trace contextRef="#ctx0" brushRef="#br0" timeOffset="15870.98">18703 5442 70 0,'0'0'304'0,"0"0"-245"15,0 0 16-15,0 0 60 16,0 0 32-16,0 0-69 15,0 0-29-15,0 0-2 0,-5 0-9 16,5 0-3-16,0 0-8 16,0 0-11-1,0 0-2-15,0 0 0 0,0 0-2 16,0 0-3-16,0 0-5 16,8 0-3-16,6 0-1 15,8 0 8-15,6-1 2 16,5-1-5-16,-2 1-12 15,3 1-3-15,-3 0-2 16,2 0 1-16,0 0 0 16,0 0 1-16,-3 0-4 15,-4 0 8-15,-3 0-6 16,-4 0-1-16,-2 0 1 0,-5 0 3 16,-5 0-7-1,-2 0 0-15,-5 0 1 0,1 0-3 16,-1 0 0-16,0 0 0 15,0 0-1-15,0 0-1 16,0 0-1-16,0 0-18 16,0 0-40-16,6 4-51 15,11 2-84-15,8-4-53 16,11-2-466-16</inkml:trace>
  <inkml:trace contextRef="#ctx0" brushRef="#br0" timeOffset="16334.15">19835 5461 365 0,'0'0'283'0,"0"0"-233"0,0 0 99 15,0 0-6-15,0 0-28 16,0 0-35-16,-5-16-29 15,28 10-22-15,11-2 3 16,15 0 3-16,8 1-15 16,-3 2-13-16,-1 3 1 15,-7-1 3-15,-5 1-9 16,-8 2 4-16,-7 0-6 16,-8 0 8-16,-7 0-7 15,-8 0 8-15,-2 0-2 0,-1 0 6 16,0 0 9-1,0 0-12-15,0 0-7 0,0 0-3 16,0 0-56-16,-7 3-135 16,-11-3-539-16</inkml:trace>
  <inkml:trace contextRef="#ctx0" brushRef="#br0" timeOffset="19005.2">21730 5551 402 0,'0'0'84'15,"0"0"-82"-15,0 0 54 16,0 0 77-16,0 0-7 16,0 0-49-16,0 0-28 15,-1 0-16-15,1 0 6 16,0 0 6-16,0 0-1 0,0 0 5 16,0 0-8-16,0 0-2 15,0 0-4-15,12 0-2 16,9 0-1-16,6 0-13 15,5-1-5-15,6-2-2 16,9 1-2-16,3-1 1 16,2-1-3-16,-3 1-6 15,-6 0-2-15,-2-1 0 16,-6 1 3-16,-3 1-2 16,-8-1 2-16,-3 1 1 15,-4 0 0-15,-8-1 0 16,-3 1 1-16,-4 2-4 15,-2-2 1-15,0 1 5 16,0 1-6-16,0-2-1 0,0-1 1 16,0 3-1-16,0-2-1 15,0 2-31-15,4 0-50 16,10 0-68-16,5 0-338 16</inkml:trace>
  <inkml:trace contextRef="#ctx0" brushRef="#br0" timeOffset="19591.15">22818 5548 456 0,'0'0'199'16,"0"0"-159"-16,0 0 115 15,0 0-34-15,0 0 3 16,0 0-54-16,19-11-46 15,13 11 12-15,3 0 9 16,7 0-12-16,3 0-8 16,3 0-4-16,-2 0 4 15,-3 0-5-15,-6-3-12 16,-7 1 4-16,-8 1-3 0,-8 0 8 16,-5 1-6-16,-6-2 4 15,-3 2 3-15,0 0 4 16,0 0-4-16,0 0-7 15,0 0-7-15,0 0-4 16,0 0-21-16,-12 0-66 16,-13 0-137-16,-14 0-575 15</inkml:trace>
  <inkml:trace contextRef="#ctx0" brushRef="#br0" timeOffset="32012.75">18661 6225 519 0,'0'0'28'0,"0"0"-22"15,0 0 75-15,0 0 8 0,0 0 3 16,0 0-34-16,0 0-36 15,0 0-22-15,-2 7 0 16,16-4 45-16,10 2 4 16,5-3-1-16,10 0-18 15,7-2-13-15,2 0-2 16,4 0-6-16,-1 0-4 16,-6-2-4-16,-1 0-1 15,-9-1 0-15,-7 1 2 16,-8 2-1-16,-10 0 0 0,-7 0-2 15,-3 0-3-15,0 0-1 16,-3 0-8-16,-19 0 12 16,-11 0-9-16,-15 2 9 15,-8 3-16-15,-4 2 17 16,3-1-9-16,0 0 7 16,5 1-6-16,5-1 5 15,8-2 3-15,7 0 3 16,12-3 2-16,8-1-5 15,5 0 1-15,6 0 3 16,1 0-2-16,0 0 4 16,0 0 0-16,0 0-6 15,6 0 0-15,13 0 0 16,14 0 16-16,11-1 5 16,8-6-13-16,6 0-3 0,-2 2-1 15,-2 1-3-15,-6 2-1 16,-9 0 3-16,-9 2-1 15,-11-1-2-15,-8 1 0 16,-8 0 0-16,-3 0 0 16,0 0 1-16,0 0-1 15,0 0 0-15,-8 0 0 16,-7 0 12-16,-10 0-6 16,-4 0-3-16,-1 3 0 15,7-2 1-15,5 2 4 16,10-3-2-16,4 0-3 15,4 0 4-15,0 0-1 0,0 0 2 16,0 0 1-16,0 0 7 16,0 0-3-16,0 0 0 15,0 0-11-15,1 0 7 16,5 0-5-16,3 0 2 16,3 0 2-16,2 0-2 15,-3 0-3-15,-1 0 1 16,-7 0-3-16,-2 0-1 15,-1 0 3-15,0 0 2 16,0 0 0-16,0 0 1 16,0 0-2-16,0 0 2 15,0 0-6-15,0 0 1 16,0 0-1-16,0 0-24 16,0 0-53-16,-7 0-121 15,-4-7-475-15</inkml:trace>
  <inkml:trace contextRef="#ctx0" brushRef="#br0" timeOffset="34123.26">21726 6353 408 0,'0'0'116'16,"0"0"-30"-16,0 0 57 15,0 0 0-15,0 0-49 16,0 0-17-16,0 0-26 16,0 0-20-16,-2 4-6 15,14-4-2-15,14 0 4 16,11-4 4-16,9-3-15 0,5 2-6 15,0-2-3-15,-4 4-7 16,-6 0 3-16,-8 3 0 16,-7-1-3-16,-7 1-2 15,-8 0 2-15,-8 0 1 16,-3 0-1-16,0-1-3 16,0 1 3-16,-9 0-5 15,-19 0 5-15,-17 0 1 16,-16 5-1-16,-5 2 2 15,2-1 0-15,8 0-2 16,14-1-1-16,10 1 1 16,10-1-3-16,7-4 5 0,11 2-2 15,1-1 0-15,3-2 0 16,0 2-2-16,0-2-3 16,0 0-5-16,3 1 1 15,12 2 9-15,8 0 6 16,9-2 0-16,5-1-1 15,5 0-3-15,2 0 0 16,-5 0 3-16,-4 0-5 16,-10 0-2-16,-13 0 1 15,-7 0 0-15,-5 0 1 16,0 0 1-16,0 2-1 16,-14-1-1-16,-14 0 1 0,-14 2 3 15,-7 2 0-15,-2-2-3 16,9 2 0-16,11-3 3 15,10-2-1-15,11 2-1 16,5-2-1-16,5 0 2 16,0 0-1-16,0 0-1 15,0 0-4-15,0 0-1 16,12 0 5-16,12 0 0 16,12 0 12-16,8 0-4 15,4 0 0-15,1-3-4 16,-5-1-4-16,-6-1 1 15,-6-3 4-15,-11 4-3 16,-7 0-1-16,-6 1 2 16,-6 2 6-16,-2 1 6 15,0 0 3-15,0 0-3 0,0 0-8 16,0 0-2-16,0 0-2 16,0 0-3-16,0 0 0 15,0 0 0-15,0 0 0 16,0 0-2-16,0 0 0 15,0 0 2-15,0 0 0 16,0 0 1-16,0 0-1 16,0 0 0-16,0 0 1 15,0 0-1-15,0 0 1 16,0 0-1-16,0 0 1 16,0 0-1-16,0 0 0 15,0 0 1-15,0 0-1 16,0 0 0-16,0 0 0 15,0 0 1-15,0 0-1 0,0 0-1 16,0 0 1-16,0 0 0 16,0 0 0-16,0 0 1 15,0 0-1-15,0 0 4 16,0 0-4-16,0 0 0 16,0 0 1-16,0 0-1 15,0 0 1-15,0 0-1 16,0 0-1-16,0 0 1 15,0 0 0-15,0 0-1 0,0 0 1 16,0 0-1 0,0 0 1-16,0 0-1 0,0 0 1 15,0 0 0 1,0 0 0-16,0 0 1 0,0 0-1 16,0 0 0-16,0 0 0 15,0 0 1-15,0 0-1 16,0 0 0-16,0 0 0 15,0 0 0-15,0 0 0 16,0 0 0-16,0 0 0 16,0 0 0-16,0 0 0 15,0 0-2-15,0 0-15 16,0 0-47-16,0 0-85 16,0-4-460-16</inkml:trace>
  <inkml:trace contextRef="#ctx0" brushRef="#br0" timeOffset="35878.61">18742 7210 385 0,'0'0'56'16,"0"0"-13"-16,0 0 35 15,0 0 31-15,0 0-4 16,0 0-25-16,-5 0-25 15,5 0-20-15,0 0-13 0,0 0 4 16,6 0 9 0,15 0 3-16,10-3 10 0,11-4-17 15,4 0-14-15,6-1-4 16,-1 0-5-16,0-1-3 16,-8 4-3-16,-7 1 2 15,-11-1-2-15,-12 5-2 16,-8 0 0-16,-5 0 1 15,0 0-2-15,0 0 0 16,-21 0 1-16,-13 0 5 16,-16 7-2-16,-14 2-3 15,-3 0 6-15,2 0-6 16,4-1 0-16,7 0 2 0,9-2-1 16,9-1-1-1,12-2 0-15,11-2 0 0,7-1 0 16,6 0 2-1,0 0 2-15,0 0 1 0,0 0-1 16,0 0-3-16,6 0 2 16,12 0 0-16,12 0 12 15,10-7 6-15,6-2-12 16,-1 2-5-16,-3 1-2 16,-10 3 1-16,-6-1 2 15,-8 3-5-15,-6 0 5 16,-8 1 0-16,-2 0-1 15,-2 0 8-15,0 0 7 16,0 0-8-16,0 0-5 0,0 0-5 16,0 0-2-16,0 0 1 15,0 0-5-15,0 0-25 16,0 0-53-16,0 2-88 16,0 2-225-16</inkml:trace>
  <inkml:trace contextRef="#ctx0" brushRef="#br0" timeOffset="37260.03">21711 7082 693 0,'0'0'38'15,"0"0"-29"-15,0 0 37 16,0 0 53-16,0 0-19 16,0 0-42-16,25 0-4 15,11 0-14-15,12 0-2 16,1-1-6-16,2-1-3 0,-4 2-7 16,-9 0-2-16,-10 0 0 15,-10 0 0 1,-8 0 3-16,-8 0-3 15,-2 0 0-15,0 0 2 0,-13 0 8 16,-19 0 4-16,-16 2-10 16,-13 6-3-16,-6 2 5 15,7-2-6-15,8 0 0 16,13-3 1-16,10-2 2 16,6-2-3-16,12 1 1 15,6-2-1-15,5 1 2 16,0-1-2-16,0 0-13 15,15 0 13-15,10 0 1 0,14 0 19 16,10 0-9 0,4-1-7-16,3-5 1 0,-4-1-5 15,-5 3 0-15,-10-1 3 16,-16 4-2-16,-8 1-1 16,-11-3 0-16,-2 3 2 15,0 0 8-15,-6 0 4 16,-20 0-12-16,-14 0 5 15,-9 0-7-15,-6 4 0 16,6 4 1-16,13 0 1 16,12-5-1-16,12 1 2 15,7-2-2-15,5-2 2 16,0 0-1-16,0 0-2 16,5 0-2-16,11 0 2 0,10 0 14 15,5 0-2-15,6 0-3 16,-1 0-5-16,-5-2-3 15,-4-1-1-15,-9 1 5 16,-8 0 0-16,-5-1-2 16,-5 3 6-16,0 0 6 15,0 0-2-15,0 0-7 16,0 0-6-16,-8 0-4 16,-17 0-50-16,-11 0-252 15</inkml:trace>
  <inkml:trace contextRef="#ctx0" brushRef="#br0" timeOffset="41739.01">18797 8707 453 0,'0'0'48'16,"0"0"-41"-16,0 0 87 16,0 0 53-16,0 0-34 15,0 0-39-15,0 0-28 16,0 0-20-16,-6 0-3 15,6 0 11-15,0 0 6 16,0 0 4-16,0 0-3 0,0 0-2 16,0 0-1-1,0 0-1-15,0 0 2 0,0 0-8 16,0 0-5-16,0 0-5 16,0 0-6-16,0 0 0 15,0 0-7-15,9 0-4 16,16 0-3-16,18 0 21 15,11 0-3-15,13 0-7 16,1 0-10-16,-2 0-2 16,-6 0 5-16,-7 0-4 15,-12-4-1-15,-7 2 3 16,-12 0-3-16,-9 2 0 0,-6 0 0 16,-7-1 1-16,0 1-1 15,0 0 10-15,0 0-2 16,0 0-1-16,0 0-2 15,0 0-5-15,0 0-4 16,0 0-22-16,0 0-35 16,0 0-46-16,10 0-59 15,17 7-232-15,9-1-240 16</inkml:trace>
  <inkml:trace contextRef="#ctx0" brushRef="#br0" timeOffset="42223.84">19787 8722 491 0,'0'0'296'0,"0"0"-272"0,0 0 45 16,0 0 52-16,0 0-11 15,0 0-27-15,-12 0-28 16,12 0-30-16,6 0-12 15,17-4 0-15,15-2 10 16,11-1 5-16,7 0-18 16,0 2-5-16,-5 2-4 15,-6-1 0-15,-5 1-1 16,-6 1 5-16,-10 0-3 16,-8 1-1-16,-8 1 6 15,-5 0-1-15,-3 0 7 16,0 0 8-16,0 0-2 15,0 0-5-15,0 0-11 16,0 0-3-16,0 0-13 0,0 0-56 16,-6 0-93-16,-12 0-412 15</inkml:trace>
  <inkml:trace contextRef="#ctx0" brushRef="#br0" timeOffset="47190.03">18164 7674 532 0,'0'0'21'0,"0"0"0"15,0 0-16-15,0 0 8 16,113-26 26-16,-60 24 18 16,11 2-5-16,9 0 4 15,12 0-17-15,9 3-13 16,6 2-8-16,0-2-14 15,0 1 12-15,-5-4-6 16,-2 1-3-16,-4-1-6 16,-5 0 3-16,-1 0 5 15,-7 2-9-15,-1 2-1 0,-8-1 1 16,-3 3 2-16,-3-1-1 16,2-1-2-1,-2 0 1-15,2-3 0 0,-2-1 0 16,0 0 0-16,3 0 1 15,0 0 1-15,5 0-2 16,-1 0 3-16,-2 0-3 16,-2 0 1-16,-2 0 2 15,-4 0-3-15,0 0 0 16,0 0 0-16,-3 0-2 16,3 0 2-16,-1 0 2 15,-5 0-2-15,3 0-1 16,1 0 1-16,-4-1 1 15,-1-4-1-15,-2 1 0 0,-7 0 0 16,-2 1 0-16,-6 0 1 16,-3 3-2-1,-1 0 0-15,0 0 1 0,1 0 0 16,2 0-4-16,1 0 4 16,4 0-5-16,0 0 2 15,1 0 2-15,0-5-4 16,-4 3 0-16,-4-2 3 15,-4 1 1-15,-5-2-1 16,-1 4 2-16,-3-2-1 16,3 1 0-16,1 1 1 15,6-4 0-15,2 1 2 16,4 0 0-16,4 0-2 16,-4 1-4-16,-3 1 2 0,-4-1 2 15,-5 1-8-15,-8 0 8 16,-5 2 2-16,-3-1-2 15,-5 1 0-15,-1 0 0 16,2 0 0-16,-2 0 0 16,1 0 0-16,2-1 0 15,-1 1 1-15,2 0 1 16,1-1-2-16,3-1 0 16,2 1 0-16,0-1 0 15,5 0 0-15,0 0-2 16,9 0 4-16,1-1-2 15,6-1 1-15,10-2-1 0,5-1 0 16,5 0-3-16,-1 2 6 16,-1 0-3-16,4 0 1 15,2 3-1-15,6 0 1 16,4-1-2-16,2 3 1 16,3-4 0-16,1 4 0 15,0-1 0-15,1 1 0 16,6 0 0-16,1 0 2 15,3 0-1-15,2 0-1 16,1 0-2-16,4 5 2 16,5-2 0-16,9 1 0 15,1 3 1-15,5-1-2 16,0 0 1-16,-2 0 0 0,-5-2 1 16,-2 0 0-1,-5-1 0-15,-4 0-1 0,-7 0 0 16,-2-1-3-16,-2 0 1 15,-2-1 2-15,-3-1 0 16,-11 0 1-16,-11 0-1 16,-11 1-1-16,-15 1 1 15,-10-2 1-15,-10 0-1 16,-6 0 2-16,-1 0-1 16,0 0 11-16,0 0 4 15,0 1-14-15,0 4-2 16,2 7 0-16,2 5 8 15,4 7 4-15,0 5-1 0,0 2-3 16,1 6-2-16,2 7 5 16,2-1-2-16,2 9 1 15,1 4 4-15,-1 9 0 16,3 6 0-16,-6 3-3 16,4 2-4-16,-3 2 4 15,-2 2-10-15,1 0 5 16,1 2 1-16,-3-2-5 15,-6-1 9-15,-1-3-7 16,-1-4-4-16,2-4 9 16,1-4-6-16,3-5 0 15,0 5-1-15,-2-3-2 0,0-4 1 16,-1-2 0-16,-1-8-1 16,-3-7 2-16,2-3-2 15,0-5 0-15,0-4 0 16,-1-6 0-16,1-7 0 15,-2-3 0-15,1-5-1 16,-2-2 1-16,0-3-2 16,0-2-3-16,0 0 1 15,-6 0 3-15,-19 0-7 16,-13 0 2-16,-15-5-20 16,-13-4-13-16,-6 0-6 15,-10 3 14-15,-3 4 7 16,-3 2-6-16,-3 0-25 15,-3 0 26-15,-3 0 22 0,0 0-16 16,-2 0 23-16,5 0 53 16,1 0-48-16,-1 0-5 15,-3 0 1-15,-3 0-7 16,-3 0 12-16,6 0-12 16,5-3 6-16,4-1 0 15,8-4 6-15,5 1-3 16,6 3-3-16,5-2 9 15,1 1-5-15,5 0 5 16,1 1 0-16,4-3 5 16,1 2-14-16,1 0 1 15,-6-2 1-15,-4 3-2 16,-5 2-5-16,-5-1 5 0,1 2-1 16,2-1 3-16,3 2-4 15,-1 0 2-15,2 0-1 16,0 0 1-16,-2 0 0 15,-1 0 0-15,-4 0-3 16,-5 0 3-16,-9 0-7 16,-2 0 5-16,-4 0 2 15,-3 0-14-15,0 0 14 16,-1 0 6-16,-4 0-6 16,4 0 0-16,-2 0-4 15,1 0 4-15,7 0 12 16,5 0-12-16,1 0 7 15,4 4-7-15,1 0 1 0,1 2 0 16,3-1-1 0,5-2 0-16,3 3 1 0,2-1-2 15,-1 0 1-15,1 0 0 16,-1 0 3-16,-7 0-3 16,-1-2 2-16,-6 0-3 15,-2 0 1-15,-2 0-1 16,1 2 1-16,1-2 4 15,2 3-4-15,2-3 0 16,5 4 2-16,9-3-2 16,7-1 0-16,5 0 1 15,3 4 1-15,2-3 1 0,1 1-3 16,2 1-2-16,1 1-1 16,5-1 3-16,0 0 7 15,-2-1-7-15,5-3-1 16,1-2 1-16,3 0 1 15,3 0 1-15,5 0-2 16,1-2 0-16,3-3 1 16,3-3 1-16,0 1 3 15,2-1 12-15,-2-1-1 16,-2 0-4-16,0 0-3 16,1-2-4-16,0 2-3 15,6 1 0-15,-2-1 3 16,1 1 0-16,4 1-3 15,-2-2 9-15,0 1-3 16,3-2 1-16,-1-2 6 0,2-1-3 16,-2-3 11-16,2-1-10 15,2-2-4-15,-1-4 8 16,1-5-10-16,-2-1-6 16,-2-6 7-16,-2-2-5 15,0 0 1-15,0 1-2 16,-1 2 7-16,1 1 2 15,3-2-11-15,-1 2 4 16,2-4-2-16,2 1 0 16,1 2 5-16,2 0 0 15,0 0-3-15,0-2 2 16,2-5-6-16,9 1 0 0,0-2 5 16,0-2-4-16,-1-2 0 15,-6 3-1-15,-4-1 0 16,0 2 1-16,0 0 0 15,-3 3 0-15,-3 1-1 16,-2 0 3-16,2 1-2 16,3 2-1-16,0-2 1 15,1 0 1-15,2 3-1 16,0 1 0-16,0 3 8 16,0 4-5-16,0 1 3 15,-1 1-5-15,-3 0 5 0,-4-1-7 16,2-3 6-1,0-5-3-15,1-3-2 16,2-1 1-16,3 3-3 16,0 7 1-16,0 7 0 0,0 6 1 15,2 1-1-15,1 5 2 16,-2 2-1-16,-1 0 1 16,2 3 1-16,-2 0-2 15,0 0 1-15,0 2-2 16,0-3-1-16,0 4-7 15,6 0-28-15,7-9-124 16,4-8-375-16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2T11:40:59.0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7267 1099 914 0,'0'0'20'16,"0"0"-16"-16,0 0 79 0,0 0-1 15,0 0-21-15,0 0-10 16,0 0-19-16,0 0-18 15,-14 3-6-15,13 15 21 16,1 3 16-16,0 3-19 16,-2 5 0-16,2 4-13 15,0 6 5-15,0 3 2 16,0 3-7-16,0 2-2 16,0 1-8-16,0 2 3 15,0-1 11-15,0 0-3 16,0-3 1-16,0 0-5 15,0 2-5-15,0-2-2 16,0 0 5-16,0-2-3 0,0-3 3 16,2 0-4-1,2-3-2-15,-1 1-2 0,0-3 3 16,-1-1-2-16,-1 1-1 16,-1 3 0-16,0-3 1 15,0 7 1-15,0-1-1 16,0 3 5-16,0-2-5 15,-3 6 3-15,0 2-3 16,0-2 5-16,0 1-1 16,2-6 6-16,-1 1 0 15,-1 4-2-15,0 2-5 16,0 7 14-16,-1 4-5 16,4 3-10-16,0 2 17 0,-3 5-17 15,3 1 11-15,0 2-8 16,0 0 2-16,0-2 10 15,0-5-10-15,3-3 9 16,4-8-14-16,1-7-2 16,-1-7 1-16,1-10-2 15,-1-11-1-15,-3-9-9 16,1-13-65-16,6-4-61 16,3-37-40-16,3-30-107 15,-7-27-505-15</inkml:trace>
  <inkml:trace contextRef="#ctx0" brushRef="#br0" timeOffset="1791.76">7192 1153 336 0,'0'0'49'0,"0"0"84"0,0 0 56 15,0 0-62-15,0 0-45 16,0 0-18-16,-3-2-10 15,3-1-33-15,9 3-12 16,21-5 20-16,16-3 32 16,12-1-29-16,12-2-20 15,2-2 4-15,7 1-9 16,-6 4-4-16,0 2 1 0,-7 1-2 16,-4 3-2-1,-2 1 1-15,-2-1 0 0,6 1 1 16,8 1-3-16,10-1 3 15,9 1-2-15,0 0 0 16,0 0-3-16,-2 5 3 16,-4 7-1-16,-5 2-1 15,-6 0 1-15,1 3 1 16,-2 0 0-16,0 0 0 16,0 3 0-16,0 2 0 15,0 2 1-15,-4 2 0 16,4 5-1-16,-9 2 0 15,-6 3 0-15,-7 4-2 0,-9-1 2 16,-5 3-2 0,-3-1 1-16,-1-2 1 15,0 4 3-15,4 0-3 16,-1 3 12-16,-2 4-10 0,-2 3 7 16,-4 0-3-16,-4 4 3 15,-3-1-3-15,-3 2 1 16,-2-2 10-16,-4 2 1 15,-3-3-7-15,0-1 1 16,-5-1-6-16,-1 0 7 16,-1-2-1-16,-1 5-4 15,1-6 7-15,-2-4-8 16,0-5 5-16,0-6 5 16,0 0 1-16,0 1-8 15,0 0 1-15,-6 1 7 0,-6-2 1 16,0-1-10-16,-3-1-2 15,2-5 13-15,-1 2-16 16,-4-3 0-16,-4-1 6 16,2-2-7-16,-5-4 0 15,3 1 3-15,-5-3-3 16,0 1 11-16,0-5-4 16,-2 2-6-16,1-4 5 15,-4 2-3-15,-2 0-2 16,-5 0 11-16,-6-1-9 15,-4 3 1-15,-8-3 4 16,5 1-3-16,7-1-5 16,2-3 0-16,10-1-2 15,7-2 4-15,1-2 1 0,4 3-2 16,-1-4 4-16,-1 5-2 16,-3-2 3-16,-6 1-1 15,-5 0-5-15,-2 2-1 16,-1-2-2-16,6 0 3 15,5-3 0-15,7-2-2 16,1-1 0-16,6-1 2 16,-4 0-2-16,2 1 8 15,-3 1 0-15,-6-1-4 16,-5 1 2-16,1 0 2 0,-3-1-5 16,0 0-3-16,1 0 0 15,0 4 0-15,4-2 2 16,3 0-2-16,2-1-1 15,4 3 0-15,-5-2 1 16,5 0-1-16,-4 0 0 16,4 3 1-16,-2-3-1 15,-1 2 0-15,1 1 0 16,-5-3 0-16,1 3 1 16,0 1-1-16,-2-3 0 15,4 2 0-15,-2-2 0 16,3-1-1-16,-4 0 1 15,1 0-1-15,-1 3 0 16,-5 0 0-16,1 0 1 16,-1 1-1-16,-3-2 1 15,8 1 0-15,-2 0-2 0,1 2 2 16,0-4 0-16,4 3 0 16,-1-4 0-16,1 5 0 15,-4-1 0-15,-4 2 0 16,-4 1 0-16,-3 0 0 15,2-1 1-15,0-1-2 16,5-2 2-16,6-3 0 16,6 0-1-16,5-2 1 15,3-2 0-15,4 1 0 16,3-1-1-16,-1 0 3 16,2 0-3-16,0 0-4 0,-3 0-12 15,3 0-21-15,-1 0-35 16,4 0-48-16,4-6-38 15,26-21-89-15,15-19-600 16</inkml:trace>
  <inkml:trace contextRef="#ctx0" brushRef="#br0" timeOffset="2684.09">10207 1954 535 0,'0'0'114'0,"0"0"-63"15,0 0 116-15,0 0-37 16,0 0-12-16,0 0-43 16,0 0-28-16,-27-7-26 15,10 7-8-15,-5 1 1 16,-5 15 4-16,0 5 6 15,2 8-6-15,2 8-7 16,3 4 11-16,4 5 2 16,6 1-9-16,7 3 16 15,3 0-6-15,0-3-13 16,8 1 3-16,14-8-8 16,8-5-2-16,10-9-5 0,8-11 6 15,7-10-3-15,2-5-3 16,1-3-2-16,-9-19-7 15,-6-7-1-15,-10-9 5 16,-10-8 5-16,-7-7 1 16,-8-11-1-16,-8-5 0 15,0 1 1-15,-17 2-2 16,-7 13 2-16,-3 16 1 16,-1 11 7-16,1 11-7 15,2 6-2-15,2 9 0 16,-1 0 0-16,2 7-5 15,0 13-8-15,8 9-33 16,4 4-35-16,7 6-28 16,3 0-108-16,7-7-363 15</inkml:trace>
  <inkml:trace contextRef="#ctx0" brushRef="#br0" timeOffset="3150.48">10629 2177 640 0,'0'0'122'15,"0"0"-7"-15,0 0 11 16,0 0-28-16,0 0-52 16,0 0-18-16,80 0 7 15,-30 0-26-15,5 0-9 16,4-3 0-16,1-1 10 15,9-2-10-15,5 1-3 0,11-2 3 16,0 3 4-16,-3-2-4 16,-13-1 0-16,-14 3 5 15,-19-1 7-15,-12 2 10 16,-14 1 6-16,-7 2 2 16,-3-2-3-16,0 2-15 15,0 0-12-15,-7 0-39 16,-19 0-113-16,-12 0-430 15</inkml:trace>
  <inkml:trace contextRef="#ctx0" brushRef="#br0" timeOffset="4350.1">7328 6146 722 0,'0'0'32'16,"0"0"72"-16,0 0 35 16,0 0-41-16,0 0-26 15,0 0-16-15,0 11-43 16,0 20-11-16,4 13 46 16,7 9-17-16,-2 5-1 15,1 5-2-15,0 7 0 16,-2 10-12-16,0 7 4 15,-5 5-4-15,-1 9 11 0,-2 7 5 16,0 1 1 0,2 1-3-16,2 2 9 15,2-4-14-15,3-1-6 0,3-1 3 16,2 0-12-16,2-5 13 16,2-5-6-16,3-1-4 15,-2-7 6-15,-4-5-10 16,-4-10-2-16,-3-10 1 15,-2-11-4-15,-4-10-4 16,-2-15 0-16,0-10-1 16,0-9-21-16,0-8-36 15,0-14-33-15,1-27-66 16,4-30-66-16,1-29-182 16</inkml:trace>
  <inkml:trace contextRef="#ctx0" brushRef="#br0" timeOffset="5917.12">7292 6092 249 0,'0'0'99'0,"0"0"16"16,0 0 51-16,0 0-64 16,0 0 19-16,0 0-27 15,-9-13-29-15,9 11-20 16,3-2-21-16,19-2-3 15,8-5-4-15,12 3-4 16,15-4 3-16,5 1-9 0,7 2 5 16,10-1-4-1,4-1 4-15,1 3-5 0,4-1 6 16,0-1-13-16,6 3-2 16,9 4 2-16,4-2 1 15,10 2 15-15,2 0-10 16,-1 2-5-16,-2 0-1 15,-8 1 5-15,-6 0-2 16,-6 0-1-16,-8 0 0 16,-4 2 0-16,-1 1 1 15,-1 3 4-15,-4-1-4 16,-4 2-3-16,-5 3 3 16,-8-1-3-16,2 4 0 0,-7 4 0 15,-4 2 2-15,-5 0-1 16,-6 3-1-16,-3 4 0 15,-4 0 5-15,-1 6-2 16,1 0 1-16,-1 2 5 16,-3 0-6-16,3 5-3 15,-3 2 4-15,-2 3 0 16,2 3-1-16,-5 0 1 16,-3 3 0-16,-5 0 8 15,-4 6-11-15,-8-1 4 16,-5 1-1-16,0 1 1 15,0 1 5-15,-8 1-2 16,-5 2-4-16,2-4 7 16,1 3-3-16,-3-4 2 0,-1 0 8 15,1 4-10-15,-1-2 13 16,-2-3-15-16,-1 3 6 16,-2-7-5-16,1 0 10 15,-3-4 1-15,-1-3 7 16,0-4-9-16,0-1 0 15,0-3 3-15,0 1-7 16,-3-2-8-16,0 2-2 16,-1-3 4-16,-3-1 3 15,-2-1-7-15,0-6 6 16,-4 2-4-16,-3-4 0 16,-4-2 4-16,-6-1-1 15,0 2 4-15,-2 0-6 0,-5 1-2 16,-3-1-2-16,-2 0 1 15,4-3-1-15,1-3-1 16,2-2-1-16,4-1 0 16,1-2 0-16,-3-1 1 15,-1 0 1-15,-2 1-1 16,2-3 0-16,-3-2 2 16,0 1-2-16,4-2 0 15,0-1 0-15,6-1 0 16,4 0 1-16,3-4-1 15,5 0-1-15,-1 0 1 16,4 0 0-16,-4 0 0 0,-5-4 0 16,-1 1 1-1,-2 2-1-15,-4 1 0 0,-6-2-2 16,-1 2 1-16,-3 0-2 16,1 0 1-16,1 0-2 15,3 0 0-15,5 0-3 16,4 5 7-16,2 0 0 15,1 4-2-15,5-2 2 16,-2 0 0-16,6-1 0 16,2-2 1-16,-2 0-3 15,3-1 1-15,-1 0 1 16,-2 0 1-16,3-1-1 0,2-2 0 16,7 0 0-1,2 0-1-15,2 0-10 0,-1 0-33 16,2 0-27-1,1-4-31-15,6-4-64 0,6-6-198 16</inkml:trace>
  <inkml:trace contextRef="#ctx0" brushRef="#br0" timeOffset="6850.54">10593 6543 811 0,'0'0'9'0,"0"0"13"16,0 0 72-16,-94-1-29 16,61 19 5-16,0 10-2 0,-1 13-21 15,0 12-23 1,8 5 3-16,5 10 4 0,14 7 1 15,7 4 1-15,6-1-11 16,30-5-2-16,17-12-2 16,16-16-5-16,16-15-6 15,6-16-1-15,-2-14-6 16,-5-3-10-16,-14-24-13 16,-13-11 13-16,-15-11 9 15,-16-13 1-15,-18-11-1 16,-8-2 0-16,-12 2-3 15,-21 12 4-15,-8 13 3 16,-6 17-2-16,-7 13-2 16,-8 12 1-16,-5 6-6 15,2 4-41-15,15 16-5 0,20 4-53 16,21 3-136 0,9-4-431-16</inkml:trace>
  <inkml:trace contextRef="#ctx0" brushRef="#br0" timeOffset="7259.58">10955 6865 471 0,'0'0'257'0,"0"0"-251"0,0 0 76 16,0 0 36-16,115-15-18 16,-36 11-20-16,24-1-20 15,24-1-22-15,25 0-23 16,33 2-4-16,25 0 70 16,16-2-62-16,-4 1-19 15,-24-5 0-15,-28-4 4 16,-34-1-1-16,-24 1-1 15,-21-3 1-15,-18 5 4 16,-13 0-5-16,-13 4 16 0,-12 2 4 16,-10 0-1-1,-7 4 5-15,-3 1-8 16,-5 1-14-16,-7 0-4 0,-1 0 0 16,-2 0-5-16,0 0-19 15,0 0-49-15,-17 0-77 16,-16-9-325-16</inkml:trace>
  <inkml:trace contextRef="#ctx0" brushRef="#br0" timeOffset="8500.91">7295 1530 374 0,'0'0'45'16,"0"0"25"-16,0 0 57 15,0 0-40-15,0 0 21 16,0 0-30-16,0 0-19 15,-43-21-18-15,25 21-7 16,-7 0-5-16,-17 0 0 16,-18 0-6-16,-25 0-6 15,-27 2-1-15,-30 10 15 16,-29 0-13-16,-28 3-11 0,-24 2 4 16,-15 2-4-16,1 2 18 15,11-1 11-15,21-2-11 16,23-3-17-16,23 1 3 15,23-4-9-15,21 2 5 16,20-3-2-16,19 0-5 16,19-2 1-16,14-1 1 15,19-5-2-15,15-1-7 16,9-2-8-16,0 0-39 16,0 0-48-16,28 0-98 15,10 0-204-15</inkml:trace>
  <inkml:trace contextRef="#ctx0" brushRef="#br0" timeOffset="12118.01">7300 2769 63 0,'0'0'241'0,"0"0"-199"16,0 0 10-16,0 0 44 16,0 0 24-16,0 0-18 15,0-3-31-15,0 3-25 16,0 0-15-16,-5-2-5 15,-10 2-1-15,-9 0-6 16,-13 0 4-16,-15 0 1 16,-19 13-9-16,-18 1 4 15,-7 0 11-15,-5 0 15 16,3-3-14-16,4 1-7 16,3-4-2-16,-3 1 4 15,-2-4-5-15,7 2-9 16,11-1 3-16,20-3 21 15,24-3-14-15,16 0-6 0,11 0-2 16,5 0 3-16,2 0-9 16,0 0-7-16,0 0 2 15,0 0-1-15,0 0 0 16,0 0-4-16,0 0 5 16,2 0-3-16,-2 0 2 15,0 0-1-15,0 0 1 16,0 0-2-16,0 0-2 15,5 12-1-15,4 10 3 16,2 9 8-16,7 5-4 16,-2 6-2-16,2 4 4 15,1 6-3-15,-1 6 0 0,0 7 1 16,-3 7 2 0,-3 4-2-16,-6 8 0 0,0 7 2 15,-6 1-2-15,0-1-2 16,0-6 0-16,0-6 0 15,0-9-1-15,-3-6 0 16,0-9 1-16,0-9 1 16,-2-13 1-16,1-8-2 15,1-8 3-15,0-7 3 16,3-6-2-16,0-4-4 16,0 0 1-16,0 0 4 15,0 0 6-15,0 0 10 16,0 0 0-16,0 0 0 15,0 0-12-15,0 0-9 16,10 0-2-16,10 0 0 0,10-5-4 16,13 4 3-16,8 1 1 15,10 0-1-15,7 0 2 16,6 0-1-16,3 0 0 16,7 0-3-16,5 6 3 15,7 2 0-15,0 1-4 16,1-1 0-16,5 0 0 15,2 0 0-15,4-1-3 16,2-1 5-16,-1 1-1 16,-3-3-2-16,-6-1-1 15,-3-3 1-15,4 0-2 16,-2 0 1-16,-2 0-1 0,-2 0-9 16,-5 0 7-16,-5 0 0 15,-5 0 3-15,2 0 3 16,-1 0 3-16,-2 0-3 15,-3 0 1-15,1 0 1 16,-5-3-1-16,-3 2-5 16,-5-2-2-16,-3 3 4 15,-1 0 1-15,1 0 4 16,-1 0 0-16,-2 0 0 16,-3 0-2-16,-5 0 1 15,-6 0-1-15,-3 0-1 16,-6 0 3-16,-4 0 1 15,-1 0-1-15,-6 0 0 0,-3 0-1 16,-5 0 3-16,-4 0-1 16,-6 0 1-16,-4 0 3 15,-2-3 15-15,0-5 19 16,0-3-22-16,-8 0-2 16,-4 0 8-16,2-1 3 15,-1 2 2-15,5 4 1 16,5 3 8-16,1 3 8 15,0 0 18-15,0 0-49 16,0 0-10-16,0 0 1 16,0 0 9-16,0 0-6 15,0 0 6-15,0 0-2 0,0 0 2 16,0 0 10-16,0 0-12 16,0 0-2-16,0 0-5 15,0 0-4-15,0 0-1 16,0 0 0-16,0 0 1 15,0 0-1-15,0 0 2 16,0 0 0-16,0 0 0 16,0 0-1-16,0 0 4 15,0 0-3-15,0 0 0 16,0 0-1-16,0 0-1 16,0 0-2-16,7 0-2 15,11 0-2-15,8 0 5 16,9 2-1-16,4 6 1 15,3 1-4-15,-2 0 0 0,-3 1-2 16,1-1 1-16,1 0 2 16,4-1 2-16,3 0-5 15,8-1 4-15,1 3 0 16,3-4-1-16,-3 3 4 16,-1-1-4-16,-6-2 2 15,-5 2 0-15,-6-3-1 16,-10-1 1-16,-6 0 1 15,-6-1-2-15,-6-2 1 16,-2 2 1-16,1-2 1 16,-1 1 0-16,4-1-1 0,-1 2 1 15,3-2 0 1,-2 0 0-16,4 1 0 0,-6-2-1 16,0 0 0-16,1 0 1 15,-1 2 0-15,3-2 0 16,6 1-1-16,3 1 1 15,1 0 0-15,4-1 0 16,-1 2-1-16,0 0 1 16,-1-1-1-16,-1-2 1 15,-3 1 0-15,-2-1 0 16,-1 0 0-16,-3 0-1 16,0 0 1-16,-2 0-1 15,3 0 1-15,3 0 0 16,-2 0-1-16,3 0-3 15,-2 0 3-15,-4 2 0 0,-4-2-3 16,-4 0 4 0,-4 0-4-16,-1 0 4 0,0 0 1 15,0 0-1-15,0 0 2 16,0 0 0-16,0 0 1 16,0 0 0-16,0 0 1 15,0 0 2-15,0 0-3 16,0 0-1-16,0 3 0 15,2-3 7-15,-2 0-4 16,0 0-4-16,0 2 1 16,0-2 2-16,3 0-3 15,-3 4 0-15,0 4 1 0,0 3-1 16,0 6 4-16,0 5-3 16,0 3-1-16,-3 7 1 15,-3 4 0-15,-3 4 0 16,-1 2-2-16,2 7 1 15,-1-1 0-15,4 1-1 16,1 1-1-16,1-4 1 16,3 2 1-16,0-2-1 15,0-1 0-15,7-1 0 16,1 0 0-16,1 0 0 16,1 0 0-16,-2-1 1 15,1-4-2-15,-3-2 1 16,4 0 0-16,-2-2 0 0,-1 0 0 15,-1-1-1 1,1-2 1-16,1-2 0 0,-5 0 0 16,5-3 0-16,-2-1-1 15,1-1 1-15,-1-1-1 16,-2-2 1-16,4-1 2 16,-2 4-2-16,4 0-3 15,-1-1 3-15,-1 2 0 16,2-1 0-16,-1-1-1 15,0 3 1-15,1 1 2 16,1 0-2-16,-2-3-1 16,1 0 1-16,-1-5 0 0,-1 2 0 15,-2-1 2 1,2-2-3-16,0-2 2 0,-2 2-2 16,5 1 2-1,-3-1-3-15,0 3 2 0,-1-1 0 16,-1 0 0-16,3 1 2 15,-1 1-2-15,-2-4-2 16,-2 1 2-16,2-1 1 16,-2-2-1-16,1-2-1 15,-1 1 1-15,-2 1 2 16,6 0-2-16,-2-2 0 16,1 2 0-16,-1 1-2 15,3-2 2-15,-3-2 3 16,1 0-3-16,-1 0-1 15,0 0 0-15,-1 3 0 16,1 1 1-16,-2 0 0 0,2 1 0 16,-2-2 0-16,1-1 0 15,-2-1 0-15,3 0 0 16,-1 2 0-16,0 2 0 16,-2 0 0-16,0 1 0 15,2 2 1-15,-4-3-1 16,2-2-1-16,-3-3 1 15,2-3 0-15,-1-5-2 16,-1-1-1-16,2-3-1 16,-2-2-4-16,0 0-7 15,1 0-15-15,2-10-22 16,3-15-67-16,-3-19-72 0,0-21-50 16,-3-33-419-16</inkml:trace>
  <inkml:trace contextRef="#ctx0" brushRef="#br0" timeOffset="12954.68">11046 2227 231 0,'0'0'119'0,"0"0"-110"0,0 0 34 16,0 0 16-16,0 0-9 15,91-10 1-15,-56 3 31 16,5 1-30-16,12 1 5 16,11 2 23-16,14 3-18 15,16 0-8-15,11 0-12 16,14 0 0-16,13-2-23 15,9-3-2-15,8-2-3 16,4-4-5-16,6-5-6 16,8-1-1-16,-2-3 3 15,-4 3-4-15,-8 3 0 0,-17 3 3 16,-17 0-4-16,-21 6 1 16,-22-1-1-16,-17 0 0 15,-15 4 8-15,-10-2 4 16,-13-1 5-16,-4 2 2 15,-6 0-8-15,-2 3-10 16,-4-2-1-16,-4 2 0 16,0 0-17-16,0 0-54 15,-7 0-193-15,-24 0-350 16</inkml:trace>
  <inkml:trace contextRef="#ctx0" brushRef="#br0" timeOffset="15838.1">11598 2148 512 0,'0'0'102'16,"0"0"-60"-16,0 0 64 15,0 0-15-15,0 0-48 0,0 0 9 16,-24 86 37-1,21-42-44-15,3 12-5 0,0 13-6 16,0 9 7-16,8 3 3 16,7 3-26-16,1 0 4 15,0-1-10-15,1-4-4 16,-1-1-3-16,-1-9-1 16,0-12-4-16,0-9 0 15,-5-13 3-15,-2-12-3 16,-3-12 0-16,-4-7 0 15,-1-4 1-15,0 0 5 16,0-4 9-16,0-11 0 16,-11-7-15-16,-5 0 0 15,-3 0-4-15,-2 3 3 0,0 4-1 16,4 4-3-16,3 1 4 16,3 3 1-16,1 0 0 15,1 1 0-15,1 1 0 16,1 0 0-16,-1-2 0 15,0 4 0-15,-3-1-2 16,3 1 2-16,-5-1 0 16,0 3-3-16,-5-1 3 15,4 0-1-15,-2 1 1 16,-1 1 0-16,-2 0 0 16,-3 0-1-16,-4 0 0 15,-4 8-1-15,-5 2 2 16,2 2 0-16,-6 0 0 0,0 2 0 15,-2 0-2 1,-3-1 6-16,1 2-4 0,-3-1 0 16,4 2-1-16,2-1 1 15,1 1 0-15,0 3 0 16,-8 0 0-16,-7 3-1 16,-3 2 1-16,-4-2 0 15,0 3 0-15,1-1-4 16,3 2 3-16,1-2 1 15,-1 1 0-15,-1-1 0 16,1-1 0-16,-1 4 0 16,0-3 0-16,-6 6 1 15,-2-1-1-15,-7 1 3 16,-1 2-3-16,0-5 0 0,3-1 0 16,7-3 0-16,4-5 1 15,5 1-1-15,1-3 4 16,2 3-4-16,0 1 0 15,5 1 0-15,0-1-1 16,0 2 0-16,1-1 0 16,0 2-1-16,0-3 2 15,4-2 1-15,8-4 0 16,4-2-1-16,6-1 0 16,6-2-1-16,6-1 1 15,0-2 0-15,2 3 0 16,-1-1 0-16,2-1 0 15,-1 0 0-15,4-2 0 16,0-3 2-16,3-2-1 0,3 0-1 16,0 0 3-16,0 0 4 15,0 0-1-15,0 0 1 16,0 0-1-16,0 0 3 16,3-5-5-16,8-4-4 15,2-2 1-15,2-3-1 16,6-2 0-16,2-1 0 15,2 0 0-15,3 4-2 16,3 0 2-16,1 5-1 16,-4 1 0-16,-1 4 1 15,-5 3-1-15,0 0-1 16,-5 0 1-16,1 8-3 0,-2 13 4 16,-1 6-2-16,-1 9 2 15,-6 8 0-15,-5 2-1 16,-3 15 1-16,0-1-2 15,-8 3 2-15,-11 0-11 16,-6-6 9-16,-2-3 1 16,-7-3-1-16,0-9 1 15,-6-8 0-15,-4-7 0 16,-3-10 1-16,-3-4 2 16,-3-11-1-16,-7-2 2 15,0-2 0-15,-1-15-3 16,0-3 0-16,12 3 2 0,10 1 0 15,15 6 0 1,9-1-1-16,6 5 2 0,9-1-2 16,0 1-1-16,11 0-2 15,18-1-4-15,13 0-1 16,9 3 4-16,4 0 3 16,-3 4 0-16,-7 0 0 15,-12 0 0-15,-5 8 1 16,-10 1-1-16,-12 3-5 15,-6 0 5-15,0 0-1 16,0 2 0-16,-8 0 1 16,-6 3 0-16,0 0 3 0,-2-1-3 15,1-1 0 1,-1 1 0-16,0-2 0 0,-1 3 0 16,-4 0 0-16,1-3 0 15,-5 0 2-15,-5-1 1 16,-1-1-2-16,-5 1-1 15,-2-1 1-15,-3 0-1 16,-2 2 3-16,-6 4-3 16,-8 1 2-16,-7 3 0 15,-11 4 3-15,-7 0 0 16,-1 2 2-16,-1 0-5 16,0-1 5-16,-5 2-4 15,1 2 8-15,-3-1 3 16,5 1-6-16,-2 0-3 15,-3-1 0-15,-3 4-2 0,-5-1 5 16,-5 2-3-16,-7 1 2 16,-5-1-5-16,-3 2 0 15,-2-3 0-15,2 5 0 16,1-4 2-16,6 0-4 16,6-2 0-16,12-3 6 15,6-1-4-15,3 3-1 16,-3-1 2-16,-6 0-2 15,-3 5-1-15,0 1 0 16,3-1-3-16,-1 5 2 16,4-1 0-16,4-2 1 15,10-3 0-15,8-5 0 0,6-3 3 16,10-3-3 0,2-3 0-16,5-1-1 0,0-1-1 15,7-2 2-15,4 0 3 16,4-2-3-16,10-6 0 15,2-1-1-15,10-3 1 16,3-3 0-16,4-2 4 16,2 0-2-16,0 0 2 15,0 0 1-15,0 0-2 16,0 0 1-16,0-3 4 16,0 3-2-16,0 0 3 15,0 0-7-15,2 0 4 16,-1 0-3-16,4 0-1 0,1 0-2 15,7 0 0 1,4 5 1-16,2 10 4 0,6 2-4 16,2 8 5-16,0 6 0 15,4 7-1-15,-1 3-1 16,0 5-2-16,0 5 0 16,1 5 4-16,2 2 1 15,4 0-1-15,-4 1 2 16,-3 3-1-16,0-4-1 15,-5-1 2-15,-5-5 1 16,-4-4-7-16,-7-6 1 16,0-6-3-16,-6-9 1 15,0-9 1-15,-2-9-1 16,-1-3 1-16,0-4-1 0,2-2 0 16,-2 0 3-1,1 0 2-15,5 0 0 0,2 0-1 16,13-9 0-16,7-5-1 15,14-3 3-15,10-2-2 16,14-3-2-16,14 2 0 16,16 0 3-16,12 4 13 15,6 3-11-15,-1 4-8 16,-10 0-4-16,-13 3-1 16,-13 1 3-16,-13 0-3 15,-10-1-3-15,-2 1 3 16,-4-3 5-16,1 2 1 15,2-2 0-15,4 1 0 0,3 1-1 16,5 2-1 0,0-1 1-16,2 1 0 15,2 1-1-15,-1-2-5 0,-5 2-3 16,-9-2-6-16,-13 1-1 16,-9 1 4-16,-15 1 3 15,-5 0 4-15,-8 2 3 16,-2 0-1-16,0 0 0 15,0 0 2-15,-2 0-2 16,-8-1-11-16,1 1-32 0,3 0-42 16,4-6-49-1,2-7-90-15,0-7-580 0</inkml:trace>
  <inkml:trace contextRef="#ctx0" brushRef="#br0" timeOffset="16760.75">7551 7967 513 0,'0'0'153'15,"0"0"-104"-15,0 0 109 16,0 0-70-16,0 0-47 15,0 0 3-15,-110 0-6 16,57 0-14-16,-21 0-8 16,-23 0-8-16,-35 5 2 15,-34 0-2-15,-47 4 9 0,-51 3 0 16,-45 5-17-16,-34 8 0 16,-20 3 9-16,-2 1 47 15,13-2-39-15,27-5 0 16,37-7-2-16,48-11-2 15,49-4 14-15,49-2-11 16,48-12 0-16,42 0-1 16,31 0 13-16,21 0-5 15,0 0-19-15,33-6-4 16,21 0-6-16,23-1-3 16,13 7-1-16,2 2-44 15,-7 1-54-15,-15 5-141 16,-16-2-365-16</inkml:trace>
  <inkml:trace contextRef="#ctx0" brushRef="#br0" timeOffset="20852.7">3520 1194 924 0,'0'0'34'0,"0"0"-23"16,-81-24 72-16,53 18-33 15,-8 2-16-15,-1 4 33 16,-9 0-30-16,-2 10-7 15,-6 12-13-15,-4 7-6 16,3 5-6-16,7 4 4 16,12 1-3-16,15 3-6 15,12 3 0-15,9-2-1 16,0 1-1-16,9-5 2 16,15-7-1-16,9-5-1 0,9-8 2 15,7-5-3 1,9-5 3-16,0 1 1 0,-2 0-1 15,0 3-1 1,-7 3 1-16,-5 5 1 0,-7 1 1 16,-13 3-4-16,-8 4 2 15,-10 3 0-15,-6-1 2 16,-1 3 0-16,-23-3 2 16,-9 0 8-16,-7-2 18 15,-12-4 14-15,-8-5 4 16,-6-5-6-16,-7-7 5 15,0-5-8-15,3-3-12 16,9 0-12-16,15-11-8 16,13-2-4-16,15 0-3 0,8 5-23 15,10 3-60-15,0 4-50 16,8 1-109-16,15-2-649 16</inkml:trace>
  <inkml:trace contextRef="#ctx0" brushRef="#br0" timeOffset="21602.13">2404 7666 752 0,'0'0'211'16,"0"0"-192"-16,0 0 16 16,0 0 13-16,0 0 16 15,-22 102 37-15,17-39-47 16,4 12 4-16,1 11-27 15,-2 12-7-15,2 3-14 16,-1 2-4-16,-1-8-6 16,2-12 0-16,0-12-3 0,0-13-42 15,15-15-75-15,6-21-104 16,-3-17-291-16</inkml:trace>
  <inkml:trace contextRef="#ctx0" brushRef="#br0" timeOffset="22018.04">2449 7738 961 0,'0'0'48'0,"0"0"-43"15,0 0 68-15,0 0-6 16,0 0-33-16,0 0-1 15,52-57-13-15,-12 57-14 0,-1 17 0 16,-3 10-5-16,-6 9 4 16,-17 6 1-16,-10 8-1 15,-3 3-3-15,-21 1 4 16,-19 1-2-16,-14-2 2 16,-13-3 3-16,-4-7 8 15,-1-7 9-15,9-12 7 16,21-12 14-16,17-7 17 15,18-5-4-15,7 0-23 16,0 0-27-16,0 2 0 0,19 7-10 16,17 11 3-16,24 8 22 15,14 10-2-15,14 5-14 16,9 6-9-16,9 2 3 16,4 2-3-16,11 2-15 15,12-2-118-15,4-11-98 16,2-16-536-16</inkml:trace>
  <inkml:trace contextRef="#ctx0" brushRef="#br0" timeOffset="24835.98">15255 1606 927 0,'0'0'51'16,"0"0"-49"-16,0 0-1 15,0 0 26-15,0 0 39 16,0 0-12-16,0 0-25 15,-44 26 3-15,12-19-2 16,-3-5-9-16,-6-2 0 16,4 0-4-16,6-15-3 15,10-10-4-15,7-7 1 16,10-14-11-16,4-5-14 16,0-9-9-16,19 0 6 0,4-1 1 15,4 5 3-15,4 8 8 16,0 9-5-16,6 7 8 15,2 9-1-15,3 3 3 16,0 8 2-16,-5 7-2 16,-6 5 9-16,-5 0 0 15,-7 20-1-15,1 11 4 16,-7 13-5-16,-3 11 4 16,-8 8 7-16,-2 12-7 15,-12 3-5-15,-19 6 5 16,-14-6-9-16,-16-4 1 15,-15-11 3-15,-8-7-3 16,-9-12 3-16,4-10 6 0,10-14 6 16,15-11 15-1,15-9 12-15,18 0-15 0,14-17 7 16,11-6-3-16,6 0-11 16,6 1-19-16,21 3-4 15,13 7-2-15,12 12 2 16,8 0 7-16,4 23-5 15,5 14 1-15,0 15 0 16,2 7 1-16,1 4-3 16,1 7-1-16,3 1-18 15,4 7-71-15,-1 2-98 16,-4-1-188-16</inkml:trace>
  <inkml:trace contextRef="#ctx0" brushRef="#br0" timeOffset="25817.08">15374 6515 513 0,'0'0'566'15,"0"0"-566"-15,0 0 1 16,0 0 13-16,-83 84 44 15,40-62-2-15,-9 0-6 16,-15-3-18-16,-8-5-22 0,-5-8-6 16,-3-6-2-1,7 0 5-15,15-19-6 0,18-8 4 16,21-5-4-16,17-9-1 16,5-7-21-16,24-8 3 15,19-4-7-15,14-1 10 16,10 6-1-16,5 9 2 15,1 12 13-15,-6 13-2 16,-7 10 1-16,-7 11 2 16,-5 3 7-16,-6 26 1 15,-8 14-5-15,-9 15 11 16,-11 10-7-16,-13 9 12 16,-1 3-2-16,-31 0-2 15,-14-1-4-15,-16-7-4 0,-15-5-6 16,-12-8 3-1,-9-11-2-15,0-12 7 0,12-17-8 16,19-16 16-16,22-3 12 16,23-20 9-16,12-11-13 15,9-4-19-15,25-1-5 16,32 8 2-16,23 8 1 16,19 12-1-16,10 8 4 15,-2 3-3-15,-1 21-2 16,-9 5-2-16,-8 4 0 15,-6 0-1-15,-13 1-3 16,-12-5-29-16,-18-7-36 16,-15-8-24-16,-15-9-70 0,-10-5-272 15</inkml:trace>
  <inkml:trace contextRef="#ctx0" brushRef="#br0" timeOffset="106623.86">24949 1164 518 0,'0'0'267'0,"0"0"-252"15,0 0 26-15,0 0 90 16,0 0-5-16,0 0-16 15,0 0-47-15,0 13-13 16,0-33 20-16,8-14-43 16,8-11-24-16,5-10-6 15,9-9 4-15,1-12-2 16,2-7-1-16,0-2 2 16,-8-1 2-16,-1 19-2 15,-3 19-2-15,-9 19 1 16,-3 17-2-16,-6 12 3 15,-3 0-2-15,3 17-6 0,3 24-8 16,3 26 16-16,5 16 5 16,-1 13-1-16,0 4-3 15,-9-2 3-15,-4-4-4 16,0-8-2-16,-1-6-22 16,-6-10-73-16,4-16-86 15,3-15-285-15</inkml:trace>
  <inkml:trace contextRef="#ctx0" brushRef="#br0" timeOffset="106790.2">24906 1001 925 0,'0'0'27'15,"0"0"-18"-15,0 0-1 16,98-13 7-16,-15 13-15 15,18-2 0-15,6-3-84 16,-5-3-484-16</inkml:trace>
  <inkml:trace contextRef="#ctx0" brushRef="#br0" timeOffset="107231.38">26960 773 825 0,'0'0'67'0,"0"0"8"0,0 0 53 16,0 0-31-16,0 0-32 15,0 0-38-15,-12 68 30 16,3-15 7-16,3 11-23 15,5 5-22-15,1 2-11 16,0 1-6-16,11 1-2 16,5 1 0-16,1 0-11 15,3-6-60-15,1-13-84 16,-4-14-116-16,2-20-308 16</inkml:trace>
  <inkml:trace contextRef="#ctx0" brushRef="#br0" timeOffset="107691.01">26957 755 967 0,'0'0'17'0,"0"0"-8"15,0 0 56-15,0 0-18 16,0 0-20-16,118-25-20 15,-75 41-7-15,-1 9 0 16,-8 2-2-16,-10 6-1 0,-11 5-20 16,-10 2-40-16,-3 1 18 15,-6-2-2-15,-14-2 7 16,-2-2 14-16,0-4 7 16,5-6 4-16,4-4 14 15,7-5 1-15,6-2 0 16,0 0-1-16,5 0 0 15,13 0 1-15,4 2 7 16,4 2 14-16,0 4 6 16,3 0-4-16,-7 3 4 15,-7-1-1-15,-6 5-4 16,-9 2 14-16,0 3 2 16,-6-1 7-16,-19 0-17 15,-8-4 5-15,-7 0-4 16,-6-7-2-16,-9-3-14 0,-3-5-8 15,-6-9-5 1,0-5 0-16,9 0-15 0,7-14-69 16,19-17-227-16</inkml:trace>
  <inkml:trace contextRef="#ctx0" brushRef="#br0" timeOffset="109176.18">29575 958 497 0,'0'0'574'0,"0"0"-559"0,-106-13-8 16,66 23 52-16,-2 20-17 15,0 8-9-15,3 7 7 16,15 2-5-16,11-2-6 16,13 1-17-16,3-6-12 15,27-5 3-15,16-8-3 16,12-12-4-16,9-11 4 16,-1-4 0-16,-8-17-11 15,-16-12 6-15,-14-8 5 16,-13-5 0-16,-12-6 0 15,-3-1 0-15,-8 3 0 0,-12 7 1 16,-3 11 2 0,7 12 16-16,4 9-4 0,8 7-1 15,1 0-14-15,0 16-1 16,3 12 1-16,0 7 4 16,6 2 6-16,19-1-8 15,11 0-1-15,8-6-1 16,7-8-2-16,7-7-7 15,4-8-3-15,-6-7-11 16,-8 0-11-16,-12-10 13 16,-11-9 20-16,-13-6 1 15,-9-1 4-15,-3-4-3 16,0 4-1-16,-15 4 8 16,0 8 6-16,2 9 7 15,-2 5-3-15,1 0-18 0,1 19-2 16,3 4 2-16,7 8 4 15,3-1 1-15,6 0-5 16,19-3-3-16,8-6 2 16,3-1 0-16,-1-11-7 15,-1-6-18-15,-6-3-7 16,-6 0 4-16,-3-12 16 16,-7-10 11-16,-4-5 0 15,-3-2 2-15,-5-7 6 16,0 2-4-16,0 8 9 15,0 6-6-15,0 13 12 16,0 5 7-16,0 2-24 0,0 13-10 16,0 12 9-1,14 8 1-15,5 1 0 0,8-4 4 16,4-4-4-16,7-4-2 16,2-10 0-16,-1-7 1 15,0-5-7-15,-5-6 8 16,-6-19 0-16,-3-2 1 15,-6-13 0-15,-6-7 5 16,-9-9-4-16,-2-14-1 16,-2-5 5-16,0-6-2 15,0 9-4-15,-2 18 1 16,-2 22 2-16,1 17 9 16,-1 15 13-16,-4 13-25 0,-2 23-11 15,-4 16 11-15,2 12 2 16,6 5-2-16,6 1-2 15,0 1-2 1,2-3-37-16,16-9-81 0,4-11-226 16</inkml:trace>
  <inkml:trace contextRef="#ctx0" brushRef="#br0" timeOffset="109355.63">30540 928 803 0,'0'0'292'0,"0"0"-208"16,0 0 54-16,0 0-82 0,0 0-54 15,131-28-1-15,-21 28-1 16,11 0-17-16,-6 0-154 16,-23 6-295-16</inkml:trace>
  <inkml:trace contextRef="#ctx0" brushRef="#br0" timeOffset="110574.43">24963 2426 277 0,'0'0'601'15,"0"0"-551"-15,0 0 14 16,0 0 55-16,-84-3-37 16,47 35-20-16,-2 14-20 15,-1 12-3-15,5 9 6 16,10 1-14-16,10 4-10 15,15-5 2-15,0-8-15 16,32-7-6-16,15-12 0 0,16-10-2 16,6-13 0-16,2-13-6 15,-8-4 6-15,-15-12-8 16,-11-17 8-16,-13-9 4 16,-13-11-4-16,-11-9-1 15,-1-9-1-15,-26-3 1 16,-11 2-1-16,-4 12-4 15,-7 7 5-15,-2 22-7 16,-1 13-18-16,4 14-22 16,14 3-42-16,19 23-100 15,15 3-331-15</inkml:trace>
  <inkml:trace contextRef="#ctx0" brushRef="#br0" timeOffset="111041.64">26872 2685 795 0,'0'0'156'15,"0"0"-145"-15,-92 0 64 16,57 20 37-16,-2 10-27 16,4 11-34-16,6 5-14 15,9 2-19-15,15-4-8 16,3-3-8-16,33-8-2 15,18-7-4-15,18-9 4 16,12-13 0-16,4-4-7 16,-8-10-14-16,-15-15 17 15,-17-8 4-15,-18-8 3 16,-17-7 6-16,-10-7-5 16,-3-1-3-16,-31 5 15 15,-18 10-15-15,-18 17 0 0,-20 14-1 16,-11 10-11-16,-2 7-66 15,7 20-149-15,16 8-478 16</inkml:trace>
  <inkml:trace contextRef="#ctx0" brushRef="#br0" timeOffset="111641.23">24753 3906 1077 0,'0'0'44'16,"0"0"-34"-16,-20 78 9 16,-5-31 71-16,2 9-18 15,11 0-27-15,12 0-13 16,3-3-19-16,36-6-11 16,21-7-2-16,19-12 1 15,12-14-1-15,4-12 1 16,-11-2-1-16,-19-13 4 15,-20-12-4-15,-19-9 1 16,-19-6 10-16,-7-5-11 16,-15-4 2-16,-22 1-4 0,-14 6 1 15,-7 7 0-15,0 14-3 16,6 13 2-16,14 8-12 16,20 0-50-16,18 19-67 15,24 6-181-15,38 0-330 16</inkml:trace>
  <inkml:trace contextRef="#ctx0" brushRef="#br0" timeOffset="111961.97">26963 3693 1133 0,'0'0'12'15,"0"0"6"-15,0 0 107 16,0 0-54-16,0 0-47 16,-63 88 37-16,54-20 19 15,3 9-12-15,6 9-28 16,0 4-7-16,0 0-21 15,5-2-11-15,-1-1 2 16,-1-6-3-16,-3-5 0 0,0-7-31 16,0-3-87-1,-1-7-79-15,-14-11-274 0</inkml:trace>
  <inkml:trace contextRef="#ctx0" brushRef="#br0" timeOffset="112497.25">24469 5475 922 0,'0'0'153'0,"0"0"-126"15,0 0 36-15,0 0 7 16,25 92 51-16,-13-22-38 15,0 19-11-15,-3 10-30 16,0 8-22-16,1 6 12 16,-2-1-21-16,1 0-7 15,0-2-4-15,6-5-2 16,-2-10-15-16,7-9-46 16,0-13-66-16,3-18-90 15,4-23-342-15</inkml:trace>
  <inkml:trace contextRef="#ctx0" brushRef="#br0" timeOffset="112891.16">26632 5939 1124 0,'0'0'36'16,"0"0"-29"-16,-105-5 28 15,55 38 27-15,-5 17 8 16,7 15-19-16,10 7-15 16,18 3-17-16,18 0-12 15,4-12-4-15,38-10-3 16,20-14-1-16,15-15 0 15,8-19-14-15,-6-5-13 16,-11-17-1-16,-16-20 12 16,-17-12 16-16,-16-12-3 15,-17-12 1-15,-2 0 2 16,-33 5-1-16,-21 14-3 16,-14 18 4-16,-12 13-11 0,-2 18-28 15,6 5-73-15,13 17-181 16,15 15-567-16</inkml:trace>
  <inkml:trace contextRef="#ctx0" brushRef="#br0" timeOffset="113342.2">24857 7153 929 0,'0'0'282'16,"0"0"-281"-16,0 0 2 15,30 100 74-15,-21-42 6 0,0 14-17 16,1 9-19-1,-1 8-5-15,0 6-15 0,-6 6-19 16,-3 3-8-16,0 5 0 16,-1 7-8-16,-4-8-67 15,5-14-85-15,6-25-153 16,24-35-377-16</inkml:trace>
  <inkml:trace contextRef="#ctx0" brushRef="#br0" timeOffset="113592.35">26763 7361 39 0,'0'0'1331'0,"0"0"-1331"16,-104 37 1-16,62 21 16 15,-4 18 66-15,2 12-6 16,8 14-45-16,11 9-24 16,11 10-8-16,10 6-14 15,4-5-83-15,4-11-123 16,18-18-720-16</inkml:trace>
  <inkml:trace contextRef="#ctx0" brushRef="#br0" timeOffset="119777.14">30040 2366 455 0,'0'0'255'0,"0"0"-214"0,0 0 21 16,0 0 45-16,0 0-1 16,0 0-18-16,0 0-30 15,0 0-23-15,-16 0-11 16,16 0-5-16,0 0-3 15,0 0-2-15,0 0-1 16,0 0 2-16,0 0-5 16,0 0 0-16,0 0-1 15,0 0 1-15,0 0-4 16,0 0 6-16,0 0-3 16,0 0-1-16,0 0-1 15,0 0-2-15,0 0-3 0,0 0 2 16,0 0 1-16,0 0-1 15,0 0 1-15,0 0-1 16,0 0 1-16,0 0-1 16,0 0 0-16,0 0 1 15,0 0 1-15,0 0-1 16,0 0 3-16,0 0-1 16,0 0 1-16,0 0 1 15,0 0 0-15,0 0 3 16,0 0 0-16,0 0 1 15,0 0 5-15,0 0-7 16,0 0-4-16,0 0 0 16,0 0-3-16,0 0-4 0,0 6-2 15,-8 24-9 1,-2 18 11-16,-1 14 4 0,1 7 3 16,2-2 0-16,1-1 0 15,4 1 12-15,2-4-8 16,-1-5-4-16,2-7 5 15,0-9-5-15,0-6-3 16,0-11 5-16,0-7 2 16,0-8-3-16,0-5-4 15,0-5-2-15,0 0 3 16,0 0 5-16,0 0 7 16,0 0 2-16,0 0-3 0,0-9-14 15,0-4-2-15,-3-4-76 16,2 5-106-16,1 2-116 15,0 2-801-15</inkml:trace>
  <inkml:trace contextRef="#ctx0" brushRef="#br0" timeOffset="120398.83">29934 3618 436 0,'0'0'321'15,"0"0"-220"-15,0 0-9 16,0 0 40-16,0 0-18 16,0 0-51-16,0 20-35 15,-6 14-15-15,-3 14 49 16,0 3-18-16,3 6-1 15,0 4-15-15,5 6-5 0,-2 5 2 16,1-2-10 0,1-2-7-16,-2-5 2 0,-1-6-1 15,1-8 3-15,-2-10-6 16,2-8-6-16,0-15 5 16,0-5-4-16,1-7-1 15,1-1-1-15,1-1-22 16,0 0-60-16,0 0-99 15,0-1-381-15</inkml:trace>
  <inkml:trace contextRef="#ctx0" brushRef="#br0" timeOffset="121013.05">29583 5735 793 0,'0'0'237'16,"0"0"-178"-16,0 0 42 0,0 0-22 16,0 0-16-16,0 0 9 15,-10 106-28-15,4-44-3 16,-3 3-26-1,1 6 21-15,2-3-8 0,1-1-16 16,0-1 2-16,-2-4 10 16,-2-4-10-16,-3-9-2 15,0-9-11-15,-1-13-1 16,4-7 0-16,1-10-1 16,3-4-9-16,2-3-38 15,3-3-50-15,-2 0-52 16,2 0-123-16,0 0-767 15</inkml:trace>
  <inkml:trace contextRef="#ctx0" brushRef="#br0" timeOffset="121652.23">29478 7553 925 0,'0'0'145'0,"0"0"-66"16,0 0 24-16,0 0-30 0,0 0-8 15,-66 78-5-15,38-28-10 16,-1 7-2-16,4 7-17 16,5 4 0-16,3 4-2 15,6-8-7-15,8-9-15 16,3-16-2-16,14-21-5 15,23-18 0-15,15-7-1 16,11-30-6-16,0-14-13 16,-10-11 14-16,-12-9 5 15,-15-2 1-15,-12 8-1 16,-7 15 2-16,-7 16-1 0,-10 17 1 16,-27 11-1-16,-20 6-5 15,-9 0-7-15,1 3-65 16,6 0-82-16,18-3-147 15</inkml:trace>
  <inkml:trace contextRef="#ctx0" brushRef="#br0" timeOffset="122674.63">24290 1840 463 0,'0'0'34'0,"0"0"-22"15,0 0 77-15,0 0-24 16,0 0-47-16,0 0-10 0,22-9 44 16,40 19 25-16,27 1-27 15,32-2-4-15,37 1 0 16,32 0-17-16,31 1 6 15,27 5-8-15,27 3-14 16,29 2 1-16,24 7 11 16,17 8 17-16,10 6-23 15,-3 6-17-15,-9 2 3 16,-16-1-2-16,-8-4 0 16,-12-6 3-16,-10-2-3 15,-11-4-3-15,-19-4 4 16,-22-2-3-16,-21-1-1 15,-22-2 0-15,-17-1 0 0,-18-1 0 16,-18-2 5 0,-20-4-2-16,-22-3-3 0,-20-3 2 15,-21-4 7-15,-16-1 11 16,-11-2 8-16,-9 0-10 16,-8-1-10-16,-7-1-5 15,-8 1 0-15,-5-2-1 16,-2 0 0-16,0 0-2 15,0 0-2-15,0 0-54 16,-3-2-151-16,-16-19-400 16</inkml:trace>
  <inkml:trace contextRef="#ctx0" brushRef="#br0" timeOffset="123730.17">31570 524 330 0,'0'0'154'15,"0"0"-50"-15,0 0 59 16,0 0-33-16,0 0-35 16,0 0-33-16,2-7-7 15,-2 7-13-15,0 23-20 16,0 14 53-16,0 12 4 15,0 8-42-15,0 7-14 0,0 4-6 16,11 3-8 0,3-5-4-16,1-5-5 0,2-6-1 15,-4-6-18-15,2-6-79 16,-4-9-42-16,-1-7-143 16,-10-15-267-16</inkml:trace>
  <inkml:trace contextRef="#ctx0" brushRef="#br0" timeOffset="124074.79">31641 626 800 0,'0'0'223'0,"0"0"-182"15,0 0 43-15,0 0-36 0,0 0-38 16,0 0-10-16,56 96 60 15,-17-35-29-15,7-1-13 16,-1-9-4-16,0-7-11 16,-8-13 0-16,-6-10-3 15,-10-10 0-15,-9-9 0 16,-3-2 10-16,-5-5 71 16,1-24 36-16,0-9-93 15,-4-10-19-15,-1-8-5 16,0-3 2-16,0 1 0 15,0 7-2-15,0 13-6 16,0 13 0-16,0 18-27 16,0 5-57-16,16 2-100 0,2 16-178 15,5 10-128-15</inkml:trace>
  <inkml:trace contextRef="#ctx0" brushRef="#br0" timeOffset="124449.04">32130 1138 679 0,'0'0'335'0,"0"0"-329"0,0 0 43 15,0 0 33-15,0 0 1 16,-11-92-40-16,11 61-32 15,5-6-1-15,4-7-6 16,0-7-2-16,4-8-2 16,3-6-1-16,1-1 1 15,2 6 0-15,-2 11 0 16,-2 13 0-16,-3 16-6 16,-4 9 6-16,-2 11-7 15,-1 0 3-15,3 23-3 16,5 21 6-16,0 15 1 15,2 8 0-15,-4 8-2 16,-7 0-5-16,-4-4-38 16,0-6-91-16,0-12-180 0,0-12-412 15</inkml:trace>
  <inkml:trace contextRef="#ctx0" brushRef="#br0" timeOffset="124607.12">32225 845 671 0,'0'0'239'16,"0"0"-188"-16,0 0 62 15,0 0-60-15,0 0-53 16,0 0-6-16,130-43-13 0,-72 43-122 16,-3 0-262-16</inkml:trace>
  <inkml:trace contextRef="#ctx0" brushRef="#br0" timeOffset="124809.11">32573 623 659 0,'0'0'267'16,"0"0"-253"-16,0 0 41 16,0 0-22-16,0 0 18 15,-18 85 40-15,18-33-46 16,3 7-30-16,10 2-13 15,1-4-4-15,4-4-5 16,-5-6-94-16,0-13-234 0,-5-15-249 16</inkml:trace>
  <inkml:trace contextRef="#ctx0" brushRef="#br0" timeOffset="125089.63">32565 669 700 0,'0'0'200'16,"0"0"-75"-16,0 0-28 16,0 0-92-16,0 0-4 15,41 78 27-15,-8-35-8 0,2-5-12 16,1-6-7 0,-3-9-2-16,-4-10-4 0,-6-10 1 15,-2-3-15-15,-5-5 19 16,-5-20 12-16,-7-9 5 15,-2-7-9-15,-2-7 10 16,0-5-18-16,0 0-1 16,-9 3 0-16,1 11-18 15,4 14-39-15,4 11-70 16,0 14-334-16</inkml:trace>
  <inkml:trace contextRef="#ctx0" brushRef="#br0" timeOffset="125423.65">33083 495 600 0,'0'0'296'0,"0"0"-275"16,0 0 8-16,0 0-10 0,-13 82 113 16,2-29-45-16,0 11-37 15,4 3-23-15,6 5-19 16,1-4-8-16,0-2-1 15,11-8-12-15,6-10-66 16,2-14-107-16,-2-12-269 16</inkml:trace>
  <inkml:trace contextRef="#ctx0" brushRef="#br0" timeOffset="125725.45">33090 510 876 0,'0'0'27'0,"0"0"-22"0,0 0 45 15,0 0-25-15,0 0 26 16,96-4-11-16,-47 29 10 16,2 4-34-16,-3 7-7 15,-5 8-2-15,-8 7 5 16,-3 7-10-16,-10 4 14 15,-10 2-16-15,-12-5 2 16,-13-1-2-16,-37-5-2 16,-30-6 0-16,-20-5-5 15,-22-11-43-15,-18-7-38 16,-19-12-65-16,-21-12-231 16</inkml:trace>
  <inkml:trace contextRef="#ctx0" brushRef="#br0" timeOffset="127509.92">28495 722 774 0,'0'0'68'16,"0"0"-68"-16,0 0 0 16,0 73 2-16,-2-25 26 15,-8 9 0-15,4 10 3 16,1 6 10-16,-1 7-18 16,2 5 1-16,-3-1-1 15,-1 8 5-15,-1 2-5 16,-3 0-3-16,2 2-2 15,-1-5 1-15,-3-2-2 16,-5-4-11-16,-3-1 19 0,-5 0 1 16,0-1-4-16,2-3-4 15,2 2-8-15,3-2 2 16,1 3-1-16,3 4-3 16,2 4-2-16,2 1 3 15,-3-2 2-15,-2-1-4 16,-2 1 5-16,-5 0-3 15,2-3-3-15,-4 0-3 16,4-7 4-16,0-1-4 16,4-4 3-16,0 0-2 15,1 3 0-15,1 0-2 16,-2 0 1-16,-3-4 1 16,0 1 0-16,-2 0-3 0,-3 3 4 15,1 3 0-15,-2 3-1 16,0 4 0-16,0 5-1 15,0 3 1-15,1 13-1 16,-3 5-1-16,1 6 6 16,-2 2-3-16,0-4-3 15,1 3 2-15,0-4-2 16,2-3 1-16,0-1-2 16,3 1-1-16,2 5 2 15,1-4-1-15,0 3 1 16,2-4-2-16,1-5 0 15,0 0 1-15,0-4-1 0,5-2 0 16,-5-1 0 0,3-2 0-16,-1 4 1 0,1-6 0 15,-2 1-1-15,4-9 0 16,1-8 0-16,0-4 0 16,3-6 0-16,1-1 0 15,1-4 0-15,3-3 1 16,-1-6-1-16,4-3 0 15,1-5 2-15,0-7-2 16,0-6 0-16,0-7-2 16,0-8 2-16,4-5 0 15,-1-7 0-15,-1-3 0 16,-2-2 0-16,0-4 1 16,0-1 1-16,0 0 10 15,0 0 10-15,0 0 9 0,0 0-11 16,3 0-2-16,1-6-8 15,-1-1-9-15,0 2 6 16,1 0 4-16,-2 5 0 16,-1-3-5-16,1 3-1 15,-2 0-4-15,0 0 0 16,0 0-1-16,0 0 0 16,3 0-2-16,2-3 1 15,3 2 0-15,1 1 0 16,0-1 1-16,0-1 1 15,0 1-1-15,-1 1 0 16,-2-1 0-16,-3 1-1 0,-2 0 1 16,1 0 1-16,-2 0-1 15,0 0 0-15,0 0 0 16,0 0 0-16,0 0 0 16,0 0 0-16,0 0 0 15,0 0-1-15,0 0 1 16,0 0-2-16,0 0 2 15,0 0 0-15,0 0 2 16,0 0-1-16,0 0 0 16,0 0 0-16,0 0 0 15,0 0-1-15,0 0 0 16,0 0-2-16,0 0 2 16,0 0-4-16,0 0 0 0,0 0-2 15,0 0 2-15,0 9 4 16,0 4 1-16,0 3-1 15,0 4 2-15,0 6 0 16,0 3-1-16,0 13 2 16,0 4-1-16,-3 7 3 15,1 2-2-15,1 4 3 16,-2 6 4-16,0 4 5 16,1 3 11-16,2 3 1 15,0-3-19-15,0-5-5 16,0-7 0-16,6-5-2 15,2-5 1-15,3-6-1 16,-3-3 2-16,0-7 0 0,0-5-1 16,-3-10 1-16,-1-5-3 15,-2-6 0-15,-1-4 0 16,-1-3 0-16,2-1 0 16,1 0-10-16,-2 0-23 15,4-13-73-15,3-5-94 16,0-10-221-16</inkml:trace>
  <inkml:trace contextRef="#ctx0" brushRef="#br1" timeOffset="190132.14">17488 3026 513 0,'0'0'290'0,"0"0"-290"16,0 0-132-16,0 0 36 15,0 0 96-15,0 0-43 16,0 0-123-16</inkml:trace>
  <inkml:trace contextRef="#ctx0" brushRef="#br1" timeOffset="208170.22">2725 10338 908 0,'0'0'145'0,"0"0"-137"16,0 0 31-16,0 0 42 15,0 0-47-15,-112-48 5 16,70 48-20-16,-7 0-5 16,-3 18-7-16,-1 10 1 15,3 5 5-15,6 3-5 16,9 3-8-16,12-2-2 15,4 1-1-15,16-6 0 16,3-3 1-16,3 0-1 16,22-3-4-16,8-1-2 0,9 1 1 15,10-1 5-15,3-1-23 16,2-3 5-16,-5-3 12 16,-9 1-23-16,-10-2 13 15,-12-3 6-15,-6 1 8 16,-9 1 5-16,-3 1 0 15,-3 2 0-15,0 1 4 16,-3 4 5-16,-18-1 18 16,-6 0 8-16,-13-1 3 15,-5-2 1-15,-7-3 4 0,-6-6 1 16,-2-5 8 0,-5-6-18-16,-4 0-7 0,3-7-10 15,5-11-15-15,18-8-2 16,15-8-18-16,22-8-78 15,6-10-85-15,25-9-444 16</inkml:trace>
  <inkml:trace contextRef="#ctx0" brushRef="#br1" timeOffset="208897.86">5562 10304 811 0,'0'0'86'0,"0"0"-22"15,0 0 28-15,0 0 0 16,0 0-24-16,0 0-40 15,-14 76 30-15,8-17 14 16,-1 6-22-16,4 3-10 16,0 5-2-16,3 3-11 15,0 2-2-15,0 0-14 16,0-7-8-16,-3-2-1 16,-2-8-4-16,-1-7-19 0,5-9-55 15,1-10-63-15,0-15-88 16,12-16-355-16</inkml:trace>
  <inkml:trace contextRef="#ctx0" brushRef="#br1" timeOffset="209351.87">5562 10391 143 0,'0'0'866'16,"0"0"-856"-16,0 0 38 0,0 0 9 16,40-77 12-16,9 74-30 15,11 3-30-15,13 0-6 16,-11 10-1-16,-9 11 3 16,-12 3-2-16,-15 4 2 15,-14 6 4-15,-12 2 4 16,-2 5 8-16,-29 2 7 15,-12 1 4-15,-8-2 9 16,-7-4-10-16,0-4-1 16,9-5-2-16,11-4-1 0,16-6 1 15,13 1-20 1,9-2-5-16,9 4 4 0,31 2 13 16,21-2 17-16,12-1-2 15,17-4-22-15,7-2-9 16,-3-5-1-16,-3-1-3 15,-14-1-1-15,-14 2 1 16,-18-6 0-16,-8 2-1 16,-14 1-1-16,-9-4-7 15,-5 3-17-15,-4-2-42 16,-5 2-47-16,0 0-59 16,-2-5-175-16</inkml:trace>
  <inkml:trace contextRef="#ctx0" brushRef="#br1" timeOffset="210183.15">2431 11812 258 0,'0'0'667'16,"0"0"-621"-16,0 0 55 0,0 0 22 15,0 0-35-15,0 0-30 16,3-1-28-16,-3 28-23 16,0 12 49-16,0 10 16 15,-6 5-22-15,0 7-2 16,-2 5 6-16,0 6-23 15,0 7-2-15,5 0-13 16,0-5-4-16,3-8-7 16,0-11 23-16,0-8-15 15,0-8 0-15,0-11-4 16,0-11 3-16,0-7-5 16,0-6-1-16,0-4-1 15,0 0 2-15,0 0 1 0,0 0 1 16,0 0-9-1,0 0-7-15,0-1-54 0,0-16-77 16,0-13-159-16,3-12-499 16</inkml:trace>
  <inkml:trace contextRef="#ctx0" brushRef="#br1" timeOffset="211331.19">5796 12008 416 0,'0'0'418'16,"0"0"-384"-16,0 0 64 0,0 0 9 16,0 0-26-16,0 0-38 15,0 0-7-15,-103 97 9 16,67-39 8-16,8 5-4 15,10 0-10-15,5-4 2 16,13-5-10-16,13-8-20 16,27-7-7-16,20-12 1 15,17-13-1-15,7-14-4 16,-2-3-1-16,-12-21-13 16,-13-10 14-16,-17-4 2 15,-17-11 4-15,-10-4 4 16,-13-3 6-16,-2 3-4 15,-26 8-1-15,-18 12 0 0,-14 10-11 16,-10 8-3-16,-5 14-49 16,4 1-61-16,17 8-66 15,23 4-441-15</inkml:trace>
  <inkml:trace contextRef="#ctx0" brushRef="#br1" timeOffset="212880.91">9941 10222 105 0,'0'0'790'16,"0"0"-739"-16,0 0 27 16,0 0 14-16,0 0-35 15,0 0-36-15,0 0-20 16,-3 26 21-16,-10 3 17 15,-10 2-14-15,-8-3 3 16,-3-3-2-16,-8-5 2 16,-1-8 5-16,-1-8-4 15,3-4-3-15,2-8-2 16,3-17-11-16,2-9-6 0,5-5-4 16,7-4-3-16,11-6 0 15,10-1-12-15,1-1 0 16,9 0-5-16,18 3 8 15,6 5-3-15,6 9 3 16,7 5 5-16,6 10 4 16,2 3-6-16,1 5 4 15,-3 6-1-15,-6 4 3 16,-6 1 1-16,-4 1-1 16,-6 18-1-16,-3 10 1 0,-9 9 0 15,-5 9 8 1,-13 4-4-16,0 4 5 0,-16-1 5 15,-14-4-5-15,-7-3-4 16,-12-5-1-16,-8-5 9 16,-9-9-5-16,4-7-1 15,4-12-1-15,14-4 4 16,13-5 1-16,12 0 6 16,8-7-3-16,9-7-4 15,2-4-1-15,0 1-6 16,20 1-1-16,5 5-2 15,11 5 0-15,1 6 1 16,4 0 7-16,2 6 1 16,0 17 1-16,5 7 3 15,-2 9-1-15,2 5-10 0,-3 2-1 16,-2 3-1 0,-6-1-7-16,2 3-65 0,-6 2-84 15,-3-9-106-15,-8-5-722 16</inkml:trace>
  <inkml:trace contextRef="#ctx0" brushRef="#br1" timeOffset="214098.97">9428 11718 187 0,'0'0'440'16,"0"0"-365"-16,0 0 52 15,0 0-1-15,0 0-18 16,0 0-26-16,0 0-32 16,1-10-16-16,-1 10-16 0,-16 15 0 15,-12 17 5-15,-10 13 35 16,-1 5-13-16,8 1-10 15,9 1-1-15,9-2-7 16,11-2-6-16,2-3-4 16,16-4-14-16,19-6 4 15,17-10-2-15,12-8 0 16,12-13-1-16,-1-4-4 16,-13-11 0-16,-13-16-2 15,-16-3 2-15,-15-8 2 16,-15-3 8-16,-3-4-5 15,-16-2-5-15,-19-2 0 16,-8 8 2-16,-3 7 0 16,-6 10-2-16,-5 15 0 15,2 6-8-15,7 3-41 0,14 7-68 16,19 8-79-16,15-3-417 16</inkml:trace>
  <inkml:trace contextRef="#ctx0" brushRef="#br1" timeOffset="-214259.91">13010 9847 856 0,'0'0'100'15,"0"0"-94"-15,0 0 15 16,-35 92 49-16,21-61 5 15,-3-1-13-15,-6 1-7 16,-5-6-8-16,-12-4-3 0,-8-2 1 16,-6-8-4-1,-7-6-10-15,3-5-3 16,0-9-13-16,4-13-3 0,15-6-6 16,14-6 0-16,16-4-1 15,9-9-5-15,12-6-11 16,23-6-10-16,10-1 1 15,9 0-3-15,1 9-4 16,-2 10 19-16,-3 12 1 16,-5 9 6-16,-6 10-1 15,-8 8 2-15,-7 2-1 16,-5 10 1-16,-1 21-6 16,-4 13 6-16,-3 11 2 15,-6 9 7-15,-5 5-2 16,-2 1 4-16,-20-2-3 0,-11-5 2 15,-6-9-6-15,-10-6-4 16,-9-13 4-16,-6-9 5 16,-3-10 3-16,6-12 5 15,10-4 0-15,15-3 5 16,15-15 11-16,17-7-18 16,4-3-3-16,16 5-11 15,21 6 1-15,14 11-2 16,10 6 0-16,5 6 6 15,1 17-2-15,0 9-2 16,-2 3-1-16,-6-1 0 16,-2 4-2-16,-5-2-2 0,-6-2-36 15,-6-5-28 1,-7-8-22-16,-12-6-22 0,-9-11-41 16,-6-4-201-16,-6-10-204 15</inkml:trace>
  <inkml:trace contextRef="#ctx0" brushRef="#br1" timeOffset="-213936.26">12588 9299 1006 0,'0'0'66'0,"0"0"-18"0,0 0 39 16,0 0-20-16,0 0 2 15,121-16-5-15,-49 27-18 16,8 5-21-16,-6 1-9 16,-12 0-6-16,-13-5 2 15,-13-3-5-15,-14-4-3 16,-11 0-2-16,-6-3-2 15,-5-2-4-15,0 1-24 16,0 4-50-16,0 2-88 0,-14 2-184 16</inkml:trace>
  <inkml:trace contextRef="#ctx0" brushRef="#br1" timeOffset="-213014.9">12823 11589 809 0,'0'0'171'16,"0"0"-111"-16,0 0 60 15,0 0-3-15,0 0-41 16,0 0-21-16,0 0-27 15,0 0 66-15,-18 82-40 16,16-38-6-16,2 5-2 16,0 8-14-16,0 1-2 15,0-2-5-15,0 0-6 16,0-5-7-16,2-6-1 16,-2-6-5-16,1-8-2 15,1-9 4-15,-1-8-3 16,-1-6 3-16,0-5-2 15,2-3 0-15,-2 0 10 0,0 0 8 16,0 0-1-16,0 0-7 16,0 0-7-16,0 0-3 15,0 0-6-15,0-3-27 16,0-7-87-16,0-5-154 16,-18-4-288-16</inkml:trace>
  <inkml:trace contextRef="#ctx0" brushRef="#br2" timeOffset="-182751.38">1387 7499 620 0,'0'0'147'15,"0"0"-121"-15,0 0 90 0,0 0-5 16,0 0-7-16,0 0-45 15,-12 8-36-15,12 14 3 16,-3 11 26-16,0 7-14 16,3 7 4-16,0 8-3 15,0 5-10-15,0 6-8 16,0 4-6-16,0 0 2 16,0 0 0-16,0-3-4 15,3-3-1-15,-3-6 2 16,0-11 8-16,0-12-3 15,0-10 5-15,3-10-14 16,-3-8 4-16,0-4-4 16,0-3-2-16,0 0-3 15,0 0-3-15,0 0 3 16,0 0-3-16,0 0-2 0,0 0-23 16,0 0-86-16,0 0-110 15,-3-9-464-15</inkml:trace>
  <inkml:trace contextRef="#ctx0" brushRef="#br2" timeOffset="-154077.8">2337 13285 66 0,'0'0'192'16,"0"0"-57"-16,0 0 4 15,0 0 5-15,0 0-13 16,0 0-2-16,0 0-53 16,0 0-20-16,6-11-9 15,-6 11-15-15,0 0-13 16,0 0-5-16,0 0-6 0,0 0 2 16,0 0 7-16,0 0-1 15,0 0 8-15,0 0 1 16,0 0 0-16,0 0-2 15,0 0-5-15,0 0 3 16,0 0-9-16,0 0-3 16,0 0-2-16,0 0-4 15,0 0 0-15,0 0-3 16,0 0 1-16,0 0-2 16,0 0-3-16,0 0 0 0,0 0-6 15,-11 1 4-15,-6 12 6 16,-7 4 3-1,0 4-2-15,0 2 4 0,2 5-5 16,1 8 2 0,6 1 0-16,3 7-2 0,3-1 5 15,6 2-3-15,3-3 4 16,0-1 1-16,16-5 1 16,7 0-8-16,9-7 1 15,1-4 1-15,0-11 1 16,1-6 2-16,1-8-3 15,-4 0 3-15,2-20-3 16,-3-7 5-16,-8-9-6 16,-4-3 2-16,-8-6-1 15,-8-6-1-15,-2-3-2 0,-2 2-4 16,-15 8 1-16,-7 7 0 16,-3 10 4-16,0 8-5 15,-9 6-2-15,-4 11 2 16,-5 2-14-16,-4 8-22 15,3 14-49-15,13 5-78 16,13-1-327-16</inkml:trace>
  <inkml:trace contextRef="#ctx0" brushRef="#br2" timeOffset="-153342.95">5771 13169 835 0,'0'0'172'16,"0"0"-118"-16,0 0 24 16,0 0-12-16,0 0 2 15,0 0-31-15,1 27-32 16,-1 11 55-16,0 8-15 15,0 10-7-15,-1 7-11 16,-1 0 16-16,-1 4-19 0,0-3-18 16,3-2 8-1,0-4-8-15,0-9 1 0,0-6 2 16,0-12-8-16,0-11 1 16,0-7-2-16,0-6 0 15,0-5-9-15,-6 0-50 16,-4-2-57-16,-7-2-99 15,-5-20-562-15</inkml:trace>
  <inkml:trace contextRef="#ctx0" brushRef="#br2" timeOffset="-152227.15">9619 13151 534 0,'0'0'282'0,"0"0"-215"16,0 0 10-16,0 0 56 15,0 0-18-15,0 0-51 16,9 16-35-16,0 6-1 16,4 15 46-16,-1 8-20 15,1 6-15-15,-5 7 3 16,-5 2-6-16,0 5 2 15,2-2-12-15,-2 2 4 16,-3-4-15-16,1-3-6 16,-1-7-1-16,0-7 7 0,0-13-12 15,0-9 0-15,0-8-1 16,0-7-2-16,0-6 1 16,0-1-2-16,0 0-20 15,0-1-39-15,0-16-79 16,-3-15-153-16,-3-15-707 15</inkml:trace>
  <inkml:trace contextRef="#ctx0" brushRef="#br2" timeOffset="-151392.85">12693 12992 873 0,'0'0'69'0,"0"0"-28"15,0 0 64-15,0 0-36 16,0 0-10-16,0 0-31 15,-94 51-6-15,57 1 23 16,4 3-3-16,9 0-13 16,18-3 0-16,6-2-7 0,15-7-13 15,25-4-2-15,14-10-1 16,13-12-5-16,6-10-1 16,0-7-14-16,-4-12 4 15,-14-13 10-15,-12-10 1 16,-8-6 5-16,-12-8 1 15,-11-5-4-15,-12-5-2 16,-1 0 2-16,-36 4-3 16,-20 8-6-16,-26 13-8 15,-22 15-12-15,-13 14-63 16,0 5-82-16,15 0-653 16</inkml:trace>
  <inkml:trace contextRef="#ctx0" brushRef="#br2" timeOffset="-137293.6">1476 1280 755 0,'0'0'53'16,"0"0"31"-16,0 0 66 16,0 0-61-16,0 0 1 15,0 0-19-15,-16-30-27 16,16 30-19-16,0 0-13 15,0 19-7-15,0 14 11 0,13 14 42 16,4 9-13 0,-1 11-19-16,-1 3 11 15,1 3-4-15,-5 0 13 0,1-3-1 16,-2-2-27-16,-4-5 2 16,-3-8-1-16,-1-9-6 15,-2-10-2-15,0-9 0 16,0-8-1-16,0-9-1 15,0-3 0-15,0-7-6 16,0 0 0-16,0 0-3 16,0 0-7-16,0 0-73 15,-5 0-149-15,-20 0-206 16</inkml:trace>
  <inkml:trace contextRef="#ctx0" brushRef="#br2" timeOffset="-131190.86">2207 14987 619 0,'0'0'283'15,"0"0"-172"-15,0 0 16 16,0 0-25-16,0 0-17 16,0 0-18-16,0 0-35 15,0 0-14-15,-3 61 39 16,-1-21 10-16,1 7-11 15,3 5-15-15,0 11 11 16,0 6-24-16,0 6-7 16,0 4 1-16,0-2-1 0,0-7-8 15,0-7 0 1,0-10-2-16,0-9-3 0,0-8 0 16,0-12-2-16,0-9-2 15,0-8-2-15,0-4 0 16,0-3-2-16,0 0-5 15,0 0-45-15,0-15-55 16,0-11-124-16,13-14-222 16</inkml:trace>
  <inkml:trace contextRef="#ctx0" brushRef="#br2" timeOffset="-130479.61">5790 14976 361 0,'0'0'237'16,"0"0"-141"-16,0 0 79 16,0 0-43-16,0 0-18 15,0 0-40-15,-15 49-29 16,15-8 49-16,0 13-17 16,-3 9-4-16,0 9-9 15,-3 7 5-15,0 7-16 16,-3 3-5-16,0 3-19 15,2 0-4-15,4-5-5 16,3-6-11-16,0-9 2 0,0-10 5 16,0-4-12-1,4-15-2-15,-1-13-1 16,0-15 0-16,-3-11-1 0,2-4-4 16,-2 0-16-16,0 0-26 15,0-8-57-15,0-20-82 16,0-19-220-16</inkml:trace>
  <inkml:trace contextRef="#ctx0" brushRef="#br2" timeOffset="-128553.6">9730 14645 327 0,'0'0'170'15,"0"0"-111"-15,0 0 113 16,0 0-46-16,0 0-27 0,0 0-20 16,0-8-34-16,0 8-17 15,0 0-4-15,-5 0-7 16,-6 3-9-16,-8 11 11 15,-2 6 11-15,-1 2-8 16,-1 5 3-16,7 4-2 16,1 1-7-16,4 3-1 15,7 2 0-15,4-4-1 16,0-2 4-16,1-3-8 16,19-2 1-16,5-7 3 15,8-2 3-15,7-7-10 16,5-5-3-16,4-5 1 15,-1 0-3-15,0 0-2 0,-9-13 1 16,-8-4 1 0,-9-4-2-16,-8-10 2 0,-6-6 5 15,-6-8-6-15,-2-6-1 16,0-1-4-16,-13 5 0 16,-5 6 2-16,-5 6-6 15,-3 7 4-15,-7 6 1 16,-11 7 2-16,-11 5-6 15,-6 6-8-15,-7 4-28 16,5 1-6-16,9 16-64 16,11 3-157-16,15-1-447 15</inkml:trace>
  <inkml:trace contextRef="#ctx0" brushRef="#br2" timeOffset="-127556.58">12671 14526 600 0,'0'0'93'0,"0"0"24"16,0 0 42-16,0 0-50 0,0 0-8 15,0 0-45-15,0-14-39 16,0 35-14-16,0 11 31 15,0 7 26-15,0 5-17 16,0 1-12-16,0 5 3 16,-2 4-8-16,-1-1-1 15,3-1-2-15,-1-4 1 16,1-12-12-16,0-8 2 16,0-10 2-16,0-5-3 15,0-7-5-15,0-6-4 16,0 0 3-16,0 0 8 15,0 0 0-15,0 0-5 16,-2 0-10-16,1 0-8 0,-5 0-87 16,-5 0-108-16,-5 0-360 15</inkml:trace>
  <inkml:trace contextRef="#ctx0" brushRef="#br2" timeOffset="-113848.96">18920 3084 903 0,'0'0'49'16,"0"0"-18"-16,0 0 63 15,0 0-29-15,0 0-65 16,0 0-10-16,-1 0-188 15,-16 0-650-15</inkml:trace>
  <inkml:trace contextRef="#ctx0" brushRef="#br2" timeOffset="-111173.54">9777 14699 173 0,'0'0'45'16,"0"0"-22"-16,0 0 46 16,0 0 31-16,0 0 8 15,0 0-30-15,0 0-7 16,11-14-12-16,-11 13 2 15,0-1 3-15,0 2-14 0,0 0-11 16,0 0-9 0,0-3 6-16,0 3-3 0,0-4-4 15,0 0-16-15,0-3-7 16,0 1 2-16,-2 0-2 16,-4 1-2-16,3 3 3 15,-2-1 2-15,1-1 0 16,-2 2-7-16,2-1-1 15,1 0 1-15,1 2 1 16,1 0 1-16,-2-1-2 16,1-1 2-16,2 1 0 15,-1 2-2-15,1-1 0 16,-3 1-2-16,-2 0 0 0,-1 0-2 16,0 0 1-1,0 0 0-15,3 0 1 0,0 0 0 16,0 0 0-16,0 0 1 15,0 0 0-15,-4 0-1 16,4 0 1-16,-3 0 0 16,0 0-1-16,0 0 1 15,0 0 2-15,0 0-1 16,0 0-1-16,0 3-1 16,0 3-1-16,0-2 1 15,0 1 0-15,2 2 0 16,-2 0 0-16,0 3 1 15,-2-1 2-15,-2 2 1 0,1-2-1 16,3 2 4-16,-4 0-1 16,4 1-3-16,1-3-2 15,1 3 0-15,2-1 1 16,1 0-1-16,-1 1 1 16,2-2 3-16,0 0 0 15,0 4 2-15,0-2 3 16,0 3-3-16,0-1 1 15,0 3-3-15,0 1 1 16,0-1-1-16,5 1 0 16,-2-1-2-16,1-1 0 15,2-1-3-15,3-2 7 0,0-2-2 16,2 0 5 0,2 1-6-16,2-4 5 0,1 1 1 15,2-1 2-15,1-2-5 16,2 0-1-16,-3 0 2 15,5-1-5-15,-1-2 0 16,3 2 2-16,3-2-1 16,2-2 1-16,2 1-2 15,2-2 2-15,0 0-1 16,-1 0-2-16,-3 0 0 16,-6-3 0-16,-6-3-1 15,-2 1 6-15,-5-2-1 0,0-3 3 16,-3 0 3-1,3-2-4-15,-2 1 1 0,1-2-5 16,-4 1-3-16,0-2 3 16,-3 4-1-16,0-1-2 15,0-2 3-15,3 1-2 16,-6 0 5-16,0-2-3 16,0-1 3-16,0-2 0 15,0 3-7-15,0-3 1 16,-6 0 3-16,0 2-1 15,3 0-3-15,-2 4 1 16,1 2-1-16,1 0 1 16,0 1 1-16,-3 2 0 15,2-2 0-15,-1 2-2 16,-4-1 1-16,3 1-1 0,-6-1-2 16,-1 0 0-1,-2-1 2-15,4-1 3 0,-2 0-3 16,0-2 0-16,-1 0 1 15,1 0 0-15,-1 0-1 16,-2 1 0-16,2 0 1 16,0 2-1-16,0 0 0 15,-2 0 0-15,1 1-1 16,-3 2 1-16,0-1-1 16,-1 1 0-16,-1 2 1 15,1 3-1-15,-7 0 1 16,-3 0-6-16,-6 0 6 0,-6 11-5 15,-4 6-9 1,-3 2-38-16,-1 6-36 0,-5 6-48 16,1 5-155-16,3-1-604 15</inkml:trace>
  <inkml:trace contextRef="#ctx0" brushRef="#br2" timeOffset="-109757.77">12666 14522 26 0,'0'0'105'0,"0"0"-5"16,0 0 11-1,0 0-33-15,0 0 6 0,0 0 6 16,39-36 30-16,-38 33-9 16,-1 3-17-16,0 0-17 15,0 0-6-15,0 0-17 16,0 0-20-16,0 0-12 16,0 0-11-16,2 0-7 15,1 0-4-15,3 4 2 16,1 14 5-16,-1 3-2 15,0 6 5-15,-6 3 3 16,0 3-1-16,0 3 12 16,0 3-8-16,-3 0 1 15,-7 2 4-15,-2-3-7 16,0-1 5-16,3-6-1 16,3-6-5-16,1-5 9 15,2-6-5-15,-1-5 1 0,3-4-4 16,1-5-1-16,0 0 4 15,0 0 8-15,0 0 3 16,0 0 1-16,0 0-2 16,0 0-7-16,0 0-10 15,0 0-9-15,0 0-1 16,0 3-10-16,-8 9-74 16,-10 2-128-16,-12 0-177 15</inkml:trace>
  <inkml:trace contextRef="#ctx0" brushRef="#br0" timeOffset="-99888.75">14684 5646 189 0,'0'0'73'0,"0"0"-37"16,0 0 70-16,0 0 3 15,0 0 9-15,0 0 33 16,-36-2-53-16,36 2-28 15,0 0-22-15,0 0-3 16,0 0-2-16,12 2-18 0,15 6 32 16,17 1 1-1,20 1-23-15,19-3-10 0,11 4-9 16,9 0-9-16,-2 0-1 16,-1 2 0-16,-7-1 3 15,-11-1-1-15,-12 0 1 16,-13-4-4-16,-11-2 4 15,-13 0-3-15,-14-5 5 16,-7 0 9-16,-9 0 4 16,-3 0 18-16,0 0-5 15,0 0-23-15,0 0-14 16,0 0-5-16,0 2-36 16,-6 5-89-16,-21-2-172 15</inkml:trace>
  <inkml:trace contextRef="#ctx0" brushRef="#br2" timeOffset="-95541.14">17035 1208 799 0,'0'0'60'0,"0"0"-54"15,0 0 29-15,0 0 63 16,0 0 5-16,0 0-35 16,0 0-27-16,-6-11-19 15,6 11-7-15,0 0-3 0,-2 0-3 16,2 8 2 0,0 6 16-16,0 2 22 0,0 1-27 15,0 3-5-15,0 4-1 16,0 5 3-16,0 5-1 15,0 2-8-15,0 7 4 16,0 3-3-16,0 5 13 16,0 5-2-16,0 5-1 15,0 6 14-15,0 3 4 16,2-4-16-16,4-4-1 16,0-6-6-16,1-6-1 15,1-8 0-15,-1-8-10 16,-2-7 2-16,1-7-4 15,-2-9-1-15,-4-4-1 0,0-5 2 16,0-2-2 0,0 0-2-16,0 0-2 0,0 0-68 15,0 0-113-15,-15-6-157 16</inkml:trace>
  <inkml:trace contextRef="#ctx0" brushRef="#br2" timeOffset="-94740.14">16995 6087 843 0,'0'0'153'0,"0"0"-123"16,0 0 11-16,0 0 45 16,-105 26-18-16,60 26 1 15,-2 17-12-15,7 13-12 16,8 6-3-16,14 0-2 16,17-9-15-16,4-7-4 15,35-13-15-15,24-15 0 16,24-16-1-16,14-16-1 15,6-12-4-15,-5-20-11 16,-18-18-8-16,-24-13 11 16,-23-11 8-16,-27-10 1 0,-9-15-1 15,-36-12-2-15,-22 1-9 16,-19 13-21-16,-18 22 6 16,-12 29-5-16,-8 24-43 15,8 10-115-15,17 5-446 16</inkml:trace>
  <inkml:trace contextRef="#ctx0" brushRef="#br2" timeOffset="-81696.04">20282 3696 554 0,'0'0'0'16,"0"0"-128"-16,116-33-16 16</inkml:trace>
  <inkml:trace contextRef="#ctx0" brushRef="#br2" timeOffset="-79536.52">9877 15712 785 0,'0'0'87'0,"0"0"22"15,0 0 21-15,0 0-15 16,0 0-15-16,0 0-11 16,0 0-26-16,-3-38-23 15,3 38-7-15,0 0-8 16,0 0-12-16,0 0-6 15,0 14-5-15,0 10 26 0,0 8 22 16,0 6-25 0,5 10 2-16,-1 5-4 0,-3 2-1 15,1 0-8-15,-1-3-5 16,-1-3-2-16,2-6 0 16,-2-3 2-16,1-6 1 15,-1-5 3-15,2-10-4 16,-2-4 2-16,0-6-3 15,0-6-4-15,0-3-1 16,0 0-2-16,0 0 1 16,0 0-2-16,3 0-29 15,0 0-93-15,7-3-136 16,7-19-181-16</inkml:trace>
  <inkml:trace contextRef="#ctx0" brushRef="#br2" timeOffset="-78756.02">12259 15765 553 0,'0'0'194'16,"0"0"-138"-16,0 0 36 15,0 0 5-15,0 0 51 16,0 0-63-16,10-29-30 16,-10 29-17-16,0 0-9 15,0 0-9-15,-1 13-13 16,-13 15-2-16,-5 15 46 0,1 7-16 15,2 7 6-15,5 2-7 16,4-4-5 0,7-5-13-16,0-8-7 0,13-8-3 15,20-7-5-15,12-10 4 16,9-12-1-16,2-5 3 16,1-5-4-16,-8-21 0 15,-3-7 1-15,-8-8 2 16,-7-14 1-16,-6-9-5 15,-10-8 5-15,-10 2-3 16,-5 10-3-16,-15 15-1 16,-18 16-1-16,-15 13-2 15,-9 11-4-15,-8 5-4 16,-5 3-16-16,7 17-68 16,11 10-56-16,16 0-192 0</inkml:trace>
  <inkml:trace contextRef="#ctx0" brushRef="#br2" timeOffset="-69398.46">1214 14398 754 0,'0'0'78'0,"0"0"-62"16,0 0 4-1,0 0 18-15,0 0 7 0,0 0 8 16,0 0-11-16,116-39-19 16,-64 35-5-16,11 1-8 15,7 1 8-15,6-1-4 16,5 1-7-16,5-2 4 15,10-2-10-15,-1 4 3 16,1-1-4-16,-5 3-2 16,-9 0 1-16,-2 0-3 15,8 0 4-15,9 0 5 16,9 0-4-16,7 0 0 0,-1-5 1 16,2 0-1-1,-4-2 6-15,-3 2-5 0,-5 1-2 16,-7 2 0-16,-1 1 5 15,-1 1-1-15,1 0-2 16,1 0 5-16,2 0-7 16,-3 0 5-16,3 3-5 15,-6 0 2-15,-3-2-2 16,-5 2 5-16,-3 0-5 16,-6-1 0-16,-4-2-2 15,-7 0 0-15,-5 2 2 16,-1 1 0-16,2-2-1 15,7 2 1-15,1-1-1 0,2-1 1 16,2 1 0-16,-2 1 0 16,0 1 1-16,-1 0-2 15,-2 2 1-15,-4 2 0 16,-2-1 0-16,-2 0 0 16,-1-2-2-16,-3-2 2 15,-2 0-4-15,-6-1 2 16,-9-2-2-16,-8 0 3 15,-11 0 0-15,-5 0 0 16,-2 0 1-16,-4 0 0 16,2 0-1-16,-2-3 1 15,1 0-1-15,-2 2 1 16,1 0-2-16,-1-1 0 16,-3 2 0-16,-1-1 0 15,-2 1 1-15,0-2-24 16,0 0 25-16,0 1 2 0,1-1-2 15,2 0 0-15,0 1-8 16,2-1-18-16,-2 2 2 16,1 0-10-16,-3 0 15 15,-1 0 5-15,0 0 2 16,2 0-1-16,-2 0 9 16,6 0 4-16,5 0 1 15,3 0-1-15,3 0-3 16,7 0-1-16,-2 0-6 15,8 0-6-15,0-1 11 0,1-2 5 16,2 0-1-16,1-2 7 16,-1 3-9-16,4-1 11 15,-1-2-8-15,1-2 0 16,-4 2-5-16,-2-2 5 16,-5 2 0-16,-5 0 3 15,-5 1 1-15,-2 1-4 16,-1 1 1-16,-1 0-2 15,6 1 0-15,-2-1 0 16,4 2 2-16,-5 0-2 16,1-2 1-16,-1 1 0 15,-3 1 0-15,-6-1 0 16,-5 1 2-16,-1 0-2 0,0 0 0 16,2 0 0-1,1 0 0-15,3 0-1 0,1 0-1 16,4 0 0-16,-4 0 2 15,-1 0-3-15,0 0 2 16,-5 0 0-16,1 0-1 16,-2 0 2-16,0 0 0 15,1 0 0-15,-1 0 0 16,5 0 0-16,1 0 0 16,3 0 0-16,3-3 0 15,0-1 0-15,4 0-3 16,2 0 3-16,0-2 0 0,-6 0-1 15,3 1 1 1,-6-1 0-16,0 0 0 0,1 1 0 16,2 2-4-16,1-1 1 15,4-1 1-15,11 1-2 16,13 1-3-16,15 0-12 16,14 2-10-16,11 1-13 15,8 0-14-15,10 0 38 16,7 0 12-16,4 0 6 15,-1 0-5-15,4 0 5 16,-5 0 0-16,-4 6 38 16,-7 1-36-16,0 1 5 15,-6-1 7-15,-9 2-14 16,-10-2-2-16,-10 0-2 16,-8-1 5-16,-5-2-1 0,-7 0 3 15,-5-3-1-15,-8-1 9 16,-7 0-5-16,-1 0 1 15,-6 0 4-15,-2 0-6 16,-2 0-5-16,1 0 2 16,4 0-2-16,1 0 0 15,5 0-4-15,2 0-3 16,-2 0-2-16,-4 0 9 16,1 0 4-16,-2 0-3 15,1 0 5-15,-2 2-3 0,-1 2-3 16,1-2 1-1,-1 2 0-15,3-4 1 0,2 0-2 16,0 0 0-16,3 0 0 16,-2-2-3-16,-2-5 1 15,-1-1-4-15,-5 1 6 16,2 0 2-16,-4 0-2 16,-4 0 2-16,3 1-2 15,-2-1 0-15,-2 1 1 16,10-1-3-16,2 1 2 15,9 1-7-15,6 0 6 16,1 1-12-16,1-1 7 16,-5 0-5-16,-8 2 11 15,-10-2 4-15,-2 1 7 16,-1 1 0-16,-1-1 6 16,5-1-14-16,-4 2-2 15,6 0-1-15,3-2-1 16,1 2 1-16,3 0 0 0,1-2 0 15,-1 1 1-15,-4-2 0 16,-3 4 3-16,0-3 7 16,-3 2 10-16,-3 0 6 15,3 0-3-15,-3 2-11 16,3-3-9-16,4 3-4 16,5-1-1-16,3 0 1 15,4 1 0-15,1-1 1 16,-1 2 0-16,-3 0 0 15,-4 0-2-15,0 0 3 16,-2 0-2-16,2 0 1 0,-1 0-1 16,4 0 1-16,2 0-2 15,1 3 3-15,3 1-2 16,-2-3 0-16,2 1 1 16,-2-2 1-16,1 0 0 15,-1 0-2-15,0 0 1 16,0 0-1-16,0 0 0 15,2 0 0-15,-2 0 1 16,0 0 0-16,-2 0-1 16,-4 0 0-16,-2 0 0 15,-3 0 1-15,-3 0-1 16,4 0-1-16,-5 0 0 16,2 0 0-16,6 3 1 0,3-1 0 15,10 2 0-15,5-1 0 16,6-1 1-16,2 1-1 15,0-3-3-15,-3 2 3 16,-5-2 0-16,-3 1-3 16,1 2 3-16,0 0 4 15,5 1-3-15,7 0-2 16,8 4-6-16,9-2 6 16,5 5-7-16,11-3 4 15,5 0-5-15,2 1 8 16,-1-1 1-16,-2-1 1 15,-3 3-1-15,8-1 14 0,8 2-8 16,6 3-6-16,10 2-3 16,6 1-4-16,4 1-2 15,2 1-29-15,0-5-10 16,-8 0-3-16,-7-3 37 16,-11-3 14-16,-8-2 25 15,-8-1 23-15,-10-5 7 16,-10 3-32-16,-11 0-15 15,-5 0-2-15,-4 2-3 16,-2 0-2-16,-3-2-1 16,-2 0 0-16,-4-2-4 15,-9-1 4-15,-5 0 2 16,-7 0 2-16,-4 0-2 16,-6 0 6-16,0 0 9 15,0 0 5-15,2 0-5 0,1-1-13 16,4-4 1-16,0 2-3 15,5-1-2-15,0 1 0 16,0 0-2-16,-3 3 2 16,-3-1 0-16,-3 1 2 15,-2 0-1-15,-2 0 0 16,-2 0-1-16,0 0-1 16,0 0-3-16,0 0-10 15,0 0 2-15,0 7 1 16,-6 11 10-16,-3 7 2 15,-3 3 5-15,-3 4-4 16,2 4-1-16,-4 5 1 0,-1 4-2 16,-3 0-3-16,-4 1 3 15,0 2 0-15,-3 3 0 16,3 9 1-16,0 3 1 16,3 3 0-16,1-3 0 15,4-2 6-15,1-3-6 16,1 0-2-16,0-1 5 15,3 0 0-15,2-3 1 16,0-2-1-16,-1-5 4 16,6 0-9-16,2-5 5 15,-1-1 4-15,1-2-9 16,3-1 0-16,0 1 7 16,0 0-1-16,0-1-5 0,0 1-2 15,-3-5 3 1,-4 0-2-16,-2 2 1 0,-3-1 0 15,-2 0-1-15,1 1 0 16,0 0 0-16,0-4 1 16,3 1-1-16,1-1 0 15,3 0-1-15,0-1 1 16,2 1 0-16,-2 0 1 16,0-1-2-16,0-1 2 15,-2 0-2-15,1-6 3 16,3 0-3-16,2-2 2 15,1-5-1-15,-1 2 0 0,-4-1 0 16,6 1 1-16,-5 1-1 16,2 2 1-16,2-1 1 15,-3-4-4-15,1-3 1 16,1-4 1-16,1-5 1 16,-1-3 1-16,2-1-2 15,0-1 4-15,0 0 3 16,0 0 0-16,0 0 2 15,-4 0-6-15,-5 0-3 16,-9 0-2-16,-6 0 0 16,-4-1 2-16,-3-1 0 15,-1-1 0-15,1 3 0 16,-2 0-3-16,8 0 4 0,-1 0-2 16,1 0 1-1,-1 0 0-15,1 0 0 0,0 0 0 16,-3 6 2-16,-5 0-2 15,-8 1 1-15,-5-3-1 16,3 2 1-16,1 1-1 16,5-1 0-16,4-2 0 15,-1 1 1-15,1-2 0 16,0 1 0-16,3-1-1 16,-1 1 0-16,-2-1 0 15,-1 0 0-15,-5 1 1 16,2-4 2-16,-4 1-1 0,1-1-2 15,-3 0 0-15,-2 0 0 16,-1 0 0-16,-2 0 1 16,-1 0-2-16,1-3 1 15,2 0-3-15,-5-1 2 16,-1 3 2-16,-5 1-1 16,-8-1 0-16,-1 1 5 15,-4-2-3-15,3 0-2 16,-3-2 0-16,6-3 0 15,1 2 1-15,0-2 1 16,1-1-2-16,-1 2 2 16,0-2 0-16,2 2-2 15,-6 0 1-15,-4 3 5 16,-1 1-3-16,2-3 1 16,0 4-4-16,0-3-1 0,-1 2-2 15,-1-3 3-15,-3 0 0 16,-1 0 2-16,1 1-2 15,2-2 0-15,-1 3-2 16,-3 1 3-16,0 0-1 16,1 1 2-16,-2-1-1 15,1 2 1-15,1-2-2 16,4-2 0-16,-1 1 0 16,4-3-2-16,4 0 2 15,-5 1 0-15,1-3 1 16,-1 2-1-16,-2 1-1 15,-1 0 1-15,0 3 1 0,-1-1-1 16,-1 1 0 0,1 0-1-16,5 1 2 0,3-1 1 15,3 2-2-15,2-2 0 16,2 1 0-16,-4-1 2 16,5 1-2-16,0-3-3 15,3 2 2-15,1-1 0 16,1 3 1-16,-2-4 0 15,0 4 0-15,2 0 0 16,0 0 0-16,1 0 0 16,3 0 0-16,4 0 0 15,-1 0 0-15,6 0 1 16,-1 0-1-16,1 0-1 0,1 0 1 16,-1 0 0-16,0 0 2 15,-2 0-2-15,3 0 0 16,1 4-1-16,-4-3 1 15,0 2 0-15,-1 2 0 16,2-4 2-16,1 2-2 16,-3 1 0-16,7-1-1 15,-1-1 0-15,2 1-1 16,0-1 2-16,-1 3 0 16,2-3 0-16,-5 3 0 15,-3-2 0-15,-1-2 0 16,-2 1 1-16,-3-1-2 0,-1 0 1 15,0-1 0-15,-2 2 0 16,-2-2 0-16,0 0 2 16,1 2-2-1,-2 1 0-15,-1 0 0 0,0 3 0 16,3-1 0-16,-2 2 2 16,-1-2-2-16,0 0 0 15,-2 2 1-15,0-4-2 16,-1-1 1-16,3-1-2 15,1 2 1-15,-1 0 0 16,0 0 1-16,-2-1 0 16,-7 1 0-16,0-3 0 15,0 2-1-15,-3-2 2 0,-2 0-1 16,-1 1 0 0,-2-1 0-16,1 0 0 0,-4 0 0 15,2 0 3-15,-4 0-3 16,-4 0 0-16,-4 0-1 15,-3 0 1-15,3 0-2 16,-3 0 2-16,-3 0-1 16,-3 0 1-16,-3 0-1 15,3 0 1-15,0 0 0 16,3 0-1-16,0 0 2 16,3 0 1-16,-6 0 0 15,3 0-2-15,-3 0 0 16,0-3 0-16,9-2-4 15,2-1 4-15,1 0-1 0,4-1 1 16,7 1 2 0,5-1-1-16,6 0 2 0,2-1-3 15,7 2 2-15,1-2-2 16,-1-1 2-16,6-2-2 16,-4 2 6-16,-2-1-5 15,-6 3-1-15,-7-2 0 16,-7 2 1-16,-2 2 0 15,-5 2 1-15,8 3 1 16,3 0-2-16,4 0 0 16,8 0 5-16,3 0-2 15,10-3 4-15,12 0-6 16,8-1 11-16,11 0 17 0,5 1 0 16,4 1-16-1,2 1 0-15,0 1 4 0,0 0-5 16,0-2-2-16,0 2-5 15,0 0 3-15,0 0-1 16,0-1 5-16,0-1-5 16,0-2 7-16,-2-4-7 15,2-1-4-15,0-3 6 16,0-2-2-16,0 1-7 16,0-3-1-16,0-4 3 15,0-2 3-15,0 1-5 16,0-3 2-16,0 0-3 0,-1-6-1 15,-5-2 1 1,-2-5 2-16,-4-4-2 0,5-4 0 16,1-4-2-16,1-2 3 15,4 3-1-15,-1 6 3 16,2 5-2-16,0 4 2 16,0 5-3-16,0 0 2 15,0-1 0-15,0 0-2 16,-1-1 2-16,-2-1 3 15,0 4-5-15,-3-2 1 16,3 3 0-16,0 6 0 16,3 0 1-16,0-1-2 15,0 4 2-15,0 1 1 16,0-1 2-16,0 2 3 16,3-4 2-16,0-1-4 0,1-4 2 15,-4-2-5-15,0-4 2 16,0-1 0-16,0 0-4 15,0 1 1-15,3 3 4 16,2 1-3-16,1 0-3 16,1-2 1-16,-2-1-1 15,2-1 1-15,-1-4-1 16,-3-8-1-16,-3-9 0 16,0-9 0-16,0-1 1 15,-3 4-8-15,-3 13 5 16,3 12-3-16,-1 10 6 15,2 1 1-15,2 7-1 0,0-4-3 16,0 2 1-16,0 1 2 16,0-2-2-16,0 0 2 15,2 0 2-15,-2-4-1 16,4 1-2-16,-4 1 2 16,3-1-2-16,-3 1 3 15,3-1-3-15,0-1 1 16,0 1 0-16,0 1 1 15,0 0-1-15,0 2 0 16,-1 5 0-16,-2 4 0 16,0 3-3-16,0 4-7 15,0 0-18-15,0 1-30 16,0 0-49-16,-8 7-168 16,-13-2-720-16</inkml:trace>
  <inkml:trace contextRef="#ctx0" brushRef="#br0" timeOffset="-36278.86">2243 17488 981 0,'0'0'132'16,"0"0"-129"-16,0 0 12 15,0 0 34-15,0 0-22 16,0 0 16-16,-72-7 2 16,50 35-19-16,0 5-13 15,1 12 5-15,4 6 16 16,8 5-16-16,9-6-2 15,0-3 12-15,15-5-11 16,21-6-14-16,16-15 2 16,17-9 0-16,16-12-5 15,9-7-10-15,-8-19-4 0,-15-4-5 16,-21-7 19-16,-23-4 2 16,-21-2 17-16,-6-8-12 15,-27 0 1-15,-13 3-8 16,-15 4 2-16,-8 13-2 15,-4 10 3-15,-9 11-1 16,3 10-2-16,7 0-3 16,14 11-20-16,27 11-49 15,22 3-63-15,6-3-249 16</inkml:trace>
  <inkml:trace contextRef="#ctx0" brushRef="#br0" timeOffset="-35519.34">5708 17280 978 0,'0'0'41'15,"0"0"-39"-15,0 0 22 16,-91 83 49-16,64-38 35 15,2 6-26-15,7 2-33 16,6 5-17-16,12-2-10 16,9-5-1-16,22-5-13 15,17-12-7-15,13-11-2 0,6-9 0 16,2-14-16-16,-8 0-4 16,-13-13 6-16,-8-16 15 15,-16-7 20-15,-6-6 4 16,-17-12 2-16,-1-2-7 15,-30-2-16-15,-16 4-3 16,-21 13-1-16,-21 10 0 16,-18 14-6-16,-10 12-24 15,-5 5-40-15,21 12-56 16,15 12-130-16,22 2-652 16</inkml:trace>
  <inkml:trace contextRef="#ctx0" brushRef="#br0" timeOffset="-31651.75">1521 1310 711 0,'0'0'29'0,"0"0"-18"16,0 0 98-16,0 0-52 15,0 0-11-15,0 0 16 16,0 0-15-16,0 0-16 15,-9-22-12-15,9 22-6 16,0 0-6-16,0 3 2 16,0 11 3-16,0 8 35 15,0 4-16-15,0 9 0 16,3 6 3-16,-3 10 0 16,6 4-16-16,-3 3 16 15,3 0-9-15,0 0 5 16,1 1-10-16,1-1-2 0,5-3 1 15,1-5-3-15,3-5 0 16,0-11-9-16,7-4 2 16,-2-8 0-16,4-10 0 15,2-5-4-15,2-7 5 16,0 0 0-16,7-7 1 16,-6-11 0-16,2-7 5 15,-6-4-9-15,-12-9 6 16,-9-8 4-16,0-8-4 15,-6-1-2-15,0-5-2 16,-9 3 3-16,-5-1-6 16,-8 1-5-16,-2 1 0 15,-4 3 5-15,-2 7-4 16,0 7-2-16,-4 2-1 16,7 7 1-16,-1 5-2 15,2 5 0-15,-1 9 2 0,-4 3-3 16,-2 6 1-16,-10 2-4 15,-9 0-1-15,1 17 3 16,-4 10-7-16,4 9-15 16,5 10-42-16,0 16-22 15,7 9-5-15,9 7-55 16,6 0-123-16,6-8-355 16</inkml:trace>
  <inkml:trace contextRef="#ctx0" brushRef="#br0" timeOffset="-30561.89">1457 7450 521 0,'0'0'103'16,"0"0"-5"-16,0 0 47 16,0 0-62-16,0 0-24 15,0 0 18-15,-5-6-25 0,-4 11-32 16,-7 13 5-1,-3 10 6-15,-2 8 6 0,-3 3 2 16,3 9-10-16,0 5 0 16,0 8 5-16,2 7-17 15,4 2 28-15,5 3-13 16,5 2-9-16,5-3 14 16,0-2-10-16,8-4 0 15,14-9-14-15,8-8 3 16,4-15-9-16,8-14-3 15,1-14 0-15,6-6 1 16,-2-21-3-16,-3-18 0 16,-5-13 1-16,-8-9-1 15,-10-9 2-15,-12-9-1 16,-9-5-3-16,-3 4 0 0,-22 13-1 16,-5 14 1-1,-4 19 4-15,-12 11-4 16,-8 12-7-16,-13 11 3 0,-3 0-29 15,1 9-28-15,12 10-53 16,10 4-68-16,9 0-259 16</inkml:trace>
  <inkml:trace contextRef="#ctx0" brushRef="#br0" timeOffset="-27074.13">16491 6545 830 0,'0'0'31'0,"0"0"-21"16,0 0 80-16,0 0-37 15,0 0-25-15,0 0 13 16,0 0-4-16,0 0-21 0,-5-39-14 16,5 39 0-16,0 0 4 15,0 0 2-15,0 0 5 16,0 0 0-16,0 0-4 16,0 0-1-16,0 0-4 15,0 0 0-15,0 0-2 16,0 0-2-16,0 0-6 15,0 0-11-15,0 0-46 16,0 0-81-16,-1-3-284 16</inkml:trace>
  <inkml:trace contextRef="#ctx0" brushRef="#br0" timeOffset="-13367.65">3960 5772 596 0,'0'0'173'0,"0"0"-107"16,0 0 76-16,0 0-17 16,0 0-58-16,0 0 3 15,0 0-13-15,0 0-27 16,-26 17-9-16,35 22 45 16,-1 8-11-16,-2 6-2 15,-3 5 1-15,1 2-7 16,-1 1-10-16,2 3 10 15,-1-3-16-15,1-1-12 16,-2-6-1-16,1-6-4 0,2-9-5 16,-3-8-1-16,-3-9-3 15,0-12-2-15,0-6-2 16,0-1-1-16,0-3-14 16,-7 0-40-16,-4-24-89 15,4-16-127-15,5-27-534 16</inkml:trace>
  <inkml:trace contextRef="#ctx0" brushRef="#br0" timeOffset="-12569.03">5204 2680 855 0,'0'0'44'16,"0"0"37"-16,-81 14-19 15,50 11-16-15,-1 13-3 16,1 11 21-16,9 11-20 0,10 5-5 15,9-2-20-15,3-5-3 16,18-12-11-16,18-9-2 16,11-13-1-16,13-12 2 15,7-12-1-15,-1 0 0 16,-8-25 3-16,-12-8 5 16,-15-6-5-16,-14-7 4 15,-11-5-2-15,-6-2 8 16,-18 2-16-16,-30 11 0 15,-17 20-11-15,-14 15-30 16,-7 6-46-16,3 32-59 16,20 6-280-16</inkml:trace>
  <inkml:trace contextRef="#ctx0" brushRef="#br0" timeOffset="-7346.09">18458 1107 593 0,'0'0'123'0,"0"0"-67"0,0 0 51 15,0 0 29-15,0 0-14 16,0 0-30-16,0 0-28 15,-11-17-21-15,10 17-10 16,1 0-5-16,-2 12-2 16,1 21-14-16,-2 17 53 15,3 20-4-15,0 14-15 16,0 8-10-16,3 8 8 16,4-4-22-16,1-6 3 15,-2-6-5-15,0-10-4 16,1-12 4-16,-2-11-1 0,-2-10-5 15,0-11 9 1,-3-9-12-16,1-9-3 0,-1-9 4 16,0-3 2-16,0 0 1 15,0 0 4-15,0 0 2 16,0 0-8-16,0 0-6 16,0 0-3-16,0 0-4 15,0 0-28-15,0 0-68 16,-4 0-127-16,-14-15-205 15</inkml:trace>
  <inkml:trace contextRef="#ctx0" brushRef="#br0" timeOffset="-4082.6">19164 5719 117 0,'0'0'989'16,"0"0"-969"-16,0 0-3 16,0 0 21-16,0 0-7 15,0 0 28-15,14 92 31 16,-6-17-32-16,-2 12 6 15,-3 10-19-15,-3 7 3 16,0 0-20-16,-2 0 11 16,-8-5-8-16,-1-9-9 15,1-11-1-15,4-11 2 16,4-12-4-16,2-12-6 0,0-10-3 16,0-11-4-1,0-9-2-15,0-8-4 0,0-6 0 16,0 0-20-16,0-15-52 15,0-21-145-15,-7-24-233 16</inkml:trace>
  <inkml:trace contextRef="#ctx0" brushRef="#br0" timeOffset="1616.98">5186 2716 935 0,'0'0'46'15,"0"0"-6"-15,0 0 34 16,0 0-1-16,0 0-5 0,0 0-24 16,0 0-23-1,-9-10-21-15,9 31-7 16,0 9 7-16,0 12 19 0,0 5-2 16,0 4 0-16,-3 7 2 15,-3-1 7-15,0 0-12 16,-2-3 6-16,4-6-7 15,-2-5-8 1,3-9 0-16,3-11-4 0,0-10-1 16,0-8 1-16,0-3 0 15,0-2 7-15,0-6 22 16,0-20 25-16,0-12-45 16,0-12-10-16,0-8-1 0,0-13 1 15,0-8-4 1,-3-1-5-16,0 0-11 0,2 6 11 15,1 12 8-15,0 9-1 16,-2 12 4-16,1 15-1 16,-1 9 1-16,2 5-1 15,0 8 5-15,0 4-2 16,0 0-3-16,0 0-1 16,0 17-9-16,0 20-8 15,0 16 14-15,6 11 3 16,3 3 8-16,1 4-4 15,-5 0 3-15,-5 0 7 16,3-2-3-16,-3-9-2 16,0-6 2-16,0-14-7 15,3-7-2-15,-3-12-2 0,3-9 0 16,-3-7 1-16,0-5 0 16,0 0 8-16,0-13 11 15,0-16 20-15,0-15-38 16,0-12-2-16,0-16 0 15,0-13-4-15,-3-7-11 16,3-7-9-16,0 7 12 16,0 14-1-16,0 18 11 15,0 22 2-15,0 12 1 16,-3 15-1-16,3 5 8 16,-3 4 1-16,3 2-5 15,0 0-4-15,0 33-11 0,0 20-2 16,0 22 13-16,0 10 4 15,0 6 6-15,3 0-1 16,0 0-2-16,-3-3 6 16,0-6-3-16,0-6-3 15,0-11-5-15,0-13 0 16,0-15-2-16,6-17 0 16,-3-12-1-16,-3-8 2 15,0 0 9-15,0-25 15 16,0-19 3-16,0-18-27 0,0-17-1 15,0-16-1 1,0-11-2-16,0-3-2 0,0 11-3 16,0 20 2-1,0 29 5-15,0 21 2 0,0 17 1 16,0 9 1-16,0 2-3 16,0 0 0-16,0 18-8 15,3 24-6-15,3 19 14 16,1 14 17-16,2 7-6 15,3 6-1-15,-1-4 7 16,-2-6-3-16,1-7-2 16,-1-12-10-16,0-7-2 15,3-8 0-15,-3-10-15 16,-2-6-56-16,-2-8-78 16,-2-9-93-16,-3-9-327 15</inkml:trace>
  <inkml:trace contextRef="#ctx0" brushRef="#br0" timeOffset="3800.27">19823 1115 955 0,'0'0'140'0,"0"0"-115"0,0 0 62 16,0 0-7-16,0 0-14 15,0 0-23-15,0 0-33 16,-8 42-4-16,8 20 41 15,6 17-20-15,0 12 0 16,0 5 5-16,-4 3-2 16,-2-10-2-16,0-9 5 15,0-5-4-15,0-11-6 16,-5-14-8-16,2-11-3 16,-1-13 0-16,1-11-2 15,0-8-3-15,1-7-6 0,2 0 0 16,-1 0-1-1,-5 0-69-15,-14-10-120 0,-16-14-272 16</inkml:trace>
  <inkml:trace contextRef="#ctx0" brushRef="#br0" timeOffset="5601.25">20496 5947 944 0,'0'0'96'0,"0"0"-63"16,0 0 30-16,0 0 21 16,0 0-61-16,0 0-15 15,-63 89 45-15,39-1 2 16,4 13-4-16,4 8-16 16,4-1-2-16,2-4-5 15,2-12 0-15,1-10-6 16,4-16-4-16,0-8-5 15,3-13 0-15,0-12-12 16,0-11 1-16,0-10-2 16,0-11-26-16,0-5-48 15,0-27-24-15,0-19-131 16,0-22-578-16</inkml:trace>
  <inkml:trace contextRef="#ctx0" brushRef="#br0" timeOffset="6085.19">18934 3767 948 0,'0'0'0'0,"0"0"-197"15,101 0-82-15,-32 0 157 16</inkml:trace>
  <inkml:trace contextRef="#ctx0" brushRef="#br0" timeOffset="6266.3">20054 3745 222 0,'0'0'694'16,"0"0"-680"-16,0 0-9 16,0 0-2-16,0 0-3 15,104 0-55-15,-36-2-120 16,7-4-282-16</inkml:trace>
  <inkml:trace contextRef="#ctx0" brushRef="#br0" timeOffset="6420.57">20840 3768 816 0,'0'0'39'16,"0"0"-31"-16,0 0-8 15,0 0-76-15,0 0-226 16,131-38-154-16</inkml:trace>
  <inkml:trace contextRef="#ctx0" brushRef="#br0" timeOffset="6587.1">21583 3742 180 0,'0'0'688'0,"0"0"-659"0,0 0 22 16,0 0-7-16,0 0-44 15,0 0-57-15,-27-24-314 16</inkml:trace>
  <inkml:trace contextRef="#ctx0" brushRef="#br0" timeOffset="10368.24">14723 2441 372 0,'0'0'104'0,"0"0"-18"15,-80-15 31-15,74 12 37 16,6 3-18-16,0 0-37 16,0 0-33-16,19 0-26 15,26 0 20-15,28 8 10 16,25-2-13-16,20-1-20 16,9 0-15-16,-2-2-12 0,-6-1-4 15,-11 2-1 1,-14-1-2-16,-20 0 4 0,-17-1-6 15,-24-2 0-15,-18 0 2 16,-14 0 4-16,-1 0 18 16,0 0-2-16,-12 0-11 15,-9 0-12-15,-7-2-13 16,-3 2-68-16,2 0-87 16,7 0-235-16</inkml:trace>
  <inkml:trace contextRef="#ctx0" brushRef="#br0" timeOffset="11366.21">14438 7911 636 0,'0'0'164'16,"0"0"-79"-16,0 0 18 16,0 0 36-16,0 0-27 15,0 0-34-15,151-46-18 16,-38 31-17-16,30 5-14 16,16 3-13-16,6 5-3 15,-16 1-6-15,-22 1-3 16,-24 0 1-16,-24 0 0 15,-24 0-3-15,-22 0-2 16,-20 0-2-16,-10 0 2 0,-3 0 0 16,0 0-1-1,-7 0 1-15,-20 0 0 16,-13 0 0-16,-16 0-35 0,-6 0-80 16,-1 0-113-16,3-13-650 15</inkml:trace>
  <inkml:trace contextRef="#ctx0" brushRef="#br0" timeOffset="16200.82">9580 17084 761 0,'0'0'151'0,"0"0"-78"0,0 0 15 15,0 0 15-15,0 0-40 16,0 0-29-16,0 0 1 16,-13 12-29-16,11 34 29 15,1 10 2-15,1 4-15 16,0 1 3-16,7 6-5 15,11-2-3-15,6-4-10 16,0-5-3-16,10-13-4 16,0-14-1-16,2-12 1 15,0-13 3-15,3-4 3 16,2-16 6-16,-3-18-4 16,-2-9-1-16,-7-10 1 15,-8-3-2-15,-9-6 0 16,-9-2-6-16,-3 8 0 15,0 3-2-15,-15 9-1 0,-1 13-13 16,7 7-30-16,6 12-25 16,3 11-68-16,0 1-141 15,18 8-679-15</inkml:trace>
  <inkml:trace contextRef="#ctx0" brushRef="#br0" timeOffset="16634">10157 17349 1057 0,'0'0'79'0,"0"0"-67"0,0 0-12 15,-18 110 46-15,18-64-1 16,0 5 0-16,11-3-15 15,4 2-13-15,-3-10-14 16,-4-8-3-16,-2-11 0 16,-4-9 2-16,-2-10-2 15,0-2 0-15,0-5 14 16,0-21 16-16,0-8-29 16,-6-8-1-16,2-5 0 15,4-1 3-15,0 4-5 16,7 5 4-16,10 14-3 0,3 8 3 15,3 8-1 1,3 9-1-16,3 0-2 0,5 17-1 16,-1 11 2-16,-5 7-2 15,-5 1 1-15,-5 4-2 16,-5-4-6-16,0 1-35 16,1-4-21-16,4-5-57 15,0-10-137-15,7-10-218 16</inkml:trace>
  <inkml:trace contextRef="#ctx0" brushRef="#br0" timeOffset="17442.78">10872 17040 1071 0,'0'0'25'16,"0"0"-7"-16,0 0-5 16,-22 92 63-16,17-40-17 15,2 2-3-15,1-1-18 16,2 4-26-16,0-2-12 16,0-6 0-16,5-3 0 15,7-4-11-15,-2-12 3 0,-2-10-13 16,-2-6-11-1,-2-11 6-15,-4-1 0 0,0-2 11 16,0 0 14-16,-12 0 1 16,-13 0 7-16,-9 0-2 15,-7 3 0-15,1 5 17 16,4 6 7-16,8 3-7 16,7 6-17-16,5 7 6 15,7-1-4-15,7 1-1 16,2-2-6-16,5-3 1 15,14-2-1-15,4-10 0 16,2-4-5-16,2-9-8 16,1 0 3-16,2 0 1 15,-3-12 8-15,-5-10-1 0,-4-6 0 16,-5-2-4-16,-2-2 0 16,-4 8 1-16,-5 5 5 15,-2 10 5-15,0 8 11 16,0-2 5-16,0 3-13 15,0 0-8-15,1 13-8 16,2 11 8-16,6 7 3 16,8 6-1-16,11-3-2 15,13 1 2-15,9-5 0 16,7-10 1-16,-1-6 1 16,-4-12-4-16,-4-2-5 15,-6-6 3-15,-11-17-1 0,-10-8 3 16,-8-8-2-1,-8-7-1-15,-5 0-4 16,0 4-1-16,0 8 1 0,-12 14 7 16,-3 5 8-16,2 8-4 15,-2 7 2-15,3 0-4 16,-3 11-2-16,6 17 1 16,3 8-1-16,6 4 4 15,0 6-3-15,20 0-2 16,8-2-2-16,6-2-15 15,6-5-26-15,1-5-49 16,2-12-104-16,-3-13-234 16,-4-7 124-16</inkml:trace>
  <inkml:trace contextRef="#ctx0" brushRef="#br0" timeOffset="17771.57">11835 17152 877 0,'0'0'103'15,"0"0"-92"-15,0 0 39 16,0 0-18-16,0 0 20 16,-31 75 48-16,25-28-46 15,3 12-24-15,0 5-16 16,3 8 5-16,0 4-4 15,0 0-3-15,0 2-1 0,0-1 0 16,0-1-8-16,0-2-3 16,-4-3 0-16,1-3-6 15,-2-1-27-15,1-3 9 16,-4-5-8-16,-7-15-62 16,-7-19-38-16,-9-25-4 15,-10-13-112-15,-5-36-24 16,-5-14-61-16</inkml:trace>
  <inkml:trace contextRef="#ctx0" brushRef="#br0" timeOffset="17911.38">11428 17811 268 0,'0'0'325'15,"0"0"-65"-15,0 0-81 0,45-76-69 16,-15 68-64-16,9 4-5 16,11 4-26-16,13 0-10 15,4 0-5-15,2 0-17 16,4 0-58-16,-6 0-90 15,-6 0-244-15,-12-8-126 16</inkml:trace>
  <inkml:trace contextRef="#ctx0" brushRef="#br0" timeOffset="18121.82">12141 17483 863 0,'0'0'81'15,"0"0"-10"-15,0 0 45 16,0 0-73-16,0 0-32 0,0 0-6 15,-11 58 34 1,11-5-4-16,0 1-26 0,8 7-8 16,3-1-1-16,0 0-9 15,9-1-44-15,8-2-47 16,8-12-23-16,4-12-106 16,-4-19-186-16</inkml:trace>
  <inkml:trace contextRef="#ctx0" brushRef="#br0" timeOffset="18288.43">12214 17417 900 0,'0'0'111'16,"0"0"-111"-16,0 0 16 15,0 0-16-15,0 0-11 16,0 0-11-16,-9 16 6 15,27 7-90-15,3 2-266 16</inkml:trace>
  <inkml:trace contextRef="#ctx0" brushRef="#br0" timeOffset="18869.43">12378 17553 508 0,'0'0'430'0,"0"0"-416"0,0 0 49 16,0 0-23-16,0 0 36 16,0 0-4-16,-21 104-28 15,36-57-30-15,2 1-6 16,-1 5-5-16,-4-2-3 16,-4-5 0-16,-5-7-1 15,-3-11-2-15,0-10-7 16,0-10-6-16,-3-6 7 15,-3-2 0-15,1-8 9 16,-3-16 10-16,4-5-8 16,1-8-4-16,3 3 2 15,0-1-2-15,10 4 2 0,6 1-6 16,3 10 6-16,0 6 0 16,1 8 1-16,-1 6-1 15,-1 0 0-15,4 14-3 16,1 9-4-16,0 8 6 15,7 1 1-15,6 2 1 16,0-6 1-16,6-4-4 16,-5-13-9-16,-7-8-15 15,-5-3-24-15,-4-8-28 16,-5-18 38-16,-7-6 17 16,-6-7 12-16,-3-4 10 15,0-3 1-15,-7-1-4 16,-6 7 4-16,4 12 7 0,3 14 22 15,1 10 34 1,-1 4-24-16,-4 12-39 0,-1 15 1 16,1 13 32-16,4 5-22 15,6 3 2-15,2 2-8 16,20-1-5-16,6-6-10 16,8-4-58-16,7-10-83 15,11-15-254-15</inkml:trace>
  <inkml:trace contextRef="#ctx0" brushRef="#br0" timeOffset="19468.16">13278 17043 854 0,'0'0'143'15,"0"0"-143"-15,0 0 5 16,0 0 12-16,-24 111 75 16,24-53-8-16,9 0-39 15,14 5-22-15,3 3-17 16,-4-3-6-16,1-2 0 16,-7-9-9-16,-7-11-22 15,-1-9-7-15,-8-15-10 16,0-8-1-16,0-6-16 15,-11-3 47-15,-13 0 18 0,-9 0 0 16,-11 0 3-16,-6 0 6 16,0 0 5-16,3 10 15 15,7 8 17-15,9 6-14 16,10 4 3-16,5 5-3 16,8 1-3-16,8 3-10 15,0-4-6-15,20-2-5 16,8-11-6-16,6-6 0 15,6-8-2-15,1-6-2 16,-2-7-1-16,-2-15-13 16,-6-15 14-16,-4-6-5 15,-3-10-8-15,-2-4-3 0,-4 1-11 16,-9 11-8 0,-6 14 30-16,-3 15 7 0,0 12 20 15,0 4-4-15,0 7-16 16,0 18-17-16,0 14 17 15,0 2 3-15,6 5 2 16,7 2-5-16,10 4-4 16,18 1-19-16,16-6-16 15,9-12-219-15,4-14-250 16</inkml:trace>
  <inkml:trace contextRef="#ctx0" brushRef="#br0" timeOffset="19886.93">14155 17358 776 0,'0'0'228'0,"0"0"-225"16,0 0 10-16,0 0-8 15,0 0 0-15,-90 26 43 16,69 3-10-16,0 7-28 15,5 1-8-15,1 0-2 16,0-1-2-16,5 0-12 16,4-5-20-16,6-3-12 0,0-8-10 15,0-6 9 1,15-1 42-16,9-1 3 0,2-1 4 16,4 5 3-16,0-4-4 15,-5 2 4-15,-4 1-4 16,-6-1 9-16,-4 1 10 15,-7 2 0-15,-4 0 5 16,0 5 0-16,0 0-4 16,-19 5-3-16,-5-6-6 15,-7 2 0-15,-8-5-7 16,-7-6-5-16,-4-10-10 16,1-2-60-16,12-7-71 0,16-15-58 15,21-11 30 1</inkml:trace>
  <inkml:trace contextRef="#ctx0" brushRef="#br0" timeOffset="20118.16">14399 16913 685 0,'0'0'291'0,"0"0"-286"16,0 0 40-16,0 0-17 15,-31 124 75-15,31-35-23 16,0 12-26-16,21 8-14 16,4 2-28-16,0-4-10 15,-2-7-2-15,-4-13-2 0,-8-13-29 16,-1-15-58 0,-7-17-106-16,-3-17-161 0,0-25 4 15</inkml:trace>
  <inkml:trace contextRef="#ctx0" brushRef="#br0" timeOffset="20275.31">14375 17475 811 0,'0'0'130'0,"0"0"-129"16,0 0 27-16,0 0-26 15,100 4-2-15,-49 9 0 16,-2 1-66-16,-1-1-266 15,-9-3-132-15</inkml:trace>
  <inkml:trace contextRef="#ctx0" brushRef="#br0" timeOffset="20620.12">14695 17575 540 0,'0'0'280'0,"0"0"-227"16,0 0 45-16,-99 73-12 15,74-44 7-15,6 7-23 16,8-2-29-16,8 0-21 15,3-3-14-15,0-4-6 16,19-8 0-16,4-7-15 16,4-10-16-16,3-2-13 15,-1-11-17-15,-2-18 4 0,-3-8 36 16,-4-9 15-16,-4-7-22 16,-6 2 22-16,-4 5 4 15,-6 15 2-15,0 12 72 16,0 12 6-16,0 7-27 15,0 0-45-15,0 17-6 16,0 18 0-16,0 12 2 16,0 6 6-16,11 2-2 15,5 3-2-15,7-4-4 16,9-3-6-16,14-8-37 16,9-14-15-16,1-19-158 0,-5-10-280 15</inkml:trace>
  <inkml:trace contextRef="#ctx0" brushRef="#br0" timeOffset="20851.15">15194 16905 885 0,'0'0'168'15,"0"0"-149"-15,0 0 1 16,0 0-6-16,-34 114 61 15,34-25-17-15,16 13-19 16,5 7-15-16,-1-1-24 16,-2-4 0-16,-6-7-3 15,-2-14-46-15,-7-14-77 0,-3-22-205 16,0-19-129 0</inkml:trace>
  <inkml:trace contextRef="#ctx0" brushRef="#br0" timeOffset="21025.47">15103 17330 731 0,'0'0'152'0,"0"0"-51"16,0 0-6-16,0 0-80 16,0 0 8-16,111 10-2 15,-45 8-19-15,2 1-2 16,-3 4-99-16,-6 0-186 0,-11-4-150 15</inkml:trace>
  <inkml:trace contextRef="#ctx0" brushRef="#br0" timeOffset="21417.82">15517 17519 776 0,'0'0'145'0,"0"0"-128"15,0 0 92-15,0 0-24 16,0 0-18-16,-3 82-13 16,28-68-21-16,11-5-15 15,6-4-14-15,-1-5-4 0,-2 0 0 16,-8-12-8-16,-7-10 2 16,-9-9-4-16,-5-4-10 15,-5-13-10-15,-5-6 3 16,0 1 0-16,-11 3 20 15,-11 14-29-15,-3 16 36 16,-3 15 6-16,-5 5 13 16,-3 14 3-16,-2 13 20 15,3 14-6-15,12 8 5 16,10 11 3-16,13 5-13 16,0 0-12-16,25-4-18 0,14-2-2 15,9-9-18 1,8-5-41-16,12-8-63 0,6-12-124 15,2-16-238-15</inkml:trace>
  <inkml:trace contextRef="#ctx0" brushRef="#br0" timeOffset="21556.98">16027 17506 1073 0,'0'0'167'0,"0"0"-142"15,0 0 21-15,0 0-46 16,0 0-14-16,0 0-103 16,-36-25-814-16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2T11:49:21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21125 7424 487 0,'0'0'21'0,"0"0"-17"15,0 0 55-15,0 0 32 16,0 0-19-16,-87-41 1 16,64 32-20-16,0-7-28 0,-5 3 12 15,-2 0 14-15,-6 2-1 16,-6-2-25-16,-10 4-2 16,-6-5-6-16,-6 3-6 15,1-1 4-15,2-1-8 16,6 2 1-16,6 0-2 15,1-1 3-15,3 0 2 16,-2-1 1-16,-1 0-8 16,-2-1 2-16,3 4-2 15,-3 0 3-15,-2 1-2 0,0 4-4 16,0 3 0 0,-5 2 6-16,-1 0-5 0,3 5-2 15,6 9 1-15,8 3 1 16,7 2-1-16,1 6-1 15,2 3 0-15,1 5 0 16,3 4-1-16,0 3 2 16,5 5 0-16,6-2-1 15,4 2-1-15,7 2 1 16,5 0 0-16,0-1 0 16,26 2 0-16,13 1 0 15,14 1 6-15,17 1 3 16,15 0-8-16,11-4 3 15,8-3 0-15,5-4 0 16,3-3-2-16,1-7-2 0,-1-5 1 16,-1-11 1-1,-1-3 4-15,-4-9-2 0,-5-2-4 16,-9 0 0-16,-12-7-2 16,-10-8 2-16,-11 1 0 15,-9-6 1-15,-6-2 1 16,-6-4 1-16,-6-1 0 15,-2-5 0-15,-4 1-1 16,-7 2-1-16,-3-1 4 16,-8-1 0-16,-6 5 8 15,-2 0 3-15,0 2-6 16,-13-1-1-16,-7-1-3 0,-9-1-4 16,-3-1-2-1,-9-3 0-15,-9 0-2 0,-7 4 1 16,-4 4-3-16,-2 8 0 15,3 5-14-15,4 8-28 16,8 2-72-16,9 5-75 16,15 10-297-16</inkml:trace>
  <inkml:trace contextRef="#ctx0" brushRef="#br0" timeOffset="1134.28">22985 7453 279 0,'0'0'26'0,"0"0"25"15,0 0 48-15,0 0-33 16,0 0 40-16,0 0-10 15,-66-76-17-15,39 60-43 16,-5 0 2-16,-13-4-9 16,-12 3-16-16,-14 0-3 15,-12 3-4-15,-11 2-4 16,-8 3 0-16,-3 3-1 0,-2 2 6 16,1 4 0-1,0 0 6-15,3 0 0 0,3 6-3 16,6 9 3-16,10 3-9 15,4 5 5-15,5 4-1 16,3 1-1-16,3 3-5 16,0 2 0-16,2-2 0 15,2 6 1-15,3-4-3 16,7 2 0-16,13-2 0 16,13-1 0-16,9 1-2 15,14 2-2-15,6 1 4 16,9 3 0-16,27 1 10 15,22 2 16-15,18-3 23 16,23-3-13-16,19-2-18 16,16-7-4-16,9-7-7 0,13-6-1 15,4-5-4-15,-3-6 1 16,-4-2-6-16,-8-1-5 16,-15-13-9-16,-11-12-8 15,-14-8 8-15,-10 1 14 16,-17 4-2-16,-14 5 5 15,-17 5 2-15,-15 4-1 16,-12 0 7-16,-6 5 9 16,-3-2 5-16,-3-1-1 15,0-2-2-15,-1-1-1 0,3-5-5 16,-2-3-6 0,-3-7-6-16,-1-4-1 0,-4-2 0 15,0 6-3-15,0 4 0 16,-16 6-1-16,-10 4 0 15,-11 3-8-15,-14 0-26 16,-14 2-20-16,-16-2-64 16,-7-2-155-16,-3-7-452 15</inkml:trace>
  <inkml:trace contextRef="#ctx0" brushRef="#br0" timeOffset="2201.16">20974 5730 402 0,'0'0'77'0,"-115"-50"-75"0,42 24 4 15,-13-2 49-15,-8 0 32 16,-5 1 1-16,-2 4-3 15,2 6-22-15,1 6-18 16,1 7-18-16,6 4-13 16,3 0-4-16,3 7-4 15,5 15 5-15,3 7 2 16,5 7-2-16,7 10-5 16,7 8 2-16,12 11-3 15,13 5 0-15,14 7 2 16,17-4-7-16,5-3-2 15,38-3 2-15,24-1 1 16,20-3 0-16,24-7 14 0,15-3-12 16,16-14-1-16,10-9 0 15,3-12 1-15,-3-8 0 16,-6-8-3-16,-7-2 0 16,-12 0 0-16,-9-10-9 15,-14-7 3-15,-13-6 0 16,-10-10 4-16,-13-12 1 15,-8-14 2-15,-5-11 5 16,-3-13-3-16,-2-8 0 16,-11 0-2-16,-12 10-1 15,-17 11 2-15,-8 21 2 16,-27 12-1-16,-21 9 1 0,-22 7-4 16,-16 6-4-1,-11 12-5-15,-3 3-39 0,6 0-62 16,15 13-221-16</inkml:trace>
  <inkml:trace contextRef="#ctx0" brushRef="#br0" timeOffset="2950.23">23197 5922 188 0,'0'0'112'0,"0"0"-100"0,-97-90 32 15,42 57-4-15,-17-1 0 16,-18-1 16-16,-15 1-4 15,-13 4 23-15,-6 4 5 16,-1 6-16-16,4 2-26 16,3 7-13-16,6 2 11 15,3 3-10-15,6 4-7 16,6 2-1-16,6 0-4 16,3 8 8-16,5 14 0 15,7 10-4-15,9 9-13 16,7 6 1-16,12 13-3 15,15 9-3-15,14 5 0 0,17 2 5 16,2-4-10-16,33-4 7 16,22-3-2-16,20-7 1 15,18-5 7-15,14-14 4 16,12-11-12-16,10-10 7 16,7-11 5-16,4-7-12 15,0 0-2-15,-12-22-11 16,-10-17-4-16,-9-19 1 15,-8-22 3-15,-4-19-4 16,-7-16 8-16,-14 5 9 16,-16 14 0-16,-26 20 3 15,-26 23 2-15,-14 13-1 16,-52 12 3-16,-47 7-6 0,-52 17-1 16,-56 4-25-1,-60 12-168-15,-52 23-169 0</inkml:trace>
  <inkml:trace contextRef="#ctx0" brushRef="#br0" timeOffset="7836.89">21605 13453 199 0,'0'0'42'15,"0"0"-32"-15,0 0 34 16,0 0 4-16,0 0 29 16,0 0 5-16,0 0 4 15,0 0 15-15,-43-78-12 16,34 69-49-16,3 1-12 15,-2-1-10-15,-2 3 0 16,3-4-10-16,-4 1 1 16,-1 1 3-16,-1 1 4 15,-5-2-5-15,-2 3-1 16,-6-1 3-16,-7 0-2 16,-6 1-6-16,-1 0 2 0,-2-2 0 15,2 2-3-15,1 1 7 16,3 0-5-16,0 1-1 15,-2 3-1-15,2-2-1 16,-3 3 0-16,-3-2 0 16,-5-2 0-16,-7 1 2 15,-7-1-4-15,-5 0 0 16,-1-2 2-16,0 1-3 16,4 2 0-16,3 2 3 15,1-2 2-15,1 3-1 16,-1 0 7-16,3 0 0 15,2 6-2-15,5 8-1 16,1 2-5-16,2 5-2 0,1 4 0 16,2 6 2-16,1 1-3 15,3 5 1-15,5 3-1 16,4 7 1-16,6 3 0 16,7 6 2-16,9 6 1 15,8 7 4-15,3 3 2 16,27-2 6-16,14-2 3 15,15 2-1-15,11-3-9 16,13-6-5-16,10-10-1 16,8-12 6-16,5-12-2 15,5-8 1-15,6-10-7 16,3-6 1-16,-2-3 0 0,-5 0-1 16,-10-18-1-16,-6-13 0 15,-6-17-1-15,-5-8-10 16,-2-4 2-16,-9-6 3 15,-6 3 6-15,-12-7 0 16,-12 1-1-16,-15 1-1 16,-18 8 0-16,-12 4 0 15,-9 6 1-15,-29 3 0 16,-20 4-1-16,-18 3-1 16,-15 6 2-16,-9 8-6 15,-3 11-13-15,4 8-38 16,16 7-82-16,17 2-212 15,24 13-252-15</inkml:trace>
  <inkml:trace contextRef="#ctx0" brushRef="#br0" timeOffset="8835.11">23757 13687 201 0,'0'0'71'15,"0"0"-62"-15,0 0 5 16,0 0 28-16,0 0 6 15,63-72 40-15,-63 61-19 16,0 0 26-16,-18-2-51 16,-13-2 5-16,-12-4-24 15,-14-2-3-15,-9-6 13 16,-5-1-17-16,-8 0 10 0,-6-1-3 16,-9 0 1-1,-6 0-14-15,-3 4 7 0,-5-1-11 16,-5 2 5-1,-5 4-5-15,-6 1-6 0,1 8 4 16,5 4 1-16,3 7 2 16,5 0 7-16,7 11-2 15,1 18 3-15,7 8-10 16,2 7-2-16,7 11 0 16,5 2-1-16,10 5 2 15,12 4-2-15,15 4-2 16,17 2-1-16,18-2-1 15,9-8 0-15,22-6-2 0,29-8 2 16,25 1 18 0,26-6 10-16,33-1 1 0,23-6-21 15,18-3 0 1,11-3-8-16,-2-4 0 0,-6-4-2 16,-11-7 1-16,-18-5 1 15,-15-9-12-15,-20-1 3 16,-13-1 4-16,-15-15 5 15,-10-7 0-15,-6-9 0 16,-4-11 4-16,-1-7-4 16,0-14 1-16,-4-11-1 15,-3-7 0-15,-15 1 0 0,-19 9 0 16,-25 13-3 0,-20 14-11-16,-45 9 10 0,-37 4-13 15,-33 2-6 1,-38 7-46-16,-22 4-139 0,-12 6-171 15</inkml:trace>
  <inkml:trace contextRef="#ctx0" brushRef="#br0" timeOffset="9984.62">21587 15285 609 0,'0'0'73'0,"0"0"-61"16,0 0 62-16,-98-62-24 15,60 43-20-15,-5-3 7 0,-5 1 9 16,-5 3-26 0,-8-1-12-16,-10 3-6 0,-7 1 0 15,-10 1 3-15,-8 1-4 16,-7 1 1-16,-9 3 3 15,-1 1-2-15,-2 5-3 16,8 3 3-16,2 0 8 16,8 6 8-16,11 13-1 15,8 5 2-15,5 5-5 16,8 7-1-16,8 6-7 16,12 1-5-16,11 9 0 15,11 0 2-15,14 3-2 16,9 1-1-16,12 3 0 15,30-4 1-15,22 1 2 16,18-4 5-16,21-6-8 0,16-4-1 16,14-10 2-16,3-6-1 15,7-6-1-15,-4-6-13 16,-12-2 4-16,-10-4-2 16,-13-1-2-16,-10-7 13 15,-5 0 3-15,-7 0-3 16,-6-12 0-16,-4-8 4 15,-5-6 2-15,-5-9-5 16,-3-8 14-16,-7-5-14 16,-7-11 3-16,-11-1-3 15,-10-2 6-15,-17 4-3 16,-7 4-2-16,-16 5 10 0,-32 3-6 16,-21-1-6-1,-15 5-1-15,-14 3 1 0,-3 8-1 16,-2 9-3-16,6 10-11 15,9 8-76-15,16 4-151 16,20 4-286-16</inkml:trace>
  <inkml:trace contextRef="#ctx0" brushRef="#br0" timeOffset="10827.02">24094 15274 504 0,'0'0'43'0,"0"0"11"0,-77-74 27 16,43 51-49-16,-10 0 2 16,-8 1 11-16,-10-3-9 15,-14 0-21-15,-10 2-8 16,-13 1 1-16,-12 0 6 15,-11 2 2-15,-9 4 10 16,-8 2-12-16,-4 5-9 0,1 6-1 16,3 3 3-16,4 13 3 15,9 14 2-15,10 8-5 16,7 7 1-16,3 5-5 16,5 8 0-16,7 2-3 15,12 5 2-15,15-1-2 16,14 2 0-16,18 0 0 15,14-4 0-15,15 0 0 16,6-1 0-16,31-4 2 16,27 0 20-16,29-6 23 15,27-5-11-15,24-8-9 16,16-4-16-16,6-8-2 0,-6-6-7 16,-9-7 0-16,-9-10-1 15,-11-7 1-15,-4-24 0 16,-7-9-8-16,-7-11-12 15,-15-7 0-15,-13-2 1 16,-16 3 13-16,-17 1 6 16,-12 6 0-16,-16 2 3 15,-16 2 0-15,-2 0-3 16,-33-2 9-16,-19-3-2 16,-23-1-7-16,-27-3 0 15,-27 5-4-15,-25 4-24 16,-11 7-144-16,5 6-354 15</inkml:trace>
  <inkml:trace contextRef="#ctx0" brushRef="#br0" timeOffset="20560.98">8009 13876 339 0,'0'0'303'15,"0"0"-275"-15,0 0 63 16,0 0 25-16,0 0-43 16,0 0-19-16,0 0 29 15,0 0-38-15,-49-46-30 16,24 46-8-16,-14 0 1 15,-13 3-4-15,-5 13 9 16,-7 4 1-16,3 6 2 16,4 5-6-16,9 4-4 15,11 2-4-15,9-1-2 0,10 1 1 16,15-3 1 0,3-2 0-16,9-3-2 0,22 0-1 15,15-8 1 1,14 1 5-16,10-5 3 0,8 3-2 15,-5-1-6-15,-9 0 8 16,-10 1-7-16,-17-3 0 16,-10 4 0-16,-9-1-1 15,-14 2-3-15,-4 4-3 16,-6 4 6-16,-19 3 17 16,-11 2 16-16,-10 0-3 15,-2-3 5-15,-9-3-1 0,-2-5 6 16,-4-7-6-1,2-6-4-15,3-5 4 16,4-6 0-16,5 0-9 16,6-12-7-16,8-15-8 0,10-7 0 15,14-9-10 1,11-7-7-16,11-9-65 0,28-9-94 16,16-3-52-16,8-5-415 15</inkml:trace>
  <inkml:trace contextRef="#ctx0" brushRef="#br0" timeOffset="20901.84">7446 13537 1019 0,'0'0'36'0,"0"0"12"16,0 0 47-16,0 0-39 16,0 0 5-16,0 0 18 15,155-17-23-15,-51 26-28 16,4 4-17-16,-6-1-6 16,-9-4-3-16,-12-2 4 15,-10-1-5-15,-16 0 0 16,-16-4-1-16,-20 0-2 15,-13-1 0-15,-6 2 2 16,0-2-4-16,0 0 1 16,-3 5-21-16,-16 4-45 0,-6 2-94 15,-2-3-226-15</inkml:trace>
  <inkml:trace contextRef="#ctx0" brushRef="#br0" timeOffset="21585.95">8912 13805 679 0,'0'0'214'0,"0"0"-211"15,0 0 48-15,-57 92 75 16,35-45-24-16,1 10-18 16,1 9-16-16,1 10-41 15,0 5-7-15,-2 0-6 16,-5-3-10-16,-2-4-1 16,-2-5-3-16,0-4 0 15,5-8-23-15,10-6-60 16,11-13-88-16,4-18-306 15</inkml:trace>
  <inkml:trace contextRef="#ctx0" brushRef="#br0" timeOffset="22005.55">8891 13946 1072 0,'0'0'12'16,"0"0"6"-16,0 0 38 16,86-51 0-16,-57 50 1 15,5 1-19-15,8 3-37 0,-1 19 9 16,-3 6-15 0,-8 9 5-16,-15 9-2 0,-14 7-5 15,-1 1 5-15,-33-1-1 16,-16-7 6-1,-14-5 3-15,-14-8 0 0,-5-10-4 16,12-4 8-16,13-9-1 16,26-5 15-16,17-1-7 15,14-3 2-15,0 2 9 16,17 2 3-16,29 8 2 16,21 5 28-16,24 7-28 15,8 2-22-15,-7 0-10 16,-13 2-1-16,-12-3-2 15,-12-1-17-15,-11-4-28 16,-13-5-27-16,-12-5-38 0,-10-8-38 16,-6-3-110-16,-3-6-354 15</inkml:trace>
  <inkml:trace contextRef="#ctx0" brushRef="#br0" timeOffset="22368.14">8733 13409 885 0,'0'0'126'0,"0"0"-74"15,0 0 35-15,0 0 3 16,0 0-24-16,0 0 33 15,145-15 7-15,-35 23-38 16,8 1-32-16,-2-4-2 16,-10 0-7-16,-24-3-4 15,-19 0 0-15,-29-1-5 16,-13-1 0-16,-17 0 3 16,-4 0-3-16,0 0 2 15,0 0-7-15,0 0-12 16,0 0-1-16,0 0-2 15,-4 4-6-15,-9 8-19 0,-6 10-65 16,-1 2-137 0,-1-7-190-16</inkml:trace>
  <inkml:trace contextRef="#ctx0" brushRef="#br0" timeOffset="71063.17">13655 921 601 0,'0'0'155'0,"0"0"-152"16,0 0 41-16,0 0 94 16,0 0-56-16,0 0-49 15,0 0-5-15,1-5-9 16,26 5 2-16,12 0 4 0,10 0 0 16,11 0-4-16,7 0-8 15,9 0 3-15,12 0-1 16,6 0-4-16,10 0-5 15,10 0 0-15,2-3-6 16,11 1 2-16,1 1-4 16,1 1 0-16,1 0 1 15,-4 0-1-15,-1 0 2 16,-8 0 5-16,-4 3-5 16,0 1 0-16,4 0-1 15,11-2 2-15,17-2 1 16,17 0 13-16,20 0-13 15,8 0 0-15,8 0-2 16,-1 0 0-16,0 0-2 0,-5 0-6 16,-8 0 2-16,-7 0 6 15,-7 3 2-15,-2 4 0 16,-2 0 5-16,2 0-5 16,8-1-1-16,1 0-1 15,6 2-3-15,4 0 3 16,1 5 0-16,-3-3 0 15,-1 5 0-15,-6 0-6 16,-6 2 6-16,-6 0-4 16,-6 2 3-16,-3-1 2 15,3-2-1-15,1-4 6 16,10-1 2-16,8-3-2 16,8-3-5-16,11-3-2 0,7-1 1 15,5 2 0-15,2-2 2 16,0 1 0-16,-2 1-2 15,-3 1 0-15,2 3-1 16,-6-4 5-16,-2 2-7 16,0-2 3-16,-10-3 0 15,-3 0 2-15,-9 0-2 16,-7 0 16-16,-12 2 12 16,-14-1-5-16,-10-1-8 15,-14 1 3-15,-12-1-1 16,-10 0-2-16,-15 0-1 15,-15 0-1-15,-13 0-1 0,-13 0 6 16,-12 0 3-16,-12 0 4 16,-6 0 0-16,-8 0-11 15,-4 0-12-15,-1-1 0 16,-1-2-2-16,0-5-22 16,0-1-65-16,0-8-138 15,-23-8-468-15</inkml:trace>
  <inkml:trace contextRef="#ctx0" brushRef="#br0" timeOffset="74610.42">16995 2020 153 0,'0'0'145'0,"0"0"-123"0,0 0 54 15,0 0 54-15,0 0-41 16,0 0 9-16,0 0-26 16,0 0-40-16,-8-1-15 15,20 1 16-15,7 0 15 16,3 0 4-16,6 0-6 15,5 0-16-15,8 0 0 16,7 0 8-16,9 0-15 16,-1 0-13-16,0 0-9 15,-8 0 9-15,-7 0-10 16,-5 3 2-16,-5 6-7 16,-2-3 8-16,-1 0-4 0,0 2 2 15,5-5-1 1,4 3 0-16,5-3 0 0,6 1 6 15,1-1-6 1,-1 1-5-16,-1-1 3 0,0 0 3 16,-1-1-4-16,-3 0 3 15,0-1 0-15,-4-1 5 16,-1 0-5-16,-2 0-4 16,4 0 4-16,0 0-5 15,7 0 5-15,3 0 0 16,8-3 3-16,3 2-4 15,5 0 1-15,1 1 0 0,-5 0 1 16,-3 0-1 0,-10 0-4-16,-4 0 4 0,-7 0 0 15,0 1 0 1,1 0 0-16,5-1 4 0,7 0-4 16,7 0-7-16,8 0 7 15,2 0 3-15,4 0-2 16,-1 0 1-16,-2 0-1 15,-5 0-1-15,-7 0 1 16,-2 0-2-16,-1 0 0 16,4 0 0-16,2 2 1 15,3-2 0-15,2 0 0 16,-2 0-4-16,-2 0 4 16,-2 0 4-16,1 1-3 15,0 1-1-15,-5 0 0 0,2-2-1 16,-4 0 1-1,1 0 2-15,1 0-1 0,2 0 2 16,7 0-3-16,3 0 0 16,2-2 0-16,1-4 0 15,0 2 3-15,-3 0-3 16,-3 1-3-16,-1 1 3 16,-6 1 3-16,-7-1 3 15,-5 0-6-15,-4 2 0 16,-1-1 2-16,0-2 3 15,0 1 1-15,2 1 5 16,-8-1-8-16,-1 2 7 16,-8-1-8-16,-5 1 8 15,-1-2 5-15,-4 2-8 0,-4 0 8 16,-5-3-4-16,-2 3-6 16,-2 0 8-16,-2-2 2 15,1 2 2-15,-1 0-3 16,0 0 0-16,0 0-8 15,0 0-6-15,-7 0-20 16,-31-9-189-16</inkml:trace>
  <inkml:trace contextRef="#ctx0" brushRef="#br0" timeOffset="79607.39">12502 724 594 0,'0'0'123'0,"0"0"-85"16,0 0 48-16,0 0 3 16,0 0-21-16,0 0-3 15,0 0-19-15,0 0-27 16,-69-36-19-16,48 56-1 15,-7 7-1-15,1 2 1 0,7 2-1 16,6-1-1-16,11-3-1 16,3-4 3-16,0-4-9 15,14-4 5-15,11-5-9 16,6-3 14-16,7-2 11 16,2-3-6-16,0-2-2 15,-1 1-2-15,-5 0-1 16,-4 2 16-16,-6 4-16 15,-6 3-5-15,-6 4 0 16,-6 2 0-16,-2 4 5 16,-4 1 14-16,0 1-9 15,-12 3 9-15,-12-5 16 16,-5-3 2-16,-7-3-12 0,-5-4 0 16,1-7-7-16,0-3-1 15,6 0-6-15,8-16-6 16,16-15 0-16,10-17-47 15,22-13-105-15,26-11-167 16,10-12-323-16</inkml:trace>
  <inkml:trace contextRef="#ctx0" brushRef="#br0" timeOffset="79824.64">12787 330 581 0,'0'0'369'15,"0"0"-361"-15,0 0-4 0,0 0 10 16,-48 75 64-16,48-27 4 16,0 14-16-16,14 5-19 15,3 8-34-15,0-1-6 16,-1-7-7-16,1-2-1 16,-1-11-20-16,-2-6-64 15,0-8-84-15,-3-13-162 16,-5-11-20-16</inkml:trace>
  <inkml:trace contextRef="#ctx0" brushRef="#br0" timeOffset="79989.5">12739 721 515 0,'0'0'81'0,"0"0"33"15,0 0 61-15,0 0-87 16,0 0-88-16,0 0-2 15,64-44 1-15,-7 36-71 16,4 1-205-16,-3 0-64 16</inkml:trace>
  <inkml:trace contextRef="#ctx0" brushRef="#br0" timeOffset="80544.59">13052 652 556 0,'0'0'135'0,"0"0"-71"16,0 0 58-16,-88 53-26 0,75-31-24 15,3 0-11 1,7 0-18-16,3 1-17 0,6 2-13 16,16-3-10-16,14-3-3 15,8-6 0-15,3-5-2 16,2-6-25-16,-4-2-6 16,-7 0-19-16,-15-6 8 15,-7-8 40-15,-13-8 4 16,-3-5 8-16,0-7-8 15,-15-2 14-15,-9 0-6 16,-4 4 6-16,1 8 16 16,5 7-4-16,7 10-4 15,5 2-11-15,7 5-9 16,3 0-2-16,0 0-1 16,0 0-11-16,17 0-5 0,12 5 16 15,10 0-5-15,8-5-18 16,1 0-18-16,-6 0-21 15,-8-1 10-15,-13-5 10 16,-5-2 18-16,-10 2 25 16,-4 0 4-16,-2-1 11 15,0 2 16-15,0 1 14 16,0 1-29-16,0 1 10 16,0 2-1-16,0 0-13 15,0 0-12-15,0 0-8 16,6 5 8-16,10 14 7 15,6 10 4-15,0 2 3 0,0 4-7 16,-3-1-7 0,-2-1 4-16,0-4-3 0,-1-2-1 15,1-5-20-15,6-6-75 16,-2-8-160-16,1-8-129 16</inkml:trace>
  <inkml:trace contextRef="#ctx0" brushRef="#br0" timeOffset="80796.53">13652 331 794 0,'0'0'126'16,"0"0"-118"-16,0 0 23 15,0 0-27-15,-25 79 44 16,25-21 22-16,0 8-34 16,6 6-22-16,8-6-3 15,0-2-11-15,4-7-20 16,0-9-94-16,1-12-129 16,-4-10-171-16</inkml:trace>
  <inkml:trace contextRef="#ctx0" brushRef="#br0" timeOffset="80965.2">13488 543 817 0,'0'0'81'16,"0"0"-62"-16,0 0-9 15,0 0 3-15,0 0-13 16,151 0 0-16,-53 0-72 15,6 0-415-15</inkml:trace>
  <inkml:trace contextRef="#ctx0" brushRef="#br0" timeOffset="82088.72">25952 672 358 0,'0'0'121'0,"0"0"-2"16,0 0 4-16,0 0-43 15,0 0-34-15,-90-24 10 16,57 24-13-16,2 12-19 16,1 6-9-16,5 5-5 15,7 3-1-15,9 0-9 16,9 2-1-16,2 1 0 16,21-5-13-16,10-3-4 15,5-6-5-15,2-4-5 16,-8-2-20-16,-9-5 7 15,-7-1 10-15,-11-1 31 16,-5-2 0-16,0 1-13 0,0 2 13 16,-14 5 26-16,-10 2 16 15,-1 4 11-15,1 3-8 16,9 1-21-16,9 2-10 16,6 0-13-16,2-3-1 15,28-2-18-15,13-8-59 16,15-7-128-16,6 0-193 15</inkml:trace>
  <inkml:trace contextRef="#ctx0" brushRef="#br0" timeOffset="82445.05">26116 819 711 0,'0'0'48'0,"0"0"17"16,0 0 38-16,0 0-47 15,0 0 15-15,-47 104-12 16,70-67-39-16,2-2-19 16,1-4-1-16,-4-9 0 15,-7-6-16-15,-6-7-21 16,-6-6 2-16,-3-3-4 16,0 0 39-16,0-20 10 15,-2-6-9-15,-5-3-1 16,0-3 5-16,3 3-2 15,4 3 8-15,0 8 8 16,0 8 7-16,11 5-16 0,8 5-8 16,8 5-2-16,4 19 0 15,2 6-2-15,2 6 0 16,3 3-5-16,-2-5-44 16,1-2-84-16,-4-10-159 15,-4-10-78-15</inkml:trace>
  <inkml:trace contextRef="#ctx0" brushRef="#br0" timeOffset="82971.64">26730 591 545 0,'0'0'247'15,"0"0"-153"-15,0 0 13 16,0 0-34-16,0 0-52 15,0 0-19-15,-18 54 48 16,18-1-20-16,20 2-16 16,4 0-12-16,4-3-2 15,-1-9-3-15,-5-8-30 16,-7-8 6-16,-3-11-8 16,-9-8 0-16,-3-8 4 15,0 0 11-15,-18 0 20 0,-12-3 0 16,-8-4 1-1,-4 1 23-15,-3 6 10 0,5 0-1 16,4 8 6-16,7 12-18 16,9 6-3-16,12 3-12 15,8 3-3-15,3-3-1 16,25-3-2-16,10-6-3 16,5-11 1-16,0-4-9 15,-1-5-1-15,-5-3-21 16,-5-16 33-16,-10-7 0 15,-4-7 1-15,-4-7 6 16,-6-6-3-16,-6 1 0 16,-2 3-1-16,0 9 20 15,0 15-2-15,-2 11 15 0,-1 7-17 16,-1 16-19-16,1 22-1 16,0 15 1-16,2 10 4 15,1 7-4-15,0 10-2 16,3 4-72-16,5-6-147 15,-3-4-723-15</inkml:trace>
  <inkml:trace contextRef="#ctx0" brushRef="#br0" timeOffset="86646.07">2089 6423 667 0,'0'0'362'0,"0"0"-349"0,0 0-13 15,0 0 0-15,-25 73 6 16,17-23 38-16,2 8-14 15,2 17-2-15,4 16-13 16,0 25 11-16,15 18-4 16,7 20-10-16,1 14-9 15,8 6 4-15,-1 8-2 16,0 5-2-16,-5-1 1 16,-4 0 9-16,-9-2 13 15,0-12 5-15,-6-7-13 16,1-13 9-16,1-12-13 15,2-9-8-15,2-13 1 0,-1-11-7 16,-1-19-9-16,-1-21-11 16,-6-17-51-16,0-21-33 15,0-21-91-15,-3-8-306 16</inkml:trace>
  <inkml:trace contextRef="#ctx0" brushRef="#br0" timeOffset="88646.2">1910 6268 535 0,'0'0'208'15,"0"0"-184"-15,0 0 19 16,0 0-7-16,0 0-8 15,115-31 47-15,-24 12-17 16,25-3-25-16,29 0-14 16,30-3-9-16,19 1-4 15,28 0-4-15,15 0 4 16,9 0-6-16,5 2-2 0,-11-2-6 16,-6-2 4-16,-6-2 4 15,-4-1 3-15,-8 2-2 16,-31 7-1-16,-33 9 0 15,-49 7 2-15,-46 4-2 16,-33 0-1-16,-20 0-15 16,-4 9 16-16,0 3 42 15,-13 5-9-15,-5 3-13 16,-4 2 3-16,1 3-3 16,3 5-13-16,3 9-1 15,6 7-1-15,1 14 10 16,5 14-7-16,2 10 9 0,1 13-12 15,0 9-3 1,0 9 0-16,6 5 2 0,6 12-3 16,3 6-1-16,-3 3 1 15,1 2 0-15,-1-6-2 16,-1-3 3-16,-1-2-4 16,-6-7 3-16,-1 0-1 15,-1 0 0-15,-2-4 1 16,0 1 0-16,3-3 9 15,-3-3-10-15,3-1 7 16,-3-3 5-16,0-3-4 16,0-3 1-16,3 0-4 15,2 1 10-15,0 0-1 16,4-1-8-16,2 0 10 16,2-2-10-16,2 2-1 0,0 1 4 15,0-1-4-15,0 3 4 16,-2-3-2-16,-2 2-2 15,5 0 5-15,-2 0 2 16,2 0-4-16,-1-4 1 16,3-3-7-16,-2-1 5 15,7-3 0-15,-1-7-6 16,5-3 0-16,-5-10 0 16,-1-7-1-16,-2-5-1 15,-5-5 0-15,1-10 1 0,-6-4 0 16,1-9-1-1,-4-8-1-15,-3-8-5 0,0-7 6 16,-3-6-1-16,0-4 0 16,0-2-1-16,-3-2-1 15,-19 0 4-15,-16 0-6 16,-17 0-3-16,-7 0 2 16,-9 0-8-16,-6 0 2 15,-5 5 2-15,-3 3 3 16,-8 1 5-16,-11 8 0 15,-18 0 3-15,-17 5 0 16,-22 4-7-16,-15 1 7 16,0 0 1-16,-6-1-1 15,6-3-3-15,6 3 2 16,13-4 0-16,16-1 1 0,20-1 3 16,19-6 4-16,13-2 3 15,11 1-6-15,2-2-4 16,6-1-1-16,9 2 0 15,6-5 2-15,14-2-2 16,13-2 2-16,16-1-1 16,9-2 0-16,3 0 2 15,0 0-1-15,0 0-1 16,0 0-2-16,0 0-1 16,0 0 3-16,0 0 1 15,-6 0-1-15,0-10-1 16,-4 0 0-16,4-2 2 0,0-2 1 15,3-3-2 1,3-4-2-16,0-4 2 0,0-1 0 16,0-2 0-16,3-7 1 15,0-2 0-15,-3-10 2 16,0-9-3-16,0-10-1 16,-6-4-1-16,-8 2 2 15,-2 4-3-15,4 9 3 16,0 7-4-16,3 3 4 15,-4 0 6-15,4 6 3 16,1-5-5-16,1-1-2 16,-2-2 0-16,0-6 3 15,0-4-4-15,-3-5 6 16,2 3 7-16,1 4-11 16,-3 6-3-16,0 11 1 0,1 1-1 15,-2 3 0-15,1 5 6 16,2-1 0-16,5 2 1 15,2-1-7-15,3 2 0 16,0 1 0-16,0 2 0 16,0 1 0-16,0 4 1 15,0 5-1-15,0-3 0 16,0 2 6-16,0-4 2 16,0-5 0-16,-3 1-6 15,-3-2 5-15,0 0-6 16,3 3 0-16,-1 1-1 15,1 1 2-15,3 1-1 16,0 2-1-16,0-2 1 0,0-1-1 16,0-1 0-16,0-4 1 15,0-1 1-15,0-1 0 16,0-4-1-16,3 0-1 16,-3-1 5-16,0 0-5 15,0 3 1-15,0 3 0 16,0 5 2-16,0-1-2 15,-3 5-1-15,0 2 0 16,0 3-3-16,3 2-13 16,0-3-20-16,0-6-67 15,0-7-142-15</inkml:trace>
  <inkml:trace contextRef="#ctx0" brushRef="#br0" timeOffset="90828.57">2450 6528 685 0,'0'0'68'16,"0"0"3"-16,0 0 43 15,0 0-60-15,0 0-10 16,0 0-14-16,0 0-9 0,-13 23-11 16,13 10 39-16,0 7-21 15,6 6 12-15,3 7-3 16,-2 3 0-16,1 3-7 15,-2 0 7-15,4 0-16 16,-4-4-11-16,3-4-4 16,1-7-2-16,1-7-4 15,1-7 1-15,-2-11-2 16,-1-7 1-16,-3-4-18 16,-1-7-54-16,-2-1-46 15,1-6-76-15,2-19-128 16,-6-13-131-16</inkml:trace>
  <inkml:trace contextRef="#ctx0" brushRef="#br0" timeOffset="91273.39">2447 6612 674 0,'0'0'170'15,"0"0"-133"-15,0 0 48 16,0 0 14-16,0 0-46 15,0 0-24-15,-38-17-15 16,63 10-10-16,18-3 13 16,11-5-9-16,6 1-5 15,-4 2-3-15,-5 4 4 16,-11 1-3-16,-8 5-1 16,-10 2-1-16,-10 0-1 0,-2 0 2 15,-7 0-5-15,0 8 0 16,2 6 5-16,-1 4 1 15,4 4 0-15,-1 5-1 16,2 5 0-16,3 4 0 16,1 5 1-16,-2 1-2 15,-2 5 2-15,1 1-2 16,-5-1 1-16,-5-1 0 16,0 0 1-16,0-3 0 15,-21-1 2-15,-4-1-2 16,-11-7 8-16,-12-3 9 15,-7-6-4-15,-5-5-4 16,8-9-5-16,10-9-1 0,18-2-4 16,17-15-13-16,7-21-37 15,31-15-124-15,20-16-315 16</inkml:trace>
  <inkml:trace contextRef="#ctx0" brushRef="#br0" timeOffset="91607.94">3830 6360 593 0,'0'0'159'15,"0"0"-95"-15,0 0 66 16,0 0-58-16,0 0-26 16,0 0-24-16,5 51 7 15,8-8 36-15,2 6-32 16,7 2-11-16,2 2-5 16,0-2-11-16,0 2-4 15,0-4-1-15,-5-2-1 16,-7-5-1-16,0-8-25 15,-6-6-63-15,0-11-127 0,-5-11-252 16</inkml:trace>
  <inkml:trace contextRef="#ctx0" brushRef="#br0" timeOffset="92043.72">3835 6404 532 0,'0'0'183'0,"0"0"-175"16,0 0 46-16,0 0-18 15,0 0 5-15,129-34 6 16,-68 31-20-16,2 0-15 0,-2 3-12 16,-7 0 1-16,-8 0-1 15,-10 0 0-15,-14 3 0 16,-8 4-6-16,-11 3-3 15,-3 2 9-15,0 3 3 16,0 7 15-16,-6 1 5 16,-2 2 10-16,7 2-12 15,1 1-11-15,0 0-4 16,7 3-1-16,14-5-3 16,7 2-2-16,1 0 3 15,-1-2-3-15,3-2-4 16,-4-1 4-16,-4 1 4 15,-7-4-3-15,-8 3 0 16,-8-2-1-16,-8 2 0 0,-31 5 4 16,-22 3 1-16,-18 2-5 15,-13 5-1-15,-14-1-26 16,3-4-90-16,1-6-282 16</inkml:trace>
  <inkml:trace contextRef="#ctx0" brushRef="#br0" timeOffset="92590.26">2884 8320 471 0,'0'0'178'0,"0"0"-148"16,0 0 106-16,0 0-10 15,0 0-56-15,0 0-7 16,-59 38-6-16,59 9-21 16,12 7 10-16,7 8-2 15,5 2-5-15,1 0-15 16,-2-2-13-16,-1-8-6 16,-3-5-5-16,-5-10-10 0,2-9-39 15,-5-7-56-15,0-12-104 16,-6-11-199-16,-5 0-87 15</inkml:trace>
  <inkml:trace contextRef="#ctx0" brushRef="#br0" timeOffset="92939.38">2902 8358 575 0,'0'0'23'0,"0"0"77"16,0 0 25-16,0 0-76 0,0 0-15 15,79-61 1 1,-25 57-4-16,9 4-27 0,1 0-1 16,-6 0-3-16,-6 14-3 15,-7 2-3-15,-11 3-13 16,-8 0 10-16,-10 2-5 16,-13 2 11-16,-3 0 3 15,0 2 3-15,-16 4 11 16,-1 0 6-16,-1 5 2 15,2 0 0-15,-2 2-4 16,4 3 9-16,-2 0-8 16,1-5-6-16,-4-3-6 15,-2-2-1-15,0-7-1 16,-3-3-2-16,-1-9-3 0,4-8-4 16,9-2-70-16,12-16-104 15,3-20-312-15</inkml:trace>
  <inkml:trace contextRef="#ctx0" brushRef="#br0" timeOffset="93239.9">4157 8085 841 0,'0'0'80'0,"0"0"-71"0,3 108 72 15,0-55 7-15,3 7-22 16,2 0-8-16,0 2-14 16,4 2-17-16,1 1-15 15,-2 0-12-15,-2-5 2 16,-2-4-4-16,-4-12-37 15,3-12-60-15,0-13-67 16,-1-14-274-16</inkml:trace>
  <inkml:trace contextRef="#ctx0" brushRef="#br0" timeOffset="93595.26">4069 8132 754 0,'0'0'175'0,"0"0"-167"16,0 0 2-16,0 0 6 15,0 0 4-15,125-18 28 16,-51 18-12-16,0 0-31 16,-9 0-4-16,-8 4-1 15,-11 7-1-15,-13 1-16 16,-12 4 8-16,-5 4 3 15,-11 2 5-15,-5 3-1 16,0 4 4-16,0 4 0 16,-2 1 8-16,-5 2-2 15,-2 3 7-15,6 5-14 0,-3 2 2 16,1 2-2-16,-4 1 2 16,-7 1-3-16,-11-1 0 15,-13-1-5-15,-21 0-44 16,-18-3-63-16,-12-4-212 15,-11-7-208-15</inkml:trace>
  <inkml:trace contextRef="#ctx0" brushRef="#br0" timeOffset="94392.48">3341 9627 774 0,'0'0'82'0,"0"0"-80"16,0 0 68-16,-12 113-10 15,12-53-12-15,0 9 9 16,9 9-7-16,6 3 1 16,3 4-11-16,-2-5-21 15,-4-5-7-15,6-13-10 16,-5-11-1-16,-1-14-1 0,-3-15-2 16,-6-15-21-16,-3-7-3 15,0-22 6-15,0-17-10 16,-12-14-26-16,-4-9-1 15,-5-8-2-15,3-6 0 16,-3-4 15-16,8 2 29 16,8 6 14-16,5 12 1 15,2 14 0-15,19 9 0 16,2 9 12-16,6 8 2 16,2 6 14-16,2 6 1 15,3 8-16-15,0 0 3 16,1 7-1-16,0 13-13 15,-3 4-2-15,-2 8 1 16,-4 2 1-16,-7 2-2 0,0 0 3 16,-3 0-2-1,-3 2 0-15,-4 2 1 0,-3 1 3 16,-8 1 2-16,0 5 10 16,-3-2 11-16,-16 1-4 15,-5-1-1-15,0-6-8 16,-6-4-3-16,-4-5-5 15,4-4 2-15,-4-7-7 16,-2-9 3-16,-3-10-4 16,5 0-1-16,8-19-48 15,22-15-103-15,4-15-302 16</inkml:trace>
  <inkml:trace contextRef="#ctx0" brushRef="#br0" timeOffset="94668.26">4368 9635 1027 0,'0'0'48'0,"0"0"-34"15,0 0 29-15,0 0-43 16,-4 79 60-16,22-27 5 15,6 9-4-15,4 2-15 0,-1 0-41 16,1 0-1-16,-4-7-4 16,-1-5-15-16,-1-9-50 15,-4-12-76-15,-2-15-112 16,-4-15-321-16</inkml:trace>
  <inkml:trace contextRef="#ctx0" brushRef="#br0" timeOffset="95023.37">4404 9627 729 0,'0'0'170'0,"0"0"-162"16,0 0 40 0,0 0-19-16,137-39 4 0,-65 34 4 15,7 3-20-15,0 2-13 16,-6 0-5-16,-12 0 1 15,-17 9 0-15,-16 6-9 16,-16 2 3-16,-10 2 3 16,-2 5 3-16,-11 4 3 15,-10 3 15-15,2 2 10 16,-1 4 9-16,7 4-26 16,4 0-7-16,9 2-3 15,0 2 3-15,7-3-2 16,10 0-3-16,-4-3 1 15,-4 3 0-15,-9-7 0 16,0-1-2-16,-33-3 2 0,-20-4 0 16,-22-2-19-1,-16-1-30-15,-12-5-74 0,-6-8-189 16</inkml:trace>
  <inkml:trace contextRef="#ctx0" brushRef="#br0" timeOffset="95541.29">3333 11119 426 0,'0'0'174'15,"0"0"-81"-15,0 0 119 16,0 0-84-16,0 0-50 16,0 0-16-16,-22-18-19 15,22 34-26-15,6 18-14 16,12 17 31-16,7 12 12 15,2 2-16-15,0 8-16 16,0 2-7-16,-5-2-3 16,-1-3-4-16,-3-10-2 15,1-14-41-15,5-15-71 16,0-14-120-16,-6-17-249 16</inkml:trace>
  <inkml:trace contextRef="#ctx0" brushRef="#br0" timeOffset="95903.2">3405 11179 796 0,'0'0'149'0,"0"0"-147"16,0 0 2-16,0 0 17 15,0 0-12-15,121-25 21 16,-60 25-1-16,6 0-18 0,0 0-3 15,-6 8-8 1,-11 7-7-16,-9 4 5 0,-11 4-1 16,-12 6 0-16,-6 3 3 15,-11 6 2-15,-1 2-2 16,0 0 0-16,-5 5 2 16,-6 1 0-16,-1 2 1 15,0 4-2-15,-3-6 0 16,-4 0 2-16,-2-6 0 15,-5-7 0-15,-12-7-1 16,-4-9 3-16,-7-7-5 16,1-10-21-16,5-6-39 15,22-24-96-15,14-18-423 16</inkml:trace>
  <inkml:trace contextRef="#ctx0" brushRef="#br0" timeOffset="96186.47">4500 10914 631 0,'0'0'399'0,"0"0"-387"16,0 0 6-16,0 0-7 15,0 0 16-15,1 95 30 16,22-43 1-16,3 6 0 0,7 5-34 16,2-2-11-16,-4-1-8 15,-3-4-5-15,-4-5-4 16,-6-6-25-16,-3-8-43 16,-9-10-58-16,-3-16-180 15,-3-11-385-15</inkml:trace>
  <inkml:trace contextRef="#ctx0" brushRef="#br0" timeOffset="96558.3">4525 10864 863 0,'0'0'127'0,"0"0"-112"0,0 0-12 15,88-13 9-15,-15 9-8 16,11 3 5-16,-2 1-9 16,-12 0-1-16,-15 7 1 15,-13 11-1-15,-12 2-1 16,-14 0 2-16,-10 5 0 16,-6 1 2-16,-3 4 26 15,-12 1 26-15,-1 2-27 16,-2 1-3-16,7 8-12 0,2 0-6 15,1 5-4 1,0 0 0-16,-4-2-2 0,-3-2 0 16,-13-2 2-1,-8-3-1-15,-19-2-2 0,-17-7-13 16,-14-6-45-16,-19-6-103 16,-14-14-324-16</inkml:trace>
  <inkml:trace contextRef="#ctx0" brushRef="#br0" timeOffset="109508.12">16455 2189 242 0,'0'0'271'0,"0"0"-223"0,0 0 90 16,0 0 25-16,0 0-53 16,0 0-8-16,0 0-30 15,-29-19-19-15,13 19-28 16,-13 4-18-16,-6 13-6 15,-4 5 2-15,2 2-2 16,2 0 0-16,10 3-1 16,7 1-3-16,8-1 3 15,7 2 0-15,3-2-4 16,0-5 3-16,20-1-7 16,9-5-8-16,5-5 3 15,4-2 8-15,4-3 1 0,-1 0 4 16,-5 2-3-1,-2 2 3-15,-4 2-3 0,-6 2 3 16,-4 1-1 0,-6 4-1-16,-8 1 2 0,-4 4-1 15,-2 1-4-15,-8 1 0 16,-16 3 5-16,-8-3 3 16,-6-1 5-16,-3-5 6 15,2-4 1-15,4-7-4 16,7-6-4-16,7-3 0 15,8-5-3-15,13-19-4 16,0-14-4-16,25-9-71 16,17-13-112-16,5-12-224 0</inkml:trace>
  <inkml:trace contextRef="#ctx0" brushRef="#br0" timeOffset="109724.3">16634 2118 760 0,'0'0'59'16,"0"0"30"-16,0 0 28 16,0 0-56-16,-48 106 6 15,48-50-7-15,6 9-11 16,10 11-15-16,4 4-13 16,-4 0-12-16,-1-4-7 0,-4-7-2 15,-2-7-18 1,1-8-41-16,-3-8-50 0,-2-17-128 15,-5-17-205-15</inkml:trace>
  <inkml:trace contextRef="#ctx0" brushRef="#br0" timeOffset="109905.31">16491 2493 747 0,'0'0'116'0,"0"0"-51"16,0 0 3-16,0 0-43 16,0 0-16-16,120-18 2 15,-57 18-11-15,-3 0-131 0,-5 0-237 16,-8 0-144-16</inkml:trace>
  <inkml:trace contextRef="#ctx0" brushRef="#br0" timeOffset="110640.86">16822 2601 653 0,'0'0'100'15,"0"0"-35"-15,-93 87 76 16,77-54-50-16,7 1-27 16,9 4-32-16,0-4-13 15,13-2-8-15,10-3-11 0,8-10-1 16,8-9-4-16,4-8-18 15,0-2 0-15,-4-8-3 16,-8-15 1-16,-12-3-4 16,-11-6 25-16,-8 0 4 15,0-2 5-15,-16 0 5 16,-9 3-2-16,2 3 10 16,2 8-4-16,7 7 6 15,7 9 3-15,6 1-1 16,1 3-5-16,0 0-17 15,10 15 0-15,11 9-17 16,9 2 17-16,4-1 1 16,-2 0 1-16,-2-5-2 0,-5-6 0 15,-3-5-13 1,-4-4 2-16,-9-5-11 0,-5 0-3 16,-4-3 18-16,0-14 7 15,0-5 9-15,-6-6-9 16,-10-2 2-16,-2-1 2 15,-4 2 7-15,3 4 0 16,3 8-4-16,5 7 7 16,6 4 0-16,4 3-5 15,1 3-1-15,0 0-7 16,3 0-1-16,19 0-17 16,11-2 4-16,10 0 13 0,2-3 1 15,-2 0 0-15,-4-2-1 16,-9 2 0-16,-9 0 5 15,-8 2-4-15,-7 3 0 16,-5 0-1-16,-1 0 6 16,0 0 7-16,0 0 6 15,0 13-7-15,0 8-6 16,0 5 37-16,0 4-28 16,0 1 1-16,0 3 0 15,11 4-4-15,2-1-1 16,2-3-9-16,2-1-1 15,-1-3-1-15,0-7-10 16,-2-3-23-16,-1-7-26 16,-1-6-40-16,0-7-135 15,-1 0-266-15</inkml:trace>
  <inkml:trace contextRef="#ctx0" brushRef="#br0" timeOffset="110881.5">17482 2321 909 0,'0'0'40'0,"0"0"-30"16,-3 92 78-16,3-33 28 15,11 3-35-15,5 1-42 0,-2-5-17 16,-1 0-10-16,-4-2-12 15,0-5-4-15,-1-5-16 16,0-10-52-16,1-10-66 16,-4-13-168-16,-4-13-210 15</inkml:trace>
  <inkml:trace contextRef="#ctx0" brushRef="#br0" timeOffset="111079.28">17368 2603 475 0,'0'0'509'0,"0"0"-484"0,0 0 36 16,0 0-16-16,105-27-35 16,-36 16-1-16,1 0-9 15,-12-4-150-15,-17 3-350 16</inkml:trace>
  <inkml:trace contextRef="#ctx0" brushRef="#br0" timeOffset="112491.13">21690 2319 881 0,'0'0'48'0,"0"0"-38"16,0 0 80-16,0 0-23 15,-101-2-47-15,68 16-2 16,5 1 2-16,5 5-10 0,10 3-10 16,8 1-3-1,5 1 2-15,3-2-12 0,23-3-31 16,9-8-1-16,9-7-2 15,3-2 6-15,-5-3 10 16,-10 0 1-16,-16 0 18 16,-12 0 12-16,-4 0 4 15,0 8 1-15,-15 6 23 16,-10 7 29-16,-5 6-16 16,-1 4-4-16,7 1 6 15,9 2-7-15,12-3-26 16,3-1-10-16,23-7-4 15,23-8-28-15,18-13-48 16,12-2-71-16,6-22-287 16</inkml:trace>
  <inkml:trace contextRef="#ctx0" brushRef="#br0" timeOffset="112857.64">21912 2428 828 0,'0'0'81'15,"0"0"-40"-15,-80 50 82 16,71-10-42-16,9 9-38 16,0-2-7-16,25 2-11 15,10-5-13-15,2-4-12 16,-1-8-9-16,-8-11-14 16,-9-8-4-16,-13-7-17 0,-6-6 6 15,0-1-17-15,-13-19 55 16,-8-9 11-16,-1-2-11 15,5-5 2-15,5-3 10 16,12 2 11-16,0 1-5 16,20 10-18-16,8 7-1 15,5 16 1-15,0 3 3 16,-2 13 3-16,-3 16-3 16,-2 6-3-16,-5 1 7 15,1 0-7-15,2-3-3 16,3-5-8-16,4-9-62 15,2-10-245-15,1-9-169 16</inkml:trace>
  <inkml:trace contextRef="#ctx0" brushRef="#br0" timeOffset="113374.41">22512 2271 889 0,'0'0'78'0,"0"0"-30"16,0 0 11-16,-32 92-16 16,32-39-2-16,0 0-7 15,17 1-23-15,5-8-11 16,1-6-22-16,-5-11-39 16,-7-7-53-16,-7-11-34 15,-4-7-39-15,-11-4 53 0,-15-1 109 16,-9-15 25-16,-2-4 55 15,-5-1 91-15,-1 2 27 16,2 8-47-16,7 6-63 16,7 5-9-16,10 6-8 15,8 15-20-15,5 7-8 16,4 2-13-16,13-3 4 16,22 0-6-16,13-13-3 15,7-5-5-15,0-9-17 16,-10 0-10-16,-9-11 6 15,-12-9 13-15,-6-4 10 16,-11-2 3-16,-5-3 13 16,-2-4 12-16,0-4 5 15,-9 3-6-15,0 9-4 0,4 9-14 16,4 13 6-16,1 3 23 16,0 23-35-16,0 15-3 15,0 14 2-15,1 6 1 16,4 6 4-16,2 6-3 15,1 3-1-15,5 5-10 16,2-3-56-16,-6-1-119 16,-7-2-383-16</inkml:trace>
  <inkml:trace contextRef="#ctx0" brushRef="#br0" timeOffset="137325.32">16820 5267 34 0,'0'0'164'0,"0"0"-129"16,0 0 44-16,0 0 19 16,0 0-3-16,0 0 26 15,0 0 16-15,0 0-24 16,-53 13-33-16,53-10-27 16,0 2-4-16,13 3 1 15,26-1 39-15,22-3-16 16,22-4-21-16,13 0-18 15,4 0-23-15,-5-8 6 16,-10 0-1-16,-9 1 3 0,-19 2-7 16,-21 2 1-1,-17 1-7-15,-10 2-1 0,-9-3-1 16,0 1 7 0,0 0-10-16,0 2-1 0,0 0-38 15,0 0-85-15,0 4-115 16,-13-4-671-16</inkml:trace>
  <inkml:trace contextRef="#ctx0" brushRef="#br0" timeOffset="138301.51">16748 8750 397 0,'0'0'74'16,"0"0"-38"-16,0 0 110 15,0 0 47-15,0 0-57 16,96 6-17-16,-35-6-56 16,14 0-18-16,7 0-13 0,3 0-10 15,3-6-6 1,-2-3-6-16,-5 1 2 15,-8 1-3-15,-19 2 1 0,-16 0-3 16,-18 2 1-16,-11 1 5 16,-9-2 0-16,0 4 6 15,0 0-2-15,0-2-14 16,-3 2-3-16,-15 0-8 16,-9 0-101-16,-9-3-265 15</inkml:trace>
  <inkml:trace contextRef="#ctx0" brushRef="#br0" timeOffset="-188327.69">16638 5329 911 0,'0'0'6'0,"0"0"3"16,0 0 57-16,0 0 24 15,0 0-11-15,0 0-35 16,0 0-43-16,-16 17 4 15,32 6-5-15,5 5 17 16,-1 0 5-16,3 0-5 16,1-9-6-16,3-5 4 15,4-6 5-15,8-8-4 16,12-7 8-16,14-27 14 16,20-19-11-16,12-12-16 15,11-7-4-15,-5 2-7 16,-11 5 3-16,-14 12-1 15,-17 10-2-15,-16 11 3 0,-15 13-3 16,-14 11 0-16,-10 4 0 16,-6 4 0-16,0 0-5 15,0 0 1-15,0 0-23 16,0 14-62-16,-5 6-84 16,-22 5-385-16</inkml:trace>
  <inkml:trace contextRef="#ctx0" brushRef="#br0" timeOffset="-187545.5">17308 7321 657 0,'0'0'100'0,"0"0"-96"16,0 0 77-16,0 0 5 16,0 0-40-16,0 0 12 15,1 65 49-15,16-26-53 16,-2 3-17-16,1 3 9 15,-1-1-1-15,3-10-15 0,4-11-12 16,12-15-4-16,18-8 3 16,22-44 13-16,23-26-7 15,15-22-4-15,7-12-10 16,-4-3-8-16,-15 7-1 16,-25 14-13-16,-31 21-38 15,-30 18-46-15,-14 21-52 16,-24 18-202-16</inkml:trace>
  <inkml:trace contextRef="#ctx0" brushRef="#br0" timeOffset="-142143.45">28086 3779 51 0,'0'0'236'0,"0"0"-206"16,0 0-7-16,0 0 57 15,0 0 11-15,0 0-1 16,0 0-10-16,0 5-27 0,0-5-8 16,0 0-9-1,0 0-4-15,0 0 3 0,0 0-7 16,0 0 8-16,0 0 10 15,0 1 6-15,0-1-8 16,0 0-1-16,0 0-5 16,0 0-2-16,0 0-10 15,0 0-11-15,0 0-3 16,0 0-4-16,0 0-3 16,0 0 0-16,0 0-2 15,0 0-1-15,0 0 2 16,0 0-3-16,0 0 1 0,0 0 3 15,0 0-4-15,0 0 3 16,0 0-2-16,0 0-1 16,0 0 3-16,0 0-1 15,0 0-1-15,0 0 1 16,3 3 0-16,7 0 4 16,-1-1-3-16,4 1-3 15,3-1 1-15,0 0-1 16,8 3 0-16,0 0-1 15,1 1 1-15,-1-2-1 16,-3 1-2-16,1 1 1 16,-4-3 2-16,-4 1-1 15,-4-1 0-15,1 2-2 16,-2-3 2-16,3 0 0 16,1 1 0-16,1-3 1 0,-1 2-1 15,-3-1 0-15,2-1 1 16,-3 2-1-16,-1-1 0 15,-1-1 0-15,-2 0-2 16,-1 0 2-16,-3 0 0 16,1 0 2-16,-2 0-1 15,0 0-1-15,0 0 1 16,0 0 0-16,0 0 1 16,0 0 0-16,0 0 0 15,0 0-2-15,0 0 3 0,0 0-1 16,0 0 0-1,0 0-1-15,0 0 1 0,0 0 3 16,0 0-3-16,0 0 3 16,0 0 1-16,0 0 1 15,0 0 2-15,0 0-1 16,0 0-3-16,0-1-2 16,0-4 1-16,0 1-3 15,0-2 0-15,0 1-1 16,0-1 1-16,-2-1 1 15,-1-1-1-15,-1 2 0 16,1 0 1-16,2-2 0 16,-1 2 0-16,2 0 3 15,-1 1-1-15,1-1-3 16,-2 0 9-16,2 0-7 0,-1-1-2 16,1-2 2-1,-2 1 1-15,2 0-1 0,-1-2-2 16,1 0-1-16,-2-1 5 15,1 0-2-15,-2 0 3 16,1 0-5-16,-1 0 2 16,-3 1-2-16,5 0 0 15,-2 1 0-15,0-1 0 16,1 3-1-16,1-3 0 16,-1 3 1-16,1 2 1 15,-1-1-1-15,1 0 0 16,-1-1 3-16,1 2-4 0,-2-2 5 15,1-3 0 1,2 1-4-16,0 1-1 0,0-1 1 16,0-1 0-16,0 2-1 15,0-1-2-15,0 1 2 16,0 3 1-16,0-2-1 16,0 1 2-16,0 1-3 15,0-6 1-15,0 2 0 16,0-3 1-16,0-2-1 15,0 3-1-15,2-2 1 16,1 2 1-16,0-3 2 16,0 5-2-16,0-1-1 15,-2 0 0-15,1-4 2 0,-1 2-2 16,-1-3 1 0,3 2 5-16,-1-3 0 0,-1 0 2 15,3-1-7-15,1-1-1 16,0 1 0-16,-2-3 0 15,0 0 1-15,-3-1 2 16,0-1-3-16,0 1 5 16,0-1 5-16,0 1-8 15,0 3 6-15,0-2 5 16,0 2-9-16,0 1 1 16,0-1-2-16,0-3-1 15,0-3 4-15,0-4-6 16,0-2 2-16,1 1-5 15,1 2 4-15,1 1-1 0,0 1 2 16,2 0-1-16,-2-1 0 16,-3-1 0-16,0-3 0 15,0 3 1-15,0-3-2 16,0-2 9-16,0 2-9 16,0-2-1-16,0 0 1 15,0-1 2-15,0 2-2 16,0 1 1-16,0 4-1 15,5 2 1-15,-4 1-1 16,4 3 1-16,-2 3 1 16,-2 2 4-16,1-2-3 15,0 0 3-15,-1-2-2 16,2 0-1-16,-1-2-2 0,0-2 2 16,-2 3-3-16,0-2 1 15,0 5 1-15,0 3-2 16,0 3 2-16,0 0-1 15,0 2 1-15,0 1 1 16,0-1 1 0,0 4-1-16,0-2 0 0,0 4-3 15,0 2 1-15,0 1 1 16,0 0-1-16,0 0 0 16,0 0-2-16,0 0 0 15,0 0-1-15,0 0 1 16,0 0 0-16,0 0 0 15,0 0-2-15,0 0 1 0,0 0 0 16,0 0 1-16,0 0 0 16,0 0 0-16,0 0 0 15,0 0 0-15,0 0 1 16,0-1-5-16,11 0 4 16,9-2 1-16,5 0 0 15,-2 0 0-15,-2 1 0 16,-6-1 0-16,0 3-1 15,-4 0 1-15,-4 0-2 16,2 0 4-16,-6 0-2 16,0 0 0-16,-2 0 0 15,-1 0 0-15,2 0 1 16,-2 0 0-16,0 0-1 16,1 0 0-16,-1 0-1 0,2 0 1 15,-1 0-1-15,-1 0 1 16,3 0-2-16,-1 0 2 15,1 0 0-15,1 0 0 16,-1 0 0-16,-1 0 0 16,-2 0 0-16,0 0 0 15,0 0 0-15,0 0-1 16,0 0 1-16,0 0 0 16,0 0 0-16,0 0 0 15,0 0 0-15,0 0 0 16,0 0 1-16,0 0-2 15,0 0 1-15,0 0-1 0,0 0-1 16,0 0-1 0,0 0 0-16,0 5-4 0,0 6 7 15,0 3 1-15,0 3-1 16,0 0 0-16,0 2 0 16,0 1 1-16,0-1-1 15,0 1 0-15,0 0 1 16,-2 0-1-16,-1-3 0 15,1 0 1-15,-1 2-1 16,-1 0 1-16,3-2 0 16,-2 0-1-16,1 3 1 15,1-3-1-15,-1 1 1 16,2-2-1-16,-1 0 0 0,-2 0 0 16,0 0 0-16,1 0 1 15,-1-1-1-15,-1 0 1 16,3 2-1-16,-2-1 0 15,-2 0 0-15,2 1 1 16,0 0-1-16,-2 1 0 16,4 0 0-16,-1-1 1 15,-1 2-1-15,3-3 0 16,-1 1 0-16,-2-4 0 16,2 1-1-16,-1 0 2 0,1-1-2 15,-2 1 3 1,0-2-3-16,1 3 2 15,1-1 0-15,-1-2 1 16,2 2-1-16,-1-1 1 0,-1-1-2 16,1-1 0-16,1 0 0 15,0-2-2-15,0 1 2 16,0 0 0-16,0 0 0 16,-2-1 0-16,2 3 0 15,0 0 0-15,0 0 4 16,0-1-4-16,0 3 1 15,0-5-2-15,0 2 2 16,0-2-2-16,0 2 2 16,0-1-2-16,0-1 0 15,0 0 1-15,0-2 1 0,0 0-1 16,0-2 0-16,0 3 0 16,0-2 0-16,0 1 0 15,0-3 0-15,0 2 0 16,0-3 2-16,0 4-2 15,0-2-2-15,0 0 2 16,0 2 0-16,0-2 0 16,0 2 0-16,0-2 0 15,0 1 0-15,0 0 0 16,0 2 0-16,2-4 0 16,-1 1 1-16,1 3 0 15,-1-2-2-15,1 1 1 16,-1 0-1-16,1-1 2 15,-1-1-1-15,2 1 0 0,-1 1 0 16,-2-1 0-16,1-1 0 16,-1 1-2-16,0 0 2 15,2-1 0-15,-2 4 0 16,0-2 0-16,0 1 0 16,0-1 1-16,1 2-1 15,2 1 2-15,-3-1-3 16,1 2 1-16,-1-2 0 15,0 2 0-15,0-3 1 16,0 0-1-16,0 1-1 16,0-3 1-16,0 2 0 15,0-3 0-15,0 2 0 16,0 0 0-16,0 2 1 0,0-1 0 16,0 1-1-16,0 1-1 15,0-3 1-15,0 1 1 16,0 1-1-16,0-2 0 15,-1-2-2-15,1 4 1 16,-3-2 1-16,2 0 2 16,1 1-2-16,0-1 0 15,-2 1-1-15,2-1 2 16,0 0-2-16,-1 0 1 16,-1 0 0-16,1-1 0 15,-1 1 2-15,2-3-2 16,0 1-1-16,-1 3 0 0,1-3 1 15,0 2 0 1,0-2-1-16,0 1 2 0,0 1-1 16,0 0 0-16,0-1 0 15,0 1 0-15,0 0 2 16,-2-1-2-16,1 2 0 16,-1-1-2-16,1 3 2 15,1-2 0-15,-2 1 0 16,2-2 0-16,-1 2 0 15,1-2 0-15,0 0 0 16,-2 1 1-16,2-2-2 16,0 0 1-16,0 3 0 15,0-1 0-15,-1 1 0 16,1 0 0-16,-2 0 0 0,2-1 0 16,0-2 0-16,-1 2 0 15,1 1 0-15,-2-2 0 16,2 1 0-16,0 1 0 15,0-1 1-15,0 1 0 16,-2-1-1-16,0 1 0 16,2 0-1-16,-1-1 1 15,1 0 1-15,0-4-1 16,-2 3 0-16,2-1 1 16,0-2-1-16,-2 1-3 15,2-2 3-15,0 1 0 16,0-4 1-16,0 3-2 15,0 0 2-15,0 1-1 0,0-1 0 16,0 1 0-16,0-1 0 16,0-2 1-16,0 2-2 15,0 0 3-15,0-1-4 16,0 1 2-16,-1-1 0 16,1 0 2-16,0 2-2 15,0-3-3-15,0 4 3 16,0-2 3-16,0-3-3 15,0 1 0-15,0-1 0 16,0 0 0-16,0 0 1 16,0 0 5-16,0 0-1 15,0 0-5-15,0 0 6 16,8 0-6-16,8 0 9 0,9-1 2 16,5-7-6-16,4 1-3 15,1 0 2-15,2 0-2 16,1 1-1-1,0 2 1-15,-4 1-2 0,-4 0 0 16,-9 1-1-16,-9 0 2 16,-8 2-1-16,-1-4 1 15,-3 4 2-15,0 0 1 16,0 0 3-16,0 0-1 16,0-1 2-16,0 1-2 15,0 0-6-15,0 0 2 16,0 0-2-16,0-2-17 15,-1-2-80-15,-19-7-116 16,-14-13-549-16</inkml:trace>
  <inkml:trace contextRef="#ctx0" brushRef="#br0" timeOffset="-130073.02">13413 3179 44 0,'0'0'51'0,"0"0"18"15,0 0 11-15,0 0-10 0,0 0 9 16,0 0 8-16,0 0-5 16,0 0 32-16,14-34 9 15,-14 34-29-15,0-1-15 16,0 1-10-16,0 0-12 15,0 0-7-15,0 0-13 16,0 0-15-16,0 0-8 16,0 0-14-16,0 18 0 15,0 11 0-15,0 11 12 16,0 9 13-16,0 4-16 16,3-2 3-16,6-1 8 15,-2-1-2-15,1-6-2 0,-1-3-14 16,0-7 12-16,-4-4-6 15,0-9 5-15,-1-8 5 16,1-6-11-16,-1-4-3 16,-2-2 2-16,0 0-1 15,0 0 0-15,0 0-5 16,0 0-5-16,0 0-63 16,-5 0-65-16,-1 0-284 15</inkml:trace>
  <inkml:trace contextRef="#ctx0" brushRef="#br0" timeOffset="-129590.39">13640 3480 881 0,'0'0'143'15,"0"0"-137"-15,0 0 21 16,0 0 27-16,0 0-11 16,0 0-27-16,-7 15-9 15,16 17 11-15,2 4-12 16,0-1-2-16,1-4-4 16,-3-5 2-16,-2-5 0 0,-2-12-2 15,-4-2 0 1,1-6 0-16,-2-1 0 0,0-3 5 15,0-19 7-15,0-11-11 16,0-4-1-16,0-2 0 16,0 0-3-16,0 3 3 15,0 8 1-15,0 9-1 16,3 7-4-16,1 7 2 16,4 5 2-16,-1 0 1 15,5 0 0-15,4 13 4 16,2 10 7-16,0 8 2 15,-1 7-7-15,-4 3 3 16,0 2-9-16,-4-3 0 0,-1-2-1 16,-2-5-10-1,1-7-49-15,-1-5-90 0,2-7-133 16,-1-10-185-16</inkml:trace>
  <inkml:trace contextRef="#ctx0" brushRef="#br0" timeOffset="-129125.02">14028 3496 599 0,'0'0'228'16,"0"0"-183"-16,0 0 79 15,0 0-15-15,0 0-42 16,0 0-43-16,0 0-24 16,-33 10-4-16,15 15 1 15,3 10 2-15,5 1-2 16,4 0-10-16,5-2-1 16,1-5-6-16,0-8 8 15,7-6-13-15,8-7 9 16,7-6 6-16,5-2 2 15,1 0 8-15,2-5 4 16,0-7-3-16,-6 0 6 16,0-1-5-16,-5 4-2 15,-4 3 0-15,0 4 5 0,-6 2-3 16,0 0-2-16,-2 2-2 16,-2 16 2-16,-4 12 0 15,-1 6 13-15,0 4-10 16,-21 1 1-16,-8-1-2 15,-13-4-2-15,-12-4-5 16,-10-4-31-16,-8-7-85 16,-4-10-265-16</inkml:trace>
  <inkml:trace contextRef="#ctx0" brushRef="#br0" timeOffset="-119471.58">13321 4722 105 0,'0'0'14'16,"0"0"27"-16,0 0 49 15,0 0-17-15,0 0 11 0,0 0 24 16,0 0 6-16,-60-20 16 16,59 20-46-16,1 0-35 15,0 0-27-15,0 0-5 16,0 0-2-16,0 0 0 16,0 0 8-16,0 0 13 15,0 0-5-15,6 0-3 16,7-6-2-16,11-14 26 15,9-5-19-15,7-5-25 16,2 1-5-16,1 2-6 16,-1 3 2-16,-6 6-9 15,-5 4-58-15,-6 6-122 16,-10 4-221-16</inkml:trace>
  <inkml:trace contextRef="#ctx0" brushRef="#br0" timeOffset="-119262.96">13245 5095 996 0,'0'0'20'0,"0"0"-7"15,58-90-13-15,8 25 14 16,17-8-11-16,14 2-3 15,-6-1-25-15,-24 7-616 0</inkml:trace>
  <inkml:trace contextRef="#ctx0" brushRef="#br0" timeOffset="-118409.65">13497 8560 546 0,'0'0'165'0,"0"0"-145"15,0 0 24-15,0 0 41 16,0 0-23-16,0 0-4 16,0 0-24-16,-15 0-23 15,15 0-6-15,0 0-4 16,0 0 5-16,0 0 2 16,12-10-7-16,6-7 4 15,9-5-5-15,9-6-24 16,5 2-153-16,-4-1-212 15</inkml:trace>
  <inkml:trace contextRef="#ctx0" brushRef="#br0" timeOffset="-118163.05">13504 8775 826 0,'0'0'36'0,"0"0"-24"16,0 0 39 0,0 0-28-16,0 0-4 0,88-73-16 15,-16 22-6-15,13-8-140 16,-3-5-597-16</inkml:trace>
  <inkml:trace contextRef="#ctx0" brushRef="#br0" timeOffset="-117106.71">13382 12356 364 0,'0'0'25'0,"0"0"-25"16,0 0-4-16,0 0 4 15,0 0 4-15,0 0-2 16,0 0 34-16,-66-20 2 0,65 20 42 15,1 0-26-15,0 0 4 16,0 0 24-16,0 0 5 16,0 0-28-16,0 0-9 15,0 0-9-15,0 0-12 16,0-1-7-16,12-4 9 16,10-5 25-16,11-7 7 15,15-8-32-15,10-9-15 16,9-3-15-16,0-3 1 15,0-1-4-15,-4 0-2 16,-2 0-40-16,-6 8-79 16,-16 6-138-16,-15 12-225 15</inkml:trace>
  <inkml:trace contextRef="#ctx0" brushRef="#br0" timeOffset="-116895.64">13468 12684 251 0,'0'0'315'0,"0"0"-259"16,0 0-32-16,0 0 130 15,0 0-25-15,110-96-56 0,-61 48-45 16,12-3-28-16,9-7-4 15,6-1-96-15,-6-3-537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2T11:53:52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26815 7285 186 0,'0'0'263'0,"0"0"-210"16,0 0-36-16,0 0 46 0,0 0-2 15,0 0-17-15,0 0-44 16,0 0-5-16,27 14 4 16,8-11-92-16,9-1-94 15,8-2-159-15</inkml:trace>
  <inkml:trace contextRef="#ctx0" brushRef="#br0" timeOffset="143.87">27400 7331 531 0,'0'0'67'0,"0"0"-67"0,0 0-98 15,97-20 6-15,-51 11-98 16,9-2 6-16</inkml:trace>
  <inkml:trace contextRef="#ctx0" brushRef="#br0" timeOffset="308.06">28179 7325 99 0,'0'0'457'16,"0"0"-446"-16,0 0-11 16,0 0-23-16,0 0-19 15,0 0-26-15,113-17-52 0,-55 8-78 16</inkml:trace>
  <inkml:trace contextRef="#ctx0" brushRef="#br0" timeOffset="459.27">28854 7302 407 0,'0'0'68'16,"0"0"-68"-16,0 0-30 15,0 0-57-15,0 0-67 0</inkml:trace>
  <inkml:trace contextRef="#ctx0" brushRef="#br0" timeOffset="607.55">29399 7345 655 0,'0'0'142'15,"0"0"-140"-15,0 0-2 16,0 0 0-16,0 0-6 16,0 0-233-16</inkml:trace>
  <inkml:trace contextRef="#ctx0" brushRef="#br0" timeOffset="59391.2">22478 9614 225 0,'0'0'133'0,"0"0"-93"0,0 0-18 16,0 0 44-16,0 0 40 16,0 0 5-16,0 0 1 15,0 0-39-15,-11 3-31 16,11-3-9-16,0 1-3 16,0-1 10-16,0 0-3 15,0 0-7-15,0 0 1 16,0 1-6-16,0-1 0 15,0 0-3-15,0 0-4 16,0 0-3-16,0 0-1 16,2 2-5-16,11 1 2 15,4-1 9-15,5 1-2 16,2 0-7-16,-2 0-3 16,2-1-1-16,0 1-4 0,-2-2 5 15,1 1-4-15,1-1 3 16,-1-1-5-16,1 0 3 15,0 0 2-15,0 0-2 16,3 0-2-16,1 0-1 16,4 0 6-16,-1 0-3 15,-3 0-1-15,1 0-3 16,-4 0-1-16,-1 0 0 16,-3 0 1-16,3 0 0 15,-1 2 1-15,3 0-2 0,5 1 0 16,3-1 1-1,5-1 2-15,6-1-1 0,0 0-1 16,1 0-1-16,-3 0 4 16,-1 0-3-16,-5 0-1 15,-3 3-1-15,1 0 0 16,-2 2 1-16,1 0 0 16,0-1 0-16,5-1 0 15,1-1 2-15,4-1-1 16,5-1 0-16,-2 0 0 15,-2 0-1-15,-4 0 1 16,-3 0-1-16,-3 0 2 16,-3 0-1-16,1 0-1 15,0-3 0-15,0 2 5 16,-3-2-5-16,-5 0 1 0,-6 1 4 16,-7 2 2-16,-6 0-1 15,-3 0-1-15,-3 0 2 16,0 0 3-16,0 0 1 15,0 0-4-15,0 0-2 16,0 0-2-16,0 0-1 16,0 0-2-16,0 0-2 15,0 0-17-15,-4 0-84 16,-20-12-167-16</inkml:trace>
  <inkml:trace contextRef="#ctx0" brushRef="#br0" timeOffset="85069.63">21426 8211 14 0,'0'0'49'0,"0"0"11"16,0 0 12-16,0 0-4 16,0 0-16-16,0 0-3 15,0 0-5-15,0 0 13 16,0 0-3-16,0 0-2 15,2 0-6-15,-2 0 6 16,0 0 10-16,0 0 17 16,0 0-16-16,0 0-1 15,0 0 1-15,0 0-1 16,0 0-9-16,0 0-9 16,0 0-6-16,0 0-8 15,0 0-4-15,0 0 0 16,0 0 0-16,0 0-1 15,0 0-4-15,0 0 2 16,0 0-6-16,1 0 1 0,-1 0-2 16,0 0-2-16,2-1 0 15,-1-5-11-15,-1-1 0 16,3 0-1-16,-1-1 2 16,-1 0 1-16,1-1 1 15,-2 2-3-15,0 0 1 16,1-3-1-16,1 1 4 15,-2 1-5-15,1 1 0 16,-1 0-2-16,3 1 1 16,-2 0 0-16,-1 1 0 0,0 0-2 15,0 1 2 1,0 1-1-16,0-3 0 0,0 2 1 16,0-2-2-16,0 2 2 15,2 1-1-15,-2-1 0 16,0 3 2-16,0-3-3 15,0 0 2-15,0-1-2 16,0 0 0-16,0 1 1 16,0-1 1-16,0-1-1 15,0 1 2-15,0 1-1 16,0-1-1-16,0-1 0 16,0 1 0-16,0 1 1 15,0-1 0-15,0-3-1 16,0 2 1-16,0 1 1 15,0-2-1-15,0 3-1 0,1-2 1 16,-1 1-1-16,2-1 1 16,-2 0 0-16,1 1-1 15,-1-1 0-15,0-1 1 16,0 0-2-16,0 2 1 16,0-1-1-16,0-1 1 15,0 2-1-15,0-1 1 16,0 1-1-16,0-1 1 15,0-1 0-15,-1-1 0 16,-1 4 1-16,1-2-1 16,-1-1 0-16,1 0 0 15,1-1 1-15,-3 0-1 0,2-1 0 16,-1 2 0-16,1 0 0 16,-1-2 1-16,1 0-1 15,-2-2 0-15,0 2 0 16,1-1 0-16,1 0 0 15,-1 0 0-15,2 3 0 16,0-1 1-16,0 1-1 16,0 0 0-16,0 2 0 15,0-2 0-15,0 0 1 16,0-1 0-16,0 2-1 16,0-2-1-16,0 1 1 15,0 2 0-15,0-1 1 16,0 0-1-16,-1 1 0 0,1-2 0 15,0 2 1 1,0 0-1-16,-2-2 1 0,2 1 0 16,0 0-1-16,-1 1-1 15,1-2 1-15,0 2 0 16,0-2 0-16,-2 2 0 16,0-3 0-16,2 3 0 15,-1-4 1-15,1 2-1 16,0-1 0-16,-3-1 0 15,2 0 0-15,1-2 0 16,0 2 0-16,-2-1 0 16,2 1 0-16,0 1 0 0,0-2 2 15,0 3-2-15,0-1-1 16,0-1 1-16,0 2 0 16,-1-2 1-16,1 0 0 15,0-2-1-15,0 3 0 16,0 0 0-16,0-1 0 15,0 0 0-15,0-1 4 16,0 0-2-16,0-1-2 16,0-2 0-16,0 1 0 15,0 1 2-15,0-3-2 16,0 5 0-16,1-1 1 16,1 1 0-16,-1 1-1 15,2 0 1-15,-2-1 1 0,3-2-2 16,-3 2 0-1,2-2 0-15,-1 1 1 16,-1-2-1-16,2 0 0 0,-1 2-1 16,-1-1-1-16,1 1 4 15,-2 3 0-15,0-2-2 16,0 1 0-16,0-1 0 16,0 1 0-16,1-2 0 15,-1 1 0-15,0 1 0 16,0 1 0-16,0 2 1 15,0 0 0-15,2 1-1 16,-2-1 0-16,0 1 0 0,1 0 0 16,-1-1 0-1,0 1-1-15,0-3 2 0,0-1-1 16,0 3 0-16,0 0 0 16,0 3 1-16,0 0 0 15,0 2 0-15,0 0 0 16,0 0-1-16,0 0 0 15,0 0-3-15,0 0-1 16,0 0-7-16,0 0-1 16,0 17 2-16,0 4 10 15,0 6 1-15,0 0 0 16,-3-1-1-16,0 3 1 16,2-1 0-16,-1 0-1 15,2-1 0-15,0-1 0 16,0 1-1-16,0-1 1 0,0 1 0 15,0 0-1 1,0-3 1-16,0 0 1 0,0-3-1 16,0-2 0-16,0 0 0 15,0-2 1-15,0-2-1 16,0 0 1-16,0-3-1 16,0 1 1-16,0-1-1 15,0 0 0-15,0-2 0 16,0 2-1-16,2-3 0 15,-1-1 1-15,-1 1 0 16,0-1 1-16,0-1 0 16,0 0-1-16,0 0 0 0,0 0 1 15,0-1-1-15,0 1 0 16,0 0 1-16,0 1-1 16,0 0 2-16,0 1-1 15,0-1 0-15,0 2-1 16,0-2 0-16,0 0 3 15,0 1-3-15,0-1 2 16,0 1 0-16,0-1-2 16,0-1 2-16,0 1-1 15,0-3-1-15,0 2 1 16,0 2 1-16,0 0-1 16,0-2 0-16,0 3 0 15,0-1 0-15,0 2 0 16,0-2 1-16,0-1 0 15,0 1 1-15,0 1-3 16,0-3 1-16,-1 4-1 16,1-3 0-16,0 3 2 0,0 0-2 15,-2-2 1-15,2-1 3 16,-1 3-3-16,-1-5 0 16,2 3 1-16,-1-2-2 15,1 1 2-15,-2 0 0 16,2 1 0-16,-1-1-2 15,1 1 0-15,-2 1 2 16,1 0-1-16,1-1 3 16,-2 2-2-16,0 2 3 15,-2-2 0-15,3 0-1 0,-1-1-4 16,1 0 2 0,-1-1-1-16,2 2 2 0,-1 0-1 15,-1 3-1-15,1-1 0 16,-2 1 3-16,0-2-1 15,1 2 3-15,1-4-3 16,-1 0 6-16,1 0-5 16,-1-1 3-16,1-1-1 15,-1-2-5-15,2 2 4 16,-2-3 1-16,2 0-2 16,0 2-2-16,-2-4 2 15,2 2 2-15,0-2-6 16,0 1 4-16,0-2-3 0,0 0 0 15,0-1 0-15,0-1 0 16,0 0 1-16,0 0 0 16,0 0 1-16,0 0-1 15,0 0 2-15,0 0 0 16,0 0 0-16,0 0 1 16,0 0 0-16,0 0-5 15,0-9-14-15,0-19-135 16,6-19-143-16,3-25-849 15</inkml:trace>
  <inkml:trace contextRef="#ctx0" brushRef="#br0" timeOffset="87250.51">21701 6967 34 0,'0'0'77'15,"0"0"0"-15,0 0-3 16,0 0 1-16,0 0-17 16,0 0-16-16,0 0-8 15,0 0-3-15,0 0 8 16,0 0 10-16,0 0 5 16,0 0 12-16,0 0 1 15,0 0-19-15,0 0-12 0,0 0-11 16,0-2-3-1,7 2 4-15,4-1 11 0,2 1-7 16,2 0-14-16,1 0-1 16,-2 0 3-16,2-2-4 15,-1 2-5-15,1 0 0 16,0 0-6-16,1 0 1 16,-1 0 3-16,0 0-5 15,1 0-2-15,0 0 3 16,5 0 7-16,0 0-8 15,0 0 5-15,-2 0-6 16,-3 0 4-16,-4 0 0 16,-1 0-3-16,-3 0 2 15,0 0-4-15,-1 0 0 0,2 0 8 16,2 0-6 0,2 0 1-16,2 0 1 0,1 0 3 15,-1 0-3-15,0 0-2 16,-3 0 1-16,0 0-3 15,-2 0 0-15,-2 0 3 16,-1 0-3-16,3 0 0 16,0 3 2-16,4-1-2 15,3-2 2-15,4 0 4 16,0 0-2-16,1 0-2 16,-1 0-2-16,1 0 3 15,-5 0-2-15,-2 0 0 16,-4 0-1-16,0 0 1 0,0 0-1 15,1 3 0 1,1-3 1-16,2 0 0 0,1 0-1 16,0 0 1-1,-2 0-1-15,0 2 1 0,-3 0-1 16,-4-2-1-16,-1 1 1 16,-1 1 1-16,-3-1-1 15,1-1 2-15,3 0-2 16,-1 0 0-16,2 1 1 15,-2-1-1-15,-3 0-3 16,-1 0 3-16,-2 0 0 16,0 0-2-16,0 2-1 0,0-2-6 15,-5 0 8-15,-14 1 1 16,-9 1 14-16,-7-2-7 16,-4 0-1-16,-1 0-4 15,0 0 0-15,0 0-2 16,1 0 2-16,0 0 2 15,3 0-4-15,7 0 4 16,0 0-2-16,7 0-2 16,-1 0 0-16,0 0 0 15,0 0 1-15,4 0 0 16,-2 0 1-16,3 0 2 16,3 0 1-16,-1 0-5 15,1 0 3-15,0 0-2 16,0 0 1-16,-1 0-2 15,1 0 1-15,-2 0-1 16,2 0-2-16,1 0 2 0,4 0 1 16,3 0-1-16,1 0 0 15,0 0 0-15,2 0 0 16,-1 0 0-16,-1 0 0 16,1 0 0-16,2 0 0 15,0 0 1-15,3 0-1 16,0 0-1-16,0 0 1 15,0 0-1-15,0 0-1 16,0 0-2-16,10 0-4 0,8 0 8 16,14 0 10-1,4 0-4-15,4 0-6 0,-1 0 6 16,1 0-5-16,-4 0-2 16,0 0 0-16,-6 0 0 15,-2 0 1-15,-4 0-1 16,-7 0 1-16,-7 0 4 15,-4 0-4-15,-5 0 1 16,-1 0 1-16,0 0 1 16,0 0-3-16,0 0 0 15,0 0-5-15,-11 0 0 16,-8 0 2-16,-7 0 3 16,-6 0 0-16,-2 0 0 0,-3 0 5 15,0 0-4 1,4 0-1-16,4 0 0 15,8 0 1-15,5 0-1 0,9 0-1 16,3 0-2-16,4 0-24 16,0 0-52-16,0 7-89 15,2 5-216-15</inkml:trace>
  <inkml:trace contextRef="#ctx0" brushRef="#br0" timeOffset="89328.46">22695 7202 68 0,'0'0'63'16,"0"0"-22"-16,0 0 47 15,0 0-23-15,0 0 17 16,0 0-17-16,0 0-13 16,0-6 10-16,0 6 14 15,0 0-10-15,0 0 0 16,0 0-14-16,0 0-1 15,0 0-12-15,0 0-3 16,0 0-3-16,0 0-13 16,0 0-1-16,0 0-12 0,0 0-6 15,0 7 15 1,0 6 22-16,0 1-14 0,0 2-6 16,0 3-8-16,0 1 9 15,0 0 1-15,0 0-6 16,0 0 3-16,0-2 1 15,0 2-9-15,0-3 4 16,0 0-4-16,0-1-6 16,0 0 2-16,0-1 0 15,0-1 3-15,0-2-5 16,0 1 6-16,0-2-4 16,0-1 1-16,0-1 6 15,0 1-6-15,0 0 0 16,0 0 2-16,0 2-3 15,0-1 1-15,-1-1-5 0,-1 0 4 16,0-2-2-16,0-1-3 16,1 0 5-16,-1-1-4 15,2 0 5-15,0 0-2 16,-1 0-3-16,1-1 2 16,0 2 4-16,0 0-3 15,-2-1 1-15,2 0 2 16,0 1-6-16,0 1 3 15,0-2-2-15,-1 1 2 16,1 2-4-16,0-4 3 0,-2 2-1 16,2-1 0-1,-1 0 2-15,1 2-4 0,-2-2 2 16,1 1 3 0,-1 2-1-16,1-1-2 0,-1 2 2 15,1 2-1-15,-1 0 2 16,0 1-3-16,2-2 0 15,0 2 0-15,0-1-1 16,0 0-1-16,0-2 3 16,0 0-2-16,0 1 1 15,0 0-2-15,0 1 3 16,0-1 1-16,0-1-2 16,0-1 1-16,0 2-1 15,0-5 1-15,0 2-1 16,0-2-1-16,0 1-1 15,0-3 4-15,0-1-3 16,0-1-1-16,0-1 0 0,0-1 0 16,0 0 2-16,0 0-2 15,0 0 3-15,0 0 4 16,0 0 4-16,0 0 15 16,0-6 11-16,0-16-12 15,0-7-21-15,0-8-4 16,0-3-3-16,0 1 2 15,0 5-2-15,0 3 4 16,0 2-1-16,0 2 0 16,-1 1 1-16,-3-1 0 0,-1-1-2 15,1-2 2 1,-1-4-2-16,-2-3 3 0,2 3-3 16,-2 4 2-16,3 7 0 15,1 9 0-15,1 6-1 16,2 4 0-16,0 1 0 15,0 1 0-15,0 2 0 16,0 0 0-16,0 0-1 16,0 0-1-16,0 0 0 15,0 0-4-15,0 0-3 16,0 2-3-16,0 14-2 16,0 5 14-16,0 6 0 15,0 2 0-15,0 1 0 0,0 3 0 16,2 0 0-1,2 1 1-15,1-3-3 0,2 2 3 16,-3-2-2 0,1 2 2-16,-2-2 0 0,0 0-1 15,1-4-1-15,-1-3 0 16,-1-2 1-16,0 0 0 16,0-4 1-16,-2-1-1 15,0-5 0-15,0-1 0 16,0-3 0-16,0-3 1 15,0 2-1-15,0-2-1 16,0-1 1-16,0-1 0 0,0-3 0 16,0 3 0-1,0-3 0-15,0 0 3 0,0 0-2 16,0 0-1-16,0 0 0 16,0 0 3-16,0 0 1 15,0 0-1-15,0 0-3 16,0 0-28-16,0-5-120 15,3-5-233-15</inkml:trace>
  <inkml:trace contextRef="#ctx0" brushRef="#br0" timeOffset="91494.68">23051 8219 80 0,'0'0'45'15,"0"0"30"-15,0 0 51 16,0 0-13-16,0 0-24 0,0 0 3 16,-11-6 18-1,11 4-12-15,0 2-21 0,0 0-17 16,0 0-18-16,0 0-2 16,0 0-7-16,0 0-9 15,0 0 2-15,0 0-2 16,0 0-7-16,0-1-2 15,8 1 1-15,8-2 5 16,5 1-7-16,7 1-7 16,2 0 0-16,6-1-5 15,1 1 8-15,2 0-10 16,1 0 6-16,0 0-4 16,-1 0-1-16,-4 0 5 15,0 0-6-15,0 0 3 16,2 0 3-16,-1 0-2 0,-2 0-3 15,0 0 1 1,-5 0-2-16,-4-2 1 0,-4 2 1 16,-9 0-2-1,-5 0 0-15,-4-1 1 0,-3 1 0 16,0 0 0-16,0-2-1 16,0 2-1-16,0 0-2 15,-3-2 0-15,-12 2 3 16,-12 0 0-16,-10-2-4 15,-7 2 1-15,-7 0-2 16,0 0-5-16,-4 0-3 16,1 0 5-16,5 2-1 15,3 5 8-15,7 0 1 0,9-2 3 16,8 0-3-16,10-4 0 16,3-1 1-16,6 0 0 15,3 0-1-15,0 2 7 16,0-2 1-16,0 0 0 15,0 0 0-15,15 0-8 16,13 0 5-16,15 0-4 16,8 0 8-16,4-2-5 15,-2 1 0-15,-1 1-2 16,0-2 7-16,-4 0-6 16,-1 1 0-16,-8-2-2 15,-6 1 0-15,-8-1-1 0,-5 0 2 16,-8 0-1-1,-6 3-1-15,-5 0 2 0,-1 0 2 16,0 0-3-16,0 0-1 16,-3 0-2-16,-18 0 2 15,-14 0 2-15,-10 0-2 16,-10 0 1-16,-7 0-1 16,0 2-2-16,-4 2 1 15,-1 0-4-15,4 0 3 16,6 1 2-16,11-2 0 15,11-1-1-15,9 1 1 16,8-3-1-16,5 1 1 0,5-1 0 16,4 0 0-1,4 0 1-15,0 0-1 0,0 0 1 16,0 0 2-16,0 0-3 16,3 1-5-16,15 1 5 15,14 1 0-15,9-1 5 16,7-2 4-16,2 0-2 15,2 0-5-15,-4 0 6 16,-3 0-3-16,-3 0-1 16,-4 0-1-16,-6 0-2 15,-7 0 1-15,-5-5-1 16,-10 2 0-16,-4 2 0 16,-6 1-1-16,0 0 0 15,0 0-5-15,-24 0-1 16,-13 0 4-16,-20 0 2 0,-16 4 0 15,-11 4 0 1,-2-2-5-16,6 2-3 0,11-2 2 16,17 0 5-16,17-1 1 15,13-2 0-15,10 0 0 16,9-3 0-16,3 2 0 16,0-2 2-16,0 0 0 15,0 0 3-15,6 0-5 16,21 0 0-16,12 0 3 15,19 0 1-15,11 0 0 16,6-2-1-16,-1 2-2 16,-7 0-1-16,-10 0-3 15,-11 0 2-15,-12 0 1 0,-10-1 1 16,-12-1 1-16,-8 2-1 16,-4-1 0-16,0-1-1 15,-23 2 1-15,-18 0-2 16,-23 0 2-16,-21 0-1 15,-12 0 4-15,5 0-4 16,13 2 0-16,22 5-2 16,21 0 2-16,18 0 0 15,8-4-1-15,8 0-2 16,2 0 2-16,7-2-3 16,25 0 4-16,16-1 23 15,16 0-3-15,10 0-8 0,-2-1-7 16,-3-5 0-16,-11 1-5 15,-11 0 0-15,-11 0-1 16,-7 4 1-16,-12-1-1 16,-9-1 1-16,-7 3 2 15,-1 0-2-15,0 0 3 16,0 0-3-16,0 0-1 16,0 0-3-16,0 0 3 15,0 0 0-15,0 0 1 16,0 0 0-16,0 0 0 15,0 0 0-15,0 0 3 16,0 0-3-16,0 0-12 16,0 0-44-16,-13 0-88 15,-8 0-277-15</inkml:trace>
  <inkml:trace contextRef="#ctx0" brushRef="#br0" timeOffset="95532.59">24107 8322 676 0,'0'0'297'15,"0"0"-288"-15,0 0 5 16,0 0 78-16,0 0-5 16,0 0-49-16,0 0-16 15,59 53 1-15,-37-31-5 16,1 5-1-16,-5 0 1 0,-2-1-3 15,-2-3-3 1,-3-2-9-16,-5-2-1 0,-1-2-2 16,-3-6-1-16,-1-3 1 15,-1-2-3-15,2-3-19 16,-1 0-67-16,-1-3-92 16,0 0-298-16</inkml:trace>
  <inkml:trace contextRef="#ctx0" brushRef="#br0" timeOffset="95808.55">24096 8323 120 0,'0'0'241'16,"0"0"-202"-16,0 0 66 16,0 0 41-16,0 0-26 15,0 0-49-15,-70 52-30 16,57-32-16-16,-1 0-14 16,-1-2-9-16,3 2-2 15,-1-5-19-15,4-4-165 0,3-7-176 16</inkml:trace>
  <inkml:trace contextRef="#ctx0" brushRef="#br0" timeOffset="96053.7">24078 8263 648 0,'0'0'234'0,"0"0"-213"16,81 14 69-16,-41 8 19 15,6 1-41-15,2 6-39 0,1 3-16 16,-1 2-10-16,1 2-3 16,-4-3-9-16,-5-2-99 15,-2-8-396-15</inkml:trace>
  <inkml:trace contextRef="#ctx0" brushRef="#br0" timeOffset="101424.29">21311 5099 336 0,'0'0'103'0,"0"0"-24"16,0 0 98-16,0 0-17 0,0 0-42 16,0 0-48-1,0 0-5-15,0 33 10 0,0-33-5 16,0 0-10-16,0 0 0 16,0-7 3-16,0-9-26 15,0-9-21-15,0-1 1 16,0-6-5-16,2-3-3 15,-2-3 1-15,3-2-6 16,0 4 1-16,0 0 0 16,3 2 4-16,-3 2 9 15,-2-2-6-15,1 1-5 16,-2 3-2-16,0-2 6 16,0 4-2-16,0 0-1 15,0 0 2-15,0 0-2 0,0 0-1 16,0 0-1-16,0 1-1 15,0 5-3-15,0 1 3 16,0 2-3-16,0 3 1 16,0-1 1-16,0-1-1 15,-3-1-2-15,1-1 1 16,-1 1 0-16,-1-4-2 16,1 0 0-16,0 1 3 15,0-1-3-15,0 1 0 16,1 1 1-16,1 4-1 15,-1 0 0-15,1 0 3 16,-1 0-2-16,1 1-1 16,-1-1 1-16,1-3-1 0,-3-1 0 15,1 1 0 1,0-2 0-16,0 1 2 0,1 0-2 16,-1 3 0-16,1-1-1 15,-1 2 1-15,0 0 0 16,0 0 0-16,-1 1 1 15,-2-3 0-15,0 1-2 16,2-2 2-16,-2 0-1 16,1 1 0-16,-1-1 0 15,2 1 0-15,1 4 0 16,0 1 1-16,-2 0-1 16,2 0 0-16,0-4-1 0,-1 0 1 15,-2-2 0-15,2 0 1 16,-2-2-1-16,-1-4 0 15,1-1-1-15,-2 0 1 16,2-2-1-16,3 3 1 16,0-1-1-16,3 1 0 15,-2-2 0-15,1 3 1 16,-2-2 1-16,0 1 1 16,1 3-2-16,1-3 0 15,1 2-1-15,0-1 1 16,-2 1 0-16,2 1-1 15,0 0 0-15,0 4 1 16,0 0 0-16,0 2-1 0,0 0 1 16,0 0 0-1,0 2-4-15,0 1 3 0,3 2 1 16,0 2-1-16,2 0 1 16,-4 1-1-16,2 1 2 15,-1 2-1-15,-1 0 2 16,1 2-2-16,-2 1 0 15,1 0 0-15,-1 2 0 16,0 1-1-16,2 0-1 16,-2 0 2-16,0 0-6 15,0 0-3-15,0 0-6 16,0 0-17-16,1 4-32 0,2 13-40 16,1 9-15-1,-4 4-79-15,0 3-271 0</inkml:trace>
  <inkml:trace contextRef="#ctx0" brushRef="#br0" timeOffset="102073.13">21271 3634 364 0,'0'0'45'16,"0"0"-38"-16,0 0 36 0,0 0 17 15,0 0 16-15,0 0-21 16,21-18 2-16,-21 18 23 16,0 0 1-16,0 0-7 15,0 0-21-15,0 0-24 16,-1 0 6-16,-15 2-7 16,-7 12 0-16,-10 6-11 15,-5 4 5-15,-3 4-3 16,-2 6-5-16,-3 2-6 15,2 1-1-15,5-5 6 16,8-3 4-16,6-5 1 16,4-3-7-16,9-4-6 15,0-5 2-15,7-3-3 0,5-5-3 16,-1-1-2-16,1-3-2 16,0 0 2-16,0 0-12 15,5 0-58-15,12-12-85 16,8-5-234-16</inkml:trace>
  <inkml:trace contextRef="#ctx0" brushRef="#br0" timeOffset="102594.26">21269 3688 442 0,'0'0'51'15,"0"0"18"-15,0 0 131 16,0 0-70-16,0 0-60 16,0 0-23-16,-7-4-22 15,7 4-7-15,0 0-4 16,0 0 4-16,0 0 3 15,0 0 14-15,0 0 0 16,0 0 1-16,0 0-7 16,0 0-3-16,0 0-8 0,0 0-10 15,0 15-5 1,10 4 29-16,4 6-5 0,4 8-3 16,0 2-12-16,4 6 10 15,2 6-4-15,0 2 2 16,1 2-11-16,-1 1 1 15,3-3-3-15,0 0-3 16,0-7-2-16,-2-6 1 16,-3-5-3-16,-5-7 2 15,-3-7-2-15,-4-3 1 16,-4-8 0-16,-5-3 1 16,-1-2-2-16,0-1 1 15,0 0 2-15,0 0 0 16,2 0 1-16,-2 0 3 0,1 0-7 15,1 0-1-15,-1-1-65 16,-1-18-199-16</inkml:trace>
  <inkml:trace contextRef="#ctx0" brushRef="#br0" timeOffset="103571.28">21070 1810 721 0,'0'0'99'16,"0"0"-63"-16,0 0 39 15,0 0-26-15,0 0-14 16,0 0-20-16,-27 76 72 16,22-20-46-16,2 7 4 15,-1 4-14-15,1-1-9 0,-2-2-12 16,4-2-5-16,-2-9-3 16,3-10-2-16,0-7-3 15,0-11-26-15,7-8-63 16,1-12-116-16,-4-5-255 15</inkml:trace>
  <inkml:trace contextRef="#ctx0" brushRef="#br0" timeOffset="104030.5">21051 1714 159 0,'0'0'593'0,"0"0"-540"16,0 0-3-16,0 0 4 16,0 0-1-16,0 0 2 15,102-41-18-15,-66 41-13 16,-5 6-12-16,-4 12-3 16,-5 7 5-16,-5 9 2 15,-4 6-2-15,-8 5-6 16,-5 2-3-16,0-2 2 15,-18-2-3-15,-7-9 8 16,-8-2-11-16,-3-7 4 16,-3-8 3-16,2-6-2 0,4-7 6 15,8-4 9 1,10 0 15-16,9 0 7 0,6-1-12 16,0-5-15-16,0 3-2 15,6 3-13-15,13 0 0 16,8 12-1-16,4 13 0 15,1 8-1-15,-3 4 0 16,-2 4 0-16,0-1 0 16,-1 0 1-16,2-2-1 15,-1-1-20-15,3-6-73 16,0-9-95-16,-1-11-284 16</inkml:trace>
  <inkml:trace contextRef="#ctx0" brushRef="#br0" timeOffset="104264.55">21502 2051 566 0,'0'0'43'16,"0"0"-19"-16,0 0 118 15,12 87-28-15,5-46-47 16,0 1-44-16,0 0-17 16,2 0-5-16,-3-2-2 15,-2-3-13-15,-3-8-168 0,-6-9-207 16</inkml:trace>
  <inkml:trace contextRef="#ctx0" brushRef="#br0" timeOffset="104480.57">21538 1888 832 0,'0'0'19'0,"0"0"-6"16,0 0 33-16,0 0-46 15,0 0-5-15,0 0-54 16,7 10-151-16,9-3-238 16</inkml:trace>
  <inkml:trace contextRef="#ctx0" brushRef="#br0" timeOffset="108055.92">21876 2002 439 0,'0'0'76'0,"0"0"-76"15,0 0-1 1,-105 41 1-16,78-21 4 0,9 4-3 15,5-2-1-15,7 0 0 16,6-2-5-16,0-4-5 16,19-2-5-16,9-8 15 15,3-2 12-15,5-4-6 16,-3 0-6-16,-1 0 7 16,-7 0-3-16,-5 3 0 15,-3 1 1-15,-8 5 0 16,-2 3 9-16,-5 4 6 15,-2 5 13-15,0 1-1 16,-16 1 26-16,-1 2 4 0,-8-3-9 16,-2-1-3-1,2-4-1-15,-2-4-23 0,5-8-8 16,0-3-7-16,6-2-4 16,6-9-6-16,10-18-1 15,3-9-155-15,30-10-259 16</inkml:trace>
  <inkml:trace contextRef="#ctx0" brushRef="#br0" timeOffset="108258.07">22172 1939 755 0,'0'0'50'0,"0"0"-34"16,0 0 34-16,0 0 41 15,-17 104-29-15,17-53-6 16,10 3-33-16,6 2-22 16,-1 0-1-16,0-3-34 15,-3-8-150-15,-3-11-292 16</inkml:trace>
  <inkml:trace contextRef="#ctx0" brushRef="#br0" timeOffset="108438.86">22178 1777 671 0,'0'0'0'0,"0"0"-13"15,0 0-11-15,0 0-110 16,0 0-109-16</inkml:trace>
  <inkml:trace contextRef="#ctx0" brushRef="#br0" timeOffset="108805.18">22337 2003 513 0,'0'0'201'16,"0"0"-189"-16,0 0 55 0,0 0 51 15,11 89-39-15,8-53-45 16,4 5-20-16,-4 0-12 16,-3-4-1-16,-3-3-1 15,-9-7 0-15,-4-8 0 16,0-8-5-16,0-6-3 16,0-5 7-16,0 0 1 15,-6-19 13-15,0-5-11 16,3-5 8-16,3-4-7 15,0 0-2-15,9 0 4 16,7 9-1-16,1 7-4 16,-1 7 8-16,-1 8-6 0,1 2 4 15,1 13-6-15,4 14 0 16,0 7 1-16,-3 0-1 16,1 0-2-16,2-1-19 15,-2-8-140-15,2-10-374 16</inkml:trace>
  <inkml:trace contextRef="#ctx0" brushRef="#br0" timeOffset="109254.39">22880 1948 670 0,'0'0'81'0,"0"0"37"16,0 0-25-16,0 0-29 15,-82 13 0-15,65 19-28 16,3 6-16-16,8 3-12 16,6-4-6-16,0-8-2 15,9-5-3-15,13-9-33 16,7-11-53-16,4-4-49 16,-1-9-53-16,-3-12-2 15,-7-7 120-15,-7-1 73 16,-4-2 15-16,-4 5 15 15,-7 3 60-15,0-1 58 16,0 10-17-16,-9 2-39 16,5 7-8-16,4 5-14 15,0 0-49-15,0 4-21 16,0 17 0-16,16 9 6 0,8 9 12 16,0 4-2-16,0 6-12 15,-2 0 4-15,-8 1-4 16,-7 0-3-16,-7-3-1 15,-3-1-5-15,-24-5-1 16,-18-2 6-16,-16-5-33 16,-17-7-46-16,-17-6-40 15,-14-6-265-15</inkml:trace>
  <inkml:trace contextRef="#ctx0" brushRef="#br0" timeOffset="109755.95">21840 2605 524 0,'0'0'125'16,"0"0"1"-16,0 0-2 15,0 0-20-15,0 0-59 16,0 0-6-16,-38-17-24 15,20 19-8-15,-4 14-1 16,-1 4 4-16,5 5-4 16,1 4 1-16,4 3 1 15,6 0 4-15,4 4 5 16,3-3-1-16,0 3 0 16,2-1-4-16,11-2-3 15,2 3 0-15,3-4-3 0,4-2-3 16,4-6-3-1,5-7 3-15,8-4-3 0,4-9-15 16,3-4-95-16,-5 0-75 16,-7-14-174-16,-13-7-158 15</inkml:trace>
  <inkml:trace contextRef="#ctx0" brushRef="#br0" timeOffset="109915.38">21784 2830 640 0,'0'0'78'16,"0"0"1"-16,0 0-15 0,0 0-24 15,0 0 24-15,0 0-35 16,119 0-27-16,-68 0-2 16,0-5-137-16,-5-7-270 15</inkml:trace>
  <inkml:trace contextRef="#ctx0" brushRef="#br0" timeOffset="110622.25">22206 2537 548 0,'0'0'269'15,"0"0"-242"-15,0 0 96 16,0 0-20-16,0 0-47 16,0 0-43-16,-7 19-7 15,17 7 20-15,1 6-5 16,2 2-10-16,0 2-4 16,1-2-5-16,1 0 1 15,-5-5-1-15,2-4-2 16,-3-4 0-16,-1-6 0 15,-4-2 0-15,-1-9 0 16,-3 0 0-16,0-4-1 0,0 0 1 16,0 0 5-1,0 0-2-15,0 0 2 16,-9 0-2-16,-9-4-3 0,-1 2 0 16,-3 2 0-16,-4 0 0 15,1 2-1-15,4 9 1 16,-1 3-2-16,2 2 2 15,5 3 0-15,2 1-3 16,7 3 2-16,4-1 0 16,2-1 1-16,0-1 0 15,2-3 0-15,13-3-1 16,1-3-3-16,8-8 4 0,4-3 0 16,2 0 0-1,0-1 0-15,-3-12 0 0,-5-3 1 16,-7-1-1-1,-6-5 0-15,-4-4 0 0,-5-1 1 16,0-2-2-16,0-1 4 16,-3 7-3-16,-2 6 3 15,2 7 14-15,2 6-1 16,1 2-3-16,0 2 7 16,0 0-10-16,0 0-10 15,0 9-4-15,0 13-1 16,7 8 5-16,8 1 0 15,-1 2 2-15,2-4-5 16,2-2 2-16,3-4-16 16,1-5-61-16,3-6-109 15,-1-8-295-15</inkml:trace>
  <inkml:trace contextRef="#ctx0" brushRef="#br0" timeOffset="112055.62">22637 2746 701 0,'0'0'53'0,"0"0"51"15,0 0 26-15,0 0-53 16,0 0-34-16,0 0-17 16,-95 9-4-16,69 16-10 15,3 4-4-15,5 4-4 16,7-1-4-16,8-6-3 16,3-1 3-16,2-9-7 0,15-7-3 15,6-8-2 1,6-1 3-16,0-3-6 0,-2-14-8 15,-3-3 22 1,-7-3 1-16,-4-1 3 0,-4 2 0 16,-5 5 7-16,1 5 0 15,-3 4 3-15,-2 5-1 16,0 3-7-16,0 0-5 16,0 3-5-16,2 17 4 15,3 8 1-15,2 7 2 16,4 5 2-16,3 2 1 15,0 5-3-15,-1-4-2 16,-1 1 0-16,1-4 1 16,-3-5-3-16,-3-7 0 15,-5-8-2-15,-2-8-8 0,-2-7-15 16,-17-5 27 0,-5 0 2-16,-5-20 8 0,3-6-2 15,3-4 4-15,13 0 10 16,10 1-3-16,0 0-18 15,23 4 0-15,13 1-2 16,11 2-1-16,5 2 2 16,2 1-2-16,-5-1-11 15,-6-2-12-15,-9-1-6 16,-10-7 16-16,-9-1 7 16,-9 0-1-16,-6-1 4 15,0 6 5-15,-3 3 1 0,-9 5 23 16,-1 6 5-16,2 2-4 15,4 5-3-15,2 2 6 16,4 3 1-16,-1 0-17 16,-3 10-12-16,-3 19 0 15,-2 14 1-15,-2 9 4 16,4 5-5-16,5 5 0 16,3-4-1-16,0-1-36 15,0-6-151-15,13-9-519 16</inkml:trace>
  <inkml:trace contextRef="#ctx0" brushRef="#br0" timeOffset="114955.04">22725 7181 233 0,'0'0'87'16,"0"0"-50"-16,0 0 61 15,0 0 33-15,0 0-6 16,0 0-24-16,0 0-33 16,0-8-16-16,0 8-1 15,0 0-8-15,0 0-13 16,0 0-16-16,0 4-10 16,0 9 7-16,0 4 23 15,-3 0-15-15,-1 2-3 16,3 0 3-16,-1 1-1 15,2 6-1-15,-1 1 0 16,-1 1 1-16,0 2-3 16,1-1 0-16,1 2-3 15,0 0-7-15,0 2 5 16,0-2-6-16,0-3 1 0,0 0-1 16,0 0 2-16,0 0 2 15,0-2-3-15,0 1 3 16,0-3 6-16,0 0-2 15,0 0 2-15,0 1-5 16,0-2-2-16,0 1 0 16,0-2-6-16,0-2 1 15,0-4-1-15,0-6 0 16,0 0-1-16,0-5 0 16,0-3 0-16,0-2 1 15,0 0 3-15,0 0-2 0,0 0 8 16,0-7 2-16,1-14-5 15,4-10-7-15,0-3-2 16,2-5 1-16,-3-6 1 16,-1-2-1-16,-1-2 1 15,-2 1 0-15,0 4-3 16,0 3 3-16,0 6 0 16,0 3 2-16,0 2-3 15,0 4 1-15,0 2 0 16,0 4 0-16,0 3 3 15,0 3-3-15,0 1-2 16,0 1 2-16,0 4 3 0,0 2-1 16,0 2-2-1,0 1 0-15,0 3-2 0,0 0 2 16,0 0-1 0,0 0-3-16,0 0-1 0,0 16-9 15,0 7 13-15,0 9 0 16,3 5 2-16,1 5 4 15,1 3-3-15,0 4 6 16,0 4 1-16,-2 1 4 16,2-1-10-16,-1-3 4 15,2 0-6-15,3-5 0 16,0-4 0-16,2-4 2 16,0-6-3-16,-2-6 0 15,-3-6 0-15,-1-7 1 0,-2-7 0 16,-2-4-1-16,-1-1 1 15,2 0 8-15,0-14 2 16,-2-12-11-16,0-7 1 16,0-12-2-16,-5-13 0 15,-4-10 0-15,-2-12-11 16,1-1-5-16,2 5-8 16,4 14 6-16,1 20 15 15,0 15 4-15,1 10-1 16,-1 12 1-16,3 4 0 15,0 1 1-15,0 0-1 16,-1 0-2-16,-1 6-6 16,0 18-3-16,0 11 10 0,2 7-1 15,0 7 2 1,0 3 3-16,0 3-3 0,0 1 1 16,0 0-1-16,2-4 6 15,5-3-6-15,-1-5 1 16,-2-6 2-16,3-12-5 15,-4-8 4-15,0-8-3 16,-1-8 2-16,-2-2-1 16,0 0 9-16,0-16 0 15,0-12-6-15,0-13-1 16,0-7-3-16,0-11 1 16,-2-8-1-16,-4-3-5 0,-1 4-2 15,1 10-7-15,3 19 8 16,0 15 4-16,0 12 3 15,3 6 0-15,-2 4 2 16,2 0-2-16,0 0-5 16,-2 17-5-16,1 16 4 15,-1 12 5-15,1 9 2 16,1 8-1-16,0 4 1 16,0 1 6-16,0-3-1 15,0-6-5-15,0-13 0 16,0-12-1-16,0-12 2 15,0-11-2-15,1-7 0 16,-1-3 1-16,2-13 11 16,-1-11-4-16,-1-15-8 15,0-8 2-15,0-7-3 0,0-10 1 16,-6 4-4 0,0 7 0-16,2 16 1 0,1 17 3 15,3 13 0-15,-2 5 1 16,2 2-1-16,-2 3-4 15,-1 18-9-15,-1 12 13 16,3 9 4-16,1 8-2 16,0 3 6-16,0 3-4 15,0 0 4-15,0-4-6 16,3-7 3-16,4-7-4 0,-1-8-2 16,0-6 1-1,0-9-1-15,-3-7 0 0,3-6-11 16,-2-2-75-16,2-10-113 15,0-15-624-15</inkml:trace>
  <inkml:trace contextRef="#ctx0" brushRef="#br0" timeOffset="116143.51">25610 1850 314 0,'0'0'188'15,"0"0"-135"-15,0 0 86 16,0 0 20-16,0 0-47 15,0 0-20-15,-18-29-35 16,18 29-34-16,0 0-16 16,0 17-6-16,0 12 5 0,0 14 38 15,0 6-10-15,-3 9-4 16,2 7 0-16,-1 8-1 16,2 9-1-16,0 5-10 15,-1 5-8-15,-2 4-2 16,-2-1 0-16,-2-1-2 15,1-2 0-15,-2-5-1 16,2-2-3-16,3-2 2 16,2-7-4-16,1-2 6 15,0-4 8-15,0 0-3 16,-3-5 3-16,2-5-11 16,-1-3 0-16,1-9 1 0,1-7 2 15,0-7-4 1,0-11-1-16,0-10 1 0,0-8-2 15,0-5 2-15,0 0 2 16,0-7-4-16,4-18-6 16,8-13-101-16,-5-12-68 15,-7-8-299-15</inkml:trace>
  <inkml:trace contextRef="#ctx0" brushRef="#br0" timeOffset="116605.87">25244 2573 111 0,'0'0'585'0,"0"0"-538"15,0 0 15-15,0 0 36 16,0 0-23-16,0 0-38 16,14 17-16-16,8 14 44 15,5 8-11-15,3 3-23 16,1 5-11-16,1 0 6 0,-3 1-7 16,1-4-12-1,-3-6 1-15,-1-6-4 0,-2-12 2 16,-4-6-3-1,-3-6 0-15,-2-8 4 0,-2 0 14 16,3-12 36-16,4-16-13 16,-2-8-25-16,1-10-12 15,-4-7-5-15,0-1 5 16,2-5-6-16,0 5-2 16,0 10-3-16,1 8 3 15,-5 17-1-15,2 8-7 16,-1 7-9-16,2 4-25 15,3 0-38-15,2 0-68 0,-3 0-197 16,-6 0-447 0</inkml:trace>
  <inkml:trace contextRef="#ctx0" brushRef="#br0" timeOffset="117672.28">26666 1556 717 0,'0'0'70'0,"0"0"-23"16,0 0 55-16,0 0-20 0,0 0-27 15,0 0-44-15,-27 17-9 16,35 30 21-16,1 15 33 15,-2 12-23-15,0 8-2 16,-4 3-9-16,0-3 7 16,-3-5-14-16,0-7-10 15,0-12-5-15,0-9-1 16,0-10 0-16,0-11-10 16,0-8-49-16,0-10-102 15,0-10-252-15</inkml:trace>
  <inkml:trace contextRef="#ctx0" brushRef="#br0" timeOffset="117918.42">26692 1617 659 0,'0'0'193'16,"0"0"-165"-16,0 0 14 16,0 0 17-16,0 0 34 15,94-57-59-15,-45 52-25 16,3 2-7-16,3 1-2 0,2-1-15 16,-2-4-104-1,-4-1-311-15</inkml:trace>
  <inkml:trace contextRef="#ctx0" brushRef="#br0" timeOffset="118118.92">26687 1973 784 0,'0'0'130'0,"0"0"-119"15,0 0-11-15,0 0 86 16,93-12-24-16,-29-2-62 16,13 0-16-16,-2-2-191 0,-5-3-337 15</inkml:trace>
  <inkml:trace contextRef="#ctx0" brushRef="#br0" timeOffset="118977.73">27088 2073 663 0,'0'0'259'16,"0"0"-252"-16,-103 29-4 0,73-8 31 15,4 8 26 1,9 3-18-16,10 2-27 0,7-1-14 15,7-6-1-15,20-4 0 16,13-7-1-16,7-6-9 16,3-9-55-16,1-1-25 15,-9-7-42-15,-9-12 53 16,-11-5 79-16,-12-3 3 16,-10-5 23-16,0-3 50 15,0-1 5-15,-12-1-30 16,-4 4-4-16,4 6 0 15,0 7 10-15,6 6-16 16,5 9-9-16,1 5-3 16,0 0-29-16,1 10-5 15,17 16 2-15,6 8 3 0,7 5-1 16,7-5 0-16,2-2 0 16,6-9 1-16,-1-8-11 15,2-13-19-15,-3-2-3 16,-1-9 11-16,-7-16 4 15,-5-8 18-15,-6-8 0 16,-5-5 3-16,-4-10-1 16,-5-7 0-16,-5-13 0 15,-4-11 1-15,-2-4 0 16,0 4 0-16,0 16 5 16,-5 21 13-16,-3 22 11 15,-2 17-15-15,-6 11-6 0,-4 5-5 16,-7 26-5-16,-1 17 0 15,6 16 1-15,5 12 1 16,13 7 1-16,4-1-1 16,8-4-3-16,24-11 0 15,11-12-1-15,9-15-4 16,5-13-12-16,1-13-30 16,-7-14-7-16,-6-2 32 15,-11-23 1-15,-10-9 21 16,-8-11 2-16,-10-6 6 15,-4-10 10-15,-2-4 5 16,0-2-3-16,-14 10-2 16,-3 14 10-16,0 19-3 15,2 16-7-15,0 8-6 0,-1 22-12 16,7 20 3-16,6 16 1 16,3 9 4-16,10 4 1 15,14 1-3-15,4-2-3 16,2-7-3-16,3-7-2 15,3-13-43-15,1-11-131 16,3-15-344-16</inkml:trace>
  <inkml:trace contextRef="#ctx0" brushRef="#br0" timeOffset="119173.46">28131 1833 462 0,'0'0'384'0,"0"0"-354"16,0 0 5-16,0 0-6 16,0 0 14-16,-33 109-15 15,56-51-19-15,5 2-6 16,0 1-3-16,-1-5-93 16,-5-12-330-16</inkml:trace>
  <inkml:trace contextRef="#ctx0" brushRef="#br0" timeOffset="119338.38">28192 1673 777 0,'0'0'22'0,"0"0"-22"16,0 0-8-16,0 0-128 15,0 0-128-15,0 0-124 16</inkml:trace>
  <inkml:trace contextRef="#ctx0" brushRef="#br0" timeOffset="119688.53">28311 1910 631 0,'0'0'217'0,"0"0"-165"15,0 0-20-15,0 0 19 16,-1 107-11-16,19-61-27 16,1 0-8-16,-4-4-2 15,-2-6-3-15,-4-8 0 16,-4-9-2-16,-2-9-10 16,-3-10-11-16,0 0 14 15,0-17 8-15,0-12 2 16,2-5 4-16,5-2-5 15,2-3 9-15,3-2 6 16,4 3 9-16,-2 9-6 0,-1 7-1 16,-4 10 10-16,-1 12 0 15,2 0-27-15,3 14-4 16,3 15 4-16,1 8 0 16,1 4 0-16,-5 2-14 15,4-5-81-15,-1-6-255 16</inkml:trace>
  <inkml:trace contextRef="#ctx0" brushRef="#br0" timeOffset="120118.23">28807 1881 513 0,'0'0'278'0,"0"0"-171"15,0 0 0-15,0 0-52 16,0 0-15-16,-108 58 11 16,86-12-23-16,5 0-21 15,13-7-7-15,4-5 0 16,0-9-3-16,19-11-17 16,8-9-25-16,7-5-45 15,2-13-38-15,-1-13-86 16,-3-6 90-16,-2-3 120 15,-3-4 4-15,-5 4 2 0,-7 1 7 16,-10 6 22 0,-5 8 87-16,0 11 16 0,0 7-49 15,-6 2-45-15,-2 14-33 16,4 14 4 0,4 11 25-16,0 10 12 0,1 6-22 15,14 4-13-15,0 4 2 16,-3 1-9-16,-3 3-3 15,-5 2-2-15,-4-3-1 16,-13-4-22-16,-29-13-171 16,-19-13-358-16</inkml:trace>
  <inkml:trace contextRef="#ctx0" brushRef="#br0" timeOffset="120688.4">26875 2755 671 0,'0'0'72'0,"0"0"-61"15,0 0 100-15,-105-3-38 16,76 15-26-16,5 6-20 15,12 8-19-15,10 4-8 16,2 1 0-16,20 0 1 16,18-5 1-16,10-6 1 15,12-6-3-15,3-9-20 16,-2-5-61-16,-6 0-32 16,-12-1-5-16,-13-8 30 0,-11-1 42 15,-12-4 46-15,-7 7 21 16,0-3 72-16,-16 5-19 15,-4 4-6-15,-7 1-24 16,0 0-1-16,0 6 0 16,3 11 3-16,6 5 1 15,6 3-20-15,11 3-9 16,1 3-1-16,12-4-7 16,22-2-9-16,11-5-2 15,7-11-12-15,9-7-104 16,-1-2-228-16</inkml:trace>
  <inkml:trace contextRef="#ctx0" brushRef="#br0" timeOffset="121452.27">27550 2396 745 0,'0'0'80'15,"0"0"-19"-15,0 0 26 16,0 0-63-16,0 0 15 16,-16 110 27-16,16-60-35 15,0 0-17-15,8-1-11 16,3-2-2-16,0-3 2 15,-2-5-3-15,-3-6-2 16,-6-7-8-16,0-7-18 0,0-7-14 16,0-3 17-16,-6-4 16 15,-7 3 8-15,-8 2 0 16,-6 0 2-16,-3 7 0 16,0 2 2-16,1 6 3 15,0 3 5-15,5 5 1 16,3-1 4-16,5 1-4 15,10-5 2-15,6-4-4 16,0-5-8-16,19-6 0 16,11-8-1-16,6-5 3 15,6 0-4-15,-1-13-23 16,-3-11-12-16,-10-4 20 16,-7-6 8-16,-9-4 7 0,-5-6 0 15,-7-4 1 1,0-2 3-16,0 7 17 0,-7 10-1 15,1 10 18-15,1 10 0 16,4 10-9-16,1 3 15 16,0 0-33-16,0 10-11 15,1 17 0-15,16 8 5 16,4 5 4-16,2-3-8 16,-1 0 0-16,1-4-1 15,-2-4 0-15,0-7-26 16,-3-7-110-16,1-10-176 15,-1-5-376-15</inkml:trace>
  <inkml:trace contextRef="#ctx0" brushRef="#br0" timeOffset="122256.96">27965 2721 682 0,'0'0'221'0,"0"0"-178"15,0 0 35-15,-85-9-4 16,64 24-16-16,1 10-22 16,3 7-20-16,4 7-9 15,7 7 5-15,1-1-7 16,5 0-2-16,0-4-3 16,6-6-2-16,12-7 1 15,2-7 1-15,3-12-12 0,4-6-17 16,-2-3 5-16,0-7 6 15,-2-18-11-15,-3-4 18 16,-5-8 11-16,-4-1 3 16,-3-5-1-16,-5 0 2 15,-3 4 0-15,0 7 19 16,0 10 2-16,0 10-4 16,-3 9 5-16,0 3-10 15,-5 0-16-15,-2 20 0 16,1 10-1-16,2 9 1 15,4 4 2-15,3 5 2 16,0 4 0-16,0 6-3 0,0 3 6 16,0 5-7-1,3 6 0-15,-2 4-1 0,4 2 1 16,-1-3-5-16,-2-9 3 16,-2-12-16-16,0-12 4 15,-11-17-12-15,-10-11 10 16,-4-14 14-16,-5-3 2 15,0-27 3-15,5-17 3 16,7-10 10-16,15-6 7 16,3-5-9-16,24-2-14 15,16 3 0-15,14 6-2 16,5 15-3-16,7 12-14 16,0 13 8-16,1 7-8 0,-6 4-2 15,-7 0 0 1,-12-3 8-16,-12-2 1 0,-8-7 12 15,-6-7 4-15,-5-12-1 16,-5-14-2-16,-5-8 2 16,-1-4 1-16,0 6 4 15,0 10 2-15,-4 15 31 16,-5 15-14-16,1 10 4 16,2 7 3-16,2 4-11 15,-2 22-23-15,-3 19-2 16,0 22 2-16,6 12 9 15,2 7 5-15,1 3-10 0,0-5-2 16,13-3-2-16,6-9-6 16,4-14-67-16,2-14-158 15,2-17-641 1</inkml:trace>
  <inkml:trace contextRef="#ctx0" brushRef="#br0" timeOffset="122433.48">28738 2988 977 0,'0'0'220'0,"0"0"-189"16,0 0 4-16,0 0-19 16,0 0-6-16,0 0-10 15,-43-21-6-15,46 21-132 0,7 0-374 16</inkml:trace>
  <inkml:trace contextRef="#ctx0" brushRef="#br0" timeOffset="124456.84">21694 6972 237 0,'0'0'119'0,"0"0"-97"15,0 0 53-15,0 0 38 16,0 0 5-16,0 0-33 0,0 0-18 16,-1 0-23-16,1 0-10 15,0 3-6-15,0 1-10 16,9 1 4-16,15 3 32 15,6-4-2-15,6-3-25 16,2-1-13-16,7 0-3 16,6 0-2-16,3 0-6 15,1 0-3-15,-2 0 0 16,-5 0 1-16,-2 0-3 16,-5 0 2-16,-2 0-1 15,-1 2 1-15,-4-1 0 16,-1-1-2-16,-4 0-9 15,-8 0-14-15,-5 0-21 16,-8 0 14-16,-7 0 17 0,-1-1 5 16,0-2-4-16,-20 1 11 15,-8-1-3-15,-10-1 6 16,-10 1 0-16,-7 3-1 16,-7-2 0-1,-3 1 1-15,-3 1 1 0,-1 0 0 16,6 0-1-16,5 0 0 15,11 0 2-15,10 0 2 16,10 0 13-16,11 0 5 16,8 0 2-16,7 0-11 15,1 0-9-15,0 0-2 0,12 0-1 16,18 0 12 0,14 0 10-16,14 0-12 0,7-3 0 15,2-5-11-15,-3 2 0 16,-6-1-4-16,-6 0 4 15,-8 2-5-15,-8 1 0 16,-7-1-3-16,-8 2-2 16,-12-1 9-16,-6 2 1 15,-3 0 0-15,0 2-3 16,-15-1 2-16,-15-1 0 16,-9 2 1-16,-11 0 2 15,-7 0-1-15,-7 0-1 16,-9 0 1-16,-3 2 0 15,3 3 1-15,8 0-4 16,15 0 2-16,14 1 0 0,14-1 1 16,13 1 1-16,6-4-2 15,3 2-2-15,3-1-12 16,19 2 14-16,18-3 7 16,15-2 1-16,14 0-7 15,6 0 4-15,2 0 0 16,-8 0-5-16,-11-5 1 15,-10-4-1-15,-15 1-2 16,-14 3 2-16,-7-1 1 16,-11 3 2-16,-1-2 1 15,-6 1 1-15,-17 1-1 16,-12 1-3-16,-9 2-1 0,-11 0 1 16,-8 0 0-16,-4 0 0 15,1 7-1-15,14 2-1 16,15-3 1-16,17-1 0 15,14-1 0-15,6-1-3 16,0-1-6-16,13-1 9 16,12 2 6-16,8-3 2 15,3 0 1-15,-3 0-3 16,-1 0 2-16,-6-3-2 16,-6 0-5-16,-5-3 3 15,-5 3-4-15,-5 0 1 16,-4 0-1-16,-1 0-26 15,0 1-120-15,0-7-432 0</inkml:trace>
  <inkml:trace contextRef="#ctx0" brushRef="#br0" timeOffset="125040.26">21978 6447 540 0,'0'0'101'0,"0"0"-76"15,0 0 96-15,0 0-36 16,0 0-58-16,0 0-15 16,-1 44 30-16,1-15-11 15,0 5 2-15,0 2 5 16,3 3-11-16,4 2-4 16,2 0-7-16,-3-2-9 15,0-3-4-15,-3-2 4 16,-2-5-7-16,1-6 1 15,-2-7-1-15,0-5 0 16,0-7 0-16,0-4 0 0,0 0 1 16,0 0 6-1,-11-11 2-15,-5-8-7 0,-2 1 0 16,0 2-2-16,5 4 1 16,4 3-1-16,3 5 0 15,6 3 0-15,0 1-1 16,0 0 1-16,0 0-6 15,0 0-5-15,12 0 11 16,9 0 0-16,4 0 2 16,2 0-2-16,-5 0-8 15,-5-10-5-15,-6-3-10 16,-3-3-1-16,-5-6-41 0,-1-3-41 16,-2-3-227-16</inkml:trace>
  <inkml:trace contextRef="#ctx0" brushRef="#br0" timeOffset="128640.94">21772 5710 926 0,'0'0'41'0,"0"0"32"15,0 0 39-15,0 0-24 16,0 0-18-16,0 0-37 15,0 0-30-15,-12-8-3 0,9 44 0 16,2 18 3-16,1 8 11 16,0 4-8-16,0 0 4 15,1-6-9-15,5-2 0 16,0-8 0 0,-3-5 1-16,-1-10 0 0,-2-11-2 15,0-8 2-15,-5-10-2 16,-8-6 1-16,-5-2 7 15,-4-24-1-15,0-8-2 16,2-3-2-16,8-2-1 16,6 3 6-16,6 5-7 15,0 4-1-15,18 5 0 0,7 5 0 16,6 5-2-16,5 3 1 16,6 4-5-16,3 2 5 15,0 3 0-15,-1-2-10 16,-8-1-12-16,-9-4-8 15,-12-3 13-15,-6-9 8 16,-8-9 10-16,-1-6 4 16,0-2-4-16,-4 3 0 15,-5 7 3-15,4 9 2 16,2 6 11-16,3 4-4 16,0 5 3-16,0 2 4 15,0 0-19-15,6 22 2 16,12 17-2-16,0 11 7 15,2 4 4-15,-1 3-9 16,-4-6 1-16,1-2-3 16,-2-7-1-16,0-8-3 0,3-3-48 15,5-14-85-15,2-10-149 16,3-7-402-16</inkml:trace>
  <inkml:trace contextRef="#ctx0" brushRef="#br0" timeOffset="128851.26">22249 5785 681 0,'0'0'265'0,"0"0"-250"16,0 0 81-16,0 0-18 0,0 0-63 16,0 0 12-16,-19 112 2 15,29-58-14-15,9 2-7 16,0-3-6-16,2-4-1 15,-2-9-1-15,2-3-30 16,0-10-157-16,-5-13-275 16</inkml:trace>
  <inkml:trace contextRef="#ctx0" brushRef="#br0" timeOffset="129040.32">22270 5707 540 0,'0'0'399'0,"0"0"-391"0,0 0 1 15,0 0 26-15,0 0-21 16,0 0-14-16,-16-12-35 16,25 24-82-16,6 2-191 15</inkml:trace>
  <inkml:trace contextRef="#ctx0" brushRef="#br0" timeOffset="130239.08">22584 5867 479 0,'0'0'183'0,"0"0"-127"0,0 0 88 15,0 0-46-15,-85-8-31 16,61 11-10-16,0 15-20 16,0 7-18-16,2 6-5 15,7 4 3-15,6 1-9 16,9-1-5-16,0-7-2 15,16-6 3-15,12-10-5 16,8-7 1-16,5-5 0 16,-1-2-5-16,-4-16-25 15,-8-6 8-15,-10-5 22 16,-5 0 4-16,-8 0 0 0,-5 0 8 16,0 5 8-1,0 2 0-15,-2 7-4 0,-1 7 10 16,0 6 0-16,3 2-19 15,0 0-7-15,0 13-7 16,0 8 7-16,0 12 1 16,5 5 7-16,10 4-1 15,6 3 2-15,-4 1-5 16,1 6-2-16,-1-2 0 16,-5 3-2-16,-2-3 0 15,-3-5-2-15,-7-7 2 16,0-5 0-16,0-8 0 15,-16-9 0-15,-4-8 0 16,-2-6 2-16,-4-2 7 16,0-13 25-16,3-13-7 0,7-10-1 15,12-5 8-15,4-3-28 16,4 1-3-16,20 7-3 16,7 4-5-16,4 11 0 15,5 4 1-15,1 3-6 16,2 1-6-16,-6-1-4 15,-6-4 7-15,-5-6 6 16,-8-9 3-16,-5-12 0 16,-4-15 0-16,-4-12 1 15,-4-10-1-15,-1-1 3 0,0 6-1 16,0 7 2-16,0 17 0 16,-3 14 0-16,-1 15 9 15,2 12 5-15,1 5 5 16,-1 6-6-16,1 1-11 15,-1 8-2-15,1 25-11 16,1 16 11-16,0 14 9 16,4 7-1-16,15 7-3 15,1 1-2-15,1-3-3 16,-1-13 0-16,-3-12 1 16,-2-17-2-16,-5-13 1 15,-2-11-8-15,-5-9-4 16,0-2-8-16,1-22 20 15,-2-12-11-15,1-9 1 16,-2-6 5-16,1-2 5 0,-2 1 1 16,3 7 0-16,0 9 1 15,1 14 3-15,6 10 2 16,-1 8 7-16,7 4-10 16,7 12-4-16,4 19 4 15,3 14 1-15,-2 9-3 16,-5 7 2-16,-10-1 0 15,0-2-4-15,-4-6-1 16,-1-1-19-16,3-10-139 16,2-10-657-16</inkml:trace>
  <inkml:trace contextRef="#ctx0" brushRef="#br0" timeOffset="131341.01">23382 8383 400 0,'0'0'208'0,"0"0"-173"16,0 0 160-16,0 0-48 16,0 0-46-16,0 0-24 15,-12 0-35-15,12 0-28 16,0 0-14-16,0 10 0 16,0 4 7-16,3 9 8 15,0 4-2-15,1 3 4 16,1 6 5-16,2-2-1 15,-1 3 5-15,2-2-10 16,1-3-6-16,1-3-3 16,-1-6-3-16,0-3-4 0,-3-4 1 15,0-7 0-15,-3-2 1 16,-2-4-2-16,-1-1 0 16,0-2 0-16,0 0-1 15,0 0 1-15,2 0-5 16,-2 0-28-16,1-5-49 15,1-6-128-15,-2-7-375 16</inkml:trace>
  <inkml:trace contextRef="#ctx0" brushRef="#br0" timeOffset="131619.35">23332 8395 585 0,'0'0'80'16,"0"0"-60"-16,0 0 108 15,0 0-11-15,0 0-33 16,-88 72-43-16,69-39-13 15,4 1-12-15,0-1-9 0,6-6-7 16,3-1 0-16,6-9-23 16,0-5-167-16,9-10-339 15</inkml:trace>
  <inkml:trace contextRef="#ctx0" brushRef="#br0" timeOffset="131814.88">23353 8382 450 0,'0'0'518'0,"0"0"-518"16,0 0 10-16,0 0 20 0,0 0 56 16,87 77-50-16,-37-49-31 15,9 1-5-15,2-7-112 16,-2-3-487-16</inkml:trace>
  <inkml:trace contextRef="#ctx0" brushRef="#br0" timeOffset="133374.29">24662 8702 616 0,'0'0'193'16,"0"0"-135"-16,0 0 79 15,0 0-23-15,0 0-37 16,0 0-23-16,-9-9-20 15,9 9-14-15,0 0-4 16,0 0-8-16,0 0-4 0,0 0 1 16,0 0-5-16,-2 0 4 15,2 10-4-15,-2 11 14 16,1 4 16-16,-2 6-4 16,-2 5-11-16,-2 5 11 15,1 2-8-15,2 1-3 16,2-2-4-16,2-4-1 15,0-3-3-15,16-4 1 16,7-6 4-16,8-6 8 16,8-8-3-16,6-7 2 15,4-4-8-15,3 0-2 16,-1-5-7-16,-7-7 0 16,-8 3-1-16,-12 1 0 15,-10 4 2-15,-7 0 0 0,-4 1 3 16,0-2-6-16,4 2 0 15,4-1-32-15,5-3-30 16,4 4-51-16,5-3-33 16,4 2-145-16,-6-3-441 15</inkml:trace>
  <inkml:trace contextRef="#ctx0" brushRef="#br0" timeOffset="133800.84">25357 8889 588 0,'0'0'398'15,"0"0"-370"-15,0 0 90 16,-102 9-16-16,68 6-31 16,2 3-23-16,6 5-19 15,9 4-13-15,10 0-10 16,7 1 2-16,0-5-7 16,22-2 4-16,12-8-4 0,15-7 4 15,7-6-5-15,2 0-20 16,-6-7-17-16,-14-10 4 15,-15-5 31-15,-9-2 2 16,-8-1 1-16,-6-1 1 16,0-3 1-16,-5 5 0 15,-11 2 3-15,-2 8-4 16,3 3-2-16,3 7-6 16,6 2-4-16,6 2-58 15,0 0-177-15,12 0-457 16</inkml:trace>
  <inkml:trace contextRef="#ctx0" brushRef="#br0" timeOffset="134310.2">25655 8825 1031 0,'0'0'63'16,"0"0"13"-16,0 0 17 15,0 0-21-15,0 0-45 16,0 0-6-16,-69 83 8 16,65-44-16-16,4-5-5 15,3-1-6-15,19-7 2 16,5-7-4-16,9-8 0 0,2-8-5 16,-2-3-11-16,-4-1-6 15,-9-18 14-15,-10-5 5 16,-6-5 4-16,-7-4-1 15,0 1 3-15,0 3-3 16,-4 7 4-16,-1 10 5 16,2 4 3-16,3 8 7 15,0 0-19-15,0 13-12 16,0 16 3-16,6 7 9 16,13 3 0-16,5-5-3 15,4-6 1-15,1-6 2 16,0-11-22-16,0-8-7 0,-2-3 3 15,-2-10 4 1,-5-13 11-16,-7-6 11 0,-4-7 1 16,-9-1 4-16,0-1 10 15,0 4 9-15,-2 1 0 16,-6 3-15-16,0 6-5 16,2 4-4-16,2 9-2 15,0 8-30-15,0 3-77 16,1 3-280-16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B81F-85FA-43F6-BA66-A044B48472E5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C338-EC17-4C05-ADDE-3E15A9859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5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B81F-85FA-43F6-BA66-A044B48472E5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C338-EC17-4C05-ADDE-3E15A9859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52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B81F-85FA-43F6-BA66-A044B48472E5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C338-EC17-4C05-ADDE-3E15A9859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15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B81F-85FA-43F6-BA66-A044B48472E5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C338-EC17-4C05-ADDE-3E15A9859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8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B81F-85FA-43F6-BA66-A044B48472E5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C338-EC17-4C05-ADDE-3E15A9859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6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B81F-85FA-43F6-BA66-A044B48472E5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C338-EC17-4C05-ADDE-3E15A9859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66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B81F-85FA-43F6-BA66-A044B48472E5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C338-EC17-4C05-ADDE-3E15A9859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2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B81F-85FA-43F6-BA66-A044B48472E5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C338-EC17-4C05-ADDE-3E15A9859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32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B81F-85FA-43F6-BA66-A044B48472E5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C338-EC17-4C05-ADDE-3E15A9859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3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B81F-85FA-43F6-BA66-A044B48472E5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C338-EC17-4C05-ADDE-3E15A9859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57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B81F-85FA-43F6-BA66-A044B48472E5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C338-EC17-4C05-ADDE-3E15A9859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31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0B81F-85FA-43F6-BA66-A044B48472E5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6C338-EC17-4C05-ADDE-3E15A9859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8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980" y="29932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Sequential Circuit</a:t>
            </a:r>
            <a:br>
              <a:rPr lang="en-IN" dirty="0"/>
            </a:br>
            <a:r>
              <a:rPr lang="en-IN" dirty="0"/>
              <a:t>Latches and Flip Flop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30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204977" y="2445153"/>
            <a:ext cx="7327900" cy="1935163"/>
            <a:chOff x="528" y="576"/>
            <a:chExt cx="4616" cy="1219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3173" y="612"/>
              <a:ext cx="1971" cy="634"/>
              <a:chOff x="3021" y="2976"/>
              <a:chExt cx="1971" cy="634"/>
            </a:xfrm>
          </p:grpSpPr>
          <p:sp>
            <p:nvSpPr>
              <p:cNvPr id="6" name="Line 22"/>
              <p:cNvSpPr>
                <a:spLocks noChangeShapeType="1"/>
              </p:cNvSpPr>
              <p:nvPr/>
            </p:nvSpPr>
            <p:spPr bwMode="auto">
              <a:xfrm>
                <a:off x="3021" y="3264"/>
                <a:ext cx="480" cy="0"/>
              </a:xfrm>
              <a:prstGeom prst="line">
                <a:avLst/>
              </a:prstGeom>
              <a:noFill/>
              <a:ln w="76200" cap="sq">
                <a:solidFill>
                  <a:srgbClr val="99FF33"/>
                </a:solidFill>
                <a:round/>
                <a:headEnd/>
                <a:tailEnd type="triangle" w="med" len="med"/>
              </a:ln>
              <a:effectLst>
                <a:prstShdw prst="shdw18" dist="17961" dir="13500000">
                  <a:srgbClr val="99FF33">
                    <a:gamma/>
                    <a:shade val="60000"/>
                    <a:invGamma/>
                  </a:srgb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Line 23"/>
              <p:cNvSpPr>
                <a:spLocks noChangeShapeType="1"/>
              </p:cNvSpPr>
              <p:nvPr/>
            </p:nvSpPr>
            <p:spPr bwMode="auto">
              <a:xfrm>
                <a:off x="3552" y="326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Line 24"/>
              <p:cNvSpPr>
                <a:spLocks noChangeShapeType="1"/>
              </p:cNvSpPr>
              <p:nvPr/>
            </p:nvSpPr>
            <p:spPr bwMode="auto">
              <a:xfrm flipV="1">
                <a:off x="3840" y="2976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Line 25"/>
              <p:cNvSpPr>
                <a:spLocks noChangeShapeType="1"/>
              </p:cNvSpPr>
              <p:nvPr/>
            </p:nvSpPr>
            <p:spPr bwMode="auto">
              <a:xfrm>
                <a:off x="3840" y="297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Line 26"/>
              <p:cNvSpPr>
                <a:spLocks noChangeShapeType="1"/>
              </p:cNvSpPr>
              <p:nvPr/>
            </p:nvSpPr>
            <p:spPr bwMode="auto">
              <a:xfrm flipV="1">
                <a:off x="4128" y="2976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Line 27"/>
              <p:cNvSpPr>
                <a:spLocks noChangeShapeType="1"/>
              </p:cNvSpPr>
              <p:nvPr/>
            </p:nvSpPr>
            <p:spPr bwMode="auto">
              <a:xfrm>
                <a:off x="4128" y="326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Line 28"/>
              <p:cNvSpPr>
                <a:spLocks noChangeShapeType="1"/>
              </p:cNvSpPr>
              <p:nvPr/>
            </p:nvSpPr>
            <p:spPr bwMode="auto">
              <a:xfrm flipV="1">
                <a:off x="4416" y="2976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Line 29"/>
              <p:cNvSpPr>
                <a:spLocks noChangeShapeType="1"/>
              </p:cNvSpPr>
              <p:nvPr/>
            </p:nvSpPr>
            <p:spPr bwMode="auto">
              <a:xfrm>
                <a:off x="4416" y="297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Line 30"/>
              <p:cNvSpPr>
                <a:spLocks noChangeShapeType="1"/>
              </p:cNvSpPr>
              <p:nvPr/>
            </p:nvSpPr>
            <p:spPr bwMode="auto">
              <a:xfrm flipV="1">
                <a:off x="4704" y="2976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Line 31"/>
              <p:cNvSpPr>
                <a:spLocks noChangeShapeType="1"/>
              </p:cNvSpPr>
              <p:nvPr/>
            </p:nvSpPr>
            <p:spPr bwMode="auto">
              <a:xfrm>
                <a:off x="4704" y="326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Text Box 32"/>
              <p:cNvSpPr txBox="1">
                <a:spLocks noChangeArrowheads="1"/>
              </p:cNvSpPr>
              <p:nvPr/>
            </p:nvSpPr>
            <p:spPr bwMode="auto">
              <a:xfrm>
                <a:off x="3696" y="3360"/>
                <a:ext cx="115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accent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Clock</a:t>
                </a:r>
              </a:p>
            </p:txBody>
          </p:sp>
        </p:grpSp>
        <p:sp>
          <p:nvSpPr>
            <p:cNvPr id="4" name="Rectangle 33"/>
            <p:cNvSpPr>
              <a:spLocks noChangeArrowheads="1"/>
            </p:cNvSpPr>
            <p:nvPr/>
          </p:nvSpPr>
          <p:spPr bwMode="auto">
            <a:xfrm>
              <a:off x="584" y="576"/>
              <a:ext cx="2564" cy="556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17475" indent="-3175">
                <a:lnSpc>
                  <a:spcPct val="85000"/>
                </a:lnSpc>
                <a:spcBef>
                  <a:spcPct val="40000"/>
                </a:spcBef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543050" indent="-1714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00250" indent="-17145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57450" indent="-17145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14650" indent="-17145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371850" indent="-17145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29050" indent="-17145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Clock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 periodic external event (input)</a:t>
              </a:r>
            </a:p>
          </p:txBody>
        </p:sp>
        <p:sp>
          <p:nvSpPr>
            <p:cNvPr id="5" name="Text Box 34"/>
            <p:cNvSpPr txBox="1">
              <a:spLocks noChangeArrowheads="1"/>
            </p:cNvSpPr>
            <p:nvPr/>
          </p:nvSpPr>
          <p:spPr bwMode="auto">
            <a:xfrm>
              <a:off x="528" y="1218"/>
              <a:ext cx="3392" cy="5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synchronizes when current state changes happen 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keeps system well-behaved makes it easier to design and build large systems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48538" y="590309"/>
            <a:ext cx="465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Input to control the circuit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A75982F-9B6A-495A-AF38-540860A598B5}"/>
                  </a:ext>
                </a:extLst>
              </p14:cNvPr>
              <p14:cNvContentPartPr/>
              <p14:nvPr/>
            </p14:nvContentPartPr>
            <p14:xfrm>
              <a:off x="7509960" y="523080"/>
              <a:ext cx="3074040" cy="2962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A75982F-9B6A-495A-AF38-540860A598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0600" y="513720"/>
                <a:ext cx="3092760" cy="29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11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3400" y="369333"/>
            <a:ext cx="8844226" cy="26090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S-R Latch with control input/ S-R flip Flop</a:t>
            </a:r>
          </a:p>
        </p:txBody>
      </p:sp>
      <p:sp>
        <p:nvSpPr>
          <p:cNvPr id="463875" name="Line 3"/>
          <p:cNvSpPr>
            <a:spLocks noChangeShapeType="1"/>
          </p:cNvSpPr>
          <p:nvPr/>
        </p:nvSpPr>
        <p:spPr bwMode="auto">
          <a:xfrm>
            <a:off x="4400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876" name="Line 4"/>
          <p:cNvSpPr>
            <a:spLocks noChangeShapeType="1"/>
          </p:cNvSpPr>
          <p:nvPr/>
        </p:nvSpPr>
        <p:spPr bwMode="auto">
          <a:xfrm>
            <a:off x="4400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918" name="Text Box 46"/>
          <p:cNvSpPr txBox="1">
            <a:spLocks noChangeArrowheads="1"/>
          </p:cNvSpPr>
          <p:nvPr/>
        </p:nvSpPr>
        <p:spPr bwMode="auto">
          <a:xfrm>
            <a:off x="2225676" y="12954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63919" name="Text Box 47"/>
          <p:cNvSpPr txBox="1">
            <a:spLocks noChangeArrowheads="1"/>
          </p:cNvSpPr>
          <p:nvPr/>
        </p:nvSpPr>
        <p:spPr bwMode="auto">
          <a:xfrm>
            <a:off x="2209801" y="27432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63926" name="Rectangle 54"/>
          <p:cNvSpPr>
            <a:spLocks noChangeArrowheads="1"/>
          </p:cNvSpPr>
          <p:nvPr/>
        </p:nvSpPr>
        <p:spPr bwMode="auto">
          <a:xfrm>
            <a:off x="2133600" y="4114800"/>
            <a:ext cx="8077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Occasionally, desirable to avoid latch changes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 = 0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disables all latch state changes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Control signal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enables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 change when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 = 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Right side of circuit same as ordinary S-R latch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63927" name="Picture 55" descr="C:\jobs\Marries\ch05\tiff\AACFLPZ0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 bwMode="auto">
          <a:xfrm>
            <a:off x="1981201" y="914401"/>
            <a:ext cx="8226425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9230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19952"/>
            <a:ext cx="6530788" cy="363071"/>
          </a:xfrm>
          <a:noFill/>
          <a:ln/>
        </p:spPr>
        <p:txBody>
          <a:bodyPr vert="horz" wrap="square" lIns="90488" tIns="44450" rIns="90488" bIns="4445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Need of New kind of Circuit</a:t>
            </a:r>
            <a:endParaRPr lang="en-US" altLang="en-US" sz="2000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pPr marL="342900" indent="-342900"/>
            <a:r>
              <a:rPr lang="en-US" altLang="en-US"/>
              <a:t>Logical operations which respond to </a:t>
            </a:r>
            <a:r>
              <a:rPr lang="en-US" altLang="en-US" b="0"/>
              <a:t>combinations</a:t>
            </a:r>
            <a:r>
              <a:rPr lang="en-US" altLang="en-US"/>
              <a:t> of inputs to produce an output. </a:t>
            </a:r>
          </a:p>
          <a:p>
            <a:pPr marL="742950" lvl="1" indent="-285750"/>
            <a:r>
              <a:rPr lang="en-US" altLang="en-US"/>
              <a:t>Call these </a:t>
            </a:r>
            <a:r>
              <a:rPr lang="en-US" altLang="en-US" b="0"/>
              <a:t>combinational logic</a:t>
            </a:r>
            <a:r>
              <a:rPr lang="en-US" altLang="en-US"/>
              <a:t> circuits.</a:t>
            </a:r>
          </a:p>
          <a:p>
            <a:pPr marL="342900" indent="-342900"/>
            <a:r>
              <a:rPr lang="en-US" altLang="en-US"/>
              <a:t>For example, can add two numbers. But:</a:t>
            </a:r>
          </a:p>
          <a:p>
            <a:pPr marL="742950" lvl="1" indent="-285750"/>
            <a:r>
              <a:rPr lang="en-US" altLang="en-US"/>
              <a:t>No way of adding two numbers, then adding a third (a </a:t>
            </a:r>
            <a:r>
              <a:rPr lang="en-US" altLang="en-US" b="0"/>
              <a:t>sequential</a:t>
            </a:r>
            <a:r>
              <a:rPr lang="en-US" altLang="en-US"/>
              <a:t> operation);</a:t>
            </a:r>
          </a:p>
          <a:p>
            <a:pPr marL="742950" lvl="1" indent="-285750"/>
            <a:r>
              <a:rPr lang="en-US" altLang="en-US"/>
              <a:t>No way of remembering or storing information after inputs have been removed.</a:t>
            </a:r>
          </a:p>
          <a:p>
            <a:pPr marL="342900" indent="-342900"/>
            <a:r>
              <a:rPr lang="en-US" altLang="en-US"/>
              <a:t>To handle this, we need </a:t>
            </a:r>
            <a:r>
              <a:rPr lang="en-US" altLang="en-US" b="0"/>
              <a:t>sequential logic</a:t>
            </a:r>
            <a:r>
              <a:rPr lang="en-US" altLang="en-US"/>
              <a:t> capable of storing intermediate (and final) results.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7A02CB-C164-4D76-9F4D-F0478160D1DB}"/>
                  </a:ext>
                </a:extLst>
              </p14:cNvPr>
              <p14:cNvContentPartPr/>
              <p14:nvPr/>
            </p14:nvContentPartPr>
            <p14:xfrm>
              <a:off x="2040840" y="105840"/>
              <a:ext cx="9207360" cy="6293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7A02CB-C164-4D76-9F4D-F0478160D1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1480" y="96480"/>
                <a:ext cx="9226080" cy="631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30785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0" y="304800"/>
            <a:ext cx="5067300" cy="457200"/>
          </a:xfrm>
          <a:noFill/>
          <a:ln/>
        </p:spPr>
        <p:txBody>
          <a:bodyPr vert="horz" wrap="square" lIns="90488" tIns="44450" rIns="90488" bIns="4445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Sequential Circuits</a:t>
            </a:r>
            <a:endParaRPr lang="en-US" altLang="en-US" sz="2000"/>
          </a:p>
        </p:txBody>
      </p:sp>
      <p:grpSp>
        <p:nvGrpSpPr>
          <p:cNvPr id="438310" name="Group 38"/>
          <p:cNvGrpSpPr>
            <a:grpSpLocks/>
          </p:cNvGrpSpPr>
          <p:nvPr/>
        </p:nvGrpSpPr>
        <p:grpSpPr bwMode="auto">
          <a:xfrm>
            <a:off x="1999131" y="2531419"/>
            <a:ext cx="7864475" cy="2068513"/>
            <a:chOff x="407" y="1928"/>
            <a:chExt cx="4954" cy="1303"/>
          </a:xfrm>
        </p:grpSpPr>
        <p:sp>
          <p:nvSpPr>
            <p:cNvPr id="438276" name="Text Box 4"/>
            <p:cNvSpPr txBox="1">
              <a:spLocks noChangeArrowheads="1"/>
            </p:cNvSpPr>
            <p:nvPr/>
          </p:nvSpPr>
          <p:spPr bwMode="auto">
            <a:xfrm>
              <a:off x="1374" y="1928"/>
              <a:ext cx="1264" cy="58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82880" bIns="18288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Combinational circuit</a:t>
              </a:r>
            </a:p>
          </p:txBody>
        </p:sp>
        <p:sp>
          <p:nvSpPr>
            <p:cNvPr id="438277" name="Text Box 5"/>
            <p:cNvSpPr txBox="1">
              <a:spLocks noChangeArrowheads="1"/>
            </p:cNvSpPr>
            <p:nvPr/>
          </p:nvSpPr>
          <p:spPr bwMode="auto">
            <a:xfrm>
              <a:off x="3088" y="2270"/>
              <a:ext cx="814" cy="291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Storing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38278" name="Line 6"/>
            <p:cNvSpPr>
              <a:spLocks noChangeShapeType="1"/>
            </p:cNvSpPr>
            <p:nvPr/>
          </p:nvSpPr>
          <p:spPr bwMode="auto">
            <a:xfrm flipV="1">
              <a:off x="2638" y="2431"/>
              <a:ext cx="431" cy="1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279" name="Line 7"/>
            <p:cNvSpPr>
              <a:spLocks noChangeShapeType="1"/>
            </p:cNvSpPr>
            <p:nvPr/>
          </p:nvSpPr>
          <p:spPr bwMode="auto">
            <a:xfrm>
              <a:off x="975" y="3224"/>
              <a:ext cx="3225" cy="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280" name="Line 8"/>
            <p:cNvSpPr>
              <a:spLocks noChangeShapeType="1"/>
            </p:cNvSpPr>
            <p:nvPr/>
          </p:nvSpPr>
          <p:spPr bwMode="auto">
            <a:xfrm>
              <a:off x="975" y="2456"/>
              <a:ext cx="399" cy="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281" name="Line 9"/>
            <p:cNvSpPr>
              <a:spLocks noChangeShapeType="1"/>
            </p:cNvSpPr>
            <p:nvPr/>
          </p:nvSpPr>
          <p:spPr bwMode="auto">
            <a:xfrm>
              <a:off x="975" y="2120"/>
              <a:ext cx="39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282" name="Line 10"/>
            <p:cNvSpPr>
              <a:spLocks noChangeShapeType="1"/>
            </p:cNvSpPr>
            <p:nvPr/>
          </p:nvSpPr>
          <p:spPr bwMode="auto">
            <a:xfrm flipV="1">
              <a:off x="3926" y="2456"/>
              <a:ext cx="68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283" name="Line 11"/>
            <p:cNvSpPr>
              <a:spLocks noChangeShapeType="1"/>
            </p:cNvSpPr>
            <p:nvPr/>
          </p:nvSpPr>
          <p:spPr bwMode="auto">
            <a:xfrm rot="5400000" flipV="1">
              <a:off x="3804" y="2807"/>
              <a:ext cx="754" cy="3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284" name="Line 12"/>
            <p:cNvSpPr>
              <a:spLocks noChangeShapeType="1"/>
            </p:cNvSpPr>
            <p:nvPr/>
          </p:nvSpPr>
          <p:spPr bwMode="auto">
            <a:xfrm rot="5400000">
              <a:off x="592" y="2839"/>
              <a:ext cx="768" cy="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285" name="Line 13"/>
            <p:cNvSpPr>
              <a:spLocks noChangeShapeType="1"/>
            </p:cNvSpPr>
            <p:nvPr/>
          </p:nvSpPr>
          <p:spPr bwMode="auto">
            <a:xfrm>
              <a:off x="2638" y="2112"/>
              <a:ext cx="197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286" name="Text Box 14"/>
            <p:cNvSpPr txBox="1">
              <a:spLocks noChangeArrowheads="1"/>
            </p:cNvSpPr>
            <p:nvPr/>
          </p:nvSpPr>
          <p:spPr bwMode="auto">
            <a:xfrm>
              <a:off x="4697" y="1976"/>
              <a:ext cx="66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Outputs</a:t>
              </a:r>
            </a:p>
          </p:txBody>
        </p:sp>
        <p:sp>
          <p:nvSpPr>
            <p:cNvPr id="438287" name="Text Box 15"/>
            <p:cNvSpPr txBox="1">
              <a:spLocks noChangeArrowheads="1"/>
            </p:cNvSpPr>
            <p:nvPr/>
          </p:nvSpPr>
          <p:spPr bwMode="auto">
            <a:xfrm>
              <a:off x="407" y="1992"/>
              <a:ext cx="53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Inputs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0F51CF-CBE1-4388-B8A7-87FCB8BC7061}"/>
                  </a:ext>
                </a:extLst>
              </p14:cNvPr>
              <p14:cNvContentPartPr/>
              <p14:nvPr/>
            </p14:nvContentPartPr>
            <p14:xfrm>
              <a:off x="6935760" y="104040"/>
              <a:ext cx="5150520" cy="3997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0F51CF-CBE1-4388-B8A7-87FCB8BC70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26400" y="94680"/>
                <a:ext cx="5169240" cy="40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88834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5276" y="432316"/>
            <a:ext cx="5269999" cy="3683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S-R Latch with NORs</a:t>
            </a:r>
          </a:p>
        </p:txBody>
      </p:sp>
      <p:sp>
        <p:nvSpPr>
          <p:cNvPr id="451587" name="Line 3"/>
          <p:cNvSpPr>
            <a:spLocks noChangeShapeType="1"/>
          </p:cNvSpPr>
          <p:nvPr/>
        </p:nvSpPr>
        <p:spPr bwMode="auto">
          <a:xfrm>
            <a:off x="4400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588" name="Line 4"/>
          <p:cNvSpPr>
            <a:spLocks noChangeShapeType="1"/>
          </p:cNvSpPr>
          <p:nvPr/>
        </p:nvSpPr>
        <p:spPr bwMode="auto">
          <a:xfrm>
            <a:off x="4400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26" name="Text Box 42"/>
          <p:cNvSpPr txBox="1">
            <a:spLocks noChangeArrowheads="1"/>
          </p:cNvSpPr>
          <p:nvPr/>
        </p:nvSpPr>
        <p:spPr bwMode="auto">
          <a:xfrm>
            <a:off x="6858001" y="1743076"/>
            <a:ext cx="73609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1  0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0  0</a:t>
            </a:r>
          </a:p>
        </p:txBody>
      </p:sp>
      <p:sp>
        <p:nvSpPr>
          <p:cNvPr id="451627" name="Text Box 43"/>
          <p:cNvSpPr txBox="1">
            <a:spLocks noChangeArrowheads="1"/>
          </p:cNvSpPr>
          <p:nvPr/>
        </p:nvSpPr>
        <p:spPr bwMode="auto">
          <a:xfrm>
            <a:off x="6781801" y="1260475"/>
            <a:ext cx="19736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    R          Q   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Q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’</a:t>
            </a:r>
          </a:p>
        </p:txBody>
      </p:sp>
      <p:sp>
        <p:nvSpPr>
          <p:cNvPr id="451628" name="Line 44"/>
          <p:cNvSpPr>
            <a:spLocks noChangeShapeType="1"/>
          </p:cNvSpPr>
          <p:nvPr/>
        </p:nvSpPr>
        <p:spPr bwMode="auto">
          <a:xfrm>
            <a:off x="6645275" y="1676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29" name="Line 45"/>
          <p:cNvSpPr>
            <a:spLocks noChangeShapeType="1"/>
          </p:cNvSpPr>
          <p:nvPr/>
        </p:nvSpPr>
        <p:spPr bwMode="auto">
          <a:xfrm>
            <a:off x="7788275" y="1219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34" name="Text Box 50"/>
          <p:cNvSpPr txBox="1">
            <a:spLocks noChangeArrowheads="1"/>
          </p:cNvSpPr>
          <p:nvPr/>
        </p:nvSpPr>
        <p:spPr bwMode="auto">
          <a:xfrm>
            <a:off x="7940676" y="2819400"/>
            <a:ext cx="736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0  1</a:t>
            </a:r>
          </a:p>
        </p:txBody>
      </p:sp>
      <p:sp>
        <p:nvSpPr>
          <p:cNvPr id="451639" name="Text Box 55"/>
          <p:cNvSpPr txBox="1">
            <a:spLocks noChangeArrowheads="1"/>
          </p:cNvSpPr>
          <p:nvPr/>
        </p:nvSpPr>
        <p:spPr bwMode="auto">
          <a:xfrm>
            <a:off x="7940675" y="2029425"/>
            <a:ext cx="11689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1  0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Set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51640" name="Text Box 56"/>
          <p:cNvSpPr txBox="1">
            <a:spLocks noChangeArrowheads="1"/>
          </p:cNvSpPr>
          <p:nvPr/>
        </p:nvSpPr>
        <p:spPr bwMode="auto">
          <a:xfrm>
            <a:off x="7940676" y="3048000"/>
            <a:ext cx="736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1  0</a:t>
            </a:r>
          </a:p>
        </p:txBody>
      </p:sp>
      <p:sp>
        <p:nvSpPr>
          <p:cNvPr id="451641" name="Text Box 57"/>
          <p:cNvSpPr txBox="1">
            <a:spLocks noChangeArrowheads="1"/>
          </p:cNvSpPr>
          <p:nvPr/>
        </p:nvSpPr>
        <p:spPr bwMode="auto">
          <a:xfrm>
            <a:off x="8815389" y="2936875"/>
            <a:ext cx="1531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Store/Memory</a:t>
            </a:r>
          </a:p>
        </p:txBody>
      </p:sp>
      <p:sp>
        <p:nvSpPr>
          <p:cNvPr id="451642" name="Text Box 58"/>
          <p:cNvSpPr txBox="1">
            <a:spLocks noChangeArrowheads="1"/>
          </p:cNvSpPr>
          <p:nvPr/>
        </p:nvSpPr>
        <p:spPr bwMode="auto">
          <a:xfrm>
            <a:off x="7940675" y="2311081"/>
            <a:ext cx="1386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0  1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Reset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51643" name="Text Box 59"/>
          <p:cNvSpPr txBox="1">
            <a:spLocks noChangeArrowheads="1"/>
          </p:cNvSpPr>
          <p:nvPr/>
        </p:nvSpPr>
        <p:spPr bwMode="auto">
          <a:xfrm>
            <a:off x="7924800" y="1752600"/>
            <a:ext cx="18485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0  0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Undefined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51647" name="Text Box 63"/>
          <p:cNvSpPr txBox="1">
            <a:spLocks noChangeArrowheads="1"/>
          </p:cNvSpPr>
          <p:nvPr/>
        </p:nvSpPr>
        <p:spPr bwMode="auto">
          <a:xfrm>
            <a:off x="2209800" y="1295401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(reset)</a:t>
            </a:r>
          </a:p>
        </p:txBody>
      </p:sp>
      <p:sp>
        <p:nvSpPr>
          <p:cNvPr id="451649" name="Arc 65"/>
          <p:cNvSpPr>
            <a:spLocks/>
          </p:cNvSpPr>
          <p:nvPr/>
        </p:nvSpPr>
        <p:spPr bwMode="auto">
          <a:xfrm>
            <a:off x="4397376" y="1681164"/>
            <a:ext cx="873125" cy="28257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50" name="Arc 66"/>
          <p:cNvSpPr>
            <a:spLocks/>
          </p:cNvSpPr>
          <p:nvPr/>
        </p:nvSpPr>
        <p:spPr bwMode="auto">
          <a:xfrm>
            <a:off x="4397376" y="1681163"/>
            <a:ext cx="885825" cy="29686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51" name="Arc 67"/>
          <p:cNvSpPr>
            <a:spLocks/>
          </p:cNvSpPr>
          <p:nvPr/>
        </p:nvSpPr>
        <p:spPr bwMode="auto">
          <a:xfrm>
            <a:off x="4397376" y="1423989"/>
            <a:ext cx="873125" cy="2825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52" name="Arc 68"/>
          <p:cNvSpPr>
            <a:spLocks/>
          </p:cNvSpPr>
          <p:nvPr/>
        </p:nvSpPr>
        <p:spPr bwMode="auto">
          <a:xfrm>
            <a:off x="4397376" y="1411289"/>
            <a:ext cx="885825" cy="2952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53" name="Arc 69"/>
          <p:cNvSpPr>
            <a:spLocks/>
          </p:cNvSpPr>
          <p:nvPr/>
        </p:nvSpPr>
        <p:spPr bwMode="auto">
          <a:xfrm>
            <a:off x="4397375" y="1423989"/>
            <a:ext cx="77788" cy="2571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54" name="Arc 70"/>
          <p:cNvSpPr>
            <a:spLocks/>
          </p:cNvSpPr>
          <p:nvPr/>
        </p:nvSpPr>
        <p:spPr bwMode="auto">
          <a:xfrm>
            <a:off x="4397375" y="1411289"/>
            <a:ext cx="90488" cy="2698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55" name="Arc 71"/>
          <p:cNvSpPr>
            <a:spLocks/>
          </p:cNvSpPr>
          <p:nvPr/>
        </p:nvSpPr>
        <p:spPr bwMode="auto">
          <a:xfrm>
            <a:off x="4424364" y="1681164"/>
            <a:ext cx="52387" cy="257175"/>
          </a:xfrm>
          <a:custGeom>
            <a:avLst/>
            <a:gdLst>
              <a:gd name="G0" fmla="+- 67 0 0"/>
              <a:gd name="G1" fmla="+- 0 0 0"/>
              <a:gd name="G2" fmla="+- 21600 0 0"/>
              <a:gd name="T0" fmla="*/ 21667 w 21667"/>
              <a:gd name="T1" fmla="*/ 0 h 21600"/>
              <a:gd name="T2" fmla="*/ 0 w 21667"/>
              <a:gd name="T3" fmla="*/ 21600 h 21600"/>
              <a:gd name="T4" fmla="*/ 67 w 21667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67" h="21600" fill="none" extrusionOk="0">
                <a:moveTo>
                  <a:pt x="21667" y="0"/>
                </a:moveTo>
                <a:cubicBezTo>
                  <a:pt x="21667" y="11929"/>
                  <a:pt x="11996" y="21600"/>
                  <a:pt x="67" y="21600"/>
                </a:cubicBezTo>
                <a:cubicBezTo>
                  <a:pt x="44" y="21600"/>
                  <a:pt x="22" y="21599"/>
                  <a:pt x="0" y="21599"/>
                </a:cubicBezTo>
              </a:path>
              <a:path w="21667" h="21600" stroke="0" extrusionOk="0">
                <a:moveTo>
                  <a:pt x="21667" y="0"/>
                </a:moveTo>
                <a:cubicBezTo>
                  <a:pt x="21667" y="11929"/>
                  <a:pt x="11996" y="21600"/>
                  <a:pt x="67" y="21600"/>
                </a:cubicBezTo>
                <a:cubicBezTo>
                  <a:pt x="44" y="21600"/>
                  <a:pt x="22" y="21599"/>
                  <a:pt x="0" y="21599"/>
                </a:cubicBezTo>
                <a:lnTo>
                  <a:pt x="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56" name="Arc 72"/>
          <p:cNvSpPr>
            <a:spLocks/>
          </p:cNvSpPr>
          <p:nvPr/>
        </p:nvSpPr>
        <p:spPr bwMode="auto">
          <a:xfrm>
            <a:off x="4424364" y="1681164"/>
            <a:ext cx="65087" cy="269875"/>
          </a:xfrm>
          <a:custGeom>
            <a:avLst/>
            <a:gdLst>
              <a:gd name="G0" fmla="+- 57 0 0"/>
              <a:gd name="G1" fmla="+- 0 0 0"/>
              <a:gd name="G2" fmla="+- 21600 0 0"/>
              <a:gd name="T0" fmla="*/ 21657 w 21657"/>
              <a:gd name="T1" fmla="*/ 0 h 21600"/>
              <a:gd name="T2" fmla="*/ 0 w 21657"/>
              <a:gd name="T3" fmla="*/ 21600 h 21600"/>
              <a:gd name="T4" fmla="*/ 57 w 21657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57" h="21600" fill="none" extrusionOk="0">
                <a:moveTo>
                  <a:pt x="21657" y="0"/>
                </a:moveTo>
                <a:cubicBezTo>
                  <a:pt x="21657" y="11929"/>
                  <a:pt x="11986" y="21600"/>
                  <a:pt x="57" y="21600"/>
                </a:cubicBezTo>
                <a:cubicBezTo>
                  <a:pt x="38" y="21600"/>
                  <a:pt x="19" y="21599"/>
                  <a:pt x="0" y="21599"/>
                </a:cubicBezTo>
              </a:path>
              <a:path w="21657" h="21600" stroke="0" extrusionOk="0">
                <a:moveTo>
                  <a:pt x="21657" y="0"/>
                </a:moveTo>
                <a:cubicBezTo>
                  <a:pt x="21657" y="11929"/>
                  <a:pt x="11986" y="21600"/>
                  <a:pt x="57" y="21600"/>
                </a:cubicBezTo>
                <a:cubicBezTo>
                  <a:pt x="38" y="21600"/>
                  <a:pt x="19" y="21599"/>
                  <a:pt x="0" y="21599"/>
                </a:cubicBezTo>
                <a:lnTo>
                  <a:pt x="57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57" name="Line 73"/>
          <p:cNvSpPr>
            <a:spLocks noChangeShapeType="1"/>
          </p:cNvSpPr>
          <p:nvPr/>
        </p:nvSpPr>
        <p:spPr bwMode="auto">
          <a:xfrm>
            <a:off x="4371975" y="1552575"/>
            <a:ext cx="10318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58" name="Line 74"/>
          <p:cNvSpPr>
            <a:spLocks noChangeShapeType="1"/>
          </p:cNvSpPr>
          <p:nvPr/>
        </p:nvSpPr>
        <p:spPr bwMode="auto">
          <a:xfrm>
            <a:off x="4371975" y="1809750"/>
            <a:ext cx="10318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59" name="Oval 75"/>
          <p:cNvSpPr>
            <a:spLocks noChangeArrowheads="1"/>
          </p:cNvSpPr>
          <p:nvPr/>
        </p:nvSpPr>
        <p:spPr bwMode="auto">
          <a:xfrm>
            <a:off x="5295900" y="1654175"/>
            <a:ext cx="77788" cy="777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60" name="Oval 76"/>
          <p:cNvSpPr>
            <a:spLocks noChangeArrowheads="1"/>
          </p:cNvSpPr>
          <p:nvPr/>
        </p:nvSpPr>
        <p:spPr bwMode="auto">
          <a:xfrm>
            <a:off x="5283200" y="1641475"/>
            <a:ext cx="103188" cy="10318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61" name="Arc 77"/>
          <p:cNvSpPr>
            <a:spLocks/>
          </p:cNvSpPr>
          <p:nvPr/>
        </p:nvSpPr>
        <p:spPr bwMode="auto">
          <a:xfrm>
            <a:off x="4397376" y="2965451"/>
            <a:ext cx="873125" cy="28257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62" name="Arc 78"/>
          <p:cNvSpPr>
            <a:spLocks/>
          </p:cNvSpPr>
          <p:nvPr/>
        </p:nvSpPr>
        <p:spPr bwMode="auto">
          <a:xfrm>
            <a:off x="4397376" y="2965451"/>
            <a:ext cx="885825" cy="29527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63" name="Arc 79"/>
          <p:cNvSpPr>
            <a:spLocks/>
          </p:cNvSpPr>
          <p:nvPr/>
        </p:nvSpPr>
        <p:spPr bwMode="auto">
          <a:xfrm>
            <a:off x="4397376" y="2708276"/>
            <a:ext cx="873125" cy="2825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64" name="Arc 80"/>
          <p:cNvSpPr>
            <a:spLocks/>
          </p:cNvSpPr>
          <p:nvPr/>
        </p:nvSpPr>
        <p:spPr bwMode="auto">
          <a:xfrm>
            <a:off x="4397376" y="2695576"/>
            <a:ext cx="885825" cy="2952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65" name="Arc 81"/>
          <p:cNvSpPr>
            <a:spLocks/>
          </p:cNvSpPr>
          <p:nvPr/>
        </p:nvSpPr>
        <p:spPr bwMode="auto">
          <a:xfrm>
            <a:off x="4397375" y="2708276"/>
            <a:ext cx="77788" cy="2571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66" name="Arc 82"/>
          <p:cNvSpPr>
            <a:spLocks/>
          </p:cNvSpPr>
          <p:nvPr/>
        </p:nvSpPr>
        <p:spPr bwMode="auto">
          <a:xfrm>
            <a:off x="4397375" y="2695576"/>
            <a:ext cx="90488" cy="2698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67" name="Arc 83"/>
          <p:cNvSpPr>
            <a:spLocks/>
          </p:cNvSpPr>
          <p:nvPr/>
        </p:nvSpPr>
        <p:spPr bwMode="auto">
          <a:xfrm>
            <a:off x="4424364" y="2965451"/>
            <a:ext cx="52387" cy="257175"/>
          </a:xfrm>
          <a:custGeom>
            <a:avLst/>
            <a:gdLst>
              <a:gd name="G0" fmla="+- 67 0 0"/>
              <a:gd name="G1" fmla="+- 0 0 0"/>
              <a:gd name="G2" fmla="+- 21600 0 0"/>
              <a:gd name="T0" fmla="*/ 21667 w 21667"/>
              <a:gd name="T1" fmla="*/ 0 h 21600"/>
              <a:gd name="T2" fmla="*/ 0 w 21667"/>
              <a:gd name="T3" fmla="*/ 21600 h 21600"/>
              <a:gd name="T4" fmla="*/ 67 w 21667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67" h="21600" fill="none" extrusionOk="0">
                <a:moveTo>
                  <a:pt x="21667" y="0"/>
                </a:moveTo>
                <a:cubicBezTo>
                  <a:pt x="21667" y="11929"/>
                  <a:pt x="11996" y="21600"/>
                  <a:pt x="67" y="21600"/>
                </a:cubicBezTo>
                <a:cubicBezTo>
                  <a:pt x="44" y="21600"/>
                  <a:pt x="22" y="21599"/>
                  <a:pt x="0" y="21599"/>
                </a:cubicBezTo>
              </a:path>
              <a:path w="21667" h="21600" stroke="0" extrusionOk="0">
                <a:moveTo>
                  <a:pt x="21667" y="0"/>
                </a:moveTo>
                <a:cubicBezTo>
                  <a:pt x="21667" y="11929"/>
                  <a:pt x="11996" y="21600"/>
                  <a:pt x="67" y="21600"/>
                </a:cubicBezTo>
                <a:cubicBezTo>
                  <a:pt x="44" y="21600"/>
                  <a:pt x="22" y="21599"/>
                  <a:pt x="0" y="21599"/>
                </a:cubicBezTo>
                <a:lnTo>
                  <a:pt x="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68" name="Arc 84"/>
          <p:cNvSpPr>
            <a:spLocks/>
          </p:cNvSpPr>
          <p:nvPr/>
        </p:nvSpPr>
        <p:spPr bwMode="auto">
          <a:xfrm>
            <a:off x="4424364" y="2965451"/>
            <a:ext cx="65087" cy="269875"/>
          </a:xfrm>
          <a:custGeom>
            <a:avLst/>
            <a:gdLst>
              <a:gd name="G0" fmla="+- 57 0 0"/>
              <a:gd name="G1" fmla="+- 0 0 0"/>
              <a:gd name="G2" fmla="+- 21600 0 0"/>
              <a:gd name="T0" fmla="*/ 21657 w 21657"/>
              <a:gd name="T1" fmla="*/ 0 h 21600"/>
              <a:gd name="T2" fmla="*/ 0 w 21657"/>
              <a:gd name="T3" fmla="*/ 21600 h 21600"/>
              <a:gd name="T4" fmla="*/ 57 w 21657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57" h="21600" fill="none" extrusionOk="0">
                <a:moveTo>
                  <a:pt x="21657" y="0"/>
                </a:moveTo>
                <a:cubicBezTo>
                  <a:pt x="21657" y="11929"/>
                  <a:pt x="11986" y="21600"/>
                  <a:pt x="57" y="21600"/>
                </a:cubicBezTo>
                <a:cubicBezTo>
                  <a:pt x="38" y="21600"/>
                  <a:pt x="19" y="21599"/>
                  <a:pt x="0" y="21599"/>
                </a:cubicBezTo>
              </a:path>
              <a:path w="21657" h="21600" stroke="0" extrusionOk="0">
                <a:moveTo>
                  <a:pt x="21657" y="0"/>
                </a:moveTo>
                <a:cubicBezTo>
                  <a:pt x="21657" y="11929"/>
                  <a:pt x="11986" y="21600"/>
                  <a:pt x="57" y="21600"/>
                </a:cubicBezTo>
                <a:cubicBezTo>
                  <a:pt x="38" y="21600"/>
                  <a:pt x="19" y="21599"/>
                  <a:pt x="0" y="21599"/>
                </a:cubicBezTo>
                <a:lnTo>
                  <a:pt x="57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69" name="Line 85"/>
          <p:cNvSpPr>
            <a:spLocks noChangeShapeType="1"/>
          </p:cNvSpPr>
          <p:nvPr/>
        </p:nvSpPr>
        <p:spPr bwMode="auto">
          <a:xfrm>
            <a:off x="4371975" y="2836864"/>
            <a:ext cx="103188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70" name="Line 86"/>
          <p:cNvSpPr>
            <a:spLocks noChangeShapeType="1"/>
          </p:cNvSpPr>
          <p:nvPr/>
        </p:nvSpPr>
        <p:spPr bwMode="auto">
          <a:xfrm>
            <a:off x="4371975" y="3094039"/>
            <a:ext cx="103188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71" name="Oval 87"/>
          <p:cNvSpPr>
            <a:spLocks noChangeArrowheads="1"/>
          </p:cNvSpPr>
          <p:nvPr/>
        </p:nvSpPr>
        <p:spPr bwMode="auto">
          <a:xfrm>
            <a:off x="5295900" y="2940050"/>
            <a:ext cx="77788" cy="762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72" name="Oval 88"/>
          <p:cNvSpPr>
            <a:spLocks noChangeArrowheads="1"/>
          </p:cNvSpPr>
          <p:nvPr/>
        </p:nvSpPr>
        <p:spPr bwMode="auto">
          <a:xfrm>
            <a:off x="5283200" y="2927350"/>
            <a:ext cx="103188" cy="1016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73" name="Arc 89"/>
          <p:cNvSpPr>
            <a:spLocks/>
          </p:cNvSpPr>
          <p:nvPr/>
        </p:nvSpPr>
        <p:spPr bwMode="auto">
          <a:xfrm>
            <a:off x="4397376" y="2965451"/>
            <a:ext cx="873125" cy="28257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74" name="Arc 90"/>
          <p:cNvSpPr>
            <a:spLocks/>
          </p:cNvSpPr>
          <p:nvPr/>
        </p:nvSpPr>
        <p:spPr bwMode="auto">
          <a:xfrm>
            <a:off x="4397376" y="2965451"/>
            <a:ext cx="885825" cy="29527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75" name="Arc 91"/>
          <p:cNvSpPr>
            <a:spLocks/>
          </p:cNvSpPr>
          <p:nvPr/>
        </p:nvSpPr>
        <p:spPr bwMode="auto">
          <a:xfrm>
            <a:off x="4397376" y="2708276"/>
            <a:ext cx="873125" cy="2825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76" name="Arc 92"/>
          <p:cNvSpPr>
            <a:spLocks/>
          </p:cNvSpPr>
          <p:nvPr/>
        </p:nvSpPr>
        <p:spPr bwMode="auto">
          <a:xfrm>
            <a:off x="4397376" y="2695576"/>
            <a:ext cx="885825" cy="2952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77" name="Arc 93"/>
          <p:cNvSpPr>
            <a:spLocks/>
          </p:cNvSpPr>
          <p:nvPr/>
        </p:nvSpPr>
        <p:spPr bwMode="auto">
          <a:xfrm>
            <a:off x="4397375" y="2708276"/>
            <a:ext cx="77788" cy="2571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78" name="Arc 94"/>
          <p:cNvSpPr>
            <a:spLocks/>
          </p:cNvSpPr>
          <p:nvPr/>
        </p:nvSpPr>
        <p:spPr bwMode="auto">
          <a:xfrm>
            <a:off x="4397375" y="2695576"/>
            <a:ext cx="90488" cy="2698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79" name="Arc 95"/>
          <p:cNvSpPr>
            <a:spLocks/>
          </p:cNvSpPr>
          <p:nvPr/>
        </p:nvSpPr>
        <p:spPr bwMode="auto">
          <a:xfrm>
            <a:off x="4424364" y="2965451"/>
            <a:ext cx="52387" cy="257175"/>
          </a:xfrm>
          <a:custGeom>
            <a:avLst/>
            <a:gdLst>
              <a:gd name="G0" fmla="+- 67 0 0"/>
              <a:gd name="G1" fmla="+- 0 0 0"/>
              <a:gd name="G2" fmla="+- 21600 0 0"/>
              <a:gd name="T0" fmla="*/ 21667 w 21667"/>
              <a:gd name="T1" fmla="*/ 0 h 21600"/>
              <a:gd name="T2" fmla="*/ 0 w 21667"/>
              <a:gd name="T3" fmla="*/ 21600 h 21600"/>
              <a:gd name="T4" fmla="*/ 67 w 21667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67" h="21600" fill="none" extrusionOk="0">
                <a:moveTo>
                  <a:pt x="21667" y="0"/>
                </a:moveTo>
                <a:cubicBezTo>
                  <a:pt x="21667" y="11929"/>
                  <a:pt x="11996" y="21600"/>
                  <a:pt x="67" y="21600"/>
                </a:cubicBezTo>
                <a:cubicBezTo>
                  <a:pt x="44" y="21600"/>
                  <a:pt x="22" y="21599"/>
                  <a:pt x="0" y="21599"/>
                </a:cubicBezTo>
              </a:path>
              <a:path w="21667" h="21600" stroke="0" extrusionOk="0">
                <a:moveTo>
                  <a:pt x="21667" y="0"/>
                </a:moveTo>
                <a:cubicBezTo>
                  <a:pt x="21667" y="11929"/>
                  <a:pt x="11996" y="21600"/>
                  <a:pt x="67" y="21600"/>
                </a:cubicBezTo>
                <a:cubicBezTo>
                  <a:pt x="44" y="21600"/>
                  <a:pt x="22" y="21599"/>
                  <a:pt x="0" y="21599"/>
                </a:cubicBezTo>
                <a:lnTo>
                  <a:pt x="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80" name="Arc 96"/>
          <p:cNvSpPr>
            <a:spLocks/>
          </p:cNvSpPr>
          <p:nvPr/>
        </p:nvSpPr>
        <p:spPr bwMode="auto">
          <a:xfrm>
            <a:off x="4424364" y="2965451"/>
            <a:ext cx="65087" cy="269875"/>
          </a:xfrm>
          <a:custGeom>
            <a:avLst/>
            <a:gdLst>
              <a:gd name="G0" fmla="+- 57 0 0"/>
              <a:gd name="G1" fmla="+- 0 0 0"/>
              <a:gd name="G2" fmla="+- 21600 0 0"/>
              <a:gd name="T0" fmla="*/ 21657 w 21657"/>
              <a:gd name="T1" fmla="*/ 0 h 21600"/>
              <a:gd name="T2" fmla="*/ 0 w 21657"/>
              <a:gd name="T3" fmla="*/ 21600 h 21600"/>
              <a:gd name="T4" fmla="*/ 57 w 21657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57" h="21600" fill="none" extrusionOk="0">
                <a:moveTo>
                  <a:pt x="21657" y="0"/>
                </a:moveTo>
                <a:cubicBezTo>
                  <a:pt x="21657" y="11929"/>
                  <a:pt x="11986" y="21600"/>
                  <a:pt x="57" y="21600"/>
                </a:cubicBezTo>
                <a:cubicBezTo>
                  <a:pt x="38" y="21600"/>
                  <a:pt x="19" y="21599"/>
                  <a:pt x="0" y="21599"/>
                </a:cubicBezTo>
              </a:path>
              <a:path w="21657" h="21600" stroke="0" extrusionOk="0">
                <a:moveTo>
                  <a:pt x="21657" y="0"/>
                </a:moveTo>
                <a:cubicBezTo>
                  <a:pt x="21657" y="11929"/>
                  <a:pt x="11986" y="21600"/>
                  <a:pt x="57" y="21600"/>
                </a:cubicBezTo>
                <a:cubicBezTo>
                  <a:pt x="38" y="21600"/>
                  <a:pt x="19" y="21599"/>
                  <a:pt x="0" y="21599"/>
                </a:cubicBezTo>
                <a:lnTo>
                  <a:pt x="57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81" name="Line 97"/>
          <p:cNvSpPr>
            <a:spLocks noChangeShapeType="1"/>
          </p:cNvSpPr>
          <p:nvPr/>
        </p:nvSpPr>
        <p:spPr bwMode="auto">
          <a:xfrm>
            <a:off x="4371975" y="2836864"/>
            <a:ext cx="103188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82" name="Line 98"/>
          <p:cNvSpPr>
            <a:spLocks noChangeShapeType="1"/>
          </p:cNvSpPr>
          <p:nvPr/>
        </p:nvSpPr>
        <p:spPr bwMode="auto">
          <a:xfrm>
            <a:off x="4371975" y="3094039"/>
            <a:ext cx="103188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83" name="Oval 99"/>
          <p:cNvSpPr>
            <a:spLocks noChangeArrowheads="1"/>
          </p:cNvSpPr>
          <p:nvPr/>
        </p:nvSpPr>
        <p:spPr bwMode="auto">
          <a:xfrm>
            <a:off x="5295900" y="2940050"/>
            <a:ext cx="77788" cy="762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684" name="Oval 100"/>
          <p:cNvSpPr>
            <a:spLocks noChangeArrowheads="1"/>
          </p:cNvSpPr>
          <p:nvPr/>
        </p:nvSpPr>
        <p:spPr bwMode="auto">
          <a:xfrm>
            <a:off x="5283200" y="2927350"/>
            <a:ext cx="103188" cy="1016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709" name="Line 125"/>
          <p:cNvSpPr>
            <a:spLocks noChangeShapeType="1"/>
          </p:cNvSpPr>
          <p:nvPr/>
        </p:nvSpPr>
        <p:spPr bwMode="auto">
          <a:xfrm>
            <a:off x="5399089" y="1681164"/>
            <a:ext cx="257175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710" name="Line 126"/>
          <p:cNvSpPr>
            <a:spLocks noChangeShapeType="1"/>
          </p:cNvSpPr>
          <p:nvPr/>
        </p:nvSpPr>
        <p:spPr bwMode="auto">
          <a:xfrm>
            <a:off x="4114801" y="2836864"/>
            <a:ext cx="257175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711" name="Line 127"/>
          <p:cNvSpPr>
            <a:spLocks noChangeShapeType="1"/>
          </p:cNvSpPr>
          <p:nvPr/>
        </p:nvSpPr>
        <p:spPr bwMode="auto">
          <a:xfrm>
            <a:off x="4114801" y="2836864"/>
            <a:ext cx="257175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712" name="Line 128"/>
          <p:cNvSpPr>
            <a:spLocks noChangeShapeType="1"/>
          </p:cNvSpPr>
          <p:nvPr/>
        </p:nvSpPr>
        <p:spPr bwMode="auto">
          <a:xfrm>
            <a:off x="4114800" y="2451101"/>
            <a:ext cx="1588" cy="385763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713" name="Line 129"/>
          <p:cNvSpPr>
            <a:spLocks noChangeShapeType="1"/>
          </p:cNvSpPr>
          <p:nvPr/>
        </p:nvSpPr>
        <p:spPr bwMode="auto">
          <a:xfrm>
            <a:off x="4114801" y="2451100"/>
            <a:ext cx="1541463" cy="1588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714" name="Line 130"/>
          <p:cNvSpPr>
            <a:spLocks noChangeShapeType="1"/>
          </p:cNvSpPr>
          <p:nvPr/>
        </p:nvSpPr>
        <p:spPr bwMode="auto">
          <a:xfrm>
            <a:off x="5656264" y="1681164"/>
            <a:ext cx="1587" cy="769937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715" name="Line 131"/>
          <p:cNvSpPr>
            <a:spLocks noChangeShapeType="1"/>
          </p:cNvSpPr>
          <p:nvPr/>
        </p:nvSpPr>
        <p:spPr bwMode="auto">
          <a:xfrm>
            <a:off x="5656264" y="1681164"/>
            <a:ext cx="384175" cy="1587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716" name="Line 132"/>
          <p:cNvSpPr>
            <a:spLocks noChangeShapeType="1"/>
          </p:cNvSpPr>
          <p:nvPr/>
        </p:nvSpPr>
        <p:spPr bwMode="auto">
          <a:xfrm>
            <a:off x="4114801" y="1809750"/>
            <a:ext cx="2571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717" name="Line 133"/>
          <p:cNvSpPr>
            <a:spLocks noChangeShapeType="1"/>
          </p:cNvSpPr>
          <p:nvPr/>
        </p:nvSpPr>
        <p:spPr bwMode="auto">
          <a:xfrm>
            <a:off x="5399089" y="2965450"/>
            <a:ext cx="2571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718" name="Line 134"/>
          <p:cNvSpPr>
            <a:spLocks noChangeShapeType="1"/>
          </p:cNvSpPr>
          <p:nvPr/>
        </p:nvSpPr>
        <p:spPr bwMode="auto">
          <a:xfrm>
            <a:off x="5399089" y="2965450"/>
            <a:ext cx="2571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719" name="Line 135"/>
          <p:cNvSpPr>
            <a:spLocks noChangeShapeType="1"/>
          </p:cNvSpPr>
          <p:nvPr/>
        </p:nvSpPr>
        <p:spPr bwMode="auto">
          <a:xfrm>
            <a:off x="4114800" y="1809751"/>
            <a:ext cx="1588" cy="384175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720" name="Line 136"/>
          <p:cNvSpPr>
            <a:spLocks noChangeShapeType="1"/>
          </p:cNvSpPr>
          <p:nvPr/>
        </p:nvSpPr>
        <p:spPr bwMode="auto">
          <a:xfrm>
            <a:off x="4114800" y="2193925"/>
            <a:ext cx="1798638" cy="1588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721" name="Line 137"/>
          <p:cNvSpPr>
            <a:spLocks noChangeShapeType="1"/>
          </p:cNvSpPr>
          <p:nvPr/>
        </p:nvSpPr>
        <p:spPr bwMode="auto">
          <a:xfrm>
            <a:off x="5913439" y="2193926"/>
            <a:ext cx="1587" cy="771525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722" name="Line 138"/>
          <p:cNvSpPr>
            <a:spLocks noChangeShapeType="1"/>
          </p:cNvSpPr>
          <p:nvPr/>
        </p:nvSpPr>
        <p:spPr bwMode="auto">
          <a:xfrm>
            <a:off x="5656264" y="2965450"/>
            <a:ext cx="257175" cy="1588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723" name="Line 139"/>
          <p:cNvSpPr>
            <a:spLocks noChangeShapeType="1"/>
          </p:cNvSpPr>
          <p:nvPr/>
        </p:nvSpPr>
        <p:spPr bwMode="auto">
          <a:xfrm>
            <a:off x="5913439" y="2965450"/>
            <a:ext cx="255587" cy="1588"/>
          </a:xfrm>
          <a:prstGeom prst="line">
            <a:avLst/>
          </a:prstGeom>
          <a:noFill/>
          <a:ln w="25400">
            <a:solidFill>
              <a:srgbClr val="DD08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732" name="Line 148"/>
          <p:cNvSpPr>
            <a:spLocks noChangeShapeType="1"/>
          </p:cNvSpPr>
          <p:nvPr/>
        </p:nvSpPr>
        <p:spPr bwMode="auto">
          <a:xfrm>
            <a:off x="4114801" y="1552575"/>
            <a:ext cx="2571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733" name="Line 149"/>
          <p:cNvSpPr>
            <a:spLocks noChangeShapeType="1"/>
          </p:cNvSpPr>
          <p:nvPr/>
        </p:nvSpPr>
        <p:spPr bwMode="auto">
          <a:xfrm>
            <a:off x="3857626" y="1552575"/>
            <a:ext cx="2571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736" name="Line 152"/>
          <p:cNvSpPr>
            <a:spLocks noChangeShapeType="1"/>
          </p:cNvSpPr>
          <p:nvPr/>
        </p:nvSpPr>
        <p:spPr bwMode="auto">
          <a:xfrm>
            <a:off x="4114801" y="3094039"/>
            <a:ext cx="257175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737" name="Line 153"/>
          <p:cNvSpPr>
            <a:spLocks noChangeShapeType="1"/>
          </p:cNvSpPr>
          <p:nvPr/>
        </p:nvSpPr>
        <p:spPr bwMode="auto">
          <a:xfrm>
            <a:off x="4114801" y="3094039"/>
            <a:ext cx="257175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738" name="Line 154"/>
          <p:cNvSpPr>
            <a:spLocks noChangeShapeType="1"/>
          </p:cNvSpPr>
          <p:nvPr/>
        </p:nvSpPr>
        <p:spPr bwMode="auto">
          <a:xfrm>
            <a:off x="3857626" y="3094039"/>
            <a:ext cx="257175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740" name="Text Box 156"/>
          <p:cNvSpPr txBox="1">
            <a:spLocks noChangeArrowheads="1"/>
          </p:cNvSpPr>
          <p:nvPr/>
        </p:nvSpPr>
        <p:spPr bwMode="auto">
          <a:xfrm>
            <a:off x="5867400" y="25908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</a:p>
        </p:txBody>
      </p:sp>
      <p:sp>
        <p:nvSpPr>
          <p:cNvPr id="451741" name="Text Box 157"/>
          <p:cNvSpPr txBox="1">
            <a:spLocks noChangeArrowheads="1"/>
          </p:cNvSpPr>
          <p:nvPr/>
        </p:nvSpPr>
        <p:spPr bwMode="auto">
          <a:xfrm>
            <a:off x="5867400" y="12954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</a:p>
        </p:txBody>
      </p:sp>
      <p:sp>
        <p:nvSpPr>
          <p:cNvPr id="451746" name="Line 162"/>
          <p:cNvSpPr>
            <a:spLocks noChangeShapeType="1"/>
          </p:cNvSpPr>
          <p:nvPr/>
        </p:nvSpPr>
        <p:spPr bwMode="auto">
          <a:xfrm>
            <a:off x="6070600" y="2641600"/>
            <a:ext cx="152400" cy="0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747" name="Rectangle 163"/>
          <p:cNvSpPr>
            <a:spLocks noChangeArrowheads="1"/>
          </p:cNvSpPr>
          <p:nvPr/>
        </p:nvSpPr>
        <p:spPr bwMode="auto">
          <a:xfrm>
            <a:off x="5630863" y="1654175"/>
            <a:ext cx="76200" cy="777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748" name="Rectangle 164"/>
          <p:cNvSpPr>
            <a:spLocks noChangeArrowheads="1"/>
          </p:cNvSpPr>
          <p:nvPr/>
        </p:nvSpPr>
        <p:spPr bwMode="auto">
          <a:xfrm>
            <a:off x="5886450" y="2940050"/>
            <a:ext cx="77788" cy="76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1749" name="Text Box 165"/>
          <p:cNvSpPr txBox="1">
            <a:spLocks noChangeArrowheads="1"/>
          </p:cNvSpPr>
          <p:nvPr/>
        </p:nvSpPr>
        <p:spPr bwMode="auto">
          <a:xfrm>
            <a:off x="2209800" y="2895601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(set)</a:t>
            </a:r>
          </a:p>
        </p:txBody>
      </p:sp>
      <p:sp>
        <p:nvSpPr>
          <p:cNvPr id="451751" name="Rectangle 167"/>
          <p:cNvSpPr>
            <a:spLocks noChangeArrowheads="1"/>
          </p:cNvSpPr>
          <p:nvPr/>
        </p:nvSpPr>
        <p:spPr bwMode="auto">
          <a:xfrm>
            <a:off x="2133600" y="3505200"/>
            <a:ext cx="8229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S-R latch made from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cross-coupled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NORs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If Q = 1, set state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If Q = 0, reset state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Usually S=0 and R=0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S=1 and R=1 generates unpredictable results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4F9DE6-0FA3-4488-AFC8-7687032F7948}"/>
                  </a:ext>
                </a:extLst>
              </p14:cNvPr>
              <p14:cNvContentPartPr/>
              <p14:nvPr/>
            </p14:nvContentPartPr>
            <p14:xfrm>
              <a:off x="1531800" y="736560"/>
              <a:ext cx="8965440" cy="2811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4F9DE6-0FA3-4488-AFC8-7687032F7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2440" y="727200"/>
                <a:ext cx="8984160" cy="28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1369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701569-6FD6-4A69-905D-9C8A626319AC}"/>
                  </a:ext>
                </a:extLst>
              </p14:cNvPr>
              <p14:cNvContentPartPr/>
              <p14:nvPr/>
            </p14:nvContentPartPr>
            <p14:xfrm>
              <a:off x="1413360" y="282600"/>
              <a:ext cx="10512000" cy="627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701569-6FD6-4A69-905D-9C8A626319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4000" y="273240"/>
                <a:ext cx="10530720" cy="629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01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1BB2-EB68-41FE-B52D-E843BB2F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Verilog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D3490-09DD-476D-A337-B2AB5F503378}"/>
              </a:ext>
            </a:extLst>
          </p:cNvPr>
          <p:cNvSpPr txBox="1"/>
          <p:nvPr/>
        </p:nvSpPr>
        <p:spPr>
          <a:xfrm>
            <a:off x="1067523" y="1512835"/>
            <a:ext cx="1028627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SR_latch_gate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(input R, input S, output Q, output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Qbar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 (Q, R,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Qbar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 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Qbar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S, Q);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endmodule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SR_latch_dataflow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(input R, input S, output Q, output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Qbar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 #2 Q = ~ (R |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Qbar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 #2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Qbar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~ (S | Q);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endmodule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33FB43-CD06-4319-B803-CB9E557DC625}"/>
                  </a:ext>
                </a:extLst>
              </p14:cNvPr>
              <p14:cNvContentPartPr/>
              <p14:nvPr/>
            </p14:nvContentPartPr>
            <p14:xfrm>
              <a:off x="1945800" y="2388600"/>
              <a:ext cx="1395000" cy="49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33FB43-CD06-4319-B803-CB9E557DC6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440" y="2379240"/>
                <a:ext cx="1413720" cy="50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197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845" y="399257"/>
            <a:ext cx="5581409" cy="3683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S-R Latch with NANDs</a:t>
            </a:r>
          </a:p>
        </p:txBody>
      </p:sp>
      <p:sp>
        <p:nvSpPr>
          <p:cNvPr id="452611" name="Line 3"/>
          <p:cNvSpPr>
            <a:spLocks noChangeShapeType="1"/>
          </p:cNvSpPr>
          <p:nvPr/>
        </p:nvSpPr>
        <p:spPr bwMode="auto">
          <a:xfrm>
            <a:off x="4400550" y="3092450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612" name="Line 4"/>
          <p:cNvSpPr>
            <a:spLocks noChangeShapeType="1"/>
          </p:cNvSpPr>
          <p:nvPr/>
        </p:nvSpPr>
        <p:spPr bwMode="auto">
          <a:xfrm>
            <a:off x="4400550" y="4232275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2613" name="Group 5"/>
          <p:cNvGrpSpPr>
            <a:grpSpLocks/>
          </p:cNvGrpSpPr>
          <p:nvPr/>
        </p:nvGrpSpPr>
        <p:grpSpPr bwMode="auto">
          <a:xfrm>
            <a:off x="2759076" y="1328738"/>
            <a:ext cx="2722563" cy="1795462"/>
            <a:chOff x="1199" y="1921"/>
            <a:chExt cx="1715" cy="1131"/>
          </a:xfrm>
        </p:grpSpPr>
        <p:sp>
          <p:nvSpPr>
            <p:cNvPr id="452614" name="Rectangle 6"/>
            <p:cNvSpPr>
              <a:spLocks noChangeArrowheads="1"/>
            </p:cNvSpPr>
            <p:nvPr/>
          </p:nvSpPr>
          <p:spPr bwMode="auto">
            <a:xfrm>
              <a:off x="1199" y="1921"/>
              <a:ext cx="1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"/>
                  <a:ea typeface="+mn-ea"/>
                  <a:cs typeface="+mn-cs"/>
                </a:rPr>
                <a:t>S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52615" name="Rectangle 7"/>
            <p:cNvSpPr>
              <a:spLocks noChangeArrowheads="1"/>
            </p:cNvSpPr>
            <p:nvPr/>
          </p:nvSpPr>
          <p:spPr bwMode="auto">
            <a:xfrm>
              <a:off x="1199" y="2853"/>
              <a:ext cx="11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"/>
                  <a:ea typeface="+mn-ea"/>
                  <a:cs typeface="+mn-cs"/>
                </a:rPr>
                <a:t>R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52616" name="Rectangle 8"/>
            <p:cNvSpPr>
              <a:spLocks noChangeArrowheads="1"/>
            </p:cNvSpPr>
            <p:nvPr/>
          </p:nvSpPr>
          <p:spPr bwMode="auto">
            <a:xfrm>
              <a:off x="2744" y="2041"/>
              <a:ext cx="17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"/>
                  <a:ea typeface="+mn-ea"/>
                  <a:cs typeface="+mn-cs"/>
                </a:rPr>
                <a:t>Q 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52617" name="Rectangle 9"/>
            <p:cNvSpPr>
              <a:spLocks noChangeArrowheads="1"/>
            </p:cNvSpPr>
            <p:nvPr/>
          </p:nvSpPr>
          <p:spPr bwMode="auto">
            <a:xfrm>
              <a:off x="2744" y="2760"/>
              <a:ext cx="1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"/>
                  <a:ea typeface="+mn-ea"/>
                  <a:cs typeface="+mn-cs"/>
                </a:rPr>
                <a:t>Q’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52618" name="Line 10"/>
            <p:cNvSpPr>
              <a:spLocks noChangeShapeType="1"/>
            </p:cNvSpPr>
            <p:nvPr/>
          </p:nvSpPr>
          <p:spPr bwMode="auto">
            <a:xfrm flipH="1">
              <a:off x="1625" y="2027"/>
              <a:ext cx="18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19" name="Line 11"/>
            <p:cNvSpPr>
              <a:spLocks noChangeShapeType="1"/>
            </p:cNvSpPr>
            <p:nvPr/>
          </p:nvSpPr>
          <p:spPr bwMode="auto">
            <a:xfrm flipH="1">
              <a:off x="1625" y="2240"/>
              <a:ext cx="18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20" name="Line 12"/>
            <p:cNvSpPr>
              <a:spLocks noChangeShapeType="1"/>
            </p:cNvSpPr>
            <p:nvPr/>
          </p:nvSpPr>
          <p:spPr bwMode="auto">
            <a:xfrm flipH="1">
              <a:off x="2291" y="2134"/>
              <a:ext cx="13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21" name="Rectangle 13"/>
            <p:cNvSpPr>
              <a:spLocks noChangeArrowheads="1"/>
            </p:cNvSpPr>
            <p:nvPr/>
          </p:nvSpPr>
          <p:spPr bwMode="auto">
            <a:xfrm>
              <a:off x="1812" y="1948"/>
              <a:ext cx="213" cy="37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22" name="Line 14"/>
            <p:cNvSpPr>
              <a:spLocks noChangeShapeType="1"/>
            </p:cNvSpPr>
            <p:nvPr/>
          </p:nvSpPr>
          <p:spPr bwMode="auto">
            <a:xfrm flipH="1">
              <a:off x="1812" y="1948"/>
              <a:ext cx="21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23" name="Line 15"/>
            <p:cNvSpPr>
              <a:spLocks noChangeShapeType="1"/>
            </p:cNvSpPr>
            <p:nvPr/>
          </p:nvSpPr>
          <p:spPr bwMode="auto">
            <a:xfrm>
              <a:off x="1812" y="1948"/>
              <a:ext cx="1" cy="37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24" name="Line 16"/>
            <p:cNvSpPr>
              <a:spLocks noChangeShapeType="1"/>
            </p:cNvSpPr>
            <p:nvPr/>
          </p:nvSpPr>
          <p:spPr bwMode="auto">
            <a:xfrm>
              <a:off x="1812" y="2320"/>
              <a:ext cx="21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25" name="Arc 17"/>
            <p:cNvSpPr>
              <a:spLocks/>
            </p:cNvSpPr>
            <p:nvPr/>
          </p:nvSpPr>
          <p:spPr bwMode="auto">
            <a:xfrm>
              <a:off x="2024" y="1948"/>
              <a:ext cx="227" cy="386"/>
            </a:xfrm>
            <a:custGeom>
              <a:avLst/>
              <a:gdLst>
                <a:gd name="G0" fmla="+- 742 0 0"/>
                <a:gd name="G1" fmla="+- 21600 0 0"/>
                <a:gd name="G2" fmla="+- 21600 0 0"/>
                <a:gd name="T0" fmla="*/ 54 w 22342"/>
                <a:gd name="T1" fmla="*/ 11 h 43200"/>
                <a:gd name="T2" fmla="*/ 0 w 22342"/>
                <a:gd name="T3" fmla="*/ 43187 h 43200"/>
                <a:gd name="T4" fmla="*/ 742 w 2234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42" h="43200" fill="none" extrusionOk="0">
                  <a:moveTo>
                    <a:pt x="53" y="10"/>
                  </a:moveTo>
                  <a:cubicBezTo>
                    <a:pt x="283" y="3"/>
                    <a:pt x="512" y="0"/>
                    <a:pt x="742" y="0"/>
                  </a:cubicBezTo>
                  <a:cubicBezTo>
                    <a:pt x="12671" y="0"/>
                    <a:pt x="22342" y="9670"/>
                    <a:pt x="22342" y="21600"/>
                  </a:cubicBezTo>
                  <a:cubicBezTo>
                    <a:pt x="22342" y="33529"/>
                    <a:pt x="12671" y="43200"/>
                    <a:pt x="742" y="43200"/>
                  </a:cubicBezTo>
                  <a:cubicBezTo>
                    <a:pt x="494" y="43200"/>
                    <a:pt x="247" y="43195"/>
                    <a:pt x="-1" y="43187"/>
                  </a:cubicBezTo>
                </a:path>
                <a:path w="22342" h="43200" stroke="0" extrusionOk="0">
                  <a:moveTo>
                    <a:pt x="53" y="10"/>
                  </a:moveTo>
                  <a:cubicBezTo>
                    <a:pt x="283" y="3"/>
                    <a:pt x="512" y="0"/>
                    <a:pt x="742" y="0"/>
                  </a:cubicBezTo>
                  <a:cubicBezTo>
                    <a:pt x="12671" y="0"/>
                    <a:pt x="22342" y="9670"/>
                    <a:pt x="22342" y="21600"/>
                  </a:cubicBezTo>
                  <a:cubicBezTo>
                    <a:pt x="22342" y="33529"/>
                    <a:pt x="12671" y="43200"/>
                    <a:pt x="742" y="43200"/>
                  </a:cubicBezTo>
                  <a:cubicBezTo>
                    <a:pt x="494" y="43200"/>
                    <a:pt x="247" y="43195"/>
                    <a:pt x="-1" y="43187"/>
                  </a:cubicBezTo>
                  <a:lnTo>
                    <a:pt x="742" y="2160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26" name="Arc 18"/>
            <p:cNvSpPr>
              <a:spLocks/>
            </p:cNvSpPr>
            <p:nvPr/>
          </p:nvSpPr>
          <p:spPr bwMode="auto">
            <a:xfrm>
              <a:off x="2025" y="1954"/>
              <a:ext cx="221" cy="374"/>
            </a:xfrm>
            <a:custGeom>
              <a:avLst/>
              <a:gdLst>
                <a:gd name="G0" fmla="+- 739 0 0"/>
                <a:gd name="G1" fmla="+- 21600 0 0"/>
                <a:gd name="G2" fmla="+- 21600 0 0"/>
                <a:gd name="T0" fmla="*/ 53 w 22339"/>
                <a:gd name="T1" fmla="*/ 11 h 43200"/>
                <a:gd name="T2" fmla="*/ 0 w 22339"/>
                <a:gd name="T3" fmla="*/ 43187 h 43200"/>
                <a:gd name="T4" fmla="*/ 739 w 2233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39" h="43200" fill="none" extrusionOk="0">
                  <a:moveTo>
                    <a:pt x="52" y="10"/>
                  </a:moveTo>
                  <a:cubicBezTo>
                    <a:pt x="281" y="3"/>
                    <a:pt x="510" y="0"/>
                    <a:pt x="739" y="0"/>
                  </a:cubicBezTo>
                  <a:cubicBezTo>
                    <a:pt x="12668" y="0"/>
                    <a:pt x="22339" y="9670"/>
                    <a:pt x="22339" y="21600"/>
                  </a:cubicBezTo>
                  <a:cubicBezTo>
                    <a:pt x="22339" y="33529"/>
                    <a:pt x="12668" y="43200"/>
                    <a:pt x="739" y="43200"/>
                  </a:cubicBezTo>
                  <a:cubicBezTo>
                    <a:pt x="492" y="43200"/>
                    <a:pt x="246" y="43195"/>
                    <a:pt x="-1" y="43187"/>
                  </a:cubicBezTo>
                </a:path>
                <a:path w="22339" h="43200" stroke="0" extrusionOk="0">
                  <a:moveTo>
                    <a:pt x="52" y="10"/>
                  </a:moveTo>
                  <a:cubicBezTo>
                    <a:pt x="281" y="3"/>
                    <a:pt x="510" y="0"/>
                    <a:pt x="739" y="0"/>
                  </a:cubicBezTo>
                  <a:cubicBezTo>
                    <a:pt x="12668" y="0"/>
                    <a:pt x="22339" y="9670"/>
                    <a:pt x="22339" y="21600"/>
                  </a:cubicBezTo>
                  <a:cubicBezTo>
                    <a:pt x="22339" y="33529"/>
                    <a:pt x="12668" y="43200"/>
                    <a:pt x="739" y="43200"/>
                  </a:cubicBezTo>
                  <a:cubicBezTo>
                    <a:pt x="492" y="43200"/>
                    <a:pt x="246" y="43195"/>
                    <a:pt x="-1" y="43187"/>
                  </a:cubicBezTo>
                  <a:lnTo>
                    <a:pt x="739" y="2160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27" name="Oval 19"/>
            <p:cNvSpPr>
              <a:spLocks noChangeArrowheads="1"/>
            </p:cNvSpPr>
            <p:nvPr/>
          </p:nvSpPr>
          <p:spPr bwMode="auto">
            <a:xfrm>
              <a:off x="2244" y="2113"/>
              <a:ext cx="54" cy="55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28" name="Line 20"/>
            <p:cNvSpPr>
              <a:spLocks noChangeShapeType="1"/>
            </p:cNvSpPr>
            <p:nvPr/>
          </p:nvSpPr>
          <p:spPr bwMode="auto">
            <a:xfrm flipH="1">
              <a:off x="1625" y="2746"/>
              <a:ext cx="18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29" name="Line 21"/>
            <p:cNvSpPr>
              <a:spLocks noChangeShapeType="1"/>
            </p:cNvSpPr>
            <p:nvPr/>
          </p:nvSpPr>
          <p:spPr bwMode="auto">
            <a:xfrm flipH="1">
              <a:off x="1625" y="2959"/>
              <a:ext cx="18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30" name="Line 22"/>
            <p:cNvSpPr>
              <a:spLocks noChangeShapeType="1"/>
            </p:cNvSpPr>
            <p:nvPr/>
          </p:nvSpPr>
          <p:spPr bwMode="auto">
            <a:xfrm flipH="1">
              <a:off x="2291" y="2853"/>
              <a:ext cx="13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31" name="Rectangle 23"/>
            <p:cNvSpPr>
              <a:spLocks noChangeArrowheads="1"/>
            </p:cNvSpPr>
            <p:nvPr/>
          </p:nvSpPr>
          <p:spPr bwMode="auto">
            <a:xfrm>
              <a:off x="1812" y="2666"/>
              <a:ext cx="213" cy="37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32" name="Line 24"/>
            <p:cNvSpPr>
              <a:spLocks noChangeShapeType="1"/>
            </p:cNvSpPr>
            <p:nvPr/>
          </p:nvSpPr>
          <p:spPr bwMode="auto">
            <a:xfrm flipH="1">
              <a:off x="1812" y="2666"/>
              <a:ext cx="21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33" name="Line 25"/>
            <p:cNvSpPr>
              <a:spLocks noChangeShapeType="1"/>
            </p:cNvSpPr>
            <p:nvPr/>
          </p:nvSpPr>
          <p:spPr bwMode="auto">
            <a:xfrm>
              <a:off x="1812" y="2666"/>
              <a:ext cx="1" cy="37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34" name="Line 26"/>
            <p:cNvSpPr>
              <a:spLocks noChangeShapeType="1"/>
            </p:cNvSpPr>
            <p:nvPr/>
          </p:nvSpPr>
          <p:spPr bwMode="auto">
            <a:xfrm>
              <a:off x="1812" y="3039"/>
              <a:ext cx="213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35" name="Arc 27"/>
            <p:cNvSpPr>
              <a:spLocks/>
            </p:cNvSpPr>
            <p:nvPr/>
          </p:nvSpPr>
          <p:spPr bwMode="auto">
            <a:xfrm>
              <a:off x="2025" y="2666"/>
              <a:ext cx="227" cy="386"/>
            </a:xfrm>
            <a:custGeom>
              <a:avLst/>
              <a:gdLst>
                <a:gd name="G0" fmla="+- 738 0 0"/>
                <a:gd name="G1" fmla="+- 21600 0 0"/>
                <a:gd name="G2" fmla="+- 21600 0 0"/>
                <a:gd name="T0" fmla="*/ 50 w 22338"/>
                <a:gd name="T1" fmla="*/ 11 h 43200"/>
                <a:gd name="T2" fmla="*/ 0 w 22338"/>
                <a:gd name="T3" fmla="*/ 43187 h 43200"/>
                <a:gd name="T4" fmla="*/ 738 w 2233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38" h="43200" fill="none" extrusionOk="0">
                  <a:moveTo>
                    <a:pt x="49" y="10"/>
                  </a:moveTo>
                  <a:cubicBezTo>
                    <a:pt x="279" y="3"/>
                    <a:pt x="508" y="0"/>
                    <a:pt x="738" y="0"/>
                  </a:cubicBezTo>
                  <a:cubicBezTo>
                    <a:pt x="12667" y="0"/>
                    <a:pt x="22338" y="9670"/>
                    <a:pt x="22338" y="21600"/>
                  </a:cubicBezTo>
                  <a:cubicBezTo>
                    <a:pt x="22338" y="33529"/>
                    <a:pt x="12667" y="43200"/>
                    <a:pt x="738" y="43200"/>
                  </a:cubicBezTo>
                  <a:cubicBezTo>
                    <a:pt x="491" y="43200"/>
                    <a:pt x="245" y="43195"/>
                    <a:pt x="-1" y="43187"/>
                  </a:cubicBezTo>
                </a:path>
                <a:path w="22338" h="43200" stroke="0" extrusionOk="0">
                  <a:moveTo>
                    <a:pt x="49" y="10"/>
                  </a:moveTo>
                  <a:cubicBezTo>
                    <a:pt x="279" y="3"/>
                    <a:pt x="508" y="0"/>
                    <a:pt x="738" y="0"/>
                  </a:cubicBezTo>
                  <a:cubicBezTo>
                    <a:pt x="12667" y="0"/>
                    <a:pt x="22338" y="9670"/>
                    <a:pt x="22338" y="21600"/>
                  </a:cubicBezTo>
                  <a:cubicBezTo>
                    <a:pt x="22338" y="33529"/>
                    <a:pt x="12667" y="43200"/>
                    <a:pt x="738" y="43200"/>
                  </a:cubicBezTo>
                  <a:cubicBezTo>
                    <a:pt x="491" y="43200"/>
                    <a:pt x="245" y="43195"/>
                    <a:pt x="-1" y="43187"/>
                  </a:cubicBezTo>
                  <a:lnTo>
                    <a:pt x="738" y="2160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36" name="Arc 28"/>
            <p:cNvSpPr>
              <a:spLocks/>
            </p:cNvSpPr>
            <p:nvPr/>
          </p:nvSpPr>
          <p:spPr bwMode="auto">
            <a:xfrm>
              <a:off x="2025" y="2672"/>
              <a:ext cx="221" cy="374"/>
            </a:xfrm>
            <a:custGeom>
              <a:avLst/>
              <a:gdLst>
                <a:gd name="G0" fmla="+- 735 0 0"/>
                <a:gd name="G1" fmla="+- 21600 0 0"/>
                <a:gd name="G2" fmla="+- 21600 0 0"/>
                <a:gd name="T0" fmla="*/ 49 w 22335"/>
                <a:gd name="T1" fmla="*/ 11 h 43200"/>
                <a:gd name="T2" fmla="*/ 0 w 22335"/>
                <a:gd name="T3" fmla="*/ 43187 h 43200"/>
                <a:gd name="T4" fmla="*/ 735 w 2233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35" h="43200" fill="none" extrusionOk="0">
                  <a:moveTo>
                    <a:pt x="48" y="10"/>
                  </a:moveTo>
                  <a:cubicBezTo>
                    <a:pt x="277" y="3"/>
                    <a:pt x="506" y="0"/>
                    <a:pt x="735" y="0"/>
                  </a:cubicBezTo>
                  <a:cubicBezTo>
                    <a:pt x="12664" y="0"/>
                    <a:pt x="22335" y="9670"/>
                    <a:pt x="22335" y="21600"/>
                  </a:cubicBezTo>
                  <a:cubicBezTo>
                    <a:pt x="22335" y="33529"/>
                    <a:pt x="12664" y="43200"/>
                    <a:pt x="735" y="43200"/>
                  </a:cubicBezTo>
                  <a:cubicBezTo>
                    <a:pt x="489" y="43200"/>
                    <a:pt x="244" y="43195"/>
                    <a:pt x="-1" y="43187"/>
                  </a:cubicBezTo>
                </a:path>
                <a:path w="22335" h="43200" stroke="0" extrusionOk="0">
                  <a:moveTo>
                    <a:pt x="48" y="10"/>
                  </a:moveTo>
                  <a:cubicBezTo>
                    <a:pt x="277" y="3"/>
                    <a:pt x="506" y="0"/>
                    <a:pt x="735" y="0"/>
                  </a:cubicBezTo>
                  <a:cubicBezTo>
                    <a:pt x="12664" y="0"/>
                    <a:pt x="22335" y="9670"/>
                    <a:pt x="22335" y="21600"/>
                  </a:cubicBezTo>
                  <a:cubicBezTo>
                    <a:pt x="22335" y="33529"/>
                    <a:pt x="12664" y="43200"/>
                    <a:pt x="735" y="43200"/>
                  </a:cubicBezTo>
                  <a:cubicBezTo>
                    <a:pt x="489" y="43200"/>
                    <a:pt x="244" y="43195"/>
                    <a:pt x="-1" y="43187"/>
                  </a:cubicBezTo>
                  <a:lnTo>
                    <a:pt x="735" y="21600"/>
                  </a:lnTo>
                  <a:close/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37" name="Oval 29"/>
            <p:cNvSpPr>
              <a:spLocks noChangeArrowheads="1"/>
            </p:cNvSpPr>
            <p:nvPr/>
          </p:nvSpPr>
          <p:spPr bwMode="auto">
            <a:xfrm>
              <a:off x="2244" y="2832"/>
              <a:ext cx="54" cy="55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38" name="Line 30"/>
            <p:cNvSpPr>
              <a:spLocks noChangeShapeType="1"/>
            </p:cNvSpPr>
            <p:nvPr/>
          </p:nvSpPr>
          <p:spPr bwMode="auto">
            <a:xfrm>
              <a:off x="2437" y="2134"/>
              <a:ext cx="24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39" name="Line 31"/>
            <p:cNvSpPr>
              <a:spLocks noChangeShapeType="1"/>
            </p:cNvSpPr>
            <p:nvPr/>
          </p:nvSpPr>
          <p:spPr bwMode="auto">
            <a:xfrm>
              <a:off x="2437" y="2853"/>
              <a:ext cx="24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40" name="Line 32"/>
            <p:cNvSpPr>
              <a:spLocks noChangeShapeType="1"/>
            </p:cNvSpPr>
            <p:nvPr/>
          </p:nvSpPr>
          <p:spPr bwMode="auto">
            <a:xfrm>
              <a:off x="1385" y="2027"/>
              <a:ext cx="24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41" name="Line 33"/>
            <p:cNvSpPr>
              <a:spLocks noChangeShapeType="1"/>
            </p:cNvSpPr>
            <p:nvPr/>
          </p:nvSpPr>
          <p:spPr bwMode="auto">
            <a:xfrm>
              <a:off x="1385" y="2959"/>
              <a:ext cx="24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42" name="Line 34"/>
            <p:cNvSpPr>
              <a:spLocks noChangeShapeType="1"/>
            </p:cNvSpPr>
            <p:nvPr/>
          </p:nvSpPr>
          <p:spPr bwMode="auto">
            <a:xfrm>
              <a:off x="1625" y="2254"/>
              <a:ext cx="1" cy="13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43" name="Line 35"/>
            <p:cNvSpPr>
              <a:spLocks noChangeShapeType="1"/>
            </p:cNvSpPr>
            <p:nvPr/>
          </p:nvSpPr>
          <p:spPr bwMode="auto">
            <a:xfrm>
              <a:off x="1625" y="2613"/>
              <a:ext cx="1" cy="13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44" name="Line 36"/>
            <p:cNvSpPr>
              <a:spLocks noChangeShapeType="1"/>
            </p:cNvSpPr>
            <p:nvPr/>
          </p:nvSpPr>
          <p:spPr bwMode="auto">
            <a:xfrm>
              <a:off x="2464" y="2147"/>
              <a:ext cx="1" cy="24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45" name="Line 37"/>
            <p:cNvSpPr>
              <a:spLocks noChangeShapeType="1"/>
            </p:cNvSpPr>
            <p:nvPr/>
          </p:nvSpPr>
          <p:spPr bwMode="auto">
            <a:xfrm>
              <a:off x="2464" y="2613"/>
              <a:ext cx="1" cy="24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46" name="Line 38"/>
            <p:cNvSpPr>
              <a:spLocks noChangeShapeType="1"/>
            </p:cNvSpPr>
            <p:nvPr/>
          </p:nvSpPr>
          <p:spPr bwMode="auto">
            <a:xfrm>
              <a:off x="1625" y="2387"/>
              <a:ext cx="839" cy="22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47" name="Line 39"/>
            <p:cNvSpPr>
              <a:spLocks noChangeShapeType="1"/>
            </p:cNvSpPr>
            <p:nvPr/>
          </p:nvSpPr>
          <p:spPr bwMode="auto">
            <a:xfrm flipV="1">
              <a:off x="1625" y="2387"/>
              <a:ext cx="839" cy="22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48" name="Oval 40"/>
            <p:cNvSpPr>
              <a:spLocks noChangeArrowheads="1"/>
            </p:cNvSpPr>
            <p:nvPr/>
          </p:nvSpPr>
          <p:spPr bwMode="auto">
            <a:xfrm>
              <a:off x="2430" y="2113"/>
              <a:ext cx="55" cy="55"/>
            </a:xfrm>
            <a:prstGeom prst="ellipse">
              <a:avLst/>
            </a:pr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2649" name="Oval 41"/>
            <p:cNvSpPr>
              <a:spLocks noChangeArrowheads="1"/>
            </p:cNvSpPr>
            <p:nvPr/>
          </p:nvSpPr>
          <p:spPr bwMode="auto">
            <a:xfrm>
              <a:off x="2443" y="2832"/>
              <a:ext cx="55" cy="55"/>
            </a:xfrm>
            <a:prstGeom prst="ellipse">
              <a:avLst/>
            </a:pr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2650" name="Text Box 42"/>
          <p:cNvSpPr txBox="1">
            <a:spLocks noChangeArrowheads="1"/>
          </p:cNvSpPr>
          <p:nvPr/>
        </p:nvSpPr>
        <p:spPr bwMode="auto">
          <a:xfrm>
            <a:off x="6629401" y="1666876"/>
            <a:ext cx="73609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0  0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1  0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1  1</a:t>
            </a:r>
          </a:p>
        </p:txBody>
      </p:sp>
      <p:sp>
        <p:nvSpPr>
          <p:cNvPr id="452651" name="Text Box 43"/>
          <p:cNvSpPr txBox="1">
            <a:spLocks noChangeArrowheads="1"/>
          </p:cNvSpPr>
          <p:nvPr/>
        </p:nvSpPr>
        <p:spPr bwMode="auto">
          <a:xfrm>
            <a:off x="6553201" y="1184275"/>
            <a:ext cx="19736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    R         Q    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Q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’</a:t>
            </a:r>
          </a:p>
        </p:txBody>
      </p:sp>
      <p:sp>
        <p:nvSpPr>
          <p:cNvPr id="452652" name="Line 44"/>
          <p:cNvSpPr>
            <a:spLocks noChangeShapeType="1"/>
          </p:cNvSpPr>
          <p:nvPr/>
        </p:nvSpPr>
        <p:spPr bwMode="auto">
          <a:xfrm>
            <a:off x="6416675" y="1600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653" name="Line 45"/>
          <p:cNvSpPr>
            <a:spLocks noChangeShapeType="1"/>
          </p:cNvSpPr>
          <p:nvPr/>
        </p:nvSpPr>
        <p:spPr bwMode="auto">
          <a:xfrm>
            <a:off x="7559675" y="11430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2654" name="Text Box 46"/>
          <p:cNvSpPr txBox="1">
            <a:spLocks noChangeArrowheads="1"/>
          </p:cNvSpPr>
          <p:nvPr/>
        </p:nvSpPr>
        <p:spPr bwMode="auto">
          <a:xfrm>
            <a:off x="2225676" y="12954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52655" name="Text Box 47"/>
          <p:cNvSpPr txBox="1">
            <a:spLocks noChangeArrowheads="1"/>
          </p:cNvSpPr>
          <p:nvPr/>
        </p:nvSpPr>
        <p:spPr bwMode="auto">
          <a:xfrm>
            <a:off x="2209801" y="27432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52658" name="Text Box 50"/>
          <p:cNvSpPr txBox="1">
            <a:spLocks noChangeArrowheads="1"/>
          </p:cNvSpPr>
          <p:nvPr/>
        </p:nvSpPr>
        <p:spPr bwMode="auto">
          <a:xfrm>
            <a:off x="7712076" y="2662180"/>
            <a:ext cx="736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0  1</a:t>
            </a:r>
          </a:p>
        </p:txBody>
      </p:sp>
      <p:sp>
        <p:nvSpPr>
          <p:cNvPr id="452663" name="Text Box 55"/>
          <p:cNvSpPr txBox="1">
            <a:spLocks noChangeArrowheads="1"/>
          </p:cNvSpPr>
          <p:nvPr/>
        </p:nvSpPr>
        <p:spPr bwMode="auto">
          <a:xfrm>
            <a:off x="7712075" y="1964800"/>
            <a:ext cx="11689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1  0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Set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52664" name="Text Box 56"/>
          <p:cNvSpPr txBox="1">
            <a:spLocks noChangeArrowheads="1"/>
          </p:cNvSpPr>
          <p:nvPr/>
        </p:nvSpPr>
        <p:spPr bwMode="auto">
          <a:xfrm>
            <a:off x="7712076" y="2902355"/>
            <a:ext cx="736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1  0</a:t>
            </a:r>
          </a:p>
        </p:txBody>
      </p:sp>
      <p:sp>
        <p:nvSpPr>
          <p:cNvPr id="452665" name="Text Box 57"/>
          <p:cNvSpPr txBox="1">
            <a:spLocks noChangeArrowheads="1"/>
          </p:cNvSpPr>
          <p:nvPr/>
        </p:nvSpPr>
        <p:spPr bwMode="auto">
          <a:xfrm>
            <a:off x="8434084" y="2780622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Store</a:t>
            </a:r>
          </a:p>
        </p:txBody>
      </p:sp>
      <p:sp>
        <p:nvSpPr>
          <p:cNvPr id="452666" name="Text Box 58"/>
          <p:cNvSpPr txBox="1">
            <a:spLocks noChangeArrowheads="1"/>
          </p:cNvSpPr>
          <p:nvPr/>
        </p:nvSpPr>
        <p:spPr bwMode="auto">
          <a:xfrm>
            <a:off x="7712075" y="2246450"/>
            <a:ext cx="1386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0  1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Reset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52667" name="Text Box 59"/>
          <p:cNvSpPr txBox="1">
            <a:spLocks noChangeArrowheads="1"/>
          </p:cNvSpPr>
          <p:nvPr/>
        </p:nvSpPr>
        <p:spPr bwMode="auto">
          <a:xfrm>
            <a:off x="7712076" y="1676400"/>
            <a:ext cx="19255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1  1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Disallowed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52670" name="Rectangle 62"/>
          <p:cNvSpPr>
            <a:spLocks noChangeArrowheads="1"/>
          </p:cNvSpPr>
          <p:nvPr/>
        </p:nvSpPr>
        <p:spPr bwMode="auto">
          <a:xfrm>
            <a:off x="2133600" y="3505200"/>
            <a:ext cx="8229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Latch made from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cross-coupled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NANDs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Sometimes called S’-R’ latch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Usually S=1 and R=1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S=0 and R=0 generates unpredictable results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789F5F-8BF5-42C7-B4B0-91082439D928}"/>
                  </a:ext>
                </a:extLst>
              </p14:cNvPr>
              <p14:cNvContentPartPr/>
              <p14:nvPr/>
            </p14:nvContentPartPr>
            <p14:xfrm>
              <a:off x="2785680" y="1653480"/>
              <a:ext cx="6384960" cy="258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789F5F-8BF5-42C7-B4B0-91082439D9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6320" y="1644120"/>
                <a:ext cx="6403680" cy="26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3450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9BD647-AB8C-420C-B1CF-560962768985}"/>
                  </a:ext>
                </a:extLst>
              </p14:cNvPr>
              <p14:cNvContentPartPr/>
              <p14:nvPr/>
            </p14:nvContentPartPr>
            <p14:xfrm>
              <a:off x="399240" y="170280"/>
              <a:ext cx="11653200" cy="6426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9BD647-AB8C-420C-B1CF-5609627689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880" y="160920"/>
                <a:ext cx="11671920" cy="64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519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2850" name="Object 2"/>
          <p:cNvGraphicFramePr>
            <a:graphicFrameLocks noChangeAspect="1"/>
          </p:cNvGraphicFramePr>
          <p:nvPr/>
        </p:nvGraphicFramePr>
        <p:xfrm>
          <a:off x="2590800" y="1219200"/>
          <a:ext cx="7086600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42857" imgH="2409524" progId="Paint.Picture">
                  <p:embed/>
                </p:oleObj>
              </mc:Choice>
              <mc:Fallback>
                <p:oleObj name="Bitmap Image" r:id="rId2" imgW="6542857" imgH="2409524" progId="Paint.Picture">
                  <p:embed/>
                  <p:pic>
                    <p:nvPicPr>
                      <p:cNvPr id="4628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219200"/>
                        <a:ext cx="7086600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2286000" y="242888"/>
            <a:ext cx="14558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S-R  Latches</a:t>
            </a:r>
          </a:p>
        </p:txBody>
      </p:sp>
      <p:graphicFrame>
        <p:nvGraphicFramePr>
          <p:cNvPr id="462852" name="Object 4"/>
          <p:cNvGraphicFramePr>
            <a:graphicFrameLocks noChangeAspect="1"/>
          </p:cNvGraphicFramePr>
          <p:nvPr/>
        </p:nvGraphicFramePr>
        <p:xfrm>
          <a:off x="2590800" y="4038600"/>
          <a:ext cx="7143750" cy="25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495238" imgH="3000000" progId="Paint.Picture">
                  <p:embed/>
                </p:oleObj>
              </mc:Choice>
              <mc:Fallback>
                <p:oleObj name="Bitmap Image" r:id="rId4" imgW="8495238" imgH="3000000" progId="Paint.Picture">
                  <p:embed/>
                  <p:pic>
                    <p:nvPicPr>
                      <p:cNvPr id="4628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38600"/>
                        <a:ext cx="7143750" cy="252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3BF805-8D88-4D52-B142-D869B28AEBD5}"/>
                  </a:ext>
                </a:extLst>
              </p14:cNvPr>
              <p14:cNvContentPartPr/>
              <p14:nvPr/>
            </p14:nvContentPartPr>
            <p14:xfrm>
              <a:off x="687600" y="118800"/>
              <a:ext cx="9729720" cy="563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3BF805-8D88-4D52-B142-D869B28AEB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240" y="109440"/>
                <a:ext cx="9748440" cy="56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863235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406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Helv</vt:lpstr>
      <vt:lpstr>Tahoma</vt:lpstr>
      <vt:lpstr>Times New Roman</vt:lpstr>
      <vt:lpstr>1_Office Theme</vt:lpstr>
      <vt:lpstr>Bitmap Image</vt:lpstr>
      <vt:lpstr>Sequential Circuit Latches and Flip Flop  </vt:lpstr>
      <vt:lpstr>Need of New kind of Circuit</vt:lpstr>
      <vt:lpstr>Sequential Circuits</vt:lpstr>
      <vt:lpstr>S-R Latch with NORs</vt:lpstr>
      <vt:lpstr>PowerPoint Presentation</vt:lpstr>
      <vt:lpstr>Verilog code</vt:lpstr>
      <vt:lpstr>S-R Latch with NANDs</vt:lpstr>
      <vt:lpstr>PowerPoint Presentation</vt:lpstr>
      <vt:lpstr>PowerPoint Presentation</vt:lpstr>
      <vt:lpstr>PowerPoint Presentation</vt:lpstr>
      <vt:lpstr>S-R Latch with control input/ S-R flip Flop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Circuit Latches and Flip Flop  </dc:title>
  <dc:creator>Vipul Kumar Mishra</dc:creator>
  <cp:lastModifiedBy>Vipul Kumar Mishra</cp:lastModifiedBy>
  <cp:revision>3</cp:revision>
  <dcterms:created xsi:type="dcterms:W3CDTF">2021-04-22T07:25:14Z</dcterms:created>
  <dcterms:modified xsi:type="dcterms:W3CDTF">2021-04-22T13:18:20Z</dcterms:modified>
</cp:coreProperties>
</file>