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4T07:53:26.6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6816 3251 664 0,'0'0'140'0,"0"0"-80"16,0 0 114-16,0 0-58 15,0 0-27-15,0 0-30 16,0 0-10-16,0 0-20 16,-16-20-9-16,16 20-2 15,0 0-2-15,0 0-8 16,0 4-1-16,0 13 3 16,0 8 15-16,0 5-8 15,4 7 3-15,-1 3-1 16,0 6-4-16,0 0 3 15,-3 7-6-15,0 0 2 16,0 6-6-16,0-4 2 16,0-1-6-16,-3-4 2 15,3-4-4-15,0-3 7 16,0-1-7-16,0 3-2 16,0-1 0-16,0 0 4 0,0-2 1 15,0-5-3 1,-4 0-1-16,1-2 5 0,-2-3-4 15,1 0 4-15,1-5-6 16,0-1 4-16,1-2 2 16,-2-1-6-16,1 5 4 15,3-1 3-15,-3 0 0 16,0 4 5-16,3 0-8 16,-2-1 1-16,1-1 1 15,-2 0-4-15,0 0 1 16,1-3-2-16,1-1 3 0,1-4-4 15,0-6 0-15,0-4 2 16,0-3-1-16,0-5-2 16,0 0-7-1,0-3-49-15,0 0-69 0,0-3-166 16,0-22-652-16</inkml:trace>
  <inkml:trace contextRef="#ctx0" brushRef="#br0" timeOffset="1">6751 3234 92 0,'0'0'529'15,"0"0"-477"-15,0 0 90 16,0 0 33-16,0 0-88 0,0 0-37 16,28-17-21-1,12 7-3-15,11-2-4 0,7 2 0 16,2 0 7 0,-1 3-1-16,4-1 0 0,1 4-17 15,3 4-5-15,3 0-1 16,-4 0 0-1,-3 0-2-15,-8 3-2 0,-5 6 0 16,-3 1 1-16,-7 0 3 16,-1 4-2-16,-5-3-1 15,0 3-1-15,4 1 1 16,-2 6 5-16,2-2-5 16,-5 4 4-16,1-1-2 15,-1 1-4-15,-3 1 3 16,4-2-1-16,-4 1 1 15,-6-3-2-15,0 4 4 16,-6 0 1-16,1 1 0 0,-1 2-2 16,0 2 13-1,-2 2-7-15,-1 1 2 0,0-1-9 16,-3 0 3-16,0 1-2 16,0 0 7-16,-3 2-6 15,2-3 2-15,-6 3 5 16,-2-1-4-16,-3-1 2 15,0-3 5-15,0 2-4 16,-1-2-3-16,-6-1-3 16,-1 1-3-16,2-1 8 0,1-2-8 15,-3 4 2-15,2 1 0 16,-2 2 2-16,1 1-4 16,-1-1 6-16,-2-2 6 15,-2-2-9-15,0-4 8 16,0-1-10-16,1-1 9 15,0-3-10-15,-3-1 7 16,-2 1-2-16,2-1-5 16,-3-2 7-16,-2 3 2 15,0-1-7-15,-3 0 2 16,4-2-3-16,-3 0 3 16,0-1-1-16,0-3-1 15,-1-1 0-15,0 0 7 16,-5-4-9-16,-3 1 1 15,2-1 0-15,-5 1-1 0,3-1 0 16,0-1 1 0,0 0-1-16,4-2-2 15,1-3 0-15,0 1 5 0,3-1-6 16,-2 0 2-16,0-1-1 16,-3 1 2-16,2-2 1 15,-2 0-2-15,0 2 0 16,-3-2-1-16,-4 3 1 15,-2 0-1-15,5-1 1 16,1-1-1-16,3-1 0 16,5 0 0-16,0 1 0 15,2 1 0-15,-1-1 0 16,-3 3-1-16,-1-1 1 16,1 2 4-16,-6 0-4 15,0-1 0-15,-3 1 1 0,2-1 0 16,7-2-1-16,2-2 1 15,10 0 0-15,0 0 0 16,2 0 2-16,-5 0 2 16,6 0 0-16,0 0 1 15,-3-2-2-15,0 1-4 16,0-1 1-16,0 2-2 16,2 0 1-16,1-1-5 15,-3 1 2-15,7-2-25 16,4 2-31-16,1-3-31 15,0-5-73-15,19-6-218 16</inkml:trace>
  <inkml:trace contextRef="#ctx0" brushRef="#br0" timeOffset="2">8472 3807 288 0,'0'0'326'0,"0"0"-261"15,0 0 121-15,0 0-12 16,0 0-66-16,0 0-10 0,-41-14-24 16,28 14-22-1,-2 0-17-15,-7 12 4 0,0 3-9 16,-3 6-9-16,0 5-1 16,1 9-7-16,-1 1 1 15,4 5 3-15,6 1-1 16,3 1-6-16,8-2-3 15,4-3-1-15,4 1 9 16,17-5-8-16,6-4 6 16,7-6-7-16,4-8 4 15,3-3-9-15,3-10 7 16,3-3-7-16,1 0 5 16,-2-14-6-16,-4-6 0 15,-9-2 5-15,-8-6 0 16,-7-5 1-16,-10-9 4 15,-7-8-10-15,-1-8 6 16,-1-6 1-16,-17 5-6 0,3 7 1 16,-3 14 0-16,-2 12-2 15,-5 4 1-15,-2 10 3 16,-1 4-4-16,-3 8-3 16,-2 0 2-16,-3 8-1 15,-3 15 0-15,2 12-16 16,0 8-37-16,4 3-24 15,3 0-110-15,3-3-501 16</inkml:trace>
  <inkml:trace contextRef="#ctx0" brushRef="#br0" timeOffset="3">6704 6419 960 0,'0'0'79'0,"0"0"66"16,0 0-15-16,0 0-58 15,0 0-29-15,0 0-18 16,-13 26-21-16,13 17 7 15,0 18 16-15,0 11-2 16,0 10 3-16,0 6-1 16,4 13 7-16,-4 6-10 15,0 0 3-15,-4-3-12 16,-5-12-8-16,0-16-5 16,4-9 0-16,2-11-1 15,-1-11 0-15,3-12-2 0,-1-5-1 16,2-10-25-16,0-8-51 15,0-7-54-15,0-3-175 16,0-10-492-16</inkml:trace>
  <inkml:trace contextRef="#ctx0" brushRef="#br0" timeOffset="4">6707 6478 480 0,'0'0'312'0,"0"0"-235"16,0 0 79-16,0 0-97 15,21-79-18-15,15 61-5 16,10 3-6-16,11 2-6 16,4 1-10-16,5-1 16 15,4 4-2-15,-2 0-4 16,4-1-5-16,4 1-11 15,-1 3-1-15,-1 3 3 16,1 3-4-16,-11 0-4 16,-3 5 0-16,-7 7-2 15,-8 3 1-15,-1 5 0 16,-5 3 0-16,-1 4-1 16,-8 0 0-16,2 4 0 15,-2-1 7-15,-1 4-5 16,3 3 2-16,-3 1 3 0,-2 2 1 15,5 1 1 1,-3 2-3-16,-4 1 9 0,1 1 8 16,-4 2-14-16,-2 1 2 15,-4 5 6-15,-6 2-3 16,-5 2-5-16,-1-2 5 16,-4-4-6-16,-1-1-8 15,0-2 1-15,0 2 4 16,-6-2-1-16,-8-1-1 15,-3-1 2-15,-3-5 2 16,-2 1 6-16,-2-1-1 16,2-3-3-16,-5-1-1 15,1-3 1-15,-2-3-6 16,-2-3 3-16,-1-1 4 0,-2-5 9 16,-7-2-6-16,-5-6 6 15,-1-2-8-15,-2 1 1 16,-1-5-8-16,0-1 3 15,-1-1-4-15,1 1-2 16,1-3-1-16,-4-2 0 16,-1 1 1-16,-4-2 0 15,-3 1-1-15,1-2 6 16,1 0-5-16,2 0 0 16,7 0 0-16,3-3 1 15,4-6 12-15,3-4-5 16,-1 2-1-16,6-1 0 0,4 4-3 15,3-1-5-15,6 2 0 16,0 1-2-16,6 2 2 16,2-3-8-16,5 0-32 15,4-1-35-15,4-6-63 16,0-8-330-16</inkml:trace>
  <inkml:trace contextRef="#ctx0" brushRef="#br0" timeOffset="5">8522 6895 962 0,'0'0'105'0,"0"0"48"15,0 0-34-15,0 0-66 16,0 0-24-16,0 0-11 15,-102-12 2-15,72 36-6 16,4 10-9-16,-1 9 5 16,5 4 9-16,3 0-7 0,5 1 4 15,7 0-8-15,3-2 11 16,4 1-8-16,5-6 8 16,16 0-17-16,12-7 5 15,7-7 1-15,7-8-5 16,5-7-1-16,3-9-2 15,-4-3 1-15,1 0-1 16,-9-11 0-16,-7-5 0 16,-9-3 0-16,-11-5 0 15,-8-8 2-15,-8-6 4 16,0-6-6-16,-11-4-2 16,-11 1 2-16,-4 6 4 15,-2 6-4-15,3 10 0 0,-1 6 0 16,4 9 0-16,0 6-2 15,1 4-4-15,-6 0-18 16,-1 0-26-16,-1 14-84 16,4-6-421-16</inkml:trace>
  <inkml:trace contextRef="#ctx0" brushRef="#br0" timeOffset="6">13835 2729 1148 0,'0'0'47'0,"0"0"17"0,0 0 10 16,0 0-55-1,0 0-10-15,-17 76 42 0,15-22-14 16,2 13-11-1,0 7 5-15,0 6-1 0,0 8 5 16,0 3-6-16,-3 5 1 16,-4 2 0-16,-4 0-15 15,1-3-5-15,-1-7-6 16,-2-15 2-16,2-14-5 16,2-16-1-16,2-9 1 15,3-10-2-15,2-10 1 16,2-8-35-16,0-6-49 15,0-9-57-15,0-19-309 16</inkml:trace>
  <inkml:trace contextRef="#ctx0" brushRef="#br0" timeOffset="7">13919 2638 948 0,'0'0'43'0,"0"0"23"15,0 0-25-15,0 0-13 16,101-65 8-16,-44 57-3 16,13 4 12-16,9 4-5 15,0 0-4-15,3 3-12 16,-1 9-1-16,-8 2-3 16,-4 3 4-16,-5 3-11 15,-4 4-7-15,-2 5 2 16,-2 4-7-16,-2 9 8 15,-5 5-9-15,-4 6 0 16,-5 3 2-16,-5 0-1 16,-3 0 1-16,-9 2 8 15,-7-1 2-15,-7 3 10 16,-6 0-9-16,-3 3 0 0,0-3-1 16,-15 5 3-16,-1-1-2 15,-4 1-6-15,-5 3 1 16,-3-3-3-16,-5-2 0 15,-7-7 8-15,-2-1-3 16,-9-4 7-16,-5-5-2 16,-6-5 5-16,-6-9 6 15,-9-5-5-15,-6-7-6 0,-10-7-3 16,-4-8 0 0,-2-5-11-16,2 0 3 15,4-11 0-15,10-7-3 0,10 1 6 16,14 0-7-16,14 1 1 15,17 3 2-15,9 1-1 16,13-1 4-16,4 1-6 16,2-3-11-16,0-3-10 15,11-3-47-15,19-4-47 16,9-4-158-16,10-10-969 16</inkml:trace>
  <inkml:trace contextRef="#ctx0" brushRef="#br0" timeOffset="8">15512 3154 812 0,'0'0'42'0,"0"0"112"0,0 0-20 16,0 0-71-16,0 0 12 15,0 0-32-15,-42-8-18 16,26 22 2-16,-3 9 3 15,-6 7-2-15,-1 8-6 16,-3 7-4-16,-2 2 9 16,6 4-12-16,2 0 5 15,10 0-6-15,8 3-7 16,5-3 0-16,12-4-6 16,21-8 4-16,13-13 2 15,4-9 1-15,6-10-3 16,1-7-2-16,0-7 1 15,-7-15-4-15,-6-10-3 16,-13-9 3-16,-12-9-1 0,-14-9 2 16,-5-5-2-16,-15-4-1 15,-16 5 0 1,-7 7 2-16,-2 16 1 0,-5 15 0 16,2 11 3-16,-3 10-2 15,-2 4-4-15,-3 7-2 16,-4 15-21-16,2 9-39 15,3 1-163-15,6-2-658 16</inkml:trace>
  <inkml:trace contextRef="#ctx0" brushRef="#br0" timeOffset="9">13763 6515 916 0,'0'0'202'0,"0"0"-149"15,0 0 114-15,0 0-74 16,0 0-58-16,0 0-27 15,-22 50 0-15,18 13 14 16,4 12 6-16,0 16 6 16,0 15-2-16,6 5 14 15,0 7-17-15,-3-2-7 16,-3-7 10-16,0-2-11 16,0-6-2-16,0-12-8 15,0-15-11-15,0-13 3 16,0-18-3-16,0-16-1 15,0-15-28-15,9-12-54 0,4-11-41 16,1-26-83-16,1-18-426 16</inkml:trace>
  <inkml:trace contextRef="#ctx0" brushRef="#br0" timeOffset="10">13815 6464 734 0,'0'0'90'0,"0"0"-54"0,0 0 23 15,0 0 0-15,113-53 6 16,-65 45-22-16,7 1-18 16,8 3-3-16,-1 3 13 15,3 1 6-15,0 0-1 16,0 0-4-16,-2 5-7 0,-5 10-9 16,-10-1-15-1,-5 6 1-15,-2-1-2 0,-2 3-1 16,1 3 3-1,-2 1-3-15,-2 4-3 0,-1 2 1 16,5 4-2-16,3 6 3 16,8 2 7-16,1 1 18 15,-3 2-24-15,-7-1 8 16,-6 6 5-16,-14 2 0 16,-4 4-2-16,-9 0 0 15,-6 0-4-15,-3-1-1 16,0 0 10-16,-9 1-9 15,-10 2 1-15,-2-2 1 16,-6-1-1-16,-1-4-2 16,-2 1-1-16,-2-2 9 0,-5-2-4 15,-3-4 7-15,-5 1-6 16,-5-5-4-16,-7-2-2 16,-7-5 3-16,-7-5 1 15,-9-5-8-15,-5-7 3 16,0-2-1-16,1-7-3 15,4-3-3-15,7-4 2 16,0-2 4-16,7 0-3 16,8-2 2-16,7-8 3 15,11 0 1-15,12-2 5 16,11 0-8-16,8 0-4 16,6-2-2-16,3-3-5 0,3-3-38 15,20-1-45-15,11-2-42 16,8-4-267-16</inkml:trace>
  <inkml:trace contextRef="#ctx0" brushRef="#br0" timeOffset="11">15358 7014 776 0,'0'0'239'0,"0"0"-216"15,0 0 58-15,0 0-60 16,0 0 56-16,0 0-5 15,0-14-13-15,0 14-22 16,-4 0-14-16,-14 14-2 16,-9 7 6-16,-6 8 0 15,-2 6-15-15,0 6 3 16,4 6-7-16,3 4 1 0,7 10 0 16,7-3-1-1,10 0 0-15,4-4 4 0,10-9 2 16,23-6-11-16,12-13 2 15,7-6-2-15,8-12 3 16,4-8-2-16,-4 0-4 16,-7-15-4-16,-8-12-6 15,-12-5 10-15,-14-9 1 16,-9-10-1-16,-10-12-1 16,0-4 0-16,-22 2 1 15,-5 9 0-15,-5 12 0 16,-1 15 5-16,-2 12-5 15,2 9-1-15,5 8 0 16,3 0-2-16,4 3-16 16,9 14-33-16,6 3-70 0,6-3-218 15,0-1-543-15</inkml:trace>
  <inkml:trace contextRef="#ctx0" brushRef="#br0" timeOffset="12">15595 7302 273 0,'0'0'264'0,"0"0"-208"15,0 0 95-15,0 0 42 16,0 0-50-16,0 0-54 15,-8 0-32-15,38 0-22 16,16 0 9-16,15 0-17 0,9 0-20 16,6 0-1-16,2-3 0 15,10 0 1-15,14 3-4 16,22 0 7 0,24 0 36-16,13 0-39 0,13 3-2 15,1-3-4-15,-3 0 5 16,-3 0-6-16,-10-5-1 15,-6-10 1-15,-8-2 2 16,-12-4 3-16,-11 1-1 16,-7 2 19-16,-12 2-19 15,-12 0-3-15,-15 4 0 16,-20 2-2-16,-14 4 3 16,-12 3-4-16,-9 2 1 15,-7 1 1-15,-8 0 4 0,-3 0-3 16,2 0-2-16,1 0 2 15,3 1 3-15,1 2-1 16,1 0 1-16,-2 0 1 16,-1 1-1-16,-4-1-1 15,0-2-1-15,-2 1-1 16,-2-2 0-16,0 0-2 16,0 0-2-16,0 0-18 15,1 0-79-15,-1 0-229 16,0 0-636-16</inkml:trace>
  <inkml:trace contextRef="#ctx0" brushRef="#br0" timeOffset="13">15719 3430 124 0,'0'0'560'15,"0"0"-451"-15,0 0 63 16,0 0-86-16,0 0-22 15,124-24-27-15,-49 14 7 16,21-2-6-16,23 2-16 0,25-3-1 16,25 2-4-16,25-1-3 15,24 4-7 1,20 2 9-16,18-1 13 0,3 2-24 16,6-1 0-16,-8-1 0 15,-8 2 1-15,-15-3-6 16,-24 2-1-16,-29-2 1 15,-34 2 3-15,-36-2 3 16,-35 1 11-16,-25 2 12 16,-22 1 7-16,-17 3-8 15,-8-1-2-15,-4 2-4 16,0 0-12-16,0 0-3 16,0 0-7-16,0 0-1 0,0 0 0 15,0 0-7-15,4 0-44 16,8 0-147-16,1-2-341 15</inkml:trace>
  <inkml:trace contextRef="#ctx0" brushRef="#br0" timeOffset="14">20105 2769 1119 0,'0'0'132'0,"0"0"-109"15,0 0 14-15,0 0-22 16,0 0 0-16,0 0 5 16,-21 5 21-16,-22-5-7 15,-19 0-13-15,-6 0-2 16,-3-7 1-16,6-13 9 15,13-4-17-15,9-5 3 16,13-2-2-16,13-3-13 16,14-10 8-16,3-9-8 15,24-8-3-15,18-7-3 16,11 1-4-16,7 8-6 16,3 12 5-16,-5 11 7 0,-7 11 2 15,-8 11 1 1,-9 5 1-16,-8 8 1 0,-7 1-1 15,-1 10 0-15,-3 19 2 16,1 12-2-16,-4 10 4 16,-6 16-2-16,-6 7 4 15,0 7-3-15,-13-3 0 16,-19-6-1-16,-9-14-2 16,-13-12 1-16,-7-10 2 15,-5-14-2-15,5-10-1 16,9-11 3-16,16-1 4 15,12-8 9-15,14-9-2 16,10-5-2-16,0-2-5 16,15-1-7-16,19 4-1 15,11 6-2-15,1 6 3 0,0 9 1 16,-4 0-1-16,0 20 0 16,-2 18 2-16,0 16 0 15,6 11-2-15,4 13 0 16,10 5 0-16,8 0-14 15,4-4-158-15,-5-7-792 16</inkml:trace>
  <inkml:trace contextRef="#ctx0" brushRef="#br0" timeOffset="15">19948 7132 1034 0,'0'0'49'0,"0"0"-49"0,0 0 0 16,0 0 19-16,-95 33 32 16,57-25 26-16,-6-3 9 15,0-5-25-15,-2 0-25 16,4-1-4-16,5-19-1 15,7-5-8-15,11-4-10 16,11-6-7-16,8-2 0 16,6-7-5-16,20-1-1 15,8 3-2-15,2 1-2 16,4 4-3-16,-1 5 3 16,0 8-4-16,-2 7 7 15,-6 8 1-15,-4 6-1 16,-5 3-1-16,-2 0 2 15,-5 6 4-15,1 14-4 0,-2 11 0 16,-4 13 2-16,-3 13 3 16,-7 10 2-16,0 6-3 15,-20-1 1-15,-15-8-3 16,-11-7 0-16,-5-10 0 16,-9-7-1-16,-2-10 0 15,-5-14 0-15,4-10 4 16,5-6-3-16,12-11 5 15,14-17-3-15,13-6 6 16,18-2-1-16,2 2-5 16,34 3 4-16,18 8-8 0,11 7 0 15,5 11-2 1,-2 5 1-16,-5 10 1 0,0 16 0 16,-6 8 8-16,-6 7-7 15,-1 1 6-15,-6 1-6 16,2-5-1-16,-3-6-7 15,-1-10-34-15,1-12-68 16,0-10-145-16,-2-3-401 16</inkml:trace>
  <inkml:trace contextRef="#ctx0" brushRef="#br0" timeOffset="16">20376 6193 1121 0,'0'0'308'0,"0"0"-288"16,0 0 3-16,0 0-5 16,-4 133 48-16,23-56-34 15,6 8-13-15,2 5-19 16,2-3-3-16,-5-3-61 15,-11-13-289-15</inkml:trace>
  <inkml:trace contextRef="#ctx0" brushRef="#br0" timeOffset="17">8643 3883 479 0,'0'0'140'0,"0"0"-57"16,0 0 34-16,0 0 0 16,0 0-39-16,0 0-28 15,0 0-20-15,0 0-12 16,11-3-2-16,5 3 6 16,5-2-2-16,6-1-6 15,3 1-5-15,4-1 9 16,6 0-2-16,5 2-12 0,6-5 4 15,4 4-5 1,4-4-3-16,0 0 1 0,3-1 0 16,-5-1 0-16,3 1 3 15,3 0-3-15,2 1 1 16,-1 0 1-16,-1 1-5 16,-4 1 2-16,1-1-6 15,0-3 6-15,-2 1 0 16,-3-2 2-16,-4 1-2 15,-2-1-2-15,-6 1 2 16,2 0 2-16,-3 1-1 16,1 1 4-16,2 2-5 15,3-3 0-15,4 5 1 16,6 1-1-16,5-1 0 0,4 1 0 16,3-1 0-16,-3 0 0 15,0-2 1-15,-4 0 1 16,-5-1-2-16,-9-1 0 15,-10 1 0-15,-6 0 0 16,-8 1 1-16,-1-1-1 16,0-2 4-16,3 1-3 15,4 0 1-15,6 1-2 16,5-1 4-16,3 0-3 16,1 1-2-16,3-1 1 15,-1 3 0-15,-2-5 2 16,-2 2 2-16,0 0-3 15,-7-1 0-15,1 2 1 0,-5-2-2 16,0 0 0-16,1 3 1 16,4-2-2-16,3 1 1 15,2 2 0-15,5 1 0 16,2-1 1-16,1 2 0 16,3-2 3-16,1-2-4 15,-4 2-1-15,-6-2 1 16,-5 1-2-16,-2-1 2 15,-2-2 3-15,2 2-1 16,1 0 7-16,-1-2-6 0,-1 2-2 16,-2 0 1-1,-2 2-1-15,-2-4 5 0,0 4 3 16,-1-4 0-16,0 0 14 16,1 0 0-16,2-3-6 15,5 1 7-15,5-1-11 16,0 2-7-16,5-1-2 15,-5 4-4-15,0-1 1 16,-7 1 0-16,-5-1 0 16,-4 2 3-16,-2-1-4 15,-2 3 0-15,2-4 0 16,2 6 2-16,1-3-2 16,-1 0 0-16,0 0 0 15,1 0 0-15,-1 1 0 16,-4 0 0-16,1-1 2 0,-2 2-2 15,0-2-3 1,-1 0 2-16,0 0 2 0,-2-1 0 16,-1 1-1-16,0 0-1 15,-3-1 1-15,1 4 0 16,1-4 0-16,-1 3 1 16,-1-1-1-16,2 1 0 15,-5 0 0-15,1-1-1 16,-1-1 1-16,-3 2 0 15,1-1 2-15,-2 0 0 16,1 1-2-16,3-1 0 16,3 0 0-16,5 1 0 15,3-1 0-15,-2 0-1 16,-3 2 2-16,-8-1-2 0,-4-1 0 16,-2 2 1-16,-4 0-4 15,0 0 1-15,0 0 0 16,0 0 3-16,0 0 2 15,0 0-2-15,0 0-14 16,3 0-128-16,0-1-371 16</inkml:trace>
  <inkml:trace contextRef="#ctx0" brushRef="#br0" timeOffset="18">8518 7361 655 0,'0'0'79'16,"0"0"-31"-16,0 0 26 15,0 0-38-15,0 0-26 16,0 0-1-16,97 16 5 16,-39-3 40-16,9 0-2 15,5 1-20-15,8 2 2 16,7 0-20-16,5-1 2 16,10 2 1-16,8-3 3 15,3 1 25-15,1-1-27 16,-5-2-17-16,-5 0 5 15,-1-2 0-15,-4-3 3 16,-1 4 3-16,-2-5-10 16,-1 2 1-16,3-2 2 0,1 2-3 15,-1-1-2-15,-1 2 0 16,-4-1 5-16,-7 0-5 16,-4 1 0-16,-7-2 0 15,-1 1 3-15,-2-3 2 16,4 1 0-16,0 0 2 15,3-2-4-15,5 0 4 16,-1 0-5-16,-2 0 2 16,-4 3-3-16,-10 0 0 15,-2 1 6-15,-4-1 11 0,0 0 0 16,3 1-9 0,0-1-4-16,-1-2 4 0,0-2-9 15,-1 0 4-15,1 2-1 16,2-4 0-16,1 3 1 15,-5-3-3-15,-1 1 6 16,-2-2-2-16,-4 0-1 16,4 0-4-16,0 0 1 15,2 0 3-15,-2 0-4 16,-4 0 1-16,-5 0 1 16,-6 0 0-16,-4 0-1 15,-3 0 1-15,-2 0 1 16,-1 0 6-16,-4 0 12 15,0 0-14-15,-5-2 2 16,1 1-9-16,-1 1 7 0,-3 0-6 16,-2 0 1-16,4 0 0 15,-1 0-1-15,3 0 2 16,-1 0-3-16,2 0 0 16,2 3-2-16,0-2 2 15,4 2 10-15,4-1-10 16,-1-2 0-16,4 0 0 15,-2 0 2-15,-4 0-1 16,-3 0 0-16,-5 0-1 16,-3 0 6-16,-6 0-6 0,-6 0 0 15,-4 0 0 1,-5 0 15-16,-1 0 2 0,0 0-6 16,0 0-8-1,0 0-3-15,0 0 1 0,0 0-2 16,0 0 1-16,0 0 0 15,0 0 0-15,0 0-1 16,0 0-10-16,0-3-74 16,0-13-227-16</inkml:trace>
  <inkml:trace contextRef="#ctx0" brushRef="#br0" timeOffset="19">16696 3362 462 0,'0'0'300'16,"0"0"-207"-16,0 0 76 15,0 0-73-15,0 0-44 16,0 0-16-16,0 0-16 16,-49 32-6-16,36-23 17 15,5-2-14-15,8-1-9 16,0-3-2-16,0-2-4 16,14-1 2-16,9 0 3 15,4 0-7-15,-3-1-1 16,-9-8-11-16,-6-1 12 15,-5 1 9-15,-4-1 1 0,0-1 16 16,0 3-6 0,-8 1 5-16,-7 0-17 0,-6 6-8 15,-4 1-2-15,-2 0 1 16,4 5-1-16,7 10-2 16,5-1-4-16,10-1 2 15,1-1 1-15,0-4 4 16,13-3-1-16,10-5-3 15,3 0 3-15,3 0 1 16,-10-10-13-16,-4-4 11 16,-7 0 3-16,-8-3 3 15,0 3 9-15,0 2-3 16,-11 2-3-16,-4 5-6 0,-1 3-5 16,-3 2 5-1,1 0-3-15,3 0 1 0,6 3 1 16,3 3-1-16,4-3-4 15,2-1 3-15,0 1 3 16,0-3 0-16,0 0 0 16,0 0 2-16,0 0 7 15,0 0 0-15,0 0 19 16,0 0-6-16,0 0-5 16,0 0 2-16,0 0-14 15,0 0-5-15,0 7-1 16,-1 6 0-16,-2 7 1 15,0 8 0-15,0 8 8 16,-2 9 4-16,2 8-3 0,-1 6-7 16,-1 5 9-16,-2 0-8 15,0 6-2-15,-4 0-1 16,-4 2 2-16,0-1-2 16,-3-7 0-16,3-9 0 15,1-7-4-15,3-10 4 16,1-7 0-16,4-9 4 15,3-6-3-15,3-8-1 16,0-4 0-16,0-1 0 16,0-3 0-16,0 0 0 15,0 0 0-15,0 0 3 16,0 0-2-16,0 0 1 16,0 0-1-16,0 0 0 0,0 0 0 15,0 0 4 1,0 0-3-16,0 0 0 0,0 0 4 15,0 0-1-15,0 0-1 16,0 0-1-16,0 0 0 16,0 0-2-16,-2 0 4 15,2 0-1-15,-1 0 2 16,1 0 5-16,-2 0 3 16,1 0-7-16,-1 0-4 15,-7 0-3-15,-10 0-2 16,-9 3 1-16,-10 4 0 15,-6 2 0-15,-6 1 0 16,-5 0-1-16,-8 1-1 16,-7 1 2-16,-6 4 1 0,-7 2 4 15,-7 4-3 1,-5 2-1-16,-1-2 0 0,5 2 0 16,-1 0-5-16,5-1 5 15,6-2-2-15,4 0 1 16,5-1 1-16,-2 0 3 15,-4-3-3-15,-4 1 0 16,-1-1 1-16,5-2-1 16,-2 2 0-16,1 1 4 15,1-1-4-15,-1 0 1 16,7-1-1-16,5-1-4 0,8-2 4 16,2 2-1-16,3-1-4 15,-2 4 2-15,-4-1-1 16,-1 1 1-16,-2-1 1 15,4-1 2-15,5-2 3 16,8 0-3-16,7-3 0 16,5 0 0-16,4-2 0 15,3-1 0-15,-2 3 0 16,0 0 0-16,-4 4-1 16,-1-2 1-16,2-2-1 15,7-2 2-15,4-6 4 16,9-1-5-16,6-2 0 15,5 1 1-15,-1-1 0 0,2 2 8 16,0-2-6-16,0 0 9 16,0 0 5-16,-1 0 6 15,-1 2-12-15,1-1-3 16,1 0-8-16,-2 0 0 16,2 4 0-16,-3 0-4 15,-3 5 2-15,-4 4 0 16,2 7 2-16,-2 4 0 15,-3 4 4-15,-3 4-1 16,-1 2-3-16,-1 3 1 16,-2 2 3-16,3 2-5 15,3 2 4-15,3 2-3 16,3 5 9-16,2 1-3 16,0 1 2-16,0 2 3 15,-3-2-1-15,0 1-2 16,1 2 1-16,-2-1 3 0,-2-4-5 15,0-1 0-15,3-7-3 16,2-1 5-16,2 2-2 16,1 3-2-16,2 4 1 15,1 3 3-15,-1 1-8 16,2-2 6-16,0 2-5 16,0-3-3-16,0-4 4 15,2-5-2-15,4-4 0 16,-3-3-1-16,0-2 0 0,0 0 0 15,-2 0 0-15,5-2 1 16,-3-4 0 0,0-5 1-16,0-4-2 0,-1-7 0 15,-1-7 1-15,1-1-1 16,-1-4 1-16,2 0 2 16,2 0 0-16,-2 0-2 15,4-4 1-15,-4 2-1 16,0-1 1-16,3 2 1 15,5-2 1-15,8 1-4 16,6 1 0-16,5-2 0 16,6-1-2-16,4 0 1 15,6-2 1-15,5 1 0 16,4-1-4-16,5 2 4 16,1 1 0-16,-3 1 1 15,-4-2-1-15,-7 1 2 16,-2 0-2-16,0-3 0 15,-5 0 2-15,-4 2 1 0,-11 1-5 16,-11 3 7-16,-9 0-8 16,-5-1 7-16,0 1-3 15,0 0 7-15,0 0-4 16,0 0 0-16,0 0-2 16,0 0 0-16,0 0-1 15,0-2 2-15,0 2-3 16,0 0 0-16,0 0-1 0,0-1-1 15,0-4-14 1,0-6-48-16,0-3-65 0,0-10-125 16</inkml:trace>
  <inkml:trace contextRef="#ctx0" brushRef="#br0" timeOffset="20">16285 7294 850 0,'0'0'239'0,"0"0"-219"16,0 0 70-16,0 0-17 15,0 0-9-15,0 0-14 16,0 0-9-16,-70 28-17 15,70-18-17-15,0 0 2 0,0-5 6 16,0-3-5 0,13-2 0-16,0 0-3 0,4-16 0 15,-2-6-7-15,-3-4 0 16,-4-7-4-16,-3 0 4 16,-5 2 1-16,0 4-1 15,0 9 0-15,-3 4 5 16,-13 11 5-16,-4 3 2 15,-4 0-11-15,1 10 3 16,0 10 9-16,7 2-7 16,6 0-2-16,5-2-3 15,5-5 2-15,0-5 0 16,6-7 2-16,12-3-5 16,4 0 0-16,0-7-1 15,-5-2-3-15,-5 1-3 16,-6 3 7-16,-6 2 4 0,0 0-2 15,0 2 14-15,-6-1-5 16,-2 2-9-16,1 0 9 16,4-3 2-16,1 0-4 15,1-2 0-15,1-4 2 16,0-7-8-16,0-4 4 16,-2-5-4-16,-1-4 5 15,-4-6 2-15,-2-2-4 16,-2-2-3-16,-5-2-2 15,-2 0-1-15,-3-1 3 16,-1-2-1-16,2 0-2 0,-2-6 1 16,1-3-1-1,1 0 1-15,2-3-1 0,0 4 0 16,3 1 0-16,2 5 0 16,0 4 0-16,4 2-1 15,2 2 1-15,0 0 0 16,2 1-1-16,1 2-5 15,-1-5 5-15,0-2 1 16,-2-6 0-16,1-5-7 16,-4-5-3-16,-5 5 10 15,0 6-2-15,-4 6 0 16,2 7-1-16,-1 5 1 16,1 3 2-16,3 2 0 15,0-1 0-15,0-2 0 16,0-5-1-16,1-1-16 0,-1-1 7 15,0 2 7-15,-3-1 2 16,-5 3-5-16,-2 2 1 16,-3 1-28-16,-3 0 31 15,-4-2-1-15,-2-5-25 16,-3-2 8-16,-2 0 18 16,0-4 2-16,1 4-12 15,-2 2 12-15,5 3 0 16,1 5-2-16,2 7-2 15,1 5 3-15,0 1-4 16,2 3 3-16,2 1-1 16,3 1-17-16,5 3 20 0,4-3-5 15,4 4 3 1,-1-1 0-16,3 0-5 0,-1 0-6 16,-2 0 3-16,-1 1-1 15,-5-1 6-15,3 3 3 16,-1-1-19-16,8 2 21 15,3-1 3-15,2 1-3 16,3 0 1-16,2 1 3 16,0 0 2-16,0 0-5 15,0 0-1-15,0 0-4 16,0 0 1-16,0 5 3 16,0 3 3-16,0-2 0 15,0-1 1-15,0-2 1 16,0-1 3-16,0-1 4 0,0-1-2 15,0 0 4-15,0 0 0 16,0 0 1-16,2 0-1 16,-1 0 0-16,2 0 0 15,2 0 0-15,1 0-1 16,1-9-1-16,4-7-10 16,-1-5 1-16,-3-8-4 15,-5-5 1-15,-2-10-4 16,0-4-5-16,-2-3 9 15,-13 0 0-15,-5 2-2 16,-7 6-5-16,-5 5-19 16,0 4 14-16,-4 0 8 15,-3 5-3-15,-1 2-52 0,-5 5 59 16,-1 6 2-16,2 5-2 16,-2 2 0-16,7 4-1 15,5 2 1-15,1-1 0 16,3-1-4-16,2 0 2 15,3 3-8-15,6 0 0 16,3-1 9-16,0-2 0 16,4 3 1-16,3-1-12 15,2 3 12-15,7-2 1 16,0 2 0-16,0 0 3 16,0 0-3-16,0 0 1 0,0 0-2 15,0 0-10-15,0 0 5 16,0 0 2-16,0 0 3 15,0 0-4-15,0 0 5 16,0 0-1-16,0 0 1 16,0 0 0-16,0 0-1 15,0 0 0-15,0 0 0 16,0 0 1-16,0 0-1 16,0 0 1-16,0 0 6 15,0 0-6-15,0 0 5 16,0 0-6-16,0 0 6 15,0 0-6-15,0 0 3 0,-3 0-2 16,-3 0 0-16,-2 0 1 16,-6 0 1-16,-3 0-2 15,-5 5 0-15,-5 0-1 16,-3 0-5-16,-4-1 4 16,-8-1 1-16,-7-1 0 15,-3 1-43-15,-6-1 22 16,-5 1 17-16,-4-2 4 15,-14 1-20-15,-3-2 17 16,-1 0 3-16,1 0 0 16,6 0 3-16,2 0-3 15,9 0 4-15,9 1 0 16,7-1-2-16,14 0 5 16,5 0-2-16,7 0 0 15,4 0-3-15,5 0-1 16,1 0-1-16,1 0 2 0,4 0-2 15,-2 0 0-15,4 0 0 16,2 3 3-16,3-3-1 16,3 0 0-16,-1 0 9 15,1 0 5-15,0 0 13 16,0 0-7-16,0 0 2 16,0 0 2-16,0 0-3 15,0 0-15-15,0-10 0 16,0-4-5-16,0-2 0 15,0-4 0-15,0-2 5 16,0-3-8-16,0-1 3 16,6-4 1-16,0-1-3 15,0 0-1-15,0 4 4 16,0 1-3-16,-3-2 0 16,-2 2-1-16,-1-3-3 0,0-2 3 15,0 2 1-15,0 2 0 16,0 5 0-16,-3 5-1 15,0 5 5-15,2 5-5 16,-2 3 0-16,3 1 1 16,0 2 1-16,0 0 1 15,-1-1 2-15,1 1 0 16,0-4 1-16,0 3-4 16,0-1 3-16,0 3-3 15,0 0-2-15,0 0 5 0,0 0-5 16,1 0-6-16,17 5 2 15,9 5 1 1,10 1 6-16,9-4-3 0,17-4 0 16,13-3 0-16,15 0 2 15,9-4-2-15,-2-6 0 16,-4-1-2-16,-12 3-3 16,-12 1 4-16,-15 2-4 15,-11 2-27-15,-8 3-48 16,-6 0-139-16,-11-5-513 15</inkml:trace>
  <inkml:trace contextRef="#ctx0" brushRef="#br0" timeOffset="21">6712 4475 665 0,'0'0'111'0,"0"0"-55"15,0 0 50-15,0 0-20 16,0 0-23-16,0 0-12 16,0 0-22-16,0 0-13 15,0 0 14-15,0 0 11 16,0 0-14-16,0 0-2 15,-2 0 4-15,-1 0-6 16,-3 0 9-16,-10 0-1 16,-5-8-19-16,-13-1-9 15,-5-1 10-15,-6 3 1 16,-9 0-8-16,-1 2-4 16,0 4 2-16,6 1 0 0,4 0 0 15,9 0 4 1,5 0 3-16,9 0 3 0,2 0-3 15,5 0-8-15,6 0 8 16,6 1-8-16,2 4-3 16,1-2-2-16,0 6 1 15,0 6 1-15,0 2 1 16,0 5 1-16,0 3 0 16,0 3 1-16,0 6-3 15,4 4 2-15,2 5 0 16,0 7 0-16,2 1 1 15,-1 4-1-15,-4 2-2 16,-3-1 2-16,0 0 0 16,0 2-2-16,-3 0 3 15,-9-1-3-15,0 0 1 0,-1-1-1 16,1-3 1-16,0 1 1 16,-1-2-2-16,-1-1 1 15,-2 2 1-15,4 0 1 16,-3-4 0-16,0-1 7 15,0-2-3-15,2 1-1 16,-2 1 2-16,7 0 0 16,1-1-7-16,1-5 5 15,3-5 2-15,0-1-5 16,-1-4-1-16,2-1-1 16,-1-4-1-16,0 3-2 15,0 0 2-15,-3 1 0 0,3 2 4 16,0-1-4-16,-3 0 2 15,2 0-2-15,1-4 0 16,0-1 0-16,0-5-4 16,1-2 4-16,1 0 0 15,1-2 0-15,0 3 0 16,0 1 1-16,0-2-1 16,0 2 0-16,0 0 0 15,0-5 0-15,3-1 0 16,1-4 1-16,1 0-2 15,-2-4 1-15,1-1 0 16,-1-1 0-16,0-2 1 16,0 1-4-16,0 0 2 0,0-1 1 15,6-1 0 1,4-1 0-16,1 1 1 0,8 1-1 16,2-2 0-16,3 1 0 15,-3-1 0-15,3 1 1 16,-2-3-1-16,3 5 0 15,4 0 0-15,5-3 0 16,6 0 0-16,14-2 0 16,2 0 0-16,4 0 1 15,0 0-3-15,-8 0 6 16,-10 0-2-16,-9 0-2 16,-11-2-2-16,-7 1 2 0,-11 0 2 15,-4-1 7 1,-3 1 16-16,2-1-7 0,-1 0-11 15,1 2-3-15,1 0-3 16,-3 0-1-16,0 0-1 16,0-1-1-16,0-3-25 15,0-5-42-15,0-11-124 16,-14-14-503-16</inkml:trace>
  <inkml:trace contextRef="#ctx0" brushRef="#br0" timeOffset="22">6108 5506 323 0,'0'0'502'16,"0"0"-417"-16,0 0 82 15,0 0-76-15,0 0-25 16,-99-7 5-16,52 3-19 15,-13 0-27-15,-10-3-12 16,-8 4 5-16,-1 0 18 16,9 1 3-16,10 1-11 0,14 0-9 15,12 1-5 1,7 0-1-16,12-2 5 0,6 2-12 16,8-2-4-16,1 2-2 15,0 0 0-15,0 0-23 16,0 0-41-16,7 0-123 15,-6 0-371-15</inkml:trace>
  <inkml:trace contextRef="#ctx0" brushRef="#br0" timeOffset="23">4036 5342 501 0,'0'0'446'16,"0"0"-411"-16,0 0 52 16,-93-38-1-16,59 34-34 15,-6 4 2-15,6 0-14 0,1 4-4 16,0 14-13 0,0 9 3-16,5 6 3 0,1 10 0 15,12 7-14-15,5 3 9 16,8 1-10-16,2 1-2 15,9-4-8 1,12-6-1-16,9-8-3 16,7-8-11-16,6-12-65 0,9-15-118 15,2-2-319-15</inkml:trace>
  <inkml:trace contextRef="#ctx0" brushRef="#br0" timeOffset="24">4240 5439 614 0,'0'0'173'0,"0"0"-135"15,0 0 138-15,0 0-64 16,0 0-55-16,0 0 2 16,-49 2-19-16,43 16-28 15,1 7 11-15,1 4 9 16,-2 5-2-16,0 3-13 0,2 0-1 16,-7 5 0-1,4-1-5-15,-1 9 9 0,2 0-8 16,3 2-1-1,2-5 7-15,1-4-9 0,0-8 5 16,0-7 5-16,9-6-9 16,0-8 3-16,6-4-1 15,0-8-8-15,4-2 2 16,5 0 0-16,4-4-6 16,5-13-12-16,4-3-30 15,5-8-83-15,1-4-173 16,-1-9-388-16</inkml:trace>
  <inkml:trace contextRef="#ctx0" brushRef="#br0" timeOffset="25">4527 5545 883 0,'0'0'216'0,"0"0"-199"16,0 0 55-16,0 0-5 15,0 0-23-15,-54 94-6 16,54-54 3-16,6 5-18 16,-2 2 3-16,1 3-3 15,-4-2-17-15,-1-5-4 0,0-8 5 16,-3-7-7 0,-13-6 4-16,2-7 4 0,0-6-3 15,3-5-3 1,2-4 1-16,6 0 6 0,-1-8-8 15,4-14 4-15,0-7-5 16,10-5-2-16,14 0-8 16,-3 7 9-16,3 5-2 15,-8 6 3-15,-4 8 0 16,-4 4 5-16,-5 2 3 16,-2 2-2-16,2 0-1 15,1 9 3-15,1 10 5 16,-1 5 11-16,1 5-6 15,1 0-10-15,4-2-2 16,4-3-5-16,8-6 2 16,9-7-3-16,10-8-9 15,14-3-24-15,12-11-111 0,9-22-523 16</inkml:trace>
  <inkml:trace contextRef="#ctx0" brushRef="#br0" timeOffset="26">6839 4037 517 0,'0'0'138'0,"0"0"-39"0,0 0 79 16,0 0-45-16,0 0-62 15,0 0-24-15,-45-6-14 16,33 0-2-16,-2 2 3 16,-6-1-7-16,-7 1-9 15,-9-4 1-15,-9 3-3 16,-10-2-1-16,-11 2-5 15,-8-4 3-15,-4 2-8 16,-2-2-2-16,-4 2-3 16,-4-2 0-16,0 1 0 15,-7 0 9-15,-1-1-7 16,-4 0-2-16,-3-1 2 16,-4 0-2-16,1 0 0 15,-6 0-1-15,-4 1-3 0,-8 2 4 16,-1 0 0-1,-1 0-2-15,1 0 2 0,6 0-2 16,1-4 2-16,5 4 0 16,4-3 0-16,9 1-1 15,1 1 1-15,5 1-4 16,5 2 4-16,5 1 2 16,11 3 0-16,5 1-2 15,5 0 0-15,5 0-1 16,13 0 2-16,8 0 1 15,11 0-1-15,12 0 6 16,8 0-3-16,4 0 1 16,2 0-5-16,0 0 0 0,0 0-9 15,2 0-52-15,12 0-102 16,3-3-282-16</inkml:trace>
  <inkml:trace contextRef="#ctx0" brushRef="#br0" timeOffset="27">6765 7190 151 0,'0'0'53'0,"0"0"-34"16,0 0 90-16,0 0 6 15,0 0 19-15,0 0-11 16,0 0-48-16,0-17-20 15,0 15 57-15,0 1-35 16,-3-3-16-16,-1 1-11 16,-2 1-5-16,-1 0 3 15,-7-1-21-15,-4-1-11 16,-10-2-7-16,-5 3 2 16,-12-1 12-16,-10-1-2 15,-9 3 0-15,-12-1-10 16,1 1 0-16,-7-1-2 15,-1 1 3-15,-1-5 10 16,-2 2-5-16,-14-2 5 16,-11 0-13-16,-11 1-1 0,-12 1-6 15,1 5 3 1,5 0-5-16,7 0 0 0,8 0 0 16,14 0 0-16,11 3 5 15,11-1-5-15,10 0 3 16,10-2-3-16,12 0 2 15,15 0-1-15,8 0 0 16,11 0 8-16,7 0-8 16,4-2 2-16,0 2-3 15,0 0-2-15,0 0-9 0,0 0-28 16,4 0-107 0,7 0-156-16,1-4-506 0</inkml:trace>
  <inkml:trace contextRef="#ctx0" brushRef="#br0" timeOffset="28">2841 3168 967 0,'0'0'46'0,"0"0"-21"16,-91-9 53-16,57 9-36 15,-2 6-19-15,0 8 1 16,5 7-10-16,7 1 2 16,9 5-11-16,5 1-5 15,10 1 0-15,0-4 0 16,7-4 0-16,11-3-7 16,6-7-6-16,3-5 9 15,4-4 4-15,-3-2 1 16,-2 3-1-16,-5 0 7 15,-8 1-7-15,1 5 3 16,-3 0 0-16,-2 4 5 0,-1 3-2 16,2 2 6-16,-4 6-3 15,-6 2-1-15,0 6 2 16,-6 3 3-16,-22 2 3 16,-18-3 20-16,-14 1 13 15,-18-6-20-15,-20-8-8 16,-11-4-5-16,-10-8-16 15,1-5-80-15,18-4-179 16</inkml:trace>
  <inkml:trace contextRef="#ctx0" brushRef="#br0" timeOffset="29">4692 7137 122 0,'0'0'473'15,"0"0"-449"-15,0 0 57 0,0 0-4 16,0 0 1-16,0 0 65 16,0 0-74-16,-28-28-27 15,13 23 13-15,-2 1-27 16,-11 3-7-16,-12 1-8 15,-11-1 5-15,-10 1 1 16,-12-2 5-16,-5 2 11 16,-5 0-9-16,1 0 5 15,1 0-10-15,1 0 3 16,2 0-7-16,2 0 4 16,-3 0-1-16,6 0-11 15,7 0-8-15,11 0 19 16,12 0 3-16,9 0-22 15,7 0-1-15,10 0 3 16,8 0-3-16,9 0 4 0,0 0-4 16,0-1-1-16,0 1-6 15,0-3-26-15,12-1-73 16,6-2-151-16,2-5-404 16</inkml:trace>
  <inkml:trace contextRef="#ctx0" brushRef="#br0" timeOffset="30">2225 6381 1009 0,'0'0'84'0,"0"0"-24"15,0 0 33-15,0 0-48 16,0 0-25-16,0 0-12 16,-34 119 24-16,28-46-8 15,0 11 15-15,-2 6 5 16,-2 7-33-16,1-2 1 16,1-6-11-16,1-10 1 15,4-15-4-15,2-15-26 16,1-13-78-16,0-15-93 0,0-13-277 15</inkml:trace>
  <inkml:trace contextRef="#ctx0" brushRef="#br0" timeOffset="31">2271 6505 1229 0,'0'0'11'0,"0"0"14"0,0 0 3 16,0 0-12-16,0 0-4 15,0 0 0-15,85-58-2 16,-70 63 2-16,-4 18-8 16,-4 10 16-16,-4 8 0 15,-3 5-13-15,-15-3 8 16,-16-2 6-16,-6-4-4 15,-11-4 5-15,0-5 5 16,-1-8-4-16,10-5 3 16,9-7-1-16,11-6 3 15,10-2 6-15,9 0-2 16,0 0-8-16,0 0-19 16,0 0-4-16,9 3-1 15,16 7-1-15,21 7 1 16,17 4 1-16,22 5-1 0,12 3-5 15,21 0-23-15,13-4-65 16,4-7-125-16,3-7-1037 16</inkml:trace>
  <inkml:trace contextRef="#ctx0" brushRef="#br0" timeOffset="32">17553 3212 779 0,'0'0'303'0,"0"0"-248"15,0 0 78-15,0 0-37 16,0 0-35-16,0 0-21 15,0 0-21-15,-19-5-14 16,8 25-4-16,0 5 2 16,5 3 0-16,6-4-3 15,0-4 0-15,2-3 0 16,16-6 0-16,7-3-3 0,6-7 2 16,2-1-7-16,-4 0-1 15,-6-9-13-15,-10-5 22 16,-8-7 3-16,-5-2-1 15,0 0-1-15,-18 0 2 16,-7 1 4-16,-3 6-7 16,-4 5 7-16,0 7-2 15,0 4-1-15,2 0-4 16,1 7 4-16,5 10 0 16,6 6 2-16,8 1-3 0,10 2-3 15,0-2 0 1,10-2 0-16,13-5 0 0,9-5 0 15,5-5-2 1,4-7-1-16,-4 0-7 0,-6 0 6 16,-10-13-4-16,-12-4 8 15,-9-3 3-15,0-2-1 16,-3 0 1-16,-12 2 1 16,-6 6-1-16,-1 6 2 15,-5 5-3-15,0 3-1 16,-3 0 0-16,3 14-1 15,5 9 2-15,8 1-2 16,9 1 0-16,5-1 2 16,3-5-2-16,22-2 0 15,14-7-2-15,6-9-1 16,5-1-16-16,-2-3-3 16,-8-11-15-16,-13-4 12 0,-12-4 14 15,-12-1 11 1,-3-1 3-16,-6 2 1 0,-16 2-1 15,-5 6 11-15,-7 9 5 16,-5 5-13-16,-6 0-4 16,2 12 5-16,7 12 3 15,8 5 3-15,13 0-8 16,12-3-1-16,3-2-2 16,22-3-2-16,18-4 1 15,14-9-1-15,9-8-14 16,1 0-9-16,-4-3-17 15,-11-11 8-15,-17-2 9 0,-15-4 16 16,-13 1 7-16,-4 1 7 16,-11 1 14-16,-16 3-6 15,-6 4 8 1,-6 6-10-16,-1 4-2 0,0 0-8 16,7 4 10-16,8 7 4 15,9 2-8-15,6 0 0 16,4-1-8-16,6 0 1 15,0-2-2-15,0-3 0 16,9 0-4-16,3-4 1 16,-3-2-4-16,1-1-1 15,-4 0 0-15,-1 0-6 16,-2 0-2-16,-2 0-6 0,1 0-9 16,-1-3-11-16,2 1-104 15,4-1-166-15,-1-2-6 16,5 1-235-16</inkml:trace>
  <inkml:trace contextRef="#ctx0" brushRef="#br0" timeOffset="33">17700 3239 622 0,'0'0'175'0,"0"0"-61"0,0 0 71 16,0 0-94-16,0 0 8 15,0 0-32-15,-12-9-21 16,12 9-15-16,0 0-14 16,-1 0-1-16,1 0-1 15,0 0 7-15,0 0-8 16,0 0 3-16,0 0-4 15,0 0-1-15,0 0 0 16,0 0-1-16,0 0-2 16,0 0 0-16,0 0 0 15,0 0-7-15,0 0 6 16,0 0-7-16,0 0 3 16,-2 0-4-16,-3 11-2 0,-2 6 1 15,0 5 2-15,1-1 1 16,0-1 2-16,-1 0-2 15,1-1 1 1,0-1 4-16,1 0-3 0,-1 0 3 16,0 4-5-16,2-2-1 15,-2 0 9-15,1 4-3 16,1 2-2-16,1 1-4 16,0 0 9-16,-1-2-5 15,-1-1-2-15,2-1 8 16,-2 1-5-16,2-4 0 15,0 2-3-15,2-2 1 16,-2-2 0-16,0 0-4 16,-3 1 2-16,2 1 2 15,-2-1-2-15,1 4 0 16,-1 2-1-16,-3 0 2 0,3 0 0 16,-1 0 0-16,1 1-1 15,0-3 2-15,0 1-2 16,1-4 3-16,1 2-2 15,-1 0 0-15,-1 0-2 16,2 1 2-16,-3 3-3 16,1-1 0-16,-2 2 0 15,0-1 0-15,-2 0 0 16,1 0 1-16,2 0-1 0,-3 1 1 16,0-3-1-1,1-2 0-15,2 3-1 0,-2-3 1 16,3 0 0-16,0-2 0 15,1 2 0-15,1-1 1 16,0 1-1-16,1 2-1 16,-2-1 1-16,-1 2 0 15,2 6 0-15,-4 2 0 16,1 2 1-16,1 0-1 16,-2-2 2-16,2-5-2 15,2 0 1-15,-2-5 1 16,3-3-2-16,2 4 0 15,-1-2 0-15,1 1 0 16,-2 0 0-16,0 4 0 16,0-1 0-16,-2 6 1 0,0 2-1 15,0-1 0-15,-1-1 2 16,3-1-2-16,0-2 0 16,0-4 0-16,1-1 2 15,2-2-2-15,0 0 1 16,-1 1-1-16,-1 4 0 15,-2 2-1-15,-2 7 1 16,-2 1 0-16,-1 2 1 16,-2 2-1-16,2-1 0 15,0-4 0-15,2 0 0 16,0-3 0-16,4-4 0 16,-1-1 4-16,1-3-4 15,0 2-3-15,0-3 3 0,0 5 0 16,0 0-1-16,-3 2 1 15,2 3 1-15,-3-2-1 16,1-1 1-16,2 2-1 16,1-3 1-16,1 1-1 15,2-3 0-15,0-2 1 16,0 3-1-16,0 3 0 16,-1 4 2-16,1 3-2 15,-2 2 0-15,-2 0 1 16,0 0 0-16,1-1 1 15,-2-1-2-15,2-2 0 16,-1 1 0-16,-1-1 0 16,-2-1-1-16,1 0 1 0,-3 1 1 15,-4 1 2 1,-1-6-5-16,-4-3 5 0,3-5-5 16,2-8 4-16,5-6-4 15,4-5 1-15,1-3-1 16,3-2-8-16,0 0 3 15,-2 0 7-15,-1 0 0 16,-1 0 0-16,-3 0-1 16,-2 0-1-16,1-2 2 15,-1-2 0-15,0-3-1 16,3-3 1-16,2-1 0 16,1 0-5-16,3-2 3 15,-2 6 0-15,2 2 2 16,-1 2 0-16,-1 3 1 15,2-2 0-15,0 2-1 0,0-1 2 16,0-5-2-16,0 0 1 16,0-1-1-16,9-1-2 15,7-1 1-15,6 3-2 16,1-1 1-16,4 3-2 16,-2 1 3-16,-3 3-1 15,1 0 2-15,1 0-2 16,3 0 2-16,1 0-1 15,1 3-1-15,-1 3-8 16,-5 4 2-16,-3 8-2 16,-2-1 3-16,-7 6 6 0,-4 1-1 15,-2 3 0-15,-4 4 2 16,2-2 0-16,-2 5-1 16,1 0-2-16,1 4 0 15,0-1-2-15,-2 2-1 16,1 0 1-16,-2 2-1 15,0 1 4-15,-3 0 2 16,-13 6-1-16,-1 1 1 16,-2 0 0-16,-2 1-1 15,1-1 3-15,0-6-3 16,-4-2 2-16,-3-1-1 16,-2-5 0-16,-8-5-1 15,-2-3 1-15,1-10 0 0,-4-8 0 16,5-5 0-16,4-4 0 15,5 0-5-15,5-1 1 16,10-8 3-16,4 0 1 16,3 0 2-16,4 1-2 15,2 0 7-15,0 2 1 16,0-2 2-16,0 1 0 16,0 3 0-16,0-1 2 15,8 2-5-15,-5 1-1 0,1 1 1 16,-1-1 2-16,-1 2 0 15,-2 0-2-15,1 0 2 16,-1 0 0-16,3 0-3 16,-1 0 4-16,4 5 3 15,1 3 2-15,-1 2-2 16,3 4-5-16,-1 1-4 16,0 4 0-16,0 2-1 15,-1 3 1-15,-1 1-1 16,2 1 0-16,-4 2-2 15,-4-1-1-15,2 0 0 16,-2 1 0-16,0-2 0 16,0 1 0-16,0-1 0 15,0-1 0-15,0 1 1 16,0-4-2-16,0-1 2 0,0-5-2 16,0-8 1-1,0 0 0-15,0 0 0 0,0 1 0 16,0 3 0-16,0 2 0 15,0 2 0-15,0 0 1 16,0-3-1-16,-3-1 2 16,0-5 4-16,-1-2 2 15,2-5-1-15,0 0 1 16,1 0-2-16,1 0 1 16,0 0-3-16,0 0 5 15,0 0 7-15,-2 0 5 16,2 0 3-16,-3 0 2 15,2 0-6-15,-1 0-11 16,1 0-9-16,-1 0 0 0,-1-3 0 16,2-5 0-16,-1 5 0 15,-1 2 0-15,2-1 0 16,1 2 0-16,-3 0 0 16,3 0 0-16,-3 0 0 15,3 0 0-15,0 0 0 16,0 0 0-16,0 2 0 15,0 1 0-15,0-2 0 16,0 0 0-16,0 1 0 16,0-1 0-16,0-1 0 15,0 0 0-15,0 0-55 16,0-20-145-16,-1-14-134 16</inkml:trace>
  <inkml:trace contextRef="#ctx0" brushRef="#br0" timeOffset="34">16878 8238 100 0,'0'0'249'0,"0"0"-218"16,0 0 31-16,0 0 27 15,0 0 20-15,0 0-13 16,0 0 4-16,18-6 15 16,-18 6-29-16,0-1-11 15,0 1-17-15,0-2-5 16,0 2-17-16,0-1-16 15,5 1-11-15,-1 0 2 16,-1 0-10-16,0 0-1 16,-3 0 0-16,0 0-3 15,0 0 0-15,0 12 3 0,0 5 18 16,0 2 9-16,-3 6-7 16,-4 4-4-16,-4 5 4 15,1 5-5 1,-4 7 2-16,-4 8 3 15,-1 5-4-15,-2 2-4 0,-3 2 3 16,-1 1-3-16,-2-3 0 16,0 0 2-16,2-3-5 15,5-4 1-15,4-2 0 16,6-6-3-16,2-2 2 16,4-6-7-16,-2-6 1 15,3-4 0-15,1-8-2 16,-1-6 0-16,3-6-1 15,-1-3 1-15,1-3-1 16,0-2 0-16,0 0 2 0,0 0 0 16,-2 0 2-16,2 0-3 15,-1 0 1-15,-4 0 0 16,-2 0-2-16,-5 0 1 16,-5 0 0-16,-3-2 1 15,-7-5 1-15,-7 0 0 16,-8-1-2-16,-9-3 0 15,-3 1-1-15,-2 3 1 16,-2-1 0-16,0 1-1 16,3 2 0-16,0-2-2 0,2 2 4 15,-2-2-2 1,-8-1 3-16,-9-2-3 16,-7 0 0-16,-7-1 0 0,2 0 1 15,4 0-1-15,-2 3-7 16,4-3 5-16,1 3-1 15,2 1 1-15,-1 2 2 16,-2-2 0-16,1 1 2 16,-4-3-2-16,4 2 0 15,-1 0 0-15,3 0 1 16,0 2 3-16,0-3-8 16,3 1 1-16,2-2 0 15,9-1-6-15,1 0 8 16,-1 1 0-16,-3 0-3 15,-6 1 2-15,-4 1 2 0,0 2 0 16,2 2 0 0,6 1 1-16,3-1 3 0,3-1-4 15,2 0 1-15,-6-1-1 16,-14-1 2-16,-20-1-2 16,-19 0-6-16,-12-1 6 15,-5 0 1-15,-9-1 9 16,-11 1-7-16,-13-1-2 15,-8 0-1-15,-8-3 1 16,-2 0 3-16,-2-3-4 16,-2-1-4-16,4 0 1 15,3 1 3-15,3 1 4 16,0 0-4-16,0 1 5 16,1 1-5-16,1 1-4 0,6-4 1 15,3 1 3-15,12-1 1 16,2 1-1-16,5-1 2 15,7 1 0-15,4 0-2 16,8 1-6-16,8 2 3 16,1 2 3-16,6 3 1 15,4 0 3-15,6-1-4 16,9 6 0-16,4-1 3 16,2 2-3-16,4 0 0 15,3 0 0-15,3 0-3 16,4 0 1-16,3 0 2 15,-2 3-1-15,1 1 0 0,2 0 2 16,6 1-1-16,5-3 0 16,3 1 0-16,6-1 0 15,3 2 0-15,2-3 0 16,3 2 0-16,2-2 1 16,3 1-1-16,2-2 1 15,0 0 3-15,-2 0-4 16,-2 0 0-16,0 0 0 15,-1 0-1-15,-1-3 0 16,6-1 0-16,-2-1 0 16,-2 3 1-16,-3-1 0 0,-1 0 0 15,-6 0 0 1,-1 0 0-16,1 1-2 0,-1-1 2 16,3 0-3-16,10-3 3 15,2 3 0-15,2-4 4 16,0 2-3-16,1-2 0 15,-4 2-1-15,2 0 0 16,0 0 0-16,2-2-1 16,3 2 1-16,2 0 0 15,7-2 0-15,6 2 5 16,7-2-3-16,3 0 2 16,3-3 6-16,1-1 8 15,2 0-1-15,0-1 5 16,0-1-9-16,0-3 5 15,0-1-10-15,0-5-5 0,0-2 2 16,0-8 0-16,0-3 1 16,3-4 4-16,-1-9 0 15,-2 1 5-15,0-3-5 16,0 4-3-16,0 2-3 16,0 2 0-16,0 0 0 15,-5 0-3-15,1-2 1 16,0 4-2-16,1 0 0 15,0 6 1-15,-2 5 1 16,-1 3-1-16,3 5-1 16,-2 3 0-16,0 1 3 15,0 3-2-15,1 2 2 0,1 4 1 16,0-1 1-16,1 2-2 16,1 1 1-16,-1 5-2 15,2-2 0-15,0 0 1 16,0 2 0-16,0 1-2 15,0-1 5-15,0 1-5 16,0 0 5-16,0-2-4 16,0 2 1-16,0 0-3 15,0-1 1-15,0 0-2 16,9-2 0-16,12-2 1 16,7 0-1-16,10-1 1 15,2-1 0-15,3 1 0 16,2-2 0-16,-2 2-2 15,-4-1 2-15,-5 3 0 0,-5 3 0 16,-4 1-1-16,-1 0 1 16,-3 0 0-16,1 0 0 15,0 0-5-15,1 4 4 16,2 1 1-16,2-2-2 16,0 2 6-16,1-1-4 15,-4 1 0-15,1-3-1 16,-8 2 1-16,1-2-1 15,-5 1-1-15,-4-1 2 16,0 0-2-16,2-1 0 16,2 2 1-16,-3-3 1 15,1 2 0-15,-5-2-1 16,1 1 0-16,-4-1 1 16,-1 0-1-16,-2 0 0 15,0 0 0-15,0 0 0 0,0 0 2 16,0 0 0-16,3 0 0 15,-2 0-1-15,2 0 1 16,2 0-1-16,-4 0 0 16,2 0 0-16,-3 0-2 15,0 0 1-15,0 0-3 16,0 0 3-16,0 0-15 16,0 2-46-16,0-1-39 15,0-1-62-15,2 0-301 16</inkml:trace>
  <inkml:trace contextRef="#ctx0" brushRef="#br0" timeOffset="35">6609 7481 189 0,'0'0'168'0,"0"0"-17"16,0 0-16-16,0 0-4 15,0 0-12-15,0 0-16 16,0-10-63-16,9 6-40 0,1 1-16 15,2 3-44-15,-1 0 2 16,-5 0 32-16,1 0 23 16,-6 0 3-16,1 0 8 15,-2 0 45-15,0 0 9 16,0 0-4-16,0 0-20 16,0 5 6-16,0 4 2 15,0 0-20-15,0 4 5 16,0-1-5-16,0 4 6 15,1 1-9-15,-1 1 2 16,0 4-8-16,0-1 9 16,0 0-9-16,0 0 8 15,0 0-10-15,0-1-3 16,0-2-3-16,0 0 5 0,0-1-10 16,0-1 6-16,0-2-2 15,0-1 4-15,0-3 0 16,0-3 6-16,0-5-12 15,0-2 2-15,0 0-1 16,0 0 3-16,0 0 1 16,0 3-1-16,0-3-5 15,0 0-2-15,0 0 4 16,0 0-7-16,0 0 6 16,0 0-3-16,0 0 0 15,0 0-3-15,0 3 0 16,0 1 0-16,0 1 0 15,0 0 0-15,0 2 0 0,0-2 0 16,-1 2 0-16,-1-4 0 16,2 0-2-16,-1-2 1 15,1-1-15-15,0 0-23 16,0 3-34-16,-3-3-76 16,2 0-294-16</inkml:trace>
  <inkml:trace contextRef="#ctx0" brushRef="#br0" timeOffset="36">18224 7221 537 0,'0'0'98'0,"0"0"-82"15,0 0 56-15,0 0-17 16,0 0 64-16,0 0-1 16,0 0-64-16,73-25 3 15,-43 25-17-15,5 0 4 16,12 0-9-16,8 0-4 16,11 0-14-16,5 0 2 15,4 0-9-15,-1 0-1 16,-5 0-3-16,-6 0-1 15,-10-1-2-15,-9-4-1 0,-10-2 8 16,-9 3 21-16,-7-1 13 16,-6 2-7-16,-3 0-13 15,-2 1-19 1,-4 1 3-16,-1 1-2 0,-2-2-1 16,0 2-3-16,0 0-1 15,0 0-1-15,0 0-34 16,0 0-144-16,0 0-387 15</inkml:trace>
  <inkml:trace contextRef="#ctx0" brushRef="#br0" timeOffset="37">18046 7183 493 0,'0'0'248'15,"0"0"-160"-15,0 0 99 16,0 0-66-16,0 0-41 16,0 0-11-16,0 0-26 15,-25 2-3-15,18 3-17 16,5 1-12-16,2 0-7 16,0-1 0-16,10 0 0 0,11-4-3 15,9-1-1 1,3 0-14-16,-3 0 0 0,-5-3-1 15,-7-8 10-15,-11-3 5 16,-3-3 5 0,-4-2 3-16,-5-3-3 0,-14 5 2 15,-6 3 2-15,-3 7 7 16,-3 6-7-16,0 1-6 16,2 0-3-16,2 7 0 15,7 11 3-15,3 6-1 16,4 2 1-16,8 1-1 15,5-1-2-15,0-2 4 0,18-4-4 16,6-6 1-16,5-6-1 16,3-8-9-16,-2 0-10 15,-4 0 1-15,-9-8 11 16,-9-6 7-16,-8-3 3 16,0-2 12-16,-3-1 4 15,-16 6-2-15,2-1-1 16,-4 6-6-16,-3 6-2 15,3 3-5-15,-3 0-3 16,5 18 7-16,6 1-3 16,8 5-4-16,5 1 0 15,0-2 0-15,15-1 0 16,13-5 0-16,7-9-4 0,1-6-15 16,2-2-5-1,-8 0 0-15,-12-13 15 0,-6-1 9 16,-11-3 2-16,-1-2 1 15,-7-1 5-15,-11 2 14 16,-6 2-8 0,-1 2 4-16,0 6-9 0,-2 3-1 15,1 2-8-15,4 3 4 16,6 0-1-16,7 0 4 16,4 0-7-16,5 0 0 15,0 0 0-15,0 0 1 16,0-6 9-16,3-8-2 15,6-3-5-15,4-5 1 16,-2-1-4-16,-3-4 0 0,-1-5 0 16,-3-7 0-16,-1-7 0 15,0-3-1-15,0-4 3 16,5 0 0-16,4 0-2 16,0 3 0-16,4 0-2 15,-3 5 1-15,1 3 1 16,-2 9-1-16,-5 4 1 15,-1 5 3-15,-4 4-1 16,-1 1-2-16,-1-3 4 16,2 0 6-16,3-2-7 15,5-2-1-15,2-1-1 16,4-2-1-16,2 0 1 16,-2 2-2-16,-4-2 3 0,-3-1-4 15,-4 2 4-15,-4 2 2 16,-1-4-3-16,0 4 10 15,0-9-10-15,-8-5 2 16,-3-4-1-16,3-4-1 16,-1-3-1-16,5 7 3 15,1 6-2-15,3 6-1 16,0 7-2-16,3 0 2 16,9 0 3-16,0 0-3 15,1-1-1-15,-1-4 1 16,-3-4-3-16,1-2 4 15,-1-4-1-15,-1-3 1 16,1 4-1-16,-2 0-1 0,2 4 0 16,3 0 2-16,-3 0 1 15,2 2-2-15,0 0-1 16,1-1-4-16,6 0 4 16,-4 0 0-16,-1 2-2 15,-1 6 3-15,-4 1 0 16,-2 4 4-16,-2 0-4 15,0 1 0-15,-1-4 0 16,2-4 0-16,-1-8 0 16,6-5-3-16,1-9 3 15,3-5 0-15,0 1 0 16,-3 5 0-16,0 8 3 0,-7 9-3 16,2 1 0-1,-5 4-4-15,-1-1 3 0,0-1 2 16,0-1 0-16,0-1 0 15,0 0-2-15,0-2 1 16,0-4 0-16,0-1 0 16,0-2 0-16,0 2-1 15,0 6 1-15,0 10-3 16,0 5 5-16,0 9-2 16,0 2 1-16,0 3-1 15,0-1-1-15,-1-1 0 16,-1-3 1-16,1-2-1 15,-2-1 1-15,2-3 0 16,-1 0 1-16,-1-4-2 0,-1 0 1 16,-4 0 0-16,0 2 0 15,1 2 1-15,3 8-1 16,-1 0 0-16,2-1-1 16,0 3 0-16,3-2 0 15,-1 1 1-15,1-1 3 16,-2-2-2-16,2 1 0 15,0 1-1-15,-1 0 1 16,1 3 4-16,0 3 1 16,-2-3-6-16,2 1 4 15,0 2-4-15,0 0-3 16,0 0 3-16,0 0 0 16,0 0 0-16,0 0 4 15,0 0-4-15,0 0 1 0,-1 0 1 16,-5 0 4-16,-3 0-4 15,-2 5-1-15,-3 4 3 16,3 1 3-16,0 1 0 16,3 0-5-16,0-2-2 15,2 2 0-15,2-2 0 16,-2 3 0-16,-1 0 0 16,2-2 0-16,-3 1 2 15,2-1 0-15,-1-3 6 16,1 2 4-16,2 0-7 15,-1 0-2-15,2 2-3 16,2 1 0-16,-1-1 1 0,1 0 1 16,1 0-2-16,0-3 0 15,0-4 0-15,0 1 0 16,0-4 0-16,0 0 1 16,0-1-1-16,0 0 1 15,0 0 1-15,0 0 3 16,0 0-5-16,0 0 3 15,0 0 4-15,0 0-6 16,9 0 0-16,4-2 0 16,6-5-2-16,-1 2 1 15,-3 0-1-15,-3 1 0 16,-4 1 2-16,-5 2 0 16,0-2 2-16,0 3-2 0,-2-1 0 15,2-4 0-15,3 1-1 16,3-4 1-16,0-2-1 15,6-4 0-15,1-5 0 16,2-4 0-16,2-6 0 16,-3-7-1-16,0-3 2 15,-2-8-2-15,-6-3-2 16,1-4 2-16,-1-2-5 16,2-1 2-16,3 0 0 15,1 3-8-15,3 3 1 16,0 6 0-16,0 4-4 15,-6 6 14-15,-2 5 0 16,-5 5 1-16,-4 2-2 16,1 2-1-16,-2 0 1 15,0 1 2-15,0-1-1 0,0 4 2 16,0 0-2-16,0 0 1 16,3-2-1-16,0-1-1 15,0-5-8-15,-3-3 4 16,0-1 0-16,-5 0 2 15,-14 5-4-15,-2 0 7 16,-4 7 0-16,-1 5-3 16,1 4 4-16,4 4-1 15,3 3 1-15,2 1-2 16,5 0 1-16,2 0 1 16,-1 1-3-16,4 6 3 15,0-4 0-15,2 2 0 0,1-1 0 16,1 0 0-16,-1 0-1 15,-3 3 0-15,3 0-1 16,-1 0 2-16,2-3 0 16,1-2 1-16,-1-1-2 15,2-1 1-15,0 0 0 16,0 0 0-16,0 0 1 16,0 0-1-16,0 0 3 15,0 0-1-15,0 0-1 0,0 0 1 16,0 0 0-1,0 0-1-15,0 0 2 0,0 0 1 16,0 0 2 0,0 0-1-16,0-3-2 0,0-2 0 15,0-1-1-15,0-1 0 16,0-1 1-16,0-2 0 16,5 1-1-16,-2-5-2 15,1-2 1-15,0-2-1 16,1-1 3-16,-2-6-2 15,0 0 0-15,-1-1-2 16,-1-3 1-16,1 1 0 16,-2 0 0-16,0 2 1 15,0-1 0-15,0 4-1 16,-3-2 0-16,0-4 0 16,0-2 0-16,1-4 0 0,0 4 0 15,2 0 0-15,-1 3 0 16,1 0-3-16,-6 4 3 15,0-1 0-15,0 4 0 16,-3 2 2-16,2 1-4 16,-2 6 4-16,4-2-4 15,2 5 4-15,2 1-1 16,-1-2 0-16,2 0-1 16,0-2 0-16,0 1-1 15,0 0 1-15,0 0 1 16,0 0-1-16,0 0 0 15,-1 4 1-15,-1 3-1 16,2 1 0-16,-1 2-1 0,1 1-1 16,-2 0 2-16,-1 0-3 15,-2 0-1-15,-4 0 2 16,-4 0 2-16,-3 0 0 16,-7 0-1-16,-2 0-1 15,-6 0 4-15,-9-5-4 16,-3-1 0-16,-10-2-4 15,-5-4-4-15,-3 2 5 16,-5-1-2-16,-4 0 1 16,-9 1 1-16,-4-2 4 15,-6 0 0-15,-2 3 1 16,-4-1-4-16,0 2 4 16,-2 1 3-16,0 0-3 15,-4 1 1-15,-2 0 0 16,-4 1-1-16,-1-1 0 0,-1 0-4 15,6 1 3-15,0 1-3 16,2-4 3-16,2 1-3 16,2 0-4-16,3-3 6 15,2 3-2-15,1-3 1 16,1 2 3-16,-5-1 0 16,0 0-5-16,2-1 5 15,-1-2-1-15,3 2-1 16,-3 3 2-16,-3-4-3 15,-1 2 2-15,-1-1-2 16,-2 1 3-16,1 1-1 16,0-1 1-16,-6 2 0 0,0 1 2 15,-4 0-2-15,-5 0-4 16,-1 0 0-16,-4 1 4 16,-2-2-2-16,0 1 1 15,-2-1-5-15,3-1-2 16,-3 0 4-16,-1 0 1 15,1 1 3-15,-4 0-4 16,-1 0 0-16,3 2 2 16,-2 0 2-16,-2 0 0 15,4 1 2-15,1 1-1 16,-3-2-1-16,1 0 1 0,2 1-1 16,-2-2-1-16,5-2-3 15,-1 1 1-15,-1 1-3 16,4-2 3-16,-1 2 2 15,2 0 1-15,1 4 0 16,-3 0 0-16,5 1 3 16,-1 0-3-16,5 1-6 15,-1-2 4-15,6-1 1 16,-4 2-1-16,-1-1 2 16,1-1 0-16,0 3 0 15,-1 0 2-15,-2 0 0 16,-2 0-2-16,-3 0 0 15,-3 3-2-15,-1 5-1 16,1 1 3-16,-4 0-3 16,0-1 4-16,1 0-1 0,1 0 0 15,-4 1 2-15,1-1 1 16,-7 0-3-16,1-1-2 16,-1 0-1-16,-5 3 1 15,-1 0 4-15,4-1-1 16,1 2 0-16,2 0-2 15,3-2 2-15,2 1-2 16,4-3 0-16,6-5-1 16,6 4 0-16,3-4 0 15,8 1 2-15,5-1 5 16,4 1-4-16,5-3-1 16,5 4 1-16,9-1-2 0,3 2 2 15,8-3 2 1,5 1-3-16,9-1-2 0,11-2 2 15,10 1-1-15,8-1 3 16,8 0-3-16,1 0 4 16,10 0-3-16,0 0 4 15,0 0 5-15,0 0-2 16,0 0 1-16,0 0-6 16,0 0-1-16,0 0 3 15,0 0-2-15,0 0 3 16,0 0-1-16,0 0 1 15,0 1-3-15,0 4-2 0,0 5 0 16,-2 4 0-16,1 6 7 16,-2 3-5-16,0 4 2 15,0 4 2 1,0 3-3-16,-2 1 1 0,2 6-4 16,-1 3 2-16,-5 6-2 15,6 0 3-15,-3 2-2 16,0 2-1-16,0 0 1 15,-3-2-1-15,2 0-1 16,-4 0 1-16,1-2 0 16,1-4 2-16,1-5-1 15,-2-2 0-15,1 0 0 16,0 0 0-16,1-2-1 0,0-1 0 16,0 0 0-1,2-5 0-15,0-3 1 0,-1-1-1 16,7-2 0-16,-3-1 5 15,3 0-4-15,0 1-1 16,-2-4 6-16,2 1-4 16,0-3 1-16,0 0 2 15,0-2-5-15,0-2 0 16,0-1 0-16,0-1 1 16,0-1 2-16,0 1-3 15,0-4-1-15,0 0 1 16,0-2 4-16,0-3-4 15,0-1 1-15,0-2-2 16,0 1-1-16,2-1 2 0,5 0 3 16,4 2 6-1,2 0-6-15,3 1-1 0,5 2 1 16,2-2-3-16,4 3 2 16,4-2-2-16,5 0 1 15,5 0-1-15,6-2 0 16,5 1 1-16,0 0-1 15,-1-1 0-15,-8 2 0 16,-4-3-1-16,-8-1 1 16,-4 1 0-16,-3-2 0 15,-6 2-1-15,3 0 1 16,-4 1 1-16,2 0-1 16,3 2 0-16,2-2 0 0,-1 1 0 15,3-1 1-15,-2-1-1 16,0 1 0-16,-5 1-3 15,-1-4 3-15,-2 3 0 16,-2-1 0-16,-1 1 0 16,-2-1 4-16,-1 1-4 15,3 1 0-15,-2-1 0 16,7 0 1-16,-3 2-1 16,1-2 0-16,-1 2 0 15,1-2 0-15,-5 0 0 16,2 0-4-16,-4 0 4 15,-1-1 4-15,1 1-3 0,1 0-1 16,1 0 0-16,-1-1 0 16,2 1 0-16,0 1 0 15,3-1 1-15,-2 1-1 16,-1-2-1-16,-1-1 1 16,-4 2 0-16,-2-2 0 15,-1 1-1-15,2-1 1 16,-2 1 1-16,1-1 0 15,4 3-1-15,6-4 0 16,-2 3 0-16,2 0 0 16,-1 0 0-16,-4-2 0 15,-1 1-1-15,-5-2 1 16,1 0 0-16,-5 0 1 0,0 0-1 16,0 0 0-16,0 0 1 15,0 0 5-15,0 0 0 16,0 0 0-16,0 2-2 15,0 1 3-15,0-3 4 16,0 0-7-16,0 0-2 16,0 0-2-16,0 0 2 15,0 0-3-15,0 0 5 16,3 0-3-16,0 0 0 16,6 0 0-16,-2 0 0 15,1 3 0-15,-1-3 1 16,-1 2 1-16,0-2 0 15,0 0-2-15,2 1-1 16,-4 0 0-16,1-1-1 0,0 2-2 16,1-2 3-16,0 0 0 15,-1 0 5-15,1 0-4 16,4 0-1-16,-4 0 0 16,0 0 3-16,-4 0-3 15,-1 0 1-15,-1 0-1 16,0 0 0-16,0 0 4 15,0 0-3-15,0 0-1 16,0 0-2-16,0 0-1 16,0-12-68-16,0-15-403 15</inkml:trace>
  <inkml:trace contextRef="#ctx0" brushRef="#br0" timeOffset="38">19371 3249 138 0,'0'0'145'16,"0"0"-33"-16,0 0-28 15,0 0-41-15,0 0 21 16,0 0 5-16,0 0-11 16,-9-1-22-16,9 1 2 15,0 0-12-15,0 0-9 16,0 0 21-16,0 0 8 15,0 0 12-15,0 0 9 16,0 0-11-16,0 0-18 0,0 0-17 16,1 0 4-16,10-2-2 15,7 2-4-15,4 0-1 16,5-2 0-16,8 2-5 16,4-2-1-16,3 1-9 15,1 1 4-15,-1 0-6 16,-4 0 4-16,-4 0-4 15,-7 0 0-15,-11 0 8 16,-5 0-2-16,-8 0 7 16,-3 0 7-16,0 0 2 15,0 0 4-15,0 0-8 16,0 0-7-16,0 0-8 16,0 0-4-16,8 3-11 0,3 5-64 15,1-1-153 1,0 0-615-16</inkml:trace>
  <inkml:trace contextRef="#ctx0" brushRef="#br0" timeOffset="39">18962 7183 465 0,'0'0'264'15,"0"0"-210"-15,0 0 35 0,0 0 6 16,0 0-25-1,0 0-30-15,4 7-18 0,13-2 11 16,5-4 10 0,4 1-14-16,-1-2-4 0,0 0-4 15,-4 0 6 1,-1 0-4-16,-4 0-5 0,0 0-2 16,-5 0 10-16,-2 0 0 15,-6 0-2-15,-3 0 0 16,0 0-3-16,0 0-2 15,1 0-6-15,-1 0-8 16,0 0 4-16,0 0-4 16,0 0 4-16,0 0-6 15,0 0-3-15,0 0 2 16,0 0 4-16,0 0-6 0,0 0 3 16,0 0-1-1,0 0 1-15,0 0-1 0,0 0 1 16,0 0-2-16,0 0 6 15,0 0-7-15,0 0 5 16,0 0-5-16,0 0 1 16,0 0-1-16,0-2 2 15,0 2-1-15,0 0 0 16,0 0 0-16,0 0-1 16,0 0 2-16,0-1-2 15,0-1-35-15,0-3-130 16,0-4-318-16</inkml:trace>
  <inkml:trace contextRef="#ctx0" brushRef="#br0" timeOffset="40">980 3165 774 0,'0'0'161'16,"0"0"19"-16,0 0-41 15,0 0-37-15,0 0-24 16,0 0-19-16,0 0-12 16,0-9-18-16,0 9 8 0,0-1 1 15,0 1 1 1,0-1 3-16,0 1 4 16,0 0-7-16,0-2-3 0,0 2-13 15,0 0 4-15,0 0-10 16,0 0-7-16,0 0 0 15,0 0-1-15,0 0-4 16,0 0-3-16,0 0-1 16,0 0-1-16,0 0-2 15,-2 0-1-15,-4 11-1 16,0 8 4-16,-7 6 3 16,4 5-1-16,-3-1-1 15,0 6 0-15,0 2 2 16,0 2-3-16,2-2 1 15,-1 3 2-15,5-2 1 0,-1-3-3 16,1 0 9 0,1-5 0-16,1-4-2 0,1 1 1 15,0-9-2 1,1-1-3-16,-3-6 3 0,5-6-4 16,-2 0-2-16,1-4 7 15,1-1-4-15,0 0 3 16,0 0 2-16,0 0-9 15,0 0 0-15,0 0 0 16,-2 0 0-16,2-1 0 16,0 1 0-16,0-1 0 15,0 0 0-15,0 1 0 0,-6-3-37 16,-3 0-137-16,-9-2-106 16</inkml:trace>
  <inkml:trace contextRef="#ctx0" brushRef="#br0" timeOffset="41">1315 6503 883 0,'0'0'173'15,"0"0"-86"-15,0 0 81 16,0 0-56-16,0 0-48 16,0 0-24-16,-7-11-10 15,7 11-5-15,0 0-3 16,0 0-9-16,0 0-4 15,-3 4-7-15,0 15-2 16,-2 8 8-16,-1 9 1 0,-1 4 4 16,1 2 11-1,0 6-5-15,0-2-3 0,-4 3 4 16,2 1 3-16,-1-1 0 16,3-3-4-16,-1 1-1 15,1-4-1-15,0-2-5 16,1-5 5-16,-1-2-6 15,3-5-1-15,-4 0-5 16,4-6 0-16,0-4 5 16,0-6 1-16,0-4-5 15,0-3 1-15,3-1 0 16,-2-2-4-16,2-3 2 0,-1 6-5 16,-2 2 2-16,-1 1 1 15,-1 4 5-15,2-2-3 16,0-4-2-16,0-3 2 15,0-2-3-15,3-2 0 16,0 2-2-16,0-2 5 16,0 0-5-16,0 0 5 15,0 0-2-15,0 0 1 16,0 0-1-16,0 0-2 16,0 0 1-16,0 0-2 15,0 0-26-15,0 0-71 16,0-11-129-16,-6-12-569 0</inkml:trace>
  <inkml:trace contextRef="#ctx0" brushRef="#br0" timeOffset="42">3269 5395 528 0,'0'0'257'0,"0"0"-208"16,0 0 151-16,-103 0-85 15,66-5-13-15,1-3-19 16,-4-1-11-16,0 2-28 16,2-1-19-16,7 2 5 15,4 3-11-15,8 0-1 16,8 1-3-16,5 0-11 15,3 2-2-15,3 0-2 16,0 0-1-16,0 0-7 16,0 0-26-16,0 0-42 15,11 4-108-15,2 8-45 16,4 2-284-16</inkml:trace>
  <inkml:trace contextRef="#ctx0" brushRef="#br0" timeOffset="43">3266 5637 579 0,'0'0'260'0,"0"0"-83"0,-82 3-17 16,45-3-49-16,-6 0-31 16,1 0-10-16,-1 0-24 15,5 0-28-15,10-4 10 16,7 0-9-16,6 1-3 16,3 1-3-16,5 1-3 15,4-1-6-15,3 1-4 16,0-1 0-16,0 1-16 15,0-4-45-15,3-4-160 16,1-2-544-16</inkml:trace>
  <inkml:trace contextRef="#ctx0" brushRef="#br0" timeOffset="44">2171 5049 769 0,'0'0'140'16,"0"0"68"-16,0 0-81 15,0 0 17-15,-41-79-72 16,35 71-20-16,1 5 13 15,5 1-32-15,0 1 6 16,0 1-11-16,0 0-15 16,-3 0-13-16,-4 20-1 15,4 13-4-15,-6 14 5 16,1 8 0-16,2 4 2 16,-4 6 0-16,1 0-1 15,1-2 3-15,-2-6-2 16,3-7 4-16,1-6-1 0,1-6-3 15,-1-9 9 1,2-8-9-16,1-8 9 0,3-8-9 16,0-2 5-16,-3-2-1 15,3-1-1-15,0 0 0 16,0 0 4-16,0 0-3 16,0 0-2-16,0 0 0 15,0 2-4-15,0-2 0 16,0 0 0-16,0 0 0 15,0 0 0-15,0 0 0 16,0 0-7-16,0 1-24 0,0 4-43 16,-5 2-45-16,-4-3-175 15</inkml:trace>
  <inkml:trace contextRef="#ctx0" brushRef="#br0" timeOffset="45">9641 3796 821 0,'0'0'147'0,"0"0"-136"16,0 0-2-16,0 0 6 0,0 0-9 15,0 0-6-15,0 0 4 16,9 31 0-16,12-26 2 15,3-3-2-15,-2-2 0 16,-1 0-4-16,-6 0 1 16,-3-2 4-16,-6-8-1 15,-3-1 5-15,-3-2 14 16,0 3 1-16,0-1-3 16,-5 2 6-16,-4 5-8 15,-2 2-8-15,0 2-3 16,-1 0-3-16,2 0 1 15,2 0 5-15,2 0 12 16,5 1-11-16,1-1-7 16,0 1-5-16,0 3-17 0,0-1-136 15,3-3-391-15</inkml:trace>
  <inkml:trace contextRef="#ctx0" brushRef="#br0" timeOffset="46">9467 7470 769 0,'0'0'64'0,"0"0"-41"15,0 0 55-15,0 0-6 0,0 0-13 16,0 0-20-16,-24 57-11 16,24-55-5-16,0 2 6 15,0-1-12-15,3-3 3 16,-2 0-4-16,-1 0-3 16,2 0-4-16,-2 0 9 15,0 0 20-15,0 0 7 16,0 0 10-16,0 0-6 15,0 0-22-15,0 0 2 16,0 0-6-16,0 0-14 16,0-3-6-16,0-1-3 15,0 3-1-15,0 0-15 16,0-2-33-16,6-1-134 16,3-5-511-16</inkml:trace>
  <inkml:trace contextRef="#ctx0" brushRef="#br1" timeOffset="47">12484 2135 800 0,'0'0'130'0,"0"0"62"0,0 0-32 16,0 0-57 0,0 0-43-16,0 0-34 0,0 0-13 15,-1 11-12-15,-7 15 1 16,1 12 5-16,-4 7-4 16,4 5-1-16,-2 8-2 15,-3 10-1-15,-3 7-61 16,-4 0-130-16,1-5-250 15</inkml:trace>
  <inkml:trace contextRef="#ctx0" brushRef="#br1" timeOffset="48">12341 2934 391 0,'0'0'331'0,"0"0"-292"0,0 0 82 15,0 0 38-15,0 0-55 16,0 0-43-16,-36 80-27 15,24-44-17-15,0 5-12 16,-3 10-5-16,2 7-29 16,-5 5-221-16,0-2-226 15</inkml:trace>
  <inkml:trace contextRef="#ctx0" brushRef="#br1" timeOffset="49">12169 3853 467 0,'0'0'106'0,"0"0"-20"16,-44 81 1-16,30-51-37 0,1 6-29 16,-1 2 7-16,7 8-20 15,2 4-3-15,4 7-2 16,1 5-3-16,0 4-114 16,1 4 3-16,7 2-58 15,-4-4-198-15</inkml:trace>
  <inkml:trace contextRef="#ctx0" brushRef="#br1" timeOffset="50">12092 4844 135 0,'0'0'97'0,"9"90"36"16,-6-51 8-16,0-3-27 15,-3 3 3-15,0-3-20 16,0 5-5-16,0 0-39 0,0 4-35 16,0 3-10-16,0 4-8 15,0 5 0-15,3 6-115 16,0 5-104-16,1 3-90 15</inkml:trace>
  <inkml:trace contextRef="#ctx0" brushRef="#br1" timeOffset="51">12143 6025 471 0,'0'0'130'0,"-10"88"7"0,-1-44 25 16,2 1-20-16,0 8-78 15,3 8-41-15,0 8-19 16,3 5-4-16,3 4-2 15,0 0-157-15,0-2-96 0,0-1 117 16,6-6-143 0</inkml:trace>
  <inkml:trace contextRef="#ctx0" brushRef="#br1" timeOffset="52">12038 7524 607 0,'0'0'86'0,"0"0"33"16,-30 90-39-16,23-61-62 16,1-1-14-16,0 4-4 15,-2 3-13-15,-2 2-143 16,-2-1-134-16</inkml:trace>
  <inkml:trace contextRef="#ctx0" brushRef="#br1" timeOffset="53">11916 8102 441 0,'0'0'117'15,"0"0"20"-15,0 0-3 16,0 0-73-16,-14 75-49 15,10-58-9-15,4 0-3 16,0-2-5-16,0 2-7 0,0-3-55 16,1 1-29-16,4-1-71 15,3-3-141-15</inkml:trace>
  <inkml:trace contextRef="#ctx0" brushRef="#br1" timeOffset="54">12122 8361 532 0,'0'0'286'16,"0"0"-224"-16,0 0 31 15,89 0-73-15,-43 3 25 16,9-1-41-16,5 0-4 0,3 1-100 16,1-3-41-16,2 0-153 15</inkml:trace>
  <inkml:trace contextRef="#ctx0" brushRef="#br1" timeOffset="55">13288 8375 772 0,'0'0'60'16,"0"0"69"-16,122 14-18 15,-74-13-86-15,9-1-20 16,6 0-5-16,6 0-34 15,6-12-238-15,4 0-371 0</inkml:trace>
  <inkml:trace contextRef="#ctx0" brushRef="#br1" timeOffset="56">14533 8323 744 0,'0'0'276'15,"0"0"-213"-15,0 0 28 16,81 15-60-16,-38-9-10 16,11-5-20-16,7-1-1 15,6 0-81-15,2-1-194 0,3-11-88 16</inkml:trace>
  <inkml:trace contextRef="#ctx0" brushRef="#br1" timeOffset="57">15329 8290 126 0,'0'0'608'15,"0"0"-527"-15,0 0-6 16,0 0 24-16,81 1-10 16,-59 4-10-16,4-4-22 15,9 1-11-15,5-2-23 16,3 0-17-16,9 0-6 16,5 0-3-16,3-5-47 15,-4-4-53-15,-5-2-120 16,-6 2 43-16,-6 1 8 15,-8-2-27-15,-4 6 163 16,-7-3 36-16,-4 2 118 0,-7 0 75 16,-4 2-3-16,0-2 15 15,1 2-58-15,3 3-60 16,4-1-29-16,4 1-11 16,1 0-8-16,0-1-14 15,1 1-6-15,2-3-11 16,-2-1-8-16,2-1 0 15,1 0-24-15,1-1-22 16,-1-2-85-16,1-1-30 16,-3-1-98-16,-2-2 4 15,-1 1-202-15</inkml:trace>
  <inkml:trace contextRef="#ctx0" brushRef="#br1" timeOffset="58">16376 8098 260 0,'0'0'373'0,"0"0"-195"0,0 0 4 16,0 0-50-16,0 0-31 15,0 0-46-15,-6-31-41 16,6 21-14-16,13-1-34 16,1-4-77-16,2-3-222 15,-3-1-265-15</inkml:trace>
  <inkml:trace contextRef="#ctx0" brushRef="#br1" timeOffset="59">16510 7782 720 0,'0'0'243'16,"0"0"-119"-16,0 0-67 0,10-72-25 15,-5 51-32-15,1-4-7 16,-2-1-121-16,1 1-161 16,1-2-21-16</inkml:trace>
  <inkml:trace contextRef="#ctx0" brushRef="#br1" timeOffset="60">16623 7245 450 0,'0'0'186'0,"0"-91"-160"16,5 41-22-16,1 5-3 0,1 4-1 16,3 7 4-16,1 6 4 15,0-1 9 1,-1 4-2-16,0-2 3 0,-1-4-18 15,-1-5-13-15,-1-6-90 16,-5-9-227-16</inkml:trace>
  <inkml:trace contextRef="#ctx0" brushRef="#br1" timeOffset="61">16710 6330 872 0,'0'0'30'0,"0"0"-11"0,32-96 6 0,-18 65-15 15,-2 2-6 1,3 3-4-16,-6-1-41 0,-3 2-124 16,-5-4-34-1,-1-2-356-15</inkml:trace>
  <inkml:trace contextRef="#ctx0" brushRef="#br1" timeOffset="62">16799 5641 430 0,'0'0'301'0,"0"0"-258"16,8-84 62-16,-2 59-13 16,0 1-61-16,0 0-17 15,0-1-3-15,2 0-11 16,3-3-7-16,1-5-22 16,3-5-86-16,0-4-119 0,1-5 80 15,-2 4-143-15</inkml:trace>
  <inkml:trace contextRef="#ctx0" brushRef="#br1" timeOffset="63">16943 5092 25 0,'0'0'197'0,"0"0"-85"16,0-89 108-16,0 60-124 16,0-5-45-16,0-4 17 15,0-6 24-15,0-4-82 16,0-1-5-16,0 3-5 16,0 2 0-16,1 8-3 15,1 4-33-15,-2 2 11 16,0-1-25-16,0 0-72 15,1-2-256-15</inkml:trace>
  <inkml:trace contextRef="#ctx0" brushRef="#br1" timeOffset="64">17044 4092 649 0,'0'0'68'0,"0"0"1"15,9-89 4-15,-6 53-12 16,0 2 13-16,3-7-48 15,-2-1-17-15,3-3-9 16,-2-5-10-16,0-9-60 16,-2-8-82-16,-2 0-172 15</inkml:trace>
  <inkml:trace contextRef="#ctx0" brushRef="#br1" timeOffset="65">17096 3195 437 0,'0'0'148'0,"19"-77"-51"16,-13 40-35-16,-1 3 49 15,-2-1-13-15,0 1-5 16,-1 4-35-16,-1 4-32 16,-1 2-20-16,4 4-5 15,-1 5 2-15,5 1-3 16,-1 1-2-16,3 0-68 16,0-1-43-16,0-1 55 15,2-2-27-15,-3 0-36 16,-5 0 81-16,-2 1 30 15,-2 2 10-15,0 2 4 16,-2-2 40-16,-5 1-18 16,-3-1 8-16,4-2-8 15,0 1-16-15,1 0-1 0,2 0 12 16,0 1 14-16,1 2 6 16,1 4-8-16,-1 4 6 15,0 2-36-15,-1 2-3 16,0 0-107-16,-5 0-153 15</inkml:trace>
  <inkml:trace contextRef="#ctx0" brushRef="#br1" timeOffset="66">16989 2484 693 0,'0'0'55'0,"0"0"-40"15,0 0 1-15,0 0-6 16,0 0 5-16,0 0-7 15,-95-26-8-15,76 26 0 16,-6 0-5-16,-3 0-16 16,-8 0-14-16,-5 0-38 15,1 0-61-15,-2-3 125 16,2-4 8-16,0-3 1 16,-2-2-3-16,-2-5-8 15,-4 0-267-15</inkml:trace>
  <inkml:trace contextRef="#ctx0" brushRef="#br1" timeOffset="67">15887 2285 188 0,'0'0'337'0,"0"0"-310"0,0 0-27 16,0 0-3-16,-101-14-131 16</inkml:trace>
  <inkml:trace contextRef="#ctx0" brushRef="#br1" timeOffset="68">15005 2251 631 0,'0'0'48'16,"0"0"-47"-16,-94-7-1 0,55 5 0 15,-1 2-1-15,-3 0 3 16,1 0 1-16,0 0-3 15,0 0 1-15,2 0-1 16,1 0 4-16,-2 0-2 16,-4 0-2-16,-8 0 5 15,-6-3-5-15,-8-2-1 16,-8-2 1-16,-3 2 0 16,-3-2 8-16,3 0 20 15,8 4 38-15,12-1 16 16,13 2-49-16,6 1-24 15,7-1-6-15,2 0 4 16,-3-1-6-16,-6 1 2 0,-3 1-3 16,-7 1 1-1,0 0-1-15,1 0-4 0,2 0 4 16,4 0-2-16,5 1-3 16,2 6-8-16,4-4-6 15,3 0-3-15,2 0 4 16,-2-1 1-16,-3-1 16 15,-5 1-8-15,-4 1-30 16,1 1-38-16,0-3-5 16,6 2 52-16,-1-2 21 15,1-1 9-15,5 0 0 16,-5 0 3-16,3 0 10 16,5 0 30-16,1 0 12 15,3-5-3-15,0-2 1 0,2 5-27 16,-5-1-22-16,0 0-4 15,-4 3 0-15,0 0 1 16,-2-1 2-16,0 1-2 16,6 0 1-16,1-3 9 15,9 3 36-15,6-2 3 16,4 2 3-16,4 0-16 16,0-2-7-16,0 2-11 15,0 0-16-15,0 0-3 16,0 0-15-16,6 0-34 15,-3 0-245-15</inkml:trace>
  <inkml:trace contextRef="#ctx0" brushRef="#br1" timeOffset="69">9747 3730 882 0,'0'0'34'15,"0"0"11"-15,0 0 37 16,-85 4-48-16,52 12-3 15,-1 5 27-15,3 2-22 16,5 0-7-16,11 1-3 16,8-6-12-16,7-4 1 15,0-5-4-15,13-8-9 16,19-1 7-16,11-3 6 16,11-19 1-16,1-4-12 15,-5-1-4-15,-12 2-14 16,-16 2 7-16,-13 7 7 0,-9 2 10 15,0 4 1-15,-9 3-3 16,-13 7-3-16,-10 0-5 16,-2 10 0-16,0 9 0 15,4 4 0-15,8-1 4 16,10-1-2-16,7-6 1 16,5-3 0-16,5-5-2 15,17-5-1-15,5-2 1 16,6-2 0-16,-5-12 9 15,-6-3-5-15,-8 0 2 16,-8-3 2-16,-6-1 4 0,0 3 14 16,-6 2-11-16,-11 2-11 15,-3 8-5-15,-3 2-4 16,2 4-5-16,5 0-24 16,7 4-111-16,9 1-314 15</inkml:trace>
  <inkml:trace contextRef="#ctx0" brushRef="#br1" timeOffset="70">9659 3260 447 0,'0'0'176'16,"0"0"-120"-16,0 0 84 15,0 0-24-15,0 0-31 16,0 0-24-16,-3 0 12 15,3 0 13-15,0-6 6 16,-1-10-9-16,1-9-42 16,0-8-27-16,0-3-4 15,0-5-3-15,3-3-1 16,6-2-3-16,-1-4-1 16,1 1 0-16,2 5-1 0,-1 6 0 15,1 6-1-15,-1 9 0 16,-1 8-1-16,-1 5-1 15,-5 7 2-15,0 1 5 16,-2 2-2-16,4 2-3 16,8 23 0-16,5 16 0 15,7 14 4-15,1 9 5 16,-1 6-2-16,-3-1-4 16,-5-1-1-16,-1-7 1 15,-1-5-3-15,-2-7-6 16,-4-8-28-16,-1-11-81 15,-2-13-118-15,-6-12-269 16</inkml:trace>
  <inkml:trace contextRef="#ctx0" brushRef="#br1" timeOffset="71">9629 3038 1045 0,'0'0'80'0,"0"0"-15"16,0 0 51-16,0 0-74 16,0 0-38-16,0 0-4 0,121-43-1 15,-60 33-125-15,-3 0-376 16</inkml:trace>
  <inkml:trace contextRef="#ctx0" brushRef="#br1" timeOffset="72">9578 7454 646 0,'0'0'183'0,"0"0"-162"16,0 0 79-16,0 0 23 15,0 0-59-15,-25 86-28 16,22-66-16-16,3-3-4 16,0 1-1-16,6-6 11 15,11-5 0-15,2-5-17 16,9-2 1-16,4-3-1 16,-1-15 1-16,-4-5-6 15,-7 1 8-15,-12 0-5 16,-8 0 9-16,0 0 33 15,-15-1-20-15,-4 7-11 16,-1 4-9-16,1 7 6 16,3 5-7-16,-4 0-5 0,5 11-2 15,2 7 1-15,4 3 0 16,7-4-2-16,2-5 6 16,0-3-6-16,0-6-4 15,0-3 4-15,0 0 0 16,2 0 8-16,1 0-3 15,-3-12 5-15,0-5-10 16,0 0-13-16,-5-4-63 16,-9-6-126-16,3-5-454 15</inkml:trace>
  <inkml:trace contextRef="#ctx0" brushRef="#br1" timeOffset="73">9625 6543 763 0,'0'0'266'0,"0"0"-205"16,0 0 87-16,0 0-27 15,0 0-61-15,0 0-20 16,-19-23-23-16,19 52-17 15,11 17 19-15,4 12 13 16,0 7-9-16,-1 5-7 16,-3 3-3-16,-3 5-9 0,-2-3-2 15,0-4-1 1,0-7-1-16,1-15-27 0,-1-9-84 16,-1-15-229-16,-2-13-619 15</inkml:trace>
  <inkml:trace contextRef="#ctx0" brushRef="#br1" timeOffset="74">9625 6618 1097 0,'0'0'88'0,"0"0"-80"15,0 0 105-15,0 0-43 16,0 0-57-16,0 0-8 16,86-48-4-16,-41 42 0 15,0 5-1-15,-8 1-1 16,-9 0 1-16,-10 7-1 16,-12 13-28-16,-6 4-2 15,0 3 29-15,-21 5-2 16,-7 2-3-16,-3 1-6 15,1-3-15-15,8-1 10 16,8-4 12-16,8-3 2 16,6-5-9-16,0-4-3 0,12-5-14 15,7-3 3 1,5-3 12-16,0-1 15 0,0 0 3 16,1 2-1-16,-2 4 2 15,-5 4 5-15,-5 2 7 16,-2 7 2-16,-8 5 4 15,-3 2-2-15,0 4-7 16,0 0-6-16,-9-2 5 16,-6 0-9-16,-5 0 3 15,-8-3-4-15,-11 0 3 16,-10-5-5-16,-12-3-29 16,-11-9-185-16,-7-9-616 0</inkml:trace>
  <inkml:trace contextRef="#ctx0" brushRef="#br1" timeOffset="75">27368 1738 889 0,'0'0'48'16,"0"0"72"-16,0 0-38 15,0 0-18-15,0 0-1 0,0 0 18 16,0 0-18-16,-32 25-2 16,32-44-13-16,0-13 10 15,0-14-50-15,4-10-2 16,14-15-1-16,6-12-4 16,3-6-1-16,0-6 1 15,-2 5-1-15,-2 10 0 16,-1 9-2-16,-3 13 4 15,-2 19-4-15,-4 15-1 16,-5 15 0-16,-5 9-2 16,3 5 0-16,5 31 0 15,3 20 5-15,4 22 5 16,-5 14 0-16,0 14-2 0,-5 9 0 16,-3 0-3-1,-1-6-1-15,-2-17 0 0,-1-17-9 16,-1-13-42-16,0-16-122 15,0-18-223-15,-4-16-347 16</inkml:trace>
  <inkml:trace contextRef="#ctx0" brushRef="#br1" timeOffset="76">27446 1562 1069 0,'0'0'89'15,"0"0"61"-15,0 0-39 0,0 0-67 16,0 0-36-16,154-77-8 16,-51 55-49-16,12-7-143 15,-2-3-338-15</inkml:trace>
  <inkml:trace contextRef="#ctx0" brushRef="#br1" timeOffset="77">29163 1117 1093 0,'0'0'108'0,"0"0"-20"16,0 0-39-16,0 0-42 16,0 0-5-16,0 96 37 15,0-35 2-15,0 11-7 16,0 11-23-16,0 6-7 16,0-1-1-16,0-9-3 15,-2-6-2-15,-6-12-27 16,0-13-147-16,1-14-292 15</inkml:trace>
  <inkml:trace contextRef="#ctx0" brushRef="#br1" timeOffset="78">29150 1180 905 0,'0'0'120'0,"0"0"-15"16,0 0 25-16,0 0-107 16,0 0-12-16,127-29 11 15,-72 42-2-15,-5 3-15 16,-9 3-5-16,-13 1-1 16,-13 2-10-16,-15 6-10 15,-2 1 5-15,-26 3-2 0,-7 1-3 16,-6 4-6-16,5-3 2 15,5 0 8 1,7-4 15-16,13-5 2 16,8-6 1-16,3-5-1 0,0 0-1 15,11 0 1-15,8-4 12 16,-1 2 15-16,2-3 5 16,-1 3-3-16,-3 5 0 15,1 1-12-15,-7 5-10 16,-4 1-3-16,-6 3-3 15,0 5 2-15,-4-1-3 16,-13 0 4-16,-4-3-3 0,-2-5-1 16,-4-1 0-1,-4-7 1-15,-5-5 0 0,-8-7-1 16,-5-3 0-16,0-8-10 16,6-19-63-16,14-11-64 15,20-11-381-15</inkml:trace>
  <inkml:trace contextRef="#ctx0" brushRef="#br1" timeOffset="79">31547 1559 482 0,'0'0'377'0,"0"0"-279"16,0 0-63 0,0 0 7-16,0 0-2 0,0 0-1 15,-78 67 1-15,39-61-2 16,-7-6 4-16,-11 0-13 16,1-2-9-16,1-18-7 15,8-9 3-15,13-2 1 16,15-7-2-16,15-4 7 15,4-4 15-15,24-4-29 16,12-2-7-16,9 2 1 16,6 2 0-16,1 4-2 15,-4 1-1-15,-1 9 1 16,-3 9 0-16,-7 9-6 16,-6 8 6-16,-10 6 0 15,-6 2 0-15,-6 14 4 0,-4 21 1 16,-5 12 5-1,0 9 5-15,-7 6-8 0,-16 4 5 16,-10 4-9-16,-6-5 0 16,-10-2-3-16,-8-12 0 15,-5-14 2-15,-6-11-1 16,9-11-1-16,5-8 2 16,17-7 3-16,16 0 1 15,10-7 28-15,11-11 9 16,5-5-2-16,28 3-18 15,14 8-21-15,13 10 3 16,7 2-4-16,2 26 4 0,-1 9-1 16,-5 5-4-1,-9 6 0-15,0 0-1 0,-7 1-22 16,-5-2-52-16,-9-8-115 16,-8-10-648-16</inkml:trace>
  <inkml:trace contextRef="#ctx0" brushRef="#br1" timeOffset="80">32961 1431 560 0,'0'0'57'16,"0"0"21"-16,0 0-20 15,0 0-6-15,-81 73 42 16,48-66 4-16,-6-7-40 16,-5 0-31-16,2-17-9 15,8-13-3-15,8-3 12 16,14-3 16-16,12 0-17 16,0-3-9-16,15 0-4 15,12-2-12-15,6 5 0 0,3 3-1 16,1 8-4-1,2 8 3-15,-2 7 1 0,0 8 0 16,-4 2 5-16,-6 0-3 16,0 18 4-16,-2 7 3 15,-3 11-7-15,-3 9 14 16,-8 8-3-16,-11 6-9 16,0 5-2-16,-16-4-2 15,-12-2 0-15,-11-9 0 16,-7-13 0-16,-8-10 1 15,-7-10 3-15,-2-9-4 16,6-7 1-16,13 0 4 16,16 0 9-16,14-10 42 15,14-5 2-15,0-5-12 16,20-1-32-16,16 2-14 0,11 9 2 16,7 7-2-16,1 3 3 15,-3 13-1-15,-1 9 7 16,-8-1-9-16,-6-1-2 15,-4 1-19-15,-5-9-89 16,-1-4-66-16,-9-8-389 16</inkml:trace>
  <inkml:trace contextRef="#ctx0" brushRef="#br1" timeOffset="81">33198 633 1315 0,'0'0'132'0,"0"0"-110"16,24 84 6-16,1-13 18 15,-1 8-28-15,-3 9-10 16,-6 1-8-16,-9-2-11 15,-5-12-121-15,-1-12-652 16</inkml:trace>
  <inkml:trace contextRef="#ctx0" brushRef="#br1" timeOffset="82">27636 2687 965 0,'0'0'50'15,"0"0"25"-15,0 0 42 16,0 0-40-16,0 0-15 15,0 0-18-15,0 0-24 16,0 0-1-16,-9-10-1 16,9 10-3-16,0 0-2 15,0 0 0-15,0 0 0 16,0 0-12-16,-8 0 2 16,-1 12-2-16,-4 5 4 0,-1 4-1 15,1 4 1 1,-1 7 7-16,-2 2-5 15,3 4 2-15,-2 0 1 16,7 6 1-16,4-2-3 0,4-1-4 16,1-3-3-16,23-6 0 15,9-5-1-15,7-6 2 16,6-8 1-16,-2-6-3 16,-1-7 0-16,-7 0-1 15,-8-14 1-15,-10-10 0 16,-6-7-1-16,-9-7-4 15,-3-10 5-15,-2-3 0 16,-18-5 3-16,-7-2-1 16,-3 4-2-16,-3 2 1 15,2 7-1-15,1 11 3 0,3 11-2 16,2 13-1 0,-2 10-3-16,1 0-2 0,-2 23-4 15,1 13-31-15,7 5-92 16,7-2-286-16</inkml:trace>
  <inkml:trace contextRef="#ctx0" brushRef="#br1" timeOffset="83">29115 2767 615 0,'0'0'189'16,"0"0"-62"-16,0 0 2 15,0 0-65-15,0 0-13 16,-86 58 26-16,58-14-12 16,3 4-18-16,11 3-21 0,9 1-3 15,5-5-9 1,11-5-5-16,20-9-6 0,11-9-1 15,6-8 2 1,2-13-3-16,-1-3-2 16,-7-2-5-16,-11-18 5 0,-7-8 0 15,-10-9 2-15,-8-8 8 16,-5-5 10-16,-1-3-1 16,-4 1 2-16,-17 9 7 15,-11 6-5-15,-8 12-14 16,-9 13-8-16,-6 12-2 15,-5 0-10-15,5 25-90 16,6 8-238-16</inkml:trace>
  <inkml:trace contextRef="#ctx0" brushRef="#br1" timeOffset="84">27606 3964 1067 0,'0'0'107'15,"0"0"-41"-15,0 0 28 16,0 0-46-16,-112 86-6 15,79-41 1-15,8 3-11 16,12 4-13-16,11-1-7 16,2-6 2-16,22-6-11 15,20-9 0-15,15-12-3 16,13-10 0-16,1-8 5 16,0-8-1-16,-12-15-4 15,-14-11 0-15,-15-5 2 16,-17-9 3-16,-13-6 0 0,-1-2 3 15,-29 2-7-15,-9 1-1 16,-9 12 1-16,5 13 0 16,2 14-1-16,12 13-8 15,9 1-13-15,19 12-87 16,1 10-223-16,34 4-475 16</inkml:trace>
  <inkml:trace contextRef="#ctx0" brushRef="#br1" timeOffset="85">29069 3822 1113 0,'0'0'99'0,"0"0"19"16,0 0-9-16,0 0-66 15,0 0-10-15,0 0-8 16,-33 47 5-16,23-3 19 0,2 10-1 16,4 10-13-1,1 7-11-15,1 2-6 16,-1 4-1-16,-1-4-5 0,-2 2-5 15,0-5-6-15,-2-4 3 16,-2-6-4 0,3-11 0-16,1-6-5 0,0-11-14 15,3-9-45-15,0-8-37 16,-3-14-134-16,-2-1-698 16</inkml:trace>
  <inkml:trace contextRef="#ctx0" brushRef="#br1" timeOffset="86">27446 5596 1092 0,'0'0'69'0,"0"0"80"16,0 0-51-16,0 0-68 15,0 0 5-15,0 108 18 16,0-42-17-16,3 14 5 15,10 11 1-15,3 4-14 16,-5-2-3-16,-5-1-11 16,-6-6-1-16,0-4-12 15,0-12 3-15,0-9-2 16,-4-16-4-16,-5-11-6 0,5-12-28 16,-1-9-56-16,5-13-117 15,0-3-582-15</inkml:trace>
  <inkml:trace contextRef="#ctx0" brushRef="#br1" timeOffset="87">28699 5990 1282 0,'0'0'20'0,"0"0"11"0,0 0-5 16,-88 51 29-16,58-8 8 16,3 10-20-16,7 1-12 15,10 4-9-15,10-3-8 16,3-9-7-16,30-10-5 15,12-11-1-15,12-11-1 16,1-11-5-16,-4-3 3 0,-8-15 2 16,-9-14 0-1,-13-12 1-15,-9-10 3 0,-12-9-3 16,-3-1 2-16,-8 1-2 16,-17 9 0-16,-9 12 0 15,-6 13-1-15,-4 9-2 16,1 14-7-16,0 3-51 15,9 13-190-15,2 11-694 16</inkml:trace>
  <inkml:trace contextRef="#ctx0" brushRef="#br1" timeOffset="88">27388 7233 979 0,'0'0'324'0,"0"0"-271"16,0 0 42-16,0 0-51 15,0 0-18-15,0 0 12 16,15 110 8-16,-5-53-11 16,1 7 6-16,4 8-15 15,-3-2-5-15,1 1-10 16,-1-3-5-16,-4-6-3 16,-1-5-1-16,-3-10-2 15,-1-11 0-15,-1-11-11 0,2-11-54 16,6-11-32-1,7-3-146-15,10-12-493 0</inkml:trace>
  <inkml:trace contextRef="#ctx0" brushRef="#br1" timeOffset="89">29042 7179 1361 0,'0'0'60'0,"0"0"-18"15,0 0-8-15,0 0-23 16,-12 74 43-16,11-14 6 15,1 10-15-15,0 4-3 16,0 0 0-16,0-6-18 16,0-7-5-16,0-6-7 15,0-9-3-15,0-7-1 16,0-8 2-16,0-6-8 16,-3-9 0-16,0-6 0 0,1-5-2 15,2-3-27 1,0-2-56-16,0 0-46 0,0-21-256 15</inkml:trace>
  <inkml:trace contextRef="#ctx0" brushRef="#br1" timeOffset="90">31332 2576 1024 0,'0'0'140'0,"0"0"-76"16,0 0 42-16,0 0-62 15,0 0-29-15,0 0-14 16,-8 77 24-16,2-23 5 16,-2 3-21-16,0-3 2 15,-3-3-11-15,1-8 0 0,3-7-29 16,2-7-91 0,5-14-198-16,0-12-572 0</inkml:trace>
  <inkml:trace contextRef="#ctx0" brushRef="#br1" timeOffset="91">31345 2438 812 0,'0'0'94'0,"0"0"43"0,0 0-59 15,0 0-66 1,81-29 0-16,-51 55 7 0,3 12-4 15,-5 6-8-15,-3 7 6 16,-7-2-9-16,-6-3 5 16,-9 1-7-16,-3 2 0 15,0-2-1-15,-17 0-1 16,-6-2 0-16,-4-5 0 16,-5-5-1-16,0-5-9 15,-3-8-14-15,1-5 17 16,0-9 7-16,0-3 1 15,1-5-1-15,1-5 0 16,6-19 5-16,10-7-5 16,15-8-51-16,4-6-276 15</inkml:trace>
  <inkml:trace contextRef="#ctx0" brushRef="#br1" timeOffset="92">31655 2619 925 0,'0'0'170'0,"0"0"-98"15,0 0-49-15,0 0 4 16,-14 110 51-16,14-46-42 16,4 5-16-16,8 0-10 15,-3-3-10-15,-6-6-4 16,-3-7-80-16,0-11-155 15,0-14-274-15</inkml:trace>
  <inkml:trace contextRef="#ctx0" brushRef="#br1" timeOffset="93">31697 2544 826 0,'0'0'151'0,"0"0"-70"16,0 0-56-16,0 0-25 0,0 0-294 16,0 0 4-1</inkml:trace>
  <inkml:trace contextRef="#ctx0" brushRef="#br1" timeOffset="94">32061 2747 558 0,'0'0'311'16,"0"0"-272"-16,0 0 12 16,-85-24-41-16,52 24-1 15,2 15-9-15,6 9-1 16,5 7-2-16,7 1-3 0,7 5-40 15,6-5-85 1,0-4-40-16,15-4-8 0,4-7 107 16,5-5 69-16,-3-6 3 15,-1-3 35-15,2 0 45 16,-2-1 12-16,-3 1-38 16,-4 3-3-16,-5 0-31 15,-5 2-1-15,-3-2 18 16,0 6 25-16,0 3-5 15,-6 2-24-15,-16 2-9 16,-10 3-6-16,-1-4 15 16,-5-1-11-16,0-3-13 15,3-6-4-15,3-3-5 16,10-5-16-16,5 0-97 0,10-6-52 16,7-14-104-16</inkml:trace>
  <inkml:trace contextRef="#ctx0" brushRef="#br1" timeOffset="95">32307 2716 547 0,'0'0'149'15,"0"0"25"-15,0 0-21 16,-100 14-80-16,74 15-29 16,3 8-10-16,7 3-17 15,8 2-4-15,8-1-9 16,0-5 3-16,18-7-7 16,8-7-11-16,3-7-20 15,1-10-14-15,-5-5-30 16,-6-3 31-16,-8-17 44 15,-6-8 18-15,-5-5 18 16,0-4 1-16,0-4 9 16,-5 0 2-16,-1 4 3 0,-1 11-5 15,6 8 1-15,-1 11-22 16,2 5-2-16,0 2-9 16,0 9-14-16,0 20-18 15,0 13 18-15,0 8 4 16,0-2-4-16,6-4-1 15,7-10-8-15,1-6-57 16,4-12 19-16,4-11 17 16,2-5 30-16,4-8 0 15,2-19 0-15,-1-13 1 16,-3-12 5-16,1-10 0 0,1-15 6 16,1-8 10-1,-5-12 2-15,-11 3-22 0,-7 7 26 16,-6 21 9-16,0 16-19 15,-1 20 8-15,-10 13 5 16,0 10-20-16,-5 7-4 16,-6 13-7-16,-2 25 0 15,2 23 5-15,5 19 0 16,10 14 1-16,7 2-2 16,0-3-2-16,3-11-2 15,16-14-20-15,2-18-14 16,3-16-10-16,-2-17 16 15,-1-15 21-15,-4-2 7 16,0-25 4-16,0-17 6 16,2-14-10-16,2-9 13 0,0-12-3 15,-2-5-1 1,-5 1 1-16,-5 11 10 0,-9 15-1 16,0 21-4-16,0 17-1 15,0 14 6-15,0 3-10 16,0 17-10-16,-5 26-1 15,-5 21 1-15,4 13 10 16,0 13-10-16,0-1 4 16,-1-2-4-16,1-5-8 15,3-10-66-15,1-15-123 16,2-18-293-16</inkml:trace>
  <inkml:trace contextRef="#ctx0" brushRef="#br1" timeOffset="96">32880 2627 372 0,'0'0'236'0,"0"0"-166"16,0 0 81-16,0 0-45 16,0 0-16-16,0 0-38 15,0 0-4-15,0 7-37 16,-1 0-9-16,-4 3 16 16,1 2 0-16,2-2-5 15,2-6-2-15,0 1-2 16,0-5 11-16,0 0-5 15,0 0 5-15,0 0-5 16,0 0 6-16,0 0 7 16,0 0 10-16,0 0 9 15,0 0-11-15,0 0-23 16,0 0-8-16,0 0 1 0,0 0-5 16,0 0 2-16,0 0-1 15,0 0 3-15,0 0 1 16,0 0-1-16,0 0 2 15,0 0-2-15,0 0 2 16,0 0 1-16,0 0-3 16,0 0-5-16,0 0 0 15,0 0 2-15,0 0-1 16,0 0-2-16,0 0 1 16,0 0-1-16,0 0 2 15,0 0-1-15,0 0 2 16,0 0 0-16,0 0 1 15,0 0 3-15,0 0-6 0,0 0 3 16,0 0-3-16,0 0-3 16,0 0-2-16,0 0-4 15,0 0-13-15,0 0-5 16,0 0 0-16,0 0-24 16,3 0-71-16,9 0-228 15,4 0-540-15</inkml:trace>
  <inkml:trace contextRef="#ctx0" brushRef="#br1" timeOffset="97">33007 2707 333 0,'0'0'184'0,"0"0"-91"16,0 0 35-16,0 0-27 16,0 0-63-16,0 0-14 0,-58 16-6 15,28 5 23-15,3 7 5 16,6 3-27-16,8 5-3 16,5-1-6-16,8-4-8 15,0-5-2-15,6-4 5 16,18-5-5-16,6-7 0 15,3-7-17-15,-2-3-90 16,-4 0-17-16,-9-18 53 16,-6-5 71-1,-8-5 6-15,-1-3 24 0,-3-3-2 16,0 4 11-16,0 2 16 16,-7 6 1-16,-4 8-2 15,1 6-9-15,4 8-7 16,0 0-8-16,-2 2-24 15,4 18-3-15,4 2 0 16,0 5-3-16,3-3-3 16,14 0 2-16,2-9-5 0,1-7-46 15,-1-8 19-15,-2 0 7 16,-3-4-8-16,-4-13 23 16,-4-9 11-16,-3-3 5 15,-1 2 27-15,-2 5 17 16,0 5 16-16,0 8-27 15,0 6 10-15,0 3-18 16,-3 0-24-16,-3 20-4 16,0 10-2-16,6 5 8 15,0 4-7-15,12-3-1 16,10-6-10-16,-1-9-21 0,3-7-3 16,-3-10 15-16,-2-4 12 15,1-2-8-15,-7-18 6 16,0-8 9-16,-5-1 2 15,-2-4 7-15,-3 1 16 16,-3 6 10-16,0 4-3 16,0 10-1-16,0 4-1 15,0 8-10-15,0 0-9 16,0 0-11-16,0 17-18 16,0 7 18-16,0 6 1 15,0 0-1-15,0 0-31 16,3-4-67-16,4-6-221 0,1-5-423 15</inkml:trace>
  <inkml:trace contextRef="#ctx0" brushRef="#br1" timeOffset="98">33415 2914 782 0,'0'0'184'0,"0"0"-75"16,0 0-16-16,0 0-72 15,0 0-21-15,0 0-10 16,-32-9-242-16,8 9-495 16</inkml:trace>
  <inkml:trace contextRef="#ctx0" brushRef="#br1" timeOffset="99">31077 4012 753 0,'0'0'220'16,"0"0"-98"-16,0 0 46 15,0 0-60-15,0 0-8 0,0 0-24 16,3-21-5-16,-3 21-15 16,0 0 0-16,0 0-5 15,0 0-16-15,0 1-19 16,0 16-10-16,0 9-2 15,-3 13 21-15,0 4 13 16,3 7-21-16,0 1-9 16,0 3 7-16,0 4-3 15,0 0-4-15,0-3-3 16,0-2 1-16,0-7 3 16,-3-4-2-16,-3-13 0 15,0 0 1-15,-2-11 0 16,4-4 3-16,-1-5-2 15,4-6-2-15,1-3-2 16,0 0-5-16,0 0 0 0,0 0 0 16,0 0 0-16,0 0 0 15,0-15 0-15,7-5-46 16,13-10-135-16,5-2-100 16,2-2-914-16</inkml:trace>
  <inkml:trace contextRef="#ctx0" brushRef="#br1" timeOffset="100">32772 4071 752 0,'0'0'224'0,"0"0"-105"15,0 0 49-15,0 0-51 16,0 0-53-16,0 0-20 16,-11-9-21-16,0 11-7 15,-8 18-13-15,-8 8 8 16,-6 11 3-16,-1 5 9 0,3 2 5 15,4-1-6 1,7 1 11-16,9-5-19 0,9-6-7 16,2-4-7-1,22-6 0-15,16-5-1 0,8-7 2 16,2-9-2-16,-1-4-1 16,-8-4-1-16,-8-18 3 15,-8-7 7-15,-8-9-5 16,-7-7 8-16,-8-10-10 15,0-4 7-15,-4-1-2 16,-14 8 6-16,-6 10 7 16,-1 11-2-16,0 12 9 15,1 6-20-15,0 9-5 16,-1 4-3-16,-5 0-5 0,-5 19-17 16,-5 8-56-1,-3 9-48-15,0 0-215 0</inkml:trace>
  <inkml:trace contextRef="#ctx0" brushRef="#br1" timeOffset="101">31172 5649 900 0,'0'0'121'0,"0"0"-24"16,0 0 51-16,0 0-79 16,0 0-23-16,0 0-4 15,-3-20-12-15,-1 20-17 16,-8 11-6-16,-6 12 1 15,-8 14 21-15,-2 8 1 16,0 6 7-16,3 3-6 16,5 1-2-16,8 1-8 15,11-6-2-15,1-4-8 16,12-4-2-16,23-6-4 16,9-9 1-16,8-8-3 15,6-12 2-15,-4-7-1 16,-2 0-2-16,-7-14-2 15,-10-8 10-15,-8-6-3 16,-10-7 0-16,-7-9 9 0,-7-9-5 16,-3-8 0-16,0-1-8 15,-13 1-2-15,-8 13 5 16,-3 9 0-16,-3 11 0 16,-1 10-4-16,-1 6-2 15,1 6-5-15,1 6-5 16,4 0-35-16,4 9-50 15,6 10-10-15,9 3-167 16,4-2-582-16</inkml:trace>
  <inkml:trace contextRef="#ctx0" brushRef="#br1" timeOffset="102">32719 5392 548 0,'0'0'237'0,"0"0"-114"0,0 0 102 15,0 0-100-15,0 0-22 16,0 0-26-16,0 0-20 16,-5-6-17-16,5 6-17 15,0 16-9-15,0 13 5 16,2 14 14-16,2 8-7 16,-4 12-1-16,0 3-8 15,0 4 3 1,0 2-4-16,0-1-2 0,-4-4-4 15,-5-9-8-15,3-11 9 16,2-11-6-16,-1-12 4 16,4-7 0-16,-1-10-3 15,2-5 0-15,0 0-2 16,0-2 10-16,0 0 3 0,0 0-2 16,0 0-2-16,0 0-9 15,0 0-4-15,0 0-6 16,0 0-51-16,0-2-77 15,-9-10-152-15</inkml:trace>
  <inkml:trace contextRef="#ctx0" brushRef="#br1" timeOffset="103">31165 7363 692 0,'0'0'237'0,"0"0"-114"16,0 0 51-16,0 0-47 16,0 0-57-16,0 0-26 15,0-2-20-15,0 27-19 16,3 13 4-16,0 12 14 16,3 7 5-16,0 2-14 15,1 0 3-15,3-4-7 16,0-7-9-16,-1-8 1 15,-1-12 0-15,-3-12-2 16,-4-8 0-16,-1-8 0 16,0 0 1-16,0-17 10 15,0-15-5-15,0-11-6 16,0-10 0-16,0-3-2 16,3-5 2-16,9 0 0 15,6 6-9-15,4 9 1 0,4 17-3 16,-5 12 8-16,0 9 2 15,-8 6-3-15,2 2 3 16,-3 11 2-16,0 17-1 16,-3 11 2-16,-3 6 1 15,-2-3-3-15,-2-4 1 16,-2-9 0-16,0-9-1 16,0-8 0-16,0-8-5 15,0-4 2-15,0 0 3 0,0-9 7 16,0-15 1-16,0-2-5 15,10-4-3-15,4 1 2 16,6 1-2-16,0 3 1 16,2 8-2-16,-1 5 0 15,-6 8 1-15,-2 4 0 16,0 0-1-16,1 22 1 16,1 9 1-16,2 8 2 15,1 3-3-15,1-2 1 16,3-6-1-16,1-4 0 15,2-8-2-15,2-10-2 16,1-9-1-16,-1-3 2 16,0-1 0-16,-3-18 0 15,-8-4 1-15,-3-8 0 16,-8-3 2-16,-5-8 3 16,0-3 1-16,0 1-2 0,-6 5-2 15,-6 11 0-15,3 12 0 16,0 12 5-16,-1 4-5 15,-1 9-4-15,-2 18 4 16,1 6 2-16,6 8 1 16,6 1-3-16,0 1-6 15,14-2-9-15,12-6-21 16,12-5-80-16,8-9-104 16,3-13-188-16,-4-8-185 0</inkml:trace>
  <inkml:trace contextRef="#ctx0" brushRef="#br1" timeOffset="104">32079 7389 701 0,'0'0'249'15,"0"0"-55"-15,0 0-8 16,0 0-86-16,0 0-55 16,0 0-43-16,-10-6 3 15,21 54 8-15,2 8 3 16,-2 0-10-16,-3-3-6 15,-2-11 2-15,-3-9-2 16,-2-13-11-16,-1-9-9 16,0-9 1-16,0-2-24 15,0-6 34-15,0-21 7 16,0-4 4-16,3-6-5 0,1-3 6 16,0-2-3-1,2 2 3-15,1 6-1 0,2 11 2 16,1 12-4-16,-1 11-2 15,1 0-10-15,1 24 10 16,0 10 2-16,-2 6 2 16,1 2 0-16,-5-9-2 15,-2-8 1-15,-2-8-1 16,-1-10-1-16,0-7-11 16,0 0 8-16,0-12 4 15,0-12 0-15,2-10-8 16,2 2 8-16,5 2 5 15,3 2 8-15,2 7 5 16,2 9-17-16,2 9 5 0,0 3-6 16,-2 14 3-16,2 17 7 15,-2 10-3-15,1 4-7 16,1 0-1-16,-2-3-2 16,6-4-38-16,2-9-110 15,0-9-133-15,2-15-87 16</inkml:trace>
  <inkml:trace contextRef="#ctx0" brushRef="#br1" timeOffset="105">32632 7450 576 0,'0'0'463'0,"0"0"-373"0,0 0 62 15,0 0-74-15,0 0-53 16,0 0 3-16,-81 60 6 15,71-27-11-15,6 0-23 16,4-3-3-16,0-5 1 16,6-5-16-16,13-6-38 15,4-8-22-15,2-6 6 16,0 0-6-16,-4-10-15 16,-6-6 60-16,-5-9 31 15,-6-3 2-15,-4-4 53 0,0-3 9 16,0 0-1-1,-4 6-22-15,-3 10 9 16,4 10 2-16,2 9-12 16,-1 0-25-16,2 16-13 0,0 13 0 15,0 10 4-15,0 2-3 16,13-4 6-16,4-4-6 16,2-7-1-16,1-9-4 15,-2-6-14-15,-5-11-4 16,-1 0 22-16,-3-11 1 15,-4-9-1-15,-5-6-11 16,0-6 10-16,-12-8 1 16,-6-3 4-16,0-6 4 15,5 2 13-15,5 7-6 16,8 6-2-16,0 16-9 0,15 7-4 16,7 8-6-16,7 3 4 15,-1 0 2-15,2 14 0 16,-3 3 5-16,-7 1 1 15,-5 3 10-15,-7 4-3 16,-4 3-5-16,-4 2-5 16,0-1 8-16,0 5-3 15,0-2-8-15,-1-2 0 16,1-2-9-16,0-2-33 16,4-2-62-16,14-9-169 15,8-8-182-15</inkml:trace>
  <inkml:trace contextRef="#ctx0" brushRef="#br1" timeOffset="106">33084 7397 64 0,'0'0'806'0,"0"0"-702"16,0 0 73-16,0 0-81 15,0 0-52-15,0 0-6 16,-49 25 26-16,34 14-16 15,2 1-34-15,7-1-8 16,6-4-6-16,0-8-8 16,3-8 3-16,15-11-7 15,1-6 11-15,5-2 1 0,-3-10 2 16,0-12 0-16,-6-5 5 16,-2-6-4-16,-4 0 1 15,-3-2 0 1,-6 6-3-16,0 7 12 15,0 12 4-15,-1 6-17 0,-9 4-2 16,-3 7-5-16,3 17 7 16,-1 13 3-16,4 8 7 15,4 1-3-15,0 9 8 16,-2-1-2-16,1 1 1 16,-4-1-11-16,1-1-2 15,0 0-1-15,-3-2 0 0,-1-2-10 16,-3 1-11-1,-5-8 0-15,-5-6-3 0,-10-9 18 16,-5-11 6-16,-6-11 11 16,-10-5 14-16,-2-12-11 15,1-20-3-15,4-11-9 16,14-6-2-16,20-6-18 16,18-8-107-16,11-7-336 15</inkml:trace>
  <inkml:trace contextRef="#ctx0" brushRef="#br1" timeOffset="107">20652 2495 387 0,'0'0'731'0,"0"0"-678"16,0 0 35-16,0 0 10 15,0 0-29-15,0 0-16 16,0 0-26-16,0 0-2 15,-10 1 0-15,10-1-10 16,0 0-6-16,0 0-4 16,7 0-2-16,14 0-1 15,13 0 1-15,14 0 4 16,7 0-5-16,5 0-2 16,-2-3-1-16,-7 0-21 15,-11 2-14-15,-12 0-12 16,-16 1-40-16,-12 0-90 0,0 0-189 15</inkml:trace>
  <inkml:trace contextRef="#ctx0" brushRef="#br1" timeOffset="108">20597 2752 175 0,'0'0'993'0,"0"0"-960"0,0 0 33 16,0 0 5-16,0 0-8 15,0 0-20-15,31 0-21 16,5 0-3-16,4-2-7 16,1-1-9-16,-6 0-2 15,-9 2-1-15,-5-2-1 16,-5 1-15-16,-4-1-89 15,0-5-175-15,0 0-403 16</inkml:trace>
  <inkml:trace contextRef="#ctx0" brushRef="#br1" timeOffset="109">21429 2242 776 0,'0'0'252'0,"0"0"-116"15,0 0 12-15,0 0-58 0,0 0-29 16,0 0-20 0,0-5-15-16,0 5-2 0,0 0-6 15,0 0-7-15,0 0-6 16,0 0-2-16,0 10 1 15,0 9 1-15,0 3 13 16,0 4-6-16,0 3 18 16,0 1-9-16,-3 3-7 15,-1 2-5-15,0 0 7 16,0 3-7-16,1-5-7 16,0-1 7-16,2-2 5 15,-2-8-3-15,1 1-7 16,-1-4 16-16,0-3-7 15,0-1-2-15,0-3-3 16,0-4-2-16,1-3 6 16,0-4-6-16,2-1-3 0,0 0-2 15,0 0 7-15,0 0 2 16,0 0 6-16,0 0 1 16,0 0-1-16,0 0-5 15,0 0-2-15,0 0-3 16,-1 0-1-16,1 0-4 15,0-1-1-15,-3-5-16 16,-4 1-66-16,-3-7-124 16,-8 0-320-16</inkml:trace>
  <inkml:trace contextRef="#ctx0" brushRef="#br1" timeOffset="110">20537 7103 1015 0,'0'0'26'15,"0"0"16"-15,0 0 52 0,0 0-14 16,0 0-6-16,0 0-2 15,17 26-29-15,-3-23-8 16,3 1-11-16,5-1-9 16,2-2-10-16,4-1-2 15,2 0-3-15,0 0-10 16,-4 0-39-16,-4 0-114 16,-6 0-192-16,-13 1-257 15</inkml:trace>
  <inkml:trace contextRef="#ctx0" brushRef="#br1" timeOffset="111">20502 7278 749 0,'0'0'315'16,"0"0"-263"-16,0 0 70 15,0 0-19-15,0 0-26 16,0 0-30-16,20 0-21 15,13 0 4-15,9 0-13 16,1 0-17-16,6 0 1 16,1 0-1-16,-1-4-51 15,-3-2-121-15,-6-4-285 16</inkml:trace>
  <inkml:trace contextRef="#ctx0" brushRef="#br1" timeOffset="112">21214 6936 882 0,'0'0'222'0,"0"0"-213"16,0 0 53-16,0 0 7 16,0 0-13-16,0 0-5 15,-82 50-12-15,66-22-3 16,-2 3-3-16,4 1-14 15,0 0-6-15,2 0 1 16,3-2 1-16,7-2 4 16,2-3-12-16,0-6-3 15,15-2 0-15,6-5-1 16,3-5-1-16,4-4 3 0,2-3-2 16,-3 0-2-1,-3 0 0-15,-3-8-1 0,-6-4 1 16,-2-4-1-16,-3-2 1 15,0-6 1-15,-3-2-2 16,2-3 1-16,-3-3 0 16,-2 0-1-16,-2 1 8 15,-1 0-2-15,-1 4 11 16,0 1-2-16,0 6 3 16,-4 4 3-16,-7 1-6 15,0 3-2-15,-3 0-3 16,-2 6-5-16,1 0-2 0,-3 1-3 15,0 5 0 1,-3 0-2-16,-4 0 1 0,-4 11-6 16,1 7-6-1,-2 8-41-15,3 3-34 0,6 3-208 16</inkml:trace>
  <inkml:trace contextRef="#ctx0" brushRef="#br1" timeOffset="141">2053 13092 556 0,'0'0'73'0,"0"0"-21"16,0 0 80-16,0 0-52 15,0 0-24-15,0 0 12 16,0 0 5-16,0 0-17 16,-8 1-12-16,8-1 8 15,0 0-1-15,0 2-7 16,0-2-4-16,0 0-14 15,0 0-5-15,0 0-6 16,0 1 8-16,1 2-12 16,6 2 4-16,1-1 6 15,1 1-5-15,6 0-3 0,-2 2-9 16,8-2 6 0,3-1-2-16,4 0 1 0,1 0-2 15,5-1 0-15,-4-1 1 16,-6-1-2-16,4 2-3 15,-7 0 0-15,4 0 3 16,-5-1-4-16,4 3 4 16,-2-2-4-16,6-1 2 15,-1 1 0-15,4-1-1 16,-1 0-1-16,3-2 2 16,-2 3-3-16,1-3 0 15,-4 3 3-15,0 0-6 16,-1 1 3-16,-4 3-2 15,-4-4 2-15,3 2-1 16,-5-2 1-16,2-2 0 16,0 1 1-16,1 0-1 0,1-1 0 15,1 1-1-15,6 1 0 16,1-2 0-16,-2 1 0 16,0-1 0-16,-5 2 0 15,3-2 1-15,-4 0 0 16,2 1-1-16,-1-2-1 15,-1 0 1-15,-3 0-1 16,7 0 0-16,-1 0 1 16,3 0 1-16,-2 0-1 15,2 0-5-15,-3 0 5 16,1 0 0-16,-4 0-1 16,0 0 1-16,-3 0 0 15,0 0 0-15,-2 0 0 0,2 0 0 16,-1 0 2-1,2 0-2-15,0 0 0 0,1 0 3 16,-1-2-2-16,-1 2-1 16,-5-1 0-16,-2 1 0 15,-4 0 0-15,-4 0 0 16,-3 0 1-16,2-1-3 16,-2 1 2-16,0 0 0 15,0 0 5-15,0 0-5 16,0 0-3-16,0 0 3 0,0 0 5 15,0 0-3 1,0 0-1-16,0 0 2 16,0 0-2-16,0 0 12 0,0 0-1 15,0-2-3 1,0 2 12-16,0-2 0 0,0-4 5 16,1-4-3-16,1-4-23 15,1-1 0-15,0-2 1 16,0 1 0-16,0-1-1 15,0-1 3-15,-2-1-3 16,1 2 0-16,-2-1 1 16,1 0 0-16,2-2 2 15,-3 1-2-15,3-3 0 16,0 1 0-16,0 1 0 16,0 0-1-16,0 2-1 15,0 1 1-15,-1 2 0 16,1-2 3-16,0 3-3 0,-2-3 2 15,2 0-1-15,0-3 4 16,0-1 3-16,0-5-7 16,0-1 1-16,0-1-1 15,0-2 1-15,-3 6 3 16,3 2-4-16,-3 1 1 16,0 3 7-16,0 1-9 15,0-2 5-15,0 4 5 16,0-2-8-16,3-2-2 15,-3-1 1-15,3-2 1 0,-3-2 0 16,4 0-2 0,1 0-3-16,-2 0 3 15,-2 0 1-15,1 4 0 0,1-1 0 16,-2 3 7 0,1-1-7-16,-1-3-1 0,1-2-1 15,1-3 1-15,-2-3 0 16,2-2 0-16,3-2 0 15,-3 0 0-15,0 5 0 16,0 5 0-16,0 4 0 16,-3 3 0-16,3 5 1 15,-3-2 1-15,0 3 1 16,0-3-4-16,0 0 2 0,0-2-1 16,0 1 3-16,0-1-1 15,0 2-4-15,0 3 2 16,0 3 0-16,0 2 0 15,0 3 0-15,0 2 0 16,0 1 0-16,0-2 0 16,0 2 0-16,0 0-1 15,0 0 1-15,0 0 0 16,0 0 4-16,0 0-4 16,0 0-4-16,0 0 3 15,0 0 1-15,0 0-1 16,0 0-3-16,0 0-3 0,13 0 0 15,4 0 5 1,14 3-2-16,5 3 4 16,4 2 0-16,2-2 0 15,4 0 2-15,-1 1-1 0,-3-3-1 16,-2-1 0-16,-4-1-1 16,-3 1-1-16,-2 0 2 15,6 0 0-15,-2-1-3 16,3 0 1-16,-2 1-3 15,3 0 2-15,-3-2 1 16,-2-1-6-16,0 0 6 16,-4 0-2-16,1 0 2 15,-1 0-1-15,-3 0 2 16,2 0 0-16,2 0 0 16,0 0 1-16,5 0-6 15,0 0 6-15,1 0 0 16,2 0 0-16,1 0 0 0,3-3 0 15,-1 0 0-15,3 0 0 16,1 1 0-16,3 2 1 16,0 0-1-16,-4 0 0 15,-2 0 0-15,-5 0 0 16,-2 0 0-16,-2 0 1 16,-3 0-1-16,-1 0 1 15,-3 0 1-15,-2 0-1 16,-1 0-1-16,4 0 1 15,2 0-2-15,3 0 0 16,1 0 0-16,2 0 1 16,-1 0 0-16,-4 0-3 15,0 0 3-15,-4 0 0 0,-2 0-1 16,-1 0-2-16,-1 0 3 16,1 1 0-16,-1-1-4 15,6 0 2-15,2 0 0 16,2 1 2-16,3-1-8 15,-5 2 4-15,-3-2-2 16,-2 0 2-16,-4 0 3 16,-5 0 1-16,-1 0-2 15,-3 0 3-15,2 0-1 16,0 0 1-16,6 0-1 0,7 0 0 16,2 0-1-16,0 0 1 15,-3 0 0-15,-9 0 0 16,-8 0 0-1,-1 0-1-15,-6 0 2 0,-3 0-1 16,2 0 2-16,-2 0-2 16,1 0 1-16,1 0-1 15,-1 0-1-15,-1 0 0 16,0 0 1-16,0 0-1 16,0 0-1-16,0 0 1 15,0 0-2-15,0 0-2 16,0 0 0-16,0 1-2 15,0 6 1-15,0 3 6 16,0 5 0-16,0 2 0 0,-1 3 0 16,-4 0 1-16,-1 4-1 15,-3 0 0 1,2 3 0-16,-2 2 0 0,0-1 2 16,-1 0-2-16,2 0 5 15,-1 1-5-15,1-3 0 16,0 2-1-16,2-2 2 15,0 1 0-15,-2 1 0 16,5-1 4-16,-4-3-10 16,4-1 6-16,-3 1-1 15,0-2 0-15,-2 1 2 0,0 0 0 16,0-2 1 0,2 2-3-16,1 0 1 0,-2 4 2 15,-2-1-3 1,0 3 0-16,-4-3 1 0,4 2 0 15,-2-2-1-15,1-2 0 16,1 1 0 0,3-5 0-16,0 3 0 0,3-3 1 15,1 4-1-15,1 1 3 16,1 1 2-16,0 3-4 16,0 0 1-16,0 2-1 15,0 0 2-15,0 1-2 16,0-3 0-16,0-1 2 15,0-3-3-15,0-3 2 0,0-3-2 16,0-2 0-16,0 0 0 16,0 0 0-16,0 0 1 15,0 0 1-15,0 0-2 16,0-1 1-16,0-2 0 16,0-1 2-16,0-3-2 15,0 0 1-15,0-5-2 16,0 0 0-16,0 0 0 15,0-1 1-15,0 0-1 16,0 2 1-16,0 1 0 16,0-4 0-16,0 0 0 15,0 1-1-15,0-2 0 16,0-2 1-16,0 3 0 0,0-3 0 16,0 0 3-1,0 0 0-15,0 0 3 0,0 0-4 16,0 0 0-16,0 0-3 15,0 0-1-15,0 0 0 16,0 0 1-16,0 0 1 16,0 0-1-16,0 0 1 15,0 0-1-15,0 0 1 16,12 0 1-16,6 0-2 16,3 0 0-16,3 0 0 0,-1-3 0 15,3 3 0 1,2 0-1-16,2 0 0 15,1 0-2-15,-1 0 3 16,-3 0 3-16,-3-3-3 0,1 1-3 16,-7 1 3-16,0-1 1 15,1 2 1-15,2-1-3 16,0 1 1-16,6 0-2 16,0 0 2-16,1 0 0 15,-1 0 1-15,3 0-1 16,-2 0-1-16,2 3 0 15,-2 1 1-15,-5-2-1 16,4 1 1-16,-5-1 0 16,2 0 0-16,-2-1 0 15,2 0 0-15,2-1-1 16,-1 2 1-16,2 1-2 16,-2 0 1-16,2 0 0 15,-3 1 1-15,4-2 0 0,-1 1-6 16,-5 0 5-16,-1-1 1 15,-3 0 0-15,-2-1 0 16,0-1 3-16,0 2-3 16,-1-2 0-16,10 2 0 15,-1-1-1-15,6 2 0 16,0 1-1-16,1-2 1 16,2 3-4-16,0-2 4 15,-2-1 0-15,0-2 1 16,-1 2-1-16,0-1 0 0,1 1 1 15,-2-1 0 1,-3-1 2-16,0 1-2 0,-4-1 0 16,-5 2 3-16,-1 1-3 15,-4-1 0-15,-3-2-1 16,3 0-1-16,-5 3 4 16,2-3-1-16,1 0-1 15,-2 0 0-15,3 2 0 16,-4-2 1-16,0 0-4 15,1 0 5-15,-2 0-2 16,9 0 0-16,0 0-1 16,1 0-1-16,2 0-3 15,1 1-3-15,2-1 3 16,-1 2-1-16,-4-1 6 16,1-1 0-16,-1 0 0 15,-1 0 1-15,0 0-1 16,0 0 0-16,1 0 0 0,1 0 1 15,0 0-1-15,-6 0 0 16,-1 0 0-16,-4 0 1 16,-1 0-1-16,-2 0-1 15,0 0 1-15,1 0-2 16,-1 0 2-16,3 0 0 16,-3 0 0-16,0 0-2 15,-3 0 2-15,3 0-1 16,0 0 3-16,0 0-2 15,2 0 2-15,-1 0-2 16,5 0 0-16,-2 0 0 16,1 0 0-16,-5 0 1 0,4-1-1 15,-4-2 1-15,2 1 2 16,-1-1-1-16,-1-2 0 16,3-2 1-16,0 0-3 15,1-3 3-15,-2-2-1 16,1-2-1-16,0-3 2 15,0-3 0-15,1-4-3 16,-2-2-1-16,-2-2 0 16,1-2 2-16,1-2 0 15,-1-4 0-15,2 0 0 16,2-3-1-16,-1-5 0 16,1 3 0-16,-2-2 1 15,-1 6-1-15,0 1 0 16,-4 5 0-16,1 0 0 0,1-1 0 15,-3 2 7-15,3-6-7 16,0-2-1-16,-1-4-1 16,1-4 2-16,0 0 3 15,2 6-3-15,-2 3-2 16,-1 4 2-16,-1 6 2 16,-1 2-2-16,2-1 0 15,-2 1-1-15,0 0 2 16,0-3 0-16,0-2 0 15,0-2-1-15,0-7-3 16,0-5 2-16,0-3 2 16,0-1-2-16,1 8-2 15,2 11 0-15,-1 7 1 0,-2 8 2 16,1 4 0-16,-1 2-4 16,0 1 4-16,0 0 0 15,0 0 4-15,0-4-5 16,0-2 1-16,0-4-2 15,0-2 2-15,0 1-2 16,0 3 1-16,0 4 2 16,0 5-2-16,0 4 5 15,0 2-8-15,0 0 2 16,0 0-2-16,0 0-7 16,0 0 6-16,0 0-6 15,0 0 6-15,0 0 5 0,0 0 0 16,0 0 0-16,0 0-1 15,0 0 1 1,0 0-1-16,0 0 1 0,0 2-4 16,0-2-1-16,0 0-7 15,3 0-24-15,0 8-29 16,6-3-80-16,-3-5-349 16</inkml:trace>
  <inkml:trace contextRef="#ctx0" brushRef="#br1" timeOffset="142">8370 11814 330 0,'0'0'144'0,"0"0"-86"16,0 0 60-16,0 0-39 16,0 0 1-16,0 0 1 15,0 0-24-15,0 0 8 16,47-2-8-16,-25 2-17 15,5 0-10-15,4 0 6 16,8 0-5-16,7 0-18 16,7 2 0-16,6 0 0 15,4-2-2-15,2 3-6 16,-1 0 0-16,-6 1-1 16,-5 0 3-16,-1 0-4 15,-6 1-1-15,-1 2 1 16,-3-2 0-16,9 4-1 15,2-2-1-15,4 2 2 0,2-2-1 16,1-1-2-16,-6-1-3 16,-2-1 3-16,-3-1 2 15,-2 1-2-15,3-1-4 16,-1 2 2-16,-1-2 2 16,0 0-2-16,-2 1 2 15,-3 1-1-15,1 0-1 16,-1 1 1-16,-4-2-2 15,-2 3 3-15,-3-4-3 16,-4 1-1-16,-1 1 3 16,-3-3 1-16,3 1 0 0,-1 0 0 15,0 0 1-15,-1-1 3 16,-3-1-3-16,2 2-1 16,-6-3 0-16,-2 1-2 15,0-1 2-15,-3 1 1 16,-3-1-1-16,3 2-1 15,0-1 1-15,1 1 1 16,4-1-1-16,2-1 1 16,3 0-1-16,2 0 0 15,7 2 0-15,-1-2 0 16,0 1-1-16,-2 0 1 16,1-1 0-16,-2 2-1 0,-2-1 1 15,-1-1-3 1,-5 0 3-16,-4 2 0 0,-3-2-1 15,-5 0 6 1,-5 0-8-16,-5 0 6 0,0 0 4 16,0 0 21-16,0 0 0 15,0 1 10-15,0-1-12 16,0 0-15-16,0 1-3 16,0-1 1-16,0 2-9 15,0-1 0-15,0 5 0 16,0 1-7-16,0 5 6 15,-3 4-1-15,0 3 4 16,1 3-1-16,-1 0 1 0,0 4 4 16,0 0-4-1,-1 2-1-15,1-2 5 0,-1 3-1 16,1-4-2-16,0 3 0 16,1-2 2-16,2 1-2 15,0 0 4-15,0 2-2 16,0-2 3-16,0 2-4 15,0 2-1-15,0-2 0 16,0 3 7-16,2-1-6 16,1 1 1-16,0-2-4 15,-2-2-1-15,1-1 2 16,-1-1-1-16,-1-1-1 0,2-2 1 16,-2 2 0-16,1-1 2 15,-1-1-3-15,0-3 1 16,3 0-1-16,-3 1 0 15,0 1 0-15,0-1 1 16,0 0 1-16,0 0-4 16,0-2 4-16,0 1 0 15,0-1-2-15,0 1 0 16,0 1 1-16,-3 2-1 16,-1-1 2-16,1 3-2 15,-2-3 1-15,2-1 1 16,0-1-2-16,0-3 3 15,3-1-3-15,0 2 1 16,-3-3-1-16,3 2 0 16,0-1-1-16,-2-1 1 0,1 2 2 15,-2 0-2 1,2-1 0-16,-1-1 0 0,1 0 0 16,-1-1 0-16,2-5 2 15,0 2-5-15,-1-5 6 16,1 0-6-16,-2 1 5 15,2 0-2-15,0 1 0 16,-1 1 0-16,1 1 1 16,-3-1-1-16,1-1 0 15,1 0 1-15,1-2-1 16,0-3 0-16,0 1 1 16,0-3-1-16,0 1 0 0,0-2 1 15,0 1-1-15,0 0 1 16,0-1 3-16,1 2-2 15,7-1 1-15,-1-1-1 16,2 2 2-16,5-2-3 16,2 0-1-16,4 3 1 15,5 1 0-15,6-1-1 16,5 1 0-16,1-1 0 16,0 0 1-16,-2 2-1 15,-2-5 0-15,-1 2 0 16,-2-2 1-16,3 0-3 15,0 0 2-15,4 0 0 16,2 0 4-16,1 0-4 0,2 2 1 16,-2-2-1-1,1 2 0-15,0-2 0 0,-2 0-1 16,-3 0 1-16,-2 0 1 16,2 0-1-16,1 0 1 15,5 0-1-15,1 2 1 16,5 2 2-16,-2 1-3 15,5 0-2-15,1 2 1 16,-1 0-2-16,-2-2 3 16,-1 1 0-16,-3-3 0 15,-2 2 0-15,-6-2 1 16,0-2 0-16,-5-1 0 16,1 2 0-16,-4-1-1 0,1 1 0 15,2-1 3-15,-1-1 2 16,3 2-4-16,2 1-1 15,-2-1 3-15,-1 3-3 16,-3-4-2-16,-2-1 2 16,0 0 1-16,-3 0 1 15,0 0 0-15,-1 0-2 16,-1 0 0-16,-3 0 0 16,1 0-1-16,-2 0 1 15,-4 0 0-15,-2 0 0 16,-1 0 1-16,-1 0 0 15,1 0 0-15,-2 0 0 16,-1 0-1-16,0 0 1 16,2 0-1-16,-4-1 4 0,2 1 0 15,-3 0 0 1,-3-2 2-16,0 1 1 0,-2-1 7 16,-1 2 0-16,2-2-1 15,-1-1-1-15,4 1-7 16,1-2-2-16,-2 0-1 15,-1-5 1-15,2-1 4 16,-1-4 1-16,-1-7-2 16,2-9 0-16,-1-10-6 15,2-10 2-15,0-3-2 16,3 2 0-16,0 0 0 16,3 7-1-16,-3 6 1 0,-1 4 0 15,-3-2 1 1,-2 2-1-16,-1-5 0 0,-2-4 0 15,1-4-1-15,-1-8 1 16,3-1-1-16,3-4 0 16,2-3-7-16,0 4 0 15,0 5 2-15,0 5 0 16,-4 9 6-16,5 5 0 16,-6 1-1-16,3-3 0 15,-3-2 1-15,-3-8-1 16,4-2 3-16,-2-3-2 15,2-7 0-15,5 1-6 16,-3 0 4-16,-1 7 0 0,-2 10-1 16,-2 10 2-16,-1 6-1 15,0 4 2 1,0 3 0-16,0-1-4 0,0 1 4 16,0-2 1-16,-1 1 1 15,-1-2 0-15,-1-2-3 16,-1 0 1-16,-1 3 0 15,-2-1 1-15,4 3-1 16,1-2 0-16,2 3-3 16,-1 1 3-16,1 2 0 15,-2 0 1-15,1 7 1 16,-1 0-2-16,2 4-1 0,0 0 0 16,0 0 1-1,0 1-1-15,0 2 1 16,0-1 1-16,0 1-1 0,0 0 0 15,0 0-1-15,0 0 1 16,0 0-2-16,6 0 1 16,11 0 1-16,5 0-2 15,8 6 0-15,4 5 1 16,2 1 0-16,3 2 0 16,0-4 1-16,4-1 0 15,-1 0 0-15,1-2 2 16,2-1-2-16,1 0 0 15,-1 3 1-15,1-1-1 16,0 0 0-16,3 2 0 16,-1-1 1-16,1 2-1 0,2-1 1 15,-3 0-1-15,-1-3 0 16,-3 3 2 0,-4-6-2-16,0 4 0 0,1-3 0 15,-4 1 0-15,7 0-3 16,4 1 0-16,0 0-2 15,3 0 2-15,0 0-4 16,-5-2-1-16,-1 0 4 16,-2-2 0-16,-5 2-4 15,1-1 1-15,1 1-1 16,-2 0 3-16,-4 1 0 0,0-3 4 16,-1 4 0-16,-1-3 0 15,-3 0 1-15,3 1 0 16,-4-1-1-16,2-1 1 15,1-2 1-15,-2-1-1 16,-1 1 1-16,-4 1-1 16,-1-2 1-16,-1 0 0 15,-5 1-1-15,-1-1 0 16,-5 0-2-16,-6 0 2 16,-1 0 0-16,1 2 0 15,-1-2 0-15,3 1 1 16,-2 0-1-16,-2 0 0 15,-3-1 0-15,3 3 0 16,-1 4-1-16,1 0 0 16,0 7 0-16,0 4 2 15,0 3-1-15,-2 8 0 0,-1 0 2 16,0 5 1 0,0 0 2-16,0 2-1 0,0 1 0 15,0 1 7-15,0-1 0 16,0 1-4-16,0 0 1 15,0 2-2-15,0 0-4 16,9 4-2-16,-2 1 4 16,2 3 0-16,2 2-1 15,-2 0-3-15,-2-3 2 16,-2-2 0-16,-2-5 0 0,0-2 4 16,2-4-3-16,-2-1 3 15,0 1 1-15,2 2-3 16,-2-2 2-16,0 4-3 15,2-2 4-15,0 1 0 16,1 0 1-16,2-1-3 16,-1 0 4-16,4-1-9 15,-2-1 0-15,1-3 4 16,0-2-3-16,-2-4-1 16,0 0 0-16,-2-2 3 15,0-3-3-15,-2 1 0 16,0-1 0-16,-1 1-1 15,-1-4 1-15,1 3 0 0,-2-3 3 16,1 0-3 0,1 0 0-16,0-1 0 0,0-1 2 15,1-1-2-15,-2-1 0 16,1 1-1-16,-3 0-1 16,1 0 2-16,-1 0 0 15,0 0 0-15,0 0-1 16,0-2 1-16,0 1 1 15,0-4-1-15,0 3-4 16,0 0 4-16,0 1 4 16,-1 1-4-16,-2 0-1 15,1 1-2-15,-2-3 1 16,2-1 2-16,1 0 0 16,-1-5 0-16,2 0 1 0,0-1-1 15,0-5 0 1,0 2 0-16,-1-1 0 0,1-1 3 15,0 0-2-15,0 0 0 16,0 0 1-16,0 0-1 16,0 0 1-16,0 0 0 15,0 0 0-15,0 2 1 16,0-1-1-16,0 2 6 16,13-1 7-16,5-1-2 15,6 1-10-15,4 1 4 16,8-1-7-16,2 1 0 15,3 0 0-15,-1 0 0 16,-1 0 0-16,6-1 1 16,-2-1-1-16,2 3 0 0,0-3 1 15,2 2 0-15,-2-1 0 16,-3 2-2-16,-8 3 2 16,-6-4 1-16,-9 2-1 15,-3-3 4-15,-6 3-3 16,0 0 0-16,1-2-2 15,1 0 4-15,3 0 4 16,0 0-8-16,-2-1 6 16,-2 1-6-16,-4-3 0 15,-3 2-1-15,-4-2 1 16,0 0 0-16,0 0-9 0,0 0-59 16,-22-13-88-1,-9-10-320-15</inkml:trace>
  <inkml:trace contextRef="#ctx0" brushRef="#br1" timeOffset="143">3839 11185 997 0,'0'0'51'0,"0"0"72"16,0 0-36-16,0 0-8 15,0 0-45-15,0 0-21 16,0 0-11-16,4 0-2 15,-4 13 0-15,-1 4 12 16,-11 3-7-16,-5-2-1 0,-2-2 8 16,0 1-1-16,2-6-5 15,3-4 0-15,3-3-1 16,2-1 1-16,6-3 1 16,3 2-6-16,0-2 8 15,0 0 7-15,0 0-3 16,0 1-5-16,0 3-8 15,0 2 5-15,9 5-4 16,3-2 0-16,0 5 0 16,-5-4-1-16,1 1-2 15,1-2-34-15,3-1-55 16,0-3-113-16,-2-3-245 16</inkml:trace>
  <inkml:trace contextRef="#ctx0" brushRef="#br1" timeOffset="144">3788 11229 520 0,'0'0'70'16,"0"0"66"-16,0 0 5 16,0 0-18-16,0 0-29 15,0 0-67-15,57-3 5 0,-23 10-9 16,5 3 2-1,7-4-7-15,-1 0-7 16,4-1-5-16,-1-2 0 16,-5-1-5-16,-7-2 0 0,-3 0-1 15,-8 0 2-15,3 0 1 16,-2 0-2-16,-4 0 1 16,7 0 0-16,-1 0-2 15,2 0 5-15,-2 0-5 16,-1 1-3-16,-2 2 3 15,-1 0 1-15,-1 1-1 16,-1 0-2-16,2 2 2 16,-2-3 0-16,-1 4 2 15,0-2-3-15,6 2 2 0,1 0-1 16,9 2 0-16,4-3-1 16,-1-1-2-16,-1-1 3 15,-2-2 3-15,-1-1-2 16,-2-1-1-16,-4 0 2 15,-3 0-2-15,-3 0-4 16,-2 0 4-16,0 0 0 16,1 0 4-16,2 2-4 15,2 4-3-15,4-2 0 16,2-2-2-16,0 3 0 16,3-2-4-16,-5 0 1 15,-1 1 2-15,-2-2 1 16,-4 0 1-16,0 2 4 15,-2-3 0-15,-1-1 1 16,2 0 1-16,0 1-1 0,3 1-1 16,5 0 0-16,3 3 0 15,2 1 0-15,3-1 0 16,0 2-1-16,-2 0 0 16,2 0-12-16,-5 2 9 15,-2-4-1-15,-4 1 5 16,-3-4 3-16,-1-1-3 15,0-1 5-15,-3 0-3 16,6 2 1-16,-2-2-3 16,2 4 0-16,-5-1 3 15,1 1 2-15,-7 1-3 16,-5-4 3-16,-3 0 0 0,-2 1-2 16,-1-2 5-16,1 1-5 15,0 0-1-15,1 1-1 16,2-2-1-16,0 0 1 15,-1 1-2-15,0 2 2 16,0 0-1-16,-2-1 0 16,2 1 0-16,-1-3-1 15,-3 2-6-15,1-2-25 16,-2 1-29-16,-2-1-54 16,-1 0-126-16,0 0-233 15</inkml:trace>
  <inkml:trace contextRef="#ctx0" brushRef="#br1" timeOffset="145">6145 11276 450 0,'0'0'254'16,"0"0"-167"-16,0 0 27 0,0 0-29 16,0 0-21-16,0 0-26 15,43 13-9-15,-28-5-20 16,0 2-9 0,-6-2 3-16,4-1-3 0,-4 1 4 15,-1 1-4-15,-2-1 1 16,1 0 0-16,-1 1-1 15,-6 2-2-15,0 3-3 16,0 2 4-16,0 1 0 16,-3 3 2-16,-10 3 10 15,-2-1-2-15,-6 2-5 16,3 1-4-16,-3-6-5 16,-3-5-168-16,-7-5-151 15</inkml:trace>
  <inkml:trace contextRef="#ctx0" brushRef="#br1" timeOffset="146">4348 10231 970 0,'0'0'118'16,"0"0"-37"-16,0 0-23 16,0 0-9-16,0 0 21 15,0 0-4-15,59 102-19 16,-44-52-14-16,-9 3-10 15,-3 4 10-15,-3 1-10 0,0 5-8 16,-3 0-4-16,-10-2-3 16,2-6-8-16,-2-6 1 15,1-9-1 1,3-11-12-16,4-4-36 0,5-9-51 16,2-11-80-16,22-5-279 15</inkml:trace>
  <inkml:trace contextRef="#ctx0" brushRef="#br1" timeOffset="147">4667 10676 1101 0,'0'0'49'0,"0"0"56"15,0 0-8-15,0 0-54 16,0 0-2-16,0 0-6 15,-79 104-11-15,79-68-14 16,0-3-9-16,7-5 6 16,17-4-7-16,6-7 0 15,4-9 1-15,6-6 4 16,-4-2-5-16,-6-5 0 16,-10-13 0-16,-9-7 5 15,-8-4 2-15,-3-5-6 16,-6 0 5-16,-16-2-2 15,-8 3 1-15,-4 4-5 16,1 9-10-16,8 9-40 0,7 9-51 16,12 2-92-16,6 0-311 15</inkml:trace>
  <inkml:trace contextRef="#ctx0" brushRef="#br1" timeOffset="148">5001 10594 965 0,'0'0'242'0,"0"0"-156"0,0 0 27 16,0 0-57-16,0 0-33 15,0 0-5-15,-6 87 14 16,6-40-20-16,1 4-4 15,5 0 0-15,-1-6-6 16,-2-9-2-16,-2-7 1 16,-1-9-2-16,0-8 0 15,0-7-1-15,0-5-11 16,0 0 5-16,0-5 7 16,0-14 1-16,0-6 5 15,0-6-5-15,0 1 0 16,0-4 1-16,8 0 0 15,7 8-1-15,-2 5-4 16,0 10 2-16,-2 10 2 0,0 1-7 16,2 6 7-1,-1 17 0-15,4 10 2 16,-1 4 6-16,0-1-3 0,0 0-5 16,0-3-1-16,0-5 1 15,-2-3-78-15,4-11-187 16,-1-8-273-16</inkml:trace>
  <inkml:trace contextRef="#ctx0" brushRef="#br1" timeOffset="149">5450 10685 1038 0,'0'0'62'0,"0"0"90"0,0 0-46 15,0 0-42-15,0 0-45 16,0 0-14-16,-60 2-2 16,36 22 4-16,2 5-2 15,1 0-4-15,6 1-1 16,2-3-23-16,10-3-18 16,3-6 0-16,0-4-23 15,3-4 41-15,12-5 23 16,-3-5 2-16,2 0 8 0,0 0 18 15,1 0-3 1,-3 0 1-16,4 0 4 0,-1 2-17 16,0 4-7-16,-3 3-1 15,-3 3-5-15,-9 5 8 16,0 4 4-16,-12 4 6 16,-16 0-11-16,-13 0-7 15,-11-3-1-15,-6-5-63 16,-5-10-136-16</inkml:trace>
  <inkml:trace contextRef="#ctx0" brushRef="#br1" timeOffset="150">5496 1013 34 0,'0'0'42'0,"0"0"5"16,0 0 29-16,0 0-57 0,27-75-8 16,-15 54 34-16,7 0 18 15,2 2-28-15,2 5-35 16,2 4-21-16,-3 3 3 15,-1 4 9-15,-6-1 9 16,0 0 28-16,-6 2 92 16,-3 0 44-16,-3 1-18 15,-3 1 31-15,0-2-35 16,0 1-46-16,0 1-12 16,0 0-24-16,0 0-17 15,0 0-16-15,0 9-12 16,0 18-14-16,0 6 28 15,-12 8-15-15,-10 3-10 0,-11 1 8 16,-8 0-8-16,-5-4-1 16,0-5-2-16,1-7 1 15,6-5 0-15,5-9-1 16,13-7 0-16,9-3 3 16,8-5 7-16,4 0 2 15,0 0 0-15,0 0 4 16,0 0-4-16,0 0-7 15,4 4-6-15,11 2 2 16,11 4 0-16,8 2 1 16,3-1-3-16,8 3-18 15,1-1-57-15,5-6-115 16,-2-3-302-16</inkml:trace>
  <inkml:trace contextRef="#ctx0" brushRef="#br1" timeOffset="151">5526 1170 417 0,'0'0'300'16,"0"0"-234"-16,0 0 121 16,0 0-72-16,0 0-53 15,0 0-12-15,-3 0-20 16,15 0-14-16,15 0-12 16,7 0 1-16,14 0-4 15,4 0 2-15,7 0-3 16,1 0 2-16,1 0-2 15,-1 0 0-15,-3 0-2 16,0-2 2-16,-1 2 0 16,2 0 0-16,-1 0 2 15,3 0-2-15,-2 0 1 16,0 0-2-16,3 6 1 0,-3 0-1 16,-1-1 1-16,-5-1 1 15,-4 1-1-15,-5 0 1 16,2 0-2-16,-2-1 2 15,3-2 4-15,2-1-5 16,1-1 0-16,-1 2 3 16,1 1 2-16,0-1 0 15,-4-1-1-15,3 1 0 16,0-2-2-16,1 0 4 16,3 0-2-16,2 0-2 0,1 0-1 15,2 0 2-15,1 0-2 16,3 0 3-16,-1 2-4 15,-1-2 0-15,-5 0 0 16,-3 0 7-16,1 0-7 16,-3 0 1-16,4 0 0 15,0 0 0-15,5 0-1 16,-1-2-2-16,3-1 2 16,-2 1 0-16,-5 0 1 15,0 2-1-15,-1 0-2 16,2 0 2-16,1 0 0 15,-3 0-5-15,-1-1 3 16,-4 1 2-16,-3 0 2 16,-4 0-1-16,0-3-1 15,-1 2 3-15,0-2 10 0,2 2-1 16,4-2 13 0,1 0-24-16,2 0 0 0,0 3 3 15,7 0-3-15,6 0-1 16,11 0-1-16,10 0 1 15,2 0 3-15,1 1-2 16,-3 4-1-16,1-2 3 16,-1 1-1-16,0-2-2 15,0 0 15-15,-7-1-13 16,-1-1-2-16,1 0 2 16,-1 0 2-16,3 0-4 15,0 0-1-15,4 0-1 0,4 0-12 16,3 2-3-1,-3-2 5-15,-3 0 1 0,-8 0 11 16,-2 0 0-16,-5 0-2 16,-6-2 5-16,-4-1-6 15,-3 1 5-15,-1 1-2 16,4 1 0-16,1-2-6 16,2 2-21-16,2 0 2 15,1-1 8-15,-3 0 1 16,-5-1 11-16,-4-1 5 15,-4 0 0-15,-3 1 1 16,-1 0 4-16,-1-1-5 16,-3 1 4-16,-1 0-4 0,-5-1 0 15,-2 1 0-15,-1 2 0 16,-2 0-9-16,-2 0 6 16,-2 0 3-16,9 0-2 15,-3 0 0-15,7 0-1 16,3 0 3-16,0 0 0 15,6 0 2-15,2 0-1 16,5 0-1-16,2 0 1 16,3 0-1-16,3 4 2 15,5 0-1-15,4 0 2 16,4-2-1-16,1 1-2 16,8 2 0-16,4-3 0 15,4 0 1-15,1 0-1 16,2-2-2-16,2 1 1 15,2 0 1-15,7 0 0 16,-2 2 2-16,4 1-1 0,-1-1 2 16,1 3-2-16,2 2 7 15,2 0-2-15,2-1 1 16,-1 2-7-16,6 1-6 16,-2-2 6-16,3 1 0 15,2 6-1-15,1-1 0 16,-1 4 1-16,-1 2 0 15,-1 0 6-15,-1 1-3 16,-2-1 4-16,-1-3-7 16,-2 0 13-16,1 0-4 15,-1 0-5-15,-4 1 3 0,-2 0-7 16,-7-1 2 0,-3 0 4-16,-4-2-3 0,-4-1-2 15,1 1 0-15,-2-3 0 16,-5 1 0-16,-4-4-1 15,-3 3 0-15,-4 2 0 16,-1-1 1-16,-3 0 0 16,-7 1 1-16,-6-1 2 15,-4-1-3-15,-2 1-2 16,1-1 2-16,0 0-1 16,5-2 3-16,5-1 2 15,2 2-3-15,4-2-1 0,0 2-1 16,-5-3 0-16,-6 0 0 15,-10-4 4-15,-16-1 1 16,-13-1 25-16,-9 0-3 16,-4-2 7-16,-3 0-2 15,1 0-6-15,-1 0-14 16,2 0-7-16,-2 0 4 16,0 0-4-16,0 0 0 15,1 0-2-15,-1 0-1 16,0 0 0-16,0 0-1 15,0 3 4-15,0-3-1 16,0 0-4-16,0 0 0 0,0 0-1 16,0 0-4-16,-4 0-47 15,-17-3-61 1,-7-11-202-16,-8-1-357 0</inkml:trace>
  <inkml:trace contextRef="#ctx0" brushRef="#br1" timeOffset="152">18042 1647 1051 0,'0'0'21'16,"0"0"38"-16,0 0 11 0,0 0-52 15,0 0-2-15,0 0 0 16,54-3-4-16,-17 5-1 15,6 8-4-15,-1-1-3 16,-3 2-1-16,-8 1-2 16,-7-1 0-16,-8-1-1 15,-7-2 0-15,-7 1 0 16,-2-1 1-16,0 4 10 16,-17 5 7-16,-8 2 5 15,-10 1-10-15,-9 1-10 16,-10 0-3-16,-7-3-82 15,-3-6-96-15,-8-9-343 16</inkml:trace>
  <inkml:trace contextRef="#ctx0" brushRef="#br1" timeOffset="153">10506 389 797 0,'0'0'187'16,"0"0"-32"-16,0 0 3 16,0 0-67-16,0 0-32 15,0 0-27-15,0-1-15 16,0 7-7-16,0 12-9 16,-1 10 8-16,-4 5 3 15,-1 8 7-15,-1 4-6 0,0 5 7 16,-1 4-10-1,-3 1 18-15,0-4-17 16,0-5 16-16,2-5-15 0,0-7-2 16,5-7 13-16,-1-9-15 15,2-8-4-15,3-5 1 16,0-4 2-16,0-1-5 16,0 0-1-16,0 0 3 15,0 0 0-15,0 0-4 16,0 0-7-16,0 0-48 15,0 0-68-15,0-8-172 16,2-5-961-16</inkml:trace>
  <inkml:trace contextRef="#ctx0" brushRef="#br1" timeOffset="154">10839 667 1071 0,'0'0'60'0,"0"0"96"16,0 0-48-16,0 0-67 16,0 0-24-16,0 0-5 0,-6 63 10 15,6-22 1 1,0 5-2-16,0 3-2 0,6 1-7 15,0-4-4-15,4-5-4 16,-4-7 0-16,2-10-3 16,-5-9 0-16,-2-12 0 15,-1-3 1-15,0 0 1 16,0-15 3-16,0-12 10 16,0-12-15-16,0-1 1 15,0-2-2-15,0 3 1 16,0 6-1-16,3 6 0 15,6 8 3-15,0 9-3 16,3 2 1-16,1 4-3 16,-1 2-1-16,3 2 3 15,-1 0 0-15,3 16 0 16,0 5 3-16,2 7 0 16,-2 3-2-16,2 2 2 0,-1-2-3 15,2-5-5-15,3-1-41 16,4-12-110-16,6-6-247 15,0-7-555-15</inkml:trace>
  <inkml:trace contextRef="#ctx0" brushRef="#br1" timeOffset="155">11419 705 952 0,'0'0'241'0,"0"0"-130"16,0 0 51-16,0 0-119 15,0 0-13-15,0 0-19 16,-62-12-10-16,45 26-1 16,1 6-2-16,4 0 1 15,1 4 0-15,7-2-8 16,4-5 1-16,0-6 5 16,0-2-8-16,6-4 11 15,15-2 3-15,1 0 3 16,3 0-2-16,-2-1-4 15,-4 4 1-15,-5 2-1 16,-3 1-1-16,-6 5-2 16,-2 6 1-16,-3 0 2 15,-5 8 0-15,-21-3 1 0,-13 4 12 16,-12-3 5 0,-10-1-3-16,-12-5-13 0,-15-6-2 15,-15-9-24-15,-18-5-176 16</inkml:trace>
  <inkml:trace contextRef="#ctx0" brushRef="#br1" timeOffset="156">1018 12721 995 0,'0'0'92'16,"0"0"-21"-16,0 0 8 0,0 0-15 15,-86-12-35 1,62 36-6-16,0 15-3 0,-4 10-7 15,4 13 6 1,3 9 6-16,3 4 1 0,11 2-12 16,7-4-5-16,0-11-9 15,23-8-3-15,16-11-16 16,21-17-83 0,16-15-102-16,11-11-292 0</inkml:trace>
  <inkml:trace contextRef="#ctx0" brushRef="#br1" timeOffset="157">1360 12765 1133 0,'0'0'51'0,"0"0"-9"15,0 0-10-15,0 0-28 16,0 0 11-16,-3 82 50 15,1-36-38-15,1 2-6 16,-6 6-4-16,-1-1-10 16,-4 0 4-16,-7-4-4 15,-5-6-1-15,-4-4 1 16,-4-7 19-16,-2-5-7 16,6-7 0-16,8-6-3 15,7-7-3-15,8-5-4 16,5-2-4-16,0 0-2 15,5 0-3-15,17 0-2 0,8 0 2 16,13 0 3-16,5 0-3 16,1 0-28-16,-4-9-20 15,0-4-66-15,-8-4-70 16,-6-4-164-16,-10-7-209 16</inkml:trace>
  <inkml:trace contextRef="#ctx0" brushRef="#br1" timeOffset="158">1672 12897 788 0,'0'0'46'0,"0"0"87"16,0 0-45-16,0 0-29 15,0 0-24-15,0 0-15 16,-9-28-14-16,9 28 5 15,0 0-9-15,-2 0-1 16,2 0-1-16,0 0-1 16,0 0 0-16,0 0 1 15,0 0 1-15,0 0 2 16,0 0 13-16,0 0 13 16,-3 0-1-16,3 0-4 15,0 0-9-15,0 0-12 16,0 0 1-16,0 0-3 0,0 0-2 15,0 0-11 1,0 7-132-16,0 0-201 0</inkml:trace>
  <inkml:trace contextRef="#ctx0" brushRef="#br1" timeOffset="159">1731 12719 478 0,'0'0'414'16,"0"0"-314"-16,0 0-38 15,0 0-46-15,0 0 41 16,0 77-8-16,-1-38-14 0,-7 7-3 15,0 7-5-15,-6 3-13 16,-2 2-4-16,-4-2-7 16,-5-1-3-16,-5-12 5 15,6-8-4 1,3-11 2-16,8-11-1 0,8-7 9 16,5-6-3-16,0 0 5 15,0-3 22-15,8-17 47 16,10-7-63-16,3-4-19 15,3 0-1-15,-1-4-1 16,1 0 0-16,-6 2-4 16,-3 5 1-16,-3 8 4 15,-5 6-1-15,-2 8 4 0,-5 2 0 16,0 4 3-16,0 0 2 16,0 0-7-16,0 0 0 15,0 0 0-15,-3 0-5 16,-12 0 4-16,0 13 0 15,-1 1 1-15,2 5-2 16,7-3 2-16,1 2 3 16,6 1-1-16,0-2 4 15,0 2-4-15,16-2 5 16,5-3 1-16,9-2-6 16,7-2 2-16,5-3-4 15,7-2-56-15,4-2-132 16,-7-1-411-16</inkml:trace>
  <inkml:trace contextRef="#ctx0" brushRef="#br1" timeOffset="160">947 15245 233 0,'0'0'387'0,"0"0"-344"0,0 0 33 15,0 0 10-15,0 0 44 16,0 0-22-16,-64 63-43 16,50-56-9-16,-2-3 7 15,-8 0-9-15,-3-4-18 16,-4 0 6-16,0 0-2 15,1-10-1-15,0-8-10 16,6-3-11-16,0-5 2 16,0-6-4-16,9-1-12 15,5-6 3-15,7-7-5 16,9-5-2-16,24-8-1 16,4 7-8-16,9 0 5 15,-4 9 1-15,4 6-4 16,2 6 4-16,7 8 2 0,-4 6 1 15,1 7-6-15,-7 5 6 16,-5 4-1-16,-6 1 1 16,-8 1-2-16,-2 20 2 15,-5 6-6-15,-4 14 5 16,-6 6 1-16,-4 10-1 16,-2 5 2-16,-8 2-1 15,-13-1 2-15,-10-5 5 16,-2-3-6-16,-9-3 4 15,-4-9-3-15,1-9 2 16,1-7-1-16,-4-9 6 0,2-10-1 16,-2-8-4-16,-1 0 6 15,10-3 4-15,6-12 2 16,9-5 0-16,5-1-1 16,11-2-13-16,5 1 4 15,5-1 0-15,20 2-6 16,11 1 0-16,0 3 0 15,-5 4 0-15,-1 3-1 16,-9 3 2-16,4 3 2 16,-8 3-3-16,7 1 4 0,-2 0-4 15,-4 0 3-15,6 8 0 16,-2 5 0-16,-1 4 2 16,0 2-1-1,-3 1-1-15,-2 2 1 0,-1 0 2 16,-1 1 6-16,-1 0 0 15,2 4-1-15,-1-1-1 16,-1 1-4-16,5 2 0 16,4 1 2-16,-1-3-1 15,0-2-6-15,0-5-1 16,-3-2 0-16,9 1-34 16,4-8-86-16,2-8-330 15</inkml:trace>
  <inkml:trace contextRef="#ctx0" brushRef="#br1" timeOffset="161">1848 15244 261 0,'0'0'236'16,"0"0"-179"-16,0 0 63 15,0 0-40-15,0 0 0 16,0 0 23-16,0 0-12 15,-5-1-34-15,5 1-4 16,0-2-14-16,0 2 1 16,0 0-1-16,0 0 6 15,0 0 5-15,0 0-8 16,0 0 0-16,0 0-8 16,0-1-5-16,0 1-13 15,0 0 6-15,0 0-4 16,0 0-8-16,0 0 5 15,0 0-1-15,0 0-8 0,0 0 7 16,0 0-4-16,0 0-2 16,0 0 3-16,0 0-2 15,0 0 0-15,0 0 2 16,0 0-1-16,5 0-2 16,11 0 2-16,5 0 1 15,9 0 6-15,-2 0-10 16,-4 1-6-16,-2 2 1 15,-2 0-1-15,-1 0 0 16,-2-1 3-16,-1 1-2 16,-4-1 2-16,1 0-2 15,-1 1-1-15,3 1 1 16,3-1-3-16,3 3 3 16,6-2-1-16,-2 0 0 0,3 1 0 15,-5 2 0 1,4-2 0-16,-5 0 1 0,0-2 0 15,-5 2-1-15,2-2 5 16,-2 0-3-16,-1-2-2 16,1 1 0-16,2 1 0 15,2-1 3-15,-2 1-3 16,4 1 1-16,0-1-1 16,4 1 0-16,3-1 1 15,0 2-1-15,-2-3-2 16,-3 1 2-16,-2 1 0 15,-1 0 4-15,1 0-8 16,-4 2 8-16,2-1-8 0,4 1 8 16,-1 0-5-16,4-1 1 15,2 1 0-15,3-1-1 16,0-1 3-16,-2 0-2 16,-1-1 2-16,-3-2-2 15,-4 1 0-15,-1-1-1 16,-3-1 2-16,6 2-1 15,-2-2 0-15,2 2 0 16,2-1-1-16,0 0-1 16,0 0 2-16,-2 1-1 15,-2-1 1-15,-4-1 0 16,-4 2-4-16,-5-2 4 0,-4 1 2 16,-1-1-1-16,-1 0-1 15,-2 0 0-15,2 1 0 16,-1-1 0-16,0 2 0 15,0-2 0-15,2 0 0 16,1 1 0-16,-3-1 0 16,1 0 0-16,3 1 0 15,-1-1 0-15,-1 3 0 16,1-3-1-16,-3 0 1 16,0 0-1-16,0 0 0 15,-2 0 1-15,1 0 0 16,-2 3 0-16,0-3 1 15,0 0-1-15,0 0 0 0,0 0-1 16,0 0 0 0,1 0 1-16,1 0 0 0,1 0 1 15,1 0-1-15,-1 0 1 16,2 0-1-16,-4 0 0 16,1 0-1-16,-1 0 1 15,-1 0-1-15,0 0-3 16,0 0 0-16,0 0 0 15,0 0-5-15,0 0 5 16,-3 0 4-16,-3 0-2 16,-4-3 1-16,-5 0-3 15,4 3-1-15,-3 0 0 0,0 0 2 16,-2 0-2-16,4 3 1 16,-2 4 2-16,4 3 2 15,4-4-5-15,6 0 4 16,0-1-3-16,0-3-1 15,6 1 5-15,12-3 1 16,0 0 2-16,6 0-3 16,-4 0-5-16,-6-3 2 15,1-6-2-15,-8-1 4 16,-2 0 1-16,-4-1 3 16,-1 0-3-16,0 2-4 15,0 3 2-15,-9 2 2 16,-3 1-4-16,-1 3 2 15,2 0 2-15,-2 0-1 16,4 4-3-16,0 4 2 0,3 3 2 16,2-1-2-16,4-2-2 15,0 0 2-15,0-3-1 16,16-2-1-16,3-1-2 16,-2-2-7-16,4 0-6 15,-8-2-2-15,-8-6 18 16,2-1 3-16,-7-2 0 15,0 3-1-15,0-2 1 16,-7 4 2-16,-5 2 6 16,0 3-7-16,-3 1 4 15,3 0-1-15,2 1 1 16,4 7-4-16,4 1 3 0,2-2-4 16,0 0 1-16,0-2-2 15,5-2 2-15,11-2 2 16,-1-1-3-16,6 0-2 15,-5 0-14-15,-4-4 6 16,-6-7 10-16,-3 1 0 16,-3-2 0-16,0 1 3 15,0 1-3-15,-9 2 4 16,-3 4 1-16,0 3-2 16,0 1-1-16,-1 0-2 15,4 5 2-15,3 7-1 16,3 1-1-16,3-1 0 15,0 1-2-15,0-4 2 0,6-2 2 16,12-2-1-16,-3-5-1 16,4 0-6-16,1 0-6 15,-6 0 0-15,-3-5 1 16,-5-3 6-16,-3-2 3 16,-3 0-1-16,0 2 0 15,0 3-6-15,-3 1 8 16,-11 4-5-16,-3 0 6 15,-3 0 0-15,7 8 4 16,5 3-1-16,4-1 1 16,4-3 4-16,0 1-7 15,0-7-1-15,10 1 7 0,11-2-4 16,4 0-3-16,2 0 0 16,-7-3-16-16,-7-7 5 15,-4 1 8-15,-9-1 3 16,0 0 0-16,0 0-2 15,0 4 2-15,-12 4 4 16,-4-2 0-16,-5 4-2 16,3 0 5-16,0 3-1 15,3 6 1-15,12 0-6 16,-1-1 2-16,4-1-3 16,0-1-2-16,0-2 2 15,13-1 7-15,1-2-4 16,3-1 1-16,-3 0-3 0,1 0-1 15,-6 0 0 1,-3 0-4-16,-3-1 4 0,-3-2 0 16,0 0-1-16,0 1-2 15,0 0-4-15,0 0 7 16,-9 2-4-16,-5 0 0 16,-2 0 2-16,1 0 2 15,3 6 0-15,3 2-1 16,6-1 1-16,3 0-2 15,0-2 1-15,0 0-2 16,0-5 3-16,15 0 0 16,6 0 2-16,1 0-2 15,-2-3-9-15,-4-5-5 0,-7-1 8 16,-4 1 6-16,-4 0 0 16,-1 2 0-16,0 2 1 15,0 1 3-15,-9 2-2 16,-3 1 0-16,2 0-2 15,-2 0 0-15,1 0-3 16,1 5-1-16,1-2-158 16,6-3-402-16</inkml:trace>
  <inkml:trace contextRef="#ctx0" brushRef="#br1" timeOffset="162">5839 15810 562 0,'0'0'133'0,"0"0"-60"16,0 0 11-16,0 0 2 16,0 0 2-16,0 0-18 0,0 0-10 15,-7-8-15-15,7 0-25 16,0 1-3-16,0 0 19 16,0 2 0-1,0-1-10-15,0 0 1 0,0 1-12 16,-3 1-1-16,-2 1-6 15,2 0-2-15,2 1-2 16,-1 2-2-16,2 0-2 16,0 0 0-16,0 0-1 15,0 0-5-15,0 0 6 16,-3 5-1-16,-1 2 1 16,4 0 0-16,0-2 1 15,0 0 0-15,0-5-1 0,4 0 0 16,4 0 2-1,-1 0-2-15,-1 0 3 0,-1-12 3 16,-4 0-1-16,-1-1 2 16,0 2-1-16,0 2 0 15,0 3 8-15,-4 3-13 16,-2 2 1-16,-2 1 2 16,1 0-4-16,-5 0 0 15,4 11-2-15,1 2 1 16,1-1 0-16,3-4 1 15,3-2-2-15,0-2-1 16,0-3 3-16,9 1-1 16,6-2-2-16,3 0-15 15,-3 0-10-15,-5-10 18 0,-4 0 10 16,-3-1 1-16,-3 2 6 16,0 3 4-16,0 2 3 15,0 1 4-15,-9 3-16 16,0 0 2-16,0 0 3 15,3 3-7-15,0 9 1 16,-1-3-1-16,7 1 2 16,0-1-2-16,0-3 0 15,0-2 0-15,7-3-1 16,4-1 0-16,-1 0-1 16,2-3 4-16,-6-8 0 15,-3-3 7-15,-3 5 10 16,0 1 6-16,0 2 10 15,0 0-2-15,0 4-6 16,0-1 4-16,0 1-18 0,0 2-8 16,0 0-5-16,0 0-10 15,-12 2-52-15,-9 6-225 16</inkml:trace>
  <inkml:trace contextRef="#ctx0" brushRef="#br1" timeOffset="163">3515 15484 350 0,'0'0'174'0,"0"0"-78"15,0 0 32-15,0 0 12 16,0 0-15-16,0 0-35 16,0 0-12-16,0 0-16 15,0 0-12-15,0 0-23 16,2 0 4-16,-2 0-10 16,0 0 1-16,0 0 4 15,0 0 3-15,0 0-5 16,0 0-5-16,0 0 1 15,0-3 0-15,0-5-6 16,1-1-10-16,1 0 1 16,-1-1 2-16,1 2 2 0,1-2-5 15,-3 0 3-15,1 0-4 16,1-5 1-16,-2 2-1 16,1-3 3-16,-1 3-1 15,2 0 1 1,-2 1-3-16,1 0 2 0,-1 1 0 15,2 0 2-15,-2-1 1 16,0 2-6-16,4-1 2 16,-4 1 0-16,3-1-1 15,-3-2-2-15,0 2 3 16,0 2-1-16,3-2 0 16,-3 5 5-16,0-4-7 15,0 3 9-15,3-4-10 16,-3 0 5-16,3 1-3 0,0 1 0 15,-1-3-1 1,-1 1 0-16,1 0-1 0,-1 2 3 16,2-2-1-16,0-1-1 15,0 0-1-15,-2 1 0 16,-1-2 2-16,2 0 0 16,-1 0 0-16,2 0-1 15,-1 2-1-15,2 1 1 16,-2 1-2-16,1 1 1 15,0-1 0-15,0 1 1 16,-3-2-1-16,0-2 2 16,0-3 2-16,0-2 0 15,0-1-1-15,0-2-1 16,0 4 0-16,0-1 0 16,0 3 1-16,0 3-2 0,3-1-1 15,-3 4 1-15,0-1 0 16,4-1 0-16,-2 3 0 15,-1-3-1-15,1 0 1 16,1-3-1-16,-2-3 1 16,2-1 0-16,0-2-1 15,2 3 1-15,-2-2-1 16,1 4 0-16,-1 1 0 16,0 0 0-16,0 0 0 15,3 1 0-15,-1 0 0 0,-2 0 0 16,1 2 0-1,2-2 0-15,-2 0 0 0,1 3 0 16,1-1 0-16,-3 2 0 16,3 1-1-16,1 1 1 15,1-1-2-15,-1 1-1 16,4 0 5-16,2 0-5 16,4-2 0-16,2 3 2 15,2-1 1-15,-3 3 2 16,-2-2-2-16,-1 2-2 15,-8 1 0-15,-5 1 3 16,-2 1-2-16,0 0 1 16,0 0-6-16,0 0 4 0,0 0 0 15,0 0 1-15,0 0 0 16,1 0-5-16,2 7 6 16,3 5 0-16,-1 0 0 15,1 2 0-15,1 1 0 16,-7 0 1-16,0 0-1 15,0 3 2-15,0 0-6 16,0 2 4-16,-10-1 0 16,1 1 0-16,0-1 0 15,2 1 4-15,-4 2-4 0,5-1 0 16,0 0-2 0,-3 2 2-16,2-1 0 15,-1 2 0-15,2 0 0 0,-4 0 0 16,4 0 5-16,0-1-5 15,-2 3-3-15,0-1 3 16,2 1 2-16,-2-2 2 16,2 2-4-16,3-1 0 15,-3-1 0-15,3-1-3 16,-1-1 3-16,1-2 5 16,-2-1-4-16,2-2 0 15,-1 1 0-15,-1-1 0 16,-2 1-1-16,4 2 2 15,-3 0-2-15,1 1 0 16,1 1 1-16,-1-1-1 16,1-1 0-16,0 0 1 15,1-1-1-15,0 0 0 0,1-2 1 16,-1 2-1-16,0-3 1 16,3 3-1-16,0-3 1 15,0 1 0-15,0 1-1 16,0-3 0-16,0 2-1 15,0-2 1-15,0 0 1 16,0-1-1-16,0 0 0 16,0-3 1-16,3 0 0 15,0-2-1-15,-1-2 1 16,1-3 1-16,0-3-1 16,0 3 1-16,2-4 1 15,0 0 1-15,2 3 0 0,1-3 1 16,2 0-1-16,1 0 1 15,2 0-3-15,-1 0 0 16,5 0 0-16,-1-10 1 16,-4-2 2-16,6-3-2 15,-5-5-2-15,-1-4 4 16,0-5-4-16,3 0 2 16,-5-1-3-16,1 1 0 15,-5 1 0-15,1 0 1 16,-2 1-1-16,-2 0 0 15,-2-2 1-15,1 0 0 16,-1-2-1-16,2-3 0 16,2 0 0-16,-1 0 0 0,2 1 0 15,0 3 0-15,-3 3 0 16,3-3-1-16,-1 3 1 16,-4 0 0-16,2-2-2 15,-3-1 2-15,3 0 1 16,0-2-1-16,0 0 0 15,1 3-1-15,2 4 1 16,-1 1 0-16,5 1 0 16,-4 2-4-16,0-2 4 15,0 1 0-15,2-4 4 16,-1 0-4-16,-1-2 0 16,3-2-1-16,-1 0 1 15,2 4 0-15,0-1-5 16,1 10 5-16,1 2 0 0,-3 6 1 15,-2 4-3-15,-1 2 2 16,-3-1-4-16,0 3 3 16,-3 1-5-16,3-1 2 15,3 1 3-15,0 0-3 16,4 0 2-16,4 9 1 16,-2 4 0-16,7 3-1 15,-3 8-1-15,-5 1 1 16,-2 6 0-16,1-2 1 15,-7 4-4-15,-1 0 5 16,-2-3 0-16,0-1 0 16,0 1-1-16,-6-1 0 15,-6 2 0-15,6 2 1 0,-3 1 0 16,0 1 0-16,2 1-2 16,-4-2 5-16,5-3-6 15,-4 1 6-15,1-2-6 16,-2 2 5-16,-2-5-2 15,1-2 0-15,-3-2 0 16,2-2 0-16,-2 0 0 16,6 0 0-16,0 0 1 15,-1 2-1-15,2 1 0 16,2-1 0-16,-2 1 0 0,1-2 1 16,0 0-1-1,1 1 0-15,0-1 0 0,1 0 1 16,-2-3-1-16,4-2 0 15,0 0 0-15,3 0 4 16,0 3-4-16,0-3 0 16,0 1 1-16,0 0-1 15,0-4 1-15,0 3-1 16,0 2-4-16,0 1 4 16,0-1 0-16,0-2 1 15,0 0 3-15,0 0-4 16,3-1 0-16,0-2 1 15,4-1 0-15,-2-3 0 0,-1 3-1 16,4-4 0 0,2 1 0-16,-4-1 0 0,3-1 1 15,-1-3 1-15,-1 0-1 16,-1-1 0-16,-2-3 0 16,-1-1 1-16,0 0 2 15,2 0 0-15,1 0-1 16,4 0 2-16,-1 0-1 15,3 0 0-15,3-8 0 16,-1-6-1-16,0-1-1 16,-2-4 3-16,0 1-2 15,-1-1-1-15,-2-2 4 16,-1 1-1-16,0-1-5 16,1-3 6-16,-1-1-6 0,-1-3 4 15,0-3-4-15,-1-3-2 16,0-1 2-16,-1-1 0 15,2 1 0-15,-1 2-1 16,-1 1 1-16,-1 0 0 16,-2 3 0-16,1 1 0 15,-2 0 1-15,1 0-1 16,2-2 0-16,-1 0 0 16,0-4-1-16,0 2 1 15,0 3-2-15,0 3 2 16,3 3 1-16,0 1-1 15,0 1-2-15,-2-1 2 16,-1-1 0-16,3-2-1 0,-1-3 0 16,1-2 2-1,1 0-1-15,-1 0 0 16,3-2 1-16,0 3-1 0,-2 1 0 16,1 5-1-16,1 1 1 15,0 3 0-15,0-1-1 16,0 3 0-16,4-2 1 15,-1 0-2-15,0-1 1 16,1 0-3-16,-2-3 7 16,-2 4-6-16,0 3 3 15,0 5-1-15,-3 4 0 16,0 2-2-16,1 1 0 0,-1 4 3 16,9 0-5-1,3 0 0-15,3 1 2 0,0 14 3 16,-2 6-6-16,-1 4 2 15,-6 4 2-15,-3 5 1 16,-6 4-1-16,0-1 1 16,-3 2 0-16,0 0 2 15,0 4-2-15,0 2 2 16,-9 1 2-16,0 1-2 16,1-2-1-16,-3-1-1 15,0-2-2-15,2 1 3 16,-3-5 1-16,0-4-1 15,-1 2 0-15,2-2 2 16,1 0-1-16,0 3 1 16,1-2-2-16,1 0 0 0,-2 0 0 15,4-1 1-15,0-1-1 16,-2-2 0-16,2-3 1 16,-1 0-1-16,1 0 0 15,0-3 0-15,0 0-1 16,0-3 1-16,0-1 0 15,2 1 0-15,-1-1 1 16,-1 1-1-16,3-1 0 16,3 1 1-16,-3-2-2 15,3 2 2-15,0-3-1 0,0-2 0 16,0-3-2 0,0 0 2-16,0-1 3 0,6-4-2 15,2 0-1-15,2-3 1 16,3-1 3-16,1-3 0 15,4 1-3-15,1-3 8 16,2 0-4-16,1 0-4 16,-2-8 0-16,-5 0 1 15,-2-4 4-15,-1-1-5 16,-3-4 9-16,1-3-6 16,-2-9 3-16,-2-7-2 15,0-5-5-15,4-6 2 16,-2-4-2-16,-1 1 0 15,2 2-2-15,0 1-1 16,-3 7 3-16,-3-1 0 0,2 5 0 16,-5-3 0-16,0 1 0 15,0 0-1-15,0-4 1 16,0-2-1-16,0-4 2 16,0-1-2-16,0-5 1 15,4 2-2-15,5 3-3 16,-2 4 4-16,1 5-2 15,-2 8 2-15,4 2 0 16,-1 5 1-16,2-1-1 16,2 1-2-16,4-1 3 15,0 1 0-15,0 0 0 16,2 2-3-16,-4 5 0 16,0 5 3-16,-6 6-3 15,0 5-1-15,-3 2-2 0,1 0 2 16,4 0-3-16,1 11-3 15,1 7 8-15,2 3 1 16,-3 1 1-16,3 4-2 16,-5 6 2-16,-2 1-1 15,-5 6 0-15,-3 5 0 16,0 3 1-16,0 3 0 16,0-4-1-16,0 0 1 15,-5-2 0-15,-2-1-4 16,-2-2 4-16,-3-2 4 15,0 2-3-15,0 0-1 0,0 1-1 16,0-2 1 0,-1-1-2-16,2-1 5 0,1-1-2 15,1-1-1-15,0 0 0 16,1-1 3-16,0-1-1 16,0-1-1-16,2-4 1 15,0 1-1-15,-1-2-1 16,4-1 0-16,0 0 0 15,3-2 0-15,-3-2 2 16,3-1-1-16,0-3-1 16,0 1 1-16,0-6-1 15,0 1 1-15,0-3-1 16,9-1 2-16,3 0 1 16,0-4 1-16,1-2 0 0,-1-2-1 15,4-3 0-15,1 0 2 16,1 0 2-16,0-6-1 15,-2-8-1-15,-1-6-2 16,0-7 1-16,-5-7 1 16,2-1-5-16,-1-7 0 15,-1-1 1-15,0-2-1 16,-2 0 0-16,-2-2 1 16,0 2-1-16,-3-3 0 15,-1-2-1-15,-2-1 1 16,0-3 0-16,0 1-1 15,0 2-1-15,0-2 1 16,4 3 1-16,0 3 0 16,4 1-1-16,-2 4 1 0,3 4-1 15,1 4 1-15,1 3 0 16,2 2-1-16,-1 4 1 16,7-1 0-16,-1 3 0 15,3-3-1-15,0 4 1 16,0 1-1-16,0 6 1 15,-6 4 0-15,3 3-2 16,-5 3 0-16,0 3-1 16,-2 2 1-16,1 0-4 15,-5 0 0-15,2 9 4 16,-1 11-6-16,-1 6 7 16,-4 9 0-16,0 8 1 15,-3 6-2-15,0 2 2 0,0 2 0 16,0-1-3-16,0 1 2 15,-9 1 1-15,-4 2 0 16,1 0 0-16,-6-1-1 16,6-1 1-16,-1-4 0 15,1-3 1-15,-3-2 1 16,6-2-3-16,-3-2 2 16,-3 0-1-16,6-1 4 15,0-3-1-15,0 1 0 16,3-2-1-16,2-4-2 15,2 1 0-15,1-4 1 0,1 0-1 16,0-2 1 0,0-3 4-16,7-2-4 0,5-7 5 15,0-4 0-15,0-4-3 16,1-4 5-16,2-3-3 16,0 0 6-16,2-5-9 15,-3-11 3-15,-3-4 1 16,4-6-6-16,-5-7 5 15,1-6-4-15,-1-6-1 16,-1-5 0-16,-1-2 0 16,-1 0-2-16,2 1 1 15,-3-3 1-15,0 1-4 16,-3-2 1-16,0-5 0 16,3 0 2-16,-6-3-2 0,0-4-3 15,0-1 1 1,0-2 4-16,0-4-1 0,0 3 1 15,0 4-4-15,0 9 4 16,0 8-1-16,7 5-2 16,2 12 3-16,2 5 0 15,2 6-1-15,-1 8-1 16,4 4 0-16,1 5 1 16,2 1-4-16,2 4 1 15,3 0 5-15,0 8-3 16,0 6-1-16,-5 1 2 15,-2 3 0-15,-3 2 1 16,-5 4-6-16,-4 3 5 0,-2 6 1 16,-3 6 0-1,0 5 1-15,0 4 0 0,0 0 0 16,-6-2 0-16,1 0 0 16,-4-4 1-16,1-2-1 15,0-3 0-15,-1-3 4 16,3 0-1-16,-1-3-3 15,-1 1 2-15,2-3 1 16,2-2-2-16,-5-1 2 16,9-2 1-16,-3-2-2 15,0-1 0-15,3 1 0 16,0-2 0-16,-6 1 0 0,3-1 0 16,-2 0 1-16,1-3-2 15,1-1 2-15,-1-3 1 16,1 0 0-16,3 0 0 15,-2-1 2-15,2 2-5 16,0-2 1-16,0 3-1 16,0 0-1-16,-1-1 0 15,-1 2 1-15,-1-1-1 16,0 0 1-16,0-2 4 16,0 1-2-16,0-1-1 15,3-2 0-15,0 1-1 16,0-1 3-16,0 0-2 15,0-1 0-15,0 1 0 0,0 0-1 16,0-1 0-16,0 1 0 16,0-3 1-16,0-1-2 15,3-1 0 1,0-2 2-16,2 0 2 0,-2-1-3 16,-2-1 2-16,1-2 3 15,-1 0-6-15,1 0 0 16,1 2 2-16,2-1-2 15,0 1 4-15,2-2 0 16,1 2 0-16,2-2-1 16,4 0 0-16,-1 0-2 15,2 0 1-15,4 0-1 16,-5 0-1-16,-2-2 0 16,4-1-1-16,-5 1 2 0,-1 0-1 15,-1 2 0 1,2-1 0-16,2-1 0 0,-1 2 0 15,6 0-3-15,-5 0 3 16,0 0 1-16,-5 0-1 16,1 0 0-16,-4 0 0 15,-2 0 0-15,1 0 0 16,-4 0 0-16,0 0 1 16,0 0-2-16,0 0 4 15,1 0-2-15,-1 0 0 16,0 0-1-16,0 0-1 15,0 0 0-15,0 0 1 16,0 0 0-16,0 0 1 0,0 0-1 16,0 0 2-16,0 0-2 15,0 0 1 1,0 0 0-16,0 0-1 0,0 0-1 16,0 0 1-16,0 0 0 15,0 0-1-15,0 0 1 16,0 0 1-16,0 0-1 15,0 0-1-15,0 0-14 16,0 0-43-16,0 0-69 16,0-1-124-16</inkml:trace>
  <inkml:trace contextRef="#ctx0" brushRef="#br1" timeOffset="164">5729 15867 345 0,'0'0'152'0,"0"0"-40"0,0 0 46 16,0 0-29-16,0 0 16 15,0 0-60-15,0 0-19 16,7 0-2-16,-1 0-22 16,6 3-17-16,0 7 10 15,7 1-7-15,-2-1-3 16,5 2-10-16,-5-6 10 16,2-5-2-16,0-1 5 15,-2 0-1-15,-1-3 3 16,-2-10-11-16,-4 0 5 15,-4-4 2-15,-3-4-1 16,-3-1-7-16,0-5-12 16,0-5-5-16,0-4-1 15,0 1 3-15,0 0-3 16,0 6 1-16,0 1-1 0,0 5 0 16,0 3 2-16,0-1-2 15,0 0 0-15,0 1 1 16,0-1 0-16,0-4 3 15,0 1-1-15,0-1-1 16,0 2 0-16,6 0 0 16,-1 4 1-16,-1 2-1 15,5 2 2-15,-3-1-4 16,0 0 3-16,0 1 0 16,0-3-1-16,-2 0 0 15,2-2 4-15,-1-2 1 0,-2-3-2 16,0 0-1-16,0-4-1 15,0 1-3-15,1 2 0 16,2 0 0-16,-3 6 0 16,0-1 1-16,0 0 0 15,0-2-1-15,-3-2 0 16,3-3 0-16,-3-1 2 16,0-2-1-16,0 1-1 15,0 1 0-15,0 4 1 16,0 2-1-16,0 5 1 15,0 4-1-15,0 5 1 16,0-2-1-16,0 2 1 0,0-2-1 16,0-2 0-16,0 0 0 15,0-3 0-15,0 2 0 16,0 0 0-16,0 3 0 16,0 0 0-16,0 3 0 15,0 0-1-15,0 1 1 16,0 0 1-16,0-2-1 15,3 1 0-15,-3-4 1 16,0-1-1-16,0-1 0 16,0 4-1-16,0 1 1 0,0 5 0 15,0 1 0 1,0 2 0-16,0 1-1 0,0 0 0 16,0 0-1-16,2 0-1 15,-2 0-2-15,0 0 1 16,0 0 1-16,0 8-1 15,0 11 2-15,0 8 1 16,0 5 1-16,0-2-3 16,0-1 3-16,1-5-1 15,2-7 5-15,4-4-5 16,-1-7 2-16,2-2 0 16,1-2-1-16,6-2 0 15,0 0-1-15,-2-5 0 16,-1-10-4-16,-2-2 5 15,-5-2 3-15,-4-4-3 16,-1 0-4-16,0 4-1 16,0 3-4-16,-4 5 6 0,-2 5-2 15,0 3-5-15,0 3 9 16,-3 0-5-16,-4 0-1 16,2 12 5-16,2 2 2 15,6 3 0-15,-1-5-2 16,4-2 0-16,0-3 0 15,0-3-6-15,7-2 8 16,1-2-2-16,1 0 2 16,1 0-4-16,-3-10 8 15,-2-1-4-15,-2-1 0 0,-3 0 0 16,0 2-1-16,-3 1-4 16,-8 2-4-16,-2 6 9 15,-2 0-2-15,2 1 0 16,2 0-1-16,2 0 3 15,2 4-1-15,6 3-1 16,1-1 1-16,0-2 0 16,7-1 1-16,11-3 3 15,4 0-2-15,0 0-1 16,-5 0-5-16,-2 0 3 16,-9-3-1-16,-3-3 3 15,-3 2 0-15,0-3 0 16,-5 4-6-16,-6 0-2 15,0 0 8-15,2 3 0 16,4 0 0-16,4 0-2 16,1 0 1-16,0 0 1 0,0 0-1 15,0 0-1-15,0 0 0 16,0 0 1-16,0 0 1 16,0 0 0-16,0 0-1 15,0 0 1-15,-3 0 0 16,3 0 0-16,0 0 1 15,0 0-1-15,0 0 0 16,0 0 1-16,0 0-1 16,0 0 0-16,0 0 0 15,0 0 0-15,0 0 0 16,0 0 0-16,-1 0-1 0,1 0 1 16,0 0-3-1,0 0 3-15,0 0 0 0,0 0 1 16,0 0-1-16,0 0 1 15,0 0 3-15,0 0-4 16,0 0 0-16,0 0 0 16,0 0 0-16,0 0-2 15,-2 0 2-15,-1 0-1 16,2 0 1-16,-2 0 0 16,1 0 1-16,2 0 0 15,0 0-1-15,0 0 0 16,0 0 0-16,0 0-3 15,0 0 3-15,0 0 4 16,-1 0-3-16,1 0 0 16,0 0-1-16,0 0 2 0,0 0 0 15,0 0 2-15,0 0-1 16,0 0 0-16,0 0 1 16,0 0-3-16,0 0 4 15,0 0-1-15,0 0-2 16,0 0 1-16,0 0-1 15,0 0 1-15,0 0-1 16,0 0 0-16,0 0-1 16,0 0 1-16,0 0 4 15,0 0-6-15,0 0 2 16,0 0 0-16,0 0-1 16,0 0 0-16,0 0 0 0,0 2 3 15,9-1-2-15,1 3 3 16,-1-2-5-16,-3 1 2 15,2-3 0-15,-3 2 3 16,-3-2-4-16,1 0 1 16,-3 0 5-16,0 0 2 15,0 0 2-15,0 0 0 16,1 0-10-16,-1 0-1 16,0 0 0-16,0 0 0 15,2 0-1-15,-2 0 1 16,1 0 5-16,1 0-5 15,-2 0-4-15,0 0 4 16,0 0 0-16,0 0-1 0,0 0 1 16,0 0-1-16,0 0-1 15,0 0 2-15,0 0-1 16,1 0 4-16,1 0-3 16,-2 2 2-16,1-2-2 15,1 0-2-15,-2 0 2 16,0 0 5-16,0 0-5 15,0 0-5-15,0 0 5 16,1 0 0-16,-1 1 2 16,2-1-2-16,-1 2 0 15,1-2-3-15,-2 0 3 16,0 0 0-16,0 0 4 0,0 0-4 16,0 0 0-16,0 0 0 15,0 0-1-15,0 0 1 16,0 0-4-16,0 0 4 15,0 0 0-15,0 0 1 16,0 0 0-16,0 0-1 16,0 0 0-16,0 0 1 15,0 0-1-15,0 0 4 16,0 0-4-16,0 0-5 16,0 0 5-16,0 0 3 15,0 0-3-15,0 0 0 16,0 0 0-16,0 0-3 15,0 0 3-15,0 0 1 0,0 0-1 16,0 0 0-16,0 0 4 16,0 0-4-16,0 0 0 15,0 0 0-15,0 0-3 16,0 0 3-16,0 0 1 16,3 0-1-16,-3 0 0 15,4 0 0-15,-1 1 1 16,2-1-1-16,-2 2-1 15,3-2 1-15,0 1 0 16,2 1 0-16,0-1 0 16,-2-1 4-16,3 0-4 15,-3 3 0-15,-2-3-2 16,1 0 2-16,1 0 0 16,-2 0-1-16,1 3 1 0,2-3 0 15,-1 1 0-15,0-1 0 16,2 0 1-16,-2 1-1 15,2-1 4-15,0 0-8 16,-2 2 4-16,2-1 0 16,-1 1 0-16,-1-2 0 15,1 1 0-15,-1 0 0 16,3 1 0-16,0 0 1 16,0-1-2-16,0-1 2 15,1 0-1-15,-2 2 0 16,-2-2 0-16,3 0 0 15,-2 0 1-15,-1 0 1 16,0 0-2-16,2 0-2 0,-1 2 2 16,2-2-1-1,0 1 2-15,3 1-2 0,-3-2 2 16,3 1-1-16,1-1 0 16,-4 0 0-16,-1 1 0 15,-1-1 0-15,-4 0-1 16,3 0 1-16,-1 0 1 15,-1 0-1-15,1 0 0 16,2 0 1-16,-1 0-1 16,3 0-1-16,3 0 1 15,1 0 0-15,-2 0 0 16,-1 2 1-16,-7-2-1 0,3 1 0 16,-1-1 0-16,-2 0 0 15,1 0-1-15,2 0 2 16,1 0-1-1,1 0 1-15,1 0-1 0,3 0 0 16,-3 0 0-16,0 0 0 16,-2 0-1-16,-1 0 2 15,0 0-1-15,0 0 0 16,-1 0 0-16,-1 0 1 16,2 0-1-16,-2 0 0 15,1 0-1-15,-2 0 1 16,1 0-1-16,-2 0 1 15,1 0 1-15,-3 0-1 16,3 0-1-16,-3 0 1 0,3 0 0 16,3 0 0-16,-3 0 0 15,3 0 0-15,0 0 0 16,0 0 0-16,1 0 0 16,-4 0 1-16,0 0-1 15,0 0-1-15,-3 0 1 16,0 0 0-16,0 0 1 15,0 0-1-15,0 0 0 16,0 0 0-16,3 0-2 16,0 0 2-16,0 0 0 15,0 0 1-15,-1 0-1 16,-1 0 0-16,-1 0-1 16,0 0 1-16,0 0 0 15,2 0-1-15,-2 0 1 0,1 0 0 16,2 0 1-16,-2 0-1 15,2 0-1-15,0 0 1 16,3 0 0-16,-1 0 0 16,-2 0 0-16,0 0 0 15,0 0-1-15,-3 0 1 16,4 0 0-16,-4 0 0 16,0 0 0-16,2 0 1 15,-2 0-1-15,0 0 0 16,0 0 0-16,3 0 0 15,1 0 0-15,2 0-1 16,0 0 2-16,-1 0-1 0,-1 1 0 16,-1-1-1-1,0 0 1-15,-3 2-1 0,3-2 1 16,0 0 0-16,0 0 2 16,5 0-2-16,-4 1 0 15,3-1-1-15,1 0 1 16,-2 1 0-16,3-1 0 15,0 2 1-15,-3 1-1 16,0-3-1-16,0 2 0 16,-2-2 0-16,2 0 2 15,-3 2-1-15,0-1 2 16,3-1-2-16,-1 2-1 0,1-1 1 16,1-1 0-1,-1 2 0-15,0-1 0 0,3 1 0 16,3 0 2-16,0 2-4 15,2 0 1-15,0 0 1 16,1 0 0-16,-3-2 0 16,0 4 0-16,4-4 0 15,-1 1 1-15,0 0-1 16,-1-2 0-16,-3 1 0 16,-2 1 0-16,-1 1 0 15,-2-3 1-15,1 2-1 16,-1-2 0-16,0 1 1 15,2-1-1-15,2 0 0 16,-1 2 0-16,5-2 0 16,0 1 0-16,0 0 4 0,2-2-7 15,-2 1 3-15,-1 1 0 16,-1-2 4-16,-3 0-4 16,3 0 0-16,-3 0 1 15,0 0-5-15,1 0 8 16,2 0-8-16,1 0 5 15,-2 0-2-15,6 0 2 16,-1 0-1-16,0 0 0 16,-2 0 0-16,2 0 0 15,-3 0 0-15,1 0 0 0,2 0 0 16,-4 0 0 0,3 0 1-16,0 0-1 0,1 0 0 15,-2-3 0-15,7 1 0 16,-2 2 0-16,-1 0-1 15,0 0 1-15,-6 0 0 16,1 0 0-16,-1 0 0 16,-1 0 0-16,2 0 0 15,2 0 0-15,1 0 4 16,-2 0-3-16,7 0-1 16,-4 0-3-16,0 0 3 15,-1 0 0-15,-4 0 0 16,-1 0 0-16,-1-2 0 15,-1 2 0-15,0-1 0 0,0 1 1 16,-3-1-2-16,5-1 1 16,-2 1 0-16,2 0 0 15,3-2 0-15,-1 2 0 16,1-1 1-16,0 1-1 16,2-1 0-16,-2 2-1 15,1-2 1-15,0 2 0 16,-3-1 0-16,-1 1 1 15,-1 0-1-15,-4 0 1 16,-3 0-3-16,3 0 2 16,-3 0-3-16,0 0 3 15,-1 0 0-15,2 0 0 16,-1-2-1-16,0 2 1 0,1 0 2 16,-1 0-2-1,-3 0-2-15,2 0 1 0,-2 0 1 16,3 0 0-16,0 0 1 15,4 0 0-15,1 0-2 16,-4 0 0-16,1 0 1 16,-1 0 0-16,-2 0 0 15,-1 0-1-15,-1 0 1 16,0-2 0-16,0 2 0 16,0 0 2-16,0-1-4 15,0 1 3-15,0 0-1 16,0 0 1-16,0 0-1 15,0 0 0-15,0 0 0 16,0 0-1-16,0 0 1 16,0 0-1-16,0 0 1 0,0 0-2 15,0 0 2-15,0 0 1 16,0-2-1-16,0 2 0 16,0 0 1-16,0 0 1 15,0 0-2-15,0 0 0 16,0 0 0-16,0 0 0 15,0 0 0-15,0 0 0 16,0 0 0-16,0 0 0 16,0 0-1-16,0 0 1 15,0 0 0-15,0 0-1 16,0 0 1-16,0 0 0 16,0 0 0-16,0 0 0 15,0 0-2-15,0 0 1 16,0 0 1-16,0 0-3 0,0 0-2 15,0 0 5-15,0 0 1 16,0 0-1-16,0 0 0 16,0 0 0-16,0 0-1 15,0 0 3-15,0 0-2 16,0 0 2-16,0 0-1 16,0 0 1-16,0 0-2 15,0 0 3-15,0 0-2 16,0-1-1-16,0-2 0 15,0 1 0-15,0-1-8 16,0 3 3-16,0 0 0 0,-1 0 2 16,-2 0-1-16,-2 0 0 15,2 0 3-15,-1 5-3 16,-1 4 1-16,2-1 0 16,3-1 1-16,0-2 0 15,0 2 2-15,0-5-1 16,0-1 0-16,3-1 0 15,6 0-5-15,0 0 4 16,-1 0 0-16,-1 0 0 16,-4-5 2-16,0-4-1 15,-3 1 1-15,0-2-1 16,0 1 1-16,0 0-8 0,-6 2 4 16,-4 3 4-1,1 1-2-15,-2 3-3 0,1 0 4 16,1 7 0-16,1 6 1 15,2 1-1-15,5 4-4 16,1-4 5-16,0-2-2 16,1-2 2-16,8-3 0 15,2-4-4-15,-1-1 1 16,1-2-2-16,-4 0 1 16,-2 0 1-16,-4-2 3 15,1-8 0-15,-2 2-1 16,0-1-1-16,0 1-2 15,-3 3 0-15,-2 3 3 16,1 0-1-16,1 2-1 16,0 0 1-16,0 0-2 15,-2 0 4-15,5 4 1 0,0-1-1 16,0-1-4-16,0-1 4 16,0 1 1-16,0-2-1 15,0 0 1-15,0 0-1 16,0 0 2-16,0 0 0 15,6 0-1-15,-1 0 1 16,-4-3-1-16,1-2 1 16,-1 1-2-16,-1 0 0 15,0 2 1-15,0 0-1 0,0 1 0 16,0 1 0 0,0-1 3-16,0 1-2 0,0 0 0 15,2 0 1-15,-2 0 2 16,0 0-3-16,0 0 4 15,0 0-4-15,0-2 6 16,0 2-1-16,0 0 0 16,1 0-6-16,-1 0-1 15,0 0 1-15,2 0-2 16,-2 2-1-16,0 6 2 16,0 3 1-16,0 0 1 15,0 2-1-15,1 3 0 16,2 2 0-16,1 3 2 15,1 2-2-15,-2 4 0 16,0-3 1-16,0 5 1 0,-3 3-1 16,0-3 0-16,0 2 0 15,0 0 0-15,0-1 0 16,0-3 2-16,0 1-3 16,0-2 4-16,0-2-3 15,0-4-1-15,-3-2 3 16,0-2-3-16,1 0 8 15,-2-1-2-15,0 3-3 16,-1-1-3-16,4-1 6 16,-1-1-5-16,-1 2 0 15,3-2 2-15,-3 1-1 16,0 1 1-16,0 0-4 16,0-1 1-16,0-1 0 15,-4 0 5-15,4-2-5 16,1 3-3-16,-2 0 3 0,1 0 0 15,0 1 1-15,1 0 2 16,2 2-3-16,-1-2-3 16,1-2 3-16,-3-1 3 15,1 0-3-15,-1-1-1 16,1 0-1-16,2 0 2 16,-2-2 0-16,2 0 1 15,0 0-1-15,0 0 0 16,0-2 0-16,0 1 1 15,0 0 0-15,0 1 2 16,0-1-6-16,0 3 2 16,0-1 1-16,0 2 0 0,0-2 3 15,0 0-3-15,0 1-3 16,0 1 3-16,0 1 4 16,0 1-4-16,-1 1-3 15,-2 0 3-15,0-1 3 16,-2 1-3-16,2-1-3 15,0 1 2-15,1 0 1 16,2 0 1-16,-1 2-1 16,-4 3 1-16,0 4-1 15,-1 2-2-15,1 2 2 16,2 1 0-16,-3 0 0 16,3-1 0-16,0 0 1 0,-1-7-1 15,4-3 0 1,0-6 0-16,0-3-1 0,0-4 2 15,0-1 1-15,4-3-2 16,8-1 3-16,2 1 4 16,2-1-3-16,6-2-2 15,-2 0 3-15,2 0-4 16,-1 0-1-16,-1 0 0 16,-1-5 1-16,0-6 0 15,-2-6 2-15,0-7 0 16,-6-13-1-16,5-15 0 15,-5-12-1-15,-2-9-1 16,1-6 0-16,1 8 2 16,-2 3-2-16,1 10 2 0,-1 7-2 15,-3 6 3-15,2 3-2 16,-3-1-1-16,-2 1 0 16,0-1 0-16,0-6 2 15,2-2-1-15,-1 1-1 16,1-1-1-16,-1 1 1 15,2 0 0-15,-3-2 1 16,3 4-2-16,-1-1 1 16,-1 8 0-16,1 7 0 15,2 0 0-15,-1 5 0 16,3 1 0-16,6 3 0 0,0 1 0 16,1 2-2-16,1 8 1 15,-1 4 0-15,-4 3-1 16,3 3 1-16,-3-2 0 15,-2 4 0-15,2-1 0 16,-4 0 1-16,-2 2 0 16,0-1 0-16,-3 2-2 15,2 0-4-15,-2 0 4 16,0 2 1-16,0 14 1 16,0 8-3-16,-1 10 2 15,1 10 1-15,0 9 0 16,-3 2-3-16,0 3 3 15,0 3 5-15,0-1-4 0,0 3 1 16,0-2 1 0,-6 2 0-16,-3-2 2 15,-3-3 0-15,0-3-1 0,0-1-1 16,-3-4-1-16,3-4 2 16,1-3-1-16,0-2 0 15,6-4-2-15,1 0 6 16,-3-2-5-16,2-1-1 15,1 0 0-15,-1 2 0 16,2-1 0-16,2 1 0 16,1-2 0-16,0 0-1 15,0 1 0-15,10-2 0 16,8-3 1-16,2-5 0 16,3-5 1-16,3-6-1 15,-3-5 1-15,1-4 1 0,-4-5-1 16,-1 0 1-16,0 0-2 15,-2-12 3-15,4-9-3 16,-5-8-1-16,2-12-1 16,-3-8-1-16,1-10 0 15,2-5 1-15,-4-1 0 16,-1-3-1-16,-1-5 2 16,-1 0 0-16,-7-1-2 15,-2 3 2-15,-2-2-1 16,0 1 1-16,0 5 0 15,0-2-5-15,0 1 4 0,0 1 0 16,0 2-1 0,0 0 1-16,0 4 0 0,0 3 1 15,0 6 0-15,0 4-2 16,7 3 2-16,3 2 0 16,1 4-1-16,4 1 1 15,-2 3-1-15,2 4 1 16,-1-1-1-16,0 5 1 15,-2 5-6-15,-1 2 5 16,4 5 1-16,-5 2 1 16,0 1-1-16,-2 5-4 15,-2 3 2-15,-1 1 2 16,-1 3-3-16,1 0-1 0,0 0-3 16,4 20 3-16,2 13 2 15,4 10 1-15,-3 10 2 16,1 8-1-16,-4 6 0 15,-1 6 0-15,-4 7 1 16,-4 0-1-16,0-2 0 16,0-3 0-16,-3-6 1 15,-6 2 2-15,0-1-1 16,2-2 5-16,1-3-7 16,0-4 6-16,-2-1-4 15,-5-2-2-15,2-2 0 16,-1-3 1-16,-1-2 1 0,1-1-2 15,2-6 0-15,2 1 0 16,2-5 0-16,5-3 0 16,-1-3 1-16,2-1 2 15,0-6-5-15,3 0 2 16,12-4 0-16,6-7 6 16,4-5-5-16,2-7-1 15,3-4-1-15,0 0-4 16,-3-9 0-16,-3-8-2 15,-2-8 7-15,-1-8 0 16,-6-6 2-16,4-9-2 16,-3-10 0-16,-2-7-3 15,4-9 5-15,-3-1-3 16,-3 0 1-16,0 0-2 16,-3 0-2-16,-5-1 3 15,1-2 1-15,0-3-1 0,0 0-1 16,-1 0 0-16,1-1-2 15,3 8 2-15,-4 11 2 16,2 10 0-16,-2 10-3 16,-1 11 3-16,2 5-1 15,-2 5 0-15,3 4 0 16,4 4-2-16,1 2 1 16,5 2-8-16,2 3 6 15,1 0-3-15,1 4 0 16,2-2 1-16,-1 4 0 15,-6-1 5-15,-2 2-1 0,-5 0 0 16,-2 0 1-16,-3 0-2 16,2 18-1-16,0 9 2 15,-2 9-1-15,3 8 1 16,-3 8 2 0,-1 10 2-16,-2 6 2 0,0 5-4 15,0 1 1-15,0-1 1 16,-11-3 7-16,-1 3-4 15,0-4 3-15,0-1 4 16,-1-1-6-16,4-2 0 16,1-4-1-16,1 0-2 15,0 3 2-15,-1-1-3 16,-1-1 3-16,5-4-5 16,2-2 0-16,2-5 2 0,0-3-2 15,0-5 0 1,6-6 0-16,5-5 1 0,4-10-1 15,4-7 2-15,8-9-2 16,4-6-1-16,2 0-4 16,0-12-6-16,0-10 5 15,-5-11 6-15,-3-6 1 16,-1-10-1-16,-6-6 0 16,-2-10 0-16,-2-6-1 15,-5-8 1-15,-2-3 0 16,-2-1-2-16,1 1 1 15,-3 4 0-15,0 0 0 16,-3 6-1-16,0 2-2 0,0 4 3 16,0 4-1-16,0 1 1 15,0 2 0-15,0 2 1 16,0-1 0-16,5 8-1 16,3 2 0-16,3 8-3 15,-1 8 2-15,-1 6-1 16,-2 6 2-16,1 3-1 15,5 3 1-15,1 1-2 16,0 2 1-16,5 3-1 16,0 1 0-16,3 2 2 15,-4 1-4-15,-3 4 4 16,-1 0-1-16,-4 4 1 16,-3 13 0-16,1 11-1 0,-2 5-1 15,-3 11 3-15,0 8 0 16,-3 11 0-16,0 8-1 15,0 6 1-15,0 3 4 16,0-3-1-16,-3 1 1 16,-5 0 1-16,-2-6 4 15,-3-1-6-15,-1-4 1 16,-1-6 4-16,3-2-6 16,-4 0 4-16,2-1 2 15,1-1-7-15,1-2 1 0,3-2 0 16,3-3-2-1,4-4 5-15,2-2-5 16,0-5-3-16,0-5 3 0,5-11 1 16,6-7 3-16,-1-7-3 15,8-7 2-15,4-2 1 16,3-6-4-16,4-16-6 16,-5-9 1-16,1-12 3 15,-1-5-1-15,0-8-1 16,3-1-1-16,-3 1-2 15,3 4 4-15,-4 5 0 16,-3 5 3-16,-5 2 0 16,-5-2-2-16,-6 0 2 15,-4-7 0-15,0-7 0 16,0-7-2-16,-1-7 1 16,-5-4 0-16,5-7 1 15,1-3-2-15,0-4 0 0,4 5 2 16,5 9 0-16,-3 16-6 15,2 8 6-15,-4 9-3 16,2 3 3-16,-2 4-1 16,1 3-1-16,1 3 2 15,3 3 0-15,3 3-3 16,0 4 3-16,2 2-2 16,-3 7 2-16,0 4-6 15,-3 5 3-15,3 0 1 16,-2 7-3-16,1 17 3 15,2 12 2-15,-6 6-1 0,-1 8 1 16,-4 8 0-16,2 10 1 16,-3 9-1-16,0 4 1 15,0 5-1-15,-13-4 1 16,-1-2 4-16,-2-4-4 16,-2-4 3-16,-2-4 1 15,0-2 4-15,-4-4 1 16,6-4-4-16,-3-1 0 15,0-1-1-15,3-3-1 16,-1-1-4-16,2-2 1 16,3-5 2-16,1-2-1 15,2-6-1-15,2 1-1 16,3-2 1-16,3-2-1 16,3 0 2-16,0-3-3 0,0-6 3 15,0-3-2-15,1-6 3 16,8-2-1-16,3-1-1 15,0-5 2-15,0 2-2 16,1-3 2-16,-4 0-3 16,-1-4 7-16,-1-3-7 15,-7 1 1-15,3-1 3 16,-3 0-3-16,0 0 3 16,2 0 4-16,1 0-5 15,1 0 3-15,2 0-4 16,0-1-2-16,1-2 0 15,2 0 0-15,2-5 0 0,2 1 0 16,4-4 0-16,1 1 0 16,0-4-2-16,1-5 2 15,3-1 0-15,-4-9 1 16,5-3-1-16,-3-7 0 16,3-3-1-16,-2-3 1 15,0-3 0-15,-1-2-2 16,-6 3 3-16,1 0-3 15,-6 0 2-15,-3 3-2 16,-2-5 1-16,-1 2 1 16,-1-5 2-16,1 0-2 0,1 0-2 15,-1 3 2 1,0 4 0-16,-3 4-1 0,3 7 1 16,-1 4-1-1,-2 4 1-15,0 5 0 0,0 2-2 16,0 1 2-16,0-2 0 15,-2 1-1-15,-4-1 1 16,3 2 0-16,3 3 0 16,-2 5 0-16,2 1-1 15,0 5 1-15,0 3-1 16,0-1 0-16,-2-1 0 16,2 1-1-16,0 0 2 15,-2-2 0-15,1 2 0 16,1 1-1-16,0-1-2 15,0 2 1-15,0 0 0 16,0 0 0-16,0 0-2 0,0 0 4 16,0 0 3-16,0 0-3 15,0 0-3 1,0 0 3-16,0 0 0 0,0 0-1 16,0 0 1-16,0 0 0 15,0 0-1-15,0 0 1 16,0 0-4-16,0 0 4 15,0 0 1-15,0 0 0 16,0 0-1-16,0 0-2 16,0 0 2-16,0 0 0 15,0-1 0-15,0-2 0 16,0-1 0-16,0 0 0 16,0-2-1-16,0-1-1 0,0-1 2 15,1-3 1-15,1-1-1 16,0-2 0-16,0 3 1 15,-2-1-1-15,3 3-1 16,-3 2 0-16,0-1-2 16,0 4 3-16,0 2-6 15,0 2 6-15,0 0 0 16,0-2-2-16,0 1-1 16,0-3 3-16,0 0 2 15,0-1-2-15,0-1 3 0,3 3-4 16,-3-4 2-1,0 0-2-15,0 1 1 0,0-5-2 16,0 3 4 0,0 1-4-16,0 1 2 0,0 2 0 15,0 1-1-15,0 1 0 16,0 2 1-16,0 0 0 16,0-3 2-16,0 3-2 15,0 0-2-15,0 0 2 16,0 0 1-16,0 0-1 15,0 0-1-15,0 0 0 16,0 0 1-16,0 0 0 16,0 0-2-16,0 0 0 15,0 0 2-15,0 0 1 16,0 0-1-16,0 0-2 16,0 0 2-16,0 0 0 0,0 0 1 15,0 0-1-15,0 0 0 16,0 0 0-16,0 0-1 15,0 0 1-15,0 0-1 16,0 0 0-16,0 0-1 16,0 0-2-16,0 0 4 15,0 0 2-15,0 0-2 16,0 0-2-16,0 0 2 16,0 0 1-16,0 0-1 15,0 0 0-15,0 0-1 16,0 0-4-16,0 0 4 0,0 0 1 15,0 0-2 1,0 0 1-16,0 0-2 0,0 0 3 16,0 0 1-16,0 0-1 15,0 0 0-15,0 0 0 16,0 0 2-16,0 0-4 16,0 0 2-16,0 0 0 15,0 0 1-15,0 0-1 16,0 0 0-16,0 0 1 15,0 0-1-15,0 0-2 16,0 0 2-16,0 0 1 16,0 0 0-16,0 0-1 15,0 0 3-15,0 0-3 16,0 0 0-16,0 0 2 16,0 0-2-16,0 0-2 0,0-2 2 15,0-2 0-15,0-1 3 16,0-1-6-16,0 0 7 15,0-2-8-15,0 2 7 16,0 0-6-16,0-2 4 16,0 1-2-16,0-3 1 15,0 0 0-15,-3-2 3 16,0-4-3-16,1 1 1 16,-2-2-3-16,3 3 4 15,1 1-5-15,-2 4 3 16,1 2 0-16,1 2 0 15,0 1-1-15,0-2 1 0,0 4 4 16,0-1-4-16,0 0-2 16,-2-1 2-16,2-1 2 15,-1 0-2-15,1-1-1 16,0 0-1-16,-2-2 2 16,2 2-1-16,0-1 2 15,0 2-1-15,0 3 0 16,0 0 0-16,0 1 0 15,0 1 0-15,0 0 2 16,0 0-5-16,0 0 4 16,0-2-1-16,0 1 0 15,0-3 0-15,0 1-1 16,0 0 1-16,0 0 0 0,0 0 0 16,0 2-1-16,3-1 1 15,2 0-2-15,2 2-2 16,2 0 3-16,0-3 0 15,-1 3 1-15,0 0-4 16,-3 0 3-16,1 0 0 16,-3 0 1-16,5 0 0 15,-1 0-5-15,-3 0 2 16,2 0 2-16,-1 11-4 16,-1 2 4-16,1 0-4 15,0 4 5-15,-3 3 0 16,4 1-1-16,-3-2 0 0,2 1 2 15,-2-1 1 1,0 1-2-16,-2 0 1 0,2-2-1 16,0 3 0-16,-2 4 0 15,-1-1 0-15,0 1-2 16,0 3 2-16,0-1 0 16,0 4 1-16,0-2 3 15,0 3-3-15,-7-3 0 16,3-2 1-16,-1 3-2 15,1-3 1-15,2-1 1 16,-1 2-2-16,0-2 5 16,1 2-3-16,1-1 0 15,-2 3-2-15,0-2 1 16,0 0 1-16,-1 1-1 16,1-2-1-16,1 1 1 0,-1-3 0 15,3 0-1-15,-3 0 0 16,2 0 2-16,-2 2-1 15,-3-1-1-15,3-2 1 16,-3 2 0-16,3-2 2 16,0 1 0-16,-2-1-1 15,4-1 0-15,-1-1-1 16,1-1 0-16,1-2 0 16,-2 1 1-16,1-3-2 15,-2 2 0-15,2 3-1 16,-2-3 1-16,1 2 0 15,-1-1 2-15,0-3-2 0,0-2 0 16,0 1 1-16,0-2-1 16,0-1 0-16,0-1-3 15,-1 0 3-15,1 0 3 16,1 1-3-16,2 3 0 16,0 1 1-16,-1 0-1 15,1 0 0-15,-2 3 0 16,2-3-1-16,0 2 1 15,0-4 2-15,0 1-2 16,0-1-1-16,0 0 1 16,0-1 0-16,0 0-1 15,3-2 1-15,2-2 0 16,-1 0 1-16,-1-3-1 16,0-1-2-16,0-2 2 15,-1-2 0-15,-1-2 1 0,-1 0 1 16,2 0-2-16,-2 0 4 15,0 0-3-15,0 3 1 16,0-3-2-16,0 1 0 16,0-1-1-16,0 0 1 15,0 1 0-15,3 1-2 16,-2-1 2-16,2 1 0 16,0-2 2-16,-1 0-1 15,2 0-1-15,-1 0 1 16,1 0-1-16,1 1 1 15,1-1 1-15,2 0-2 16,0 2 1-16,1-2-1 0,-1 0 1 16,-1 0-1-16,-1 0 0 15,0 0 0-15,-1 0 0 16,1 0 0-16,-2 0 0 16,3 0 0-16,-2 0 0 15,-1 0 2-15,1 0-2 16,-2 0 0-16,-3 0 0 15,0 0 1-15,0 0-1 16,0 0 1-16,0 0 0 16,0 0 0-16,0 0 0 15,0 0 0-15,0 0 1 16,0 0 0-16,0 0 0 16,0 0-2-16,0 0 2 0,0 0-4 15,0 0 2-15,0 0 0 16,0 0-9-16,0-2-14 15,0-4-34-15,0-4-140 16,0-2-1038-16</inkml:trace>
  <inkml:trace contextRef="#ctx0" brushRef="#br1" timeOffset="165">10933 16308 122 0,'0'0'451'16,"0"0"-378"-16,0 0 36 16,0 0-37-16,0 0 4 15,0 0 6-15,0 0-15 16,0 0-23-16,0 0 2 15,0 0-3-15,0 0 0 16,0 0 0-16,0 0-8 16,3 0-4-16,3 0-3 15,4 0 2-15,5 0 0 0,6-1-8 16,0-1-9 0,0 0-1-16,1 2-1 0,-3-1-5 15,0 1 1 1,-5-2-2-16,-3 2-1 0,-2 0 0 15,1 0 1-15,-1 0 0 16,0 0 0-16,3-2-4 16,-1 2 1-16,-1 0-1 15,2-1 0-15,-3 1 2 16,3-2 1-16,-3 2 0 16,-2 0 0-16,-1 0 0 15,0 0-1-15,3 0 0 16,-3 0-2-16,3 0 1 15,0 0-1-15,-2 0 0 16,-1 0-1-16,-1 0 0 0,-2 0 1 16,-2 0-1-1,1 0 0-15,-2 0 0 0,0 0 0 16,0 0 2-16,3 0 0 16,3 0 1-16,1 0-1 15,1 0-2-15,2 0 0 16,0 2 1-16,1 1 1 15,-2-3-2-15,0 0 0 16,-3 2 1-16,-3-1 0 16,-2-1 2-16,-1 0 0 0,0 0 3 15,0 0-2 1,2 0-4-16,2 0 1 0,1 2 0 16,4 0 0-1,0-1 0-15,0 2 0 0,2-1-1 16,-3 0 0-16,4-1 1 15,-2 0-1-15,-2-1 1 16,-4 0 0-16,1 0 0 16,-2 0 3-16,0 0 1 15,4 0 1-15,-1 0-3 16,0 0-2-16,2 0-1 16,2 0 0-16,-3 0 0 15,1 0 0-15,0 2 0 16,-1-2 0-16,-3 0 0 15,2 0 1-15,-1 0-1 0,-2 0 0 16,0 0 0-16,4 0 1 16,-2 0-1-16,4 0 1 15,0 0-2 1,-1 0 2-16,1 0-2 0,1 1 1 16,-4 1 0-16,-1-2-1 15,0 2 1-15,-2-2 0 16,1 1 0-16,-1-1 0 15,2 0 0-15,1 2 0 16,-2-2 2-16,5 0-2 16,-3 0 0-16,2 0 0 15,0 2 0-15,0-2 0 16,-2 0 0-16,2 1 0 16,0-1-1-16,-2 0 1 0,0 2 0 15,2-2 2-15,-1 0-2 16,5 0 0-16,-1 0 0 15,2 0-1-15,-1 0 0 16,6 1 1-16,-3 1 0 16,1-1 0-16,1 0 0 15,-3 1-2-15,0-2 2 16,1 0 0-16,-6 0 2 16,0 0-2-16,-5 0 0 15,2 0 0-15,3 2-2 16,0-2 1-16,6 0 1 15,0 3 0-15,3-2 0 16,-2 0 1-16,2 2-2 16,-4-2 1-16,-3-1 0 15,-2 0 0-15,-1 0 0 0,2 0 0 16,-1 0 2-16,0 0-2 16,0 0 0-16,3 0-1 15,2 0 1-15,2 0 0 16,-1 0 0-16,1 0 0 15,-2 0 0-15,0 2 0 16,-3-2 1-16,1 0-1 16,-3 0 0-16,1 0 1 15,4 0-2-15,1 0 3 16,-1 1-3-16,3-1 2 0,1 3-1 16,-2-1 0-16,4 1 0 15,-4-1 0-15,-1 0-1 16,-3-1 1-16,0 2 1 15,-2-3-1-15,1 3 0 16,1-2 1-16,0 1-1 16,2 0 0-16,5-1 0 15,0 1 1-15,0 1-1 16,-1 0 0-16,0-1 0 16,-4 0 0-16,-3 0 0 15,-3 0 0-15,-2-1 1 16,0 1-1-16,1-2 1 15,4 2-1-15,1 1 0 0,2-3 0 16,3 3 0 0,-1-2 1-16,-2 2-1 0,-1-1 0 15,-4-2 0-15,0 1 1 16,-3-1 0-16,3 0 0 16,-3 0 0-16,0 0-1 15,3 0 1-15,1 2-1 16,1 0-1-16,-1-2 1 15,1 0 0-15,-2 0 0 16,-2 0 0-16,0 0 1 16,-2 0 0-16,-4 0 0 15,-1 0 2-15,3 0-1 16,2 3-1-16,3-3-1 16,0 0-1-16,0 2 0 0,-1-1 1 15,1 2 0-15,-4-3 0 16,0 0 0-16,-2 0 0 15,-2 0 2-15,0 0-2 16,0 0 0-16,0 0 1 16,0 0 1-16,5 0-2 15,-2 0 1-15,4 0-1 16,2 1-1-16,1 1 1 16,-2-1 0-16,-2 1 0 15,-1-2-3-15,-1 0 3 16,-4 0 1-16,0 0-1 15,0 0 1-15,0 0 0 16,1 0 1-16,1 0 4 0,-1 0-1 16,2 0-2-16,0 0-3 15,2 0 2-15,-2 0-1 16,0 0-1-16,-2 0-1 16,-1 0 1-16,0 0-1 15,0 0 2-15,0 0 5 16,0-2-4-16,0-1 14 15,2-1-2-15,-1-2-13 16,1-1 4-16,-1 0-4 16,-1-1-1-16,0 0-1 0,0-3 1 15,0-1 6 1,0-4-3-16,0-1 1 0,0-1-1 16,-3-3 2-16,0-1 2 15,0-1 2-15,0-1-6 16,3-2-2-16,-1 2-1 15,1 3 1-15,0 1-1 16,0 1 1-16,0-1 1 16,-3-2-2-16,1 1 0 15,-1 1 0-15,2 0 2 16,-1-3 0-16,1 3 1 16,1-5-3-16,0 3 1 15,0 3-1-15,0 0 1 16,0 5-1-16,0 0-4 15,0 2 4-15,0 1 0 0,0-3 0 16,-6 2 0-16,3-2-1 16,-3-1 1-16,1-2 1 15,2-3 2-15,0 4-3 16,2-4 0-16,1 4-2 16,0-1 1-16,0 2 1 15,0-2 0-15,0 0 3 16,-2 1-3-16,2-2-4 15,0-2 4-15,-1-1 0 16,1-2 1-16,0-2-1 16,0-2-1-16,0 1 1 15,0-1 0-15,0 1 0 0,0 1-1 16,0-3 1-16,0 1-1 16,0-4 1-16,0-1 0 15,0-3 0-15,0 1 0 16,0-10 0-16,0-3 0 15,4-4-2-15,4-4 0 16,-2 1-2-16,-1 3 1 16,-1 4-2-16,-3 7 5 15,1 1-1-15,-1 5 1 16,2-1-4-16,-1-2 2 16,4 0 1-16,3-1 0 15,4 1-1-15,2 1-1 16,3 3 2-16,-3 6 0 15,-2 6 1-15,-2 5-4 16,3 7 1-16,0 1 0 0,4 5 0 16,0 3-1-16,6 0 3 15,1 0-3-15,2 4 3 16,-2 13 0-16,-1 4-4 16,-3 5 4-16,-6 5-3 15,-6 4 1-15,-5 4 2 16,-2 6 0-16,-2 2 1 15,0 3 3-15,0 5-3 16,-5 4-1-16,-1 4 1 16,-2 1 2-16,0 1-1 0,2-4-1 15,0-2 5-15,1-3-5 16,1 0 1-16,1-1-1 16,0 1 4-16,-1-2-1 15,-2-2-1-15,0-1 1 16,-3-2-2-16,1-3-1 15,-1 1 1-15,2-3 1 16,0 3-1-16,1-1 0 16,0-1-1-16,-2-1 0 15,2 0 2-15,-3-3-2 16,0 0-1-16,2 7 1 16,1-4 1-16,2 0-1 15,-1-3-1-15,5-4 1 16,0-3 0-16,0-7 0 15,0-6-1-15,9-2 1 0,4-7 0 16,1-4 2 0,2-2-2-16,-1-3-1 15,3-3 1-15,1 0 0 0,2 0 0 16,3-6-1-16,-2-8 1 16,1-5 0-16,-2-2-4 15,-2-11-2-15,2-7 1 16,-8-12 2-16,-2-8 1 15,-1-8-2-15,-1-3 2 16,-3 0-1-16,3-5 1 16,-6 0 2-16,1 3 1 15,-1-4-1-15,-1-1-2 16,4-2 2-16,0-6 2 16,6 1-2-16,-3-2-3 0,-2 5 3 15,-2 9 0-15,-1 5 0 16,-2 9 0-16,-1 6-1 15,1 7 1-15,1 6-1 16,0 8 1-16,0 2-1 16,1 10 1-16,1 4 0 15,2 5 0-15,0 4-1 16,3 3-2-16,-1 2 2 16,-2-1-1-16,-1 2 0 15,0 0-1-15,0 0 2 16,7 2 1-16,2 12-1 15,4 2-1-15,0 7 1 16,-2 3 1-16,-5 7-1 0,-1 1 1 16,-7 7-2-16,-2 2 0 15,-2 6 4-15,0 2-5 16,0 6 6-16,-6 0 0 16,-2 4 3-16,2 3 3 15,-1-1-2-15,-1 1-3 16,-3 1 1-16,0-5-4 15,-1-1 11-15,0 0-7 16,2-3 0-16,2-1-3 16,-1 4 7-16,0-1-4 15,-1 0-2-15,-3-3 1 16,2-3-3-16,3-1 1 0,5 2-1 16,3-3-1-16,0 1 0 15,0-1 0-15,3-5 0 16,8-6 2-16,0-6-4 15,-1-8 2-15,0-6-2 16,-1-5 0-16,3-8-5 16,0-3 3-16,4-3 2 15,3 0 1-15,0-13 1 16,0-7-1-16,1-5 0 16,-4-12-1-16,-2-10 1 15,0-16 0-15,0-12-1 16,2-5 0-16,-2-2-8 15,-1 0 5-15,-3 6 0 16,-2 3 4-16,-2 4-3 16,-3 2 4-16,0 3-1 0,-3-4 0 15,0-4-3 1,0-6 4-16,1-4 0 0,4-2 0 16,-1 6-2-16,2 3 1 15,0 10-1-15,0 11 1 16,3 11-4-16,0 11 4 15,3 6 0-15,0 5-3 16,2 4 3-16,0 1-2 16,3 4 3-16,2 3-4 15,-1 4 0-15,-3 2-1 16,-4 3 0-16,-4 0 0 0,0 7-1 16,-1 15 1-16,0 14 3 15,3 9-1-15,-3 16-1 16,3 6 4-16,-3 5 3 15,3 3-3-15,-6-2 0 16,-2 4 3-16,-1-1 1 16,0 1 1-16,-11-7-1 15,-6 0 4-15,2-6 4 16,0-3-10-16,4-2 4 16,4 0 3-16,7 1-2 15,0 1 0-15,0 5-3 16,0 1-4-16,0-2 0 15,0-2 0-15,0-10 0 16,0-5 4-16,0-6-4 16,0-9 0-16,0-2 1 15,2-9-1-15,4-5 0 0,0-3-1 16,3-6-8-16,3 0 1 16,6-6 2-16,4 0 5 15,-1-2-3-15,1 0-1 16,-3-6 3-16,-2-5 1 15,-2-5 2-15,-2-4-2 16,1-5 1-16,-5-7-1 16,1-10-1-16,0-11 0 15,-2-13 2-15,1-6 0 16,3-4 0-16,-3 0-1 0,0 0 1 16,0 2 0-1,0 3-1-15,-3 0 2 0,0 0-2 16,-2 0-2-16,1-1 3 15,3-1-1-15,-3 2 1 16,4 4 0-16,3 0 0 16,-5 7 1-16,5 1-4 15,2 2 4-15,-2 6-3 16,4 9 2-16,1 7-8 16,0 9 5-16,1 5-1 15,2 6 1-15,0 2 3 16,-1 3-5-16,-3 4 2 15,-1 5-2-15,-5 1 4 16,-1 0-2-16,0 17-1 0,-3 11 0 16,1 10 3-16,-2 13 1 15,-1 10-1-15,-1 5-3 16,-1 4 4-16,-2 4 4 16,0 2-2-16,0 2 0 15,0 1-1-15,-11-3 5 16,0-4 1-16,-3-3 3 15,-1-3-3-15,2-2 9 16,-3-6-9-16,2-1 7 16,2-7-5-16,2 2-5 15,2 2 4-15,5 5-1 16,2-1-5-16,1 0-1 16,0-7 1-16,0-5 0 15,13-7-2-15,3-3 0 0,0-7 0 16,0-9 0-16,0-3 0 15,4-7-1-15,3-6-1 16,3-4 1-16,2 0-1 16,2-1-6-16,-1-13 3 15,0-8 2-15,0-7 0 16,-1-9 0-16,-1-13-1 16,-3-12-3-16,-1-10 0 15,-3-7 3-15,1 1 3 16,-5 1 0-16,-4 3-1 15,-6 0 0-15,-4 2 2 16,-2 4-1-16,0 2-1 0,0 1 2 16,0-2-1-1,0-2 1-15,-2-4-3 0,2-1 1 16,0 2-5-16,5-2 4 16,8 7-3-16,-3 12 3 15,4 9 3-15,-4 14 0 16,2 6 0-16,2 9-1 15,-1 2 1-15,0 4-1 16,-2 4 1-16,1 2-1 16,0 3 1-16,0 3 0 15,2 0-2-15,2 12 2 16,1 17-2-16,0 12 0 0,1 13 2 16,-2 12 0-16,1 6-1 15,-8 3-2-15,-9 1 6 16,0 0-6-16,-11 1 7 15,-13 0-1-15,-1 1-1 16,0 1 3-16,2-2 11 16,5-2-11-16,3-5 5 15,4 0-1-15,6-5-8 16,5 0 5-16,0 0-3 16,0 1-2-16,9-6 1 15,6-4-2-15,0-11 1 16,3-13-1-16,2-8 0 15,3-7-1-15,2-7 0 16,1-4-6-16,0-6 1 16,1 0 3-16,0 0-1 0,-2-8 2 15,-1-4 0 1,3-7 1-16,0-4-4 0,0-10-11 16,-3-8-3-16,-5-15 3 15,-4-12 2-15,-7-10 5 16,-5-7 2-16,-3-3 7 15,0-5-9-15,0-1 6 16,0-3 2-16,-6 1-1 16,-5 1 3-16,-1 6-1 15,5 5 0-15,1 7-3 0,3 9 3 16,1 6 0 0,2 13 0-16,0 7 0 0,0 9-1 15,8 9 1-15,2 5 0 16,2 7 0-16,-1 8 0 15,-1 1-1-15,3 3 2 16,2 0-1-16,3 5 0 16,3 10 0-16,-1 3-1 15,-3 6 0-15,-2 5 1 16,-4 8-1-16,-7 9 1 16,-4 3-1-16,0 6 1 15,0 6-1-15,-4 6 1 16,-7 4 5-16,1 1 0 15,-2 0-3-15,-4 3 2 16,2-1 1-16,-4-2 7 0,3-4-7 16,-3-5 6-1,1-8-2-15,1-4-4 0,3-3 3 16,3 0-6-16,-1 2 6 16,3 2-4-16,1-3 4 15,4-4-6-15,2-4 1 16,1-6-3-16,0-3 1 15,0-4 1-15,0-2 2 16,7-1-4-16,7-1 6 16,1-4-4-16,4 0-1 15,5-4 3-15,4-2-1 16,5-5 1-16,4-3-4 0,2 1 6 16,4-7-6-1,-2 3 2-15,-4-3-2 0,-1 0 4 16,-5 0-4-16,3 0 0 15,2 0 2-15,3 4-1 16,6 4-1-16,7-1-1 16,5 0 0-16,5 3 1 15,2-1 0-15,1 1 0 16,-1 0 0-16,1 0 0 16,-2-1 1-16,-4 2 1 15,0-2-2-15,-4-1 1 16,-1-2-1-16,-1 2 1 15,-2-1-1-15,-3 0 0 16,2 1-1-16,-5 3-3 16,-3-1 2-16,-9 0-4 15,-10-4 2-15,-6 0 1 0,-4-4 3 16,-5 0 0-16,-4-2 0 16,-2 0 3-16,-2 0-1 15,0 0 0-15,0 0-2 16,0 0-1-16,0 0 0 15,0 0-5-15,0 0-1 16,0 0-46-16,-14-13-72 16,-2-12-540-16</inkml:trace>
  <inkml:trace contextRef="#ctx0" brushRef="#br1" timeOffset="166">12172 544 554 0,'0'0'89'16,"0"0"16"-16,0 0 14 0,0 0-12 15,0 0 3-15,0 0-36 16,0 0-31-16,0 0-13 16,55-43-17-16,-55 51-11 15,0 11 7-15,0 7 13 16,0 1-6-16,-10 2-6 15,-3 1-4-15,-8-1 0 16,-3 1 0-16,-12-4-1 16,-4-5-3-16,-9-1 3 15,-5-6-2-15,-1-4 1 16,9-5-3-16,14-2 1 16,19-3 4-16,11 0-1 15,2 0 11-15,0 4 4 0,9-1-16 16,15 6 1-16,9 2 4 15,4 3-1-15,-1 0 2 16,1 0-7-16,-1-1-1 16,0-3-4-16,1-1-1 15,8-5-22-15,4-1-113 16,2-3-163-16,-5 0-359 16</inkml:trace>
  <inkml:trace contextRef="#ctx0" brushRef="#br1" timeOffset="167">12080 780 749 0,'0'0'105'0,"0"0"13"0,0 0-3 15,82 0-7-15,-10-2-15 16,17-5-38-16,10-4-21 15,-1 3-8-15,-4 0-22 16,-18 2 0-16,-6 2-4 16,-10 1-4-16,-16 3 4 15,-11 0 0-15,-12 0-5 16,-13 0-35-16,-7 0-98 16,-1 3-136-16,-6-3-311 0</inkml:trace>
  <inkml:trace contextRef="#ctx0" brushRef="#br1" timeOffset="168">19629 8809 865 0,'0'0'171'15,"0"0"-78"-15,0 0 32 16,0 0-34-16,0 0-14 16,0 0-22-16,0 0-19 15,0 0-4-15,0 6-15 16,4 15-1-16,4 10 38 15,2 10-13-15,2 7-17 16,-3 6 14-16,0 1-11 16,1 3-5-16,-4 0-2 15,0-2-2-15,-1-3-3 16,-4-10 0-16,-1-8-3 0,0-9-2 16,0-6-1-1,0-6-4-15,0-6-4 0,0-5 2 16,0-2-3-16,0-1-15 15,5 0-70-15,13 0-66 16,5-14-140-16,4-4-651 16</inkml:trace>
  <inkml:trace contextRef="#ctx0" brushRef="#br1" timeOffset="169">20167 9274 1470 0,'0'0'47'0,"0"0"29"16,0 0 19-16,0 0-46 15,0 0-8-15,0 0-19 16,-4-46-22-16,4 45-1 16,0-1-42-16,16-2-64 15,9 1-50-15,1-8-339 16</inkml:trace>
  <inkml:trace contextRef="#ctx0" brushRef="#br1" timeOffset="170">20461 8855 799 0,'0'0'261'15,"0"0"-194"-15,0 0 63 16,0 0-42-16,0 0-33 16,0 0 5-16,-3-30-25 15,3 27-9-15,0 0-7 16,14-1-3-16,11-2-12 16,16-1-2-16,18 4 0 15,5-2 5-15,5 5-7 16,-8-2 0-16,-15 2 0 15,-12 0 0-15,-14 0 0 16,-9 0 1-16,-6 0-1 16,-4 0 3-16,-1 0 2 0,0 0 1 15,0 0 9-15,0 0-8 16,0 0-1-16,0 0-6 16,0 0 1-16,0 0 2 15,0 0-5-15,0 0 2 16,2 9-2-16,1 6 2 15,2 7 0-15,-1 1 1 16,-2 6 2-16,-2 0-3 16,0 6 0-16,-2 1 1 15,-18 0 0-15,-9 1-1 0,-10-3 4 16,-10-3-2 0,-8-4 1-16,0-6-1 15,10-6-1-15,16-5-1 16,18-7 5-16,12-3 6 0,1 0-4 15,0 0 4-15,0 0 7 16,18 0-3-16,10 0-3 16,14 0 0-16,4 7-1 15,3 5-4-15,0 2-7 16,-1-2 7-16,0 0-4 16,-5-2-3-16,0-3-1 15,-5-2 1-15,-1 2 0 16,-4-4 3-16,-5-3-3 15,-1 0-4-15,-5 0-9 16,-3 0-23-16,-6 0-15 16,-3 0-32-16,-4-8-138 15,-6-1-469-15</inkml:trace>
  <inkml:trace contextRef="#ctx0" brushRef="#br1" timeOffset="171">22000 8705 1312 0,'0'0'64'15,"0"0"5"-15,0 0-43 16,0 0-24-16,0 0 4 15,14 116 35-15,2-51-21 16,-2 6-4-16,0-2-8 16,-4-5-2-16,-1-7-2 15,-1-10-1-15,-2-11-3 16,-3-14-5-16,-1-13-1 16,-2-7 2-16,0-2 4 0,0-19 2 15,0-12 5-15,0-11-6 16,0-5 2-16,4 2 3 15,11 5-6-15,0 8 1 16,3 9 3-16,-3 11-3 16,-2 7 2-16,1 5-3 15,2 14 2-15,2 15-2 16,1 10 11-16,3 4-6 16,-3 3-3-16,3 0-2 15,2-3-1-15,2-6-27 16,3-8-105-16,5-12-201 0,-1-16-382 15</inkml:trace>
  <inkml:trace contextRef="#ctx0" brushRef="#br1" timeOffset="172">22701 9006 971 0,'0'0'130'0,"0"0"-20"15,0 0-1-15,0-79-37 16,0 71 7-16,-3 6-24 15,-7 2-32-15,-8 0-15 16,-7 3-5-16,-10 16-1 16,1 6 0-16,1 3-2 15,8-1 0-15,7 0-2 16,14-1-1-16,4-2-3 16,14-3 1-16,21-4 5 15,7-2 3-15,4-4 0 16,2-2 0-16,-2-1-3 15,-4 0 1-15,-8-2 1 0,-7 4-2 16,-10 2 1-16,-7 7 1 16,-7 1-2-16,-3 9 0 15,0 4 3-15,-20 3 4 16,-7 0-2-16,-10 0 1 16,-5-2-6-16,-8-6 2 15,-7-6-5-15,-6-6-17 16,-5-7-13-16,-9-9-48 15,-3 0-119-15,0-3-281 16</inkml:trace>
  <inkml:trace contextRef="#ctx0" brushRef="#br1" timeOffset="173">20051 10336 940 0,'0'0'69'0,"0"0"-23"0,0 0 68 16,0 0-32-16,0 0-36 16,0 0-7-16,-72 25 11 15,43 15-7-15,-3 11-9 16,1 4-6-16,1 1-6 15,6 0 2-15,8-3-12 16,10-4 9-16,6-8-10 16,10-7-9-16,26-8 6 15,16-12-5-15,9-11 2 16,8-3-4-16,-3-9-1 16,-10-16 1-16,-11-11-1 0,-15-7 1 15,-14-9-1 1,-11-5 6-16,-5-5-6 0,-12 0-1 15,-18 8-1-15,-7 9 2 16,-9 9 2-16,-1 13-2 16,-2 9 0-16,6 7-3 15,11 7-1-15,13 0-35 16,17 11-69-16,2 6-279 16,16-1-411-16</inkml:trace>
  <inkml:trace contextRef="#ctx0" brushRef="#br1" timeOffset="174">20527 10558 1497 0,'0'0'89'15,"0"0"-88"-15,0 0 11 16,0 0 12-16,0 0-21 16,0 0-3-16,0-19-20 15,44 19-40-15,13 0-91 16,-9 0-540-16</inkml:trace>
  <inkml:trace contextRef="#ctx0" brushRef="#br1" timeOffset="175">21092 10305 635 0,'0'0'235'0,"0"0"-167"15,0 0 50-15,0 0-35 16,0 0-18-16,0 0-3 0,-3 0-16 15,-3 13-17 1,-4 8 3-16,-1 12 9 0,-4 10-6 16,5 3-11-16,1 7-1 15,3-2-8-15,2 2-2 16,4-3 0 0,0-5-3-16,16-7-5 15,9-7-3-15,6-8 1 0,5-9 2 16,5-9-2-16,2-5 0 15,-3 0 1-15,-4-19-2 16,-6-4 0-16,-8-7-2 16,-8-4 6-16,-9 0-1 15,-5-5 0-15,-8-2 9 16,-24-4 0-16,-10-2-9 16,-8-1-1-16,-1-3-1 15,0 2 3-15,7 3-1 16,8 3 4-16,5 4-6 0,5-1 4 15,8 4-2-15,3 1-5 16,5 5 2-16,2 7-1 16,1 7-1-16,4 7 0 15,3 2 1-15,0 5-1 16,0 1-1-16,0 0-5 16,0-4 0-16,24 0 1 15,15-4 2-15,17 3 3 16,9 4-3-16,0 2 2 15,-8 0 1-15,-10 0-5 16,-12 11 4-16,-10 0 1 16,-11 3 0-16,-4 9-1 0,-7 7 2 15,-3 7-1-15,0 7 0 16,0 8 1-16,-5 2-2 16,-3 4 1-16,3-1 0 15,5-2-1-15,0-7-50 16,13-9-131-16,14-13-507 15</inkml:trace>
  <inkml:trace contextRef="#ctx0" brushRef="#br1" timeOffset="176">22212 10151 1109 0,'0'0'123'0,"0"0"-52"16,0 0 36-16,0 0-88 16,0 0-18-16,0 0 1 0,18 97 17 15,1-34 7 1,1 4-17-16,-2-1-2 0,1-8-4 16,-4-14-1-16,0-10-2 15,-6-14-2-15,-4-9 0 16,-5-8-14-16,0-3 1 15,0-15 15-15,-16-16 2 16,-3-12 0-16,3-4-1 16,1-4 1-16,9 0 7 15,6 3-6-15,0 12 0 16,19 14-1-16,12 13-2 16,5 9-2-16,-1 2 2 15,-1 22 0-15,-6 11 4 16,-4 9-1-16,-4 4-1 15,-3-1 0-15,1-3-4 16,0-6-3-16,5-5-134 16,2-12-283-16,3-14-506 0</inkml:trace>
  <inkml:trace contextRef="#ctx0" brushRef="#br1" timeOffset="177">22957 10227 485 0,'0'0'739'0,"0"0"-729"15,0 0 37-15,0 0 2 0,-81-29-31 16,60 29 13 0,-1 12-10-16,2 11-19 0,-2 9 2 15,1 4-3 1,4 2 0-16,6-1-2 0,6-7-4 15,5-6-12-15,0-7 10 16,19-8 7-16,8-4 6 16,8-2 4-16,4-3 4 15,-1 3-11-15,-2 0-1 16,-6 5 1-16,-9 3 2 16,-5 3-1-16,-7 2-3 15,-7 4 4-15,-2 2-1 16,-5 2 5-16,-19 3 6 15,-11-1 2-15,-10-4 0 16,-4-5-1-16,-7-5-5 16,0-11-8-16,-1-1-1 15,6-6-2-15,8-14-26 0,19-9-52 16,24-6-111-16,9-9-530 16</inkml:trace>
  <inkml:trace contextRef="#ctx0" brushRef="#br1" timeOffset="178">23130 10243 1184 0,'0'0'238'0,"0"0"-195"0,0 0 0 16,0 0-17-16,0 0-17 15,0 0-9-15,19 0-49 16,-4-4-195-16</inkml:trace>
  <inkml:trace contextRef="#ctx0" brushRef="#br1" timeOffset="179">3369 16084 542 0,'0'0'240'15,"0"0"-119"-15,0 0 29 16,0 0-40-16,0 0-49 16,0 0-2-16,0 0 5 0,0 0-22 15,-6-28-15 1,6 28-5-16,0 0-6 0,0 0-10 16,0 0-6-16,0 5 0 15,0 10-2-15,0 7 2 16,0 3 3-16,0 2-1 15,0-2 0-15,0 1 3 16,0-4-3-16,0-1 2 16,0-4-1-16,0-2 0 15,0-5 7-15,-3-5-10 16,3-2 5-16,0-3-2 16,0 0 7-16,0 0-3 0,0 0 15 15,0 0 2 1,0 0-4-16,0 0 2 0,0 0-9 15,0 0-1-15,0 0 1 16,0-1-6-16,0-6-5 16,0 2 0-16,0 0-4 15,0 0 4-15,0 3-2 16,-3-1 1-16,3 3-1 16,-4-2 0-16,4 2-2 15,0 0 0-15,0 0-1 16,0 0-2-16,0 0-24 15,0 0-36-15,7 0-57 16,8 2-138-16,4 1-198 16</inkml:trace>
  <inkml:trace contextRef="#ctx0" brushRef="#br1" timeOffset="180">3496 16098 345 0,'0'0'104'0,"0"0"-67"16,0 0 107-16,0 0-12 15,0 0 44-15,0 0-32 16,-15-11-84-16,15 11-34 15,0 0-6-15,0 5-16 16,-6 10 1-16,-1 9 14 16,-4 2 6-16,-5-1-12 15,-2 2-8-15,-3-3-2 0,-3-5 2 16,3-5 5-16,5-1-4 16,4-6 1-16,3-3 3 15,3-3 10-15,3 1 5 16,3-1-2-16,0-1-6 15,0 1-3-15,0 4-3 16,0 2-6-16,16 3 10 16,2 3 6-16,0 2-15 15,3-2 0-15,0 4-6 16,-3-1-2-16,-2-1-38 16,-1 0-97-16,3-3-145 15,0-9-324-15</inkml:trace>
  <inkml:trace contextRef="#ctx0" brushRef="#br1" timeOffset="181">3333 16283 325 0,'0'0'416'0,"0"0"-362"15,0 0-23-15,0 0 16 16,0 0 65-16,0 0 16 16,103 19-73-16,-43-13-17 0,9-2-19 15,-1-1-11-15,-1-2-2 16,-1 0-2-16,-5 1-4 16,-1-1 0-16,-4-1 2 15,-2 0-2-15,-3 0 4 16,1 0-8-16,-3 0 4 15,5 0-8-15,1 4 2 16,2-1-8-16,1 2 0 16,-3-1-18-16,2 1-8 15,-8 0-28-15,-3-1 51 16,-4 2-14-16,4-1 24 16,1 1 7-16,5 2 19 15,7 0-5-15,1 0 8 16,6 3 0-16,1-4-4 0,3 3-7 15,0-4-1-15,-1-2 10 16,-5 0-7-16,-1-1-2 16,-7-1-2-16,-4 1-2 15,-4-1-1-15,-8 0-1 16,-5 1 3-16,-9-2-6 16,-9 0 4-16,-4-1 11 15,-8 0-4-15,-2 0 5 16,-3 0 9-16,0 2-9 15,1 1-10-15,7 1-7 16,2-1 8-16,8 5-2 16,1-1 0-16,1 2-6 15,-1-2 4-15,-1 0 2 0,0-1-4 16,-2-1-2-16,-5-2 2 16,1-2 1-16,-3 1-2 15,0-1-1-15,1 1-1 16,-1 1-3-16,2-1-22 15,0 1-53-15,1-1-110 16,-1-2-301-16</inkml:trace>
  <inkml:trace contextRef="#ctx0" brushRef="#br1" timeOffset="182">5669 16385 805 0,'0'0'84'0,"0"0"-48"16,0 0 102-16,0 0-74 15,0 0 7-15,0 0-46 16,45-7-4-16,-5 16 14 16,2 1-16-16,-3-3-15 15,-5 0-2-15,-4-2 0 16,-5 4 1-16,-7-5-1 15,-9 3-2-15,-6 2-9 16,-3 8-6-16,-14 5 15 16,-27 5 6-16,-13 4 5 15,-25 3-11-15,-15-2-12 16,-10 0-228-16</inkml:trace>
  <inkml:trace contextRef="#ctx0" brushRef="#br1" timeOffset="183">3138 16958 467 0,'0'0'651'16,"0"0"-608"-16,0 0-28 15,0 0 37-15,0 0-29 16,0 0-22-16,-31 43 30 15,23 4 40-15,4 8-6 16,2 7-12-16,2-3-26 16,0 0-11-16,6-6 3 15,12-15-10-15,5-6-3 0,8-13-5 16,6-10 3-16,3-9 0 16,1-1-3-16,-1-26 13 15,-9-9-1-15,-8-11-8 16,-9-15-3-16,-9-4 2 15,-5-3-4-15,-3 15 0 16,-9 13-1-16,-6 11-2 16,0 10-7-16,2 7-14 15,1 9-60-15,12 4-137 16,3 0-368-16</inkml:trace>
  <inkml:trace contextRef="#ctx0" brushRef="#br1" timeOffset="184">3584 17074 961 0,'0'0'191'0,"0"0"-178"16,0 0 23-16,0 0 21 15,-55 80 7-15,52-36 3 16,3 6-26-16,0-4-21 16,3-2-7-16,7-5-8 0,-4-10-1 15,0-12-3 1,-3-4 3-16,-3-11-3 0,2-2-1 16,-2 0 7-16,0-11 10 15,0-17-3-15,0-11-14 16,0-10 0-1,0-4 0-15,0 3 0 0,0 8-3 16,14 13-4-16,0 15-4 16,4 6-2-16,-2 8 11 15,2 0 1-15,6 17 2 16,-3 14 1-16,4 11 4 16,-1 7-6-16,-3-1 4 15,-3-1-4-15,3 0-6 16,-2-6-12-16,7-5-129 0,2-9-338 15</inkml:trace>
  <inkml:trace contextRef="#ctx0" brushRef="#br1" timeOffset="185">4064 16927 1086 0,'0'0'66'0,"0"0"-61"0,0 0 43 15,-80 60 42-15,56-14 0 16,9 2-16-16,0 13-36 16,6-1-20-16,9 6-6 15,0-7-7-15,0-6-5 16,18-3-1-16,10-10-56 15,8-8-200-15,3-14-537 16</inkml:trace>
  <inkml:trace contextRef="#ctx0" brushRef="#br1" timeOffset="186">4251 17176 1171 0,'0'0'88'0,"0"0"-53"0,0 0 44 15,0 0-50-15,0 0-8 16,0 0 6-16,-88 97 3 16,74-47 0-16,2 1-12 15,8-2-5-15,4-6-9 16,0-4-3-16,0-12 1 15,13-8-2-15,8-11-3 16,9-8-13-16,3-3-2 16,5-22-14-16,0-8-10 15,-10-11 18-15,-3-10 10 16,-11-2 6-16,-8 5-16 0,-3 16-4 16,-3 15 28-16,0 11 24 15,0 9 15-15,-3 0-36 16,-3 20 3-16,-5 11-6 15,7 5 11-15,4 5 1 16,1-4-4-16,19-1-4 16,7-8-1-16,4-7-3 15,2-8-4-15,3-12-23 16,1-1 8-16,-7-7-21 16,-9-13-19-16,-8-9 15 15,-7-5 29-15,-6-6 15 16,-3-4 6-16,-13-2 0 0,-5 8-6 15,3 10 10 1,6 11 33-16,6 11-8 0,6 5-16 16,0 1-3-16,4 0 0 15,22 0-13-15,11 0 9 16,5 0-4-16,1 4-7 16,-4 4 3-16,-9 7-4 15,-8 7-2-15,-4 7 2 16,-9 7 0-16,-3 5 0 15,-6 1 0-15,0 1 3 16,0 3-3-16,-6-3-23 16,5-4-99-16,1-8-215 15,0-11-374-15</inkml:trace>
  <inkml:trace contextRef="#ctx0" brushRef="#br1" timeOffset="187">4931 17251 403 0,'0'0'692'0,"0"0"-671"16,0 0 11-16,-11 90 53 0,11-48 13 16,0 2-28-1,11-2-46-15,2-5-9 0,-4-9-10 16,-1-8-1-16,-1-10 0 15,-6-6-4-15,1-4 6 16,1-10 6-16,3-16 1 16,-3-11-13-16,3-9-3 15,-3-7-15-15,3 2-15 16,1 5-26-16,1 15 31 16,1 7 28-16,3 11 4 15,-5 6 12-15,1 7-1 16,3 0-12-16,0 24 6 15,8 5 12-15,-2 8-6 16,1 1-8-16,-3 4-7 16,-1-3 0-16,-3 3-1 15,5-2-17-15,-2-4-62 16,2-5-12-16,-4-11-315 0</inkml:trace>
  <inkml:trace contextRef="#ctx0" brushRef="#br1" timeOffset="188">4464 17120 443 0,'0'0'230'15,"0"0"-141"-15,0 0 68 16,0 0-38-16,0 0-17 16,0 0-23-16,0 3 6 15,6 9-30-15,0 10-10 16,1 7-7-16,1 6-18 15,2 5-1-15,2 7-7 16,0 2 5-16,3 0 4 16,-3-1-7-16,-3-7-6 15,1-5-3-15,-4-8-3 16,-4-9-1-16,-1-10-1 0,-1-4 2 16,0-5 2-16,0 0-3 15,0-14 12-15,0-13-6 16,-1-9-4-16,-5-6-3 15,0 2-3-15,3 3-18 16,3 6 2-16,0 9 15 16,3 4 1-16,7 4 2 15,1 5-2-15,-1 1-7 16,5 4 9-16,-1 2-1 16,0 2 1-16,3 0 1 15,2 0 2-15,-1 6 1 16,-1 8-2-16,0 2-1 15,0 4 14-15,2 2-8 16,-4 1 5-16,0 4 0 16,-3-1 2-16,-2 2-13 15,-2 4 4-15,-2-2-1 16,-3 0-6-16,-3 2 3 16,6-5-8-16,-2-3-99 15,7-11-432-15</inkml:trace>
  <inkml:trace contextRef="#ctx0" brushRef="#br1" timeOffset="189">5029 16820 1042 0,'0'0'141'0,"0"0"-112"15,0 0 90-15,0 0-69 16,0 0-32-16,0 0-16 16,-27 68 28-16,27-8 30 0,0 11-23 15,2 6-1-15,10 7-12 16,1-1-7-16,2-5-9 16,0-5-3-16,-3-8-5 15,6-5-2 1,0-9-31-16,6-10-67 15,-4-17-168-15,-6-14-311 0</inkml:trace>
  <inkml:trace contextRef="#ctx0" brushRef="#br1" timeOffset="190">4941 17363 1271 0,'0'0'60'0,"0"0"11"0,0 0-19 15,0 0-49-15,127-27-2 16,-60 27-1-16,9 0-2 16,2 0-137-16,-5 0-354 15</inkml:trace>
  <inkml:trace contextRef="#ctx0" brushRef="#br1" timeOffset="191">5193 17548 1040 0,'0'0'130'16,"0"0"-64"-16,0 0 41 0,0 0-37 15,0 0-10-15,82 51-19 16,-16-51-28-16,7 0-1 16,-6-12-12-16,-7-7-19 15,-17-8-5-15,-15-2 5 16,-17-7-8-16,-11-4 1 15,-6-2-1-15,-24 1 18 16,-6 11 5-16,-7 6 4 16,0 8 1-16,1 5-1 15,9 2-1-15,11 7 1 16,14-1 7-16,8 3 0 16,11 0-7-16,23 0 10 15,18 0-10-15,9 0 6 16,2 0-5-16,0-3 2 0,-11 3-3 15,-13 0 0-15,-11 0-3 16,-16 0 2-16,-7 13-2 16,-5 6-8-16,0 10 11 15,-9 10 20-15,-5 3 6 16,1 5-8-16,7 1-7 16,6-1-3-16,0-2-8 15,1-3-1-15,17-7-67 16,3-11-133-16,6-13-420 15</inkml:trace>
  <inkml:trace contextRef="#ctx0" brushRef="#br1" timeOffset="192">5918 17360 1135 0,'0'0'72'0,"0"0"-28"0,0 0 14 15,0 0-15-15,0 0 24 16,-88 78-18-16,63-37-8 16,5 4-20-16,9-1-12 15,6-8-1-15,5-4-5 16,6-10-2-16,19-6-1 16,8-13-9-16,5-3-6 15,2-9-41-15,-6-14-37 0,-7-11 40 16,-12-4 30-1,-12-9 22-15,-3-4 1 0,-3 3 1 16,-12 8 2 0,-3 11 4-16,4 15 29 0,7 11 2 15,1 3-11-15,5 3-18 16,1 20-4-16,0 13 8 16,10 1 0-16,16 4-3 15,9-2-3-15,7-8-4 16,3-9 0-16,4-11-2 15,5-11-2-15,-2-5-15 16,-3-18-33-16,-3-10 4 16,-10-7 14-16,-6-10 21 15,-6-14 10-15,-8-18 0 16,-4-12 1-16,-6-10-1 16,-6-2 7-16,0 14-1 0,-18 23-4 15,2 26 7-15,-5 24 49 16,2 19-2-16,-8 6-30 15,3 34-10-15,-5 18 18 16,6 19-9-16,8 15 4 16,10 10-13-16,5 2-8 15,0-3-5-15,18-8-3 16,10-17-9-16,8-12-85 16,8-13-432-16</inkml:trace>
  <inkml:trace contextRef="#ctx0" brushRef="#br1" timeOffset="193">7277 16842 546 0,'0'0'782'16,"0"0"-746"-16,0 0-34 15,0 0-2-15,-45 87 19 16,32-22 27-16,-2 14-3 16,3 10-14-16,6 7-1 15,0 3-16-15,2-7-7 16,4-10-5-16,0-11-13 16,10-13-77-16,13-22-134 0,9-19-226 15</inkml:trace>
  <inkml:trace contextRef="#ctx0" brushRef="#br1" timeOffset="194">7098 17248 1177 0,'0'0'155'0,"0"0"-132"15,0 0 38-15,0 0-58 0,0 0 10 16,121-17-11-16,-35 24-2 15,14-1-96-15,2 1-271 16,-7-4-549 0</inkml:trace>
  <inkml:trace contextRef="#ctx0" brushRef="#br1" timeOffset="195">7659 17319 1215 0,'0'0'113'15,"-94"34"-49"-15,46-4 23 16,5 1-34-16,10 4-17 16,11-3-21-16,14 2-8 0,8-1-7 15,18-8 0-15,24-6-1 16,10-9-8-16,8-10-8 16,-1 0-3-16,-9-18-4 15,-12-8 21-15,-18-8 3 16,-13-2-1-16,-7 0 0 15,-13 4 1 1,-14 8-8-16,-3 8-1 16,2 10-4-16,8 6-65 0,13 0-197 15,7 0-657-15</inkml:trace>
  <inkml:trace contextRef="#ctx0" brushRef="#br1" timeOffset="196">8232 17261 955 0,'0'0'84'0,"0"0"13"15,-102 2-5-15,66 8-15 16,2 5-4-16,0 7-15 0,6 4-28 16,2 4-1-1,2 1-5-15,8 0-6 0,10 0-6 16,6-1-6 0,0 0-3-16,6-7-1 0,10-3 0 15,2-3-2-15,0-6 0 16,0-3 0-16,-6-5-3 15,-6-2 3-15,-3 1 2 16,-3-2 0-16,0 0 4 16,0 0-6-16,0 0 3 15,0 0-2-15,0 0 2 16,0 0-2-16,0 0-1 16,0 0 2-16,0 0-1 15,0 0 0-15,0 0-1 0,0 0 2 16,0 0-2-16,0 0 1 15,0 0-1-15,0 0 0 16,0 0-1-16,0 0 1 16,0 0-1-16,0 0-1 15,0 0-5-15,0 0-21 16,0 2-84-16,0-2-344 16</inkml:trace>
  <inkml:trace contextRef="#ctx0" brushRef="#br1" timeOffset="197">8251 17198 907 0,'0'0'44'15,"0"0"-27"-15,-93 37 71 16,52-7 18-16,-1 7-42 16,5 5-7-16,1 8-7 15,4 1-14-15,7 2-5 16,7-3-9-16,8-8-2 16,10-12-10-16,0-10-2 15,15-12-4-15,22-8-1 16,9-3 11-16,11-21-14 15,0-7-8-15,-8-8-10 16,-7-3 11-16,-13-5 7 16,-10 2-1-16,-9 8-5 15,-9 12 5-15,-1 13 1 0,0 9 16 16,-6 3-9-16,-10 7-7 16,0 16 1-16,1 11-1 15,4 9 2-15,4 3 3 16,4 3 1-16,3 5 4 15,0-2-5-15,3 1 0 16,9-2-4-16,-3 4-1 16,-3-1 0-16,-5 0 1 15,-1-4 0-15,0 3-1 16,-21-5 0-16,-10-4-1 16,-11-9 1-16,-4-10 3 0,-5-12-2 15,2-13 0 1,9 0 0-16,8-27 6 0,13-14-2 15,19-20-5-15,12-12-10 16,37-17-142-16,27-8-477 16</inkml:trace>
  <inkml:trace contextRef="#ctx0" brushRef="#br1" timeOffset="198">8664 17163 1039 0,'0'0'162'0,"0"0"-150"0,-92 5 39 15,50 26 3-15,3 14 4 16,5 8-15-16,10 5-17 16,11 0-12-16,13-5-5 15,0-9-3-15,16-14-4 16,23-12-2-16,10-18-2 15,6 0-9-15,3-19-48 16,-7-11 5-16,-9-10 29 16,-13-9 25-16,-9-4 1 15,-10 5-1-15,-10 7 0 16,0 14 6-16,-10 15 42 0,-8 11-3 16,2 1-30-16,1 23-10 15,0 10-4-15,10 9 7 16,5 8 10-16,0 6-3 15,5 4-4-15,8 6-7 16,-5 3-1-16,-2 0 1 16,-6 1-2-16,0-5 1 15,-2-1-3-15,-17-4 0 16,-6 0 0-16,-5-4 1 16,1-3-1-16,-8-7 1 15,1-10 0-15,-1-12 1 16,1-13-1-16,8-11 24 0,4-6 6 15,13-23-15-15,10-14-6 16,1-15-4-16,21-6-2 16,22-1-4-16,10 8-9 15,6 11-16-15,-1 9 8 16,-1 4 7-16,-3 6-11 16,-5 0 4-16,-4-3-1 15,-5-1 12-15,0-7 3 16,-1-6 2-16,0-4 0 15,-3 2-3-15,-1 3-15 16,-7 9 14-16,-8 6 5 16,-5 5-1-16,-9 3 3 15,-2 1-1-15,-2 0 4 16,-1 2 1-16,-1-3 2 16,0 3-4-16,0 3-1 0,0 4-2 15,0 1 2-15,0 4 3 16,0 2-1-16,-6 0-2 15,0 3-3-15,2-3-1 16,0 2 1-16,4 1 1 16,0-2 0-16,0 2 0 15,0 0-1-15,0 0 0 16,0 0 0-16,0 0 1 16,-2 0-1-16,2 0 2 15,0 0-2-15,0 0 0 0,0 0 0 16,0 0 1-16,0 0 0 15,0 0 1-15,0 0 0 16,0-1 2-16,0 1-1 16,0-2 1-16,0 0 0 15,0-4 6-15,-3-3-5 16,2-5-3-16,-2 2-1 16,3 0 2-16,0-2-3 15,0-1 1-15,0-4-1 16,0-1 0-16,0-2 0 15,-5 0-1-15,2-4 2 16,-5 1-2-16,0-3 0 16,-4-2 1-16,-3-1 0 15,1-2 0-15,1-2 0 16,-3-1-1-16,3 1 2 0,2 7-1 16,5 9 0-1,1 10 0-15,2 6 1 0,2 3-1 16,-5 0-3-16,-3 23-5 15,0 18 6-15,1 16 1 16,2 13 2-16,6 12 6 16,0 3 7-16,0 9-6 15,0 0 0-15,11-3-2 16,7-10-3-16,4-13 2 16,4-10-5-16,0-12 0 15,1-12 2-15,-2-14-2 16,4-11-4-16,-5-9-8 0,6 0 10 15,0-12-2-15,-4-16 4 16,3-10 2-16,-4-10-1 16,-1-10-1-16,-6-8 2 15,-3 2-2-15,-6 0 0 16,-6 14 0-16,-3 16 2 16,0 17-1-16,0 7 4 15,0 10-5-15,-11 0-1 16,-5 27-4-16,1 10 4 15,0 16 1-15,9 9 0 16,3 4 1-16,3-4-3 0,0 1-1 16,5-7-41-1,24-5-173-15,22-1-543 0</inkml:trace>
  <inkml:trace contextRef="#ctx0" brushRef="#br1" timeOffset="199">10084 17363 738 0,'0'0'345'0,"0"0"-281"16,0 0 76-16,0 0-63 15,0 0-15-15,0 0-4 16,52 0-25-16,5 2-9 16,18 7-7-16,13-4-11 15,12 0-4-15,10 0 0 16,0 0-2-16,-7-5-5 16,-15 0-23-16,-22 0-31 15,-17 0-117-15,-24 0-190 0,-25-7-319 16</inkml:trace>
  <inkml:trace contextRef="#ctx0" brushRef="#br1" timeOffset="200">10551 17208 1078 0,'0'0'89'0,"0"0"-28"16,0 0 47-16,0 0-52 15,0 0-16-15,0 0-15 16,73 7-9-16,-10 16-5 16,1 7-10-16,0-1-1 15,-12-3-4-15,-11-1-9 0,-13 1 8 16,-9-4 2-16,-16 1-3 16,-3 0-1-16,-9 4 7 15,-18-1 3-15,-7 8 20 16,-4 1 5-16,-7 3-17 15,-6 5-10-15,3-4-1 16,-1 1-10-16,12-4-157 16,13-10-610-16</inkml:trace>
  <inkml:trace contextRef="#ctx0" brushRef="#br1" timeOffset="201">11838 17033 1097 0,'0'0'86'0,"0"0"-4"16,0 0 28-16,0 0-78 15,0 0-21-15,-56 90 17 16,39-22 22-16,2 13-11 15,2 8-19-15,-2 6 12 16,1 2-13-16,0-2-9 0,0-10-7 16,2-13-2-1,5-14-1-15,2-15-9 0,5-13-37 16,0-14-90 0,9-13-434-16</inkml:trace>
  <inkml:trace contextRef="#ctx0" brushRef="#br1" timeOffset="202">11749 17115 269 0,'0'0'975'15,"0"0"-943"-15,0 0-7 0,0 0 5 16,0 0-7-16,85-72 24 15,-54 72-16-15,2 5 1 16,1 16-13-16,-4 8-5 16,-5 13-14-16,-11 6-1 15,-8 8 1-15,-6 2-2 16,-14-2 4-16,-18-8-4 16,-13-5 4-16,-12-9 0 15,-1-8-1-15,1-12-1 16,10-8 4-16,11-6-3 15,9 0 7-15,12-6 7 16,9-5 10-16,6 8 17 16,0-4 11-16,7 3-29 0,20 4-14 15,8 5-6 1,11 21-1-16,8 7 10 0,-1 9-9 16,2 2 0-16,-2 2-4 15,-1-3-1-15,-3 0-28 16,-1-10-45-16,3-7-75 15,-4-13-452-15</inkml:trace>
  <inkml:trace contextRef="#ctx0" brushRef="#br1" timeOffset="203">12425 17498 1230 0,'0'0'57'0,"-80"-10"-29"16,28 10 56-16,-3 2-20 15,0 20-7-15,10 8-19 16,12 10-17-16,9 7-8 16,15 1 0-16,9-2-3 15,3-6-6-15,23-9-4 16,8-10 2-16,11-12 0 15,10-9-4-15,0 0-3 16,-7-12-14-16,-9-14-3 16,-14-11 18-16,-13-3 4 15,-9-8 0-15,-3-4 0 16,-6 5 4-16,-13 9-3 16,5 12 3-16,1 16 10 0,11 8 2 15,2 2-9-15,0 0-7 16,0 9 0-16,0 20 0 15,2 11 10-15,16 8 1 16,1 5-2-16,1-2-9 16,2-1 3-16,-1-3-6 15,1-2-4-15,4-11-59 16,0-7-138-16,4-15-423 16</inkml:trace>
  <inkml:trace contextRef="#ctx0" brushRef="#br1" timeOffset="204">12803 17455 874 0,'0'0'336'16,"0"0"-312"-16,0 0 70 15,0 0-7-15,-97-22-20 16,72 33-15-16,1 20-21 15,2 14-4-15,4 16 6 16,5 6-16-16,8 5-7 16,5-6-7-16,11-2-3 15,20-9 0-15,15-12-24 16,11-15-53-16,2-15-131 16,-1-13-346-16</inkml:trace>
  <inkml:trace contextRef="#ctx0" brushRef="#br1" timeOffset="205">13048 17479 1051 0,'0'0'166'0,"0"0"-160"16,0 0 2-16,0 0 4 0,-35 77 59 15,31-22 1-15,0 4-39 16,4 1-11-16,0-4-19 15,0-3 1-15,5-9-4 16,15-11-75-16,5-13-352 16</inkml:trace>
  <inkml:trace contextRef="#ctx0" brushRef="#br1" timeOffset="206">13103 17307 1272 0,'0'0'117'0,"0"0"-112"15,0 0-1-15,0 0-4 16,0 0-9-16,0 0-130 16,0-19-359-16</inkml:trace>
  <inkml:trace contextRef="#ctx0" brushRef="#br1" timeOffset="207">13418 17299 1099 0,'0'0'100'0,"0"0"-52"15,0 0-5-15,0 0-40 16,0 0 19-16,0 121 58 16,0-58-42-16,1 5-13 15,5 0 0-15,3-3-12 16,-3-13-10-16,-1-11 3 15,-1-13-4-15,-2-13-1 16,-1-8-1-16,-1-7 0 16,0 0 4-16,0-16-4 15,0-14 0-15,0-8-3 16,0-6 3-16,5-4-1 16,6 3 1-16,3 4-6 15,4 12 4-15,1 12 0 16,2 7-6-16,-2 7-6 15,-2 3 10-15,-1 4 4 16,-1 22 4-16,3 8 7 0,0 13 4 16,0 3-5-16,4-1-9 15,2-1-1-15,0-5-6 16,5-10-80-16,2-8-202 16,6-16-377-16</inkml:trace>
  <inkml:trace contextRef="#ctx0" brushRef="#br1" timeOffset="208">14046 17469 1240 0,'0'0'49'0,"0"0"-44"15,-96-10 12-15,53 17 37 16,-2 20 15-16,4 11-24 15,6 6-26-15,17 1-10 16,11-4-4-16,7-8-3 16,13-7 3-16,23-10-5 15,16-12-10-15,6-4-2 16,2-4-39-16,-9-21-12 16,-10-9 44-16,-12-6 19 15,-14-5 3-15,-9 1-2 16,-6 5 0-16,0 9 14 0,-11 13 26 15,-3 11 0-15,0 6-31 16,-1 5-9-16,5 20 1 16,5 12-1-16,5 10 10 15,6 7 3-15,15 6-2 16,3 5-6-16,0-1 1 16,-2 6-3-16,-6-1 1 15,-3-1-4-15,-12-4 3 16,-1 1-4-16,-4-7 0 15,-20 0 2-15,-6-8-2 16,-1-13 0-16,-5-15 1 0,-6-15 1 16,-6-7-1-16,-4-26 2 15,0-14 2-15,1-15-4 16,4-9 0-16,6-11-1 16,16-6-15-16,23-7-111 15,14-6-488-15</inkml:trace>
  <inkml:trace contextRef="#ctx0" brushRef="#br1" timeOffset="209">14902 16919 1142 0,'0'0'216'15,"0"0"-210"-15,0 0-6 16,0 0-16-16,0 0 16 15,-82 140 7-15,45-53 29 16,5 15 17-16,7 2-14 16,4 2-27-16,8-6-8 15,4-8-4-15,9-9-4 16,0-16-126-16,31-17-356 16</inkml:trace>
  <inkml:trace contextRef="#ctx0" brushRef="#br1" timeOffset="210">15076 17473 949 0,'0'0'415'16,"0"0"-393"-16,0 0-5 16,-104-31 10-16,71 41-8 15,-3 21 2-15,4 10 5 0,8 8 1 16,13 6-7-16,11-4-15 15,3-4-4-15,24-9-1 16,10-12 0-16,8-13-11 16,3-11-10-16,-8-2 11 15,-10-14 10-15,-9-16 0 16,-15-8 6-16,-6-8-4 16,0 0 1-16,-15 2-3 15,-1 5-2-15,4 14 2 16,5 14 0-16,7 11-77 15,10 0-333-15</inkml:trace>
  <inkml:trace contextRef="#ctx0" brushRef="#br1" timeOffset="211">15305 17433 1285 0,'0'0'101'0,"0"0"-101"16,0 0-9-16,0 0 9 16,31 115 5-16,-16-59 2 15,-5 0-6-15,-5-5-1 16,-5-10 0-16,0-7-1 16,-2-13 0-16,-8-9-3 0,-2-12-6 15,0 0 2 1,3-14 5-16,2-15 3 0,7-11 4 15,0-6 0-15,5-8-3 16,17-4 3 0,4 3 1-16,7 8 3 0,6 18-7 15,-3 18-1-15,0 11-4 16,-2 13 1-16,-4 26 1 16,-7 12 1-16,-9 4-1 15,-5 5-1-15,-6-6 3 16,-3-3-3-16,4-8-29 15,7-9-93-15,5-12-341 16</inkml:trace>
  <inkml:trace contextRef="#ctx0" brushRef="#br1" timeOffset="212">16105 16913 1128 0,'0'0'222'0,"0"0"-204"16,0 0-11-16,0 0-7 15,0 0-5-15,0 0 5 16,-20 109 16-16,27-35-7 16,9 4-6-16,-2-3-1 15,-1-8-2-15,-5-13-3 0,-4-11-19 16,-4-14-66-16,0-12 21 15,-14-7 24-15,-12-6 34 16,-11 1 8-16,-5-2 2 16,-5 2 4-16,-3 7 31 15,1 9 32-15,-1 5-5 16,4 10-18-16,11 4-19 16,9 4-7-16,19 0-1 15,7-4-3-15,12-6-15 16,21-5-5-16,8-11-7 15,4-4-30-15,4-9-9 16,-1-4-30-16,1-1 64 16,-2-1 15-16,-6-21 3 15,-6-14-1-15,-6-9 6 16,-5-13-3-16,-7-6 11 0,-7 1-12 16,-7 5 7-16,-3 11 0 15,0 18 11-15,0 13 8 16,0 9 5-16,-5 7-25 15,-6 2-8-15,-1 25-5 16,-1 12 5-16,6 11 4 16,7 3-1-16,0 1-1 15,14-6-2-15,15-5-1 16,9-9 0-16,5-12-10 16,2-12 3-16,-8-10 0 15,-7 0 8-15,-8-17 0 16,-10-12-1-16,-4-12 2 0,-7-4 3 15,-1-8 4-15,0 0 16 16,0 0 1-16,0 9-6 16,0 13-1-16,2 11 1 15,0 14 4-15,2 6 5 16,-1 6-28-16,3 27-2 16,1 15 2-16,1 12 4 15,0 3 3-15,-2-2-7 16,-1-10 0-16,0-4-8 15,-1-8-48-15,3-9-104 16,1-13-113-16,-1-14-196 16</inkml:trace>
  <inkml:trace contextRef="#ctx0" brushRef="#br1" timeOffset="213">16543 17143 1175 0,'0'0'164'0,"-33"-76"-129"16,22 66-14-16,6 7-21 16,2 3-23-16,3 5-88 15,10 15-240-15,17 4-384 16</inkml:trace>
  <inkml:trace contextRef="#ctx0" brushRef="#br1" timeOffset="214">16731 16752 1104 0,'0'0'97'0,"0"0"-81"16,0 0 54-16,0 0-68 16,0 0 7-16,16 100 28 15,-9 9 18-15,0 21-7 16,-1 6-22-16,4 0-24 15,-1-13 1-15,1-19-3 16,2-15-21-16,-1-19-89 16,-1-16-41-16,5-21-199 15,-1-20-96-15</inkml:trace>
  <inkml:trace contextRef="#ctx0" brushRef="#br1" timeOffset="215">16696 17433 1044 0,'0'0'185'0,"0"0"-84"16,17-76-8-16,17 71-81 16,11 5-12-16,13 0-4 15,5 17 4-15,2 1-47 16,1 1-103-16,-8-2-125 16,-10-7-162-16</inkml:trace>
  <inkml:trace contextRef="#ctx0" brushRef="#br1" timeOffset="216">17203 17137 1025 0,'0'0'114'0,"0"0"8"15,0 0-23-15,0 0-75 16,0 0-15-16,-7 73 5 16,7 4 29-16,0 10-28 15,0-5-9-15,9-2-6 16,1-10 0-16,1-6-38 15,2-16-141-15,6-14-145 16,6-15-262-16</inkml:trace>
  <inkml:trace contextRef="#ctx0" brushRef="#br1" timeOffset="217">17404 17370 757 0,'0'0'148'0,"8"-126"36"16,-8 87-75-16,2 20-94 15,-1 19-15-15,5 1-43 16,8 24-421-16,10 4-199 16</inkml:trace>
  <inkml:trace contextRef="#ctx0" brushRef="#br1" timeOffset="218">17699 17413 1207 0,'0'0'149'16,"0"0"-84"-16,0 0-35 16,0 0-25-16,-88 12-4 15,56 25-2-15,9 10 0 16,11 0 1-16,10 1 0 16,2-4 2-16,6-8-2 15,22-12-2-15,7-12-53 16,8-9 3-16,-3-3-25 15,-7-19 44-15,-8-15 33 16,-8-10 13-16,-7-7-6 0,-5-2 16 16,-4-3-10-16,-1 7-12 15,5 9-1 1,5 18-83-16,8 15-386 0</inkml:trace>
  <inkml:trace contextRef="#ctx0" brushRef="#br1" timeOffset="219">17969 17241 1100 0,'0'0'115'16,"0"0"-53"-16,0 0-10 0,0 0-24 15,0 0-14-15,0 0 3 16,-24 95 20-16,24-15-7 15,0-1-19-15,0-6-11 16,0-12 2-16,0-16-1 16,0-14-1-16,0-13-8 15,-3-12 7-15,3-6-6 16,0-6 7-16,0-23 14 16,0-11-8-16,16-10-2 15,4 0 14-15,11 1 10 16,11 3-17-16,6 10-2 15,8 9-5-15,-4 15-4 16,-5 12 0-16,-9 16-13 16,-11 28 13-16,-10 12 0 15,-13 9 0-15,-4 4 0 16,-3-2-5-16,-11-8-64 0,1-9-186 16,7-11-521-16</inkml:trace>
  <inkml:trace contextRef="#ctx0" brushRef="#br1" timeOffset="220">18403 17709 1394 0,'0'0'107'0,"0"0"-71"16,0 0-36-1,-87-30-36-15,53 30-418 0</inkml:trace>
  <inkml:trace contextRef="#ctx0" brushRef="#br0" timeOffset="221">12368 5429 61 0,'44'-202'0'0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C085-6058-404F-A229-F1F0784CE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5367F-AD57-44EE-86DB-7B0706AA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20EA-6012-4BE6-935A-B5363930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CB9E-2048-46A5-B6E1-58AA342C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AB7B-198E-4A42-96A1-B833F2DC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88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BAA-D221-4896-84BF-04AC488F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19936-A9C4-4FA2-98F3-B3C8FFE7B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E590-8EB7-47AD-820E-FCA80572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CA02D-1E8E-4349-A15F-9CCE604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107A-3515-439C-B4DE-B8B184A7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9DCF1-3B5D-4625-9F8E-80CE9B98B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2A6B5-3797-47B6-9ABD-F54372C6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2AC7-0DCC-4E03-9FF2-56147E48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966E-444A-49FD-B80A-71B807FB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B2FC-537E-414E-8A3D-7698D0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5C2E-2A25-4D5E-9313-C121454C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D5E7-E6E6-48AF-A247-210B11B0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97B0-07E0-4923-B70C-01AB9E69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4722-D0C7-4E11-8A80-9C24CCEE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F5D7-789B-40DC-AD1F-ACD66DF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183D-1180-446F-882C-9A9CB14F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435A6-6EB0-4253-BC54-E3434701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702A-F608-40DE-A66D-07B3FA0E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3A9B-5895-439E-92E6-F4F8359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1F269-BEEC-4F34-8B06-AE31C90B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1E25-2BFF-4054-9101-390F91A4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A01E-E90A-44BD-AEB1-B706A4F4F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B7A1-499C-472A-9789-45C04697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4140-7B19-464B-A6E9-1EA7F1C8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8B0D-660E-4606-9B56-E4E23B69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DCBD2-7F41-4883-9AFC-D9E82B5F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29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D8B6-AFDC-4ED2-9597-1DD08D78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621F5-936E-4085-AC2F-BB7546D0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A8066-40C1-4474-80B3-8735BED8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B43A-A8BD-4CC3-B885-4BE6483FB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B2479-190B-4A8F-A25A-A5CAC5943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F934-7E2C-4E5E-8284-E8AD0019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69FD0-65B9-4B7F-A8F0-262AE3A8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A4FF9-1EB6-4C22-A3F2-060444F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D729-A24B-4525-B4BE-4CBCB18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B4F2D-2136-48C3-A075-C01F8239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212F3-FDDB-47A7-8F12-6AC72264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73823-EC90-4146-86FB-9F3C362B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6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53283-975B-4C7F-AD93-5B45CA65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9C1FD-0F54-4891-8CA0-1A3B519C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DAA32-FEC1-40E3-94D8-DAB6BB5D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0258-4A4B-493B-9FD6-2A99A11A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13E9-F9E2-4C50-B310-1C44C2AC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0DF5C-0384-490D-911A-3AE092C3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AEE97-096E-4216-ABD8-F19ED482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DB8C4-E6F1-4F4C-B647-B766B1BD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95E4-6DAC-48BE-8BBA-3A3E1F25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FAB2-94A1-49F9-B375-BDBC050E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A0858-AF87-4A46-B3F8-F43C30E1E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080C8-475F-46F0-8C2C-791E621A6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6F55-D671-4919-8E94-B91815D5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9F892-9B7E-4C81-881C-2ED31E2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0EAE3-F083-45DA-9F57-FDBE5277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57072-A905-4E0E-A902-755A3D00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BB1EE-2541-4040-A8DD-DFDF9631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F001-123A-426A-B025-E67D58E65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2703-DDC3-4D7A-9C10-FF3A7444F95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B105C-C96A-4596-8F44-70D41A73B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6ED7-B820-4F8E-A6DB-BFD209402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9FAB-26F1-4F21-8848-8F9C6AAEE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9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852B-E62A-4E25-B5EB-DD56D6A9D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JK flipflop, T flip flop</a:t>
            </a:r>
          </a:p>
        </p:txBody>
      </p:sp>
    </p:spTree>
    <p:extLst>
      <p:ext uri="{BB962C8B-B14F-4D97-AF65-F5344CB8AC3E}">
        <p14:creationId xmlns:p14="http://schemas.microsoft.com/office/powerpoint/2010/main" val="28990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D08-3656-410E-98EF-E38D152F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SR flip flop</a:t>
            </a:r>
          </a:p>
        </p:txBody>
      </p:sp>
      <p:pic>
        <p:nvPicPr>
          <p:cNvPr id="6" name="Picture 55" descr="C:\jobs\Marries\ch05\tiff\AACFLPZ0.tif">
            <a:extLst>
              <a:ext uri="{FF2B5EF4-FFF2-40B4-BE49-F238E27FC236}">
                <a16:creationId xmlns:a16="http://schemas.microsoft.com/office/drawing/2014/main" id="{2B3D8ED3-B40F-4CE0-BAAA-5371C5C8D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 bwMode="auto">
          <a:xfrm>
            <a:off x="1982787" y="2519267"/>
            <a:ext cx="8226425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5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A21036-A8E1-496B-B3B3-02D60C6F1F1F}"/>
                  </a:ext>
                </a:extLst>
              </p14:cNvPr>
              <p14:cNvContentPartPr/>
              <p14:nvPr/>
            </p14:nvContentPartPr>
            <p14:xfrm>
              <a:off x="205920" y="139680"/>
              <a:ext cx="11823840" cy="647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A21036-A8E1-496B-B3B3-02D60C6F1F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60" y="130320"/>
                <a:ext cx="11842560" cy="64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631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9C38-D8F4-4357-8FD9-C08CC86C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IN" dirty="0"/>
              <a:t>Race around condition</a:t>
            </a:r>
          </a:p>
        </p:txBody>
      </p:sp>
    </p:spTree>
    <p:extLst>
      <p:ext uri="{BB962C8B-B14F-4D97-AF65-F5344CB8AC3E}">
        <p14:creationId xmlns:p14="http://schemas.microsoft.com/office/powerpoint/2010/main" val="270311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9C38-D8F4-4357-8FD9-C08CC86C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IN" dirty="0"/>
              <a:t>Master Slave</a:t>
            </a:r>
          </a:p>
        </p:txBody>
      </p:sp>
    </p:spTree>
    <p:extLst>
      <p:ext uri="{BB962C8B-B14F-4D97-AF65-F5344CB8AC3E}">
        <p14:creationId xmlns:p14="http://schemas.microsoft.com/office/powerpoint/2010/main" val="323766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4D0F-946F-4917-830E-69EE3C6F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IN" dirty="0"/>
              <a:t>JK flip flop</a:t>
            </a:r>
          </a:p>
        </p:txBody>
      </p:sp>
    </p:spTree>
    <p:extLst>
      <p:ext uri="{BB962C8B-B14F-4D97-AF65-F5344CB8AC3E}">
        <p14:creationId xmlns:p14="http://schemas.microsoft.com/office/powerpoint/2010/main" val="259074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126C-C052-4C7D-A9A8-D2089CA9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</p:spPr>
        <p:txBody>
          <a:bodyPr/>
          <a:lstStyle/>
          <a:p>
            <a:r>
              <a:rPr lang="en-IN" dirty="0"/>
              <a:t>T flip flop</a:t>
            </a:r>
          </a:p>
        </p:txBody>
      </p:sp>
    </p:spTree>
    <p:extLst>
      <p:ext uri="{BB962C8B-B14F-4D97-AF65-F5344CB8AC3E}">
        <p14:creationId xmlns:p14="http://schemas.microsoft.com/office/powerpoint/2010/main" val="35386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JK flipflop, T flip flop</vt:lpstr>
      <vt:lpstr>SR flip flop</vt:lpstr>
      <vt:lpstr>PowerPoint Presentation</vt:lpstr>
      <vt:lpstr>Race around condition</vt:lpstr>
      <vt:lpstr>Master Slave</vt:lpstr>
      <vt:lpstr>JK flip flop</vt:lpstr>
      <vt:lpstr>T flip flop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 flipflop, T flip flop</dc:title>
  <dc:creator>Vipul Kumar Mishra</dc:creator>
  <cp:lastModifiedBy>Vipul Kumar Mishra</cp:lastModifiedBy>
  <cp:revision>2</cp:revision>
  <dcterms:created xsi:type="dcterms:W3CDTF">2021-06-14T05:58:25Z</dcterms:created>
  <dcterms:modified xsi:type="dcterms:W3CDTF">2021-06-14T07:55:49Z</dcterms:modified>
</cp:coreProperties>
</file>