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09:42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4226 1728 1209 0,'0'0'28'16,"0"0"-9"-16,0 0 30 15,0 0 13-15,0 0-25 16,0 0 8-16,0 0-18 0,-16 3-17 15,16 15-6-15,6 9 26 16,1 7 5-16,-2 6-19 16,5 2 9-16,-1 6-13 15,0 1 1-15,1 4-4 16,-2 3 6-16,1 1-4 16,-1-2-1-16,0 4-2 15,0-4 1-15,-1-3 0 16,-2-2-1-16,-2-5 0 15,0-4 1-15,4-4-2 16,1 1-6-16,-2-8 4 16,0 1 5-16,1-1-6 15,0-5 1-15,-2 0 0 0,1-2-2 16,0 0 6-16,-4 1 1 16,-1-3-2-16,1-2-1 15,0-2 2-15,0-6-4 16,-1-6-1-16,1-1 1 15,-2-2-3-15,0-2 1 16,1 1-2-16,1 1-1 16,-2-1 1-16,0-1 0 15,0 0-1-15,0 0 0 16,0 0 4-16,1 0-3 16,-1 0 1-16,0 0-2 15,0 0 1-15,0 0 1 16,0 0-3-16,0 0 2 15,0 1-1-15,0-1 2 0,0 0-2 16,0 0 0-16,0 0 1 16,0 0-1-16,0 0 3 15,0 0-3-15,0 0-1 16,0 0-2-16,0 0-48 16,0 0-64-16,0-1-184 15</inkml:trace>
  <inkml:trace contextRef="#ctx0" brushRef="#br0" timeOffset="1427.62">4104 1731 645 0,'0'0'168'0,"0"0"-140"16,0 0 13-16,0 0 50 15,0 0-32-15,0 0 13 16,66-19-21-16,-22 9-15 15,4 0-22-15,4 5 2 0,2 1 5 16,-2 1-12-16,2 3-4 16,-3 0-1-16,-5 0-4 15,-1 0 2-15,-5 9-2 16,-1 2 0-16,1 2 0 16,-4 2 0-16,-2 1 0 15,-4 2 0-15,-5 3 0 16,-5 1 4-16,1 1-3 15,-5 3 1-15,-1 2 2 16,3 2 1-16,-2-1-3 0,-1 1 1 16,3 0-3-1,0-1 2-15,-3 3 2 0,4-3 0 16,-1 1 9 0,-3-3 4-16,1-2-4 0,-5 0-2 15,-5-5-2-15,3 1 1 16,-2-1-1-16,-2-2 2 15,-1 3 5-15,-2-4-2 16,1 1 0-16,-3 1 1 16,1-1 3-16,-1 2-9 15,0 2-1-15,2-2-2 16,1 3 3-16,-3-2 2 16,0 1-4-16,0 0 5 15,0-1 1-15,0 2-5 16,0-2-1-16,-2-3 2 0,-2-1-2 15,-1-3 0 1,2 0-2-16,-1-2 0 0,-1 2 0 16,-2 0 2-1,1-2 0-15,0 4-3 0,-2-5 3 16,0 4-3-16,-3-4 0 16,2 0 0-16,-4-1 0 15,4-2 1-15,-3 1-1 16,0-4 0-16,0 4 2 15,-3 2-2-15,0-4 1 16,-6 5 1-16,0-1-4 16,-6 0 0-16,1 1 0 0,-1-1-2 15,0-3 3 1,2 2-2-16,-5-4 0 0,6-1 1 16,-5 2 0-16,1-4 3 15,4 0-4-15,-4 0 3 16,0 0-1-16,-2 1-1 15,0-1 3-15,0 0-4 16,2-3-1-16,4 1 1 16,3-1 0-16,0 0 2 15,3 0-3-15,6 0 1 16,3 0 0-16,5 0 3 16,2 0-4-16,2 0 1 15,0 0-1-15,0 0-1 16,0 0-3-16,0 0-37 15,2 0-54-15,13 0-162 0,7-11-321 16</inkml:trace>
  <inkml:trace contextRef="#ctx0" brushRef="#br0" timeOffset="2229.29">5242 2298 556 0,'0'0'137'16,"0"0"-132"-16,0 0-2 0,0 0 10 15,0 0 19 1,0 0 11-16,0-21-30 0,0 20 1 16,0 1 30-16,0 0 52 15,0 0-5-15,0 0 13 16,0 0-40-16,0 0-24 16,0 0-4-16,0 0-15 15,0 0-13-15,-4 0-8 16,-4 7 3-16,-3 8 0 15,-3 5-3-15,6 5 8 16,1-2-2-16,0 4 4 16,2 0-1-16,2-1-1 0,2 1 2 15,1 0 2 1,0-2 2-16,3-5 2 16,11 1-2-16,3-5-1 0,8-3-3 15,5-7-4-15,3-2 0 16,3-4 9-16,0 0-8 15,-2-6-3-15,-4-6-2 16,-3-3 1-16,-8 0-2 16,-7-4 3-16,-3-5 3 15,-9-2-3-15,0-7-3 16,0-1 4-16,-15 2 0 16,0 0-4-16,-3 7 2 15,-1 6 1-15,1 2 7 16,-3 7-7-16,-6 1-3 0,-1 7-2 15,-5 2 0-15,-4 0-1 16,-1 0 1-16,-2 9-5 16,-3 8 2-16,1 8-15 15,-1 2-114-15,7 2-225 16,3-1-594-16</inkml:trace>
  <inkml:trace contextRef="#ctx0" brushRef="#br0" timeOffset="3098.31">4499 3913 983 0,'0'0'114'16,"0"0"-86"-16,0 0 92 15,0 0-19-15,0 0-32 16,0 0-12-16,-13-6-35 16,13 6-13-16,0 6-8 15,0 19 0-15,0 13 5 0,0 10 24 16,0 7 2-1,0 6-10-15,0 2 2 0,0 3-6 16,0 4-3-16,0 8 0 16,0 2-11-16,0 0 6 15,0 3-6-15,0-2 15 16,0-5-13-16,-2-4-2 16,1-8 2-16,1-12 1 15,0-9-5-15,0-10-2 16,0-10 1-16,0-11 2 15,0-6-2-15,0-4-1 16,0-2-1-16,0 0-1 16,0-3-20-16,0-20-39 15,0-16-127-15,0-18-375 16</inkml:trace>
  <inkml:trace contextRef="#ctx0" brushRef="#br0" timeOffset="3883.91">4435 3924 820 0,'0'0'27'0,"0"0"42"0,0 0 57 15,0 0-67-15,0 0 5 16,0 0-15-16,90-47-28 16,-40 32-10-16,11-2-2 15,10 0 1-15,2 0 3 16,1 7-8-16,-5 5-5 15,-3 3 0-15,-7 2-1 16,-4 0 1-16,-5 9 0 16,-1 6 0-16,-1 4-2 15,1 1 3-15,3 7-1 16,-2-1 4-16,-1 5-2 16,-4 4 4-16,1 2 4 0,-4 2-1 15,-4 0-4-15,-1 1 5 16,-4 2-4-16,-6-1 1 15,-3 4-5-15,-6-2 7 16,0 1-3-16,-8 1 1 16,-4-1-6-16,-6 0 6 15,0 0-7-15,0-3 9 16,-10 2-1-16,-11-2 4 16,-3 1 1-16,-4 0-2 15,1-2-4-15,-7-2 8 16,-2-4-1-16,0-4 6 15,-3 1 0-15,-4-2-9 0,0 3 1 16,-4-1-5-16,1 1 1 16,-4-1-3-16,3 0 4 15,0-4 6-15,3-3-6 16,4-5-1-16,-2 1-4 16,-3-4-3-16,-2 0 1 15,-6-2 0-15,0-4 2 16,2 1-3-16,3-3-1 15,8-5 1-15,6-2 0 16,4-1-1-16,6 0 1 16,6 0 0-16,7-6-1 15,1 0 0-15,4 0-1 0,3 0-9 16,0 4-19-16,0-3-30 16,3 0-78-16,0-2-160 15,0-7-422-15</inkml:trace>
  <inkml:trace contextRef="#ctx0" brushRef="#br0" timeOffset="4481.78">5963 4361 396 0,'0'0'446'0,"0"0"-430"0,0 0-6 16,0 0 91-16,0 0 22 15,-82 63-26-15,71-35-54 16,4 4-22-16,7 1-1 15,0-1 16-15,2-4-12 16,17-1 2-16,6-6-5 16,8-5 0-16,6-9 4 15,7-7-11-15,2 0 0 16,1-17-10-16,-4-8-4 16,-11-5-1-16,-10-4 1 15,-12-4 4-15,-12-2 3 16,0 0 0-16,-21-2 2 15,-7 8 7-15,-7 5-8 0,-2 12 1 16,-3 8-3 0,-5 8-6-16,3 1-2 0,8 0-11 15,10 3-148-15,12-3-377 16</inkml:trace>
  <inkml:trace contextRef="#ctx0" brushRef="#br0" timeOffset="5481.71">7850 1452 807 0,'0'0'84'0,"0"0"22"15,0 0 77-15,0 0-87 16,0 0-35-16,0 0-2 15,0-8-31-15,0 22-28 16,-1 16 2-16,-4 19-2 16,2 13 10-16,-1 8 8 15,1 9 3-15,0 8 4 0,-3 5-12 16,-5 7 3 0,-2 1 5-16,-2-2-3 0,-3-5-4 15,5-3-4-15,-2-8 0 16,7-9 1-16,4-8-2 15,2-15-2-15,2-13-4 16,0-5-3-16,0-11 1 16,0-8 2-16,0-5-3 15,0-5-5-15,0-3-35 16,0 0-115-16,0-10-160 16</inkml:trace>
  <inkml:trace contextRef="#ctx0" brushRef="#br0" timeOffset="6218.29">7971 1336 818 0,'0'0'23'0,"0"0"-21"15,0 0 10-15,0 0 26 16,115-21 45-16,-72 19-7 15,6 2-9-15,1 0-34 16,-3 0-20-16,0 13-2 16,-3 8-2-16,-2 6-6 15,0 6 0-15,0 4 1 16,-5 4-2-16,-3 4 8 16,-2 5-6-16,-4 3-1 0,-1 4 4 15,-5 4-4 1,-4 0 3-16,-2-1 2 15,-2 1 0-15,-2-2 3 0,-3 1 5 16,-3-3-3-16,-5-1-7 16,-1-2-1-16,0-4-4 15,0-1 3-15,-10-1 0 16,-11 0 1-16,-1 0-1 16,-5-4-1-16,-3-6-2 15,-1-5 3-15,-5-5 2 16,-3-5 5-16,-6-1 6 15,-4-4 6-15,-8-1 0 16,-4-2-14-16,-3 1-3 16,-2 0-2-16,2 1-1 15,3-3 5-15,4 0 0 0,5-3-4 16,4-3 4 0,1-4-5-16,2-2 4 0,3-1 2 15,8-1-7-15,7 0 2 16,7 0-2-16,7 0 0 15,6 0 1-15,2 0-1 16,4-5-2-16,-1-6-14 16,2-3-66-16,0-2-60 15,9-5-275-15</inkml:trace>
  <inkml:trace contextRef="#ctx0" brushRef="#br0" timeOffset="6821.73">8993 1941 958 0,'0'0'75'0,"0"0"0"15,0 0 30-15,0 0-64 16,0 0-15-16,0 0 5 16,-79 0-20-16,64 23-6 15,-3 9-1-15,5 8 5 16,2 5 5-16,4 2 0 16,7 0 1-16,0-4 14 0,3-6-10 15,18-6 1 1,7-9-12-16,6-6-4 15,8-10 2-15,0-6-5 16,-3 0 7-16,-5-15-3 0,-7-9-5 16,-9-7 9-16,-11-7 1 15,-7-4-7-15,0-3 3 16,-16-1 0-16,-8 6 1 16,-5 6-6-16,1 10-1 15,1 10-1-15,-1 8 0 16,4 6-5-16,-1 0-3 15,7 10-24-15,3 7-81 16,9 1-91-16,6 1-204 16</inkml:trace>
  <inkml:trace contextRef="#ctx0" brushRef="#br0" timeOffset="7366.61">9232 2108 292 0,'0'0'365'16,"0"0"-309"-16,0 0 48 15,0 0 6-15,0 0 15 16,0 0-22-16,1 0-22 16,26 0-60-16,19 0-7 0,27 0 30 15,11-5-16 1,12-2-21-16,9 0-7 0,10 1 2 16,15 4 11-16,4 2 19 15,-4 0-30 1,-21 0 0-16,-20 0-1 0,-27 0 1 15,-25 0-1-15,-16 1 1 16,-14 0-1-16,-7-1 11 16,0 0 22-16,0 0-4 15,0 2-30-15,-9 1 0 16,-13 4-37-16,-11 1-166 16,-14-1-440-16</inkml:trace>
  <inkml:trace contextRef="#ctx0" brushRef="#br0" timeOffset="8084.68">7904 4082 608 0,'0'0'534'0,"0"0"-467"16,0 0-3-16,0 0 15 15,0 0-30-15,0 0-41 16,-15 55-3-16,9-5 32 16,3 13 22-16,3 6-20 15,0 8-9-15,0 6-3 16,12 1-11-16,1 6-6 0,-4 1 3 16,0-10-1-1,0-8-9-15,-1-19-2 0,-1-17 4 16,-4-6-5-16,-1-9 1 15,-2-9-1-15,0-4-7 16,0-3-17-16,0-6-69 16,0 0-131-16,0-20-469 15</inkml:trace>
  <inkml:trace contextRef="#ctx0" brushRef="#br0" timeOffset="8784.79">7938 3935 788 0,'0'0'256'15,"0"0"-240"-15,0 0 8 16,0 0-6-16,0 0 25 0,130-23 46 16,-51 17-41-1,13-1-31-15,5 0-6 0,-1 1-8 16,-5-1-2-16,-7 3 1 16,-8 1-2-16,-9 3 1 15,-1 0 0-15,-4 0 1 16,-2 8 3-16,-5 8 0 15,-6 9 4-15,-7 3-1 16,-8 7 1-16,-2 4-4 16,-7 5 12-16,-4 3-5 15,-5 6-2-15,1 3 1 16,-5 3 2-16,-2 2 8 16,2 3-2-16,-6-3 0 15,0 3 3-15,-3 0 2 16,-1-1-8-16,-2-1-9 0,0-2-4 15,0-6 0-15,-11-3-1 16,-5 2-1-16,-4 0 2 16,-4 1 2-16,-7-1-4 15,1-3 5-15,-7-2 4 16,-2-2 2-16,-6-3-5 16,-1-2 2-16,-6-8 3 15,-6-3-5-15,-11-5-1 16,-7-8 0-16,-9-5-4 15,-8-6 2-15,1-4-2 16,7-2 0-16,6 0-2 16,9-4 1-16,4-9 2 0,8 1-3 15,14 0-3 1,12 3 3-16,17 0 0 0,9 2-1 16,6-1-11-16,0-2-25 15,9-2-60-15,19-3-70 16,10-6-287-16</inkml:trace>
  <inkml:trace contextRef="#ctx0" brushRef="#br0" timeOffset="9369.54">9506 4377 777 0,'0'0'186'16,"0"0"-177"-16,0 0 58 15,0 0 11-15,0 0 14 0,0 0-22 16,0 0-24-16,-89 59-18 16,71-19-1-16,1 3 33 15,6 4-17-15,8 4-10 16,3-2-8-16,0-2-5 15,19-2-9-15,9-10-2 16,5-8-3-16,7-10-5 16,5-13 1-1,-2-4-2-15,-2-7-7 0,-7-20-15 16,-7-9 7-16,-9-10 12 16,-12-6 2-16,-6-3 1 15,-5 0 1-15,-20 3 2 0,-3 7 0 16,-4 11 9-16,2 13 0 15,4 12-4-15,0 9-2 16,4 0-6-16,-1 2 0 16,3 15-6-16,3 5 2 15,12 6-18-15,5 3-127 16,3-5-165-16,26-4-681 16</inkml:trace>
  <inkml:trace contextRef="#ctx0" brushRef="#br0" timeOffset="9735.96">9775 4488 1161 0,'0'0'88'0,"0"0"-68"15,0 0 47-15,0 0 4 16,89-14 18-16,-23 10-47 16,10-2-31-16,2 1-7 15,8-1 0-15,10 2-4 16,11 2 1-16,11 0 0 16,-6 2 3-16,-15 0-4 15,-18 0 1-15,-24 0-1 16,-18 0-1-16,-13 0-2 0,-12 0 3 15,-6 0 6-15,-4 0 5 16,-2 0-2-16,0 0-4 16,0 0 0-16,0 0-5 15,0 0-26-15,0 0-102 16,-6 0-190-16</inkml:trace>
  <inkml:trace contextRef="#ctx0" brushRef="#br0" timeOffset="11149.6">5406 2296 651 0,'0'0'136'0,"0"0"-63"16,0 0 38-16,0 0 12 15,0 0-15-15,0 0-47 16,0 0-18-16,0-18-19 16,0 13-6-16,15-2-8 15,9-2-4-15,12-2 1 0,13 0-5 16,15-2 2-16,8-1-3 15,13-1 2-15,4-2-3 16,4 1-7-16,-1-2 7 16,2 4 3-16,-1-1-3 15,-4 1 1-15,-3 3-1 16,0 0 0-16,-4 3-1 16,-7-1 2-16,2 3-2 15,-5 1 1-15,2 0-4 16,1 1 1-16,0-1 3 15,1-3-7-15,0 1 0 16,3 2-3-16,-3-1-3 16,0 2 6-16,-6 1 0 15,-5 0 4-15,-4 0 2 16,-6 1 1-16,-3-1 0 0,-6 0-3 16,-3 0 2-16,-5 0 1 15,-4 2-7-15,-6-2 5 16,-1 1-2-16,-7 0 1 15,-2 1 1-15,-5-1 0 16,-4 2 2-16,-5 0-3 16,-2 0 3-16,4 0 0 15,0 0-3-15,4 0 3 16,1 0 2-16,1 0-2 16,3 0 0-16,-2 0-1 15,-3 0-3-15,-4 0-124 16,-6 0-182-16,0 0-425 0</inkml:trace>
  <inkml:trace contextRef="#ctx0" brushRef="#br0" timeOffset="12689.19">9609 2106 843 0,'0'0'143'0,"0"0"-68"16,0 0 50-16,0 0-38 0,0 0-44 16,0 0-28-16,0 16-15 15,0 10 3-15,0 8-3 16,0 9 12-16,0 1-7 15,5 1 8-15,-1-3-5 16,1-5 0-16,0-3-5 16,-2-6 3-16,2-7-5 15,-2-7 1-15,-3-4 1 16,3-5-2-16,-3-5 0 16,0 0 3-16,0 0 14 0,0 0 0 15,0 0-6 1,-11 0-2-16,-17 0-10 0,-15 7 2 15,-8 6-2-15,-7 3 0 16,-2 5-3-16,-1 5 2 16,3 3-2-16,3 4-3 15,4 2 3-15,0 3 0 16,2 3 1-16,-2 1 1 16,-5 3 1-16,-7-1 0 15,-4-1 0-15,-3-6 1 16,-2-2-1-16,-1-2 0 15,-6-6 5-15,3-3-3 16,1-1-1-16,7-3 1 16,2-1-1-16,2 0 0 15,0-1 0-15,-1 1-1 0,6-1 0 16,1-2 0-16,1 4-2 16,5-2 2-16,4-2 0 15,0 0 0-15,11-2-1 16,4-3 1-16,9-1 1 15,8-3 1-15,4-3-4 16,3 2 2-16,1-3 0 16,1 0 1-16,-2-2-1 15,3 1 5-15,0-1-2 16,3-1-3-16,0 0 3 16,3 0 2-16,0 0-1 0,0 0 1 15,0 0 0-15,0 0 4 16,0 0-4-16,-4 0 4 15,-2 0-2-15,-2 0-3 16,-4 0-3-16,-1 2-1 16,-1 5 0-16,0 2 0 15,0 4 1-15,1 4 1 16,5 3-2-16,2 5 3 16,3 2-2-16,2 3 3 15,1 6-1-15,0 4 0 16,0 4 7-16,0-1 0 15,0 5-3-15,0 0 5 16,0 2-5-16,1 2 0 16,-1 4-1-16,0 1-2 15,0-1-2-15,0-7-2 16,2-4 2-16,1-8-1 0,0-2 2 16,-2-3-3-16,1-6 2 15,-2-3 0-15,1-5-1 16,1-6 0-16,-2-6 3 15,3-4-2-15,-3-2 1 16,0 0 2-16,3 0 1 16,7 0 0-16,4-1 7 15,2-7-6-15,5-3-6 16,3 1 2-16,6 0-2 16,6 0-1-16,7 1 2 15,3 0-1-15,6 1-1 16,2 0 0-16,-2-1-5 0,0-1 1 15,-4 0-80 1,-9-1-180-16,-12-3-520 0</inkml:trace>
  <inkml:trace contextRef="#ctx0" brushRef="#br0" timeOffset="15944.03">7767 2399 342 0,'0'0'140'16,"0"0"-35"-16,0 0 7 16,0 0-18-16,0 0-25 15,0 0 30-15,-6-12 25 16,6 11-41-16,0 1-20 0,0 0-15 15,0 0-23-15,0 0-14 16,-2 0-1-16,1 0-4 16,-7 0-4-1,-7 0-2-15,-11 6 0 0,-12 2 2 16,-5 1 0-16,0-2 1 16,1-3 0-16,3 0 0 15,-1-1 0-15,6-2 4 16,2 2-7-16,4-2 7 15,7 2-4-15,3 0-2 16,9 0 6-16,4-3-2 16,1 0 7-16,3 0-3 15,1 0-2-15,0 0-1 0,0 0 2 16,0 0 7-16,0 0 8 16,0 0-7-16,0 0-4 15,0 0 2-15,0 0-10 16,0 0-3-16,0 0 3 15,0 0-4-15,0 0 0 16,0 3-2-16,-2 6 2 16,-4 10-10-16,-3 9 10 15,0 10 1-15,2 6-1 16,7 2 3-16,0 3-2 16,0 0 9-16,0 0-3 15,7 1 3-15,1-2-4 0,-1-5-1 16,-1-3-1-1,-3-8-4-15,0-7 5 0,0-7-2 16,-2-6-3-16,1-7-1 16,-2-3 1-16,1-2 3 15,-1 0 0-15,0 0 1 16,0 0 4-16,0 0 1 16,0 0 2-16,0 0 1 15,0 0 0-15,2 0-6 16,-1 0-2-16,4 0-4 15,1 0-6-15,7 0 6 16,7-6 3-16,11-3-3 16,8 1-1-16,6-1-1 15,4 2-6-15,-1 0 4 16,1 1-9-16,-3 2 0 0,-3 0 2 16,-4 1-2-16,-3 0 6 15,-2 0-15-15,-2 0 13 16,-4 2-10-16,-6-1-7 15,-5 1 13-15,-4 1 7 16,-5 0 2-16,-4 0 2 16,-1 0-2-16,0 0-4 15,0 3 1-15,0 5 0 16,-2 1 4-16,-1 1 1 16,0 0 1-16,0-1 1 0,0-2-1 15,0 1 1 1,0-1 0-16,-10 0 0 0,-5 0 0 15,-1-2 3 1,-1-2-3-16,4-1 1 0,4-2-1 16,6 0 1-16,0 0 2 15,0 0 8-15,1-3-1 16,2-4-8-16,0 0 4 16,0 0-6-16,0 1 1 15,0 2-1-15,0 0 1 16,0 1 2-16,0 0-2 15,0 1-1-15,2 0-4 16,-1 1 4-16,-1-1 0 16,3 2-4-16,2-1 0 15,-2 0 0-15,8-2 2 0,-1 0 1 16,-1 1 0-16,3-1 1 16,1 1 0-16,1-1-2 15,0 1 2-15,0-3 3 16,-4 3-3-16,-4-1 0 15,-4 3 1-15,-2 0-1 16,0 0 0-16,0 0 0 16,0 0-2-16,0 0-11 15,0 0 7-15,0 0 3 16,0 2-7-16,0 6 8 16,0 1 1-16,0 1 0 15,0-3 2-15,0-3-2 0,0-1 2 16,0-2-2-16,0-1 2 15,0 0-1-15,0 0 2 16,0 0 6-16,0 0 4 16,0 0 4-16,1-2-1 15,2-8-14-15,2-2-1 16,-1 4-2-16,1-2 0 16,2 3 0-16,-1-1 0 15,3 2 2-15,0 0-7 16,6-2 2-16,7 2 0 15,1-1-1-15,5-2-6 16,2 2 4-16,0 0-5 16,-3 2 1-16,-5 0 6 15,-2 3 4-15,-4-1-2 0,-4 1 0 16,3 2 2-16,0-1 2 16,-1 1-1-16,2 0 1 15,-2 0-1-15,-3 0 0 16,2 0 0-16,-2 0 1 15,-2 0 0-15,-2 0 0 16,0 1-2-16,-2 7 1 16,-2 3-3-16,3 1-1 15,-1 3 5-15,-1 0 0 16,-1 5-1-16,0 0 1 16,-3 2 0-16,0-1 0 15,0 0 0-15,0-1 0 16,0-3 0-16,-4-2 3 0,-1-3-2 15,-1-4-1-15,0 1 0 16,3-4 0-16,-2 0 1 16,-3 0-1-16,-1 1 0 15,0-2 0-15,-6 1 1 16,4 2-1-16,-1-3-1 16,1 0 1-16,0-1 1 15,6-1-1-15,2 0 0 16,-1-2 0-16,4 0 0 15,-1 1 0-15,1-1 0 16,0 0 0-16,0 0 0 0,0 0 0 16,0 0 0-1,0 0-1-15,0 0 2 0,0 0-2 16,0 0 1 0,0 0 0-16,0 0 0 0,0 0 1 15,0 0-1 1,0 4 0-16,0-3-1 0,0 3 1 15,0 3-1-15,0-1 0 16,8 2 2-16,0-1 0 16,3 0-1-16,2 0 0 15,3-4 0-15,7 0 2 16,5-3 1-16,9 0 1 16,2 0-2-16,3 0-1 15,-5 0-1-15,-1 0 1 0,-2 0-1 16,-4 0 3-1,-3 1-3-15,1-1 1 0,1 0 1 16,-1 0 1-16,6 0-2 16,4 0 0-16,1 0-1 15,2 0 3-15,-2 2-3 16,-2 3 1-16,-2-2-2 16,-5 3 1-16,-1 0 0 15,0-2 1-15,4 2 0 16,4-2 0-16,9 0 0 15,3-2 0-15,5 2-1 16,3 0 1-16,-1 1-3 16,-5 1 4-16,-5 1-5 15,-3 1 3-15,-4-2-1 16,-1-1 0-16,-7 3 1 0,2-4 0 16,-3 2 0-16,-5-3 1 15,3-1-1-15,-1 1 0 16,-3 0 0-16,-3 0 0 15,-6-1 1-15,-6 0-1 16,-8 0 0-16,1-2-2 16,-2 3 2-16,0-1 1 15,0 3 0-15,0 2 1 16,3 5 0-16,0 1-1 16,0 1-1-16,4 2 3 15,2-1-1-15,-1 3 0 16,1-1 1-16,-1 2 1 0,-3 2-2 15,1 0 5-15,0 3-3 16,-1 3-1-16,-2 1 4 16,2 3-3-16,-2 2 6 15,2 0-8-15,-1 3 0 16,1-2 2-16,1-1-1 16,3 1-2-16,-3 0-1 15,1 1 1-15,1 2 5 16,0 0 3-16,0 0-1 15,0 2 5-15,-2-2-7 16,-2 0 2-16,2-3-6 16,-3 1 6-16,1-2 2 15,-1 1-2-15,3 0 2 0,-1 0-7 16,5-6-2 0,-1-1 7-16,0-6 4 0,0-6-3 15,-2-3 0-15,-2-6-8 16,-2-1 4-16,2-3-4 15,-2 2-1-15,-2-1-14 16,1-1-25-16,1-1-105 16,-3-1-168-16</inkml:trace>
  <inkml:trace contextRef="#ctx0" brushRef="#br0" timeOffset="17287.75">6246 4614 450 0,'0'0'184'0,"0"0"-111"0,0 0 33 16,0 0-2-16,0 0 60 16,0 0-32-16,0 0-58 15,0-22-13-15,0 22-25 16,0 0-6-16,0 0-26 16,14 4-4-16,14 11 0 15,14 3 3-15,7 1 0 16,9-1 2-16,5-2 0 15,4 0-2-15,-4-8-2 16,7-3 2-16,-3-3 0 16,8-2-3-16,2 0 1 15,-1 0-1-15,0 0-1 0,-4 0-5 16,-3 0 4-16,-5 0-9 16,0 0 9-16,-4 0 0 15,-7 0-2-15,-4 0 4 16,-2 0 0-16,-3 0 0 15,0-3 0-15,-1-1-1 16,0 1-3-16,1-1-4 16,-3 3-2-16,-2-1 10 15,-3 2 0-15,0 0 0 16,-2 0 0-16,-2-1-1 16,-6 1 1-16,0 0 0 15,-7 0 0-15,-7-2 0 16,-1 2 0-16,-4-3 0 15,-3 3 0-15,1 0 0 0,2-1 0 16,4 1 0-16,2 0 0 16,-1 0 0-16,-3 0 0 15,-5 0-1-15,-4 0 1 16,0 0-2-16,0 0-3 16,-1 0 0-16,-17 0 0 15,-6 7-16-15,-2 3-177 16,3-2-282-16</inkml:trace>
  <inkml:trace contextRef="#ctx0" brushRef="#br0" timeOffset="17927.46">7950 4964 39 0,'0'0'0'15,"0"0"43"-15,0 0 56 16,0 0 91-16,0 0-15 16,0 0-84-16,0 0 4 15,-4-9-4-15,4 9-43 16,0 0-13-16,0 4 21 15,1 7 9-15,5 4-29 16,0 2-9-16,3 3 9 16,-3 4-2-16,-3 0-1 0,5 3 1 15,-4 0-14-15,2 1-1 16,-3 0 0-16,1 2-5 16,-1-3 1-16,2 1-1 15,-2-2-2-15,0-1 2 16,0-3-1-16,0 0 6 15,-3 0-3-15,4-2 9 16,1 1 1-16,-2-2-18 16,0 1-4-16,0-1 3 15,0-1 2-15,1-4-2 16,-2-4 2-16,-1-3-4 16,1-3 0-16,-2-3-4 15,0 2 0-15,0-3 0 16,0 0-1-16,0 0-58 0,-5-6-154 15,-20-9-727-15</inkml:trace>
  <inkml:trace contextRef="#ctx0" brushRef="#br0" timeOffset="19244.63">4396 2572 679 0,'0'0'118'16,"0"0"-41"-16,0 0-13 16,0 0-12-16,0 0-11 15,0 0-21-15,0-1-17 16,0 1 0-16,0 0-3 16,0 0 0-16,0-2 4 15,0 2 3-15,0-1 4 16,0 1 3-16,0 0-5 15,0 0 1-15,0 0-3 16,0 0-7-16,0 0 0 16,0 0 0-16,0 0 0 0,0 0-2 15,0 0-6 1,0 0-20-16,0 0-65 0,0-2-58 16,0-4-555-16</inkml:trace>
  <inkml:trace contextRef="#ctx0" brushRef="#br0" timeOffset="20363.52">4283 2244 245 0,'0'0'25'16,"0"0"-23"-16,0 0 12 15,0 0 5-15,0 0 18 16,0 0 18-16,9 0 22 15,-9 0-4-15,0 0-5 16,0 0 30-16,0 0-19 16,0 0-28-16,0 0-24 15,0 0 1-15,0 0 11 16,0 0 15-16,0 0-15 16,-1 0-10-16,-10 0 11 15,-8 0-1-15,-11 0-22 16,-15 0-5-16,-12 0 1 0,-19 0 1 15,-18 0-11-15,-16 0-1 16,-11 7-2-16,-4 2 2 16,-15 4 0-16,-10 0 10 15,2-1-6-15,10-4-6 16,20-4 84-16,15-1-50 16,0-1-33-16,0 3 1 15,11-1-1-15,11-1 1 16,20 0 1-16,13-3 4 15,14 1-1-15,4-1-5 16,10 0-1-16,6 1 1 0,6-1-1 16,5 0 0-1,3 0-1-15,0 3-23 0,11 1-166 16,11 1-161-16,6-5-349 16</inkml:trace>
  <inkml:trace contextRef="#ctx0" brushRef="#br0" timeOffset="21432.53">4507 4582 317 0,'0'0'207'0,"0"0"-131"0,0 0 15 15,0 0-3-15,0 0-11 16,0 0 5-16,3 0-5 15,-3 0-36-15,0 0 11 16,0 0-9-16,0 0-5 16,-12 0-13-16,-15 0-8 15,-18 0-2-15,-15 0-3 16,-15 2 1-16,-15 0 19 16,-19-2-5-16,-18 0-19 15,-16 0-6-15,-9 0-1 0,6 0 4 16,11 0 46-16,7 0-33 15,10 0-13-15,5 0-1 16,16 0-2-16,19 0-2 16,17-4 9-16,13 4 1 15,17-3-4-15,10 1 3 16,12 2-8-16,8-1 2 16,1 1-3-16,0-2 5 15,0 1-5-15,0 1-10 16,4 0-59-16,8 0-67 15,0 0-125-15,6 0-67 16</inkml:trace>
  <inkml:trace contextRef="#ctx0" brushRef="#br0" timeOffset="23000.49">4477 2557 528 0,'0'0'187'16,"0"0"-133"-16,0 0 7 15,0 0 14-15,0 0 1 16,0 0-12-16,0 0-34 16,0 0-11-16,-12 0-12 0,-12 0 11 15,-12 0-10 1,-13 0 8-16,-9 0 29 0,-6 0-1 16,0 0-29-16,4 0-8 15,9 0-1-15,12 0-2 16,12 0 15-16,11 0 11 15,7 1-7-15,3 0-10 16,3 0-1-16,3-1-5 16,0 0 3-16,0 0-5 15,0 4-5-15,0 6-1 16,0 8-4-16,0 9 5 16,6 9 2-16,5 5 2 15,-1 6-4-15,2 6 1 16,0 8 1-16,0 4 3 0,-3 6-5 15,-2-1 1-15,-2-1 3 16,5-1-3-16,-1-2 4 16,-1-4-3-16,-1-1 1 15,2-1 9-15,-3-4-7 16,0 1 8-16,0-1-6 16,-3-3-2-16,-1-3-3 15,-2-7 0-15,0-4-1 16,0-5 0-16,0-5 2 15,0 0-3-15,0-6 0 16,-5-2-1-16,5 1 2 16,-3-5-1-16,0-2 1 15,0 3-1-15,-3-4 1 0,3 2 0 16,0-2-1-16,-3 0 0 16,5-2 0-16,-1-2 1 15,2-3 1-15,0-3-1 16,0 0-1-16,0 1 1 15,0-3-1-15,0 1 5 16,0-2-1-16,0 0-3 16,0-1 3-16,0 2-1 15,0-2 3-15,9 1-1 16,0 1 4-16,3-2 0 16,6 1-1-16,0 1 0 15,6 1-8-15,-2-3 2 0,8 0 0 16,3 0 1-16,4 0-3 15,6 0 3-15,-1 0 0 16,-5 0-3 0,-4 0 0-16,-6-2 0 0,-5 1 0 15,-5 1-3-15,-4 0 3 16,-1-2 1-16,3 1-1 16,-3-2 0-16,7 1 0 15,-1 0 0-15,0-1 0 16,-4 2-1-16,-1-2 1 15,-7 1 2-15,-3 2-2 16,-3 0 0-16,0 0 1 16,0 0 1-16,0 0 2 15,0 0-1-15,0 0-1 16,-3-1-2-16,-18 1-7 0,-7-1-104 16,-11-4-328-16</inkml:trace>
  <inkml:trace contextRef="#ctx0" brushRef="#br0" timeOffset="23649.92">4025 3232 329 0,'0'0'47'15,"0"0"-7"-15,0 0 32 16,0 0 21-16,0 0 3 15,0 0 3-15,0 0-19 16,0 0 6-16,0 0 9 16,0 0 0-16,-3 0-29 15,-9 3-31-15,-16 6-14 16,-23 3-12-16,-28 6-4 16,-20-1-5-16,-20-1 0 15,-5 0 2-15,-13 1 1 16,-11-2 3-16,8-1 0 15,21-3-2-15,31-4 119 0,35-5-27 16,17 0-83-16,11-2-10 16,7 0-1-16,8 0 2 15,5 0 7-15,5 0 3 16,0 0-6-16,0 0-2 16,11 0-6-16,11-3-13 15,11-4-60-15,4-3-125 16,-7-6-444-16</inkml:trace>
  <inkml:trace contextRef="#ctx0" brushRef="#br0" timeOffset="24901.48">1890 3189 746 0,'0'0'417'15,"0"0"-405"-15,0 0-1 16,0 0 76-16,0 0-30 16,-84-11-24-16,59 11-11 15,-5 12 4-15,-1 7-6 16,-4 4 10-16,1 4 5 15,9 8-11-15,1 1-4 16,10 5-8-16,6 5-3 16,8 3 1-16,0 1 3 15,8 0-2-15,12-2-2 0,2-5-7 16,5-8 3 0,3-6-3-16,10-11-2 0,11-11-72 15,10-7-135-15,6-9-249 16</inkml:trace>
  <inkml:trace contextRef="#ctx0" brushRef="#br0" timeOffset="25312.63">2024 3110 792 0,'0'0'326'0,"0"0"-310"16,0 0 1-16,0 0 67 15,0 0-23-15,0 0-24 16,0 11-21-16,0 5-15 16,0 8 15-16,0 4 14 15,3 4 4-15,2 5 1 16,-1 3-3-16,1 0-12 15,-1 0 1-15,2-2-10 16,0-1 4-16,0-1 4 16,0-2-4-16,0-2 1 0,4-5-6 15,1-3-2-15,1-2-2 16,3-4 0-16,1-5-2 16,2-4 3-16,6-4-4 15,1-5 0-15,6 0 2 16,2-3-5-16,0-14-36 15,-6-4-85-15,-9-3-119 16,-5-6-284-16</inkml:trace>
  <inkml:trace contextRef="#ctx0" brushRef="#br0" timeOffset="25853.12">2323 3091 281 0,'0'0'849'0,"0"0"-806"15,0 0-43-15,0 0 11 16,0 0 11-16,0 0 34 16,-5 85-16-16,5-44-20 15,10 8-8-15,-2 1 0 16,-2 2-6-16,0-3 0 15,-3-5-3-15,-1-7 0 16,-2-9-1-16,0-8-1 16,0-11-1-16,1-5 0 0,2-4 3 15,0 0 7-15,3-17 25 16,1-13 2-16,4-8-35 16,2-2-1-16,-4-5-1 15,-1-3-1-15,-3 2 1 16,0-1 4-16,-2 8-4 15,0 8 1-15,0 9 5 16,-3 11-2-16,0 7 5 16,0 2 3-16,0 2 2 15,0 0-2-15,0 0-12 16,0 7-6-16,0 15-5 16,-6 8 11-16,-2 6 0 15,-2 2 1-15,1-3 1 0,0-4 0 16,6-5 2-1,3-10 0-15,0-5 3 0,3-7 3 16,25-4 3-16,13 0-3 16,15-18-10-16,7-8 0 15,0-2-125-15,-17-3-198 16,-16-2-393-16</inkml:trace>
  <inkml:trace contextRef="#ctx0" brushRef="#br0" timeOffset="26628.68">1588 2112 166 0,'0'0'1025'0,"0"0"-952"16,0 0-34-16,0 0 29 15,0 0-6-15,0 0-12 16,0-4-30-16,0 4-20 16,0 1-8-16,5 22-15 15,4 10 23-15,3 16 9 16,0 1 7-16,-5 4-12 16,-4 3 5-16,-3 0-4 15,0 1 3-15,0-3-2 0,-13-9-1 16,-8-12 0-1,3-9-1-15,0-9 0 0,-6-5 2 16,-1-6 3-16,-6-5 5 16,-7 0-1-16,-1-8-6 15,-2-15-5-15,8-9-2 16,12-10-32-16,11-10-115 16,10-10-242-16,0-2-590 15</inkml:trace>
  <inkml:trace contextRef="#ctx0" brushRef="#br0" timeOffset="26858.93">1475 2052 998 0,'0'0'86'15,"0"0"-84"-15,0 0 16 16,0 0 85-16,0 0-18 16,0 0-43-16,99-39-26 15,-50 25-16-15,0 3-10 16,5 0-81-16,-8 1-287 16</inkml:trace>
  <inkml:trace contextRef="#ctx0" brushRef="#br0" timeOffset="27937.22">1757 4429 908 0,'0'0'277'0,"0"0"-259"0,0 0-6 15,0 0 1 1,0 0-1-16,-22 105 76 0,14-42-41 16,2 6-13-16,0 6-4 15,2 2-6-15,-5 3-13 16,6-3-2-16,0-4-1 15,0-7 1-15,0-5-2 16,0-9-4-16,1-14 0 16,2-13 0-16,0-11 2 15,0-7-3-15,0-5-2 16,0-2 7-16,0-6 13 16,5-19 12-16,13-12-25 0,4-15-6 15,-1-7 1 1,3-8-4-16,-6-5-1 0,3 0-9 15,1 4-3-15,2 10 9 16,0 9 4-16,-2 12 2 16,-8 8 3-16,2 9-1 15,-7 5 1-15,-4 4 7 16,-2 6 1-16,-3 4 2 16,0 1-4-16,0 0-8 15,0 2-1-15,0 18-8 16,-11 10 7-16,-8 12 1 15,-7 4 0-15,-9-3 1 16,-6-1 1-16,-2-6-1 0,0-5-1 16,10-6 6-16,10-9 1 15,10-6-2-15,9-9 4 16,4-1 2 0,0 0-3-16,0 0 2 0,13 0-6 15,20 0 2-15,22-3-1 16,24-13-1-16,12-3-4 15,3-5-45-15,-3-3-122 16,-13 0-319-16</inkml:trace>
  <inkml:trace contextRef="#ctx0" brushRef="#br0" timeOffset="29555.14">10304 2071 493 0,'0'0'181'0,"0"0"-109"15,0 0 12-15,0 0 22 16,0 0 41-16,0 0-21 16,0 0-72-16,3 0-41 0,6 0-10 15,11 3 3-15,4 3 8 16,9-3 9-16,10 2-5 16,6-4-1-16,11-1-2 15,8 0-13-15,8 0 3 16,5-8-2-16,-3-3-3 15,-6 0-1-15,-7 1 0 16,-7 1 1-16,-3 2 0 16,-3 0 0-16,-3 3 2 15,-5-1-2-15,-10 3 0 16,-10-1 0-16,-13 1 0 16,-7 2 1-16,-4 0 0 15,0 0-2-15,0 0 1 0,0 0 0 16,0 0-3-16,0 0-10 15,-4 0-31-15,-10 2-145 16,1 2-243-16</inkml:trace>
  <inkml:trace contextRef="#ctx0" brushRef="#br0" timeOffset="30690.32">10761 4511 296 0,'0'0'54'0,"0"0"-51"0,0 0 96 16,0 0 54-16,0 0-36 15,0 0-29-15,21-23-5 16,-18 22 13-16,0 0-15 16,7-1-20-16,2-2-9 15,9-2 4-15,9 0-17 16,9 1-13-16,14-1-8 15,11-2-7-15,8 0-2 16,10-1 1-16,2 1-1 16,4-2 33-16,-3 3-3 15,-9-4-26-15,-15 2 1 16,-15-1 16-16,-13 1-6 16,-14 4-3-16,-11 1 3 15,-8 1 1-15,0 2-5 0,0-1-9 16,0 1-11-16,0-1 0 15,0 2-16-15,-9 0-42 16,-4-1-155-16,1-3-280 16</inkml:trace>
  <inkml:trace contextRef="#ctx0" brushRef="#br0" timeOffset="31807.74">11883 1954 671 0,'0'0'27'15,"0"0"52"-15,0 0 6 16,0 0 0-16,0 0 29 16,0 0-25-16,0 0-18 15,-41 48-16-15,6-48-10 16,-5 0-29-16,-7-13-8 16,1-5-2-16,12-2-2 0,8 2 1 15,10-2 7 1,4 1 0-16,8-5-10 0,4-4-2 15,0-2-9-15,7-1 2 16,17-2-16-16,4 2 6 16,2 6 1-16,1 0 3 15,1 6 3-15,-4 5 2 16,0 3 7-16,-2 5 0 16,-8 2 1-16,-4 1 0 15,-3 3 0-15,-3 0-2 16,0 0 1-16,1 10 1 15,5 12 0-15,2 11 0 16,-1 6 2-16,0 6-1 16,-6 2 0-16,-1 1 1 0,-8-3-2 15,0-6 2 1,-6-4 1-16,-17-10 1 0,-4-6-2 16,-4-4 5-16,-6-7-5 15,-2-6 2-15,3-2-4 16,6 0 3-16,5-3 5 15,10-13 16-15,2 0-7 16,5-3-11-16,8-1 9 16,0 2 5-16,3-1-6 15,12 4-5-15,0 4-9 16,-3 5 0-16,6 3 1 16,-6 3 3-16,1 0 0 15,7 12-4-15,2 11-2 0,3 11 0 16,7 8-1-1,0 4 3-15,6 4-3 0,2 0-99 16,-4-4-359-16</inkml:trace>
  <inkml:trace contextRef="#ctx0" brushRef="#br0" timeOffset="32842.66">12029 4504 422 0,'0'0'50'15,"0"0"-20"-15,0 0 84 16,0 0-14-16,0 0-64 16,0 0-8-16,0 4 26 15,0-2 2-15,0-1 4 16,0-1 8-16,0 0 50 15,0 0-19-15,-2 0-34 16,-9-14-25-16,-6-10-31 16,1-8-5-16,1-4 0 15,6-2 0-15,6-1-3 16,3-3-1-16,0 2-17 16,0 1-6-16,3 7 13 15,6 7-1-15,1 6 7 0,1 6-1 16,4 6-3-1,1 2-5-15,2 5 9 0,7 0 4 16,-2 0 0-16,2 0 2 16,-1 6 8-16,0 11-2 15,0 8-3-15,-5 8 3 16,0 7-5-16,-8 6 4 16,-8 2-3-16,-3 2-3 15,-6-3 5-15,-18-6-5 16,-7-6 4-16,-8-8-4 15,-10-9 4-15,1-5-1 16,-1-6-2-16,7-7 1 0,9 0 1 16,8 0-2-1,10-11 0-15,6-2 3 0,9-1 2 16,0-1 2-16,16-1 6 16,14 0-13-16,6 3-2 15,6 5 3-15,1 7-1 16,-1 1 0-16,-2 3-1 15,-1 15 1-15,-2 3-2 16,-4 4-2-16,1-1 2 16,-4-1-34-16,-3-7-100 15,-5-6-293-15</inkml:trace>
  <inkml:trace contextRef="#ctx0" brushRef="#br0" timeOffset="33104.28">12420 3540 1246 0,'0'0'31'0,"0"0"-25"16,0 0-6 0,28 115 1-16,-14-63 1 0,1 7-2 15,1 3 0-15,-4-4-28 16,-7-9-379-16</inkml:trace>
  <inkml:trace contextRef="#ctx0" brushRef="#br0" timeOffset="38151.75">10467 2095 539 0,'0'0'179'15,"0"0"-122"-15,0 0 97 0,0 0-2 16,0 0-16-1,0 0-55-15,-2-14-28 0,1 14-21 16,1 0-25-16,-2 0-7 16,1 0-10-16,-2 0 1 15,-4 6 3-15,2 6 5 16,1 2-1-16,2 1 1 16,2-4 1-16,0-2 0 15,0-2 1-15,12-3-1 16,3-1 0-16,6-3 2 15,-2 0-2-15,-1 0-11 16,-6-5-1-16,-4-3 10 0,-4-2 2 16,-4 1 6-1,0-3-1-15,0 2-2 0,-3 1-2 16,-4 1 3-16,-2 4-3 16,3 2-1-16,-6 0-4 15,1 2 1-15,1 0-2 16,-5 4-1-16,3 10 6 15,0 4-4-15,3 5 3 16,5-1 1-16,2 1 0 16,2-5 0-16,0-4 4 15,12-2-4-15,6-6-1 16,9-5-3-16,1-1-3 16,-1 0-19-16,-4-3-9 15,-6-10 11-15,-6-2 14 16,-8-3 10-16,-3 2 5 0,0 0 2 15,-5 5 4-15,-8 1-9 16,-2 5 0-16,0 2-2 16,-3 3-3-16,0 0-1 15,0 0 4-15,1 8 0 16,3 5 0-16,6 1 0 16,4 1 2-16,1 1 1 15,3-5 1-15,0-2-4 16,0-4 1-16,9-2 0 15,11-3 1-15,5 0-2 16,3-1-20-16,-7-12-42 16,-3-2-42-16,-8-3 50 0,-10-2 52 15,0 3 2-15,0 1 9 16,-6 3 28-16,-8 2-14 16,-3 4-19-16,1 3-1 15,-2 2-2-15,6 2 2 16,0 0-2-16,3 0 3 15,5 0 19-15,1 0 0 16,3 0-3-16,-2 0-1 16,2 0-2-16,0 0 8 15,0 0 1-15,0 0-2 16,0 0-5-16,0 0-1 16,0 2-11-16,0 6-7 15,-3 6 4-15,3 5-2 0,0 4 1 16,0 4 0-16,0 5 4 15,0 7-3-15,0 5 4 16,8 4-1-16,2 5 1 16,-1 5 4-16,0 2-5 15,-3-3-1-15,3-3 0 16,-5-3 2-16,-1-3-3 16,0 0-3-16,0-2 0 15,0 1 0-15,0-1 1 16,2 0-3-16,0-3 0 15,1-4 0-15,-4 0 1 16,1-4-1-16,2-1 0 0,-2-1 1 16,-2-1-1-16,1-3 1 15,-1 3-1-15,1-3 0 16,-2 2 1-16,0 0 3 16,0-2-4-16,1-3 0 15,-1 0 2-15,2-1-1 16,2 0 0-16,-3-2-1 15,2 0 1-15,0-2 1 16,0 1-2-16,0 2 0 16,0-2 0-16,0-1 0 15,-3-3 0-15,2-1 1 16,-2 0-1-16,3 0 0 16,-3 2-3-16,3-3 3 15,-3 0 4-15,0-1-4 16,4-1 0-16,-4 1 0 0,2-4-2 15,-2 0 2-15,1-1 0 16,1 1 2-16,-1 2-4 16,-1 3 5-16,3 0-3 15,-3 6 0-15,0-3-3 16,0 1 3-16,0-1 1 16,0-7-1-16,2-2 2 15,1-1-4-15,-2-4 5 16,1 5-6-16,-2 1 7 15,0 3-7-15,0 2 4 0,0 3-1 16,3-3 1 0,-3-1-1-16,3-2 0 0,0-3 1 15,1-1-1-15,0-5 1 16,-4-1-1-16,0-3 0 16,0 0 4-16,0 0-2 15,0 0 6-15,0 0-5 16,0 0 5-16,0 0-8 15,0 0 2-15,0 0-2 16,0 0-2-16,0 1 1 16,0-1-2-16,0 3-1 15,0 2 0-15,0 0 0 16,0 1 4-16,0 1 0 16,0 0 0-16,0-3 0 15,0 0 0-15,0-3 0 0,0 1 0 16,0-2 0-16,0 1 0 15,0-1 1-15,0 0 2 16,0 0-3-16,0 0 0 16,0 0 0-16,0 0 1 15,0 0 1-15,0 0 2 16,0 0-2-16,0 0 1 16,0 0 0-16,0 0 3 15,0 0 1-15,0-5-2 16,0-4-4-16,0 2-1 15,0-1 0-15,0 2-1 16,0-1 0-16,5-1-1 0,7 1-5 16,4 1-6-16,1 0 0 15,5 2-3-15,-4 3 1 16,-3-1-10-16,-2 2 13 16,-2 0 4-16,-4 2 4 15,1 7 1-15,1 3 1 16,-5 1 1-16,-1 2-2 15,0 3 3-15,0 3 0 16,-3 5 1-16,0 4-1 16,0 2-1-16,0 5 1 15,0 0 0-15,-7 1 0 16,-13 0 0-16,1-3 0 16,-2-7 0-16,-1-5 0 0,2-9 1 15,2-6 0 1,-2-4 2-16,-2-2 1 0,0-2 1 15,-2 0-2-15,8 0-2 16,3-6 1-16,5-1-1 16,5 0 2-16,1 1 5 15,2-2-2-15,0 1-1 16,0 0-4-16,0 0 2 16,0 4-3-16,5 0-4 15,4 2-1-15,1 1-2 16,-1 0 5-16,2 0-2 15,-2 0 3-15,1 3 1 0,-1 8-3 16,0 2 2 0,1 2-1-16,-2 2 2 0,3-1 0 15,-3 5-1-15,-2-1 1 16,-3 2 0-16,-1 2 1 16,-1 5-2-16,-1 3 2 15,0 2 0-15,0 2-1 16,0-1 0-16,0 3 1 15,0-4 7-15,0 3 2 16,0-2-1-16,0 2 0 16,0 1 1-16,0 0-2 15,0 4-1-15,0-2-1 16,0-1 0-16,0-4 4 16,0-2-3-16,2 0-1 15,1 1-2-15,-2-3 5 0,4 1-5 16,-2 1 0-1,3 1-3-15,-2-1 2 0,-1 4 3 16,-1-1-6-16,1-3 5 16,-2 0-5-16,1-2 2 15,1-6-1-15,-2-2 1 16,1-5-2-16,1 0 0 16,1-5 1-16,-3 1-1 15,2 2 2-15,0-1-2 16,-1 1 0-16,1-2 0 15,3 0 0-15,-4-3 0 16,-1-1 1-16,1-6-2 0,-1-2 2 16,1-2-1-1,-1 0 6-15,-1 0-2 0,0 0 0 16,0 0 0-16,0 0 2 16,0 0-4-16,0 0 1 15,0 0-1-15,-9 0-2 16,-6 0 0-16,-7 0 0 15,-7 0 0-15,-2 0 0 16,-5 0-2-16,-5 0 2 16,-3 0-2-16,-5 0-1 15,-5 0 2-15,-4 1 0 16,-6 2-1-16,-2-1 2 16,-2-2 0-16,1 4-1 15,-4-4 1-15,3 4 1 16,3-4-1-16,6 2 0 0,5-1 3 15,5-1-2-15,6 0-1 16,2 0 0-16,0 0 0 16,2 0 0-16,0 0 1 15,-4 0 1-15,4 0-2 16,-1 0 0-16,-3 4-3 16,4 2 0-16,1 2 2 15,2-3 0-15,7 0-1 16,0-2-1-16,1 0 2 15,1-3-2-15,-3 1 3 0,-4-1 1 16,-2 0-1-16,-5 0-1 16,-3 0 0-16,-2 1 0 15,-2 4 1-15,1-3 0 16,0 3 0-16,-5 1 0 16,-3-3 0-16,-2 3 1 15,-4 1-1-15,-2 0 0 16,2-1 1-16,-3 3-1 15,-8-1 2-15,-7 2-2 16,-4 3 1-16,-7 0-1 16,-2 3-3-16,1-2 2 15,1-1 0-15,2 0 1 16,7 0 0-16,4-2 1 16,2 0 0-16,1 1-1 15,-1 0 0-15,-2-1 1 0,-1 2-1 16,-7 1 1-1,-6 1 1-15,2-2-1 0,-1 0-1 16,5 0-3-16,4-2 3 16,1-1-1-16,8-1 0 15,3-2 2-15,7-5-3 16,-1 2 2-16,5-1 0 16,-6 1 1-16,-6 2 0 15,-5 1 0-15,-4 0-1 16,-3 2 0-16,3-1 2 15,1-1 0-15,4 1-2 16,7-1 0-16,4 0-4 0,6-2 4 16,2 3-1-16,4-5 1 15,-2 2 0-15,-4 0-1 16,2 1 1-16,-1-1 0 16,1 1 0-16,3 1 0 15,3 2 0-15,1-2 0 16,5 0 1-16,0 2-1 15,1-2 0-15,-1 1 1 16,-2 0-1-16,-3 1-1 16,-3-1 1-16,-7 2 2 15,-6 0-1-15,0 0 0 16,1-3-1-16,8 2-3 16,6-6 2-16,7 2 1 15,6-2 0-15,0-2 0 16,1 1-3-16,2-2 2 0,3 0 1 15,4 0 0-15,1 0 2 16,1 0-3-16,2 0 2 16,1-11 1-16,2-1 0 15,1-4 0-15,3-2 0 16,4-2-1-16,-2-3 3 16,7-3 6-16,1-4 1 15,4 0 4-15,-2-2-8 16,1-2 0-16,-3-1 4 15,0-3-4-15,-1-3-6 16,2-4 3-16,2 0-3 16,-1-4 1-16,3 0 0 0,0 3 0 15,0 1-2-15,0 3 2 16,0 3 0-16,0 4 0 16,0-1 1-16,0 1 0 15,0-4-2-15,-6-4 2 16,-1-2 0-16,2 0-1 15,-1 4-2-15,5 6 0 16,1 5 0-16,0 4 0 16,0 3-1-16,0 3 1 15,0 0 1-15,0 1 2 16,3-2 0-16,0-3-2 16,-2-5 4-16,1 0-2 15,-1 0-3-15,1 2 1 0,1 9 0 16,-3 6 0-1,4 6-1-15,-4 4 1 0,0 2 0 16,0 0 2-16,0 0-3 16,0 0 0-16,0-1 3 15,0-1-1-15,3-3 0 16,0-2-1-16,3-1-1 16,-1 3 1-16,-2 1-1 15,-2 3 0-15,1-1 0 16,2 2 0-16,5 0-3 15,6 0-1-15,12-3 4 16,9 2 2-16,7-2-2 0,5-3 2 16,5-1-2-1,2 2 2-15,2-2-1 0,4 1-1 16,2-1 2-16,-2 2 0 16,-2-1 0-16,-9 0-3 15,-9-2 1-15,-10 4-3 16,-4-1 2-16,-8 2 0 15,-5-3 0-15,-4 5 1 16,-7 1 0-16,-3 0-1 16,0 0 1-16,0 0-3 15,0 0-2-15,0 0 1 16,3 0-2-16,3 0-6 16,3 0-2-16,1 0-15 15,7 1-87-15,5-1-163 16,9 0-421-16</inkml:trace>
  <inkml:trace contextRef="#ctx0" brushRef="#br0" timeOffset="43259.84">11210 4385 585 0,'0'0'175'16,"0"0"-52"-16,0 0 78 16,0 0-38-16,0 0-75 15,0 0-35-15,0 0-24 16,-25-4-22-16,10 7 0 0,0 12-3 16,3 3 0-1,6 0-2-15,3-3-1 0,3-2 1 16,0-3-1-16,0-4 1 15,9-4 0-15,6-2 2 16,4 0 3-16,3 0-7 16,-2-10 0-16,-5-1-9 15,-8-1 7-15,-4-2 2 16,-3-2 3-16,0 2-1 16,-1 1 0-16,-11 3-2 15,-3 4 3-15,0 4 1 16,-3 2-4-16,0 0 0 15,0 2 0-15,2 14 1 16,6 2 1-16,5 4 1 0,5-1-2 16,0-3 0-1,0-1-1-15,8-4 1 0,8-5-1 16,0-5 1-16,4-3-1 16,-4 0-2-16,-1 0 0 15,-4-4 2-15,-7-6 0 16,-4-1 6-16,0-2 2 15,0-1-1-15,-1 0 4 16,-7 0-3-16,-3-3-4 16,1-1 1-16,0 1 0 15,1-6 1-15,-3-1 3 16,4-3-2-16,-1-4 0 16,2-1 2-16,-2-7 0 0,2-3-2 15,-1-3-5 1,5-3 0-16,1 1 0 0,1 1-1 15,1 2 1-15,-2-2 0 16,-2-2-2-16,1-2-2 16,-1-9 2-16,-2-3 1 15,0-5 1-15,-2 0-2 16,-4 3 0-16,2 5-1 16,1 7 1-16,-1 4 2 15,2 7-1-15,2 7 3 16,6 3 3-16,-2 3-5 15,2 1-2-15,0 2 0 16,0-2 1-16,0 2-1 16,0 0 0-16,0-4 1 0,0-4-1 15,0 2 2-15,0 2-2 16,0 4 0-16,0 4 0 16,-3 3 0-16,2 3 0 15,-1 0 0-15,2 3 1 16,0-3-1-16,0 0-2 15,0-3-2-15,0-3 1 16,0-5 3-16,0-4-2 16,0-8-1-16,0-1-1 15,0-2-11-15,0 0 6 16,-4 7 5-16,-2 7 2 16,-1 5 1-16,1 4 0 15,1 6 0-15,-2 0 0 16,4 1 1-16,0-4 0 0,0 1 0 15,0-2-1-15,1-2 1 16,1 0-1-16,1-1-2 16,0 2-13-16,0 5 6 15,0 5 8-15,0 2 1 16,-2 3 1-16,1 2-2 16,1-2-1-16,0 2 3 15,0-1-1-15,0 0 1 16,0-2 1-16,-2 0 1 15,2-3 2-15,0-1-2 16,-1 2-2-16,-1-3 1 16,1 1-1-16,-2 3 0 15,-1 0 0-15,1-1 0 0,1 4-1 16,-1-2 0-16,2 2 0 16,-1 0 0-16,-1-3 1 15,0 3-2-15,1 0 2 16,1-1 0-16,-1 2-1 15,2 0 1-15,-3 0-1 16,-1 0-4-16,1 0-9 16,-3 10 10-16,2 0 0 15,1 0 4-15,1-1-3 16,2-1 0-16,0-1 0 16,0 0 1-16,0-1 1 15,0-3-2-15,0-1-1 0,8 0 4 16,-2-2 0-1,1 0 1-15,2 0 4 0,-1 0-1 16,2-3 4-16,2-8-2 16,-2-4 2-16,-2-6-3 15,2-3 0-15,-4-2-5 16,-3-3-6-16,-3-5-31 16,0 5 29-16,0-1 6 15,-1 5-21-15,-8 2 3 16,-6 2 18-16,-2 1-3 15,-5-3-9-15,3 1 12 0,-4 0 0 16,-2 1 0 0,1 1 2-16,0 5 0 0,-1 2 0 15,8 4-1-15,-3 5-1 16,-3 0-1-16,7 0 2 16,-2 1 0-16,6 1 1 15,1 1 0-15,3-1 0 16,3 1 0-16,4 1-1 15,1 0-1-15,0 0 2 16,-2 0-5-16,-4 0 1 16,1 10-4-16,-1 7 8 15,-1-3 0-15,4 0-1 16,3-3 0-16,0-7 0 16,0 1 1-16,0-5-1 15,0 0 2-15,0 0 0 0,0 0 2 16,0 0 2-1,0 0 0-15,0 0 9 0,3 0-2 16,0-9-8-16,3-1-2 16,-2-1 2-16,-1-1-3 15,-1 0 1-15,1-2-1 16,2-3 0-16,-4-3 0 16,1-1 1-16,-2-1 0 15,0-4 0-15,0 1-1 16,0 1-2-16,-8 0 3 15,2-2-3-15,-2-3 1 16,-3-4-1-16,2-4 0 0,-3-1 1 16,1-4 0-1,1 0 1-15,-2-4-1 0,5 2-1 16,-4 5 1-16,3 2 2 16,-2 8-2-16,1 3-1 15,0 3 0-15,-3 1 1 16,3-1 1-16,-1-2-1 15,-3 0 1-15,-1-3-1 16,1-3 0-16,1 1 0 16,-3 2 0-16,4 1 1 15,-1 4 0-15,2 1 2 16,1 2-2-16,0 2-1 16,0 2 0-16,-1 0 0 15,2 2 0-15,-1-2 0 16,-1 0 0-16,2 2 1 0,-1 3-1 15,2 2 0-15,1 3-1 16,3 5 2-16,2 1-1 16,1 0 0-16,0 0-1 15,-2 0-2-15,2 0-1 16,0 0 3-16,-1 0-1 16,-1 0 2-16,-4 0 0 15,-2 0-3-15,-5 0 3 16,-5 6-1-16,-7 1 3 15,-8 1-4-15,-10 1 1 16,-2 0 0-16,-6-2 0 16,-4 3-1-16,-2-5 1 0,-2 1 0 15,0 0 1-15,1-5-1 16,8 0 1-16,5-1 0 16,5 0 1-16,4 0 2 15,3 0-3-15,-1 0-1 16,-4-1 1-16,-8-2 0 15,-3 1 0-15,-3-1-5 16,4-2 3-16,6 1 2 16,5-2 0-16,1 1-3 15,2 3 2-15,-5-2 0 16,2 1 2-16,-2 0-2 16,0 3 2-16,-4 0-2 15,-4 0 1-15,-3 0-1 0,-5 0 0 16,-5 0 1-16,3 0 0 15,0 2 4-15,2 1-4 16,6-1 0-16,7 1 0 16,5-1-1-16,7 2 0 15,2-1 1-15,-2-2 2 16,-6 2-2-16,-7-2 1 16,-6 2-2-16,-8 2 2 15,-1-2-3-15,-2 2 2 16,-1-2-2-16,-3 1 2 15,0 2-1-15,-4-1 1 16,3-1 0-16,2-1 0 0,11-3-1 16,6 0 1-16,12 0 0 15,4 0 0-15,0 0 1 16,0 0-2-16,-7 4 4 16,-5 4-6-16,-9 1 6 15,-4 1-4-15,1 0 2 16,-1-1-2-16,4-2 0 15,-2 0 1-15,-3-1 4 16,-5 2-3-16,3-1-1 16,3 0-3-16,1-2 3 15,6 2-1-15,-2 1 0 16,-1 0 1-16,-3 1 1 16,-1-1-1-16,-3-1-1 15,0 2 0-15,-5-2-2 16,3-2 3-16,-2 2 1 0,-4-1 0 15,0-2-1-15,-1 3 1 16,4 0 1-16,1 2-3 16,2-1 2-16,3-1-1 15,5 2 0-15,0-2 3 16,7 0-3-16,-1-1-2 16,1-1 1-16,2 3-1 15,-2-1-1-15,0 4 3 16,-4-2-1-16,-3 5 0 15,0-5-1-15,-5 3-1 0,-1-3 0 16,4 0-1 0,5-2-1-16,1-3 4 0,6 1-2 15,1-1 3-15,5-1 2 16,-3 2-2-16,-1-1 0 16,-3 3-5-16,-2 2-4 15,-6 1-22-15,-1 1-6 16,-2 0 18-16,-4 2 6 15,3-2 12-15,0-3 0 16,1 1-1-16,6-2 1 16,4-1-2-16,2 1 0 15,1-2 3-15,-2 3 0 16,0 0 0-16,-2 0-1 16,-4 2-11-16,1-1-26 15,6-2 23-15,3 0 5 0,5-2 10 16,4 1 0-16,5-2 0 15,3 1 0-15,1-2 0 16,10-3 0-16,2 0 0 16,5 0 1-16,2 0 1 15,2 0 1-15,0 0 6 16,0 0 12-16,0 0 12 16,-1 0-11-16,-1 0-15 15,-2 0 7-15,1 0-4 16,0 0-6-16,0 0-2 15,-3 0-1-15,3 0-1 16,-2 0 2-16,2 0 0 0,-1 0 0 16,1 8 2-16,-1 10-2 15,-1 9 7-15,1 5 4 16,-4 1 5-16,5 2-9 16,-4 1-2-16,7-1-1 15,-2-1 3-15,1 0-2 16,1-4-2-16,0 1 10 15,0-3 9-15,0-2-11 16,0 0-1-16,0 1-6 16,0-2-5-16,0 2 2 15,0 1 1-15,0-3-1 16,0 2-1-16,0-1 0 16,0-2-1-16,0-1-1 15,0-3 1-15,0-4 1 16,3-2-2-16,0-3 1 0,1-1-1 15,-4 0 2-15,3-3 0 16,0 0 0-16,-3-2 0 16,3 1-1-16,-1-1 0 15,-1-3 1-15,1 0 0 16,-1-1 0-16,-1 1 1 16,0-2 3-16,0 0 2 15,0 0 9-15,2 0 10 16,-1 0 3-16,2 0-14 15,5-2-6-15,2-5-4 0,2-2-6 16,1 2 0 0,2 0 0-16,0 2-1 0,6-3 0 15,3 2-2-15,7-2 3 16,5-2 0-16,6 0 0 16,-2 0 0-16,-1 1 0 15,-5 1 2-15,-4 2-1 16,-6 2-1-16,-8 2-3 15,-2 2 3-15,-5 0 1 16,1-1-1-16,-1 1 0 16,-1-2 1-16,-1 0-2 15,0 0 1-15,-2 0 0 16,1 0 3-16,0-2-2 16,0 1-2-16,1 2 2 15,-2-2-2-15,1 2 1 0,0 1-1 16,0-2 1-16,4 0-1 15,2 1 2-15,0-1-2 16,0-1 1-16,0 2 0 16,3-2 0-16,-5 0-1 15,-2 1 0-15,-2 1 1 16,-2 1 0-16,-1-2 0 16,-3 2 0-16,0 0 0 15,0 0-1-15,0 0 1 16,0 0 1-16,0 0-1 15,0 0 0-15,0 0 0 16,0 0 1-16,0 0-1 0,0 0 0 16,0 0 0-16,0 0 0 15,0 0-1-15,0 0 1 16,0 0-1-16,0 0 0 16,0 0-11-16,0 0-59 15,-19 0-191-15</inkml:trace>
  <inkml:trace contextRef="#ctx0" brushRef="#br0" timeOffset="55465.01">4619 7992 903 0,'0'0'306'16,"0"0"-243"-16,0 0-5 16,0 0 29-16,0 0-18 15,0 0-7-15,0 0-30 0,3-15-25 16,-2 42-3-16,-1 20 2 16,3 17 15-16,2 14-9 15,0 9-3-15,-2 15 8 16,-3 11-8-16,0 9 6 15,0 10-3-15,-10 3-6 16,0 0 7-16,-1 4-3 16,1-4 3-16,2-3-2 15,2-6-1-15,0-8-4 16,-1-8 4-16,-2-10-4 16,3-14 6-16,3-11-10 15,-2-15 4-15,2-9-1 0,-1-12-2 16,1-8-1-16,2-13-1 15,-2-10-1-15,3-5 0 16,-3-3-6-16,-3-1-30 16,-5-23-70-16,1-19-214 15,1-20-695-15</inkml:trace>
  <inkml:trace contextRef="#ctx0" brushRef="#br0" timeOffset="57674.14">4619 7963 745 0,'0'0'207'0,"0"0"-192"15,0 0-11-15,0 0 49 16,0 0 65-16,0 0-39 16,-5 0-50-16,11 0-24 0,10 0-2 15,10 0-1 1,17-2 11-16,14-2-3 0,13-1 1 15,13-5-1-15,11-3 2 16,5 0-6-16,4 1-6 16,0 1 4-16,-6 1-4 15,6 2 1-15,7-2 0 16,14 1 0-16,13-3-1 16,11-1-2-16,9-1 2 15,4 0 0-15,-6 1 1 16,-12 4-3-16,-19 2 4 15,-19 5-4-15,-22 1-11 16,-14 1-2-16,-11 0 9 16,-3 0 3-16,6 0 0 15,6 0 2-15,8 0 1 0,1 0 0 16,0 0-3-16,-1 0-2 16,-4 0-10-16,-5 0-14 15,-6 0 15-15,-5 0 6 16,-5 4 5-16,-6 0 0 15,-1 0 3-15,-3-1 0 16,5 0 0-16,6-2 0 16,1 1 0-16,-4-1 0 15,-4 1-4-15,-11-1 4 16,-13 2-4-16,-5 0 4 16,-11-2-3-16,-4-1 2 15,0 1-4-15,0-1 0 0,0 0 5 16,0 0 0-1,0 0 2-15,0 2 3 0,0 1-4 16,0 4 1-16,-1 4-1 16,-7 8 2-16,1 7 7 15,-1 9 13-15,-1 8 7 16,2 9-3-16,-2 10-10 16,0 7-1-16,3 7-2 15,-2 5-3-15,1 4-1 16,1 5-3-16,0 5-2 15,2-1 2-15,-4-1 10 16,-4-2 7-16,3-5 1 16,0-3-5-16,4-2-1 15,5-1-7-15,0 3-8 16,0-1 8-16,4-3-5 0,2-4 4 16,-3-5 2-16,0-3-4 15,-2-2-5-15,-1-5 11 16,0-3-3-16,0-3-4 15,0-7 3-15,0 0-5 16,0-7 2-16,0-1-5 16,0-5 3-16,0-8-5 15,0-3 2-15,0-6-3 16,0-3 0-16,0-1-1 16,2-4 1-16,-1 1 0 0,-1-4 2 15,0 1-2-15,0-3-1 16,0-2 1-16,0-1 0 15,0-1 3-15,-12 0-2 16,-5 0-1-16,-7 0 0 16,-2 0 0-16,-9-3-2 15,-6-4-2-15,-4 3-6 16,-7-2-2-16,-1 5-5 16,-4 1 15-16,4-2 0 15,0 2-1-15,4 0 3 16,4 0 2-16,3 0-2 15,-3 0 0-15,0 0 0 16,-2 6 1-16,0 0-1 16,0 2-1-16,3-1 1 15,3 1 0-15,2 2 0 0,6 0 4 16,3-2-4-16,-1 2 0 16,4-2 1-16,-4 0-2 15,-5 1 2-15,-3 1-1 16,-10 2 0-16,-3 0 0 15,-1 2 1-15,0-1-1 16,2-2 1-16,3 0-1 16,-2 0 1-16,-2-1 1 15,-4-1-2-15,4 0 0 16,-2 0 1-16,-1-1 0 16,1 4-1-16,-4 0 0 15,0 0-1-15,-3 2 1 0,1-1 1 16,2 0-1-16,1-1 1 15,5-2 3-15,4-2-4 16,1-3 0-16,3-3 1 16,-3 0 1-16,2-1-2 15,-6 1-3-15,2 0 3 16,-3 4-1-16,0 1-3 16,2-1 0-16,4 0 2 15,3 2 1-15,-2-1 0 16,3-1 1-16,2-4-1 15,1 0 1-15,2-2-2 16,-2 0-2-16,5 0-13 16,-5 0 6-16,-3 0 6 15,0 0 0-15,-1 0-2 16,3 0 3-16,-2 0-1 0,3 0-2 16,-4 0-4-16,4-4 10 15,0-4-5-15,1 0 4 16,2 1 2-16,0 3-1 15,3 1 0-15,-1 0 1 16,1 3 2-16,0 0-2 16,9-4 1-16,5 0-2 15,4-3 1-15,6 0-1 16,2 1 1-16,2 0-2 16,4 4 2-16,-1 0 0 0,2 1 0 15,0 1 0 1,0-2-7-16,0-2-50 0,0 0-81 15,2-3-182-15,5-7-281 16</inkml:trace>
  <inkml:trace contextRef="#ctx0" brushRef="#br0" timeOffset="58996.74">10473 7745 1070 0,'0'0'186'0,"-27"79"-186"16,15-20-5-16,2 10 5 15,2 8 3-15,1 9 3 16,2 12 42-16,4 6-1 15,-1 7-9-15,-2 7-1 16,-3 5 3-16,-4 5-4 16,-1-1-8-16,-3 1 5 0,2 5-10 15,1-7-11-15,1 2 4 16,4-3-2-16,-2-6 5 16,5-7 5-1,-1-7-11-15,4-9-7 0,-1-10-1 16,-1-7 5-16,3-9-2 15,0-13 1-15,0-15-5 16,0-14 0-16,0-13-3 16,0-10-2-16,0-5 1 15,0-11 0-15,0-19-21 16,0-17-60-16,0-15-85 16,0-19-291-16</inkml:trace>
  <inkml:trace contextRef="#ctx0" brushRef="#br0" timeOffset="60737.23">10525 7744 327 0,'0'0'331'0,"0"0"-295"15,0 0-14-15,0 0 77 0,0 0-15 16,78-16 10-16,-50 16-13 16,14 0-17-16,10 0-22 15,11 0-23-15,11 0 10 16,9 0-21-16,9 0 2 16,5 0-6-16,3 0-4 15,6 0 3-15,7-1-2 16,6 1 0-16,8 0-1 15,5 0 2-15,-1 1-1 16,0 7-1-16,-4 1-1 16,-9 0 1-16,-11-1-3 15,-10 2 3-15,-12 0-1 16,-13 0 1-16,-12 0-2 16,-5-2 0-16,-3-1 2 15,-1 0 0-15,1-4 0 0,0 1 1 16,-2 1 0-16,-1 1-1 15,-6-1 0-15,-7-1 1 16,-14-1-2-16,-7-1 3 16,-12-2-2-16,0 0 0 15,-3 1 0-15,0-1 4 16,0 0 5-16,0 0 4 16,0 0-3-16,0 0-2 15,0 0 0-15,0 0-4 16,2 2-4-16,-2 3 0 15,4 3-4-15,1 6 3 16,-1 3 2-16,2 6 0 0,-2 3 1 16,-1 6 1-16,2 8-1 15,4 7 0-15,1 8 0 16,2 7 3-16,0 3 0 16,0 6-2-16,-3 6 2 15,-1 5 2-15,-5 5 2 16,-3-1-2-16,0-2 1 15,0 0-3-15,0-4 1 16,-2-4 1-16,-1-3 4 16,3 1-5-16,0-1 7 15,0-1 2-15,0-4-5 16,5-2 1-16,0-7 7 16,0 1 3-16,-2-1-1 0,-2 3-8 15,1-1-4 1,-2-1 2-16,0-3-1 0,0-5 1 15,0-4-7-15,0-5 4 16,0-7-1-16,0-3 2 16,0-4 5-16,1-2-7 15,2-2-2-15,-3 2-2 16,0 0-1-16,0 0 3 16,0 0-4-16,0-3-2 15,-1-3 2-15,-5-4 2 16,1-6-2-16,1-5 0 15,0-6 0-15,1 0 0 0,-3 0 2 16,-5 0-1 0,-5-3 0-16,-14-6 0 0,-9 2-2 15,-19 0-3-15,-11-1-9 16,-4 3-14-16,2 4 16 16,5-1 10-16,5 2 0 15,-3 0 0-15,-1-1 1 16,-2 0 0-16,0-1 1 15,-3 2-1-15,-2 0 0 16,-8 0 0-16,-2 0 0 16,-6 0 0-16,-2 0 1 15,1 0-1-15,1 2 3 16,5 2-3-16,8 2-1 16,6-1-4-16,2 4 5 15,-2-1-1-15,2 2 1 0,0-1-2 16,-2-1 1-16,-1 1 1 15,-1-6 2-15,-3 2-2 16,0-5 0-16,8 0 1 16,2 0 0-16,3 0 0 15,-2 0-1-15,-1 0-2 16,-5 0-10-16,1 8 7 16,2 4 3-16,1-2 1 15,5 2-4-15,7-3 5 16,4-2 0-16,7-1 0 15,8-5 1-15,6-1-2 16,4 0 2-16,9 0-2 0,0 0 2 16,3 0-2-1,2 0 1-15,-1 0-80 0,-2-11-211 16,-8-1-808-16</inkml:trace>
  <inkml:trace contextRef="#ctx0" brushRef="#br0" timeOffset="62104.6">5396 8802 1261 0,'0'0'97'15,"0"0"-85"-15,0 0 9 16,0 0 0-16,0 0 9 16,0 0-9-16,0 0 33 15,43 119-31-15,-28-60-11 16,0 1 5-16,-3 3-8 15,-1-5-1-15,-3-5-5 0,-3-4 0 16,-4-15-3 0,1-10 2-16,-2-12-2 0,0-8 0 15,0-4 0-15,0-4 5 16,-3-22-5-16,-10-10-2 16,-1-11-11-16,1-3 9 15,4-2-6-15,0 0-2 16,1 6 1-16,4 6 11 15,4 10 0-15,0 13 0 16,0 6 1-16,0 6 12 16,13 5-8-16,8 0-1 15,9 14-1-15,4 17 4 0,5 7-1 16,1 4-3-16,-8 0 0 16,-7-6-3-1,-7-6 0-15,-9-7-2 0,-5-11 1 16,-2-7-2-16,-2-5 3 15,0 0 2-15,-2-11 9 16,-10-14-11-16,-7-6 0 16,5-2 0-16,0-3 1 15,9-3 1-15,5 4-1 16,0 3-1-16,14 7 0 16,8 12-1-16,5 3 0 15,3 10-2-15,1 3 2 16,2 19 1-16,0 9 1 0,-2 9 0 15,0-1 1 1,-4 2-2-16,-3-3-2 0,-3-1 1 16,-8-4-8-16,-2-4-94 15,-1-11-223-15,-4-8-620 16</inkml:trace>
  <inkml:trace contextRef="#ctx0" brushRef="#br0" timeOffset="62588.95">6251 8838 807 0,'0'0'499'0,"0"0"-490"0,0 0-5 15,0 0 31-15,0 0 38 16,-106 37-1-16,72-5-33 15,8 1-24-15,5 6-9 16,5 0 3-16,10-2-1 16,6-2-2-16,0-4-3 15,0-5-2-15,21-8 3 16,-3-4-3-16,7-10-1 16,2-4 0-16,0 0 0 15,0-15-7-15,-7-8-18 0,-9-1 12 16,-5-2 11-1,-6-1 2-15,0-3-1 0,-6-1 2 16,-9-4-2-16,0 3 2 16,-4 5 1-16,8 6 5 15,4 6 16-15,2 7-2 16,4 3-8-16,1 4 4 16,0 1 1-16,0 0-9 15,0 8-8-15,10 16 1 16,7 10-1-16,7 4 7 15,-2 2-8-15,0-2 0 16,-2 0 0-16,-1-2-1 16,-1-3-25-16,0-8-124 15,3-9-325-15</inkml:trace>
  <inkml:trace contextRef="#ctx0" brushRef="#br0" timeOffset="63025.06">6582 8814 1207 0,'0'0'85'0,"0"0"-84"15,0 0 7-15,0 0 20 16,-85 13-8-16,64 11-5 0,8 8-9 15,5 2-6 1,4 1 1-16,4-3 0 0,4-2 0 16,13-5-1-16,5-6-14 15,5-5-27-15,-2-4 0 16,2-4 20-16,-1 0-3 16,-6 0 12-16,-3 1 9 15,-2 3 1-15,-6 1 2 16,-2 6 0-16,-7 4 0 15,0 6-3-15,0 4 3 16,-7 3 2-16,-10 0-1 16,-5-5-1-16,-8 0 5 0,-3-7-1 15,-6-4 18 1,-1-5 21-16,1-8-18 16,2-5-12-16,13-12-6 0,9-20-7 15,15-18-37-15,3-11-110 16,28-13-227-16</inkml:trace>
  <inkml:trace contextRef="#ctx0" brushRef="#br0" timeOffset="63255.89">6788 8307 737 0,'0'0'600'0,"0"0"-600"15,0 0 5-15,19 108 12 16,-8-40 66-16,4 12-7 0,0 6-29 16,4 3-17-16,3 0-19 15,-5-1-7-15,-4-4-4 16,-2-11-6-16,-5-7-57 16,1-16-237-16,-1-20-511 15</inkml:trace>
  <inkml:trace contextRef="#ctx0" brushRef="#br0" timeOffset="63437.38">6727 8794 1311 0,'0'0'29'16,"0"0"-28"-16,121-25-1 15,-65 19 4-15,4 3-4 16,-3 3-32-16,-8 0-345 16</inkml:trace>
  <inkml:trace contextRef="#ctx0" brushRef="#br0" timeOffset="64195.69">7027 9106 983 0,'0'0'299'0,"0"0"-288"15,0 0-2-15,0 0 25 16,34 76 25-16,-7-70-1 16,6-5-39-16,3-1-16 15,-1-6-1-15,2-9-2 16,-2-5-29-16,-5-3-47 15,-8-3 38-15,-10-7 17 16,-6-8 8-16,-6-5-5 16,0-11-14-16,0-4-42 15,-9 4-59-15,-3 13 9 16,2 13 98-16,1 13 26 16,1 10 67-16,1 6 54 0,4 2-28 15,3 0-37-15,-2 0-17 16,1 14-22-16,-1 10 7 15,2 6-3-15,0 5-4 16,8 3-2-16,8 1-9 16,2-3 1-16,0-3-3 15,3-6-3-15,-3-5-1 16,3-8 0-16,1-9 0 16,2-5-4-16,3 0-47 15,-3-8-26-15,-4-12-18 16,-7-4 34-16,-7-4 49 15,-6-6 3-15,0 1 9 0,-6-1 2 16,-14-2 3-16,-5 5 21 16,-1 6 5-16,1 7-17 15,6 9 55-15,5 3-21 16,7 4-30-16,2 0-1 16,5 2-2-16,0 0-1 15,0 0-10-15,9 0-4 16,15-2 0-16,6-1 1 15,3-1-1-15,-1 0 0 16,-5 1-3-16,-7-2 3 16,-2 1 0-16,-8 3 0 15,-4 0 0-15,0 1 4 16,-3 0 4-16,0 4 4 0,3 15 5 16,0 9 22-16,-1 7 12 15,-4 6-36-15,-1 4-10 16,0 5-1-16,0 0-4 15,0 1-10-15,7 0-150 16,16-3-314-16</inkml:trace>
  <inkml:trace contextRef="#ctx0" brushRef="#br0" timeOffset="65124.25">11432 8692 1192 0,'0'0'58'16,"0"0"-56"-16,0 0 0 16,0 0 15-16,-80-4 2 15,48 8 9-15,-2 14 0 16,3 5-19-16,7 8-4 16,3 2-4-16,9 1 2 0,10-2-3 15,2-2 2-15,14-4-2 16,17-3 1-16,7-5 4 15,6-6-5-15,3 0 2 16,-1-3-1-16,-4-1 0 16,-5 1-1-16,-9 0 1 15,-5 0-1-15,-10 2-2 16,-4 2 2-16,-9 5 0 16,0 4-1-16,-6 0 0 15,-16 6 1-15,-13-5 1 16,-5-2 4-16,-3-2 21 15,-2-7 36-15,6-5-6 16,5-7-24-16,9 0-4 0,7-9-12 16,4-13-8-16,11-6-8 15,3-6-9-15,21 0-71 16,24 2-68-16,16 5-188 16,5 4-399-16</inkml:trace>
  <inkml:trace contextRef="#ctx0" brushRef="#br0" timeOffset="65574.89">11784 9257 1074 0,'0'0'70'0,"0"0"-49"16,0 0 91-16,109-44-44 15,-70 17-13-15,3-5-6 16,0-4-9-16,-3-2-6 16,-4-5-17-16,-5-8 5 15,-6-10-6-15,-2-14-10 0,-2-11-2 16,-4-15-4-1,-3-9 0-15,-5-1-1 16,-8 11-11-16,0 21 1 0,0 24 6 16,-2 23 5-16,-5 17 3 15,1 11-2-15,0 4-1 16,-4 17-2-16,-8 23-5 16,0 18 6-16,0 16 1 15,9 11 3-15,7 6 2 16,2 4-1-16,0-1-2 15,16-10-2-15,4-7-1 16,10-9-7-16,11-15-151 16,9-17-311-16</inkml:trace>
  <inkml:trace contextRef="#ctx0" brushRef="#br0" timeOffset="65959.67">12419 8825 1350 0,'0'0'23'16,"0"0"11"-16,0 0 54 15,-87 15-40-15,66 12-7 16,0 7-19-16,8 5-1 16,4 3-11-16,9-5-4 15,3-3-4-15,16-7-1 16,8-8-1-16,3-10-3 0,6-7-12 15,0-2-16 1,-2-7-32-16,-1-14-1 0,-11-6 43 16,-9-4 20-16,-8-3 1 15,-5-2 0-15,0 4 0 16,-10 7 0-16,-1 8 5 16,2 7 12-16,3 6-1 15,3 4-4-15,3 0-12 16,0 21-7-16,0 9 7 15,6 7 0-15,9 1-1 16,6-2-13-16,3-4-102 16,-5-7-276-16,-1-7-494 15</inkml:trace>
  <inkml:trace contextRef="#ctx0" brushRef="#br0" timeOffset="66283.67">12665 8760 1254 0,'0'0'182'0,"0"0"-182"16,0 0 0-16,-9 79 28 16,18-33 19-16,13 4-13 15,6-1-15-15,1-4-11 16,-1-6-4-16,-7-12-4 15,-2-7 0-15,-5-7-2 0,-4-9-2 16,-2-4 0-16,-1-7 4 16,-1-12 4-16,-2-11-2 15,-4-4 0-15,0-5 0 16,-17-4 9-16,-1-3-9 16,1 3-1-16,5 12-1 15,5 9-12-15,6 11-31 16,1 6-133-16,0 5-262 15</inkml:trace>
  <inkml:trace contextRef="#ctx0" brushRef="#br0" timeOffset="66677.36">13039 8887 1358 0,'0'0'33'16,"0"0"-33"-16,0 0 0 15,0 0 27-15,0 0 3 16,0 0-12-16,20 75-2 16,3-65-9-16,6-6-6 15,5-4-1-15,-1 0-84 16,-3-10-14-16,-8-7 50 0,-8-6 45 15,-8-3 3-15,-5-5 5 16,-1-6 15-16,0-3 29 16,-15 1 10-16,-6 7-5 15,-4 9-21-15,-3 8 4 16,-1 13-11-16,4 2-8 16,-4 12-10-16,2 17-3 15,5 14-5-15,6 10 0 16,10 6-4-16,6 3 4 15,18-2-23-15,19-9-206 16,5-7-492-16</inkml:trace>
  <inkml:trace contextRef="#ctx0" brushRef="#br0" timeOffset="67645">8320 8214 610 0,'0'0'49'16,"0"0"31"-16,0 0 40 16,0 0 11-16,0 0 46 15,0 0-91-15,-9-7-41 0,9 7-9 16,0 0-16-16,17-1-10 16,24 1-4-16,28-3 18 15,33-3 23-15,30-3-21 16,23-2-2-16,11 1-11 15,11 0-9-15,5 2-4 16,-5-1 3-16,-4 0-3 16,-23 2-2-16,-26 3 2 15,-31 2-1-15,-31 2-3 16,-26 0 3-16,-21 0-3 16,-12 0-21-16,-3 0-63 15,-2 0-46-15,-21 0-405 16</inkml:trace>
  <inkml:trace contextRef="#ctx0" brushRef="#br0" timeOffset="68319.25">8060 9672 330 0,'0'0'146'0,"0"0"-133"15,0 0 66-15,0 0 2 16,0 0-29-16,0 0-7 16,0 0-12-16,-47 0-7 15,47 0-2-15,0 0-2 16,6 4 1-16,16 1 37 16,13 0 39-16,18-1-3 15,19-4-27-15,22 0-26 16,25 0-15-16,26-1-16 15,28-10-10-15,19-3 9 16,13 3 22-16,-2-2-29 16,-20 2-4-16,-22 1-5 0,-25 1-3 15,-27 0 1 1,-18 1 0-16,-18-2 3 0,-19 1 0 16,-17 2 4-16,-11 1 0 15,-13 1 7-15,-7 2 19 16,-3-1 13-16,-3-1-11 15,0 1-21-15,0-3-7 16,-3-2-136-16,-18-3-359 16</inkml:trace>
  <inkml:trace contextRef="#ctx0" brushRef="#br0" timeOffset="69662.57">4702 8488 682 0,'0'0'100'15,"0"0"-95"-15,0 0 42 16,0 0 16-16,0 0 44 16,0 0-10-16,-71-9-35 15,54 7-38-15,-10 0 3 16,-15 2 4-16,-26 0-8 16,-21 0 2-16,-25 0 8 15,-20 0-12-15,-16 6-7 16,-29 5 4-16,-26 5 32 15,-18 6-44-15,5 1-3 0,19-1 53 16,30-1-14-16,26-1-35 16,16 0-7-16,19-5 4 15,17-1-3-15,14-4-1 16,25-2 1-16,19-2 0 16,15-2-1-16,13-2-9 15,5 4-33-15,0 3-118 16,11-3-211-16,17-3-245 15</inkml:trace>
  <inkml:trace contextRef="#ctx0" brushRef="#br0" timeOffset="70418.78">4583 9780 794 0,'0'0'249'16,"0"0"-234"-16,0 0 114 16,0 0-48-16,-81-14-24 15,22 14-19-15,-25 4-10 16,-23 12-11-16,-26 3-2 0,-31 1 11 15,-26 7 7 1,-29 3-19-16,-11 2-3 0,7 1 59 16,21-6-29-16,38-5-37 15,40-5-3-15,30-4-1 16,37-5 4-16,24-4-3 16,19-2-1-16,14-2 0 15,0 0-4-15,28 0-35 16,17 0-27-16,15-7-110 15,-1-13-413-15</inkml:trace>
  <inkml:trace contextRef="#ctx0" brushRef="#br0" timeOffset="71881.58">1190 8507 1054 0,'0'0'234'0,"0"0"-228"16,0 0-3-16,0 0 9 16,0 0 18-16,0 0 5 15,-7 10-24-15,20 23-11 16,8 12 26-16,0 9 8 16,0 5-12-16,-3 3 4 15,-5 1-8-15,-7-1-3 16,-6-4-5-16,0-7 2 15,-9-5-11-15,-13-8 8 16,-11-8 1-16,-6-4-1 0,-10-9 4 16,-9-7-5-16,-8-10-3 15,-1 0-2-15,4-22-3 16,14-14-25-16,25-14-108 16,17-9-101-16,7-7-321 15</inkml:trace>
  <inkml:trace contextRef="#ctx0" brushRef="#br0" timeOffset="72068.98">1002 8510 1157 0,'0'0'216'0,"0"0"-211"0,0 0-2 15,0 0 42-15,0 0 33 16,0 0-23-16,12-7-34 15,24-8-14-15,19-6-7 16,12-4-10-16,2-4-122 16,-2 2-449-16</inkml:trace>
  <inkml:trace contextRef="#ctx0" brushRef="#br0" timeOffset="72918.44">1086 10328 472 0,'0'0'865'16,"0"0"-844"-16,0 0-21 16,0 0 0-16,0 0 0 15,0 111 80-15,0-45-15 16,3 8-42-16,0 2-5 0,1 2-4 15,-4-1-5 1,0-6-4-16,0-9-4 0,0-18 0 16,3-19 0-16,0-12 0 15,3-13-1-15,3 0 7 16,9-23 4-16,9-17-7 16,1-14-4-16,5-5-1 15,-5-7-22-15,-5-3-1 16,-4-1 2-16,-1 1 11 15,-6 5 1-15,0 10 9 16,3 14 1-16,-5 9 4 16,-5 12-2-16,-2 9 13 0,1 6 4 15,-4 4 1-15,0 0-13 16,0 25-7-16,0 16 0 16,0 14 11-16,-7 6 3 15,-7 1-11-15,-11-4 1 16,-8-5 0-16,-6-4 5 15,-5-7-4-15,3-8 0 16,7-5-3-16,10-10 1 16,12-8 2-16,5-5 0 15,7-6-3-15,0 0 0 16,4 0 4-16,22-2 3 16,17-11 2-16,18-8-7 15,15-5-4-15,12-6-2 16,-1-3-72-16,-4-1-226 15,-14 0-906-15</inkml:trace>
  <inkml:trace contextRef="#ctx0" brushRef="#br0" timeOffset="74007.72">4456 10278 617 0,'0'0'115'16,"0"0"-110"-16,0 0 47 15,0 0 35-15,0 0-15 16,0 0 5-16,36-3-8 15,-36 29 69-15,0 4-86 16,0 5-26-16,0 0-1 16,-12 0-2-16,3-1-5 15,-3-4-4-15,0-4-13 16,2-3 1-16,-1-3-2 16,5-3-64-16,-1-4-214 15,-1-7-325-15</inkml:trace>
  <inkml:trace contextRef="#ctx0" brushRef="#br0" timeOffset="75868">4562 8997 513 0,'0'0'161'0,"0"0"-118"0,0 0 34 15,0 0 30-15,0 0 18 16,0 0-17-16,-9-5-76 16,-12 2-19-16,-12 3-3 15,-20 0-7-15,-25 10-2 16,-18 9-1-16,-18 2 0 15,-12 0 0-15,-2-2 19 16,4-5 28-16,2-1 6 16,-2-2-26-16,8 0-7 15,-1-1-15-15,11-3 0 16,11-1 44-16,8 0-9 0,10-1-32 16,10 2-4-16,7 0-3 15,18-1 0-15,14-3 0 16,16-3 0-16,8 0 3 15,4 0-2-15,0 0 0 16,0 0-2-16,16 0-5 16,6-4-6-16,11-2 1 15,0 2-60-15,-5 2-85 16,-4 2-180-16,-9 0-163 16</inkml:trace>
  <inkml:trace contextRef="#ctx0" brushRef="#br0" timeOffset="78087.89">3355 9138 693 0,'0'0'117'16,"0"0"-34"-16,0 0 80 15,0 0-25-15,0 0-63 16,0 0-36-16,-6-3-20 16,6 19-19-16,3 22 2 15,6 23 3-15,4 13 12 16,-4 17-7-16,0 12 4 16,-1 7-4-16,5 9 6 15,2 9 13-15,3 4-14 16,4 5-7-16,-2 7 8 0,4-2 44 15,-2-1-40-15,-2-5-10 16,0-7 2-16,-2-7 8 16,2-5-11-16,-4-6 1 15,-1-16-1-15,3-7-4 16,-3-9-2-16,1-8-2 16,-4-8 1-16,-3-8-2 15,-6-10 0-15,-2-10 2 16,-1-10-1-16,0-10-1 15,0-7-2-15,0-5 2 16,0-1 1-16,0-1-1 16,0-1 0-16,0 0 1 0,0 0 0 15,0 0 3 1,0 0-3-16,0 0 4 0,0 0-3 16,0 0 1-16,2-7-3 15,7-7-1-15,9 0-2 16,6 1-3-16,7 1 5 15,11 2 0-15,7 1 2 16,8 3-3-16,4 4 4 16,9 0-2-16,8 2 3 15,10-4-3-15,15 0 0 16,10-5 1-16,17-2-2 16,3-4 1-16,2-1-7 15,0-1 3-15,-4 2-10 16,-7 2 4-16,-6 2-4 15,-2 3 3-15,-3-2 9 0,-2 1-3 16,5-5 3-16,-1-1 1 16,1-4-6-16,1-4-13 15,5-2-29-15,2 4-16 16,0-4 11-16,5 3 12 16,1 1 2-16,-4 0-7 15,-7 2-10-15,-8 0 4 16,-6 1 15-16,-3-2-33 15,-5 1 33-15,4 1 24 16,-2 0-17-16,-7-1-33 0,-8 2 36 16,-7 2 20-1,-11 2 4-15,-9 2 1 0,-11 2 3 16,-1 4 9-16,-6-1 9 16,-5 2 17-16,0-1 5 15,-4 0 1-15,-3 1 11 16,-3-2-12-16,-7 2-5 15,-9 0 12-15,-2 3 2 16,-6 0 2-16,0 1-4 16,0-1-7-16,0 1-22 15,5-2-13-15,1 1 2 16,1-1-6-16,2 2 0 16,-2-1 0-16,-2 1-1 15,-2 0 2-15,-3-2-1 16,0 2 2-16,0 0 6 15,0 0 16-15,7 0-4 0,-1 0 0 16,6-1-10-16,6 1-5 16,2 0-4-1,-1 0-2-15,-3 0 1 0,-1 0-1 16,-4 0 0-16,-4 0 0 16,-4 0 0-16,-2 0 3 15,1 0 3-15,1 0 18 16,0 0-6-16,6 0 1 15,4 0-4-15,1 0-5 16,2-3-7-16,-1 2-1 16,-2-2-2-16,-5 1 1 15,0 1-1-15,-7 0 0 0,1-2 3 16,1 0 1-16,0-2-1 16,4-2-2-16,-1-2 0 15,1 1 1-15,4-2 0 16,1-1 0-16,0-2 0 15,2-4 1-15,0-1-3 16,1-6 1-16,-2-8-1 16,-2-6 0-16,-1-14 2 15,-4-10-2-15,0-17 1 16,-1-12-1-16,-2-11-2 16,0-3 2-16,-1 6-4 15,0 9 1-15,-1 11 0 16,1 2 3-16,-1 5 0 15,-1 1-1-15,2 0 1 0,-2-5-1 16,0 3 1-16,0 1 0 16,0 7 0-16,0 9 1 15,3 8-2-15,0 7 2 16,0 3-1-16,-1-1 1 16,-2 5-1-16,0 1 1 15,0 3-1-15,0 5 0 16,0-1-1-16,0 1 1 15,0 2-1-15,0 2 1 16,0 3 2-16,0 4-1 16,1 3-2-16,-1 0 2 15,0 4-1-15,0 1 0 0,0 1 0 16,0 1-1-16,0 0 2 16,0 1-3-16,0-1 2 15,0-2 0-15,2-2 0 16,1-2 0-16,2-3-2 15,-2 0 1-15,0 2 1 16,-1 3 0-16,-2 2 0 16,0 3 0-16,0 1 1 15,0 0-1-15,1 1 0 16,-1-1 0-16,0 2 0 16,2 0 1-16,-2 0-1 15,1-1 0-15,2-2 1 16,0 3-1-16,-1 0 0 15,-2 0-2-15,0 0 2 16,0 0 0-16,0 0 0 0,0 0 0 16,0 0-1-16,0 0 1 15,0 0 0-15,0-1 3 16,0 1-2-16,0 0 0 16,0 0 1-16,0 0 1 15,0 0-2-15,0 0-1 16,0 0 1-16,0 0 1 15,0 0-1-15,0 0 0 16,0 0 0-16,0 0-1 16,0 0 0-16,0 0 0 0,0 0 0 15,0 0 0 1,0 0-1-16,0 0 1 0,0 0-1 16,0 0 0-16,0 0 1 15,0 0-2-15,0 0 2 16,0 0-1-16,0 0-2 15,0 0 3-15,0 0-2 16,3 0-4-16,3 0-13 16,10-2-62-16,-2 1-132 15,-3-5-463-15</inkml:trace>
  <inkml:trace contextRef="#ctx0" brushRef="#br0" timeOffset="78873">8880 8775 827 0,'0'0'90'0,"0"0"35"16,0 0 19-16,0 0-54 15,0 0-26-15,0 0-35 16,0 0-19-16,0 0-10 15,0 14-5-15,1 7 5 16,5 6 4-16,0 3 0 16,-3 4 0-16,3 0 2 0,-3-2 1 15,-1-4 3 1,1-5 3-16,-2-4-2 0,-1-7-5 16,2-3 2-16,-2-5 0 15,4-3-3-15,-3-1 1 16,1 0-1-16,-1 0 2 15,-1 0 2-15,0 0-2 16,0 0 1-16,0 0-3 16,0 0 3-16,0 0 0 15,0 0-8-15,0 0 0 16,0 0-2-16,0-3-18 16,2-8-140-16,-2 1-274 15</inkml:trace>
  <inkml:trace contextRef="#ctx0" brushRef="#br0" timeOffset="79366.87">8860 8960 575 0,'0'0'202'0,"0"0"-195"16,0 0 9-1,0 0 42-15,0 0 32 0,0 0 64 16,-3-22-66-16,3 22-58 16,0 0-15-16,0 0-5 15,6 0 7-15,2 0-3 16,2 0 2-16,5 0 2 15,0 0 0-15,1-1-4 16,5-1-5-16,-3-1-2 16,3 2-6-16,1-1-1 15,-4 0 0-15,3 1 2 16,-4 1-2-16,-1 0 0 16,-1 0 0-16,-2 0 3 15,-2 0-3-15,-2 0 0 16,0 0 1-16,-5 0 0 0,1 0-1 15,-4 0 2 1,-1 0-1-16,0 0 0 0,0 0 2 16,0 0-1-16,0 0-2 15,0 0-1-15,0 0-15 16,-3 0-99-16,-4 0-229 16,-2 0-510-16</inkml:trace>
  <inkml:trace contextRef="#ctx0" brushRef="#br0" timeOffset="80372.84">8860 8750 520 0,'0'0'89'0,"0"0"-42"0,0 0 26 16,0 0 31-16,0 0-12 16,0 0 25-16,3-10-22 15,2 10-38-15,4 0-9 16,2 0-20-16,8 0 0 15,3 0-4-15,3 2-10 16,3 5-7-16,2 1-1 16,-4 2-3-16,5 0-2 15,-4 2-1-15,-2 3 1 16,-2-2-1-16,-3 1 0 16,0-2 1-16,-2-1-1 15,-3 1 1-15,1-4-1 16,-5-1 0-16,-2-1 0 15,-4-1 0-15,-2-2 0 0,0-1-1 16,-3-1-1-16,0 1 0 16,0-2 0-16,0 1 2 15,0-1-1-15,0 0 0 16,0 0 1-16,0 0 0 16,0 0 0-16,0 0 0 15,0 0 0-15,0 0 0 16,0 0 0-16,0 0 1 15,0 0 0-15,0 2 0 16,-4-1-1-16,-11 3 2 16,-1 1-2-16,-5 0 1 15,-1 2-1-15,-1 1 0 16,-2 3 1-16,-2 1-1 0,0 1 0 16,0-3-1-16,2-3 1 15,7-1 0-15,-6-3 1 16,8 1-1-16,1-3 2 15,4-1-1-15,4 0 3 16,7 0 0-16,0 0 1 16,0 0-1-16,0 0 3 15,0 0-7-15,0 0-4 16,12 0-51-16,4 0-100 16,2-6-240-16</inkml:trace>
  <inkml:trace contextRef="#ctx0" brushRef="#br0" timeOffset="80858.92">9363 8867 862 0,'0'0'62'16,"0"0"-60"-16,0 0 63 0,0 0 55 16,0 0-26-1,0 0-40-15,-49 0-36 0,44 13-9 16,2 5-2-16,3 6 2 16,0 4 0-16,3 2-1 15,15-3 2-15,0-5-8 16,5-5 2-16,2-7-4 15,3-6 1-15,-1-4 2 16,3 0-3-16,-5-7-13 16,-7-9-26-16,-5-6 5 15,-7-3 16-15,-6-3 14 16,0-2 4-16,-3 1 3 16,-13 1 3-16,-2 6 6 15,-3 6 2-15,2 4 5 0,2 6-5 16,1 6-10-1,1 0-4-15,2 0-2 0,2 10 2 16,5 4-4-16,5 1 0 16,1 2-1-16,0 2-80 15,7-5-263-15,10-3-333 16</inkml:trace>
  <inkml:trace contextRef="#ctx0" brushRef="#br0" timeOffset="81559.89">9493 8933 522 0,'0'0'415'0,"0"0"-399"15,0 0 58-15,0 0 12 16,0 0 32-16,0 0-48 15,24-15-56-15,-8 14-8 16,5 1-4-16,3 0 3 16,4 0-3-16,2 0 1 15,7 0-3-15,2 0 0 16,3 0 0-16,1 0 0 16,-1 0 0-16,0-4 0 15,-3-1 0-15,-2 1 0 0,-4 0 1 16,-6 1 1-1,-1-1 1-15,-3-2 9 0,-5 2 0 16,3 1-4-16,-2-2 4 16,-3 1 0-16,5 0-7 15,-2 1-4-15,-5 2 0 16,4-1-1-16,-8 2 0 16,-1 0-1-16,-1 0 0 15,1 0-1-15,-3 0 1 16,0 0 1-16,1 0 0 15,2 0-1-15,-3 0 2 16,3 0 1-16,-1 0-2 16,0 0 0-16,-2 0 0 15,0 0 1-15,-3 0-1 0,-3 0 0 16,0 0-1-16,0 0 1 16,2 0-2-16,1 0 2 15,7 0 0 1,-2 0 2-16,-1 0-1 0,-2 0-1 15,-4 0 0-15,-1 0-3 16,0 0 0-16,0 0 2 16,0 0-3-16,0 0 4 15,0 0 0-15,0 0 0 16,0 0 6-16,0 0 5 16,2 0 13-16,-1 0-9 15,2 0-2-15,-3 0-7 0,0 0 5 16,0 0-4-1,0 0-7-15,0 0-4 0,-15-1-84 16,-4-6-351-16</inkml:trace>
  <inkml:trace contextRef="#ctx0" brushRef="#br0" timeOffset="82070.17">10122 8015 519 0,'0'0'181'0,"0"0"-134"16,0 0 17-16,0 0 13 16,0 0 47-16,0 0 0 15,66 66-27-15,-30-65-39 16,3-1-35-16,2 2-15 15,-3-2-7-15,-7 2-1 16,-7 2-1-16,-11-2-33 16,-7-2-315-16</inkml:trace>
  <inkml:trace contextRef="#ctx0" brushRef="#br0" timeOffset="83389.57">2758 9154 452 0,'0'0'136'0,"0"0"-108"15,0 0 43 1,0 0-26-16,0 0 17 0,0 0-8 16,-49-10-28-16,33 10-1 15,1 0 8-15,-3 0 3 16,4 0-2-16,0 0-4 15,-3 0 9-15,1 0-20 16,-4 4-9-16,1 0-4 16,1 2 9-16,3-2 2 15,9-1 0-15,3-2-10 16,3-1-5-16,0 0-2 16,0 0-37-16,6 0-140 0,6 0-32 15,1 0-444-15</inkml:trace>
  <inkml:trace contextRef="#ctx0" brushRef="#br0" timeOffset="83960.71">1017 9457 64 0,'0'0'661'0,"0"0"-623"0,0 0-29 16,0 0 24-16,0 0 54 15,0 0 79-15,16-47-55 16,-16 47-51-16,0 0-11 16,0 0-10-1,0 0-9-15,-7 6-14 0,-3 10-2 16,-4 3 3-16,4 5-3 16,7 3 2-16,3 3-9 15,0 3 7-15,13 6-4 16,7 0 4-16,5-1-4 15,6-2-4-15,8-6-3 16,10-5-2-16,11-10-1 16,9-12-103-16,1-3-191 15,-2-12-538-15</inkml:trace>
  <inkml:trace contextRef="#ctx0" brushRef="#br0" timeOffset="84310.69">1420 9350 1269 0,'0'0'67'16,"0"0"-67"-16,0 0 0 0,0 0 2 15,0 0 3 1,0 0 2-16,0 76 15 15,6-38-5-15,4 4-9 0,-2 2 15 16,-2 1 1-16,-2 2-4 16,1 0-8-16,-5-3-5 15,0-2 5-15,3-7-6 16,-3-10 4-16,10-6-3 16,1-8 0-16,5-5 6 15,2-5-4-15,12-1-1 16,6-7-3-16,10-16-5 15,6-8-53-15,-3-5-183 16,-4-6-339-16</inkml:trace>
  <inkml:trace contextRef="#ctx0" brushRef="#br0" timeOffset="84777.16">1742 9261 419 0,'0'0'823'0,"0"0"-805"16,0 0-11-16,0 0 38 15,0 0 7-15,0 0-2 16,-7-8-37-16,7 34-13 16,7 15 0-16,2 11 10 15,3 5-5-15,-6-1 2 16,1-2-4-16,-4-6-2 15,-1-6 0-15,1-7-1 0,0-9 1 16,0-8 0-16,3-9-1 16,1-8 2-16,-1-1 2 15,5-1 6-15,8-22 6 16,9-8 4-16,4-7-15 16,-8 1-5-16,-6-1 1 15,-8 4-1-15,-7 6 1 16,0 7-1-16,-3 9 2 15,0 7-2-15,0 5 1 16,0 0 9-16,-3 0 1 16,-4 1-10-16,-2 17-1 15,-9 9 1-15,3 5-1 0,3-2 8 16,3-3-2-16,9-7-3 16,3-7-1-16,25-7 0 15,26-6-2-15,26-19-22 16,16-18-370-16</inkml:trace>
  <inkml:trace contextRef="#ctx0" brushRef="#br0" timeOffset="88381.74">13467 8266 955 0,'0'0'66'0,"0"0"-63"0,105-28 31 16,-43 21 95-1,10 0-63-15,11 3-22 0,11-1-13 16,7 3-12-16,3-3-7 16,0 1-9-16,-1-2 1 15,-7 1-3-15,-11-2-1 16,-16 4-2-16,-20-3-15 16,-20 3-48-16,-15 3-123 15,-14-3-147-15</inkml:trace>
  <inkml:trace contextRef="#ctx0" brushRef="#br0" timeOffset="89065.32">13375 9868 1028 0,'0'0'87'16,"0"0"-60"-16,0 0 74 16,0 0-2-16,82 0-33 15,-21-6-13-15,24-1-14 16,21-4-13-16,13-4-4 16,5-2-12-16,-8 0-6 15,-14 2 0-15,-19 1-2 0,-18 3-2 16,-15-1-3-1,-12 2-3-15,-10 1-15 0,-7-4-47 16,-3-3-73-16,-6-7-293 16</inkml:trace>
  <inkml:trace contextRef="#ctx0" brushRef="#br0" timeOffset="90324.66">14354 9755 659 0,'0'0'132'0,"0"0"-123"16,0 0 37-16,0 0 91 15,0 0-19-15,0 0-40 16,64 12-30-16,-34-12-22 0,5 0-11 15,4-4 2-15,0-4-9 16,-2-1 1-16,-4 1-7 16,-5-1 0-16,-5 4 8 15,-10 0 7-15,-5 3 6 16,-3 0 10-16,-3-1 8 16,-2 1 0-16,0 0-11 15,0 0-12-15,0 2-6 16,0 0-4-16,0 0-6 15,0-2-2-15,0 2 0 16,0 0-23-16,0 0-85 16,0 0-81-16,-13-5-392 0</inkml:trace>
  <inkml:trace contextRef="#ctx0" brushRef="#br0" timeOffset="91215.62">15038 7919 699 0,'0'0'170'0,"0"0"-161"16,0 0-2-16,0 0 53 15,0 0 32-15,0 0-71 16,-4 0-21-16,4 0-1 15,0 0-13-15,0 0-10 16,0 0-10-16,0 0-29 16,0 0-9-16,0 0 0 15,0 0-6-15,0 0-133 16</inkml:trace>
  <inkml:trace contextRef="#ctx0" brushRef="#br0" timeOffset="94774.84">15481 7932 1104 0,'0'0'29'16,"0"0"-27"-16,0 0-1 15,0 0 28-15,-61 86 57 16,37-65-28-16,-5 0-22 16,-9-4 1-16,-6-2 3 15,-4-10 5-15,-1-5-10 16,1-3-9-16,2-21-7 15,7-7-12-15,9-5-5 16,11-3 3-16,14-1-5 16,5-7-15-16,6-3-18 0,18-2-4 15,4-2 0-15,4 8 17 16,-1 9 18-16,-3 12 2 16,-1 9-1-16,-3 8 2 15,0 5-2-15,4 3 1 16,5 0-1-16,6 21-3 15,-2 7 2-15,2 6 0 16,-8 10 2-16,-5 7-1 16,-13 4 1-16,-10 3 1 15,-3-3 0-15,-20-5 3 16,-15-3-1-16,-13-7 6 16,-7-5 1-16,2-6 3 15,0-9 12-15,5-7-19 0,15-10 7 16,12-3 3-16,13 0 8 15,8-12-2-15,0-9-4 16,22-4-13-16,12-1-4 16,14 6-1-16,6 12 0 15,4 8 0-15,2 0 3 16,-5 21-1-16,-3 12 0 16,-4 6-2-16,1 4 0 15,0 2-3-15,3-3-133 16,-3-5-428-16</inkml:trace>
  <inkml:trace contextRef="#ctx0" brushRef="#br0" timeOffset="95643.35">15580 9581 1133 0,'0'0'132'16,"0"0"-124"-16,0 0 39 15,0 0 63-15,0 0-20 16,0 0-51-16,-84 74-12 16,56-68-9-16,-3-6 1 15,-5 0-5-15,-3-14-1 16,2-14-3-16,4-4-4 15,12-10-3-15,13-1 1 16,8-10-4-16,6-9-2 16,24-5-3-16,8 1-2 15,4 11-6-15,4 13 3 16,-1 13 7-16,1 11 1 16,-1 7 1-16,-4 5 1 0,-4 6 0 15,-4 0-1 1,-3 22 1-16,-3 14-1 0,-7 10 1 15,-4 14 0-15,-9 4 4 16,-5 3 1-16,-2-2 2 16,-15-6-2-16,-14-4-1 15,-9-7-2-15,-5-8 2 16,1-9-2-16,-3-9 1 16,3-11 0-16,2-6-3 15,1-5 0-15,6-5 0 16,9-10 2-16,7-5-2 15,7 5 0-15,9 1 1 0,1 5 1 16,0 0-2 0,9 4 3-16,10 5-3 0,7 0 2 15,7 0 0-15,7 15 2 16,6 5 0-16,9 2-4 16,13-1 0-16,10-5-18 15,7-3-165-15,2-10-351 16</inkml:trace>
  <inkml:trace contextRef="#ctx0" brushRef="#br0" timeOffset="121597.85">13464 1287 992 0,'0'0'133'15,"0"0"-86"-15,0 0-34 16,0 0 11-16,0 0 26 16,0 0 27-16,0 0-5 15,0 0-44-15,5-2-15 16,-5 2-10-16,0 3-3 15,0 14-1-15,0 13 1 16,0 12 8-16,-5 11-5 16,-10 4 3-16,-7 0-3 15,-5-4 0-15,0-6 1 0,1-11 1 16,3-6 0 0,5-9-1-16,8-11 4 0,5-6 4 15,4-4 6-15,1 0 2 16,0 0 4-16,0 0 1 15,0 0 1-15,0 0-3 16,0 0-4-16,0 0-13 16,0 0-6-16,7 1-3 15,11 10 0-15,12 4 3 16,13 5 3-16,5 0-3 16,7 1 1-16,2-2 0 15,-1-1-1-15,0-5 0 16,-8-4-1-16,-6-2 0 0,-7-3 1 15,-12-2-6 1,-7-2-16-16,-9 0-34 0,-5 0-64 16,-2 0-5-16,0-14-182 15,-5-6-448-15</inkml:trace>
  <inkml:trace contextRef="#ctx0" brushRef="#br0" timeOffset="122148.4">13321 1696 617 0,'0'0'264'16,"0"0"-238"-16,0 0-3 15,0 0 88-15,0 0-2 16,0 0-45-16,43-14-38 16,9-5 5-16,17-2 9 15,11-4-9-15,7-1-9 16,6-2-3-16,10-4 2 15,4-9-4-15,6-4-6 0,11-5-2 16,8 1-3-16,1 2 3 16,7 2-8-16,-4 4 1 15,-4 5 3-15,-8 1-4 16,-15 8 0-16,-13 1 4 16,-14 3-1-16,-14 1 1 15,-10 1 2-15,-7 1 7 16,-11 2 1-16,-5 2 9 15,-7 5-3-15,-7 4-2 16,-8 1-6-16,-5 3-3 16,-4 2-3-16,-4 1-1 15,0 0 0-15,0 0-2 0,0 0-4 16,0 0 0 0,0 0-3-16,0 0-1 0,0 0-24 15,-7 1-197-15,-14 1-274 16</inkml:trace>
  <inkml:trace contextRef="#ctx0" brushRef="#br0" timeOffset="125367.8">16493 7031 835 0,'0'0'169'16,"0"0"-127"-16,0 0-28 16,0 0 14-16,0 0 71 15,0 0-17-15,0 0-38 16,0-6-23-16,0 6-17 16,0 19-4-16,-4 12 1 15,-10 8 1-15,-8 8 11 16,-7 1 0-16,-5 0-2 15,-5 1-3-15,-3-2 0 16,-1-2-2-16,6-7-1 16,6-7-1-16,10-9-2 0,7-10 0 15,10-4 2-15,2-4-3 16,2-4 10-16,0 0-4 16,0 0 8-16,0 0 3 15,2 2 5-15,11 3-8 16,13 0 2-16,6 2-2 15,10 1-3-15,3 1-3 16,0 0-7-16,-1-1 1 16,-3 0-1-16,-2-3 0 15,-5 1-2-15,-4-1-9 16,-6 0-73-16,-7-4-117 0,-11-1-204 16</inkml:trace>
  <inkml:trace contextRef="#ctx0" brushRef="#br0" timeOffset="125756.82">16390 7431 1050 0,'0'0'167'15,"0"0"-158"-15,0 0-7 0,0 0 10 16,97-71 49 0,-29 49 5-16,18-7-25 0,19-1-23 15,9-4-3-15,4-5-8 16,0-6-1-16,-8-3-6 16,-5-1-1-16,-5 2 0 15,-9 4 1-15,-11 5 0 16,-11 8 3-16,-14 3-2 15,-13 7-2-15,-12 4 2 16,-13 7-1-16,-9 3 3 16,-8 5 0-16,0 1 5 15,0 0 1-15,0 0-8 0,0 0-2 16,-19 1-22 0,-13 7-152-16,-11-5-566 0</inkml:trace>
  <inkml:trace contextRef="#ctx0" brushRef="#br0" timeOffset="138631.54">6047 12271 946 0,'0'0'50'16,"0"0"-7"-16,0 0 16 15,0 0 30-15,0 0 2 0,0 0-16 16,0 0-24-1,0-16-28-15,0 16-12 0,0 0 2 16,0 0 0-16,0 0 1 16,3 3-6-16,10 11 4 15,5 8 18-15,4 9-3 16,2 4-6-16,0 5-1 16,1 4-9-16,-1 2 1 15,0 0-4-15,4-2-2 16,2-5-2-16,0-5-2 15,7-7 7-15,6-11 8 16,8-15 2-16,9-1 11 16,14-30 0-16,13-14-6 15,17-9-4-15,13-10-11 16,8-7-5-16,8-5-3 0,6-2-1 16,4-2 0-16,-3 0 1 15,-7 6-1-15,-14 5 0 16,-19 11 6-16,-19 14-6 15,-20 11 5-15,-22 13-5 16,-15 7 0-16,-14 6 0 16,-8 5-1-16,-2 1 1 15,0 0-3-15,0 0-5 16,0 0-19-16,0 0-35 16,-6 14-52-16,-27 5-149 15,-21-1-404-15</inkml:trace>
  <inkml:trace contextRef="#ctx0" brushRef="#br0" timeOffset="139248.93">6503 11794 841 0,'0'0'33'16,"0"0"-29"-16,0 0 9 16,0 0 114-16,0 0-21 15,0 0-42-15,-43 3-49 16,31 14-11-16,1 5 5 15,1 3 7-15,1 5 8 16,6 4-3-16,0 6 5 16,3 5 3-16,0 3 5 15,0 1 5-15,0-1-3 16,0-6-15-16,8-6-1 16,8-8-1-16,3-7 0 15,2-7-4-15,0-4 8 0,0-6 0 16,-2-4 1-1,8 0-5-15,8-18 3 16,17-13-4-16,16-12-4 0,17-8 1 16,11-4-10-16,4-1-2 15,4 1-2-15,-5 1-1 16,-5 8 1-16,-14 4-1 16,-10 6 2-16,-13 7-1 15,-12 2 0-15,-11 4 2 16,-7 5 0-16,-6 4-2 15,-11 6 0-15,-5 3 1 16,-2 2 0-16,-3 1 2 16,0 2-4-16,0 0 0 0,0 0-1 15,7 0-24 1,7 0-51-16,6 0-239 0,6-2-320 16</inkml:trace>
  <inkml:trace contextRef="#ctx0" brushRef="#br0" timeOffset="146341.48">11649 5574 1330 0,'0'0'72'16,"0"0"-68"-16,0 0 19 16,0 0 25-16,0 0 4 15,0 0-2-15,0 0-31 0,16 11-11 16,2 13 8-16,6 7 15 15,3 4-1-15,1 2-3 16,3 4-8-16,1 0-1 16,-1-3 0-16,-3 1-7 15,-1-5-4-15,-6-7-3 16,-3-7 2-16,-4-7-4 16,-3-7-2-16,-3-4 3 15,-2-2 2-15,10-3 8 16,9-22 7-16,16-10 3 15,11-12-13-15,6-5-10 16,5-2 2-16,-1-3-1 16,3 1 0-16,-4 4-2 15,-6 5-1-15,0 7 1 0,-4 6-1 16,-6 2 1-16,1 4 0 16,-4 2 2-16,-1 0-2 15,-2 3 0-15,-4 4-1 16,-7 4-1-16,-4 3-2 15,-12 4-6-15,-8 6 2 16,-4 2-14-16,0 0-17 16,0 0-34-16,-4 7-34 15,-15 6-110-15,-14-4-288 16</inkml:trace>
  <inkml:trace contextRef="#ctx0" brushRef="#br0" timeOffset="146874.93">11842 5299 1070 0,'0'0'30'0,"0"0"-26"15,0 0 109-15,0 0-15 0,0 0-14 16,0 0-33 0,-5 3-33-16,5-2-12 0,-2 6 2 15,1 3-8-15,1 6 0 16,0 6 0-16,0-1 8 16,13 4-4-16,2-1 7 15,6 0-3-15,-3 0 0 16,3-4 0-16,-2-3-7 15,-2-5 0-15,2-3 5 16,6-5-1-16,8-4 3 16,13-8 8-16,16-18-1 15,9-10-6-15,5-8 0 16,-7-4-5-16,-3 3-3 16,-11 1 3-16,-9 7-3 15,-7 5 2-15,-6 5-2 0,-5 6-1 16,-1 3 0-16,-2 3-1 15,-1 3 2-15,3 1 0 16,0-1-1-16,3 1 0 16,1 1 0-16,-1 3-5 15,-3 3-1-15,-10 2-30 16,-9 2-69-16,-8 0-160 16,-21-7-894-16</inkml:trace>
  <inkml:trace contextRef="#ctx0" brushRef="#br0" timeOffset="165753.79">14078 2712 1052 0,'0'0'157'0,"0"0"-147"16,0 0 16-16,0 0 51 16,0 0-21-16,0 0 4 0,0 0-35 15,0 2-20 1,0 16-5-16,-8 6 0 0,-7 5 16 16,-7 4 2-16,-13 4-6 15,-8-3 10-15,-6-1-10 16,-2-4 6-16,4-5-7 15,8-6-5-15,13-8 4 16,13-6-5-16,8-4 4 16,5 0 0-16,0 0 14 15,0 0 0-15,0 0 4 16,0 0 2-16,0 0-6 16,0 0-15-16,6 0-6 0,11 11-2 15,8 8 1 1,10 6 1-16,5 4 0 15,-3 3-1-15,3-2 0 0,-4 3-1 16,-4 0 0-16,-4-4 1 16,-6 1 0-16,-3-7-1 15,-6-3-16-15,-4-4-11 16,-2-5-32-16,-6-4-33 16,-1-7-96-16,0 0-280 15</inkml:trace>
  <inkml:trace contextRef="#ctx0" brushRef="#br0" timeOffset="166310.87">13812 3061 1060 0,'0'0'54'16,"0"0"-28"-16,0 0 71 15,0 0-12-15,0 0-26 16,145-5 16-16,-60 2-17 16,15-1-24-16,13 3-4 15,9-1-5-15,-1 2-15 0,0 0 2 16,-10 0-9-16,-7 0-3 15,-10 0 0-15,-9 0-1 16,-7 0 1-16,-8-1 0 16,-4 0 0-16,-8-2 1 15,-8 1 0-15,-11 1-1 16,-12 0 1-16,-5 1-1 16,-5 0 1-16,-3 0 0 15,-1 0 7-15,-3 0 8 16,-6 0-1-16,-1 0-2 15,-3 0 0-15,0 0 2 16,0 0-5-16,0 0 3 16,0-2-2-16,0 0-2 0,0 2 0 15,0 0 1-15,2 0-7 16,-2-1 0-16,0 1-2 16,0 0-1-16,0 0 0 15,0-1-1-15,0-2-8 16,0-1-18-16,0-2-22 15,0-1-87-15,-22-4-176 16,-10-4-862-16</inkml:trace>
  <inkml:trace contextRef="#ctx0" brushRef="#br0" timeOffset="167861.49">16035 2578 1262 0,'0'0'193'0,"0"0"-164"15,0 0-1-15,0 0 20 16,0 0 23-16,0 0-8 16,0-11-22-16,0 11-22 15,0 0-14-15,0 0 1 16,0 11 4-16,9 12-10 16,9 13 5-16,-2 8 13 15,5 8 1-15,-4 6-6 16,-3 8-3-16,-3 5 4 15,-3 1-5-15,-8-3 6 16,0-1-3-16,0-7-6 16,-13-4 0-16,-4-9-2 15,-3-8-1-15,-1-9-3 16,-1-10 3-16,-1-9 2 0,-2-5 4 16,-5-7-2-16,-3 0 19 15,-7-13 4-15,3-11-11 16,0-10-4-16,5-6-11 15,5-5-3-15,11-4-1 16,6-2-5-16,10 0-27 16,6 0-46-16,29 3-40 15,9 1-24-15,5 0-171 16,2 2-519-16</inkml:trace>
  <inkml:trace contextRef="#ctx0" brushRef="#br0" timeOffset="168145.02">15795 2610 1157 0,'0'0'74'16,"0"0"-52"-16,0 0 46 15,0 0 28-15,0 0 7 16,0 0-62-16,104-23-28 16,-44 21 13-16,9-5 10 15,5 4-19-15,1-3-6 0,-1 1-11 16,-4 0 0 0,-8 3 0-16,-9 2-24 0,-14 0-48 15,-15-3-111-15,-12 0-361 16</inkml:trace>
  <inkml:trace contextRef="#ctx0" brushRef="#br0" timeOffset="169148.84">16988 2548 1396 0,'0'0'26'15,"0"0"-24"-15,0 0 1 16,0 0 17-16,-41 96 38 16,29-41 6-16,-5 10-31 0,4 7-9 15,-5 2-1 1,0 6-8-16,-4-6-2 0,-1-3-7 16,2-7 0-16,0-12 0 15,4-8 3-15,3-12-7 16,5-11 0-16,2-9-1 15,4-6 3-15,1-6-3 16,2 0 0-16,-1 0 5 16,1-20 24-16,0-7 10 15,0-14-29-15,14-12-6 16,13-6-5-16,11-11-1 16,11-5 1-16,6-2-2 0,3 0-2 15,-2 8-8-15,-12 13-1 16,-4 14 7-1,-14 15 5-15,-7 8 1 0,-9 10 4 16,-7 7 0-16,-1 2 9 16,-2 0-4-16,0 0-8 15,0 0-1-15,0 10-2 16,0 17-4-16,2 13-7 16,-2 13 13-16,0 2 1 15,-6 2 1-15,-14-3 0 16,-3-8 0-16,-7-6 0 15,-5-9 0-15,-5-7 0 16,-6-10-1-16,1-7 0 16,3-7 0-16,11 0 4 15,10 0-2-15,9-7-1 0,6-1 7 16,5-1 0-16,1 3 8 16,0 2 2-16,0 1 2 15,4 1-9-15,20 2-8 16,13 0-3-16,17 2 0 15,13 15 1-15,3 6 3 16,2 4-4-16,-2 0 2 16,-7-1-5-16,-5-3 2 15,-10-2 0-15,-8-4-1 16,-10-3 1-16,-8-2 0 16,-5-5 1-16,-7-3-1 15,-4-1 2-15,-2-2 0 0,-2-1 3 16,-2 0 10-16,1 0 4 15,-1 0 0-15,2 0-2 16,-2 0-7-16,0 0-2 16,0 0-4-16,0 0-4 15,0 0 4-15,1 0 0 16,-1 0-4-16,0 0 0 16,3 0-8-16,0-5-28 15,-3-10-45-15,0-6-61 16,-7-5-305-16</inkml:trace>
  <inkml:trace contextRef="#ctx0" brushRef="#br0" timeOffset="170032.83">15818 3801 1127 0,'0'0'130'16,"0"0"-119"-16,138 3 0 15,-20-6 77-15,37-7 32 16,28 0-58-16,22 2-19 15,-1 1-13-15,-9-3-20 16,-23-1 2-16,-30-3-12 16,-36-1-1-16,-27 0 1 0,-28 2 0 15,-20 4 1 1,-13 1 5-16,-12 4 9 0,-6 1 6 16,0 1 3-16,0-1-16 15,0 0-8-15,-14 3-51 16,-16 0-132-16,-14 0-405 15</inkml:trace>
  <inkml:trace contextRef="#ctx0" brushRef="#br0" timeOffset="170896.7">16875 8300 1407 0,'0'0'124'15,"0"0"-124"-15,0 0-15 16,0 0 15-16,0 0 1 16,0 0 3-16,-61 77-2 0,23-29 18 15,-14 3-7-15,-12 1-5 16,-11-4 3-16,-5-5 0 16,1-8 0-16,15-8 3 15,19-10 1-15,21-7 7 16,15-6 0-16,9-4-7 15,0 3-1-15,6 4-8 16,27 4 0-16,19 5 8 16,17 5 13-16,6 1-1 15,-1 1-18-15,-8-1-5 16,-8-2-3-16,-9-2-1 16,-3 1-22-16,-5-3-29 15,-5-7-56-15,-11-3-129 0,-9-6-354 16</inkml:trace>
  <inkml:trace contextRef="#ctx0" brushRef="#br0" timeOffset="171224.52">16652 8679 1314 0,'0'0'32'0,"0"0"22"15,0 0 49-15,118-19-37 16,-24 19-13-16,25 0-5 16,21 0-17-16,4 4-15 15,-8-1-14-15,-14-3-2 16,-21 0 0-16,-20 0-2 0,-15 0 2 16,-12-6 2-16,-15-1 1 15,-11 2 0-15,-10 0-3 16,-9 3 5-16,-5 0 0 15,-4 2 12-15,0 0-8 16,0 0-6-16,0 0-3 16,0 0-18-16,-4 0-42 15,-11 0-100-15,3 0-339 16</inkml:trace>
  <inkml:trace contextRef="#ctx0" brushRef="#br0" timeOffset="172482.91">16908 9453 1206 0,'0'0'60'0,"0"0"-55"16,0 0-2-16,4 103 44 16,1-48 42-16,5 6-20 15,1 6-31-15,-4 1-9 16,-1-3 0-16,0-6-2 16,-5-7-13-16,2-7 0 15,-3-12-8-15,3-7-6 0,-1-10 1 16,-1-9 0-1,-1-5-1-15,0-2 2 0,0-15 2 16,0-15 10-16,-4-16 0 16,-4-7-14-16,0-9 0 15,6-8 1-15,2-1 0 16,0-1-1-16,10 8 1 16,5 15 1-16,2 14 0 15,-5 15 1-15,-5 10-2 16,-2 6 8-16,-2 3 4 15,-3 1-1-15,5 2-10 16,5 24-2-16,3 8-7 16,5 11 7-16,-3-1 0 0,-2-5 2 15,-7-8-3-15,-3-9 1 16,-1-9-1-16,-2-7 1 16,0-5-3-16,0-1 0 15,0-6 3-15,0-15 8 16,-5-12 2-16,1-2-5 15,2-6-4-15,2 2 0 16,3 4 1-16,12 5 6 16,6 9-8-16,-2 7 0 15,3 5-2-15,0 8 0 16,5 1 0-16,1 8 2 16,2 20-3-16,1 6 3 15,0 10 3-15,-2 5 4 16,-4 4-4-16,-5-2-2 0,-1-1 0 15,-4-4 3-15,0-4-3 16,-5-7-1-16,-1-5-19 16,-2-7-31-16,3-12-72 15,4-11-183-15,3 0-666 16</inkml:trace>
  <inkml:trace contextRef="#ctx0" brushRef="#br0" timeOffset="173365.95">18083 9344 1207 0,'0'0'47'16,"0"0"26"-16,0 0 45 15,0 0-54-15,0 0-15 16,0 0-22-16,-100-11-23 16,63 35-2-16,-3 7 0 15,4 6 0-15,8 2-2 16,8 5 0-16,10-1-1 16,10 1-1-16,6-2 0 15,22-9-3-15,14-3-4 16,4-6-11-16,5-6-4 0,-2-4-1 15,-4-1-2-15,-8-4 11 16,-2-1 6-16,-9-1 5 16,-6 0-5-16,-5 3 8 15,-5 1 2-15,-5 3 4 16,-5 6 4-16,0 1 1 16,-8 3 3-16,-19 0-3 15,-7-1 5-15,-9-5 6 16,-2-2 11-16,-1-8 13 15,4-3-19-15,3-5 0 16,6 0-5-16,8 0-7 16,6-9-8-16,11-9 0 15,8-5-5-15,22-6-16 0,25-3-94 16,15-3-180 0,10-5-447-16</inkml:trace>
  <inkml:trace contextRef="#ctx0" brushRef="#br0" timeOffset="173799.72">19126 9263 994 0,'0'0'352'15,"0"0"-318"-15,0 0 16 16,0 0 10-16,0 0-11 16,0 0-22-16,12 102-9 15,-6-42 16-15,-5 9-20 16,-1 5 7-16,0 4-12 15,0 2-1-15,0-3-2 16,-4-5-5-16,-5-10 4 16,2-10-4-16,-4-10 1 15,0-12-2-15,0-10-2 16,-4-11-1-16,-4-9 2 0,-11 0-7 16,-15-25-1-16,-4-12-4 15,-3-13-31-15,14-7-55 16,22-1-60-16,16-2-52 15,18-5-125-15</inkml:trace>
  <inkml:trace contextRef="#ctx0" brushRef="#br0" timeOffset="174001.77">19015 9336 1171 0,'0'0'86'0,"0"0"-20"16,0 0 74-16,0 0-50 16,0 0-27-16,94-12-43 15,-39 12-16-15,4 0-3 16,4 0-1-16,0 0-57 16,-5 0-104-16,-8-3-328 15</inkml:trace>
  <inkml:trace contextRef="#ctx0" brushRef="#br0" timeOffset="174684.08">19810 9300 819 0,'0'0'497'16,"0"0"-477"-16,0 0-20 15,0 0 12-15,-36 106 81 16,25-47-24-16,1 12-23 16,4 3-29-16,3-1-7 15,-2-7-6-15,2-7-3 16,-1-12 0-16,-1-12 0 16,3-10 0-16,0-10-1 15,2-10-1-15,0-5 0 16,0 0 2-16,19-20-1 15,10-6 15-15,8-11-10 16,6-5-5-16,1-8 0 16,-1-9 1-16,0-3-1 15,-7 1 1-15,-6 5 0 16,-8 12-1-16,-7 15 2 0,-6 9 7 16,-3 11 6-16,-5 7 6 15,-1 2-3-15,0 0 0 16,0 4-12-16,-3 19-6 15,-13 13-11-15,-5 9 11 16,-1 1 4-16,-5 1 2 16,0-3 0-16,5-4 17 15,5-8 3-15,9-7-8 16,8-6 0-16,0-5-4 16,19-2-4-16,27-6-1 0,24-2 1 15,18-4-10 1,0 0-21-16,-9-3-73 0,-21-9-65 15,-20-3-266-15,-14 0-455 16</inkml:trace>
  <inkml:trace contextRef="#ctx0" brushRef="#br0" timeOffset="175419.08">18992 10494 1333 0,'0'0'142'0,"0"0"-142"15,0 0-4-15,0 0 4 16,13 99 43-16,-3-40 15 16,0 12-16-16,-4 3-13 15,-2 5-4-15,-4-2-4 16,0-4-5-16,0-6-12 16,-6-11 3-16,-1-12-7 15,1-15-4-15,6-12-21 16,0-17-43-16,4-1-102 0,14-29-235 15,3-14-255-15</inkml:trace>
  <inkml:trace contextRef="#ctx0" brushRef="#br0" timeOffset="175619.87">19132 10419 988 0,'0'0'309'15,"0"0"-276"-15,0 0 23 0,0 0 50 16,0 0-49 0,106-9-36-16,-46 9-13 15,8 0-2-15,3 0-6 0,-9 13-28 16,-13 1-135-16,-16 2-121 16,-22 3-278-16</inkml:trace>
  <inkml:trace contextRef="#ctx0" brushRef="#br0" timeOffset="175814.64">18989 10768 1103 0,'0'0'123'16,"0"0"-123"-16,0 0 65 15,0 0 63-15,128 40-31 0,-51-40-37 16,7 0-28-16,1-5-28 15,-5-4-4-15,-11 4-54 16,-14-4-122-16,-14 0-250 16</inkml:trace>
  <inkml:trace contextRef="#ctx0" brushRef="#br0" timeOffset="176249.97">19987 10467 1295 0,'0'0'43'0,"0"0"-29"15,0 0 50-15,0 0 10 16,-19 74-41-16,10-23 45 0,-2 9-43 15,-3 6-9-15,0 7-3 16,-1 0-3-16,0-2-13 16,-3-5 4-16,0-6-8 15,-1-7-3-15,4-9-6 16,5-5-33-16,10-14-69 16,1-14-156-16,23-11-325 15</inkml:trace>
  <inkml:trace contextRef="#ctx0" brushRef="#br0" timeOffset="176467.92">19976 10463 1328 0,'0'0'47'0,"0"0"-36"0,0 0 40 15,113-7 3-15,-46 7-6 16,7 1-16-16,-2 8-28 16,-5 1-4-16,-10 0-62 15,-14-2-136-15,-19 1-258 16</inkml:trace>
  <inkml:trace contextRef="#ctx0" brushRef="#br0" timeOffset="176654.76">20097 10717 1031 0,'0'0'330'15,"0"0"-316"-15,0 0 80 16,0 0 23-16,132 16-67 16,-49-16-25-16,4-2-25 15,-5-8-3-15,-15-3-105 16,-16-1-213-16,-18-4-402 15</inkml:trace>
  <inkml:trace contextRef="#ctx0" brushRef="#br0" timeOffset="177368.06">17740 9982 1202 0,'0'0'208'16,"0"0"-204"-16,0 0 5 16,0 0 35-16,0 0-3 15,0 0-33-15,11 0-8 16,8 0-103-16,8-4-120 16,1-3-336-16</inkml:trace>
  <inkml:trace contextRef="#ctx0" brushRef="#br0" timeOffset="177690.13">18576 10036 1278 0,'0'0'129'16,"0"0"-116"-16,0 0 30 0,0 0 47 15,0 0-26 1,0 0-28-16,-2-5-24 0,2 5-12 15,0 0-1-15,9 0-38 16,-5-1-210-16,-4-18-789 16</inkml:trace>
  <inkml:trace contextRef="#ctx0" brushRef="#br0" timeOffset="208074.41">16648 1105 1330 0,'0'0'28'16,"0"0"10"-16,0 0 17 15,0 0 19-15,0 0-11 16,0 0-18-16,0 0-26 16,-19-8-19-16,23 37-3 15,14 10 3-15,3 10 8 16,3 4-5-16,1 3 3 16,-1 2-3-16,3-3-2 15,0-6 1-15,7-9 1 16,5-14-2-16,14-15 1 15,19-11-2-15,25-23 12 0,27-29 2 16,21-21-4-16,10-11-2 16,2-5-7-16,-10-1 2 15,-11 5 2-15,-11 5 0 16,-14 7 0-16,-19 11-5 16,-16 6 2-16,-16 13-5 15,-11 10 3-15,-14 11 0 16,-13 9 3-16,-12 5-2 15,-5 5-1-15,-2 3 0 16,-3 0-11-16,0 0-38 16,-15 0-93-16,-33 0-509 15</inkml:trace>
  <inkml:trace contextRef="#ctx0" brushRef="#br0" timeOffset="208504.57">16757 870 1099 0,'0'0'116'0,"0"0"-116"15,0 0-8-15,0 0 8 16,0 0 63-16,0 0 17 15,15 53-6-15,1-35-23 0,8 3-13 16,3 2 0-16,7 1-16 16,5 0-2-16,4-3-3 15,7-4-13-15,11-8 4 16,16-9-2-16,22-6 19 16,17-26-10-16,12-8 8 15,7-10-13-15,-7-2 3 16,-10-2-5-16,-14 3 0 15,-20 3 4-15,-13 2-3 16,-18 7 4-16,-16 3 10 16,-8 5-7-16,-10 6-8 15,-3 7-1-15,-4 2-3 16,-3 4-4-16,0 8-5 16,-8 4-19-16,-1 0-81 0,-38 0-323 15</inkml:trace>
  <inkml:trace contextRef="#ctx0" brushRef="#br0" timeOffset="212574.62">14446 11646 1421 0,'0'0'16'0,"0"0"-16"16,0 0 0-16,0 0 17 0,0 0 41 15,0 0-11-15,0 0-27 16,-25 33-12-16,38 11 23 15,-1 11 7-15,4 8-17 16,1 7 5-16,5 2-4 16,3-3-6-16,5-6-5 15,3-7-3-15,6-11 1 16,3-10-9-16,10-11 2 16,11-14 2-16,17-10 1 15,26-23 5-15,26-28 7 16,27-18-11-16,20-17 1 15,12-6-3-15,0-8 0 16,-8-4-4-16,-20 3-6 0,-21 4 4 16,-27 15 2-16,-22 16 0 15,-24 11 2-15,-19 11-1 16,-10 8 0-16,-10 5 1 16,-3 5-1-16,0 5-1 15,-2 6 0-15,-4 5-10 16,-8 3-13-16,-7 4-19 15,-3 3-28-15,-3 0-47 16,-15 0-129-16,-30 4-270 16</inkml:trace>
  <inkml:trace contextRef="#ctx0" brushRef="#br0" timeOffset="213057">14916 11371 1112 0,'0'0'63'15,"0"0"-47"-15,0 0 60 16,0 0 56-16,0 0-46 0,0 0-45 15,-10-3-31-15,8 20-7 16,-1 13 1 0,3 10 18-16,0 1 7 0,22-1-17 15,13-4 3-15,11-5 9 16,14-5 1-16,14-12-3 16,15-14-1-16,16-3 3 15,19-32 10-15,12-16-8 16,6-9-10-16,4-4-8 15,-12 0-6-15,-10 2 1 16,-15 1 0-16,-22 5-1 16,-16 4 0-16,-12 5 0 15,-8 5 0-15,-3 4 1 16,-6 9-1-16,-6 5 1 16,-8 9-3-16,-6 4 1 0,-2 5-3 15,-7 3 1-15,3 3-3 16,3 0 4-16,0 0-22 15,2 11-26-15,-6 1-75 16,-15-12-308-16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13:53.2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2239 1010 791 0,'0'0'137'16,"0"0"-83"-16,0 0 106 15,0 0-48-15,0 0-45 16,0 0-30-16,0 0 18 0,3 0 0 15,-3 0-8-15,0 0-7 16,3 0-15-16,-3 0-5 16,0 0-1-16,3 0-8 15,-3 0-1-15,3 0 0 16,0-1-1-16,3-8-2 16,3-1-3-16,-3 0-4 15,-2-1 1-15,-1 0 1 16,-1-1 1-16,-2 3-2 15,0-4 0-15,0 3 0 0,0-3 5 16,0 3-3-16,0 2-1 16,-3-1-1-16,-5 2 0 15,-3-1 2 1,-3 0-2-16,-2-2 2 0,-4 4-2 16,1 0 0-16,-2 1 2 15,0 4-3-15,0 1-1 16,-1 0 0-16,7 0 1 15,-6 0 0-15,6 1 1 16,2 4-1-16,1 1-1 16,-2 1 1-16,1 0 0 15,-1 3 1-15,-2 1 0 16,4 0-1-16,-1 4 0 16,4-2 0-16,-2 1 1 15,1 0-1-15,4 0 0 0,-3 0-1 16,4 1 1-16,2 1-1 15,3 0-3-15,0-1 4 16,0-1-2-16,0-1 2 16,6-1 0-16,3 0 0 15,-4-1-4-15,1 2 2 16,4-2-1-16,-1-1 3 16,0-2-7-16,1-2 5 15,-2-1 2-15,1 0 0 16,1-1-1-16,1-1 1 15,1-2 0-15,1 2 0 16,2-1-2-16,0 0 3 0,0-1-1 16,0 0 1-16,1 0-1 15,-1 2 0-15,0 3-1 16,0 0-1-16,-6 1 2 16,0 0 0-16,1 1-1 15,-4 0 1-15,0 5 0 16,-3-2 0-16,-1 2-1 15,-1 3 1-15,-1-2-2 16,0 4 4-16,0-1-4 16,0 1 2-16,-9-2 0 15,-7 0-2-15,-2-2 2 16,-3-5 3-16,-7-3 11 16,-5-5-1-16,-6-1 2 15,-4 0 2-15,1-9-12 16,8-5 9-16,4-2-14 0,12-1-4 15,8-2-16-15,10 1-20 16,0-3-19-16,19 0-61 16,15-2-156-16,8 2-377 15</inkml:trace>
  <inkml:trace contextRef="#ctx0" brushRef="#br0" timeOffset="467.95">2618 877 186 0,'0'0'1001'0,"0"0"-943"15,0 0 56-15,0 0 27 0,0 0-66 16,0 0-45-1,-6 2-19-15,6 15-4 0,0 11 8 16,0 6 8-16,0 8 0 16,-2 6-8-16,-2 3 3 15,-3 3-1-15,1 2-14 16,-2 0 3-16,2 2-5 16,0-4-2-16,2-5 0 15,4-8-10-15,0-13-22 16,0-8-14-16,4-11-36 15,8-9-115-15,3-4-242 16</inkml:trace>
  <inkml:trace contextRef="#ctx0" brushRef="#br0" timeOffset="951.65">2627 855 345 0,'0'0'661'0,"0"0"-650"16,0 0 10-16,0 0 117 16,0 0-62-16,82-45-31 15,-63 42 0-15,-5 3-20 16,-5 0 18-16,1 0-9 0,-2 7-7 15,-2 13-9-15,0 6 1 16,-5 6-4-16,-1 7-7 16,0-1 0-16,-18 3-4 15,-7-2 0-15,-11-2 1 16,-7-4-3-16,-2-7 3 16,3-9 1-16,7-8 0 15,13-8 22-15,9-1 0 16,7 0 17-16,3-2-13 15,3-6-15-15,0 0 3 16,2-1-14-16,20 4-3 16,8 2 1-16,6 3 5 0,1 0 0 15,2 8-9-15,1 10 1 16,-3 1 4-16,1 4-4 16,-4-1-1-16,2 1-7 15,-5 1-44-15,-4-6-88 16,1-3-238-16</inkml:trace>
  <inkml:trace contextRef="#ctx0" brushRef="#br0" timeOffset="1386.22">3589 753 1329 0,'0'0'36'0,"0"0"2"16,0 0 50-1,0 0-15-15,0 0-45 0,0 0-16 16,-21 71 17-16,17-28 4 16,1 7-17-16,3 3 3 15,0 4-4-15,0 1-8 16,0-2-1-16,0-2-2 15,0-5-4-15,0-2 1 16,0-8-2-16,0-6-22 16,0-8-33-16,0-11-100 15,0-9-154-15,0-5-346 16</inkml:trace>
  <inkml:trace contextRef="#ctx0" brushRef="#br0" timeOffset="1636.53">3549 771 1262 0,'0'0'31'16,"0"0"-30"-16,0 0 69 15,0 0 18-15,122-19-49 16,-71 16-25-16,-3 0-11 16,-2 2-3-16,-6 0-2 0,-1-1-80 15,-3 2-111-15,-12-1-335 16</inkml:trace>
  <inkml:trace contextRef="#ctx0" brushRef="#br0" timeOffset="1854.76">3555 1080 507 0,'0'0'894'16,"0"0"-894"-16,0 0 4 0,0 0 107 15,0 0-38-15,128-2-50 16,-77-5-19-16,3 0-4 15,-11 0-35-15,-3-1-59 16,-12-1-208-16,-5-4-679 16</inkml:trace>
  <inkml:trace contextRef="#ctx0" brushRef="#br0" timeOffset="2551.86">4226 712 880 0,'0'0'422'0,"0"0"-388"16,0 0-14-16,0 0 45 16,0 0-22-16,0 0-18 15,18 89 36-15,-13-37-18 16,-1 2-23-16,-1 5 0 15,-3 2 11-15,0-2-25 16,0 0 2-16,0-5-7 16,0-6 0-16,-3-4 5 15,-3-8-6-15,3-6-8 0,0-11-28 16,3-8-10 0,0-9-66-16,6-2-78 0,11-9-166 15,5-16-289-15</inkml:trace>
  <inkml:trace contextRef="#ctx0" brushRef="#br0" timeOffset="2940.87">4246 758 667 0,'0'0'160'16,"0"0"-81"-16,0 0 94 16,0 0-18-16,0 0-67 15,0 0-27-15,48-7 33 16,-20 3-54-16,9 1-19 0,0-3-15 16,1 0-6-1,-1-2-12-15,-1 1-85 0,-3-1-162 16,-8 1-552-16</inkml:trace>
  <inkml:trace contextRef="#ctx0" brushRef="#br0" timeOffset="3143.9">4274 1016 1189 0,'0'0'66'0,"0"0"-56"0,0 0 16 16,0 0 79 0,0 0-20-16,0 0-60 0,100 3-21 15,-48-7-4-15,-1-6-130 16,-5-3-291-16</inkml:trace>
  <inkml:trace contextRef="#ctx0" brushRef="#br0" timeOffset="15033.88">19178 399 1202 0,'0'0'100'0,"0"0"-61"0,0 0 65 16,0 0 4-16,0 0-53 15,0 0-27-15,0-3-18 16,2 4-10-16,4 19 1 16,3 11-1-16,4 13 17 15,1 6 0-15,0 6-2 16,-1 1 12-16,-4 0-11 15,-1-3-1-15,-2-6-5 16,-1-5-9-16,-2-9 2 16,-2-6-3-16,-1-7 0 0,0-8-19 15,0-4-27 1,0-5-38-16,0-4-83 0,0 0-124 16,0-17-249-16</inkml:trace>
  <inkml:trace contextRef="#ctx0" brushRef="#br0" timeOffset="15551.92">19207 305 1044 0,'0'0'242'15,"0"0"-234"-15,0 0 3 0,0 0 23 16,0 0 26-16,0 0-11 16,97-39-17-16,-49 38-12 15,1 1-4-15,1 0 6 16,-5 13-7-16,-3 6-4 16,-2 8-6-16,-4 3 4 15,-5 5-6-15,-5 0 0 16,-5 1-1-16,-2 0 1 15,-5 4-1-15,-1 1 1 16,-4 2 4-16,-3 3-3 0,-4-3 5 16,-2 1-3-1,0-3 1-15,-8 0-2 0,-9-3 0 16,-5-2 9-16,-3-4 5 16,-4-7-4-16,-2-2-2 15,-3-6 7-15,-2-4 8 16,-2-5-10-16,3-2-2 15,-1-4-1-15,8-2-4 16,2 0 2-16,4-2-3 16,1-11-7-16,4-2 1 15,3-4-4-15,5-1-3 16,1-1-20-16,5 0-18 16,3 1-28-16,0 0-42 15,11 1-164-15,11-1-606 0</inkml:trace>
  <inkml:trace contextRef="#ctx0" brushRef="#br0" timeOffset="20219.89">20285 516 1185 0,'0'0'80'0,"0"0"-77"0,0 0 37 16,0 0 31-16,0 0-34 15,0 0-28-15,-16 26-8 16,13 9 14-16,2 7 9 16,1 8 7-16,0 2-11 15,0 1 16-15,0 1-19 16,-2-3 0-16,-2-3-8 16,-3-6-5-16,0-6-3 15,1-7 2-15,2-8-6 16,1-7-15-16,0-5-71 15,-2-9-85-15,-2 0-216 16,0-10-427-16</inkml:trace>
  <inkml:trace contextRef="#ctx0" brushRef="#br0" timeOffset="20460.75">20260 462 959 0,'0'0'168'0,"0"0"-166"16,0 0 50-16,0 0 36 16,0 0-45-16,102-32-20 15,-69 30-17-15,4 2-6 0,3 0-2 16,-3 0-59-16,-2 0-203 15,-9 0-165-15</inkml:trace>
  <inkml:trace contextRef="#ctx0" brushRef="#br0" timeOffset="20670.99">20305 692 726 0,'0'0'420'16,"0"0"-410"-16,0 0 14 16,0 0 52-16,0 0-13 15,0 0-30-15,30 20 7 0,8-20-20 16,9 0-20-16,8 0-18 16,3-10-98-16,-4-2-303 15</inkml:trace>
  <inkml:trace contextRef="#ctx0" brushRef="#br0" timeOffset="21004.37">20900 485 947 0,'0'0'284'0,"0"0"-283"15,0 0 6-15,0 0 52 16,0 0-8-16,0 0-12 16,-67 74-3-16,63-39-5 15,2 4-5-15,2 4-11 16,0 0 6-16,0 1-6 15,0 1-4-15,-3-1-8 16,-1-4 0-16,-4-1-3 16,5-5-29-16,1-7-87 15,2-6-142-15,0-11-261 0</inkml:trace>
  <inkml:trace contextRef="#ctx0" brushRef="#br0" timeOffset="21258.77">20898 441 1173 0,'0'0'143'0,"0"0"-143"0,0 0 0 15,0 0 1-15,105-11 20 16,-56 11-20-16,4 0-1 16,-3 4-19-16,-6-1-292 15,-14-3-438-15</inkml:trace>
  <inkml:trace contextRef="#ctx0" brushRef="#br0" timeOffset="21440.21">20979 626 1477 0,'0'0'53'0,"0"0"-46"16,0 0-7-16,0 0 21 16,96 0 3-16,-10-4-24 15,13-8-9-15,-7-3-231 16,-23-1-919-16</inkml:trace>
  <inkml:trace contextRef="#ctx0" brushRef="#br0" timeOffset="35551.97">10647 503 865 0,'0'0'553'15,"0"0"-530"-15,0 0-14 16,0 0 65-16,0 0-30 15,0 0-22-15,0 0-11 16,-23-12-5-16,24 34-5 16,8 9 6-16,3 10 14 15,-3 6-13-15,3 5-2 16,-2 5 5-16,-1 3-4 16,0 6 4-16,-4 4-4 15,-5 2 0-15,0-1 2 16,-5-7-7-16,-14-6-2 15,-11-9 7-15,-3-8-5 0,-5-10-2 16,-1-12 9-16,0-9 8 16,0-10 4-16,-4-7-4 15,-2-25-7-15,-1-10-8 16,4-10-2-16,11-12-40 16,16-9-47-16,15-6-115 15,12-1-372-15</inkml:trace>
  <inkml:trace contextRef="#ctx0" brushRef="#br0" timeOffset="35765.16">10346 492 1251 0,'0'0'210'16,"0"0"-203"-1,0 0 7-15,0 0-1 0,78-13 24 16,-5 4-3-16,15-1-14 16,7 0-14-16,-1 4-6 15,-6-1-35-15,-8-2-139 16,-8 2-321-16</inkml:trace>
  <inkml:trace contextRef="#ctx0" brushRef="#br0" timeOffset="36552.39">11480 536 1309 0,'0'0'135'0,"0"0"-135"16,0 0 0-16,0 0 2 0,0 0 6 15,0 0 26-15,-43 92 1 16,37-42-3-16,-3 7-8 15,3 6-1-15,-4 6-7 16,1 3-2-16,-7-1-4 16,-3 3-6-16,-3-5-2 15,-3-5 1-15,0-7-1 16,5-12-1-16,2-11 1 16,10-13-3-16,4-11 3 15,4-9-1-15,0-1 1 16,0-21 11-16,19-13 4 15,7-12-17-15,11-7 1 0,2-7-3 16,4-8 2-16,3-5-6 16,-1-6 1-16,0 5-2 15,-8 11 5-15,-3 11 1 16,-5 12-1-16,-9 13 2 16,-6 8 6-16,-3 8-1 15,-6 6 1-15,-2 4 5 16,-3 1-3-16,2 0-8 15,1 7-3-15,1 18-6 16,1 12 9-16,-5 9 0 16,0 4 1-16,-18 0-1 15,-16-1 4-15,-7-4-3 0,-8-7 1 16,-6-5 2-16,-3-10-2 16,3-5 7-16,8-10-3 15,12-4 8-15,15-2 0 16,10-2 4-16,8 0 7 15,2 0-4-15,0 0-2 16,7 0 2-16,22 3-18 16,13 6 1-16,19 4-4 15,11 2 2-15,6 4 3 16,2-4-2-16,0-1-3 16,5-2-2-16,-1-7-42 15,2-5-80-15,-14 0-254 16</inkml:trace>
  <inkml:trace contextRef="#ctx0" brushRef="#br0" timeOffset="38790.81">12608 529 1252 0,'0'0'204'16,"0"0"-204"-16,0 0 5 16,0 0 4-16,0 0 24 15,0 0-18-15,0 0-5 16,-15 91 37-16,9-48-18 16,-3 6-7-16,-1 6 8 15,-2 6-3-15,-3 5 0 16,-2 2-4-16,-2-2-5 15,0-3-7-15,2-7-5 16,1-9-3-16,8-10-3 16,2-8 0-16,3-11 2 0,2-9-2 15,1-8-39-15,0-1-48 16,0-15-72-16,6-17-359 16</inkml:trace>
  <inkml:trace contextRef="#ctx0" brushRef="#br0" timeOffset="39049.86">12648 484 1388 0,'0'0'63'0,"0"0"-62"16,0 0 13-16,0 0 63 16,0 0-16-16,0 0-46 15,70-7-11-15,-31 1-3 16,4 0-2-16,-1 4-12 16,-1 1-65-16,-7-1-112 15,-12 0-243-15</inkml:trace>
  <inkml:trace contextRef="#ctx0" brushRef="#br0" timeOffset="39274.54">12535 784 1256 0,'0'0'6'0,"0"0"-3"15,0 0 10-15,0 0 67 16,0 0 26-16,0 0-39 16,113 14-48-16,-62-14-19 15,1 0-14-15,0-4-81 16,-7-3-120-16,-6-6-550 16</inkml:trace>
  <inkml:trace contextRef="#ctx0" brushRef="#br0" timeOffset="39805.42">13291 522 1419 0,'0'0'33'0,"0"0"-32"15,0 0 11-15,0 0 10 16,0 0-13-16,0 0 16 15,-24 118 31-15,20-57-35 0,-2 5-2 16,3 5 6-16,-3 1-11 16,2-2-9-16,-4-4 1 15,-2-4-4-15,2-7-1 16,-2-9-2-16,5-6-8 16,2-8-49-16,3-12-87 15,0-13-187-15,9-7-600 16</inkml:trace>
  <inkml:trace contextRef="#ctx0" brushRef="#br0" timeOffset="40062.47">13309 554 1252 0,'0'0'17'0,"0"0"-12"15,0 0-5-15,0 0 52 16,96-22-18-16,-59 22-24 16,3 0-10-16,-4 0-2 15,-3 0-13-15,-6 0-84 16,-4 0-279-16</inkml:trace>
  <inkml:trace contextRef="#ctx0" brushRef="#br0" timeOffset="40272.01">13276 838 1188 0,'0'0'195'0,"0"0"-184"16,0 0-11-16,0 0 63 16,0 0 32-16,91 6-51 15,-34-6-36-15,9-6-8 0,-4-5-99 16,-7-8-254-16</inkml:trace>
  <inkml:trace contextRef="#ctx0" brushRef="#br0" timeOffset="52819.75">26526 413 1027 0,'0'0'252'0,"0"0"-236"15,0 0 37-15,0 0 14 16,0 0 2-16,0 0-6 15,0 0-32-15,14 0-13 16,11-3-6-16,14-2 4 16,9-1-3-16,7 1-8 15,6 0-1-15,-1 1-1 0,1 1-3 16,-3 2 2-16,-4 1-2 16,-8-2-19-16,-6 2-77 15,-13 0-125-15,-14-2-278 16</inkml:trace>
  <inkml:trace contextRef="#ctx0" brushRef="#br0" timeOffset="53054.13">26753 439 1234 0,'0'0'51'0,"0"0"-51"0,0 0 0 15,0 0 62-15,0 76 9 16,0-41-8-16,0 7-33 16,1 10-9-16,1 2-9 15,-2 4 0-15,0 1-10 16,0 0-2-16,0-3 0 16,-2-6-38-16,1-9-92 15,1-8-149-15,0-13-532 16</inkml:trace>
  <inkml:trace contextRef="#ctx0" brushRef="#br0" timeOffset="53428.22">27281 412 1334 0,'0'0'50'0,"0"0"-43"16,0 0 47-16,0 0 27 15,0 0-31-15,0 0-39 0,0 5-11 16,0 19-7-16,3 12 7 15,2 4 6-15,-4 9 3 16,-1 4 3-16,0 4 3 16,0-1-3-16,-7 1-7 15,-2-5 0-15,1-6-5 16,4-3 0-16,-1-8-7 16,4-5-41-16,1-9-75 15,0-10-58-15,4-11-235 16</inkml:trace>
  <inkml:trace contextRef="#ctx0" brushRef="#br0" timeOffset="53683.97">27303 412 1234 0,'0'0'44'16,"0"0"-39"-16,0 0-2 15,0 0 32-15,0 0 12 16,87-7-21-16,-41 4-23 16,-1 2-3-16,-3 1 0 15,-8 0-70-15,-9 0-223 16,-11 0-175-16</inkml:trace>
  <inkml:trace contextRef="#ctx0" brushRef="#br0" timeOffset="53885.59">27316 633 115 0,'0'0'1142'0,"0"0"-1122"15,0 0-12-15,0 0 13 0,0 0 53 16,0 0-38-16,53 2-18 16,-8-2-14-1,4 0-4-15,-1 0-76 0,-6-11-337 16</inkml:trace>
  <inkml:trace contextRef="#ctx0" brushRef="#br0" timeOffset="54287.07">27924 348 634 0,'0'0'642'0,"0"0"-625"16,0 0-15-16,0 0-2 16,0 0 26-16,0 0-2 15,-3 85 54-15,2-39-41 16,-3 9-10-16,-1 5 3 15,0 4 2-15,-1 2-13 16,0 0-5-16,-2-4-11 0,2-5-2 16,0-7 0-16,3-9-1 15,3-7-5-15,0-6-52 16,1-14-64-16,15-6-95 16,2-8-313-16</inkml:trace>
  <inkml:trace contextRef="#ctx0" brushRef="#br0" timeOffset="54544.85">27987 351 1042 0,'0'0'242'15,"0"0"-235"-15,0 0 8 16,0 0 31-16,0 0 13 16,0 0-31-16,73-60-20 15,-40 51-8-15,3 3 0 16,-2 2-1-16,0 3-71 16,-7 1-100-16,-6 0-262 15</inkml:trace>
  <inkml:trace contextRef="#ctx0" brushRef="#br0" timeOffset="54732.88">27909 646 1209 0,'0'0'117'0,"0"0"-117"16,0 0 11-16,0 0 28 15,0 0 12-15,114 3-37 16,-56-8-14-16,3-4-39 16,-4-3-306-16</inkml:trace>
  <inkml:trace contextRef="#ctx0" brushRef="#br0" timeOffset="60764.07">992 1960 723 0,'0'0'259'0,"0"0"-228"0,0 0 6 16,0 0 51-1,0 0 9-15,0 0-20 0,0 0-13 16,0 0-27-16,0-6-6 16,0 6 13-16,0 0-8 15,-3-1-6-15,-2-1-8 16,-1-1 7-16,0-3-19 15,-4 2-1-15,1 2-2 16,1 0-6-16,0 2 4 16,-3 0-5-16,-4 0 1 15,-1 0-1-15,-8 4 0 16,4 6 0-16,1 0 0 16,0 0 0-16,8 2 0 15,1 2-1-15,-2 1 1 16,6 3 0-16,-3 3 2 0,6 0 0 15,-3 1 1-15,2 0-1 16,4 0 1-16,0-4-3 16,0 2 1-16,0 0-1 15,1-1 0-15,11 1 1 16,0 1 1-16,6-3-1 16,4 1 0-16,1-3-1 15,5-2 0-15,3-6 5 16,1-1-1-16,-4-3-4 15,0-2 0-15,-7-2-3 16,-6 0 3-16,-3 0-3 16,-3 0-33-16,3-8-63 0,1-2-113 15,-4-5-365 1</inkml:trace>
  <inkml:trace contextRef="#ctx0" brushRef="#br0" timeOffset="61961.33">1263 1883 962 0,'0'0'200'0,"0"0"-189"16,0 0-8-16,0 0 36 15,0 0-9-15,0 0-25 16,0 0-5-16,0 6-11 16,0 14 7-16,0 5 4 15,0 5 4-15,-1 2 1 16,-2 2 0-16,-2 0-2 16,-1 3 3-16,-4 0-4 15,1 0 2-15,-2-5-2 16,-2-1-1-16,1-5 2 15,2-4-2-15,4-5 2 16,1-7 3-16,4-3-1 16,1-4-1-16,0-3 5 15,0 0 4-15,0 0 1 16,0 0-4-16,0 0 1 0,0 0-5 16,9 1-2-16,10-1 2 15,6 0-2-15,10 0-4 16,5 0-27-16,5 0-156 15,-3-7-217-15</inkml:trace>
  <inkml:trace contextRef="#ctx0" brushRef="#br0" timeOffset="62646.25">1502 1938 782 0,'0'0'310'16,"0"0"-308"-16,0 0-2 16,0 0 0-16,0 0 3 15,0 0 6-15,-5 53 23 16,0-22 3-16,-1 3-19 15,0 2 5-15,1 2-5 16,-1-3-10-16,-1-2 1 16,4-3-3-16,0-6-1 0,3-6 0 15,0-7-2 1,0-4-1-16,0-4 3 0,0-3-1 16,0 0 4-16,0 0 4 15,6-7 19-15,7-11 13 16,1-6-34-16,2-4 1 15,-1-4-6-15,3 1 0 16,-6-2 0-16,4 0 1 16,-2 8 15-16,-4 5-10 15,-1 7-1-15,-3 5 5 16,-3 5 2-16,0 0-13 16,-3 3 2-16,0 0 0 15,0 0-4-15,0 0-2 0,0 0-19 16,0 9 3-16,0 6 7 15,-6 4 11-15,-3 1 0 16,-6-2 1-16,-3-2 1 16,-6 0 3-16,-1-3-1 15,3-4 0-15,7-4 0 16,7-3 3-16,5-2 5 16,3 0-3-16,0 0 2 15,0 0-1-15,0 0 0 16,0 0 1-16,3 2-11 15,11 5-2-15,8 4 2 16,8-1 8-16,4 3 0 0,-1-3-1 16,1 0-7-1,-1-3-17-15,0 0-119 0,-3-4-337 16</inkml:trace>
  <inkml:trace contextRef="#ctx0" brushRef="#br0" timeOffset="64062.86">2833 2022 612 0,'0'0'248'0,"0"0"-210"0,0 0 21 16,0 0 76-16,0 0-3 16,0 0-54-16,-2 0-13 15,-14-6-41-15,-2-1-20 16,-10-1 1-16,-2 1 7 16,-3 1 6-16,3 1-13 15,5 5-1-15,1 0-2 16,9 0 1-16,0 0-3 15,5 0 3-15,-1 6-3 16,1 7-5-16,2 1 4 16,1 6 0-16,2 0-2 0,4 0 6 15,1-1-3 1,0-2 0-16,0-4-3 16,7 0 2-16,10-3 0 0,5-2 0 15,2 1 1-15,6 1-1 16,-2-3-2-1,0 2 2-15,-1 1-3 0,-7-1 0 16,1 2 2-16,-6-1-3 16,-2 0 5-16,-4 1-1 15,-3 0 1-15,1 2-2 16,-4 1 1-16,-1 4-3 16,-2 1 4-16,0 3-4 15,0 2 4-15,-9-1 0 16,-9 0 0-16,-1-4 3 0,-8-4 4 15,0-2 11-15,-3-7 2 16,-1-2 4-16,-5-4 11 16,-3 0 9-16,2-5-6 15,1-13-17-15,3-2-12 16,8 0 0-16,4-1-6 16,12 2-3-16,7 2-4 15,2 2-57-15,14 0-129 16,19-1-361-16</inkml:trace>
  <inkml:trace contextRef="#ctx0" brushRef="#br0" timeOffset="64511.17">3488 1988 12 0,'0'0'1080'0,"0"0"-1055"0,0 0 12 16,0 0 49-16,0 0-14 16,0 0-28-16,-8-5-34 15,7 18-8-15,-4 8 8 16,1 10 34-16,-3 3-5 16,-1 7-7-16,-1 6-7 15,1 5 2-15,-2 4-14 16,3 5-5-16,-4 0-3 15,5-3-5-15,-4-9 3 16,1-8-3-16,1-11-1 16,1-5 1-16,4-7-14 15,0-9-121-15,3-8-180 16,0-1-435-16</inkml:trace>
  <inkml:trace contextRef="#ctx0" brushRef="#br0" timeOffset="65013.95">3501 1967 1118 0,'0'0'45'0,"0"0"-42"15,0 0 19-15,0 0 26 16,0 0-21-16,105-54 10 16,-80 53-25-16,-3 1-7 15,-7 0-4-15,-4 9-1 16,-4 11 0-16,-4 7 4 16,-3 6 3-16,0 2-1 15,-19 2 0-15,-8 0 3 16,-6 1-7-16,-6-5-1 15,-4-2 0-15,-2-5 0 16,8-7 0-16,9-3 1 16,10-9 1-16,13-3-2 15,4-4 8-15,-1 0 17 0,2 0 43 16,0 0-4-16,0 0-16 16,0 0-18-16,0 0-10 15,5 0-15-15,17 9-3 16,8 8-3-16,9 5 5 15,7 8-1-15,-3 0-2 16,-2 1-2-16,-4-2 0 16,-3-3-1-16,2 1-14 15,1-7-111-15,-7-8-108 16,-6-6-468-16</inkml:trace>
  <inkml:trace contextRef="#ctx0" brushRef="#br0" timeOffset="66115.49">5045 2178 313 0,'0'0'612'16,"0"0"-607"-16,0 0 0 16,0 0-5-16,0 0 53 15,0 0 53-15,0 0-30 16,-64 9-22-16,39-9-17 15,-5-3-21-15,5-8 4 16,4-3 44-16,6-3 9 16,6-3-32-16,6-1-16 15,3-4 5-15,0-2-18 0,0-5-7 16,9 0 1-16,6-2-6 16,4-1 0-16,3 2-6 15,0 4 5-15,1 6-3 16,-2 6 0-16,-3 8-4 15,0 3 7-15,-2 2-2 16,-1 1 0-16,-1 3-1 16,5 0 0-16,2 4-3 15,-1 13 3-15,3 5-3 16,-2 7 4-16,-3 3 2 16,-3 5 1-16,-9 3-3 15,-3 0 2-15,-3 4 1 0,0-5 1 16,-6 0 0-1,-8-9-1-15,-6-2 1 0,-3-9 0 16,-2-3 2-16,-2-6-2 16,3-6 0-16,-1-1 2 15,1-3-1-15,9 0 11 16,0-3-3-16,3-8 5 16,6 1 1-16,2-1-4 15,4 2 2-15,0-1 2 16,0 0-7-16,0 2 6 15,7 2-12-15,-4 2-3 16,3 3 3-16,-3-1-1 16,-1 2 0-16,1 0 3 15,3 0-5-15,4 0 0 16,2 0 2-16,10 0-2 0,-5 2 1 16,5 6-1-16,-1 3-1 15,-3 2 1-15,3 2-2 16,-2 6 2-16,4 1-1 15,-1 4 0-15,5 3-2 16,0-1-33-16,-2-3-140 16,-4-7-429-16</inkml:trace>
  <inkml:trace contextRef="#ctx0" brushRef="#br0" timeOffset="66733">5586 2160 1007 0,'0'0'229'0,"0"0"-214"0,0 0 54 16,0 0 28-16,0 0-24 15,0 0-38-15,-2-3-22 16,1 3-9-16,-4 5-4 16,-1 13 1-16,0 11 3 15,0 10 9-15,0 7 2 16,6 1 1-16,0 1 3 16,0-7-11-16,6-8 0 15,9-3-4-15,6-7-2 16,4-5 0-16,6-7-2 15,5-5-77-15,2-6-119 16,-7 0-204-16,-4-10-502 16</inkml:trace>
  <inkml:trace contextRef="#ctx0" brushRef="#br0" timeOffset="66948.82">5536 2275 364 0,'0'0'661'16,"0"0"-634"-16,0 0 40 16,0 0 88-16,0 0-63 15,0 0-11-15,-10-9-49 16,14 9-13-16,4 0-3 16,5 0-7-16,11 0-2 0,6 0-3 15,4 0-4 1,5 0-60-16,1-2-156 0,-4-2-298 15</inkml:trace>
  <inkml:trace contextRef="#ctx0" brushRef="#br0" timeOffset="67233.85">5923 2296 592 0,'0'0'534'0,"0"0"-487"0,0 0 1 16,0 0 51-16,0 0 5 16,0 0-35-16,-2 0-35 15,4 0-16-15,17 0-8 16,9 0 2-16,7 0-12 15,2 0-13-15,-1 0-128 16,-2-2-157-16,-10-8-488 16</inkml:trace>
  <inkml:trace contextRef="#ctx0" brushRef="#br0" timeOffset="67483.42">6015 2167 576 0,'0'0'667'16,"0"0"-642"-16,0 0-11 15,0 0 36-15,0 0-13 16,0 0-31-16,-3 14-1 16,3 4-3-16,0 8 5 15,2 4 0-15,4 2 0 16,1 7-3-16,-1-5-2 15,3 0-2-15,3-2-1 16,1-7-43-16,1-5-252 16,5-9-290-16</inkml:trace>
  <inkml:trace contextRef="#ctx0" brushRef="#br0" timeOffset="67768.8">6246 2149 1126 0,'0'0'83'0,"0"0"-30"16,0 0 55-16,0 0-27 0,0 0-45 15,0 0-36-15,-7 27 0 16,1 6 0-16,0 11 1 16,0 7 1-16,3 1-2 15,-3 2-1-15,-3-8-245 16,0-6-911-16</inkml:trace>
  <inkml:trace contextRef="#ctx0" brushRef="#br0" timeOffset="70502.98">5596 2257 542 0,'0'0'98'16,"0"0"-78"-16,0 0 21 16,0 0 9-16,0 0-14 15,0 0-13-15,-3 0-9 0,3 0-6 16,0 0 4-16,0 0 0 16,-2 0-5-16,-2 0 2 15,1 0 1-15,0 0-1 16,0 0 5-16,-6 0 1 15,0 0 11-15,-7 0-11 16,-2 0 1-16,4 0-9 16,4 0 23-16,3 0 1 15,2 0-1-15,2 0-20 16,0 0-2-16,3 0-5 16,0 0 2-16,0 0-1 15,0 0-4-15,0 0 4 16,0 0 2-16,0 0 13 15,0 0 20-15,0 0-13 0,0 0-11 16,0 0-4-16,0 0-6 16,0 0 0-16,0 0 1 15,0 0-3-15,0 0-2 16,0 0 1-16,0 0-2 16,0 0 0-16,0 0 0 15,0 0 2-15,0 0-4 16,0 0 2-16,-3 0 0 15,0 0-3-15,0 0-1 16,3 0 0-16,-2 0 0 16,2 0-9-16,-1 0-43 0,1 0-126 15,-2 0-85 1</inkml:trace>
  <inkml:trace contextRef="#ctx0" brushRef="#br0" timeOffset="79712.37">1120 2925 728 0,'0'0'197'0,"0"0"-121"0,0 0 66 16,0 0-25-16,0 0-21 16,0 0-26-16,0 0-16 15,2-7-7-15,-2 7-7 16,0 0-20-16,0 0-6 16,0 0-11-16,0 0 0 15,0 0-1-15,-5 0 2 16,-7 0-4-16,-4 4 1 15,-2 6 3-15,-6 2 1 16,6-1 1-16,3-2 1 16,3 2-4-16,0 4 0 0,3-1-1 15,-1 3 0-15,1 1-1 16,3 2 0-16,3 1-1 16,3 2 2-16,0-1-1 15,0-1 0-15,9 1-1 16,9-2 0-16,0-2 1 15,6-1 2-15,4-2-2 16,3-4 4-16,2-2-3 16,-3-5 1-16,3-2-1 15,-5-2-2-15,-4 0 1 16,-5 0-1-16,-5 0 0 16,-5-2 1-16,1-5-1 15,-4-2 3-15,0 0-1 0,0-5-2 16,2-2 1-1,-1-1-2-15,-1-1 3 16,0-1-3-16,-3 3 2 0,-3 0-1 16,0 1 1-16,0 2 0 15,0 1-1-15,0 0 0 16,0 0-1-16,0 0 2 16,-6-1-1-16,-3 1 0 15,0-4 4-15,2 2-2 16,-4-1-2-16,5 4 0 15,-4 3 3-15,5 1-2 16,-2 3-1-16,-1 0 5 16,-2-1-5-16,-2 2 0 15,3 1 0-15,-4-1 1 0,-1-1-1 16,-2-1 1 0,1 2-1-16,-3-1 1 0,4 1-1 15,1 2-2-15,-2 1 0 16,-3 0-11-16,-4 14-58 15,-1 8-174-15,4 0-257 16</inkml:trace>
  <inkml:trace contextRef="#ctx0" brushRef="#br0" timeOffset="80399.87">2527 2928 763 0,'0'0'220'0,"0"0"-220"16,0 0-4-16,0 0 4 0,0 0 17 15,0 0 68-15,46-33-13 16,-46 33-40-16,0 0-8 16,0 0 4-16,0 6-11 15,-9 5 14-15,-4 5 24 16,-5 5 4-16,-3 1-6 16,-6 5-4-16,0 0-4 15,-1 4-23-15,0 2 5 16,1 1-13-16,3-2-2 15,3-1-4-15,6-3-3 16,3-5-5-16,6-2 0 16,-1-5 2-16,4-4-4 15,3-3-5-15,0-5-53 0,0-4-101 16,0 0-204-16,-2-7-410 16</inkml:trace>
  <inkml:trace contextRef="#ctx0" brushRef="#br0" timeOffset="80641.38">2245 2941 1160 0,'0'0'101'16,"0"0"-68"-16,0 0 18 15,0 0 2-15,0 0-40 16,0 0 13-16,72 63 53 0,-32-29-24 15,0 4-27-15,-1-1-11 16,-3-2-6-16,1-1-8 16,3-2-3-16,1-3 0 15,3-3-54-15,-5-7-205 16,-6-9-754-16</inkml:trace>
  <inkml:trace contextRef="#ctx0" brushRef="#br0" timeOffset="81222.59">3585 2971 738 0,'0'0'401'0,"0"0"-354"16,0 0 27-16,0 0 3 15,0 0 8-15,0 0-47 0,-51 27-28 16,24 3 14-16,-3 4 12 16,-1 3-2-16,4-1-16 15,2-1-16-15,1-2-1 16,4-5-2-16,6-3-31 15,6-3-80-15,4-9-111 16,4-8-293-16</inkml:trace>
  <inkml:trace contextRef="#ctx0" brushRef="#br0" timeOffset="81441.64">3292 2977 1001 0,'0'0'314'0,"0"0"-294"16,0 0 21-16,0 0-24 15,0 0 6-15,0 0 66 16,47 92-58-16,-19-52-24 16,5 0-3-16,8 1-4 15,3-3-8-15,2-8-203 16,-6-7-847-16</inkml:trace>
  <inkml:trace contextRef="#ctx0" brushRef="#br0" timeOffset="83666.83">5257 3087 469 0,'0'0'752'0,"0"0"-717"15,0 0-35-15,0 0-1 16,0 0 1-16,0 0 1 0,0 0 15 16,-21 45-5-16,9-33 3 15,-7-1 24-15,1 0 18 16,-3-2-16-16,-4 0-11 16,-2-4-1-16,-1-1-3 15,-4-4-8-15,-2 0-5 16,3 0-3-16,-1-4-3 15,4-7 6-15,7-1-5 16,6-4 4-16,2-1-7 16,7-3 4-16,1-4-3 15,4-4-3-15,1-2-1 16,0 0-1-16,6 2-3 16,15-1 1-16,-1 1-3 0,3-3 3 15,-1 2-3 1,-1 1 5-16,2 2-2 0,-1 4 1 15,-3 4 0-15,1 2 0 16,-2 4 1-16,2 5-3 16,0 2 1-16,2 2-4 15,2 3 6-15,0 0-3 16,-1 0-2-16,0 11 4 16,3 5-2-16,-4 4-1 15,-4 5 0-15,0 6 0 16,-5 2 1-16,-1 1-1 15,-4 5 0-15,-5 0 4 0,-3 2 0 16,0 3 1 0,0-2-2-16,-11 1 0 0,-7-5 0 15,-2-6 0-15,-5-4-1 16,-3-7 0-16,1-3 2 16,-4-6 0-16,0-4 0 15,-5-4 5-15,-1-4-4 16,1 0 1-16,9 0 0 15,7-7 2-15,4-6 3 16,9-3 2-16,4-1-3 16,3-1-5-16,0 1 4 15,10 2-5-15,8 0-1 16,6 4-5-16,0 1-2 16,6 3 7-16,-5 1-3 15,2 3 4-15,-5 1 0 16,-4 0-1-16,-3 2-2 0,0 0 2 15,0 9-6-15,0 9-1 16,4 6 1-16,-1 7 3 16,0 4 1-16,3 3 2 15,-6 2-1-15,-2-3-2 16,2-2-68-16,1-5-59 16,1-9-206-16,5-5-299 15</inkml:trace>
  <inkml:trace contextRef="#ctx0" brushRef="#br0" timeOffset="84052.11">5690 3128 1003 0,'0'0'180'15,"0"0"-168"-15,0 0 101 16,0 0-22-16,0 0-25 16,0 0-29-16,-13-4-24 0,8 4-8 15,-4 11-4-15,-2 7 14 16,-3 4 15-16,0 3-9 15,-1 3-4-15,5 2-7 16,-2 4-3-16,3-1-4 16,9 0 1-16,0-3-2 15,0-5-2-15,3-2 1 16,10-3 0-16,7-5-1 16,10-2-27-16,4-8-78 15,3-3-134-15,-1-2-327 16</inkml:trace>
  <inkml:trace contextRef="#ctx0" brushRef="#br0" timeOffset="84351.91">5523 3262 606 0,'0'0'466'16,"0"0"-416"-16,0 0 14 16,0 0 39-16,0 0-32 15,0 0-26-15,0-1-12 16,0 1-2-16,0 0-2 16,19 0 12-16,8 1 4 15,9 6-23-15,1-1-8 0,2 0-10 16,1-5-4-1,-4 1-4-15,4-2-14 0,-4 0-151 16,-6-10-526-16</inkml:trace>
  <inkml:trace contextRef="#ctx0" brushRef="#br0" timeOffset="86419.06">1035 3869 771 0,'0'0'316'0,"0"0"-230"15,0 0 13-15,0 0 5 16,0 0-13-16,0 0-17 16,0-2-39-16,0 2-22 0,0 0-8 15,0 9-3-15,0 14-2 16,0 12 8-16,0 10 11 15,0 6-6-15,0 3 13 16,-2 0 0-16,-3 1-17 16,0-2-1-16,2-1 2 15,-1-7 12-15,-1-8-9 16,5-6-6-16,0-7 1 16,0-7-3-16,0-6 0 15,0-4-1-15,0-4-2 16,0 0-1-16,0-2 2 15,0-1-1-15,0 2 8 0,0-2-3 16,0 0 1 0,0 0 4-16,0 0-6 0,0 0-4 15,-3 0-2-15,-3-6-11 16,-1-11-63-16,-1-8-126 16,1-8-861-16</inkml:trace>
  <inkml:trace contextRef="#ctx0" brushRef="#br0" timeOffset="87670.53">2439 3884 1119 0,'0'0'141'0,"0"0"-113"15,0 0 74-15,0 0-4 16,0 0-34-16,0 0-27 15,0-2-18-15,0 2-7 0,0 0 0 16,0 0-2 0,0 0-7-16,0 0 0 0,0 0 0 15,0 0 0-15,0 0 3 16,0 0 4-16,0 0-3 16,0 0 0-16,0 0-3 15,0 0 3-15,0 0-7 16,0 0 1-16,0 0-1 15,0 0 1-15,0 0 4 16,-3 0-3-16,3 0-2 16,0 0 2-16,0 0 0 15,-6 0-2-15,-2 10-1 16,-5 5 1-16,1 5 1 16,-1 1-1-16,2 3 2 15,4-3-1-15,1 0 3 0,0-1-3 16,3-2 1-16,0-1-1 15,3 1-1-15,0-2 3 16,0 2 2-16,0-1 1 16,0-1 0-16,3 1 2 15,9-3 0-15,1 0-3 16,8-1-1-16,3-1 0 16,6-2-2-16,1-4 0 15,2 0 1-15,-5-6-2 16,-5 3 1-16,-2-3-2 15,-4 0 1-15,-3 0-1 16,2 0 1-16,-2-10 1 0,-2-6-2 16,1-4 1-1,-1-8-1-15,-4-6 0 0,-7-8-1 16,-1-3 0-16,0 2-3 16,-3 1 4-16,-4 8-2 15,-1 8 1-15,-1 4 1 16,-1 8-3-16,1 4 3 15,-2 2-3-15,-5 1 0 16,-2 2 0-16,-6 4 0 16,-6 1 0-16,-1 0-10 15,1 6-14-15,5 8-14 16,1 4-16-16,10 7-96 16,4-3-152-16,10-1-485 0</inkml:trace>
  <inkml:trace contextRef="#ctx0" brushRef="#br0" timeOffset="88254.85">3491 3862 472 0,'0'0'520'15,"0"0"-440"-15,0 0 13 16,0 0 20-16,0 0-30 16,0 0-24-16,-76 41-15 15,58-15-6-15,6 4 0 16,0 4 1-16,3 4-10 0,3 2-11 16,6 1 3-1,0-1-9-15,3-5-1 0,13 0-4 16,4-7-2-16,8-5-2 15,2-7 0-15,6-6-3 16,1-7-2-16,-3-3-3 16,-4-4-8-16,-7-15 10 15,-7-7 3-15,-4-5 3 16,-7-6 2-16,-5-4-4 16,0-5 10-16,-8-2 0 15,-6 1-3-15,-3 5 4 16,-3 8-3-16,4 12-3 15,-2 6 0-15,0 6-6 16,-7 7-2-16,-8 3-5 0,0 0-25 16,0 16-48-1,9 5-133-15,11 0-394 0</inkml:trace>
  <inkml:trace contextRef="#ctx0" brushRef="#br0" timeOffset="89490.75">5202 3975 929 0,'0'0'32'16,"0"0"-31"-16,0 0 64 15,0 0 52-15,-51 75-6 16,33-65-41-16,-7-2-21 15,3-1 4-15,-5-4-5 16,2-3-5-16,0 0-4 0,0 0-14 16,4-11-2-16,9-10-11 15,2-2-4-15,7-8 4 16,3-5-8-16,0-4-3 16,0-4-1-16,2-1 0 15,9 2-5-15,3 5 1 16,-1 3 3-16,4 4 2 15,-3 7-5-15,0 3 6 16,4 5-2-16,-6 8 0 16,0 1-2-16,1 4 1 15,-1 1 0-15,1 2-3 16,1 0 4-16,5 0-2 16,-2 15 1-16,7 5-1 15,-4 3-1-15,-3 4 1 0,-1 3 0 16,-7 2-3-16,-4 2 3 15,-5 4-1-15,0 0 3 16,-5 2-1-16,-13-1 0 16,-7-1 1-16,-8-4 0 15,2-6 1-15,-6-3-1 16,1-7 1-16,3-5-1 16,6-6 2-16,3-5 2 15,8-2-4-15,4 0 4 16,5-8 0-16,7-7 2 15,0-5-1-15,0 1-5 16,13 1 1-16,5 4-1 16,6 1 0-16,1 4-3 0,3 1 3 15,-1 4 0-15,-6 4 1 16,3 0-3-16,-2 4 2 16,4 13 0-16,0 6-1 15,1 1 1-15,-4 0 0 16,4 4 0-16,-5-2-1 15,0 2 1-15,-5-3-2 16,-1-1-28-16,5-5-107 16,0-4-91-16,6-10-365 15</inkml:trace>
  <inkml:trace contextRef="#ctx0" brushRef="#br0" timeOffset="89850.7">5718 3857 940 0,'0'0'303'0,"0"0"-291"16,0 0 76-16,0 0-7 15,0 0-31-15,0 0-16 16,-25 12-24-16,12 6 2 0,-1 5 9 16,2 5 12-16,-1 2-17 15,2 2-4-15,2-1 8 16,2 0-5-16,5-4-12 16,2-2 1-16,0-2-1 15,2-3-3-15,11-4 0 16,2-4-10-16,6-4-36 15,3-3-83-15,-3-5-88 16,1 0-205-16,-6 0-401 16</inkml:trace>
  <inkml:trace contextRef="#ctx0" brushRef="#br0" timeOffset="90099.29">5495 3952 984 0,'0'0'121'0,"0"0"-29"15,0 0 21-15,0 0-24 16,0 0-33-16,0 0-46 16,4 3-8-16,9 10 15 15,8 0 24-15,7-1-10 16,7-2-17-16,7-2-2 15,7-5-12-15,3-3-2 0,5 0-126 16,-5 0-269-16</inkml:trace>
  <inkml:trace contextRef="#ctx0" brushRef="#br0" timeOffset="91707.52">1066 5020 948 0,'0'0'286'0,"0"0"-252"16,0 0 24-16,0 0 13 16,0 0-7-16,0 0-16 0,0 0-27 15,0 2-16-15,0-2 3 16,0 0 12-16,0 0 5 15,0 0-5-15,0 3-5 16,0 4-8-16,0 10 2 16,0 5 1-16,2 6 11 15,1 5-8-15,0 2 0 16,0 3 5-16,1 6-1 16,-1 1-6-16,-1 2 7 15,4 1-5-15,-2-3-3 16,-1-4 0-16,0-5 0 15,-3-5-3-15,3-6-2 16,-3-7 0-16,0-5-3 16,3-5 7-16,-3-4-6 0,0-3 1 15,0 1 0-15,0-2-2 16,0 0 2-16,0 0 0 16,0 0 0-16,2 0 0 15,-2 0-3-15,0 0-1 16,0 0-32-16,0-9-61 15,0-9-164-15</inkml:trace>
  <inkml:trace contextRef="#ctx0" brushRef="#br0" timeOffset="92625.28">2670 4954 1130 0,'0'0'175'16,"0"0"-166"-16,0 0 47 15,0 0 21-15,0 0-20 16,0 0-14-16,-85 34-15 16,55 0-13-16,-1 8 4 15,10 5 5-15,6 1-8 16,5-4 1-16,10-5-6 15,0-7-7-15,10-7-2 16,18-7 2-16,13-10-1 16,9-8-3-16,0 0-5 15,-1-11-19-15,-12-12-5 16,-11-7 20-16,-13-4 9 0,-10-6 0 16,-3-2 0-16,-1-5-1 15,-19 3 1-15,-5 4 0 16,-5 10 5-16,3 10-3 15,2 9 1-15,2 8-3 16,1 3-6-16,7 0-20 16,5 9-119-16,7 6-95 15,3 2-373-15</inkml:trace>
  <inkml:trace contextRef="#ctx0" brushRef="#br0" timeOffset="93162.41">3383 4913 738 0,'0'0'445'0,"0"0"-385"15,0 0 38-15,0 0 40 16,0 0-30-16,0 0-54 15,0-4-27-15,0 4-13 16,0 4-8-16,0 15-4 16,0 10 4-16,-1 7 4 15,-1 3 0-15,2 4-3 16,0 2 2-16,0-2 0 16,0 0-2-16,0-3 5 15,0-4-5-15,0-6-2 0,0-7 1 16,0-4-4-16,0-7 0 15,0-2 0-15,0-4 0 16,0-5-1-16,0 1 0 16,0-2-1-16,0 0 0 15,0 0-1-15,0 0 0 16,0 0-26-16,0 0-49 16,0 0-122-16,0-17-656 15</inkml:trace>
  <inkml:trace contextRef="#ctx0" brushRef="#br0" timeOffset="94661.52">5178 4871 665 0,'0'0'276'0,"0"0"-268"0,0 0-1 16,0 0 96-16,0 0 30 15,0 0-60-15,-33 6-39 16,23-1-6-16,-3 5 8 16,-1 4 12-16,1 3-8 15,-1 4 1-15,-2 6-14 16,7 1-3-16,-2 3 3 15,2 3-13-15,-1 4-4 16,4-1 4-16,3 1-3 16,3 0 0-16,0-3 9 15,0-5-12-15,9-3 1 16,9-7-5-16,3-4 0 0,13-4-1 16,2-7 6-16,6-3-6 15,2-2 1-15,-5 0-1 16,-9-10-3-16,-3-6 1 15,-11-2 1-15,-4-4 1 16,-9-7 0-16,-3-4-2 16,0-7-1-16,0-4-3 15,-15 0 3-15,0 5 0 16,-1 2 1-16,2 9 0 16,0 5-1-16,0 3 1 15,-2 5-1-15,4 3-2 0,-3 0 2 16,3 5-1-16,-2-1 1 15,0 3 0-15,0 3-2 16,-1-1 2-16,2 3-1 16,-5 0 0-16,3 0-5 15,-6 4-14-15,-1 10-56 16,4 0-176-16,0-2-714 16</inkml:trace>
  <inkml:trace contextRef="#ctx0" brushRef="#br0" timeOffset="96412.76">1068 6086 1026 0,'0'0'100'15,"0"0"-61"-15,0 0 52 16,0 0-7-16,0 0 0 15,0 0-33-15,0 0-38 16,0 9-9-16,0 12 7 0,0 9 39 16,0 9-17-16,0 7-13 15,0 7 6-15,0 1-6 16,0 4-1-16,-2-2 0 16,2-5-5-16,0-4-2 15,0-6-2-15,0-7-1 16,-1-5 9-16,-2-9-5 15,3-6-5-15,-1-7-4 16,-1-4 0-16,2-1-3 16,0-2 3-16,0 0 0 15,0 0 2-15,0 0-1 16,-3 0-5-16,3-12-16 16,0-8-92-16,0-8-313 15</inkml:trace>
  <inkml:trace contextRef="#ctx0" brushRef="#br0" timeOffset="97130.04">2491 5961 1322 0,'0'0'47'15,"0"0"-5"-15,0 0 48 16,0 0-26-16,0 0-20 16,0 0-28-16,0 29-14 0,3 8 4 15,2 9 22-15,-2 6-2 16,0 4-4-16,-2 1-3 16,1 1 0-16,-2-4-11 15,0-1 0-15,0-7-4 16,0-7-3-16,0-6-1 15,0-9 0-15,0-6 0 16,0-7-16-16,0-4-32 16,0-7-45-16,10 0-153 15,11-14-385-15</inkml:trace>
  <inkml:trace contextRef="#ctx0" brushRef="#br0" timeOffset="97598.02">3173 6023 1158 0,'0'0'235'0,"0"0"-235"0,0 0 2 16,0 0 16-16,0 0 75 16,-88 104-32-16,71-60-20 15,3 1-19-15,6 0-7 16,5-3 5-16,3-7-10 16,0-5-10-16,24-6 7 15,9-9-3-15,9-5-1 16,7-9-3-16,3-1-33 15,-3-5-12-15,-8-16-19 16,-13-5 21-16,-6-9 24 16,-11-3 17-16,-10-5 2 15,-1-2 8-15,-4 2 12 16,-17 1 11-16,-6 10-3 16,-7 4-8-16,3 11-13 15,-5 9-1-15,1 6-5 0,1 2-1 16,3 0-5-16,7 10-85 15,7 4-131-15,10 1-492 16</inkml:trace>
  <inkml:trace contextRef="#ctx0" brushRef="#br0" timeOffset="99099.3">5227 5954 544 0,'0'0'230'0,"0"0"-152"15,0 0 67-15,0 0 37 0,0 0-62 16,0 0-17 0,0 0-15-16,0-15-28 0,0 15-20 15,0 0-14-15,0 0-6 16,0 4-11-16,0 18-7 16,0 9 6-16,0 9 26 15,0 9-15-15,-3 4 5 16,-2 6 8-16,2 0-2 15,-2-4-3-15,2-3 0 16,3-8-11-16,-3-5-3 16,3-8 4-16,0-9-5 15,0-3 0-15,0-8-6 16,0-5-1-16,0-3 0 16,0-2-4-16,0-1 4 15,0 0-3-15,0 0 0 0,0 0 1 16,0 0-3-1,3-6-37-15,5-15-92 0,-8-10-266 16</inkml:trace>
  <inkml:trace contextRef="#ctx0" brushRef="#br0" timeOffset="100207.74">1127 7156 717 0,'0'0'290'15,"0"0"-216"-15,0 0 13 16,0 0 30-16,0 0-10 0,0 0-10 15,0-3-41 1,0 3-27-16,0 0-17 0,0 6-4 16,0 14-6-16,0 9 10 15,0 6 20-15,2 6-16 16,-2 3 12-16,0 2-8 16,0 1 5-1,0-2-1-15,0-2-6 0,0-3 0 16,0-7-2-16,0-7 6 15,0-5-7-15,0-5-9 16,-2-7 0-16,2-2-3 16,-1-6-1-16,1-1 0 15,0 0-1-15,-3 0 2 16,3 0 0-16,0 0 1 16,0 0 0-16,0 0-4 0,-1 0-8 15,-4-11-49 1,2-8-60-16,3-10-200 0,0-8-1060 15</inkml:trace>
  <inkml:trace contextRef="#ctx0" brushRef="#br0" timeOffset="100883.82">2461 7092 995 0,'0'0'318'16,"0"0"-286"-16,0 0 31 15,0 0 31-15,0 0-29 16,0 0-24-16,-9 75 3 0,4-39-20 16,0 6 2-1,2 1-4-15,3 5 3 0,0 1-2 16,0 2-10-16,0-4-1 16,0-6-3-16,0-7 3 15,-3-9-5-15,3-6-4 16,0-8 1-16,-3-4-4 15,3-5 0-15,0-2 0 16,0 0-13-16,0 0-33 16,0-14-44-16,6-11-211 15,16-9-687-15</inkml:trace>
  <inkml:trace contextRef="#ctx0" brushRef="#br0" timeOffset="101333.57">3173 7043 678 0,'0'0'542'15,"0"0"-533"-15,0 0 43 0,0 0 27 16,0 0 18 0,0 0-40-16,0-16-44 0,0 22-13 15,0 14 3-15,-3 8 36 16,0 5 4-16,-3 3-12 16,-1 2-3-16,1-1 3 15,0 2-9-15,1 1-2 16,-1 3-2-16,6 1-6 15,-3 0-3-15,3-2-1 16,0-5-2-16,0-3 2 16,0-5-5-16,0-2 7 15,0-4-3-15,0-5-3 16,0-5 1-16,0-5-2 0,0-2-2 16,0-4-1-1,0-2 0-15,0 0-1 0,0 0-13 16,0 0-36-16,0-12-66 15,0-11-284-15</inkml:trace>
  <inkml:trace contextRef="#ctx0" brushRef="#br0" timeOffset="102402.65">5371 7101 1185 0,'0'0'141'15,"0"0"-114"-15,0 0 54 16,0 0-3-16,0 0-20 15,0 0-20-15,-23 58-1 16,1-19-10-16,-5 4-6 0,-1 8 4 16,-4 3 3-1,-2 3-8-15,3-1 7 0,-2-2-3 16,3-5-2-16,2-5 12 16,4-8-7-16,9-4-8 15,2-7-3-15,2-9-7 16,8-4 1-16,0-7-5 15,1-3-1-15,2-2 1 16,0 0-4-16,0 0 7 16,0-2-8-16,-1-15-14 15,1-8-69-15,0-6-23 16,0-4-24-16,1-3-196 16,7-3-542-16</inkml:trace>
  <inkml:trace contextRef="#ctx0" brushRef="#br0" timeOffset="102868.96">4992 7081 1203 0,'0'0'170'15,"0"0"-160"-15,0 0 51 16,0 0 41-16,0 0-41 15,0 0-34-15,17 33 0 0,0-1 23 16,2 1-21-16,-2 3-7 16,8 2 3-16,5 3 3 15,6 3-3-15,7 1 2 16,3 1-11-16,2-1 1 16,0-2-3-16,1-8-4 15,-4-4-2-15,-2-7-1 16,-7-6 2-16,-6-4-4 15,-7-4-1-15,-9-1 0 16,-1-3 0-16,-7-2-1 16,-4-1-2-16,-1-2 0 15,-1 1 3-15,0-2 0 16,0 1 5-16,0-1-5 16,0 0 7-16,0 0-4 15,0 0-5-15,0 0 2 16,0 0-4-16,0 0 0 15,0 0 0-15,0 0-1 0,0 0-26 16,2-9-68 0,4-13-83-16,0-13-678 0</inkml:trace>
  <inkml:trace contextRef="#ctx0" brushRef="#br0" timeOffset="103738.01">5961 7004 1168 0,'0'0'88'0,"0"0"-77"16,0 0 73-16,0 0 11 15,0 0-20-15,0 0-28 16,-22 24-34-16,0 12 0 16,-5 7 15-16,6 4-3 15,0 2-1-15,3 2-2 16,5 3-7-16,2 1-4 16,7 0 2-16,1-5 3 15,3-3-10-15,0-6-5 16,0-11-1-16,16-5-1 15,-1-8-26-15,9-6-47 16,7-8-85-16,5-3-181 16,3-10-586-16</inkml:trace>
  <inkml:trace contextRef="#ctx0" brushRef="#br0" timeOffset="104175.29">6109 7116 642 0,'0'0'175'16,"0"0"-145"-16,0 0 94 15,0 0 77-15,0 0-88 16,0 0-40-16,-1 0-26 16,-1 0-11-16,1 17-4 15,-4 11 33-15,2 7-10 16,2 8-34-16,-1 6 6 15,2 3 0-15,0 2-4 0,0-3-6 16,0-3-9 0,0-8-4-16,3-6-3 0,2-5-1 15,-1-10-1-15,1-6-5 16,0-6-36-16,0-6-53 16,1-1-108-16,3-2-145 15,1-17-453-15</inkml:trace>
  <inkml:trace contextRef="#ctx0" brushRef="#br0" timeOffset="104586.49">6169 7136 978 0,'0'0'235'0,"0"0"-216"0,0 0 57 16,0 0 14-16,0 0-35 16,0 0-40-16,31 38 37 15,-13-6-11-15,1 5-15 16,-1 4-13-16,0 0-4 16,-1-2 2-16,-1-5 1 15,-4-7-10-15,3-7 2 16,-3-6-4-16,-3-7 2 0,1-6 0 15,2-1 4 1,-1 0 1-16,2-20 4 0,-4-6 6 16,-1-9 5-16,-7-2-12 15,-1-6-3-15,0-5-5 16,-3 6-2-16,-6 7 0 16,1 10 0-16,1 9 0 15,1 9-3-15,3 4-28 16,2 3-40-16,1 0-93 15,0 1-154-15,0 12-354 16</inkml:trace>
  <inkml:trace contextRef="#ctx0" brushRef="#br0" timeOffset="104930.4">6539 7302 674 0,'0'0'587'0,"0"0"-567"16,0 0-6-16,0 0 39 15,0 0 55-15,0 0-43 16,-57 95-34-16,51-67-18 16,5-2-6-16,1-3-3 15,1-3 0-15,14-5 2 16,6-4-2-16,3-9-3 15,1-2 4-15,-1 0-5 0,-7-11 0 16,-6-7 0 0,-5-5 1-16,-6-2 2 0,0-2 0 15,0-1 1-15,-16 1-4 16,-2 4 0-16,2 5-19 16,4 4-66-16,7 4-115 15,5 1-403-15</inkml:trace>
  <inkml:trace contextRef="#ctx0" brushRef="#br0" timeOffset="105209.6">6748 7027 1147 0,'0'0'143'15,"0"0"-123"-15,0 0 88 16,0 0-30-16,0 0-39 16,0 0 10-16,-36 100-15 15,30-48-16-15,4 5 2 16,2 1-4-16,0 0-13 16,0-6-1-16,0-4-2 15,2-7-2-15,2-6-22 16,1-7-66-16,2-8-99 0,2-10-206 15,3-10-398 1</inkml:trace>
  <inkml:trace contextRef="#ctx0" brushRef="#br0" timeOffset="105397.04">6636 7325 963 0,'0'0'246'15,"0"0"-196"-15,0 0 63 16,0 0-21-16,0 0-36 16,0 0-37-16,85-19-14 15,-42 11-5-15,2 2-46 16,-1-2-156-16,-3-2-354 16</inkml:trace>
  <inkml:trace contextRef="#ctx0" brushRef="#br0" timeOffset="105860.04">7043 7222 976 0,'0'0'151'16,"0"0"-148"-16,0 0 41 16,0 0 68-16,0 0-29 15,0 0-26-15,-25 102-17 16,25-65-15-16,0 3-4 15,0-2-4-15,12-1-8 16,4-7-6-16,8-7 3 16,-2-6-4-16,4-7 3 15,-4-10-3-15,2 0 2 16,-6-7-2-16,-2-13 2 16,-4-5-1-16,-4-5 0 15,-5-5 3-15,-3-3-4 16,0-3 3-16,0 2-5 0,0 6-3 15,0 9-24-15,0 12-36 16,0 5-78-16,0 1-345 16</inkml:trace>
  <inkml:trace contextRef="#ctx0" brushRef="#br0" timeOffset="106558.2">7364 7206 955 0,'0'0'97'16,"0"0"-89"-16,0 0 87 15,0 0 5-15,0 0-56 16,0 0-31-16,-70 82-5 15,70-52-6-15,0-1-4 16,1-2-10-16,14-1-9 16,0-4 4-16,3-1 6 15,0-3 9-15,-2 0 2 16,-1-1 0-16,-4-2 3 16,-1-1 13-16,-7 1 8 0,0 3-12 15,-3-2-9 1,0 0 1-16,0 0-3 0,-3-2 1 15,-9-3-2-15,-3-3-3 16,-6-3-4 0,0-4-1-16,-4-1 3 0,4 0 2 15,6-3 3-15,5-8 3 16,10-3 13-16,0 0 7 16,0 2 9-16,18 3-16 15,7 1-1-15,5 0-5 16,4 1-3-16,2 1-6 15,0-1-1-15,-2 1 0 16,-2-1-1-16,-6 1-10 0,-2-1-1 16,-6 0-1-16,-6-5 4 15,0-3 9-15,-4-5 1 16,-1-6-1-16,-4-5 0 16,-2-3 1-16,-1 2-1 15,0 5 2-15,0 10 3 16,0 7 11-16,0 6 11 15,0 3-1-15,-4 1-5 16,-5 0 1-16,-3 4 4 16,1 14-9-16,0 8-2 15,5 3 1-15,3 4-4 16,3 1-10-16,0-1 2 16,0-1-4-16,9-6-25 15,13-5-58-15,8-8-67 0,3-7-264 16</inkml:trace>
  <inkml:trace contextRef="#ctx0" brushRef="#br0" timeOffset="107327.01">7878 6927 1044 0,'0'0'107'16,"0"0"-32"-16,0 0 20 15,0 0-19-15,0 0-34 16,0 0-12-16,-10 69 5 16,10-32-16-16,0 2-11 0,0 2-4 15,3 0 0-15,1-2-4 16,-1-3-2-16,-1-4-18 15,-2-5-14-15,0-7-9 16,0-10-8-16,0 0 13 16,0-6 4-16,-8-1 11 15,-6 2 15-15,-7 1 8 16,-2 2 0-16,-2 3 5 16,4 4 19-16,3 2 21 15,3 3 9-15,6 1-15 16,8 0-16-16,1 0 3 15,0-1-13-15,6-1-3 0,10-6-6 16,1-2 1-16,3-5-5 16,6-4-4-16,-2-2-22 15,0 0-18-15,-2-9 6 16,-7-8 14-16,-3-4 22 16,-5-4 2-16,-5-5 1 15,-2-2 2-15,0-4 9 16,0 4 10-16,0 4 2 15,-2 6 4-15,-1 11 6 16,3 7 3-16,0 3-13 16,0 1-17-16,0 2-7 15,0 22-12-15,0 12 12 16,0 7 0-16,9 2 2 16,3 1-1-16,-3-4-1 15,2-3-4-15,0-6-55 0,-3-7-57 16,4-11-71-16,0-10-273 15</inkml:trace>
  <inkml:trace contextRef="#ctx0" brushRef="#br0" timeOffset="107608.18">8110 6873 1263 0,'0'0'29'0,"0"0"-22"0,0 0-7 16,30 98 61-16,-11-36 19 16,2 9-42-16,-2 8-23 15,-2 2-11-15,-7 4-1 16,-5-1-3-16,-5 2 0 15,-17-5-18-15,-26-2-93 16,-24-4-80-16,-29 0-358 16</inkml:trace>
  <inkml:trace contextRef="#ctx0" brushRef="#br0" timeOffset="119135.1">17809 1563 620 0,'0'0'469'0,"0"0"-455"15,0 0 5-15,0 0 91 16,0 0-40-16,0 0-7 15,0 0-27-15,-53-14-16 16,33 14-10-16,-7 0 10 16,-1 0 19-16,-2 6-4 0,0 2-7 15,0 5-8 1,2 3-5-16,0 6-2 0,5 6-5 16,1 6-2-16,4 7 0 15,7 2-3-15,5 7 3 16,6-2 5-16,0-1-10 15,6-4 3-15,19-6-3 16,14-5 1-16,15-9-1 16,16-9-1-16,14-9-41 15,2-5-162-15,-10-7-320 16</inkml:trace>
  <inkml:trace contextRef="#ctx0" brushRef="#br0" timeOffset="119671.3">18046 1500 1230 0,'0'0'36'0,"0"0"-35"16,0 0 9-16,0 0 3 15,0 0 1-15,0 0 19 16,-21 66-2-16,18-33-3 16,2 1 8-16,-1 3-9 15,1 5-7-15,-1 1-6 16,-2 4-2-16,-4 2 0 16,0-2 0-16,-2-3-4 15,0-4-2-15,0-6 0 0,1-4-1 16,4-7 2-16,2-7-1 15,1-5 5-15,2-2-4 16,0-5 2-16,2 0-2 16,10-1 2-16,9-3-3 15,12 0 2-15,10 0-8 16,12-4 0-16,6-9-21 16,-1-4-140-16,-8-2-210 15,-14-5-581-15</inkml:trace>
  <inkml:trace contextRef="#ctx0" brushRef="#br0" timeOffset="120303.76">18400 1569 1290 0,'0'0'20'0,"0"0"-19"16,0 0 52-16,0 0-12 16,0 0-29-16,0 0 2 15,-11 59 28-15,10-22-12 16,1 8-13-16,-2 3 2 16,-1 3-7-16,0-2-11 0,-1-2 7 15,1-6-6-15,-1-7-1 16,2-7-1-16,2-11 0 15,0-4 0-15,0-8 0 16,0-4 3-16,0 0 0 16,12-9 2-16,3-14 7 15,6-4-12-15,-1-5-3 16,-2-4 2-16,0-4 1 16,-4-2 0-16,0 3 0 15,-1 3 6-15,-3 8-5 16,-1 10 5-16,-5 7-6 15,-1 5 9-15,-3 6-3 16,0 0 0-16,0 0-6 16,0 3-8-16,0 14-5 15,-6 9 13-15,-5 2 0 16,-4 5 0-16,-3-1 1 0,0-3 0 16,-2-4-1-16,4-3 1 15,1-8 1-15,4-2-2 16,5-3 0-16,4-1 0 15,2-1 1-15,0 0-1 16,0 0 1-16,2 0 1 16,15-2-1-16,13 1 5 15,9-3-2-15,11-3 1 16,2 0-5-16,-5 0 0 16,-7 0-33-16,-10 0-88 15,-9-1-63-15,-13-8-227 0</inkml:trace>
  <inkml:trace contextRef="#ctx0" brushRef="#br0" timeOffset="121389.73">19807 1580 861 0,'0'0'110'0,"0"0"-103"15,0 0 51-15,0 0 20 16,0 0-40-16,0 0-23 16,-9-9-12-16,9 9-3 15,0 0 0-15,0 0-2 16,-2 0 1-16,-1 0 0 15,1 0 1-15,-1 0 8 16,1 2 1-16,0-2 2 16,2 2-2-16,0-2-6 0,0 0 0 15,0 0-3-15,0 0 3 16,0 0 0-16,0 0 2 16,0 0 6-16,0 0 3 15,0 0 10-15,0 0-11 16,0 0-9-16,0 0-1 15,0 0-1-15,0 0-1 16,0 0 0-16,0 0-1 16,0 0-1-16,0 0-10 15,0 0-82-15,2 0-243 16,5 0-321-16</inkml:trace>
  <inkml:trace contextRef="#ctx0" brushRef="#br0" timeOffset="121804.1">19795 1544 886 0,'-4'-5'210'15,"4"4"-168"-15,0 1 72 0,-1 0-34 16,1 0-38-16,-2 1-22 16,0 18-15-16,0 6 31 15,1 7 1-15,1 5 0 16,0 6-5-16,0 3-12 15,0 5-5-15,8 2-7 16,-3-2 9-16,0-3-11 16,-2-4 4-16,-2-7-8 15,1-9-1-15,1-5-1 16,-2-10 0-16,4-4-2 16,0-6-31-16,1-3-137 15,3-2-103-15,-1-19-192 0</inkml:trace>
  <inkml:trace contextRef="#ctx0" brushRef="#br0" timeOffset="122220.73">19750 1498 1083 0,'0'0'70'15,"0"0"-70"-15,0 0 37 16,0 0 43-16,0 0-20 16,106 9-4-16,-69 4-22 15,-1 5-19-15,0 2-8 16,-3 2 0-16,-2 4-3 0,-3 2-1 16,-4 4 2-16,-3 4-1 15,-8 3 1-15,-3 1-2 16,-5 2 3-16,-5 0 0 15,0 1-4-15,-1-3 2 16,-14 1 2-16,-3-3-4 16,-6-3-1-16,-1-5 6 15,-5-6-1-15,2-5 0 16,-2-5 9-16,1-7 1 16,1-4-6-16,0-3-3 15,1 0-3-15,1-6-2 16,4-11-2-16,9-6-4 0,11-2-105 15,2-4-185 1,24-4-502-16</inkml:trace>
  <inkml:trace contextRef="#ctx0" brushRef="#br0" timeOffset="123305.99">21664 1768 595 0,'0'0'214'16,"0"0"-177"-16,0 0 16 15,0 0 98-15,-98 42-14 16,71-42-59-16,-4 0-15 16,-1 0-27-16,-2-12-6 15,-2-11 3-15,3-4-6 16,5-2-20-16,11-3-3 16,12 0 0-16,5-3-2 15,3-5-2-15,20-1-12 0,7-6-2 16,5 1 7-16,0 5-7 15,4 7 7-15,-5 12 2 16,1 6-2-16,-3 6 4 16,-2 6 1-16,-1 2 2 15,-4 2 0-15,0 2-2 16,-5 16-1-16,1 10 2 16,-3 9 1-16,-5 12 0 15,-7 4 3-15,-6 2-1 16,0 1 1-16,-8-1 2 15,-12 0 3-15,-7-7-1 16,-4-1-7-16,-4-10 1 16,-1-7 0-16,-3-12 0 15,1-7 4-15,-1-6 0 0,3-5-2 16,5 0 1-16,4-13 0 16,10-7 9-16,9-1 6 15,8-4 0-15,0 3-10 16,7 1 8-16,14 4-8 15,7 6-1-15,4 5-5 16,4 6 3-16,0 0-1 16,3 13-4-16,-3 11 1 15,2 7-2-15,-2 3 0 16,-1 1-1-16,1 0 0 16,1-2-25-16,5-7-150 15,7-6-301-15</inkml:trace>
  <inkml:trace contextRef="#ctx0" brushRef="#br0" timeOffset="123607.06">22198 1617 589 0,'0'0'625'16,"0"0"-603"-16,0 0 37 16,0 0 12-16,0 0-31 15,0 0 8-15,-49 34-13 16,38 0-8-16,0 7 4 0,2 4-19 16,3 3 2-16,1 1-1 15,5-4-7-15,0-1-3 16,0-6-1-16,6-6-2 15,13-5 0-15,4-5-47 16,7-10-171-16,1-9-305 16</inkml:trace>
  <inkml:trace contextRef="#ctx0" brushRef="#br0" timeOffset="123810.96">22049 1840 590 0,'0'0'555'16,"0"0"-525"-16,0 0 48 15,0 0-5-15,0 0-30 16,0 0-26-16,28 1 10 16,1 3 0-16,6 1-27 15,6-4-7-15,3-1-197 16,-2 0-452-16</inkml:trace>
  <inkml:trace contextRef="#ctx0" brushRef="#br0" timeOffset="124074.08">22541 1798 942 0,'0'0'337'16,"0"0"-295"-16,0 0 30 15,0 0 5-15,0 0-15 16,0 0-30-16,39 0-23 16,-4 0-6-16,0 0-6 15,2 0-51-15,-5 0-134 0,-11-6-193 16,-6-3-331-16</inkml:trace>
  <inkml:trace contextRef="#ctx0" brushRef="#br0" timeOffset="124282.86">22607 1667 1206 0,'0'0'82'0,"0"0"3"16,0 0 24-16,0 0-57 15,0 0-38-15,0 0-9 16,-3 70 11-16,8-31-1 16,2 5-10-16,2 1-4 0,-2-1-1 15,1-2 0-15,-2-2 0 16,2-8-60-16,5-7-208 16,4-11-401-16</inkml:trace>
  <inkml:trace contextRef="#ctx0" brushRef="#br0" timeOffset="124517.6">22953 1637 1199 0,'0'0'165'0,"0"0"-161"15,0 0-3-15,0 0 66 16,-21 97 8-16,19-46-48 16,2 4-20-16,0 1-3 15,0 2-4-15,0-9-43 16,0-3-383-16</inkml:trace>
  <inkml:trace contextRef="#ctx0" brushRef="#br0" timeOffset="126427.3">17967 2842 835 0,'0'0'374'16,"0"0"-360"-16,0 0-4 16,0 0 67-16,0 0 14 0,-98 27-14 15,81-18-30-15,-1 4-22 16,5 4-9-16,-2 3-5 16,3 7 4-16,0 3 5 15,6 5 2-15,5 1-3 16,1-1-3-16,3-1-8 15,17-4 1-15,7-7-6 16,5-3-1-16,5-9 3 16,3-6-1-16,5-5 1 15,-3 0-3-15,-6-4 4 16,-6-11-6-16,-10-7 3 16,-9-3-3-16,-7-4 0 15,-4-7 0-15,0-3 0 0,-10-4 0 16,-5 1-3-16,-2 5 2 15,2 6 1-15,2 7-1 16,3 5 0-16,-2 4 0 16,0 2 1-16,-3 2-2 15,-5 5 1-15,-3 3-4 16,-9 3 0-16,-5 0 1 16,-9 12-14-16,2 9-68 15,7 1-237-15</inkml:trace>
  <inkml:trace contextRef="#ctx0" brushRef="#br0" timeOffset="128744.24">20151 2564 72 0,'0'0'798'0,"0"0"-705"16,0 0-25-16,0 0 58 15,0 0-32-15,0 0-30 16,0 0-11-16,-48 34-6 0,20-6 2 16,0 6 2-1,-1 4-17-15,3 6-5 0,-1 2-7 16,2 2 0-16,2 1-3 16,1-3-2-16,2-6-10 15,5-6-2-15,5-7-2 16,3-7-1-16,5-8-2 15,2-3 0-15,0-5-5 16,0-3-32-16,5-1-177 16,11-12-240-16</inkml:trace>
  <inkml:trace contextRef="#ctx0" brushRef="#br0" timeOffset="129064.73">19844 2607 1147 0,'0'0'257'16,"0"0"-257"-16,0 0 6 16,0 0-6-16,0 0 70 15,54 99 1-15,-22-63-22 16,3 2-18-16,1 2-11 15,-1 2 1-15,-4-3-12 16,-5-2-5-16,-4-8 1 16,-2-5-2-16,-8-5 0 0,-5-9 0 15,-1-5-2-15,-5-3 1 16,-1-2-2-16,0 0 2 16,2 0 0-16,-2 0-2 15,2 0 0-15,-1 0-78 16,-1-14-464-16</inkml:trace>
  <inkml:trace contextRef="#ctx0" brushRef="#br0" timeOffset="130529.67">22004 2723 1164 0,'0'0'91'16,"0"0"-91"-16,0 0 0 0,0 0 12 16,0 0 79-16,0 0 2 15,-100 48-47-15,63-38-7 16,-3-3-15-16,-3-4-7 16,4-3-2-16,6 0 7 15,6-4-10-15,6-10-6 16,8-5 9-16,4-2-5 15,5-5-6-15,4-4 4 16,0-6-8-16,7-4 2 16,8-3-3-16,4 1 1 15,0 6-1-15,-2 8 0 16,-1 9-2-16,-2 7 2 16,-2 3-3-16,-1 3 1 0,0 2 2 15,1 2 0 1,3 1-4-16,4 1 5 0,4 0-1 15,-1 0 1-15,-1 4 0 16,-2 12-3-16,1 4-2 16,-4 7 3-16,-3 7-1 15,-3 4 3-15,-7 5-4 16,-3 2 1-16,0-3 2 16,-8 0-1-16,-10-4 1 15,-7-6 1-15,-4-6-2 16,-4-4 1-16,1-5-2 15,-3-5 3-15,5-5 3 16,4-4-3-16,6-3 1 0,7 0 7 16,1-1-6-1,6-12 7-15,3 0-5 16,3-1 3-16,0 0-2 0,6 1-5 16,13 2-3-16,5 3-3 15,0 2 5-15,3 3 1 16,-3 3 0-16,-3 0 0 15,0 9 0-15,-1 9 0 16,3 4 0-16,-1 6 0 16,2-1-2-16,2 3 1 15,5 0-6-15,5-4-141 16,1-9-149-16,-1-5-421 16</inkml:trace>
  <inkml:trace contextRef="#ctx0" brushRef="#br0" timeOffset="130852.78">22383 2651 176 0,'0'0'1163'0,"0"0"-1146"16,0 0-7-16,0 0 92 16,0 0-46-16,0 0-32 15,-50-3-16-15,31 29 11 16,-4 9 2-16,0 4-5 0,4 1-3 16,8 0-6-16,4 3 3 15,5-4-10-15,2-1 2 16,0-8-2-16,11-4 0 15,11-6-6-15,10-7-130 16,3-9-109-16,1-4-361 16</inkml:trace>
  <inkml:trace contextRef="#ctx0" brushRef="#br0" timeOffset="131100.16">22219 2787 839 0,'0'0'397'16,"0"0"-372"-16,0 0 25 15,0 0-1-15,0 0-16 16,0 0 1-16,91 1 2 15,-39 0-36-15,5-1-19 0,-5 0-212 16,-5 0-646 0</inkml:trace>
  <inkml:trace contextRef="#ctx0" brushRef="#br0" timeOffset="132859.29">17906 3890 1075 0,'0'0'219'16,"0"0"-203"-16,0 0 43 15,0 0 58-15,0 0-33 16,0 0-36-16,0-6-18 16,0 6-22-16,0 0 2 0,0 2-9 15,0 8 6-15,0 10 1 16,6 7 17-16,-2 9 10 16,1 6-16-16,-2 8 3 15,-2 3 6-15,1 4-7 16,-2-1 3-16,0-2-7 15,0-4-1-15,0-9-7 16,0-2-2-16,0-8-3 16,0-7 4-16,0-4-4 15,0-8 1-15,0-3 3 16,1-3-6-16,-1-5 4 16,0-1 1-16,0 0-5 15,0 0 6-15,0 0-2 0,0 0 3 16,0 0-6-16,0 0-3 15,0 0-16-15,3-10-62 16,3-10-105-16,6-11-600 16</inkml:trace>
  <inkml:trace contextRef="#ctx0" brushRef="#br0" timeOffset="134933.35">20154 3743 848 0,'0'0'32'0,"0"0"30"15,0 0 71-15,0 0 6 16,0 0-56-16,0 0-34 16,0 3-23-16,0-3 13 15,0 0 5-15,0 0-2 16,0 0-8-16,0 0-5 15,0 0 2-15,0 0-16 16,0 2 3-16,0-2-10 0,0 0 2 16,0 0-7-16,0 0 2 15,0 0-1-15,0 0 0 16,0 0-2-16,0 0 5 16,0 0 0-16,0 0-7 15,0 0 4-15,0 0 0 16,0 0-3-16,0 0 4 15,0 0-4-15,0 0 0 16,0 0 4-16,0 0-1 16,0 0 0-16,0 0-3 15,0 0 3-15,0 0-2 16,0 0 2-16,0 0-2 16,0 0-1-16,0 0-1 15,0 0 0-15,0 0 1 0,0 0 0 16,0 0-1-16,0 0 0 15,0 0 0-15,0 0 3 16,0 0-1 0,0 0 0-16,0 0-1 0,0 0 2 15,0 0 0-15,0 0-3 16,0 0 0-16,0 0 1 16,0 0-1-16,0 0 5 15,0 0-5-15,0 0 0 16,0 0 4-16,0 0-3 15,0 0 1-15,0 0 0 16,0 0-1-16,0 0-1 0,0 0 0 16,0 0 0-16,0 0 3 15,0 0-3-15,0 0 0 16,0 0-3-16,0 0 3 16,0 0 5-16,0 0-5 15,0 0 0-15,0 0 0 16,0 0 1-16,0 0 0 15,0 0 0-15,0 0-1 16,0 0 0-16,0 0 0 16,0 1 0-16,0 0 0 15,0 4-4-15,0 2 4 16,0 2 3-16,0 6-1 16,0 0-1-16,0 7 1 15,0 4 2-15,0 9 5 16,0 5 0-16,4 4-3 0,1 1 6 15,0-1 3-15,-1-5-7 16,2-4 2-16,0-3-5 16,1-6 5-16,-1-1-7 15,0-2 2-15,1-3-3 16,-3 0 3-16,-1-2-1 16,0-1 1-16,-2-3 1 15,1-3 0-15,-2 0 5 16,0-6 0-16,0-2-9 15,1 0 5-15,-1-3-5 16,0 0 1-16,0 0-3 16,0 0 2-16,0 0 4 0,0 0-3 15,0 0-2-15,0 0 1 16,0 0 4-16,0 0-6 16,0 0-9-16,0-6-47 15,0-13-86-15,0-12-341 16</inkml:trace>
  <inkml:trace contextRef="#ctx0" brushRef="#br0" timeOffset="136737.6">20142 3781 364 0,'0'0'226'16,"0"0"-175"-16,0 0 26 15,0 0 38-15,0 0-18 16,0 0-4-16,0 0-24 16,2 0 7-16,-1 0-27 15,-1 0-23-15,0 0-10 16,0 0-7-16,0 0-1 15,0 0 6-15,0 0-1 16,0 7 7-16,0 6 11 0,0 3-3 16,0 4-7-16,0 4 15 15,-1 1-8-15,-1 6-7 16,2 1-2-16,0 0-1 16,0-1 3-16,0-1-4 15,0-1 0-15,0-2-1 16,0-1-4-16,0-2-1 15,0-1-1-15,0-3-2 16,0-2 1-16,0-1-9 16,0 0 4-16,0 0 1 15,0-2-5-15,0 1 2 16,0 1 0-16,0-2 0 16,3-1 3-16,2-2-2 0,-1-2 0 15,2-3-1 1,0-2 0-16,0-1 0 0,3 1-2 15,3-4 2-15,5 0 4 16,3-1-1-16,4 0-4 16,-1 0 5-16,0 0-6 15,-2-8 3-15,-4-5-1 16,-1 0-1-16,-5-3 2 16,-3-4 0-16,-2 0-2 15,-6-1 1-15,0 0-2 16,0 1 1-16,0-1 2 15,0 3-3-15,0-2 2 0,0 2-4 16,0-1 4 0,0 2-1-16,0-2 0 0,0 0-1 15,0 0 1-15,0-4-1 16,-1 0 0-16,-1-2 0 16,-3-1 0-16,0 2-1 15,1 2 0-15,1 1 2 16,0 4-1-16,1 0 3 15,-1 3-3-15,3 0 0 16,-1 1 1-16,1 0-2 16,-2 1 3-16,0-3-3 15,-1 1 1-15,-2 2 0 16,0 2 0-16,-1 2 2 16,0 1-2-16,2-1-2 15,-1 2 2-15,-2 0 0 0,2-2 1 16,1 1-1-1,-4-1 1-15,2 1-1 0,-1 1 0 16,1 0 0-16,2 5-1 16,1 0 1-16,0-1 1 15,3 1-1-15,-2 1 0 16,2 0-2-16,-3 0-1 16,-4 0-3-16,-1 4 1 15,-2 6 5-15,1 0 0 16,-1 4-3-16,-3 1 0 0,-1 0-13 15,2 4-18 1,-1-2-66-16,3 0-133 0,6-7-274 16</inkml:trace>
  <inkml:trace contextRef="#ctx0" brushRef="#br0" timeOffset="137993.72">22041 3661 526 0,'0'0'163'16,"0"0"-106"-16,0 0 53 16,0 0-20-16,0 0 19 15,0 0-25-15,0 0-28 16,0-8-10-16,0 8-19 15,0 0 1-15,0 0-1 16,0 0-4-16,0 0-2 16,-7 2-3-16,-8 7 26 15,-6 4 12-15,0 2-30 16,-3 3 2-16,1 0-9 16,2 3-5-16,4 3-8 15,3 1 1-15,6 1-1 16,3-1 2-16,5 3 0 0,0 1 3 15,5-1-6-15,16-1 1 16,6-3 2-16,5-4 2 16,6-8-7-16,-2-4 1 15,-2-4-3-15,-3-4-1 16,-2 0 7-16,-4 0-7 16,-6-9 4-16,-2-2-3 15,-4-6 4-15,-2-6 0 16,-2-3 1-16,-3-4-5 15,-1-4 1-15,-3-3 5 0,-2 1-6 16,0 1 2 0,0 6-1-16,0 4 0 0,-2 4-1 15,-6 5 7-15,-1-1-4 16,-3 4-4-16,-3 1 6 16,-2 0-2-16,-2 4-4 15,-8 2 0-15,-4 5 2 16,-7 1-4-16,-5 0 1 15,-2 5-6-15,2 11-18 16,-1 3-76-16,5 0-309 16</inkml:trace>
  <inkml:trace contextRef="#ctx0" brushRef="#br0" timeOffset="139056.44">17996 5010 870 0,'0'0'113'0,"0"0"-49"15,0 0 90-15,0 0-59 0,0 0-27 16,0 0-10-16,0 10-23 15,0 2-22-15,0 10 5 16,-2 5 13-16,0 8-1 16,1 4-3-16,-1 8 1 15,-1-1-6-15,0 2-2 16,-1-2-4-16,1-1 2 16,1-3-12-16,2-1 0 15,0-6 3-15,0-2 0 16,0-3-3-16,0-5 1 15,3-3 0-15,2-6 3 16,-2-1-4-16,-2-7 0 0,1-2 1 16,-1-3 3-1,-1-3-9-15,2 0 5 0,-2 0-3 16,0 0-2-16,0 0 5 16,1 0-6-16,-1 0-8 15,0-13-71-15,2-7-246 16</inkml:trace>
  <inkml:trace contextRef="#ctx0" brushRef="#br0" timeOffset="140231.85">20360 4837 722 0,'0'0'268'0,"0"0"-185"16,0 0 53-16,0 0-29 16,0 0 3-16,0 0-28 0,0 0-26 15,0 0-24 1,0 0-8-16,0 0 1 0,0 0-9 15,0 6-3-15,0 6-7 16,0 7 9-16,0 6 26 16,0 0-21-16,-1 4-5 15,1 2-4-15,-2 5-1 16,1 5 2-16,-1 4 1 16,2 2-1-16,0 2 9 15,0-6-7-15,0-1 2 16,0-4 0-16,0-4-8 15,0-4-1-15,0-4 2 0,0-5-8 16,2-2 6 0,-2-4-4-16,0-7 2 0,0-2-1 15,0-5 2-15,0-1-3 16,1 1-2-16,-1-1 8 16,0 0-5-16,0 0 6 15,0 0-1-15,0 0-7 16,2 0 2-16,1 0-4 15,1-11-20-15,8-6-70 16,5-9-66-16,3-6-268 16</inkml:trace>
  <inkml:trace contextRef="#ctx0" brushRef="#br0" timeOffset="142658.57">22118 4841 917 0,'0'0'119'0,"0"0"-28"16,0 0 38-16,0 0-34 15,0 0-6-15,0 0-21 16,0-4-33-16,0 4-8 16,0 0 2-16,0 0-11 0,0 0 2 15,0 0-5-15,0 0 3 16,0 0 7-16,0 0-3 15,0 0-5-15,0 0 0 16,0 0-8-16,0 0 4 16,0 0-4-16,0 0-5 15,0 0 1-15,0 0-3 16,0 0 0-16,0 0-1 16,0 0 1-16,0 0-2 15,0 0 1-15,0 0 0 16,0 0-1-16,0 0 0 15,0 0 2-15,0 0-1 0,0 0-1 16,0 0 0-16,0 0 1 16,0 0-1-16,0 0 1 15,0 0 0-15,0 0-1 16,0 0 2-16,0 0-2 16,0 0 0-16,0 0 0 15,0-2 0-15,0 2 0 16,0 0 0-16,0 0 0 15,0 0 0-15,0 0 1 16,0 0-1-16,0 0-1 16,0 0 1-16,0 0 1 15,0 0-1-15,0 0 0 16,0 0 0-16,0 0-1 16,0 0-1-16,0 0 1 15,0 0 1-15,0 0 0 0,0 0-1 16,0 0 0-1,0 0 2-15,0 0-2 0,0 0 1 16,0 0-1-16,0 0 0 16,0 0 0-16,0 0 1 15,0 0-2-15,0 0 2 16,0 0 1-16,0 0 0 16,0 3-1-16,0-1 0 15,0 2 0-15,0-1 0 16,0 2 0-16,0 0 0 15,0 1 0-15,0 1-1 16,0 3 1-16,0 5 1 0,0 2-1 16,0 3 1-16,0 3-1 15,0 3 0-15,0 2 2 16,0 3-1-16,0 0 4 16,0 0 0-16,0-1-4 15,0-2 4-15,0-3-4 16,0 0 7-16,0-3-6 15,0-2 0-15,0-2 1 16,0-4-1-16,0-5 0 16,1-2 0-16,1-3-2 15,-2-1 2-15,0 0-2 16,0-2 1-16,0 1-1 16,0-1 0-16,0 1 0 0,0-1 0 15,0-1 0 1,0 0 0-16,1 0 0 0,-1 0 1 15,0 0 2-15,0 0-2 16,0 0 2-16,0 0-2 16,0 0 0-16,0 0-1 15,0 0-1-15,0 1 1 16,0-1 0-16,0 0 0 16,0 0 2-16,0 0-2 15,0 0 0-15,0 0 0 16,2 0 1-16,-2 0 0 15,0 0 0-15,0 2-1 16,0-2 0-16,0 0 0 16,0 1-1-16,0-1 1 0,0 2 0 15,0-2 0-15,0 1 0 16,0 2 0-16,0-2 1 16,0 0-1-16,1 2 0 15,-1-1-1-15,0-1 2 16,0 0-1-16,2 1 0 15,-2 1 0-15,0-1 0 16,0 4 0-16,0 0-1 16,0-2 0-16,0 2 1 15,0-3 0-15,0-1 1 16,2 0-1-16,-2-2 0 16,0 0 0-16,0 0 2 15,0 0 3-15,0 0-2 0,0 0 0 16,0 0 1-16,0 0-1 15,0 0 2-15,0 0-3 16,0 0 0-16,0 0 0 16,0 0-2-16,0 0 0 15,0 0-1-15,2-6-36 16,1-8-123-16,0-9-602 16</inkml:trace>
  <inkml:trace contextRef="#ctx0" brushRef="#br0" timeOffset="147031.17">9001 1799 434 0,'0'0'777'0,"0"0"-731"16,0 0-35-1,0 0 75-15,0 0 21 0,0 0-41 16,0 0-28-16,-3-7-18 16,-2 7-13-16,-7 0 2 15,-10 0-2-15,-10 4-3 16,-4 9-1-16,-2 3 6 0,2 3-2 16,3 4 12-16,2 4-3 15,3 0-6-15,1 9 0 16,7 2-2-16,4 4 2 15,10 3-4-15,4 3 7 16,2-3-9-16,5-3 2 16,16-6 0-16,7-3-6 15,6-5-3-15,13-4-1 16,11-10-38-16,16-11-124 16,-2-3-372-16</inkml:trace>
  <inkml:trace contextRef="#ctx0" brushRef="#br0" timeOffset="147496.87">9311 1814 1129 0,'0'0'127'0,"0"0"-125"15,0 0 4-15,0 0 26 0,0 0-6 16,0 0 12 0,-45 48-5-16,30-27 6 0,2 5-9 15,-5 2-5-15,4 5-4 16,-3 2 3-16,0 2-4 15,-1 1 2-15,2-2-5 16,1-1 2-16,1-5-6 16,3-2-2-16,0-4 2 15,5-2-3-15,6-4-3 16,0-3-2-16,0 0 1 16,0-3-3-16,0-3-1 15,12-1 1-15,4-3 1 16,1-3 2-16,10 0 0 15,6-2-4-15,1 0-2 0,6 0-33 16,-3-10-52-16,-5-6-109 16,-7-3-194-16,-7-10-604 15</inkml:trace>
  <inkml:trace contextRef="#ctx0" brushRef="#br0" timeOffset="148098.01">9534 1896 1002 0,'0'0'281'0,"0"0"-280"0,0 0-1 16,0 0 21-16,0 0 36 15,0 0 4-15,-31 67-24 16,27-36-16-16,-1 2-8 15,-2 7 2-15,-2 2-1 16,-1 1-1-16,-1-4-8 16,-1-3-3-16,2-8-1 15,2-6-1-15,4-6 1 16,1-8 0-16,3-3 0 16,0-5-1-16,0 0 7 15,0 0 10-15,12-12 2 16,7-7-2-16,5-7-16 15,4-4-1-15,-2-2 0 0,1-3 0 16,-4 1 1 0,-2 3 0-16,-4 7-1 0,-3 5 0 15,-6 10 1 1,-2 4 2-16,-4 1-3 0,-2 4 1 16,0 0 6-16,0 0-7 15,0 0-5-15,0 4-5 16,-2 8 0-16,-7 9 9 15,-6 4 1-15,-1 2 0 16,-4-3 2-16,2-1-2 16,-1-7 3-16,8 0-3 15,4-6 0-15,3-4 3 0,4 2-2 16,0-4 3 0,0 1 0-16,0-2 0 0,14 0-3 15,5 2 4-15,6-2-5 16,3-2-15-16,4 1-51 15,-1-2-87-15,0 0-156 16,-4 0-390-16</inkml:trace>
  <inkml:trace contextRef="#ctx0" brushRef="#br0" timeOffset="151104.32">13560 2112 936 0,'0'0'3'0,"0"0"-3"0,0 0 0 15,0 0 6-15,-91 21 60 16,76-21 44-16,-1 0-63 15,2-7-6-15,-1-13-6 16,5-5 8-16,2-4-27 16,8-4 3-16,0-1 0 15,3-3-4-15,14-1-7 16,4 0-8-16,1 3 1 16,3 3-1-16,-2 3 0 15,1 8-2-15,-2 7 2 16,-5 6 4-16,-4 5 1 15,-6 3 1-15,1 0-3 0,0 9-3 16,3 18 0 0,1 16-1-16,-2 6 2 0,-7 9 7 15,-3 0-6-15,-1-2-2 16,-21-5 9-16,-5-7-8 16,-6-10-1-16,-1-9 3 15,-4-10-2-15,4-6 1 16,5-7 1-16,9-2-1 15,8 0 6-15,3-17 18 16,9-5 6-16,0-4-5 16,0 0 0-16,16 5-6 15,1 4-12-15,1 7-8 16,-2 6-1-16,2 4-1 16,3 4-8-16,5 20 4 0,7 11 0 15,2 2 2-15,1 3 3 16,-1-1-2-16,3-2-54 15,0-2-86-15,-2-8-220 16,-1-9-333-16</inkml:trace>
  <inkml:trace contextRef="#ctx0" brushRef="#br0" timeOffset="151434.91">14113 1963 1210 0,'0'0'49'16,"0"0"-26"-16,0 0 45 15,0 0-22-15,0 0 0 16,0 0-26-16,-34 19-15 15,17 8 8-15,-2 6 15 16,0 7-1-16,7 4-3 16,1 3-14-16,4-2 2 15,4-1-5-15,3-2-6 16,0-3 3-16,9-5-4 0,12-2-3 16,10-8-101-16,5-8-85 15,0-7-240-15</inkml:trace>
  <inkml:trace contextRef="#ctx0" brushRef="#br0" timeOffset="151651">13899 2142 1009 0,'0'0'153'0,"0"0"-130"16,0 0 18-16,0 0 0 16,0 0 8-16,0 0-5 15,85 18-37-15,-45-16-7 16,6-2-117-16,-6 0-402 16</inkml:trace>
  <inkml:trace contextRef="#ctx0" brushRef="#br0" timeOffset="151897.92">14316 2159 1077 0,'0'0'248'0,"0"0"-212"16,0 0 22-16,0 0-14 15,0 0 32-15,0 0-36 16,63 0-28-16,-20 1-11 16,3 1-1-16,-1-2-32 15,-5 0-106-15,-7 0-129 16,-12 0-260-16</inkml:trace>
  <inkml:trace contextRef="#ctx0" brushRef="#br0" timeOffset="152106.72">14498 1999 973 0,'0'0'236'15,"0"0"-187"-15,0 0 30 16,0 0-36-16,0 0-32 16,0 0-7-16,-6 58 19 15,6-16-8-15,0 8-3 16,6-1-7-16,2 2-5 15,-2-2-2-15,0-4-26 16,1-5-102-16,-1-9-240 16,8-12-456-16</inkml:trace>
  <inkml:trace contextRef="#ctx0" brushRef="#br0" timeOffset="152340.38">14923 1953 880 0,'0'0'472'0,"0"0"-458"16,0 0-7-16,0 0 3 15,0 0 0-15,-27 79 54 16,19-28-30-16,0 8-20 0,2 4-14 15,-1-1-4-15,-3-1-231 16</inkml:trace>
  <inkml:trace contextRef="#ctx0" brushRef="#br0" timeOffset="154837.26">9371 3321 850 0,'0'0'78'0,"0"0"-18"15,0 0 85-15,0 0-51 16,0 0-35-16,0 0-8 16,-22-12-22-16,12 12-12 15,-3 0 15-15,-7 0 12 16,-2 0-16-16,-4 4-11 0,0 7 9 15,-1 5-4-15,0 4 2 16,3 4-10-16,3 5-7 16,2 4 4-16,3 5-3 15,8 0 1-15,5-3 4 16,3-1-8-16,0-6-3 16,22-5 5-16,5-3-3 15,7-8 2-15,10-5 0 16,3-7-1-16,1 0-5 15,-3-8-6-15,-11-14-5 16,-10-3 8-16,-10-10-1 16,-10-5 3-16,-4-4-1 15,0 0-3-15,-13 1 5 0,-8 5 1 16,-4 7 2 0,-2 7-3-16,-3 8 0 0,0 6 0 15,-7 9-3-15,-7 1-6 16,-6 6-7-16,0 13-43 15,7 1-135-15,12 1-427 16</inkml:trace>
  <inkml:trace contextRef="#ctx0" brushRef="#br0" timeOffset="165981.42">11062 1887 1098 0,'0'0'308'0,"0"0"-287"16,0 0-2-16,0 0 34 16,0 0 31-16,0 0-16 0,0 0-33 15,5-45-27-15,-5 45-8 16,0 13-4-16,0 14 0 15,0 12 4-15,0 10 9 16,0 6-1-16,-11 3-2 16,-5 7 7-16,-5-3-4 15,0-3 3-15,-4-4-3 16,2-10-3-16,1-10 0 16,0-9-4-16,1-13 2 15,-2-11-2-15,-4-2 9 16,-8-19-7-16,-10-21-4 15,0-13-19-15,4-7-62 0,16-6-59 16,18-3-144-16,7 1-572 16</inkml:trace>
  <inkml:trace contextRef="#ctx0" brushRef="#br0" timeOffset="166160.32">10832 1769 1100 0,'0'0'130'0,"0"0"-123"0,0 0 38 16,0 0 8-1,0 0-7-15,104-4-15 16,-64 4-28-16,14 0-3 16,-1 0-76-16,1 0-312 0</inkml:trace>
  <inkml:trace contextRef="#ctx0" brushRef="#br0" timeOffset="166999.01">12049 1902 754 0,'0'0'584'0,"0"0"-584"15,0 0 0-15,0 0-7 0,0 0 7 16,0 0 17-16,-44 103 32 16,35-54-12-16,-1 6-8 15,-1 1 8-15,-2 0-7 16,-2-2 2-16,-4-3-28 15,2-5 4-15,-1-6-7 16,5-8 2-16,3-8-3 16,4-10 0-16,6-8 0 15,0-6 2-15,0 0 9 16,10-17 2-16,12-13-6 16,13-8-2-16,3-6-5 15,4-5-2-15,0-6-1 16,-2-2-1-16,-4-5-8 15,-3 6 6-15,-5 9 4 16,-4 9 2-16,-6 11 0 0,-3 10 1 16,-8 7 1-16,-2 5 10 15,-5 3 0-15,0 2 3 16,0 0-15-16,0 10 0 16,-11 16-2-16,-8 9 2 15,-8 4 0-15,-1 2 1 16,-2-3 1-16,-6-4-1 15,-1-6 1-15,-7-6 1 16,-2-5 0-16,9-8 2 16,9-4-5-16,13-4 8 15,10-1 12-15,5 0 3 16,0 0 12-16,0 0 1 0,0 0-11 16,0 0-19-16,9 3-4 15,15 4-2-15,15 4 4 16,9 4-2-16,7-3 2 15,0-1-4-15,-4-1-2 16,3-1-15-16,-4-2-52 16,-3-3-68-16,-7-2-376 15</inkml:trace>
  <inkml:trace contextRef="#ctx0" brushRef="#br0" timeOffset="168437.82">10901 3248 971 0,'0'0'206'0,"0"0"-140"16,0 0 26-16,0 0 28 15,0 0-52-15,0 0-11 16,0 0-28-16,-6 1-16 15,-12 24-9-15,-8 8 6 16,-9 12 14-16,-2 6-1 16,-4 5 1-16,0 2-4 15,-1 3-4-15,2-3-14 0,1-7-2 16,8-8-1-16,10-11 0 16,9-10-32-16,12-6-52 15,0-10-149-15,18-6-260 16</inkml:trace>
  <inkml:trace contextRef="#ctx0" brushRef="#br0" timeOffset="168672.34">10613 3153 1232 0,'0'0'209'15,"0"0"-209"-15,0 0-20 16,0 0 20-16,-4 86 59 16,28-36 30-16,9 5-37 15,10 1-26-15,2-2-20 16,2-2-4-16,1-2-2 16,3-7-40-16,-6-11-169 15,-7-13-409-15</inkml:trace>
  <inkml:trace contextRef="#ctx0" brushRef="#br0" timeOffset="169274.28">12245 3278 1411 0,'0'0'39'0,"0"0"-34"15,0 0 12-15,0 0 15 16,0 0-17-16,0 0 12 15,-116 102 20-15,77-52-24 16,-2 7-3-16,2-2-7 16,0-2-6-16,0-6-7 15,5-10-4-15,4-8-48 16,10-10-155-16,7-14-325 16</inkml:trace>
  <inkml:trace contextRef="#ctx0" brushRef="#br0" timeOffset="169467.69">11792 3268 1322 0,'0'0'195'16,"0"0"-191"-16,0 0 5 16,0 0 5-16,0 0-9 15,37 86 46-15,2-35-15 16,12 1-24-16,4 3-12 15,4-1-1-15,1-8-171 16,0-10-560-16</inkml:trace>
  <inkml:trace contextRef="#ctx0" brushRef="#br0" timeOffset="170753.74">13803 3378 1108 0,'0'0'0'15,"0"0"-51"-15,0 0 51 16,0 0 22-16,0 0 20 15,-85 14-10-15,65-14-21 16,1-1-1-16,0-13 39 16,2-5 12-16,5-2-30 15,5-3-13-15,6-3-3 16,1-4-5-16,0-3-9 0,13-1-1 16,8-2 0-16,7 2-2 15,4 4-3-15,1 4 2 16,-5 6-1-16,-1 6 4 15,-8 5 0-15,-6 4 1 16,-2 3 2-16,-7 3-1 16,-2 0 2-16,2 0-1 15,4 6-3-15,2 15 3 16,-1 10-2-16,2 6 2 16,-7 10 0-16,-4 0-3 15,0 4 1-15,-4-3-1 16,-16-2 1-16,-8-4 4 0,-9-7-4 15,-4-7 2-15,-2-8 2 16,-2-7-1-16,5-11 17 16,7-2 11-16,12 0 0 15,8-11-8-15,10-7 3 16,3 0-8-16,0 2-11 16,12 4 1-16,8 4-6 15,3 4 0-15,4 4 2 16,3 0 4-16,0 6-4 15,-1 11-4-15,1 6 3 16,2 2-4-16,2 0 0 16,6 2-5-16,3-8-102 15,3-6-271-15</inkml:trace>
  <inkml:trace contextRef="#ctx0" brushRef="#br0" timeOffset="171153.78">14291 3311 881 0,'0'0'373'0,"0"0"-368"15,0 0 41-15,0 0 57 16,0 0-19-16,0 0-40 16,-41-2-34-16,24 18 4 15,-5 7 18-15,0 6-9 16,0 5 4-16,3 4-8 15,4 6-5-15,3 3-2 16,4 1-5-16,8-4-4 16,0-5 1-16,15-6-4 15,12-7-5-15,10-7-54 16,11-9-99-16,3-8-227 0</inkml:trace>
  <inkml:trace contextRef="#ctx0" brushRef="#br0" timeOffset="171356.7">14127 3446 1135 0,'0'0'165'15,"0"0"-151"-15,0 0 27 16,0 0 58-16,0 0-35 0,80 3-27 15,-32-1-37-15,6 0-8 16,-3-2-171-16,-2 0-488 16</inkml:trace>
  <inkml:trace contextRef="#ctx0" brushRef="#br0" timeOffset="176292.63">9302 4369 1193 0,'0'0'128'0,"0"0"-120"16,0 0 19-16,0 0 75 15,0 0-34-15,0 0-9 16,0 0-37-16,-15 10-20 16,9 15-1-16,0 12 14 15,0 6 7-15,0 7-14 16,-3 3 13-16,2 3-6 16,-2 7 4-16,-6-2-10 15,3-5 9-15,1-6-4 16,0-11-5-16,3-9 2 15,2-9-3-15,3-10-4 0,1-4-1 16,2-4 4-16,0-3-7 16,0 0 5-16,0 0-1 15,0 0-4-15,0-3-2 16,0-8-50-16,-3-6-111 16,-7-4-356-16</inkml:trace>
  <inkml:trace contextRef="#ctx0" brushRef="#br0" timeOffset="177777.9">10786 4445 1072 0,'0'0'204'16,"0"0"-188"-16,0 0 60 15,0 0 41-15,0 0-63 16,0 0-5-16,-29-18-31 0,13 18-13 16,-9 16 0-16,-8 12 0 15,-4 9 3-15,0 4 10 16,10 3 3-16,6 1-8 15,12-1-4-15,9-1-8 16,0-9 6-16,9-6-6 16,22-10 3-16,10-12 0 15,8-6 0-15,3 0-4 16,-6-22-4-16,-7-8-2 16,-10-6 2-16,-10-7 4 15,-10-3 3-15,-6 1-2 0,-3-2-1 16,0 5 0-1,-15 3 0-15,-3 10 0 0,0 8 0 16,-3 9-1 0,-1 7-6-16,-6 5-5 0,-7 0-61 15,-1 11-102-15,2 6-266 16,16-2-551-16</inkml:trace>
  <inkml:trace contextRef="#ctx0" brushRef="#br0" timeOffset="178435.05">11898 4408 1193 0,'0'0'150'15,"0"0"-148"-15,0 0 1 16,0 0 20-16,0 0 4 16,0 0 25-16,-91 88-10 15,79-48 4-15,10 4-14 0,2-1-11 16,14-4-8 0,19-3-1-16,14-11-5 0,10-10 1 15,3-11-7-15,-2-4 1 16,-10-8-2-16,-8-16-4 15,-16-6 4-15,-9-2 4 16,-11-3 2-16,-4-5 4 16,-4 1 5-16,-17-1-6 15,-7 5 0-15,-5 4-6 16,-5 8-3-16,-6 9 0 16,0 8-14-16,2 6-71 15,8 0-140-15,16 0-516 16</inkml:trace>
  <inkml:trace contextRef="#ctx0" brushRef="#br0" timeOffset="179496.04">13973 4460 1162 0,'0'0'59'0,"0"0"-59"0,0 0 4 16,0 0 38-16,-61 82 37 15,42-69-18-15,-1-2-16 16,-1-4 3-16,-4-4-8 15,-5-3-6-15,-1 0-12 16,-4-19-4-16,4-6-6 16,9-4-1-16,10-7-8 15,10-3 2-15,2-7-5 16,8-1-7-16,12-2-8 16,6 5-2-16,6 4 10 15,3 6 4-15,1 7 1 16,0 7-2-16,-5 5 1 15,-4 7 1-15,-7 2 2 0,-7 6-1 16,-4 0 0-16,-2 0-2 16,3 21-3-16,1 7 6 15,-2 11 4-15,-2 4-3 16,-7 3 0-16,0 3 1 16,-1-1 5-16,-14-3-4 15,-6-7-2-15,0-7 2 16,-6-7-1-16,-1-10 4 15,0-4-6-15,1-7 3 16,5-3 4-16,5 0-5 16,4 0 8-16,5-12 6 15,5 1-9-15,3 0 4 16,0 2 1-16,0 1-5 16,6 2-6-16,10 2 0 15,4 4-2-15,5 0-2 0,4 4 0 16,4 12 2-16,3 4-1 15,-1 1 1-15,2 3 1 16,-1-2-40-16,3-2-91 16,0-6-131-16,-4-7-503 15</inkml:trace>
  <inkml:trace contextRef="#ctx0" brushRef="#br0" timeOffset="179796.02">14363 4374 1152 0,'0'0'145'16,"0"0"-141"-16,0 0 105 15,0 0-4-15,0 0-51 16,0 0-23-16,-41 10-21 15,19 15 12-15,1 8-9 16,0 4 10-16,6 1-14 16,5 2-3-16,7 3-2 15,3-5-4-15,0 2 0 0,4-8-2 16,17-4-29 0,12-5-72-16,4-12-117 15,6-6-269-15</inkml:trace>
  <inkml:trace contextRef="#ctx0" brushRef="#br0" timeOffset="179989.58">14263 4513 1087 0,'0'0'183'15,"0"0"-154"-15,0 0 53 16,0 0-9-16,0 0-24 15,0 0-17-15,52 0 3 0,-3 5-28 16,11-4-7-16,-1-1-180 16,-6 0-496-16</inkml:trace>
  <inkml:trace contextRef="#ctx0" brushRef="#br0" timeOffset="181335.77">9254 5313 816 0,'0'0'287'0,"0"0"-270"15,0 0 114-15,0 0-11 16,0 0-24-16,0 0-28 16,0 0-26-16,0 7-22 15,0 8-12-15,0 9-8 16,-4 10 26-16,-1 7-3 16,1 4-4-16,1 4 1 15,-2 1 1-15,2-1-3 16,-4-1-3-16,1-3-4 15,0-2 4-15,3-8-10 16,1-5 4-16,1-9-1 16,1-9-4-16,0-3 0 15,0-7-3-15,0-2 3 16,0 0 0-16,0 0-1 16,0 0 4-16,0 0-1 0,0-1-6 15,0-9-21-15,1-6-64 16,2-3-110-16,-1-1-443 15</inkml:trace>
  <inkml:trace contextRef="#ctx0" brushRef="#br0" timeOffset="182381.62">10903 5271 1316 0,'0'0'37'16,"0"0"-32"-16,0 0 0 16,0 0 30-16,0 0 7 15,-90 58-1-15,60-19-4 16,4 4-12-16,6 5 6 15,7-2-9-15,10-3-10 0,3-6-6 16,3-9-3-16,19-10 3 16,11-6-5-16,7-9-1 15,8-3 3-15,0-3-3 16,-5-17-4-16,-10-6-1 16,-11-6 5-16,-13-5 4 15,-9-2-3-15,0-3-1 16,-8 0 0-16,-12 5-1 15,-6 4 1-15,0 9 1 16,-1 9-1-16,1 6-25 16,2 9-55-16,8 0-98 15,13 0-272-15,3 7-430 16</inkml:trace>
  <inkml:trace contextRef="#ctx0" brushRef="#br0" timeOffset="182784.97">11974 5231 980 0,'0'0'153'15,"0"0"-112"-15,0 0 63 16,0 0-16-16,0 0 1 16,0 0-31-16,1 8-30 15,-1 13-16-15,-3 10 38 16,-5 9-19-16,0 5-11 15,-1 4-1-15,6 5-11 16,1 1-3-16,2-3-1 16,0 0 2-16,0-8-6 15,0-4 0-15,0-3 0 16,5-8-9-16,-2-5-52 16,-3-10-95-16,0-9-269 0</inkml:trace>
  <inkml:trace contextRef="#ctx0" brushRef="#br0" timeOffset="183782.94">14076 5228 1095 0,'0'0'98'16,"0"0"-83"-16,0 0 40 16,0 0 20-16,0 0-16 15,0 0-7-15,-28-7-32 0,14 22-16 16,-5 8 35 0,-2 5-4-16,1 6-10 0,3 1 6 15,6 2-16-15,4-1-1 16,5-1-5-16,2-3-2 15,3-3-2-15,17-4 0 16,11-5-4-16,11-8 6 16,1-6-6-16,5-6 0 15,-8 0-1-15,-6-2-10 16,-7-12 3-16,-10-4 7 16,-4-6 0-16,-7-3 2 15,-4-6-2-15,-2-9-2 16,0-4 2-16,-10-1-3 15,-7 2 3-15,-1 3 0 0,0 11 0 16,1 8 0-16,-5 9 3 16,0 7-3-16,-11 7-1 15,-11 0-8-15,-11 7-24 16,-4 13-102-16,2 3-281 16</inkml:trace>
  <inkml:trace contextRef="#ctx0" brushRef="#br0" timeOffset="184787.18">9351 6288 1008 0,'0'0'257'0,"0"0"-249"15,0 0 62-15,0 0 37 16,0 0-40-16,0 0-24 16,0 28-25-16,0 6-9 15,-9 12 21-15,2 4-7 16,-1 4-6-16,-1 6 5 0,0 1-3 16,2 1-1-16,-1-3-2 15,2-5 2-15,1-5-8 16,2-9-1-16,3-7 1 15,0-7-4-15,0-9-2 16,0-10-2-16,0-3-1 16,0-4-1-16,0 0 5 15,0 0 2-15,0 0-7 16,0-15-1-16,0-8-61 16,0-7-105-16,0-2-310 15</inkml:trace>
  <inkml:trace contextRef="#ctx0" brushRef="#br0" timeOffset="185885.54">10770 6388 905 0,'0'0'72'0,"0"0"17"0,0 0 82 16,0 0-70-16,0 0-9 15,0 0-25-15,0 0-27 16,0 0-14-16,0 0-1 16,0 0-5-16,0 0-4 15,0 0-3-15,0 0 0 16,0 0 2-16,0 0-5 15,0 0 0-15,0 0-4 16,0 12-6-16,0 15 0 16,0 12 6-16,0 7 1 15,0 7-2-15,0 4 3 16,0 1 7-16,0-3-6 16,0-4 3-16,0-8-1 0,0-7-7 15,0-6-4-15,0-10 2 16,0-6-2-16,0-7 3 15,1-2-6-15,1-5 6 16,-1 0-6-16,1 0-1 16,2-5-23-16,4-13-58 15,4-10-254-15,4-6-846 16</inkml:trace>
  <inkml:trace contextRef="#ctx0" brushRef="#br0" timeOffset="186385.36">11850 6470 978 0,'0'0'254'15,"0"0"-250"-15,0 0 31 16,0 0 61-16,0 0-16 0,0 0-40 16,-30 3-26-16,12 27-1 15,-3 10 20-15,-3 5-6 16,7 2 6-16,3-2-8 15,8-3-7-15,6-7 0 16,0-3-13-16,14-10 1 16,14-6-3-16,14-8 2 15,13-8-5-15,3 0-3 16,-3-4-26-16,-8-13-12 16,-13-4 23-16,-9-9 11 15,-11-6-1-15,-11-7 3 16,-3-6-2-16,-5-1 5 0,-19 1 0 15,-9 8 1-15,-8 9 2 16,-4 10-2-16,-4 11 1 16,1 8-5-16,-4 3-64 15,5 0-164-15,9 0-388 16</inkml:trace>
  <inkml:trace contextRef="#ctx0" brushRef="#br0" timeOffset="187954.84">14106 6057 170 0,'0'0'286'0,"0"0"-231"16,0 0 74-16,0 0 46 15,0 0-4-15,0 0 15 16,0-2-69-16,0 2-33 16,0 0 1-16,0-2-14 15,0 2-12-15,0 0-18 0,0 0-14 16,0 0-4 0,0 0-10-16,0 0-7 0,0 4 0 15,0 15-5-15,-3 7 11 16,0 6 16-16,0 6-15 15,-2 5 1-15,0 3 8 16,-1-1 2-16,0-1-3 16,-1-2-4-16,0-4-3 15,1-2 2-15,3-6-6 16,2-3 4-16,1-4-1 16,0-8-6-16,0-2-1 15,0-6-4-15,0-4 2 16,0 1-2-16,0-4-2 0,0 1 3 15,0-1-1 1,0 0-1-16,0 0 2 0,0 0-2 16,0 0 1-16,0 0 1 15,0 0-3-15,0 0 0 16,0 0 1-16,0 0-1 16,0 0 0-16,0 0 0 15,0 0-3-15,0 0-41 16,0 0-78-16,0-12-126 15</inkml:trace>
  <inkml:trace contextRef="#ctx0" brushRef="#br0" timeOffset="189756.99">9303 7356 792 0,'0'0'194'0,"0"0"-173"15,0 0 72-15,0 0 66 16,0 0-53-16,0 0-11 16,0 0-43-16,-3 0-18 15,3 0 0-15,0 0-5 16,0 0-4-16,0 0-6 16,0 0-5-16,0 0-4 15,-1 0 1-15,1 0-1 16,0 0-3-16,0 0 3 15,0 0-5-15,-2 0-2 16,1 0-1-16,1 0 4 0,0 0-3 16,0 0 0-16,0 0 2 15,0 0 0-15,0 0-2 16,0 1-1-16,0-1 4 16,0 0-4-16,0 0 0 15,0 0 0-15,0 0 2 16,0 0-2-16,0 0 0 15,0 0-2-15,0 0 3 16,0 0-2-16,0 0 3 16,0 0 0-16,0 0 2 15,0 0-4-15,0 0 4 16,0 0-5-16,0 0 1 0,0 0-1 16,0 0-1-16,0 0 0 15,0 0 1-15,0 0 0 16,0 0 0-16,0 0 0 15,0 0-1-15,0 0 0 16,0 0 3-16,0 0-3 16,0 0 0-16,0 0 1 15,0 0 2-15,0 0-3 16,0 0 4-16,0 0-3 16,0 0 0-16,0 0 0 15,0 0-1-15,0 0 0 16,0 0 2-16,0 0-2 15,0 0 1-15,0 0-1 16,0 0 0-16,0 0 0 0,0 0 2 16,0 0-2-16,0 0 1 15,0 0 2-15,0 0-4 16,0 0 3-16,0 0-2 16,0 1 0-16,0 6-2 15,0 6-3-15,0 10-1 16,0 9 6-16,0 9 3 15,0 4-1-15,0 3 0 16,0 2 6-16,0-1-3 16,0-1-3-16,0-1 4 15,0-6 0-15,0-7 3 16,-2-5-2-16,2-9-2 0,0-6 0 16,0-7-1-1,0-3-4-15,0-4 5 0,-1 0-4 16,1 0 6-16,0 0-4 15,0 0 3-15,-2 0 0 16,1 0-6-16,-8-8-2 16,-3-6-36-16,7-4-69 15,4-6-104-15,1-6-584 16</inkml:trace>
  <inkml:trace contextRef="#ctx0" brushRef="#br0" timeOffset="190456.49">10848 7339 1247 0,'0'0'68'15,"0"0"-36"-15,0 0 103 16,0 0-39 0,0 0-40-16,0 0-35 0,-8 36-12 15,5 4 13-15,1 6 2 16,2 8-1-16,0 1-9 15,0 3 7-15,0 0-3 16,0-2-5-16,0-3 1 16,0-6-4-16,0-8 1 15,0-11-5-15,0-8-3 16,0-9 1-16,0-4-3 16,0-5 1-16,0-1 0 0,0-1-2 15,0 0-6-15,0-14-27 16,0-13-68-16,8-8-158 15,16-5-639-15</inkml:trace>
  <inkml:trace contextRef="#ctx0" brushRef="#br0" timeOffset="190973.71">12247 7360 881 0,'0'0'331'0,"0"0"-263"0,0 0 25 16,0 0 21-16,0 0-43 16,0 0-35-16,-2 54-4 15,-6-17 6-15,2 5-18 16,1 4 1-16,2 5-1 15,3 4-8-15,0 2-3 16,0-1-3-16,0-3 2 16,6-5-4-16,-1-5 1 15,-1-9 4-15,-1-7 5 16,1-11-4-16,-1-6-5 16,-1-5 0-16,-2-5-2 15,1 0 4-15,-1 0 0 16,3 0-7-16,-1-9-3 15,-1-5-56-15,-1-5-97 16,0-6-539-16</inkml:trace>
  <inkml:trace contextRef="#ctx0" brushRef="#br0" timeOffset="197196.65">14161 7536 345 0,'0'0'431'16,"0"0"-397"-16,0 0-21 0,0 0 64 16,0 0 84-16,0 0-35 15,0 0-76-15,0 36-5 16,0-25 2-16,-3 2-11 16,-6 2 22-16,-6 1-4 15,-10-2-22-15,-9-1-7 16,-10-3-4-16,-5-5-6 15,0-5 3-15,9 0 0 16,8-4 2-16,10-16 1 16,10-4-9-16,7-4 0 15,5-6-7-15,3-4-2 16,20-4-3-16,5-2 0 16,3 0-2-16,1 2-1 0,-5 4 3 15,0 4 0 1,-4 6 1-16,-3 7 2 0,-5 9-3 15,-5 4 0-15,-6 6 0 16,-1-1 3-16,-1 3-2 16,3 0 3-16,2 0-4 15,8 6 0-15,3 13 0 16,4 7 1-16,0 8-1 16,-5 6 1-16,-2 6 1 15,-8 1 0-15,-7-1-1 16,0 0 3-16,-1-6-1 15,-17-4 2-15,-2-6-1 16,-5-7 0-16,-5-6-2 0,-4-4 1 16,-5-6 0-16,1-4-1 15,2-3 0-15,6 0 2 16,9 0-4-16,8-8 3 16,5 0-2-16,8 1 3 15,0 2 2-15,0-3-6 16,9 3 0-16,13-2-1 15,8 2-2-15,3 3 1 16,0 2 4-16,-2 0-1 16,-4 7-1-16,0 10-4 15,-3 7 4-15,-3 3-1 16,-2 2 0-16,-2 1 1 0,-1-1-1 16,1 1-1-16,3-3-41 15,7-6-56-15,7-7-143 16,7-10-372-16</inkml:trace>
  <inkml:trace contextRef="#ctx0" brushRef="#br0" timeOffset="197467.43">14585 7486 1241 0,'0'0'94'0,"0"0"-93"16,0 0 111-16,0 0-3 0,0 0-65 15,0 0-21-15,-51 57 10 16,42-15-15-16,6 1-2 16,3 4-4-16,0-1-5 15,0-2 0-15,4-5-7 16,9-3-3-16,6-8-3 15,4-7-64-15,5-9-138 16,0-10-280-16</inkml:trace>
  <inkml:trace contextRef="#ctx0" brushRef="#br0" timeOffset="197679.78">14328 7701 1216 0,'0'0'75'0,"0"0"-73"15,0 0 57-15,0 0 26 16,107 5-52-16,-59-5-27 16,0 0-6-16,-3 0-29 15,-5-3-223-15,-6-11-572 16</inkml:trace>
  <inkml:trace contextRef="#ctx0" brushRef="#br0" timeOffset="198286.08">13968 6957 302 0,'0'0'755'0,"0"0"-690"16,0 0 24 0,0 0 36-16,0 0-11 0,0 0-39 15,33 0-25-15,0 1-17 16,14 0 1-16,8-1-11 16,0 2-15-16,-6-1 1 15,-6 1-2-15,-11 1-5 16,-10-3 2-16,-13 0-1 15,-4 0 5-15,-5 0-4 16,0 0 12-16,0 0 4 16,0 0-9-16,0 0 4 15,0 0-14-15,0 0-1 16,1 1-1-16,15 3-25 0,12-2-93 16,10-2-284-16</inkml:trace>
  <inkml:trace contextRef="#ctx0" brushRef="#br0" timeOffset="205689.56">26128 1494 1173 0,'0'0'48'0,"0"0"-41"16,0 0-5-16,0 0 38 15,0 0 18-15,0 0-12 16,0 0-11-16,0 0-14 0,-69-17-7 16,50 17-2-16,-8 15 3 15,-7 5 15-15,0 7-1 16,2 4-1-16,8 6-10 15,6 4-6-15,8 1-5 16,7 2-1-16,3-2 2 16,1 1-2-16,20-4 6 15,5-5-5-15,5-3 2 16,8-6-8-16,9-8-1 16,8-5 0-16,13-11-5 15,7-1-170-15,-6-14-485 16</inkml:trace>
  <inkml:trace contextRef="#ctx0" brushRef="#br0" timeOffset="206778.32">26417 1455 957 0,'0'0'110'0,"0"0"-107"16,0 0 52-16,0 0 56 16,0 0-55-16,0 0-30 15,-4-4-15-15,4 4-6 16,0 0-1-16,0 16 1 16,0 9 19-16,0 11-1 15,0 7 3-15,0 10-6 16,0 3-3-16,0-3-7 15,0-1-1-15,-6-4-2 0,0-4-2 16,0-7-3 0,0-3 2-16,1-9-3 0,2-9 0 15,2-4 3-15,-2-6-4 16,3-6 1-16,0 0 0 16,0 0 12-16,0 0 13 15,0 0 22-15,0 0-7 16,0 0-16-16,0 0-10 15,0 0-7-15,0-2-3 16,3-4-1-16,4 1-4 16,6-2 0-16,6 1-5 15,9-1 5-15,5 1-1 0,4 1 1 16,1 0-2-16,-4 4 1 16,-6 0-1-16,-5 1 2 15,-11 0 0-15,-4 0-1 16,-6 0-2-16,-2 0 3 15,0 0 0-15,0 0-1 16,0 0-2-16,0 0 3 16,0 0 0-16,0 0-3 15,0 0-19-15,0 0-42 16,0 0-46-16,0 0-82 0,0-5-231 16</inkml:trace>
  <inkml:trace contextRef="#ctx0" brushRef="#br0" timeOffset="207523.38">26837 1424 864 0,'0'0'294'16,"0"0"-286"-16,0 0 27 15,0 0 29-15,0 0-46 16,0 0-18-16,-11 51 0 16,8-4 9-16,-1 11 1 15,-2 4 8-15,-3 3-6 16,0-4-3-16,-3-4 4 0,-3-8-5 15,3-7-7-15,0-8 1 16,5-11-1-16,4-11-1 16,1-8-1-16,2-4 1 15,0 0 10-15,3-7 20 16,13-17 19-16,7-9-42 16,5-5-4-16,4-4-2 15,-2 2-1-15,-4 0 2 16,-3 5-2-16,-5 4 3 15,-3 8-3-15,-8 9 0 16,-4 5 1-16,-3 8-1 16,0 1 1-16,0 0 9 15,0 0-5-15,0 5-5 0,-14 13-9 16,-9 6 9-16,-6 7 0 16,-2-1 0-16,1 2-1 15,3-4 1-15,6-6 2 16,8-2 3-16,5-5 1 15,7-5 1-15,1-2 2 16,5-2-5-16,21-4 15 16,18-2-2-16,15 0-13 15,13-1-4-15,-2-9-38 16,-6-2-239-16,-12-4-536 0</inkml:trace>
  <inkml:trace contextRef="#ctx0" brushRef="#br0" timeOffset="207992.96">28049 1460 1270 0,'0'0'47'0,"0"0"-38"16,0 0 56-16,0 0 34 15,0 0-36-15,0 0-42 16,50-2-17-16,-1-3-1 16,8 1 8-16,4 0-10 0,-3 0 1 15,-7-1-2-15,-11 1 0 16,-12 2 0-16,-11 0 0 15,-11 0-1-15,-4 2 0 16,-2 0-3-16,0-1-47 16,-4-3-146-16,-11-2-420 15</inkml:trace>
  <inkml:trace contextRef="#ctx0" brushRef="#br0" timeOffset="208274.1">28272 1421 676 0,'0'0'627'0,"0"0"-618"0,0 0-4 16,0 0 7-16,0 0 53 16,-19 84 2-16,16-38-26 15,-3 6-9-15,3 5-15 16,0-2 2-16,-4 1-1 15,3-6-8-15,-3 0-3 16,2-5-7-16,4-5 1 16,1-5-4-16,0-9 3 15,1-3-15-15,12-9-177 16,3-8-392-16</inkml:trace>
  <inkml:trace contextRef="#ctx0" brushRef="#br0" timeOffset="209209.25">30059 1501 526 0,'0'0'573'0,"0"0"-573"16,0 0 6-16,0 0 83 16,0 0 19-16,0 0-57 15,-50 83-11-15,35-71-3 16,-3-5 9-16,-2-7 3 15,-7 0-28-15,-2-9-7 16,-4-15 5-16,3-4-6 16,6-2-2-16,12-1-4 15,9-1-5-15,3-3-2 0,0-5-3 16,17-2-7 0,3-2-14-16,6 5 9 0,-1 4 0 15,1 12 8-15,-3 6-4 16,-5 8 10-16,-4 7-5 15,-2 2 4-15,-1 1-3 16,5 23-1-16,1 12 6 16,0 13 0-16,-4 5 0 15,-5 8 0-15,-5 4 2 16,-3 0 0-16,0-1-2 0,-9-7 0 16,-12-10 2-1,-4-13-2-15,0-11 0 0,2-12 1 16,2-4 3-16,7-8-2 15,4 0 2-15,6-12 7 16,4-10 1-16,0-3-4 16,10 0 0-16,9 4-8 15,4 7-3-15,-1 7-1 16,-2 7 0-16,0 0 2 16,3 18-5-16,3 9 4 15,2 4 0-15,2 1-4 16,2 3-51-16,4-8-201 15,-2-4-325-15</inkml:trace>
  <inkml:trace contextRef="#ctx0" brushRef="#br0" timeOffset="209480.27">30461 1462 1205 0,'0'0'45'16,"0"0"-34"-16,0 0 73 15,0 0-10-15,0 0-27 16,0 0-14-16,-78 100-6 16,65-49-4-16,4-1-3 15,1 1-11-15,4-5-3 16,4-5-5-16,0-5-1 0,5-5 1 15,15-5-2-15,8-7-42 16,7-7-152-16,-2-11-216 16</inkml:trace>
  <inkml:trace contextRef="#ctx0" brushRef="#br0" timeOffset="209672.98">30298 1677 978 0,'0'0'306'0,"0"0"-280"16,0 0-13-1,0 0 3-15,0 0 16 0,0 0 7 16,112 15-34-16,-69-7-5 16,-4-3-1-16,-3-5-152 15,-5 0-445-15</inkml:trace>
  <inkml:trace contextRef="#ctx0" brushRef="#br0" timeOffset="209910.68">30753 1655 1249 0,'0'0'171'0,"0"0"-150"0,0 0 32 16,0 0 21-16,0 0-39 16,0 0-29-16,49-2-3 15,-13 2-3-15,4-4-7 16,-2 0-113-16,-7-4-126 16,-10-5-299-16</inkml:trace>
  <inkml:trace contextRef="#ctx0" brushRef="#br0" timeOffset="210121.61">30837 1467 1124 0,'0'0'206'0,"0"0"-146"0,0 0 42 16,0 0-38-16,0 0-48 15,0 0-13-15,-11 50-3 16,11-10 1-16,6 7 3 15,3 1-3-15,1-1-2 16,-1-5 0-16,-1-7-21 16,4-8-224-16,3-10-249 15</inkml:trace>
  <inkml:trace contextRef="#ctx0" brushRef="#br0" timeOffset="210365.66">31223 1208 1052 0,'0'0'320'0,"0"0"-293"16,0 0 8-16,0 0 14 15,0 0-20-15,0 0 6 16,-36 119 20-16,29-55-42 15,1 8-8-15,1 6-4 16,-2 5-1-16,-5-4-13 16,-3-10-247-16,-1-11-733 15</inkml:trace>
  <inkml:trace contextRef="#ctx0" brushRef="#br0" timeOffset="212210.89">31163 1430 869 0,'0'0'90'0,"0"0"-56"16,0 0 11-16,0 0-11 15,0 0 62-15,0 0-60 16,32-54-29-16,-22 37 12 15,-1-2 14-15,-5-2 2 16,-1 0-3-16,-1-3 0 0,-2 1 6 16,0 3-18-1,0 8 5-15,0 5-11 0,0 3 26 16,0 4-40-16,0 0 3 16,0 0-3-16,0 0-4 15,0 0-4-15,0 5-7 16,0 13 4-16,0 10 10 15,-5 5 1-15,-2 7-1 16,-2 5 2-16,2 6-1 16,-4 2 1-16,1 8 0 15,1 0-1-15,1-2 0 16,5-2 0-16,2-13 1 16,1-6 1-16,0-11-2 15,0-5 1-15,-3-8-1 0,0-7 0 16,0-1 0-1,-3-5 0-15,0-1 0 16,-3 0 6-16,-3 0 4 0,2 0 1 16,3 0 2-16,6-3 9 15,1-1 15-15,0 0-7 16,8-3-12-16,14 1-16 16,8 0-1-16,10-4-1 15,12 2-2-15,2 1-5 16,6-4-87-16,-7-2-127 15,-9-1-711-15</inkml:trace>
  <inkml:trace contextRef="#ctx0" brushRef="#br0" timeOffset="213595.45">26441 2537 861 0,'0'0'147'0,"0"0"-131"15,0 0 85-15,0 0 14 16,0 0-52-16,0 0-25 16,-24 0-16-16,11 2-12 15,-4 7 0-15,-2 2 5 16,1 2 2-16,2 3-1 16,1 1-10-16,0 4-1 15,1 4 7-15,0 5 2 16,0 5-1-16,1 2 0 15,4 4 4-15,3-2 1 16,4-2-1-16,2-2-6 16,0-2-9-16,15-5 7 15,11-1-7-15,7-7 10 0,5-5 1 16,7-6-5-16,1-8 3 16,0-1-4-16,-2 0-3 15,-7-10-1-15,-8-4 2 16,-9-5-2-16,-5-5 4 15,-6-3-1-15,-4-9 3 16,-5-8 3-16,0-4-6 16,0-2-5-16,-8 3 0 15,-4 8 1-15,0 9-2 16,0 10 2-16,-4 6 4 0,1 3-6 16,-6 4-2-1,-3 4 1-15,-1 3-2 0,-3 0 1 16,-4 3-11-1,0 12-78-15,-1 2-184 0,4-2-733 16</inkml:trace>
  <inkml:trace contextRef="#ctx0" brushRef="#br0" timeOffset="-210103.11">28384 2430 1060 0,'0'0'104'0,"0"0"-84"0,0 0 62 15,0 0 27-15,0 0-48 16,0 0-42-16,0 0-11 16,-96 75 8-16,68-48 12 15,2 3-3-15,4 2-10 16,3 1 6-16,-1 3-3 16,4-4-7-16,4-2-2 15,1-5 2-15,3-5-3 16,5-10-6-16,0-3 5 15,1-6-5-15,2-1-2 16,0 0 2-16,0 0-1 0,0 0-1 16,0 0 0-1,0-1-50-15,9-12-74 0,4-7-170 16,0-2-337-16</inkml:trace>
  <inkml:trace contextRef="#ctx0" brushRef="#br0" timeOffset="-209594.04">28117 2431 889 0,'0'0'198'0,"0"0"-153"16,0 0 48-16,0 0 4 16,0 0-35-16,0 0-25 15,-2-3-27-15,2 18-6 16,8 5 13-16,6 7 39 16,3 6-26-16,2-1-16 15,4 4 16-15,-2 0-13 16,3 1-8-16,-2-2 6 15,-4-1-11-15,0-7-4 16,-8-6 2-16,2-6-1 16,-5-6-1-16,0-2 2 15,-4-3 4-15,0-2-6 16,-3-2 2-16,0 0 1 0,0 0 0 16,0 0-1-16,0 1 5 15,0-1-4-15,0 0-2 16,0 0 4-16,0 0-1 15,0 0-2-15,0 0 1 16,0 0-2-16,0 0 0 16,0 0-1-16,0 0 0 15,1 0 0-15,1 0-6 16,1 0-25-16,7-9-107 16,-1-8-291-16</inkml:trace>
  <inkml:trace contextRef="#ctx0" brushRef="#br0" timeOffset="-206056.19">30437 2548 936 0,'0'0'98'0,"0"0"-98"15,0 0-40-15,-88 44 40 16,55-35 9-16,3-5 36 16,3-4 32-16,5 0-12 15,1-2-12-15,0-14 4 16,3-9-28-16,0-5-8 0,8-4 2 15,5-4-6-15,5-2-15 16,0-2 3-16,15 5-5 16,6 2-1-16,3 5 0 15,4 5-1-15,3 5 1 16,1 3 1-16,1 5-8 16,-2 8 7-16,-4 1 1 15,-7 3-4-15,-4 0 2 16,-6 9-6-16,-2 15 2 15,-4 11 2-15,-1 9 4 16,-3 8 2-16,0 3-2 16,-9-3 2-16,-7-4 1 0,-4-5 3 15,-3-6-6-15,-2-8 6 16,-1-7-6 0,-1-7 4-16,2-7 3 0,2-6 6 15,7-2-2 1,3 0 12-16,5-7 11 0,3-8 0 15,4-3-17-15,1 4 6 16,0 1-10-16,0 5-8 16,6 4 1-16,6 2-5 15,3 2-1-15,7 0-4 16,5 17-3-16,3 7 3 16,2 4 3-16,0 2 0 15,-1 1-3-15,5-4-51 0,3-7-206 16,1-11-417-1</inkml:trace>
  <inkml:trace contextRef="#ctx0" brushRef="#br0" timeOffset="-205768.85">30825 2460 1286 0,'0'0'80'0,"0"0"-80"15,0 0 0-15,0 0 4 0,0 0 35 16,-84 106 12-16,75-55-32 16,6 6 0-1,3-1-13-15,0-4-4 0,0-6-1 16,11-8 1-16,9-6-2 15,7-6-25-15,8-12-154 16,-1-8-186-16,0-6-214 16</inkml:trace>
  <inkml:trace contextRef="#ctx0" brushRef="#br0" timeOffset="-205587.65">30711 2595 1153 0,'0'0'121'0,"0"0"-63"0,0 0-5 16,0 0-3-16,0 0-32 15,0 0-7-15,69 0 4 16,-17 3-15-16,6-3-21 16,-3 0-398-16</inkml:trace>
  <inkml:trace contextRef="#ctx0" brushRef="#br0" timeOffset="-203688">26374 3516 1173 0,'0'0'115'15,"0"0"-114"-15,0 0 13 16,0 0 35-16,0 0 41 0,0 0-28 16,0-5-38-16,0 5-15 15,0 0-4-15,0 0 3 16,0 0-2-16,0 16-5 15,0 16-1-15,0 11 13 16,2 8 8-16,3 7 11 16,-2 0-5-16,2 0 2 15,-4 1-7-15,3-2-4 16,-4 0-6-16,0 0 2 16,0-7-2-16,0-4 2 15,0-10-8-15,-4-6 4 16,0-6 7-16,1-7-7 15,1-8-2-15,2 1 2 0,0-8-4 16,0-1 2-16,0-1-1 16,0 0-1-16,0 0 3 15,0 0 2-15,0 0-1 16,0 0-3-16,0 0-7 16,0 0 0-16,0-2-18 15,0-11-100-15,0-5-280 16</inkml:trace>
  <inkml:trace contextRef="#ctx0" brushRef="#br0" timeOffset="-201053.32">28296 3427 600 0,'0'0'250'16,"0"0"-236"-16,0 0 50 15,0 0 91-15,0 0-43 16,0 0-36-16,0 0-30 16,0-8-8-16,0 8 1 15,0-2 4-15,0 2 1 16,0 0-11-16,0 0 2 0,0 0-4 15,0 0-8-15,0 0-10 16,0 0-9-16,0 0 0 16,0 0 0-16,-2 0-3 15,-6 0-1-15,-5 6 3 16,-7 10-1-16,-5 4 3 16,2 1-4-16,0 2 0 15,7 4 3-15,1 5-2 16,3 1-1-16,3 4 4 15,3 1-4-15,6 2 1 16,0-1 1-16,0-1 4 16,8-1 6-16,8-4-2 15,8-3-5-15,4-4 3 0,5-5-7 16,4-6 8-16,1-6-4 16,1-5-5-16,1-4 1 15,-4 0 5-15,-7 0-7 16,-5-10 0-16,-6-8 4 15,-3 0 1-15,-3-3-1 16,-1-4 0-16,-1 1 0 16,-1-3-2-16,-3-2 1 15,0 1 1-15,-2-3-2 16,-2 0 0-16,-2-1 5 16,0 0-7-16,0 2 6 15,0-1-1-15,-3 2 2 16,-6 5-3-16,0 1 0 0,1 5 1 15,-2 4 1 1,1 0 0-16,0 2-4 0,-1 5 2 16,-1-1-3-16,2 2-2 15,-2 3 1-15,-2 0-2 16,0 3 1-16,-5 0-4 16,-4 0-6-16,-5 3-49 15,-3 11-48-15,-1 1-207 16,5-1-877-16</inkml:trace>
  <inkml:trace contextRef="#ctx0" brushRef="#br0" timeOffset="-193544.02">30480 3707 613 0,'0'0'512'0,"0"0"-499"16,0 0-13-16,0 0-2 15,0 0 2-15,0 0 32 16,0 0-9-16,-67 44-15 16,55-38 1-16,0-2 13 15,-3-4 17-15,-3 0 9 16,-4 0-2-16,-4-13 3 0,4-3-15 15,2-5-3-15,4-5-9 16,6 0-7-16,4-7-3 16,4-1 2-16,2 1-7 15,0-4-5-15,3 2 0 16,9 1-2-16,4 1 0 16,3 4 0-16,0 4 0 15,-1 3 1-15,0 8-1 16,-1 3 0-16,-3 5-2 15,-2 4 1-15,-2 0 1 16,-1 2-2-16,1 0 2 16,0 2-3-16,0 12-1 15,1 9-1-15,0 3 1 0,0 5 4 16,0 4-1-16,-1 2 1 16,-6 5 0-16,-2 6-1 15,-2 3 0-15,-3-2-1 16,-15-5 1-16,-5-6 2 15,-5-7 3-15,-5-5 3 16,-4-7 0-16,5-6 2 16,3-8 3-16,8-3 6 15,5-2-1-15,5 0 1 16,4-15-8-16,1-5 0 16,6-4-1-16,0 1-8 15,0 3-1-15,12 5 0 16,-2 6 0-16,-4 4 0 15,1 3 0-15,-2 2-2 16,4 0-3-16,3 0 5 0,6 10-1 16,3 7 2-16,1 3-1 15,2 2 0-15,1 4 0 16,4-3 1-16,-1 0-1 16,2 0 0-16,0-4-1 15,-2-4-2-15,2-6-116 16,-6-7-186-16,-8-2-589 15</inkml:trace>
  <inkml:trace contextRef="#ctx0" brushRef="#br0" timeOffset="-193126.4">30848 3556 1185 0,'0'0'67'15,"0"0"-60"-15,0 0 63 0,0 0 39 16,0 0-33-1,0 0-50-15,-11-5-22 0,6 5-1 16,-5 12 1-16,-4 5 20 16,-2 7 1-16,-2 6-8 15,3 7-5-15,-1 4 5 16,4 3-2-16,4 0 3 16,2-3-4-16,6-5-8 15,0-3 4-15,10-5-7 16,12-4-3-16,5-7-5 15,7-5-3-15,3-11-35 16,0-1-86-16,-4-1-151 16,-6-14-304-16</inkml:trace>
  <inkml:trace contextRef="#ctx0" brushRef="#br0" timeOffset="-192916.08">30595 3735 1144 0,'0'0'88'15,"0"0"-66"-15,0 0 15 16,0 0 37-16,0 0 51 16,83 13-45-16,-35-11-41 15,2-2-24-15,0 0-14 16,1 0-1-16,-2-4-2 0,3-7-114 15,-5-3-576-15</inkml:trace>
  <inkml:trace contextRef="#ctx0" brushRef="#br0" timeOffset="-190666.21">26486 4889 662 0,'0'0'374'0,"0"0"-317"15,0 0-20-15,0 0 3 16,0 0 75-16,0 0 8 16,0 0-37-16,19-29-39 15,-19 29-12-15,0 0-5 16,0 0-2-16,0 0-5 15,0 0-1-15,0 0 0 16,0 0-5-16,0 0-7 0,0 11-6 16,0 11-3-1,0 11 10-15,0 9 7 0,0 6 0 16,-1 7 2-16,-6 5-1 16,-1-3-4-16,-1 2 4 15,1-7-1-15,1-4-6 16,3-8 5-16,1-2-4 15,1-5 1-15,1-7-3 16,-1-7 3-16,1-6-8 16,1-6 1-16,0-3-3 15,0-3 0-15,0-1-3 16,0 0 4-16,0 0-3 16,0 0 2-16,0 0 1 15,0 0-5-15,0 0-1 16,0 2-35-16,0-2-91 0,0 0-95 15,0-14-1050-15</inkml:trace>
  <inkml:trace contextRef="#ctx0" brushRef="#br0" timeOffset="-189874.85">28464 4792 1142 0,'0'0'120'0,"0"0"-99"15,0 0 49-15,0 0 35 16,0 0-1-16,0 0-57 16,-4-8-34-16,4 8-9 15,0 13-1-15,-2 13-2 16,1 12 16-16,-1 8 16 15,2 8-2-15,-1 3-1 16,-1 2-13-16,1 1 0 16,-4 0-6-16,2-5-3 15,2-4 0-15,-2-9-1 16,2-8 0-16,1-9-3 16,0-8 5-16,0-6-5 15,0-5 5-15,0-3-6 16,0-2 2-16,0 1 0 0,0-2-2 15,0 0 0 1,0 0-3-16,0 0-5 0,0-5-93 16,0-14-291-16</inkml:trace>
  <inkml:trace contextRef="#ctx0" brushRef="#br0" timeOffset="-188273.06">30696 5006 997 0,'0'0'135'15,"0"0"-119"-15,0 0 1 16,0 0 48-16,0 0-7 0,0 0-9 16,0 0-15-16,0 0 17 15,-53 34-2-15,14-26-3 16,-9-4-9-16,-5-4-18 16,3 0-4-16,4-9 3 15,12-8 0-15,7-3-4 16,10-4-7-16,11-3 2 15,6-4-5-15,0-6-2 16,9-3-2-16,13-7 0 16,10-1-3-16,1 3 3 15,3 7 0-15,-1 7 0 16,-3 9-1-16,-5 5 1 0,-5 7 3 16,-6 5-3-1,-2 3-2-15,-5 2 2 0,1 0-3 16,5 11 1-16,0 12-2 15,4 9 3-15,0 12 1 16,-5 6-1-16,-3 8-2 16,-11 2 3-16,0-4 0 15,-3-4-1-15,-21-4 1 16,-2-5 4-16,-11-5-2 16,-2-7-2-16,-3-9 0 15,0-8 5-15,6-7 3 16,7-7-5-16,13 0 6 15,4 0 0-15,6-11 4 16,4-6-5-16,2-2-2 0,0-3-2 16,11 1-1-16,7 4-3 15,1 5-2-15,-2 5 2 16,-1 5 0-16,-1 2 0 16,3 3-6-16,0 18 6 15,4 7 1-15,5 5-1 16,3 0 0-16,4 0 0 15,10 0-10-15,8-6-136 16,0-5-312-16</inkml:trace>
  <inkml:trace contextRef="#ctx0" brushRef="#br0" timeOffset="-187889.04">31119 4982 1170 0,'0'0'86'15,"0"0"-68"-15,0 0 99 16,0 0-23-16,0 0-37 15,0 0-23-15,-38-21-23 16,31 21-8-16,-5 13 0 0,-5 5 4 16,2 8 4-16,-4 6-4 15,1 7 5-15,3 6 10 16,1 1-9-16,1 1 10 16,9-3-16-16,1 1 2 15,3-9-9-15,0-2 0 16,10-7 0-16,13-5-1 15,10-5-25-15,9-8-80 16,5-6-115-16,-5-3-304 16</inkml:trace>
  <inkml:trace contextRef="#ctx0" brushRef="#br0" timeOffset="-187700.43">31003 5236 1342 0,'0'0'92'0,"0"0"-77"16,0 0 13-16,0 0-4 15,0 0-14-15,0 0-6 16,114-2 0-16,-54 2-4 16,-4 0-100-16,-8-7-282 15,-17-6-513-15</inkml:trace>
  <inkml:trace contextRef="#ctx0" brushRef="#br0" timeOffset="-187102.91">30480 4373 969 0,'0'0'140'0,"0"0"-99"15,0 0 68-15,0 0 3 16,0 0-35-16,0 0-32 0,-2 0-19 16,2 0-14-16,3 0 6 15,20 0-7-15,22 0-1 16,23 0 14-16,16 0-5 16,1 0-5-16,-5 0-7 15,-17 0-4-15,-15 0-1 16,-15 0 0-16,-14 0 1 15,-10 0-2-15,-8 0 0 16,-1 0 2-16,0 0 5 16,0 0-1-16,0 0-3 15,0 0-4-15,6 1-4 16,7-1-97-16,-5 0-714 0</inkml:trace>
  <inkml:trace contextRef="#ctx0" brushRef="#br0" timeOffset="-173173.52">15286 9165 867 0,'0'0'283'0,"0"0"-212"16,0 0-8-16,0 0 28 16,0 0 16-16,0 0-35 15,0 0-22-15,-10-5-15 16,10 5-3-16,0 0-14 15,3 0-1-15,25 0-9 16,28 0-6-16,43 0 14 16,40-2 26-16,16-2-29 15,3 1-13-15,-18 1-2 16,-26 1 1-16,-28 1 0 16,-25 0-2-16,-23 0-13 0,-18 0-14 15,-12 0-30-15,-6 0-68 16,-2 0-79-16,-3-1-210 15</inkml:trace>
  <inkml:trace contextRef="#ctx0" brushRef="#br0" timeOffset="-172888.8">15862 9131 1421 0,'0'0'74'0,"0"0"-70"16,0 0 42-16,0 0 19 0,0 0-33 16,-9 80 13-16,9-24-1 15,-2 7-11-15,2 6-5 16,0 4-2-16,0 6-6 16,0 5-1-16,0-1-9 15,0-1-6 1,0-4-3-16,0-6-1 0,0-5-4 15,-1-6-31-15,1-9-51 16,0-13-52-16,12-16-238 16,0-16-729-16</inkml:trace>
  <inkml:trace contextRef="#ctx0" brushRef="#br0" timeOffset="-171623.17">15911 10087 456 0,'0'0'646'15,"0"0"-635"-15,0 0 29 16,0 0 93-16,0 0-38 0,0 0-14 16,98 18-14-16,-48-18-48 15,4-6-13-15,1-8 0 16,-6-4-6-16,-9-2 2 15,-7-4 1-15,-12-3 0 16,-9-4 2-16,-11-6 0 16,-1-5 0-16,-9 0 1 15,-14 3-6-15,-3 6 0 16,-1 7 4-16,1 8-2 16,-2 3 6-16,5 8-8 15,3 1 3-15,8 1-1 16,8 4 2-16,4 0-3 15,0-2 3-15,0 3-3 16,12-3-1-16,18-1-2 0,15-1-3 16,11-3 4-1,1 1-11-15,-7 4-7 0,-12-1 3 16,-13 4 15-16,-10 0 1 16,-6 0 0-16,-6 0-2 15,-2 8-7-15,1 8 7 16,-2 4 2-16,0 5 12 15,0 6 0-15,-10 2-2 16,-1 4 4-16,2 3-9 16,5-1 3-16,2-2-4 15,2-4-3-15,0-3 0 16,18-5 0-16,8-5-1 0,9-9-4 16,10-10-8-1,3-1-15-15,1-5-9 0,-3-15-9 16,-6-4 11-16,-8-8 4 15,-11-4 26-15,-8-8 3 16,-8-1 1-16,-5 1 3 16,0 8 15-16,-3 9-2 15,-9 10 25-15,1 7-15 16,1 6 2-16,3 3-2 16,1 1-2-16,1 0-13 15,1 9-10-15,1 15 0 16,1 8 6-16,2 3 1 0,0 4 1 15,9-1-8-15,9-1 0 16,5-5-1 0,5-5 1-16,5-7-2 0,4-7-10 15,2-8-1-15,-1-5-9 16,0 0-5-16,-7-14-1 16,-3-6 16-16,-8-3 10 15,-8-6 1-15,-4-6 2 16,-6-4 9-16,-2-3 0 15,0 5 2-15,0 8-3 16,-7 7 12-16,1 12-2 16,1 6-5-16,2 1 0 15,2 3 3-15,1 0-6 0,-2 0-1 16,1 7-11 0,-2 12 1-16,1 10 5 0,2 5-2 15,0 4 2 1,6 0-5-16,9 4 0 0,2-5-2 15,3-1-13-15,1-3-30 16,3-6-30-16,5-7-73 16,0-11-136-16,3-9-558 15</inkml:trace>
  <inkml:trace contextRef="#ctx0" brushRef="#br0" timeOffset="-171323.02">17485 9063 1339 0,'0'0'53'0,"0"0"-53"15,0 0 0-15,0 0 63 16,-41 120 12-16,41-46-4 15,0 9-30-15,13 9-14 16,0 2-11-16,-3 1-8 16,-5-1-2-16,-4-6-4 15,-1-8-2-15,0-9-1 16,-4-12-25-16,-5-9-32 0,3-10-79 16,2-11-144-1,2-15-336-15</inkml:trace>
  <inkml:trace contextRef="#ctx0" brushRef="#br0" timeOffset="-170737.85">17264 9611 1239 0,'0'0'222'0,"0"0"-222"16,0 0 2-16,0 0-2 0,0 0 13 15,0 0 13-15,-16 44-10 16,56-32-8-16,15-5-8 16,7-7-1-16,-4-2-36 15,-6-17-59-15,-12-9 49 16,-11-7 34-16,-9-6 10 16,-8-6 1-16,-9-2 2 15,-3-1 3-15,0 8 19 16,-7 10 1-16,-1 13 29 15,4 11 13-15,3 6-20 16,-1 2-23-16,2 22-21 16,0 19 2-16,0 15 36 15,3 12-8-15,12 3-13 0,0 3-5 16,-2-5-13-16,-5-8 4 16,-5-11-4-16,-3-11 3 15,0-11-3-15,-3-12-3 16,-5-6-7-16,-1-10-1 15,-3-2 7-15,5-22 4 16,-1-9 0-16,5-7 1 16,3-6-1-16,0-1 2 15,6 6-2-15,11 9-1 16,2 11 1-16,3 13 4 16,1 8 1-16,2 0-3 15,2 24 3-15,0 10 4 16,-2 8 1-16,-6 4-4 15,-2 4 0-15,-2-2-6 0,0-2-1 16,4 0-33-16,3-6-61 16,7-7-141-16,3-15-178 15</inkml:trace>
  <inkml:trace contextRef="#ctx0" brushRef="#br0" timeOffset="-170488.64">18291 9297 1183 0,'0'0'131'0,"0"0"-119"16,0 0 13-16,0 0 26 15,0 0 48-15,143 2-50 16,-61 4-35-16,5-1-14 16,-4-4-6-16,-13 1-63 15,-12-2-108-15,-13 0-282 16</inkml:trace>
  <inkml:trace contextRef="#ctx0" brushRef="#br0" timeOffset="-170248.65">18583 9297 1226 0,'0'0'285'16,"0"0"-285"-16,0 0 2 16,0 0 29-16,-27 91 44 15,22-46-33-15,3 11-15 16,2 6-12-16,0 8-11 15,0 2-3-15,0 0-1 16,-1-5-13-16,-6-5-33 16,1-8-86-16,3-12-209 15,3-13-624-15</inkml:trace>
  <inkml:trace contextRef="#ctx0" brushRef="#br0" timeOffset="-169469.93">19010 9699 1006 0,'0'0'131'0,"0"0"-126"15,0 0 103-15,0 0-29 16,0 0-30-16,-91-2 7 15,61 16-5-15,0 7-27 16,5 4-9-16,1 8 0 16,3 2 9-16,7 2-11 15,6 0-3-15,5-2-6 16,3-4 0-16,4-4-2 16,20-6-2-16,9-6-10 15,7-10-3-15,5-5-19 16,2 0-36-16,-2-10-40 0,-6-10 24 15,-7-5 26 1,-9-5 11-16,-6-7 35 16,-10-5 9-16,-7-4 3 0,0-1 9 15,-4 6 17-15,-11 7 22 16,4 13 19-16,4 8 3 16,1 7 7-16,5 5-15 15,1 1-18-15,0 0-17 16,0 1-19-16,0 21-7 15,0 7 0-15,7 12 22 16,6 1-11-16,7 5-10 16,1-2 2-16,1 0-4 15,0-5-18-15,4-5-50 16,-4-5-94-16,4-11-131 16,-4-12-317-16</inkml:trace>
  <inkml:trace contextRef="#ctx0" brushRef="#br0" timeOffset="-168837.02">19492 8872 1337 0,'0'0'39'16,"0"0"-39"-16,-21 75 0 16,15-15 35-16,3 13 37 0,3 19 0 15,0 11-30-15,0 9-23 16,-5 2-9-16,-6-7-2 16,-6-4-8-16,-2-9 3 15,1-16-3-15,0-16-4 16,6-15 4-16,2-19 0 15,4-12-7-15,3-12 3 16,3-4-2-16,0-11-2 16,0-18-3-16,9-9-22 15,10-6 18-15,2-3-5 16,3-6-38-16,0 0-7 0,-2 0 49 16,-1 7-3-16,-6 9 12 15,1 9 7-15,-1 7 4 16,0 8 10-16,-2 6 16 15,1 4 6-15,1 3-7 16,0 0-16-16,4 14-9 16,0 12-1-16,-4 10-2 15,-3 10-1-15,-4 1-2 16,-5 5 2-16,-3-4 0 16,0 0 0-16,-8-8 0 15,-7-4 5-15,-4-8-2 16,-2-7 12-16,-4-9 8 15,-4-4 19-15,0-8-14 0,-1 0-9 16,5-11 2-16,5-8-11 16,8-5-7-16,11-4-3 15,1-4-28-15,14 1-57 16,15 1-128-16,2 7-422 16</inkml:trace>
  <inkml:trace contextRef="#ctx0" brushRef="#br0" timeOffset="-168134.92">19672 9972 937 0,'0'0'246'16,"0"0"-231"-16,0 0 75 15,0 0-1-15,0 0 16 16,0 0-46-16,53 64-29 16,-21-63-17-16,6-1-8 15,-1 0-1-15,0-6-4 16,2-11-1-16,0-8-4 16,-2-9 4-16,2-14-5 15,0-14-3-15,5-18-4 16,0-18-18-16,2-13-21 15,-4-10-11-15,-6-3 29 0,-11 7 23 16,-10 12 9-16,-9 15-4 16,-6 15 6-16,0 12 2 15,-3 20 17-15,-6 13 36 16,1 12-11-16,1 9-16 16,-2 9-17-16,-12 10-11 15,-7 31 1-15,-8 22-1 16,-3 22 22-16,4 17 2 15,6 15-2-15,5 6-11 16,8 3-3-16,8-9 3 16,8-11 2-16,0-12-2 15,6-18-8-15,17-16 1 16,5-18-4-16,6-13-2 16,5-16-5-16,4-13-10 15,2-2-17-15,1-24-12 0,-2-14 18 16,-7-11 12-16,-7-10-8 15,-8-14-12-15,-8-4-2 16,-10 3 9 0,-4 13 13-16,0 21 16 0,-6 17 30 15,-4 13 66-15,2 11-34 16,-1 1-28-16,-1 13-16 16,-4 18 8-16,3 15 3 15,1 12-2-15,7 8-13 16,3 5-12-16,0-2-2 0,5-7-4 15,9-4-23 1,0-12-86-16,8-4-151 0,14-13-1021 16</inkml:trace>
  <inkml:trace contextRef="#ctx0" brushRef="#br0" timeOffset="-167268.74">15061 10563 1143 0,'0'0'0'16,"0"0"-146"-16,0 0 32 15,0 0 114-15,0 0 20 16,82 24 110-16,-15-15-5 15,25-1-23-15,34-2-23 0,33-4-17 16,37 0 18-16,37-1-29 16,25-1-37-16,15 3-9 15,-2 3 11-15,-14-1 10 16,-26 1-2-16,-38-2-14 16,-37-1-4-16,-36-1-3 15,-34-2-3-15,-26 0-5 16,-18 0-19-16,-6 0-23 15,0-6-78-15,3-7-155 16,2-1-688-16</inkml:trace>
  <inkml:trace contextRef="#ctx0" brushRef="#br0" timeOffset="-166881.34">18573 10533 1014 0,'0'0'202'16,"0"0"-195"-16,0 0 36 15,0 0 62-15,0 0-28 16,0 0-39-16,122-12-31 15,8 17 25-15,32 7 0 0,21 1-22 16,6-3-7 0,-1-3 2-16,-5-7-5 0,-9 0 0 15,-12 0 2-15,-18-10 0 16,-28-2-1-16,-28-3 4 16,-24 2 13-16,-21-2 8 15,-11 1 10-15,-10 1-14 16,-4 0 2-16,-8 2-7 15,-1 2-11-15,1 2-6 16,0 1-10-16,2 2-62 16,1-3-106-16,-9-1-457 15</inkml:trace>
  <inkml:trace contextRef="#ctx0" brushRef="#br0" timeOffset="-153652.5">5099 11765 990 0,'0'0'96'16,"0"0"-65"-16,0 0 86 16,0 0 1-16,0 0-19 15,0 0-46-15,0 0-15 16,-30-71-19-16,23 68 18 16,-5-2-15-16,-9 5-14 15,-10 0-3-15,-11 0-2 0,-13 19 0 16,-8 5 3-1,-4 8 3-15,3 11 5 16,1 10 1-16,8 11 1 0,7 8 3 16,9 7 3-16,13 3-8 15,9 2 4-15,15 1 4 16,2-5-7-16,11-1-7 16,17-4-3-16,5-5-5 15,3-7 0-15,7-10 0 16,5-12-6-16,10-14-38 15,8-13-46-15,1-14-66 16,-3-4-280-16</inkml:trace>
  <inkml:trace contextRef="#ctx0" brushRef="#br0" timeOffset="-152954.33">4802 12280 893 0,'0'0'269'16,"0"0"-255"-16,0 0 89 16,0 0 10-16,0 0-54 15,0 0-18-15,-16-13-24 16,34 13-11-16,13-2 10 0,14-8 29 15,15-8-19-15,2-8-19 16,1-3-1 0,-8-5-3-16,-12-5-3 0,-12-6 0 15,-14-12-1-15,-7-9 1 16,-10-11-6-16,0-9-9 16,-13-3 0-16,-1 9 9 15,-2 15 6-15,4 22 2 16,6 24 17-16,-1 12-5 15,7 7 13-15,0 0-18 16,0 22-9-16,0 28 0 16,0 22 1-16,3 14 21 15,16 16-4-15,3 3-6 0,0 7 6 16,-3 1-4 0,-7-7-6-16,0-9-1 0,-8-12-7 15,-2-13 2 1,-2-15-1-16,0-18-1 0,0-16 0 15,0-12-1-15,0-11 1 16,-2-11 9-16,-4-21 5 16,0-16-14-16,-1-16-2 15,4-5-5-15,3-1-10 16,0 6 4-16,0 13 6 16,6 15 4-16,4 14 2 15,-4 9 0-15,-1 7 2 0,1 6-2 16,7 0-1-1,7 23-7-15,11 12 9 16,7 9 6-16,3 3-3 0,-1 6 1 16,-1-3 0-16,-5 0-3 15,-3-3-1-15,-2-8-16 16,-5-8-62-16,0-11-180 16,-8-16-281-16</inkml:trace>
  <inkml:trace contextRef="#ctx0" brushRef="#br0" timeOffset="-151927.02">5781 12164 1340 0,'0'0'108'0,"0"0"-105"15,0 0 56-15,-82 0 33 16,55 25-63-16,-3 12-4 15,-1 8-2-15,6 6-8 16,5 0-3-16,10 1 2 16,8-6-9-16,2-6-4 15,3-12 3-15,18-8-4 16,6-11-1-16,6-9 0 16,1-2-2-16,5-25-15 15,-4-7-3-15,-10-6 5 16,-11-4 6-16,-9-8 10 0,-5-5-1 15,-3 2 0 1,-12 5-5-16,-3 12 6 0,6 17 4 16,6 11 15-16,2 7 1 15,2 3 6-15,2 0-24 16,0 19-2-16,5 14 0 16,12 14 7-16,6 5 7 15,4 5-7-15,3-2-2 16,4-2 2-16,9-6-7 15,5-8 1-15,6-10-1 0,1-12 0 16,0-16-7 0,-4-1-5-16,-2-22-15 0,-4-8-8 15,-7-10 20 1,-11-6 14-16,-12-8 0 16,-12-9 0-16,-3-4 0 0,-4 2-8 15,-20 9 4 1,-3 9 1-16,-4 14 3 0,0 10 2 15,1 9 1-15,4 8 1 16,7 3 1-16,4 3-1 16,9 0-3-16,6 0 0 15,0 0-6-15,0 0 0 16,13 4 3-16,14 2 3 16,12-3 4-16,9-3-1 15,1 0-3-15,0 0 0 0,-10 4-7 16,-6-1-6-1,-6 4 2-15,-9 2 2 0,-5 1 7 16,-4 4-5-16,-6 4 4 16,-3 6 3-16,0 7 0 15,0 6 0-15,-6 5 6 16,3 2 3-16,3 2-2 16,0-2 3-16,9-3-6 15,16-6 1-15,4-7-4 16,5-8 2-16,5-7-1 15,7-10 2-15,5-3-4 16,1-9-5-16,0-12-19 16,-8-4 8-16,-10-9-7 15,-9-3 14-15,-7-11 4 16,-9-7-5-16,-6-3-10 0,-3 6-1 16,0 7 19-16,-9 11 2 15,-10 10 12-15,-5 4 4 16,6 9 5-1,-3 5-1-15,4 6-7 0,-2 0-5 16,0 17-5-16,7 17 1 16,0 13 7-16,6 5 6 15,6 6-2-15,0-2-11 16,9 1-3-16,9-6-1 16,4-4-3-16,5-8-57 15,7-11-142-15,7-14-257 16,3-13-422-16</inkml:trace>
  <inkml:trace contextRef="#ctx0" brushRef="#br0" timeOffset="-139724.6">7368 11962 807 0,'0'0'259'0,"0"0"-259"16,0 0 1-16,0 0-1 16,0 0 86-16,-77 73 16 15,53-39-43-15,3 8-26 16,3 5 9-16,3 4 8 15,9 1-20-15,6-3-5 16,0-5-9-16,8-6-10 16,14-8-2-16,11-9-4 0,13-10-52 15,11-11-104 1,13-4-326-16</inkml:trace>
  <inkml:trace contextRef="#ctx0" brushRef="#br0" timeOffset="-139441.02">7732 11250 1326 0,'0'0'11'0,"0"0"-11"16,0 0 0-16,-19 119 37 15,16-33 66-15,2 18-44 0,1 12-21 16,0 7-14-16,0 0-11 16,0-3-8-16,0-9-2 15,0-9-3-15,0-13-1 16,-8-13-6-16,8-11-86 16,0-13-82-16,0-12-170 15,0-18-198-15</inkml:trace>
  <inkml:trace contextRef="#ctx0" brushRef="#br0" timeOffset="-139261.06">7502 12141 1204 0,'0'0'113'15,"0"0"-99"-15,0 0 10 16,0 0 0-16,0 0 6 15,0 0-15-15,133-11-14 16,-62 8-1-16,0 0-156 16,-14-1-331-16</inkml:trace>
  <inkml:trace contextRef="#ctx0" brushRef="#br0" timeOffset="-138555.95">7610 12472 1064 0,'0'0'142'0,"0"0"-132"15,0 0 14-15,0 0 24 16,0 0 16-16,0 0 4 16,113 63-17-16,-56-63-28 15,4-13-20-15,2-7-2 16,-2-4-1-16,-7-4 0 15,-2-6-7-15,-10-7-14 16,-8-8 4-16,-13-12-14 16,-9-5 2-16,-8-1-7 15,-4 6 10-15,0 11 22 0,-14 15-1 16,-6 14 5 0,-1 9 10-16,-3 9-7 0,2 3 4 15,1 0 7-15,6 16 13 16,5 9-7-16,4 10-4 15,6 5 1-15,0 4-2 16,6 3-2-16,13-1-1 16,7-1-6-16,5-6-2 15,9-6-1-15,3-9-3 16,5-9-7-16,-3-12-34 16,-5-3-66-16,-6-3-10 15,-11-17-11-15,-10-4 92 0,-11-6 34 16,-2-2 2-1,-3-5 7-15,-20-2-4 0,-5 0 4 16,-5 5 6-16,0 9 22 16,5 10 28-16,10 6 5 15,11 6-28-15,7 3-27 16,0-1 4-16,9 1-11 16,19 0-1-16,12 0-4 15,5 0 4-15,1 0-4 16,-10 0 1-16,-3 0-2 15,-11 0 0-15,-8 0 0 16,-5 10 2-16,-8 7 6 16,-1 8 4-16,0 7 21 15,-9 8 16-15,-6 3-13 16,5 4-14-16,4 0-14 0,4 0-8 16,2-4-2-16,5-5-41 15,17-10-130-15,8-11-298 16</inkml:trace>
  <inkml:trace contextRef="#ctx0" brushRef="#br0" timeOffset="-138123.03">8878 12010 1214 0,'0'0'52'0,"0"0"-51"16,0 0-1-16,-88-9 3 16,66 22 18-16,1 9-8 15,7 8-11-15,4 4 2 16,4 1-2-16,6 2-4 16,0-5 1-16,5-3-6 15,12-4-18-15,3-6 13 16,8-7 7-16,-2-1 5 15,-1-4-2-15,0 3 2 16,-4 5 1-16,-3 1-1 16,-2 7-2-16,-7 6 1 0,-6 1 1 15,-3 4 0 1,0 4-3-16,-16 0 5 0,-2 0-3 16,-3-1 1-16,-7-5 0 15,-5-7 10-15,-6-8 8 16,-3-10 1-16,-1-7-16 15,4-2-1-15,11-25 4 16,20-12-6-16,8-15-51 16,39-15-213-16,21-13-234 15</inkml:trace>
  <inkml:trace contextRef="#ctx0" brushRef="#br0" timeOffset="-137885.17">9214 11229 1279 0,'0'0'33'0,"0"0"-33"0,0 0 0 15,-42 90 74-15,37-6 34 16,5 19-50-16,0 19-12 16,11 10-16-16,-3 1-15 15,-7-1-10-15,-1-5-2 16,0-8-3-16,-9-11 2 15,-9-7-5-15,0-14-17 16,-3-11-78-16,5-16-144 16,1-21-320-16</inkml:trace>
  <inkml:trace contextRef="#ctx0" brushRef="#br0" timeOffset="-137717.48">8917 12326 1043 0,'0'0'304'0,"0"0"-292"16,0 0-9-16,101-54-3 15,-40 46 2-15,8 1-2 16,3 3-9-16,-2-2-159 16,-9-1-268-16</inkml:trace>
  <inkml:trace contextRef="#ctx0" brushRef="#br0" timeOffset="-137508.14">9526 12018 1232 0,'0'0'93'0,"0"0"-93"16,0 0 0-16,-2 85 57 15,2-28 34-15,0 7-26 16,10 6-42-16,-2 0-15 15,-2-2-5-15,2-6-3 16,-4-5-11-16,-2-7-80 16,3-12-142-16,-2-18-242 0</inkml:trace>
  <inkml:trace contextRef="#ctx0" brushRef="#br0" timeOffset="-137340.58">9639 11997 1361 0,'0'0'24'15,"0"0"-24"-15,0 0-21 16,0 0-33-16,0 0-182 16,0 0-105-16</inkml:trace>
  <inkml:trace contextRef="#ctx0" brushRef="#br0" timeOffset="-137072.12">10034 12048 1043 0,'0'0'306'0,"0"0"-294"16,-89 17 9-16,53 12 80 15,0 9-16-15,2 8-25 16,8 8-18-16,4 6-14 0,3 7-10 16,10-1-13-1,7 0-1-15,2-3-4 0,14-5-1 16,19-10-26-16,14-12-80 16,10-18-184-16,6-13-545 15</inkml:trace>
  <inkml:trace contextRef="#ctx0" brushRef="#br0" timeOffset="-136538.52">11047 11622 1273 0,'0'0'70'0,"0"0"-70"15,0 0 0-15,0 0 33 16,0 0 65-16,149 26-21 16,-53-17-36-16,15-4-29 15,8-2-6-15,-4-1-6 0,-8-1-7 16,-13 0-130-1,-13-1-258-15,-23 0-622 0</inkml:trace>
  <inkml:trace contextRef="#ctx0" brushRef="#br0" timeOffset="-136303.62">11483 11655 817 0,'0'0'654'0,"0"0"-654"16,-33 82 1-16,29-27 8 16,2 14 53-16,2 9 8 15,0 5-39-15,0 6-9 0,8 0-17 16,2-3-2-16,-1-1-3 16,1-5-9-1,0-4-71-15,3-10-228 0,0-13-586 16</inkml:trace>
  <inkml:trace contextRef="#ctx0" brushRef="#br0" timeOffset="-135869.53">12043 12064 1254 0,'0'0'121'0,"0"0"-119"16,-118-9-2-16,67 36 65 15,-4 13 18-15,7 15-23 16,14 6-27-16,10 4-15 16,13-2-8-16,11-4-2 15,0-7-3-15,14-10 0 16,16-11-3-16,10-11-2 15,2-17-4-15,4-3-13 16,-4-19-20-16,-8-12 14 16,-9-7 11-16,-13-4 12 0,-10-7-1 15,-2-2 2-15,-5-5 3 16,-11 6 9-16,-5 10-3 16,6 14 10-16,6 13 14 15,5 9-11-15,2 4-13 16,2 0-10-16,0 23-9 15,5 14-1-15,14 16 9 16,8 9 1-16,-3 2-18 16,6 3-74-16,-2-8-129 15,0-8-314-15</inkml:trace>
  <inkml:trace contextRef="#ctx0" brushRef="#br0" timeOffset="-135270.91">12439 11398 1309 0,'0'0'129'16,"0"0"-122"-16,0 0-7 15,0 0 0-15,-67 132 91 16,52-40-13-16,9 16-38 0,6 15-21 16,0 9-11-1,-3 3-6-15,-3-6-1 0,-1-6-1 16,-3-13 0 0,2-16-1-16,2-20-1 0,1-21-3 15,1-24 2-15,3-15-2 16,-1-14 1-16,2 0-1 15,0-25 1-15,0-17 3 16,10-10-8-16,6-7 4 16,3 2-2-16,3-3-8 15,1 2-4-15,2 4-5 16,3 4-5-16,2 14 19 16,2 9-3-16,0 10 5 15,1 8 4-15,-3 8 3 16,-2 1-2-16,-1 2 1 0,-2 21 2 15,1 7 0-15,-7 8 1 16,-5 9 1-16,-10 2 0 16,-4 6-1-16,-1 2 3 15,-19-3 1 1,-5-3-4-16,-3-6 5 0,-5-11-4 16,-6-9 3-16,-10-9 1 15,-1-13 0-15,-3-3-5 16,9-6-1-16,19-18-23 15,25-8-62-15,5-11-188 16,34-7-523-16</inkml:trace>
  <inkml:trace contextRef="#ctx0" brushRef="#br0" timeOffset="-134350.25">12624 12562 1008 0,'0'0'112'16,"0"0"-35"-16,-3 78 25 16,5-58-11-16,16-6-13 15,10-4-20-15,12-9-19 16,5-1-22-16,9-8-11 16,-2-16-3-16,-3-7 1 15,0-7-2-15,-7-6 0 0,4-11 3 16,1-11-5-1,0-10 0-15,-3-10 0 0,-8-6-21 16,-8-4 2-16,-9-1-5 16,-8-1 13-16,-5 6 1 15,1 8 3-15,-5 8 7 16,-2 7-2-16,0 2 3 16,0 5-1-16,0 9 0 15,-2 13 1-15,-2 13-1 16,1 15 4-16,0 9 14 15,-2 3-15-15,-4 0-3 16,-5 8 0-16,-2 12 0 16,2 4 3-16,6-1 7 15,4-6-10-15,1-2 1 0,1-8 0 16,2-5-1 0,-1-2 0-16,1 0 5 0,-2 0 0 15,1 0 3-15,-1 0 7 16,-2 0 5-16,-2-5-11 15,3-1-5-15,-3 4-3 16,0-1 1-16,0 1 0 16,-1 2-1-16,1 0-1 15,0 0 0-15,-5 0-1 16,-5 10 0-16,1 14 1 16,-6 13 0-16,3 14 3 15,3 12 6-15,0 8 3 16,6 9-4-16,2 9 2 0,2 6-9 15,1-1 2-15,4-4-2 16,0-6-1-16,1-8 1 16,16-5 5-16,5-10-6 15,3-7 0-15,7-9 1 16,2-10 0-16,5-8-1 16,3-10 2-16,1-8-2 15,-3-9-2-15,-1 0-4 16,-2-9-13-16,-3-11-2 15,-4-6 0-15,-4-7 9 16,-5-10 1-16,-2-11-10 16,-2-9 10-16,-4-8 0 0,-4 3 1 15,-3 12 1 1,-6 12 9-16,0 16 3 0,0 11 15 16,-2 7 3-16,-2 4-1 15,-1 6 4-15,-2 0-5 16,-6 20-17-16,-6 20 1 15,-1 16 14-15,-1 9-1 16,10 4-7-16,2 0-8 16,5-5-1-16,4-4-2 15,0-8-65-15,19-7-227 16</inkml:trace>
  <inkml:trace contextRef="#ctx0" brushRef="#br0" timeOffset="-132192.77">20327 11146 249 0,'0'0'852'0,"0"0"-790"15,0 0-15-15,0 0 66 16,-27-73 1-16,5 57-62 16,-9 3-25-16,-8 6 3 15,-9 7-21-15,-7 0 0 0,-5 9 8 16,1 9 3-1,7 5 0-15,10 0-3 0,10-1-11 16,12 2-1-16,9 6 5 16,3 3-2-16,7 6-1 15,1 6 4-15,0 6 4 16,12 6-5-16,7 5 1 16,2 4 1-16,2 0 0 15,-3-3-8-15,-5 4 3 16,-1 2 0-16,-4 3 3 15,-1 1 4-15,-1-3-6 16,4-4 3-16,0-9-7 16,5-6-2-16,7-8-1 0,7-12-1 15,11-9-2-15,9-11-12 16,2-11-30-16,-1 0-34 16,-9-21-45-16,-8-9-81 15,-16-10-256-15</inkml:trace>
  <inkml:trace contextRef="#ctx0" brushRef="#br0" timeOffset="-131987.5">19914 11696 877 0,'0'0'305'0,"0"0"-280"16,0 0 35-16,0 0 47 0,0 0-49 15,0 0-28-15,64-5 36 16,17 5-19-16,14 0-37 16,8-2-10-16,-3-3-15 15,-6-3-124-15,-12-3-335 16</inkml:trace>
  <inkml:trace contextRef="#ctx0" brushRef="#br0" timeOffset="-131633.36">20951 11517 1462 0,'0'0'17'16,"0"0"-13"-16,-73 81-4 16,38-22 40-16,-2 6 11 15,0 7-16-15,4 4-26 16,0 0-3-16,2-4-5 0,0-8-1 15,5-6-23-15,8-11-104 16,8-13-135-16,7-15-286 16</inkml:trace>
  <inkml:trace contextRef="#ctx0" brushRef="#br0" timeOffset="-131417.73">20593 11628 1243 0,'0'0'218'0,"0"0"-218"16,0 0 0-16,94 102 20 0,-49-56 15 16,4 6-2-16,-1 0-15 15,2-3-17-15,2-5-2 16,1-6-40-16,0-14-222 15,-2-13-590-15</inkml:trace>
  <inkml:trace contextRef="#ctx0" brushRef="#br0" timeOffset="-131109.97">21409 11487 1359 0,'0'0'32'16,"0"0"-29"-16,-79 0 70 16,40 24-1-16,-3 12-18 15,2 9-22-15,3 7-12 16,13 9-11-16,9 4-2 15,14 4-4-15,1-3-2 16,19-5 0-16,21-11-2 0,18-11-28 16,14-15-118-1,5-17-192-15,-5-7-579 0</inkml:trace>
  <inkml:trace contextRef="#ctx0" brushRef="#br0" timeOffset="-130891.08">21731 11430 1348 0,'0'0'33'16,"0"0"-31"-16,0 0-2 16,-21 93 55-16,21-37 11 15,0 8-24-15,5 2-24 0,11 3-9 16,1 0-3-16,5-2-6 15,0-8-36-15,2-10-133 16,0-12-190-16,0-18-324 16</inkml:trace>
  <inkml:trace contextRef="#ctx0" brushRef="#br0" timeOffset="-130687.58">21803 11201 1259 0,'0'0'112'16,"0"0"-112"-16,0 0-2 0,0 0 2 16,0 0 0-16,0 0-46 15,-19-28-84-15,53 28-219 16</inkml:trace>
  <inkml:trace contextRef="#ctx0" brushRef="#br0" timeOffset="-130311.75">22342 10463 1215 0,'0'0'83'16,"0"0"-77"-16,0 0-6 15,0 0 1-15,0 0 33 16,-45 161 61-16,45-42-29 0,1 23-24 16,21 19-9-1,2 8-20-15,-3 1-4 0,-3-12-9 16,-6-17 1-16,-6-21-1 16,1-23-26-16,-5-16-152 15,-2-27-279-15</inkml:trace>
  <inkml:trace contextRef="#ctx0" brushRef="#br0" timeOffset="-130134.36">22121 11451 878 0,'0'0'360'16,"0"0"-336"-16,0 0 3 0,0 0-8 15,107-54-19-15,-23 53 0 16,17-2-5-16,7-4-182 16,-4-7-421-16</inkml:trace>
  <inkml:trace contextRef="#ctx0" brushRef="#br0" timeOffset="-129731.36">22768 11319 1197 0,'0'0'114'16,"-100"37"-111"-16,47 0 35 0,5 5 27 15,6 9 7 1,16 4-21-16,12 0-26 0,14-2-12 16,0-4-7-16,19-8 0 15,14-9-4-15,7-11-2 16,8-12 0-16,1-9-14 15,0-4-24-15,-5-19-1 16,-10-8 36-16,-9-7 3 16,-8-7 0-16,-10-9 7 15,-7-6-5-15,0-4 3 16,-3 6-3-16,-9 14 3 16,5 18 10-16,4 14 12 15,1 11-7-15,2 1-16 16,0 17-4-16,8 21 0 0,13 17 8 15,2 8 5-15,3 2-9 16,-1-4-1-16,2-7-3 16,5-5-5-16,3-8-74 15,7-10-115-15,-3-14-291 16</inkml:trace>
  <inkml:trace contextRef="#ctx0" brushRef="#br0" timeOffset="-129446.77">23489 10290 1267 0,'0'0'61'0,"0"0"-61"0,0 0 3 15,-46 113 31-15,39-20 72 16,7 23-19-16,0 20-37 16,11 12-26-16,7 3-8 15,-6-1-15-15,-3-3-1 16,-9-8 1-16,0-13-1 0,0-14-25 16,-8-22-146-1,-2-21-381-15</inkml:trace>
  <inkml:trace contextRef="#ctx0" brushRef="#br0" timeOffset="-129258.18">23122 11117 270 0,'0'0'1214'0,"0"0"-1210"15,110 1-2-15,-23 13-4 16,7 0 1-16,3-2-22 16,-3-4-191-16,-6-8-322 0</inkml:trace>
  <inkml:trace contextRef="#ctx0" brushRef="#br0" timeOffset="-127424.72">24138 11280 679 0,'0'0'249'0,"0"0"-229"16,0 0-19-16,0 0 15 15,0 0 40-15,0 0-11 16,0 0-17-16,0 0-16 16,-52-18-5-16,52 18-3 15,0 0 4-15,0 0 20 16,0 0 8-16,0 0-18 16,0-2 6-16,0 2 1 15,0-2-4-15,0 2-6 16,0 0-2-16,0 0-4 15,0 0 2-15,0 0 1 16,0 0 3-16,0 0-8 16,0 0-1-16,0 0 3 15,0 0 11-15,0 0 5 16,0 0-4-16,0 0 0 0,0 0 0 16,0 0-1-16,0 0-3 15,0 0 0-15,0 0-7 16,0 0-4-16,0 0-6 15,0 20-2-15,0 12 2 16,1 16 21-16,4 5-4 16,1 7-4-16,-1-2 2 15,-2-5-10-15,2-5 4 16,-1-7-5-16,1-4-1 16,2-6-3-16,2-5 1 15,-1-1-1-15,-1-3-27 0,1-5-147 16,-1-9-181-16,-3-8-483 15</inkml:trace>
  <inkml:trace contextRef="#ctx0" brushRef="#br0" timeOffset="-127212.81">24189 10760 1354 0,'0'0'28'0,"0"0"-28"15,0 0-44 1,0 0 11-16,0 0 22 0,0 0-75 16,-11 46-293-16</inkml:trace>
  <inkml:trace contextRef="#ctx0" brushRef="#br0" timeOffset="-126855.4">24600 11167 1377 0,'0'0'135'0,"0"0"-135"15,-100 75 0-15,69-38 3 16,7 2 2-16,9 4 11 16,15 0-8-16,13 1-6 15,29-6-4-15,18-10 1 16,10-9-48-16,9-12-50 16,0-7-15-16,-9-7-21 15,-16-22 54-15,-20-7 81 16,-19-8 8-16,-15-2 37 15,0-3 30-15,-25 1-27 16,-9 3-27-16,-8 8 8 0,-1 10-6 16,5 11-20-1,9 9-3-15,13 7-8 0,13 0-130 16,3 0-201-16</inkml:trace>
  <inkml:trace contextRef="#ctx0" brushRef="#br0" timeOffset="-126425.7">25094 11037 1355 0,'0'0'153'0,"0"0"-153"15,0 0 0-15,-66 86 10 16,66-22 42-16,0 15-10 15,15 10-22-15,11 4-13 16,0-2-2-16,-2-10-5 16,-6-15 0-16,-1-13 0 15,-8-17-14-15,-5-17-9 16,-4-9-6-16,0-10 10 16,0-13 19-16,-4-21 8 15,-5-11-8-15,-2-8 3 16,8-8 4-16,3-7 1 15,0 2-3-15,17 2-3 16,14 12 2-16,12 16-4 16,8 16 2-16,4 13 2 0,-5 7 2 15,-4 8 3-15,-6 17 4 16,-3 13-9-16,0 10 0 16,-2 9-4-16,-5 5-2 15,-8 0-17-15,-2-7-173 16,-11-9-293-16</inkml:trace>
  <inkml:trace contextRef="#ctx0" brushRef="#br0" timeOffset="-124284.61">26062 10829 874 0,'0'0'184'0,"0"0"-120"16,0 0 60-16,0 0 15 15,0 0-21-15,0 0-34 0,112 0-49 16,-32 0-5 0,15 0-16-16,9 0-6 0,4 0-7 15,-3 0-1-15,-4 0-15 16,-9 0-82-16,-13 0-180 15,-21-3-605-15</inkml:trace>
  <inkml:trace contextRef="#ctx0" brushRef="#br0" timeOffset="-124056">26549 10826 1182 0,'0'0'178'0,"0"0"-178"15,-93 75 39-15,68-36 68 16,10 8-23-16,6 7-31 16,9 6-29-16,0 6 5 15,3 2-24-15,12 1-3 16,4 0 1-16,4 1-3 16,5-3-20-16,3-5-81 15,1-11-180-15,-5-14-471 16</inkml:trace>
  <inkml:trace contextRef="#ctx0" brushRef="#br0" timeOffset="-123651.73">26978 11246 1383 0,'0'0'42'16,"0"0"-38"-16,0 0 39 15,-80 4 15-15,46 26-14 16,-4 9-20-16,5 13-6 16,4 5-5-16,5 2-10 0,7 1 4 15,9-8-3 1,8-11 0-16,0-6 0 0,17-9-3 15,19-11 1-15,13-9-2 16,9-6-2-16,-2-7-38 16,-7-17 2-16,-10-8 20 15,-15-11 18-15,-10-6 0 16,-12-8-3-16,-2 0 0 16,-13 4 1-16,-13 11 1 15,-4 12 1-15,2 13-6 16,7 10-6-16,8 7-78 15,10 0-161-15,3 3-320 16</inkml:trace>
  <inkml:trace contextRef="#ctx0" brushRef="#br0" timeOffset="-122243">27060 11283 621 0,'0'0'156'0,"0"0"-97"16,0 0 45-16,0 0 35 15,0 0-29-15,0 0-50 16,0 0-22-16,0-2-6 15,0 2-1-15,0 0 1 16,0 0 6-16,0 0-19 16,0 0 1-16,-3 0-11 15,2 2-5-15,-6 11 0 16,-1 5 27-16,2 3-3 16,0 2-13-16,3 4 1 15,3 5-1-15,0 8-2 16,9 2-3-16,15 2 2 0,9-4-5 15,4-4-2-15,5-6-4 16,8-4-1-16,3-7-4 16,-2-5-134-16,-5-8-192 15</inkml:trace>
  <inkml:trace contextRef="#ctx0" brushRef="#br0" timeOffset="-121523.39">27513 10723 796 0,'0'0'107'15,"0"0"-83"-15,0 0 77 16,0 0 27-16,0 0-54 16,0 0-13-16,-78 94 2 15,63-23-22-15,5 16 17 0,2 13-11 16,-1 8-5-16,2 5-8 15,-7 2-18-15,-2-5-8 16,-2-9-2-16,-1-15-3 16,3-20-4-16,3-17 1 15,6-15 0-15,2-15 2 16,4-9-2-16,1-10 0 16,0-4 7-16,0-21 10 15,7-10-15-15,8-5-2 16,3-7-4-16,4-4 1 15,1-7-12-15,4-3-6 16,0 0-6-16,1 8 7 16,2 7 4-16,-2 16-1 0,-1 9 11 15,0 6-3 1,-5 5 8-16,1 3 0 0,-4 7 1 16,-3 0 3-16,1 2-1 15,-2 20 1-15,-2 5-2 16,-1 14 1-16,-7 6 0 15,-5 6 0-15,0 0-2 16,-3 0 1-16,-13-4-2 16,-4-6 1-16,-4-8 0 15,0-9 4-15,-2-8 2 16,0-8 21-16,-3-7-4 16,-4-3 4-16,1-10-8 15,-1-10-6-15,6-7-5 0,8-4-8 16,11 1-2-16,8-1-22 15,9 4-70-15,20 4-124 16,5 7-330-16</inkml:trace>
  <inkml:trace contextRef="#ctx0" brushRef="#br0" timeOffset="-120753.74">27624 11788 934 0,'0'0'110'0,"0"0"-102"16,0 0 148-16,0 0-39 16,0 0-23-16,82 6-55 15,-50-6-10-15,-4 0-19 16,-4-6-1-16,0 0 2 15,-2-5 2-15,-1 1-4 16,-6-1-4-16,-1-4 3 16,-1-4 1-16,-1-6-6 15,1-5 2-15,1-8-5 16,0-6-1-16,2-5 1 16,1-3 2-16,3-3-2 15,-1-2-2-15,-1-2-2 0,0-6 1 16,-2-7-3-16,-1-5 4 15,0-8-2-15,-3-1 4 16,-6-2 0-16,-4 7-3 16,-2 17 0-16,0 19 3 15,-12 20-1-15,-5 13 3 16,1 12-4-16,-5 0 2 16,-1 22-1-16,-1 27 1 15,2 17 3-15,5 16 6 16,6 15 4-16,5 6-7 15,4 1 8-15,1-1 1 16,0-4-6-16,15-7 2 16,8-12-10-16,4-12 0 15,8-12 0-15,4-20 1 0,5-12-3 16,4-13 1-16,1-11-23 16,-3 0-29-16,-9-17 8 15,-8-14 28-15,-11-10 6 16,-5-10 7-16,-5-14 0 15,-7-6 1-15,-1-4 2 16,0 3 0-16,-3 13-2 16,-7 18 5-16,-1 18 15 15,4 16 5-15,1 7-3 16,-3 10-17-16,2 20 5 16,-2 13 15-16,4 9 6 15,5 9-10-15,0 8-4 16,0 2-6-16,8-2 1 0,4-6-7 15,5-13-3-15,7-8-8 16,3-11-165-16,0-13-377 16</inkml:trace>
  <inkml:trace contextRef="#ctx0" brushRef="#br0" timeOffset="-112430.52">25603 7218 1144 0,'0'0'142'0,"0"0"-98"0,0 0 71 16,0 0-10-16,0 0-24 15,0 0-15-15,0 0-14 16,-12-40-27-16,12 40-14 16,-3 6-11-16,-3 20 1 15,-3 17-1-15,2 15 7 16,-1 11 5-16,6 7 2 16,2 6 9-16,0 5-7 15,0 5-6-15,0 7 2 16,0 7 0-16,0-1-1 0,0-5 2 15,0-7-10 1,0-13-2-16,3-12 2 0,7-11 1 16,0-8-3-16,-4-16-1 15,0-9 0 1,-2-8 0-16,-2-9-4 0,-1-3-26 16,1-4-30-16,-1 0-16 15,4-21-36-15,-2-17-324 16</inkml:trace>
  <inkml:trace contextRef="#ctx0" brushRef="#br0" timeOffset="-110412">25657 7159 847 0,'0'0'253'0,"0"0"-220"16,0 0 1-16,0 0 18 15,0 0 15-15,0 0-16 0,10 5-16 16,32-5-17-16,19 0 14 15,17 0 2-15,14 0-6 16,11 0-20-16,4 0 0 16,10 0-3-16,-3 0-3 15,0 0 0-15,-4 0 0 16,-2 1-1-16,2-1 1 16,-2 0-2-16,-1 0 2 15,-4 0-2-15,-6 0-2 16,0 0-5-16,-9 0 4 15,-4 0-4-15,-10-2 0 16,-8-2 6-16,-5 4-2 16,-2-2-1-16,1-1 1 0,1 0-1 15,2 2-4 1,-2-2-7-16,0 3 10 0,-5 0-9 16,-9 0 10-16,-9 0-6 15,-14 0 6-15,-12 0 1 16,-5 0 2-16,-7 0-2 15,0 0-1-15,0 0 4 16,0 0 5-16,0 0-1 16,0 0 3-16,0 0 0 15,0 0 4-15,0 0-7 16,0 0 9-16,0 0 0 16,0 9-10-16,-6 7-3 0,-6 11 11 15,3 7 3 1,-3 10 3-16,5 8 14 0,1 4-12 15,0 4 4-15,4 2-3 16,-2 0-9-16,3 0-5 16,-3 0 1-16,3 3-1 15,1 1 4-15,0 0 1 16,3 7 11-16,12-1-12 16,-5 2-7-16,2-3-2 15,-3-6 3-15,-4-7-4 16,1-7 1-16,-2-2 4 15,2-8-4-15,-3-8 2 16,-2-7-2-16,-1-7 0 16,2-3 2-16,1-1-2 15,-2-1-1-15,4 0-2 16,-5 1 2-16,0-1 1 0,0-2-1 16,0-2-1-16,0-5 1 15,0-2 1-15,0-3-1 16,0 0 0-16,0 0 4 15,0 0-2-15,0 0 1 16,0 0 3-16,0 0-5 16,-8 0 3-16,-11-3-2 15,-11-4-3-15,-3-1 1 16,-6 2-5-16,-1 2 5 0,-4 2-9 16,0 2 4-1,0-3 3-15,3 3 2 0,1 0-1 16,-5 0 0-16,2 0 0 15,-2 0 1-15,-1 3-1 16,-2-3 2-16,3 3 0 16,-1 0-1-16,1-2 0 15,2 2 1-15,4-1-1 16,5 0 0-16,6 1-1 16,1 0 1-16,6 0 0 15,-3 0 1-15,0 0 0 16,0-2-1-16,-4 1 0 15,-2-2 1-15,-1 0 1 16,0 0-2-16,1 0 0 0,0 0-2 16,3 0 0-1,-3 0-1-15,2 0 3 0,-2 0-3 16,0-2 3-16,0 1-6 16,2 1 4-16,-1 0 2 15,3 0 0-15,-1 0-1 16,2 0 1-16,2 0-4 15,2 1 4-15,5-1 3 16,1 0-3-16,-1 0 0 16,-1 0 0-16,-4 0 0 15,-4 0 0-15,-9 0 0 16,-8 0-4-16,-3 0 3 16,3 0 0-16,3 0 2 0,-1 0-1 15,0 0 0 1,4 0 0-16,9 0 1 0,11 0-1 15,2 0 0-15,4 0 1 16,-3 0-1-16,-3 0 0 16,-1 0 0-16,0 0 0 15,-1 0 0-15,2 0 2 16,-2 0-2-16,1 0 1 16,1 0 0-16,3-1-1 15,1 1 0-15,0-2 0 16,-3 2 0-16,1 0 3 15,0 0-3-15,0-1 0 0,-2 1 0 16,-1 0 0-16,0 0 0 16,0-2 0-16,1 1 0 15,-1 1 0-15,-1-1-1 16,0 1 1-16,-1-2 1 16,0 1-1-16,1 1 1 15,-2-3-4-15,-2 1 5 16,-1 0-4-16,-5 0 4 15,-2-1-5-15,0 0 2 16,2-1-1-16,6 1 2 16,4 0-1-16,6 2 3 15,6 1-3-15,3 0 2 16,3 0 0-16,0 0 0 0,0 0 0 16,0 0 6-1,0 0 1-15,0-1-6 0,0-1-2 16,18 1-26-16,10-9-121 15,5-11-805-15</inkml:trace>
  <inkml:trace contextRef="#ctx0" brushRef="#br0" timeOffset="-108952.45">28288 7504 655 0,'0'0'189'0,"0"0"-147"0,0 0 46 16,0 0 47-16,0 0-37 15,0 0-41-15,0 0-24 16,-6 0-1-16,6 0-15 16,0 0 8-16,15 0-13 15,7 0-1-15,6 0 1 16,6 0 2-16,1-4 1 15,3 1 2-15,2-1 4 16,5 0-11-16,6-1 8 16,8 2-4-16,11 1-4 15,7-3 8-15,4 2-15 16,10-1-1-16,6 0 2 16,5 1-4-16,0 2 4 15,-7 1-2-15,-10 0 1 0,-14 0-3 16,-18-2-1-16,-16 1 0 15,-13 1 1-15,-9-2 1 16,-8 2-1-16,-4 0 4 16,-3 0 17-16,0 0 2 15,0 0-11-15,0 0-6 16,0 0-6-16,0 0 0 16,0 0-25-16,0 0-125 15,-7 0-244-15</inkml:trace>
  <inkml:trace contextRef="#ctx0" brushRef="#br0" timeOffset="-107443.22">25539 7531 603 0,'0'0'98'15,"0"0"-85"-15,0 0 53 16,0 0-10-16,0 0 14 15,0 0 3-15,-5 0-29 16,1 0-3-16,-5-2 17 16,-12 0-23-16,-14 0-34 15,-20-1 10-15,-15-2 1 16,-16-1 3-16,-10-4 27 16,-11 0 14-16,-4-1-15 0,-2-1 7 15,5 1-21 1,4 3 8-16,10-1-4 0,15 4-18 15,12 1 1-15,21 1-9 16,19 2-1-16,12 1-4 16,8 0 0-16,7 0-2 15,0 0-8-15,0 0-22 16,0 0-42-16,14 9 40 16,13 1-42-16,12 0-152 15,12-5-158-15</inkml:trace>
  <inkml:trace contextRef="#ctx0" brushRef="#br0" timeOffset="-104832.06">22162 7170 1044 0,'0'0'216'0,"0"0"-182"15,0 0 6-15,0 0-10 16,0 0-22-16,0 0 24 16,126-36 22-16,-62 28-28 15,4-1-19-15,1-1-6 16,0-1-1-16,-5 0-60 16,-7 0-130-16,-13-2-309 15</inkml:trace>
  <inkml:trace contextRef="#ctx0" brushRef="#br0" timeOffset="-104605.61">22491 7040 928 0,'0'0'269'16,"0"0"-249"-16,0 0-8 16,0 0 29-16,0 0 14 15,-69 76 9-15,69-35 2 16,0 5-36-16,0 10-1 15,3 3-13-15,3 4-11 16,-3 1-2-16,0-3-3 16,-3-4 0-16,0 0-54 15,0-6-95-15,1-8-239 16,2-9-462-16</inkml:trace>
  <inkml:trace contextRef="#ctx0" brushRef="#br0" timeOffset="-104391.33">22307 7778 960 0,'0'0'291'0,"0"0"-275"16,0 0-7-16,0 0 35 15,0 0 29-15,0 0-48 16,78-26-5-16,-11 10-5 15,12-3-12-15,0 3-3 0,0-2-66 16,-12 0-257-16,-12-1-458 16</inkml:trace>
  <inkml:trace contextRef="#ctx0" brushRef="#br0" timeOffset="-103655.55">23079 7072 695 0,'0'0'235'0,"0"0"-209"15,0 0 87-15,0 0-2 16,0 0-51-16,0 0-29 16,-78 93 12-16,57-26 8 15,3 10-18-15,-1 7-6 16,1-1 0-16,3-1-15 16,0-6-7-16,3-4-3 15,3-7 0-15,0-10-4 16,6-10-24-16,3-10-92 15,0-15-221-15,2-13-311 16</inkml:trace>
  <inkml:trace contextRef="#ctx0" brushRef="#br0" timeOffset="-103413.83">23184 7409 1196 0,'0'0'101'0,"0"0"-94"16,0 0 1-16,0 0 35 15,-85 95 11-15,84-48-11 16,1 4-24-16,0 1-8 16,10 1-4-16,2 2-7 15,-4-1 1-15,-5-6-1 0,0-6-8 16,-2-6-89-16,4-11-98 15,2-11-257-15</inkml:trace>
  <inkml:trace contextRef="#ctx0" brushRef="#br0" timeOffset="-103064.02">23204 7425 489 0,'0'0'519'0,"0"0"-502"0,0 0 16 15,0 0-2-15,0 0 32 16,46-73-18-16,-24 73-19 16,-2 0-21-16,-2 0 0 15,-2 9-4-15,-3 7 8 16,-2 4 6-16,-3 4-9 15,-3 2 10-15,-5 3-11 16,0 2 3-16,0-3-5 16,-8-4-2-16,-11-1 0 15,-9-5 4-15,-11-3 1 0,-10-2-4 16,-9-6-2 0,-6-6-1-16,3-1-33 15,6-2-124-15,10-19-206 16</inkml:trace>
  <inkml:trace contextRef="#ctx0" brushRef="#br0" timeOffset="-102214.73">30389 6735 1184 0,'0'0'56'0,"0"0"-45"16,0 0 21-16,0 0 6 15,-90 67 23-15,65-26-16 16,6 6-15-16,8 1-10 16,8-2-10-16,3-9-6 15,8-8 0-15,17-9 0 16,12-9 3-16,9-8-4 16,3-3-3-16,-5-9-6 0,-8-15-3 15,-12-3 8 1,-12-11 1-16,-9-6 1 0,-3-1 0 15,-8 1 0-15,-16 8-1 16,-4 9-1-16,0 10-2 16,4 8 2-16,4 7-11 15,10 2-87-15,10 0-88 16,0 5-231-16</inkml:trace>
  <inkml:trace contextRef="#ctx0" brushRef="#br0" timeOffset="-101928.03">30847 6668 1270 0,'0'0'30'0,"0"0"-17"15,0 0 60-15,0 0-32 16,0 0-35-16,0 0 40 16,-18 118 14-16,18-58-38 15,0 8 2-15,0 7-13 16,0 0-9-16,6-5-2 16,0 2 0-16,1-4-1 15,-1-4-29-15,3-8-52 0,3-11-113 16,2-16-244-1</inkml:trace>
  <inkml:trace contextRef="#ctx0" brushRef="#br0" timeOffset="-101645.84">31138 6933 1297 0,'0'0'48'0,"0"0"-45"16,0 0 8-16,0 0-9 16,0 0 3-16,-5 123 52 15,5-61-34-15,0 6-14 16,0-1-5-16,0-4-3 15,0-4-1-15,0-6-56 16,2-11-98-16,5-13-281 16</inkml:trace>
  <inkml:trace contextRef="#ctx0" brushRef="#br0" timeOffset="-101284.84">31175 6935 989 0,'0'0'265'0,"0"0"-256"16,0 0 32-16,0 0 37 16,0 0-19-16,0 0-23 15,-3-72 2-15,27 72-38 16,7 0-2-16,7 5 1 15,-1 12-2-15,-5 7 0 0,-7 5 1 16,-12 8-2-16,-10 2-1 16,-3 1-1-16,-10-1 6 15,-16-2 1-15,-12-4 1 16,-7-4 0-16,-9-5 0 16,-6-4-1-16,-2-6-1 15,-7-6-9-15,0-5-52 16,0-3-18-16,7 0-38 15,13 0-168-15,11-3-41 16</inkml:trace>
  <inkml:trace contextRef="#ctx0" brushRef="#br0" timeOffset="-98817.03">28876 7480 827 0,'0'0'157'0,"0"0"-87"15,0 0 46-15,0 0-35 16,0 0-28-16,0 0-16 16,0 4-14-16,0 16-7 15,0 11 36-15,0 9-9 16,0 7-9-16,0 6-3 16,0 4-1-16,0 4-9 15,1 4-8-15,-1 3-1 16,2 7-4-16,-1 2 2 15,1 3 0-15,0 1-1 16,1-5-4-16,0 1 2 0,3-4-4 16,2 0 4-16,0 1-1 15,-2-4-2-15,-2-2-4 16,-1-3 2-16,-3-3-1 16,0-1 1-16,0-6 0 15,0-3-1-15,0 0 0 16,2-1 0-16,4 0 0 15,3-3 6-15,-2-3-1 16,4-3-5-16,2-2-1 16,1-1 4-16,2 1-4 15,-1-3 1-15,0 1 0 16,-5-9-1-16,1-8 0 16,-4-5 0-16,-1-6 0 0,-1-4-4 15,-2-3 4 1,-3 1-2-16,0-2 1 0,0-2 1 15,0 2 0-15,0-1 0 16,0-1 0-16,0 0 3 16,-5 0-2-16,-16-5 1 15,-9-8-3-15,-7 2 1 16,-12-1-1-16,-7 3 1 16,-9 4 0-16,-8 1-2 15,-5 2 2-15,1 2 0 16,2 0 0-16,2 0 0 15,6 0 2-15,0 0-1 0,-8 10-1 16,-4 2 0 0,-4-2-20-16,-7 2-7 0,-2 0 24 15,-10-3-6-15,-11-2-14 16,-8-3 19-16,0-4 3 16,-4 0 1-16,1 0 1 15,-3 0 0-15,2 0 3 16,-2 0-4-16,2 0-6 15,2 0 6-15,2 6-2 16,5 2 2-16,7 1 0 16,3 1 1-16,8-4 1 15,5-2-1-15,4-4 2 16,3 0-2-16,6 0-1 16,3 0-2-16,6 0-2 15,3 0 2-15,3 0-2 0,3 1-6 16,4 8 8-16,3 5 0 15,4-3 2-15,3-1-1 16,0-2 0-16,5-2 2 16,1-2-2-16,4-1-6 15,3-3-9-15,5 0 16 16,5 0 0-16,5 0 0 16,4 0 1-16,6-6 0 15,-1 1-1-15,5-1 1 16,3 2 2-16,3-3 6 0,0-1-1 15,0-2 5 1,0-6 2-16,0-1-2 0,0-6-2 16,5-3-2-16,-1-4-2 15,-2-3-5-15,-2-6 5 16,0-5-7-16,-2-6 2 16,-10-1-3-16,2-1 3 15,-1 4-2-15,1 7 0 16,2 3-2-16,1 3 2 15,0 2 3-15,2-2-2 16,-1-2-1-16,2-5 0 16,1-4 0-16,1 0 0 15,2 3-2-15,0 5 2 16,0 2 3-16,0 2-3 16,0 3 1-16,0 1-2 15,0 0 0-15,-1-2 1 0,-2-5-1 16,-2-6 1-16,-2-5 1 15,2-1 1-15,4 4-4 16,1 13 3-16,0 10-3 16,0 7 4-16,0 5-2 15,0 5 0-15,0 0 0 16,-2 3 0-16,2-4 2 16,-1 0-3-16,-2-6 1 15,-2-3 0-15,2-2 2 16,-1-1-1-16,1 4-1 15,0 4 0-15,3 4 0 0,0 3 1 16,0 0-2 0,0 2 2-16,0-1-1 0,-1 2 0 15,1 0 0-15,0 0-2 16,0 0 2-16,0 0 0 16,0 0 1-16,0-1-1 15,0-1 1-15,3-2-1 16,8 1-4-16,6 3 4 15,5 0-3-15,5 0 1 16,6 1 0-16,7 7 2 16,8-5 0-16,8-3-1 15,9 0 1-15,5-2 1 16,5-9 0-16,0 1-1 16,-7 3 0-16,-12 3 2 15,-15 4-2-15,-16 0 0 16,-13 0 0-16,-6 0-3 0,-6 0-7 15,0 0 3-15,1 0-1 16,-1 0-1-16,3 0-5 16,5 0 3-16,4 0 6 15,3 0-7-15,-2 0-6 16,0 0-24-16,-5 0-33 16,-2 4-12-16,-4 0-23 15,-2-2-202-15,0-2-34 16</inkml:trace>
  <inkml:trace contextRef="#ctx0" brushRef="#br0" timeOffset="-98349.77">25376 8151 273 0,'0'0'690'0,"0"0"-667"16,0 0 2-16,0 0 85 16,0 0-20-16,0 0-41 0,-11 0-23 15,11 0-10 1,3 0-7-16,8 0-5 0,5 0-3 15,1 0 2-15,1 0-3 16,-3 0 0-16,-2 0 0 16,-1 0 2-16,-3 0-2 15,0 0 0-15,-6 0 0 16,0 2 0-16,-3 3-2 16,1 4-3-16,1 1 4 15,1-1 1-15,0 1 5 16,1 2 2-16,-1 2 3 15,3 2-4-15,-4 0 3 0,-1 5-1 16,-1 4-6 0,0 6 0-16,-25 9 4 0,-24 8-5 15,-22 9-1-15,-23 0-149 16,-16-1-641-16</inkml:trace>
  <inkml:trace contextRef="#ctx0" brushRef="#br0" timeOffset="-97199.18">25276 7797 29 0,'0'0'445'16,"0"0"-384"-16,0 0 37 15,0 0 10-15,0 0 15 16,0 0-25-16,0 0-18 16,-31 0-28-16,31 0-8 15,0 4-7-15,0 2-14 16,0 4 9-16,0 3 11 0,4 1-15 16,7 1 7-1,3 1-12-15,2 2-9 0,3 2-3 16,-1 2 13-16,3 2-13 15,-1 2 3-15,-3 2-3 16,1-1-3-16,-5 0-5 16,1-2 4-16,-1-3-4 15,0-3-3-15,-1-2 5 16,4-1-4-16,-3 1 0 16,0-2 0-16,-1 2-1 15,-6-1 0-15,0-1-4 16,-4 1 4-16,-1-3 2 15,-1-2-1-15,2-4 0 16,-2-3-1-16,0-2 0 16,0-2 0-16,0 0 1 0,0 0 5 15,0 0-5-15,0 4-1 16,0 2-2-16,-14 9-46 16,-16 3-60-16,-6 2-297 15</inkml:trace>
  <inkml:trace contextRef="#ctx0" brushRef="#br1" timeOffset="-85921.02">28558 8921 636 0,'0'0'292'0,"0"0"-217"15,0 0 21-15,0 0 57 16,0 0-46-16,0 0-25 15,0 0-27-15,0-11-19 16,0 11-9-16,0 0-14 16,0 0-6-16,0 0-5 15,8 15 1-15,-2 12 8 16,3 8 2-16,-3 4 2 16,1 5 5-16,0 1-14 15,0-2 0-15,3-1 6 0,2-7-2 16,1-7 2-16,2-12 1 15,2-6-1-15,6-10 4 16,13 0 5-16,15-20 4 16,15-12 1-16,10-11-14 15,7-2-3-15,2-1-7 16,3-8-1-16,6-1 5 16,5-1-5-16,1 3 2 15,-5 11-3-15,-11 7-2 16,-14 6 0-16,-9 7-2 15,-9 4 2-15,-8 1 2 16,-10 5 1-16,-7 0-1 0,-5 3-1 16,0 2 1-16,0 1 0 15,-3 2 0-15,-1 3-1 16,-11 1 0-16,-4 0-2 16,-3 0-3-16,0 0-13 15,-1 1-33-15,-20 14-38 16,-12-3-90-16,-13-5-508 15</inkml:trace>
  <inkml:trace contextRef="#ctx0" brushRef="#br1" timeOffset="-85150.29">28593 8732 54 0,'0'0'583'0,"0"0"-511"16,0 0 62-16,0 0-1 15,0 0-7-15,0 0-41 16,-12-13-31-16,16 13-33 16,4 0-18-16,5 0 4 15,-1 11 12-15,1 8 13 0,-2 3 10 16,-4 6-7 0,0 2 10-16,-2 2-18 0,3-1-1 15,2-2 0-15,6-4-9 16,4-4 1-16,5-6 1 15,8-7-1-15,6-5-9 16,7-3 4-16,9-4-2 16,6-15-1-16,4-7-2 15,-1-4-7-15,2-9 1 16,4-5 4-16,6-6-5 16,6 1 2-16,0 4-3 15,0 7 0-15,-9 8-4 16,-9 7 3-16,-9 4-4 0,-7 5 5 15,-8-1-1 1,-5 1 2-16,-5 2 0 0,-7 3-1 16,-3 0 1-16,-2 4 0 15,-8 1-1-15,-1 2 0 16,-6 2 0-16,-3 0 0 16,0 0-1-16,0 0 2 15,0 0-2-15,0 0-1 16,0 0 1-16,0 0-1 15,3 0-8-15,3 0-126 16,-6-3-318-16</inkml:trace>
  <inkml:trace contextRef="#ctx0" brushRef="#br1" timeOffset="-34303.14">4120 13676 581 0,'0'0'295'16,"0"0"-269"-16,0 0-19 16,0 0 41-16,0 0 75 15,0 0-38-15,0 0-30 16,0 0-36-16,-37 72-6 0,37-70 3 16,0-1 18-16,-3 0 5 15,0-1 26-15,-1 0 4 16,-4 0-14-16,-4 0-5 15,-7 0-19-15,-5-11-8 16,-3-4-8-16,6-5-2 16,-1-4 2-16,4-3-7 15,3-4-5-15,3-4 5 16,5-2-5-16,1-3 1 16,6 0-2-16,0-2 0 15,0 3-2-15,0 1 0 16,7 4 0-16,3 6 2 15,1 5-3-15,1 1 1 0,3 5 0 16,0 4 0-16,4 2-2 16,3 1 2-16,3 3-2 15,3-1 3-15,0 6-2 16,-4 1-1-16,1 1 2 16,-4 0-2-16,0 5 1 15,0 10 1-15,-2 2 0 16,-1 2-4-16,-3 2 4 15,-1 3 0-15,-5 3 3 16,-1 0-6-16,-5 3 3 16,-3 2-1-16,0 3 1 15,-4 1 0-15,-17 0 1 16,-4-2 0-16,-5-1 0 0,-1-3 0 16,-4-3-1-16,-2-4 0 15,1-3 2-15,-2-9 2 16,5-3 5-16,3-5-3 15,3-3-1-15,6 0 1 16,6-4 5-16,6-9-5 16,5-3 1-16,4-1-5 15,0 0-1-15,3 1-1 16,10 4-3-16,2 2 3 16,2 4 0-16,0 2 1 15,1 0 1-15,0 4-2 16,1 0-2-16,0 0 1 0,3 0-2 15,0 12 1-15,2 3 0 16,-3 2 2 0,1 3 0-16,-4 0 0 0,2 1 0 15,-3 3 0-15,-3 2 0 16,4 0-1-16,-3 0 0 16,-2 2 0-16,1-1 0 15,3-1-29-15,3-1-91 16,7-7-240-16</inkml:trace>
  <inkml:trace contextRef="#ctx0" brushRef="#br1" timeOffset="-33845.87">4686 13507 1059 0,'0'0'118'0,"0"0"-69"15,0 0 105-15,0 0-52 0,0 0-36 16,0 0-31-16,-30-23-28 16,16 35 3-16,-5 6 12 15,1 6 2-15,0 3-1 16,6 3-11-16,2 5 6 16,4 4-6-16,3 6-1 15,3-1 10-15,0-2-13 16,0-1-1-16,14-6-6 15,2-3 1-15,3-7-1 16,1-5-1-16,2-3-6 16,2-7-19-16,0-4-44 15,1-6-59-15,-4 0-108 16,-6-15-217-16,-9-6-387 16</inkml:trace>
  <inkml:trace contextRef="#ctx0" brushRef="#br1" timeOffset="-33627.55">4465 13734 38 0,'0'0'1177'15,"0"0"-1135"-15,0 0-13 16,0 0 106-16,0 0-49 0,0 0-28 15,103 0-33-15,-66-5-16 16,2-3-9-16,4 0-2 16,2-2-83-16,-3-2-303 15</inkml:trace>
  <inkml:trace contextRef="#ctx0" brushRef="#br1" timeOffset="-30079.97">1699 11702 1283 0,'0'0'140'0,"0"0"-139"15,0 0-1-15,-103-40 16 16,73 39 23 0,-3 1-11-16,-7 1-10 0,1 19-15 15,2 7 1-15,1 7 1 16,8 5-3-16,4 4 4 16,12 3-6-16,9 1 1 15,3-3-1-15,6-5 0 16,21-8-1-16,7-7-3 15,5-4-7-15,10-5 1 16,-1-1 5-16,-2-1 1 0,-4 1 0 16,-8 1-3-16,-5 2 5 15,-7 2-1-15,-7 2 3 16,-3 3 0-16,-6 3-1 16,-6 1 1-16,0 1 0 15,-5 0 0-15,-20 1 14 16,-5-1 25-16,-10-3 13 15,-12-2 6-15,-8-6-16 16,-6-2-6-16,-4-6-6 16,2-2-9-16,9-5-3 15,12-3-12-15,15 0-5 16,20-18-1-16,12-16-18 16,26-14-94-16,32-17-106 15,24-13-339-15</inkml:trace>
  <inkml:trace contextRef="#ctx0" brushRef="#br1" timeOffset="-29795.55">2245 11685 912 0,'0'0'554'16,"0"0"-554"-16,0 0 7 0,0 0-5 15,-22 99 61-15,11-42 1 16,2 11-35-16,5 8-10 16,4 3 1-16,0 4-6 15,0 0-1-15,-3 2-7 16,-8-6-4-16,-5-2-1 16,-2-7-1-16,3-6-6 15,5-7-57-15,2-15-117 16,8-19-248-16</inkml:trace>
  <inkml:trace contextRef="#ctx0" brushRef="#br1" timeOffset="-29363.58">2127 11684 1250 0,'0'0'87'0,"0"0"-84"15,0 0-1-15,79-47 54 16,-40 43-6-16,0 4-16 16,-2 0-11-16,-1 9-16 15,-12 14-1-15,-8 10 4 16,-8 10 2-16,-8 8 2 15,-14 8 5-15,-24 4-6 0,-15-1 11 16,-10-4-6-16,-14-5 9 16,-6-6-9-16,2-10-2 15,8-11 7-15,25-12 12 16,23-7 9-16,17-5-17 16,8-2-7-16,22 0-10 15,29 0 11-15,24 0 14 16,25-3-11-16,6 2-13 15,-2 1-11-15,-2 0 0 16,-10 0-1-16,-4 11-2 16,-7 0-36-16,-1 0-83 15,-17 0-141-15,-11-6-1104 16</inkml:trace>
  <inkml:trace contextRef="#ctx0" brushRef="#br1" timeOffset="-27222.94">6157 13366 1034 0,'0'0'56'0,"0"0"-17"16,0 0 72-16,0 0-32 0,0 0-17 15,0 0 23 1,0 0-50-16,-12-45-19 0,0 39-1 16,-5 2 1-16,-14 0-6 15,-6 4-5-15,-8 0 2 16,-2 0 0-16,3 2-3 16,7 8 6-16,7 3-1 15,8 1 0-15,1 4-7 16,9 3 1-16,3 5 1 15,6-1-2-15,3 1-1 16,0-1-1-16,12-3 2 16,4-3 1-16,5-1-3 0,0 0 0 15,9-5 0 1,7 1 1-16,11-5 1 0,7-4 0 16,5 0-2-16,-5 3 0 15,-6 1-6-15,-16 4-1 16,-9-2 5-16,-12 3 0 15,-8 1 0-15,-4 5 0 16,0 4 1-16,-4 4 2 16,-14 0-1-16,-3 2 2 15,-4-1 0-15,-2-3 0 16,0-2 5-16,-3-2 2 16,2-6 7-16,3-4 9 15,5-5 4-15,2-5-6 16,3-2 10-16,-4 0-1 0,-3-9-12 15,0-11-5-15,2-1-12 16,2-1-3-16,6 3-1 16,1 3-1-16,1 5-29 15,7 4-43-15,3 6-53 16,0 1-194-16,18 0-787 16</inkml:trace>
  <inkml:trace contextRef="#ctx0" brushRef="#br1" timeOffset="20067.66">7125 13198 371 0,'0'0'188'0,"0"0"-109"0,0 0 17 16,0 0 2-16,0 0-13 15,0 0 3-15,0 0-13 16,0 0 3-16,0 0-5 15,0 0-21-15,0-3-18 16,0 3 3-16,0 2-3 16,0 13-17-16,0 6 39 15,2 7-8-15,-1 5-21 16,2 3-3-16,-3 7 1 16,0 3-12-16,0 5 1 15,0 4-3-15,0 2 2 16,0-2-4-16,-7-2-2 15,-2-2-2-15,0-4 3 0,0-5-6 16,3-7 3-16,1-8-1 16,2-7-4-16,3-7 1 15,0-6-1-15,0-5-1 16,0-2 0-16,0 0-9 16,0 0-33-16,0 0-66 15,0-16-85-15,-3-10-664 16</inkml:trace>
  <inkml:trace contextRef="#ctx0" brushRef="#br1" timeOffset="20702.13">7043 13262 919 0,'0'0'164'0,"0"0"-138"16,0 0 116-16,0 0-44 16,0 0-41-16,0 0-41 15,58-21-12-15,-24 21 3 16,2 0 7-16,-4 0-6 0,-6 6 2 15,-4 9-6-15,-3 7 1 16,-3 2 5-16,-4 5 2 16,-4 3-2-16,-5 0-7 15,-3 3 5-15,-2-1-5 16,-14 1 7-16,-10-2 1 16,-2-3-4-16,-5-3 2 15,0-4-3-15,5-7-3 16,3-5 5-16,11-5-4 15,4-4 1-15,5-2 6 16,2 0 8-16,0 0 5 16,0-9-15-16,3 0 0 0,0 1 8 15,0-1-6 1,0 4-9-16,9-3 4 0,-1 4-5 16,8 1 0-16,-2 3 2 15,2 0-1-15,6 0 3 16,-2 13 0-16,5 1 0 15,-1 4 5-15,6 0-6 16,0 1 0-16,-1 1-1 16,1 1-1-16,-3-2 2 15,1 0-4-15,-5 0-1 16,-1-5 1-16,-1 0 0 16,-4-4-3-16,-3-3-1 15,-3-3-11-15,1 2-15 0,-3-3-37 16,-8-2-121-1,-1-1-336-15</inkml:trace>
  <inkml:trace contextRef="#ctx0" brushRef="#br1" timeOffset="23522.91">9533 13462 784 0,'0'0'171'0,"0"0"-171"16,0 0 1-16,0 0 13 15,0 0 39-15,0 0 38 16,0 0-10-16,0 21-32 16,0-19-12-16,0 3-8 15,-3-2 22-15,-9 1 25 16,-7-4-17-16,1 0-25 15,-6 0-12-15,3-13 3 16,5-9-2-16,4-7-8 0,12-7-3 16,0-7-9-1,15 0-3-15,7 0-4 0,5 8 1 16,-3 3 1-16,3 5 1 16,-2 1-2-16,2 3 3 15,1 3-1-15,-1 3 1 16,0 4-2-16,-5 6 1 15,-2 4 1-15,-4 3-6 16,-1 0 6-16,-1 12-3 16,2 9 0-16,-4 9 3 15,3 6-1-15,-6 5 0 16,-5 5 1-16,-4 3 0 16,0-2-1-16,-12 2-2 15,-13-6 3-15,-5-2 0 16,-7-7 1-16,-8-6 1 0,-1-5 3 15,-3-11-2 1,1-4 7-16,5-6-7 0,10-2 9 16,9-4 1-16,13-14-5 15,8-6 1-15,3-2 0 16,14 1-8-16,18 3-2 16,9 4-1-16,4 6 1 15,-1 4 0-15,-2 8 1 16,-3 0 1-16,-2 2 1 15,-1 16-1-15,-2 7 4 16,2 2-5-16,-3 5 0 16,1-1 2-16,-2 0-2 0,-1 1-28 15,0-3-126-15,-1-6-256 16</inkml:trace>
  <inkml:trace contextRef="#ctx0" brushRef="#br1" timeOffset="23941.83">10261 13350 1252 0,'0'0'89'0,"0"0"-87"15,0 0 15-15,0 0 60 16,0 0-20-16,0 0-22 15,-97 65-11-15,82-30-4 16,5 4-4-16,5 1 1 16,2 2 7-16,3-2-5 15,0 0-10-15,8-1-5 0,11-2 2 16,5-5-6 0,6-3-9-16,3-7-47 0,1-6-105 15,-3-10-166-15,-7-6-442 16</inkml:trace>
  <inkml:trace contextRef="#ctx0" brushRef="#br1" timeOffset="24143.96">10051 13565 1304 0,'0'0'76'0,"0"0"-68"15,0 0-8-15,0 0 74 16,0 0-11-16,124 10-28 16,-72-6-28-16,0-1-7 15,-6-3-23-15,-1 0-91 16,-8 0-285-16</inkml:trace>
  <inkml:trace contextRef="#ctx0" brushRef="#br1" timeOffset="24745.66">10615 13530 1251 0,'0'0'82'0,"0"0"-77"15,0 0 15-15,0 0 48 16,103 4-36-16,-70-4-23 15,2 0-9-15,0 0-1 16,2 0-17-16,-3-2-99 16,-3-9-245-16,-8-3-374 15</inkml:trace>
  <inkml:trace contextRef="#ctx0" brushRef="#br1" timeOffset="25010.48">10758 13364 1251 0,'0'0'102'0,"0"0"-99"16,0 0 0-16,0 0 19 16,0 0 97-16,0 0-62 15,-1 104-47-15,5-71-3 16,0 1-1-16,-1 0-1 15,0 0-3-15,-3 0-4 16,0-2 0-16,0 0-31 16,0 2-55-16,0-6-81 0,0-8-232 15,5-5-401-15</inkml:trace>
  <inkml:trace contextRef="#ctx0" brushRef="#br1" timeOffset="25288.21">11039 13346 1290 0,'0'0'88'0,"0"0"-78"0,0 0 26 15,0 0 16-15,0 0 77 16,-11 104-79-16,5-57-20 16,1 6-10-16,2 0-10 15,2 5-7-15,1 4-3 16,0 1-18-16,0-2-105 16,12-7-377-16</inkml:trace>
  <inkml:trace contextRef="#ctx0" brushRef="#br1" timeOffset="27759.94">8438 13153 590 0,'0'0'55'16,"0"0"33"-16,0 0 20 15,0 0 55-15,0 0-21 16,0 0-60-16,0-10-47 16,0 10-16-16,0 10-15 15,0 15 5-15,0 9 49 16,0 5-16-16,0 7-18 16,0 3 1-16,3 6-6 15,2 3 3-15,-4 4-7 16,2 2-1-16,-3 3-4 15,0 5 4-15,0 0-9 0,0-2 7 16,0-3-7-16,0-5 6 16,-1 0-10-16,1-5 5 15,0-1 0-15,0-4-6 16,0-4 1-16,0-3 2 16,0-1-2-16,0-3 0 15,4-1 7-15,0-4 0 16,-1-2-6-16,-1-1-1 15,1-4 4-15,-3 1-1 16,1 0 3-16,1-2-3 0,-1 0-4 16,2-1 5-1,-1-1-1-15,-1-1-1 0,1 3 0 16,-1-2 1-16,1 1-1 16,-2 2-3-16,3-1 1 15,-3 0-1-15,0 2 4 16,0-1-3-16,0 1 3 15,0 0 2-15,0-2-4 16,0 0 8-16,0 1-3 16,0-3-1-16,0 2-4 15,0 1-1-15,0 2 5 16,0 1-1-16,-3 1-3 16,1-3 0-16,2 3 6 15,0-2-3-15,0 0-2 16,0 1 2-16,0-2 1 15,0 1-4-15,0 2 5 16,2 1-1-16,1-2-4 0,1 4 0 16,-4-2 3-16,3 0-3 15,-3 2 3-15,2-4-2 16,1 1 8-16,1-1-9 16,1-1 9-16,-2 2-5 15,0-1-6-15,-2 3 9 16,1 2-6-16,-2 0-1 15,0 0 0-15,0-3 0 16,0-1 0-16,0-2 1 16,0 0-2-16,0-1 1 0,0-2-2 15,-3 0 2-15,1 3 0 16,-1-1 5-16,0 2-1 16,-1 1 2-16,1-1-2 15,-2 2 0-15,-2 0 1 16,4 1-3-16,1 2-1 15,1 1 0-15,1 2 0 16,0 1 4-16,0-1-1 16,0 2 2-16,0 1-5 15,0 0 5-15,3 0-2 16,0 2-1-16,-3-1 3 16,0 3-3-16,0 1-3 15,0 1 3-15,4 2-5 16,-4-6 3-16,0 0-2 15,3-4 0-15,-3 3 3 0,0-3-4 16,0 1 2 0,0 2-1-16,0-5-1 0,-3-2 0 15,-1-5 3-15,1-3-3 16,1-1 0-16,-1 0 1 16,0-2-1-16,0-2 0 15,0-2 0-15,-1 2 0 16,-1-3 2-16,-2 2-2 15,3-1 1-15,-4 3-1 16,2 1 0-16,0 2 2 16,-1-1-2-16,2 0 0 15,2-3 1-15,2-3 0 0,1-4 1 16,0-6 1-16,0-1-5 16,0-4 5-16,0 1-6 15,0 2 3-15,0-2 0 16,0 2 0-16,0 1-2 15,0-4 0-15,0-2-5 16,0-2-8-16,0-2-31 16,-5-5-18-16,-4-26-24 15,-7-28-100-15,-5-29-236 16</inkml:trace>
  <inkml:trace contextRef="#ctx0" brushRef="#br1" timeOffset="30206.13">14370 11612 1407 0,'0'0'135'16,"0"0"-126"-16,0 0-7 15,0 0 38-15,-85-14-6 16,63 44-10-16,-7 13 11 0,4 14-11 15,7 13-4 1,2 12 3-16,5 10-2 0,5 3 0 16,0 5 11-16,2 5-1 15,4 0-6-15,0-2-10 16,0-9-5-16,18-9-10 16,10-16-1-16,12-15-22 15,18-14-52-15,16-17-44 16,11-18-180-16,1-5-748 15</inkml:trace>
  <inkml:trace contextRef="#ctx0" brushRef="#br1" timeOffset="33499.74">14768 11998 507 0,'0'0'500'0,"0"0"-469"16,0 0 2-16,0 0 86 15,0 0-27-15,0 0-51 16,-27-9-25-16,13 18-6 16,-5 7 16-16,-1 6 8 15,0 7 2-15,4 6-9 16,-3 9-2-16,3 5-2 16,3 7 10-16,4 2-5 15,6-1-11-15,3-5 1 16,0-6-8-16,18-4-5 15,9-6-4-15,9-6-1 0,13-12-1 16,11-8-81-16,2-10-179 16,-5 0-415-16</inkml:trace>
  <inkml:trace contextRef="#ctx0" brushRef="#br1" timeOffset="33965.68">14868 12537 581 0,'0'0'711'0,"0"0"-711"16,0 0 0-16,0 0 27 15,0 0 53-15,0 0-19 16,47 50-6-16,-4-54-23 15,8-17-16-15,4-6-9 16,0-4-5-16,-7-6 3 16,-8-5-3-16,-12-8 10 15,-7-13-4-15,-4-11-5 16,-8-7 1-16,-6-7-4 16,-3 6-1-16,0 7 0 15,0 13 1-15,-11 16 3 16,0 12-3-16,0 12 3 0,3 13 13 15,4 5-5-15,2 4 1 16,-2 0-8-16,-3 16-4 16,-4 23 0-16,0 15 1 15,3 13 4-15,5 8 1 16,3 1 2-16,0 2-7 16,0-2 1-16,0-3-2 15,0-7-1-15,0-4-6 16,0-8-64-16,0-8-133 15,7-10-260-15</inkml:trace>
  <inkml:trace contextRef="#ctx0" brushRef="#br1" timeOffset="34849.52">15590 11819 1197 0,'0'0'49'0,"0"0"18"16,0 0-8-16,0 0-12 15,0 0-20-15,-15 104 53 16,5-41-50-16,1 5-13 15,-3 3 4-15,-4 3-4 16,-1 0-7-16,-2 0 0 16,-2-4-8-16,4-3-1 15,1-11-1-15,6-5 0 16,5-14 3-16,2-13-3 16,3-12 0-16,0-9 1 15,0-3 1-15,11-17 0 16,9-19 7-16,9-11-6 15,1-8-3-15,-1-7-6 16,3-3-15-16,1-1 1 0,-4 7 3 16,1 8 3-16,-9 14 12 15,-3 9 2-15,-9 11 0 16,-6 8 19-16,-1 6 4 16,-2 3-1-16,0 0-4 15,0 0-18-15,0 13-4 16,-14 13 2-16,-10 10 2 15,-4 8 0-15,-6 0 0 16,-1 0 0-16,1-5-2 16,3-2 2-16,7-6 2 0,9-6-1 15,9-7 9 1,6-2-6-16,0-6 2 0,27-3 8 16,14-4 3-16,12-3 1 15,5 0-16-15,-1-1-2 16,-7-9-11-16,-8 0-44 15,-6-2-53-15,-5 1-174 16,-5-3-293-16</inkml:trace>
  <inkml:trace contextRef="#ctx0" brushRef="#br1" timeOffset="36585.87">16372 12278 1240 0,'0'0'64'0,"0"0"-62"0,0 0 15 16,0 0 41-16,0 0 21 16,0 0-48-16,60-54-25 15,-36 26-6-15,1-7 9 16,-3-5 15-16,1-8-11 15,-4-4 1-15,-1-7-6 16,-4-4-5-16,-3 3-1 16,-5 8 3-16,-4 12-4 15,-1 18 0-15,-1 12 9 0,0 7-6 16,0 3-4-16,0 2-7 16,0 27-10-16,-6 20 15 15,-4 23 2-15,4 11 0 16,2 12 6-16,-1 4-2 15,-3 0-4-15,-5-7 0 16,0-9 3-16,0-10-3 16,2-14 1-16,6-13-1 15,1-17 0-15,4-16 0 16,0-11-10-16,0-2 4 16,0-21 4-16,1-13 2 0,14-13-18 15,6-3 16-15,3 1 1 16,-3 1-2-1,1 7 3-15,-2 6 3 0,-5 12-3 16,-1 9 0-16,-3 6 1 16,-2 8 0-16,1 0 5 15,2 12-2-15,2 12 3 16,-1 10 0-16,-2 1-7 16,-3 5 0-16,-2-2-4 15,-1-3-3-15,0-3-71 16,-1-6-110-16,4-10-247 15</inkml:trace>
  <inkml:trace contextRef="#ctx0" brushRef="#br1" timeOffset="36812.67">16905 12189 353 0,'0'0'967'15,"0"0"-926"-15,0 0-25 16,0 0-10-16,0 0 15 16,-8 77 71-16,8-26-62 15,14 4-21-15,5 5-5 16,-1-2-3-16,0-2-2 0,-8-6-25 16,-3-9-73-1,-6-11-80-15,3-13-165 16,-1-17-207-16</inkml:trace>
  <inkml:trace contextRef="#ctx0" brushRef="#br1" timeOffset="36994.01">17011 12091 1207 0,'0'0'66'15,"0"0"-62"-15,0 0-2 16,0 0-2-16,0 0-32 16,0 0-287-16,5-2-206 0</inkml:trace>
  <inkml:trace contextRef="#ctx0" brushRef="#br1" timeOffset="37980.47">17269 12221 446 0,'0'0'872'16,"0"0"-850"-16,0 0-19 16,0 0 61-16,-103 22 19 15,79 0-42-15,2 5-20 16,7 4-15-16,9-1-6 15,6-4 0-15,0-4-4 0,24-8-1 16,10-8-8-16,12-6-41 16,5 0-55-16,1-15 3 15,-5-9-30-15,-8-4 25 16,-9-6 35-16,-7-1 62 16,-10-2 11-16,-8 3 3 15,-5 9 11-15,0 7 34 16,-9 9 93-16,-8 9-57 15,1 0-39-15,-3 15-20 16,1 12 28-16,3 10 14 16,6 8 0-16,6 8-18 15,3 2-13-15,0 10 1 0,0 4-15 16,0 3-13-16,0-3 1 16,0-3-4-16,1-5-2 15,4-6 0-15,-1-2-1 16,1-6-3-16,-1-9 3 15,-4-11-10-15,0-11 3 16,0-11 3-16,0-5 4 16,0-4 1-16,-12-22 5 15,1-8-5-15,6-9 1 16,5-10 5-16,0-10-7 16,25-10-1-16,8-14-6 15,9-1-8-15,3-6 0 0,5 4-9 16,-2 1 11-1,0 5 10-15,-6 0 2 0,-5 3 1 16,-6 1 0-16,-5-2-2 16,-10 4 1-16,-7 7 1 15,-6 14 4-15,-3 18-2 16,0 18 6-16,0 14 1 16,0 7-9-16,-9 5-3 15,-4 24-7-15,-1 17 10 16,-1 24 14-16,8 12-4 15,2 16-7-15,2 7 2 16,-4 3-5-16,-7-3 1 16,-1-8 0-16,-1-15-1 0,1-17-1 15,2-18 1-15,4-17 0 16,3-14 0-16,3-12 1 16,1-4-1-16,2-25 13 15,0-15-12-15,2-13-1 16,11-5-2-16,5-5-11 15,0-3-11-15,0 6 12 16,-1 10-7-16,-1 14 19 16,-6 14 0-16,0 12 12 15,-2 9 11-15,4 1-8 16,7 10-10-16,7 17 8 16,0 12 1-16,0 8-8 15,-5 3-4-15,-2 4-2 0,-5-2 0 16,2-1-1-1,1-5-54-15,0-8-138 0,0-12-213 16,-2-14-517-16</inkml:trace>
  <inkml:trace contextRef="#ctx0" brushRef="#br1" timeOffset="38253.75">18270 11410 1321 0,'0'0'61'0,"0"0"-51"16,44 75 10-16,-3-3 83 16,8 22-11-16,4 22-47 15,-3 15-18-15,-11 9-15 16,-15 2-2-16,-21-3-7 15,-8-3 0-15,-41-3-3 16,-26-10-1-16,-34-5-52 16,-34-7-73-16,-29-10-131 15,-26-3-626-15</inkml:trace>
  <inkml:trace contextRef="#ctx0" brushRef="#br1" timeOffset="47796.1">14893 13050 55 0,'0'0'734'15,"0"0"-642"-15,0 0-87 16,0 0-3-16,0 0 29 16,0 0 95-16,0 0-20 15,0 0-48-15,2 7-26 16,-2-7-4-16,0 0 9 16,0 0 5-16,0 0-11 15,0 0 2-15,0 0 7 16,4 0-21-16,7 0-12 15,5 0-4-15,4 1 2 16,7-1-2-16,1 1 1 0,3 1-3 16,2-2 4-16,2 1-1 15,5 1 0-15,2-2-1 16,4 0-1-16,8 0 0 16,-2 0 0-16,-2 0 1 15,-2 1-2-15,-3-1 4 16,-3 1-4-16,0 1 0 15,1-1-1-15,0-1 0 16,2 0-1-16,-2 0 0 16,2 0 1-16,1 2 0 15,-3-2-4-15,2 1 3 16,-3 0 1-16,-2 3 0 16,0-3 0-16,-2 0 0 0,-4 0 0 15,0-1 0-15,-2 2 0 16,-2-1 0-16,-1 1 0 15,0-1 1-15,1-1-1 16,-1 2 0-16,1-2 0 16,2 0 0-16,-3 0 0 15,4 0 0-15,-1 0 0 16,-4 0 2-16,0 0 0 16,-4 0-3-16,-3 0 1 15,-2 0 0-15,-2 0-1 16,1 0 2-16,-2 0-1 15,1 0 0-15,2 0 0 16,5 0 0-16,1 0 1 0,5 0 1 16,3-2 0-16,1 1-2 15,2-1 0-15,-5 2 0 16,-1 0 1-16,-6 0-1 16,-3 0-1-16,-3 0-2 15,-2 0 3-15,2 0-1 16,6 0 0-16,2 0 1 15,2 0 0-15,3 0 1 16,1 0-3-16,-4 2 3 16,-1-1-1-16,-7 2 0 15,-1-2 0-15,-5 1 0 16,-2-1 0-16,0 1 0 16,-1-1 0-16,1 1 0 0,4 0 0 15,-2-2 0-15,3 0 0 16,0 2 1-16,-1-2-1 15,-2 1 0-15,-1 1 0 16,-6-1 0-16,0 2 0 16,0-2 0-16,-1 1-1 15,1 2 1-15,1-2 1 16,2-2-1-16,1 1 0 16,-1 0 0-16,2-1 1 15,-3 0 0-15,0 0 0 16,-3 0 3-16,-2 0 4 15,-2 0 5-15,-1 0-4 16,-1 0-1-16,0 0 2 0,0 0-5 16,0 0-4-16,0 0 1 15,0 0-1-15,0 0-1 16,0 0 0-16,3 0-2 16,9 0-67-16,-3-1-366 15</inkml:trace>
  <inkml:trace contextRef="#ctx0" brushRef="#br1" timeOffset="71819.26">20718 13100 828 0,'0'0'123'15,"0"0"-113"-15,0 0-4 16,0 0 44-16,0 0 26 16,0 0-37-16,0 0-28 15,0 12-4-15,0-12-1 16,0 0 1-16,0 0 5 0,0 0 7 15,0 0-6-15,0 0 7 16,0 0-4-16,0 3 3 16,0 0-5-16,-5 2-2 15,-8 1 15-15,-2 0 11 16,-4 4-10-16,-3-5-3 16,0 0-6-16,-3-2-4 15,-2 0 1-15,4-3 5 16,0 0-6-16,7 0 16 15,1 0-1-15,4-10 5 16,4-6-13-16,-1-4-8 16,1-6-6-16,3-5 0 15,1-1-4-15,3-4 2 16,0 4 0-16,0 0-5 0,0 2-1 16,0 1 8-16,0 1-6 15,6 0-1-15,5-1 1 16,3 0 2-16,5 1-3 15,1 1-1-15,2 3 2 16,2 3-1-16,0 5-1 16,-3 4 2-16,0 3-2 15,-1 4 0-15,-3 3-1 16,1 2-2-16,1 0 3 16,4 5-6-16,2 10 6 15,3 6 0-15,-1 3-4 16,-3 5 0-16,-3 3 4 0,-5 4 0 15,-5 0-5-15,-5 1 7 16,-6-2-3-16,0 2 1 16,-5 1 0-16,-14-2 4 15,-4 1-4-15,-5-5 3 16,-2-5-3-16,-3-3 2 16,-1-5-2-16,-3-3 4 15,-3-4-4-15,5-5 0 16,5-2 0-16,7-5 2 15,8 0 1-15,5 0 1 16,5 0-1-16,2-1 10 16,0-9-4-16,3 2 0 15,0-1 7-15,0 2-5 0,0 1-9 16,4-2-1-16,3 3-1 16,1-1 0-16,-2 2 0 15,2 1 0-15,-4 1 0 16,2 2 0-16,0 0-3 15,3 0-2-15,3 0 0 16,4 8 4-16,2 6 1 16,2 1 0-16,-1 5 0 15,2 3-4-15,-5 4 4 16,0-1 0-16,1 1-1 16,-1 0 0-16,3 1-2 15,7-3-29-15,9-3-169 16,5-10-326-16</inkml:trace>
  <inkml:trace contextRef="#ctx0" brushRef="#br1" timeOffset="72320.06">21154 13046 241 0,'0'0'1001'0,"0"0"-982"15,0 0 17-15,0 0 60 16,0 0-50-16,0 0-28 15,-35 0-18-15,24 23 9 0,-1 10 4 16,-1 4 5-16,6 3-1 16,3 4 6-16,2-2-5 15,2 0-8-15,0-6-3 16,3-5-3-16,14-4-1 16,5-3-3-16,5-7-6 15,10-6-114-15,0-8-80 16,-2-3-249-16</inkml:trace>
  <inkml:trace contextRef="#ctx0" brushRef="#br1" timeOffset="72518.02">20997 13208 980 0,'0'0'217'0,"0"0"-209"16,0 0-8-16,0 0 46 16,0 0-8-16,0 0-23 15,130 7-15-15,-72-7-217 16,-6-10-760-16</inkml:trace>
  <inkml:trace contextRef="#ctx0" brushRef="#br1" timeOffset="73471.43">22386 12928 1103 0,'0'0'37'16,"0"0"-32"-16,0 0-5 15,0 0 38-15,-110 58 37 16,74-51-24-16,-1-4-14 16,-2-3-7-16,-3 0-4 15,3-17 1-15,5-8 3 16,6-6-4-16,10-3-8 15,12-5-3-15,6-7 2 16,3-7-17-16,21-9-3 16,4-4-13-16,5 4-9 0,1 8 9 15,1 9 11-15,-4 15 2 16,2 6 3 0,1 8-1-16,-6 6 0 0,6 3 1 15,-4 5-1-15,-1 2 0 16,2 2 0-16,-1 21 1 15,0 12-3-15,-6 16 3 16,-5 12 3-16,-10 6-3 16,-9 5 3-16,0-8 0 15,-18-1 1-15,-12-6 1 16,-8-7-3-16,-4-11 2 16,-2-8 1-16,0-10-4 15,2-11 8-15,3-5 4 0,6-7-1 16,9 0 4-16,6-2 9 15,8-12-10-15,5-4 2 16,5 0 1-16,0 2-10 16,5 2-4-16,12 5-3 15,3 5-2-15,7 4-1 16,6 0 1-16,3 18 0 16,3 8 1-16,1 9 0 15,-1 4-3-15,-2 2 2 16,-1 0-3-16,1 0-31 15,3-6-135-15,-1-9-186 16,-1-8-317-16</inkml:trace>
  <inkml:trace contextRef="#ctx0" brushRef="#br1" timeOffset="73754.76">22911 12877 1046 0,'0'0'258'0,"0"0"-253"16,0 0 39-16,0 0 23 16,0 0-39-16,0 0 1 15,-89 77-8-15,80-35-2 16,0 3-2-16,5 2-9 0,4-3-4 15,0-2 5-15,0-2-8 16,8-6-1-16,12-2-3 16,7-5-80-16,7-9-134 15,0-7-213-15</inkml:trace>
  <inkml:trace contextRef="#ctx0" brushRef="#br1" timeOffset="73973.02">22703 13098 318 0,'0'0'850'0,"0"0"-807"0,0 0-28 16,0 0 4-16,0 0 8 15,0 0-13-15,55 10 2 16,-15-6-3-16,6 3-13 15,4-6-29-15,-3-1-279 16,-3 0-564-16</inkml:trace>
  <inkml:trace contextRef="#ctx0" brushRef="#br1" timeOffset="74385.13">23151 13132 549 0,'0'0'583'0,"0"0"-511"15,0 0 4-15,0 0 5 16,0 0-5-16,0 0-32 15,9 0-28-15,18 0-11 16,12 0 1-16,7 0-6 16,1 0-9-16,0 0-133 15,-6-2-150-15,-8-8-402 16</inkml:trace>
  <inkml:trace contextRef="#ctx0" brushRef="#br1" timeOffset="74619.87">23295 12917 982 0,'0'0'262'15,"0"0"-217"-15,0 0 38 16,0 0-14-16,0 0-55 16,0 0-11-16,-3 54 18 15,3-21-12-15,8 6 1 16,0-2-7-16,-2 2-3 15,0 0 2-15,0-2-2 16,1-2-2-16,1-4-90 16,0-4-208-16,2-7-324 0</inkml:trace>
  <inkml:trace contextRef="#ctx0" brushRef="#br1" timeOffset="75125.85">23550 12982 707 0,'0'0'0'0,"0"0"-70"16,0 0 56-16,0 0 7 16,0 0 4-16,0 0 3 15,-2 0 37-15,2 0 85 16,0 0 45-16,0 0 57 16,0 0-90-16,0 0-33 15,0 0-27-15,0 0-30 16,0 0-14-16,0 0 0 15,0 0-3-15,0 0-4 16,0 0-5-16,0 0-6 16,0-2-4-16,0 2-3 15,0 0-1-15,0 0-4 16,0 0 1-16,0 4-1 0,0 14-2 16,0 6 2-16,2 5 4 15,1 6-3-15,1 5 0 16,-2 2 4-16,2 1-1 15,1-1-4-15,-1 1 0 16,4-3-2-16,2-3-74 16,-1-6-280-16</inkml:trace>
  <inkml:trace contextRef="#ctx0" brushRef="#br1" timeOffset="76608.82">24247 12228 1206 0,'0'0'36'0,"0"0"-27"0,0 0 54 15,0 0-19-15,0 0-8 16,0 0-36-16,-8 45 8 15,8 26 7-15,0 25 35 16,5 15-15-16,-1 11-21 16,3 10 2-16,-1 0-5 15,4 0-6-15,-1 4-3 16,1-2 3-16,-4 2-2 0,-5 9-1 16,-1 1 6-1,0 3-1-15,-16-3 5 16,-1-10 4-16,0-6-2 0,-1-4 0 15,1-1-2 1,4 2 7-16,1 2-15 0,-2-2 0 16,0-4 0-16,-1-3 0 15,-2-6-4-15,4-5 3 16,1-7-3-16,0-5 2 16,3-5-1-16,3-5 4 15,3 1 5-15,1-5-5 16,2 0 3-16,0-1-6 15,0-8-1-15,3-2 0 16,3-2-1-16,-3-2 0 16,1-7 1-16,-4-10-2 0,0-15 1 15,0-9 0 1,0-11-6-16,0-8 1 0,0-2 1 16,0 0 0-16,0 1 4 15,0 1 0-15,0-2-3 16,-4 2-11-16,-2-4-9 15,2-1-22-15,-3-3-38 16,4-5-79-16,3-24-268 16</inkml:trace>
  <inkml:trace contextRef="#ctx0" brushRef="#br1" timeOffset="79394.94">25419 12378 1138 0,'0'0'192'0,"0"0"-188"15,0 0 1-15,0 0 103 16,0 0-8-16,0 0-61 16,0 0-31-16,-55-31-3 15,30 31-2-15,-10 0-2 16,-9 10 1-16,-3 5-2 15,1 5 1-15,6 3 0 16,8 3 1-16,9 3-4 16,9 1 4-16,8-2-4 15,6-2 1-15,3-3 1 0,18-3 1 16,11-5 4-16,3-2 2 16,5-6-3-16,1-2 2 15,-1 1 2-15,-1 1-5 16,-5-1 2-16,-1 4-2 15,-6 1-3-15,-5 5 2 16,-2 0-1-16,-7 3-1 16,-1 3 0-16,-6 1-3 15,-4 4 3-15,-2 1 0 16,0 1 0-16,-10-3 0 0,-9-2 4 16,-3-4 9-1,-2-3 1-15,-3-6 13 0,-1-5-5 16,-1-5-1-16,1-1 4 15,-2 0-7-15,0-15-9 16,5-8-5-16,5-1-4 16,7-1-13-16,9 1-51 15,4 1-75-15,3-1-264 16</inkml:trace>
  <inkml:trace contextRef="#ctx0" brushRef="#br1" timeOffset="80064.69">26880 12255 973 0,'0'0'344'0,"0"0"-324"16,0 0 34-16,0 0 44 15,0 0-44-15,0 0-54 16,-3 48 2-16,1 3 19 15,1 10 4-15,1 6 0 16,0 2 5-16,0 3-7 16,0-4-12-16,0-6-6 15,0-11-4-15,-2-5 1 16,2-7-2-16,0-4-3 16,0-4-50-16,2-8-103 15,4-9-123-15,-5-14-269 0</inkml:trace>
  <inkml:trace contextRef="#ctx0" brushRef="#br1" timeOffset="80686.98">26895 12240 817 0,'0'0'477'0,"0"0"-457"16,0 0 5-16,0 0-6 16,106-54 40-16,-60 50-23 0,0 4-32 15,-5 0 0-15,-12 1-1 16,-5 10 2-16,-10 4 3 16,-4 3 0-16,-7 9-5 15,-3 4 13-15,0 4-9 16,-16 2 6-16,-13-1-7 15,-8 0 2-15,-10-4 1 16,-5-5-1-16,-1-6 8 16,6-8-7-16,16-6 10 15,13-6 3-15,12-1-1 16,6 0-1-16,0 0 18 16,0 0 6-16,0-1-5 0,11-6-14 15,0 1-20 1,2 2 2-16,2 4-5 0,4 0 2 15,3 4-1-15,8 16 2 16,3 4 4-16,1 10-5 16,5 4-3-16,0 3 5 15,1 0-1-15,-1-3-3 16,-5-1 1-16,-2-7 0 16,-7-1-3-16,-4-4 1 15,-6-5-2-15,-3-3 3 16,-2-6-2-16,-5-4 7 15,-2-3-3-15,-2-2 5 16,1-1 6-16,-1-1 0 16,-1 2 1-16,0-1 3 15,0-1-6-15,0 0-6 0,2 0-5 16,-2 0-2-16,0 0-1 16,0 0-4-16,1 5-45 15,1-3-121-15,-2-2-244 16</inkml:trace>
  <inkml:trace contextRef="#ctx0" brushRef="#br1" timeOffset="87736.11">20788 16809 1209 0,'0'0'51'0,"0"0"-49"16,0 0 29-16,0 0 48 16,0 0-14-16,0 0-6 15,0 0-15-15,-59-16-24 16,21 16-2-16,-12 3-9 15,-5 12 6-15,-1 5-4 16,4 3 17-16,6 4-10 16,9 4-5-16,7 1-7 15,8 5 3-15,11 4-5 16,6 7-3-16,5 4 3 16,0 1-3-16,8 0 3 15,13-8 7-15,4 0 0 16,5-4-4-16,7-3 2 0,11-2-3 15,4-7 3-15,14-5-3 16,10-8 0-16,3-9 4 16,4-7-10-16,-2 0 2 15,-5-13-1-15,-7-5 0 16,-8-5-1-16,-10 1 2 16,-11-8-1-16,-9 0 4 15,-5-8-2-15,-9 0-2 16,-6-7 5-16,-9-2-5 15,-2 0 2-15,0 1-2 16,-16 3-1-16,-3 4 3 16,-5 3-3-16,-4 0-3 15,-3 4 3-15,-5 0 2 0,-2 2-1 16,3 2-1 0,-1 4 0-16,0 4 0 0,3 3 1 15,1 5-1-15,-1 5 0 16,-3 6 0-16,-5 1-2 15,-3 0 2-15,-3 13-28 16,-2 9-46-16,6 3-78 16,7 1-257-16</inkml:trace>
  <inkml:trace contextRef="#ctx0" brushRef="#br1" timeOffset="89354.98">24348 16870 529 0,'0'0'627'0,"0"0"-608"16,0 0 12-16,0 0 54 16,0 0-43-16,0 0 30 0,-43-57-24 15,26 51-13-15,-4 4-21 16,-4 2-6-16,-5 0 3 15,-7 0 4-15,-3 2 4 16,-5 9-2-16,3 2 3 16,2 4-7-16,0 4-1 15,4 5-3-15,1 5-2 16,4 4 5-16,3 6-2 16,6 7-1-16,6 4 0 15,6 2 1-15,10-1 0 16,0-3 1-16,12-5-2 15,16-2 2-15,13-4-2 16,12-2-1-16,14-6 1 16,14-5-1-16,8-4-3 15,7-11-1-15,-1-5 3 0,-2-6-5 16,-11 0-1-16,-10-4-1 16,-14-12 0-16,-12-7 1 15,-7-5-1-15,-3-7 7 16,-5-12-5-16,-8-4 1 15,-4-6-2-15,-10-9-2 16,-9 2 1-16,0-1-1 16,-14 6 0-16,-17 5-3 15,-12 6 4-15,-7 3 2 16,-5 4-2-16,-6 3 0 16,-5 5-2-16,-2 7 1 15,-7 6 0-15,-2 8-1 0,-10 10-16 16,-7 2-31-16,-9 12-48 15,0 11-181-15,8 0-486 16</inkml:trace>
  <inkml:trace contextRef="#ctx0" brushRef="#br1" timeOffset="105559.96">20826 17002 651 0,'0'0'309'0,"0"0"-254"16,0 0 75-16,0 0-11 16,0 0-19-16,0 0-20 15,0 0-23-15,0 0-16 16,0 0-6-16,0 0 0 0,0 0-9 15,0 0-3 1,0 0-7-16,0 0-1 0,-2 0-6 16,1 0 3-16,1 0-5 15,-2 0-4-15,2 0-1 16,0 0 1-16,-3 0-3 16,0 0 1-16,-3 9-2 15,-3 2 2-15,0 2 1 16,2-1 3-16,-1 4 3 15,1 0-7-15,3 2 8 16,0 0-5-16,3 0 0 16,1 1 2-16,0-2 0 15,0 0 0-15,0-2 0 16,3 2 1-16,6-1-7 16,4-2 10-16,-1-1 0 0,3-2-1 15,-1-2-4-15,2-2 5 16,-2-2-5-16,2-4-1 15,0-1 0-15,5 0 0 16,0 0 1-16,-1 0-4 16,-3 0 1-16,-5 0 1 15,-2-6-3-15,0-2 9 16,-3-2-7-16,1-2 0 16,-1-1 3-16,-1-1-4 15,-3 0 3-15,-2-2 5 16,-1-2-1-16,0-2-5 15,0-1 1-15,0-2-1 0,0 3-3 16,-1 2 3 0,-5 1-2-16,-1 5 4 0,1 2-3 15,0 0 0-15,-2 1-2 16,2 1 2-16,-3 2-2 16,2 1 0-16,-1 0 0 15,-1 3 0-15,1-1-2 16,-3 0 1-16,-2 3 0 15,-2 0 0-15,-6 0-4 16,1 0 5-16,-1 0-1 16,2 0 1-16,6 2-2 15,-4 4-2-15,2 3-17 16,-2 3-33-16,-3 5-28 16,-1 2-45-16,3-2-188 15,6-2-763-15</inkml:trace>
  <inkml:trace contextRef="#ctx0" brushRef="#br1" timeOffset="106856.94">24378 16997 721 0,'0'0'251'0,"0"0"-152"16,0 0 47-16,0 0-51 15,0 0 3-15,0 0-8 16,6-14-45-16,-5 14-22 16,-1 0-2-16,0 0-9 15,0 0-3-15,0 7-9 16,0 14 1-16,0 8 8 16,0 3 9-16,0 4-9 15,0 1-1-15,0-1 4 16,0-3-10-16,0-5 6 0,5-5-6 15,1-9-2 1,-2-5 1-16,1-3-1 0,-1-3 3 16,-2-2-3-16,-2-1 0 15,0 0 3-15,0 0 0 16,0 0 5-16,0 0 1 16,1-11 5-16,2-11-13 15,2-5 2-15,-2-7-3 16,0-5 3-16,-2-1-2 15,2 3-1-15,-1 9 1 16,-1 5-1-16,-1 8 4 16,0 2-4-16,0 5 1 15,0 4 8-15,0-2-5 16,0 5 0-16,0 1-2 16,0 0 0-16,0 0-2 0,2 0 0 15,-2 1-7 1,0 14 4-16,0 6 1 0,0 8 2 15,0 1 4-15,0 3 1 16,0 0 4-16,1 1 2 16,-1-5-2-16,0-2-2 15,3-6-4-15,-3-4-1 16,1-6-1-16,1-5 3 16,-1-5-4-16,-1-1 0 15,0 2 2-15,0-2 2 16,0 0 2-16,0 0 0 15,0 0 2-15,0 0-8 0,0-3-21 16,-11-9-102-16,-25-6-376 16</inkml:trace>
  <inkml:trace contextRef="#ctx0" brushRef="#br1" timeOffset="108742.28">21469 17201 895 0,'0'0'95'0,"0"0"-67"16,0 0 105-16,0 0-22 15,0 0-54-15,0 0-33 16,71-24-4-16,-35 19 11 0,7 1 0 16,6-1 7-1,5 1-13-15,3 0-4 0,4 1-2 16,3-1-9-16,-2 2-2 15,-3 1-6-15,-4-1-2 16,-6 2 0-16,-5 0 1 16,-5 0-1-16,-2 0-1 15,-2 0 1-15,0-1 0 16,-1-3 1-16,1 1-1 16,2 0 0-16,0-1-2 15,3-1 2-15,2 4 2 16,2 1-2-16,0 0 0 15,-2 0 2-15,-2 0-2 16,-2 0 5-16,-1 0-4 0,-1 0 0 16,1 0 1-16,2 0-1 15,-2 0 0-15,0 0-1 16,1 0 0-16,-2 0 0 16,-1 0 0-16,-5 0 1 15,-6 1 0-15,-2-1 0 16,-8 0-1-16,1 0-1 15,-6 0 1-15,-2 0-1 16,5 0 3-16,0 0-3 16,6 2 1-16,0-1-1 15,3 2-2-15,1 0 3 16,-4 0 0-16,0-3 0 16,-3 1 0-16,-3-1 0 0,-5 0 1 15,-1 0 0 1,1 0 1-16,-2 0-1 0,1 0 1 15,-1 0 0-15,-1 0 0 16,1 0-1-16,-2 0 2 16,1 0-2-16,-4 0 3 15,0 0 4-15,0 0 4 16,0 0 0-16,1 0-6 16,1 0-1-16,2 0-1 15,4 0 0-15,4 0-3 16,1 0 0-16,-1 0 0 15,-1 2-1-15,-5-2 0 16,-2 0 0-16,-2 2 0 0,-1-2 2 16,-1 0-2-16,0 0 0 15,2 0 1-15,2 0-1 16,6 0 1-16,1 0-1 16,1 2-1-16,-3-1 1 15,-2 1-5-15,-2-1 4 16,-2 1-3-16,1-1 4 15,1 2-2-15,2-3 1 16,1 3 0-16,-1-2 1 16,1 2 1-16,-1-2-1 15,0 1 0-15,1-1 0 16,0-1 0-16,3 2-1 16,0-1 1-16,-2 2 0 15,3 1 0-15,-3-2 0 0,-3 0-4 16,-3 0 4-16,0-1 1 15,-2-1 0-15,2 0 0 16,-2 0-1-16,1 0 3 16,1 0 0-16,4 0 0 15,3 0-1-15,3 0-2 16,-3 0 0-16,-2 0-1 16,-2 0 1-16,-2 0-1 15,-1 0-1-15,-3 0 1 16,0 0 0-16,0 0-2 15,0 0 2-15,0 0-5 16,0 0-53-16,-13 0-72 0,-7 0-191 16,-1-6-673-16</inkml:trace>
  <inkml:trace contextRef="#ctx0" brushRef="#br1" timeOffset="109139.79">23586 16981 876 0,'0'0'222'16,"0"0"-217"-16,0 0 48 0,0 0 55 15,0 0-33-15,0 0-42 16,0-7-24-16,0 7-7 15,4 0 1-15,11 7 16 16,6 3 6-16,0 1-7 16,-2-1-9-16,1 0-1 15,-3-2 1-15,-3 2-9 16,-3-1 0-16,-4 0 0 16,-4-1 0-16,-3 0 0 15,0 1 4-15,0 3-2 16,0 2 6-16,-6 3 7 15,-6 5 14-15,-3 2 2 16,-4 2-18-16,-8 4-5 16,-14 1-2-16,-12 0-6 0,-16-1-99 15,-16-5-394 1</inkml:trace>
  <inkml:trace contextRef="#ctx0" brushRef="#br1" timeOffset="110429.45">22252 16388 1052 0,'0'0'131'15,"0"0"-126"-15,0 0 65 16,0 0 5-16,-40-82-4 16,38 69-18-16,2 1-19 15,0 0-10-15,8 3-11 16,11 1-4-16,6 5-9 16,5 1-1-16,4 2 1 15,1 0 0-15,-1 0 0 0,1 0 0 16,-3 0 1-16,1 7 2 15,-1 2-3-15,-4 3 0 16,-4 6 0-16,-4 1 1 16,-7 3 0-16,-2 1 3 15,-5 0 0-15,-4-1-1 16,-2 1 4-16,0-5 2 16,0 1 4-16,0-2-4 15,-6-1 4-15,-4 3-3 16,-3-2-1-16,-1 1-2 0,-3 3 4 15,-2-4-4 1,4 0 0-16,-1 1 6 0,3-4-8 16,3-1 0-16,0 0 1 15,1 1 3-15,1 2-2 16,1 1-1-16,2-1 2 16,1 3 1-16,1-1-2 15,1 3 0-15,2-2 1 16,0 2-1-16,0-3-2 15,0 2 1-15,2-6 1 16,2 1-3-16,-1-7-2 16,-1-1-1-16,-1-4 0 15,-1-2-1-15,0-1 0 16,0 0 1-16,0 0-1 16,0 0-19-16,0 0-33 0,2 0-67 15,-2 0-293-15</inkml:trace>
  <inkml:trace contextRef="#ctx0" brushRef="#br1" timeOffset="111067.86">22453 16997 915 0,'0'0'309'0,"0"0"-299"16,0 0 52-16,0 0 50 16,0 0-35-16,0 0-45 0,-4 0-19 15,4 0-1-15,0 5 27 16,0 1-26-16,0-2-4 16,0 1-8-16,0-4 0 15,6-1 5-15,0 0 0 16,1 0 2-16,-1-1-8 15,-4-10 5-15,-2-1-2 16,0 5 0-16,0-2-3 16,0 5 0-16,-7 3 1 15,0 1 1-15,-2 0-2 16,-1 0-1-16,1 5 1 0,5 5-2 16,1 3 0-1,3-2-2-15,0-1 3 0,0-2 0 16,1-2-5-16,8-2-4 15,-3-2-2-15,-2-2 7 16,1 0 3-16,-2-2 2 16,-2-8 1-16,1 0 2 15,-2 3 0-15,0 3 6 16,0 1 2-16,0 3 1 16,0 0-5-16,0 0-4 15,0 0-2-15,0 0-1 16,0 0-5-16,0 0 0 0,0 5 4 15,0-1-6 1,0 0-1-16,0-3-1 0,0-1-3 16,0 0 11-16,0 0 0 15,0 0 1-15,0 0 1 16,0 0 6-16,0 0-4 16,0 0-3-16,0 0-7 15,0 0-54-15,-5 0-136 16,-4 0-318-16</inkml:trace>
  <inkml:trace contextRef="#ctx0" brushRef="#br1" timeOffset="115181.02">20797 17863 251 0,'0'0'640'0,"0"0"-600"16,0 0-11-16,0 0 149 16,0 0-49-16,0 0-69 15,0 0-22-15,-4 0-9 16,4 0 1-16,-2 0 22 0,1 0 3 15,-2 0-17 1,-5-4-6-16,-2-9-10 0,-2-4-16 16,1-7 1-16,3 3-1 15,3-3-2-15,5-1 0 16,0-2-4-16,0 0 2 16,2 1-1-16,11 6-1 15,2-3 0-15,3 3 2 16,0 6-2-16,3 0 0 15,-2 8-1-15,-4 1 1 16,0 3-1-16,-5 2 1 16,2 0-1-16,3 11-2 15,-3 11 0-15,1 5 1 16,-4 6 1-16,-4 1 1 0,-5 1-2 16,0 1 5-16,-3-5-2 15,-15-2 4-15,-1-3-3 16,-5-2-2-16,-3-4 2 15,-1-8-1-15,-1-2 0 16,4-6 7-16,5-4-6 16,4 0 1-16,1-7 4 15,-1-5-6-15,4-1-1 16,4 0 1-16,7 3-1 16,1 3 1-16,0 2-1 15,0 3 1-15,0 1 2 16,3 1-2-16,4 0-1 15,7 1-1-15,8 15-3 0,3 4 4 16,1 3 0 0,-5 4 0-16,-2 0 0 0,-1 0-3 15,-5-2-5-15,4-2-40 16,-1-6-91-16,4-10-28 16,-1-4-162-16,3-3-128 15</inkml:trace>
  <inkml:trace contextRef="#ctx0" brushRef="#br1" timeOffset="115464.52">21091 17853 955 0,'0'0'101'0,"0"0"-12"16,0 0 43-1,0 0-35-15,0 0-45 0,0 0-15 16,0-4-8-16,0 4-12 15,-3 6-5-15,-2 8 15 16,0 3 7-16,2 2-15 16,1 2-7-16,2 5 4 15,0-4-11-15,0 4 2 16,2-2-6-16,10-6-1 16,3 1-1-16,4 0 1 15,6-6-16-15,3-2-53 16,4-5-99-16,-1-6-77 0,-5 0-334 15</inkml:trace>
  <inkml:trace contextRef="#ctx0" brushRef="#br1" timeOffset="115677.89">21025 17945 795 0,'0'0'389'16,"0"0"-378"-16,0 0 0 16,0 0 73-16,0 0-8 15,0 0-37-15,2-3-25 16,18 3 14-16,9 0-2 0,16 0-25 16,13-4-1-16,8-5-179 15,4-4-687-15</inkml:trace>
  <inkml:trace contextRef="#ctx0" brushRef="#br1" timeOffset="118116.28">24415 17926 942 0,'0'0'257'16,"0"0"-257"-16,0 0-20 15,0 0 20-15,0 0 66 16,0 0-8-16,-55 10-34 15,37-10-6-15,3-1 17 16,-4-12-6-16,4-4 0 0,3-2 2 16,6-4-14-16,6-2 0 15,0-1-12-15,3-2-3 16,15 4 0-16,3 1-2 16,3 3 3-16,3 7-3 15,-1 0 0-15,3 3-3 16,-3 3 3-16,-3 3 0 15,-5 2 0-15,-2 2 2 16,-4 0-3-16,-3 0 1 16,3 13 0-16,-1 7-1 15,-1 8 1-15,-1 4 2 16,-6 6-1-16,-3-2-1 0,0 2 3 16,-16-3-1-16,-7-5 6 15,-4-3-6-15,-7-7 7 16,-5-5-4-16,5-5-1 15,3-6 3-15,11-4-2 16,5 0 6-16,8-17 9 16,4-1-11-16,3-1-6 15,0 4-1-15,0 5-1 16,12 1 0-16,4 5 3 16,4 4-4-16,2 0-1 15,3 4-1-15,-1 15 0 16,-3 2-2-16,1 3 3 15,-2 0-7-15,-2-1-49 16,2-4-76-16,1-5-123 16,0-4-214-16</inkml:trace>
  <inkml:trace contextRef="#ctx0" brushRef="#br1" timeOffset="118386.62">24845 17903 1040 0,'0'0'177'0,"0"0"-173"16,0 0 47-16,0 0 57 16,0 0-48-16,0 0-33 0,-75 32-15 15,62-8 4-15,4 2 4 16,2 4 4-16,4 3-11 15,3-1-9-15,0-2-3 16,0 0 0-16,10-5-1 16,9-3-34-16,7-3-79 15,7-9-101-15,-1-9-199 16</inkml:trace>
  <inkml:trace contextRef="#ctx0" brushRef="#br1" timeOffset="118605.92">24709 18056 1083 0,'0'0'87'16,"0"0"-80"-16,0 0 28 16,0 0 47-16,0 0-41 15,0 0-19-15,26 2 14 16,-9 0-26-16,3 1-6 15,7-1-4-15,6-2-72 16,2 0-245-16,5 0-362 16</inkml:trace>
  <inkml:trace contextRef="#ctx0" brushRef="#br1" timeOffset="118869.11">25060 18052 997 0,'0'0'312'0,"0"0"-309"16,0 0 10-16,0 0 78 15,0 0-25-15,0 0-42 16,-5 0-19-16,10 0 2 15,14 0-2-15,11 0-5 0,6 0-31 16,2 0-83 0,-6-4-101-16,-7-3-199 15</inkml:trace>
  <inkml:trace contextRef="#ctx0" brushRef="#br1" timeOffset="119128.57">25137 17911 1105 0,'0'0'126'0,"0"0"-124"15,0 0 67-15,0 0 28 0,0 0-56 16,0 0-18-16,-10 31 13 16,8-8-8-16,2-1 3 15,0 5-12-15,0 0-8 16,0-2-6-16,0 2-4 15,0 0 2-15,5 2-6 16,1-6-14-16,3 1-58 16,3-7-72-16,1-4-124 15,3-6-100-15</inkml:trace>
  <inkml:trace contextRef="#ctx0" brushRef="#br1" timeOffset="119444.24">25415 17840 1104 0,'0'0'159'16,"0"0"-155"-16,0 0 48 16,0 0 50-16,0 0-50 15,0 0-42-15,-14 59 61 16,10-20-24-16,-3 4-29 0,2 4-10 16,4 5 4-16,1 1-12 15,0 6-3-15,0 4-101 16,1 1-261-16</inkml:trace>
  <inkml:trace contextRef="#ctx0" brushRef="#br1" timeOffset="123713.29">22368 17472 1146 0,'0'0'20'0,"0"0"-20"16,0 0 0-16,0 0 4 0,-91 4 32 15,72 10-11-15,3 5-19 16,5 1-5-16,5-1-1 16,4 2-1-16,2 1 1 15,0-1-1-15,0-4 1 16,9-2-1-16,2-4 2 15,5-2-1-15,1-5 4 16,2-2-4-16,0 2 1 16,0-4-1-16,-3 2 0 15,-6 0 1-15,-2 0-1 16,-4 2-1-16,0-1 0 0,0 1-1 16,-1 2 2-16,0 1 7 15,0 2 1-15,0 1 1 16,0 0-3-16,-2 0 3 15,-1 1 4-15,0 2 1 16,0 0 1-16,-7-2 5 16,-13 1 1-16,-4-3 3 15,-8-1-8-15,-1-2 3 16,0-3 3-16,2-3-11 16,6 0-6-16,5-3-3 15,5-12-2-15,8-5-45 16,7-5-80-16,0-8-227 0,14-1-396 15</inkml:trace>
  <inkml:trace contextRef="#ctx0" brushRef="#br1" timeOffset="124236">22765 17469 1080 0,'0'0'81'16,"0"0"-78"-16,0 0 3 0,-92 109 73 15,65-70-28-15,3 8-6 16,1 0-28-16,4 1-2 16,3-3-2-16,1 0 0 15,3-9-9-15,0-5-4 16,5-2 2-16,0-9-2 15,4-5-2-15,0-5-19 16,3-3-83-16,0-7-236 16,9 0-273-16</inkml:trace>
  <inkml:trace contextRef="#ctx0" brushRef="#br1" timeOffset="124527.71">22958 17629 813 0,'0'0'533'0,"0"0"-523"15,0 0-10-15,0 0 0 16,0 0 81-16,-39 79-24 0,31-46-35 15,1 3-11 1,2-1-1-16,-2 2-5 0,-2 0-1 16,0 3-4-16,-3-6-2 15,2 0-59-15,2-8-71 16,8-8-124-16,0-11-121 16</inkml:trace>
  <inkml:trace contextRef="#ctx0" brushRef="#br1" timeOffset="124956.67">22952 17640 406 0,'0'0'752'0,"0"0"-720"15,0 0-13-15,0 0 57 16,0 0-16-16,0 0-20 15,13-52-26-15,1 52-12 16,6 0 0-16,1 0 7 16,2 0-5-16,-3 10-1 15,-4 8 0-15,-6 4 0 16,-10 7 12-16,0 2 12 16,-12 0-10-16,-16-1-4 15,-5-3 0-15,-1-4 1 16,4-6 0-16,10-8-5 15,7-4 9-15,10-3 1 16,3-2-8-16,0 0 0 16,0 3-6-16,1 1 3 0,16 2 3 15,7 4 17-15,10-1 8 16,2 3-17-16,2 0-11 16,3-1-4-16,3 0-4 15,7 1 0-15,9-3-29 16,1-5-133-16,-7-4-518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24:53.2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1848 6784 475 0,'0'0'43'0,"0"0"-5"16,0 0 40-16,0 0-16 15,0 0 18-15,0 0-9 16,0 0-21-16,0 0 36 0,8-28-11 16,-8 28 11-16,0 0-26 15,0 0-32-15,0 0 2 16,0 0 17-16,0 0-11 16,0 0-3-16,0 0 8 15,0 0-8-15,0 0-3 16,-6 0-2-16,-11 0-19 15,-2 0-8-15,-5-2-1 16,2 2 0-16,2-1 3 16,2 1 1-16,0-1 1 15,-1-2 2-15,3 1 2 16,-1 1-1-16,-2 0 2 16,4-1-1-16,-3 2 0 0,4 0-3 15,-2 0-2-15,1 0 5 16,-1 0-3-16,4 0 3 15,-3 0-3-15,6 0 6 16,3 0-4-16,1 0-2 16,-2 0 2-16,1 0-1 15,-1 0 0-15,-4 0-1 16,1 2 0-16,2-2 0 16,1 0 2-16,1 0-3 15,1 0 1-15,1 0 2 16,1 0-2-16,3 0-2 15,0 0 4-15,-3 0-3 16,3 0-2-16,0 0 5 0,0 0-4 16,0 0-1-16,0 0 5 15,0 0 0-15,0 0 2 16,0 0-3-16,0 0-5 16,0 0 7-16,0 0-7 15,0 1-2-15,0-1 4 16,0 1-4-16,0-1-2 15,0 6 2-15,0 4-5 16,0 3 4-16,0 7 1 16,-3-1 2-16,3 2-1 15,0-1-1-15,0 2 6 16,0-5 1-16,0 1-3 16,0 0-2-16,0-1 0 15,0 2 1-15,0-2 0 0,0-2-1 16,0 3 1-16,0-1-3 15,6 3 10-15,1 1-5 16,-2-1-5-16,-1 1 5 16,-1-1 1-16,0 1-6 15,0-3 3-15,0 0-1 16,-1 1 1-16,-2-1 0 16,0-2 0-16,0 1 0 15,0-2-3-15,3 1 4 16,0 1 1-16,-3 0 0 0,4 0-2 15,-4-2 7 1,3 2-5-16,-3-1 0 0,0 0-1 16,3 0 0-1,-3 0-1-15,3 0 0 0,-1 1-1 16,1 0 2-16,-2 1-3 16,2 2 1-16,-1 2-1 15,-1-3-1-15,1 0 5 16,-1-2-3-16,1-1-1 15,-1-2 2-15,-1 2 0 16,3-2-3-16,-3-1 5 16,1 1-4-16,-1 0 3 15,2-1-4-15,-2 1 1 16,0 0-1-16,1 0 0 16,1 1 3-16,-2 1-3 0,0 0 1 15,3 1 0-15,-3 1 0 16,0-1-1-16,0-1 1 15,0 2-1-15,0-1 0 16,0 0-1-16,0 0 3 16,0-2-4-16,0 2 5 15,0 0-3-15,0-1 1 16,0 4-1-16,0-2 0 16,0 0-1-16,0 3 1 15,0-1-1-15,0-1 4 16,0 3-3-16,-3-2 0 15,1 1 0-15,-2 0 0 0,0 3 1 16,1 0-1 0,-2 2 0-16,2 0 0 0,-1-2 0 15,-4 0 1-15,5-1-2 16,-1-4 3-16,-2 1-1 16,6-3 0-16,-3 4-1 15,0 1 0-15,0 0 1 16,0 2 2-16,1 0-2 15,1 1 1-15,-1 1-2 16,2 1 5-16,0-2-2 16,0 0 0-16,-1-1-3 15,-1 0 4-15,1-1-2 16,-1-2-2-16,0 0 1 0,0 2-1 16,2 1 1-1,-3 0-1-15,3 0 0 0,0 0 1 16,-3 3-1-16,3-1 1 15,0 2-1-15,-3-2 1 16,3 1 0-16,0-2-1 16,-3 2 0-16,0 0 0 15,0 0 1-15,1-2-1 16,-1 0 0-16,0 1 1 16,-1 0-1-16,1 2 0 15,0-2 0-15,3 3 2 16,0-2-2-16,0-1 0 0,0 1 1 15,0-3 0 1,0 0-1-16,0 0 0 0,0 0 0 16,0 2 1-16,0-3-1 15,0 3 0-15,0 0 0 16,0 1 1-16,0 2 1 16,0 1 1-16,3-3-2 15,3 3 2-15,-2 0-2 16,1-1-1-16,-2-2 1 15,0-1-1-15,0-1 0 16,0-1 1-16,0-1-1 16,4 4 0-16,-4-2 0 15,0 2 0-15,-1-3 1 16,1 0 0-16,-2-1-2 16,2-1 1-16,-1 1 0 0,1-2 0 15,0-1 1 1,-3 0-1-16,3 2 1 0,-3-4-1 15,3 1-1-15,1 0 1 16,-4-1 0-16,3 2 1 16,0-2-1-16,-3 1 0 15,3 0 1-15,-1 3-1 16,-1 0 1-16,1 2-1 16,-1-2 0-16,2 3 1 15,-3-1-1-15,2-3 0 16,-1 0-1-16,1-1 1 15,-1 0 0-15,2 1 0 0,-3-2 1 16,3 1-1 0,-3 2 0-16,0-4 0 0,0 0 1 15,0-1-1-15,0 0 0 16,0-1 0-16,0 1 1 16,0-4-2-16,0 4 2 15,0-1-1-15,0-2 0 16,0 2 0-16,0-1 1 15,0 2-1-15,0 0 0 16,0 3 0-16,0 0 0 16,-3-2 0-16,3 0 1 15,0 1-1-15,0-2 0 16,0 0 0-16,0 1 0 0,0-3 0 16,0-1 0-1,0-1 1-15,0-3-1 0,0 2 0 16,0-1 0-16,0 1 0 15,0 2 0-15,0-1 1 16,0 0-1-16,0 0 0 16,0-2 0-16,-1 2 1 15,1-4-1-15,-2 1 0 16,1 0 0-16,1-1-1 16,-2 1 1-16,1 1 0 15,1 0 2-15,-2 2-2 16,1-2 3-16,1-1-3 15,-2-2 0-15,2-2 0 16,0-2 0-16,0-1 0 0,-1 0 0 16,1 1 0-1,-2 0 0-15,2 5 0 0,-1-2 0 16,1 2 0-16,-2-4 0 16,2-2 0-16,0-1 0 15,0-2 0-15,0 0 0 16,0 0 0-16,0 0 0 15,0 0 0-15,0 0 0 16,0 0 0-16,0 0 0 16,0 0 0-16,0 2 0 15,0-2 0-15,5 2 0 16,-1-2 0-16,2 0 0 16,3 0 0-16,0 0 0 0,0 0 0 15,6 0 0 1,-5 0 0-16,1 0 0 0,2-4 0 15,-1 2 0-15,4-4 0 16,-2 1 0-16,7-2 0 16,-3 0 0-16,3-1 0 15,-2-1 0-15,1 3 0 16,-1 0 0-16,-3 3 0 16,-4 2 0-16,0 1 0 15,0 0 0-15,-3 0 0 16,3 0 0-16,0-2 0 15,1 1 0-15,2 0 0 0,-1-1 0 16,0 2 0 0,-6 0 0-16,1 0 0 0,-1 0 0 15,-1 0 0-15,-1 0 0 16,1 0 0-16,-2 0 0 16,5 0 0-16,1 0 0 15,-2-3 0-15,1 1 0 16,-4-1 0-16,0 3 0 15,-3 0 0-15,-3 0 0 16,3 0 0-16,-3 0 0 16,0 0 0-16,3 0 0 15,-3 0 0-15,3 0 0 16,-3 0 0-16,3 0 0 16,0 0 0-16,-3 0 0 0,0 0 0 15,0 0 0 1,0 0 0-16,0 0 0 15,0 0 0-15,0 0 0 0,0 0 0 16,0 0 0-16,0 0 0 16,0 0 0-16,0 0 0 15,0 0 0-15,0 0 0 16,0 0 0-16,-12 0 0 16,-5-8 0-16,-18-10-166 15,-13-15-244-15</inkml:trace>
  <inkml:trace contextRef="#ctx0" brushRef="#br0" timeOffset="5190.47">14630 3101 1220 0,'0'0'207'0,"0"0"-198"16,0 0-3-16,0 0 78 15,0 0-26-15,0 0-27 16,-82-70 3-16,71 70-23 16,-4 0-5-16,-9 14 0 15,-6 14 8-15,-6 10 8 0,0 10 11 16,1 7 4 0,8 5-15-16,12 0-6 0,6 0 14 15,9 2-16-15,0-2-8 16,11-7 1-16,17-1-7 15,14-12 0-15,15-13-28 16,14-10-36-16,11-15-45 16,6-2-114-16,-4-28-397 15</inkml:trace>
  <inkml:trace contextRef="#ctx0" brushRef="#br0" timeOffset="5865.08">14943 2848 1476 0,'0'0'31'16,"0"0"-30"-16,0 0 35 16,0 0-3-16,0 0-13 15,0 0 23-15,-18 105-21 16,18-55 0-16,7 3 2 15,-1 2-2-15,0 2-6 16,-4-1-5-16,3 2-5 16,-3-3 2-16,-2-3-3 0,0-4-4 15,0-7 0 1,0-3 4-16,-2-11-4 0,-3-8 0 16,5-8-1-16,-2-7 1 15,1-4-1-15,1 0 3 16,0 0 0-16,0 0-1 15,0 0 10-15,0 0 3 16,0 0 9-16,0 0-3 16,0 0-7-16,0 0 1 15,0 0-6-15,0-2-6 16,0 2-2-16,0 0-2 16,0 0 0-16,0 0 0 0,0 0 0 15,0 0-1 1,0 0-3-16,0 0 3 0,0 0 1 15,0 0 0 1,0 0 2-16,0 0-4 0,0 0-1 16,6 0 0-16,13 0 3 15,13 0 1-15,10 0 4 16,10 0-4-16,4 0 0 16,2 0-3-16,-3-2 3 15,-4-5-10-15,-6-2 2 16,-8 3-2-16,-11 1 7 15,-11 2 2-15,-8 2 0 16,-4 1 1-16,-3 0 2 16,0 0-2-16,0 0 0 15,0 0-1-15,0 0-3 0,0 0-8 16,-6 0-36 0,-1 0-23-16,2 0-72 0,2 0-282 15</inkml:trace>
  <inkml:trace contextRef="#ctx0" brushRef="#br0" timeOffset="6522.89">15589 2990 1341 0,'0'0'66'0,"0"0"-18"0,0 0 40 16,0 0-26-16,0 0-35 16,0 0-12-16,-25 54-4 15,16-11 4-15,1 7 3 16,2 6 1-16,-3 5-8 16,0 4-6-16,-1 0-4 15,-4-3 1-15,1-3 0 16,1-5 1-16,5-12-2 15,2-8-1-15,4-13 1 16,1-11 0-16,0-6 1 16,0-4 0-16,6-8 6 15,17-20 1-15,10-14 0 16,5-8-8-16,3-8 0 0,0-6 1 16,-1-4-4-16,-3 2-1 15,-1 4-5-15,-10 11 6 16,-7 11 2-16,-2 13 0 15,-7 8 3-15,-6 9-2 16,-1 4 6-16,-3 6 6 16,0 0-2-16,0 0-11 15,0 13-5-15,0 17-4 16,-6 8 9-16,-8 6 1 16,-9 1-1-16,-7 0 0 15,-8-3 0-15,-6-3 1 16,0-5-1-16,3-1 2 0,10-8-5 15,9-6 6-15,9-6-3 16,9-5 1-16,4-2 2 16,0 1 0-16,6 1-1 15,22 0 8-15,15-1-6 16,13-5 5-16,6-2-9 16,0 0-6-16,-6 0-27 15,-5-7-34-15,-6-3-74 16,-5-1-112-16,-8-3-295 15</inkml:trace>
  <inkml:trace contextRef="#ctx0" brushRef="#br0" timeOffset="6780.31">16290 3155 1408 0,'0'0'58'0,"0"0"-49"16,0 0 44-16,0 0 31 16,0 0-7-16,88 38-34 15,-38-32-31-15,3-4-12 0,2-2 0 16,0 0-46-1,-7 0-87-15,-12 0-287 0</inkml:trace>
  <inkml:trace contextRef="#ctx0" brushRef="#br0" timeOffset="6983.9">16315 3461 1151 0,'0'0'320'16,"0"0"-296"-16,0 0 10 16,0 0 57-16,0 0-5 0,113 3-50 15,-41-11-36 1,2-5-14-16,-4-3-73 0,-10-2-175 16,-11-2-304-1</inkml:trace>
  <inkml:trace contextRef="#ctx0" brushRef="#br0" timeOffset="7372.55">17079 2823 1466 0,'0'0'45'0,"0"0"33"15,0 0 11-15,0 0-15 16,0 0-5-16,0 0-31 16,-12-25-26-16,12 33-7 15,0 19 0-15,0 13 21 16,0 12 19-16,0 7-22 16,0 7 1-16,0 4 0 15,0 0-5-15,0 1-14 16,0-7-5-16,-6-4 0 15,3-6 0-15,0-6 0 16,2-8 0-16,1-4 0 16,0-11 0-16,0-9 0 15,0-4 0-15,0-9 0 0,0 0 0 16,0-3 0-16,0 0 0 16,0 0-40-16,0-1-131 15,-16-26-280-15</inkml:trace>
  <inkml:trace contextRef="#ctx0" brushRef="#br0" timeOffset="29796.7">19277 6466 808 0,'0'0'270'0,"0"0"-224"15,0 0-9-15,0 0 45 16,0 0 5-16,0 0-26 16,0 0-35-16,0 0-2 15,0 0 21-15,0 0-2 16,0 0-4-16,0 1-19 15,0-1 1-15,0 1-4 16,0-1-3-16,0 2-9 16,-3 0-1-16,-6 5-4 15,-6 6 1-15,-4 3-3 0,2 2 2 16,1 1 0-16,4-1 2 16,3 3-1-16,-3 2-1 15,3 1 3-15,2 1-3 16,0 0 2-16,3 4 1 15,4-1 3-15,0-2-5 16,0 0 2-16,11-2 4 16,1-3-2-16,1 0-4 15,2-4 0-15,4-2 1 16,-1-4-2-16,5-4 4 16,0-4-1-16,1-3 3 15,0 0 2-15,5 0 1 16,-3-5-4-16,0-4 1 15,-3-4 0-15,-4-3-2 16,-2 1 5-16,-3-1-9 0,-2 1 5 16,-5 1-4-16,-1 1 3 15,-3-1 3-15,0 1-4 16,-1 0 1-16,-2 0 2 16,0 0 0-16,0-1-4 15,0-1 4-15,-2 0-2 16,-5-1 6-16,-2-1-10 15,-6 1 1-15,1-1 3 16,-3 2-4-16,0 2 0 16,-1 2 0-16,3 0 0 15,-3 3 2-15,-2-2-2 16,0 0-1-16,-5 2-2 16,-1 0 3-16,4 3-1 0,1 3 1 15,0 2-5-15,1 0 3 16,-2 0-10-16,-7 13-32 15,-7 5-56-15,-10 0-150 16,-1-2-563-16</inkml:trace>
  <inkml:trace contextRef="#ctx0" brushRef="#br0" timeOffset="32698.44">10293 6848 912 0,'0'0'224'16,"0"0"-224"-16,0 0-7 16,0 0 7-16,0 0 10 15,0 0 7-15,0 0 21 16,-11 67-12-16,6-41-2 16,-8 1 19-16,0 0-16 15,-5-4-14-15,3-1-6 16,-1-4-5-16,2-2 1 0,1-5-1 15,2-4-1-15,5-2 0 16,2-3-1-16,4 0 2 16,-2-2 4-16,2 0 16 15,0 0 42-15,0 0-19 16,0 0-15-16,0 0-2 16,0 0-18-16,9 3-9 15,9 7 3-15,5 2 0 16,0 1 2-16,1-2-6 15,0 0 0-15,-3-1 0 16,1 0-4-16,-1-2-57 16,-3-2-77-16,-3-5-141 15,-6-1-351-15</inkml:trace>
  <inkml:trace contextRef="#ctx0" brushRef="#br0" timeOffset="32974.33">10218 7017 1020 0,'0'0'154'0,"0"0"-142"16,0 0 36-16,0 0 38 16,0 0 29-16,95 0-35 15,-41 0-46-15,0-3-18 16,3-4-5-16,-7 1-9 0,-5 0 4 15,-9 1-6-15,-6 3 2 16,-11 0-2-16,-10 2-1 16,-6-1 0-16,-3 1-1 15,0 0-3-15,0 0-62 16,-6 0-106-16,-15 0-287 16</inkml:trace>
  <inkml:trace contextRef="#ctx0" brushRef="#br0" timeOffset="51783.74">10296 8045 500 0,'0'0'148'0,"0"0"-59"16,0 0 50-1,0 0 21-15,0 0-27 0,0 0-33 16,0 0-34-16,0 0 18 16,23-43-32-16,-20 39-17 15,-3 2-12-15,0 1-6 16,0 1-5-16,0 0-9 15,0 0-3-15,0 0-9 16,0 0 1-16,0 7 2 16,-7 6 5-16,-5 4 2 15,0-2-1-15,0 1 2 16,-1-2-2-16,1-3 1 16,-3 1-1-16,6-4-1 15,1-1 1-15,4-4 1 16,4-1 0-16,0-2-1 0,0 0 3 15,0 0 1-15,0 0-3 16,0 1 3-16,0 3-4 16,3 0 0-16,6 5 0 15,4 0 5-15,1 1-3 16,-1 2-1-16,2-1-1 16,-1-3 0-16,-1 2-3 15,-4-2-6-15,0-1-80 16,-2-3-79-16,-1-4-191 15,-1 0-177-15</inkml:trace>
  <inkml:trace contextRef="#ctx0" brushRef="#br0" timeOffset="52000.84">10280 8060 603 0,'0'0'135'16,"0"0"-109"-16,0 0 54 15,0 0 8-15,0 0 12 16,0 0-30-16,2 1 34 16,12 5-19-16,3-2-10 15,0-1-6-15,5-3-18 16,-1 0-17-16,3 0-18 16,-3-3-15-16,3-7-1 15,-2-4-86-15,-7-2-265 0</inkml:trace>
  <inkml:trace contextRef="#ctx0" brushRef="#br0" timeOffset="65932.27">19489 7514 880 0,'0'0'115'0,"0"0"-91"16,0 0 99-16,0 0-14 15,0 0-35-15,0 0-35 16,0 0-6-16,-38 5-16 16,22 4 9-16,-2 5 15 15,5 2-16-15,-2 1-3 16,-2 4-5-16,5 0 4 16,-1 1-4-16,3 3-4 15,2 1-4-15,-1 1 0 16,5 0 3-16,4 0 7 15,0-3-8-15,1 1-1 16,17-2-2-16,6-2 10 16,6-4 3-16,5-6-8 0,6-6 0 15,2-5-1-15,0 0-8 16,-2-1 0-16,-7-12 0 16,-6-3-4-16,-7-5 7 15,-4-4-3-15,-4-4 2 16,-5-4-1-16,-4-1-1 15,-4-1 4-15,0 1 0 16,0 2-3-16,-7 4 0 16,-6 2-3-16,-3 2 0 15,0 5 2-15,-4 3 0 16,-2 4-4-16,-2 3 0 16,-1 3 1-16,-9 5-1 15,-1 1-4-15,-2 0 2 0,-3 7 1 16,-3 10-5-16,-1 4-15 15,2 7-34-15,1 2-78 16,8-1-219-16</inkml:trace>
  <inkml:trace contextRef="#ctx0" brushRef="#br0" timeOffset="75144.23">19428 8758 746 0,'0'0'96'0,"0"0"8"15,0 0 7-15,0 0 55 16,0 0-60-16,0 0-17 16,0 0-25-16,0-11-14 15,0 11-3-15,0 0-25 16,0 0-14-16,0 0 3 0,0 0-6 16,0 4-4-1,0 9 9-15,0 5 11 0,0 4 9 16,0 5-4-16,0 3-7 15,3 6-4-15,-2 2 4 16,-1 1-5-16,0 1 4 16,0-4 5-16,0 2-1 15,0-4-6-15,0 2 3 16,0-1-11-16,0-1 8 16,0 0-6-16,0-3 9 15,0-4-6-15,0-6-1 16,0-3-2-16,0-7 0 0,0-2-2 15,0-6 3 1,0-2-3-16,0-1 7 0,0 0 4 16,0 0-9-16,0 0-10 15,0 0 0-15,0 0 0 16,0 0 0-16,0 0 0 16,0 0 0-16,0 0 0 15,0-3 0-15,0-7 0 16,-9-2-105-16,-13-5-277 15</inkml:trace>
  <inkml:trace contextRef="#ctx0" brushRef="#br0" timeOffset="78326.74">19610 9856 547 0,'0'0'480'0,"0"0"-434"16,0 0-14-16,0 0 67 16,0 0-32-16,0 0-37 15,-5 12-12-15,-2-1 14 16,-1 4 15-16,1 3 14 16,-6 4-20-16,-3 6-2 15,-4 3-7-15,-3 5 2 16,-5 2-2-16,-1 1 0 15,3-1-8-15,-1 0-5 16,6-2 5-16,4-4-7 16,4-2-7-16,3-2 6 15,2-1-2-15,2-5 7 16,-1-1-10-16,4-6-4 16,-2-5 4-16,4-3-2 0,-1-5-6 15,1-1-2-15,1-1 2 16,-2 0-2-16,2 0-1 15,0 0-1-15,-3 0-25 16,-4-1-42-16,-7-11-63 16,-2-8-140-16,-2-7-338 15</inkml:trace>
  <inkml:trace contextRef="#ctx0" brushRef="#br0" timeOffset="78826.83">19216 9862 833 0,'0'0'422'0,"0"0"-403"16,0 0 44-16,0 0 42 15,0 0-17-15,0 0-57 16,-6 4-19-16,15 13 13 15,4 3 15-15,5 1-2 16,1 3-10-16,4 3-8 16,1 3 1-16,1 1-6 15,2 2 0-15,0 1-4 16,-1-2 3-16,0-3-10 16,1-1 5-16,-3-2-2 0,0-1-7 15,-2-1 4-15,-2-1-1 16,0-3 3-16,-5-2-5 15,2-3 3-15,-4-1-3 16,0-4 6-16,-4-3-3 16,1-1-4-16,-3 0 3 15,-3-2-3-15,2 0 2 16,-1 0-2-16,1-1 0 16,-3 0 4-16,1 0-3 15,-3-3 6-15,-1 0-4 16,0 0-1-16,0 0 4 0,0 0 0 15,0 0-4 1,0 0 2-16,0 0-4 0,0 0 0 16,0 0-22-16,0-3-64 15,-10-14-177-15</inkml:trace>
  <inkml:trace contextRef="#ctx0" brushRef="#br0" timeOffset="86468.19">19359 11232 546 0,'0'0'61'16,"0"0"-33"-16,0 0 80 15,0 0-30-15,0 0-29 16,0 0-13-16,0 0 20 15,4 0 8-15,-4 0-2 0,0 0 5 16,0 0-17 0,0 0-14-16,0 0-6 0,0 0-12 15,0 0-6-15,0 0 0 16,0 0-9-16,0 0-2 16,0 0 3-16,0 0-3 15,0 0 7-15,0 0-6 16,0 0 3-16,0 0 5 15,0 0 4-15,0 0 6 16,0 0 11-16,0 0-10 16,0 0 1-16,0 0-7 15,0 0-10-15,0 0 4 16,0 0-6-16,0 0-1 0,0 0-1 16,0 0 2-16,0 0 1 15,0 0-1-15,0 0 2 16,0 0-2-16,0 0 1 15,0 0 5-15,0 0-9 16,0 0 6-16,0 0-4 16,0 0-1-16,0 0 0 15,0 0-1-15,0 0 3 16,0 0-2-16,0 0-1 16,0 0 0-16,0 0 2 15,0 0-1-15,0 0-2 16,0 0 1-16,0 0 0 0,0 0 0 15,0 0 0 1,0 0 0-16,0 0 1 0,0 0 0 16,0 0-1-16,0 0 0 15,0 0 0-15,0 0 0 16,0 0 0-16,0 0 0 16,0 0 0-16,0 0 1 15,0 0-2-15,0 0 1 16,0 0 0-16,0 0 0 15,0 0 0-15,0 0 1 16,0 0-2-16,0 0 0 16,0 0 1-16,0 0-2 0,0 0-18 15,2 0-47 1,4 0-114-16,5 0-349 16</inkml:trace>
  <inkml:trace contextRef="#ctx0" brushRef="#br0" timeOffset="88906.99">19353 11121 48 0,'0'0'460'0,"0"0"-315"16,0 0-65-16,0 0 28 15,0 0 24-15,0 0-32 16,6-11-30-16,-5 11 25 15,-1 0-23-15,0 0-19 16,0 0 6-16,0 0-29 16,0 0 2-16,0 0-7 15,0 0-11-15,0 0-1 16,0 0-6-16,0 0-5 0,0 0 3 16,5 5-3-16,-4 3 7 15,4 1 0 1,-4 1 2-16,-1-2-3 0,2 4 8 15,1 0-3-15,2 4-3 16,-4-1 6-16,5 2-3 16,-5-1 4-16,1 2 0 15,1-1-6-15,0 3 5 16,1 1-9-16,1-1 3 16,-1 1 1-16,-1 0-3 15,0 0 0-15,0 0 1 16,-2-1-4-16,-1-1 6 15,2-1-6-15,-2-1 0 0,0-3 4 16,1 0-4 0,-1-2 2-16,0-5-6 0,2 0 8 15,-2-4-6-15,0 1-1 16,0-2 2-16,0 0 2 16,0 0-3-16,0-1 0 15,0-1 4-15,0 0-7 16,0 0 4-16,0 0-3 15,0 0 0-15,0 0 2 16,0 0-2-16,0 0 1 16,0 1 0-16,0-1 1 15,0 0-1-15,0 0-2 0,0 0 0 16,0 0-1-16,0 0 1 16,0 0 1-16,0 0 1 15,0 0-2-15,0 0 1 16,0 0-1-16,0 0 0 15,0 0-1-15,0 0 1 16,0 0 0-16,0 0 0 16,0 0 0-16,0 0-1 15,0 0 0-15,0 0 0 16,0 0 2-16,0 0-1 16,0 0 1-16,0 0-2 15,0 0 0-15,0 0 1 16,0 0 2-16,0 0-2 0,0 0-3 15,0 1-1 1,0 1 3-16,0 1-2 0,0 1 3 16,0 1 0-16,0 2 0 15,0 1 0-15,0-1-1 16,0 0 1-16,0 2 0 16,0-1 1-16,-2-1-1 15,1 3 0-15,1-2 0 16,0 2 0-16,-2 0 0 15,2 1 2-15,-1 2-2 16,-3 2 0-16,2 1 0 16,1 1-1-16,-1-1 1 0,2 0-1 15,-1-5 2 1,1-2-1-16,0-2 0 16,0-3 4-16,0-1-4 0,0-1 0 15,0-1 0-15,0-1 0 16,0 0 1-16,0 0 2 15,0 0-4-15,-2 0 2 16,2 0-1-16,0 0 1 16,0 2-1-16,0-2 3 15,0 0-3-15,0 0 0 16,0 0 1-16,0 0-1 16,0 0 2-16,0 0-3 15,0 0 2-15,0 0-2 16,0 0-33-16,0-3-49 15,0-16-154-15,-10-10-1108 0</inkml:trace>
  <inkml:trace contextRef="#ctx0" brushRef="#br0" timeOffset="104768.65">19390 12401 874 0,'0'0'333'16,"0"0"-296"-16,0 0-19 16,0 0 62-16,0 0 15 15,0 0-27-15,0 0-29 16,0 0-22-16,0 0-8 15,0-8 6-15,-1 8 2 16,-16 0-6-16,-6 0-6 16,-9 3-3-16,1 10 3 0,3 1 7 15,2 3 2-15,7 3-7 16,3 0 1-16,3 4 1 16,4 1 2-16,4 5 8 15,5 1-11-15,0 0 2 16,2 0 1-16,16-1 6 15,9-5 3-15,8-4-8 16,8-6 2-16,8-6-4 16,8-8 2-16,2-1-4 15,-1-2-8-15,-6-14 0 16,-14-4 2-16,-6-2 4 16,-10-2-6-16,-9-3 5 15,-4-6-1-15,-10 1 1 16,-1-2 0-16,0 0 1 0,-12 2 7 15,-7-1-5-15,-7 4-6 16,-2 3 2-16,-3 6-4 16,-7 5 0-16,-6 5 3 15,-7 6-3-15,-3 4-3 16,-1 0 0-16,6 10-3 16,1 8 4-16,5 5-16 15,1 2-72-15,5-2-106 16,5-3-810-16</inkml:trace>
  <inkml:trace contextRef="#ctx0" brushRef="#br0" timeOffset="106603.5">19269 13671 958 0,'0'0'200'15,"0"0"-183"-15,0 0 37 16,0 0 43-16,0 0-17 0,0 0-27 16,2 0-23-16,-2 0-15 15,1 0 10-15,-1 0-3 16,2 1-11-16,1 14 12 16,0 4 5-16,0 4 5 15,-2 1-6-15,3 5-8 16,-1 2-4-16,2 1 3 15,0-2 0-15,-4 1 4 16,1 0-7-16,-1 0-2 16,1-4 8-16,-1-1-5 15,2 1 4-15,0-1-4 16,2 0 1-16,-2-3 2 16,1-1-7-16,-4-2-3 0,1-5 4 15,1-2-8 1,-2-4 6-16,1-2-2 0,-1-3-5 15,2-2 3-15,-2-1-4 16,0 1 1-16,2-2 0 16,-2 0-3-16,0 0 1 15,0 0-4-15,0 0-24 16,0 3-75-16,0-3-114 16,-4-3-908-16</inkml:trace>
  <inkml:trace contextRef="#ctx0" brushRef="#br0" timeOffset="107539.6">19596 14884 88 0,'0'0'1153'0,"0"0"-1095"16,0 0 1-16,0 0 88 15,0 0-72-15,0 0-44 16,-4-10-17-16,-11 25-9 16,-6 9-3-16,-3 4 18 15,0 2-2-15,3 3 5 16,-3 4-9-16,1 1 4 15,0-1 1-15,2 2 2 16,4-4-5-16,0-2-1 16,2-5 3-16,5-6 0 0,2-5-4 15,2-5-10-15,5-5 2 16,1-4 0-16,0-3-6 16,0 0 3-16,0 0-2 15,0 0-1-15,-2 0-19 16,2-8-42-16,-3-10-86 15,-1-2-184-15,-4-1-410 16</inkml:trace>
  <inkml:trace contextRef="#ctx0" brushRef="#br0" timeOffset="107921.73">19235 15027 1267 0,'0'0'92'0,"0"0"-74"16,0 0 91-16,0 0-25 16,0 0-40-16,0 0-28 15,24 28 30-15,0-8-14 16,0 1-3-16,6 3 2 16,1-1-9-16,0 2-1 15,2-3-7-15,-3 1-2 16,0-2-1-16,-3-1-2 15,-8-5-7-15,-1-2 2 0,-7-5-2 16,-3 0 3 0,-5-6 0-16,-1 2-1 0,-2-4 3 15,0 0 0-15,0 0 0 16,0 0 0-16,0 0 2 16,0 0 0-16,0 0-5 15,0 0 2-15,0 0-4 16,0 0-2-16,1 0-4 15,5 1-40-15,2 4-86 16,2-2-196-16</inkml:trace>
  <inkml:trace contextRef="#ctx0" brushRef="#br0" timeOffset="130181.6">11662 3449 211 0,'0'0'72'0,"0"0"-70"15,0 0 66-15,0 0 84 16,0 0-40-16,0 0-28 15,0 0-6-15,0 0-24 16,-55-13-22-16,55 13 3 16,0 0 3-16,0 0-4 15,0 0 3-15,0 0-8 16,0-2 6-16,0 2 28 16,0 0 24-16,0 0-17 15,0-3-2-15,0 2 10 16,0-2-16-16,0-5-6 15,0-8-10-15,0-7-31 16,0-11-5-16,0-6 1 16,0-11-7-16,0-11-4 0,0-6 2 15,0-1-5-15,0 6 3 16,0 9 0-16,0 10 0 16,0 11 3-16,0 4-3 15,-2 8 2-15,-1 7-2 16,2 4 0-16,-1 4 6 15,2 4-6-15,0 0 0 16,0 2 0-16,0 0-3 16,0 0 3-16,0 0 0 15,0 0-7-15,0-1 3 16,0-2-14-16,20-2 3 16,14-4 14-16,17-2-5 15,16-2-2-15,15-4 2 16,9-3 3-16,12-4-10 0,7-3 3 15,1-1-10-15,1 0-1 16,-8 3 7-16,-8 1 2 16,-4 1 7-16,-2 3 5 15,1 3 0-15,1 0 0 16,8 4 1-16,0-1-1 16,9 3 1-16,7 0-1 15,2 1-2-15,3 3-1 16,3 0 3-16,-8 3 0 15,-4-1-2-15,-8 4-1 16,-8 0 3-16,-4-1-4 16,-2 2 2-16,-1 0-1 0,1 0 3 15,-2-2-2-15,5 0 2 16,1 1-2-16,5-1 1 16,0 2-2-16,-2-3 3 15,-4 3 0-15,-2-1 1 16,-5-1 0-16,-1 2-1 15,-1-1-1-15,7 1 1 16,3 0-1-16,1-2 3 16,5 2-4-16,-2 0 0 15,4 0 0-15,0 0-2 16,2 0 3-16,-1 2 2 16,1 7 0-16,-4 0 0 15,-3 1-1-15,3 2 0 16,-1-2 0-16,2 1 0 0,2-1-4 15,0-1-4-15,6 3 4 16,4 1-1-16,2 1 3 16,0 3 2-16,-5 0 1 15,-4-1 0-15,-4 0 0 16,-1-5-1-16,-1-6 0 16,-3-5 0-16,-4 0 2 15,-1 0-3-15,1-3 1 16,1-3-2-16,0 5 2 15,0 1 0-15,0 0 1 16,0 0 0-16,-3 0 3 0,0 2 2 16,0 6-3-1,0-4-2-15,-3-1 1 0,0 0-2 16,-3-3 0-16,0 0-2 16,3 1 0-16,1 2 0 15,-2-1 2-15,-1 2 1 16,-5-3-1-16,-3 2 0 15,-11 1-2-15,-11 0 2 16,-12 0 0-16,-6-1 0 16,-6-2 0-16,0 2 0 15,3-1 3-15,1-1-3 16,1-1 0-16,1 0 0 16,-3 0 1-16,-9 0-1 15,-9 0 0-15,-6 0 0 0,-5 0 3 16,1 0 7-16,1 0 6 15,2 0-6-15,7 0-3 16,-2 0-2-16,4 0-4 16,-1 0 3-16,-3 0-4 15,-3 0 2-15,-2 0 2 16,-4 0-2-16,-1 0 2 16,-4 0-4-16,-1 0 7 15,0 0-1-15,0 0 1 16,0 1-5-16,0-1-1 15,0 0 2-15,0 2 0 16,0 3-1-16,2 2-2 16,2 5 7-16,3 3 6 0,-2 3-3 15,-1 3-2 1,-1 1-3-16,0 4 6 0,-1 2-2 16,-1-2 2-16,-1 3-3 15,0-1 5-15,0-1-1 16,0-2-1-16,0-2-4 15,0 2 2-15,0 0-3 16,0 1 3-16,0 0-2 16,-3-1 4-16,-1 0 3 15,-1-1-4-15,1 0-2 0,-3-2 3 16,2 0-2 0,-1-4-3-16,3-2 2 0,0-3-1 15,0-1 4-15,2-2 0 16,-1-2-5-16,0-1 6 15,2-2-3-15,0 0 6 16,0-5-9-16,0 0 2 16,0 0 3-16,0 0 0 15,0 0-1-15,0 0 9 16,0 0-2-16,0 0-1 16,0 0-3-16,0 0-2 15,0 0-4-15,0 0 2 16,0 0-7-16,0 0 1 15,0 0-3-15,-1 0-1 16,-5 0-30-16,-10 0-79 0,-20-17-156 16</inkml:trace>
  <inkml:trace contextRef="#ctx0" brushRef="#br0" timeOffset="141241.06">3179 13829 1220 0,'0'0'181'0,"0"0"-173"16,0 0 54-16,0 0 14 15,0 0-14-15,0 0-9 16,0 0-30-16,-9-24-16 16,9 24-7-16,0 0 1 15,0 7 0-15,0 13 1 16,0 7 12-16,0 5 13 16,3 4-5-16,-3 2-16 15,0 9 10-15,0 4 11 16,0 1-9-16,0 2-6 0,-6-4 1 15,3-3-6-15,1-3-1 16,2-2 5-16,0 0-6 16,0-3 4-16,0-3-4 15,0-2-1-15,0-3 1 16,2-1-2-16,-1 1 0 16,1-1-1-16,-2-3 1 15,0-1 4-15,0-3-5 16,0-4 1-16,0-2 5 15,0 0-7-15,0-3 6 16,0 2-2-16,0 1 2 16,0 0-4-16,0 4 3 15,-2 3-2-15,-1 4 5 0,2 2-6 16,-1 0 1 0,2-2-4-16,0 0 3 0,0-3-2 15,0 1 2-15,0-3-1 16,0-4 1-16,0-1 2 15,0-3-5-15,0-5-1 16,0-3 1-16,0-3 0 16,0-3 0-16,0-1-3 15,0 0-14-15,-5 0-16 16,-4-7-37-16,-8-17-29 16,-8-18-135-16,-2-21-522 15</inkml:trace>
  <inkml:trace contextRef="#ctx0" brushRef="#br0" timeOffset="143178.74">3146 13906 634 0,'0'0'89'0,"0"0"-30"0,0 0 36 15,0 0 48-15,0 0-51 16,0 0-56-16,0 0-20 15,0 0 2-15,0 0 14 16,0 0 6-16,0 0 4 16,2 0-11-16,-1-5 7 15,2-4-7-15,-1-4-17 16,-1-3 18-16,-1-1 11 16,0-4-13-16,0-4-17 15,0-3 0-15,-1-1-9 0,1 0 4 16,0 2 0-16,0 5-3 15,0 0-3-15,1 0-1 16,6 2 3-16,-2 2-2 16,1 0 4-16,-3-1 3 15,-3 1-3-15,3-2 1 16,-3-3-2-16,0 0 5 16,0 0-4-16,0 0 0 15,0 3-6-15,-3 1 3 16,3 4 2-16,0 3 4 15,-3 4-6-15,3-1 2 16,0 3 0-16,-3 0-1 16,3-3-1-16,-3 0-1 15,1 1 0-15,1-3 2 0,-2 0-2 16,0-2 4-16,0 0 0 16,0 3-2-16,0 3 0 15,3 5 2-15,-1 1-3 16,1 1-1-16,0 0 0 15,0 0 0-15,0 0-2 16,0 0 0-16,0 0-1 16,0 0 1-16,0 0 0 15,0 0 1-15,0 0-1 16,0 0 0-16,0 0 0 16,0 0 0-16,0 0 0 15,0 0-3-15,0 0 3 16,13 0-1-16,14 0 0 0,13 0 1 15,5 0-2-15,10 3 2 16,2 4-3-16,1 2-2 16,0 2-3-16,2 0 3 15,-6-1-1-15,-5 0 3 16,-4 0 3-16,-2-1-2 16,0-2 2-16,5-3 1 15,3 1-1-15,4 1 0 16,3-2-3-16,6 2 2 15,-4-2-10-15,-2 0-2 16,2 2 7-16,-5-3-5 16,-4 0 6-16,-1-2-1 0,-8 1 2 15,0-2 1 1,-5 0 0-16,-1 0 0 16,3 0 2-16,4 0 0 0,2 0-1 15,1 0 2-15,-1 0-2 16,-1 0-7-16,0-3-3 15,-1 0 0-15,5-1 4 16,4-1 4-16,6 1 3 16,5 1 1-16,-1 3 0 15,-6 0 0-15,-1 0 0 16,-4 0 1-16,-5 0-1 16,2 0 3-16,-2 0-3 15,3 0 0-15,2 0 0 16,-5 0 1-16,2 2-1 15,-5 1-2-15,0-3 1 0,1 1 1 16,-2 0-4-16,2-1 4 16,-2 0 0-16,4 3-1 15,-4-3 1-15,0 0 0 16,1 0 1-16,-3 0 0 16,-2 0-1-16,3 0-1 15,-2 0 1-15,3-3 1 16,1 1 0-16,2-1-1 15,1 0 0-15,-1 1 1 16,1 1 0-16,-1-2-1 16,-3 2 1-16,-1-1 3 0,-2 0-4 15,5 2 0 1,0 0 1-16,3 0-1 0,0-1 0 16,1 1 0-16,0 0 0 15,-1-2 0-15,0 2 0 16,-1 0-1-16,-1-2 0 15,4 2 1-15,-3 0 0 16,2 0 0-16,-5 0 0 16,-2 0 0-16,-3 0 0 15,-3 0 0-15,-4 0 2 16,-3 0-1-16,-5 0 1 16,-4 0 0-16,-3 0 2 15,-5 0 2-15,0-1 1 16,-8 1-1-16,-3 0-2 0,0 0-4 15,0 0-4 1,-26 0-72-16,-20 0-176 0,-23 0-459 16</inkml:trace>
  <inkml:trace contextRef="#ctx0" brushRef="#br0" timeOffset="145161.68">3215 15159 157 0,'0'0'880'0,"0"0"-846"15,0 0-24-15,0 0 63 16,0 0 17-16,0 0-39 16,0 0-21-16,15 0-14 15,5 0 15-15,9 0 26 16,5 0-17-16,8 0-8 0,7-2-8 15,10-4-10-15,10-1-1 16,9 1-3 0,7-1-4-16,3 1-3 0,0 1-1 15,-7 1-1-15,-2 1 1 16,-9 1-2-16,-7 1 1 16,-2 1 1-16,0-2-2 15,2 2 1-15,1-1 0 16,2 0-1-16,3 1-1 15,6 0-2-15,7 0 2 16,3 0 0-16,2 0 1 16,-7 0 0-16,-8 5 0 15,-5 0 0-15,-3 3 0 16,-1-4 1-16,1 2-1 0,-3-2 2 16,5-1-2-16,-2 0 0 15,2-2 0-15,2 2 3 16,5-3-3-16,-4 3-1 15,1-2-2-15,-7 1 2 16,-2 1-2-16,-6-2 1 16,0 0-1-16,-1 1 3 15,3-2 0-15,3 0 0 16,1 0-2-16,3 0 1 16,2 0 0-16,2 0-1 15,-1 0 1-15,-1 0 0 0,-2 0 0 16,0 0 1-16,0 0 0 15,4 0 0-15,0 0-1 16,-7 0-1-16,0 0-1 16,-5 0 2-16,-1 0-1 15,0 0-5-15,-3 0 5 16,-7 0 0-16,-2 0 1 16,-6 0 1-16,-5 0 0 15,-4 0 0-15,-4 0 1 16,-3 0-1-16,-2 0 1 15,-2 0 0-15,1 0 0 16,-3 0 5-16,1-2-5 16,1 2 1-16,-4 0 2 15,-1 0-2-15,-2 0-1 16,-4 0 0-16,0 0 0 0,-1-1 2 16,2 1-1-16,2 0 2 15,0 0 7-15,5-1-8 16,-3-1-1-16,0-1-1 15,-5 2 1-15,1-2 0 16,-2 0-2-16,-2 1 1 16,1-2 3-16,-1-1 4 15,0-2 9-15,0 0-8 16,2-5-1-16,-1-2-1 16,0 1 3-16,-1-6 1 15,-1-4-1-15,-2-5-7 16,0-6 3-16,0-4-3 0,-3-6-1 15,-6-1 0-15,2-1-1 16,-1-1 0-16,2 5-1 16,0 2 1-16,-1 1-1 15,4 1-1-15,0-1 1 16,-2 6 4-16,2 0-4 16,2 5-1-16,1 1 1 15,0 3 2-15,0 0 1 16,0 2-2-16,0-1 1 15,0-1-2-15,0 0 0 16,0 0 0-16,0-1 0 16,-3-1 2-16,1-1-2 0,-1 2 0 15,-1 0-1-15,1-1 1 16,0 0 1-16,2-4 0 16,-1 1-1-16,-1 2 0 15,3 0 0-15,0 4 0 16,0 2-1-16,0-1 2 15,0-1-2-15,0 1 2 16,0 0 0-16,0-2-1 16,0-1 0-16,0-1-1 15,0-2 1-15,0-3 1 16,0-2-1-16,0 0-2 16,0-3 1-16,0 2 1 15,0 2-1-15,0 5 0 0,0 4-1 16,0 4 2-1,-3 3-1-15,3 2 1 0,0 1-1 16,-3 2 1-16,3 3 0 16,-2-3 1-16,-1 2-1 15,0 0-1-15,-1 1 1 16,1 3 0-16,0-1-1 16,0 0 0-16,-1 2 0 15,-1 1 1-15,-1 0-3 16,-7 3-6-16,-10 0-39 15,-18 0-93-15,-22 3-218 16</inkml:trace>
  <inkml:trace contextRef="#ctx0" brushRef="#br0" timeOffset="146461.03">5539 13342 660 0,'0'0'124'0,"0"0"-53"16,0 0 93-16,0 0-10 0,0 0-71 15,0 0-16 1,0-13-22-16,0 13-15 0,0 0-8 16,0 0-16-16,0 17 0 15,0 9-1-15,0 9 30 16,0 6-13-16,0 6-3 15,0 6 11-15,0 6-13 16,0 7 1-16,0 4 1 16,-9-1-12-16,0-6 2 15,0-4 4-15,-1-1 0 16,1 0-6-16,0-3 4 16,3-1-8-16,1-6 4 15,1-2 2-15,2-2-1 16,-2-1-4-16,0-2 0 0,-1-4 2 15,-1-2-2-15,-3-1-3 16,2 0 2-16,-1-3-1 16,1-2 2-16,1-4-1 15,1 1 2-15,1-6 1 16,3 5-1-16,-1-4-2 16,-1 2 5-16,0 3-4 15,0 0-2-15,0 1-2 16,-2 0 2-16,1 0 0 15,-2 1-1-15,3-6 0 16,0 3 0-16,2-2-1 16,-1 0 1-16,2 0-1 0,0-2 1 15,0 1-3-15,0-1 3 16,0-2-1-16,0-1 5 16,0-1-3-16,0 4 0 15,0-3 2-15,0 2 0 16,0-2 1-16,0-1-4 15,0-4-1-15,0-3 1 16,-1-5-2-16,-5-2 0 16,-5-1-17-16,-8-2-44 15,-11-13-74-15,-3-21-307 16</inkml:trace>
  <inkml:trace contextRef="#ctx0" brushRef="#br0" timeOffset="147332.84">4311 13398 753 0,'0'0'46'0,"0"0"-9"16,0 0 26-16,0 0 99 15,0 0-46-15,-10 78-39 16,10-56-25-16,-2 8 2 16,-2 4 16-16,1 5-24 15,-3 10-10-15,3 2 2 16,-3 7-5-16,1 2-18 15,2-1 8-15,0 4-6 16,1 4-6-16,0 1 2 16,1-4-1-16,-1-2-9 0,2-3 0 15,0-2 1-15,-1-6-3 16,1-2 6-16,0-1-4 16,0-2-3-16,0-5 4 15,0 2 7-15,-2-3-5 16,-1 1 1-16,0-2-1 15,0 2 1-15,0 2 0 16,0-3 1-16,3 0-7 16,0-2 1-16,0-2 2 15,0-3-1-15,0 2 0 16,0-3-3-16,-3-2 4 16,3 2-3-16,-4-3 0 15,1 2-1-15,3-3 1 16,-3 0-1-16,3-6 2 15,0-6-3-15,0-4 1 0,0-8 0 16,0-1 0-16,0-3-5 16,0 0-20-16,0-1-26 15,0-25-70-15,0-15-468 16</inkml:trace>
  <inkml:trace contextRef="#ctx0" brushRef="#br0" timeOffset="148180.85">6500 13400 870 0,'0'0'246'0,"0"0"-246"0,0 0 0 16,0 0 12-16,-9 89 52 15,3-46 13-15,-3 12-42 16,3 13 4-16,0 6-1 15,-3 2-10-15,5 1 5 16,-2-1-10-16,4 2-11 16,1 0 12-16,-1-5-10 15,2-2 0-15,-3-7 5 16,-1 0-9-16,-4-5 2 16,0-1-2-16,-3-6-3 15,3-2 0-15,-3-7-3 0,3 0 0 16,2-2 1-1,2-3 1-15,2 1 0 0,-1-5 3 16,3 0-1-16,0-4 5 16,0-6-6-16,0 0 1 15,0-3-2-15,0-2 3 16,0 0-4-16,0-2 1 16,0-4 1-16,0-2-2 15,0-5-1-15,0-4-4 16,0 0 0-16,0-2 0 15,0 0 0-15,0 0 0 16,-3-6-21-16,-12-14-101 16,-13-10-225-16</inkml:trace>
  <inkml:trace contextRef="#ctx0" brushRef="#br0" timeOffset="149514.81">3225 14156 443 0,'0'0'223'0,"0"0"-181"16,0 0 63-16,0 0 53 15,0 0 22-15,0 0-95 16,11 7-29-16,8-7 0 0,8 0 8 15,4 2-19-15,6-1-12 16,4 1-2-16,8 0 1 16,5-1-12-16,16 3-7 15,6 0-5-15,12 1-2 16,9 1-2-16,7-1-3 16,-4 2 1-16,-1-1-2 15,-5 0 0-15,-8-2 1 16,-6 0 0-16,-9 0-1 15,-10 0 0-15,-6 2-1 16,1-6-3-16,5 3 4 16,12-3 1-16,11 2-1 15,8-1 0-15,8 1-1 0,-2 0 2 16,-4 3 0-16,-7-1-1 16,-14 3 1-16,-9-1-1 15,-9-1 0-15,-3-1 3 16,-2-1-2-16,2-3 0 15,6 2-1-15,2-2-2 16,1 0-2-16,9 0 3 16,2 2-1-16,-1 3-1 15,-5 0-6-15,-3 1 2 16,-10-2 4-16,-5 0-2 16,-2-1 2-16,-4-1 2 15,6-2 0-15,0 0 1 16,2 0-1-16,4 0-4 0,-3-2-5 15,-2-2 6-15,-1 1 1 16,-2-1 3-16,-1 2 0 16,1-1 2-16,-1 1-2 15,-1-1 0-15,0-1-2 16,-2 0 1-16,2-1-3 16,-3 3 0-16,0 0 2 15,-5 2 0-15,0 0 2 16,-3 0 0-16,1 0 1 15,-1 0-1-15,3-3 0 16,4 1 2-16,-1 0 0 16,1 1-2-16,3-1 2 0,-4 1-2 15,-3 1 1-15,-3-1-1 16,-6 1 1-16,-5-2-1 16,-5 1 2-16,-3-2 1 15,-2 1 5-15,3 0-2 16,2-1 1-16,-1 1 0 15,-1 1-5-15,1 0 1 16,-1-2 0-16,-4 3-1 16,-4 0-2-16,-2 0 3 15,-5 0 2-15,0 0 1 16,0 0 0-16,0 0-1 16,0 0 2-16,0-2-7 15,0 2 0-15,-15-1-5 0,-18-3-96 16,-10-6-312-16</inkml:trace>
  <inkml:trace contextRef="#ctx0" brushRef="#br0" timeOffset="150699.62">2516 13634 1006 0,'0'0'167'15,"0"0"-164"-15,0 0 54 16,0 0 16-16,0 0-25 16,-94-27 3-16,63 9 9 15,0-3-29-15,1-5-8 16,6-1 3-16,3-4-15 16,11-1 2-16,7-2-11 15,3 0-2-15,0 4 0 16,12 5-1-16,12 4-9 15,1 6 5-15,6 2-4 16,-4 8 7-16,-1 0 0 16,-4 3 0-16,-1 2 2 15,-6 0 0-15,-2 0-2 0,1 5 1 16,2 12-4-16,-1 8 4 16,0 7 0-16,-9 5-2 15,-6 2 2-15,0 0 1 16,-9 0 3-16,-15-5 2 15,-6-5 0-15,-6-4 5 16,-8-6 3-16,-1-4-1 16,3-8-5-16,8-3-2 15,11-4 1-15,7 0 4 16,10 0-5-16,1-4-3 16,5-1 2-16,0 4-1 15,0-2-2-15,5 3-1 0,13 0-7 16,9 0 7-16,3 2-2 15,1 13-4-15,-1 6 2 16,3 2-2-16,-5 1-9 16,2 0-73-16,-2-6-89 15,-4-7-209-15</inkml:trace>
  <inkml:trace contextRef="#ctx0" brushRef="#br0" timeOffset="150961.59">2670 13559 1204 0,'0'0'73'0,"0"0"-61"16,0 0 34-16,0 0-7 15,0 0 6-15,0 0-12 16,-13 62-20-16,13-36-9 15,3 2 5-15,13 1-3 16,-2 0-5-16,2-3-1 16,1-3-19-16,-1-9-88 15,-1-7-96-15,0-7-152 16,-6 0-360-16</inkml:trace>
  <inkml:trace contextRef="#ctx0" brushRef="#br0" timeOffset="151136.53">2563 13658 556 0,'0'0'483'0,"0"0"-427"15,0 0 4-15,0 0 11 16,0 0-37-16,0 0 18 16,89 0-30-16,-40 0-22 15,-2 0-23-15,-3-1-198 16,-11-9-225-16</inkml:trace>
  <inkml:trace contextRef="#ctx0" brushRef="#br0" timeOffset="151465.69">2093 12966 1075 0,'0'0'127'0,"0"0"-99"0,0 0 58 16,0 0 7-16,0 0-15 15,0 0-52-15,40-2-11 16,-7 2 10-16,7 11-9 16,2 3-11-16,-3 1-5 15,4 4-5-15,-7-3-112 16,-11-5-376-16</inkml:trace>
  <inkml:trace contextRef="#ctx0" brushRef="#br0" timeOffset="152435.97">2309 14598 1113 0,'0'0'163'0,"0"0"-163"15,0 0 0-15,0 0 11 16,0 0 40-16,0 0-14 15,-40 66-4-15,22-60 14 16,3-4 7-16,-6-2-18 16,0 0-16-16,5-15 1 15,1-9-11-15,6-4-2 16,6-6-8-16,3-5 0 16,0-4-14-16,0 1-9 15,12 2-4-15,4 8-14 0,-2 9 32 16,-1 9 6-16,-2 4 3 15,-4 4 1-15,-1 4 7 16,0 2-8-16,0 0 1 16,6 8 0-16,7 15 13 15,-2 7 8-15,4 7-15 16,-5 2-4-16,-7 4-2 16,-6 4 3-16,-3-2 3 15,0-4-6-15,-9-6 5 16,-10-8 7-16,-5-7-8 15,-3-8 5-15,-1-6-7 0,2-6 4 16,1 0-1 0,4-2-1-16,9-10-4 0,7 2 0 15,4 2-1-15,1 2 2 16,0 2-2-16,9 0-4 16,6 3 0-16,10 1 2 15,5 0-2-15,0 11-1 16,3 4 1-16,1 2-8 15,1 1-65-15,0-1-57 16,2-5-93-16,-4-10-338 16</inkml:trace>
  <inkml:trace contextRef="#ctx0" brushRef="#br0" timeOffset="152688.48">2563 14579 1156 0,'0'0'104'0,"0"0"-56"15,0 0 74-15,0 0-45 16,0 0-56-16,0 0-20 16,-20 48 12-16,19-18 5 15,1 1 8-15,0 1-12 16,0-1-7-16,6-1-7 15,7-3 0-15,8-3 0 16,4-8-53-16,4-7-128 16,-2-9-109-16,-6 0-448 0</inkml:trace>
  <inkml:trace contextRef="#ctx0" brushRef="#br0" timeOffset="152852.69">2497 14727 1182 0,'0'0'102'16,"0"0"-96"-16,0 0 86 16,0 0-11-16,0 0-59 15,0 0-17-15,57-2 4 16,-5-7-9-16,9-2-130 0,-1-6-310 16</inkml:trace>
  <inkml:trace contextRef="#ctx0" brushRef="#br0" timeOffset="154352.84">3604 12906 827 0,'0'0'384'0,"0"0"-381"15,0 0 21-15,0 0 39 16,0 0-35-16,0 0 19 16,-50-40-25-16,33 40-20 15,-1 0-2-15,-3 0 0 16,5 12-1-16,2 1-1 16,1 6-2-16,7-1-7 15,3 2 8-15,3-2-5 16,0-2-7-16,0-2 4 15,9-4-8-15,7-2 2 16,-4-2-7-16,-1 0 18 0,-1-2 3 16,-2 1 0-16,-4 0 0 15,-1 2-5-15,-1 1 2 16,-2 3 5-16,0 3 1 16,0 1 2-16,0 2-2 15,0-1 4-15,-6-3-2 16,-5 1 1-16,-2-1 7 15,-1-6 9-15,0 0 2 16,0-4 17-16,-2-3-16 16,1 0-12-16,-3-1 0 15,3-15-10-15,7-11-46 16,8-5-100-16,0-5-272 16</inkml:trace>
  <inkml:trace contextRef="#ctx0" brushRef="#br0" timeOffset="154556.35">3410 12738 267 0,'0'0'880'15,"0"0"-871"-15,0 0-7 16,0 0 30-16,0 0-3 15,88-10-23-15,-58 10-6 0,1 5-2 16,-1 0-235 0,1-5-435-16</inkml:trace>
  <inkml:trace contextRef="#ctx0" brushRef="#br0" timeOffset="154855.69">3877 12842 1288 0,'0'0'9'0,"0"0"-9"0,0 0 0 15,0 0 20-15,-22 82 2 16,17-44-11-16,1 3-4 16,1 3-5-16,-2-3 1 15,-2-3-3-15,-2-3 0 16,3-7-48-16,1-5-133 16,4-12-198-16</inkml:trace>
  <inkml:trace contextRef="#ctx0" brushRef="#br0" timeOffset="155273.07">3877 12803 1084 0,'0'0'27'15,"0"0"-7"-15,0 0 63 16,0 0-33-16,0 0-34 16,0 0-13-16,67-7-3 15,-49 22-1-15,-3 6-3 16,-6 6 2-16,-6 3 2 0,-3 1 0 16,-7-3 7-16,-16-1 13 15,-1-7-4-15,-1-3-8 16,1-5 1-16,6-4 3 15,6-5-6-15,8-1 3 16,4 0-2-16,0-2 3 16,0 1 0-16,0 0 1 15,1 1-2-15,10 5 0 16,8 1-7-16,2 5 11 16,0 1-9-16,0 1-4 15,-2 1-2-15,-1-2-11 16,-3 1-92-16,2-9-217 15,-7-3-437-15</inkml:trace>
  <inkml:trace contextRef="#ctx0" brushRef="#br0" timeOffset="155516.34">3804 12636 1144 0,'0'0'76'16,"0"0"-73"-16,0 0-3 0,0 0 7 15,103 1-7 1,-69 2-18-16,-2-1-274 0</inkml:trace>
  <inkml:trace contextRef="#ctx0" brushRef="#br0" timeOffset="156206.25">4653 12796 996 0,'0'0'154'0,"0"0"-146"15,0 0 80-15,0 0-52 16,0 0-18-16,0 0-14 16,-70 18-4-16,58 5-5 15,3 5-2-15,3 4 7 16,3 1-7-16,3-2-20 16,0-3-38-16,0-5-12 15,6-6-28-15,15-5 78 16,0-3 3-16,6-2 4 15,-2-3 4-15,0 0-8 0,-4-1 22 16,-4 0 2 0,-4-1 2-16,-6 3 4 0,-2-3 24 15,1 3-7-15,-6 0 26 16,0 5-24-16,0 2 13 16,0 5 11-16,-3 1-31 15,-9 0 1-15,-7 1-3 16,-2-3-5-16,0-2-6 15,-3-3 3-15,5-3-1 16,5-4-6-16,1-4-1 16,7 0-1-16,6-7-31 15,0-12-243-15,6-7-430 0</inkml:trace>
  <inkml:trace contextRef="#ctx0" brushRef="#br0" timeOffset="156573.79">5029 12821 873 0,'0'0'248'0,"0"0"-226"0,0 0 38 16,0 0 13-16,0 0-58 16,0 0 13-16,-9 76 11 15,9-38-4-15,0 6-6 16,0 1-2-16,0 0-14 15,-3-2-10-15,0-4-3 16,-2-2 0-16,-2-6-6 16,0-3-87-16,4-11-116 15,3-7-225-15</inkml:trace>
  <inkml:trace contextRef="#ctx0" brushRef="#br0" timeOffset="156994.6">5044 12782 1069 0,'0'0'32'0,"0"0"24"16,0 0 12-16,0 0-8 15,0 0-31-15,0 0-21 16,67-13-2-16,-52 29 1 16,-5 8 5-16,-5 6-4 0,-5 3 7 15,0 3-3-15,-12 0-1 16,-9-3-3-16,-3-4-3 16,-3-5-2-16,2-4-2 15,4-8 1-15,3-3 1 16,11-3-3-16,2-5 0 15,5 1 1-15,0 0 5 16,0-1 26-16,17 1-1 16,8 3-20-16,11 3 4 15,8 2-9-15,-2 0-4 16,-6 1-4-16,-6-1-14 16,-5-2-72-16,-7-2-46 0,-9-5-248 15</inkml:trace>
  <inkml:trace contextRef="#ctx0" brushRef="#br0" timeOffset="158178.54">4653 12639 730 0,'0'0'120'16,"0"0"-41"-16,0 0 76 16,0 0-8-16,0 0-80 15,0 0-32-15,8 0-7 0,9 0 10 16,10 0-17-16,4 0-14 15,5 1-7-15,2 3-23 16,-1-4-147-16,-4 0-479 16</inkml:trace>
  <inkml:trace contextRef="#ctx0" brushRef="#br0" timeOffset="159125.18">6030 12803 997 0,'0'0'174'15,"0"0"-171"-15,0 0 3 16,0 0 54-16,0 0-28 16,-97-6-5-16,67 10-14 15,5 9-5-15,4 2-8 0,7 4-2 16,4 2 0-16,9 1 0 15,1 1 1-15,0-2-2 16,11-2-2-16,6-4-7 16,2-4 6-16,2-2-2 15,0-2-4-15,-3 0 5 16,-1-1 4-16,-4-1 1 16,-1 3 2-16,-6-3-1 15,1 2 0-15,-1 3 0 16,-4 0-5-16,-1 2 1 15,-1 2 3-15,0 4 2 16,-4-1 0-16,-14-2 1 16,-3 0 4-16,-3-5 9 0,-1-1 16 15,1-4-7-15,3-2-13 16,3-3-6-16,9 0-4 16,3-4-9-16,6-16-79 15,2-5-272-15</inkml:trace>
  <inkml:trace contextRef="#ctx0" brushRef="#br0" timeOffset="159393.32">6278 12808 984 0,'0'0'251'15,"0"0"-245"-15,0 0 34 16,0 0-2-16,0 0-28 16,0 0-4-16,9 71 40 15,-3-29-26-15,1 6-10 16,-4 3-2-16,0-2 0 16,-3-2-6-16,0-6-2 15,0-3-6-15,0-6-67 16,0-11-143-16,0-9-297 15</inkml:trace>
  <inkml:trace contextRef="#ctx0" brushRef="#br0" timeOffset="159807.44">6296 12793 256 0,'0'0'740'0,"0"0"-728"16,0 0 94-16,0 0-14 15,0 0-32-15,0 0-34 16,22-28-21-16,-9 28-4 0,1 0-1 16,-2 6 0-1,1 6-2-15,-5 5 2 0,-7 4 1 16,-1 3 10-16,-6 0-3 15,-18 2-1-15,-4-3-1 16,-3-3 5-16,1-4 3 16,12-5 7-16,5-5-6 15,8-5-6-15,5 0 0 16,0-1 6-16,0 0 11 16,0 2-3-16,3 2-20 15,12 4-3-15,3 5 21 16,9 1-2-16,1 5-15 15,2 1-2-15,3-1-4 16,6-1-44-16,5-2-128 16,4-4-392-16</inkml:trace>
  <inkml:trace contextRef="#ctx0" brushRef="#br0" timeOffset="160342.37">7088 12767 1080 0,'0'0'9'0,"0"0"45"16,0 0 26-16,0 0-32 15,-81-5-15-15,65 10-23 16,-2 10-4-16,6 3-6 16,0 4-1-16,3 4-1 15,3-1 0-15,3 0 2 16,2 1-5-16,1-6 1 15,0 0-2-15,0-6-2 16,10-3-5-16,5 0 5 16,2-2-3-16,0-1 4 15,1 2 0-15,-4 0 3 0,-4 1-1 16,0 0 4-16,-5 3-1 16,-2 2-4-16,-3 0 1 15,0-1 2-15,0 2 4 16,-11-1-1-16,-5-1 4 15,-3-6-4-15,-4-1 2 16,1-2-2-16,0-5-3 16,2-1-11-16,11 0-12 15,8 0-56-15,1-14-106 16,19-9-346-16</inkml:trace>
  <inkml:trace contextRef="#ctx0" brushRef="#br0" timeOffset="160606.46">7373 12798 1151 0,'0'0'54'15,"0"0"-26"-15,0 0 9 16,0 0-13-16,0 0 66 15,-9 106-54-15,6-59-9 16,1 4-9-16,-1 0-8 16,-1-1 0-16,-2-3-8 0,-3-5-2 15,0-5-1-15,-3-6-38 16,2-11-98-16,4-6-190 16,6-13-375-16</inkml:trace>
  <inkml:trace contextRef="#ctx0" brushRef="#br0" timeOffset="161016.15">7339 12828 902 0,'0'0'107'15,"0"0"-99"1,0 0 46-16,0 0-7 0,0 0-9 15,0 0-17-15,86-28-12 16,-71 29-4-16,-8 12 7 16,-1 5 16-16,-6 4 0 15,0 4-4-15,0 5-2 16,-9 3 4-16,-10 0-6 16,-2-1-7-16,3-6-2 15,-3-5-3-15,8-8 0 16,4-6 0-16,3-3 5 15,3-3 5-15,3-2 19 16,0 2 17-16,0-2-14 16,0 1-8-16,6 2-6 0,13 1-18 15,8 5-8-15,3 2 0 16,3 1-1-16,-5-1 1 16,-3-3-2-16,-3-1-33 15,-5-1-85-15,-5-6-39 16,-7 0-196-16,-5 0-416 15</inkml:trace>
  <inkml:trace contextRef="#ctx0" brushRef="#br0" timeOffset="161230.79">7182 12594 1163 0,'0'0'177'16,"0"0"-168"-16,0 0 10 16,0 0 40-16,0 0 16 15,107 3-50-15,-68 11-24 16,3-2-1-16,2 1-132 16,-8-7-357-16</inkml:trace>
  <inkml:trace contextRef="#ctx0" brushRef="#br0" timeOffset="163199.09">3767 13396 1183 0,'0'0'25'16,"0"0"-3"-16,0 0 75 15,0 0-19-15,0 0-58 16,0 0-15-16,0 0 2 16,-57 56 7-16,50-24-6 15,5 2 2-15,2-6 0 16,0-1-4-16,5-5-3 15,8-7-2-15,-1-7 4 0,4-3 0 16,2-5 4 0,5 0-1-16,0-2 0 0,-3-14-7 15,-5-2 2 1,-6-4 1-16,-8-1 3 0,-1-1-1 16,0-1-4-16,-3 1 7 15,-10 5-1-15,-2 2-1 16,3 7 0-16,-3 6-6 15,5 4-1-15,-1 0-1 16,-1 0-20-16,5 13-60 16,2 5-55-16,5 2-201 15,0-1-265-15</inkml:trace>
  <inkml:trace contextRef="#ctx0" brushRef="#br0" timeOffset="164534.46">4905 13596 687 0,'0'0'471'0,"0"0"-421"16,0 0 35-16,0 0 18 16,0 0-49-16,0 0-47 15,-21 18-7-15,8 9 3 16,5 5-1-16,4 5 3 16,4 0-4-16,0-5 1 15,6-5-2-15,13-8 5 0,5-7-2 16,8-8-3-16,3-4-8 15,-1 0-23-15,-5-7 4 16,-10-8 13-16,-4-6 14 16,-4-6 1-16,-8-1 4 15,-3-2 14-15,0 1 16 16,-2 4-19-16,-10 6-10 16,-3 4-6-16,0 8 0 15,-4 3-3-15,-2 4-10 16,-3 0-42-16,5 4-53 15,4 5-174-15,3-1-165 16</inkml:trace>
  <inkml:trace contextRef="#ctx0" brushRef="#br0" timeOffset="165920.47">7207 13618 974 0,'0'0'255'0,"0"0"-249"0,0 0 69 16,0 0 33-1,0 0-22-15,0 0-62 0,-4-8-24 16,4 23-3-16,0 12 3 16,0 8 22-16,0 7 0 15,3 0-7-15,1 3 7 16,-2-2 2-16,-1 1-4 15,-1-4 2-15,0-3-12 16,0-6-5-16,0-8 0 16,0-4-4-16,0-6 4 15,0-6 0-15,0-4-4 16,0-3 2-16,0 0 2 0,0 0 0 16,0 0 4-16,0 0 0 15,0 0 0-15,0 0-5 16,0 0-4-16,0-10-31 15,0-3-86-15,-10-3-303 16</inkml:trace>
  <inkml:trace contextRef="#ctx0" brushRef="#br0" timeOffset="166687.76">6278 13590 1227 0,'0'0'57'16,"0"0"-39"-16,0 0 49 16,0 0 13-16,0 0-63 15,0 0 21-15,-69 79-14 16,36-42-4-16,-2 3 4 0,-4-1-4 16,-5 1-7-1,0-6-6-15,3-2-4 0,7-5-1 16,7-8 1-1,8-5-3-15,10-7 0 0,3-2-29 16,6-5-97-16,0 0-100 16,1-10-160-16</inkml:trace>
  <inkml:trace contextRef="#ctx0" brushRef="#br0" timeOffset="166927.01">5917 13625 860 0,'0'0'312'0,"0"0"-303"0,0 0-2 15,0 0 72-15,0 0-17 16,0 0 8-16,65 86-9 16,-45-53-28-16,-2 1 6 15,-2-3-11-15,5-3-11 16,-3-1-12-16,3-2-4 15,-1 0-1-15,0-3-34 16,-1-4-145-16,-8-4-395 16</inkml:trace>
  <inkml:trace contextRef="#ctx0" brushRef="#br0" timeOffset="171341.33">3743 14464 1160 0,'0'0'73'0,"0"0"-65"15,0 0 47-15,0 0 43 16,0 0-4-16,0 0-53 0,0 0-35 16,1-17 1-16,-1 17 3 15,0 0 2-15,2 8-8 16,1 10 3-16,1 9 30 15,1 2-8-15,-2 1-5 16,1 3-5-16,-2 0-8 16,-2 0 14-16,0-3-8 15,0-3-3-15,0-2-4 16,0-7-2-16,3-3 0 16,-3-7-3-16,0-3-2 15,0-3-3-15,0-1 1 16,0-1-1-16,0 2 1 15,0-2 0-15,0 0 1 16,0 0 0-16,0 0-2 16,0 0 0-16,0 0-9 15,0 0-28-15,0 0-36 16,0-7-70-16,7-9-314 0</inkml:trace>
  <inkml:trace contextRef="#ctx0" brushRef="#br0" timeOffset="172371.56">4902 14470 1207 0,'0'0'74'15,"0"0"-73"-15,0 0 63 16,0 0 75-16,0 0-59 16,0 0-57-16,-6-11-16 15,2 11-7-15,-4 16 2 16,-2 7 4-16,4 6 4 15,1 1 1-15,5-1 8 16,0-2-5-16,0-3-4 16,11-4-7-16,11-6 2 15,8-3 2-15,7-5-3 16,4-6 0-16,5 0-4 16,-7 0-3-16,-6-11-3 0,-8-6 3 15,-9-7 3 1,-7-4 2-16,-6-7-1 0,-3-2 0 15,0 1 3-15,-9 4-2 16,-7 7-2-16,-2 6 7 16,-6 5-4-16,0 7 0 15,-6 2-3-15,-4 5-3 16,0 0-2-16,4 0-35 16,9 9-49-16,9 4-144 15,7 0-243-15</inkml:trace>
  <inkml:trace contextRef="#ctx0" brushRef="#br0" timeOffset="174873.04">7119 14519 772 0,'0'0'144'0,"0"0"-138"16,0 0 74-16,0 0 108 15,0 0-92-15,0 0-44 16,0-14-4-16,0 14-8 15,0 0 12-15,0 0-9 16,0 0-16-16,0 0-18 16,0 0 3-16,0 4-10 0,0 13 2 15,0 7 22-15,0 2-5 16,0 3-1-16,0-1-5 16,0-1 3-16,0-3 1 15,0 0-9-15,0-5 0 16,0 0-1-16,0-5 0 15,0-6-6-15,0-2 4 16,0-3-5-16,0-3 0 16,0 1-2-16,0-1 3 15,0 0-3-15,0 0-1 16,0 0-1-16,0 0-14 0,0 0-22 16,0-12-57-16,-10-8-367 15</inkml:trace>
  <inkml:trace contextRef="#ctx0" brushRef="#br0" timeOffset="175536.51">6061 14569 610 0,'0'0'391'16,"0"0"-379"-16,0 0 72 15,0 0 87-15,0 0-74 16,0 0-41-16,-4-11-21 0,-5 11-22 16,-6 14-11-1,-9 9 48-15,-6 1-11 0,-1 0-23 16,4-1-1-16,-1 2-4 16,1-2-7-16,4-1-4 15,3-2 0-15,6-5-13 16,4 0-70-16,8-4-75 15,2-7-129-15,0-4-180 16</inkml:trace>
  <inkml:trace contextRef="#ctx0" brushRef="#br0" timeOffset="175775.31">5796 14545 423 0,'0'0'839'0,"0"0"-820"16,0 0-5-16,0 0 99 16,0 0-24-16,0 0-65 15,16 16-22-15,-4 9 43 16,6 2-12-16,2 0-24 16,5 1-5-16,5-1-2 15,1 1-2-15,5 0-62 16,-3-5-219-16,-8-4-944 15</inkml:trace>
  <inkml:trace contextRef="#ctx0" brushRef="#br1" timeOffset="193975.91">5776 13403 182 0,'0'0'770'15,"0"0"-713"-15,0 0-7 16,0 0 63-16,0 0 12 16,0 0-22-16,0 0-34 15,0-23-31-15,0 23-10 16,0 0 1-16,0 0-3 15,0 0-13-15,0 0-4 16,0 0-8-16,0 3-1 0,0 11 2 16,-4 7-2-16,0 3 3 15,-4 3 3-15,5 0-2 16,-2-2 5-16,1 2-1 16,-3-3-1-16,1 0 1 15,-3 1 4-15,1 1-3 16,-2-1-4-16,4 3 5 15,3 2-4-15,1 4-3 16,2-2 3-16,0-1 0 16,0 0-2-16,0-3 0 15,-1 0 1-15,-2-3-1 16,-2-1 2-16,-2-1-3 16,-2-2 0-16,0-3-1 15,4 2 0-15,-5-2-2 16,1-1 2-16,3 4-2 15,0 0 3-15,0-1 0 0,2 0 0 16,-1-2-1-16,1 0 1 16,-2-1-3-16,1 0 2 15,1-1 0-15,-3 2 0 16,-1-1-1-16,2 1 2 16,-2 1 0-16,1-1-1 15,1 1-1-15,2-1 4 16,1-3-4-16,0 3 0 15,1-2-1-15,1 1 0 16,-4-1 2-16,5-1-1 16,-3 0-1-16,-1 0 1 0,1-1-1 15,1 2 1-15,-2-1 0 16,-1 1 2-16,1-1 0 16,1-1 2-16,0 2-1 15,0-1 0-15,-1 1-2 16,2-1 2-16,-1 1-3 15,0-2 5-15,0 0-4 16,0 0-2-16,3 1 3 16,-3 1-2-16,0 1 1 15,1 0 0-15,-1 0-1 16,2 2 1-16,-1 0 0 16,0 3-2-16,-1 1 0 15,0 1 0-15,1-2 2 0,1 0-1 16,-2-1-1-16,1-3 1 15,2-1-1-15,0 0 0 16,0-1 0-16,0-2 0 16,0 0 0-16,0-1 1 15,0-2 1-15,0-1-3 16,0-2 2-16,0-2-2 16,0-2 2-16,0-2-1 15,0-2 1-15,0 0 0 16,0 0-1-16,0 0 1 15,0 0 1-15,0 0 0 16,0 0 2-16,0 0-4 0,0 0 1 16,0 0-1-1,11 0 0-15,5 0 2 0,9 0 1 16,-2 0 2 0,7 0-5-16,0 0 1 0,1-5-2 15,6 1 1-15,-3-2 0 16,-4 2-2-16,0 1-6 15,-6 0 6-15,-3 3 2 16,0-3-6-16,-3 2 3 16,4 0 3-16,-1-2-4 15,-3 1 4-15,4-2-1 16,-4 3-4-16,-3-2 3 16,6 0 2-16,-3-1-3 15,7 0 1-15,2-3-1 16,1-1 0-16,2-1-2 0,0 0 0 15,1 1 0-15,1 1-1 16,-4 1 4-16,0 2-2 16,-4 1 3-16,-6 0 1 15,-3 3-1-15,-3-1 1 16,0 1 0-16,4 0 0 16,2 0 2-16,6 0-4 15,5 0 4-15,2 0-4 16,5 0 4-16,2 0-1 15,0 0-1-15,-4 0 0 16,-4 0 0-16,-6 4 0 16,-6 0 0-16,-5-1 0 0,2-2 0 15,-2 2-1-15,1 0 1 16,2-2 0-16,7 1 0 16,2-2 0-16,3 1-1 15,5 1 1-15,2 1 0 16,-1-2 0-16,3 2-1 15,-6-2 0-15,-4 1 0 16,-6-1 0-16,-3 3 1 16,2-3-1-16,-1 0 1 15,2 2-1-15,-2-2 1 16,5 1-2-16,3-1 2 16,0 1-2-16,1-2 2 15,0 1-1-15,-5-1 1 16,2 0-1-16,-4 0 0 15,-6 0 1-15,-2 0 0 0,-4 0 1 16,-4 0-1-16,2 0 0 16,4 0 0-16,1 0-1 15,2 0 1-15,2 0 0 16,-2 0 0-16,-2 0 0 16,-4 0 1-16,-1 0-1 15,-2 0 0-15,-4 0 0 16,-1 0 0-16,0 0 1 15,0 0 2-15,0 0 2 16,0 0 3-16,0 0-4 0,0-1-4 16,0-4 1-16,0 0-2 15,0-3 3-15,2-2-3 16,1-1 1-16,0-4-1 16,0-3 1-16,0-5 2 15,-2-1-2-15,-1-3 0 16,0-1-1-16,0 1 1 15,2 0 2-15,1 5-1 16,1 1-1-16,0-1-1 16,1 2 1-16,-2 2 0 15,0 0 0-15,3 4 0 16,-3-4-2-16,-1 0 2 16,-1-1 2-16,-1-4-2 15,3 0 3-15,-3 1-3 16,1 1 2-16,2 1-2 0,0 3 1 15,0 1-1-15,2 2 1 16,-1 2 0-16,1-1-1 16,-2 2 0-16,1-3 1 15,-1-1 0-15,3 0 1 16,-3-1-2-16,-1-2 7 16,-1-1-3-16,-1-3-4 15,2-2-1-15,-1-1 1 16,1 0 1-16,-1-1 0 15,1 1-1-15,-2 2 3 16,0 1-3-16,0 1 1 16,0 2-1-16,0 1 0 0,0-2 3 15,0-2-3-15,0 0 1 16,-3-4-2-16,0-3 1 16,-2-2 0-16,1-3 0 15,-4 0 0-15,4 3 3 16,1 3-3-16,1 1 0 15,1 6-1-15,-1 3 1 16,1-2 0-16,1 3-1 16,0 0 1-16,0-1 1 15,0 2-1-15,-2 0-1 16,1-2 1-16,-1 4 2 16,-1 3-2-16,2 1 0 15,-1 3 0-15,1 1 0 16,-2 0 0-16,0 1-1 0,0 1 2 15,0 0-1-15,3-1 1 16,-1 2-1-16,-1-2 0 16,2 1 0-16,-1-1 0 15,1 3 0-15,-2-3 1 16,-1 1-2-16,0 1 3 16,3-1-3-16,-3 0 1 15,0-1 0-15,0 1 1 16,0 1-1-16,-1-1 0 15,1-1-1-15,-2 1 1 16,1-2 0-16,-4 0-1 16,-2 2 1-16,-1-1-3 15,-4-1 0-15,-7 2 2 0,0-2 0 16,-7 2-4-16,-2 1 5 16,1 0 3-16,2-1-3 15,5 1-1-15,4 1 1 16,8 1-2-16,0-1-2 15,0 2 2-15,-1-1 0 16,-4 1-1-16,-2 0 0 16,-2 0 1-16,-2 0 2 15,0 0-1-15,-1 0 1 16,1 0 0-16,3 0 0 16,2 0-1-16,4 0 1 15,5 0-1-15,2 0 1 16,3 0 0-16,-3 0 0 0,-2 0 0 15,-6 0-4-15,-4 0 3 16,-3 1 0-16,-6 2-4 16,-1 2 5-16,3-1-2 15,1 0 0-15,6 0 1 16,0-2 0-16,7-2 0 16,1 1 1-16,3-1 1 15,1 0-1-15,-2 2 0 16,-2 1-1-16,-2-2 0 15,-6 2 1-15,0 3-1 0,-1-2 1 16,-2 1 0 0,4-2-3-16,0 1 3 0,3-1 0 15,6-1 1-15,1-1 0 16,3 0-1-16,-1 1 0 16,-1-2-2-16,-3 0 4 15,-1 2-2-15,-1-2 0 16,-1 0-1-16,-4 0-2 15,4 0 4-15,-3 0-1 16,3 1 0-16,-4-1-2 16,5 0 2-16,-1 1-1 15,-1-1 0-15,2 0 1 16,1 0 0-16,0 0 0 16,-4 0 0-16,1 0 0 15,1 0 0-15,-4 0 0 0,2-1 0 16,-1-4 0-1,2 3-1-15,-5-2 1 0,6 2-1 16,0 1 0 0,-3-2 1-16,4 1-1 0,0 0 1 15,0 0-2-15,-1-1 2 16,-3 1-1-16,-3-1 1 16,-6 0-2-16,-5 0-1 15,-6 0 3-15,-5-1 0 16,0 2 0-16,-1 0 0 15,4 2-2-15,3 0 1 16,10 0 1-16,5 0 0 0,5 0 0 16,4 0 0-1,-5 2-29-15,-6 16-45 0,-12 5-80 16,-13 8-183-16,-14 5-792 16</inkml:trace>
  <inkml:trace contextRef="#ctx0" brushRef="#br1" timeOffset="197162.48">8013 14398 658 0,'0'0'50'15,"0"0"-48"-15,0 0 28 16,0 0 59-16,0 0 8 16,0 0-32-16,0 0-31 15,-63-57-4-15,45 52 27 16,0-1-13-16,-2 0-7 15,1 0-13-15,2 2-4 16,3 0-1-16,1 1-7 16,5 1 1-16,-1-1-7 15,-1 2 3-15,-2-2-3 0,1 2 3 16,-6-2-3-16,0 0 3 16,-5 2 3-16,-2-2-1 15,0 2 0-15,-1-2-5 16,4 2-3-16,0-1 0 15,4-1 1-15,3 2-2 16,5 0 3-16,-3 1 1 16,6-2-2-16,-5 2-2 15,-2 0 1-15,-2 0 4 16,0 0 3-16,-1-2 1 16,-2 2 2-16,1 0-3 15,-5 0-9-15,5 0 1 16,0 0 0-16,-1 0 2 15,7 0-3-15,1 0 0 16,0 0-1-16,-1 2 0 0,3 0 0 16,-2-1 2-16,-2 0-2 15,0-1 2-15,-6 2 2 16,-1-1-3-16,-2 2 3 16,2-2 3-16,2 2 3 15,2-1-4-15,3 0 1 16,1 2-5-16,-3 1 1 15,5-1 0-15,-3-1-2 16,3 1 2-16,0 0-2 16,-4 2 0-16,-2 0 1 0,-6 1 4 15,4-1-1-15,-5 1 2 16,1-1-4-16,1 3 6 16,0-1-1-16,2-1-2 15,0 2 3-15,5-2-4 16,1 1-2-16,-3 2-2 15,3 2 0-15,3 2 2 16,-4-1 0-16,4 0 0 16,-2 0-1-16,1 3-2 15,-1-1 2-15,1 4-1 16,-2-2 0-16,3-1-1 16,6 1 1-16,0 0 1 15,3 2-2-15,-2-2 2 16,2 1 2-16,0-1-3 0,0 3-1 15,0 0 1-15,0-1 3 16,8 4-2-16,1-1-1 16,4 4 1-16,1 0 3 15,2 1-5-15,4-1 1 16,2-2 3-16,6-2 1 16,1 0 0-16,0-1 4 15,0-3-5-15,-1-1 0 16,0 0-1-16,0-2 4 15,0 1-5-15,-1-3 2 16,1-1-2-16,5 0 0 0,0-4-1 16,1-1-1-1,3 0 1-15,5-3 2 0,0 2-2 16,4-2 0-16,-3 1 1 16,-5-1-1-16,-4-1-1 15,-7 0 2-15,-3 0-1 16,1-2 0-16,0 1-1 15,-1-2-1-15,2 2 1 16,-4-2 0-16,-4 0 0 16,-6 0 0-16,-6 0 3 15,1 0-3-15,-7 0 3 16,0 0-2-16,0 0 0 16,0 0 3-16,0 0-3 0,0 0 0 15,0 0-1 1,0 0-2-16,0 0 0 15,0 2-31-15,-12-1-105 0,-16-1-305 16</inkml:trace>
  <inkml:trace contextRef="#ctx0" brushRef="#br1" timeOffset="198899.86">3018 14366 826 0,'0'0'113'0,"0"0"-87"0,0 0 53 16,0 0 59-16,0 0-51 15,0 0-52-15,70-29-25 16,-30 17 4-16,5 5 13 16,7-1-1-16,-4 3 4 15,4 4-11-15,0 1 1 16,-2 0-6-16,0 0-6 15,-2 0-3-15,-2 6 0 16,-5 4-4-16,0 1 1 16,0 2-1-16,-1 0 2 0,6 1-2 15,-1 1-1-15,-2 0 2 16,-1 2-2-16,-3-1 0 16,-6 1 0-16,-8 1 0 15,-1 0 0-15,-12 1 0 16,-2 2 0-16,-4 0 0 15,-1 3 0-15,-2-1 2 16,-2 1-1-16,1 0-1 16,-1-2 1-16,-1 0-1 15,2 0 2-15,-2 1-2 16,0 1 2-16,0 4-1 16,0 2 1-16,0 0 1 15,-2 3 1-15,-8-2 2 0,-5-3-2 16,3-1 2-1,0-2 2-15,-3-1 4 0,3 0 0 16,0-3 1-16,2-2-3 16,-1-1-4-16,1-1-4 15,-1-1 1-15,2 0 2 16,-4-4-2-16,-2 2 3 16,-7-1-2-16,-5-2 3 15,-6 0 1-15,-1-3 1 16,-5-4 0-16,-3-4-1 15,-1 0-1-15,-5 0-1 16,3 0-3-16,5 0 1 0,0 0 6 16,10 0 1-1,2-2-5-15,-1 1-3 0,2 1-2 16,0 0 2-16,2 0-3 16,3 0 4-16,7 0-2 15,5 0 0-15,5 0 3 16,2 0-3-16,3-1 1 15,0 1 0-15,0 0 1 16,-3-2 1-16,0 1 7 16,-6-2 0-16,-6-1-9 15,-3-1-2-15,-1 2-1 16,0 1 0-16,2-1 1 16,2 0 1-16,3-1-3 15,3 1 3-15,-1 0-2 16,4 0 0-16,-2 0 0 0,2 1-1 15,-4-1 0-15,1 0 2 16,-2-1-1-16,-5-2 0 16,-2 1 0-16,0-1 0 15,-1 1-1-15,4 0 1 16,6 4 1-16,3-1-1 16,3 1 1-16,3 1 2 15,-1 0-2-15,1 0 1 16,0 0 0-16,0 0-2 15,0 0 1-15,0 0-1 16,0 0-1-16,0 0 1 16,0 0 6-16,0 0-3 0,0 0 1 15,0 0 1-15,0 0-4 16,0 0 3-16,0 0-4 16,0 0 0-16,0 0-4 15,0 0 3-15,0 0-27 16,0 0-48-16,0 7-82 15,0-2-146-15</inkml:trace>
  <inkml:trace contextRef="#ctx0" brushRef="#br1" timeOffset="208039.57">1602 16502 1127 0,'0'0'81'0,"0"0"-81"16,0 0-4-16,0 0 4 15,0 0 28-15,0 0 1 16,0 0-14-16,0 0-1 16,-14 0 17-16,1 0 42 15,-5 0-25-15,-4 0-19 16,-8-11-4-16,3-6 0 16,3-5 3-16,5-5-19 15,4-5-4-15,6-4-1 16,6-1-2-16,3 3-1 15,0 4-1-15,6 1 1 0,11 6 1 16,2-1-2-16,0 2-3 16,4 5 3-16,-1 3-2 15,0 5 2-15,-1 3-3 16,-4 6 0-16,0 0 1 16,-3 3-5-16,5 13 1 15,-2 7 3-15,-1 7 2 16,1 3 0-16,-6 2-5 15,-6 8 5-15,-5 2-3 16,0-2 4-16,-13 0-1 16,-17-3 2-16,-3-4 8 15,-7-6 2-15,-1-6 0 0,-2-7 3 16,7-6-3-16,5-5-2 16,13-6-4-16,3 0 4 15,6-4-2-15,6-10 0 16,0-3-4-16,3-1-3 15,0 1 1-15,17-2-1 16,2 2 0-16,1 3-3 16,-1 3 3-16,0 4 4 15,-4 6-4-15,3 1 0 16,-3 0-3-16,7 14 1 16,-4 9-3-16,3 6 0 15,-3 5-1-15,-3 6 1 16,6 2-10-16,-2 0-54 0,2-4-86 15,3-8-137-15,1-12-129 16</inkml:trace>
  <inkml:trace contextRef="#ctx0" brushRef="#br1" timeOffset="208375.01">1963 16443 1290 0,'0'0'62'0,"0"0"-60"15,0 0 39-15,0 0 31 16,0 0-52-16,0 0-15 15,-48 38 2-15,38-7-3 16,1 6 2-16,0 1 10 16,9 2-9-16,0 1-4 15,0-2 9-15,0-2-9 16,9-3 0-16,6-3-3 16,4-5-4-16,5-7-54 15,6-8-144-15,-3-11-266 16</inkml:trace>
  <inkml:trace contextRef="#ctx0" brushRef="#br1" timeOffset="208600.05">1776 16668 958 0,'0'0'376'0,"0"0"-372"15,0 0-4-15,0 0 26 16,0 0-12-16,0 0-14 0,32-5 5 16,2 5 8-1,11 0-7-15,-2 0-5 0,-1 0-1 16,0 0-76-16,-7 0-279 16</inkml:trace>
  <inkml:trace contextRef="#ctx0" brushRef="#br1" timeOffset="208858.41">2181 16700 1031 0,'0'0'429'0,"0"0"-429"15,0 0 0-15,0 0 36 16,0 0-12-16,0 0-15 0,34-13-8 16,-1 8 4-16,9-1-5 15,1-2-17-15,0-1-69 16,-5-3-104-16,-10-1-346 16</inkml:trace>
  <inkml:trace contextRef="#ctx0" brushRef="#br1" timeOffset="209124.83">2254 16547 1182 0,'0'0'283'0,"0"0"-274"15,0 0 17-15,0 0 43 16,0 0-45-16,0 0-24 15,-15 18 3-15,15 7-1 16,0 5 9-16,0 1-5 16,0 3-4-16,0 1 2 15,0 1-1-15,1 1-2 16,1 1-2-16,-2-5-8 16,0-2-70-16,3-7-96 15,3-8-220-15</inkml:trace>
  <inkml:trace contextRef="#ctx0" brushRef="#br1" timeOffset="209478.6">2516 16583 1273 0,'0'0'41'0,"0"0"-40"0,0 0 48 15,0 0-5-15,0 0-22 16,0 0 2-16,-28 74-2 15,22-41-10-15,2-1 8 16,1 1-5-16,3 2-6 16,-3-3 0-16,1-2-7 15,1-1-1-15,-1-2-1 16,1-4-14-16,1-4-154 16,0-9-374-16</inkml:trace>
  <inkml:trace contextRef="#ctx0" brushRef="#br1" timeOffset="210092.47">2912 16254 949 0,'0'0'411'0,"0"0"-401"16,0 0 34-16,0 0 72 15,0 0-32-15,0 0-39 16,-9-7-17-16,9 7-11 16,0 0 4-16,0 0 5 15,3 0-10-15,19 0-7 16,11 0 5-16,10 0-4 15,4 4-6-15,6 1-4 16,1-1 0-16,-3 2-1 16,-2 0-26-16,-6 1-33 15,-8 1-48-15,-10-2-143 0,-6-1-310 16</inkml:trace>
  <inkml:trace contextRef="#ctx0" brushRef="#br1" timeOffset="210310.87">3013 16541 1518 0,'0'0'85'15,"0"0"-81"-15,0 0-4 16,0 0 46-16,0 0-22 0,0 0-8 15,97 3-6-15,-34-3-10 16,6-2-12-16,-5-9-125 16,-6-3-518-16</inkml:trace>
  <inkml:trace contextRef="#ctx0" brushRef="#br1" timeOffset="-209458.31">4255 16119 1166 0,'0'0'148'0,"0"0"-148"15,0 0 0-15,0 0 2 16,0 0 41-16,-81-41 10 15,71 39-15-15,2 2-29 0,-1 0-8 16,-7 0 3-16,-5 13-2 16,-3 3 5-16,0 2-2 15,2 3 6-15,4 2-11 16,3 2 1-16,6 0-2 16,3-1 2-16,6-1-1 15,0-3 0-15,0-3 0 16,9 0 0-16,12-5-2 15,3 1 0-15,6-1 2 16,1-2-7-16,-1 0 4 16,-2 2-1-16,-7 1 2 15,-4-1 0-15,-4 2-1 16,-7 1 1-16,-5 0 1 0,-1 2-4 16,0 3 5-16,-1 1 1 15,-16 2 5-15,-5 1 3 16,-5-1 11-16,-3-1-6 15,-4-1 6-15,-2-4 9 16,-4-2 0-16,-2-2-3 16,2-5-5-16,-3-2 5 15,4-5 2-15,3-1-9 16,8 0-4-16,5-12-5 16,10-8 7-16,1-2-17 15,6-4-3-15,6 3-15 16,0 6-17-16,0 2-26 0,16 8-90 15,4 2-99 1,4 2-243-16</inkml:trace>
  <inkml:trace contextRef="#ctx0" brushRef="#br1" timeOffset="-209083.13">4553 16507 1270 0,'0'0'92'15,"0"0"-90"-15,0 0 1 16,0 0 90-16,0 0-22 15,0 0-39-15,40-5-18 16,1 5 6-16,9 0 2 16,7 0-14-16,3 0 3 15,-4-1-10-15,-6-1-1 16,-10 0 1-16,-12 0-1 16,-11 2 0-16,-10-1 0 15,-4 1 0-15,-3 0-9 16,0 0-7-16,0-1-21 15,0-4-73-15,0-2-122 0,0-1-734 16</inkml:trace>
  <inkml:trace contextRef="#ctx0" brushRef="#br1" timeOffset="-208725.27">4846 16256 1148 0,'0'0'223'15,"0"0"-217"-15,0 0 5 0,0 0 64 16,0 0-12 0,0 0-44-16,-22 45 21 0,19-13-14 15,3 4-9-15,0-1 4 16,0 2-2-16,0-3-9 15,0 2 0-15,0 0 9 16,0-6-12 0,0 0 4-16,0-4-6 0,0-5 1 15,-4-3 4-15,3-5-4 16,-1-5-5-16,-1-1-1 16,0-1 1-16,-3 0-1 15,-6-1-1-15,-1 1-33 16,-5-6-80-16,-5 0-274 0</inkml:trace>
  <inkml:trace contextRef="#ctx0" brushRef="#br1" timeOffset="-205154.95">5487 16655 1094 0,'0'0'19'15,"0"0"-3"-15,0 0-8 16,0 0 86-16,0 0-38 15,-83-24-22-15,66 6 14 16,5-5-20-16,0-4 0 16,5-4 3-16,4-4-17 15,3 0-9-15,0 1-4 16,0 6 0-16,10 3 1 0,3 2-2 16,4 4 1-16,4 1-1 15,4 3-2-15,5 1 2 16,3 3 1-1,1 6-1-15,2 1-1 0,-3 4 0 16,-5 0 1-16,-4 0-1 16,-9 9-4-16,-3 9-1 15,-6 6 4-15,-6 5-1 16,0 8 3-16,-15 2 13 16,-12 2 3-16,-7 1 4 15,-2 0-5-15,2-8 1 16,-2-2-8-16,1-5 5 0,-3-6 1 15,5-6 5-15,0-4-7 16,5-5-7-16,10-6 1 16,2 0 2-16,5 0-5 15,5-8 7-15,4-4-4 16,2 1-6-16,0 1 2 16,5 3-2-16,10 0 1 15,1 5-2-15,1 0 2 16,2 2-2-16,0 0 2 15,4 9 1-15,-1 7 1 16,2 4-3-16,0 3 1 16,-4 0-3-16,0 3 2 15,-2-1-10-15,-1 1-78 16,-1-4-128-16,-1-5-391 0</inkml:trace>
  <inkml:trace contextRef="#ctx0" brushRef="#br1" timeOffset="-204588.98">5937 16608 1031 0,'0'0'319'15,"0"0"-315"-15,0 0-4 16,0 0 97-16,0 0-11 16,0 0-51-16,-97 74-13 15,78-43-11-15,4 3 13 16,3 1-7-16,5-1-2 16,2 1-7-16,5-4-4 15,0-1-3-15,0-2-1 0,8-4-10 16,11-5-82-16,7-8-153 15,2-11-373-15</inkml:trace>
  <inkml:trace contextRef="#ctx0" brushRef="#br1" timeOffset="-204402.3">5748 16831 1362 0,'0'0'101'15,"0"0"-98"-15,0 0 35 16,0 0 20-16,0 0-39 16,0 0-15-16,94-4-4 15,-33 0-6-15,8-3-127 0,-2-3-129 16,-7-5-554 0</inkml:trace>
  <inkml:trace contextRef="#ctx0" brushRef="#br1" timeOffset="-204091.37">6398 16259 1294 0,'0'0'69'0,"0"0"-57"0,0 0 62 16,0 0-10-16,0 0-47 16,0 0 31-16,-10 104 2 15,3-50-32-15,-5 4 7 16,-5 1-2-16,1 0-7 16,-2-3-14-16,4 1-1 15,0-9-1-15,5-3-2 16,7-7-50-16,2-10-100 15,0-14-198-15,12-11-709 16</inkml:trace>
  <inkml:trace contextRef="#ctx0" brushRef="#br1" timeOffset="-203622.07">6403 16304 452 0,'0'0'840'0,"0"0"-831"15,0 0-6-15,0 0 35 16,0 0 22-16,0 0-20 16,79-64-33-16,-43 64 2 0,-2 0-4 15,-4 7-1 1,-9 9 5-16,-5 5 2 0,-8 6 3 15,-8 2-8-15,0 6 16 16,-14-1-5-16,-14-1 4 16,-3-2-1-16,-11-4-2 15,-1-5-7-15,-1-4-3 16,1-7 4-16,12-5-7 16,7-2 0-16,12-4 0 15,9 0-2-15,3 0 4 16,0 0 0-16,0 0 6 15,0 1-4-15,22 2-4 16,11 5 3-16,14 6-6 16,9 6 5-16,1 3-7 15,-5 1 0-15,-6-1-2 16,-5 2-13-16,-4-3-37 0,-9-3-50 16,-4-4-74-16,-9-6-236 15,-9-6-463-15</inkml:trace>
  <inkml:trace contextRef="#ctx0" brushRef="#br1" timeOffset="-199535.7">1028 15320 1009 0,'0'0'224'15,"0"0"-218"-15,0 0 47 0,0 0 52 16,0 0-52-16,0 0-4 16,-26-24-8-16,26 24-41 15,0 14-4-15,0 15 4 16,0 14 1-16,0 7 6 16,-4 2 7-16,-1 4-7 15,-1 4 12-15,0 2-12 16,0 0 0-16,-1 2-4 15,-2 2 2-15,3 3 0 16,-2 0 0-16,-2 1 1 16,0-3-1-16,-1-6 0 15,-2-4 8-15,2-2-9 16,4 0 3-16,-5-3 1 16,9 1-5-16,-3-4-1 0,3-3 2 15,0 1-4-15,0-3 5 16,0-2-2-16,-4-5 3 15,1 1-3-15,-2-1 4 16,-1-2-4-16,6-2-1 16,-1-1 0-16,1-3-2 15,3 3 1-15,0 3 0 16,0 3 0-16,0 3-1 16,0 4 0-16,0-8 1 15,0-6-1-15,0-10 0 16,0-8 1-16,0-6-2 0,0 0 4 15,0-5-4 1,0 0 1-16,0-1 0 16,0 1 2-16,0 1-2 0,0-3 0 15,0 0 0-15,0 1 1 16,0-1 4-16,0 0-2 16,0 0 3-16,0 0-2 15,0 0 1-15,7 0 2 16,7 0-2-16,1 0 1 15,7 0-5-15,0 0-1 16,-1 0 0-16,0 0 2 16,0 0-1-16,4 0-1 15,2 2 1-15,6-2 0 0,3 0-1 16,3 0 0 0,4 0 1-16,0 0-1 0,-1-2-2 15,-2 1 2-15,-7-4 0 16,-3 4 3-16,-9 1-3 15,1-2 0-15,-3 0 0 16,1-5 0-16,5 0 1 16,-1 0-1-16,1-2 0 15,-2 3 0-15,-1 1 0 16,-4 2 0-16,-4 0 0 16,-4 2 0-16,-7 1 0 15,0-2 0-15,-2 2-1 0,4-2 1 16,4-1-1-16,9-3 1 15,0 1 0-15,4-1-1 16,-3 2 1-16,-2 1-3 16,2-1 3-16,-5 1-1 15,-1 0 0-15,-1-1 1 16,0 1 0-16,0-1 0 16,0 1 0-16,7 0 0 15,-1 0 0-15,5 0 0 16,-1 3 0-16,-3-3-1 15,-5 2 1-15,-10 1-4 16,-2 0 4-16,-2 0 3 16,0 0-3-16,0 0-1 15,3 0 0-15,0-3 1 16,1 1-2-16,2-2 2 0,2 3 1 16,1-5-1-1,-2 5-1-15,-3 1 1 0,1 0 0 16,1 0-2-16,0 0 0 15,0 0 0-15,-2 0 1 16,-1 0-1-16,2 0 1 16,-2 0 1-16,3 0 0 15,3 0 0-15,-2 0 0 16,-1 0 0-16,-1 0 0 16,-2 0 0-16,-3 0-2 15,1 0 0-15,-1 0-3 16,2 0-1-16,1 0-1 0,-3 0 7 15,0 0-4-15,1 3 4 16,-1-3 0-16,2 1 0 16,1 2 0-16,1-3 1 15,-1 3-1-15,0 0 0 16,3-2 0-16,-3 2 0 16,0 0 0-16,3 0-1 15,-3 1 2-15,4-3-1 16,-2 2 0-16,-2-1-1 15,1 2 1-15,-1-4 1 16,-1 1-1-16,4 1 0 16,-2-2-1-16,-1 0 1 15,0 1-1-15,3-1 1 0,-3 0 0 16,2 2 0 0,-2-1 0-16,0 2 0 0,1-3 0 15,0 0 0-15,1 0 0 16,-2 3 0-16,3-2 0 15,0-1 0-15,0 0 0 16,1 0 0-16,2 2 0 16,-1-1-1-16,2 0 1 15,1 2 0-15,-4 0 1 16,-1 1-3-16,3 0-1 16,-3-1 2-16,0 0 1 15,0 0 0-15,3-1 0 16,-3 0-1-16,0 1 1 15,-2-1-1-15,1 3 2 0,1-4-2 16,1 2 1 0,-1 1 0-16,3 0-2 0,-1-1 1 15,2 0 1-15,-1 0-3 16,2-1 3-16,-1 3 0 16,-1-2 1-16,0 0-2 15,-2-2-2-15,-1 1 3 16,0 2 0-16,0-1-1 15,2 1 3-15,-1 0-4 16,-1-1 2-16,3 0 0 16,0 0-1-16,1 0 1 15,-1-1 0-15,-1 2 0 16,2-1 3-16,1-1-3 0,-4-1 0 16,1 3 0-1,0-2 0-15,-3 2 0 0,4 0-3 16,0 0 2-16,3 2 1 15,1 1-2-15,2 0 2 16,5 0 0-16,2 2-5 16,2-3 5-16,1 1-1 15,2 0-1-15,-3 0 2 16,0 2-1-16,-5-2 2 16,-1 2-2-16,3-1 3 0,0 2-4 15,0 1 3 1,6-2-2-16,1-1 1 0,5 1 0 15,4-1 0-15,5-2 0 16,3 1 1-16,1 1 1 16,0-1-2-16,2 3-1 15,-5 0 1-15,0 2-1 16,-4 1 1-16,-3-3 0 16,1 3-1-16,-1-6-2 15,1 2 3-15,-1-2 0 16,0 1 1-16,4-2-1 15,-4 0 0-15,4 1-1 16,-2-2 2-16,-4 1-1 16,2 0 2-16,-2-2-2 15,1 0 0-15,-4-2-2 0,3-1 2 16,-7 0 2 0,-3 1-1-16,-5-2 0 0,-5 0 1 15,-3 0-2-15,-3 0 1 16,1 0 2-16,4 0 0 15,-2 0-6-15,-2 0 5 16,4 0-5-16,-5 0 6 16,-2 0-6-16,-2 0 3 15,-2 0 0-15,-2 1 0 16,1 1 0-16,-1-2 0 16,0 0 0-16,0 0 0 15,0 0 1-15,0 0 0 0,0 0 0 16,0 0-1-1,0 1 0-15,0-1 1 0,0 0 2 16,0 0-2-16,0 0 2 16,0 0-2-16,0 0 7 15,0 0 2-15,0 0-4 16,0 0 2-16,0 0-8 16,0 0 4-16,0 0-4 15,0 0 0-15,0 0 0 16,0 0 1-16,0 1 1 15,0-1 1-15,0 0-2 16,0 0-1-16,0 0 0 16,0 0 0-16,0 0-9 0,0 0-34 15,0 0-74 1,-13-16-245-16</inkml:trace>
  <inkml:trace contextRef="#ctx0" brushRef="#br1" timeOffset="-187923.46">3767 17648 228 0,'0'0'540'0,"0"0"-496"0,0 0-30 15,0 0 46-15,0 0 33 16,0 0 30-16,0-10-62 16,7 7-55-16,-4 3 24 15,-3-4 29-15,3 4-13 16,0 0-9-16,6 0-6 16,7-1-10-16,13 1 13 15,5-1-11-15,8-2-5 16,7-1-2-16,4-1-5 15,3-1 2-15,4-3-6 0,1 2-4 16,8 0-1 0,2 3-2-16,5-1 0 15,-4 0-1-15,-2 1-2 0,-4 3 3 16,-4 0-1-16,1 1-2 16,-3-3 1-16,-5 3 0 15,-4-3-4-15,-1 2 3 16,-1-1-2-16,2 1 1 15,6-2 3-15,6 1-5 16,4-2 4-16,4 3-5 16,-2-3-6-16,6 1-1 15,-4 0-10-15,1 1 11 16,-5-3-2-16,-1 3-4 16,-8-3-3-16,-6 0 18 15,3 1-10-15,1-2 8 16,2 0 2-16,1 2-11 0,1-5 14 15,-2 2-7-15,-3 0 5 16,-4 0-1-16,-2 0-8 16,-1 0 8-16,-2 3 4 15,3 0 2-15,1-1-2 16,5-1 0-16,0 3-3 16,0-3-15-16,2 3 8 15,-3-1-5-15,1 0 1 16,0 1 4-16,-7-2 1 15,0 1 9-15,-9 0 3 16,-5 1-2-16,0 2 5 0,0-2 7 16,2 3 4-16,3-3-3 15,3 0-4-15,1 1-7 16,0 0-3-16,-4 2 0 16,-3-4 2-16,-9 2-2 15,-2-1 0-15,-7 2 0 16,-4-2 0-16,-3 2 3 15,-5-1-1-15,0 0 8 16,2 0 6-16,-1 2-8 16,-1 0-1-16,-1-2 2 15,-2 2-7-15,-2-2 5 16,-1 2 0-16,0-1 36 16,0-3 8-16,0-5 8 15,0-2-42-15,-6-5-13 16,-3-1-1-16,0-4-1 0,0-7 2 15,2-12 0 1,-2-10-2-16,2-13-2 0,-1 0 0 16,3 0 0-16,-2 5 0 15,-5 5 0-15,2 2 0 16,-8 1 0-16,4 1 1 16,-5-1-1-16,1 1 5 15,-1-3-5-15,1-1 0 16,6 2 0-16,1 2 2 15,3 6-2-15,0 3 3 16,2 3 6-16,3 3 6 16,-3 2-1-16,-1-2-1 15,1-2-2-15,0 0-4 0,-2-4-1 16,-2-2-5-16,4-3 1 16,-2 3-2-16,1 2 4 15,-2 9-4-15,2 7-2 16,-1 6 2-16,2 6 0 15,-4 0 2-15,1 2-2 16,-2 1 0-16,-2-1 1 16,1 1-1-16,-2-1 0 15,-2-1 0-15,2 1 0 16,-2 1 0-16,1 2 0 16,0 0 2-16,-1 3-3 15,-5 1 1-15,-1 3-2 16,-7 0 2-16,3 0 0 15,-6 0-2-15,1 0-1 0,4 0 3 16,-2 0 0-16,-6-2-5 16,-4-2-7-16,0-1-2 15,-7 0-3-15,0-1 1 16,-8 1-1-16,-1-2 2 16,-2 0 5-16,2 0 7 15,1-1 0-15,2 1 3 16,4-3 1-16,-4 0-1 15,3 0-1-15,-2-1 1 16,-7-2 2-16,0 2-2 16,-2-2 1-16,3 2-1 15,4 1 1-15,0 1 0 0,0 2 0 16,-4 1-1 0,2 1 1-16,2 1-2 15,4-1 1-15,6 1-1 0,3 2-2 16,4 0 3-16,-1-1 0 15,-1 1 0-15,-2-1-1 16,0 0 1-16,1 3 0 16,0 0 0-16,-7 0 0 15,4 0-1-15,-7 0 1 16,1 4 0-16,-1 2 0 16,7-3-1-16,8 1 1 0,5-4 0 15,6 0 0-15,0 0 1 16,0 0-1-1,-6 0 3-15,-5 0-3 0,-8 0 0 16,0 0 0-16,-7 0-1 16,0 0 1-16,-2 0 0 15,5 0 0-15,1 0-1 16,6 0-7-16,1 0-7 16,0-2 0-16,-1 0 6 15,-5 0 7-15,-7 2 1 16,-6 0 1-16,-9 0-2 15,-5 0 0-15,-5 0 2 16,-3 6 0-16,4-4 0 16,2 0-1-16,5-2 1 0,8 0-1 15,9 0 2-15,5-3 2 16,1-5-3-16,2-1 0 16,-2 2 0-16,-7 2 1 15,-5 0-1-15,0 5 0 16,-1 0 0-16,3-1-1 15,3 1-1-15,2 0 1 16,3-4-2-16,0-3 3 16,3-2 3-16,0-1-3 15,0 1 0-15,2 3 0 16,0-1 0-16,-1 2 1 16,-2 1-1-16,-1 1 0 15,1-1-1-15,-1 2 1 0,4-4 0 16,2 0 0-16,3 0 1 15,4 1-1-15,0-4 0 16,5 0 1-16,-2 0 1 16,0-1-2-16,0 0 0 15,-4 2 0-15,4-1 0 16,-6 2 1-16,-3 2-1 16,-1 1 0-16,-2 2 0 15,2 0 0-15,1 1-4 16,8 0 3-16,-2-1 1 15,3 1 0-15,0-1 1 16,-1 1 0-16,-2-1-1 16,-1 1-1-16,0-2 1 15,1 0 2-15,0-1-2 0,8 0 2 16,2 1-1-16,1 0-1 16,-2 2 0-16,3 1 1 15,-3 0-1-15,0 0 1 16,-1 0 1-16,1 0 0 15,0 0 0-15,2 0 0 16,-2 0 4-16,5 0-2 16,2 0 1-16,4 0-1 15,5 0 0-15,1 0 4 16,-2 0 2-16,-6 0-4 16,-2 0-3-16,-5 0-2 15,-5 0 0-15,2 1 4 16,5 0-5-16,4 1 1 0,7-2 3 15,-1 0 2-15,7 0-3 16,-2 0 3-16,1 0 7 16,1 0 8-16,0 0-5 15,3 0-3-15,0 0-4 16,-2 0 4-16,2 0 0 16,0 0-1-16,0 0-1 15,0 0 0-15,-1 0-4 16,1 0-3-16,0 0 1 15,0 0-5-15,0 0-1 16,0 0-8-16,0 10-58 16,-2 13-129-16,-5 2-77 0,-5-3-627 15</inkml:trace>
  <inkml:trace contextRef="#ctx0" brushRef="#br1" timeOffset="-175778.62">6294 16016 852 0,'0'0'177'16,"0"0"-169"-16,0 0 84 15,0 0 47-15,0 0-53 0,0 0-13 16,0 0-25-16,0 0-31 16,2-6-9-16,2 6 11 15,2 0 1-15,3-1-12 16,13 1 6-16,2 0 7 16,3 0-9-16,5 0-5 15,-4 0-7-15,6 0 2 16,2 0-1-16,-5 0 0 15,-1 0 0-15,-7 0 1 16,-7 0-2-16,-6 0 0 16,-5 0 0-16,-2 0-1 15,-3 0 1-15,0 0 0 0,0 0 0 16,0 0 0 0,0 0-3-16,0 0-1 0,-14 0 0 15,-11 0 4-15,-12 0 0 16,-11 0 0-16,0 0 0 15,4 0 0-15,6 0 1 16,10 0-1-16,8 0 1 16,7 0-1-16,7 0 1 15,3 0 1-15,3 0 2 16,0 0 1-16,0 0 3 16,0 0 5-16,0 0-4 15,0 0-3-15,0 0 6 16,3-2-9-16,8 1 0 15,8-1-3-15,8 2 0 16,7 0 1-16,5 0-1 0,2 0 0 16,1 0-1-16,-4 2 2 15,-10-1-1-15,-3 2 0 16,-14-1 0-16,-5-1 0 16,-2-1 0-16,-4 0 0 15,0 0 0-15,0 0 1 16,0 0 0-16,0 2 0 15,0-2-1-15,0 0 3 16,0 0-3-16,0 0-2 16,0 0 0-16,0 0-1 15,0 1-15-15,-7 2-35 0,-8 0-119 16,-12 0-267-16</inkml:trace>
  <inkml:trace contextRef="#ctx0" brushRef="#br1" timeOffset="-147411.18">27527 2756 22 0,'0'0'68'0,"0"0"20"16,0 0 14-16,0 0-43 16,0 0 29-16,0 0 6 15,0 0-3-15,0 0-24 16,-7-46 30-16,3 41-2 15,2-1-57-15,2 2 44 16,0 2 21-16,0 0-40 16,0 2-32-16,0 0-12 0,0 0-11 15,0 0 18-15,0 0 9 16,0 0 11-16,0 0 1 16,0 0 13-16,0 0-9 15,0 0-11-15,-1 0-10 16,1 0 1-16,-2 0-13 15,2 0-7-15,-1 0 2 16,1 0-11-16,0 0 4 16,0 0-6-16,0 0 0 15,0 0-1-15,-2 0 1 16,2 3-1-16,-3 10-5 16,2 8 4-16,-2 10 2 0,-2 4 0 15,2 6 5 1,1 5-5-16,1 1 0 0,1 2 1 15,0-2-1-15,0-2 0 16,0-3-2-16,0-4 2 16,-2-5 3-16,-2-8-3 15,0-7 0-15,1-5-1 16,-2-7 1-16,1-4 0 16,1-2 7-16,-5 0-2 15,-5-3 6-15,-9-15-6 16,-7-4-3-16,1 1 0 15,2 2-2-15,9 5 1 16,4 8-1-16,9 2 0 0,2 3 0 16,2 1-1-1,0 0-4-15,0 3-3 0,0 15-11 16,0 7 15-16,0 0 3 16,11-3-3-16,6-1 3 15,2-4 0-15,3-8 0 16,3-1 0-16,4-6 1 15,2-2 1-15,3-6 6 16,-1-14-3-16,-1-8-4 16,-7-5 0-16,-7 0-33 15,-6-3-68-15,-9 3-106 16,-3 3-353-16</inkml:trace>
  <inkml:trace contextRef="#ctx0" brushRef="#br2" timeOffset="-116469.3">20888 6092 772 0,'0'0'82'16,"0"0"-48"-16,0 0 76 16,0 0-4-16,0 0-29 15,0 0-37-15,0 0-14 16,0 3-2-16,0-2 2 0,0-1 2 15,0 0 1-15,5 1 3 16,16 2 0-16,11 2 6 16,16 0-4-16,6 1-15 15,6 0-12-15,-2 1-4 16,-3 0 3-16,-8-1-5 16,-5 1 2-16,-7-1-2 15,-5-2 1-15,-5 2 1 16,-7-5 2-16,-3 1 1 15,-9-2 10-15,-3 0-3 16,-3 0-1-16,0 0 4 16,0 0-3-16,0 3-4 15,0 1-9-15,0 4-1 16,0 6 1-16,-2 7 2 0,-2 2 5 16,1 3 4-16,-3 2 4 15,1 4 2-15,-3 5-4 16,-2 2-3-16,3 2 11 15,-5 3-5-15,0 1-8 16,0 1 1-16,-1 6 7 16,1-3-2-16,0 2-8 15,1 0 4-15,1 1-3 16,-3 3-1-16,1 0-1 16,-3 0 2-16,0 0-4 0,-3-3 0 15,3-4 2 1,0 1-2-16,2-3 1 15,2-1 1-15,-2 0-2 16,2-1 3-16,2-2 1 16,-1-1 0-16,2-1 0 0,1-3 2 15,1-1 2-15,-1-1-6 16,1-1-1-16,1-1 1 16,1-3-4-16,-3 1 6 15,2-3-2-15,0-2-4 16,1-1 3-16,-1 0-3 15,2-3 3-15,0-2-3 16,2-2-1-16,-2 1 3 16,0-1-2-16,-3 2-1 15,2 1 2-15,-1 1-1 0,0-1 2 16,2 1-1-16,0-2-1 16,2-3 0-16,-1-1-1 15,2 0 2-15,0-1-2 16,0 1 0-16,0-1 1 15,0 4 0-15,0-1-1 16,0-1 1-16,-1 0 1 16,-2-2-2-16,2 0 1 15,1-3 1-15,0-2 1 16,0 2-3-16,0-3 1 16,0 2-1-16,0-2 0 15,0 0-1-15,0 0 1 16,5-2 0-16,-3 1 1 0,1-4 1 15,-2-1-2-15,-1 0 1 16,2 0-1-16,-2-2 0 16,1 0 2-16,-1-1-2 15,0 0 3-15,0 0-1 16,0 0-1-16,0 0 1 16,0 0 0-16,0 0 2 15,0 0-4-15,0 0 1 16,0 0 1-16,0 0 0 15,0 0-2-15,0 0 3 16,0 0-1-16,0 0 0 16,0 0 2-16,0 0-1 0,0 0 5 15,0 0-1-15,0 0-3 16,0 0 6-16,-14 0-3 16,-11-1-5-16,-13-6 0 15,-10 2-1-15,-1 0 4 16,4 1-5-16,5 4 0 15,9-1 0-15,6 1 0 16,5 0 0-16,6-2 0 16,4 0 0-16,2-1 0 15,4 2 0-15,-1-1 0 16,1 2 0-16,0-1 0 16,1 1 0-16,0 0 0 15,3 0 0-15,-3 0 0 16,1 0 0-16,2 0 0 0,0 0 0 15,0 0 0-15,0 0 0 16,0 0 0-16,-1 0 0 16,-4 0 0-16,1 0 0 15,-1-3 0-15,1 3 0 16,-1 0 0-16,5 0 0 16,0 0 0-16,-1-4 0 15,-2-6 0-15,-3-4-74 16,0-3-212-16,0-2-785 15</inkml:trace>
  <inkml:trace contextRef="#ctx0" brushRef="#br2" timeOffset="-112781.43">21261 7213 85 0,'0'0'552'0,"0"0"-488"15,0 0-50-15,0 0 64 16,0 0 12-16,0 0-8 15,0 0-33-15,-1-3-20 16,1 3 0-16,0 0 19 16,0 0 2-16,0 0-32 15,0 0-13-15,0 10-3 16,0 6 10-16,10 2 16 16,5 2-9-16,4 2 0 15,7 4 10-15,-2 1-3 0,6 4-2 16,1 3-3-16,0-1-9 15,1 4 15-15,-1-2-15 16,2-2-3-16,5 1-3 16,4-3 11-16,3-2 7 15,1 0 4-15,0-3-19 16,-1-5 1-16,0 1-7 16,1-2 3-16,-1-2-1 15,1-1-3-15,-4-3 4 16,0 0-5-16,-2 1-1 15,1-3 1-15,6-1 3 16,4-1-1-16,6-2 7 0,2-1-8 16,1-1 3-16,-2-1-4 15,-3 0 2-15,-5-1-1 16,-1 2-1-16,-6 2 1 16,0-3-1-16,-2 1-1 15,-1-1 1-15,3 0 1 16,1 0-1-16,-1-1 2 15,-2 0 1-15,-3-1-1 16,-4 0-1-16,-4-3 1 16,-3 1 0-16,-5-1 2 15,-5 0 2-15,-3 2 0 16,2-2 1-16,0 0 3 16,6 0-3-16,5 0-4 0,-3 0 1 15,3 0-2-15,-2 2-2 16,-4-2-1-16,-3 0 0 15,-2 1 0-15,-5 0 0 16,-2-1 0-16,-3 0 1 16,0 1 1-16,-2-1-2 15,4 0 0-15,5 2 0 16,2-2 5-16,3 0-5 16,-3 0 3-16,0 0-2 15,-3 0 1-15,0 1-2 0,-2-1 1 16,-4 0-1-1,-3 0 0-15,-1 0 1 16,-2 0-1-16,3 2 0 16,3-1 0-16,2-1 2 0,0 1-1 15,-2-1 0-15,-2 0-1 16,-2 0 4-16,1 0-1 16,3 0 0-16,-2 2-2 15,1-2 0-15,1 1 1 16,-2 1-2-16,-1-2 0 15,4 1 0-15,2 0 0 16,2-1 1-16,5 2 0 16,2-2-1-16,2 0 3 15,0 0-3-15,-3 0 1 16,-2 0-1-16,-8 0 0 0,-2 0-1 16,-4 0 1-16,-1 0 0 15,0 1 0-15,0-1 1 16,0 3-1-16,0-3 2 15,0 0 0-15,0 0 0 16,-3 0-1-16,-6 0 0 16,-4 0-1-16,-1 0-2 15,-2-6-60-15,1-1-118 16,-1-2-385-16</inkml:trace>
  <inkml:trace contextRef="#ctx0" brushRef="#br2" timeOffset="-112417.92">23574 7768 899 0,'0'0'284'16,"0"0"-266"-16,0 0 14 15,0 0 12-15,0 0-7 16,0 0 1-16,21 25-7 15,-2-12-5-15,1 1-17 16,-1 0-1-16,0-1 0 16,-4-1-4-16,-2 0-3 15,-2-2-1-15,-3 1 0 16,-2 1 0-16,2 3 0 16,-2-1 0-16,-3 0 2 0,-3 2 1 15,0-1 12-15,-12 3 26 16,-19 5-3-16,-15 0-2 15,-12 4-16-15,-11-1-10 16,-13 1-10-16,-12 0-10 16,-9-7-201-16,-4-5-449 15</inkml:trace>
  <inkml:trace contextRef="#ctx0" brushRef="#br2" timeOffset="-98883.86">29926 7843 885 0,'0'0'41'0,"0"0"-8"16,0 0 105-16,0 0-22 15,0 0-73-15,0 0-29 16,-53-16-4-16,47 16 7 15,-4 3 23-15,0 3 7 16,-2 0 21-16,-4 2-18 16,1 0-14-16,-3 2 1 0,3-1-11 15,-1 2-10-15,2 0-5 16,3 0 0-16,0 3-9 16,2-2 9-16,2 4-7 15,2-1 5-15,2 2 2 16,-1 0-4-16,-2 3 1 15,0-1 4-15,-1 4-2 16,2 0-2-16,0 0 3 16,4-1-4-16,-1-4-3 15,2 3-2-15,0 1-1 16,0-3-1-16,0 1 9 16,0-4-3-16,0 2-4 0,2-3 6 15,1-1-1 1,2 0 3-16,-2 0-6 0,4 1 3 15,0-3-2-15,4 4 3 16,2 2-6 0,-1 0 2-16,4 0 0 0,-2-2 0 15,2-3 0-15,1-2-1 16,-1-1 3-16,2-4 3 16,-3 0-4-16,0-4 5 15,0 0-4-15,-3-2 1 16,2 0 0-16,-1 0-1 15,-3 0-2-15,3 0-1 16,-1-2 3-16,2-6 0 0,1-3 5 16,1-4-10-16,-1 1 4 15,1 0-4-15,1 1 0 16,-2 1 0-16,-2-1 0 16,-1 1 0-16,-2-1 1 15,1 1 1-15,-5-2-2 16,1-3 13-16,-1-1-6 15,-3-2-3-15,2-1-1 16,-1 0 2-16,-1-1-5 16,1 1 2-16,-3-2 1 15,-1 1 0-15,0 1-2 16,0-1-2-16,0 3 1 16,0 1 3-16,-1-2-1 15,-3 4 2-15,-3-2-4 16,-1 3 1-16,-2-1-2 0,-2 3 0 15,0-2 0-15,-3 1 0 16,2 3-1-16,-1 1 0 16,2 1 1-16,2 2 0 15,0 0 0-15,1 1-1 16,-2 1 1-16,-1-1-1 16,3 4 0-16,0-3 1 15,-3 3-1-15,0-3 0 16,-2 3 1-16,0-2-1 15,-2 2 1-15,1-1 0 16,-5 0 0-16,1 2-2 16,-5 1 0-16,-1 0-2 0,-4 0-5 15,0 0-38-15,-3 14-49 16,-5 5-31-16,-5 1-192 16,-6 4-1070-16</inkml:trace>
  <inkml:trace contextRef="#ctx0" brushRef="#br2" timeOffset="-78897.58">32297 7940 410 0,'0'0'207'0,"0"0"-160"16,0 0 49-16,0 0 15 0,0 0 7 15,0 0-24 1,6-4-16-16,-6 4-16 0,0 0-13 15,0 0-1-15,0 0-21 16,0 0-9-16,0 0-3 16,0 0 1-16,0 0 0 15,0 0-5-15,0 0-5 16,0 13 7-16,-11 3 14 16,-3 8 7-16,-3 6-5 15,-5 8-2-15,0 7-3 16,-4 6-5-16,0 2 4 15,1-2-2-15,0-4-2 16,1-2-6-16,2-4 7 0,2-1-8 16,3-5 8-16,3-1-4 15,1-5-3-15,2-3-3 16,2-4-4-16,2-3 1 16,2-7-3-16,2-2 0 15,2-5-4-15,-1-3 2 16,2 1 3-16,0-1-1 15,0-1-2-15,0 1 1 16,-1-2-1-16,1 0 2 16,0 0-4-16,0 0-24 15,0-13-55-15,0-10-92 16,0-1-181-16,0-4-542 16</inkml:trace>
  <inkml:trace contextRef="#ctx0" brushRef="#br2" timeOffset="-78348.46">31893 8009 950 0,'0'0'263'0,"0"0"-247"0,0 0 70 15,0 0 45 1,0 0-36-16,0 0-55 16,0-8-28-16,4 20-11 0,10 10 12 15,2 6 12-15,2 3 4 16,0 6-14-16,3 2-2 16,-2 4 2-16,4 0-1 15,0 0 0-15,0-5 2 16,1-3-9-16,0-1 4 15,-2-2-6-15,-4-3 3 16,3-3-5-16,-5 0 1 16,1-3-1-16,-1-2-1 15,-4-2 3-15,-1-4-4 16,-3 0 1-16,-2-5 2 16,-1-2 0-16,-2-2-1 0,-2-3 1 15,1-2-3-15,-1 1 2 16,-1-2-1-16,0 1-1 15,0-1 3-15,0 0-3 16,0 0 0-16,0 0 3 16,0 0 0-16,0 0-2 15,0 0 4-15,0 0-4 16,0 0 2-16,0 0-1 16,0 0 1-16,0 0-4 15,0 0-7-15,0-16-60 16,-9-9-157-16,-10-7-989 15</inkml:trace>
  <inkml:trace contextRef="#ctx0" brushRef="#br3" timeOffset="27827.8">21075 8632 324 0,'0'0'250'16,"0"0"-214"-16,0 0 18 16,0 0 19-16,0 0-5 15,0 0 7-15,0 0-30 16,-6-22 2-16,6 22-11 15,0 0 8-15,0 0 6 0,0-3 2 16,0 3-12 0,0 0-6-16,0 0-8 0,0 0 8 15,0-1 7-15,0-1-8 16,0 1 7-16,0-2-16 16,0 2-14-16,-2-2-5 15,2 3 1-15,0-1-4 16,0 1 2-16,0 0-2 15,0 0-4-15,0 0 1 16,0 0 0-16,0 0 1 16,0 0-1-16,0 0 2 15,0 0-2-15,0 0 3 0,0 0-2 16,0 0 0 0,0 0 1-16,0 0-2 0,0 0 2 15,0 0 0-15,0 0-1 16,0 0-4-16,0 0-21 15,0 0-44-15,0 0-26 16,0 0-91-16,0 7 13 16,0 1 25-16,0-4-65 15,0-2-124-15</inkml:trace>
  <inkml:trace contextRef="#ctx0" brushRef="#br3" timeOffset="27946.34">21075 8632 111 0</inkml:trace>
  <inkml:trace contextRef="#ctx0" brushRef="#br3" timeOffset="29078.51">21075 8632 111 0,'-47'-68'386'0,"47"68"-352"0,0 0 18 0,0 0 81 16,0 0-87-16,0 0 21 15,-10-24-1-15,10 24 5 16,0 0-5-16,0 0-11 15,0 0 4-15,0 0-12 16,0 0-21-16,0 0-11 16,4 0 8-16,13 0 13 15,11 3 25-15,11-2-7 16,9 1-31-16,7-2-3 0,-1 0-13 16,-2 0-1-16,-5 0-4 15,-11 0-2-15,-10 0-1 16,-11 0 1-16,-8 0 0 15,-5 2-1-15,-2-2-1 16,0 0 2-16,0 2 6 16,0-1-5-16,0 4-1 15,0-1 2-15,0-1 4 16,0 2 0-16,-2 1-3 16,1-3 6-16,-1 5-6 15,-1 0 4-15,2 5-5 16,-4 3 7-16,-1 5 1 15,-1 3 3-15,-2 2 4 16,1 3-1-16,2 0 2 16,0 1-9-16,2 4 2 0,1 0-1 15,2 0 3-15,1 1-6 16,-2 0-2-16,2-1 6 16,0-3-3-16,-3-3-3 15,2-2 2-15,-1 1 0 16,-1-2 2-16,2 0-1 15,-1 0-1-15,1-2 5 16,1 1-11-16,0-1 7 16,0 0-5-16,0-2 1 15,-2-3 2-15,2-3-6 16,0 0 4-16,0-6-2 16,0 0-2-16,0-3 0 0,0-1 3 15,0 1-2-15,0-1-1 16,0 2 0-16,0 2 0 15,0-1 1-15,0 2 1 16,0-4-2-16,0-2 1 16,0-2 1-16,0-2-4 15,0 3 3-15,0-3-2 16,0 0 2-16,0 0 1 16,0 0-2-16,0 0 1 15,0 0 1-15,0 0 1 16,0 0-2-16,0 0 0 15,0 0 4-15,0 0 5 16,0 0 6-16,-6 0-2 0,-9 0 2 16,-8-3-16-16,-9 0 1 15,-5 0-1-15,-4 3 0 16,-2 0 4 0,0 0-3-16,1 0-1 0,5 0 1 15,7 0 0-15,11 2 1 16,4-1 0-16,6 0-2 15,3 1 6-15,3-2-4 16,1 3 1-16,-1-3-2 16,2 0 0-16,-6 1 1 15,0 2 0-15,0 1 0 16,-2-1-2-16,-1 0 3 0,4-2-2 16,0 1-1-1,0-1 0-15,2 0 3 0,3-1-1 16,-3 0-1-16,1 3-1 15,1-3 0-15,1 2 4 16,-1-1-1-16,1-1-2 16,1 0 5-16,0 0-3 15,0 0 0-15,0 0-1 16,0 0 0-16,0 0 4 16,0 0-5-16,0 0-1 15,0 0 5-15,0 0-5 16,0 0-2-16,0 0 1 15,0 0 1-15,0 0 0 16,0 0-7-16,0 1-39 16,0 4-57-16,3-5-131 0,15 0-531 15</inkml:trace>
  <inkml:trace contextRef="#ctx0" brushRef="#br3" timeOffset="40719.83">29266 9839 218 0,'0'0'566'0,"0"0"-476"16,0 0-36-16,0 0 95 16,0 0-5-16,0 0-54 15,0 0-20-15,0 0 10 16,-2 0 5-16,2 0-23 15,0 0-17-15,0 0 3 0,0 0-14 16,0 0 0 0,0 0-7-16,0 0-6 0,0 0-7 15,0 0 2-15,0 0-10 16,0 0 3-16,0 5-2 16,0 6 0-16,0 5 3 15,5 5 15-15,0 1-8 16,0 4-8-1,-1-1 3-15,2 3 0 0,0 3-6 16,-1 2-1-16,2 0 2 16,-1 2 1-16,0-5-3 15,-1 0 3-15,-1-2-2 0,-1 3 2 16,-1 0 4 0,-2 1-1-16,0 0-1 0,0 0-10 15,0-2 0-15,0-2 0 16,0-2 0-16,0-3 0 15,0-4 0-15,0-3 0 16,0 0 0-16,0-3 0 16,0-2 0-16,0-1 0 15,0-1 0-15,0-3 0 16,0-1 0-16,0-1 0 16,-2-2 0-16,2 0 0 15,0-2 0-15,0 0 0 16,0 0 0-16,0 0 0 15,0 0 0-15,0 0 0 16,0 0 0-16,0 0 0 0,0 0 0 16,0 0 0-16,0 0 0 15,0 0 0-15,0-8-163 16,0-12-220-16</inkml:trace>
  <inkml:trace contextRef="#ctx0" brushRef="#br3" timeOffset="42258.91">31477 9792 571 0,'0'0'285'15,"0"0"-178"-15,0 0 50 16,0 0-6-16,0 0-55 16,0 0-14-16,0 0-23 15,0 0-17-15,0 0-6 16,0 0-12-16,0 0-12 16,0 0-2-16,0 0-1 15,0 0-2-15,0 0 0 16,0 0-1-16,0 0-1 15,0 0-1-15,0 0-1 16,0 0-1-16,0 0-1 16,0 0-1-16,0 0 1 15,-5 2 1-15,-1 1 3 0,1 3 5 16,-3-1 5-16,2 1-7 16,-2 3-1-16,-5-1-1 15,4 3-1-15,-2 3 1 16,0 2-2-16,0 1-1 15,2 2 1-15,-1 3-1 16,1 2 1-16,3 0 5 16,0 3-3-16,3-2 6 15,0 2-5-15,0 1 0 16,3 0-2-16,0 2 2 0,0-2-2 16,4-1-3-16,5-3 4 15,3 0 1-15,5-3 3 16,-1-1-4-16,5-3-1 15,0-3 5-15,-2-2 3 16,5-3-1-16,3-4-6 16,0 1 8-16,3-5-8 15,-2 1 0-15,-3-2 5 16,-1 0-10-16,0 0 12 16,-3-13-9-16,-3-2 7 15,-2-2 2-15,-4-3-3 16,0 2-1-16,0-2 1 15,-1 1-8-15,0-1-2 0,0-1 0 16,-2 2 5 0,0-3 0-16,-5-1-3 0,1-3 1 15,-4 1-1-15,1 0 1 16,-2-1-2-16,0 1 0 16,0 0 1-16,0 2-2 15,-6 2 2-15,-5 1-1 16,-2 3-2-16,1 0-2 15,-4 2 2-15,-1 2-1 16,1 3 0-16,1 3-3 16,-3 1 3-16,1 2-1 15,-2 1 0-15,-6 0 2 0,-4 3-3 16,-5 0 0 0,-5 0-16-16,-11 9-25 0,-8 6-50 15,-5 4-57-15,-6-3-248 16</inkml:trace>
  <inkml:trace contextRef="#ctx0" brushRef="#br3" timeOffset="51405.52">23050 11887 794 0,'0'0'271'15,"0"0"-197"-15,0 0-3 16,0 0 40-16,0 0-3 16,0 0-35-16,0 0-39 0,29 7-10 15,12-2 6 1,17 1 4-16,15 1 1 0,9-1-8 15,-1 1-13-15,-2-2-7 16,-6 0 0-16,-5-3-6 16,-12 0-1-16,-8 0 2 15,-14-2 1-15,-13 0-2 16,-11 1-2-16,-8-1 1 16,-2 1 0-16,0-1-4 15,0 0 1-15,0 0-41 16,-5 0-44-16,-12 0-146 15,-7-8-738-15</inkml:trace>
  <inkml:trace contextRef="#ctx0" brushRef="#br3" timeOffset="51702.58">23681 11754 1287 0,'0'0'67'15,"0"0"-66"-15,0 0 0 16,0 0 12-16,0 0 19 16,0 0-23-16,55 28 15 15,-22-16-2-15,-2 1-5 16,-5 1-2-16,-8-3 3 16,-3 1-9-16,-8 1 8 15,-4 1-8-15,-3 5 9 0,0 5-5 16,-15 5 0-16,-15 7 3 15,-16 1-4-15,-15 6-7 16,-14 1-4-16,-5 0-1 16,2-2-21-16,10-5-162 15,17-10-290-15</inkml:trace>
  <inkml:trace contextRef="#ctx0" brushRef="#br4" timeOffset="74021.71">20948 12118 329 0,'0'0'351'16,"0"0"-293"-16,0 0 12 15,0 0 29-15,0 0 22 16,0 0-47-16,-15-11 7 16,15 11-21-16,0 0 3 0,0 0-11 15,4-3-15 1,7 0-10-16,2 0 0 0,-1-1-1 15,4 3-10-15,4-1-3 16,7 1 0-16,7 1 0 16,5-1-6-16,4 1 0 15,-2 0-4-15,-5 0-1 16,-8 1-1-16,-7 6 0 16,-8 0 3-16,-4-1-4 15,-6-2-1-15,-3-3 1 16,0-1 2-16,0 0 0 15,0 0 3-15,0 2 0 16,0-2 0-16,0 0 5 16,0 3-4-16,0 5-2 0,0 8-3 15,0 4 9-15,-6 5 3 16,-3 2-3-16,2 3 5 16,1 1-7-16,1-1 1 15,-1 2-2-15,2 1 1 16,1 3-3-16,-2 2 4 15,2 4-1-15,0 0 3 16,2 2-5-16,-2-2 0 16,-2-1 3-16,0-1 2 15,2-5-6-15,0-1-1 16,-1-3 0-16,4-4-1 16,-1 0-1-16,-1 0 2 15,2-1-1-15,-1 3-1 16,1-3 2-16,-2 2 0 0,1-1-3 15,-1-1 1-15,1-1 2 16,-1-1-2-16,1-1 1 16,-1 0 0-16,2-3 1 15,0-1 0-15,0-4-3 16,0 0 2-16,0-3-2 16,0 2 1-16,0-3-2 15,0 1 1-15,0-4 1 16,0-1-2-16,0-1-1 15,0-3 1-15,0-2 1 16,0-1 0-16,0 0 3 0,0 0 2 16,0 0 12-16,0 0 11 15,0 0-8-15,0 0-6 16,0 0-8-16,0 0-1 16,0 0-4-1,0 0 2-15,0 0 0 0,0 0-1 16,-8 0-1-16,-9-1 2 15,-10-5-4-15,-12-3 0 16,-10 5 0-16,3 0 0 16,-2 1 1-16,5 0 3 15,6 2-1-15,11 0 6 16,7-2 2-16,11 3 3 16,5-2 4-16,2 2-3 15,1-1 1-15,0 1-4 16,0 0-1-16,0-1-11 0,0 1 0 15,0 0 0-15,0 0 0 16,0 0 0-16,0 0 0 16,0 0 0-16,0 0 0 15,0 0 0-15,0 0 0 16,0 0 0-16,0 0 0 16,0-2 0-16,-4-1 0 15,-5-2 0-15,-8-5-137 16,-8-5-115-16,-4-11-976 15</inkml:trace>
  <inkml:trace contextRef="#ctx0" brushRef="#br4" timeOffset="74616.86">21969 12200 657 0,'0'0'0'0,"86"-27"-512"15</inkml:trace>
  <inkml:trace contextRef="#ctx0" brushRef="#br4" timeOffset="82546.24">29628 11667 382 0,'0'0'259'15,"0"0"-233"-15,0 0-8 16,0 0 64-16,0 0 21 16,0 0-10-16,0 0-30 15,-6 7-24-15,4-7-10 0,1 0 13 16,-2 0 3-16,1 0-5 15,-2 0 1-15,-2 0-7 16,-1 0-11-16,-5 2 1 16,-6 4-7-16,-3 1 22 15,-5 0 2-15,-3 3-8 16,-3 1-8-16,-2 4-6 16,3-1-1-16,4 4-3 15,1 0-2-15,7-2 10 16,6 1-13-16,-1 3 8 15,4 5-11-15,-3 5 1 16,-4 3 10-16,1 4-3 16,-1 0 0-16,3 1-2 0,4-2-2 15,4 0 0 1,6-3-4-16,0-2 6 0,3-1-9 16,20-3 9-16,8-1 0 15,6-5 5-15,7-4-2 16,5-6 0-16,-3-4-15 15,3-5 9-15,-5-2-6 16,-4 0-1-16,-7 0-2 16,-5-7-1-16,-8-9 4 15,0-6-3-15,-3-2 1 16,-4-5-1-16,1-3-1 16,-2-1 0-16,-3-4 0 15,0 3 0-15,1 0 0 16,-4-1-2-16,-2 2 2 0,-4 4 3 15,0 3-1-15,0 1-2 16,-7 0 0-16,-6 4-2 16,-4 1 1-16,-2 5 1 15,1 2-1-15,-3 5 0 16,3 2 0-16,2 3 1 16,1 2-3-16,0 1-1 15,-3 0-2-15,-2 7-16 16,-5 10-31-16,-3 4-39 15,-2 0-76-15,2-1-305 16</inkml:trace>
  <inkml:trace contextRef="#ctx0" brushRef="#br4" timeOffset="83463.9">31363 11843 602 0,'0'0'91'0,"0"0"13"16,0 0 44-16,0 0-7 0,0 0 9 15,0 0-66 1,0 0 12-16,15-6-16 0,-15 6 0 16,0 0-28-16,0 0-20 15,0 0-15-15,0 4-9 16,2 19-7-16,-1 10 11 16,1 11 11-16,-2 6 4 15,0 3-15-15,0 4 7 16,0 3 1-16,0 0-5 15,0 2 2-15,-5-1-2 16,-4-2-1-16,-1-2 0 16,-1-3 3-16,4-4-5 15,0-3-2-15,4-5 3 0,3-6-1 16,0-7 1-16,0-5-1 16,0-5-3-16,0-7 0 15,3-3 0-15,1-4 0 16,-3-3-4-16,-1-2 0 15,0 0 0-15,2 0 4 16,5-2-2-16,2-13-7 16,0-7-20-16,-3-12-86 15,-6-6-106-15,-15-9-703 16</inkml:trace>
  <inkml:trace contextRef="#ctx0" brushRef="#br5" timeOffset="94877.89">21210 10949 1131 0,'0'0'60'0,"0"0"-9"0,0 0 38 16,0 0-13-16,0 0-11 15,0 0-20-15,0 0-11 16,145 0-6-16,-64 0-12 16,8 0-3-16,-1-2-7 15,-5 2-5-15,-12 0 3 16,-16 0-1-16,-15 2-2 15,-14 9-1-15,-13 0-3 16,-8 3-5-16,-5 5 6 16,0 5 2-16,0 2 4 15,-9 5 0-15,-3 3-2 16,-1 4 2-16,3 3 3 16,3 3 5-16,1 0 1 0,3 1-7 15,0 0 1-15,2 0 4 16,-2-4-6-16,1-3-1 15,1-2 1-15,1-4 2 16,0-1-3-16,0-4-2 16,0-5 3-16,0-2-2 15,0-4-2-15,3-6 0 16,-3-3 1-16,0-4 0 16,0-3-1-16,0 0 3 15,0 0 14-15,-20 0 8 0,-14-8 1 16,-17-4-24-1,-12-1 3-15,-8 1-5 0,-1-3 1 16,2 0 5 0,3 1-3-16,4 1 2 0,5 0 2 15,9 3-4-15,12 2 7 16,11 4 5-16,13 1-9 16,3 3 3-16,7 0-3 15,1-2-2-15,0 2-2 16,-1 0-2-16,0 0 0 15,0 0-1-15,0 0 0 16,0 0-1-16,3 0 1 16,0 0-1-16,0 0-1 15,0 0-2-15,0 0-3 16,0 0-30-16,0 7-41 16,11 9-55-16,4 2-158 15,6-3-824-15</inkml:trace>
  <inkml:trace contextRef="#ctx0" brushRef="#br5" timeOffset="96826.81">21200 13433 746 0,'0'0'86'0,"0"0"-74"16,0 0 89-16,0 0 37 16,0 0-19-16,0 0-58 15,0 0-12-15,-6-15-8 16,6 9-13-16,12-1-16 15,4 2 2-15,10-5-4 16,8 3-1-16,8-2 4 16,9 1-11-16,2 4 6 15,2 1-3-15,-5 1-1 16,-7 2 0-16,-12 0-1 0,-11 0 1 16,-10 11-1-1,-9 1-2-15,-1 6 7 0,0 0 3 16,0 2 3-16,0 2 5 15,-1 2-3-15,-5 2-1 16,5 8 6-16,1 6 5 16,0 6-11-16,0 6-1 15,12 2-1-15,-2 0-3 16,1-3-4-16,-1-2 1 16,-3-3-4-16,3 2 1 15,-2 0-2-15,1-1-2 16,0-4 4-16,0-3-2 0,0-5-1 15,-3-5-1 1,-1-4 2-16,-1-8 4 0,-2-1-6 16,-1-6 0-16,-1-1 0 15,0 1 2-15,0-2 1 16,0 2 6-16,-3-1-4 16,-6 0 7-16,-2-3-5 15,-5-2 10-15,-1-4 5 16,-9-1 12-16,-11 0-3 15,-10 0-1-15,-9-7-7 16,-7-9-4-16,0 0-2 16,5-1-3-16,10 0-1 15,11 5 0-15,12 1 0 16,7 2 1-16,7 5-6 16,6 1-1-16,3 2 0 0,2 1 1 15,0 0-6-15,0 0-2 16,0 0-1-16,0 0-2 15,0 0-1-15,0 0-2 16,0 0-14-16,0 0-34 16,0 0-51-16,2 0-35 15,3 0-241-15</inkml:trace>
  <inkml:trace contextRef="#ctx0" brushRef="#br5" timeOffset="106053.56">29586 13696 1132 0,'0'0'177'0,"0"0"-122"15,0 0 52-15,0 0-11 16,0 0-50-16,0 0-19 16,0 0-26-16,-10-10 0 15,-10 44-1-15,-8 9 8 16,-2 4 10-16,-3 4 0 15,-3 3 7-15,-4 2 1 16,-3 5-3-16,-3 1-3 16,1-1 3-16,3-7-11 0,5-5-4 15,7-10 6 1,9-8-7-16,6-7 2 0,6-7-9 16,3-4 2-16,3-6 1 15,3-5-3-15,0 0 3 16,0-2-2-16,0 0-1 15,-3 0-23-15,-2-4-40 16,-4-16-63-16,-2-12-425 16</inkml:trace>
  <inkml:trace contextRef="#ctx0" brushRef="#br5" timeOffset="106501.68">29049 13826 1195 0,'0'0'115'15,"0"0"-82"-15,0 0 76 16,0 0-27-16,0 0-23 16,0 0-6-16,115 66-4 15,-79-25-22-15,-5 4 2 16,-5 4-2-16,-3 4-7 15,-1 3 1-15,3-5-8 16,3 1 3-16,3-1-7 16,4-4 2-16,-1-2 2 15,0-6-3-15,-10-5-4 0,-4-6 1 16,-10-8-3-16,-5-7 5 16,-4-4-4-16,-1-7 1 15,0 1 10-15,0-1 7 16,0-1-2-16,0-1-4 15,0 1 3-15,3 1-3 16,-2-2-12-16,1 1-5 16,-2-1 0-16,0 0 0 15,0 0 0-15,0 0 0 16,0 0 0-16,0 0 0 16,0 0-51-16,-6 0-117 15,-23-11-140-15</inkml:trace>
  <inkml:trace contextRef="#ctx0" brushRef="#br5" timeOffset="110263.33">31590 13858 839 0,'0'0'333'0,"0"0"-291"15,0 0 38-15,0 0 24 16,0 0-17-16,0 0-18 16,0-72-21-16,0 71-29 0,0 1-3 15,-6 0-10 1,-13 0 1-16,-10 8-4 0,-7 8 4 16,-1 5 15-16,2 3-11 15,0 6 7-15,5 5-8 16,1 1 8-16,7 4-8 15,6 2-1-15,7 0 1 16,9-3-4-16,0-2 0 16,6-6 3-16,18-6-3 15,6-4 6-15,7-5-1 16,4-6-6-16,0-7 5 16,1-3-5-16,-3 0 2 15,-5-10 0-15,0-12-1 16,-1-7 9-16,-3-8 8 15,-3-10-17-15,0-1 7 0,-3-2-2 16,-5 3-8 0,-6 6 5-16,-5 7-8 0,-5 4 9 15,-3 4-7-15,-6 1-2 16,-18-1-1-16,-15 0-2 16,-15 3-5-16,-17 3-6 15,-14 7-40-15,-12 3-90 16,3 0-279-16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35:22.1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1938 8136 566 0,'0'0'126'15,"0"0"-90"-15,0 0 0 16,0 0 44-16,0 0 53 15,0 0-27-15,0 0-31 16,15-12-17-16,-15 12-8 16,0 0-10-16,0 0-14 15,0 0 1-15,0 0-19 0,0 0 0 16,0 0 9-16,0 0 0 16,0 0 0-16,0 0 2 15,0 0-4-15,0 0-1 16,-2 0-1-16,-8 0 1 15,-8 0 3-15,-5 0-4 16,-8 0-9-16,-2 0 5 16,0 0-3-16,2 0 0 15,1 0-6-15,-1 0 2 16,2 0 1-16,1 0 0 16,10 0 1-16,5 0 9 15,1-2 10-15,6 0-11 16,0-3 6-16,-2 2-6 15,-3-1-2-15,2 0-5 16,-2 2 0-16,-2 0-3 0,-1-1 4 16,-5 0-3-1,4 1-2-15,2 2 0 0,2 0-1 16,8 0 6-16,-3 0-1 16,6-2 1-16,-4 2 4 15,4 0 4-15,0 0 1 16,-3 0-4-16,0 0-1 15,1 0-1-15,-2 0-4 16,1 0-1-16,0 0-1 16,0 0 2-16,1 0 1 15,2 0-4-15,-1 0-2 16,1 0 1-16,0 0-1 0,0 0-3 16,0 2-1-16,-5 10 4 15,-2 6 1-15,-2 3-1 16,3-1 2-16,3 5 0 15,-3 1-2-15,2 2 2 16,1 2-2-16,0-2 1 16,3 1 0-16,0 1 0 15,0 0-1-15,0 0 4 16,0-1-2-16,0-1 0 16,0 3 2-16,0 0-4 15,0 1 2-15,0-2 0 16,-2 0-1-16,1 0 0 15,1-3 3-15,-2-1-4 16,1-1 1-16,1-3 0 0,-2-3 0 16,-1 0 0-16,3-2-1 15,0 1 0-15,0-1 4 16,-3 0 1-16,0-1-1 16,3-1 2-16,-3 2-1 15,-1 0 1-15,4 0-6 16,-3 1 3-16,0 4-2 15,1-1 3-15,-1 0-4 16,0 0 0-16,0-3 1 16,0 1-1-16,0-1 0 15,0-1 1-15,2 3 0 16,-5-2-1-16,6 1-2 16,-3-1 2-16,0 1 1 0,0 3-1 15,3-1 0-15,-3 0 0 16,0-1 0-16,0-2 0 15,1-1 3-15,-1 0-3 16,-1 1 0-16,1 2-1 16,0 0 2-16,0 0 2 15,0-1-3-15,-1 2 0 16,-1 1 0-16,2-4 2 16,0 1 0-16,3-5 0 15,-7 2-3-15,4 1 3 16,1 2 1-16,-2 2-2 15,1 3 1-15,-2 1 2 16,-1 5-2-16,-1-2 2 0,1 3-2 16,0-2 1-16,0-2-1 15,1 1 3-15,1 0-5 16,0-3 4-16,-1 0-4 16,4-1 3-16,-2 1-1 15,0-5 2-15,1 0-2 16,-1-1-2-16,3-2 0 15,0-2 1-15,-3 2-1 16,3 0 1-16,0-2-1 16,0 0 1-16,0-4 2 15,0 0-6-15,0-2 5 16,0-4-2-16,0 1 2 16,0-3 0-16,0-2-1 0,0 0 2 15,0 1 0-15,0 2-2 16,0 2 1-16,0 2-1 15,0 1 2-15,0 1 5 16,0-2-3-16,0-1-5 16,0-1 5-16,0-4-1 15,0-2-4-15,0 0 1 16,0 0 1-16,0 0-1 16,0 2 2-16,0 0-6 15,0-1 5-15,9 0-2 16,-1 2 1-16,3-1 1 15,6-1 1-15,5-1 2 16,8 0-3-16,6 0 1 16,6-7-1-16,1 0-1 0,2-1 3 15,-2 2-4-15,-6 2 0 16,-4-1 0-16,-3 1 1 16,-3 1-1-16,-2 0 0 15,-2 0 0-15,-1 0 0 16,-1 1 2-16,-6-1-2 15,1 0-1-15,-2 2 1 16,-3-2 0-16,-5 3 0 16,-1-2-3-16,-2 2 3 15,-3 0 0-15,0 0-1 16,0 0 0-16,0 0 0 16,0 0 1-16,0 0 0 0,0 0 0 15,0 0 0-15,0 0 1 16,0 0-1-16,0 0 1 15,0 0-1-15,0 0 1 16,0 0 0-16,0 0-1 16,0 0 1-16,0 0-1 15,0 0 0-15,0 0 1 16,0-1-1-16,0 1 1 16,0 0-1-16,0 0-1 15,0 0 1-15,0 0 1 16,0 0 0-16,0 0 0 15,0 0-1-15,0 0-3 16,0 0-13-16,-3 0-40 0,-15-1-87 16,-10-12-305-1</inkml:trace>
  <inkml:trace contextRef="#ctx0" brushRef="#br0" timeOffset="25659.42">18471 7421 930 0,'0'0'50'0,"0"0"-44"15,0 0 106-15,0 0-4 16,0 0-59-16,0 0-23 0,0 0-5 16,0 0-1-16,-19 14 0 15,16-8 3-15,-3 5 1 16,-2 4 18-16,-3 2-4 16,0 3-5-16,-4 1-6 15,2 0-1-15,1 3-9 16,-2 1-5-16,7-3-5 15,2 2 1-15,4-3-3 16,1 2 2-16,0-2-3 16,0-2 5-16,9-2-1 15,3-5-3-15,4 1 0 16,1-5 3-16,4-5-1 16,5-2 0-16,9-1 2 15,4 0-2-15,2-8-2 16,-3-6-5-16,-7-1 0 0,-7 3 3 15,-9-1-1-15,-5 0 1 16,-4-1 1-16,-3-1 0 16,-3-6 2-16,0 1 7 15,-1-5-6-15,-13 1-5 16,-1-2 0-16,-4 0-1 16,1 4 0-16,-3 2 0 15,2 5-1-15,-1 2-3 16,1 4 1-16,-3 4 2 15,2 3 0-15,-2 2-2 16,1 0-1-16,0 0-2 16,-1 7-18-16,-1 7-27 0,-2 8-38 15,1 5-93-15,-5 1-210 16,3 2-575-16</inkml:trace>
  <inkml:trace contextRef="#ctx0" brushRef="#br0" timeOffset="26443.38">18480 8424 993 0,'0'0'252'0,"0"0"-247"16,0 0 12-16,0 0 70 15,0 0-16-15,0 0-37 16,-65 23-12-16,48-1 2 16,1 4 17-16,1 1-8 0,3 5-5 15,3-1-4 1,2 1-4-16,5 0-4 0,2-2-7 15,0-1 0-15,18-5-4 16,7-3 0-16,7-5 3 16,5-8-3-16,5-6-3 15,-1-2 1-15,0 0-1 16,-5-14 1-16,-5-4-1 16,-6-3 0-16,-7-3-1 15,-9-3 2-15,-4-1 2 16,-5-3-1-16,0 0 12 15,0 2-8-15,-14 3-3 16,-2 3 2-16,-2 4-4 16,-5 2-2-16,-2 5-1 0,-3 7-2 15,-4 3 2 1,-3 2 0-16,-3 0-4 16,1 15-20-16,6 1-29 15,5 7-34-15,8 1-125 0,5 2-321 16</inkml:trace>
  <inkml:trace contextRef="#ctx0" brushRef="#br0" timeOffset="27110.7">18524 9389 1153 0,'0'0'145'0,"0"0"-123"16,0 0 88-16,0 0-17 16,0 0-33-16,0 0-15 0,-17 55-12 15,17-27-3-15,0 5-2 16,0 4-7-16,0 5 7 15,0 3-10-15,0 2-1 16,0-1-1-16,0-2 1 16,0-4-4-16,0-7 0 15,0-6-5-15,0-10 2 16,0-6-2-16,0-6-6 16,0-4-1-16,0-1-1 15,0 1 0-15,0-1-3 16,0 2-16-16,0 0-24 15,0 0-36-15,0 6-80 0,-8 5-214 16,-3-1-822-16</inkml:trace>
  <inkml:trace contextRef="#ctx0" brushRef="#br0" timeOffset="27646.55">18412 10528 1014 0,'0'0'332'15,"0"0"-306"-15,0 0 94 16,0 0-17-16,0 0-49 15,0 0-36-15,0 18-1 16,0 2 3-16,0 1 1 0,0 3-4 16,0 2-3-16,0 0 0 15,0 3 2-15,0 0-3 16,0 1 5-16,0-1-3 16,0-1 0-16,0-2 4 15,0-6-9-15,-2-6 0 16,0-6-2-16,1-2-3 15,-1-5-5-15,2-1 0 16,0 2-8-16,0-2-12 16,-1 1-22-16,-5-1-32 15,0 0-44-15,-3 0-146 16,-4 0-534-16</inkml:trace>
  <inkml:trace contextRef="#ctx0" brushRef="#br0" timeOffset="32116.43">30153 7406 634 0,'0'0'254'0,"0"0"-236"16,0 0 24-16,0 0 83 15,0 0 10-15,0 0-66 16,0 0-32-16,-1 0-17 16,-4 2-3-16,-4 5 5 15,-4 3 24-15,-2 1-8 16,-3 5-3-16,1 2-9 0,-2 3-4 15,3 3-2-15,1 3-10 16,3 3 10-16,3 1-4 16,5 0-6-16,4-1 2 15,0-4 0-15,0-2 1 16,14-3-11-16,4-5 8 16,6-5-7-16,3-3 3 15,4-7 2-15,1-1-4 16,-4 0-1-16,-7-9 0 15,-2-6 0-15,-4-4-2 16,-4-5 4-16,-7-4-4 16,-4-3 6-16,0-5 1 15,0 3-2-15,-7 0-2 16,-8 5-4-16,1 3 2 0,-3 2 1 16,-5 8-3-16,-1 3 0 15,-4 5-1-15,-4 6-2 16,-4 1-11-16,2 0-27 15,3 17-19-15,7 8-78 16,4 5-131-16,3 4-318 16</inkml:trace>
  <inkml:trace contextRef="#ctx0" brushRef="#br0" timeOffset="32736.1">30183 8425 1071 0,'0'0'286'0,"0"0"-259"15,0 0 36-15,0 0 47 16,0 0-34-16,0 0-43 0,-33 36-8 15,26-4-8-15,1 9 5 16,2 2 3-16,1 6-6 16,-1 0-3-16,3 2-9 15,-2 0 0-15,0-2 7 16,0-1 2-16,0-7-4 16,1-7-3-16,1-9 0 15,1-9-5-15,0-7 0 16,0-5-4-16,0-4-2 15,0 0-9-15,0 0-19 16,0 0-45-16,-7 0-99 16,-4-2-450-16</inkml:trace>
  <inkml:trace contextRef="#ctx0" brushRef="#br0" timeOffset="33467.23">30219 9733 769 0,'0'0'395'0,"0"0"-345"16,0 0 20-16,0 0 57 15,0 0 1-15,0 0-51 16,3-16-42-16,-3 16-11 15,-12 11-8-15,-9 13 7 16,-4 7-4-16,-1 5-1 16,1 5-5-16,3 2-1 15,6-1-6-15,6-1-4 16,9-4 0-16,1-9 0 16,1-8-2-16,22-10-5 15,6-10-5-15,9-3-7 16,2-22-10-16,2-11 3 0,-9-6 15 15,-10-3 7 1,-9 0 2-16,-10 2 1 0,-4 8 4 16,0 4 9-1,-13 7 5-15,-9 7-3 0,-5 6 1 16,-2 6-7-16,-2 5-7 16,1 0-3-16,2 13-3 15,2 10-23-15,6 8-26 16,5 2-87-16,6 2-232 15,3-3-725-15</inkml:trace>
  <inkml:trace contextRef="#ctx0" brushRef="#br0" timeOffset="33903.19">30113 10390 1195 0,'0'0'336'16,"0"0"-317"-16,0 0 19 15,0 0 36-15,0 0-7 0,0 0-27 16,-8 53-28-16,8-23-8 16,-2 5 5-16,0 3 4 15,2 2-6-15,-3-1 3 16,2-1-5-16,-2-1 1 16,0-4 9-16,-2-3-4 15,2 0-3-15,0-3 2 16,0-4 0-16,1-5 0 15,2-5-2-15,0-6-5 16,0-3-3-16,0-3 0 16,0-1-7-16,0 0-24 15,0 0-36-15,0-11-89 0,0-9-527 16</inkml:trace>
  <inkml:trace contextRef="#ctx0" brushRef="#br0" timeOffset="56925.54">12499 12667 1239 0,'0'0'22'0,"0"0"-21"16,0 0 15-16,0 0 90 15,0 0-18-15,0 0-48 16,0 0-4-16,-63 3 8 15,50-13 0-15,-5-15-15 16,-4-7-6-16,-2-10-12 16,10-2 0-16,7-3-3 15,7-8-6-15,0-5 0 16,12-2-1-16,12 2-1 0,4 5 0 16,3 7-2-1,2 7 1-15,0 7 1 0,3 8-1 16,-3 8 0-1,-3 6 1-15,-2 6-1 0,-6 6 1 16,-2 0-2-16,-1 10 0 16,0 16-2-16,-2 10 2 15,-4 10 1-15,-5 7 1 16,-8 6-4-16,0 4 4 16,-18 2 2-16,-10 0-2 15,-10 1-1-15,-5-5 1 16,-6-6 0-16,-5-9 0 15,-1-11 0-15,-2-13 1 16,6-8 2-16,11-10-1 16,9-4 1-16,11 0 1 15,10-10 6-15,1-9 0 16,8-4-9-16,1-4 6 0,0 2-7 16,10 3 0-16,3 2-4 15,5 4 1-15,-1 5 3 16,2 5-3-16,3 6 1 15,1 0 1-15,2 17-1 16,-1 11 1-16,1 8-2 16,-5 5 1-16,-4 6 2 15,-5 3-2-15,-8 3 1 16,-3 4-2-16,0 0-22 16,-5-1-89-16,2-9-122 0,3-12-335 15</inkml:trace>
  <inkml:trace contextRef="#ctx0" brushRef="#br0" timeOffset="57248.57">12957 12652 1237 0,'0'0'118'0,"0"0"-109"15,0 0 44-15,0 0 30 0,0 0-26 16,0 0-27-16,-100 98-13 16,76-54 1-16,2 7-4 15,4 2-4-15,6 3-4 16,6 0 0-16,4-7-6 15,2-2-2-15,2-8 2 16,18-6-26-16,6-7-113 16,3-12-149-16,-2-10-440 15</inkml:trace>
  <inkml:trace contextRef="#ctx0" brushRef="#br0" timeOffset="57465.2">12766 12924 1429 0,'0'0'12'16,"0"0"-6"-16,0 0 32 16,0 0 16-16,0 0-38 15,0 0-2-15,79 29-3 16,-40-21-11-16,4-3-15 15,1-4-147-15,-4-1-342 16</inkml:trace>
  <inkml:trace contextRef="#ctx0" brushRef="#br0" timeOffset="57791.61">13220 12962 1243 0,'0'0'158'0,"0"0"-156"0,0 0 9 15,0 0 70-15,0 0-33 16,0 0-40-16,34 24-3 16,-4-20 2-16,10-2-7 15,-1-2-6-15,0 0-124 16,-3-3-255-16,-8-11-596 16</inkml:trace>
  <inkml:trace contextRef="#ctx0" brushRef="#br0" timeOffset="58020.63">13302 12762 1290 0,'0'0'42'0,"0"0"-29"16,0 0 73-16,0 0-17 15,0 0 13-15,-20 72-56 16,20-37 2-16,0 3-11 15,0 3-2-15,-1 4-9 16,-4 2 2-16,-1-2-8 16,-4-1 0-16,-5-4-3 15,3 0-30-15,0-8-116 16,3-5-287-16</inkml:trace>
  <inkml:trace contextRef="#ctx0" brushRef="#br0" timeOffset="58427.71">13669 12744 1173 0,'0'0'138'16,"0"0"-138"-16,0 0 1 15,0 0 73-15,0 0 32 16,-46 110-62-16,37-56-14 16,2 5-5-16,0 3-13 15,0-2-9-15,2-3-1 16,-1-3-2-16,3-7-1 16,3-4-35-16,0-8-120 0,2-8-261 15</inkml:trace>
  <inkml:trace contextRef="#ctx0" brushRef="#br0" timeOffset="58911.54">14334 12278 422 0,'0'0'877'16,"0"0"-859"-16,0 0 4 16,0 0 40-16,0 0 43 15,0 0-42-15,43-11-32 16,15 23 5-16,11 1-8 16,4 2-18-16,0 3-1 15,-4-6-9-15,-8-1 2 0,-4-5 1 16,-11-1-1-16,-10-4-2 15,-9-1 0-15,-8 0 3 16,-8 0 0 0,-8 0-1-16,-3 0-1 0,0 0-1 15,0 0-6-15,-12 1-73 16,-17 2-118-16,-11 2-304 16</inkml:trace>
  <inkml:trace contextRef="#ctx0" brushRef="#br0" timeOffset="59212.47">14540 12667 1366 0,'0'0'45'0,"0"0"-6"16,0 0 68-16,0 0 7 15,0 0-53-15,0 0-20 16,130 7-7-16,-57-5-10 15,-1 1-7-15,-4 0-8 16,-11-2 3-16,-11 0-8 16,-13-1 3-16,-12 0 2 15,-5 0 10-15,-8 0-9 16,-7 0 5-16,-1 0 4 16,0 0-10-16,0 0-5 0,0 0-1 15,0 0-3-15,0 0-3 16,0 0-26-16,0 0-74 15,5-4-106-15</inkml:trace>
  <inkml:trace contextRef="#ctx0" brushRef="#br0" timeOffset="105407.16">16563 12199 910 0,'0'0'207'0,"0"0"-137"15,0 0 75-15,0 0-27 16,0 0-22-16,0 0-38 15,0 0-30-15,-6-37-17 16,6 41-8-16,0 16-2 0,0 12 9 16,6 14 19-16,0 5-10 15,0 7 5-15,0 10 1 16,1 5-9-16,-1 3-4 16,-1 0-1-16,-5-4-5 15,0-9-5-15,0-3 5 16,0-10-6-16,0-7 2 15,0-8-4-15,-2-8 2 16,2-9 0-16,-3-8-2 16,3-3-18-16,-1-7-45 15,-2 0-51-15,-4-5-153 16,-2-19-873-16</inkml:trace>
  <inkml:trace contextRef="#ctx0" brushRef="#br0" timeOffset="105865.62">16563 12187 1211 0,'0'0'14'16,"0"0"23"-16,0 0 66 15,0 0-29-15,0 0-25 0,115-38-9 16,-70 38-13 0,2 5-11-16,-2 12-3 0,-3 5-2 15,-3 6-7-15,-7 9 3 16,-5 2-7-16,-4 4 0 16,-4 2 0-16,-4-1 1 15,-1 2 0-15,-5 6-1 16,-3-2 1-16,-3 1-1 15,-3-2 2-15,0-3-1 16,0-2 2-16,-8-3 2 16,-6 1-4-16,-2-5 7 15,0 2 4-15,-2-3-2 16,-1-2-4-16,-1-6 5 16,-2-4-1-16,-4-4 1 0,-3-6 13 15,-7-3-4-15,-8-4 2 16,-12-5-11-16,-16-2-11 15,-15 0 0-15,-8-10-47 16,-5-14-176-16,9-10-1042 16</inkml:trace>
  <inkml:trace contextRef="#ctx0" brushRef="#br0" timeOffset="114689.73">16408 5570 686 0,'0'0'0'16,"0"0"-6"-16,-93-10-9 0,67 5 8 15,6 2 0-15,8 1 5 16,6 2 1-16,5 0 1 16,1 0-35-16,-2 0-19 15,-3 0-27-15,-3 0-85 16</inkml:trace>
  <inkml:trace contextRef="#ctx0" brushRef="#br0" timeOffset="115185.13">16223 5486 796 0,'0'0'52'0,"0"0"56"0,0 0 86 16,0 0-92-16,0 0-34 15,0 0-6-15,0-14-37 16,0 16-25-16,0 22-1 16,0 10 1-16,4 13 17 15,-1 8 5-15,0 6-14 16,-3 7 9-16,0 1 4 16,0-1-1-16,-12-7-17 15,-1-8-1-15,1-10 1 16,1-7-3-16,1-13 0 15,3-10 2-15,1-7-2 16,-4-6 0-16,-6-6 18 16,-6-16-8-16,-8-5-6 15,-1-1-4-15,3 3 1 16,8 5 4-16,8 7-3 0,6 7 1 16,5 2 3-1,1 4-6-15,0 0 0 0,0 4-9 16,0 13 1-16,0 7 8 15,12-1 0-15,4-3 0 16,8-4 2-16,4-7 0 16,10-6 2-16,3-3 1 15,8-7-2-15,-4-16-3 16,-2-5-1-16,-7-9-2 16,-9-7-35-16,-10-5-58 15,-9-4-56-15,-8 0-320 16</inkml:trace>
  <inkml:trace contextRef="#ctx0" brushRef="#br0" timeOffset="115697.46">16429 5116 1025 0,'0'0'133'0,"0"0"-129"16,0 0-4-16,-56 72 0 15,22-21 26-15,-10 6 15 16,-4-1-25-16,-6-3-9 16,-1-2-7-16,0-4-23 15,1-12-183-15,6-11-173 16</inkml:trace>
  <inkml:trace contextRef="#ctx0" brushRef="#br0" timeOffset="115856.91">15967 5079 547 0,'0'0'741'15,"0"0"-715"-15,0 0-26 16,74 73 0-16,-16-7 5 15,20 19 11-15,23 16-10 16,17 10-6-16,12-2-161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40:10.4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19319 6341 170 0,'0'0'412'0,"0"0"-364"16,0 0 13-16,0 0 35 0,0 0 12 16,0 0 6-16,0 0-18 15,0 0-34-15,0-3-15 16,0 3-2-16,0 0-8 16,0 0-3-16,0 0-6 15,0 0-9-15,0 0 2 16,0 0-1-16,-2 0-11 15,-2 0 9-15,-2 0-7 16,-3 6 1-16,-3 4 21 16,0 0-10-16,-1 3-1 15,1 1-9-15,1 1-3 16,-1 1-1-16,3 1 2 0,2 0-1 16,1-1 2-16,2 4-7 15,2 0 1-15,2 1 6 16,0 0-7-16,0 0 6 15,10-1-2-15,4-1 2 16,2-1-1-16,4-4-1 16,5-1 1-16,5-5-2 15,4-4-2-15,5-2-2 16,4-2 1-16,-3 0-2 16,-1-9-1-16,-3-2-2 15,-10-2 0-15,-9 1 0 16,-3-2 6-16,-5-5-3 15,-6-1-2-15,-2-2 6 0,-1 0-5 16,0-3 0-16,0 0-2 16,-8 1 4-16,-3 0-3 15,-3 1 1-15,0 4-2 16,-2 0 0-16,-1 3 0 16,-3 1 0-16,-5 4 1 15,-7 2 0-15,-4 5-1 16,-5 4-3-16,-1 0 0 15,-1 1 0-15,3 14-17 16,8 2-23-16,9 6-36 16,6 6-120-16,6-1-243 15</inkml:trace>
  <inkml:trace contextRef="#ctx0" brushRef="#br0" timeOffset="716.87">19496 7433 1297 0,'0'0'37'16,"0"0"-35"-16,0 0 32 15,0 0 52-15,0 0-36 16,-97 78-14-16,73-41-10 16,4 5 2-16,3 3 3 15,1-1-5-15,7-3-5 16,6-2-3-16,3-5-8 16,0-6-6-16,19-7 3 15,11-7-5-15,10-9 3 16,7-5 2-16,0 0-5 15,-3-18-2-15,-6-8-1 16,-12-3 1-16,-7-7 2 16,-10-2 0-16,-9 0 1 0,0 1-1 15,-3 5 1-15,-17 7 5 16,-5 5 6-16,-6 6-9 16,-4 6-1-16,1 7-2 15,-4 1-1-15,0 0-2 16,2 17-4-16,7 6-30 15,5 6-58-15,9 5-130 16,2 0-369-16</inkml:trace>
  <inkml:trace contextRef="#ctx0" brushRef="#br0" timeOffset="1370.26">19392 8701 1242 0,'0'0'106'0,"0"0"-42"0,0 0 54 16,0 0-32-16,0 0-48 15,0 0-20-15,-3 34 14 16,3-4 3-16,0 9-1 15,0 4-7-15,-7 5 0 16,-1 4 2-16,2 4-3 16,0-1-1-16,3-2-10 15,1-2 2-15,2-7-6 16,0-6-4-16,0-6 2 16,0-6 0-16,0-7 5 15,0-6-5-15,0-7-6 16,0-6-2-16,0 0-1 0,0 0 0 15,0 0-3 1,3 4-16-16,0 5-50 0,3 5-26 16,2 8-40-16,-5 2-229 15</inkml:trace>
  <inkml:trace contextRef="#ctx0" brushRef="#br0" timeOffset="1865.71">19493 10024 1260 0,'0'0'188'0,"0"0"-179"15,0 0 61-15,0 0 23 16,0 0-49-16,0 0-34 15,-10 34 6-15,4-5 18 16,0 6 1-16,1 1-9 0,-1 5-4 16,2 3-5-16,-1-2-3 15,0 2 6-15,-1 0-5 16,0 1-2-16,-2 2 3 16,-1-2 1-16,3-3-4 15,2-8 0-15,2-9-8 16,1-8-4-16,-1-8-2 15,2-7 1-15,0-2-26 16,0 0-38-16,0 0-33 16,0-1-66-16,-4-9-445 15</inkml:trace>
  <inkml:trace contextRef="#ctx0" brushRef="#br0" timeOffset="2975.5">19380 11266 1260 0,'0'0'112'16,"0"0"-76"-16,0 0 65 15,0 0-11-15,0 0-34 16,0 0-16-16,-11 4-33 16,11 24 2-16,0 9 37 15,0 6-13-15,-1 7-10 16,1 9 6-16,-2 8 4 0,1 1-8 15,-1-4-6 1,2-3-3-16,0-7-3 16,0-8 6-16,0-9-5 0,0-11-5 15,0-13-2-15,0-6-2 16,0-5-2-16,0-2-1 16,0 0 4-16,0 0 1 15,0 0-2-15,0-2-5 16,-3-5-17-16,2 2-26 15,1 3-51-15,-2 2-34 16,2 5-134-16,-4 11-527 16</inkml:trace>
  <inkml:trace contextRef="#ctx0" brushRef="#br0" timeOffset="3520.46">19357 12590 1315 0,'0'0'38'0,"0"0"-31"0,0 0 79 15,0 0 2-15,0 0-21 16,0 0-26-16,-37 95-14 16,28-52 3-16,3 4-6 15,3 0 1-15,3-2-7 16,0-5-2-16,3-9-10 15,15-8 0-15,8-11-1 16,7-10-1-16,8-2 0 16,-1-16-4-16,-1-15 0 15,-7-8-3-15,-12-12 0 16,-9-8 2-16,-9-2-2 0,-2 3 0 16,-10 12 2-1,-10 12 1-15,-5 13 0 0,-4 9 9 16,-8 9-1-16,-1 3-3 15,1 0-4-15,1 9-1 16,5 6-2-16,2 7-1 16,7 0-24-16,5 6-63 15,3 1-121-15,2-2-463 16</inkml:trace>
  <inkml:trace contextRef="#ctx0" brushRef="#br0" timeOffset="4221.43">19462 13869 837 0,'0'0'388'0,"0"0"-347"0,0 0 85 15,0 0-18-15,0 0-37 16,0 0-23-16,-31-50-10 16,31 50-17-16,0 0-13 15,0 17-3-15,0 12 6 16,0 11 28-16,0 8-13 15,0 4-5-15,0 2-4 16,0 2 3-16,1-1-7 16,1 0-2-16,-2-1 1 15,1-6 4-15,-1-10-8 16,0-9-2-16,0-9 0 0,0-8-4 16,0-7-2-1,0-2-1-15,0-3 0 0,0 0-6 16,0 0-27-16,0 0-29 15,0 3-58-15,0 5-214 16,-9 6-1002-16</inkml:trace>
  <inkml:trace contextRef="#ctx0" brushRef="#br0" timeOffset="4755.22">19347 14898 380 0,'0'0'1078'16,"0"0"-1033"-16,0 0-42 15,0 0 84-15,0 0-18 16,0 0-27-16,-49 79-16 16,42-45-4-16,0 3 1 15,1 5 0-15,2-1-2 0,-1-2-1 16,4 3-4 0,1-4 1-16,0-4-5 0,0 0-6 15,12-9-4-15,9-7 2 16,1-7-4-16,7-11-1 15,1 0-5-15,4-21-2 16,0-7-3-16,-4-6-2 16,-6-5 8-16,-6-4 5 15,-9-2 0-15,-6-4 1 16,-3-3-1-16,0 2 5 16,-9 5 2-16,-11 8-1 15,-2 10 2-15,-5 11-1 0,-3 6-6 16,2 7-1-1,-1 3-3-15,4 0 1 0,0 13-7 16,2 5-19-16,2 6-49 16,4 3-78-16,2 1-334 15</inkml:trace>
  <inkml:trace contextRef="#ctx0" brushRef="#br0" timeOffset="8344.2">2761 14165 1244 0,'0'0'193'0,"0"0"-188"0,0 0-5 15,0 0 0-15,0 0 8 16,0 0 21-16,-33 98 27 16,26-43-30-16,-2 11-4 15,3 9 7-15,-2 9 2 16,0 7-3-16,0 12-11 16,-1 6-3-16,-1 6 1 15,1 0 0-15,0-7 10 16,0-3-7-16,0-3-12 15,3-5 4-15,0-4 6 16,1-1 9-16,1-2-7 16,1-1-3-16,3 0 4 15,0-1-9-15,0-6-3 16,0-6-1-16,0-14-3 16,3-11 0-16,0-17-1 0,0-13-2 15,-3-13 0-15,3-8-2 16,-3-1-8-16,6-32-53 15,3-23-88-15,0-35-333 16</inkml:trace>
  <inkml:trace contextRef="#ctx0" brushRef="#br0" timeOffset="9293.53">2715 14229 656 0,'0'0'519'16,"0"0"-497"-16,0 0-5 0,0 0 7 15,0 0 11-15,0 0 15 16,94-39-19-16,-51 35-1 16,13 0-10-16,12 2-14 15,14-1 7-15,14 1-2 16,11-3-11-16,9 3-2 16,-2 0-1-16,2 1 0 15,2 1 0-15,3 0 3 16,4 0 6-16,5 10-5 15,7 1 0-15,-1 0 0 16,7 1 3-16,-4-2-4 16,4-3-3-16,-7 1-3 15,-9-3 4-15,-6 2 0 16,-16-1 0-16,-11 0 0 16,-4-1 0-16,1-2 2 0,6 1 5 15,6-4-5-15,4 0-2 16,1 0 2-16,-5 0-2 15,-5 0 1-15,-4-1 1 16,-6-5 0-16,2 2 1 16,-2-2-2-16,3 4 2 15,3-1-1-15,0 1 0 16,4 1 4-16,1 0-4 16,-1 1-2-16,-4 0 0 15,-6 0 2-15,-6 0 0 0,-13 7-1 16,-13 0-1-1,-11-2 2-15,-7 1 2 16,-7-5 1-16,-1 0 1 0,-2-1 9 16,-1 0-4-16,-5 0-9 15,-8 0 3-15,-8 0-2 16,-2 0-1-16,-4 0-5 16,-22 0-136-16,-26 0-208 15</inkml:trace>
  <inkml:trace contextRef="#ctx0" brushRef="#br0" timeOffset="11300.42">2701 16391 281 0,'0'0'617'15,"0"0"-548"-15,0 0 11 16,0 0 74-16,0 0-76 16,0 0-10-16,-7-16-11 15,7 16-31-15,0-2-16 16,4 2 5-16,10 0 6 15,16 0-4-15,12 0 3 16,16 0-6-16,15-1-5 16,18-2-3-16,19-3 4 15,20-2-1-15,19 2-5 16,10 0 4-16,6 3-8 0,1 0-2 16,-8 3 2-16,2 0-1 15,-3 0 1-15,-3 0 0 16,1 0 0-1,-8 0-1-15,-1 0-3 0,-3 0 4 16,-10 0 0-16,-6 0 0 16,-5 0 0-16,-6 0 3 15,-8 0-3-15,-4 0 0 16,-7 0-2-16,-3 0-4 16,2 0 5-16,2 3 0 15,-1 4 0-15,0 1-7 16,-3-1-6-16,-5 1 5 0,-5-3 0 15,-5 1 0-15,-7-1 2 16,-6-4-11-16,-5 0 10 16,-8-1-5-16,-9 0 10 15,-6 0 3-15,-8 0 0 16,-6 0-3-16,-6 0 3 16,0 0-2-16,-3 2 3 15,1-1-1-15,2 2 0 16,3 0 0-16,4 0-1 15,-2 1 1-15,5-2 0 16,1 1-1-16,-1 0 1 16,-4 0 1-16,-4-3-1 15,-6 0 0-15,4 0 1 16,-2 0 1-16,4 0-1 0,2 0-1 16,-1 0 0-16,3 0-1 15,-5 0 0-15,2 0 2 16,-6 0-2-16,-6 0 2 15,-1 0-1-15,-5 0 0 16,1 0 2-16,0 0 0 16,2 0-1-16,3 0 2 15,-1 0-3-15,4-1 1 16,-5-2 3-16,-1 1-1 16,-1 1 4-16,-4-1 10 15,-1 0 11-15,3-1-2 16,-2-3-4-16,2-2-6 15,0-4-6-15,-1-4 7 0,1-7-12 16,-3-4 10-16,0-3-3 16,0-9-9-16,0 0 8 15,0-5-6-15,0-6-4 16,0-2-1-16,0-3 0 16,0 2-2-16,0 2 2 15,0 6 1-15,0 2 2 16,0 4-6-16,0 2 5 15,0 0-4-15,3-1 2 16,2 3 0-16,-2-1 2 16,-2-3-2-16,1 4-2 15,-2-2 2-15,4 2-3 16,-3 0 3-16,2 4-4 0,2 2-8 16,-2 5 9-16,1 5 3 15,-2 0-1-15,1 1-5 16,-3-2 4-16,0-4-11 15,0-1 8-15,0-5 4 16,0 1-5-16,0 0 2 16,0 4-27-16,-2 4 24 15,1 4 6-15,-1 1 2 16,1 2-1-16,1-1 1 16,-2-2-1-16,1-4-1 15,-1 0 1-15,2-5 0 16,0-1 1-16,0 3-2 0,0-1 1 15,0 2 0 1,0 4-7-16,0 0 3 0,2-1 0 16,-2 2-1-16,0-2-2 15,0-2 6-15,0 2-2 16,0-7 0-16,0-3 3 16,-3-3-5-16,0 0-7 15,-2 5-5-15,1 7 3 16,1 10 14-16,0 5 8 15,2 3-7-15,-4-1 0 16,5 3-1-16,0-1 2 16,0 0 1-16,0 1-1 15,0 0 1-15,0-4-2 16,0 3 1-16,0-2-2 16,0-2-13-16,0 1-24 0,-11 0-117 15,-9 1-341-15</inkml:trace>
  <inkml:trace contextRef="#ctx0" brushRef="#br0" timeOffset="12447">2670 15210 835 0,'0'0'112'15,"0"0"-71"-15,0 0 113 16,0 0-27-16,0 0-44 15,0 0-31-15,12-16-32 16,12 15-15-16,7 1 2 16,8 0 8-16,9 4-9 15,10 6 9-15,14-1 3 16,22 2-3-16,20 0-4 16,21 1-8-16,11-1 2 0,3 0-10 15,-7-1 7-15,-2-3-3 16,-13 0 2-16,1 3 1 15,1 0-1-15,1 3-1 16,-1-1 0-16,4 1-3 16,0-2 2-16,1-1 1 15,0-3-1-15,-4-1 1 16,-9-2-1-16,-9 1-10 16,-15 0-6-16,-9-2 10 15,-9 0-2-15,-3-2 4 0,-4-1-1 16,5 3-8-1,4 0 10-15,5-2-6 0,5 2-4 16,0 0-7-16,-4 0 7 16,-6-1-2-16,-7 2 14 15,-11-2-5-15,-5-1 3 16,-2-1 4-16,-3 2-1 16,11-1 1-16,4 0-1 15,4 1 0-15,0-1 0 16,-5-1-1-16,-6 2 0 15,-9-2 0-15,-6 1 2 16,-11-1 0-16,-5 0 0 16,-4 0 3-16,-1 0 5 15,-2 0 2-15,0 0-3 16,-3 0 6-16,-6 0-5 0,-3 0-3 16,-7 0-5-16,-4 0 1 15,0 0-1-15,-18-8-100 16,-28-9-494-16</inkml:trace>
  <inkml:trace contextRef="#ctx0" brushRef="#br0" timeOffset="13414.02">5186 14262 1175 0,'0'0'26'16,"0"0"-26"-16,0 0-8 16,0 0 8-16,0 103 47 15,0-48-3-15,0 8-16 16,1 9-6-16,3 7-4 0,-4 12-5 16,0 4-2-16,0 7-5 15,-10 1 6-15,0-1 26 16,-1-3-17-16,2-2-4 15,3-4 6-15,2-4-11 16,2-3 3-16,2-2 3 16,0-3 15-16,0 0-8 15,0-2-22-15,0-2 18 16,0-5-13-16,0-7-2 16,5-11 2-16,-1-2-3 15,1-9 0-15,-2-5-5 16,1-9 5-16,-1-9 0 0,-3-7-3 15,0-9 0 1,3-1-1-16,-3-3 0 0,0 0 1 16,0 0 4-16,0 0-6 15,0 0 0-15,0 0-51 16,0-6-82-16,-10-5-58 16,2-6-202-16</inkml:trace>
  <inkml:trace contextRef="#ctx0" brushRef="#br0" timeOffset="14130.73">3686 14266 172 0,'0'0'718'16,"0"0"-694"-16,0 0-21 15,0 0 65-15,0 89 77 16,0-48-42-16,3 7-50 0,-3 8-16 16,5 7-14-1,-2 8-4-15,1 13 4 0,-1 9 3 16,-1 7 0-16,-1 5-1 15,1 0-2-15,-1 0-6 16,5-2-6-16,0-1 2 16,0-7 4-16,5-2 1 15,2-6 0-15,-4-2-6 16,4 0 4-16,-4-2-8 16,0-1 4-16,0-5-6 15,-2-13 2-15,-2-10-7 16,-5-13 4-16,3-12-3 0,-3-9-2 15,0-9 0-15,0-6-1 16,0-5-9-16,0 0-49 16,0-22-120-16,3-15-524 15</inkml:trace>
  <inkml:trace contextRef="#ctx0" brushRef="#br0" timeOffset="14886.06">6640 14165 1039 0,'0'0'0'0,"0"0"5"16,-12 71-5-16,6-36 17 16,-1 9 68-16,-1 6-21 15,-2 8-27-15,1 5-2 16,-6 6-18-16,0 5 9 16,-6 9-6-16,2 5 0 0,-2 3 6 15,2 1 2-15,1-4-11 16,0-4-8-16,3-2-3 15,-3 0 0-15,4-6 5 16,3-1-5-16,3-3 8 16,2-3 17-16,6-3 3 15,0-1-19-15,0-3 10 16,0-4-2-16,0 0-13 16,0-5-3-16,2-6-1 15,1-12 0-15,-2-12-4 16,1-13 1-16,-2-6-2 0,1-4 1 15,-1 0-2 1,2 0 8-16,-2 0-1 0,1-6-1 16,-1-12-6-16,0-11-72 15,-3-6-175-15,-22-13-653 16</inkml:trace>
  <inkml:trace contextRef="#ctx0" brushRef="#br0" timeOffset="16251.59">2751 14273 792 0,'0'0'64'0,"0"0"-59"16,0 0 37-16,0 0 144 16,0 0-17-16,0 0-55 15,-11-4-34-15,-2-17-41 16,-11-9 12-16,-12-9-1 15,-7-10-27-15,-12-2-1 16,-6-9-14-16,-2-5 2 16,-3-5 1-16,7-8 4 15,1-2-12-15,2 2-2 16,4 7 1-16,3 12-2 0,7 6 0 16,3 7 3-16,6 11-3 15,5 7 1-15,10 9 0 16,6 11-1-16,6 4-2 15,6 4 2-15,0 0-5 16,0 0-23-16,0 0-57 16,0 11-134-16,3 5-145 15,6 0-625-15</inkml:trace>
  <inkml:trace contextRef="#ctx0" brushRef="#br0" timeOffset="17985.21">1636 14648 60 0,'0'0'1019'0,"0"0"-1013"15,0 0-2-15,0 0 68 16,0 0 47-16,0 0-65 15,-89-17 0-15,59-1 8 16,2-2 2-16,1-4-31 16,7-2-15-16,4-4-2 15,10-2-8-15,6-4-7 16,3-1-1-16,18 2-4 0,4 4 3 16,5 7-9-1,0 6 6-15,-2 5 1 0,-1 6-7 16,-6 4 5-16,1 2 4 15,-5 1-2-15,1 0 2 16,-1 4 0-16,-3 16-2 16,-2 8 0-16,-2 10-1 15,-7 7-2-15,-3 3 6 16,0 3-1-16,-10-4 0 16,-11-6 1-16,-4-5-1 15,-5-6 1-15,-6-8 4 16,3-7 2-16,5-7 3 0,4-5 2 15,6-3-3 1,6 0 7-16,6-8 2 0,3-7-8 16,3 1 0-16,3-1-9 15,19 0-1-15,8 6-6 16,3 4 6-16,3 5 1 16,1 0 0-16,-2 13-1 15,-1 11-3-15,-4 5 3 16,4 0-1-16,-4 3-1 15,10-1-14-15,-4-2-94 16,1-8-171-16,-2-10-260 16</inkml:trace>
  <inkml:trace contextRef="#ctx0" brushRef="#br0" timeOffset="18315.07">2060 14629 1080 0,'0'0'200'0,"0"0"-193"15,0 0 56-15,0 0 11 0,0 0-30 16,0 0-20-16,-82 8-14 16,73 19-1-16,3 7-1 15,6 2-1-15,0 3-3 16,0-1-4-16,9-3 1 16,12-2-3-16,4-8-12 15,4-10-153-15,1-12-174 16,-5-3-390-16</inkml:trace>
  <inkml:trace contextRef="#ctx0" brushRef="#br0" timeOffset="18486.95">1936 14736 730 0,'0'0'338'0,"0"0"-334"16,0 0 6-16,0 0-4 15,0 0 21-15,88 0-17 16,-52-2-10-16,-6-5-132 16,-8-4-230-16</inkml:trace>
  <inkml:trace contextRef="#ctx0" brushRef="#br0" timeOffset="18885.48">1395 13884 755 0,'0'0'71'15,"0"0"-59"-15,0 0 36 16,0 0 39-16,0 0 97 16,0 0-98-16,-54-52-21 0,54 52-36 15,0 0-26-15,10 9-3 16,11 4 10-16,9 1 19 15,3-3 4-15,7-1-18 16,12-4-8-16,8 0-2 16,10-4-5-16,2-2-193 15,-5 0-695-15</inkml:trace>
  <inkml:trace contextRef="#ctx0" brushRef="#br0" timeOffset="19904.32">1790 15822 1210 0,'0'0'36'16,"0"0"-33"-16,0 0-3 0,-100 5 10 15,73-5 17-15,2-13 9 16,7-7 14-16,3-6-20 15,9-6-24-15,3-4-2 16,3-5-4-16,0-3-2 16,12-1-2-16,6 2-6 15,0 7-10-15,3 9 11 16,-5 10 9-16,-1 6 0 16,-4 4 0-16,2 4-1 15,-1 3 1-15,1 0-1 16,5 14 1-16,0 16 0 15,4 7 6-15,-7 6 3 0,-4 4 1 16,-11-4-6-16,0 0-2 16,-3-7 2-16,-20-3 0 15,-7-8 2-15,-8-5-1 16,2-6 0-16,5-7-1 16,2-5 6-16,10-2-5 15,4 0 5-15,9 0-3 16,6-6 2-16,0 0 9 15,6 2-5-15,18 0-9 16,7 4-2-16,8 0 1 16,4 4-2-16,-4 12-1 15,0 3-3-15,3 3-5 16,2-2-14-16,0-2-154 0,0-10-274 16</inkml:trace>
  <inkml:trace contextRef="#ctx0" brushRef="#br0" timeOffset="20167.59">2102 15605 981 0,'0'0'233'0,"0"0"-226"16,0 0 41-16,0 0 22 0,0 0-37 15,0 0-10-15,-66 76-2 16,66-38 15-16,0 6-7 16,5-2-13-16,9 1-12 15,3-1 1-15,5-5-5 16,5-6-9-16,3-10-135 16,1-12-244-16,-4-9-458 15</inkml:trace>
  <inkml:trace contextRef="#ctx0" brushRef="#br0" timeOffset="20344.02">2069 15784 81 0,'0'0'1162'0,"0"0"-1136"16,0 0-8-1,0 0 52-15,0 0-38 0,0 0-26 16,13-15-6-16,28 8-35 15,12-4-174-15,5-6-547 16</inkml:trace>
  <inkml:trace contextRef="#ctx0" brushRef="#br0" timeOffset="21885.1">2894 13336 935 0,'0'0'264'0,"0"0"-242"16,0 0 6 0,0 0-14-16,0 0 14 0,0 0-15 15,3 30-6-15,0 6 25 16,-3 8-11-16,0 3-12 16,0 1-2-16,0-5-4 15,-9-3 2-15,-13-3-2 16,-8-8-3-16,-6-3 5 15,-6-7-2-15,-1-10 0 16,6-9-3-16,5-4-31 16,7-23-81-16,13-7-198 15,12-4-36-15</inkml:trace>
  <inkml:trace contextRef="#ctx0" brushRef="#br0" timeOffset="22070.15">2731 13366 867 0,'0'0'49'0,"0"0"1"15,0 0 16-15,0 0 19 16,0 0-8-16,0 0-57 16,60-14-17-16,-45 14 1 15,7 0-4-15,-2 0-27 16,2 0-251-16,-4 0-548 15</inkml:trace>
  <inkml:trace contextRef="#ctx0" brushRef="#br0" timeOffset="22373.35">2663 13147 628 0,'0'0'392'0,"0"0"-388"15,0 0 0 1,95-6-5-16,-56 4 1 0,6-2-13 16,-2 1-189-16,-6 0-603 15</inkml:trace>
  <inkml:trace contextRef="#ctx0" brushRef="#br0" timeOffset="23390.65">3189 13339 845 0,'0'0'182'15,"0"0"-158"-15,0 0 22 16,0 0 34-16,0 0-45 15,0 0-10-15,-7 76 25 16,4-35-26-16,0 4-9 16,3 2-8-16,0 0 1 15,0-2-6-15,-3-1 1 16,0-5-3-16,3-9 1 16,-3-7 0-16,3-10 1 15,0-6-1-15,0-7-1 16,0 0 1-16,0 0 7 0,0-20 17 15,0-6-20 1,12-8-5-16,3-3 0 0,0 1-1 16,-2-3 1-16,-1 3-4 15,0 2 3-15,0 5 0 16,-6 6 1-16,0 3 0 16,-3 10 1-16,0 4-1 15,-3 5 7-15,0 1-3 16,0 0-4-16,0 0-7 15,0 7-3-15,0 13 3 16,0 5 7-16,-3 0 0 16,-6 1 1-16,-3-1 1 0,-4-2-1 15,-1-1 0-15,1-6 2 16,5-5-1-16,3-3 2 16,3-2 1-16,5 0-4 15,0 2-1-15,6 3 3 16,16 5 6-16,8 2-4 15,6-2 1-15,0-2-6 16,2-3-1-16,-8-2 0 16,-3-5-10-16,-9 0-84 15,-5-4-122-15,-8 0-132 16</inkml:trace>
  <inkml:trace contextRef="#ctx0" brushRef="#br0" timeOffset="23639.92">3197 13146 1017 0,'0'0'34'15,"0"0"53"-15,0 0-19 16,0 0-31-16,0 0-25 0,0 0 5 16,64 12-15-1,-28-2-2-15,4-1-5 0,2-7-326 16</inkml:trace>
  <inkml:trace contextRef="#ctx0" brushRef="#br0" timeOffset="24178.32">4092 13514 891 0,'0'0'249'0,"0"0"-249"0,0 0-10 16,0 0 10-16,0 0 67 16,0 114-26-16,3-58-11 15,0 6-15-15,0-3-6 16,3-1-6-16,-6-9 2 15,0-8-3-15,0-8-1 16,-6-8-1-16,-9-9 2 16,-6-9 3-16,-7-7-3 15,-8 0 3-15,-6-18-2 16,-4-12-3-16,12-9-26 16,13-5-60-16,16-9-194 15,5-7-331-15</inkml:trace>
  <inkml:trace contextRef="#ctx0" brushRef="#br0" timeOffset="24339.68">4013 13530 544 0,'0'0'541'16,"0"0"-508"-16,0 0-13 15,0 0 35-15,0 0 2 16,79-1-37-16,-36-6-20 15,-1 3-21-15,-5-7-374 16</inkml:trace>
  <inkml:trace contextRef="#ctx0" brushRef="#br0" timeOffset="24961.88">4402 13539 891 0,'0'0'265'15,"0"0"-260"-15,0 0-5 16,0 0 20-16,-3 99 25 16,2-58-14-16,-1 4-18 15,2 0-9-15,0 1-2 16,0-4-1-16,0-3 0 0,0-3-1 15,0-10 0 1,-4-6 1-16,0-6-1 0,1-8 0 16,1-4-1-16,2-2 1 15,0 0 5-15,0-18 4 16,10-7-9-16,7-6 1 16,4-7-1-16,2-7 0 15,-1-6-3-15,-2-4 1 16,-2 2 2-16,-3 7 0 15,0 8 0-15,-6 11 0 16,0 7 2-16,-6 9-2 16,2 5 1-16,-5 5 0 0,1 1 8 15,-1 0-7 1,0 0-2-16,0 18-1 0,-3 9 1 16,-6 7 8-16,-5 4-6 15,0 0 0-15,-3-2-2 16,1-5 3-16,-2-9-2 15,6-6 4-15,1-6 3 16,3-3 12-16,5-6 17 16,1 1-8-16,2-2-7 15,0 0-1-15,0 0 6 16,2 3-15-16,14 5-6 16,9 2-1-16,11 1-1 15,3 0-3-15,7-3-1 16,-1 1-4-16,1-4-116 15,-4-1-187-15,-9-4-463 0</inkml:trace>
  <inkml:trace contextRef="#ctx0" brushRef="#br0" timeOffset="25319.26">4322 13265 622 0,'0'0'515'16,"0"0"-459"-16,0 0 49 15,0 0-14-15,0 0-42 16,0 0-17-16,0-5-10 16,31 5-18-16,14 0 1 15,6 0-5-15,-1 0-64 16,-11 0-271-16,-12 0-636 0</inkml:trace>
  <inkml:trace contextRef="#ctx0" brushRef="#br0" timeOffset="26410.8">5475 13514 940 0,'0'0'261'0,"0"0"-237"16,0 0-15-16,0 0-8 0,0 0 9 15,0 0 61-15,-10 110-44 16,10-57-11-16,0 5-9 16,0-1 0-16,0-4 1 15,0-7 0-15,0-5-4 16,0-5-4-16,0-3 5 16,0-7-2-16,-6-5 2 15,1-3-2-15,-1-5-2 16,0-3 1-16,3-3 2 15,-4-2-2-15,4 1 2 16,0-2 4-16,1 0 3 16,-2 0-1-16,1-1-1 0,1 0 9 15,1-2-14 1,-1-1 2-16,2 0 7 0,-3 0 16 16,-7 0 16-16,-5-13-15 15,-6-7-25-15,-1-4-3 16,4-4 0-16,3 1 4 15,6-5-6-15,3 0 5 16,6-3-5-16,0 0 0 16,0 3-5-16,18 6-5 15,3 2-32-15,3 9-54 16,1 5-47-16,0 3-117 16,-2 4-127-16</inkml:trace>
  <inkml:trace contextRef="#ctx0" brushRef="#br0" timeOffset="26617.51">5420 13475 834 0,'0'0'133'0,"0"0"-86"16,0 0-11-16,0 0 4 15,0 0 30-15,88-17-42 16,-51 17-22-16,4 0-6 0,0 0-30 16,-2 0-349-1</inkml:trace>
  <inkml:trace contextRef="#ctx0" brushRef="#br0" timeOffset="27228.79">5914 13479 1196 0,'0'0'54'0,"0"0"-54"15,0 0 0-15,0 0 11 16,0 0 28-16,0 110 8 0,0-55-28 15,0 4-10 1,0 3-4-16,0-2-1 0,0-10-4 16,-11-6 0-16,1-10 0 15,1-10 6-15,1-9-4 16,4-6-1-16,1-7-1 16,0-2 1-16,3 0 9 15,0-17 15-15,0-9-23 16,0-5 1-16,7-4-2 15,5-4 0-15,-1-4-1 16,8-5 0-16,0-3-1 16,3 4 2-16,3 9-2 0,0 10-2 15,-3 11 3 1,-5 7-2-16,-4 8 2 0,-5 2-1 16,-5 0-1-16,0 0-9 15,-2 13 11-15,-1 8-1 16,0 4 0-16,-7 2 1 15,-11-1 0-15,-5 4 1 16,-5-3 1-16,-3-4-2 16,2-6 3-16,7-4-2 15,7-6 3-15,8-4 10 16,4-3 0-16,3 0 3 16,0 0 16-16,0 3 2 15,13 1-26-15,14 2-7 16,13 3-1-16,8-1-1 15,9 0-2-15,-5-3-150 0,0-3-320 16</inkml:trace>
  <inkml:trace contextRef="#ctx0" brushRef="#br0" timeOffset="27830.55">7131 13505 1021 0,'0'0'106'0,"0"0"-31"0,0 0-33 16,0 0-16-16,0 0 0 16,0 0 40-16,0 93-29 15,1-40-18-15,5 6-1 16,2 6-7-16,-2 0-1 15,-1-7-10-15,-4-2 4 16,-1-8-4-16,0-11 0 16,0-8 1-16,-9-13 0 0,-2-7 1 15,-5-9 2-15,-5 0 0 16,-4-17 7-16,-2-12-6 16,3-3-5-16,9-3 6 15,8 0-6-15,7-5-18 16,0-1-73-16,15-1-113 15,5-1-357-15</inkml:trace>
  <inkml:trace contextRef="#ctx0" brushRef="#br0" timeOffset="28063.96">7055 13562 915 0,'0'0'139'0,"0"0"-19"15,0 0-70-15,0 0-23 16,0 0-1-16,0 0-14 16,77-38-9-16,-51 38-3 15,4 0-4-15,7 0-147 16,-3 0-344-16</inkml:trace>
  <inkml:trace contextRef="#ctx0" brushRef="#br0" timeOffset="28712.52">7492 13421 1020 0,'0'0'96'16,"0"0"-80"-16,0 0 25 15,0 0-2-15,0 0 51 16,-1 72-29-16,1-30-33 16,0 10 1-16,0 8-13 15,0 2-11-15,0 1 5 16,-2-3-7-16,-2-10-1 0,-1-9-1 15,1-9-1 1,-1-12 3-16,1-7-3 0,4-9-3 16,0-4 3-16,0 0 4 15,0-12 17-15,0-14-18 16,0-3 0-16,0-4-2 16,9-2 0-16,-2-3-2 15,1-6 1-15,3-1 0 16,0 8 2-16,7 5-2 15,-3 12 0-15,-3 6-3 16,3 7 2-16,-5 5-4 16,0 2 2-16,-2 0-1 0,-2 12 1 15,2 6 3-15,-5 6-1 16,-3 4 0-16,0 1 0 16,0-3-1-16,-11-3 2 15,-3-3 0-15,-3-8 0 16,-1-3 0-16,0-3 2 15,2-4-2-15,2 0 3 16,9-2 0-16,2 0 2 16,3 0 18-16,0 0 9 15,0 0-11-15,11 0-8 16,16 0-8-16,7 3-5 16,7 6-1-16,0 4-2 15,-4-1 2-15,-1 0 1 0,-3-1-8 16,-3-2-64-1,-3-4-89-15,-5-5-269 0</inkml:trace>
  <inkml:trace contextRef="#ctx0" brushRef="#br0" timeOffset="28955.94">7516 13274 1044 0,'0'0'198'0,"0"0"-179"16,0 0-12-16,0 0 11 15,0 0-2-15,109 1-5 16,-64 4-11-16,2-1-4 15,-3-4-434-15</inkml:trace>
  <inkml:trace contextRef="#ctx0" brushRef="#br0" timeOffset="31648.71">2973 14469 1268 0,'0'0'68'16,"0"0"-63"-16,0 0 5 15,0 0-1-15,0 0 3 16,0 0-7-16,-9 31-1 15,9 6 40-15,0 1-18 16,0-1-6-16,15-8-5 16,6-5-2-16,6-7-8 0,13-8 3 15,2-8-5-15,3-1 1 16,-2-6 0-16,-10-14-2 16,-11-3-1-16,-13-5 1 15,-6-1 4-15,-3-5-2 16,-3 2 0-16,-15 4-4 15,-6 2 0-15,-4 8 0 16,-5 7-1-16,-4 7 1 16,1 4-1-16,9 0-7 15,6 14-41-15,17 4-76 16,4 3-144-16,15-4-213 16</inkml:trace>
  <inkml:trace contextRef="#ctx0" brushRef="#br0" timeOffset="32383.09">4368 14520 572 0,'0'0'255'0,"0"0"-164"0,0 0 99 16,0 0-27-16,0 0-48 16,0 0-37-16,0-1-39 15,0 1-28-15,-9 17-7 16,-4 10 4-16,2 8 22 15,5 3-14-15,6-3-2 16,0-2-10-16,20-5 1 16,11-6-3-16,9-8 2 0,2-6-1 15,6-8-3 1,-5 0-9-16,-7-12-16 0,-11-8 9 16,-11-4 12-16,-6-4 4 15,-8 1 0-15,0-4 1 16,-8 2-1-16,-12 0 3 15,-5 5-3-15,-5 8 2 16,-3 9-2-16,-7 7-3 16,0 0-7-16,7 12-111 15,16 5-227-15,17 0-534 16</inkml:trace>
  <inkml:trace contextRef="#ctx0" brushRef="#br0" timeOffset="33186.69">7041 14626 1012 0,'0'0'225'0,"0"0"-219"0,0 0 60 16,0 0 36-16,0 0-36 16,0 0-32-1,0 0-19-15,-1 17-12 0,-5 11 25 16,0 8 3-16,2 7-5 15,-2 7-1-15,-5 2-4 16,4-2-11-16,-1 0-1 16,1-7-4-16,1-4-3 15,0-7 0-15,3-8 1 16,2-7-3-16,-1-8 0 16,-1-2-3-16,0-6-8 15,-8-1-68-15,-11-3-171 16,-11-17-724-16</inkml:trace>
  <inkml:trace contextRef="#ctx0" brushRef="#br0" timeOffset="33703.69">5937 14470 896 0,'0'0'101'0,"0"0"-3"15,0 0 66-15,0 0-38 16,0 0-40-16,0 0-32 16,0-7-43-16,-1 30-10 15,-4 7-1-15,0 11 24 16,3 4 5-16,2 0-9 0,0 2 3 15,0-2-3-15,0 0 3 16,0-9-15-16,3-4-7 16,1-10 6-16,-2-9-6 15,1-6 2-15,-3-4-3 16,0-3 2-16,0 0-2 16,0 0 5-16,0 0 1 15,0-2 0-15,0-7-6 16,-5-4-85-16,-9 0-282 15</inkml:trace>
  <inkml:trace contextRef="#ctx0" brushRef="#br0" timeOffset="34671.32">3048 15597 828 0,'0'0'230'15,"0"0"-173"-15,0 0 66 16,0 0-26-16,0 0-20 15,0 0-41-15,-8-4-25 16,8 27-11-16,0 15 12 16,0 3 34-16,0 6-20 0,3-1-2 15,0 0 0 1,-1 0-6-16,1-3 7 0,-2-4-10 16,1-5-9-16,-1-4 4 15,-1-11-2-15,2-3-1 16,-2-5 0-16,0-8 0 15,0-2 0-15,0 1 0 16,0-2-2-16,0 0 3 16,0 0-1-16,0 0-1 15,0 0 3-15,0 0-8 16,0 0 2-16,0-2-3 16,0-9-19-16,0-9-104 15,0-8-269-15</inkml:trace>
  <inkml:trace contextRef="#ctx0" brushRef="#br0" timeOffset="36560.11">4510 15618 1230 0,'0'0'59'0,"0"0"-55"16,0 0 32-16,0 0 39 16,0 0-29-16,0 0-32 15,-48 41-6-15,32-6 3 16,7 5 13-16,4 1 1 15,5 0-9-15,2 2 0 16,18 2 0-16,10-8-1 0,6-5-9 16,6-8 1-1,10-11-3-15,3-10 0 16,-1-3-2-16,-2-6 0 0,-10-15 1 16,-9-6-2-16,-12-5 3 15,-12-4 2-15,-5-1-6 16,-4-4 7-16,-7 0-5 15,-8 0 2-15,-6 5-4 16,3 6 3-16,-3 5-3 16,0 10 2-16,-1 3-2 15,-5 8 0-15,-6 4-2 16,3 0-1-16,0 10 0 16,7 10-11-16,5 3-82 15,15 1-130-15,3-4-352 0</inkml:trace>
  <inkml:trace contextRef="#ctx0" brushRef="#br0" timeOffset="37648.01">7070 15701 791 0,'0'0'429'16,"0"0"-418"-16,0 0-7 0,0 0 16 15,0 0 16 1,0 0 35-16,-43 62-19 0,32-28-7 16,-2 3-6-16,7 5 0 15,0 2-7-15,3-1-7 16,1-1-2-16,2-6-15 15,0-10 0-15,0-9 1 16,0-5-9-16,0-4 2 16,0-7-1-16,0 0-1 15,-1-1 0-15,-11 0-19 16,-9-18-154-16,-15-11-516 16</inkml:trace>
  <inkml:trace contextRef="#ctx0" brushRef="#br0" timeOffset="38173.47">5586 15507 655 0,'0'0'83'0,"0"0"-77"0,0 0 68 15,0 0 34-15,0 0 8 16,0 0 16-16,-20-14-51 15,20 14-32-15,0 0 4 16,-2 0-10-16,-1 0-12 16,-7 16-14-16,3 8 26 15,-4 7 2-15,8 0-15 16,3 2 0-16,0-2-14 16,3-6-10-16,14-4 6 15,2-4-5-15,5-10-5 0,0-2 7 16,1-5-4-16,-4 0-5 15,-4-9 4-15,-6-12 4 16,-6-6-5-16,-5-2 0 16,0-6-3-16,-6 3-3 15,-12 1 3-15,-4 6-2 16,-4 5 1-16,-7 10-8 16,-2 10-47-16,-1 0-117 15,8 2-325-15</inkml:trace>
  <inkml:trace contextRef="#ctx0" brushRef="#br0" timeOffset="46281.99">3200 17423 596 0,'0'0'41'0,"0"0"-37"0,0 0 8 16,0 0 61-16,0 0-11 15,0 0-33-15,0 0-18 16,0 0 0-16,-2 0 10 15,2 0 9-15,0 0-10 16,0 0-14-16,0 0-5 16,0 0 1-16,0 0-2 15,0 0 1-15,0 0-2 16,0 0 1-16,0 0-2 0,0 0 2 16,0 0 2-1,0 0-2-15,0 0 1 0,0 0 0 16,0 0 2-16,0 0-2 15,0 0 3-15,0 0 2 16,0 0 4-16,0 0-3 16,0 0 1-16,0 0-5 15,0 0 1-15,0 0-2 16,0 0-2-16,0 0 0 16,0 0 1-16,0 2 10 15,0 9 35-15,0 0-12 16,0 1 25-16,-6 1-3 0,-4 0-21 15,1-3-14 1,1-3-4-16,2-3-2 0,1-1 4 16,3-3-6-16,2 0 5 15,-1 0 32-15,-1 0-4 16,1 0-8-16,-2 0-9 16,-2 0-19-16,2-3-5 15,0 0-1-15,3 0 1 16,0 2-1-16,-3-2 0 15,0 0 1-15,-4-2-4 16,2 0-1-16,1-2 0 16,-5-1 1-16,-1-4-1 15,-4-2 0-15,2-5 0 16,-4-8 1-16,2-8 3 16,1-8-2-16,4-8-2 15,7-5 0-15,2 7 0 16,2 6 1-16,13 12-1 0,1 9 2 15,-1 6-2-15,3 2 1 16,4 2-2-16,1 5 1 16,5-1-1-16,4 5 1 15,-1 3-6-15,6 0 6 16,-4 12 0-16,-2 16-2 16,-1 13-3-16,-9 5 4 15,-6 11 0-15,-12 1 1 16,-3-2 2-16,-9 1 11 15,-18-5-7-15,-9-3 1 0,-4-2-4 16,-2-11 1 0,-1-6 4-16,0-10 1 0,4-7-5 15,4-9 0-15,7-4 3 16,4 0 2-16,7-11 7 16,6-2-5-16,8-3-9 15,3 2 1-15,0 4 0 16,6 0-2-16,13 2-2 15,5 7 0-15,9 1 0 16,6 0 0-16,4 6 1 16,2 12 0-16,-5 7-5 15,-4 5-1-15,-3 6-22 16,-2-2-83-16,-1-3-213 0,-2-10-477 16</inkml:trace>
  <inkml:trace contextRef="#ctx0" brushRef="#br0" timeOffset="46564.18">3668 17369 1227 0,'0'0'156'16,"0"0"-156"-16,0 0 2 15,0 0 16-15,0 0 26 16,0 0 7-16,-86 86-9 0,78-42-26 16,5-2 0-1,3 2-1-15,0 0-1 0,5-3-11 16,11-2 1-16,2-1-2 16,6-4-2-16,4-3-20 15,2-8-141-15,-3-9-213 16,-3-13-681-16</inkml:trace>
  <inkml:trace contextRef="#ctx0" brushRef="#br0" timeOffset="46760.41">3471 17636 1131 0,'0'0'267'0,"0"0"-263"0,0 0-3 15,0 0 1-15,0 0-1 16,0 0 5-16,60-1 2 16,-2 1-8-16,15 0-6 15,4 0-80-15,-6-9-312 16</inkml:trace>
  <inkml:trace contextRef="#ctx0" brushRef="#br0" timeOffset="47005.82">3949 17599 1276 0,'0'0'256'0,"0"0"-250"16,0 0-3-16,0 0 15 15,0 0 9-15,0 0-16 16,27-8-10-16,13 5-1 16,11-6-3-16,2 0-118 15,-3 0-115-15,-9-3-344 16</inkml:trace>
  <inkml:trace contextRef="#ctx0" brushRef="#br0" timeOffset="47248.35">4025 17469 1334 0,'0'0'92'16,"0"0"-91"-16,0 0 14 16,0 0 30-16,0 0-27 15,0 0 17-15,-9 62-14 16,18-29-12-16,0 1-7 15,0 4-1-15,1 3 1 16,1-2-2-16,2 1 0 16,5-5-16-16,6-7-172 0,1-9-259 15</inkml:trace>
  <inkml:trace contextRef="#ctx0" brushRef="#br0" timeOffset="47592.74">4426 17485 1296 0,'0'0'30'0,"0"0"-27"0,0 0 17 16,0 0 5-16,0 0 5 15,0 0 11-15,-22 76-17 16,17-44-6-16,4 4 1 16,-2 0-6-16,-2 0-3 15,0-1-3-15,0-1-7 16,2-1 0-16,3-6 0 15,0-5-49-15,0-11-195 16,0-8-608-16</inkml:trace>
  <inkml:trace contextRef="#ctx0" brushRef="#br0" timeOffset="47903.87">4893 17274 1415 0,'0'0'91'0,"0"0"-90"15,0 0-1-15,0 0 18 16,0 0 5 0,0 0-13-16,33-2-4 0,9 10-2 15,13-1-3-15,11-1-1 16,1-5-135-16,6-1-414 16</inkml:trace>
  <inkml:trace contextRef="#ctx0" brushRef="#br0" timeOffset="48111.14">5023 17502 909 0,'0'0'682'0,"0"0"-682"15,0 0-5-15,0 0 5 16,0 0 4-16,0 0 13 15,61 29 2-15,30-29-19 16,12-2-10-16,1-17-290 16,-16-1-943-16</inkml:trace>
  <inkml:trace contextRef="#ctx0" brushRef="#br0" timeOffset="49251.97">6197 17478 465 0,'0'0'834'15,"0"0"-800"-15,0 0-22 16,0 0 60-16,0 0 28 15,0 0-30-15,0-2-34 16,-7 2-13-16,-14 0-3 16,-15 0 0-16,-12-4-9 15,-4-6-1-15,3-5-1 16,10-8-2-16,11-2 4 16,11-4-8-16,10-4-1 15,7-7-2-15,0-8-5 16,19-4-11-16,11-5-5 0,7 4-2 15,4 9 8-15,-1 12 4 16,-3 11 5-16,-7 8 4 16,-3 3 1-16,-5 3 0 15,-5 7 2-15,-3 0-2 16,0 17-1-16,2 15 0 16,-1 18 1-16,-4 6 1 15,-1 8 0-15,-10-2 0 16,0-5 1-16,-24-1-1 15,-7-7 2-15,-3-10 0 16,-5-8 3-16,0-8 2 16,6-10 1-16,7-9 0 0,6-4-3 15,5 0 5-15,6-7-6 16,6-7 5-16,3 1-6 16,0 3-2-16,18 3-1 15,9 3-2-15,3 4 1 16,6 0 1-16,1 1-5 15,-3 13 2-15,2 3 3 16,6 2-19-16,7-4-52 16,6-1-126-16,6-10-123 15,-4-4-523-15</inkml:trace>
  <inkml:trace contextRef="#ctx0" brushRef="#br0" timeOffset="49519.8">6667 17317 1205 0,'0'0'208'0,"0"0"-204"16,0 0 54-16,0 0 31 16,0 0-54-16,-82 10-19 15,64 19 3-15,5 9-3 16,1 6-5-16,6 3-4 0,4 1 2 15,2-3-9 1,0 0 4-16,15-3-4 0,6-3 0 16,3-7-7-16,6-8-57 15,-2-8-116-15,-4-12-181 16,-4-4-521 0</inkml:trace>
  <inkml:trace contextRef="#ctx0" brushRef="#br0" timeOffset="49705.55">6430 17565 1311 0,'0'0'61'16,"0"0"-54"-16,0 0 84 16,0 0-22-16,0 0-44 0,0 0-18 15,73-6 2 1,-13 5-9-16,4-6-36 0,0-3-218 15,-7-2-617-15</inkml:trace>
  <inkml:trace contextRef="#ctx0" brushRef="#br0" timeOffset="50525.06">5896 16790 950 0,'0'0'183'15,"0"0"-164"-15,0 0 61 16,0 0 4-16,0 0-31 16,0 0-19-16,88-2-3 0,-12 2 5 15,9 3-18-15,2 1-9 16,-4-1-3-16,-11-2-6 15,-11 1 1-15,-15-2-3 16,-18 0 2-16,-13 0-1 16,-10 0-3-16,-5 0-14 15,0 0-29-15,-3 0-7 16,-8 0-97-16,2 0-308 16</inkml:trace>
  <inkml:trace contextRef="#ctx0" brushRef="#br0" timeOffset="50935.92">7076 16864 1203 0,'0'0'176'0,"0"0"-176"16,0 0 1-16,0 0 9 15,0 0 19-15,0 0-14 16,-12 27 19-16,18 2 5 16,4 3-18-16,1 10 0 15,4 4 0-15,-3 4-3 0,1 2-10 16,-4-3 3-16,-6-5-9 15,0-2 2-15,-3-6-2 16,0-6-1 0,-11-4 0-16,-9-5 1 0,-10-7-2 15,-9-5 3-15,-7-9-1 16,-2 0 4-16,-1-10-6 16,7-17-25-16,12-7-80 15,12-10-30-15,15-6-196 16,3-12-478-16</inkml:trace>
  <inkml:trace contextRef="#ctx0" brushRef="#br0" timeOffset="51146.68">6943 16796 1165 0,'0'0'61'15,"0"0"-58"-15,0 0 44 16,0 0 12-16,0 0-34 16,0 0-5-16,82-1 12 15,-31 4-26-15,8-3-6 16,6 0-20-16,-3 0-275 16</inkml:trace>
  <inkml:trace contextRef="#ctx0" brushRef="#br0" timeOffset="51564.63">7665 17145 677 0,'0'0'600'0,"0"0"-582"16,0 0-18-16,0 0 59 16,0 0 38-16,0 0-37 15,-6-3-34-15,21 3-13 16,15 0 18-16,13 0-4 16,8 0-14-16,7-7-13 15,3-2-1-15,2 1-54 0,-3-4-202 16,-5-1-434-16</inkml:trace>
  <inkml:trace contextRef="#ctx0" brushRef="#br0" timeOffset="51792.94">7850 16881 1267 0,'0'0'215'0,"0"0"-215"16,0 0 0-16,0 0 2 0,0 0 59 16,-22 109-11-16,22-55-24 15,1 7-18-15,4 2-8 16,5-2 0-16,-2-3-10 16,4-7-220-16,4-6-657 15</inkml:trace>
  <inkml:trace contextRef="#ctx0" brushRef="#br0" timeOffset="56060.06">8896 17180 1299 0,'0'0'56'16,"0"0"-54"-16,0 0 1 0,-91 0 25 15,69 0 34 1,-5-12-37-16,7-10 0 0,-2-6-5 15,6-7-11-15,5-6 0 16,7-3-8-16,4 2-1 16,0-2-2-16,4 4-1 15,14 5-5-15,3 4-1 16,4 7 9-16,2 5-5 16,0 5 3-16,0 6 2 15,-9 4-2-15,3 4-1 16,-5 0 1-16,-1 3 1 15,4 20-2-15,-4 13 0 16,0 9 3-16,-7 8 0 16,-8 4 1-16,0 4 6 0,-23-1-4 15,-8-3 5-15,-11-10 0 16,-8-9-1-16,-7-10-2 16,7-8 2-16,6-11-6 15,11-6 4-15,11-3 3 16,8 0-1-16,10-12 1 15,4-4-2-15,0 1 1 16,12 0-1-16,15 5-6 16,4 3 0-16,5 4-1 15,2 3 0-15,0 0-1 16,-1 13 1-16,-1 9 1 16,0-1-2-16,-3 3-3 0,2 2-23 15,-2-1-160-15,-2-6-306 16</inkml:trace>
  <inkml:trace contextRef="#ctx0" brushRef="#br0" timeOffset="56580.04">9232 17187 856 0,'0'0'448'0,"0"0"-433"16,0 0-11-16,0 0 121 15,0 0-31-15,0 0-57 16,-21-13-36-16,16 31 0 16,-1 9-1-16,-2 9 29 15,3 0-15-15,5 1 6 16,0 0-7-16,0-2-5 16,16-2 0-16,4-4-8 15,10-3 0-15,8-8-11 16,4-5-97-16,6-10-138 15,-8-3-294-15</inkml:trace>
  <inkml:trace contextRef="#ctx0" brushRef="#br0" timeOffset="56786.83">9078 17225 810 0,'0'0'520'0,"0"0"-516"16,0 0-3-16,0 0 34 16,0 0 28-16,0 0-24 15,60-6 3-15,-11 6-17 0,14 1-23 16,8-1-2 0,4 0-157-16,-3-6-624 0</inkml:trace>
  <inkml:trace contextRef="#ctx0" brushRef="#br0" timeOffset="67333.87">29257 6708 44 0,'0'0'1167'0,"0"0"-1124"16,0 0-33-16,0 0 59 15,0 0 51-15,0 0-44 16,0 0-49-16,0 0-18 15,-35 3 1-15,10 25 10 0,-5 9 15 16,0 5-9-16,2 8-5 16,4 2-10-16,12 3 12 15,8-5-7-15,4-3-7 16,13-9 3-16,26-7-9 16,15-9 3-16,10-14 0 15,6-8 0-15,-5 0 2 16,-11-12-2-16,-14-8-1 15,-14-10 0-15,-14-9 3 16,-11-7-5-16,-1-3-2 16,-15-2 1-16,-15 6-2 15,-4 6-2-15,0 10 1 16,3 7-3-16,-2 6 3 0,2 6-4 16,-1 9-4-1,2 1-15-15,8 0-33 0,7 10-51 16,10 1-167-16,5-4-544 15</inkml:trace>
  <inkml:trace contextRef="#ctx0" brushRef="#br0" timeOffset="67886.05">31572 6806 1171 0,'0'0'79'16,"0"0"-50"-16,0 0 83 15,0 0 13-15,0 0-53 16,0 0-45-16,-52-6-11 16,28 28-7-16,-11 12 16 15,-4 7 0-15,0 9 10 16,0 6-14-16,3 6-13 15,-1 0-3-15,3-3 0 16,1-6-3-16,1-8-2 16,9-7-1-16,4-8-35 15,9-8-60-15,7-12-158 16,3-10-309-16</inkml:trace>
  <inkml:trace contextRef="#ctx0" brushRef="#br0" timeOffset="68164">31141 6829 1323 0,'0'0'82'16,"0"0"-74"-16,0 0 60 15,0 0 24-15,0 0-13 0,31 78-24 16,7-29-14-16,8 5-8 15,6 0-8-15,-3-2-7 16,2-5-10-16,-6-7-3 16,-5-5-4-16,-6-8-1 15,-4-3 0-15,-3-5-18 16,-4-6-41-16,-1-5-47 16,-5-6-220-16,-7-2-977 15</inkml:trace>
  <inkml:trace contextRef="#ctx0" brushRef="#br0" timeOffset="70204.53">29357 7707 878 0,'0'0'313'0,"0"0"-263"16,0 0 60-16,0 0 26 16,0 0-38-16,0 0-40 15,0-21-28-15,0 21-11 16,0 0-5-16,0 18-5 16,0 12 2-16,1 11 21 15,2 5-3-15,-3 5-8 16,0 2-2-16,0-3 4 15,0 0-2-15,2-5-5 0,2-4-11 16,0-5 1 0,1-5-2-16,-1-8 0 15,-1-9 0-15,-1-7 1 0,-1-5-4 16,-1-2-1-16,0 0 2 16,0 0-1-16,0 0-1 15,0 0-6-15,0 0-35 16,0-2-50-16,0-13-85 15,3-4-445-15</inkml:trace>
  <inkml:trace contextRef="#ctx0" brushRef="#br0" timeOffset="70754.08">31590 7858 844 0,'0'0'296'16,"0"0"-269"-16,0 0 67 16,0 0 27-16,0 0-18 15,-84-8-47-15,55 29 2 16,-4 10-12-16,-2 6 1 16,1 2-10-16,3 4-9 0,1-3 1 15,0 3-14-15,3 2-4 16,0-4-7-16,2-5-2 15,4-6-2-15,3-10-12 16,8-7-60-16,4-8-49 16,5-5-186-16,-1-2-478 15</inkml:trace>
  <inkml:trace contextRef="#ctx0" brushRef="#br0" timeOffset="71004.17">31094 7797 1335 0,'0'0'126'15,"0"0"-117"-15,0 0 30 16,0 0 34-16,0 0 15 16,36 105-37-16,-6-58-24 15,3 2-6-15,1 0 2 16,2-4-2-16,0-2-15 15,0-4 0-15,2-7-6 16,1-9 0-16,0-5-33 16,3-8-32-16,-6-5-120 15,-11-5-575-15</inkml:trace>
  <inkml:trace contextRef="#ctx0" brushRef="#br0" timeOffset="73056.41">29565 8775 909 0,'0'0'170'0,"0"0"-122"16,0 0 79-16,0 0-17 16,0 0 3-16,0 0-41 15,-16-22-40-15,3 22-14 0,-14 19-3 16,-14 11 32-16,-9 10-11 15,-5 3 0-15,4 5-17 16,3-1 6-16,8-1-6 16,5-4-8-16,5-5-7 15,8-8-3-15,6-5-1 16,4-7 0-16,6-6-29 16,4-5-38-16,2-6-66 15,6 0-180-15,14-16-266 16</inkml:trace>
  <inkml:trace contextRef="#ctx0" brushRef="#br0" timeOffset="73306.32">29204 8738 1227 0,'0'0'96'16,"0"0"-57"-16,0 0 53 15,0 0-1-15,0 0-21 16,0 0-18-16,9 100-16 16,9-60-17-16,5 3-2 15,5-1-2-15,3 1-5 16,2-4-10-16,3-2 0 0,-3-6-4 16,1-5-38-16,1-5-82 15,-1-12-234-15,3-9-878 16</inkml:trace>
  <inkml:trace contextRef="#ctx0" brushRef="#br0" timeOffset="74023.72">31159 8622 908 0,'0'0'330'16,"0"0"-315"-16,0 0 38 15,0 0 61-15,0 0 4 0,0 0-55 16,-29 60-12 0,25-15-13-16,1 7-9 0,0 1-1 15,2 2-4-15,-2 0-7 16,1 0-3-16,1-4 1 16,-1-5-2-16,1-3 1 15,-2-8-7-15,0-4-6 16,-2-6 6-16,2-5-3 15,1-8 0-15,1-5-4 16,-1-5 1-16,2-2 0 16,0 0-1-16,0 0-8 15,0 0-33-15,0-8-40 16,0-9-164-16,0-6-852 16</inkml:trace>
  <inkml:trace contextRef="#ctx0" brushRef="#br0" timeOffset="75635">29537 9739 834 0,'0'0'403'16,"0"0"-366"-16,0 0 29 16,0 0 41-16,0 0-3 15,0 0-44-15,0 0-23 16,-53 40 1-16,24-12-6 16,-2 4-6-16,0 7-10 15,2 0-7-15,2 2 1 0,2-2-4 16,2-3-5-16,4-6 1 15,7-6-2-15,3-8-1 16,3-6-12-16,3-6-28 16,3-4-35-16,0 0-76 15,0-5-138-15,10-17-247 16</inkml:trace>
  <inkml:trace contextRef="#ctx0" brushRef="#br0" timeOffset="75875.56">29285 9711 919 0,'0'0'295'0,"0"0"-244"15,0 0 45-15,0 0 40 16,0 0-45-16,0 0-28 16,-6 65-26-16,16-27-11 15,14 4-1-15,4 1-5 16,7-4-13-16,4-2 0 15,1-5-5-15,3-3-2 16,-5-5-11-16,-6-6-38 16,-5-4-51-16,-3-4-148 15,-4-6-402-15</inkml:trace>
  <inkml:trace contextRef="#ctx0" brushRef="#br0" timeOffset="76576.47">31290 9752 628 0,'0'0'706'15,"0"0"-669"-15,0 0-35 0,0 0 79 16,0 0 28-16,-86-16-49 15,63 16-31-15,-1 17-15 16,-4 9-1-16,-2 6 12 16,0 5 5-16,5 2 6 15,4 2-12-15,8-1-4 16,6-1-4-16,7-3-2 16,0-4-7-16,11-5-5 15,16-6-1-15,10-7-1 16,5-8-15-16,6-6-8 15,-5 0-6-15,-1-10 3 16,-9-11 15-16,-7-9 11 0,-9-6 1 16,-7-7 0-16,-7-3-1 15,-3 1 1-15,0 7 1 16,-16 3 0-16,-8 10 1 16,-6 5 0-16,-9 5-3 15,-7 8-3-15,-3 5-20 16,0 2-78-16,4 0-223 15</inkml:trace>
  <inkml:trace contextRef="#ctx0" brushRef="#br0" timeOffset="92249.72">1961 8174 229 0,'0'0'111'0,"0"0"2"16,0 0 33-16,0 0-4 16,0 0-22-16,0 0 26 15,0 0 18-15,0 0-67 16,42-34-24-16,-42 34-2 16,0 0-14-16,0 0-20 15,0 0-7-15,0 0 2 16,0 0-4-16,-13 0-6 0,-19 0-9 15,-15 0-2-15,-16 0-5 16,-4 0 5-16,3 0 4 16,9-5-3-16,13 1-2 15,3-1-1-15,8 3-5 16,10 0-1-16,3 1 3 16,15 0-1-16,0 1 5 15,3 0-2-15,0 0-7 16,0 0-1-16,0 0 0 15,0 0-3-15,0 13-3 16,0 12 6-16,0 10 0 16,0 5 2-16,0 6-1 15,3 3 2-15,0 4-1 0,-3 4-2 16,0 5 1-16,0 6 0 16,-3 4 1-16,-5 1 2 15,0-1 3-15,0 1-1 16,2 1-4-16,0 2 5 15,0 1-5-15,-4-2-1 16,7 0 7-16,-2 3-2 16,4 1-6-16,-1 3 8 15,1 0-4-15,-2-1-4 16,-2 0 3-16,0-2-3 16,0-4 4-16,-1-3-2 15,6-3-2-15,-3-4 1 16,3-3 2-16,0-4-2 0,0-3 0 15,0-3-1 1,0-1 0-16,3 0 3 0,0-2-3 16,0 2 2-16,-3-2-1 15,0-1-1-15,0-3 0 16,0-1 1-16,5-4-1 16,0-6 1-16,0-2-1 15,-1-2 0-15,-1 1 0 16,0 0 1-16,0 0-1 15,-1 1 0-15,-2 2 0 16,3 2 0-16,-3-2 0 16,0 2 1-16,0-4-1 15,0-2 0-15,0-2-1 16,0 0 1-16,0 1 0 0,3 0 0 16,4 0-1-16,-7 1 1 15,3 5 1-15,-3-2-1 16,0 3 0-16,0 0-1 15,0-2 1-15,3 0 0 16,-1 0-1-16,-2 1-1 16,1-1 1-16,-1 0 1 15,0-2-2-15,0-1 2 16,0-1-1-16,0-3 0 16,0-2 1-16,0 2-2 15,0-3 0-15,0 0 1 16,0-2-5-16,2 1 2 15,-1-2-1-15,-1-1 3 0,0-1-1 16,0 0 3 0,0-2-1-16,-3-1 0 0,-3 0-2 15,0 2 1-15,-1-2 2 16,4 3-1-16,0 1 1 16,0 1 1-16,0 1-1 15,1 1 0-15,-1-2 0 16,2 0 1-16,1-3 0 15,-2-2 0-15,2-2 1 16,0-3-1-16,0-1 0 0,0 0 1 16,0-1-1-1,2-1 2-15,2 2 3 0,1-2-1 16,1 1 0-16,4-2-1 16,1-3 1-16,1-1-1 15,4-2 1-15,5-1-3 16,0 0 1-16,4 0-3 15,2-9 0-15,6-7-6 16,0-4-15-16,9-2-26 16,2-4-52-16,11-3-78 15,-7-7-349-15</inkml:trace>
  <inkml:trace contextRef="#ctx0" brushRef="#br0" timeOffset="102188.04">15110 7767 274 0,'0'0'0'0,"0"0"-206"16</inkml:trace>
  <inkml:trace contextRef="#ctx0" brushRef="#br0" timeOffset="119452.73">12817 11679 61 0,'0'0'5'0,"0"0"-5"15,0 0-21-15,0 0 21 16,0 0 0-16,0 0 0 15,0 0-39-15</inkml:trace>
  <inkml:trace contextRef="#ctx0" brushRef="#br0" timeOffset="125428.62">12648 15429 586 0,'0'0'200'16,"0"0"-160"-16,0 0-16 15,0 0 61-15,0 0 49 16,0 0-35-16,0 0-28 0,0 0-13 15,11 0-7 1,-8 0 8-16,0 0-6 0,-2 0-13 16,-1 0-5-16,0 0-2 15,0 0-11-15,0 0-6 16,0 0-4-16,0 0-4 16,0 0 3-16,0 0-7 15,0 0 2-15,0 0-3 16,0 0 0-16,0 0 0 15,0 0-1-15,0 0-2 16,0 0 4-16,0 0-2 16,0 0 0-16,0 0-1 15,0 0-1-15,0 0 2 16,0 0-1-16,0 0 0 0,0 0-1 16,0 0 1-16,0 0-1 15,0 0 1-15,0 0-1 16,0 0 1-16,0 0-1 15,0 0 0-15,0 0 0 16,0 0 0-16,0 0 2 16,0 0-1-16,0 0 1 15,0 0 0-15,0 0 0 16,0 0-1-16,0 0-1 16,0 0-7-16,0 0-33 15,0 0-117-15,0 0-434 0</inkml:trace>
  <inkml:trace contextRef="#ctx0" brushRef="#br0" timeOffset="130251.85">21303 10135 1033 0,'0'0'151'0,"0"0"-112"16,0 0 54-16,0 0 16 15,0 0-47-15,0 0-25 16,0 0-12-16,0 0-15 16,7-13-5-16,-7 13 1 15,0 0-5-15,0 10 2 16,-16 7-1-16,-8 3 3 0,-6 1 2 15,-1 0-4-15,1-1-2 16,6-7-1-16,8 0 1 16,5-6 0-16,7-1-1 15,2-5 0-15,2 1 1 16,0-1 0-16,0 6 1 16,0 2 3-16,6 3 11 15,7 4 3-15,3-1-6 16,3 2-4-16,2 1-2 15,3 1-3-15,4-3-2 16,1-2-2-16,0-2-19 0,0-1-65 16,-4-4-143-16,-7-2-228 15</inkml:trace>
  <inkml:trace contextRef="#ctx0" brushRef="#br0" timeOffset="130449.84">21176 10278 1217 0,'0'0'114'0,"0"0"-74"16,0 0 38-16,0 0 22 16,0 0-55-16,87-8-18 0,-19 8-14 15,10 0-13 1,4 0-3-16,-3 0-78 0,-9 0-347 15</inkml:trace>
  <inkml:trace contextRef="#ctx0" brushRef="#br0" timeOffset="131484.78">21282 15071 60 0,'0'0'1112'0,"0"0"-1071"16,0 0 8-16,0 0 49 15,0 0 9-15,0 0-28 16,0-12-39-16,0 12-24 16,0 0-8-16,0 12-3 15,-10 7 4-15,-4 4 24 16,2 1-13-16,-5 1-6 15,0 0 0-15,-4 1-7 0,-3-2-4 16,0-2 1 0,2-3-3-16,1-5 1 0,9-6-2 15,6-3 0-15,2-2 0 16,4-3 0-16,0 0-1 16,0 0 1-16,0 0-2 15,0 0-7-15,0 2-12 16,7 4-13-16,7 4-3 15,6 1-22-15,4-1-93 16,0 0-35-16,2-5-159 16,-6-2-224-16</inkml:trace>
  <inkml:trace contextRef="#ctx0" brushRef="#br0" timeOffset="131695">21115 15263 755 0,'0'0'447'0,"0"0"-406"16,0 0-6-16,0 0 47 15,0 0 25-15,0 0-54 16,34-2-24-16,2 7 13 16,5 1-12-16,9-2-17 15,10-1-10-15,13 1-3 16,12-4-99-16,1 0-467 15</inkml:trace>
  <inkml:trace contextRef="#ctx0" brushRef="#br0" timeOffset="156773.35">21282 6059 676 0,'0'0'58'0,"0"0"-12"16,0 0 48-16,0 0 47 16,0 0 10-16,0 0-58 15,0 0-38-15,-7-13-6 16,7 13-18-16,0 0-1 16,0 0 5-16,4 0-7 15,18 0-18-15,11 6 8 0,14-1 6 16,6 0-15-16,2-1-4 15,-10 0-1-15,-12 1-4 16,-12-1 3-16,-12-1-2 16,-7 0 1-16,-2 0 7 15,0 5 7-15,0 7-12 16,-3 9 14-16,-8 7 2 16,0 5-3-16,0 6 5 15,3 7-8-15,2 8 0 16,1 3 4-16,1 7-2 15,0 1-4-15,-2 2 0 16,-3 1 9-16,-4-4-12 0,-1 5 2 16,-2 0-8-16,-1-1 9 15,-1 4-3-15,0-11 1 16,-1-1 0 0,1-4 1-16,0-3-3 0,0 0 0 15,3 0 3-15,-1-4-3 16,4-2-3-16,1-4 8 15,1-5-5-15,4 1 4 16,0-2-5-16,0-2-1 16,0 0 1-16,2-3-1 15,1 3 0-15,0 1-2 16,-2-5 2-16,2 1-2 16,2-3 2-16,-1-1-4 0,2 2 0 15,0-1 5 1,0-1-5-16,0 2 1 0,0-4 0 15,0-1 4-15,3-2-6 16,0-8 5-16,0-3-4 16,0-5-2-16,-1-1 1 15,1-4 1-15,-2 0-1 16,1-1-1-16,-1-1 1 16,-1 0-1-16,3 0 0 15,-2-1 3-15,1 1-2 16,1 2 3-16,-1-1-3 15,-1 0 3-15,1-1-3 16,-1-2 3-16,-1-1-4 16,2 0 2-16,-2 0 0 0,0 0-2 15,0 0 4-15,0 0 1 16,0 0-5-16,0 0 0 16,0 0 0-16,-2 0 0 15,-10 0 0-15,-12-7 0 16,-16-1 0-16,-12-2 0 15,-8 3 0-15,3 1 0 16,10 1 0-16,11 1 0 16,13 0 0-16,4 0 0 15,10-2-42-15,3-5-136 16,6-8-225-16</inkml:trace>
  <inkml:trace contextRef="#ctx0" brushRef="#br0" timeOffset="165297.85">21724 8772 812 0,'0'0'205'0,"0"0"-86"16,0 0-34-16,0 0 7 0,0 0 0 15,0 0-13-15,0 0-34 16,0 0-18-16,1-3-12 15,-1 8-8-15,-10 13-5 16,-15 5 7-16,-11 5 6 16,-12 1-2-16,-7 2-9 15,-1-5 3-15,4-3-1 16,10-3-1-16,11-6-2 16,9-6 3-16,11-2 1 15,5-5-3-15,6-1 8 16,0 0-3-16,0 0 2 15,0 0 2-15,0 0-1 16,0 0-3-16,0 2-3 16,2 3-5-16,11 4 7 15,8 0 12-15,6 5 4 0,3 1-7 16,1 0-7 0,6 4-9-16,7 0 11 0,6 1-4 15,7 0 2-15,0-3-4 16,-2-1-4-16,-4-3-1 15,-4 0 1-15,-11-3-1 16,-7-3-1-16,-11-1 1 16,-7-5-1-16,-6 1-1 15,-5-2 1-15,0 0 0 16,0 0 4-16,0 0-1 16,0 0 1-16,1 0-1 15,-1 0-1-15,0 0-2 0,0 0 0 16,0 0 0-16,0 0 0 15,0 0 0-15,0 0 0 16,0 0 3-16,0 0-1 16,0 0-2-16,0 0 2 15,0 0 0-15,0 0-2 16,0 0 0-16,0 0 0 16,0 0 0-16,0 0 0 15,0 0 1-15,0 0 2 16,0 0-1-16,0 0-2 15,0 0 0-15,0 0 0 16,0 0 1-16,0 0-1 16,0 0 3-16,0 0-3 0,0 0-2 15,0 0 2 1,0 0 1-16,0 0-1 0,0 0-49 16,0-13-61-1,0-8-249-15</inkml:trace>
  <inkml:trace contextRef="#ctx0" brushRef="#br0" timeOffset="165877.85">21409 9006 456 0,'0'0'556'16,"0"0"-408"-16,0 0-68 0,0 0-7 16,0 0 14-16,0 0-28 15,110-13-18-15,-35 9 7 16,16 1-20-16,19-1 6 15,5 2-6-15,8-2-9 16,-5 0-6-16,-13-4-8 16,-14 1-1-16,-14-1 1 15,-16-2 8-15,-8 2 8 16,-9-1-3-16,-7 2 1 16,-7-1-1-16,-9 2 3 15,-8 2-2-15,-6 1 5 0,-5 2 2 16,-1 1-11-1,-1 0-7-15,0 0-4 0,0 0-3 16,0 0-1-16,0 0-4 16,0 0-30-16,0 0-72 15,0-6-208-15</inkml:trace>
  <inkml:trace contextRef="#ctx0" brushRef="#br0" timeOffset="175180.9">20648 8558 1014 0,'0'0'177'15,"0"0"-158"-15,0 0-9 16,0 0 20-16,82 10 41 16,-28-10-1-16,11 0-16 15,9-1-27-15,2-1-7 16,0 2 5-16,0 0-7 16,-8 0-6-16,-3 9-4 15,-6-1-2-15,-5 0 0 16,-5 1-1-16,-7-4-1 15,-9 3 2-15,-8-4-1 16,-10-1 1-16,-7 0-2 0,-5-3 3 16,-3 2 5-16,0-2 3 15,0 0 9-15,0 2-8 16,0-1-4-16,0 5 0 16,0 5 0-16,-8 6 2 15,-1 7 10-15,0 4-4 16,-3 6-5-16,0 4-2 15,1 6-1-15,0 4 3 16,-1 2-2-16,0 6-2 16,2-1 3-16,1 1 0 15,0 4-1-15,3-1-5 16,0 2 7-16,1-4-8 16,1-1-3-16,-2 0 4 15,0 0 1-15,2 1-3 0,-1 0-4 16,0-1 1-16,1-4-1 15,-1-3-1-15,-2-4 5 16,3 0-4-16,-2-6 3 16,1-1 4-16,1-4-3 15,-1 0-2-15,-1-2 4 16,2-1-7-16,-1-2 10 16,2 3-5-16,2-3-1 15,1 1-4-15,-2 1 1 16,2 1 4-16,0 4-5 15,0-2 3-15,0 0-2 16,0-2 3-16,0-2-2 0,0-1 0 16,0-5-2-16,0 0 2 15,0 1 0-15,0-2-3 16,0 0 0-16,2-1 0 16,1-1 0-16,1 0 0 15,-1-1 0-15,0 0 0 16,-1 2 0-16,2-3 0 15,-1-1 0-15,0 1 0 16,0-3 0-16,0 0 0 16,0-1 0-16,0 1 0 15,-1-2 0-15,1 1 0 16,0-3 0-16,1-1 0 16,-1-2 0-16,0-2 0 0,-2-2 0 15,2 0 0 1,-1-2 0-16,-2-2 0 0,1 0 0 15,-1-1 0-15,0 0 0 16,0 0 0-16,0 0 0 16,0 0 0-16,0 0 0 15,0 0 0-15,0 0 0 16,0 0 0-16,0 0 0 16,0 0 0-16,-3 0 0 15,-10 0 0-15,-8 0 0 16,-12-1 0-16,-8 0 0 15,-3-1 0-15,-2 1 0 0,3-1 0 16,1 1 0 0,3-2 0-16,5-1 0 0,10 1 0 15,5 1 0-15,6-2 0 16,5 3 0-16,5 1 0 16,0 0 0-16,3 0 0 15,0 0 0-15,0 0 0 16,0 0 0-16,-2 0 0 15,1 0 0-15,-1 0 0 16,-2-1 0-16,-2 1 0 16,-4 0 0-16,-1-2 0 15,-2 2 0-15,-2 0 0 16,2 0 0-16,2 0 0 0,2 0 0 16,4 0 0-1,2 0 0-15,2 0 0 0,1 0 0 16,0 0 0-16,0 0 0 15,0-1 0-15,0 1 0 16,0 0 0-16,0 0 0 16,0 0 0-16,0 0 0 15,0 0 0-15,0 0 0 16,0 0 0-16,0-2 0 16,0 1 0-16,0-3 0 15,0-14-195-15,1-22-318 16</inkml:trace>
  <inkml:trace contextRef="#ctx0" brushRef="#br0" timeOffset="177947.32">22116 6483 571 0,'0'0'315'0,"0"0"-269"15,0 0 10-15,0 0 129 16,0 0-87-16,0 0-48 16,0 0-11-16,0 0-21 0,-27 2-4 15,14 16-6-15,-8 10 40 16,-3 6-4-16,3 3-15 15,3 2 9-15,5 3-1 16,4-4-26-16,6-3 7 16,3-3-13-16,0-5 5 15,15-4-4-15,3-5-4 16,6-8 5-16,2-4-4 16,1-6 5-16,2 0-5 15,-3-9 2-15,-3-12 2 16,-2-8-1-16,-5-8 2 15,-2-6-7-15,-5-7 1 16,-5-2 5-16,-1 2-7 16,-3 9 0-16,0 10 7 0,0 10-4 15,-10 5-1-15,-1 7 2 16,-5 3-4-16,-5 5-2 16,-6 1-4-16,0 1-22 15,3 15-45-15,14 4-114 16,10 0-235-16,4-1-472 15</inkml:trace>
  <inkml:trace contextRef="#ctx0" brushRef="#br0" timeOffset="178453.74">23120 6495 475 0,'0'0'606'15,"0"0"-574"-15,0 0 34 16,0 0 51-16,0 0 10 0,0 0-54 15,-6-27-27 1,-4 27-21-16,-7 0-10 0,-7 13-1 16,-4 6 17-16,-3 7-2 15,2 7-10-15,3 3 1 16,7 3-9-16,9-2-4 16,9-1-6-16,1-5 4 15,15-6-4-15,16-4 0 16,8-8-1-16,4-8 1 15,3-5-3-15,-7-3-2 16,-3-19 1-16,-6-6 3 16,-8-4 1-16,-7-11 0 15,-8-2 2-15,-7-1 0 16,0 2-2-16,-14 8 1 16,-13 11 2-16,-9 10-3 0,-14 9-2 15,-9 6-4 1,-9 4-49-16,-6 20-109 0,4 3-322 15</inkml:trace>
  <inkml:trace contextRef="#ctx0" brushRef="#br0" timeOffset="179335.75">22157 9643 1219 0,'0'0'132'0,"0"0"-93"15,0 0 50-15,0 0-6 16,0 0-26-16,-96 61-9 16,68-26-9-16,2 5-16 15,4 5-8-15,7 2 7 16,9-1-12-16,6-1 4 16,0-4-11-16,25-7 1 0,11-9-3 15,10-11 2-15,2-9 2 16,1-5-3-1,-4-12-2-15,-5-14-4 16,-9-10 4-16,-9-6 1 0,-11-6 4 16,-8-1-3-16,-3 2-2 15,-3 11 0-15,-17 7 3 16,-6 12-3-16,-2 9 2 16,-2 6-2-16,0 2-6 15,8 2-8-15,5 13-44 16,14 2-49-16,3 0-185 15,14-2-492-15</inkml:trace>
  <inkml:trace contextRef="#ctx0" brushRef="#br0" timeOffset="179732.36">22771 9464 1225 0,'0'0'285'0,"0"0"-274"15,0 0 23-15,0 0 41 16,0 0-14-16,0 0 6 0,-28 106-14 16,20-52-25-1,2 5 0-15,0 5 0 0,2 6-2 16,1-2-7-16,-1-3 0 15,1-4-8-15,1-4-1 16,-1-9 2-16,2-8 1 16,-1-10-1-16,2-4 6 15,-2-7-6-15,1-6-12 16,1-4 0-16,0-6 0 16,0-2 0-16,0 0 0 15,0-1 0-15,0 0 0 16,0 0 0-16,0 0 0 15,0 0 0-15,0 0 0 16,0 0-9-16,0-8-153 16,-19-13-220-16</inkml:trace>
  <inkml:trace contextRef="#ctx0" brushRef="#br0" timeOffset="194169.59">21485 12432 1136 0,'0'0'44'0,"0"0"-40"15,0 0 40-15,0 0 23 16,0 0-3-16,0 0-32 16,-30-9-24-16,2 11-4 15,-14 9-2-15,-3 1 3 16,-1 2 1-16,9-1 1 15,6 4 7-15,7-2-2 16,7 0-9-16,2-1 6 16,6-3-4-16,3 1 7 15,2-3-4-15,2 1 0 0,2-1 2 16,0 0-9 0,0-1 10-16,0 0-1 0,8 2-2 15,7 0-2-15,6 1 9 16,4-1 4-16,5-1-5 15,1 2-3-15,0-1-4 16,2 3-5-16,-3-2 0 16,-2 1-1-16,-2 1-2 15,-5-3 1-15,1 1 0 16,-3 1-12-16,0-1-86 16,-2-4-91-16,-5-3-243 15</inkml:trace>
  <inkml:trace contextRef="#ctx0" brushRef="#br0" timeOffset="194598.19">21254 12603 876 0,'0'0'132'0,"0"0"-119"16,0 0 134-16,0 0-11 15,0 0-67-15,0 0-42 16,27-13-17-16,34 13 14 16,28 0 35-16,19 0-14 15,13 0-22-15,10 0-2 16,-1 0-9-16,-5 3-1 16,-7-3-7-16,-18 1-4 15,-15-1 0-15,-12 0 0 0,-12 0 0 16,-10 0 3-16,-9 0 1 15,-8 0 2-15,-7-1 4 16,-6-1 3-16,-9 2 2 16,-5-1-1-16,-1 1-2 15,-5 0-4-15,1-2 1 16,-1 2 0-16,-1 0-5 16,2-1-3-16,-1 1 0 15,-1 0-1-15,0 0 1 16,0 0-2-16,2 0 1 15,1 0-6-15,3 0-51 0,-3 0-165 16,-3-7-657-16</inkml:trace>
  <inkml:trace contextRef="#ctx0" brushRef="#br0" timeOffset="195851.59">21315 14995 520 0,'0'0'201'0,"0"0"-80"16,0 0-19 0,0 0 32-16,0 0-13 0,0 0-62 15,16 0-29-15,-16 0-4 16,0 2-6-16,0 10-9 16,0 8 19-16,-7 6 15 15,-11 3-20-15,-7 3-3 16,-4 0-12-16,-2-1 1 15,0-3-2-15,1-1-3 16,0-4 2-16,2-7-1 16,4-1 2-16,6-5 1 15,2-3 0-15,3-3-2 0,7 0 4 16,2-2 0-16,1-1-4 16,3-1 0-16,0 0 0 15,0 0-3-15,0 0 2 16,0 0 0-16,0 0 0 15,10 5-2-15,16 3 3 16,14 1 6-16,15 4 11 16,11-2-13-16,1 2 0 15,-1-1-9-15,-7-1-1 16,-2 2 2-16,-6-2-2 16,-3 0-2-16,-2-3 2 15,-1 0-1-15,1-3 3 16,3-2 2-16,5-2-2 0,1-1 2 15,0 0-2 1,-7 0 1-16,-8 0-1 0,-8 0-2 16,-12 0-2-1,-5 0 5-15,-10 0-1 0,-2 0-1 16,-2 0 3-16,-1 0-2 16,0 0 1-16,0 0-4 15,0 0 1-15,0 0 0 16,0 0 0-16,0 0-2 15,0 0-3-15,0 0-46 16,0-1-54-16,-6-13-236 16</inkml:trace>
  <inkml:trace contextRef="#ctx0" brushRef="#br0" timeOffset="196338.47">21063 15279 401 0,'0'0'292'0,"0"0"-246"15,0 0 20-15,0 0 11 16,0 0-6-16,0 0-1 16,136-3 38-16,-54 0-67 15,13 2-1-15,8-1-12 16,4 0-10-16,1-1 0 15,1 0-5-15,-5 0-8 16,-3 1 13-16,-10-1-2 16,-13-1-6-16,-12 1 8 15,-12-3 18-15,-12 1-9 16,-13-1 10-16,-9 2-3 16,-10 1 5-16,-5 1-6 0,-4 2-14 15,-1 0-15-15,0 0-4 16,9-5-3-16,5-4-141 15,9-11-453-15</inkml:trace>
  <inkml:trace contextRef="#ctx0" brushRef="#br0" timeOffset="197081.98">23219 12105 1191 0,'0'0'78'0,"0"0"9"16,0 0 6-16,0 0-55 15,0 0-30-15,0 0-7 16,16 61 14-16,-9-15 2 16,1 9-10-16,-5 7-1 15,-3 1 7-15,0 4 18 0,0-3-19 16,-14 1-3-16,-2-9-5 16,3-6-3-16,-1-11-2 15,5-6 1-15,8-9-11 16,1-7-67-16,1-12-164 15,20-5-373-15</inkml:trace>
  <inkml:trace contextRef="#ctx0" brushRef="#br0" timeOffset="197413.63">23722 12357 1277 0,'0'0'218'16,"0"0"-208"-16,0 0-7 0,0 0 29 16,-87 78 30-16,73-38-26 15,10 0-21-15,4-2-10 16,0-4-4-16,22-10 2 16,11-7-1-16,9-13 4 15,5-4-5-15,0-11-1 16,-7-17-3-16,-8-9 3 15,-10-3 2-15,-7-1 1 16,-12 1 1-16,-3-1-4 16,-15 8 0-16,-21 8-3 0,-16 12 3 15,-12 12-13 1,-8 1-36-16,0 22-109 0,4 11-280 16</inkml:trace>
  <inkml:trace contextRef="#ctx0" brushRef="#br0" timeOffset="198057.74">23141 15051 702 0,'0'0'604'0,"0"0"-561"15,0 0 0-15,0 0 25 16,0 0 0-16,0 0-27 15,2-3-24-15,-2 36-13 16,0 11 39-16,0 13-22 0,0 5-8 16,0 4-1-16,0 2-1 15,-2-2-3-15,-2-1-8 16,1-2 1-16,3-7-2 16,0-8-26-16,9-9-83 15,22-15-121-15,9-15-320 16</inkml:trace>
  <inkml:trace contextRef="#ctx0" brushRef="#br0" timeOffset="198365.04">23665 15266 207 0,'0'0'1338'0,"0"0"-1301"0,0 0-36 16,0 0 22-16,-106 52 36 15,79-13-13-15,10 2-32 16,12 1 2-16,5-4-15 16,10-7 0-16,18-7-1 15,7-11 0-15,5-9-7 16,-1-4 6-16,-2-6 1 16,-11-18 5-16,-6-9-1 15,-11-11 7-15,-7-8-10 16,-2-2 0-16,-17 3-1 15,-14 9-4-15,-3 12-15 0,-1 13-65 16,7 10-154-16,4 7-395 16</inkml:trace>
  <inkml:trace contextRef="#ctx0" brushRef="#br0" timeOffset="205756.61">21671 11193 978 0,'0'0'58'15,"0"0"9"-15,0 0-43 16,0 0 9-16,0 0 13 16,0 0-7-16,0 0-24 15,0 18-5-15,0 4 35 16,-8 3-15-16,-4 7-6 16,-8 3 20-16,-4 4-16 15,-9-3-11-15,-7-1-1 16,-5-2-3-16,-4-7-4 0,0-1-4 15,3-10-4 1,7-5 6-16,12-6-3 0,11-4 10 16,8 0 14-16,7 0 5 15,-1 0-6-15,2 0-5 16,0 0-8-16,0-1-6 16,2 1-8-16,14 0 0 15,8 1 0-15,12 11 0 16,7 1 0-16,6 3-1 15,1 0 1-15,-1-3 3 16,-4-2-3-16,-1-1-6 16,-8-2-77-16,-3-2-85 0,-8-6-100 15,-10 0-196-15</inkml:trace>
  <inkml:trace contextRef="#ctx0" brushRef="#br0" timeOffset="206106.98">21534 11433 858 0,'0'0'76'0,"0"0"-32"15,0 0 130-15,0 0-74 16,0 0-50-16,0 0-21 16,123-12 25-16,-28 12 18 15,29 0-27-15,25 0-6 16,27 0-17-16,15 2 1 15,9 5-11-15,-9 0-4 0,-18 0-6 16,-19-2-1-16,-25 1 6 16,-26-1-7-16,-22-1-2 15,-26-1 0-15,-18-2 2 16,-17-1 0-16,-12 0 0 16,-8 0 2-16,0 0 4 15,0 0 7-15,0 0-7 16,0 0-6-16,0 1-1 15,0 3-4-15,0 5-71 16,-3 1-96-16,-8-3-201 0</inkml:trace>
  <inkml:trace contextRef="#ctx0" brushRef="#br0" timeOffset="206931.89">21886 13724 1188 0,'0'0'51'0,"0"0"-39"16,0 0-12-16,0 0 0 16,0 0 18-16,0 0 34 15,-37 85-21-15,13-49-13 16,-14-1 2-16,-7-1-10 16,-9-3-3-16,-6-6 2 15,2-7-5-15,9-4 2 16,13-5 13-16,15-5 0 15,14-3 1-15,7-1 6 16,0 0 8-16,0 2-21 0,12 5-6 16,19 2-3-1,13 5 1-15,8 2 4 0,0 0-7 16,-4 0-1 0,-2-4-1-16,-3-2-17 0,0-2-132 15,-1-5-139-15,-6-3-298 16</inkml:trace>
  <inkml:trace contextRef="#ctx0" brushRef="#br0" timeOffset="207239.76">21742 13964 1030 0,'0'0'201'0,"0"0"-156"15,0 0 11-15,80-37-29 0,14 25 38 16,33 0 8-16,27 3-22 15,13-1-38-15,7 2-9 16,-3 1 0-16,-15 3-1 16,-13-2-1-16,-17 4-2 15,-18-3 4-15,-20 1-4 16,-22 1-1-16,-22-2 0 16,-18 2 1-16,-11 0 2 15,-6 2 3-15,-4 0 0 16,-4 1-1-16,-1 0 1 15,0 0-5-15,0 0-3 16,0 0-5-16,3 0-39 16,6 0-155-16,0 0-493 0</inkml:trace>
  <inkml:trace contextRef="#ctx0" brushRef="#br0" timeOffset="209143.9">24144 11164 1117 0,'0'0'103'0,"0"0"-38"0,0 0 30 16,0 0-6-16,0 0-35 15,0 0-35-15,-11 19-10 16,11 21 19-16,0 13-6 15,0 8-13-15,3 3 0 16,3 3-9-16,-3-5 0 0,-3-7-2 16,0-3 0-1,0-7-88-15,3-8-125 16,2-12-275-16</inkml:trace>
  <inkml:trace contextRef="#ctx0" brushRef="#br0" timeOffset="209348.44">24534 11226 1321 0,'0'0'79'16,"0"0"-53"-16,0 0-6 0,0 0 5 15,-61 92 35-15,61-21-45 16,3 11-10-16,24 14-5 15,7 8-16-15,5 3-189 16,0 2-409-16</inkml:trace>
  <inkml:trace contextRef="#ctx0" brushRef="#br0" timeOffset="209993.06">24121 13511 699 0,'0'0'569'0,"0"0"-526"0,0 0 9 15,0 0 35-15,0 0-38 16,0 0-32-16,-34 14 8 16,28 25 29-16,3 8-29 15,1 10-12-15,2 2-3 16,0 0-4-16,-3-2-3 15,0-5-2-15,-1-4-1 16,4-1-38-16,0-8-152 16,0-12-241-16</inkml:trace>
  <inkml:trace contextRef="#ctx0" brushRef="#br0" timeOffset="210209.01">24440 13518 1448 0,'0'0'144'0,"0"0"-144"16,0 0 1-16,0 0-1 16,-31 78 41-16,27-13-22 15,4 9-2-15,0 14-16 16,4 7-1-16,8 6-11 15,-3 5-146-15,-9-2-372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44:12.4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14337 1162 983 0,'0'0'149'0,"0"0"-104"16,0 0 30-16,0 0 1 15,0 0 8-15,0 0-11 16,0 0-29-16,0 0-17 16,7 1-1-16,15 1 4 0,18 3 5 15,19-1 3 1,16-1-10-16,15-2-10 0,7-1-8 16,3 0-7-1,2 0-1-15,-5 0 3 0,-6 2-4 16,-11-1 0-16,-9 3 0 15,-13-1 1-15,-14 0-2 16,-12 0 0-16,-12-2 1 16,-10 0 2-16,-5 0-3 15,-5-1 0-15,0 0-1 16,0 0 0-16,0 0-25 16,0 0-30-16,-17 0-58 0,-13-1-244 15,-16-8-791 1</inkml:trace>
  <inkml:trace contextRef="#ctx0" brushRef="#br0" timeOffset="315.83">15009 1160 1385 0,'0'0'47'16,"0"0"-34"-16,0 0 56 15,0 0 7-15,0 0-36 16,0 0-21-16,-12 70 8 16,8-24 14-16,1 8-8 15,3 12 1-15,-3 9-12 0,0 3-8 16,-2 1 10 0,0-1-3-16,-2-6-13 0,2-2 4 15,-1-5-5-15,3-7-1 16,-1-9-5-16,4-9 1 15,0-11-2-15,0-6 0 16,0-5-7-16,0-10-59 16,0-5-57-16,0-3-145 15,0-11-579-15</inkml:trace>
  <inkml:trace contextRef="#ctx0" brushRef="#br0" timeOffset="1016.11">16281 1141 1300 0,'0'0'92'0,"0"0"-79"16,0 0 2-16,0 0 37 15,-30 99 50-15,20-47-44 16,4 9-15-16,3 10-7 15,3 7-6-15,0 3-7 16,0-4-2-16,0-3-1 16,0-5-10-16,0-5-8 15,0-8 1-15,0-8-1 0,0-9-1 16,0-7-2-16,0-10 1 16,0-8-13-16,1-7-47 15,9-7-35-15,7-5-67 16,4-23-155-16,-1-15-772 15</inkml:trace>
  <inkml:trace contextRef="#ctx0" brushRef="#br0" timeOffset="1247.25">16381 1092 1261 0,'0'0'152'0,"0"0"-139"16,0 0 38-16,0 0 7 16,0 0 3-16,0 0-35 15,45-7-16-15,-7 7-9 16,7 0-1-16,3 0-4 16,-3 0-64-16,-6 0-117 15,-12 4-125-15,-11 4-371 16</inkml:trace>
  <inkml:trace contextRef="#ctx0" brushRef="#br0" timeOffset="1456.62">16166 1531 924 0,'0'0'381'0,"0"0"-364"0,0 0 31 16,0 0 55-16,0 0-21 15,0 0-14-15,81 73-30 16,-30-73-11-16,14 0-21 16,10-3-6-16,2-11-19 15,-1-3-94-15,-10-4-239 16,-11-7-665-16</inkml:trace>
  <inkml:trace contextRef="#ctx0" brushRef="#br0" timeOffset="1817.91">17300 1124 1379 0,'0'0'67'0,"0"0"-60"0,0 0-5 15,0 0 20-15,-43 81 72 16,29-26-46-16,4 9-20 16,0 14-2-16,4 8-14 15,0 6 4-15,2-7-15 16,1-4 3-16,-4-8-4 15,4-11 2-15,-3-7-4 16,3-13-17-16,3-10-44 16,0-7-59-16,0-12-116 15,6-13-215-15</inkml:trace>
  <inkml:trace contextRef="#ctx0" brushRef="#br0" timeOffset="2319.02">17224 1108 1139 0,'0'0'64'0,"0"0"-48"16,0 0 35-16,0 0 19 15,0 0 15-15,0 0-24 16,-3-5-36-16,3 5-12 0,0 0-8 16,0 0 15-16,0 0-5 15,0 0-4-15,0 0-4 16,0 0 0-16,0 0 3 15,0 0-5-15,0 0-2 16,0 0-2-16,0 0 1 16,5 0 1-16,21 0 1 15,12 0 5-15,9 0-1 16,5 3-5-16,0 1-2 16,-2-1-1-16,2-1 0 15,1-2-2-15,0 0 0 16,-2 0 4-16,-6 0-4 0,-12 0-3 15,-10 0-4 1,-12 0-1-16,-9 0-9 0,-2 0-21 16,0 0-39-16,-17 0-94 15,-14 0-220-15</inkml:trace>
  <inkml:trace contextRef="#ctx0" brushRef="#br0" timeOffset="2791.9">17215 1465 601 0,'0'0'77'0,"0"0"-75"16,0 0 82-16,0 0 29 16,0 0 11-16,0 0-26 15,-6 0-22-15,6 0-15 0,0 6 21 16,11 1-23-1,5-1 15-15,5-2-13 0,7-2-20 16,8-1-17-16,7-1-7 16,4 0-13-16,0 0-2 15,-3 1-2-15,-1 1 4 16,-6-1-4-16,-3 2 0 16,-5-1 0-16,-7-1 0 15,-7 0 0-15,-6-1 0 16,-5 0 0-16,-2 0-9 15,-2 0-20-15,0 0-41 16,0 0-109-16,-2 0-283 16</inkml:trace>
  <inkml:trace contextRef="#ctx0" brushRef="#br0" timeOffset="3954.97">14295 2507 851 0,'0'0'204'0,"106"0"-187"15,-7-5-10 1,35 1 58-16,37-2-5 0,37 0-5 15,34 6-24 1,26 0-8-16,24 0-17 0,12 0 0 16,3 2 14-16,-4 0-10 15,-16-2-3-15,-21 0-7 16,-15 0-1-16,-28 0 1 16,-27-2 1-16,-32-3 6 15,-41-2 18-15,-38 2 4 16,-36-3 10-16,-31 4 28 15,-14 1-2-15,-4 0-17 16,0 2-23-16,0 1-24 16,0 0-1-16,-12 0-24 0,-16 0-49 15,-16-4-196-15,-12-11-726 16</inkml:trace>
  <inkml:trace contextRef="#ctx0" brushRef="#br0" timeOffset="30247.12">3301 3682 474 0,'0'0'154'0,"0"0"-87"0,0 0 33 15,0 0-2-15,0 0 53 16,0 0-19-16,0 0-59 16,0 0-19-16,0 0 12 15,-3 0-13-15,-3 0-4 16,-7 0-14-16,-10 0-22 16,-11 14-2-16,-9 7 1 15,-2 3-1-15,2 1 8 0,6 2-3 16,5 1-2-1,7 4-10-15,7 5 2 0,3 2 0 16,8 3 2-16,4 0-1 16,3-1 0-16,0-3-4 15,13-3 6-15,11-4-8 16,10-2-1-16,12-7 0 16,11-4-20-16,4-8-176 15,-2-10-295-15</inkml:trace>
  <inkml:trace contextRef="#ctx0" brushRef="#br0" timeOffset="30679.1">3664 3585 1131 0,'0'0'215'16,"0"0"-194"-16,0 0 11 16,0 0 39-16,0 0-3 15,0 0-30-15,-12 9-29 16,5 18-9-16,-1 11 4 16,-3 8 8-16,0 4 2 15,0 2-1-15,-1 0-1 16,-1 1-3-16,-1-1-3 0,-2 2-1 15,-2-3 3 1,2-7 4-16,-1-5 8 0,7-10-12 16,2-5-4-16,4-6 4 15,1-4-2-15,1-5 0 16,2-1-1-16,0-2 0 16,0-2-2-16,0 0 0 15,6 1-1-15,11-1 4 16,13-1-2-16,8-3 1 15,6 0-5-15,5 0-9 16,0-11-70-16,2-9-82 16,-8-10-159-16,-4-8-460 15</inkml:trace>
  <inkml:trace contextRef="#ctx0" brushRef="#br0" timeOffset="31535.71">4104 3643 1223 0,'0'0'48'15,"0"0"14"-15,0 0 50 16,0 0-43-16,0 0-25 16,0 0-28-16,-17 24-13 15,6 5-1-15,-1 10 13 0,1 5-3 16,-1 5 5-1,0 2-3-15,1 1-7 0,0-2-5 16,-1-6 0-16,0-5 0 16,5-5-2-16,-1-11 1 15,5-6 0-15,0-9-1 16,3-4 3-16,0-4-2 16,0 0 2-16,0 0 10 15,3-16 3-15,11-9-5 16,8-7-11-16,3-3 2 15,5 2-2-15,1 2 0 16,1 5 0-16,-1 4-1 16,-3 2 1-16,1 6-1 15,-8 3 2-15,-2 2 0 16,-7 5-1-16,-5 2 1 0,-7 2-1 16,0 0 0-16,0 0-2 15,0 0 0-15,0 0-5 16,-4 7 2-16,-8 9 4 15,-7 1 1-15,-5 3 0 16,-3-4 0-16,0 1 0 16,2-4 0-16,1-3 2 15,4-3-2-15,1-2 0 16,7-3 2-16,5 0 0 16,7-2 4-16,0 0-3 15,0 0 3-15,0 0-1 16,0 0 5-16,0 0-2 0,0 0-2 15,0 0-2 1,0 0-1-16,0 0 1 0,0 0-4 16,3 0 0-16,-3 0-2 15,4 0-1-15,7 0 1 16,2 0 0-16,5 4 2 16,4 2 0-16,-2 2 0 15,2 3 0-15,2 4-1 16,1 3 0-16,-2 2 1 15,4-1 0-15,-2 1-1 16,0-3 0-16,-4-3 1 16,0-2 0-16,-3-3 0 15,-3-2 0-15,-2-2 0 0,-1-1 0 16,-7-3 1 0,-2 0-1-16,1-1-2 0,-4 0 2 15,0 0 0-15,0 0 0 16,0 0 0-16,0 0-2 15,0 0-39-15,0 0-72 16,0-2-203-16</inkml:trace>
  <inkml:trace contextRef="#ctx0" brushRef="#br0" timeOffset="33644.47">5472 3580 947 0,'0'0'200'16,"0"0"-138"-16,0 0-6 16,0 0 9-16,0 0 24 15,0 0-17-15,-3 5-37 16,18-2-17-16,24 4-3 15,25 0 23-15,18-1-6 0,12 2-16 16,-3-3-14-16,-9-1-4 16,-13 2 3-16,-13-2-1 15,-12 2 0-15,-16-4 1 16,-10-2-2-16,-12 2-1 16,-5-2 2-16,-1 0-4 15,0 0-10-15,0 0-61 16,-1 0-69-16,-17 0-123 15</inkml:trace>
  <inkml:trace contextRef="#ctx0" brushRef="#br0" timeOffset="33969.9">5873 3601 1293 0,'0'0'41'0,"0"0"-16"15,0 0 70-15,0 0-1 16,0 0-46-16,0 0-24 16,-16 18-20-16,13 12-2 15,0 9 12-15,0 5 14 16,3 8-2-16,-3 3-12 16,3 5 3-16,-3 2 1 15,0-2-5-15,-1-3-6 0,1-6 6 16,0-7-4-16,0-8-3 15,1-8-3-15,-1-6-2 16,3-7 1-16,-1-5-2 16,1-6 0-16,0-1 0 15,0-3-28-15,0 0-66 16,0 0-177-16,0-20-633 16</inkml:trace>
  <inkml:trace contextRef="#ctx0" brushRef="#br0" timeOffset="34946.25">7947 3849 730 0,'0'0'214'0,"0"0"-195"16,0 0 68-16,0 0 34 15,0 0-9-15,0 0-15 16,-64 74-30-16,48-74-34 16,-7 0-9-16,-7-9 7 15,0-15-13-15,5-5 0 16,9-5 1-16,10-6-6 16,6-4-10-16,0-7-3 15,15-7-1-15,4-5-2 0,5 4-1 16,4 6-1-1,1 11 0-15,-3 13 2 0,0 7 2 16,-5 8-3 0,1 6 3-16,-4 7 1 0,-6 1-1 15,6 9-9-15,-5 23 0 16,1 15 2-16,-2 17 8 16,-11 8 0-16,-1 6 0 15,-13-6 4-15,-10-8-3 16,-8-6-1-16,-5-8 1 15,-4-9-1-15,-2-10 0 16,3-10 4-16,8-8 2 16,9-10 0-16,7-3 0 15,10 0 14-15,1-14 6 16,4-8-8-16,0-1-4 0,0 2 1 16,9 6-9-16,6 5-6 15,1 4 1-15,5 6-2 16,4 5-1-16,7 17-6 15,2 12 6-15,5 3 1 16,-1 2-2-16,1 1-10 16,5-2-117-16,5-6-139 15,3-10-352-15</inkml:trace>
  <inkml:trace contextRef="#ctx0" brushRef="#br0" timeOffset="35205.31">8471 3814 1312 0,'0'0'68'16,"0"0"-46"-16,0 0 56 16,0 0-24-16,0 0-18 15,0 0-4-15,-78 104-6 16,63-54-5-16,5 0-9 15,1 6-6-15,5-3 0 16,4-3-6-16,0-3 0 16,0-4-1-16,10-8-5 15,6-5-99-15,7-7-135 0,-3-14-280 16</inkml:trace>
  <inkml:trace contextRef="#ctx0" brushRef="#br0" timeOffset="35407.9">8219 4048 1165 0,'0'0'205'16,"0"0"-163"-16,0 0 15 16,0 0-10-16,0 0-20 15,0 0-19-15,49 13-8 0,-1-2 3 16,5-1-3-16,5-5-41 15,-2-3-260-15,-2-2-624 16</inkml:trace>
  <inkml:trace contextRef="#ctx0" brushRef="#br0" timeOffset="35629.99">8735 4035 1013 0,'0'0'448'16,"0"0"-424"-16,0 0-15 15,0 0 29-15,0 0 20 16,0 0-36-16,51 20-14 0,-2-17-6 16,3-3-2-16,-1 0 0 15,-4 0-125-15,-9 0-161 16,-14-12-383-16</inkml:trace>
  <inkml:trace contextRef="#ctx0" brushRef="#br0" timeOffset="35848.35">8842 3900 1204 0,'0'0'168'0,"0"0"-114"16,0 0 48-16,0 0-42 0,0 0-34 15,0 0-16-15,-16 68-3 16,16-25 0-16,0 3-1 16,0 3-5-16,3 1 0 15,7-1-1-15,1-5-4 16,1-8-85-16,-2-5-154 16,2-11-248-16</inkml:trace>
  <inkml:trace contextRef="#ctx0" brushRef="#br0" timeOffset="36300.79">9309 3855 895 0,'0'0'245'15,"0"0"-158"-15,0 0 6 16,0 0 13-16,0 0-7 15,0 0-50-15,0-3-22 0,0 3-13 16,0 0 3-16,0 0 2 16,0 0-6-16,0 0-9 15,0 3-3-15,0 9-1 16,-6 8 8-16,0 7 12 16,0 4-4-16,-1 10-2 15,4 5-4-15,2 7-6 16,1 2-3-16,0-3 0 15,0-1-1-15,0-2-12 16,-5-6-89-16,-4-9-257 16</inkml:trace>
  <inkml:trace contextRef="#ctx0" brushRef="#br0" timeOffset="38153.3">3637 5067 852 0,'0'0'292'0,"0"0"-249"15,0 0 51-15,0 0 4 16,0 0-2-16,0 0-23 16,-19-7-35-16,4 34-30 15,-12 14-5-15,-6 12 15 16,2 5 3-16,5-3-4 16,11-4-8-16,8-6 1 15,7-7-8-15,4-5-2 16,19-9 0-16,14-9 0 0,2-10-2 15,1-5-3 1,-2-7-5-16,-7-19 4 0,-3-10 5 16,-10-5 1-16,-6-6 0 15,-9-5 2-15,-3-1-2 16,-9 4 3-16,-10 5-2 16,-4 10-2-16,2 12 2 15,-4 10-3-15,5 9-10 16,-2 3-80-16,9 15-169 15,13 3-342-15</inkml:trace>
  <inkml:trace contextRef="#ctx0" brushRef="#br0" timeOffset="38872.3">5900 4940 680 0,'0'0'341'15,"0"0"-219"-15,0 0-20 16,0 0-16-16,0 0 6 0,0 0-26 15,0-8-37-15,-4 28-29 16,-13 14 2-16,-8 19-2 16,-5 6 27-16,-1 4-12 15,-2 0-9-15,-4-6-1 16,-1-3-5-16,-2-9-20 16,9-9-108-16,6-14-185 15,8-16-469-15</inkml:trace>
  <inkml:trace contextRef="#ctx0" brushRef="#br0" timeOffset="39050.08">5614 5052 1194 0,'0'0'255'15,"0"0"-255"-15,0 0-4 16,0 0 4-16,31 87 23 15,2-36 17-15,10 2-32 16,2 1-8-16,3-3-30 16,-2-9-416-16</inkml:trace>
  <inkml:trace contextRef="#ctx0" brushRef="#br0" timeOffset="41556.58">8159 5049 731 0,'0'0'88'0,"0"0"-71"16,0 0 48-16,0 0 62 15,-80 72-2-15,63-61-59 16,4-2-19-16,-1-4-17 16,-5-2 8-16,4-3 9 15,-9 0-21-15,-1 0-8 16,1-15 4-16,4-7-2 15,9-3-14-15,8-5 6 16,3-2-8-16,0-4-4 16,16 2-8-16,-1 5-13 15,7 6 2-15,-4 5 15 16,-3 4 1-16,0 6 1 16,-5 2 2-16,-2 4-1 15,-2 2-3-15,4 0 2 0,4 0-2 16,5 3 3-16,9 13 0 15,4 5-1-15,-1 6 1 16,-3 5-1-16,-8 6 0 16,-4 5-6-16,-11 4 4 15,-5 0 3-15,-2-3 1 16,-20-3 3-16,-8-7 1 16,-6-8 1-16,-4-4 0 15,-2-9 3-15,5-5 5 16,9-5-1-16,8-3 2 0,10 0 9 15,5 0 1-15,4-7 14 16,1-10-22-16,0-5-7 16,1 1-2-16,15 2-7 15,4 0 0-15,2 7-1 16,1 4-1-16,-2 7 2 16,1 1-3-16,3 9-1 15,4 13-5-15,-3 9 4 16,1 4 2-16,-7 3-1 15,2 3 2-15,-4-4-9 16,-3-2-135-16,6-6-176 16,4-11-497-16</inkml:trace>
  <inkml:trace contextRef="#ctx0" brushRef="#br0" timeOffset="41819.44">8629 5194 1246 0,'0'0'72'16,"0"0"-62"-16,0 0 38 16,0 0-2-16,0 0-13 15,0 0-12-15,-70 83 6 16,51-37-11-16,5 1 1 0,5 3-11 15,5-4-1-15,4-3-3 16,0-5-1-16,16-6-2 16,11-9-90-16,7-10-143 15,2-12-374-15</inkml:trace>
  <inkml:trace contextRef="#ctx0" brushRef="#br0" timeOffset="42006.38">8435 5400 1318 0,'0'0'58'0,"0"0"-53"16,0 0 11-16,0 0 23 0,0 0 8 16,0 0-23-16,143 31-14 15,-65-26-10-15,1-5-240 16,-18 0-800-16</inkml:trace>
  <inkml:trace contextRef="#ctx0" brushRef="#br0" timeOffset="43159.21">3658 6139 1133 0,'0'0'126'0,"0"0"-105"16,0 0-4-16,0 0 6 16,0 0-3-16,-8 82 91 15,4-36-56-15,-2 4-17 16,3 6 1-16,0 3-8 15,0 0-4-15,0 3 2 16,0-3-16-16,-2-3 9 16,0-4 0-16,0-9-7 15,2-7 1-15,2-8-4 16,-1-7-1-16,1-9-3 0,-1-4 0 16,1-6-4-16,-1-2-3 15,2 0 2-15,0 0 2 16,0 0 6-16,0-4-11 15,0-14-20-15,0-8-134 16,0-5-397-16</inkml:trace>
  <inkml:trace contextRef="#ctx0" brushRef="#br0" timeOffset="44570.98">5763 6105 566 0,'0'0'165'0,"0"0"-92"0,0 0 29 15,0 0 56-15,0 0-28 16,0 0-61-16,0 0-20 15,0 0 6-15,0 0-15 16,0 0-5-16,-9 4-17 16,-9 18-15-16,-10 13 8 15,-3 9 15-15,-2 4-3 16,6 0-10-16,6 2-5 16,3-2 0-16,9 0 0 15,7-4-1-15,2-4-1 0,2-6-4 16,18-6 0-1,12-8 0-15,7-3 6 0,6-9-4 16,-1-6-4-16,-3-2-1 16,-5-10-9-16,-8-14-1 15,-4-9 4-15,-12-6 3 16,-2-8 3-16,-7-5 1 16,-3-5 0-16,-3-2 1 15,-13 8-1-15,-3 9 9 16,-3 10-2-16,-4 11 0 15,-1 9-7-15,-9 12-2 16,0 0-16-16,-10 17-55 16,-2 10-85-16,2-2-317 15</inkml:trace>
  <inkml:trace contextRef="#ctx0" brushRef="#br0" timeOffset="45679.01">8247 6373 1209 0,'0'0'26'0,"0"0"-23"15,0 0 26-15,0 0 37 16,-91 77 25-16,58-63-36 15,-3-3-21-15,-2-5-12 16,-3-4-4-16,-1-2-2 0,1 0-7 16,8-12-4-16,8-6 1 15,10-6 2-15,10-5-4 16,5-4-1-16,3-4-2 16,21-7-1-16,6-1-8 15,6-1-7-15,1 3-5 16,-1 9 14-16,0 8 2 15,-2 9 4-15,-4 8-2 16,-5 3 2-16,-4 6-1 16,-4 0 1-16,-1 12-5 15,-4 16 0-15,4 11 5 16,-8 13 4-16,-5 2-1 16,-3 4 1-16,-12-1 0 15,-18-7 3-15,-9-3-1 16,-7-9-4-16,-2-7 3 0,2-8-4 15,10-11 1-15,14-6 3 16,11-6-2-16,8 0 9 16,3-7 7-16,0-13-3 15,14 1-7-15,8 0-8 16,6 9-1-16,4 7-3 16,2 3 3-16,2 7-1 15,-2 15-3-15,1 6 3 16,-7 1-3-16,0 3 1 15,-1 0-1-15,0-4-87 16,0-5-230-16,-2-7-619 16</inkml:trace>
  <inkml:trace contextRef="#ctx0" brushRef="#br0" timeOffset="46111.09">8569 6424 885 0,'0'0'269'0,"0"0"-262"0,0 0 68 16,0 0-1-16,0 0-17 16,0 0-18-16,-26-8-19 15,21 9-14-15,-1 8 15 16,0 3 6-16,-2 2 1 16,-2 2 1-16,3 5-11 15,-4 6 18-15,-1 3-9 16,0 3-4-16,-1 6-5 15,4 2 4-15,3 0-9 16,6-2-5-16,0-4-6 16,6-2 1-16,18-6-1 15,7-5-2-15,7-8-1 0,-1-8-24 16,3-6-75-16,-6 0-113 16,-7-17-194-16,-12-8-328 15</inkml:trace>
  <inkml:trace contextRef="#ctx0" brushRef="#br0" timeOffset="46288.95">8383 6560 1215 0,'0'0'86'0,"0"0"-83"0,0 0 5 15,0 0 47 1,0 0 20-16,0 0-40 0,125 42-31 15,-73-38-4-15,-5-4-205 16,-7 0-645-16</inkml:trace>
  <inkml:trace contextRef="#ctx0" brushRef="#br0" timeOffset="47247.59">3709 7590 940 0,'0'0'309'0,"0"0"-298"16,0 0-11-16,0 0 8 15,0 0 66-15,-2 79 26 16,2-33-33-16,2 11-27 15,-1 10-2-15,-1 4-1 16,0 7-1-16,-1 1-19 16,-10-1 5-16,-1-8-8 0,-1-10-5 15,5-11-4 1,1-11-2-16,1-8-3 0,0-8-1 16,3-8-1-16,3-7-41 15,0-7-76-15,0-15-160 16</inkml:trace>
  <inkml:trace contextRef="#ctx0" brushRef="#br0" timeOffset="47750.67">5718 7703 339 0,'0'0'895'0,"0"0"-840"0,0 0-48 15,0 0 7-15,0 0 22 16,0 0-27-16,-7 64 3 15,7-21 41-15,7 10-7 16,-7 6-12-16,5 8 2 16,-5 7-1-16,0-2-10 15,0 0-11-15,-8-9-8 16,-4-7-2-16,3-5-3 16,-1-7-1-16,-5-4-12 0,0-8-121 15,-3-9-132 1,3-12-651-16</inkml:trace>
  <inkml:trace contextRef="#ctx0" brushRef="#br0" timeOffset="48680.61">8265 7768 598 0,'0'0'487'0,"0"0"-480"16,0 0-4-16,0 0 90 15,0 0-8-15,0 0 8 16,-69 38-18-16,38-38-37 0,-3-2-21 16,-1-16 7-16,4-4 2 15,9-6-8-15,5-1-12 16,7-3-1-16,10-4-5 16,0-1 0-16,22-7-10 15,11 3-4-15,9 1-3 16,4 8-9-16,6 9 10 15,-7 8 10-15,-3 8 4 16,-7 5 1-16,-9 2 1 16,-1 0-2-16,-2 16 2 15,0 9 3-15,-3 10 0 16,-1 11 3-16,-8 8 7 16,-8 6 1-16,-3 1 2 15,-14-2-5-15,-20-6-8 0,-8-6 6 16,-12-8-5-16,-10-7 3 15,-3-8-1-15,3-9-3 16,16-8 4-16,17-6-2 16,18-1 20-16,7 0-9 15,6-14 3-15,0-2 0 16,6-1-12-16,21 5-5 16,11 6-2-16,4 6 2 15,3 0-2-15,1 18-5 16,-6 7 2-16,-2 6-1 15,0 6 2-15,0 2-4 16,2 1-27-16,3-4-145 16,-4-9-327-16</inkml:trace>
  <inkml:trace contextRef="#ctx0" brushRef="#br0" timeOffset="48951.45">8866 7919 1343 0,'0'0'57'16,"0"0"-56"-16,0 0 14 15,0 0 23-15,0 0 24 0,-82 85-15 16,72-36-19-16,4 2-18 15,4 3-6-15,2-3-3 16,0-8 0 0,14-6-1-16,11-6-9 0,11-9-110 15,1-10-191-15,-2-8-497 16</inkml:trace>
  <inkml:trace contextRef="#ctx0" brushRef="#br0" timeOffset="49138.88">8641 8120 1244 0,'0'0'194'0,"0"0"-175"16,0 0-8-16,0 0-5 16,0 0 21-16,137-2-4 15,-68 2-23-15,1 0-26 16,-13 0-234-16,-13-14-316 15</inkml:trace>
  <inkml:trace contextRef="#ctx0" brushRef="#br0" timeOffset="49557.78">8363 7028 852 0,'0'0'358'0,"0"0"-352"0,0 0-1 16,0 0 64-16,0 0 33 15,120 35-34-15,-65-31-36 16,6-1-27-16,5-1-5 16,4-2-88-16,-8 0-522 15</inkml:trace>
  <inkml:trace contextRef="#ctx0" brushRef="#br0" timeOffset="53873.29">14812 3816 268 0,'0'0'130'0,"0"0"-100"0,0 0 2 15,0 0 72-15,0 0-2 16,0 0-7-16,0 0-14 16,-2 5-24-16,2-5-7 15,0 2-11-15,0-1-8 16,0 5-19-16,-2-1-1 16,-1 2 86-16,0-1-35 15,-2-2-22-15,-3-1 0 16,-4 1-1-16,-10 0 17 15,-6-3-14-15,-7 1 0 16,-2-2-14-16,-1 0 0 16,2-2-1-16,1-10-6 0,4-3 2 15,4-5-2 1,4-1-8-16,7-6 4 0,7-4-7 16,7-7-5-16,2-6-1 15,2-4-4-15,19 2-2 16,6 4 2-16,10 9-1 15,6 3-6-15,6 7 1 16,4 2 5-16,5 6 1 16,-3 4 0-16,-7 5-2 15,-12 3 1-15,-14 3 1 16,-5 0 0-16,-7 0-1 16,-3 20-4-16,2 13 1 15,-1 17 3-15,-5 11 1 16,-3 5 0-16,0 1 0 0,-11 1-1 15,-14-3 1-15,-8-4-1 16,-4-6 1-16,-6-10 3 16,-2-9-2-16,0-11 0 15,5-9 2-15,7-7-2 16,6-9 2-16,9 0 3 16,2-3 4-16,7-14 3 15,3-5-3-15,6-3-4 16,0 0-5-16,3 1-1 15,10 6 0-15,5 4-2 16,-3 3 1-16,3 8-1 0,0 3 1 16,4 0-5-1,7 10 3-15,4 16 2 0,1 6-1 16,0 5 2-16,2 2 0 16,3 2-12-16,3-2-77 15,5-3-171-15,-3-9-341 16</inkml:trace>
  <inkml:trace contextRef="#ctx0" brushRef="#br0" timeOffset="54453.63">15310 3927 436 0,'0'0'462'0,"0"0"-436"16,0 0 75-16,0 0 88 16,0 0-99-16,0 0-28 15,-34-10-28-15,24 23-21 16,-6 6 25-16,-2 8 11 16,-3 8-15-16,-1 6-4 0,4 9-2 15,3 4-3 1,6 2-3-16,9-1-7 0,0-1-4 15,12-7-8-15,14-4-2 16,8-6-1-16,6-11-1 16,9-6-37-16,2-11-109 15,-8-9-166-15,-7-1-408 16</inkml:trace>
  <inkml:trace contextRef="#ctx0" brushRef="#br0" timeOffset="54691.9">15108 4134 1059 0,'0'0'109'15,"0"0"-93"-15,0 0 17 16,0 0 11-16,0 0 32 15,0 0 23-15,109 19-36 16,-46-19-47-16,3 0-16 16,1-5-4-16,-2-6-122 15,-11-9-481-15</inkml:trace>
  <inkml:trace contextRef="#ctx0" brushRef="#br0" timeOffset="55911.71">16651 3380 1186 0,'0'0'61'0,"0"0"6"16,0 0 28-16,0 0-25 15,0 0-13-15,0 0-15 16,42-6-23-16,15 12 16 16,20-1 1-16,14 2-17 15,7-1-12-15,-9-3-7 0,-9 1-5 16,-14-2 0-16,-14 2-35 15,-16-4-130-15,-17 0-112 16,-19 0-244-16</inkml:trace>
  <inkml:trace contextRef="#ctx0" brushRef="#br0" timeOffset="56204.64">16953 3394 931 0,'0'0'272'0,"0"0"-249"16,0 0 30-16,0 0 32 16,0 0-9-16,0 0 11 0,-68 70-34 15,61-34-17-15,4 10-7 16,1 3-6-16,2 4-7 16,0-1 1-16,0-3-4 15,0-2-3-15,0 0-2 16,0-4-4-16,0-4-3 15,0-5 2-15,0-5-2 16,0-8 0-16,0-5-1 16,6-1-1-16,-1-3-24 15,4-4-86-15,-6-8-199 16</inkml:trace>
  <inkml:trace contextRef="#ctx0" brushRef="#br0" timeOffset="58222.91">19502 3530 844 0,'0'0'200'0,"0"0"-179"0,0 0-5 16,0 0 6-16,0 0 120 16,0 0-45-16,-64 68-28 15,24-61-8-15,-9-6 5 16,1-1-22-16,0-4-15 16,6-17-15-16,5-9-7 15,8-5 5-15,10-4-5 16,13-1-1-16,6 1-2 15,11-1-3-15,19-1-1 16,7 0-2-16,6 2 2 16,5 5-1-16,0 9 1 15,-3 8 0-15,-6 6 0 0,-6 9-2 16,-10 2 1-16,-7 0-3 16,-4 5 3-16,-2 20-4 15,-2 11 5-15,-3 12-1 16,-5 7 1-16,0 3 0 15,-14 1-1-15,-8 2 1 16,-2-6 3-16,-9-6-3 16,-6-10 0-16,-5-11-2 15,0-10 2-15,7-8 0 16,10-8 1-16,9-2 2 16,11 0 1-16,4-12 4 15,3-4-1-15,0-2-1 16,12 4-5-16,12 6-1 0,4 4-4 15,5 4 4-15,0 4-1 16,3 17 1-16,2 9-2 16,1 2 2-16,0 0-2 15,1 2-3-15,0-3-36 16,2-2-110-16,-1-10-163 16,-2-9-398-16</inkml:trace>
  <inkml:trace contextRef="#ctx0" brushRef="#br0" timeOffset="58518.88">20018 3437 1018 0,'0'0'202'0,"0"0"-192"16,0 0 42-16,0 0-6 15,0 0-2-15,0 0 14 16,-76 74-19-16,63-32-10 16,4 6-3-16,1 1-3 15,4 1-5-15,4-2-9 16,0-3 0-16,0-4-8 0,18-5-1 16,6-3 0-1,7-6-9-15,5-8-84 0,1-10-106 16,-1-9-265-1</inkml:trace>
  <inkml:trace contextRef="#ctx0" brushRef="#br0" timeOffset="58899.29">19780 3574 524 0,'0'0'208'0,"0"0"-143"16,0 0 27-16,0 0 44 15,0 0-21-15,0 0-46 16,3 6-25-16,13 1 12 16,5-3-10-16,5 1-24 15,3 0-8-15,7-2-9 0,0-1-5 16,1 0-5-16,-1-2-88 15,-3 0-375-15</inkml:trace>
  <inkml:trace contextRef="#ctx0" brushRef="#br0" timeOffset="59489.11">20227 3776 890 0,'0'0'362'0,"0"0"-341"16,0 0 58-16,0 0 6 0,0 0-22 15,0 0-33-15,66 0-30 16,-17 0 0-16,4 0-1 16,0 0-86-16,-4-7-185 15,-11-1-435-15</inkml:trace>
  <inkml:trace contextRef="#ctx0" brushRef="#br0" timeOffset="59714.68">20353 3605 1283 0,'0'0'32'16,"0"0"-16"-16,0 0 22 0,0 0-19 15,0 0 58-15,-8 80-31 16,16-41-36-16,5 0-5 16,5 1-5-16,0 0 0 15,1-1-22-15,-1-7-148 16,-1-7-284-16</inkml:trace>
  <inkml:trace contextRef="#ctx0" brushRef="#br0" timeOffset="59954.16">20836 3487 1332 0,'0'0'39'0,"0"0"-33"15,0 0-2-15,-10 108 100 16,8-47-50-16,2 7-19 16,0 4-25-16,0 5-4 15,12 2-6-15,0-2-25 16,0-8-259-16</inkml:trace>
  <inkml:trace contextRef="#ctx0" brushRef="#br0" timeOffset="61042.91">14733 4845 1280 0,'0'0'130'0,"0"0"-125"16,0 0-4-16,-106 95 25 16,77-42 31-16,4 8-6 15,10 3-21-15,10-2-8 0,5-3-13 16,21-8-3-16,24-10-3 15,18-13-3-15,16-15 0 16,7-13-2-16,-2-2-31 16,-17-23-24-16,-22-9 27 15,-18-7 30-15,-17-9 8 16,-10-6-2-16,-9-2-3 16,-19 4 6-16,-8 8 3 15,-3 13 8-15,0 14-14 16,2 14-6-16,3 5-3 15,10 3-14-15,17 19-93 16,11 4-152-16,41 3-363 16</inkml:trace>
  <inkml:trace contextRef="#ctx0" brushRef="#br0" timeOffset="61543.37">16875 4957 811 0,'0'0'352'0,"0"0"-302"16,0 0 26-16,0 0 28 15,0 0-17-15,0 0-23 16,-113 3-12-16,75 22-28 16,2 10-10-16,5 11-2 15,6 2-2-15,11 2-4 16,14 0 2-16,0-8-5 15,26-4 3-15,18-8-6 0,13-13-1 16,10-9 1 0,0-8-32-16,-5-6-16 0,-13-17 3 15,-17-8 41-15,-12-10 4 16,-8-5 4-16,-12-8 3 16,0-3 7-16,-13 8 6 15,-19 7-2-15,-13 15-2 16,-17 13-16-16,-16 12 0 15,-16 2-34-15,-7 28-153 16,-1 13-321-16</inkml:trace>
  <inkml:trace contextRef="#ctx0" brushRef="#br0" timeOffset="62097.97">14725 6143 1313 0,'0'0'55'0,"0"0"-53"16,0 0 14-16,-83 61 51 15,55-24-7-15,5 6-20 16,5 0-18-16,13 2-10 16,5-5-5-16,9-6-5 15,31-8-1-15,22-9 0 16,14-11-1-16,10-6-40 16,-4-9-71-16,-16-17 24 15,-21-10 73-15,-18-7 14 16,-18-10 16-16,-9-7 36 15,-3 3-6-15,-24 4-18 0,-7 11 8 16,-7 15 4-16,1 13-25 16,-2 12-11-16,5 2-4 15,7 13 0-15,11 12-14 16,19 7-87-16,10 4-201 16,33 0-832-16</inkml:trace>
  <inkml:trace contextRef="#ctx0" brushRef="#br0" timeOffset="62489.09">16762 5950 1065 0,'0'0'198'0,"0"0"-162"16,0 0 100 0,0 0-33-16,0 0-32 0,0 0-39 15,-11 20-25-15,-5 18 18 16,-1 13 16-1,3 11-13-15,1 8-8 0,4 6-2 16,2 3-5-16,1 1-9 16,2-4 0-16,1-3-4 15,-2-5 0-15,0-8-8 16,-3-10-32-16,-3-12-61 16,-4-12-162-16,-10-14-665 15</inkml:trace>
  <inkml:trace contextRef="#ctx0" brushRef="#br0" timeOffset="62962.4">14892 6893 819 0,'0'0'491'15,"0"0"-480"-15,0 0 14 16,0 0 13-16,0 0 53 16,-27 84-11-16,27-33-33 15,0 7-5-15,0 6-6 16,0 2-7-16,0 4-8 15,0 5-10-15,0-1-6 16,0-2-1-16,-3-9-2 16,-2-8-2-16,3-6-1 15,2-13 0-15,0-11-19 0,0-8-88 16,9-11-253-16</inkml:trace>
  <inkml:trace contextRef="#ctx0" brushRef="#br0" timeOffset="63461.9">16714 7420 1489 0,'0'0'87'16,"0"0"-87"-16,0 0 2 16,0 0 15-16,-84-5 12 15,54 33-2-15,2 10-8 16,0 6-16-16,6 6 4 15,6-3 6-15,10-3 0 16,6-6-3-16,3-7-6 0,27-9-1 16,14-9-3-16,11-11 0 15,3-2-26-15,-2-13-27 16,-7-18-26-16,-10-9 25 16,-13-14 46-16,-10-11 7 15,-13-7-1-15,-3 0 4 16,-10 7 2-16,-19 14 16 15,-3 17 45-15,-3 15-24 16,1 10-12-16,-5 8-18 16,-1 1-11-16,-3 3 0 15,0 11-5-15,2 6-47 16,7-2-248-16</inkml:trace>
  <inkml:trace contextRef="#ctx0" brushRef="#br0" timeOffset="63997.75">14993 8300 1211 0,'0'0'187'15,"0"0"-165"1,0 0 3-16,0 0 83 0,0 96-31 15,-1-50-17-15,-2 8-17 16,1 10-17-16,2 3-3 16,0 2-5-16,0 2-12 15,5-5-5-15,4-1 0 16,3-6-2-16,4-8-4 16,7-11-25-16,6-12-71 15,9-14-162 1,7-12-775-16</inkml:trace>
  <inkml:trace contextRef="#ctx0" brushRef="#br0" timeOffset="64369.85">17273 8265 1341 0,'0'0'132'15,"0"0"-123"-15,0 0 45 0,0 0 8 16,0 0-19-16,0 0-28 15,-47 91 33-15,36-28-11 16,0 6-22-16,3 3 9 16,0-2-8-16,2-5-4 15,0-6-3-15,0-6-4 16,-1-11-4-16,4-7-1 16,3-8-7-16,0-9-40 15,0-12-121-15,0-6-614 16</inkml:trace>
  <inkml:trace contextRef="#ctx0" brushRef="#br0" timeOffset="71587.49">3322 5872 721 0,'0'0'262'0,"0"0"-159"16,0 0 12-16,0 0-12 16,0 0-12-16,0 0-5 15,0 0-23-15,-6-5-30 16,-18 3-13-16,-13 2-11 16,-21 0-7-16,-21 0 4 0,-12 9 1 15,-9 5-4 1,-3 5 1-16,6 1-2 0,12-2 4 15,19-2 0-15,26-4 4 16,19-5 2-16,11-3-9 16,8-2-1-16,2 0 2 15,0 6-4-15,0 4 0 16,0 9 0-16,0 6 3 16,3 6 0-16,12 3 6 15,0 10-3-15,6 4 4 16,-2 11 2-16,1 5-1 15,-1 8-6-15,-4 4 2 16,-2 7 1-16,-5 6-4 16,-7 5-1-16,-1 2-2 15,0 7 7-15,-7 4-5 0,-11 2 5 16,3 3-1-16,3 5 2 16,5 4 1-16,2 5 2 15,5 2 28-15,0 0-10 16,0 0-18-16,0-2-8 15,0-5 3-15,0-6-6 16,0-11 2-16,-9-9-1 16,-1-10-2-16,-1-4 0 15,1-9 0-15,0-5 0 16,2-5 2-16,5-5 0 16,0-8-2-16,0-9 0 15,3-10 0-15,-3-8 3 16,1-6-2-16,-1-6 1 15,2-6 0-15,1-3-1 0,0-2-1 16,0-1 2-16,0 0 0 16,0 0 3-16,0 0 6 15,0 0 7-15,0 0-6 16,0 0-1-16,0 0-3 16,4 0-1-16,13 0-1 15,7 0-3-15,7-5-1 16,8-1 0-16,7-1 0 15,4 0 1-15,0 0-1 16,-1-1 1-16,-5 1-3 16,-10 0 0-16,-1 1-1 15,-8-2-3-15,-4 1-19 0,-9-7-83 16,-12-8-133 0</inkml:trace>
  <inkml:trace contextRef="#ctx0" brushRef="#br0" timeOffset="76793.03">19966 4827 41 0,'0'0'207'0,"0"0"-180"0,0 0 13 15,0 0-18-15,0 0-11 16,0 0-10-16,0 0-1 15,0-7-35-15,0 7-11 16,2 0 16-16,-1 0-13 16,-1 0-30-16,0 0 14 15,0 0 27-15,0 0 6 16,0 0 26-16,0 0 32 16,0 0 32-16,0 0-22 15,0 0-24-15,0 0 15 16,0 0 41-16,0 0 17 15,0 0-16-15,0 0 9 0,0 0 19 16,0-3 22 0,0 0-42-16,0 2-9 0,0-1 56 15,0 2-38-15,0 0-23 16,0 0-31-16,0 0-9 16,0 0 8-16,0 0 6 15,0 0-11-15,0 0 19 16,0 0-7-16,0 0-9 15,0 0-7-15,0 0-7 16,-6 0-4-16,-6 5-10 16,-5 9-1-16,-2 6 8 15,0 1 4-15,5 1-8 16,4 5 2-16,4 2 0 0,6 4 5 16,0 3-5-16,5-1-4 15,20 0 4-15,8-3-1 16,7-6 3-16,8-5-5 15,2-6 6-15,-2-6-7 16,-2-6-1-16,-7-3-4 16,-7 0 1-16,-8-3 2 15,-6-10 1-15,-4-8 20 16,-5-4 5-16,-2-5-18 16,-7-9-10-16,0-1 8 15,0-1-6-15,-11-1-3 16,-7 2 0-16,-1 4-1 15,-5 4 1-15,-3 6 1 16,-3 4 0-16,-3 2-1 0,-3 5 1 16,-4 7-4-16,-5 2 2 15,-1 6-4-15,-2 0 2 16,-1 4 0-16,4 12 0 16,5 4 1-16,4 5-1 15,6 6-4-15,5 2 0 16,9 8-3-16,8 3-26 15,8 2-59-15,0-6-169 16,9-11-860-16</inkml:trace>
  <inkml:trace contextRef="#ctx0" brushRef="#br0" timeOffset="81100.27">20036 5908 499 0,'0'0'210'0,"0"0"-163"15,0 0 70-15,0 0 57 16,0 0-14-16,0 0-64 15,0 0-25-15,0-26-1 16,0 26-13-16,0 0-11 16,0 0 2-16,0 0-18 0,0 0-1 15,0 10-4 1,0 5 10-16,0 1-10 0,-5 4-8 16,2 4 2-16,0 5 0 15,-2 2 0-15,0 1 6 16,-1 2-2-16,-4 1-9 15,1 2 5-15,2 2-5 16,-1 1 8-16,1-2-1 16,4-2-3-16,0-4 0 15,1-4-7-15,1-4 2 16,-1-8-4-16,2-2-3 16,-1-5-2-16,-1-3 2 15,2-3-3-15,-1-1 5 16,1-1-8-16,0-1 0 15,0 0 0-15,0 0 0 0,0 0 0 16,0 0 0-16,-2 0 0 16,2 1 0-16,0-1 0 15,-1 2 0-15,1 1 0 16,-2-1 0-16,1 3 0 16,1-3 0-16,-2 0 0 15,2-2 0-15,0 1 0 16,0-1 0-16,0 1 0 15,-1-1 0-15,1 0 0 16,0 0 0-16,0 3 0 16,-2 0 0-16,0-2 0 15,0 3 0-15,1-1 0 16,-1 0 0-16,1 3 0 0,-1-2 0 16,0-1 0-16,1-2 0 15,1-1 0-15,0 0 0 16,0 0 0-16,0 0 0 15,0 0 0-15,0 0 0 16,-2 0 0-16,2 0 0 16,0 0 0-16,0 0 0 15,0 0 0-15,0 0-28 16,0 3-107-16,-6-3-57 16,-8 0-332-16</inkml:trace>
  <inkml:trace contextRef="#ctx0" brushRef="#br0" timeOffset="83967.21">20096 6962 506 0,'0'0'205'16,"0"0"-154"-16,0 0 50 16,0 0 75-16,0 0-21 15,0 0-66-15,0 0-17 16,-12-17-15-16,12 17-17 16,0 0-7-16,0 3-10 15,0 17-8-15,0 8 21 16,0 10 19-16,0 2-29 15,0 4 11-15,-1 5-12 16,-1 2-3-16,2 5 2 0,0 1-10 16,0-3 7-16,0-1-3 15,0-7-5-15,0-5 1 16,0-7 6-16,0-7-4 16,0-6 3-16,0-7-3 15,0-4 0-15,0-6-3 16,0-3-2-16,0-1 2 15,0 0 2-15,0 0-2 16,0 0-4-16,0 0-6 16,0 0-1-16,0 0-2 15,0 0-7-15,-1 3-75 16,-13 0-87-16,-16 0-241 16</inkml:trace>
  <inkml:trace contextRef="#ctx0" brushRef="#br0" timeOffset="88921.72">20018 8401 485 0,'0'0'135'16,"0"0"-23"-16,0 0 21 15,0 0 19-15,0 0 4 16,0 0-76-16,0 0-6 16,13-55 1-16,-13 54 0 15,0 1-18-15,0 0-23 16,0 0-11-16,-17 6-18 15,-5 12 5-15,-5 8 11 16,2 6-2-16,6 6 8 0,5 3-2 16,8 3-3-16,6-2 6 15,0 0-8-15,19-5-7 16,15-4 6-16,10-7-17 16,9-9 9-16,5-8-6 15,1-8 1-15,-1-1-4 16,-7-1 0-16,-4-16 1 15,-11-4 0-15,-8-8 1 16,-8-6 1-16,-11-7 4 16,-5-6 4-16,-4-6 0 15,0 2-9-15,-4 5 0 16,-12 8-2-16,-1 10 0 0,-2 8-2 16,-3 7 6-16,-3 5-6 15,-5 3 0-15,-4 6-3 16,-4 0 0-16,2 0-8 15,1 15-55-15,4 2-40 16,6 0-178-16,5-5-806 16</inkml:trace>
  <inkml:trace contextRef="#ctx0" brushRef="#br0" timeOffset="90755.78">19999 9442 867 0,'0'0'144'0,"0"0"-91"16,0 0 78-16,0 0-31 15,0 0 5-15,0 0-19 16,-7-10-37-16,7 10-17 16,0 0-11-16,26 0-2 15,22 0-2-15,24 0 24 16,16 0-18-16,4 0-10 15,-1 0-7-15,-8 0-5 16,-12 0 4-16,-17 0-4 0,-17 0 1 16,-19 0 0-16,-12 0-1 15,-6 0-1-15,0 0 6 16,-20 0 1-16,-20-4 1 16,-22-2-8-16,-19 3-3 15,-9 2 2-15,-1-1-1 16,5 2 1-16,8 0 1 15,11 0 0-15,16 0 1 16,12 0-1-16,14 0 0 16,12 2 1-16,10-2-1 0,3 1-1 15,0-1 1 1,3 0 0-16,24 0-2 0,19 1 2 16,24 1 4-16,15-2 4 15,8 0-6-15,-3 6 0 16,-10-2 1-16,-13 0 0 15,-15 0-2-15,-19-1-1 16,-14-2 0-16,-14-1 0 16,-5 0-2-16,-12 0-4 15,-31 1 2-15,-23-1 1 16,-24 0 2-16,-8 0-1 16,-1 0 2-16,11 0 0 15,17 0-1-15,16 0 1 16,22-2 1-16,16 2-1 15,13 0 0-15,4 0 0 16,11 0 0-16,30 0-3 16,26 0 3-16,21 1 7 0,14 4-5 15,-4-1-2 1,-7-1 2-16,-13-1 2 0,-16 0-3 16,-14-1 1-16,-13-1-2 15,-16 0 0-15,-11 0 0 16,-8 0 4-16,0 0 5 15,-26 0-2-15,-19-5-7 16,-16-4-4-16,-9 4 4 16,4 1 0-16,20 1-4 15,21 0 4-15,16 3 0 16,9 0 0-16,0 0-2 0,0 0 0 16,24 0-3-16,22 0-26 15,25 0-64-15,12-2-528 16</inkml:trace>
  <inkml:trace contextRef="#ctx0" brushRef="#br0" timeOffset="97980.55">14534 10988 1288 0,'0'0'35'0,"0"0"-32"15,0 0 0-15,0 0 66 16,0 0 31-16,0 0-17 16,0 0-43-16,-83 29-10 15,45-48 1-15,-4-6-11 16,2-9-2-16,7-9-12 15,14-4 0-15,10-15-5 16,9-5 1-16,10-9 0 16,23-2-2-16,12 9-4 15,7 15 0-15,2 15 2 16,0 16-1-16,-4 10 0 16,-6 11 1-16,-6 2 2 15,-6 7 0-15,-7 18 0 0,-7 14-2 16,-3 13 2-16,-12 8 10 15,-3 9-8-15,-18 4 2 16,-18-1-3-16,-13-4 1 16,-10-7 4-16,-13-10-3 15,-8-9 4-15,0-8-7 16,8-12 3-16,14-10-3 16,18-10 3-16,19-2 2 15,12 0 3-15,9-5 3 16,0-6-2-16,10 1-3 15,19 3-6-15,11 7 0 0,12 0 2 16,1 15 3-16,0 15 3 16,-7 6-7-16,-11 4-1 15,-8 10-3-15,-5 0-8 16,1 3-44-16,0-5-61 16,4-12-189-16,1-12-241 15</inkml:trace>
  <inkml:trace contextRef="#ctx0" brushRef="#br0" timeOffset="98251.1">15078 10988 1317 0,'0'0'176'0,"0"0"-148"16,0 0 78-16,0 0-28 15,-81-31-35-15,57 42-11 16,0 19-3-16,0 11 0 16,0 8 2-16,9 9-3 15,5 1-16-15,5 4-1 16,5-5-10-16,0 1-1 16,6-4-2-16,13-2-43 15,10-6-45-15,5-15-70 16,5-16-350-16</inkml:trace>
  <inkml:trace contextRef="#ctx0" brushRef="#br0" timeOffset="98446.55">14701 11264 1113 0,'0'0'402'16,"0"0"-388"-16,0 0 5 15,0 0 55-15,0 0-43 16,0 0-27-16,72-14 3 16,4 14-7-16,12 0-25 15,0 0-164-15,-10-1-390 0</inkml:trace>
  <inkml:trace contextRef="#ctx0" brushRef="#br0" timeOffset="98662.69">15277 11318 1527 0,'0'0'86'16,"0"0"-84"-16,0 0 16 15,0 0 24-15,0 0-21 0,83-15-18 16,-24 8-3-1,0 0-9-15,-8-1-100 0,-5 2-120 16,-14-4-253-16</inkml:trace>
  <inkml:trace contextRef="#ctx0" brushRef="#br0" timeOffset="98902.71">15413 11128 1081 0,'0'0'305'16,"0"0"-282"-16,0 0 81 16,0 0 2-16,0 0-64 0,0 0-23 15,-33 24 11-15,32 4-1 16,-2 4-15-16,0 5-8 16,1 3-5-16,-1 2-1 15,2 3-11-15,1 0-25 16,0 2-33-16,0-5-90 15,3-11-149-15,9-10-454 16</inkml:trace>
  <inkml:trace contextRef="#ctx0" brushRef="#br0" timeOffset="99286.48">15782 11093 109 0,'0'0'1186'16,"0"0"-1152"-16,0 0 12 16,0 0 89-16,0 0-69 15,0 0-44-15,-22 51 40 0,12-9-28 16,-2 5-9-16,1 5-10 16,-2 1-7-16,1 2 0 15,-6 3-8-15,-1 0 0 16,1-2-18-16,7-6-63 15,11-14-196-15,0-15-709 16</inkml:trace>
  <inkml:trace contextRef="#ctx0" brushRef="#br0" timeOffset="99735.78">16470 10458 76 0,'0'0'1230'15,"0"0"-1196"-15,0 0 0 0,0 0 93 16,0 0-27-16,0 0-44 16,-10-3-27-16,20 14-17 15,14 4 30-15,9 1-13 16,12-1 3-16,10 1-21 15,9-3 2-15,7-3-8 16,0 0-3-16,-1 0-2 16,-10-2 0-16,-12-2-15 15,-15 0-8-15,-13-3-18 16,-9 2-12-16,-5-1-28 16,-6 3-91-16,0-2-289 0</inkml:trace>
  <inkml:trace contextRef="#ctx0" brushRef="#br0" timeOffset="100028.27">16608 10968 455 0,'0'0'991'0,"0"0"-978"16,0 0-7-16,0 0 120 15,0 0-33-15,0 0-35 16,89 33 11-16,-24-27-29 16,7-2-13-16,3 0-12 15,-3 0-4-15,-11-1-8 0,-10 1-3 16,-14-1 0-16,-12 1-1 16,-5 0 1-16,-10 0-1 15,-5-3 0-15,-4 0 0 16,-1-1-14-16,0 1-33 15,0-1-61-15,0 0-257 16</inkml:trace>
  <inkml:trace contextRef="#ctx0" brushRef="#br0" timeOffset="111242.37">17977 11223 562 0,'0'0'443'0,"0"0"-408"16,0 0-14-16,0 0 139 15,0 0-44-15,0 0-28 16,0 0-20-16,0 0-35 16,-72-74-11-16,72 36-8 15,0-6 0-15,5-5-9 16,16-5-4-16,6-4 2 15,7 2-3-15,5 2 0 16,6 8 0-16,1 6 0 0,2 9 1 16,-3 6-1-16,-4 8 0 15,-6 5 1-15,-4 6-1 16,-6 6 2 0,-3 0-2-16,-2 13 3 0,-5 13-3 15,-3 13 2-15,-6 10 8 16,-6 4-1-16,0 6-3 15,-10 2 8-15,-19-1-6 16,-8-2 2-16,-9-7-3 16,-5-6-3-16,-9-8 6 15,-3-9-3-15,1-8-5 16,4-10 2-16,9-9 3 16,10-1-3-16,15-7 8 0,12-11 12 15,9-3-7-15,3-4-6 16,9 3-7-16,16 4-1 15,6 10 2-15,4 6-5 16,5 2 1-16,1 13 2 16,2 12 3-16,-1 8-3 15,-5 3 0-15,-6 2-3 16,-5 3-1-16,-7 0-2 16,-1 3-46-16,3-3-79 15,-2-6-351-15</inkml:trace>
  <inkml:trace contextRef="#ctx0" brushRef="#br0" timeOffset="111506.2">18698 11164 1297 0,'0'0'219'0,"0"0"-206"16,0 0 45-16,0 0 3 16,0 0-18-16,0 0 0 15,-86 88-15-15,77-43-14 16,1 4 2-16,3 5-5 0,5 1-10 16,0-1-1-16,7-4-10 15,21-11-63-15,8-8-122 16,4-12-371-16</inkml:trace>
  <inkml:trace contextRef="#ctx0" brushRef="#br0" timeOffset="111694.16">18515 11252 1385 0,'0'0'47'0,"0"0"-8"15,0 0 28 1,0 0-31-16,0 0 2 0,101 29-29 16,-34-20-9-16,0-6-96 15,-4-3-307-15</inkml:trace>
  <inkml:trace contextRef="#ctx0" brushRef="#br0" timeOffset="112324.41">19037 10623 1117 0,'0'0'169'0,"0"0"-132"15,0 0-2-15,0 0 44 16,0 0 27-16,107 57-36 15,-31-36-33-15,12-2-27 16,3-5-2-16,0-1-8 16,-4-6-8-16,-10-3-90 15,-9-4-214-15,-18 0-466 16</inkml:trace>
  <inkml:trace contextRef="#ctx0" brushRef="#br0" timeOffset="112560.09">19429 10686 1264 0,'0'0'116'15,"0"0"-74"-15,-54 100 68 16,42-47-13-16,-1 4-34 16,6 5-24-16,2 6-17 15,2 0-12-15,0-2-9 16,-2-3 1-16,1-5-2 15,1-4-13-15,2-6-53 16,1-6-58-16,0-12-198 16,0-14-382-16</inkml:trace>
  <inkml:trace contextRef="#ctx0" brushRef="#br0" timeOffset="113016">18883 10140 1002 0,'0'0'336'0,"0"0"-314"15,0 0 9-15,0 0 107 16,0 0-56-16,110 45-44 15,-44-32-17-15,9 0-11 16,2-3-5-16,0 0-3 16,-8-2-1-16,-10-1 3 15,-15-3-4-15,-17-3-3 16,-16 1 2-16,-10-2 1 0,-1 0-3 16,0 0-1-1,0 0 1-15,-12 2-13 0,-4 3-40 16,1 3-104-16,-1 2-232 15</inkml:trace>
  <inkml:trace contextRef="#ctx0" brushRef="#br0" timeOffset="113344.98">19993 11096 1339 0,'0'0'53'0,"0"0"-51"16,0 0 61-16,0 0 31 16,127 15-49-16,-56-14-37 15,4-1-8-15,-2 0-7 16,0 0-71-16,-10-7-181 16,-14-11-482-16</inkml:trace>
  <inkml:trace contextRef="#ctx0" brushRef="#br0" timeOffset="113565.16">20336 10853 1189 0,'0'0'299'0,"0"0"-281"16,0 0 0-16,0 0 85 15,-43 108-25-15,35-61-41 16,0 5-16-16,5 5-10 15,-2 0-7-15,2 4-2 0,0-2-2 16,3 3-16 0,0-3-74-16,0-5-167 0,9-9-413 15</inkml:trace>
  <inkml:trace contextRef="#ctx0" brushRef="#br0" timeOffset="113905.72">21008 10807 1350 0,'0'0'59'0,"0"0"-22"16,0 0 17-16,94 16 26 15,-33-6-42-15,6 0-31 16,6 0-6-16,-1-1-1 0,-2-2-63 15,-4-2-138-15,-13-5-341 16</inkml:trace>
  <inkml:trace contextRef="#ctx0" brushRef="#br0" timeOffset="114142.93">21323 10869 1202 0,'0'0'197'0,"0"0"-174"16,0 0 47-16,-56 77 23 15,46-39-29-15,1 7-35 16,4 4-16-16,4 5-8 16,-2 0-4-16,1-1-1 0,2-3 0 15,-4-4-53-15,3-5-167 16,-1-7-257-16</inkml:trace>
  <inkml:trace contextRef="#ctx0" brushRef="#br0" timeOffset="115567.36">21337 11285 689 0,'0'0'25'16,"0"0"16"-16,0 0 22 15,0 0 33-15,-94 80 44 0,78-72-33 16,4-2-42 0,0-6 8-16,0 0-3 0,-2 0-12 15,-3-20-9-15,0-4-20 16,4-8-17-16,7-5 2 16,6-4-4-16,0-4-10 15,14-5 0-15,8-4 0 16,-1-3 0-16,-2-1-1 15,2 2-5-15,-2 4 2 16,-1 6 2-16,3 8 0 16,1 9-3-16,0 6 3 15,1 9 1-15,4 5 0 16,0 7-1-16,1 2-3 16,1 0 5-16,-3 12 0 15,-3 10 0-15,-4 3-2 0,-7 7 2 16,-7 8 6-1,-5 5-1-15,-8 6 6 0,-18 4 8 16,-7 6 1-16,-5 1 1 16,-1 1-7-16,0 0-7 15,0-3-4-15,1-8 0 16,5-8-3-16,2-9 2 16,3-9-2-16,-1-8 3 15,1-12-2-15,0-6 1 16,1 0 1-16,4-21 3 15,5-2 6-15,9-5-3 16,8 1-2-16,1 0-2 0,1 1-5 16,15 4 0-16,1 4-2 15,1 4 2-15,0 6-1 16,-2 8 1-16,-1 0 0 16,2 6-3-16,-1 18 3 15,4 6 1-15,-4 9 3 16,2 6-1-16,-3 5-3 15,-2 5 0-15,-1-1 0 16,1-5-4-16,3-4-68 16,6-8-183-16,5-10-308 15</inkml:trace>
  <inkml:trace contextRef="#ctx0" brushRef="#br0" timeOffset="115842.05">21742 11365 762 0,'0'0'596'15,"0"0"-577"-15,0 0 46 16,0 0 27-16,0 0-43 15,-87 49-22-15,74-8-11 16,2 5-3-16,5 2 1 0,6 1-8 16,0-4-3-16,0-4 2 15,12-3-5-15,8-5-53 16,2-6-155-16,3-11-276 16</inkml:trace>
  <inkml:trace contextRef="#ctx0" brushRef="#br0" timeOffset="116027.34">21515 11533 1251 0,'0'0'145'0,"0"0"-137"15,0 0 30-15,87 16 26 0,-35-4-50 16,1-5-14-16,-3-6-124 15,-7-1-177-15,-9-4-425 16</inkml:trace>
  <inkml:trace contextRef="#ctx0" brushRef="#br0" timeOffset="116365.94">21166 10284 1288 0,'0'0'47'15,"0"0"-14"-15,0 0 49 16,0 0-17-16,0 0-12 16,128 42-7-16,-38-12-34 0,-2-3-11 15,-8-2 2 1,-14-5-3-16,-14-2-10 16,-15-6-61-16,-10-1-106 0,-12-6-98 15,-10-5-317-15</inkml:trace>
  <inkml:trace contextRef="#ctx0" brushRef="#br0" timeOffset="116938.97">22168 10874 780 0,'0'0'371'0,"0"0"-255"15,0 0-18-15,0 0 39 16,0 0-66-16,0 0-46 15,111 0-17-15,-46 2-7 0,8 7-1 16,4-1-8-16,-3 0-84 16,-5-7-205-16,-14-1-376 15</inkml:trace>
  <inkml:trace contextRef="#ctx0" brushRef="#br0" timeOffset="117149.87">22461 10849 944 0,'0'0'496'0,"0"0"-437"15,0 0-13-15,-44 84 51 16,31-33-13-16,3 12-18 16,1 11-33-16,1 6-14 0,2 5-14 15,2 5-5-15,-1 1-11 16,-4-7-76-16,-5-10-177 15,-3-17-767-15</inkml:trace>
  <inkml:trace contextRef="#ctx0" brushRef="#br0" timeOffset="120419.08">24728 985 1099 0,'0'0'141'0,"0"0"-132"15,0 0 5-15,0 0 62 16,0 0 12-16,0 0-35 16,0 0-38-16,-95-7-10 15,59 29-4-15,-5 9 7 16,0 6-5-16,5 4 2 15,5 5-2-15,7 8 1 16,11 4-3-16,7 5 1 0,6-8-2 16,21-5-3-16,18-10 3 15,10-13 0 1,7-7-3-16,4-7-9 0,-2-6 6 16,-4-7-3-16,-9 0 4 15,-16 0-8-15,-12 0 6 16,-11 0 7-16,-6 0 13 15,0 0 44-15,-10-3-25 16,-16 2-21-16,-11 1-7 16,-11 0-3-16,-6 7 6 15,2 12 12-15,3 6-1 16,6 4-6-16,13 8-1 16,13 3-1-16,16 4 1 0,1-1-9 15,30-5 2-15,19-6-4 16,17-7 0-16,22-11-1 15,17-11-52-15,11-3-65 16,-2-12-301-16,-15-12-609 16</inkml:trace>
  <inkml:trace contextRef="#ctx0" brushRef="#br0" timeOffset="120651.42">25433 1224 1425 0,'0'0'81'0,"0"0"-79"0,0 0 0 15,-82 65 45-15,59-9 8 16,4 11-15-16,-3 6-21 16,1 6-14-16,0 2 2 15,1-3-7-15,7-3-10 16,6-9-68-16,7-13-161 15,0-14-274-15</inkml:trace>
  <inkml:trace contextRef="#ctx0" brushRef="#br0" timeOffset="120855.03">25052 1438 1390 0,'0'0'128'0,"0"0"-128"16,0 0 0-16,0 0 13 16,70 115 49-16,-25-61-36 15,6-1-13-15,1 0-13 16,-1-3-11-16,1-5-87 16,-6-13-201-16,-6-12-662 15</inkml:trace>
  <inkml:trace contextRef="#ctx0" brushRef="#br0" timeOffset="121522.58">25876 1250 997 0,'0'0'224'0,"0"0"-216"15,0 0 45-15,0 0 53 16,0 0-29-16,-97 3-43 16,75 22-9-16,2 12-5 15,-1 10-5-15,3 9 5 16,8 4 4-16,5 4-12 16,5 1 2-16,2-5-9 15,22-2-2-15,11-8-3 0,15-11-26 16,11-8-61-16,12-14-108 15,3-15-276-15</inkml:trace>
  <inkml:trace contextRef="#ctx0" brushRef="#br0" timeOffset="121754.45">26293 1324 1471 0,'0'0'34'0,"0"0"-34"0,0 0 0 16,-46 108 23-16,46-49 41 15,0 7-24-15,0-2-21 16,15 2-10-16,0-4-9 16,6-2-1-16,1-9-47 15,2-9-98-15,2-14-148 16,-4-17-295-16</inkml:trace>
  <inkml:trace contextRef="#ctx0" brushRef="#br0" timeOffset="121934.19">26362 1139 1301 0,'0'0'150'15,"0"0"-150"-15,0 0-22 16,0 0-9-16,0 0-59 16,0 0-103-16,38-6-104 15</inkml:trace>
  <inkml:trace contextRef="#ctx0" brushRef="#br0" timeOffset="122190.26">26828 712 1467 0,'0'0'62'16,"0"0"-62"-16,0 0-23 15,-26 121 23-15,23-38 46 16,3 14 4-16,0 18-19 15,0 14-26-15,0-1-4 16,-1-1-2-16,-1-11-22 16,1-16-78-16,1-16-137 15,0-19-297-15</inkml:trace>
  <inkml:trace contextRef="#ctx0" brushRef="#br0" timeOffset="122377.15">26586 1475 1371 0,'0'0'85'0,"0"0"-52"16,0 0 13-16,0 0-39 16,93-23-7-16,-15 22-3 15,15 1-141-15,1-4-245 16,-11 1-555-16</inkml:trace>
  <inkml:trace contextRef="#ctx0" brushRef="#br0" timeOffset="122737.32">27116 1350 1299 0,'0'0'34'0,"0"0"-25"15,-81 21 79-15,38 15 18 16,1 6-51-16,5 6-19 15,7 1-20-15,11 2-10 16,11 0-2-16,8-4-4 16,6-7-1-16,25-9-12 15,15-12-49-15,7-12-7 16,2-7-39-16,-3-10 3 16,-11-17 14-16,-10-8 78 15,-9-9 13-15,-10-4 29 0,-6-7 14 16,-6-3 11-16,0 3-1 15,-7 10-4-15,-4 10 6 16,5 18 0-16,3 10-10 16,3 7-20-16,0 13-25 15,0 23-22-15,8 17 21 16,14 7-2-16,11 6 3 16,9 1-45-16,8-6-125 15,4-11-266-15</inkml:trace>
  <inkml:trace contextRef="#ctx0" brushRef="#br0" timeOffset="123007.12">27684 630 1317 0,'0'0'157'15,"0"0"-141"-15,0 0 0 16,0 0-12-16,-30 88 17 16,30 2 63-16,18 22-42 15,6 13-25-15,0 18-12 16,-3 1-5-16,-14-6-4 16,-5-9-40-16,-2-22-89 15,0-25-201-15,-8-22-536 0</inkml:trace>
  <inkml:trace contextRef="#ctx0" brushRef="#br0" timeOffset="123160.12">27488 1507 1265 0,'0'0'171'0,"0"0"-123"15,0 0 34-15,0 0-50 16,0 0-32-16,148-72-1 15,-60 69-23-15,5-3-163 16,-8 1-255-16</inkml:trace>
  <inkml:trace contextRef="#ctx0" brushRef="#br0" timeOffset="123355.42">27987 1101 924 0,'0'0'395'15,"0"0"-395"-15,0 0 6 16,-10 79 16-16,10-13 65 16,17 15-24-16,7 13-37 15,4 3-24-15,1-7-2 16,-3-9-116-16,-7-15-190 16,-7-18-409-16</inkml:trace>
  <inkml:trace contextRef="#ctx0" brushRef="#br0" timeOffset="123516.16">28234 1145 1348 0,'0'0'83'0,"0"0"-83"15,0 0 0-15,0 0-18 16,0 0-95-16,0 0-349 15,41 17-177-15</inkml:trace>
  <inkml:trace contextRef="#ctx0" brushRef="#br0" timeOffset="123809.9">28408 1308 1374 0,'0'0'75'16,"0"0"-47"-16,-81 42 44 15,51-1 2-15,6 6-41 16,17 5-12-16,7-3-14 16,7-2-7-16,29-6-23 15,13-10-32-15,6-14-38 16,-2-16-44-16,-7-1 19 16,-12-19 39-16,-10-11 79 15,-13-7 79-15,-8-6 13 16,-3-6-2-16,-9-3-33 0,-15-7-12 15,-3 4-23-15,3 12-18 16,8 17-4-16,11 16-132 16,5 7-173-16</inkml:trace>
  <inkml:trace contextRef="#ctx0" brushRef="#br0" timeOffset="124198.09">28572 1194 1379 0,'0'0'70'16,"0"0"-27"-16,0 0-10 15,0 0-14-15,0 0-10 16,21 82 3-16,7-19 5 16,0 3-14-16,-2-4-3 15,-10-11-19-15,-7-12-12 16,-6-15-29-16,-3-11-44 15,0-8 31-15,0-5 31 16,-1-10 33-16,-4-15 9 16,2-8 4-16,3-4 40 15,0-5 8-15,4-8-24 16,15-5 9-16,6-1 5 16,5 7-32-16,0 19-10 15,2 20 21-15,1 10 4 16,6 28-22-16,0 20-1 0,-2 19 1 15,2 4-3-15,2 5-12 16,12-1-99-16,14-9-192 16,11-12-451-16</inkml:trace>
  <inkml:trace contextRef="#ctx0" brushRef="#br0" timeOffset="124423.15">29865 569 1326 0,'0'0'82'16,"0"0"-82"-16,0 0 6 16,-30 91 4-16,30-4 96 15,0 21-21-15,0 17-39 16,9 12-30-16,1 10-8 15,-2 1-8-15,0-9 0 16,1-18-30-16,-2-24-127 16,0-25-327-16</inkml:trace>
  <inkml:trace contextRef="#ctx0" brushRef="#br0" timeOffset="124611.99">29503 1174 1508 0,'0'0'46'15,"0"0"-46"-15,83 0-3 16,-10 15 3-16,18 9 4 16,9 3-4-16,2-2-130 15,-12-3-328-15</inkml:trace>
  <inkml:trace contextRef="#ctx0" brushRef="#br0" timeOffset="124994.58">30186 1327 895 0,'0'0'480'0,"0"0"-469"16,-112-10 58-16,67 23 42 15,8 20-48-15,7 12-36 16,8 10-9-16,7 3-14 15,5 1 0-15,10-4-4 16,0-5 0-16,13-8 0 16,14-11-36-16,5-16-49 15,6-10 13-15,-2-5-20 16,-2-19 18-16,-6-12 45 16,-5-10 29-16,-8-5 43 0,-4-6 2 15,-4-7 27 1,-4-2-9-16,-2 0-13 0,-1 8-8 15,0 15-17-15,0 16 6 16,0 14-6-16,0 8-20 16,2 12-5-16,2 26-18 15,8 17 12-15,3 11-7 16,6 3-59-16,2-2-43 16,7-6-86-16,2-9-387 15</inkml:trace>
  <inkml:trace contextRef="#ctx0" brushRef="#br0" timeOffset="125909.19">30602 624 1246 0,'0'0'82'0,"0"0"-38"15,0 0 2-15,0 0-17 16,0 0 13-16,-83 141 40 16,78-44-19-16,4 13-42 15,-1 10-10-15,-2 5-8 16,-5-2-3-16,-3-11-1 16,-6-18-21-16,3-23-61 15,-1-25-36-15,7-19 3 16,3-18 24-16,6-9-64 0,0-16 83 15,3-18 58-15,12-8 15 16,4-5 65-16,2-1 6 16,-3-8 7-16,1-4-19 15,-5 6-16-15,2 8 3 16,-2 14 15-16,0 17-11 16,-3 8-16-16,2 7-31 15,-1 14-3-15,2 21-5 16,-3 19 3-16,-4 9 2 0,-7 4 0 15,0-7 0 1,-17-5-4-16,-4-7-10 16,-1-10-33-16,-3-8-16 15,-1-11 10-15,7-11-16 0,1-8 7 16,4 0 62-16,6-5 21 16,5-16 33-16,3-4 10 15,0-2 19-15,14 0-30 16,12 5-26-16,8 3-21 15,3 7-3-15,7 3-3 16,5 3-6-16,-2 1 1 16,0-3-12-16,-5-1-2 15,-4-7 3-15,-5-9-11 16,-5-13 18-16,-3-17 9 16,-2-17 0-16,0-10 2 15,0-6-5-15,-1-2 6 0,-3 8-1 16,-5 6 14-16,-6 15 20 15,-6 16-4-15,-2 18-11 16,0 15 13-16,0 12 7 16,0 0-21-16,-6 25-20 15,-12 21-14-15,-4 17 14 16,0 12 20-16,6 2-13 16,4-2-3-16,4-8-2 15,6-10-2-15,2-12-21 16,0-17-5-16,0-9-26 15,7-12 5-15,4-7 43 0,4-14 4 16,4-20 30 0,0-8 2-16,-2-2 14 0,-4 3-3 15,-7 5-3 1,-3 15-17-16,-1 12 3 0,-2 9 7 16,0 5-33-16,0 31-18 15,0 19 13-15,0 18 1 16,0 10-12-16,-3 0-77 15,-6-8-144-15,-1-7-490 16</inkml:trace>
  <inkml:trace contextRef="#ctx0" brushRef="#br0" timeOffset="126045.19">31025 1734 1489 0,'0'0'81'0,"0"0"-66"15,0 0-15-15,0 0-36 16,0 0-124-16,0 0-553 16</inkml:trace>
  <inkml:trace contextRef="#ctx0" brushRef="#br0" timeOffset="127359.53">25501 3651 667 0,'0'0'545'15,"0"0"-543"-15,0 0-1 16,0 0 0-16,0 0 47 16,-98 8 7-16,73-28-8 15,2-10 10-15,5-5-3 16,6-7-32-16,12-5-1 15,0-1-7-15,14-2-12 16,11 0 0-16,6 1-1 16,4 2-1-16,3 5 0 15,3 5-1-15,3 10 1 16,-5 9-1-16,-6 10 0 16,-11 6-1-16,-5 2-2 15,-4 24 2-15,-5 21 2 0,-4 16 8 16,-4 9 5-16,-6 7-7 15,-20 0-1-15,-10 4-3 16,-9-7 4-16,-1-10-5 16,-8-12-1-16,-3-15 3 15,5-13 3-15,4-11 6 16,14-11 9-16,9-2 11 16,10-8 3-16,3-18-17 15,7-3-10-15,5-4 2 16,3 6 4-16,18 8-11 15,7 9-3-15,4 10-1 0,7 3 0 16,1 23 0-16,3 11 1 16,-2 7 0-16,-4 3 4 15,0-3-1-15,2 5-3 16,9-3-36-16,10-7-126 16,3-10-349-16</inkml:trace>
  <inkml:trace contextRef="#ctx0" brushRef="#br0" timeOffset="127827.01">26094 3763 1202 0,'0'0'85'0,"0"0"-43"16,0 0 103-16,0 0-62 15,0 0-56-15,-83 1-8 16,63 19 0-16,-1 9-8 16,4 8-3-16,3 9 2 15,6 6 9-15,6 5-11 16,2-2 5-16,2-2-6 15,17-6-2-15,10-7-5 16,8-8-1-16,12-12-48 16,13-11-74-16,0-9-170 15,-8-4-570-15</inkml:trace>
  <inkml:trace contextRef="#ctx0" brushRef="#br0" timeOffset="128025.32">25829 3923 1070 0,'0'0'269'16,"0"0"-263"-16,0 0-4 16,0 0 24-16,0 0 12 15,0 0-4-15,107 8-34 16,-33-9-57-16,2-13-250 15,-4-6-693-15</inkml:trace>
  <inkml:trace contextRef="#ctx0" brushRef="#br0" timeOffset="128879.01">27518 3401 368 0,'0'0'635'16,"0"0"-635"-16,0 0 20 16,0 0 138-16,0 0-55 15,-102 76-8-15,67-72-1 16,-5-4-33-16,-5 0-34 15,0-18-18-15,1-8 3 16,8-5-1-16,9-3-4 16,14 0-5-16,13-3 5 15,0-2-7-15,22-2-3 0,11 2-16 16,7 2 1 0,4 3 6-16,0 4 7 0,4 6 2 15,-5 6 0 1,-10 6-1-16,-11 6 3 0,-11 6 1 15,-5 0 1-15,-2 18-1 16,2 19 10-16,-3 12 19 16,-3 10-14-16,0 6-8 15,-12 0-2-15,-11 1 1 16,-6-7-4-16,-8-7-1 16,-7-4 4-16,-5-12-3 15,0-10 1-15,4-11-3 16,19-9 4-16,9-6-1 15,12 0 19-15,5-13 20 16,0-5-18-16,17 0-19 0,16 7 3 16,10 9-8-16,9 2 0 15,5 14-3 1,1 10 1-16,-4 2 1 0,-1-1-7 16,-3 0-37-16,2-1-54 15,-2-4-145-15,-8-8-358 16</inkml:trace>
  <inkml:trace contextRef="#ctx0" brushRef="#br0" timeOffset="129135.83">27969 3394 1288 0,'0'0'75'0,"0"0"-32"16,0 0 45-16,0 0-45 16,0 0 18-16,-66 95-27 15,54-39 0-15,2 4-21 16,4 3-5-16,3-1-6 16,3-6-2-16,0-4-8 15,0-3-35-15,12-7-106 16,6-12-126-16,1-11-367 15</inkml:trace>
  <inkml:trace contextRef="#ctx0" brushRef="#br0" timeOffset="129333.21">27806 3692 897 0,'0'0'472'0,"0"0"-424"0,0 0 73 15,0 0-54-15,0 0-51 16,0 0-12-16,126-5-4 16,-61 12-11-16,-2-3-195 15,-6-4-151-15,-14 0-481 16</inkml:trace>
  <inkml:trace contextRef="#ctx0" brushRef="#br0" timeOffset="129518.36">28221 3624 1345 0,'0'0'107'0,"0"0"-44"16,0 0 25-16,0 0-34 16,0 0-36-16,0 0-10 15,127 12-8-15,-75-12-31 16,-1 0-83-16,-5 0-94 15,-7-2-198-15</inkml:trace>
  <inkml:trace contextRef="#ctx0" brushRef="#br0" timeOffset="129751.06">28418 3443 1257 0,'0'0'89'15,"0"0"-56"-15,0 0 23 16,0 0 23-16,0 0 21 16,-6 91-68-16,6-50-22 15,0 6-8-15,-3 4 4 16,0-3-6-16,-4 0 0 16,1-3-5-16,0-3-30 15,1-3-77-15,1-7-75 0,4-7-229 16</inkml:trace>
  <inkml:trace contextRef="#ctx0" brushRef="#br0" timeOffset="130116.69">28822 3485 1299 0,'0'0'75'16,"0"0"-64"-16,0 0 13 16,-25 77 69-16,14-23-8 15,3 9-48-15,3 4-24 16,5 3-10-16,0 0-3 16,0 0-17-16,13-2-92 0,1-8-220 15,2-10-774-15</inkml:trace>
  <inkml:trace contextRef="#ctx0" brushRef="#br0" timeOffset="130867.63">30095 2908 839 0,'0'0'102'0,"0"0"71"16,0 0-49-16,0 0-51 15,0 0-5-15,0 0 18 16,35 8-11-16,4 4 0 15,16-4-18-15,11-3-24 16,11-2-17-16,3-3-8 16,-1 0-6-16,2 0 3 15,-5 0-5-15,-6 0-12 16,-9 0-26-16,-16 0-26 16,-14 0-57-16,-10 0-146 0,-15-3-187 15</inkml:trace>
  <inkml:trace contextRef="#ctx0" brushRef="#br0" timeOffset="131063.2">30587 2888 1104 0,'0'0'255'16,"0"0"-218"-16,0 0 8 15,0 0 28-15,-26 102 47 16,21-40-50-16,4 11-28 15,1 12-19-15,1 8-14 0,17 7-6 16,6 9-3-16,0 1-36 16,7-4-100-16,-3-7-353 15</inkml:trace>
  <inkml:trace contextRef="#ctx0" brushRef="#br0" timeOffset="132332.04">25449 4959 1225 0,'0'0'280'15,"0"0"-259"-15,0 0-21 16,0 0 0-16,-103 112 14 15,64-48 29-15,5 3-8 16,13-4-15-16,18-5-6 0,3-6-9 16,33-9-5-16,22-12-3 15,17-14-12-15,13-12-5 16,4-5-2-16,-8-16-5 16,-15-12 17-16,-19-6 10 15,-21-9 4-15,-20-3 36 16,-6-6-3-16,-12 0-17 15,-24-2-13-15,-9 10-7 16,-7 12 0-16,0 12-9 16,1 16-14-16,12 4-59 15,14 7-138-15,19 10-329 16</inkml:trace>
  <inkml:trace contextRef="#ctx0" brushRef="#br0" timeOffset="132765.4">27650 4863 363 0,'0'0'1180'0,"0"0"-1171"0,0 0-7 16,0 0 15-16,0 0 7 16,-85 18-2-16,41 33 20 15,-2 12-20-15,7 6-9 16,14 4-6-16,17-3-4 16,8-7-3-16,16-10-2 15,22-13-20-15,10-13-12 16,9-14-10-16,4-13 0 15,-2 0 1-15,-6-21 18 16,-13-12 23-16,-10-7 2 16,-12-10 29-16,-9-9 9 15,-9-6 3-15,-10 1-11 16,-23 11-13-16,-14 12-10 0,-13 18-4 16,-14 18-3-1,-7 5-12-15,-8 26-53 0,4 22-107 16,9 14-123-16,10 10-502 15</inkml:trace>
  <inkml:trace contextRef="#ctx0" brushRef="#br0" timeOffset="133248.04">25467 6368 1490 0,'0'0'88'0,"0"0"-88"16,0 0 2-16,-42 81 20 16,14-38 22-16,2 6-10 15,7 5-15-15,12 0-11 16,7-3-4-16,9-8 2 16,25-12-6-16,18-12-2 0,17-15-7 15,11-4-7-15,5-17-21 16,-10-14 16-16,-15-7 17 15,-21-9 4-15,-17-3 4 16,-18-4 20-16,-4-3-2 16,-15 6-11-16,-19 6-8 15,-11 13 7-15,-3 15-8 16,-4 12-2-16,3 5-3 16,9 3-17-16,16 14-49 15,20 6-104-15,7 1-248 16</inkml:trace>
  <inkml:trace contextRef="#ctx0" brushRef="#br0" timeOffset="133565.01">27602 5946 1517 0,'0'0'14'15,"0"0"-13"-15,0 0 49 16,0 0-1-16,0 0-19 0,-67 79 6 16,46-2-6-1,6 10 5-15,4 13-7 0,3 7-10 16,2 3-6-16,3 2-7 15,3-2-4 1,0 1-1-16,-2-3-16 0,-5-7-51 16,-8-10-100-16,-12-14-304 15</inkml:trace>
  <inkml:trace contextRef="#ctx0" brushRef="#br0" timeOffset="133982.32">25718 7421 1398 0,'0'0'181'0,"0"0"-175"0,0 0 25 15,0 0 11 1,0 0-20-16,-8 86 41 0,8-34-30 15,0 9-20-15,0 8-3 16,5 9 1-16,-2 4-8 16,0 2-1-16,-3 1-2 15,0-1-3-15,0-5-15 16,0-8-28-16,4-15-41 16,11-21-107-16,5-17-348 15</inkml:trace>
  <inkml:trace contextRef="#ctx0" brushRef="#br0" timeOffset="134416.07">27460 7699 1298 0,'0'0'209'0,"0"0"-207"15,0 0 3-15,0 0 70 16,-107 21-14-16,57 20-2 0,3 11-10 16,6 7-24-1,15 4-4-15,13-3-10 0,13-4-1 16,7-10-10-16,28-14 0 15,21-15-9-15,11-17-17 16,6-8-16-16,0-26-31 16,-13-10 16-16,-12-12 39 15,-17-9 16-15,-15-7 2 16,-16 2-3-16,0 11 3 16,-31 16 9-16,-15 14 32 15,-9 15-15-15,-8 8-17 16,-3 6-9-16,5 2 0 15,4 21-43-15,8 8-118 16,1 7-349-16</inkml:trace>
  <inkml:trace contextRef="#ctx0" brushRef="#br0" timeOffset="134837.26">25912 9007 1566 0,'0'0'127'16,"0"0"-127"-16,0 0 0 16,0 0 2-16,0 0 24 15,47 86 16-15,-36-28-10 16,1 13-18-16,-3 13-11 15,0 8-3-15,-2 2-2 0,0 1-1 16,-2-6-14 0,1-8-16-16,0-6-13 0,3-14-31 15,3-16-89-15,3-18-186 16,9-17-758-16</inkml:trace>
  <inkml:trace contextRef="#ctx0" brushRef="#br0" timeOffset="135102.76">27533 8963 1536 0,'0'0'130'0,"0"0"-130"0,0 0 0 16,17 86 36-16,-17-18 59 16,-4 12-31-16,-12 12-37 15,-1 2-11-15,-3-1-16 16,-1-2-11-16,0-9-43 16,2-9-57-16,-2-12-236 15</inkml:trace>
  <inkml:trace contextRef="#ctx0" brushRef="#br0" timeOffset="145227.87">30828 4707 95 0,'0'0'355'16,"0"0"-250"-16,0 0-25 15,0 0 19-15,0 0 15 16,0 0-17-16,0 0 13 15,0-9-11-15,0 9-20 16,0 0-26-16,0 0-4 16,0 0-11-16,0 0 8 15,0 0-17-15,0-2 0 0,-5 2-1 16,-1-1-13-16,0-1 0 16,3 2 8-16,-3 0-7 15,2-1-10-15,-2 1 1 16,-6 0-4-16,-2 0 2 15,-3 4 0-15,-5 9 1 16,-1 3 2-16,-3 7 1 16,4 1-3-1,2 4-1-15,6 1 5 0,6-1-6 16,4 1-1-16,4-1 2 16,0 0-2-16,0 0 2 15,0-1-2-15,0 1-2 16,0 0 1-16,4-2 2 15,7-3 1-15,0 0 2 16,2-5 1-16,0-2-4 0,-3-4 1 16,-1-3-1-16,0-5 1 15,2 0 0-15,1-1-1 16,4 1-1-16,1-2 4 16,0-1-4-16,3 1 3 15,-2-2-6-15,1 0 6 16,-4 0-6-16,-2 0 5 15,-4 0-4-15,-4 0 1 16,-2-2 4-16,-2 1-2 16,3-1 3-16,1 0-2 15,0-3-1-15,2-1-2 16,4-2 1-16,2-2-2 0,2-2 0 16,1 1 0-16,-4 2-2 15,-1 1 2-15,-2 0-1 16,-5 3 0-16,1-1 2 15,-4 0 0-15,1 1 0 16,-1-2 2-16,2-1-3 16,0-5 3-16,3-1-1 15,0-3-2-15,-1 0 0 16,-1 1-1-16,-1 2 1 16,0 1 0-16,-3 2 0 15,0 0 2-15,0 1 1 16,0-3-2-16,0 0 1 15,-1-1 1-15,-5-3-3 0,1 1 0 16,-3-4 0 0,0 1 0-16,-1-1 0 0,-3 1-1 15,0 2 1-15,1 3-1 16,-2 2-1-16,1 4-1 16,-2 1 0-16,-3 2 1 15,-2-3 0-15,-1 4-1 16,-4 0-1-16,-3 0 5 15,1 2-2-15,-3 0 1 16,1 2-1-16,-3 0 0 16,-7 0-2-16,-5 0-3 15,-5 2-18-15,-3 12-29 0,1 7-25 16,-1 5-63 0,5 4-255-16</inkml:trace>
  <inkml:trace contextRef="#ctx0" brushRef="#br0" timeOffset="150466.76">30901 5905 824 0,'0'0'245'15,"0"0"-119"-15,0 0-29 16,0 0 22-16,0 0 2 16,0 0-47-16,0 0-25 15,1-28-23-15,-1 28-10 16,0 20-10-16,-3 15-6 15,-4 17 28-15,-4 14 6 0,1 9-13 16,4 10 0-16,0 5 1 16,3 5 1-16,-2-4-5 15,1-7-4-15,2-9-4 16,-2-10 4-16,3-13-4 16,1-12 8-16,-2-14-6 15,-1-11-7-15,2-5 3 16,1-5 2-16,-2-5 3 15,2 0-4-15,0 0 0 16,0 0-2-16,0 0 2 16,0 0-3-16,-1-2-6 15,-4-9-31-15,-3-3-88 0,-3-6-65 16,-1-5-351 0</inkml:trace>
  <inkml:trace contextRef="#ctx0" brushRef="#br0" timeOffset="154420.96">30939 7562 103 0,'0'0'546'16,"0"0"-470"-16,0 0 59 15,0 0 78-15,0 0-47 16,0 0-55-16,0 0 3 16,0 0-38-16,0-30-24 15,0 30-16-15,0 4-15 0,-5 22-11 16,-4 8 5-16,-4 14 46 16,0 7-40-16,0 5-9 15,-2 5 13-15,3-1-1 16,0-2-7-16,0-4-2 15,0-2-2-15,0-5-12 16,3-6 8-16,0-12-6 16,6-11 0-16,0-10-1 15,3-4 3-15,0-5-4 16,0-3 5-16,0 0-4 16,0 0 8-16,0 0-2 15,-1 0 0-15,1 0-4 16,0 0-1-16,0 0-3 15,0 0-11-15,0 0-54 16,0-5-83-16,-7-10-369 0</inkml:trace>
  <inkml:trace contextRef="#ctx0" brushRef="#br0" timeOffset="157589.09">30699 9165 646 0,'0'0'86'16,"0"0"-64"-16,0 0 27 15,0 0 22-15,0 0 46 0,0 0-5 16,35-40-55-16,-31 33 10 16,1 0 5-16,-2-1 4 15,0-1 13-15,-3 3-19 16,0 0-18-16,0 0-12 15,0 2-5-15,-3 1 0 16,-5 3-15-16,-6 0-4 16,-8 1-3-16,-8 19-7 15,-6 11 8-15,1 10 3 16,2 10-6-16,6 7 6 16,5 4-8-16,4 3 6 15,9-5-7-15,9-3-3 0,0-4 0 16,16-4-1-1,14-9-2-15,9-8 0 0,13-10 0 16,11-12 2-16,4-10-1 16,3 0-3-16,-3-11-5 15,-6-13-1-15,-5-5 3 16,-11-6 3-16,-10-4 0 16,-11-6 0-16,-9-5 1 15,-11 1-1-15,-4-2 2 16,0 6-2-16,-23 2 2 15,-13 4 0-15,-11 5-2 16,-14 6-1-16,-10 6 1 16,-9 10 0-16,-3 8-14 0,4 4-56 15,12 0-93 1,10-3-573-16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03:47:49.8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10524 6392 877 0,'0'0'192'0,"0"0"-188"16,0 0 3-16,0 0 102 15,0 0-17-15,0 0-47 16,0 0 1-16,0 0-18 15,-15-1-5-15,13 1 19 16,1 0-14-16,1 0-8 16,0 0 1-16,-2 0-3 15,1-2-5-15,-2 1 2 16,-3-1-4-16,-6 0-6 16,0 1-5-16,-3-1 3 15,0 2-2-15,-1 0 0 16,7 0 2-16,-3 0-3 0,0 0 4 15,0 0-3-15,0 0 1 16,0 0 1 0,2 0 2-16,1 0 0 0,-3 0-3 15,0 4 2-15,-4 2 2 16,-1 0-2-16,-1 3-1 16,0 1-1-16,0 1-1 15,1 1 0-15,3-4 1 16,3 1-1-16,1-4-1 15,3 1 2-15,1 0-3 16,-2 2 2-16,-2-1 1 16,1 3-2-16,-2 1 1 15,0 2 2-15,-3 0-2 16,1 2 5-16,-1 0-3 0,2-1 2 16,0 4-1-1,2-3 3-15,1 1-4 0,0-1-3 16,0-1 2-16,3 0 0 15,-2 1 1-15,1-1 0 16,-2 3-2-16,2-1 0 16,-1-2 4-16,-2 1 1 15,1 0 1-15,3-1-3 16,-3 2 1-16,3-1 0 16,2 1-4-16,-1 2 4 15,0-2-2-15,2 1 1 16,-1 1-4-16,0 2 7 15,2 1-5-15,1 2 0 0,-1-1 0 16,1 0 2-16,1 1-1 16,0 0-1-16,0 0 2 15,0-3-1 1,0 0-1-16,0 0-1 0,0 0 0 16,0-3 0-16,0 3-1 15,1-3 0-15,4 3 3 16,2 0-2-16,-1 1-1 15,0-1 2-15,2 2 0 16,2-2-2-16,-1 2 2 16,1-1-1-16,4 2-1 15,-1-3 2-15,-2 0-2 16,2 1 0-16,1 1-1 0,-1-3 3 16,2 0-3-16,0-1 3 15,1-2-2-15,5 1 3 16,1 0-2-16,1-4 1 15,4 2 2-15,1-1-3 16,0-3 1-16,1 1-2 16,-1-2 2-16,0-2-1 15,4-1 2-15,-1-3-2 16,5 1 3-16,3-5-2 16,2 0-1-16,3 0 3 15,2 0-3-15,-3 0-1 16,-1-5 4-16,-2 1-4 15,-4 0-3-15,-2-2 3 0,-2 1 0 16,-1-2 1-16,0-1 1 16,2-2-2-16,2 0 1 15,-1-1 0-15,2-1 1 16,-1-2-2-16,-2 0 0 16,-3-1 2-16,-6 1 0 15,-3-3 0-15,0-1 1 16,-3 0 1-16,-2-2-3 15,1 0 0-15,-3 2 0 16,-2 0 4-16,3-2-3 16,-3-2 3-16,1 2-2 15,-2 0 1-15,3 0-2 0,-1-3 4 16,-3 2-5-16,-2-2 2 16,2 0 3-16,-2 0-1 15,-2-3-5-15,-2 1 6 16,-1 0 0-16,-1 2-2 15,2 0 7-15,-3 3-5 16,1-3 7-16,-1 0-10 16,1 1 6-16,-2-2-8 15,0 3 4-15,0 0 5 16,0 0-6-16,0 3-4 16,0 1 8-16,0 0-8 15,0 0 2-15,0 2-2 0,0-1 0 16,-6 0 1-16,0 0 2 15,-1-3-3-15,1 2 2 16,0-1-1-16,-2 2-1 16,1-2 4-16,-1 1-2 15,1 2-1-15,-1-2-2 16,-3 0 0-16,-2 2 1 16,0-1 0-16,1 2-1 15,-4 2 2-15,5 1-2 16,1 2 2-16,-2-2-2 15,2 2 1-15,-1 0 0 16,-2-1 0-16,2 3 0 16,-1-3-1-16,-3 3 1 15,2 1 2-15,-2 0-2 16,0-1-3-16,-3 3 2 0,-1-2 1 16,2 2-1-16,1-2 1 15,4 2 0-15,0-1 0 16,2 2 0-16,-2-2 0 15,-3-1 0-15,1 1 0 16,-5-1 0-16,-2-1-1 16,-3 0-1-16,-3 0-1 15,-4 0 2-15,6 2 0 16,-2-1 1-16,6 0-1 16,0 2 2-16,5 1-2 15,1 0-3-15,0 0 0 16,4 2 1-16,-5-2 0 0,-7 2-3 15,-6 1-4-15,-7 0-4 16,-4 0-1-16,-1 0 4 16,4 0 3-16,1 1-5 15,5 5 3-15,-1 1-4 16,4 3-15-16,-3 2-25 16,-2 2-18-16,-7 6-39 15,4 1-127-15,-3-1-311 16</inkml:trace>
  <inkml:trace contextRef="#ctx0" brushRef="#br0" timeOffset="6841">14107 3694 881 0,'0'0'31'15,"0"0"-1"-15,0 0 154 16,0 0-101-16,0 0-47 16,0 0 5-16,0 0-24 0,0 0 17 15,-32 0 3-15,27 0-2 16,0 0-3-16,-3-3-6 16,-4-3-5-16,-2 1-2 15,-2-1 5-15,1-1 5 16,0 1-4-16,0-2-11 15,0 3-1-15,-1 0-5 16,-1 4-2-16,2 0-3 16,-1 1 0-16,1 0 1 15,-1 0-2-15,1 0 1 16,0 0 1-16,3 0-2 16,2 0 8-16,1 0 3 15,-1 0-5-15,-3 1 3 0,-2 3-9 16,-3 1 4-1,3 1-3-15,-1 3-1 0,1-2 1 16,0 0-1-16,3 1 0 16,-1-1-2-16,2 0 1 15,1 2 0-15,0-1-1 16,-1 3 1-16,-3-2 0 16,1 5-1-16,0 2 2 15,-2-1 1-15,1 2-3 16,0-1 0-16,3-1 0 15,2 1 3-15,-1-2-2 16,4-1-1-16,1 1 0 16,-1 2 1-16,2 0 1 15,-2 1-1-15,-2 1 2 0,1 1-2 16,-1 1 0-16,1 1 3 16,-2 0-2-16,3 2 0 15,-2-4 2-15,2 2-2 16,-2-1 1-16,0 0 0 15,2 0 0-15,0-2-1 16,2 0 0-16,-2 0 3 16,3 2-3-16,0 2 1 15,0-3 0-15,0 1-1 16,3-1 0-16,0 1 0 16,0-2-2-16,0 1 1 15,0-1-1-15,0 2 3 16,0-1-3-16,0 1 0 0,0-4 0 15,6 4 0-15,0-2 2 16,6-1-4-16,-3 3 2 16,1 1 0-16,3 1 4 15,0-1-4-15,1 1 1 16,0 1-3-16,2 1 2 16,2 0 0-16,0-2 0 15,6-1 1-15,-3-2 1 16,7-3 0-16,1-3-1 15,2 2 6-15,0-3-3 16,1 1 0-16,0 0 0 16,1-1-3-16,0-3 3 0,4 0-1 15,-1-4-3 1,4 1 4-16,2-3 3 0,6-2-3 16,1 0 2-16,-1-1 0 15,-2 0-3-15,-4 0 5 16,-3 0-3-16,-3-6 0 15,1-3-1-15,-3-1 4 16,2 1-4-16,0-3 2 16,1-1-3-16,2-1 0 15,-2 0 0-15,-4-3-1 16,-2-1 2-16,-1-1 2 16,-5-1-6-16,-4 1 7 15,-1-1-3-15,-7 3 6 0,2 1-5 16,-3-1 7-1,3 0-6-15,-3 1-2 0,3-3 0 16,-2-2 2-16,3 0-4 16,0 0 2-16,-3-2-1 15,-1 2-2-15,-2-3 3 16,-2 0 1-16,1 0 3 16,-3-2-3-16,-2 0 4 15,-1-2-8-15,-1 2 0 16,-2 1 2-16,0 1-2 15,0 0 1-15,0 3-2 16,0-2 0-16,-6 1 1 16,-2-1 4-16,1-1-3 15,-4 2-2-15,2-2 3 0,-1 2 0 16,1 1-2-16,0 2 0 16,0 0 0-16,-1 2-1 15,1 0 0-15,0 2-3 16,-6-3 5-16,4 2-3 15,-1-1 2-15,-2-2-1 16,-2 2 0-16,0 1 0 16,1 0 1-16,-1-1 0 15,2 3-2-15,1-2 2 16,1 4-1-16,0-1 0 16,0 1 0-16,2 2 0 0,-2 0 0 15,1 1-1 1,1 0 1-16,-5 0 0 0,-2-1-1 15,-3-3 0 1,-3 2 0-16,1-1 0 0,2-1 1 16,1 4 0-16,3-1 0 15,-2 2-4-15,3-1 4 16,-4 2-1-16,1 0-2 16,0 2 1-16,-3 1 1 15,-3 2-3-15,-4 2 1 16,-2 0 0-16,-4 0-1 15,-5 0 1-15,-2 0-1 16,1 0-6-16,3 0-8 16,6 0-11-16,-2 2-28 0,-2 10-27 15,-4 6-16 1,-5 5-83-16,7 0-235 0</inkml:trace>
  <inkml:trace contextRef="#ctx0" brushRef="#br0" timeOffset="11095.26">14907 8863 1014 0,'0'0'43'16,"0"0"-37"-16,0 0 112 0,-85-30-23 15,64 26-43-15,-4 4-10 16,-2 0 2-16,-1 0-14 16,-5 0-7-16,-3 11 8 15,-6 2 0-15,0 4-3 16,0 3-5-16,-1 3-4 15,2 2-1-15,2 4 2 16,0 5-9-16,5 4-4 16,1 8-1-16,2 4 7 15,1 5-3-15,5 3 6 16,2 0 0-16,5-4-4 16,4-4-3-16,4-2 1 15,4 0-6-15,5-1 6 16,1 1-4-16,0 2 0 0,1 2-1 15,15-2 4-15,6 2-7 16,6-5 7-16,8-4-5 16,7 0 0-16,5-6 1 15,5-4 0-15,4-3-2 16,4-6 1-16,3-4-4 16,2-9 0-16,7-2 2 15,2-8 0-15,0-1-2 16,2 0 2-16,-7-10 0 15,-3-5-2-15,-7-2 3 16,-3-1-3-16,-5-4 2 16,-3 0 2-16,-3-2-2 0,-2-3-1 15,-6 0 4-15,-5-2-1 16,-3-2 0-16,-7-1 2 16,-1 0 3-16,-5-2 1 15,-1-1-1-15,-3 1-3 16,-1 1 0-16,-2 3 2 15,-1 0 5-15,0 0 1 16,-3 1-2-16,-1-1-1 16,-1-1-3-16,-1 0 1 15,-3-3-4-15,0-1 1 16,0-1 0-16,0-2 0 16,-4 0-1-16,-4 0-3 15,-1 1 4-15,-1 4-1 16,-2 1 2-16,3 3-2 0,-3 1 2 15,0 1 0-15,-2-1-4 16,-2 0-3-16,-3-1 0 16,-1 2 0-16,-3-2 0 15,-1 5 0-15,-5-2 0 16,1 3 0-16,-3 0 0 16,-2 4 0-16,5 1 0 15,-1 4 0-15,5 2 0 16,0-1 0-16,-1 2 0 15,0 0 0-15,-5-3 0 0,-7 3 0 16,-8 0 0 0,-12 2 0-16,-12 5 0 0,-16 4-3 15,-12 0-22-15,-16 11-24 16,-14 16-61-16,0 6-49 16,8 2-275-16</inkml:trace>
  <inkml:trace contextRef="#ctx0" brushRef="#br0" timeOffset="13279.82">11199 6532 889 0,'0'0'123'16,"0"0"-90"-16,0 0 95 0,0 0-30 15,0 0-34-15,0 0-15 16,0 0-4-16,8 0-2 16,0-7 16-16,5-5-4 15,3-5-24-15,8-4-12 16,6-2 0-16,3-6-5 15,4 1-4-15,4-3 2 16,2-2-4-16,-1-1-4 16,2 2 7-16,-2-2-6 15,0 0 1-15,-4 2 1 16,1-4 8-16,2 0 1 16,2-2-12-16,5-3 8 15,2-3-11-15,0 2 9 16,0 2-6-16,-2 5-4 15,-5 4 0-15,-1 3-2 0,1 0 1 16,-2 2 0-16,-1-1 1 16,0 2-1-16,-4 0 2 15,-2-2-1-15,-1 0 2 16,-1-1-1-16,-1-3 2 16,-1-2-2-16,0 2 1 15,-4 3-1-15,-2 4 0 16,-3 1 3-16,0 4-1 15,0 0 2-15,-3 1-3 16,1 1-1-16,2-1 0 16,-3 0 1-16,4 0-1 15,1-1 0-15,-4 2 1 0,2 0 2 16,-2 1-2 0,-2 3 0-16,-1-2 9 15,-1 1-8-15,3-2 2 0,2-2-3 16,0-1 3-16,3-2-5 15,-1 3 0-15,2 0 0 16,-2 3 0-16,-2-1 1 16,-5 4 0-16,-2-3 0 15,-1 2 3-15,0 0-3 16,3 0 1-16,-3-3-1 16,6-2 0-16,3-2-1 15,3 0-2-15,1 1 1 16,0 0-3-16,-5 5 2 15,-2 3 2-15,-9 2 0 16,-1 3-1-16,-5 3 2 0,-3 3 4 16,2 0 1-16,-2-1 4 15,0-2 5-15,3-1-4 16,0-1 0-16,3-1-11 16,-2-1 0-16,4 1-4 15,-4 2 4-15,1 0 0 16,-1 1 0-16,-2-1 0 15,1 2 1-15,0-1-1 16,1 1-3-16,2-3 3 16,-2 0 2-16,-1 0-2 15,-1 4 0-15,1-1 1 16,-3 2-1-16,0 0 1 0,0 0-1 16,0 0-1-1,0 0 1-15,0 0-14 0,0 0-20 16,0 0-39-16,-3 0-45 15,-9 0-101-15,-6 0-537 16</inkml:trace>
  <inkml:trace contextRef="#ctx0" brushRef="#br0" timeOffset="13780.93">12926 4584 348 0,'0'0'842'0,"0"0"-830"0,0 0 19 16,0 0 69-16,0 0-29 15,0 0-24-15,-12-8-24 16,12 8-23-16,9 0 3 16,7 0-3-16,11 0 16 15,6 0-1-15,4 1-5 16,2 4-5-16,-2 3-2 15,-1-1-1-15,-5-1-2 16,-5 1 0-16,-8 1-2 16,-2-1 2-16,-7 0 1 15,-1 2-1-15,-1-1 0 16,-3 1 0-16,-1 1 1 16,0 1-1-16,-1-1 2 0,1 0 2 15,-2 4-2-15,2 0 1 16,-1 4 1-16,-2 7-1 15,3 0 1-15,-3 3 3 16,0 3 1-16,0-1-1 16,-11-1 4-16,-1 1-4 15,-1-3 3-15,-1-4 1 16,-2 0 1-16,4-7-5 16,2 0 1-16,-1-7-3 15,7 0-1-15,-1-4-4 16,1-1 0-16,2 0 0 15,1-4 0-15,1 0-13 0,0 0-71 16,0 0-209-16</inkml:trace>
  <inkml:trace contextRef="#ctx0" brushRef="#br0" timeOffset="15064.66">14871 4254 145 0,'0'0'237'0,"0"0"-145"0,0 0 47 16,0 0 15-16,0 0-40 15,0 0 16-15,-19-10 5 16,19 10-48-16,0 0-36 15,0 0-3-15,0 0-14 16,0 0-3-16,0 0-5 16,0 0-9-16,6 0-5 15,16 9-6-15,8 7 20 16,11 3 11-16,3-1-12 16,4 4-12-16,0 0-3 15,-3 1-3-15,-1 0-5 16,-4 3 1-16,-1 0-1 15,3 0-1-15,-2 2-2 16,1-3 2-16,-1-2-1 0,-3 3 3 16,2 1-4-16,4 2 1 15,3 2 0-15,10 2 1 16,0 0 2-16,1-3-3 16,-8 0-4-16,-6-3 4 15,-2-2 0-15,1 1-2 16,2-2 3-16,1-1-5 15,0-1 7-15,-5-1-5 16,-4 1 2-16,-2-3-2 16,1 3 2-16,-2 0 1 15,2 2 1-15,1-2-3 16,3 1 3-16,0-2-4 16,2 0 4-16,0 0-2 0,-1-1 0 15,1 0 2-15,-2 0-2 16,-3-2 2-16,-1 0-2 15,-4 1 0-15,0-3 0 16,2 2 0-16,0-2 1 16,1 1-1-16,6 0 0 15,2 2 0-15,0-2 2 16,1 1-2-16,-5-1-3 16,-7 0 3-16,-1-2-1 15,-3 0 0-15,-5-2 1 16,-1-1 0-16,-2-1 0 0,-2 0 2 15,-2-4-2-15,0 2 0 16,-1-3 4 0,-1-1-2-16,-2 1 1 0,-2 0-3 15,-3-2 5-15,0 0-1 16,1 0 0-16,-2-1 0 16,-4 0-1-16,1-1 1 15,-2-2-4-15,0 0 2 16,0 0 2-16,0 0 1 15,0 0 2-15,0 0-5 16,0 0-2-16,-12 0-2 16,-6-5-72-16,-3-3-154 15,3-6-433-15</inkml:trace>
  <inkml:trace contextRef="#ctx0" brushRef="#br0" timeOffset="15651.45">17052 5220 580 0,'0'0'312'0,"0"0"-305"15,0 0 111-15,0 0 13 16,0 0-53-16,0 0-45 0,-7-9-18 16,7 9-13-1,3 6 0-15,9 6 19 0,2 4 6 16,2 0-2-16,0 3-14 16,2-2-1-16,-2 2-4 15,-2 0-4-15,0 1 3 16,-3 1-5-16,1 0 0 15,-4-2 0-15,0 0 1 16,-1-2 1-16,-1-1 1 16,-2 0-3-16,-2-4 0 15,-2 1 0-15,0-4 0 16,0 1 0-16,-3 0 0 0,-9-4 0 16,-8 0 4-16,-3-4-1 15,-7 0 1-15,-9-2-1 16,-6 0 1-16,-10 0 2 15,-5 0-2-15,3 0-1 16,8 0 8-16,7 1 18 16,11 1-6-16,4 1-3 15,9-2 3-15,0 2-4 16,6 0-3-16,1 0-8 16,2-1-7-16,-1 1 3 15,0 0-3-15,1 1 2 16,0-1-4-16,-1 3 1 15,-1-2-55-15,-1-1-185 16,1-3-455-16</inkml:trace>
  <inkml:trace contextRef="#ctx0" brushRef="#br0" timeOffset="17660.93">17264 6991 296 0,'0'0'55'16,"0"0"-3"-16,0 0 44 16,0 0-5-16,0 0 42 15,0 0-54-15,0 0-31 0,0 0-15 16,0 0 2-1,-1 0-6-15,-8 6-13 16,1 10 24-16,-5 2 13 0,-3 4 9 16,-4 4-16-16,-2 7-3 15,-7 2-14-15,-2 4-2 16,-3 4-8-16,-2 2 1 16,2-1-1-16,-1 3-10 15,1-1 2-15,-2-3 2 16,0 2-4-16,0-5-3 15,0 0 5-15,1 0-7 16,-1-1 5-16,0-1-1 16,0 1-5-16,-1 1 3 0,-1-2-6 15,2-1 1 1,3-1-1-16,2 0 1 16,-1-1 0-16,1 0 1 0,1-2 1 15,2 0-1-15,1 1 7 16,3-4 4-16,-3-2 0 15,0 0 1-15,-1 0-11 16,0-1 3-16,-1 2-6 16,1-1 5-16,-2 1-2 15,3-5-3-15,2 5 1 16,4-4 1-16,-1 2 0 16,1-3 0-16,3-1 3 15,0-1 4-15,3-2-3 16,0 0 1-16,-2-2 1 0,0 1-5 15,2-2 1 1,-3-1-1-16,4-2-2 0,1-1 2 16,2-3-3-16,4-1 0 15,-2-1 0-15,3-2 1 16,2-2-1-16,-2 1 1 16,1 1-1-16,-2-1 1 15,-1 4 1-15,-1-3 2 16,0 0-1-16,1 2-1 15,0-1-1-15,0-1-1 16,4-2 0-16,-3 2-1 16,1-2 1-16,1 2 1 15,-2-2-1-15,2-2 2 16,1 1 0-16,0 0 0 16,4-3 2-16,0 0-3 0,0 0 1 15,0 1 2-15,-2 1-3 16,-4 2-1-16,0 2-3 15,-2-1 3-15,0-1 1 16,3-1 1-16,1-1-2 16,2 1 1-16,1-2 2 15,-2 3-3-15,-2-1 0 16,-5 3 1-16,1 1 2 16,-3 0 6-16,0 0-2 15,1 0 0-15,5-3-1 16,2 0-2-16,2-2-2 15,2-2-2-15,-1 0 2 0,1 0 0 16,0 0-1-16,0 0 2 16,0 0-2-16,0 0 0 15,0 0 2-15,0 0-1 16,0 0 2-16,0 0-2 16,0 0 0-16,0 0-2 15,0 0 0-15,0 0-2 16,0 0-20-16,0 0-63 15,0-6-141-15,0-6-202 16,-2-2-127-16</inkml:trace>
  <inkml:trace contextRef="#ctx0" brushRef="#br0" timeOffset="18107.59">15467 8408 1171 0,'0'0'22'15,"0"0"-19"-15,0 0 62 16,0 0 3-16,0 0-37 16,0 0-16-16,-5 11-15 0,10 12 0 15,5 9 4 1,-1 2 1-16,-2 4-3 0,-1-1 13 15,-4 2 3-15,-2-1-5 16,0 0-1-16,0 0-5 16,-8-3 2-16,1-2 3 15,-5 0 5-15,3-9-7 16,0-1 7-16,1-6 2 16,4-4-6-16,4-6 1 15,0-2 0-15,0-4 0 16,17-1 10-16,15 0 9 15,17 0 0-15,11-5-19 16,6-6-5-16,-4-2-9 16,-6 0 0-16,-7-2-1 15,-6-1 0-15,-6 2-13 0,-4 0-27 16,-7 2-59 0,-10-3-121-16,-4-2-470 0</inkml:trace>
  <inkml:trace contextRef="#ctx0" brushRef="#br0" timeOffset="31232.1">14218 9195 777 0,'0'0'11'0,"0"0"-10"15,-81-74 69-15,39 42 33 16,-5-4 4-16,-8-2-4 16,-5 0-45-16,-1-1-23 15,0-1 4-15,-5-1-4 16,-3-1-6-16,0-1-8 15,5-2-20-15,8 3 29 16,10 1 36-16,2-1-61 16,1 1-3-16,-3-1 1 15,-2-1-2-15,-7 1 2 0,-2-2-1 16,-1 0 1 0,-2-1 1-16,5-2 2 0,1 0 2 15,2-2-6-15,6 5 4 16,6 2-1-16,5 8-2 15,8 0 6-15,4 7 2 16,3 0-1-16,-1 1-5 16,-1-2 2-16,-1 0 0 15,-2-1-3-15,-5-3 0 16,2 3-4-16,-2 1 3 16,3 2 0-16,2 4-1 15,1 1-1-15,4 2-1 16,3 3 3-16,0-1-2 15,1 3-1-15,1-2 0 0,-3 0 0 16,-1-1 1 0,-1-1-1-16,-4-2 0 0,-1 0 0 15,1 3 1-15,2 0-1 16,1 4 0-16,2 3 0 16,0-2 0-16,0 1 1 15,1 1 0-15,-3-1-1 16,1-1 0-16,0 0 0 15,-4-3 0-15,-1 1 0 16,-3 0-1-16,-1-1 1 16,-1 1 0-16,2-2 1 15,1 0-1-15,3 1-1 16,3 1-2-16,2 0 3 0,1 2-1 16,2-2 2-1,2 3-2-15,-1 0 2 0,3 1-1 16,-1 0 0-16,-2 1-1 15,3-1 1-15,-1 1 2 16,-2-1-2-16,0 2 0 16,3-1-1-16,0 2 1 15,3 0 0-15,0 1 1 16,4 1-1-16,-2 0 0 16,3-1-1-16,-2 0 2 15,0 0 0-15,1 2-1 16,-1-1 0-16,-1 0 0 0,4 1 0 15,-2 1 0-15,2 0 0 16,0 2 1-16,3-1-1 16,0 2 0-16,0 0-1 15,0-2 1-15,-1 1 0 16,-1-1 3-16,-2-1-3 16,-2-3 0-16,0 2-2 15,0-1 2-15,0 1 0 16,1 0 0-16,1 1 0 15,0 0 2-15,1 3-2 16,3 0 0-16,0 0 1 16,0 0-1-16,0-2 0 0,-2 2 0 15,2 0 0-15,0 0 1 16,0 0-1 0,0 0 1-16,0-2 0 0,0 2 0 15,0 0 3-15,0 0-1 16,0 0 0-16,-3-4 0 15,0 1 4-15,0 1-7 16,0-1-2-16,0 0 2 16,0 2 1-16,2-1-1 15,-5 1 1-15,6 0 1 16,0-1-2-16,-3 2 1 16,3 0-1-16,0 0-1 15,0 0 1-15,0 0 0 0,0 0-1 16,0 0 0-1,0 0 1-15,0 0-6 0,0 4-1 16,0 13 5-16,0 7 2 16,0 3 0-16,-2 5-1 15,2 2 1-15,0 0 3 16,0 3-2-16,0-1 0 16,0 2-1-16,0-1 1 15,2-1 0-15,5-6-1 16,1-6 0-16,-2-3 0 15,-2-7 0-15,-1-6 0 16,-1-4 1-16,-1-3-1 0,-1-1 0 16,0 0 0-1,0 0 2-15,0 0-2 16,0 0-8-16,0-6-33 0,0-10-101 16,0-5-106-16,0-5-208 15</inkml:trace>
  <inkml:trace contextRef="#ctx0" brushRef="#br0" timeOffset="31631.54">11429 7006 674 0,'0'0'163'0,"0"0"-141"16,0 0 2-16,0 0 61 16,0 0 53-16,0 0-13 15,39-55-72-15,-21 45-28 16,3 2-4-16,0-1 0 16,7 3 0-16,1 2-7 15,-1 0 3-15,0 0-2 16,-1 1 0-16,-2-1-6 15,-2 1 1-15,1-2 1 16,-5 2 0-16,-4 0-2 16,0 0 3-16,-6 1-5 15,-3 1 1-15,-3 0 0 0,3 1-5 16,-3 0 3 0,-2 0-6-16,4 0 0 0,1 0 0 15,1 0-4-15,6 2-53 16,-3 6-159-16,0-5-562 15</inkml:trace>
  <inkml:trace contextRef="#ctx0" brushRef="#br0" timeOffset="33789.24">10100 7443 800 0,'0'0'53'0,"0"0"-48"15,0 0 0-15,0 0 66 16,0 0 39-16,0 0-16 15,-91 70-34-15,64-56-14 16,-13 1 1-16,-12-1-6 16,-11 0-5-16,-9-1-1 0,-5-6 4 15,-4-2-3-15,-7-5 2 16,-3 0-14 0,0-6-1-16,3-13 1 0,3-5-6 15,7-2-13-15,3-8 1 16,1-7 0-16,7-6 3 15,4-4-7-15,8 0 2 16,6 0-4-16,10-4 2 16,8-2 2-16,4-6-2 15,5-5 3-15,4-3-5 16,0-1 2-16,0 1 0 16,-1-4-2-16,-2 2 1 0,6 10-1 15,2 9 2 1,2 12-2-16,8 10 0 0,3 1 0 15,0 4 0 1,0-3 1-16,18-1-1 0,6-4-6 16,10-2 6-16,8 0-2 15,4 4-4-15,5 6 4 16,-1 4-2-16,1 7 4 16,3 5 0-16,-2 3 0 15,2 5-1-15,1 2 1 16,3 1 0-16,-1 0 0 15,6 3 0-15,-4 9 0 0,-2 2-3 16,-9 1-4-16,-5 3 6 16,-13 0-8-1,-9-1 8-15,-5 2-5 0,-4-1 1 16,1 1 4-16,-2 0 1 16,1-1-3-16,3 2 3 15,4-1 0-15,2 1 0 16,3 0 0-16,6 1-3 15,0-1 3-15,1-2 0 16,-3 1 0-16,-2-2 0 16,-5-3-3-16,-5 0 3 15,-2 1 1-15,-4-5-1 16,-4 3 0-16,-2-2 2 16,1-1-4-16,-2 0 6 15,4 1-4-15,-1 1 0 0,3-1 0 16,0 3 0-16,3 1 0 15,0 1 0-15,0 1 0 16,1-3 0-16,-4-3 1 16,-4-2-1-16,-2-5 0 15,1-3 0-15,-4-1 0 16,0 0 2-16,0 0-2 16,0 0 7-16,0 0-3 15,0 0-3-15,0 0-1 16,0 0 0-16,0 0 0 15,0 0-2-15,0 0-7 16,0 0-38-16,0 0-120 16,-7 0-210-16</inkml:trace>
  <inkml:trace contextRef="#ctx0" brushRef="#br0" timeOffset="34419.86">9818 6222 804 0,'0'0'212'15,"0"0"-203"-15,0 0 3 16,0 0 15-16,0 0-24 15,0 0 23-15,20 43 26 16,-6-19-25-16,0 3-7 16,7 3-4-16,-1 1 7 0,-1 1-4 15,-2 2-13-15,-3-2-1 16,-1 2-2-16,-5-3 0 16,-1-1-1-16,-2-3 0 15,-2-6-1-15,-1 0-1 16,-2-6 0-16,0-1 1 15,0-1 0-15,-13-3 2 16,-9 2 1-16,-5-2 3 16,-10-2 7-16,-2 0 5 15,-5-1 17-15,3-3 9 16,5 1 5-16,6-4-2 16,8 0-13-16,11-1-11 15,5 0-6-15,5 0-8 0,1 0-8 16,0 0-2-1,0 0 0-15,0 2-10 0,0 5-49 16,0 1-103-16,7 0-103 16,8-6-456-16</inkml:trace>
  <inkml:trace contextRef="#ctx0" brushRef="#br0" timeOffset="36820.14">10416 9055 1093 0,'0'0'91'0,"0"0"-35"15,0 0 60-15,0 0 2 16,0 0-28-16,0 0-43 16,29-44-13-16,-16 25-2 15,-1-6-1-15,2-4 3 16,-1-5-12-16,-3 0 5 0,-2-4-5 16,2-2-4-1,-5 1 3-15,-4-2-3 0,1 3-6 16,-2 0 3-16,0 1-3 15,0 1 3-15,0-5-4 16,3 4 0-16,0 0-7 16,0 4 2-16,-2 4-4 15,2 5 0-15,-3 0 5 16,3 3 0-16,-3-2 1 16,0 1 3-16,1-3-8 15,-1-1 4-15,0-2-4 16,2-1-2-16,-2 3-1 15,3 2 1-15,-3 5 1 16,1-1-2-16,1 5 0 0,-2 0 1 16,0-1-1-16,3 0 0 15,-3-2 0-15,0 0 1 16,0-5-2-16,0-2 1 16,0-1 0-16,0 0 0 15,0 5-1-15,0 5 1 16,0 5 0-16,0 6 1 15,0-2 0-15,0 3-1 16,0 0 0-16,0-1 0 16,0 0 0-16,0 1 0 15,0-5 0-15,0 2-1 16,0-1 1-16,0-2-1 16,0 3 2-16,0 4-3 0,0 0 3 15,0 2-2 1,0 1 2-16,0 0-2 0,0-2 1 15,0 2-1-15,0 0 0 16,0 0 0-16,0 0-1 16,0 0 1-16,0 0 1 15,0 0 0-15,0-1 0 16,0 1 1-16,0 0-1 16,0 0-1-16,0 0 1 15,0 0-2-15,0 0 1 16,0 0-3-16,0 0-1 15,0 0-3-15,0 4 1 0,-6 12 2 16,-9 6 3-16,-1 6 1 16,-4 4 0-16,0-3 0 15,1-1 0-15,-1-1-3 16,-1-3 0-16,6-4 3 16,3-5-7-16,3-6 1 15,5-5 1-15,4-4-8 16,0 0-9-16,0 0 8 15,0-4 14-15,0-15-3 16,0-4-19-16,1-7 3 16,4-1 12-16,0-3-1 15,3 2-5-15,-1 2 10 16,1 5-6-16,4 3 5 16,0 5 2-16,0 4-1 15,1 5-1-15,-2 1 2 0,0 3 2 16,-2 2 0-16,2 0 1 15,1 0-2-15,-3 2 2 16,3 0-1-16,1 0-1 16,1 2 2-16,2 7 0 15,-3 3 0-15,2 0 1 16,-1 3 1-16,-2-1 0 16,1 2 1-16,1-1 0 15,0 2-2-15,0 1 3 16,1 2-1-16,0 0-1 0,2 1 0 15,2 0-1 1,1 2 0-16,7-3-1 0,3-2 0 16,9-3-15-16,0-5-108 15,-5-6-382-15</inkml:trace>
  <inkml:trace contextRef="#ctx0" brushRef="#br0" timeOffset="41525.19">7576 6703 1256 0,'0'0'33'0,"0"0"-33"15,0 0 19-15,0 0 89 0,0 0-55 16,0 0-18-16,0 0-19 15,-82 3 1-15,68 13 1 16,-2 5 4-16,4 9-4 16,0 4 4-16,3 5 3 15,3 5-5-15,6 2 7 16,0 2-3-16,19-5-8 16,1-5-1-16,10-6-6 15,1-5-4-15,6-4 6 16,2-5-2-16,-2-6-4 0,-2-5 2 15,-2-7-6 1,-4 0 1-16,-2 0 9 0,-5-6-6 16,-3-7-1-16,-5-5 4 15,-5-2-2-15,-4-3 3 16,-2-3 0-16,-3-2-1 16,0-4-1-16,0 0-1 15,0 2-1-15,-8-2-2 16,-1 4 0-16,0-2-1 15,-1 2-1-15,1-1-1 16,0 3 2-16,-1 0-4 16,1 7 5-16,1 3-4 15,-2 5 1-15,2 4 0 0,1 1-1 16,-1 2 1 0,-2 3-1-16,1-1 1 0,1 2-4 15,-2 0-2 1,-3 0 2-16,-8 13-31 0,-3 11-46 15,-6 0-101-15,-3 1-515 16</inkml:trace>
  <inkml:trace contextRef="#ctx0" brushRef="#br0" timeOffset="48064.85">12687 5568 1111 0,'0'0'118'0,"0"0"-67"16,0 0 92-16,0 0-38 16,0 0-49-16,0 0-21 15,0-7-18-15,0 7-10 0,0 6-6 16,8 15 0-16,2 8 15 15,2 8 2-15,-2 7-7 16,4 5 0-16,-4 10-3 16,-1 3 10-16,0-1-1 15,-5-4-1-15,-2-10-11 16,1-8-1-16,2-9 6 16,-4-7 8-16,1-9-3 15,-2-5-7-15,0-7 5 16,0-2-2-16,0 0 6 15,0 0 3-15,0 0-5 0,0 0-6 16,0-7-9 0,0-7-18-16,-3-6-78 0,1-10-70 15,2-11-571-15</inkml:trace>
  <inkml:trace contextRef="#ctx0" brushRef="#br0" timeOffset="48820.13">16135 4103 972 0,'0'0'343'0,"0"0"-331"15,0 0 3-15,0 0 27 16,0 0 33-16,0 0-31 16,-16 47 0-16,10-5 12 15,-2 9-13-15,-1 8-11 16,-3 2-2-16,2 1-1 16,-1 0-9-16,-1-4-7 15,3-3-6-15,0-3-1 16,1-8 1-16,2-10-7 15,0-10 3-15,2-10-3 16,3-7 0-16,1-3 1 16,0-4-1-16,0 0-5 0,-2 0-41 15,-6 0-101-15,-7 0-479 16</inkml:trace>
  <inkml:trace contextRef="#ctx0" brushRef="#br0" timeOffset="49568.37">17306 7764 1312 0,'0'0'98'0,"0"0"-94"16,0 0 24-16,0 0 34 16,0 0 16-16,0 0-7 15,-5 113-28-15,5-61-4 16,0 5-2-16,2 8-13 16,1 1-1-16,-1 1-2 15,-1-4-6-15,-1-6-4 16,3-10-6-16,0-10 1 0,6-10-4 15,-2-8-2 1,-1-8 0-16,0-8-1 16,2-3-34-16,-2-4-53 15,-6-18-77-15,-7-8-546 0</inkml:trace>
  <inkml:trace contextRef="#ctx0" brushRef="#br0" timeOffset="50567.76">12284 8345 235 0,'0'0'794'0,"0"0"-757"16,0 0 57-16,0 0 54 15,0 0-24-15,0 0-29 16,6-6-40-16,-6 6-29 16,0 13-11-16,0 10 33 15,0 9-2-15,0 6-15 16,0 9-2-16,0 5 4 15,0 3-10-15,0 2-4 16,0 0 1-16,0-3 2 16,0-4-7-16,0-9 2 15,0-5-12-15,0-8 4 16,0-8 1-16,0-9-3 16,0-4 0-16,0-7-4 0,0 0 1 15,0 0 1-15,0 0 7 16,0 0-1-16,0 0-2 15,0 0-4-15,0 0-5 16,0 0 2-16,0 0-2 16,0 0-40-16,-1-16-132 15,-11-9-277-15</inkml:trace>
  <inkml:trace contextRef="#ctx0" brushRef="#br0" timeOffset="54654.96">10558 6911 824 0,'0'0'240'0,"0"0"-234"0,0 0 89 15,0 0 29-15,0 0-51 16,0 0-27-16,0 0-30 15,0-15-9-15,0 15-2 16,-8 7 5-16,-3 10 9 16,-4 7 11-16,-3 6-2 15,4 2 4-15,1 3-3 16,4 2-5-16,4 1-12 16,5 0 1-16,0 0 4 15,0 0-1-15,14-4-8 0,7-3-1 16,4-2 1-1,6-7-2-15,7-5-1 0,2-6 6 16,3-5-4-16,-4-5-7 16,-4-1 0-16,-9 0 3 15,-5-6-2-15,-6-9 3 16,-6-4 2-16,-3-4 8 16,-3-3 7-16,-3-2-6 15,0-1 2-15,0-4-11 16,0 2 10-16,0-1-10 15,-3 0 2-15,-4 6-5 16,2 2 3-16,1 2 2 16,-1 5 3-16,1 2-8 15,-1 1 1-15,-2 2 4 0,2-3-5 16,-1 5 1-16,2-1 1 16,-1 1-5-16,1 3 1 15,0 1 1-15,1 3 1 16,0 1 3-16,0 0-4 15,0 1 0-15,-2 0-1 16,5-1 1-16,-5 1 0 16,2-1-1-16,-1 0 0 15,0-3 1-15,-1 4-2 16,4 0 0-16,-1-1 0 16,-1 0 4-16,3 0-2 15,-3 1-2-15,3-1 1 16,0 2-2-16,-1 0 1 0,-1-1 0 15,1 1-1-15,-1-2 3 16,1 1-4-16,-2-1 3 16,-3 1-1-16,1 1 0 15,2-3 0-15,-3 2 1 16,3-1-1-16,0 1 0 16,-3-3-1-16,1 4 1 15,0-2 0-15,1-1 0 16,-4 2 0-16,5-1-3 15,-2 1 3-15,0 1-1 16,3 0 1-16,-1 0 0 16,2 0-1-16,1 0 2 0,-2 0-2 15,-1 0 0-15,2 0 1 16,-2 0 0 0,0 0 0-16,0 0 0 0,0 0 0 15,1 0 1-15,2 0-1 16,-4 0 0-16,4 0 0 15,0 0 0-15,0 0 0 16,-3-1 0-16,0 1-1 16,0-2 2-16,-3 2-2 15,1 0 1-15,2 0 0 16,2 0 0-16,-2-3 0 16,1 3 0-16,0 0 0 15,0 0 0-15,2 0 1 16,0 0-1-16,0 0-1 15,0 0 1-15,0 0-1 0,0 0 1 16,0 0-1-16,0 0 1 16,0 0 0-16,0 0 0 15,0 0 0-15,0 0 0 16,0 0 0-16,0 0-1 16,-1 0 1-16,1 0 0 15,-2 0-1-15,-1 0 0 16,2 0 2-16,-1 0-2 15,1 0 2-15,-4 0-2 16,5 0 2-16,-3 0-2 0,1 0 1 16,-1 0 0-1,0 0-1-15,2 0 2 16,-2 0-1-16,3 0 0 0,0 0 0 16,0 0 0-16,-1 0 0 15,-1 0 1-15,1 0-1 16,-2 0 0-16,0 0 0 15,0 0 0-15,-2 0 0 16,1 0-1-16,-5 0 1 16,6 0-1-16,-2 0 2 15,-1 0-3-15,3 0 3 16,0 0-2-16,2 0 0 16,1 0 0-16,0 0-9 15,-2 5-25-15,-1 0-33 16,-2 5-8-16,-3 3-17 0,-1 1-104 15,3-3-194-15,0-1-557 16</inkml:trace>
  <inkml:trace contextRef="#ctx0" brushRef="#br0" timeOffset="55706.54">11043 6835 741 0,'0'0'89'0,"0"0"-86"16,0 0 67-16,0 0 68 15,0 0-59-15,0 0-28 16,0 0-18-16,-26-7-12 15,22 7 8-15,-3 5 30 16,-1 4-17-16,-1 2-16 16,0 6 12-16,-4 4 15 15,1 3-18-15,0 2-11 16,0 4-7-16,6 0-3 16,0 2 0-16,2 0 3 15,4 2-4-15,0-3-5 16,0 0 2-16,0-2-3 0,10-1-2 15,4-5 0-15,2-3-2 16,0-3-1-16,4-6-2 16,2-2 2-1,-1-6 2-15,3-3-3 0,-3 0-1 16,-6 0 2-16,-2 0 0 16,-4 0-2-16,0-9 4 15,0 0-1-15,-2-3-1 16,1-3 4-16,-1-2-5 15,-2-2 0-15,2-3 0 16,-2-1-1-16,-2-1 1 16,0-1 0-16,-2-2-1 0,-1 0 2 15,0 2 0 1,0-1-1-16,0 2 4 0,-3 1-3 16,-6-3 8-16,-3 2-5 15,2 0-2-15,1 3 2 16,0 1-2-16,2 3-1 15,-1 3-1-15,3 3 1 16,-3 4-2-16,-3 0-1 16,-4 4 1-16,-7 3-5 15,-11 0-5-15,-4 0-47 16,-8 0-184-16,3 0-557 16</inkml:trace>
  <inkml:trace contextRef="#ctx0" brushRef="#br0" timeOffset="56899.05">14048 4153 869 0,'0'0'315'0,"0"0"-267"15,0 0 3-15,0 0 30 16,0 0 8-16,0 0-39 16,-11-3-28-16,1 3-11 15,-8 16-6-15,-9 5 27 16,-3 4 9-16,5 3-21 15,8 0 0-15,7 3-2 16,4 2-10-16,6-2-5 16,0 0 0-16,6-4-2 15,16-3-1-15,11-5 1 0,10-4 0 16,5-8-1-16,3-5-3 16,-8-2-16-16,-7-4-6 15,-9-16 13-15,-8-5 12 16,-5-6 3-16,-8-6 3 15,-5-3-5-15,-1-3 3 16,0 1 0-16,-12 3 0 16,-1 6-2-16,-4 5 3 15,4 8 0-15,0 7-1 16,4 6-4-16,-1 4-3 16,-1 3-1-16,-3 0-4 15,-2 2-17-15,2 11-50 16,5 6-105-16,2-3-192 0,7-2-534 15</inkml:trace>
  <inkml:trace contextRef="#ctx0" brushRef="#br0" timeOffset="57235.5">14358 4042 1160 0,'0'0'139'0,"0"0"-128"15,0 0 41-15,0 0 59 16,0 0-45-16,0 0-45 16,0 12-19-16,0 16-1 15,0 10 30-15,-1 6 3 16,-2 1-6-16,0 3-10 15,1 0 5-15,2-1-13 16,0-3-2-16,0-4-4 16,5-5 0-16,1-6-4 15,0-8 1-15,-2-6-1 16,0-4 0-16,1-5 0 16,-1-2-4-16,4 1-40 15,-2-5-118-15,-2 0-478 16</inkml:trace>
  <inkml:trace contextRef="#ctx0" brushRef="#br0" timeOffset="58164.35">17510 6092 826 0,'0'0'550'0,"0"0"-525"16,0 0-24-16,0 0-1 16,0 0 60-16,-22 101 22 15,14-56-36-15,4 3-13 16,1 4-5-16,3-4-6 0,0 0-1 16,0-3-11-1,0-6-2-15,0-4-3 0,3-9-4 16,3-3-1-16,0-7-1 15,-1-6-21-15,2-6-93 16,5-4-189-16,1-5-584 16</inkml:trace>
  <inkml:trace contextRef="#ctx0" brushRef="#br0" timeOffset="58558.91">17937 6178 1437 0,'0'0'33'16,"0"0"-27"-16,0 0 48 16,0 0-23-16,0 0-2 15,0 0 20-15,-54 87-21 16,41-49-11-16,9 0-9 15,4-4-1-15,0-3-1 16,17-5-3-16,10-8-3 16,4-5 0-16,4-10 0 15,-1-3 0-15,-1 0-10 16,-8-20 8-16,-8-8 2 16,-4-5 0-16,-10-5 0 0,-3-3 0 15,0 3-1-15,-11 5 0 16,-12 11 1-16,-9 6-5 15,-7 11 0-15,-6 5 1 16,-6 0-11-16,4 13-50 16,5 6-221-16,7 4-822 15</inkml:trace>
  <inkml:trace contextRef="#ctx0" brushRef="#br0" timeOffset="59443.05">14576 9227 1050 0,'0'0'201'0,"0"0"-165"15,0 0 83-15,0 0-8 16,0 0-51-16,0 0-17 16,-18 11-13-16,13 14 1 15,3 4-8-15,2 3-4 16,0 4-2-16,0 0-3 16,0 0 0-16,0 1-7 15,0 0-3-15,0-3-2 16,0-2-1-16,2-6 0 15,1-6-2-15,0-6 1 0,2-6-2 16,-1-6-21-16,7-2-52 16,5-2-36-16,5-17-204 15,0-8-835-15</inkml:trace>
  <inkml:trace contextRef="#ctx0" brushRef="#br0" timeOffset="59781.61">15043 9162 1251 0,'0'0'189'0,"0"0"-183"0,0 0 87 16,0 0-3-16,0 0-48 15,0 0-22-15,-15 10-12 16,13 19 12-16,-1 10 17 16,2 4-14-16,-2 2 6 15,0-4-6-15,0-4-1 16,2-4-4-16,-2-5-6 16,3-8-9-16,-2-3 1 15,1-8-1-15,1-1-3 16,0-3-4-16,0 0 4 15,0-1-25-15,0 3-61 16,0-5-103-16,-6-2-663 0</inkml:trace>
  <inkml:trace contextRef="#ctx0" brushRef="#br0" timeOffset="67384.36">23092 1726 1360 0,'0'0'74'0,"0"0"-74"16,0 0 0-16,0 0 43 16,0 0-6-16,-81-46-2 15,59 46-6-15,-5 16-19 16,-12 9-8-16,-4 7 0 16,-2 4-1-16,4 2 5 15,6 0-6-15,7 2 0 0,9-4-5 16,11-1 4-16,8-4-3 15,5-1-13 1,24-4 8-16,14-6 9 0,8-2 0 16,6-6 1-16,0 0 1 15,-7-1 0-15,-9 1-1 16,-8-1 1-16,-10 3-2 16,-6 2-1-16,-4 3 1 15,-7 4 0-15,-3 1 0 16,-3 4 0-16,0 3 0 15,-10 7 1-15,-17 3 2 16,-9 1 7-16,-10 1 1 16,-7-8 10-16,-3-7-4 15,2-9 14-15,4-8-2 16,6-11 0-16,10 0-7 16,8-27-9-16,10-17-13 0,16-13-1 15,13-13-65-15,41-9-70 16,19-10-159-16,15-10-607 15</inkml:trace>
  <inkml:trace contextRef="#ctx0" brushRef="#br0" timeOffset="67635.98">23657 1126 1417 0,'0'0'100'15,"0"0"-97"-15,0 0 15 0,0 0 2 16,-49 75 24-16,46-6 9 16,3 16-20-16,0 13-8 15,3 13-3-15,-2 10 6 16,-1 3-13-16,0 3-6 16,-1-1-3-16,-11-8-6 15,3-5-3-15,2-7-36 16,3-12-71-16,2-18-194 15,2-22-508-15</inkml:trace>
  <inkml:trace contextRef="#ctx0" brushRef="#br0" timeOffset="67829.62">23380 1899 918 0,'0'0'610'16,"0"0"-610"-16,0 0-8 16,0 0 4-16,107-61 4 15,-37 58-1-15,12 3-7 16,2 0-144-16,-8 2-267 16</inkml:trace>
  <inkml:trace contextRef="#ctx0" brushRef="#br0" timeOffset="68261">23941 2005 930 0,'0'0'531'0,"0"0"-522"16,-115 37-5-16,75-12 69 15,4 3-18-15,5 8-30 16,8 3-7-16,13 3-14 15,7 2-2-15,3-4-1 16,16-6-1-16,13-8 0 16,11-7-12-16,2-11-24 15,-1-8-14-15,1 0-4 0,-11-17 0 16,-5-10 22 0,-13-5 32-16,-5-9 0 0,-8-8 15 15,0-9 4-15,0-9-3 16,-9-2 8-16,1 9 7 15,2 11-2-15,4 22 16 16,0 14 1-16,2 10-13 16,0 3-17-16,0 10-16 15,0 22-14-15,2 18 14 16,9 13 15-16,0 9-12 16,0 6-2-16,1 1-2 15,2-2-5-15,8-6-62 0,5-8-115 16,6-19-342-1</inkml:trace>
  <inkml:trace contextRef="#ctx0" brushRef="#br0" timeOffset="68522.25">24405 968 1528 0,'0'0'53'16,"0"0"-53"-16,0 0-6 0,0 0 6 15,-53 108 5 1,45-3 36-16,8 29-3 0,0 20-13 16,0 15-14-1,7-2-8-15,0-9-3 0,3-13 0 16,7-15-10-16,4-16-64 15,0-20-171-15,-8-21-395 16</inkml:trace>
  <inkml:trace contextRef="#ctx0" brushRef="#br0" timeOffset="68716.82">24153 1778 1394 0,'0'0'187'0,"0"0"-181"16,0 0-4-16,0 0-1 15,107-50 2-15,-23 47-3 16,15 1-74-16,1 0-152 16,-9 2-395-16</inkml:trace>
  <inkml:trace contextRef="#ctx0" brushRef="#br0" timeOffset="69152.75">24794 1881 1493 0,'0'0'112'15,"0"0"-112"-15,0 0-11 16,0 0 11-16,-31 89 16 15,49-58-2-15,19 0-9 16,12-6 4-16,8-9-9 16,3-9 0-16,-4-7-24 15,-7 0-15-15,-7-15 8 16,-10-8 26-16,-9-10 5 16,-6-9 2-16,-4-9 6 15,-8-10 5-15,-5-3 1 16,0 3 3-16,-18 11 1 15,-9 14 11-15,-4 13 7 0,-2 12-18 16,2 7-1-16,1 4 7 16,-3 11-4-16,-1 21 4 15,-4 18 4-15,1 14 10 16,3 14 8-16,7 7 0 16,8 2-16-16,14 1-24 15,5-5-5-15,21-8-1 16,24-8-33-16,13-13-66 15,12-11-63-15,12-13-253 16</inkml:trace>
  <inkml:trace contextRef="#ctx0" brushRef="#br0" timeOffset="69821">22238 2990 1093 0,'0'0'205'0,"108"-6"-200"15,-7 0 53-15,38 2 72 16,45 1-48-16,45 3-27 15,44 0-22-15,35 0-13 16,22 0-17-16,11 0-2 16,0-7 3-16,-12-12-4 15,-25-4-13-15,-32 2 3 16,-45 4 8-16,-50 4 0 16,-45 4 1-16,-47 0 1 15,-36 2 12-15,-28 3 28 0,-17 2 24 16,-4 2-18-1,0 0-23-15,0 0-15 0,0 0-8 16,0 0-1-16,0 0-13 16,0 0-38-16,0-10-60 15,4-14-222-15</inkml:trace>
  <inkml:trace contextRef="#ctx0" brushRef="#br0" timeOffset="82357.09">24338 3594 1210 0,'0'0'62'0,"0"0"-53"15,0 0 73-15,0 0 44 16,0 0-33-16,0 0-45 16,0 0-12-16,0 0-16 15,-27-13 1-15,15 12 3 16,-9-2-4-16,-13 1-4 16,-11 1-6-16,-3 0-3 15,3 1 15-15,8 0-10 16,3 0 4-16,8 5-7 15,-1 5-3-15,2 0 2 0,-2 4 2 16,1 2 3 0,2 1 3-16,0 1 1 0,3 1-3 15,2 0-3-15,2 1 4 16,2-2-10-16,2 0 6 16,-1 4-3-16,4-1 5 15,-2 2-4-15,-1 2 2 16,0 2 0-16,3-1 3 15,-2 2-6-15,5-2-4 16,-1 1-4-16,-1 0 0 16,3 1 0-16,0-1 0 15,2 5 0-15,2-2 0 16,2 1 0-16,0-1 0 0,0-3 0 16,0 3 0-1,0-1 0-15,0-3 0 0,3-2 0 16,6 2 0-16,3-4 0 15,2 2 0-15,3-1 0 16,2-2 0-16,4 1 0 16,4 1 0-16,3-1 0 15,1-4 0-15,2-1 0 16,0-3 0-16,1-3 0 16,4-3 0-16,5 0 0 15,0-3 0-15,-1 1 0 16,0-3 0-16,-5 0 0 15,2-3 0-15,1 0 0 16,0 0 0-16,2 0 0 0,0 0 0 16,3-5 0-16,4-3 0 15,-1-5 0-15,1 0 0 16,-6 0 0-16,-1-4 0 16,-8 4 0-16,-4-1 0 15,-4-2 0-15,-3 0 0 16,0 0 0-16,-3-3 0 15,-1 0 0-15,-2-2 0 16,0-1 0-16,1 0 0 16,-3-1 0-16,-1 0 0 15,-3 2 0-15,-1 0 0 16,-2 1 0-16,-2 0 0 16,-3 3 0-16,-2 1 0 0,-1 2 0 15,0-2 0-15,0 1 0 16,0-4 0-16,0 1 0 15,0-4 0-15,0-3 0 16,0-2 0-16,0 1 0 16,0 1 0-16,-6-1 0 15,0-1 0-15,-4 2 0 16,0-1 0-16,-3 1 0 16,0 2 0-16,4 4 0 15,0-1 0-15,-1 3 0 16,2 0 0-16,1 1 0 15,-2 1 0-15,0-1 0 16,0 0 0-16,-3 1 0 0,-1 0 0 16,-2-1 0-16,0 1 0 15,1-2 0-15,0 4 0 16,1 2 0-16,0 1 0 16,4 1 0-16,0 2 0 15,-3 1 0-15,-3-3 0 16,-5 1 0-16,-7 0 0 15,-6 1 0-15,-6 2 0 16,-3 2 0-16,-2 1 0 16,0 2 0-16,-2 0 0 15,3 12 0-15,-3 9-90 16,4 8-60-16,6 8-18 16,4-1-160-16,7-1-685 15</inkml:trace>
  <inkml:trace contextRef="#ctx0" brushRef="#br0" timeOffset="94892.4">12671 5742 84 0,'0'72'0'15,"0"4"-56"-15</inkml:trace>
  <inkml:trace contextRef="#ctx0" brushRef="#br0" timeOffset="101020">7604 7535 976 0,'0'0'185'0,"0"0"-173"15,0 0 13-15,0 0 64 16,0 0-22-16,0 0-32 16,0 0-24-16,11 1-4 15,3-1-1-15,13 0-2 16,12-3 3-16,18-8 0 15,-1 0-7-15,-2-1 5 16,-6-1-4-16,-15 8-1 16,-13 0 0-16,-12 3-3 0,-8 2 1 15,0 0-10 1,-12 0 11-16,-19 3 0 0,-14 9 0 16,-7 0 0-16,1 1 1 15,-3-2 0-15,8 0 3 16,7-4 0-16,13-1 4 15,10-3 1-15,10-2 2 16,6-1 3-16,0 0-5 16,0 0-3-16,5 0-3 15,13 0 0-15,9-1 0 16,6-8 9-16,0 1-5 16,-4 0 0-16,-3 1 1 0,-6 1-1 15,-4 0 4-15,-3 2-5 16,-3 0-5-1,-4 3-1-15,-6-2-123 0,-7-4-640 16</inkml:trace>
  <inkml:trace contextRef="#ctx0" brushRef="#br1" timeOffset="126309.47">10644 5902 839 0,'0'0'30'0,"0"0"-27"16,0 0-3-16,0 0 30 16,0 0 59-16,0 0 4 15,-7 26-14-15,7-26-28 16,-1 0 17-16,-1 0 0 15,2 0 27-15,-3 0 0 16,2-13-21-16,-1-7-48 16,1-5-17-16,1-9 3 15,0-5-1-15,0-3-7 16,4 3-4-16,6 5 1 16,-1 6 4-16,1 5 0 0,-3 5-2 15,3 3 0-15,-2 2 3 16,-1 0-5-16,1 3 0 15,2 3 2-15,-4 2-2 16,-1 3-1-16,-4 1 0 16,-1 1-3-16,2 0 2 15,2 0-9-15,6 15 4 16,3 5 6-16,-1 7 0 16,1 5 0-16,-3 5 1 15,-1 5 3-15,2 6-4 16,-4 4 0-16,-4-2 0 15,-1 1 0-15,-2-7 0 0,0-4-4 16,0-4-42-16,0-7-68 16,0-9-142-16,0-11-366 15</inkml:trace>
  <inkml:trace contextRef="#ctx0" brushRef="#br1" timeOffset="126597.32">10519 5706 1201 0,'0'0'51'0,"0"0"-41"15,0 0 50-15,0 0 26 16,0 0-28-16,0 0-47 16,30-6 3-16,-6 5 11 15,3-1-13-15,1-2-10 16,-1 0-2-16,0 0-10 16,-2-2-135-16,-8-5-306 0</inkml:trace>
  <inkml:trace contextRef="#ctx0" brushRef="#br1" timeOffset="127577.66">14452 5010 1158 0,'0'0'102'0,"0"0"-97"0,0 0 84 15,0 0 16-15,0 0-50 16,0 0-28-16,0 0-19 16,-4 16-6-16,13 18 6 15,4 8 13-15,-1 4 4 16,1-1-13-16,-4-2-4 15,0-3 1-15,-3-3-4 16,0-5-5-16,-3-5 1 16,-2-3-4-16,1-7-20 15,1-7-95-15,-1-8-118 16,-1-2-288-16</inkml:trace>
  <inkml:trace contextRef="#ctx0" brushRef="#br1" timeOffset="128145.26">14542 4974 1026 0,'0'0'229'0,"0"0"-219"16,0 0 24-16,0 0 52 15,0 0-44-15,0 0-27 16,43-48-15-16,-21 48-1 0,1 0 0 15,-7 0-3 1,-6 1 0-16,-4 9-3 0,-4 2 2 16,-2 3 1-16,0 2 0 15,-5 2-4-15,-11 3 6 16,-2 1 2-16,-1-2 0 16,4 0-3-16,1-3-3 15,7 1 1-15,1-6-2 16,6 0 2-16,0-2 0 15,0 1-5-15,3-4-2 16,11 1-15-16,2-2 14 16,6 0 1-16,-2-1 9 15,0-1 0-15,1 3 0 16,-7-2 3-16,-5 1-1 16,-2 2 0-16,-4-1 1 0,-3 4-1 15,0 0 4-15,0 4-3 16,-5 1 1-16,-8 1 1 15,-2 3-1-15,-4 0 1 16,-2-1 2-16,1 1 2 16,-3-3 12-16,0 0 2 15,2-6 7-15,-1 0 14 16,-2-5 14-16,-4-3-15 16,-6-4-11-16,-4 0 1 15,-1-6-22-15,2-11-8 16,6-3-4-16,13-4-124 15,8-6-267-15</inkml:trace>
  <inkml:trace contextRef="#ctx0" brushRef="#br1" timeOffset="129153.43">18213 7261 1163 0,'0'0'41'0,"0"0"-31"0,0 0 80 16,0 0-32-16,0 0-8 15,0 0-14-15,-22-4-18 16,8 19-12-16,-4 8 34 16,-2 4-1-16,-1 3-12 15,1 4-4-15,2 4 2 16,5 1-3-16,1 2-4 15,8-2 1-15,4-2-1 16,0-3 2-16,6-6-3 16,14-4-3-16,10-2-6 15,8-7 9-15,8-4 1 16,0-4-6-16,0-3-2 16,-8-2-3-16,-10-1-7 0,-10-1 1 15,-8 0-1-15,-7 0 1 16,-3 2-1-16,0-2-12 15,0 1-30-15,0-1-42 16,-7 0-154-16</inkml:trace>
  <inkml:trace contextRef="#ctx0" brushRef="#br1" timeOffset="129964.91">16086 9449 571 0,'0'0'654'16,"0"0"-600"-16,0 0-37 16,0 0 29-16,0 0 10 0,0 0 47 15,-3 76-24-15,3-31-39 16,0 6-9-16,0 2-4 15,0-1-13-15,0-2-3 16,-2-5-7-16,1-5-3 16,-1-8 0-16,2-8-1 15,0-6-3-15,0-6-45 16,0-9-70-16,0-3-150 16,0-6-242-16</inkml:trace>
  <inkml:trace contextRef="#ctx0" brushRef="#br1" timeOffset="130315.98">16156 9489 1024 0,'0'0'296'15,"0"0"-286"-15,0 0 22 16,0 0 26-16,0 0-28 15,0 0-19-15,64-8 0 16,-27 21 1-16,-1 4-9 16,-5 4 1-16,-5 3-4 0,-10 3-2 15,-4 2 2 1,-7 1 5-16,-5 2 0 0,0 0 2 16,0-2 0-16,-10 3 9 15,-4-2-6-15,0-2 2 16,-2 2 1-16,-1-5-6 15,-2-2-2-15,-5-4-5 16,-7-3 0-16,-13-4 4 16,-11-5-4-16,-9-5-17 15,0-3-161-15,9-9-245 16</inkml:trace>
  <inkml:trace contextRef="#ctx0" brushRef="#br2" timeOffset="160928.82">22352 6291 1009 0,'0'0'112'0,"0"0"3"0,0 0 9 16,0 0-4-16,0 0-32 15,0 0-38-15,0 0-19 16,0 5-15-16,-3 19-8 15,-4 12 27-15,-1 5-9 16,0 8-6-16,2 3 11 16,3 4-9-16,2 4-1 15,1 0-1-15,0-1-10 16,0-4 2-16,0-5 1 16,0-6-10-16,6-8 1 0,-2-3-2 15,1-10 0 1,-2-8-1-16,-1-7-1 0,-1-6 0 15,1-2-1-15,-1 0-26 16,5-18-33-16,3-11-69 16,0-9-189-16,2-4-569 15</inkml:trace>
  <inkml:trace contextRef="#ctx0" brushRef="#br2" timeOffset="161349">22456 6267 1023 0,'0'0'45'0,"0"0"-33"16,0 0 113-16,0 0-46 15,0 0-23-15,0 0-22 16,46-23-2-16,-24 23-6 15,3 0-12-15,3 0-4 16,-3 0-2-16,-1 0-1 16,-4 10-7-16,-4 4 0 15,-4 7 0-15,-6 3 0 16,-3 3-1-16,-3 5 1 16,-3 3 4-16,-15 1 0 15,-6 0 3-15,-4-3 2 0,-5-2 11 16,-3-4 18-1,-1-6-12-15,1-5-2 0,1-6-8 16,6-6-5-16,5-4-6 16,3 0-2-16,8-7-3 15,4-7-44-15,9 5-115 16,0 1-125-16,0 4-272 16</inkml:trace>
  <inkml:trace contextRef="#ctx0" brushRef="#br2" timeOffset="162247.73">22419 7020 1160 0,'0'0'48'0,"0"0"-41"15,0 0 41-15,0 0 20 16,0 0-7-16,0 0-7 0,40 4-14 15,-13-4-15-15,6 0 2 16,3-13-8-16,4-3-11 16,-1-4-7-16,-3-3 3 15,-3 0-2-15,-10 1-2 16,-6 0 1-16,-7-1-1 16,-8 0-6-16,-2-1 5 15,-5 3-6-15,-16 0 3 16,-7 2-1-16,-2 7 2 15,-1 4 1-15,3 3 2 16,8 3 2-16,5 0-2 16,8-1 0-16,7 3 3 15,0-2 1-15,3-1-4 0,19 0-5 16,9-3 4 0,5 2 1-16,0 0-2 0,-3 1 0 15,-3 1 2 1,-7 2 0-16,-4 0-1 0,-8 0 0 15,-6 12-2-15,-5 2-1 16,0 5-1-16,0 5 3 16,-5 3 2-16,-6 4 3 15,3 0 1-15,3 2 0 16,5-4-1-16,0 1 3 16,5-4-2-16,17-6 2 15,7-5-4-15,5-7 5 16,3-7-4-16,4-1 2 15,-1-5-5-15,-3-14-6 0,-1-4-6 16,-9-1-2-16,-8-5 13 16,-8-3-6-16,-11-2 3 15,0 0 1-15,-5 7 0 16,-11 3 3-16,-1 7 2 16,1 8 12-16,1 2 4 15,-1 3-2-15,2 4-3 16,-1 0-8-16,5 0 6 15,-1 9-7-15,4 8 5 16,1 4-4-16,5 7-2 16,1-1 1-16,0 6-2 0,7 0 1 15,11 0-1 1,4-2-4-16,2-2-10 0,9-8-81 16,-2-10-82-16,2-10-239 15,-3-1-396-15</inkml:trace>
  <inkml:trace contextRef="#ctx0" brushRef="#br2" timeOffset="162606.89">23160 6703 37 0,'0'0'1208'16,"0"0"-1177"-16,0 0-3 0,0 0 47 15,0 0-32-15,0 0-14 16,-12 37 18-16,24-7-8 16,5 3-14-16,-1 2 6 15,5-1-7-15,-1 1-14 16,1 0-3-16,-2-2-4 16,-3-4-3-16,1-6 0 15,-4-9 2-15,-3-8 0 16,-1-6 2-16,-1-6 2 15,0-17-1-15,-1-7-2 16,-6-4-1-16,-1-7-1 16,0-4 2-16,0 0-3 15,0 8 0-15,0 8-11 0,0 11-7 16,0 8-29 0,2 6-61-16,8 1-130 0,6 2-288 15</inkml:trace>
  <inkml:trace contextRef="#ctx0" brushRef="#br2" timeOffset="162856.59">23521 6694 853 0,'0'0'418'15,"0"0"-410"-15,0 0 26 0,0 0 28 16,0 0-22-16,0 0-2 15,-32 74-1-15,35-39 0 16,9 1-11-16,2 1-5 16,-3 2 0-16,0 3-12 15,0-2-8-15,0-2 3 16,-1-2-4-16,4-8-31 16,-4-13-98-16,-1-7-164 15,3-8-505-15</inkml:trace>
  <inkml:trace contextRef="#ctx0" brushRef="#br2" timeOffset="163043.47">23537 6698 529 0,'0'0'773'0,"0"0"-760"16,0 0 1-16,0 0 59 15,0 0-55-15,0 0-18 16,-5-15-60-16,24 15-109 16,-2 1-236-16</inkml:trace>
  <inkml:trace contextRef="#ctx0" brushRef="#br2" timeOffset="164107.51">23742 6757 797 0,'0'0'304'16,"0"0"-296"-16,0 0 39 15,0 0 61-15,0 0-30 16,0 0-21-16,-70 74-12 16,55-47-21-16,5 1-1 15,2 3 3-15,7-1-12 0,1-2-3 16,0-6-5 0,18-6-3-16,7-11-2 0,6-5 1 15,5 0-2-15,0-17-34 16,-3-7-18-16,-9-5 13 15,-6-2 21-15,-9-4 3 16,-8-1 11-16,-1 0-7 16,0 5 6-16,-7 6 5 15,-7 10 0-15,1 5 25 16,-2 6 16-16,1 2-4 16,4 2-3-16,-3 0-10 15,1 6-4-15,4 8-3 0,1 6-12 16,7 3 3-1,0 1 1-15,3 1-6 0,16 0 1 16,5 1-3-16,3-5 1 16,0-4-2-1,1-6-2-15,-4-8-31 0,1-3-22 16,-2 0-4-16,-4-9-20 16,-4-7 47-16,-6-8 25 15,-6-3 6-15,-3-6 1 16,0 1 0-16,-1-1 2 15,-7 7-2-15,0 8 8 16,1 8 34-16,-2 7 10 16,3 3-24-16,-1 0 4 0,1 3-9 15,0 15-11 1,3 5 0-16,1 2 1 0,2 3-4 16,0-1-3-16,2 0 4 15,11 0-8-15,2-5 2 16,3-4-3-16,0-7-1 15,3-5-2-15,1-6-25 16,2 0-18-16,-3-13-10 16,-2-6 9-16,-7-3 25 15,-1-7 18-15,-10-3 3 16,-1-4-1-16,0 2 1 16,0 6 0-16,0 9 13 15,-1 7 37-15,-7 5 5 16,5 4-12-16,0 3-11 0,3 0-10 15,0 0-12-15,-1 0-4 16,1 12-3-16,0 9 2 16,0 4 1-16,0 3 3 15,3 1 1-15,6-3-1 16,0 1-2-16,0-4-5 16,-2-3-2-16,2-5 0 15,-3-4 0-15,2-3 1 16,-2-3-1-16,2-4-3 15,0 1-9-15,-2-2-4 16,-3 0 4-16,0 3 8 16,-3-3 2-16,0 0 0 15,0 0 2-15,0 0-1 0,0 0-2 16,0 0-13-16,0 0-53 16,0 0-80-16,0 0-130 15,0 0-153-15</inkml:trace>
  <inkml:trace contextRef="#ctx0" brushRef="#br2" timeOffset="164665.4">24509 6711 1136 0,'0'0'47'16,"0"0"-44"-16,0 0 73 15,0 0-9-15,0 0-22 16,0 0-21-16,-53-18-12 15,36 25-1-15,-1 8 7 16,2 1-9-16,4 4-7 0,3-1-1 16,4 1 0-1,5-4-1-15,0-2 0 0,0-3-3 16,8-3-6-16,7-1-10 16,3-1-2-16,2-2-4 15,2-1-12-15,-2 0 7 16,1 1 5-16,-1 0-17 15,-6 1-1-15,-3 0 28 16,-5 4 6-16,-3-1 6 16,-1 5 1-16,-2 2 2 15,0 2 1-15,-6 5 6 16,-11 0 7-16,-2 1 22 16,-4 1 3-16,-1-4-7 15,-1-5-5-15,1-5-9 16,0-5 2-16,6-5-20 0,2 0 0 15,5-20-2-15,7-12-80 16,4-8-219-16,0-9-392 16</inkml:trace>
  <inkml:trace contextRef="#ctx0" brushRef="#br2" timeOffset="165649.19">25139 6521 958 0,'0'0'50'0,"0"0"-7"15,0 0 104-15,0 0-60 16,0 0-11-16,0 0-24 16,-17-37-26-16,7 37-11 15,-4 0 0-15,-5 0-10 16,-2 5-3-16,-1 12 5 0,3 0 0 15,2 7-6-15,2 3-1 16,6 1-1-16,6 1-1 16,3-3 0-16,0-3-7 15,12-5 1-15,9 1 6 16,1-5-4-16,1 0 4 16,2-2 0-16,-3-1 1 15,2 1-2-15,-4 1-2 16,-1 0-18-16,0 2-13 15,-3 2 22-15,0 4-8 0,-4 2-12 16,-6 4 1 0,-6-1 17-16,0 3 10 15,-14-3 4-15,-11-1 2 0,-5-2 34 16,-6-7 39 0,0-7 2-16,-1-8-9 0,6-1-30 15,4-14-22-15,8-16-10 16,10-11-4-16,9-7-51 15,13-10-120-15,25-13-253 16</inkml:trace>
  <inkml:trace contextRef="#ctx0" brushRef="#br2" timeOffset="165915.19">25434 5996 977 0,'0'0'336'16,"0"0"-334"-16,0 0 13 16,-18 96 62-16,18-36 23 15,0 12-23-15,0 10-29 16,0 7-20-16,0 2-8 16,0 0-3-16,0-2-8 15,2-8-8-15,4-5-1 16,-3-6 0-16,-2-9-34 15,1-9-78-15,-2-17-100 16,0-15-155-16,0-20-207 16</inkml:trace>
  <inkml:trace contextRef="#ctx0" brushRef="#br2" timeOffset="166089.29">25309 6614 1219 0,'0'0'126'0,"0"0"-121"16,0 0 103-16,0 0-34 16,0 0-28-16,0 0-41 15,94-29-5-15,-45 25-38 16,3 2-135-16,-9 0-120 16,-7 0-191-16</inkml:trace>
  <inkml:trace contextRef="#ctx0" brushRef="#br2" timeOffset="166520.25">25671 6565 1169 0,'0'0'64'16,"0"0"-25"-16,0 0 101 16,0 0-2-16,-95 64-62 15,68-36-28-15,3 3-20 16,6 3-8-16,9 0-3 15,6-1-10-15,3-5-4 16,2-5-1-16,14-4-1 16,8-10-1-16,3-5-9 15,3-4-14-15,0-4-5 16,0-15-7-16,-4-8 23 16,-3-6 5-16,-7-9 1 0,-5-5 3 15,-4-4-2-15,-6 4 5 16,-1 10 1-16,0 12-1 15,0 14 6-15,0 7 16 16,0 2-6-16,0 2-6 16,0 0-4-16,0 22-5 15,0 8 0-15,6 13 5 16,2 6 0-16,0 5-4 16,5-1-1-16,-3-2-2 15,1-3 5-15,-2-6-8 16,0-5-5-16,0-7-63 0,1-13-144 15,1-14-252 1</inkml:trace>
  <inkml:trace contextRef="#ctx0" brushRef="#br2" timeOffset="166786.69">25907 5954 1300 0,'0'0'141'16,"0"0"-135"-16,0 0 71 15,0 0-19-15,0 0-30 0,-28 75-6 16,28 3 6-16,0 15-5 16,13 9-12-16,1 5-1 15,0-4-10-15,2-6 0 16,-3-9 0-1,-1-12-12-15,0-13-97 0,-3-14-190 16,-3-19-542-16</inkml:trace>
  <inkml:trace contextRef="#ctx0" brushRef="#br2" timeOffset="166967.26">25877 6506 1192 0,'0'0'326'0,"0"0"-315"0,0 0 30 16,0 0 13-16,0 0-49 15,0 0-5-15,73-50-7 16,-22 47-98-16,-2 2-144 16,-7-1-321-16</inkml:trace>
  <inkml:trace contextRef="#ctx0" brushRef="#br2" timeOffset="167417.42">26271 6500 1355 0,'0'0'64'0,"0"0"-62"0,0 0 28 16,0 0 40-16,0 0-8 16,0 0-35-16,25 70-16 15,10-57 0-15,4-5-7 16,2-5-4-16,-2-3-6 16,-6 0-22-16,-6-6-26 15,-9-12 10-15,-8-5 28 0,-8-2 14 16,-2-4 2-1,-9-1 0-15,-12-1 10 0,-8 2 20 16,-2 7 1 0,-3 7 3-16,-6 7-12 0,2 8 2 15,1 0-3-15,1 12 8 16,6 15 1-16,5 12-12 16,7 11-8-16,9 9 9 15,9 4-7-15,0 5-4 16,16-5-6-16,19-3-2 15,11-8-11-15,12-12-63 16,4-11-132-16,0-14-485 0</inkml:trace>
  <inkml:trace contextRef="#ctx0" brushRef="#br2" timeOffset="167910.81">27439 6075 880 0,'0'0'260'0,"0"0"-197"0,0 0 3 16,0 0 41 0,0 0 2-16,0 0-4 0,87 7-50 15,-36-6-26-15,10-1-22 16,10 0-6-16,4 0-1 15,4-1-20-15,-6-2-74 16,-6-1-147-16,-16 1-322 16</inkml:trace>
  <inkml:trace contextRef="#ctx0" brushRef="#br2" timeOffset="168129.05">27897 6052 649 0,'0'0'607'0,"0"0"-595"0,0 0 1 16,0 0 79-16,0 0 3 16,-50 104-33-16,50-61-18 15,0 5-16-15,0 7-17 16,0 3-9-16,0 2-1 16,0 1-1-16,0-1-2 15,0-3-60-15,-6-5-108 16,1-8-146-16,2-11-202 15</inkml:trace>
  <inkml:trace contextRef="#ctx0" brushRef="#br2" timeOffset="168326.38">27762 6636 873 0,'0'0'392'0,"0"0"-373"16,0 0 100-16,0 0 16 15,0 0-65-15,0 0-40 16,43-13-19-16,9 8-5 16,11 2-6-16,4-3-22 15,-2-3-102-15,0-3-94 16,-7-6-219-16</inkml:trace>
  <inkml:trace contextRef="#ctx0" brushRef="#br2" timeOffset="168583.81">28303 6179 1068 0,'0'0'233'0,"0"0"-229"16,0 0 34-16,0 0 39 15,-82 112-9-15,70-60 8 16,2 8-37-16,1 4-15 15,0 2-6-15,1-1-7 16,2-3-5-16,2-2-4 16,4-6-2-16,0 0 0 0,0-6-35 15,12-7-129 1,1-14-281-16</inkml:trace>
  <inkml:trace contextRef="#ctx0" brushRef="#br2" timeOffset="168839.28">28615 6321 1297 0,'0'0'207'0,"0"0"-207"0,0 0 1 16,-49 76 22-16,37-21 48 15,3 6-23-15,0 5-21 16,0 4-16-16,0-1-4 16,0-7-5-16,0-3-2 15,3-5-2-15,0-6-26 16,2-4-79-16,1-15-150 16,3-12-290-16</inkml:trace>
  <inkml:trace contextRef="#ctx0" brushRef="#br2" timeOffset="169185.93">28618 6326 1073 0,'0'0'160'0,"0"0"-152"15,0 0 42-15,0 0-7 16,0 0 8-16,0 0-1 16,79-59-31-16,-51 59-13 15,1 6-4-15,-1 10-2 16,-5 5 0-16,-6 5-2 16,-8 4 0-16,-6 6 2 0,-3 5 2 15,0 1 2 1,-10-1 3-16,-8-2-4 0,-2-5 0 15,-3-4-3-15,-4-7 0 16,-6-8-4-16,-7-9-42 16,-9-6-70-16,-3-7-172 15,3-20-348-15</inkml:trace>
  <inkml:trace contextRef="#ctx0" brushRef="#br2" timeOffset="170356.87">30477 5929 1411 0,'0'0'29'15,"0"0"-27"-15,0 0 67 16,0 0-27-16,0 0-21 16,0 0-11-16,-10 89 20 15,13-25 0-15,5 9-4 16,0 6-12-16,-2 2-6 16,-2-4-8-16,0-6 4 15,0-11-4-15,0-9-1 16,-1-16 1-16,0-12 0 0,-3-10-1 15,0-12-5-15,0-1 0 16,0-10 6-16,0-19-1 16,-11-11 3-16,-2-6-4 15,4-7 0-15,5-2 2 16,4 0-1-16,0 0 1 16,9 6-2-16,9 8 1 15,1 11 1-15,4 8-4 16,-1 9 3-16,-3 6-5 15,-1 4 3-15,-6 3 1 0,-3 0-2 16,-2 0 2 0,-2 8-2-16,1 11 3 0,-3 11 0 15,2 5-2 1,-2 10 1-16,0 4 4 0,2 0-3 16,3 2 2-16,-1-4-2 15,7-6 1-15,4-7 0 16,1-9 0-16,8-8-1 15,3-11 0-15,2-6 1 16,3 0-15-16,-4-19-8 16,-6-7 11-16,-5-7 1 15,-7-5 5-15,-4-8-1 16,-6-5 4-16,-3-3-3 16,0 5 4-16,-3 12 2 15,-7 12 3-15,0 12 2 0,-1 10 16 16,0 3-15-16,-2 0-3 15,-3 7 2-15,-4 14 9 16,4 10-5-16,3 12-3 16,7 5 2-16,6 5-6 15,0 1-2-15,7-3 3 16,14-5-3-16,10-6-57 16,8-9-106-16,6-13-178 15,1-11-378-15</inkml:trace>
  <inkml:trace contextRef="#ctx0" brushRef="#br2" timeOffset="170595.93">31362 6155 1108 0,'0'0'246'0,"0"0"-246"16,0 0 0-16,0 0 8 15,0 0 65-15,-69 93-28 16,48-38 11-16,3 5-33 16,-1 1-13-16,2-1-7 15,4-5-1-15,6-6-2 16,2-5-34-16,5-9-130 16,0-12-161-16,0-13-300 15</inkml:trace>
  <inkml:trace contextRef="#ctx0" brushRef="#br2" timeOffset="170798.21">31075 6238 1048 0,'0'0'285'15,"0"0"-285"-15,0 0 0 16,0 0 9-16,72 103 19 15,-39-63 11-15,2-3-31 16,0 1-8-16,1-6-46 16,1-7-156-16,-1-10-296 0</inkml:trace>
  <inkml:trace contextRef="#ctx0" brushRef="#br2" timeOffset="171405.05">31812 5857 821 0,'0'0'277'0,"0"0"-274"16,0 0 1-16,0 0 67 15,0 0-15-15,0 0-24 16,-73 50-22-16,51-21-6 15,3 3-3-15,2 0 1 16,2 1-2-16,5-1-3 0,5-2-28 16,5-4-44-16,0-2-7 15,12-7 42-15,9-3 22 16,-1-2 16-16,0-5 2 16,-1 0 4-16,0-2-1 15,-3 4 1-15,-2-1 0 16,0 3 2-16,-5 4 2 15,-1 2 1-15,0 2-6 16,-3 4-1-16,-3 2-1 16,-2 5 4-16,0 2-3 15,-7 1 0-15,-9-1-1 16,-3-2-1-16,-2-3 4 16,-3-7 0-16,2-8-4 15,2-8 9-15,1-4 8 16,5-2-9-16,6-22-8 0,8-8-60 15,1-7-172-15,24-9-269 16</inkml:trace>
  <inkml:trace contextRef="#ctx0" brushRef="#br2" timeOffset="171638.44">32123 5484 1180 0,'0'0'103'0,"0"0"-102"16,0 0 27-16,0 0-2 16,0 0 3-16,0 0-18 0,-6 88 20 15,6-5 33-15,0 15 4 16,0 12-42-16,0 4-11 16,6 2-10-16,3-4-4 15,2-11-1-15,-3-12-6 16,-7-13-120-16,-1-18-136 15,0-19-403-15</inkml:trace>
  <inkml:trace contextRef="#ctx0" brushRef="#br2" timeOffset="171820.22">31945 6143 1339 0,'0'0'131'0,"0"0"-131"16,0 0-2-16,100-18-3 16,-51 18 0-16,6 0-31 15,-1 0-141-15,-9 4-250 16</inkml:trace>
  <inkml:trace contextRef="#ctx0" brushRef="#br2" timeOffset="172206.51">32270 6165 1208 0,'0'0'28'0,"0"0"-26"15,0 0 30-15,-83 56 56 0,62-25-10 16,7 5-37-16,7 3-27 16,5 0-7-16,2-6-3 15,6-3-2-15,17-10-2 16,8-8-36-16,3-7-53 15,1-5-9-15,-2-6-52 16,-8-16 77-16,-7-10 73 16,-5-10 8-16,-7-9 40 15,-3-6 27-15,-3-7 0 16,0 1-25-16,0 10 17 16,0 13-8-16,2 17-20 15,-1 14 2-15,2 9 0 16,3 10-41-16,5 25-10 0,2 18 10 15,5 13 5 1,-1 8-4-16,-1 1-1 0,-4 1-2 16,-1-5-22-16,2-9-84 15,-3-14-117-15,0-15-346 16</inkml:trace>
  <inkml:trace contextRef="#ctx0" brushRef="#br2" timeOffset="172455.06">32655 5464 1255 0,'0'0'175'0,"0"0"-175"15,0 0-1-15,0 0-26 16,0 0 27-16,-31 147 59 15,28-48 5-15,3 20-32 16,-2 6-21-16,-1 0-10 16,-3-5-1-16,0-13-10 15,-2-16-135-15,2-17-197 16,0-23-632-16</inkml:trace>
  <inkml:trace contextRef="#ctx0" brushRef="#br2" timeOffset="172638.05">32434 6062 1334 0,'0'0'214'0,"0"0"-203"16,0 0 19-16,0 0-30 15,95-17-2-15,-34 21-2 16,4 9-93-16,1 2-149 15,-8 0-327-15</inkml:trace>
  <inkml:trace contextRef="#ctx0" brushRef="#br2" timeOffset="173010.09">32951 6125 1177 0,'0'0'292'15,"0"0"-292"-15,0 0 6 16,0 0-3-16,0 0 36 16,-38 82-15-16,44-56-19 15,20-2 2-15,3-8-6 16,6-3-1-16,-1-8-39 16,-4-5-2-16,-5-2 4 15,-8-19 37-15,-7-3 2 16,-4-10 18-16,-3-8 10 0,-3-13-10 15,0-9 20-15,0-1-17 16,0 8-7-16,-9 18 3 16,-7 19-4-1,-1 19-6-15,-8 4-9 0,-5 32 0 16,-6 21 3-16,1 19 7 16,5 10 1-16,7 7-4 15,10-1-4-15,10-2-3 16,3-9-28-16,8-12-195 15,11-15-598-15</inkml:trace>
  <inkml:trace contextRef="#ctx0" brushRef="#br2" timeOffset="175777.55">23946 8657 826 0,'0'0'155'15,"0"0"-130"-15,0 0 123 0,0 0 7 16,0 0-41 0,0 0-28-16,-11 35-27 0,11-35-17 15,0 0 3-15,0 0 2 16,0 0-1-16,0-4 5 16,3-14 6-16,7-8-34 15,1-6-20-15,1-6 2 16,2-5-3-16,-1-6 2 15,1-5-3-15,1-2 1 16,3-2-2-16,-1 0 0 16,2-2 0-16,0-3 0 15,-1 8 0-15,-1 4 0 16,-4 12 1-16,-2 9 2 16,-3 8-4-16,-3 10 2 15,-4 3 3-15,1 7-4 0,-1 1 1 16,-1 1 1-16,2 0-2 15,-2 0-6-15,2 0-1 16,1 0-1 0,3 4-1-16,5 12 9 0,1 6 0 15,5 6 2-15,-4 8-1 16,2 6-1-16,-5 2 3 16,1 5-1-16,-2-1-2 15,-3 1 6-15,1 1-4 16,1 1-1-16,-1 1 3 15,1-1 2-15,-1 2-2 16,-1-2-3-16,0-2 0 16,-2-3 3-16,-2-7-4 15,-2-9 0-15,0-2-1 0,0-9 1 16,0-9-1-16,0-2 0 16,0-7-13-16,0-1-22 15,0 0-19-15,0 0-17 16,0-7-46-16,0-13-255 15,0-5-590-15</inkml:trace>
  <inkml:trace contextRef="#ctx0" brushRef="#br2" timeOffset="175986.77">24121 8485 777 0,'0'0'525'0,"0"0"-489"0,0 0 97 16,0 0-11-16,0 0-51 15,0 0-29-15,15-31-34 16,13 22-4-16,5-1-4 16,9-1-3-16,9-2-82 15,-3-2-295-15</inkml:trace>
  <inkml:trace contextRef="#ctx0" brushRef="#br2" timeOffset="177478.67">28179 7874 1059 0,'0'0'227'0,"0"0"-216"16,0 0 90-16,0 0 3 15,0 0-47-15,0 0-24 16,-29-7-20-16,16 29-11 16,-7 13 14-16,-6 4 18 15,0 6-11-15,-3 4 8 16,5-2-3-16,2 2-1 15,4-4-1-15,8-4-15 16,5-1 3-16,5-2 1 16,1-3-3-16,25 1 3 0,7-5-7 15,12-5 2-15,8-6 0 16,8-8 4-16,2-8-7 16,-6-4 0-16,-9 0-7 15,-11-6-1-15,-13-10 1 16,-5-1 5-16,-8-6-2 15,-3-3 2-15,-3-4 7 16,1-4 0-16,1-5-5 16,0-4-2-16,1-4-2 15,-2-2-2-15,0 0 0 16,-1 4 0-16,-4 6 0 16,-1 6-1-16,0 9 2 15,-1 3 1-15,-10 5-1 16,-5 1-2-16,-1 2 3 0,1 5-3 15,4 2 4-15,0 1-2 16,5 5-2-16,-2 0-3 16,-6 0-2-16,-3 0 3 15,-7 9-1-15,-4 4 0 16,1 4-28-16,4 3-51 16,4 2-65-16,0-1-205 15</inkml:trace>
  <inkml:trace contextRef="#ctx0" brushRef="#br2" timeOffset="179681.86">31362 5668 417 0,'0'0'171'0,"0"0"-49"16,0 0-7-16,0 0 11 15,-61-75-12-15,55 67-31 0,3 1-17 16,3 4-21 0,0 2 2-16,0 1-4 0,0 0-23 15,0 0-13-15,0 3-4 16,0 12 0-16,-3 9 44 16,-2 7 17-16,0 3-8 15,2 7-9-15,1 8-7 16,2 5-18-16,0 6 2 15,0 2-15-15,8 1 0 16,2-1 2-16,-3 0-5 16,2 0-2-16,-5-1 1 15,-1-7-2-15,-1-4-1 0,-2-9-2 16,0-7 1 0,0-6 0-16,0-7 0 0,0-4-1 15,0-6 1-15,0-3-2 16,0-6 1-16,0 0-1 15,4-2-3-15,10 0-9 16,5-7-26-16,4-13-115 16,-10-5-232-16,-8-1-727 15</inkml:trace>
  <inkml:trace contextRef="#ctx0" brushRef="#br2" timeOffset="179932.67">31133 5971 971 0,'0'0'144'15,"0"0"-55"-15,0 0-58 16,0 0 4-16,133-50 15 15,-68 43-18-15,-3 0-20 16,-7 0-6-16,-7 2-6 16,-12 0-7-16,-11-3-106 15,-14-2-307-15</inkml:trace>
  <inkml:trace contextRef="#ctx0" brushRef="#br2" timeOffset="200160.96">31486 8272 672 0,'0'0'116'0,"0"0"-97"16,0 0 65-16,0 0 63 15,0 0-9-15,0 0-33 16,0 0-37-16,0 0 4 16,0 2-4-16,0-2 4 15,1 0-15-15,-1 0-8 16,2-5 8-16,-2-14 0 15,0-6-35-15,2-12-16 16,3-6 4-16,1-2 1 0,4-4-6 16,5-1-3-1,0 1 1-15,5-1-1 0,-1 2 1 16,3 1-3-16,1 5-1 16,-1 1 1-16,1 0 4 15,-1 3-4-15,2 1-2 16,-2 1 2-16,-1 3 0 15,0 3 1-15,-2 5 0 16,-5 8-1-16,-5 4 6 16,1 5-5-16,-5 1 0 15,2 0 1-15,1 2-1 16,0-1 2-16,4 0-1 16,-1 2 0-16,2 0-2 15,-4 3 2-15,-1 1 3 16,-4 0-2-16,0 0-2 0,-1 0-1 15,-1 0 0-15,1 2-2 16,3 11 2-16,0 1 1 16,2 4-1-16,0 3 2 15,0 4-2-15,-2 3 0 16,2 4 2-16,0 0 4 16,-3 4-3-16,-1-1-1 15,-2 4 1-15,-2-4-2 16,0 3 4-16,0-1-2 15,-3 1-1-15,-6-4 1 0,-1 0-1 16,2-2-2 0,2-3 3-16,1-1-5 0,1-3 2 15,1-3 0-15,3-3 0 16,0-5-1-16,0 0-1 16,0-6-8-16,0-1-10 15,0 0-5-15,-1-2-19 16,-4 3-10-16,-2-4-13 15,-4 0-36-15,-4-4-92 16,0 0-221-16</inkml:trace>
  <inkml:trace contextRef="#ctx0" brushRef="#br2" timeOffset="200630.99">31511 7892 846 0,'0'0'228'0,"0"0"-178"16,0 0 12-1,0 0 53-15,0 0-17 0,0 0-37 16,55-10-24-16,-27 7 1 16,10 1-10-16,8-3 4 15,3 3-11-15,6 0-8 16,-1 1-5-16,-9 1 0 15,-8 0-4-15,-8-2 2 16,-13 1 1-16,-9 0-1 16,-7 1-4-16,0 0 10 15,0 0 0-15,0 0-3 16,0 0-8-16,0 0 1 16,0 0-2-16,0 0 0 0,0 0-4 15,0 0-31 1,0 1-126-16,-9 3-181 0</inkml:trace>
  <inkml:trace contextRef="#ctx0" brushRef="#br2" timeOffset="202579.43">23766 10225 1078 0,'0'0'210'0,"0"0"-204"0,0 0 8 16,0 0 82-16,0 0 6 16,0 0-33-16,0 0-41 15,-3-43-16-15,11 22 9 16,-1-5 0-16,1-7 6 15,-1-9-5-15,-1-11 4 16,1-10-3-16,4-13-12 16,4-6-6-16,7-1-3 15,1 8 2-15,2 15-4 16,0 13 2-16,-6 10 0 16,-2 9 2-16,-2 4 2 15,-6 4 1-15,-1 6 0 16,-4 4 6-16,-1 3 2 0,-1 4-4 15,-1 1-1-15,-1 2-3 16,3 0-5-16,-2 0-2 16,5 0-5-16,6 14-3 15,5 8 8-15,2 6 1 16,-3 4-1-16,-2 4 2 16,-5 6-2-16,-6 3 2 15,-2 4 3-15,-1 4-4 16,0 0 6-16,0 3-7 15,-4-1 1-15,-6-2 0 16,-1 1-2-16,2-5 1 16,0-5-19-16,3-6-32 0,2-7-24 15,2-8-42 1,-1-9-136-16,2-13-219 0</inkml:trace>
  <inkml:trace contextRef="#ctx0" brushRef="#br2" timeOffset="202909.39">23754 9794 853 0,'0'0'326'0,"0"0"-295"15,0 0 41-15,0 0 46 16,0 0-33-16,0 0-42 16,26-2-17-16,-1 2 11 15,3 0-9-15,1 0-14 16,-1-2-6-16,2 2-6 15,-2-1-2-15,-1-1-20 16,0-3-127-16,-8-8-418 16</inkml:trace>
  <inkml:trace contextRef="#ctx0" brushRef="#br2" timeOffset="204921.93">28129 9168 494 0,'0'0'357'0,"0"0"-309"16,0 0 82-16,0 0 26 15,0 0-13-15,0 0-37 16,0 0-41-16,0-20-1 16,0 20-23-16,0 0-6 15,0 0-8-15,0 14-6 16,1 10 11-16,6 8 18 15,3 7-16-15,3 0-3 16,2 5-8-16,3 1 2 16,0 0 0-16,-2 1-9 15,-7 2-5-15,2-2 7 16,-5 2-8-16,-1-3-1 16,-2-1 6-16,-1-5 6 0,-2-2-8 15,0-5 6-15,0-2-11 16,0-1-8-16,0-4 0 15,0-3 0-15,0-3 0 16,0-1 0-16,0-7 0 16,-2-2 0-16,2-2 0 15,-1-3 0-15,1-1 0 16,-2-2 0-16,1 0 0 16,1-1 0-16,-3 0 0 15,3 0 0-15,0 0 0 16,0 0 0-16,0 0 0 15,0 0 0-15,0 0 0 0,0 0 0 16,0-4 0 0,0-12-164-16,-1-14-209 15</inkml:trace>
  <inkml:trace contextRef="#ctx0" brushRef="#br2" timeOffset="213981">31626 8851 861 0,'0'0'279'0,"0"0"-224"16,0 0 36-16,0 0 29 15,0 0-34-15,0 0-43 16,0 0-22-16,0 0-10 16,0 46 32-16,0-14 1 0,0 8-20 15,0 4 0-15,-3 1-4 16,1 5 10-16,-1 2 3 16,0-1-11-16,2 1 0 15,-3-5 9-15,4-6-16 16,-3-4-2-16,1-5 2 15,0-5-3-15,1-5-7 16,-1-4-2-16,1-6-3 16,-2-1 0-16,1-5-1 15,1-1-5-15,1-2-39 16,0-3-43-16,0 0-38 16,0-12-115-16,0-13-644 0</inkml:trace>
  <inkml:trace contextRef="#ctx0" brushRef="#br2" timeOffset="214614.75">31663 8838 976 0,'0'0'265'0,"0"0"-249"16,0 0 42-16,0 0 51 0,0 0-9 16,0 0-53-16,52-39-41 15,-24 39 3-15,5 0 9 16,-1 3-1-16,1 6-6 16,-5 2-4-16,-6 0-4 15,-7 5 0-15,-7 1-2 16,-7 1-1-16,-1 2-3 15,0 3 1-15,-10 0 2 16,-11 1 1-16,-4 2 0 16,0-2 1-16,0-2-2 15,6 0 0-15,4-4 0 16,6-1 0-16,5-2 0 0,4-1 1 16,0 1 0-1,0-1 2-15,14 0-2 0,5 0 1 16,0 0 0-16,5 1-1 15,-1 1-1-15,0 1 8 16,-5 0-8-16,-3 0-3 16,-4 0 3-16,-6-2 0 15,0-2 0-15,-4 2 0 16,-1 3 4-16,0 0-3 16,-1 1 4-16,-12 1 16 15,-3 2-3-15,-4-3 1 16,-5 1 5-16,-1-2-2 15,-3-1-1-15,1-2-2 16,-2-6 0-16,-4-2 0 16,-4-4 2-16,-6-3-13 0,-1 0 4 15,0-11-12-15,6-7 3 16,8-5-3-16,7-3-8 16,6-4-62-16,2-2-89 15,5-7-266-15</inkml:trace>
  <inkml:trace contextRef="#ctx0" brushRef="#br2" timeOffset="-212743.87">23810 10999 691 0,'0'0'457'16,"0"0"-399"-16,0 0 6 15,0 0 43-15,0 0 3 16,0 0-56-16,0 0-35 16,0 0-7-16,0 15-2 15,0 8 30-15,1 7-8 16,1 6-16-16,-1 3 7 16,1 3-2-16,-2 4-7 0,0 4 8 15,0 1-12-15,0 3 0 16,0-2-1-16,0-2 0 15,0-4-4-15,0-8 1 16,0-6-3-16,0-6 2 16,1-7-4-16,2-5-1 15,1-4 2-15,-2-3-2 16,-1-4 0-16,-1 0 0 16,0-3-2-16,2 1-4 15,-2-1-29-15,0 0-44 16,0-11-54-16,-10-15-403 0</inkml:trace>
  <inkml:trace contextRef="#ctx0" brushRef="#br2" timeOffset="-212111.55">23838 11030 1212 0,'0'0'125'0,"0"0"-112"15,0 0 22-15,0 0 67 16,0 0-20-16,75-77-54 16,-31 71-17-16,4 3-4 0,1 3-2 15,0 0 8 1,-8 0-10-16,-9 7-3 0,-9 9-4 15,-11 2 4-15,-11 5-7 16,-1 5 6-16,-3 4 0 16,-19 5 1-16,-4 0-2 15,-6 1 2-15,-2-4 0 16,2-2-1-16,8-3-2 16,3-7 2-16,8-4-2 15,9-4-1-15,2-1 1 0,2-3 2 16,0-1-1-1,10 1-1-15,7-3 0 0,2 1 1 16,1-1 2 0,-3 1 0-16,-1 1 0 0,-5-1 0 15,-2 4-1-15,-1 2 1 16,1 3-1-16,-5 2 1 16,-4 4-1-16,0 0-1 15,0 0 2-15,-3 0 1 16,-12-1 3-16,2 0 4 15,-5-3 4-15,0-6 4 16,-3 0 8-16,-1-6 5 16,2-3 5-16,-4-4 2 15,1 0-10-15,-4-1-3 16,-4-15-8-16,-1-4-10 0,1-6-5 16,4-4 0-1,3-2-16-15,11 2-68 0,2 2-122 16,6 10-375-16</inkml:trace>
  <inkml:trace contextRef="#ctx0" brushRef="#br2" timeOffset="-209543.8">28336 11037 788 0,'0'0'172'0,"0"0"-158"15,0 0 94-15,0 0 49 16,0 0-77-16,0 0-27 16,0 0-12-16,-11-11-9 15,11 11 10-15,0 0-12 0,-6 0-2 16,-10 0-10-1,-9 0-3-15,-11 11 3 0,-6 5 10 16,2 2-10-16,6 4-4 16,7 2-5-16,6 2-5 15,2 4 0-15,5 2 3 16,2 4-3-16,8-1 1 16,4 1 4-16,0 1 12 15,0 1-4-15,3-2-3 16,11-2-4-16,6-5 6 15,7-4-8-15,6-3 0 16,11-9 6-16,4-8-7 16,4-3 5-16,-5-2-3 15,-7 0-5-15,-10-4 2 0,-9-5 2 16,-3-1 7 0,-6-3 1-16,1-3 5 0,-1-3 1 15,1-2-13-15,-1-5-4 16,0 0 1-16,0-3-5 15,-3 1 0-15,-1-2 1 16,0 1 0-16,-3-2 1 16,-5 1-2-16,0 1 5 15,0-1-4-15,-3 0 6 16,-12-1-6-16,-2-1 4 16,-3 0-4-16,-3 2 2 0,1 6-2 15,-1 4 3 1,0 6-4-16,-3 5 1 0,0 4-2 15,-3 5-2-15,0 0 0 16,1 0-1-16,-3 5-7 16,-3 11-43-16,1 4-57 15,0 1-35-15,2-1-223 16</inkml:trace>
  <inkml:trace contextRef="#ctx0" brushRef="#br2" timeOffset="-206804.73">31596 10721 867 0,'0'0'146'16,"0"0"-85"-16,0 0 57 15,0 0-22-15,0 0-29 16,0 0-28-16,0 0 2 15,-5 54 35-15,-1-21-12 16,-1 5-32-16,3 2 4 16,-1 2-12-16,-1-1 5 15,1 2-8-15,1-2-12 16,0 2 10-16,1-4-3 0,1 0-1 16,2-3-2-1,-1-5-5-15,1-6-3 0,0-5-2 16,0-7 1-16,0-2-3 15,0-6-1 1,-2-2 0-16,1-3-2 0,1 0-13 16,0 0-39-16,-2 0-42 15,-1-7-85-15,-1-12-322 16</inkml:trace>
  <inkml:trace contextRef="#ctx0" brushRef="#br2" timeOffset="-206098.94">31562 10686 893 0,'0'0'279'15,"0"0"-258"-15,0 0 50 16,0 0 18-16,0 0 9 16,0 0-46-16,6-34-37 15,11 30-14-15,5 2 3 16,3-2-1-16,2 4 0 16,-1 0 2-16,0 0 0 0,-7 0-5 15,-2 0 2-15,-5 0 1 16,-5 4-2-16,-4 2-1 15,-2 9 0-15,-1 5 0 16,0 7 0-16,-5 5 0 16,-10 1 0-16,-6 4 1 15,-3 0-1-15,0-2-1 16,0-1 0-16,6-5 0 16,5-6 0-16,4-3 1 15,2-7 0-15,4-3 0 16,3-5 0-16,0 1-1 15,0-1 0-15,10 4 0 16,3-3 1-16,5 4-1 16,0-1 1-16,-2 0-4 15,0-1 4-15,-2 1-4 16,-3-1 2-16,-4-1 2 0,0 3 0 16,-5 0-1-16,-1 3-1 15,-1 0 2-15,0 3 0 16,0 1 1-16,0 1 3 15,0 0 8-15,-8 1 3 16,0-3 3-16,-2 1-2 16,-6-2-1-16,-4-1 4 15,-5-1 3-15,-7-4 5 16,-5-1-7-16,-8-4-1 16,-3-3-7-16,-2-1-7 15,1 0-4-15,5-2-1 0,7-13-4 16,4-3-81-16,6-11-251 15</inkml:trace>
  <inkml:trace contextRef="#ctx0" brushRef="#br2" timeOffset="-205103.67">23845 12194 1305 0,'0'0'33'0,"0"0"-25"15,0 0 71-15,0 0-3 16,0 0-43-16,0 0 2 15,-19 83 19-15,25-31-28 0,3 4 2 16,-5 3 7-16,-1 4-15 16,-1 3 1-16,-2-2-2 15,0 0-9-15,0-7-2 16,-8-7-5-16,1-4-1 16,-1-5-2-16,0-8 0 15,2-3 0-15,1-9-12 16,2-4-51-16,-2-9-60 15,1-8-160-15,-5-4-390 16</inkml:trace>
  <inkml:trace contextRef="#ctx0" brushRef="#br2" timeOffset="-204521.47">23839 12249 1317 0,'0'0'68'0,"0"0"-49"16,0 0 32-16,0 0-6 15,0 0-2-15,103-42-28 16,-47 42-15-16,-3 0 4 16,-4 3-4-16,-13 8 1 15,-11 2-1-15,-11 1-5 16,-11 4-3-16,-3 3 0 15,-11 4 5-15,-17 4 0 0,-6 1 3 16,-2 1 0-16,2-1-1 16,8-2-2-16,5 0 2 15,8-2 0-15,9-5-2 16,4-3-3-16,0-3 3 16,8-1-2-16,11-3 1 15,7-3 4-15,3-1 0 16,0 1 0-16,0 1 0 15,-7 1 0-15,-7 5 3 16,-6-1-3-16,-3 6 0 16,-6 3 1-16,0 3-1 15,0 6 7-15,-16-1 1 0,-5 5 3 16,-2-2-5 0,-2 3 6-16,-3 0 4 0,-1 0-3 15,-1-7 5-15,1-2 5 16,-1-5 5-16,0-8-1 15,2-5 2-15,-1-4 2 16,0-6-8-16,-3 0-5 16,-4-11-9-16,0-9-3 15,1-5-6-15,3-4-5 16,8-2-44-16,5-5-83 16,12-3-278-16</inkml:trace>
  <inkml:trace contextRef="#ctx0" brushRef="#br2" timeOffset="-203019.51">28263 12132 1148 0,'0'0'59'16,"0"0"14"-16,0 0 88 15,0 0-57-15,0 0-28 0,0 0-31 16,0 0-19-16,-12-20-10 16,12 20 1-16,0 5 5 15,0 10-10-15,0 8 30 16,6 5-11-16,-2 5-4 16,-1 5-7-16,0 2 8 15,2 6-6-15,-1-3-9 16,1 2 5-16,-4-3-7 15,-1-1-2-15,0-2 0 16,0-1 6-16,0-3 0 16,0-4-7-16,0-3 7 15,0-6-10-15,0-3-5 0,0-1 0 16,0-7 0 0,0-1 0-16,0-5 0 0,0-1 0 15,0-3 0-15,0 0 0 16,0 1 0-16,0-2 0 15,0 0 0-15,0 0 0 16,0 0 0-16,0 0 0 16,0 0 0-16,0 0 0 15,0 0 0-15,0 0 0 16,0 0 0-16,0 0-10 16,0-3-116-16,-1-23-113 15</inkml:trace>
  <inkml:trace contextRef="#ctx0" brushRef="#br2" timeOffset="-199689.82">31712 11993 1228 0,'0'0'51'15,"0"0"-40"-15,0 0 100 0,0 0-4 16,0 0-48 0,0 0-27-16,0 0-10 0,-34-41-5 15,22 41 1-15,-8 0-7 16,-5 0-2-16,-6 10-1 15,-5 7 10-15,-2 5 1 16,-1 9-7-16,1 1 1 16,4 2 0-16,4 8 4 15,9 0-8-15,11 2-3 16,5 3 3-16,5 0 1 16,0-1 8-16,11-3 1 15,11-4-6-15,1-3-2 16,5-6 4-16,3-4-6 15,2-5-1-15,0-2 1 0,1-5-1 16,-7-3-3 0,-3-4 1-16,-5-2 0 0,-8-1 3 15,-4-2 1-15,-4 0 5 16,-3-2-1-16,1 0 0 16,-1 0 0-16,0 0-4 15,0 0-1-15,0 0-3 16,0 0-2-16,0 0-2 15,0 0-2-15,0 0-1 16,0 2-4-16,0 8-56 16,0 3-114-16,-17-4-124 15</inkml:trace>
  <inkml:trace contextRef="#ctx0" brushRef="#br2" timeOffset="-189484.43">24121 13568 1224 0,'0'0'34'0,"0"0"1"16,0 0 87-16,0 0-25 16,0 0-36-16,0 0-22 15,-104-38-9-15,68 38-10 16,-6 0 5-16,0 0 6 16,-1 6 3-16,0 9-3 15,6 5-6-15,2 5-3 16,7 4-8-16,7 9-7 15,8 2 1-15,7 5 3 16,4 2-3-16,2-1 7 0,0-1-3 16,3-2-5-16,8-1 5 15,2-1-4-15,5-3-5 16,7-2 7-16,7-6-4 16,7-3-3-16,10-4 3 15,3-7 1-15,2-5-1 16,-7-3 0-16,-11-1-2 15,-12-2-4-15,-12-3 2 16,-6-1 0-16,-4 1 2 16,-2-1 3-16,0 1 10 15,0-2 0-15,0 1-5 16,0-1-9-16,0 0-3 16,0 0 0-16,0 0 0 0,0 0 0 15,0 0 0-15,1 2 0 16,1-2-52-16,1-2-107 15,-3-18-274-15</inkml:trace>
  <inkml:trace contextRef="#ctx0" brushRef="#br2" timeOffset="-188071.28">28097 13428 1030 0,'0'0'107'0,"0"0"-88"15,0 0 78-15,0 0-1 16,0 0-25-16,0 0-35 16,0 0-20-16,-22 5-3 0,7 12 19 15,0 3-2 1,0 3-6-16,0 2 5 0,0 1-16 15,5-1 6-15,-3 3 1 16,7 5-3-16,3 1-9 16,3 2 5-16,0 1 0 15,7-3-4-15,11 0 6 16,1-7-8-16,2-2 7 16,2-6-1-16,0-3-3 15,-1-5-1-15,3-5-4 16,5-3 1-16,4-3-2 15,6 0 6-15,-1 0-10 16,-2-10 3-16,-4-3-3 0,-5-2 0 16,-5-2 1-1,-5 0 1-15,-3-3 2 0,-6 0-1 16,-2-5 1-16,-1 0-1 16,-2-5 2-16,-2-1 1 15,-1 0 4-15,-1 0 0 16,0 0-8-16,0 3 3 15,-3 2-3-15,-7 2 0 16,0 2 0-16,-1 1 4 16,-2 1 0-16,-1 1 1 15,-5 4-3-15,-5 1-2 16,-2 1-3-16,-5 3 2 0,-2 2-1 16,-4 2 0-1,0 5 0-15,1 0-3 16,-1 1 3-16,1 0-2 0,4 0-5 15,3 2-4-15,0 8-40 16,2 4-52-16,2-1-96 16,1-5-429-16</inkml:trace>
  <inkml:trace contextRef="#ctx0" brushRef="#br2" timeOffset="-185900.88">31566 13200 1155 0,'0'0'38'0,"0"0"-35"0,0 0 43 16,0 0 81-16,0 0-31 16,0 0-67-16,-46-15-17 15,34 15-6-15,-5 6 1 16,-8 12 18-16,-6 5 13 16,1 5-7-16,0 3 1 15,5 5-7-15,4 1-9 16,9 6 2-16,7 3-2 15,5 2 5-15,14 2-8 16,20-3 3-16,12 0 7 16,12-3 1-16,4-4-8 15,2-5-1-15,-1-7-6 0,-8-5-2 16,-9-6-5-16,-8-6 3 16,-10-2-5-16,-10-3 0 15,-9-1 0-15,-6-3 0 16,-3-1-2-16,0-1 5 15,0 0-3-15,0 0 4 16,0 0-2-16,0 0 0 16,0 0 3-16,0 0-3 15,0 0-2-15,0 0-1 16,4 0-36-16,3 0-76 16,-5-15-328-16</inkml:trace>
  <inkml:trace contextRef="#ctx0" brushRef="#br2" timeOffset="-184233.81">24129 14716 896 0,'0'0'258'0,"0"0"-221"15,0 0 40-15,0 0 40 16,0 0-9-16,0 0-59 16,0 0-4-16,0 0-17 15,-26-25-2-15,5 25-8 16,-8 0-7-16,-10 1 7 0,-4 12 3 15,-4 5 3 1,0 3 0-16,5 6-9 0,1 7 1 16,4 5-4-1,12 10-2-15,7 6 2 0,12 2 4 16,6 1-1-16,1 0-4 16,22-2 3-16,2-3 0 15,11-4-2-15,0-5-6 16,1-8-1-16,1-6-2 15,-1-6 1-15,-4-5-2 16,-5-6-1-16,-3-4 0 16,-4-3 3-16,-9-3-2 15,-3-3 0-15,-6 0-1 0,-2 0 3 16,-1 0 1 0,0 0-4-16,0 0-1 0,0 0-6 15,0 0-26-15,0 0-64 16,0 0-129-16,0-5-836 15</inkml:trace>
  <inkml:trace contextRef="#ctx0" brushRef="#br2" timeOffset="-182809.97">28496 14545 1327 0,'0'0'186'0,"0"0"-182"16,0 0 28-1,0 0 52-15,0 0-21 0,0 0-33 16,0 0-16-16,-17 16-10 16,16 21 35-16,1 4-6 15,-2 4-3-15,2 3 5 16,-1 6-6-16,-1 2-6 15,0 0 2-15,-1 1-5 16,-1-5-4-16,3-4-6 16,-1-4 7-16,-1-5-5 15,3-5 2-15,-1-4-14 16,-1-6 0-16,1-6 0 16,-1-5 0-16,2-7 0 15,-1-1 0-15,1-3 0 16,0 0 0-16,0-2 0 0,0 0 0 15,0 0 0 1,0 0 0-16,0 0 0 0,0 0 0 16,0 0-4-16,0-2-147 15,0-16-109-15</inkml:trace>
  <inkml:trace contextRef="#ctx0" brushRef="#br2" timeOffset="-178529.3">31494 14452 1016 0,'0'0'211'0,"0"0"-194"15,0 0 30-15,0 0 57 16,0 0-7-16,0 0-54 15,0 0-20-15,0 7-8 0,0 7-1 16,0 8 33-16,-1 3-19 16,-5 10 3-16,3 8-2 15,-3 7-1-15,2 9 4 16,-1 4-5-16,-1 3-7 16,0-2 4-16,3-6-9 15,-1-9-4-15,1-9 0 16,1-8-6-16,1-5-2 15,-1-8 3-15,1-1-4 16,-2-7-1-16,1-4 1 0,1-3-2 16,1-3 0-1,0 1-4-15,0-2-29 0,0 0-37 16,0 0-56-16,0-13-130 16,0-15-1022-16</inkml:trace>
  <inkml:trace contextRef="#ctx0" brushRef="#br2" timeOffset="-178092.81">31585 14526 1303 0,'0'0'57'0,"0"0"13"0,0 0 21 16,0 0-2-16,0 0-50 16,0 0-27-16,80 10 1 15,-47 12 3-15,-2 6-1 16,-1 7-1-16,-2 4-7 16,-3 2 0-16,-1 2-1 15,-7 2-3-15,-4 2-1 16,-7-1-1-16,-5-3 7 15,-1 0-4-15,0-6 5 16,-7 2 8-16,-5-6 1 16,-4 1 0-16,-5 0 3 0,-6-2 0 15,-4-2-7-15,-7-1 2 16,-4-6-4-16,-5-3-2 16,-1-6 0-16,-1-3 0 15,-2-6-6-15,0-4-2 16,-7-1-2-16,-3 0-9 15,-3-12-74-15,-1-13-94 16,3-9-451-16</inkml:trace>
  <inkml:trace contextRef="#ctx0" brushRef="#br2" timeOffset="-174724.97">23884 15827 702 0,'0'0'295'16,"0"0"-225"-16,0 0 5 15,0 0 46-15,0 0-19 16,0 0-12-16,0 0-25 16,-13-16-22-16,13 16-13 15,0-1 0-15,0 1 2 16,0 0-6-16,0 0-5 16,0 0-8-16,0 0-3 15,0 0 1-15,0 0-3 0,0 0-3 16,0 0-1-16,0 0-4 15,0 0 0-15,0 13-2 16,0 12 2-16,3 11 9 16,3 14-1-16,-1 6 4 15,1 8 4-15,-3 0 0 16,2-7-6-16,-3-3 1 16,-2-8-7-16,0-6 2 15,0-6-3-15,0-8-1 16,0-7-1-16,0-7 2 15,0-3-1-15,0-2-1 16,0-4-1-16,0-3 1 0,0 1-1 16,0-1 1-16,0 0 1 15,0 0-2-15,0 0 2 16,0 0-2-16,0 0 2 16,0 0 0-16,0 0-2 15,0 0-4-15,0 0-49 16,0-1-49-16,-4-15-113 15,-3-7-807-15</inkml:trace>
  <inkml:trace contextRef="#ctx0" brushRef="#br2" timeOffset="-174258.27">23913 15795 1096 0,'0'0'107'15,"0"0"-95"-15,0 0 52 16,0 0 4-16,0 0 26 16,0 0-41-16,113-36-27 15,-61 36-3-15,-3 2-1 16,-3 10 1-16,-5 3-14 15,-7 5-4-15,-5 5 1 0,-7 3-4 16,-4 5-2 0,-8 6 2-16,-4 6-2 0,-6 3 3 15,0 4 0-15,0-1 5 16,-6 0 9-16,-9-2-3 16,0 1-3-16,-4 0-4 15,-2 0 1-15,-4-3 0 16,-4-3 1-16,-1-7-1 15,-2-6-2-15,-4-7 3 16,-3-6 5-16,0-7 4 16,-1-5 0-16,-1-6 1 15,0 0-10-15,1-3-5 16,1-15-3-16,2-7-1 16,11-11-32-16,13-10-117 15,13-15-417-15</inkml:trace>
  <inkml:trace contextRef="#ctx0" brushRef="#br2" timeOffset="-173207.42">28419 15618 950 0,'0'0'147'16,"0"0"-18"-16,0 0-3 16,0 0-29-16,0 0-38 15,0 0-2-15,-52-39-21 16,45 39-20-16,-5 0-7 16,-6 9-3-16,-6 12 6 15,-3 6 6-15,-2 6-2 16,-1 4 5-16,0 6-7 0,3 2 1 15,4 2 2 1,6 3 7-16,5 3-13 16,4 0 1-16,6 1 2 0,2-4-9 15,4-8 2-15,18-5 1 16,8-6 0-16,9-6 1 16,7-5-5-16,3-7-2 15,1-5-1-15,-4-5-2 16,-7-3 2-16,-5 0 0 15,-3-11 3-15,-4-14 1 16,-3-10-1-16,-8-13-2 0,-4-14 1 16,-7-8-2-1,-5-4 0-15,0 5 1 0,-6 7-2 16,-11 8 0-16,-2 9 0 16,-1 7 2-16,-2 8-2 15,-5 7 0-15,-4 7-4 16,-8 6 0-16,-4 6-14 15,-11 4-34-15,-5 0-59 16,-4 7-195-16,0 4-914 16</inkml:trace>
  <inkml:trace contextRef="#ctx0" brushRef="#br2" timeOffset="-172016.23">31347 15726 1315 0,'0'0'45'0,"0"0"-37"16,0 0 69-16,0 0 6 16,0 0-37-16,0 0-34 15,-23 40-3-15,14 1 26 16,0 9-13-16,1 7 0 15,0 4-1-15,2 2-4 16,0-3-7-16,-1-7-7 16,2-4 0-16,2-9-2 15,2-7-2-15,1-5 1 16,0-7 0-16,0-3-39 16,0-6-56-16,1-5-150 15,15-7-248-15</inkml:trace>
  <inkml:trace contextRef="#ctx0" brushRef="#br2" timeOffset="-171605.31">31453 15725 1005 0,'0'0'152'16,"0"0"-124"-16,0 0 47 15,0 0-3-15,0 0 2 16,0 0-14-16,10-36-35 0,13 40-20 16,8 8 5-16,2 5 9 15,1 2-10-15,-4 2-4 16,-5 4-1-16,1 2-1 16,-6 3 2-16,-6 3 0 15,-4 4-3-15,-7 1 6 16,-3 3 3-16,0 0-1 15,-1 0 5-15,-14 0 2 16,1 0-3-16,-5-4 3 16,-3-2 3-16,1-4-8 15,-6-4-8-15,-3-5 8 16,-1-2-6-16,-7-4 4 16,-8-5 1-16,-3-4-5 15,-12-4-5-15,-12-3-1 16,-11 0 0-16,-3-14-28 0,-5-6-116 15,4-7-362-15</inkml:trace>
  <inkml:trace contextRef="#ctx0" brushRef="#br2" timeOffset="-170720.45">23869 17012 889 0,'0'0'391'0,"0"0"-385"16,0 0 9-16,0 0 92 0,-12 72 22 15,5-44-50-15,2 5-39 16,2 3-15-16,2 2 6 16,-1 1-10-16,1-3 0 15,-4 3-10-15,1-2 0 16,-5 2 1-16,3-5-11 16,0-4 2-16,3-3-3 15,1-5 2-15,2-6-2 16,0-1-21-16,0-7-63 15,5-5-104-15,7-3-195 16,0-10-417-16</inkml:trace>
  <inkml:trace contextRef="#ctx0" brushRef="#br2" timeOffset="-170270.65">23890 16980 1274 0,'0'0'52'0,"0"0"-47"16,0 0 25-16,0 0 57 15,0 0-25-15,0 0-35 16,43-22-19-16,-14 34 0 16,5 5 11-16,0 5-4 15,1 2-3-15,-2 5 0 0,-2 0 1 16,-3 3-8-16,-1 3-4 15,-6-2 5-15,-6 4-3 16,-6-4-3-16,-5 0 3 16,-4 3 2-16,0-3 5 15,0-2-2-15,-13 0-5 16,-2 0 4-16,-3-1 1 16,-3 0-7-16,-1-4 2 15,-2 0 1-15,-3-6 2 16,-3 0 6-16,-3-2 3 15,-6-4 6-15,-1-4-2 16,0-2 8-16,3-8-15 16,1 0-2-16,3-3-1 15,0-14-7-15,0-4-2 0,8-5-20 16,10-7-56-16,6-6-141 16,9-5-516-16</inkml:trace>
  <inkml:trace contextRef="#ctx0" brushRef="#br2" timeOffset="-168733.94">28482 16733 730 0,'0'0'260'0,"0"0"-203"0,0 0 68 15,0 0 40-15,0 0-22 16,0 0-59-16,0-20-36 16,0 23-32-16,0 12 0 15,0 12 30-15,0 8-3 16,0 3-11-16,-1 6 5 16,-2 4-1-16,-2 6-11 15,1 2 7-15,-1 6-15 16,4 1-2-16,-2-9-5 15,3-4-5-15,-2-10 6 16,2-4-1-16,0-5 4 0,0-6-4 16,-1-3-4-16,-1-5-1 15,2-8-1 1,-1-3-4-16,1-3 1 0,0-3 0 16,0 0 0-16,0 0-1 15,0 0-1-15,0 0-17 16,0 0-59-16,14-13-95 15,8-9-493-15</inkml:trace>
  <inkml:trace contextRef="#ctx0" brushRef="#br2" timeOffset="-167603.83">31160 17617 854 0,'0'0'239'15,"0"0"-223"-15,0 0 131 16,0 0-45-16,0 0 10 15,0 0-42-15,11-79-26 16,-7 51 3-16,-1-2-4 16,4-2-9-16,0-3-1 15,2-4-7-15,1-2-9 16,2-5-3-16,2-7-8 16,3-6 2-16,-2 1-3 15,3 3-1-15,1 4-3 16,-2 7 7-16,1 1-8 0,-2 6 4 15,2 4-4 1,-1 4 4-16,-1 9-4 0,1 5 0 16,-1 1 0-16,-1 6 2 15,1 2-2-15,-1 3 2 16,0 2-1-16,-3 1-2 16,0 0-1-16,0 0 0 15,0 15 2-15,1 8 0 16,1 6 0-16,-3 8 2 15,-5 5 0-15,-3 1-1 16,-3 3 8-16,0 1-8 16,0 3 10-16,-3 2-3 15,-4-4-3-15,-2-3-1 0,-1-7-3 16,2-3-1-16,-1-3 0 16,3-6-1-16,2-2-9 15,1-6-27-15,3-2-36 16,0-2-46-16,0-4-131 15,0-7-252-15</inkml:trace>
  <inkml:trace contextRef="#ctx0" brushRef="#br2" timeOffset="-167351.71">31185 17174 101 0,'0'0'1179'16,"0"0"-1160"-16,0 0-14 16,0 0 150-16,0 0-46 15,0 0-45-15,-20-29-23 16,24 29-19-16,25 0 10 16,13 0 4-16,13 7-12 15,7 3-17-15,6-2-7 16,4 1-5-16,3-2-56 15,-5-6-212-15,-13-1-1114 16</inkml:trace>
  <inkml:trace contextRef="#ctx0" brushRef="#br2" timeOffset="-163559.68">9394 12271 830 0,'0'0'120'16,"0"0"9"-16,0 0-79 16,0 0-27-16,0 0 32 15,0 0 49-15,0 0-45 16,54 52 0-16,16-34 6 15,30 0 1-15,36-6-33 16,30-1-2-16,23 0-11 16,11 4-14-16,3 3 4 0,-3 4 1 15,-5 2-11-15,-2 2 0 16,-7 1-4-16,2-1 4 16,-2 5 4-16,5-1 4 15,8 0-2-15,13 0 4 16,12-4 1-16,11 1-7 15,13 3 4-15,3 2 2 16,5 5 3-16,-1 4-13 16,-13 1 0-16,-17 4 0 15,-23-4 6-15,-32-2-4 16,-19-3-2-16,-25-6 0 0,-15-6 0 16,-20-6 2-1,-18-7-2-15,-17-3 5 0,-17-3-3 16,-13-3-2-16,-16-2 1 15,-8-1-4-15,-2 0 2 16,-11 0-42-16,-25 0-76 16,-22-4-289-16</inkml:trace>
  <inkml:trace contextRef="#ctx0" brushRef="#br2" timeOffset="-162946.7">10585 13436 827 0,'0'0'323'0,"0"0"-293"15,0 0-29-15,-82 0 10 16,82 0 123-16,0 0-23 15,1 0-58-15,23 0-31 16,12 0-3-16,18 4 17 16,14 6 11-16,19-5-20 15,22 2-7-15,34-3 8 16,33-1 1-16,34-2 2 16,29 4-3-16,12 0-4 15,10 4 0-15,-6 0-23 16,-18 1 0-16,-22 0 8 15,-30-7 5-15,-31 1 2 0,-35-1-6 16,-35-3-7-16,-29 0 3 16,-22 0 12-16,-17 0 11 15,-8 0 6 1,-8 0-3-16,0 0-9 0,0 0-10 16,0 0-8-16,0 0-5 15,0 0 0-15,0 0-2 16,0 0-2-16,0 1-4 15,0 2-26-15,0 4-51 16,1 2-53-16,12-7-116 16,5-2-1012-16</inkml:trace>
  <inkml:trace contextRef="#ctx0" brushRef="#br2" timeOffset="-158125.28">28351 3589 1103 0,'0'0'178'0,"0"0"-131"16,0 0-7-16,0 0 53 0,0 0-17 16,0 0-41-16,0 0-14 15,0 0-18-15,-65-9-2 16,20 30 0-16,-9 4-2 16,1 6 1-16,4 3 0 15,9 2-3-15,7 3-2 16,8 1-2-16,10-4-21 15,14-1-14-15,1-5-11 16,19-3 13-16,15-5 35 16,11 0 5-16,6-2 2 15,4-1 2-15,-3 2-3 16,-7 2-1-16,-9 0 0 16,-12 0 0-16,-15 4 3 15,-8 0 2-15,-1 3-2 0,-9 1-1 16,-18 0 4-16,-9-3 1 15,-11-1 4 1,-9-4 8-16,-6-5 7 0,-7-4 6 16,4-9-1-16,3-5-4 15,10 0-7-15,9-13-9 16,19-16-7-16,18-12-4 16,8-12-21-16,42-15-120 15,20-17-121-15,17-16-333 16</inkml:trace>
  <inkml:trace contextRef="#ctx0" brushRef="#br2" timeOffset="-157908.73">28697 2774 797 0,'0'0'572'16,"0"0"-542"-16,0 0-30 15,0 0 0-15,-49 74 0 16,15 14 74-16,-2 20 15 15,7 18-37-15,6 17-32 16,4 15 2-16,3 2-9 16,0-7-7-16,-1-12-6 15,8-21 0-15,6-17-45 16,3-21-118-16,0-23-164 16,11-26-782-16</inkml:trace>
  <inkml:trace contextRef="#ctx0" brushRef="#br2" timeOffset="-157711.47">28322 3594 1359 0,'0'0'52'0,"0"0"-50"15,0 0-2-15,0 0-2 16,0 0 1-16,135 12-13 0,-43-4-165 15,5-6-402-15</inkml:trace>
  <inkml:trace contextRef="#ctx0" brushRef="#br2" timeOffset="-157323.87">28879 3718 1221 0,'0'0'238'15,"-82"49"-230"-15,28-9-1 16,-2 6 61-16,2 4 10 16,5 3-32-16,16 4-32 15,15-3-7-15,17-5-7 16,2-5 0-16,36-12-12 16,14-11-19-16,17-14-23 0,6-7-17 15,-4-9-26-15,-10-21 29 16,-17-10 56-16,-18-9 12 15,-13-12 8-15,-11-7 11 16,-1-3 8-16,-7-2 14 16,-17 11-17-16,2 12 11 15,1 17 1-15,9 16 3 16,8 13-12-16,4 4-7 16,0 24-20-16,0 21 3 15,1 17 15-15,14 13-1 16,9 7-8-16,6 4-9 15,0-2 0-15,1-8-29 16,0-11-104-16,1-21-156 0,-6-17-619 16</inkml:trace>
  <inkml:trace contextRef="#ctx0" brushRef="#br2" timeOffset="-157095.86">29221 2891 1322 0,'0'0'104'0,"0"0"-93"16,0 0-7-16,-66 127 2 0,51-25 50 16,5 23 3-1,4 29-22-15,0 11-25 0,2 5-12 16,-1-8-4-16,2-21-101 15,3-26-156-15,0-30-518 16</inkml:trace>
  <inkml:trace contextRef="#ctx0" brushRef="#br2" timeOffset="-156915.97">29055 3651 1249 0,'0'0'241'0,"0"0"-234"0,0 0-7 16,0 0-21-16,0 0-39 15,0 0-16-15,149-17-212 16,-67 17-686-16</inkml:trace>
  <inkml:trace contextRef="#ctx0" brushRef="#br2" timeOffset="-156573.87">29522 3794 1266 0,'0'0'129'16,"0"0"-111"-16,-85 102 30 16,76-68 3-16,9-3 6 0,4-1-35 15,29-5-12-15,12-7-10 16,10-11-7-16,0-7-21 15,-6-3-18-15,-10-21 16 16,-13-6 23-16,-11-12 7 16,-12-5 4-16,-3-6 4 15,-8 2-1-15,-17 9-1 16,-8 15 7-16,-10 15 1 16,-8 12-3-16,-4 6-8 15,0 23 5-15,10 10 3 16,11 8-8-16,13 9 0 15,15 5-1-15,6 4-2 0,36-3-33 16,23-7-111 0,18-12-219-16</inkml:trace>
  <inkml:trace contextRef="#ctx0" brushRef="#br2" timeOffset="-156347.9">30182 3276 1308 0,'0'0'217'16,"0"0"-196"-16,0 0-20 0,0 0 15 16,89 2 37-16,-7 5-13 15,21 0-21-15,13-1-19 16,-2-6-25-16,-7 0-132 15,-22-9-205-15,-24-14-647 16</inkml:trace>
  <inkml:trace contextRef="#ctx0" brushRef="#br2" timeOffset="-156134.64">30447 3228 1332 0,'0'0'146'0,"-45"73"-132"16,22-16 40-16,3 6 20 0,2 14-11 16,5 9-25-16,3 7-30 15,-1 1-7-15,3-3-1 16,-1-10-43-16,2-7-74 16,7-14-201-16,0-20-614 15</inkml:trace>
  <inkml:trace contextRef="#ctx0" brushRef="#br2" timeOffset="-155722.64">30710 3648 1362 0,'0'0'56'15,"0"0"-53"-15,-116 0 6 16,66 20 82-16,-5 13-31 16,3 9-30-16,8 6-19 15,12 4-6-15,14 1-2 16,16-1 0-16,4-7-3 16,32-8-4-16,14-12-32 15,11-12-18-15,3-12-13 16,-4-1-11-16,-9-17 34 15,-10-12 44-15,-14-9 12 16,-8-8 32-16,-11-6 6 16,-6-4-6-16,0 4-8 0,-14 7-13 15,-1 16 8-15,5 14-4 16,5 13-12-16,1 2-15 16,-3 22-5-16,0 14 4 15,6 14-1-15,1 4-1 16,13 9-11-16,14-1-68 15,6-5-75-15,6-11-291 16</inkml:trace>
  <inkml:trace contextRef="#ctx0" brushRef="#br2" timeOffset="-154753.2">31247 2842 1333 0,'0'0'99'16,"0"0"-98"-16,-72 99-1 16,41-22 74-16,0 18 19 15,2 13-20-15,3 15-34 16,4 11-30-16,-3 4-7 15,-2-11 0-15,2-11-2 16,1-22-1-16,8-22-14 16,5-22-23-16,4-20-2 0,5-18 4 15,2-12 9-15,0-11 10 16,18-20 16-16,9-13-18 16,7-8 13-16,5-6-1 15,6-2-21-15,-3-3-5 16,-4 6 9-16,-6 8 7 15,-10 16 17-15,-8 13 8 16,-7 13 43-16,-3 7-30 16,-2 6-21-16,2 24 3 15,1 16 8-15,-2 11 31 16,-3 10-26-16,0 1-11 16,-5 2-5-16,-10-2 0 15,-4-7 0-15,-2-9-3 16,2-13-18-16,-7-12 0 0,-3-11 11 15,-1-13 6-15,4-3 4 16,6-8 3-16,12-21 6 16,8-8 4-16,0-8-2 15,21-6 7-15,15-5-1 16,14-1-14-16,4 7-3 16,6 7-5-16,3 11 0 15,-1 5 2-15,5 1 3 16,0 1-8-16,-4-4 6 15,-5-10 2-15,-10-10 1 0,-9-15 3 16,-2-20-4 0,-4-20-1-16,1-17 1 0,-1-15-4 15,-6 4-1-15,-12 15 3 16,-12 32 2-16,-3 32 7 16,0 27 6-16,-4 18 12 15,-6 8-23-15,-6 23-2 16,-7 30-7-16,-6 26 7 15,-1 23 17-15,5 13-3 16,5 7 4-16,10-4-4 16,5-5-8-16,5-8-4 15,0-18-2-15,5-17 0 16,5-20-4-16,2-20-13 0,-3-16-10 16,-1-14-14-1,2 0 41-15,2-23 1 0,0-9 9 16,1-3-8-16,-4 3 0 15,-6 13 7-15,-1 8 12 16,-2 11 11-16,0 0-31 16,0 26-1-16,0 18 0 15,1 12 9-15,8 7-7 16,2-1-2-16,4-2-1 16,7-3-57-16,2-8-143 15,-2-15-411-15</inkml:trace>
  <inkml:trace contextRef="#ctx0" brushRef="#br2" timeOffset="-154615.95">32081 3989 1479 0,'0'0'205'15,"0"0"-205"-15,0 0-33 16,-88 17-39-16,37-17-301 15</inkml:trace>
  <inkml:trace contextRef="#ctx0" brushRef="#br2" timeOffset="-130395.92">14112 4898 442 0,'0'0'294'16,"0"0"-176"-16,0 0 46 15,0 0 30-15,0 0-76 16,0 0-23-16,0 0-2 16,0-12-24-16,0 11-30 15,0 1-10-15,0 0-8 16,0 0-4-16,0 0-12 15,0 0-1-15,0 2 0 16,0 13 0-16,0 3 13 16,0 5 6-16,0 4-8 0,0 2-1 15,0 7 8 1,0 3-15-16,0 5 10 16,0 2 0-16,0 3-9 0,0-2 4 15,3 2-7-15,0-3 8 16,3-1-1-16,0 0 0 15,-2-2 2-15,1-3 4 16,-1 0-6-16,1-2-7 16,0 0 2-16,-2-1-3 15,0 2 4-15,-1-2-4 16,3 3-3-16,-2 1 0 16,0-4 1-16,0 0 1 15,0-2 0-15,-2-4-2 16,-1-2-1-16,0-2 1 15,0-4-2-15,0 3 3 16,0 0 0-16,0-2 0 16,0 4 2-16,0 0-3 0,0 1 2 15,0 3 0-15,2 0-3 16,2 1 9-16,-1-2-6 16,1 1-2-16,2-1 0 15,-1 1 2-15,-1-1 1 16,1 0 3-16,1-1-1 15,-3-3-3-15,1 1-1 16,-1-1-2-16,2 1 4 16,-1 3-4-16,5 1 0 15,-2 0 0-15,4-2 0 16,-2 4 0-16,3-3 0 0,-2-1 0 16,2 0 0-16,-3-1 0 15,-1 3 0-15,-4 0 0 16,-1 6 0-16,-1-2 0 15,-1-3 0-15,2 1 0 16,-2-2 0-16,1-3 0 16,-1-1 0-16,2-4 0 15,2 0 0-15,0 0 0 16,-1 0 0-16,-1 3 0 16,-1-1 0-16,3 6 0 15,-2 2 0-15,2 1 0 16,2 0 0-16,2 0 0 15,5-1 0-15,-1-2 0 0,2-2 0 16,0 0 0-16,-2-2 0 16,-4 1 0-16,-1 0 0 15,-4 2 0-15,-2 0 0 16,-2 2 0-16,0-1 0 16,0 2 0-16,0-1 0 15,3-4 0-15,1-2 0 16,1-4 0-16,1-2 0 15,-2-3 0-15,2 2 0 16,0-2 0-16,0 1 0 16,-3 3 0-16,0 3-6 15,-3 3 6-15,0 0 2 16,3-1-2-16,-3-4 0 16,3-1-1-16,-1-1 0 0,1-3-2 15,1 2 2-15,-1-2 0 16,3 1 0-16,-3-1 0 15,-2 0 1-15,1-3 0 16,-2-2-1-16,0-1 0 16,0-7 1-16,0 1-2 15,0-2-1-15,0 4 0 16,0 1 1-16,0 3 2 16,0 4 0-16,1 0 0 15,-1 0 0-15,0-5 0 0,0-2 0 16,0-3 0-1,0-3-1-15,0 0 0 0,0-1-3 16,0 4 1-16,0 1 3 16,0 0-1-16,0 0 1 15,0-2 1 1,0 0-1-16,0 0 0 0,0-5 1 16,0 0-1-16,0 0-1 15,0 0 0-15,0 0-3 16,0 0 3-16,0 0 1 15,-3-5 1-15,-7-6-1 16,-3-5 0-16,-7-5-1 16,-5-7 1-16,-12-7 0 15,-4-5 0-15,-1-1-5 16,2 6-11-16,7 9 13 16,8 5-2-16,7 11 5 0,6 4-2 15,6 2 1 1,5 3 1-16,-1 1 0 0,2 0 1 15,0 0-1-15,0 6 0 16,2 12 4-16,12 8-3 16,3 2-1-16,4 1 1 15,-2 0 2-15,2-5-3 16,-3-2 1-16,2-8 0 16,-1-5 0-16,0-9-1 15,2 0-4-15,5-9-1 16,-3-9-3-16,0-3 4 0,-7-1 2 15,-3-3 2 1,-5 3 1-16,-3-1-1 0,-5 3 0 16,0-3 1-1,0 0-1-15,0-8-8 0,0-12-34 16,-5-8-64-16,-4-19-64 16,-6-15-268-16</inkml:trace>
  <inkml:trace contextRef="#ctx0" brushRef="#br2" timeOffset="-129796.86">14592 6143 1321 0,'0'0'65'15,"0"0"-26"-15,0 0 52 16,0 0-20-16,0 0-40 16,-28 90 16-16,23-38-11 15,4 4-14-15,1-1-5 16,0 1 9-16,15-5-7 15,10-5-3-15,7-7-4 16,8-12-1-16,11-11-8 16,7-12 1-16,1-4-4 15,-2-7-5-15,-9-14-6 16,-14-7 3-16,-10-5 5 16,-15-7 1-16,-9-10 2 15,0-6 0-15,-23 0 0 0,-6 5 0 16,-7 12 0-16,-3 13 5 15,-1 9 7-15,-4 9 0 16,0 7-10-16,-3 1-2 16,0 2-2-16,3 16-13 15,6 7-46-15,7 0-84 16,8-1-331-16</inkml:trace>
  <inkml:trace contextRef="#ctx0" brushRef="#br2" timeOffset="-128475.95">14577 8685 520 0,'0'0'290'0,"0"0"-220"15,0 0 65-15,0 0 4 16,0 0-35-16,0 0-40 15,43-63-14-15,-21 44-2 0,6-2-11 16,6 0-3-16,3-3 4 16,-1 3-12-16,-1 2 7 15,-10 4-14-15,-10 7-3 16,-6 2-3-16,-9 5-2 16,0-1 2-16,0 2-13 15,0 0 0-15,0 0-14 16,0 0-33-16,0 0-89 15,0 3-143-15,0-3-546 16</inkml:trace>
  <inkml:trace contextRef="#ctx0" brushRef="#br2" timeOffset="-125626.5">15214 8753 266 0,'0'0'300'0,"0"0"-237"15,0 0 2-15,0 0 34 16,0 0-10-16,0 0-24 16,0 0 7-16,0 0-2 15,0-3 12-15,0 0-16 16,0 1-12-16,2-3-16 16,-2 1-9-16,3 0-10 15,-2-2-12-15,2 1-1 16,2-3-2-16,1 3 1 15,0-2-1-15,-2 2 4 16,-1 1 7-16,2-1-1 0,-1-1-1 16,-1 0 1-16,1 2-7 15,-2 0 6-15,-1 0-2 16,1 1-3-16,-1 1 1 16,1 0 1-16,-2 0-3 15,2-1-1-15,-1-1-2 16,2 1 2-16,2-2-4 15,-2 0 0-15,0 1 1 16,-2 0-2-16,3-2-1 16,-2 2 1-16,-1 1 0 0,1 0 0 15,-2 0 2 1,0 2 1-16,0-2 1 0,1 0 1 16,-1-1 4-16,3-2-3 15,-1-1-5-15,-1 0-1 16,2-1 1-16,-1 1-2 15,1-1 0-15,0-1 0 16,0-1 2-16,-1 2-1 16,2-2 0-16,-3 1 1 15,2-1-2-15,-1 0 2 16,1-2 0-16,0 1-1 16,0-2 1-16,1-1-2 15,1 1 1-15,-1-1-1 16,0 0 0-16,-1 0-1 15,2 0 2-15,0-1 0 16,-1 0 0-16,2-1 0 16,-2-3 0-16,-1-1 2 0,0-1 2 15,0-5-2-15,0-2 0 16,0-2-2-16,0 2 1 16,0 2 0-16,4 0-2 15,0 2 1-15,-1 1-1 16,0 1 1-16,0-3 1 15,0 0 0-15,1-1 1 16,-3-3-2-16,1-3-1 16,1-2 3-16,0-3-1 15,0 1 0-15,1-1-1 0,1 0 6 16,-2 5-4 0,3-2 7-16,-3 2 2 0,-2-2-7 15,2-3 2-15,0-1-3 16,-1-5 1-16,-1-3-1 15,-3-5 2-15,1-4-6 16,-2 0 6-16,3 2-6 16,-2 3 0-16,-1 3 2 15,2 1 2-15,-2 3 1 16,3 0 4-16,0 0-8 16,-3 3 1-16,0-6 1 15,0 2 0-15,0-4 0 16,0-3 0-16,0 1-1 15,0 4-2-15,0 2 1 16,0 5 2-16,0 1-2 0,-6 2 4 16,-3-1-3-1,-1 4 3-15,-1-4-1 0,1-1-2 16,-2-3 1-16,1-3 0 16,0 0 0-16,-3 2-2 15,5 3 3-15,-3 3-4 16,3 5 1-16,2 6-1 15,-5 2 0-15,4 3 1 16,-1 1-1-16,-2-2 0 16,2-4 0-16,-4 0 2 0,0-4 1 15,1-1 0 1,-2 0-3-16,0-1 0 0,-1 1 1 16,-1-1-1-1,-2-1 0-15,0-1 0 0,0 3 1 16,3 1-1-16,-3-1 0 15,1 3 0-15,0 3 0 16,0-3 0-16,-1 2 0 16,1 0 0-16,-2 0 0 15,-1-2 0-15,-1 0 0 16,0 1 0-16,-1-2 0 16,-1 0 0-16,2 2-1 15,-1-3 1-15,1 4 0 16,4 1 0-16,1 1 0 15,6 2 0-15,-2 3 1 0,3 0-1 16,0 1 1-16,-3-2-1 16,2-2 0-16,-6 0 0 15,-1-3 2-15,-2-1-2 16,0 0-1-16,2 2 1 16,3 0 0-16,1 5 0 15,2 0 1-15,4 4-3 16,-1 6 2-16,1 0 0 15,1 0-1-15,0 2-1 16,0-4 3-16,0-2-1 16,-3 1 0-16,2 0 0 15,2 1 0-15,2 1-1 0,0 2 1 16,1 3 1 0,-1 2-1-16,1 0-3 0,0 1 2 15,1-1-1-15,-1 0 2 16,-1-1 0-16,0-2-5 15,0 1 5-15,2 0-1 16,-1 1 3-16,2 0-2 16,-1 3 0-16,1 0-1 15,0 0 1-15,0 0 0 16,0 0 0-16,0 0-5 16,0 0 3-16,0 0 2 15,0 0-2-15,0 0 3 16,0 0-2-16,0 0 0 0,0 0 1 15,0 0 0 1,0 0 0-16,0 0 0 0,0 0-3 16,0 0 3-16,0 0-1 15,0 0-1-15,0 0 1 16,0 0 2-16,0 0-3 16,0 0 2-16,0 0 0 15,0 0-1-15,0 0 1 16,0 0 0-16,0 0-1 15,0 0-2-15,0 0-3 16,0 0-4-16,0 10 4 16,0 3 4-16,0-1 1 0,0 0 1 15,4-3 0 1,-2 1-2-16,-1 0 2 0,1 2 0 16,-1 3 2-16,2 3-3 15,0-1 1-15,1 1-3 16,-2 3 3-16,-1-3 0 15,2 0-1-15,-1-1 1 16,-1 0-5-16,-1-3-6 16,2 1 4-16,-2-1-12 15,2-1-23-15,-1 0-12 16,2 1-39-16,2 2-34 16,2 1-13-16,5-3-174 15,1-1 33-15,2-4-296 16</inkml:trace>
  <inkml:trace contextRef="#ctx0" brushRef="#br2" timeOffset="-125203.33">14468 4742 363 0,'0'0'191'0,"0"0"-61"16,0 0-19-16,0 0-24 16,0 0 5-16,0 0 8 15,0 0-61-15,54-24 0 16,-15 17-2-16,7 3-5 16,8 4-20-16,1 0 1 15,-1 0-8-15,-3 10-3 16,-8 5-2-16,-11 1 0 15,-10 0 0-15,-8 5-9 16,-6 1-70-16,-2 1-128 0,4-3-94 16</inkml:trace>
  <inkml:trace contextRef="#ctx0" brushRef="#br2" timeOffset="-124575.2">15727 5766 685 0,'0'0'216'16,"0"0"-131"-16,0 0 14 16,0 0-3-16,0 0-32 15,0 0-28-15,-7 15-28 16,-2 12 22-16,0 6-14 16,2 1-1-16,4 5 2 15,3-1-4-15,0-2-1 16,4-6-4-16,16-3-6 15,7-7 3-15,4-8 1 16,3-6-2-16,2-6 1 16,0 0-1-16,-8-16-4 15,-8-6-2-15,-6-7 2 0,-9-7 16 16,-5-9 5-16,0-6 23 16,-18-1-18-16,-6 2-4 15,0 13 14-15,-3 14-11 16,1 11-7-16,-6 12-11 15,-4 6-7-15,-7 24-5 16,-3 19-27-16,-2 9-140 16,3 4-194-16</inkml:trace>
  <inkml:trace contextRef="#ctx0" brushRef="#br2" timeOffset="-110328.23">32030 10562 700 0,'0'0'67'0,"0"0"-38"15,0 0 86-15,0 0 17 16,0 0-39-16,0 0-33 15,-88-52-14-15,81 45 5 16,0 0-6-16,4 0-7 16,-4 1-3-16,0 1-8 15,-1-1-14-15,-2 1-5 16,-2 0-2-16,1-1 9 0,-3 0 0 16,-1-2-1-1,-2 1-4-15,1-2 7 0,1 4-8 16,0 1 3-16,-1 0-4 15,2 4-1-15,-1 0 0 16,5 0-3-16,-2 0-3 16,-3 8 3-16,0-1-1 15,-3 0-1-15,1 1-1 16,0-1 3-16,-4 0 1 16,-2-1-4-16,-4 1 6 15,-1 2-3-15,-2-1 5 16,5 1-6-16,3-1 1 0,7 0-4 15,2-1 1-15,2 2 1 16,2 2-2-16,-1 1 0 16,-2 3 2-1,-1 2-2-15,-4 1 0 0,-1 2 1 16,-2 1 0-16,-2 2-1 16,-3-2 1-16,4 1 0 15,-2 0 2-15,4-4-2 16,6 2-1-16,1-3 1 15,1 1-1-15,4-1 0 16,-2 2 0-16,0 0 2 16,-2 2 0-16,1 2 5 15,-3 0 2-15,-1 1 0 16,-1-2-6-16,5-1 1 16,-1-1-3-16,4-3 3 0,4 0-3 15,0 1 0-15,0-1-1 16,1 1 2-16,-2 2-2 15,-1 2 5-15,2 1-5 16,-2-3 8-16,3 1-6 16,1-1 0-16,1 1 1 15,0-1 1-15,0-1-2 16,4 1-1-16,9 0 0 16,3 1 0-16,1 4 0 15,2-2-1-15,-2 1 2 16,-1 1-2-16,-4-3 1 15,2-2-1-15,1-2 1 16,5-2-1-16,5-3 6 0,6-5 1 16,9-5-3-16,2 0 1 15,0-3-2-15,-4 0-2 16,-3 0 3-16,-5 0-4 16,-2 0 1-16,-4 0 3 15,3 0-3-15,3 0 0 16,4-2 1-16,9-5-1 15,1 0-1-15,0-3 3 16,-2 0-1-16,-3 0 0 16,-5-3 0-16,2 1 0 15,-4-2 1-15,0-3 1 16,-1 1 0-16,0-5-1 16,-2 1-2-16,-5-1-1 0,0 1 1 15,-3 2-2-15,-5 1 3 16,0 3-1-16,-5 0-1 15,1 0 4-15,-5 1-2 16,1-2 2-16,1-3 3 16,-1-1-2-16,0-4-3 15,0-2-2-15,-2-2 1 16,-1 1 1-16,-3 1-1 16,-1 2 3-16,-1 4-3 15,0 1 1-15,0 2 0 16,0 2 1-16,0-1-1 15,0-4-2-15,0 1 1 16,0-3 2-16,-7 2-3 0,1-2 3 16,-1 1-3-16,-6 2 4 15,2-2-3-15,-6 2 2 16,-4-1-3-16,-4 1 2 16,-5 3-2-16,1 1 0 15,-4 2 0-15,-6 4 0 16,-10 3-6-16,-9 5-20 15,-8 0-28-15,-9 23-19 16,-4 9-69-16,-3 7-207 16</inkml:trace>
  <inkml:trace contextRef="#ctx0" brushRef="#br2" timeOffset="-108425.08">31474 10371 84 0,'0'0'1060'0,"0"0"-1012"16,0 0-27-16,0 0 3 15,0 0 59-15,0 0 21 0,113 96-30 16,-58-58-40-1,4 5-12-15,-7 1 17 0,-2 3-23 16,-2 6 2-16,3 3-9 16,1 3-1-16,-3 1-4 15,-1-2-1-15,-6-2-2 16,-6-2-1-16,-7-6 0 16,-5-5 0-16,-5-3 0 15,-9-9 2-15,-3-6-2 16,-2-6 1-16,-4-7-1 15,-1-3 0-15,2-5 1 16,-2-2-1-16,0-2 0 16,0 0 0-16,0 1-12 15,0-1-80-15,0 0-146 16,0-14-496-16</inkml:trace>
  <inkml:trace contextRef="#ctx0" brushRef="#br2" timeOffset="-108008.68">32449 10744 846 0,'0'0'401'0,"0"0"-362"15,0 0 64-15,0 0-4 16,0 0-6-16,0 0-58 0,-77-44-26 16,35 65-4-16,-9 9 6 15,-5 6 7-15,-5 7-3 16,-11 3 1-16,-10 6 0 16,-6 1 0-16,1-1-5 15,-1 0 3-15,8-4 0 16,8-5-6-16,11-5 4 15,13-6 5-15,15-9-9 16,14-5-3-16,5-4-1 16,10-4-4-16,2-4-2 0,2-1 2 15,0-1 0-15,0 1-5 16,0 1-43-16,13-4-48 16,3-2-150-1,-9-4-580-15</inkml:trace>
  <inkml:trace contextRef="#ctx0" brushRef="#br2" timeOffset="-107423.99">30225 10356 835 0,'0'0'354'16,"0"0"-283"-16,0 0-28 15,0 0-13-15,0 0 41 16,-12 73 17-16,13-21-41 16,5 8 4-16,-2 7-11 15,-3 5-8-15,-1 1-4 16,0-2-5-16,0-2-3 16,-6-2-10-16,-3-2-1 15,1-5 7-15,1-6-12 16,4-7-3-16,2-10-1 15,1-10 4-15,0-7-4 0,0-9-16 16,0-3-39-16,0-8-28 16,0 0-102-16,4-21-68 15,3-18-856-15</inkml:trace>
  <inkml:trace contextRef="#ctx0" brushRef="#br2" timeOffset="-106991.21">30344 10415 1147 0,'0'0'65'0,"0"0"-41"16,0 0-6-16,0 0 48 15,104-15-15-15,-63 33-14 16,-1 6-8-16,-4 3-10 15,-3 3 11-15,-8 2-3 16,-7 6-6-16,-4 1-2 16,-6 7-1-16,-5 1-5 15,-3 5-4-15,0-1 8 16,-3 2 6-16,-13 0-4 16,-5-1-10-16,-1-2 5 15,-2-1-4-15,-3-3 4 16,3-3-6-16,3-4 7 15,-3-5 4-15,2-4-4 16,-3-4 0-16,1-4 8 0,-5-5-3 16,-2-4 3-16,-3-5 7 15,0-6-3-15,-5-2 0 16,-2 0-7-16,0-12-7 16,0-3-11-16,6-3-2 15,5-3-33-15,6 1-60 16,4 3-63-16,3 2-241 15</inkml:trace>
  <inkml:trace contextRef="#ctx0" brushRef="#br2" timeOffset="-102914.1">31884 15790 951 0,'0'0'276'0,"0"0"-238"0,0 0 39 15,0 0 6-15,0 0-33 16,0 0-12-16,0 0-22 15,-5-13-15-15,-7 27 0 16,-10 8 30-16,-11 6 8 16,-14 3-2-16,-13 1-18 15,-10 2 12-15,-10 0-14 16,-1 1 3-16,2 1-5 16,13-3 5-16,13-2 0 15,9-2-2-15,10-5-5 16,2-4 0-16,4-3 0 15,4-2 5-15,3-2-6 16,3-2-4-16,5-3-3 0,-1-1-5 16,5 1 0-16,2-4 0 15,1-1-24-15,2 1-56 16,2-4-70-16,2 0-191 16</inkml:trace>
  <inkml:trace contextRef="#ctx0" brushRef="#br2" timeOffset="-102586.14">31263 15768 1323 0,'0'0'88'0,"0"0"-50"15,0 0 10-15,0 0 2 16,0 0 17-16,0 0-6 15,110 105-17-15,-65-47-14 16,3 4-7-16,-2 0 3 16,4-1-8-16,-1-2 5 15,2-3-11-15,-5-3-11 16,-6-5 5-16,-3-7-6 16,-5-8 4-16,-5-6-3 15,-5-8 0-15,-7-3-2 16,-2-7 0-16,-4-2 1 15,-1-3-17-15,-2 1-55 16,-1-5-70-16,-2-2-362 0</inkml:trace>
  <inkml:trace contextRef="#ctx0" brushRef="#br2" timeOffset="-102102.92">32655 15729 312 0,'0'0'1010'0,"0"0"-956"15,0 0 22-15,0 0-1 16,0 0-17-16,0 0-38 0,-24 33-12 15,17 13 50 1,1 13-32-16,4 10-4 0,2 7 0 16,0 0-7-16,0-3 2 15,0-7-7-15,0-7-9 16,0-5 1-16,0-8-1 16,0-7-2-16,0-7-17 15,0-8-45-15,0-8-51 16,0-9-101-16,0-7-209 15,0-10-427-15</inkml:trace>
  <inkml:trace contextRef="#ctx0" brushRef="#br2" timeOffset="-101602.21">32700 15652 1245 0,'0'0'39'0,"0"0"29"16,0 0-47-16,0 0 51 16,0 0-17-16,108-21-36 15,-69 39-11-15,-3 6-5 16,-1 3-2-16,-7-2 0 16,-11 2-1-16,-6 1-1 15,-11-1-2-15,0 0 1 16,-7 1-3-16,-14-1 5 15,-4-2-3-15,-2 0-2 0,-1 3 4 16,1-2-4-16,9 1 0 16,1-2 5-16,10-2 1 15,7-3-1-15,0-1 5 16,0 0 0-16,12-2 14 16,7-2 1-16,-1 1 2 15,2 1 5-15,-1 3-11 16,-5 0-9-16,2 1 11 15,-7 4 1-15,-3 0-5 16,-2 2-7-16,-4 1 2 0,0 1 5 16,-6-3-4-1,-16 4-1-15,-4-3 17 0,-5-2-1 16,-7-4 2 0,-3-6-3-16,-2-7 1 0,-6-5-1 15,-5-3-13-15,-7-7-6 16,-8-17-5-16,-9-14-67 15,-7-15-183-15</inkml:trace>
  <inkml:trace contextRef="#ctx0" brushRef="#br2" timeOffset="-85969.98">7701 7624 56 0,'0'0'500'15,"0"0"-429"-15,0 0-36 16,0 0 50-16,0 0 0 15,0 0-34-15,0 0 1 16,0 0 21-16,-34-42-25 16,32 42 27-16,2 0 2 0,0 0-20 15,0 0-12-15,0 0-9 16,0 0-15-16,0 0-2 16,0 0-3-16,0 0 4 15,15 0 2-15,12 0-16 16,16 0 12-16,10-2 4 15,8-2-16-15,-2 0-4 16,-5-1 1-16,-9 4-3 16,-11 0 0-16,-16 1-2 15,-10 0 0-15,-8 0 3 16,0 0-1-16,-17 0 0 16,-17 0 1-16,-23 0-1 15,-12 0 0-15,-11 0 0 16,2 0 0-16,5 4 8 15,14 1-6-15,17-2 7 0,13 0 0 16,16 0-1-16,7-3-2 16,6 2-4-16,0-1-2 15,12 3 2-15,19-1-2 16,14-1 3-16,15-2 0 16,7 0-1-16,1 0 4 15,-14 0-6-15,-14 0 0 16,-19 0 0-16,-16 0 0 15,-5-2 0-15,0 2 1 16,-30 0 1-16,-16 0-2 16,-20 0 0-16,-10 0 0 0,1 0 3 15,13 0 14-15,17 0-2 16,21 0-5-16,14 0-4 16,8 0-2-16,2 0-3 15,0 0 2-15,21 2-3 16,18-1 0-16,16-1 3 15,14 0-2-15,5 0 2 16,-5 0-3-16,-13 0-1 16,-20-1 0-16,-19 1 1 15,-8 0 0-15,-9 0 0 16,-9 0-4-16,-25 0 0 16,-23 0 4-16,-16 7 0 15,-14 4 2-15,8-2 10 0,16-2 3 16,23-1 6-16,24-3-12 15,13-3-4-15,3 0 2 16,9 0-5-16,27 0 2 16,22-6 0-16,24-5-2 15,9-1 2-15,-2 0-4 16,-13 1 2-16,-19 1 1 16,-20 4-2-16,-17 1-1 15,-16 3 1-15,-4 1 4 16,-3-1-5-16,-28 2-2 15,-23 0-60-15,-25 12-219 16,-16 1-674-16</inkml:trace>
  <inkml:trace contextRef="#ctx0" brushRef="#br2" timeOffset="-53358.79">17824 5486 803 0,'0'0'231'0,"0"0"-218"16,0 0 80-16,0 0 7 16,0 0-39-16,0 0 1 15,0 0-17-15,0 0-12 16,-30-30 0-16,11 26 2 15,-4-1-2-15,-1-1 1 16,-1 1-14-16,1 0-4 16,2 2 0-16,1 0-2 15,-3 3-2-15,-1 0-8 16,-1 0 2-16,-2 2-3 0,1 3 3 16,6 1-2-16,0-3 4 15,6 0 1-15,3-2 0 16,5-1 1-16,1 0 0 15,3 2-2-15,-3-2-3 16,0 2 0-16,-3 4-4 16,-5 1 0-16,-3 2 3 15,-2-1-3-15,0 2 4 16,0-3-2-16,4 0 2 16,2-1 1-16,2-2 1 15,4-1-1-15,-3 1-2 0,0 0-1 16,1 2 2-1,-4 2-3-15,1 4-1 0,-4 2 1 16,1 1 0-16,-3 3 0 16,3-2-1-16,0 1-1 15,5-4 2-15,0-1-2 16,3-1 2-16,1 0-2 16,0 1 0-16,2 1 1 15,-4 1 1-15,0 2 0 16,0 1 1-16,0 1-2 15,2 1 0-15,-2 3 0 16,3-1 0-16,-1 0 0 16,2 1 0-16,-1-2-1 0,0 0 0 15,0 0 2-15,2-2 0 16,0-1-1 0,0 2 2-16,0-1 0 0,0 1 2 15,0 1-2-15,0 2 0 16,1-1-2-16,-2 3 0 15,1-1 0-15,0 2 0 16,0-1 4-16,1 1-4 16,-2-1 2-16,1 1-2 15,0 0 1-15,0-2 2 16,-2 3-3-16,2 0 3 16,1-1-2-16,0-2 2 0,2 2-1 15,0-1 1 1,0-2-3-16,0 1-1 0,0 1 3 15,0 0-3-15,7-2 1 16,-2 1-1-16,2 0 0 16,-1-2 0-16,5 0 1 15,-2 0-1-15,4-1 1 16,4 0 1-16,1-1-1 16,4-2-2-16,0 0 2 15,5-1 0-15,-2-2 1 16,0 1-1-16,0-1 1 15,2-1-1-15,1-2 0 16,3-1 1-16,2 0 0 16,1-3-1-16,4-1 0 15,3-2 2-15,0-1 0 0,-1-3-1 16,0 0-1-16,-2 0 0 16,-1 0-1-16,-3 0 3 15,4 0-3-15,0 0 3 16,1-5-3-16,-2 0 0 15,-1 1 0-15,-1 1 0 16,-2-1 2-16,2 0 1 16,-2-4-1-16,1 1-1 15,-1-1-1-15,0-1 1 16,0 1 3-16,3 0-2 16,0-1-1-16,-1 0-1 15,1 0-2-15,-6-1 1 0,-1 0 1 16,-3-1 1-1,3-2-1-15,-3 0-1 0,1-3 1 16,0-1 4-16,0 0-4 16,-1-3 1-16,-1 1 1 15,-3 0 4-15,-3 0 3 16,-4 1 1-16,-2 1 0 16,0 0-1-16,0-1-2 15,-1 1-2-15,2 1-2 16,0-5 1-16,0 2 2 15,1-3-4-15,-3 1 3 16,-1 0 6-16,0-2 1 0,-4 0-4 16,1-6-8-1,-1 1 0-15,-2 0 0 16,-1-3 0-16,1 2 0 0,-2 1 0 16,1 1 0-16,-2 2 0 15,-1 3 0-15,1 1 0 16,0-4 0-16,-2 3 0 15,0-3 0-15,0-3 0 16,0-1 0-16,-7-5 0 16,-2-3 0-16,-1 2 0 15,-2 2 0-15,0 1 0 16,0 5 0-16,2 6 0 16,2 3 0-16,0 2 0 15,0 1 0-15,0-1 0 16,-1 0 0-16,-1-3 0 0,-2 0 0 15,-2 1 0-15,0-1 0 16,-2 2 0-16,0 0 0 16,1 2 0-16,-3 3 0 15,0-1 0-15,1 2 0 16,-3 0 0-16,2-1 0 16,2 2 0-16,-1 0 0 15,-2-1 0-15,-2 1 0 16,-3 0 0-16,-1 2 0 15,-2 1 0-15,-1 1 0 16,-5 4 0-16,-5 0 0 16,-8 2 0-16,-5 0 0 0,-5 0 0 15,-4 0 0 1,4 3 0-16,-3 4 0 0,0 1 0 16,-7 5-8-16,-6 3-43 15,-7 7-34-15,-4 7-34 16,-1 10-43-16,-1 4-210 15</inkml:trace>
  <inkml:trace contextRef="#ctx0" brushRef="#br2" timeOffset="27427.07">18638 5629 658 0,'0'0'129'15,"0"0"-121"-15,0 0 12 16,0 0 51-16,0 0 12 15,0 0-26-15,0 0-29 16,0 0 4-16,-1 0 49 0,1-2-10 16,0-4-26-16,-5 1-12 15,1-4 5-15,-1 0-4 16,1-1-5-16,-2-1-2 16,3-2 2-16,0-1-5 15,3-2-6-15,0-1-2 16,0 0-4-16,0-1-3 15,0-2 1-15,2 0-3 16,2-2-4-16,3-3 1 16,1-4-4-16,-2-2 6 15,3-1-6-15,1-1 11 16,1 4-4-16,1 2-4 16,3 3 4-16,0 2 4 0,2 3-4 15,4-2-5-15,2 1 0 16,4-1 0-16,1 0-2 15,2 0 2-15,1 1 1 16,0 1-2-16,2 4-2 16,0 3 1-16,-1 1 0 15,-1 4 0-15,0 5 0 16,1 0-1-16,-3 2 1 16,1 0-2-16,2 0 0 15,2 0 2-15,6 7 2 16,0 3-2-16,4 2 1 15,0 4-2-15,-2 2-1 16,0 2-1-16,-5 3 3 16,-7-1-3-16,-3 1 0 15,-5 0 3-15,-1-1-2 0,-2 2-2 16,1 2 4-16,1 0-1 16,-1 1 1-16,0 1-1 15,1 1 1-15,0 0-1 16,-5 1 0-16,2 0-1 15,-6-1 2-15,1 1-2 16,-2-2 2-16,-2 0 0 16,0 2 0-16,-2 1 0 15,-1-2 0-15,-1 3 0 16,-2-3 0-16,0 1 0 16,-3-1 0-16,0 1-1 0,0-1 1 15,0 3 2-15,0-3-2 16,0-1 2-16,-5-1-2 15,-1 0 1-15,0-3 1 16,-4 0 0-16,-1-1-1 16,1-1 2-16,-2-1 2 15,0-2-1-15,-2-2 2 16,0-1 0-16,-5-2 0 16,-3 0 6-16,-4 2 2 15,-4-2-3-15,-3 1 1 16,-1 3-6-16,-1-2 2 15,2-2-2-15,-2 1-3 16,4-2 1-16,-2-1-3 0,4-1 5 16,5-3-4-1,2-1-2-15,1-1 2 0,0 1 3 16,-3-2-3-16,-1 1 0 16,-3-2 0-16,-1-1 2 15,1 0-2-15,0-3 1 16,2 0 2-16,4 0-4 15,2 0 4-15,4 0-4 16,1 0 2-16,4 0 0 16,1 0 2-16,1-5-1 15,-1 1 2-15,-5-1-4 16,3 0 0-16,-3-1 0 16,3 1-2-16,3 0 6 15,0 1-4-15,5 0 4 0,2 2 2 16,2-1 4-16,0 3-5 15,-1-3 2-15,1-1-5 16,-2 0 0-16,-1-3-3 16,0 2 2-16,0-2-2 15,2 0-1-15,-2 1 0 16,0-1 0-16,-1 2 0 16,2-3 0-16,-1 5-1 15,2-4 0-15,-1 0 1 16,0 0 0-16,1-6 3 15,1 6-3-15,-2-4 0 16,2 2-1-16,-1-1 1 16,-1 0 0-16,1 0 2 0,-1 2-2 15,1 1 2-15,1 1-2 16,0 2 0-16,0 1 0 16,0 0-1-16,0 3 2 15,0-1-2-15,0 1 1 16,0 0 0-16,0 0 0 15,-2 0-1-15,2 0 0 16,0 0-1-16,0 0 0 16,0 0-2-16,-1 0 0 15,-2 0 1-15,-4 11-5 16,-1 8 7-16,-2 0 0 16,-4 2-1-16,2 5 2 0,0-1 0 15,-3 3 0 1,0-2 3-16,-1-2-3 15,1-2 0-15,0-4 0 0,3-3 0 16,2-4 0-16,6-2 0 16,2-5 1-16,0-1-1 15,2-2 0-15,0 1-1 16,0 1-2-16,0 1 2 16,0 1-5-16,10 4 6 15,6-1 1-15,7 0-1 16,9 1 0-16,5-2 3 15,7-5-2-15,6 0-1 16,5-2-2-16,5 0-44 16,1-8-83-16,-3-12-232 15</inkml:trace>
  <inkml:trace contextRef="#ctx0" brushRef="#br2" timeOffset="28512.61">20200 5317 445 0,'0'0'73'15,"0"0"-57"-15,0 0 58 16,0 0 18-16,0 0-8 0,0 0-21 15,2-4-5 1,-2 4 29-16,0 0 39 0,0 0-30 16,0 0-26-16,0 0-13 15,0 0-2-15,0 0-16 16,0 0-15-16,-9 1-9 16,-6 12-6-16,0 3 10 15,-1 6 3-15,2 3-1 16,3 3-5-16,4 4-3 15,4 3-2-15,3 0 4 16,0-1-5-16,18 0 8 16,10-6-9-16,10-4 4 15,7-4-3-15,7-7-5 16,-2-8 4-16,-2-5-4 16,-3 0-3-16,-8-3-1 0,-7-13 4 15,-5-5-2-15,-6-8 4 16,-8-6-2-16,-6-8 10 15,-5-2 2-15,0-5-1 16,-5 4-9-16,-15 3-4 16,-6 6-1-16,-5 6 1 15,-5 6-3-15,-3 8-1 16,-4 8-1-16,1 8-1 16,-2 1 3-16,-1 8-4 15,-4 18-4-15,-2 15-52 16,-3-1-147-16,2-3-639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6764-7C09-4B98-BCA3-682192CF1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672C-39F2-44D1-9D75-5ECC6B1E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A46B-87B6-4F1F-AAE2-F53CE2DF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9FA6-686B-416B-9CB4-8B5BE122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52EB-DF02-4CB7-8E72-AEA72DB5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2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CE1B-0DAD-444F-85F4-7FC055FD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A0CE8-6638-4070-A534-F356302C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FE6E-1D6B-4498-9343-19BADDE0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85B7-B151-4921-B91E-3AACFE1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DADA-EFE5-43D0-86D2-4311AB10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48768-36D4-490D-8175-499B48E4C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11E1-A8FC-4996-B520-145832EB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9197-1560-487C-A620-68644778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4F74-6A0A-4CB4-A42E-02537525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334E-F11A-4448-9AB0-76B14409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8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7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6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2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4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21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02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164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9EB8-B038-4910-A634-FBFCDF2D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9B8D-8C65-4513-9826-0D69DDB1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CA3A-A9B5-447F-BDD3-357D0C45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285F-57E2-4422-B267-11A625DC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011F-5DEC-46DA-A422-5956FC6F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50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5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96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3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8C20-712A-4329-9C1C-69208B0B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B57A-12A8-46D7-8731-D81FD014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E5DB-CFEF-4C53-96AA-F7CD954E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8F9A-1368-4974-83C9-5955569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D6E2-55B4-4F6D-9F8D-E705E07D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7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367A-5C09-4240-88C9-D9C86AC2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FC3D-C658-4A7A-8815-AF4AD3C8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36484-E7AD-4A69-B418-79D6AC45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8A4F-486E-4F10-8177-90AAB48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6C0C-DBEF-470A-A764-ED0278D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C3E8-3886-4DB0-AB61-1CA5430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0920-647F-4A50-9D85-3F8D3292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2D69-4D0D-4AEB-B373-3B1CA288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CBAA-C278-43A4-B5C9-AAFA82A7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2B4E3-B174-4DAB-987E-0BFEC29B0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5FF75-C5AE-4BFA-897F-967C75072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081E7-9242-4B8F-B045-565825B7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414B0-2BED-4B50-BC31-2D73924D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06B80-545D-4E8A-BF4D-C41C46D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01E0-F85E-4A88-B3A3-A7CEF80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2FB5B-E1C2-4226-B05A-C78E959E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9F893-4851-49DF-BB43-5FF7C2A5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AA8F4-F88E-4888-B7D4-2ADA87D7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27F5-FF78-4DED-B2D0-E97C37B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506C0-D4F3-40A1-988A-E652F9F2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792-9BBA-4FD9-9838-4D26E55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3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5BD7-778C-4789-8E38-648CDD95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03E3-6EB5-4A93-9BD7-725C3CCC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62019-E51B-4255-9A85-F4A98BF1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3972-B79E-4A4C-B6AD-7C1FC720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AA1BA-A6C0-4E8E-B006-0BE2AB04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502C1-4C39-4795-858F-B47CFF96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6F4E-A84B-4E4D-B2B0-66F5A82A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EA327-C479-45FD-A00F-4F5770BA5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4D798-A6D6-440A-BD9B-F08D5F0A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1453-5096-4F4C-915B-2420D037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A81BD-2D7D-4387-8367-B895C6D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56AF-45AE-4958-BB98-18988489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017AD-F8C8-4C1A-B561-D5B6FBFC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A7D1B-019A-456A-AAC5-9EE0D6BBE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E8E9-9122-45B4-8A23-C2B9BB6E3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AF0A-6C47-4CAC-95A3-A3C60725DF5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F90F-5058-4A8E-BA14-45F9226A0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D377-7D76-41FE-B340-EFB0588D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6638-7F78-4520-BDC3-2381DD4C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E91F-8511-44F0-AFB6-EF3115C3127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A066-B973-4F46-9429-3C7E6626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6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4EB3-10F6-4F38-9059-92298D694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Truth Table, Characteristic Table, excitation table</a:t>
            </a:r>
          </a:p>
        </p:txBody>
      </p:sp>
    </p:spTree>
    <p:extLst>
      <p:ext uri="{BB962C8B-B14F-4D97-AF65-F5344CB8AC3E}">
        <p14:creationId xmlns:p14="http://schemas.microsoft.com/office/powerpoint/2010/main" val="10539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4643DC-FBFE-4E9A-B811-A6F8F4EC78EE}"/>
                  </a:ext>
                </a:extLst>
              </p14:cNvPr>
              <p14:cNvContentPartPr/>
              <p14:nvPr/>
            </p14:nvContentPartPr>
            <p14:xfrm>
              <a:off x="291600" y="187200"/>
              <a:ext cx="7136280" cy="438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4643DC-FBFE-4E9A-B811-A6F8F4EC7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40" y="177840"/>
                <a:ext cx="7155000" cy="44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85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7A2B35-D6CC-488F-B67E-F98FD16A011D}"/>
                  </a:ext>
                </a:extLst>
              </p14:cNvPr>
              <p14:cNvContentPartPr/>
              <p14:nvPr/>
            </p14:nvContentPartPr>
            <p14:xfrm>
              <a:off x="270720" y="95400"/>
              <a:ext cx="11053800" cy="649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7A2B35-D6CC-488F-B67E-F98FD16A0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" y="86040"/>
                <a:ext cx="11072520" cy="65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98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SR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4017" y="1665597"/>
          <a:ext cx="317610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655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14191" y="1699295"/>
          <a:ext cx="3317700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95">
                  <a:extLst>
                    <a:ext uri="{9D8B030D-6E8A-4147-A177-3AD203B41FA5}">
                      <a16:colId xmlns:a16="http://schemas.microsoft.com/office/drawing/2014/main" val="2366366851"/>
                    </a:ext>
                  </a:extLst>
                </a:gridCol>
                <a:gridCol w="834335">
                  <a:extLst>
                    <a:ext uri="{9D8B030D-6E8A-4147-A177-3AD203B41FA5}">
                      <a16:colId xmlns:a16="http://schemas.microsoft.com/office/drawing/2014/main" val="1782468149"/>
                    </a:ext>
                  </a:extLst>
                </a:gridCol>
                <a:gridCol w="581990">
                  <a:extLst>
                    <a:ext uri="{9D8B030D-6E8A-4147-A177-3AD203B41FA5}">
                      <a16:colId xmlns:a16="http://schemas.microsoft.com/office/drawing/2014/main" val="4083995037"/>
                    </a:ext>
                  </a:extLst>
                </a:gridCol>
                <a:gridCol w="1086680">
                  <a:extLst>
                    <a:ext uri="{9D8B030D-6E8A-4147-A177-3AD203B41FA5}">
                      <a16:colId xmlns:a16="http://schemas.microsoft.com/office/drawing/2014/main" val="673780912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084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11703" y="1937267"/>
          <a:ext cx="3169480" cy="350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62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2370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2370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701875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346A3F-079E-4635-B388-1908F99E2750}"/>
                  </a:ext>
                </a:extLst>
              </p14:cNvPr>
              <p14:cNvContentPartPr/>
              <p14:nvPr/>
            </p14:nvContentPartPr>
            <p14:xfrm>
              <a:off x="291600" y="851040"/>
              <a:ext cx="11337840" cy="550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346A3F-079E-4635-B388-1908F99E2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40" y="841680"/>
                <a:ext cx="11356560" cy="55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88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D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6782" y="2177405"/>
          <a:ext cx="2382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62556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584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71722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792B9A-6570-4AC6-B8DA-D77FC98C5BEB}"/>
                  </a:ext>
                </a:extLst>
              </p14:cNvPr>
              <p14:cNvContentPartPr/>
              <p14:nvPr/>
            </p14:nvContentPartPr>
            <p14:xfrm>
              <a:off x="429480" y="1828440"/>
              <a:ext cx="10482840" cy="297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792B9A-6570-4AC6-B8DA-D77FC98C5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120" y="1819080"/>
                <a:ext cx="1050156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JK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Truth Table 			     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6782" y="2177405"/>
          <a:ext cx="317610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r>
                        <a:rPr lang="en-IN" sz="2800" dirty="0"/>
                        <a:t>’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655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11703" y="1937267"/>
          <a:ext cx="317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14191" y="1699295"/>
          <a:ext cx="3317700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95">
                  <a:extLst>
                    <a:ext uri="{9D8B030D-6E8A-4147-A177-3AD203B41FA5}">
                      <a16:colId xmlns:a16="http://schemas.microsoft.com/office/drawing/2014/main" val="2366366851"/>
                    </a:ext>
                  </a:extLst>
                </a:gridCol>
                <a:gridCol w="834335">
                  <a:extLst>
                    <a:ext uri="{9D8B030D-6E8A-4147-A177-3AD203B41FA5}">
                      <a16:colId xmlns:a16="http://schemas.microsoft.com/office/drawing/2014/main" val="1782468149"/>
                    </a:ext>
                  </a:extLst>
                </a:gridCol>
                <a:gridCol w="581990">
                  <a:extLst>
                    <a:ext uri="{9D8B030D-6E8A-4147-A177-3AD203B41FA5}">
                      <a16:colId xmlns:a16="http://schemas.microsoft.com/office/drawing/2014/main" val="4083995037"/>
                    </a:ext>
                  </a:extLst>
                </a:gridCol>
                <a:gridCol w="1086680">
                  <a:extLst>
                    <a:ext uri="{9D8B030D-6E8A-4147-A177-3AD203B41FA5}">
                      <a16:colId xmlns:a16="http://schemas.microsoft.com/office/drawing/2014/main" val="673780912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08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6E44B7-F55A-4ABC-9811-1DDF43D4C8BC}"/>
                  </a:ext>
                </a:extLst>
              </p14:cNvPr>
              <p14:cNvContentPartPr/>
              <p14:nvPr/>
            </p14:nvContentPartPr>
            <p14:xfrm>
              <a:off x="482760" y="2176560"/>
              <a:ext cx="10913760" cy="425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6E44B7-F55A-4ABC-9811-1DDF43D4C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2167200"/>
                <a:ext cx="10932480" cy="42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7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62B9-B60E-41A4-B1AF-79C73293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IN" dirty="0"/>
              <a:t>State diagram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FCAB7F-11D7-4741-90B6-22FF83432BFA}"/>
                  </a:ext>
                </a:extLst>
              </p14:cNvPr>
              <p14:cNvContentPartPr/>
              <p14:nvPr/>
            </p14:nvContentPartPr>
            <p14:xfrm>
              <a:off x="901080" y="204840"/>
              <a:ext cx="10308240" cy="404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FCAB7F-11D7-4741-90B6-22FF83432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720" y="195480"/>
                <a:ext cx="10326960" cy="40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9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763-7112-4945-AAA5-B4E5BAA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/>
          <a:lstStyle/>
          <a:p>
            <a:r>
              <a:rPr lang="en-IN" dirty="0"/>
              <a:t>State Diagram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49EC2B-9127-4010-9450-B8963AFBC2FE}"/>
                  </a:ext>
                </a:extLst>
              </p14:cNvPr>
              <p14:cNvContentPartPr/>
              <p14:nvPr/>
            </p14:nvContentPartPr>
            <p14:xfrm>
              <a:off x="2673000" y="348480"/>
              <a:ext cx="9255600" cy="60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49EC2B-9127-4010-9450-B8963AFBC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3640" y="339120"/>
                <a:ext cx="9274320" cy="60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6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267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Truth Table, Characteristic Table, excitation table</vt:lpstr>
      <vt:lpstr>PowerPoint Presentation</vt:lpstr>
      <vt:lpstr>PowerPoint Presentation</vt:lpstr>
      <vt:lpstr>SR Flip Flop</vt:lpstr>
      <vt:lpstr>D Flip Flop</vt:lpstr>
      <vt:lpstr>JK Flip Flop</vt:lpstr>
      <vt:lpstr>State diagram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 Table, Characteristic Table, excitation table</dc:title>
  <dc:creator>Vipul Kumar Mishra</dc:creator>
  <cp:lastModifiedBy>Vipul Kumar Mishra</cp:lastModifiedBy>
  <cp:revision>3</cp:revision>
  <dcterms:created xsi:type="dcterms:W3CDTF">2021-06-16T03:00:41Z</dcterms:created>
  <dcterms:modified xsi:type="dcterms:W3CDTF">2021-06-16T03:57:11Z</dcterms:modified>
</cp:coreProperties>
</file>