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7T11:15:20.82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12041 7375 877 0,'0'0'62'0,"0"0"-49"15,0 0 46 1,0 0 73-16,0 0-31 0,0 0 1 16,0 0-31-16,0 8-15 15,0-8 2-15,0 0-5 16,0-9-3-16,0-9-1 15,0-12-30-15,-3-10-11 16,3-7-4-16,0-13 0 16,0-7-3-16,0-9 1 15,0 4-2-15,3 7 1 16,2 8 0-16,1 14 0 16,-2 3-1-16,3 3 2 15,1 3 1-15,1-2-1 16,3 2-2-16,0 1 0 15,1 5 1-15,2 4-1 0,-4 7-2 16,-1 7 2-16,-4 2 0 16,-2 5 0-16,-2 1 1 15,-1 2-1-15,1 0 0 16,-2 0-3-16,4 0 1 16,7 0-4-16,7 9 4 15,9 10 2-15,2 3 0 16,0 6 1-16,-3 1 0 15,-3 5 3-15,-5-1 0 16,0 4 3-16,-5 2-1 16,2 1 2-16,-1 0 1 15,-2 5 3-15,1 0-2 0,-4 3-3 16,0 0-1-16,0-3-1 16,-3-3-5-16,0-4 3 15,-3-2-1-15,-2-5-2 16,1-4 0-16,-1-6-1 15,-1-5 3-15,2-4-4 16,-2-5-3-16,1-3-44 16,-1-1-47-16,0-3-77 15,-7 0-229-15</inkml:trace>
  <inkml:trace contextRef="#ctx0" brushRef="#br0" timeOffset="287.3">12007 6956 1124 0,'0'0'57'15,"0"0"-47"-15,0 0 26 16,0 0 51-16,0 0-3 16,0 0-43-16,26-4 7 0,6 3-3 15,10-6-21 1,13-6-21-16,15-5-3 0,10-6-20 16,-5-6-286-16</inkml:trace>
  <inkml:trace contextRef="#ctx0" brushRef="#br0" timeOffset="3432.1">15665 6420 1129 0,'0'0'116'0,"0"0"-98"16,0 0-8-16,0 0 16 15,0 0 26-15,0 0 7 16,0 0-9-16,-9 91 4 16,9-49-20-16,0 7-9 15,0 8 0-15,0 2 0 16,0 6 8-16,0 0-12 0,0-2-1 15,0 4-4-15,0-9-3 16,0-4-12-16,0-8 5 16,0-15-5-16,0-8 2 15,0-7-3-15,0-9 0 16,0-4-3-16,0-3-6 16,0 0-37-16,0 0-41 15,0-17-74-15,-3-12-400 16</inkml:trace>
  <inkml:trace contextRef="#ctx0" brushRef="#br0" timeOffset="4071.96">15656 6453 1242 0,'0'0'30'16,"0"0"-19"-16,0 0-5 15,0 0 23-15,0 0 32 16,0 0-25-16,113-70-18 16,-74 66-12-16,1 4-1 15,-2 0-5-15,-5 0 2 16,-4 0-2-16,-5 6 0 15,-9 5-2-15,-6 5-6 0,-7 2 3 16,-2 8 5-16,-2 1 2 16,-14 2-2-16,-5 2-3 15,1-3-6-15,0-1-2 16,3-2 1-16,7-3 3 16,4-6-2-16,6-1-1 15,0-3-1-15,0-3 8 16,4 0 3-16,11-2 0 15,3-3 0-15,3 0 1 16,4 0-1-16,-1 2 1 16,2-1 0-16,-3 4-1 15,-3 2 0-15,-7 3-1 16,-4 2-2-16,-3 5 1 0,-6 3 1 16,0 1 1-16,0 5 3 15,-7-1-2-15,-7 4 9 16,-1 1 5-16,0-5 1 15,-1 1-1-15,-2-3 1 16,-1-6 8-16,0-6-4 16,-1-3 13-16,1-4 8 15,0-5-14-15,-3-1-6 16,-3-2-3-16,-5 0-13 16,-7-12 3-16,-8-8-8 15,-4-5-12-15,-6-2-79 16,-4 3-168-16,4 6-399 15</inkml:trace>
  <inkml:trace contextRef="#ctx0" brushRef="#br0" timeOffset="6654.05">17018 8840 175 0,'0'0'919'16,"0"0"-861"-16,0 0 11 16,0 0 28-16,0 0-7 15,0 0-18-15,0 0-32 16,0 0-29-16,-21 0-11 16,21 23-2-16,0 14 2 15,6 10 16-15,3 10-4 0,1 14 3 16,1 11 3-16,1 11-1 15,-2 11-9-15,-2 6 2 16,-4 4-4-16,-4 2-1 16,0 1-1-16,0-3 0 15,-3-2 3-15,-1 0-3 16,1-4 1-16,1-5 7 16,1-6-3-16,1-8-3 15,0-7 2-15,0-9 2 16,0-3-2-16,0-8-1 15,0-7-4-15,3-7 1 16,-2-5-2-16,-1-5-2 16,0-9 0-16,0-8-2 15,2-8-2-15,-1-9-22 0,10-4-80 16,5-19-182 0,5-22-272-16</inkml:trace>
  <inkml:trace contextRef="#ctx0" brushRef="#br0" timeOffset="8707.2">17045 8772 779 0,'0'0'143'0,"0"0"-98"16,0 0 25-16,0 0 26 15,0 0-42-15,0 0-7 16,33-7-25-16,2 5-10 16,17-3 12-16,19 1-2 15,11-1-2-15,18 1-14 16,7-1 2-16,10 4-5 15,3 0-2-15,0-1-1 16,1 2 4-16,-5-1-4 16,2-1 1-16,7-1-2 15,9-1 2-15,8-1-1 16,6 0 0-16,1 2-2 16,-11 0 2-16,-11-1 4 0,-11 2-4 15,-16 2 2-15,-12 0-1 16,-11-1-1-16,-14 1-3 15,-10 0 3-15,-6-1-3 16,-8 0 3-16,-8-2 1 16,-9 1 0-16,-11 1 0 15,-5-1 0-15,-6 2 0 16,0-1 6-16,0 1 13 16,0 0 4-16,0 0-13 15,0 0-5-15,0 0-6 16,-2 7-4-16,-3 13 2 0,0 6 2 15,0 10 2-15,1 8 2 16,-2 8-4-16,-3 6 5 16,0 7-5-16,2 7 5 15,1 4 3-15,6 4 0 16,0 2 1-16,0-3-2 16,0 1 0-16,1 2-4 15,4 0 2-15,-2 0-4 16,-2-3 2-16,-1-2-3 15,0-6 1-15,0-2 0 16,-1-1-1-16,-2-3 1 16,0-3-1-16,3 0 0 0,0 1 3 15,0-1-6 1,0-5 3-16,1-2 0 0,1-2 0 16,-1 0 0-16,-1 3 1 15,0-3-1-15,0 3 2 16,2-2-2-16,1-3 0 15,1-4 0-15,5-7 1 16,-2 0-1-16,2-1 1 16,-1-5-1-16,-1-1 2 15,-2-6-2-15,-2-4 0 16,-2-6 0-16,-1-2 0 16,0-7 2-16,0-2-2 15,0-5 0-15,0-1 0 16,0 1 0-16,0-1 0 15,0 2 1-15,-9 1-1 0,-6-1 4 16,-4 2-3-16,0-1-1 16,-2 0 1-16,-3-2-1 15,3-1 1-15,-3 2 0 16,3-1-1-16,0 1 1 16,-4 1-1-16,-3 0-1 15,-4-1 1-15,-2 1 0 16,-5 0 0-16,-3 1 0 15,-1 1 1-15,0 1-1 16,0-4 0-16,1 1-3 16,2 0 2-16,2 0 1 15,-1 0 0-15,-1-2 1 0,0 0 0 16,-2-1-1-16,-2 1 1 16,-3-1 0-16,-2 4 1 15,-1-3 0-15,1 0 1 16,-1 1-3-16,0-2 4 15,-3 1-4-15,-2 1 0 16,2-2 1-16,1 0 4 16,3 0-5-16,2 0 1 15,0 0-1-15,-1 0 0 16,-3 0 2-16,-4 2-2 16,4-2 0-16,2 0-2 15,7 0 1-15,4 0 0 0,3 0 0 16,3 0 1-16,-6 0 0 15,1 0-1 1,-6-1 0-16,-2-3 1 0,-3 1 0 16,-3-2-1-16,-2 0 0 15,-1 2-1-15,3-2 1 16,2 1-2-16,9-2 2 16,3 0 0-16,4 0-2 15,3-2 3-15,0 0 1 16,0 0-1-16,2 0-2 15,-1 1 0-15,2-1-1 16,2 5 2-16,3-3 1 16,0 2-1-16,2-2 1 0,4 0 0 15,5 2 0 1,5 1 1-16,3 0-1 0,0 3 0 16,-1 0 2-16,1-2 0 15,0 0-2-15,-3 0 0 16,1 1 0-16,1 0 0 15,-1 1 0-15,4-2-1 16,-2 2 1-16,3 0 1 16,0 0-1-16,0 0 6 15,0 0-2-15,0 0 1 16,0 0 1-16,0 0-5 16,0-1 9-16,7 0-8 0,5-4-2 15,8-1-15 1,-1-6-150-16,2-6-420 0</inkml:trace>
  <inkml:trace contextRef="#ctx0" brushRef="#br0" timeOffset="10815.94">17045 9420 337 0,'0'0'92'0,"0"0"-48"15,0 0 49-15,0 0-3 16,0 0 6-16,0 0-27 16,0-2-19-16,0 2 24 15,0 0 2-15,0 0 7 16,0 0-25-16,0 0-25 15,-4 0 1-15,-5-2-6 16,-7 1-16-16,-7-1-9 16,-9 1-1-16,-5-1 1 15,-5-3-1-15,-1 0 3 16,-6 1-2-16,-1 0 0 16,-5 1 0-16,-3 3-1 15,-6-1 2-15,-2 1-1 0,-2 0 5 16,4 0-7-16,3-1 5 15,1-1 11-15,4 2-6 16,1 0-2-16,3 0-2 16,6 0-2-16,1 0 2 15,8 0-4-15,6 0 1 16,2 0-2-16,7 0 1 16,4 0 3-16,3 0-5 15,3 0 3-15,4-2-1 16,1 0 0-16,6 0 7 15,-1 1 0-15,2-1-1 16,0 2-1-16,0 0 3 16,0 0-5-16,0 0 0 0,0 0-2 15,0 0 0 1,0 0-3-16,0 0-1 0,0 0 0 16,0 0-2-16,0 0-8 15,0 0-95-15,7 0-242 16,2 3-331-16</inkml:trace>
  <inkml:trace contextRef="#ctx0" brushRef="#br0" timeOffset="11775.62">19759 9089 9 0,'0'0'758'16,"0"0"-677"-16,0 0-36 15,0 0 31-15,0 0 27 16,0 0-5-16,119-13-14 0,-41 6-12 16,17 0-30-1,19 1-7-15,8 2-8 0,12 0-9 16,9-1-3-16,2 1-11 16,3 0-2-16,-6-2-2 15,-14-1 0-15,-10 2-1 16,-12-1 0-16,-17 3 1 15,-11 2 0-15,-26 0 1 16,-16 1-1-16,-21 0 0 16,-14 0-1-16,-1 0-2 15,0 0-26-15,-6 0-64 16,-19 1-118-16,-12 2-292 16</inkml:trace>
  <inkml:trace contextRef="#ctx0" brushRef="#br0" timeOffset="12742.23">19823 10599 512 0,'0'0'94'0,"0"0"-43"16,0 0 53-16,0 0 7 0,0 0 29 16,0 0-7-1,-3 0-68-15,3 0-19 0,0 0-10 16,1 0-7-16,24 0 4 15,19-5 2-15,25-4-2 16,20-4-8-16,14 2-12 16,6-2-3-16,-6 1-2 15,-4 1 2-15,-10 1-9 16,-5 0 0-16,-10 1 0 16,-8 2 0-16,-12 1-1 15,-10-1 0-15,-9 1 0 16,-7 1-4-16,-6 0 4 15,-5 2-1-15,-3 2 1 16,-4-2-9-16,-1 0-51 16,-2-4-155-16,0-4-441 0</inkml:trace>
  <inkml:trace contextRef="#ctx0" brushRef="#br0" timeOffset="13693.3">22579 8929 917 0,'0'0'106'0,"0"0"-106"16,0 0-17-16,0 0 17 16,0 0 2-16,-94 17 62 15,55-17 26-15,-3 0-15 16,2 0-26-16,-2-8-19 15,4-9-13-15,6-7-9 16,8-6 4-16,11-5 5 16,13-9-17-16,3-5-4 15,27-5 1-15,11-2-27 16,7 2-12-16,3 9 25 16,-2 8-7-16,-3 12 6 0,-2 9 13 15,-4 11-2 1,-5 5-3-16,-3 0 7 0,-2 12 1 15,-5 14 0-15,-4 9-2 16,-5 10 3-16,-8 7-2 16,-8 7 3-16,0 5 0 15,-12-3 0-15,-14-5 2 16,-6-9-1-16,-9-8 0 16,-5-10 3-16,-6-9-1 15,-2-11 5-15,0-6-1 16,7-3 1-16,10 0 6 15,11-11 13-15,11-5 8 0,11 1-17 16,4-3-8 0,0 6 3-16,22 4-10 0,12 5-3 15,7 3 0-15,7 6-1 16,4 19 1-16,1 7-1 16,1 6-3-16,-2 5 3 15,-1 6-26-15,-6 3-123 16,-5-1-309-16</inkml:trace>
  <inkml:trace contextRef="#ctx0" brushRef="#br0" timeOffset="14426.68">22602 10150 937 0,'0'0'127'0,"0"0"-127"15,0 0 0-15,0 0 20 0,-91 0 47 16,62 0 10-16,0-7-22 16,1-7-10-16,6-3-12 15,4-3 2-15,4-5-11 16,8-2-8-16,5-5-8 15,1-1-1-15,6-2-7 16,16 3-4-16,10 7-11 16,5 7 3-16,6 4 0 15,2 7 6-15,-1 3 0 16,-6 4 5-16,-7 0-2 16,-6 5-5-16,-5 15 6 0,-4 7 2 15,-5 9 0 1,-5 12-2-16,-6 7 4 0,-2 6-4 15,-20 0 2-15,-10-1 0 16,-6 0 2-16,-4-8 0 16,-4-7-1-16,-2-11 3 15,-3-13 3-15,3-11 12 16,4-10 2-16,6 0-8 16,12-20 3-16,9-11 6 15,5-7-12-15,12-3-2 16,0 3-4-16,14 7-3 15,15 8-2-15,9 8-3 16,4 9 1-16,4 6 2 16,0 0-1-16,2 13 2 0,-2 11 0 15,2 5-4-15,-3 3 3 16,-1 2 0-16,-3-7-22 16,-2-5-96-16,-5-11-272 15,-4-9-551-15</inkml:trace>
  <inkml:trace contextRef="#ctx0" brushRef="#br0" timeOffset="14742.01">22392 9422 1121 0,'0'0'169'0,"0"0"-151"16,0 0-7-16,0 0 28 15,0 0 33-15,115-2-40 16,-37-3-23-16,14-2-9 0,4-3-146 16,-11-3-654-16</inkml:trace>
  <inkml:trace contextRef="#ctx0" brushRef="#br0" timeOffset="15719.7">20989 10503 826 0,'0'0'51'15,"0"0"-35"-15,0 0 11 16,0 0 4-16,0 0 14 0,117-9 44 15,-57 7-44-15,6 0-23 16,-1 1-16-16,-8 1-2 16,-7-2-2-16,-8 2 4 15,-9-1-5-15,-9 1 8 16,-11 0 2-16,-7-2 11 16,-4 2 20-16,-2-1-3 15,0 1 0-15,0 0-7 16,0 0-15-16,0 0-10 15,0-2-7-15,0-1-62 16,0-5-365-16</inkml:trace>
  <inkml:trace contextRef="#ctx0" brushRef="#br0" timeOffset="19983.03">12153 8622 429 0,'0'0'144'0,"0"0"-110"15,0 0 41-15,0 0 45 16,0 0 6-16,0 0 19 0,0 0-43 16,0 0-43-1,-3 0-6-15,3 0-14 0,0 2-20 16,0 8-12-16,0 7 1 16,-3 10 71-16,2 8-43 15,-1 6-17-15,-1 6 0 16,2 5-1-16,1 5 1 15,-3 0-1-15,1 2 4 16,-1 5-4-16,0 3-7 16,1 3 8-16,-1 0-3 15,3 2-9-15,0-1 3 16,0 4-3-16,0 0 2 16,0-1 2-16,0-3-3 15,2-7-1-15,-2-5-3 0,0-5 10 16,0-3-5-16,0-4 2 15,0 0 0-15,0-1-1 16,0-2-4-16,1-1 3 16,4 0-7-16,0-3-1 15,1-2 2-15,1-7-1 16,-1-9 0-16,-3-6-2 16,0-9 1-16,-2-6-2 15,1-1 0-15,-2 0-3 16,1 0-10-16,-1 0-27 15,0-20-29-15,2-17-150 16,-2-16-464-16</inkml:trace>
  <inkml:trace contextRef="#ctx0" brushRef="#br0" timeOffset="22669.76">12157 8633 485 0,'0'0'131'0,"0"0"-61"15,0 0 32-15,0 0-2 0,0 0 40 16,0 0-31-16,-6-9-56 15,6 9-22-15,0-2-7 16,0 2-5-16,0 0-11 16,9 0-4-16,17 0 2 15,11-3 5-15,8-3-1 16,7-1-3-16,3 0-2 16,0 1-5-16,-1 1 0 15,0 2 4-15,-2 0-2 16,-1 2-1-16,0 1-1 15,-2 0 1-15,-3 0 1 16,-1 0-2-16,-5 0 0 16,-1 0 0-16,1 0 0 0,-1 0 1 15,1 0-1-15,-2 0 2 16,5 0-2-16,0 0 0 16,6 1 0-16,5-1-1 15,6 0-1-15,1 0 2 16,9 0 0-16,-3 0-2 15,6-1 1-15,-1-5 1 16,-4 2 0-16,-2 1 0 16,-2 2 1-16,-4-2-1 15,-2 3 2-15,-1 0-2 16,-3 0 1-16,2 0-1 16,-1 0-1-16,0 0 1 0,2 0 1 15,-1 0-1 1,-3 0 2-16,-1 1-2 0,-8 2-2 15,-4 0-1-15,-4 0 2 16,0 2 1-16,2-1-1 16,7 2 1-16,1-3 0 15,5 0 1-15,0-2-1 16,1 0 0-16,-1-1 0 16,-3 2-2-16,-4 1 2 15,-3-2 3-15,-1 0-3 16,0 1-2-16,2-1 2 15,0 2 2-15,2-3-2 16,-2 2-1-16,-2-1 0 16,-7 2 1-16,-9-3-2 15,-3 1 1-15,-9 1 0 0,-3-2 1 16,-5 0 0 0,-1 0 0-16,-3 0 1 0,0 0 0 15,0 0-1-15,0 0-1 16,0 0 1-16,0 0 0 15,0 0 2-15,0 0-2 16,0 0 1-16,0 0-1 16,0 0 0-16,0 0 0 15,0 0 0-15,0 0 0 16,0 0 0-16,0 0 0 16,0 1-2-16,0 1-3 15,0 2 5-15,2 2-1 0,-2 1 1 16,0 4-1-16,0 0 1 15,0 3 0-15,0 3 1 16,0-1 0-16,0 2 2 16,0 3 2-16,0 2-4 15,0 2 1-15,0 2 2 16,0 1-1-16,0 3 0 16,0 1 3-16,0-2 2 15,0 1 3-15,0 1-4 16,0 0-1-16,0 2 4 15,0 0-4-15,0 2 0 16,0 4 1-16,0-4-5 16,3 1 2-16,0-2 1 0,-2-5-2 15,1 0-1 1,1-2-2-16,1 0 2 0,1 1 1 16,-1-3-1-16,1 5 2 15,2-2 0-15,2 1 2 16,0 2-5-16,-3-2 1 15,0 1 0-15,-3-1 0 16,-1 0 2-16,-1-1-1 16,-1 3 1-16,0-3 0 15,0 1 0-15,0-2 2 16,0 1-3-16,0 0 2 16,0 1-3-16,0 5 0 15,0-2 0-15,0 3 1 16,-1-1 1-16,-1-1 1 0,2-1-1 15,0-4-1-15,0-2 1 16,0-3-1-16,0-3 0 16,2-4-1-16,1-1-1 15,-1-2 0-15,1-4 1 16,0 1-2-16,-1-1 0 16,1-5 0-16,-3 1 1 15,1-5-1-15,-1 1 0 16,0-2 2-16,0 0 0 15,0 0 3-15,0 0 5 16,0 0 5-16,-10-4 12 16,-11-5-22-16,-9 0-4 15,-4-3-1-15,-5 4 0 0,-7-2-1 16,-1 4-2-16,-3 3 3 16,1-1-1-16,1 4 1 15,0-1-2-15,3 1 2 16,-1 0 0-16,1 0 1 15,2 0 1-15,-2 1-2 16,-5 6 0-16,-1-1-2 16,-3 3-5-16,2-1-5 15,4-1 0-15,-1 1-15 16,3 2 3-16,-5 0 8 16,0 0 5-16,3-2 8 15,-2 1 3-15,5-2 0 0,0-2-2 16,5 0-1-16,6-4 3 15,1 1 0-15,4-1 1 16,1 0-1-16,0 1 0 16,0 1 0-16,-2-2-2 15,0 2 2-15,-1 1-1 16,-1-1 2-16,-1 0-1 16,-1 0 2-16,1-1-2 15,0-1 0-15,-3 1 0 16,-2-2-1-16,-1 2 1 15,-3-1 0-15,-1 2 1 16,0-1-1-16,-3 0 0 16,-1 1 2-16,3 1-2 15,-1 0 1-15,3 0-2 16,2-1 2-16,4 0-1 0,0-2 0 16,2 2 2-16,-4-1-2 15,0-2 0-15,0 0-2 16,-2 0 2-16,3 0-3 15,-3 0 2-15,1 0 0 16,0 0 0-16,-3 0 1 16,6 0 0-16,-1 0-1 15,4 0 1-15,-1 0 2 16,-2 0-2-16,2 0 0 16,-5 0 0-16,2 0 1 15,-2-2-1-15,0-2-2 16,-1 1 1-16,3-1-4 0,1-2 2 15,4 2 3-15,1 0-1 16,6-2 1-16,1 4 1 16,4-3 1-16,1 1-2 15,0 1 1-15,2-1 0 16,1 1-1-16,2 2 0 16,2 0 0-16,2-1 0 15,4 2 0-15,3 0 1 16,0-1 0-16,3-2 1 15,0 3 0-15,0 0 2 16,0 0-4-16,0 0 2 16,0 0-1-16,0 0-1 0,0 0 0 15,0 0-2-15,0-2 2 16,0 0-1-16,0-8-21 16,0-3-196-16,9-7-420 15</inkml:trace>
  <inkml:trace contextRef="#ctx0" brushRef="#br0" timeOffset="23302.54">12675 8938 678 0,'0'0'74'0,"0"0"17"15,0 0 55-15,0 0 10 16,0 0-80-16,-87-13-17 16,59 13-13-16,-5 10-12 15,-4 8-12-15,-5 6-4 16,2 6 0-16,3 6 6 0,5 9-9 15,7 5-4-15,12 5 8 16,7-3-9-16,6-1 4 16,0-7-4-16,0-5-4 15,10-3-3-15,5-4-1 16,4-3-2-16,8-4-8 16,12-7-121-16,6-9-164 15,7-9-400-15</inkml:trace>
  <inkml:trace contextRef="#ctx0" brushRef="#br0" timeOffset="23652.88">12763 9289 213 0,'0'0'918'0,"0"0"-877"15,0 0 3-15,-88-24 46 16,66 24-16-16,-1 0-21 15,5 13-25-15,2 9-5 16,5 7-10-16,6-1-7 16,5-2 4-16,0-1-5 15,16-5-2-15,14-6 1 16,9-6-1-16,5-7-3 0,1-1-16 16,-7 0-21-1,-12-11-2-15,-8-4 27 0,-12-5 12 16,-6-2 5-1,0 0-2-15,-12 0-3 0,-9 2 1 16,-1 6-1-16,1 6-1 16,0 7 0-16,3 1-8 15,5 0-15-15,5 9-69 16,7 2-196-16,1-1-187 16</inkml:trace>
  <inkml:trace contextRef="#ctx0" brushRef="#br0" timeOffset="24286.39">12954 9278 1061 0,'0'0'61'0,"0"0"-39"16,0 0 65-16,0 0-28 15,0 0-32-15,0 0 9 16,17 58 3-16,-8-27-21 16,-1 0-13-16,-2-1-3 15,0-5-1-15,-3-6 0 16,2-3-2-16,-5-8 1 16,3-2 0-16,-3-6-4 0,0 0 4 15,0-3 6 1,0-12-6-16,-5-5-11 0,-2 0 8 15,-1-2 2-15,4 2 0 16,2 1 1-16,2 4 0 16,0 4 1-16,0 5-1 15,0 5-2-15,0 1-9 16,9 0 2-16,5 11 8 16,7 10 1-16,-2 5 0 15,2-1 0-15,-3 0 0 16,-3-4-1-16,-3-5 1 15,-6-7-5-15,-3-5-4 16,-3-2-3-16,0-2 8 0,0-2 3 16,0-12 1-1,-2-6 0-15,-1-1 0 0,3-2 0 16,0-4 1 0,2 0 0-16,11 4-1 0,4 1 0 15,0 7 0-15,-5 6 0 16,-3 7 0-16,-1 2-1 15,2 1 0-15,2 17 1 16,3 8 1-16,-1 2 0 16,2 4-1-16,-3-3 0 15,1-3-1-15,-2-3-53 16,0-9-280-16,2-6-260 0</inkml:trace>
  <inkml:trace contextRef="#ctx0" brushRef="#br0" timeOffset="24826.73">13328 8952 858 0,'0'0'125'0,"0"0"-115"15,0 0 13-15,0 0 122 16,0 0-43-16,-23 101-33 15,23-46-16-15,6 11-5 16,5 4-11-16,-3 2-24 16,0-6-8-16,-4-5 1 0,-1-9-6 15,-3-9 0-15,0-13 0 16,0-11-5-16,0-9-4 16,0-10-8-16,0 0 7 15,0-10 10-15,0-14-23 16,0-4 9-16,0-1 13 15,3 1-2-15,4 0-14 16,-1 0 7-16,0 8 7 16,0 1 3-16,-1 8 0 15,-1 4 0-15,-1 3 0 16,0 4-1-16,0 0 1 16,5 0-5-16,2 3 5 15,2 12 1-15,0 5 0 0,1 3-1 16,-2 5 1-16,-2 1-1 15,1 3 0-15,-5-3-1 16,-4-4 0-16,-1-5 0 16,0-5-2-16,-1-5 3 15,-13-5 1-15,-2-3 0 16,-5-2 3-16,-3-2 1 16,3-16 4-16,2-7-3 15,10-4-6-15,9-8-19 16,0-4-130-16,21-2-409 15</inkml:trace>
  <inkml:trace contextRef="#ctx0" brushRef="#br0" timeOffset="25032.74">13614 9230 501 0,'0'0'580'16,"0"0"-557"-16,0 0-19 15,0 0 85-15,-5 77-2 16,5-44-38-16,0 2-31 16,9 0-12-16,0-1-4 15,1 0-1-15,-2-1-1 16,-2-5-55-16,-3-9-246 0,4-7-309 16</inkml:trace>
  <inkml:trace contextRef="#ctx0" brushRef="#br0" timeOffset="25189.8">13624 9099 751 0,'0'0'32'15,"0"0"-32"-15,0 0-109 16,0 0-351-16</inkml:trace>
  <inkml:trace contextRef="#ctx0" brushRef="#br0" timeOffset="25604.23">13797 9138 985 0,'0'0'183'0,"0"0"-174"16,0 0-3-16,0 0 10 16,42 87 17-16,-26-45-13 15,-4 1-10-15,-3-2 0 16,-6 0-10-16,-2-5 4 16,-1-8-4-16,0-8 1 0,0-7-1 15,0-7-1-15,0-6 1 16,0 0 5-16,0-10 8 15,0-12-11-15,0-5-2 16,0-4 2-16,5-5-2 16,9 1 1-16,0-3 0 15,3 6 0-15,-1 6-1 16,-2 9 0-16,-3 10-1 16,0 7 1-16,1 0 0 15,3 21-3-15,-2 9 3 16,4 7 0-16,-2 0 0 15,1-1-1-15,9-5-18 16,1-5-319-16,2-11-313 16</inkml:trace>
  <inkml:trace contextRef="#ctx0" brushRef="#br0" timeOffset="26021.88">14316 9203 1098 0,'0'0'54'16,"0"0"28"-16,0 0-5 15,0 0-27-15,0 0 18 16,0 0-23-16,-82 76-22 0,76-44-11 16,5 2-9-1,1 0 4-15,0-3-6 0,0-6 2 16,10-9-3-16,6-6-25 15,1-7-17-15,2-3-14 16,1 0 7-16,-7-19 19 16,2-4 14-16,-6-7 15 15,-4-4 1-15,-2-3 9 16,-2-1-3-16,-1 2 10 16,2 4-4-16,-2 11 5 15,0 9 10-15,3 9 14 16,0 3-17-16,5 0-24 15,6 10-10-15,4 15 10 16,1 9 0-16,2 7 1 16,-3 1-1-16,-2 1-7 0,1-7-33 15,-4-4-119 1,-1-13-310-16</inkml:trace>
  <inkml:trace contextRef="#ctx0" brushRef="#br0" timeOffset="26254.24">14586 8867 365 0,'0'0'652'16,"0"0"-600"-16,0 0 23 0,0 0-8 15,0 0 22-15,-37 99-20 16,37-41 6-16,9 10-35 15,7 5-26-15,2 2-13 16,-4-5-1-16,-3-5-3 16,-1-11-58-16,-6-11-117 15,1-10-246-15</inkml:trace>
  <inkml:trace contextRef="#ctx0" brushRef="#br0" timeOffset="26435.99">14485 9278 829 0,'0'0'196'0,"0"0"-16"15,0 0-36-15,0 0-48 0,0 0-53 16,0 0-35-16,64-24-8 16,-22 24 0-16,-2-1-101 15,-4-2-145-15,-6-2-234 16</inkml:trace>
  <inkml:trace contextRef="#ctx0" brushRef="#br0" timeOffset="26639.24">14728 9025 877 0,'0'0'63'0,"0"0"71"0,0 0-13 16,0 0-76-16,0 0-28 15,0 0-13-15,21 90 1 16,-9-37-1-16,0-1-4 16,-5 0 0-16,-1-8-7 15,0-9-163-15,-3-8-239 16</inkml:trace>
  <inkml:trace contextRef="#ctx0" brushRef="#br0" timeOffset="26832.2">14843 9001 1004 0,'0'0'91'16,"0"0"-58"-16,0 0 4 0,0 0-23 15,0 0-10-15,0 0-4 16,-3-6-127-16,16 17-84 15,2 0-534-15</inkml:trace>
  <inkml:trace contextRef="#ctx0" brushRef="#br0" timeOffset="27173.71">14974 9129 869 0,'0'0'199'0,"0"0"-82"15,0 0-13-15,0 0-33 16,0 0-18-16,0 0-10 16,-82 79-17-16,72-47-13 15,7 0-8-15,3-4-2 16,0-4 0-16,4-4-2 16,12-7-1-16,3-9-18 15,1-4-21-15,0 0-23 16,-4-18 24-16,-4-6 26 15,-5-5 12-15,-3-3 2 16,-4-4 0-16,0 2 8 16,0 4-3-16,-2 7 0 15,-4 7-7-15,3 8 0 0,1 7 0 16,2 1-49-16,0 0-329 16,0 11-101-16</inkml:trace>
  <inkml:trace contextRef="#ctx0" brushRef="#br0" timeOffset="27276.39">14974 9129 736 0</inkml:trace>
  <inkml:trace contextRef="#ctx0" brushRef="#br0" timeOffset="27572.55">14974 9129 736 0,'61'-5'220'0,"-61"5"-168"0,0 0 10 0,0 0 17 16,0 0-23-16,0 0 4 15,8 82-38-15,-2-48-14 16,-5-5-2-16,1-4-4 16,-2-5-2-16,0-6-1 15,0-8 1-15,0-6-8 16,0 0-13-16,0-5 14 16,0-14-24-16,0-1 19 15,0-1 12-15,0-3 1 16,0 0-1-16,1-2 7 15,7 3 0-15,-1 8 4 16,-1 6-3-16,-2 6 13 16,-1 3-9-16,2 0-8 0,1 15-3 15,0 7 12 1,0 3 1-16,1 3-8 0,-2 0-3 16,1-3-3-16,3-2-1 15,1-3-37-15,1-6-252 16,-2-5-277-16</inkml:trace>
  <inkml:trace contextRef="#ctx0" brushRef="#br0" timeOffset="28290.13">15283 9125 493 0,'0'0'385'0,"0"0"-366"15,0 0 10-15,0 0 138 16,0 0-52-16,0 0-66 16,-56 65-25-16,49-35-5 15,4 1-7-15,3 0-6 16,0-3 2-16,0-1-7 15,3-4 4-15,9-7-5 0,2-4-2 16,2-8-22-16,1-4-29 16,-1 0-57-1,-3-5-56-15,-5-13 70 0,-1-1 71 16,-4-5 25-16,-3-2 6 16,0 0-3-16,0-3 17 15,0-1 10-15,-1 5 28 16,-8 6 9-16,6 6-1 15,1 7 16-15,1 3-33 16,1 3-6-16,0 0-18 16,0 2-25-16,0 16 4 15,0 7-2-15,0 6 4 16,0-1-3-16,6-2-2 16,6-6 0-16,-3-8-1 15,-2-7-5-15,2-7-8 0,-2 0-8 16,1-6 15-16,-2-12 2 15,0-8 0-15,-2-6 4 16,-1-7 7-16,-3-9 13 16,2-4-1-16,-2-3-4 15,0 0-11-15,0 6 0 16,0 11-3-16,-5 13 0 16,-2 11 6-16,1 9 7 15,2 5 11-15,-4 0-19 16,-2 11-5-16,-1 18 6 15,-2 10 23-15,2 10 31 16,4 8-44-16,2 7-4 0,4 5-4 16,1-1-8-1,0-5-1-15,0-7-6 16,0-9-117-16,7-8-135 0,1-13-571 16</inkml:trace>
  <inkml:trace contextRef="#ctx0" brushRef="#br0" timeOffset="29860.07">12172 8932 463 0,'0'0'74'0,"0"0"-15"15,0 0 37-15,0 0-27 0,0 0-3 16,0 0-21-16,-3-5-14 15,3 5-2-15,0 0 19 16,0 0-5-16,0 0 9 16,0 0 23-16,-6 0-8 15,-7 0-8-15,-14 0-22 16,-16 0-25-16,-12-2 15 16,-12-2 32-16,-7-2-25 15,0 4 0-15,2-1-8 16,5 1-10-16,9 2-1 15,6 0-2-15,7 0-1 16,4 0-6-16,3 0 3 0,4 2-9 16,-1 2 1-16,2 0 4 15,4 0-5-15,5-2 3 16,7-1 0-16,7-1 0 16,7 0-1-16,3 0-1 15,0 0 0-15,0 0-1 16,3 1-5-16,16 0-26 15,11 3-34-15,7 3-115 16,3-1-228-16,-7 7-323 16</inkml:trace>
  <inkml:trace contextRef="#ctx0" brushRef="#br0" timeOffset="30843.26">12150 10058 219 0,'0'0'653'0,"0"0"-643"16,0 0-6-16,0 0 133 15,0 0-27-15,-98 2-40 16,50 1-14-16,-15 1 1 16,-11-2-7-16,-6 0 11 0,-2-2-8 15,-1 0-20-15,5-3-7 16,-1-5 0-16,6 1-7 15,9 4-8-15,4 3-1 16,10 0-5-16,8 0-2 16,9 0 0-16,9 0 4 15,10 0-5-15,6 0 1 16,6 0-1-16,2 0-1 16,0 0 0-16,0 0 1 15,0 0-2-15,0 0 0 16,2 0-2-16,12 0-11 15,6 0-52-15,5-10-194 0,-2-9-906 16</inkml:trace>
  <inkml:trace contextRef="#ctx0" brushRef="#br0" timeOffset="32362.79">10179 8649 482 0,'0'0'254'16,"0"0"-167"-16,0 0 62 16,0 0-7-16,0 0 0 15,0 0-44-15,1-22-16 16,1 22-35-16,1 0-28 16,3 0-9-16,6 16-7 0,10 8 5 15,4 8-2-15,2 7-1 16,0 4 3-16,-5 5 3 15,1 4-2-15,-7 5 5 16,-6 0-6-16,-6-3 2 16,-5-4-7-16,0-7 0 15,-8-4 1-15,-10-9-2 16,-1-8-1-16,-8-7 1 16,-6-8 2-16,-6-7 0 15,-13 0 0-15,0-18-1 16,1-12-3-16,6-6-2 15,17-3-39-15,16-5-82 16,12-6-108-16,0-4-341 0</inkml:trace>
  <inkml:trace contextRef="#ctx0" brushRef="#br0" timeOffset="32576.74">10025 8568 883 0,'0'0'202'0,"0"0"-169"15,0 0 26-15,0 0 13 16,0 0-11-16,0 0 47 16,106-5-17-16,-40-5-64 15,3-3-25-15,2 1-2 0,-1 0-12 16,-7-5-181-16,-18-3-618 15</inkml:trace>
  <inkml:trace contextRef="#ctx0" brushRef="#br0" timeOffset="34170.83">18189 9474 953 0,'0'0'258'0,"0"0"-215"16,0 0 63-16,0 0 13 16,0 0-56-16,0 0-19 15,0 0-17-15,-40 77 11 16,40-24-21-16,0 7 3 15,0 4 1-15,18 3-4 16,-3 1 1-16,3-3-10 0,-3-4 0 16,1-7-8-1,-5-12-1-15,-1-12-2 0,-4-9-18 16,-3-11-35-16,-3-6-84 16,0-4-203-16,0-8-674 15</inkml:trace>
  <inkml:trace contextRef="#ctx0" brushRef="#br0" timeOffset="34529.62">18209 9382 936 0,'0'0'309'0,"0"0"-298"0,0 0 10 15,0 0 2-15,0 0 22 16,0 0 31-16,109 20-20 16,-63 6-33-16,2 3-16 15,-5 3-2-15,0 8 2 16,-6 3 2-16,-2 6 2 16,-7 0-5-16,-10 0 1 15,-5 1-2-15,-7 2 3 16,-4 2 5-16,-2-4 1 15,0 0-3-15,-17-5-8 16,-8-5 4-16,-8-7-5 16,-8-4-1-16,-10-7 1 0,-14-6-2 15,-19-8-3-15,-21-8-92 16,-10-1-186-16</inkml:trace>
  <inkml:trace contextRef="#ctx0" brushRef="#br0" timeOffset="36150.28">10218 9887 1072 0,'0'0'73'16,"0"0"-52"-16,0 0 28 16,0 0 10-16,0 0 0 15,0 0-35-15,0 0-18 16,0 45 4-16,0-3 29 16,-5 7-16-16,-3 6 7 15,2 4-2-15,1 2-3 16,2-1 2-16,3-1-15 15,0-3-6-15,0-8 0 16,0-11-3-16,3-8 0 0,6-13 2 16,-2-8 2-16,-2-7-4 15,-2-1 2-15,3 0 0 16,3-23 10-16,10-14 8 16,6-12-20-16,4-7-2 15,1-3 0-15,1-1 0 16,0 3 0-16,1 6-1 15,-8 9 0-15,-2 12 0 16,-10 12 3-16,-5 7-1 16,-5 3-1-16,-2 7 4 15,0-1 1-15,0 2-3 16,0 0-2-16,0 0-1 16,0 0-5-16,0 11-1 15,-6 10 1-15,-15 13 5 16,-7 5 0-16,-10 1 0 0,-9-1 0 15,-3-3 2-15,0-4-1 16,6-8 3-16,13-8 3 16,13-8-4-16,11-6 2 15,7-2 0-15,0 0 7 16,0 0-1-16,0 0 11 16,0 0-9-16,0 0 4 15,0 0-8-15,3 0-2 16,13 0-4-16,18 0 0 15,11 5 5-15,12 5-1 16,4 2-4-16,-1 1 0 16,-4 1-3-16,-3 0 0 0,-3-2 0 15,-5 6-22 1,-12 0-107-16,-15 2-281 0</inkml:trace>
  <inkml:trace contextRef="#ctx0" brushRef="#br0" timeOffset="38020.51">17182 10492 565 0,'0'0'179'16,"0"0"-120"-16,0 0 20 15,0 0 20-15,0 0 53 0,0 0-53 16,-31-14-31-16,26 12-20 15,-8 2-13-15,-7 0-15 16,-9 0 0-16,-10 0 8 16,-9 0 4-16,-10 0-10 15,-6 0-4-15,-2 0-14 16,7-3-1-16,11 0 13 16,9-1 19-16,8 0-25 15,2-1-3-15,6 1 0 16,3-2-1-16,5 2 6 15,6 1-8-15,5 2-2 16,4 1-1-16,0 0-1 0,0 0 0 16,0 0-1-16,0 0-35 15,0 0-125-15,0 0-268 16,9 0-467-16</inkml:trace>
  <inkml:trace contextRef="#ctx0" brushRef="#br0" timeOffset="39174.26">16648 10503 601 0,'0'0'103'0,"0"0"-100"16,0 0 1-16,0 0 2 15,0 0 23-15,0 0 14 16,-4-9 5-16,-2 9-32 16,-2 0-6-16,-1 0-2 15,-3 0-2-15,0 0 6 16,-2 0 4-16,0 0 8 0,-1 0-1 15,0 0-13-15,0 0 5 16,3 0-2-16,3 0 5 16,2 0 16-16,0 0-3 15,-1 0-17-15,-1 0 0 16,0 0 23-16,-1 0-17 16,-1 0-10-16,1 0-4 15,-4 0 4-15,5 0 0 16,3 0 1-16,1 0 3 15,5 0-5-15,-2 0-2 0,2 0-3 16,0 0 0 0,0 0-3-16,0 0 0 0,0 0 1 15,0 0-2-15,0 0 0 16,0 0-1-16,0 0-7 16,0 3-46-16,0 1-47 15,0-2-218-15</inkml:trace>
  <inkml:trace contextRef="#ctx0" brushRef="#br0" timeOffset="47877.23">15847 10780 1185 0,'0'0'49'15,"0"0"-7"-15,0 0 39 0,0 0-12 16,0 0-7-16,0 0-32 16,-3-12-6-16,-15 15-17 15,-13 15-5-15,-10 9-1 16,-3 7 4-16,3 7-1 16,7 3 15-16,7 2 1 15,11 1-9-15,10-4-2 16,6-2-1-16,0-6-2 15,16-3 2-15,11-8-5 16,15-10-3-16,7-8-13 16,11-6-100-16,4-1-179 15,-3-20-463-15</inkml:trace>
  <inkml:trace contextRef="#ctx0" brushRef="#br0" timeOffset="48260.46">16038 10724 1285 0,'0'0'18'16,"0"0"-15"-16,0 0 43 16,0 0 6-16,0 0-31 15,0 0-14-15,-13 38 28 16,13-1-6-16,0 3-10 0,0 0-7 15,0 1 0-15,0 0 1 16,0 0 1-16,0 0 4 16,-8-1-4-16,-1-5-4 15,3-3-5-15,0-6-3 16,3-6-1-16,3-4 3 16,0-5 0-16,0-2 1 15,0-3 3-15,9-3-4 16,6-2 2-16,6-1 0 15,6 0-4-15,4 0-1 16,5-7-1-16,1-5-38 16,1-3-134-16,-2-6-204 15,-5-4-576-15</inkml:trace>
  <inkml:trace contextRef="#ctx0" brushRef="#br0" timeOffset="48944.59">16368 10733 921 0,'0'0'284'16,"0"0"-282"-16,0 0 50 15,0 0 40-15,0 0-26 16,0 0-42-16,-8-12-18 15,8 17-6-15,0 17 0 0,0 8 3 16,6 6 3-16,0 5 4 16,-5 3 7-16,-1 1 8 15,0 0 4-15,-3-5-15 16,-10-5-2-16,3-5-5 16,0-9-5-16,2-7 0 15,3-7 1-15,2-4-1 16,3-3-2-16,0 0 2 15,0 0 10-15,0-4-3 16,0-12 8-16,0-2-14 16,5-2 0-16,10-3-2 15,1 1 0-15,10-2-1 16,2-1 0-16,8-1 0 0,0-2 0 16,0 3-2-16,-5 2 1 15,-7 6-3-15,-10 7 4 16,-6 5 2-16,-7 5-1 15,-1 0-1-15,0 0 2 16,0 0-2-16,0 0 0 16,0 0-2-16,-1 0-1 15,-15 8 0-15,-3 5 3 16,-4 2 0-16,-3 1 0 16,4-1 0-16,-2 1 0 15,3-3 0-15,0-2 1 16,6-2-2-16,6-2 2 15,2-4-2-15,7-1 2 16,0-2-1-16,0 1 1 16,3 4 1-16,13 0-2 0,5 2 5 15,-1 2-1-15,4 0-4 16,1 0 0-16,6-2 1 16,8-3-2-16,7 0-53 15,-1-4-232-15,-3 0-786 16</inkml:trace>
  <inkml:trace contextRef="#ctx0" brushRef="#br0" timeOffset="51730.36">13724 10478 716 0,'0'0'73'16,"0"0"23"-16,0 0 48 16,0 0 1-16,0 0-64 0,0 0-24 15,0 0-14 1,-9-12-19-16,0 29-17 0,-3 7 55 16,-7 2-17-1,-2 3-31-15,3 1-6 0,-4-1-5 16,1 2-2-16,4-3-2 15,6-1 1-15,6-3-77 16,5-5-111-16,12-9-272 16</inkml:trace>
  <inkml:trace contextRef="#ctx0" brushRef="#br0" timeOffset="51934.19">13761 10575 836 0,'0'0'83'0,"0"0"-64"0,0 0 34 16,0 0-2-16,0 0-26 15,0 0 20-15,20 36-15 16,2-12-18-16,3 2-9 16,1-1-3-16,-1-3 0 15,-2-4-105-15,-3-8-305 16</inkml:trace>
  <inkml:trace contextRef="#ctx0" brushRef="#br0" timeOffset="52318.15">13743 10601 707 0,'0'0'405'0,"0"0"-380"15,0 0 28-15,0 0 19 16,0 0-2-16,0 0-44 16,-12 56 67-16,12-9-43 15,6 9-20-15,2 6-2 16,-1 5-9-16,-1 5-5 16,-1 4 0-16,-2 2 2 15,1 0-12-15,1-6 3 16,-1-5-4-16,3-6 5 15,-1-5-4-15,-1-11-1 16,-2-9 8-16,0-9-5 0,-1-12-1 16,-1-7-3-16,-1-2-1 15,0-4 2-15,2-2-3 16,-2 0 2-16,0 0 3 16,0 0-2-16,1 0-3 15,1-12-16-15,-2-3-122 16,0 1-421-16</inkml:trace>
  <inkml:trace contextRef="#ctx0" brushRef="#br1" timeOffset="59051.2">11801 7883 1048 0,'0'0'105'15,"0"0"-34"-15,0 0 17 16,0 0 12-16,0 0-11 15,0 0-26-15,-5-4-29 0,5 4-19 16,0 11-10-16,0 11 2 16,8 8 0-16,4 9-5 15,-8 9-2-15,-1 8-3 16,-1 9-34-16,-2 6-168 16,0 0-193-16,0 0-396 15</inkml:trace>
  <inkml:trace contextRef="#ctx0" brushRef="#br1" timeOffset="59231.37">11950 8913 492 0,'0'0'474'0,"0"0"-460"0,0 0 75 16,0 0 54-16,-45 93-83 15,35-67-21-15,4 7-22 16,1 3-12-16,5 11-5 15,0 6-25-15,0 6-182 16,0-2-148-16,5 0-316 16</inkml:trace>
  <inkml:trace contextRef="#ctx0" brushRef="#br1" timeOffset="59402.98">11923 9756 605 0,'0'0'171'16,"0"0"-103"-16,0 0 83 0,-36 72 30 15,29-54-71-15,1 2-44 16,2 3-47-16,4 5-13 16,0 5-6-16,0 3 0 15,5 7-39-15,7 3-71 16,2 2-209-16,4-3-78 16</inkml:trace>
  <inkml:trace contextRef="#ctx0" brushRef="#br1" timeOffset="59575.38">11977 10446 377 0,'0'0'258'16,"0"0"-157"-16,0 0 22 16,-3 93 41-16,-9-67 28 0,2 1-92 15,-3 2-20-15,0 2-24 16,4 4-41-16,3 2-13 16,3 1 0-16,3 0-2 15,0-1-67-15,14 0-74 16,8-1-248-16,-2 1-392 15</inkml:trace>
  <inkml:trace contextRef="#ctx0" brushRef="#br1" timeOffset="59943.6">12020 11321 852 0,'0'0'171'15,"0"0"-115"-15,0 0 106 16,-46 89-42-16,31-59-8 0,3 3-76 15,6 5-24-15,4 6-1 16,2 1-3-16,0 1-8 16,5-4 0-16,12-2-28 15,0-4-86-15,6 1-2 16,-5-2-28-16,-2 0-41 16,-4-1 96-16,-3 0 62 15,0-1 0-15,-3-2 3 16,0-2 22-16,-2-2 2 15,1-1 5-15,-1-2 15 16,-2-3 22-16,-1-3 36 16,1-1 72-16,-1-4-36 15,-1-4-48-15,3 0 6 0,-1-2-22 16,1 1 7-16,4 1-35 16,5 1-16-16,6 1-6 15,9 1-20-15,4-5-249 16,7-2-694-16</inkml:trace>
  <inkml:trace contextRef="#ctx0" brushRef="#br1" timeOffset="60141.85">12880 12522 1492 0,'0'0'0'0,"0"0"-111"15,0 0 27-15,0 0-94 16,114-34 122-16,-70 21 52 16,3 2 4-16,7 1-55 15,-3 0-152-15,4-1-104 16</inkml:trace>
  <inkml:trace contextRef="#ctx0" brushRef="#br1" timeOffset="60390.56">14092 12332 276 0,'0'0'418'0,"0"0"-406"16,115-35 25-16,-72 21 45 16,-1 0-12-16,-1 2 86 15,0-1 19-15,0 3-71 16,6 2-41-16,7-1-40 15,7 2-23-15,9 0-3 16,7 1-16-16,4 2-29 16,3 1-91-16,3 2-194 15,1 1-163-15</inkml:trace>
  <inkml:trace contextRef="#ctx0" brushRef="#br1" timeOffset="60520.81">16019 12212 391 0,'0'0'566'0,"113"4"-546"16,-64-3-19-16,6-1 35 16,8 0 18-16,10 0-18 15,12 0-36-15,12 0-41 16,8 0-581-16</inkml:trace>
  <inkml:trace contextRef="#ctx0" brushRef="#br1" timeOffset="60678.76">18656 12388 1583 0,'0'0'0'16,"121"0"-13"-16,-21 0-172 15,24 0-549-15</inkml:trace>
  <inkml:trace contextRef="#ctx0" brushRef="#br1" timeOffset="60841.6">20448 12307 1101 0,'0'0'253'0,"0"0"-253"15,110-27-261-15,-47 20-695 16</inkml:trace>
  <inkml:trace contextRef="#ctx0" brushRef="#br1" timeOffset="61021.53">21014 12212 842 0,'0'0'277'0,"0"0"-145"16,0 0-99-16,0 0-27 15,0 0-5-15,0 0-1 16,22-26 0-16,-16 22 0 16,0 0 0-16,1-5 0 15,-4 1-27-15,-1-5-174 16,-2-3-60-16,-6-7-254 0</inkml:trace>
  <inkml:trace contextRef="#ctx0" brushRef="#br1" timeOffset="61201.79">20790 11696 1165 0,'0'0'72'0,"0"0"-67"16,0 0-5-16,-3-80-4 16,3 56 4-16,1-3 1 15,1-2-1-15,-2-1-1 0,0-4-162 16,0-1-201-1,-11-6-347-15</inkml:trace>
  <inkml:trace contextRef="#ctx0" brushRef="#br1" timeOffset="61355.48">20648 10965 744 0,'0'0'431'0,"0"-73"-417"15,9 35 14-15,9-6-28 16,0-3-33-16,-6 0 24 15,-4-6-1-15,-8-2-35 16,0-4-159-16,0-6-223 16</inkml:trace>
  <inkml:trace contextRef="#ctx0" brushRef="#br1" timeOffset="62093.54">20633 10082 784 0,'0'0'115'15,"-4"-85"-2"-15,4 40-42 16,0-1-10-16,0-2 7 15,0-3-11-15,0-4-16 16,0-3-24-16,0-4-15 16,0-2-2-16,0-2-41 15,0 0-125-15,0 1-73 16,-3 4 143-16,-2 2-199 16,-4 8 290-16,0 3 5 15,0 3 4-15,-4-2 94 16,4-2 34-16,0-2-11 15,-1-2 5-15,4 0 14 16,0 6-41-16,0 3-59 0,-1 3-10 16,2 4-23-16,0 1-2 15,1 0-4-15,1 0-2 16,0 2 0-16,3-3-23 16,-2-1-41-16,1 0-8 15,-1 1 18-15,-2 3-39 16,-3 4 0-16,-1 7 58 15,-1 2 34-15,-3 1 2 16,2 2 24-16,-1 2 36 16,2-1 32-16,3-1-4 15,3 0-23-15,3-2-42 16,0 0-12-16,0 0-3 0,0-1-8 16,2 2-8-16,-1 5-35 15,-1 4-25-15,0 7-9 16,0-1-42-16,-4 4 37 15,-1 0 45-15,1 0 31 16,-1 0 6-16,2 2 0 16,-1 2 1-16,3-1-1 15,-2 1 1-15,0 1 3 16,-5 2 1-16,-8 6 8 16,-7 4-5-16,-8 1-8 15,-11-2 0-15,0-2-8 16,-5-6-5-16,0-2 11 15,0-1 1-15,0-4 2 0,1-1 3 16,4 1 9-16,5-1 13 16,2 3-2-16,3-1-16 15,0 0-4-15,2 0-3 16,-1 1-1-16,-4 0-1 16,-3-1 0-16,-4 4 1 15,-5-2-1-15,-3 1 1 16,-5 0 0-16,-1-2 0 15,-2 1-39-15,-1 1-126 16,4 0-287-16</inkml:trace>
  <inkml:trace contextRef="#ctx0" brushRef="#br1" timeOffset="62236.83">18807 8249 467 0,'0'0'157'0,"-97"-4"-53"15,52-2-70-15,2 2-31 16,-6 1-3-16,-5 3 0 15,-8 0-1-15,-12 0-19 16,-9 0-114-16,-10 0-378 16</inkml:trace>
  <inkml:trace contextRef="#ctx0" brushRef="#br1" timeOffset="62610.92">17249 8235 828 0,'0'0'195'0,"-146"-11"-170"15,82 7-18 1,-2-3-7-16,1-2-60 0,-4 1-19 16,2-2 41-16,-5 4 18 15,-4 2-5-15,-7 2 1 16,-10 2 2-16,-7 0-41 16,-5 0-27-16,-2 0 80 15,4 3 10-15,5-2 22 16,10-1 17-16,1 0-4 15,5 0-1-15,8 0 4 16,8-1-22-16,8-6-9 16,3 1 4-16,-2 5 8 15,-4-1-10-15,-6 2-9 16,-6 0 0-16,0 0 0 0,1 5 0 16,3 0 0-16,4-2 0 15,9 0-1-15,6 0 0 16,6-2-3-16,7 1-9 15,9 1-34-15,4-1-84 16,0 3-112-16,-3 0-171 16</inkml:trace>
  <inkml:trace contextRef="#ctx0" brushRef="#br1" timeOffset="63631.58">14355 8235 461 0,'0'0'127'0,"0"0"-96"0,-109 7-22 16,72-4-9-1,0 1 0-15,-5 0 0 0,-6 2-4 16,-1-2 4-16,0 2 2 16,0-3-2-16,2-1 2 15,-2-1 0-15,2-1 1 16,-3 0 5-16,2 0 6 16,-3 0-2-16,-1 0 2 15,1 0 0-15,1 0 0 16,-2 0-8-16,2 0-5 15,0 0 6-15,-4 0-5 16,1 0-2-16,-3 0 3 16,-1-3-2-16,4 0-1 15,3-1 2-15,4-1-2 0,0 2 0 16,0 0-1-16,-2-1 0 16,-3 3 1-16,2-1-1 15,7-2 1-15,2 0 0 16,1-2 2-16,8 0 2 15,5 0 16-15,7-2 19 16,4 1-20-16,6-1-13 16,5 3-3-16,-1 2-3 15,5-1 3-15,-2 4-3 16,2 0 0-16,-1 0 0 16,1 0 0-16,0 0-1 15,0 0-2-15,0 0-2 16,0 0 1-16,0 0 4 0,0 0 0 15,1 0 5 1,1 0-4-16,1 0 0 0,-3 0 0 16,0 0 0-16,0 0 4 15,0 0 8-15,0 0 3 16,0 0-3-16,0 0 8 16,0 0 16-16,0 0 23 15,-5 0-29-15,-9 0-19 16,-6 0-12-16,-5 0-1 15,0 0 1-15,-1 0 2 16,-2 0-2-16,0 0 0 16,-5 0 1-16,0 0 0 15,0 0 1-15,5 0-1 16,5 0 2-16,4-2 13 0,3-2 6 16,5 0 5-16,3 2 1 15,1 2-18-15,0-3-3 16,1 3-6-16,0 0 2 15,-3 0-2-15,-3 0 2 16,-3 0-2-16,-6 0-1 16,0 0 0-16,2 5 0 15,-1-3 4-15,10 1-4 16,2-1 1-16,4-2 4 16,4 0 34-16,0 0-8 15,0 0-4-15,0 0 7 16,0 0-9-16,0 0-13 15,0 0 0-15,0 0 1 0,0 0 5 16,0 0 2-16,-4 0-7 16,-4 0-6-16,-7 0-4 15,-3 0-3-15,-1 0 1 16,1 0-1-16,3 0 0 16,1 0 0-16,1 0-1 15,1 0 0-15,0 0 2 16,0 0-2-16,3 0 1 15,3 0 0-15,0 0 0 16,4 0 0-16,0 0-1 16,2 0-14-16,-3 7-51 15,-1 0-135-15,-7 2-236 0</inkml:trace>
  <inkml:trace contextRef="#ctx0" brushRef="#br1" timeOffset="64646.95">13460 14040 1098 0,'0'0'191'0,"0"0"-140"16,0 0-1-16,0 0-15 15,0 0-12-15,0 0 29 16,-57 128 1-16,50-60-29 15,7 14-11-15,0 10 3 16,0 11-6-16,6 10-2 16,1 5-2-16,-3 2 2 15,-4-1 2-15,0 2 21 16,0-9-2-16,0-3-7 16,0-7-5-16,0-7 8 15,0-6-10-15,0-7-1 16,0-9 1-16,2-8-15 15,-1-15 3-15,-1-12-2 16,0-14 1-16,2-15-2 16,-1-6-4-16,-1-3-12 0,0-16-13 15,0-19-16-15,2-19-182 16,-2-21-415-16</inkml:trace>
  <inkml:trace contextRef="#ctx0" brushRef="#br1" timeOffset="66646.35">13418 14105 95 0,'0'0'508'0,"0"0"-417"15,0 0 33-15,0 0-13 16,0 0 42-16,0 0-21 16,0-11-58-16,0 11-17 15,0 0-10-15,1-1-23 16,18-2-8-16,12-3-11 15,21 1 2-15,15-3-3 16,20 1-2-16,14 0 3 16,19 0-1-16,8 4 2 15,6-1-5-15,-3 4 3 16,-4-3-4-16,-6 0 0 0,0-1 0 16,1-3-3-1,8 2 1-15,9-4 2 0,3 2 0 16,1 0 1-16,0 0-1 15,-7 3 0-15,-12-1-1 16,-18 3 1-16,-18-1-6 16,-17 1 2-16,-17 1 4 15,-10-1-2-15,-9-2 4 16,-5-1 0-16,-1-1 1 16,0-1 4-16,-5 0-5 15,-5 3-1-15,-6-1 5 16,-7 4 6-16,-4 1 10 0,-2 0 3 15,0 0-2 1,0 0-7-16,0 0-8 0,0 0 1 16,0 0-8-16,0 0 3 15,0 0-2-15,0 0 2 16,0 0-4-16,0 15-3 16,0 11 3-16,2 8 8 15,-2 9-2-15,0 9 1 16,0 10-2-16,0 3 7 15,0 10-5-15,0 7-3 16,0 7 2-16,0 3-2 16,0 4-3-16,-4 4 0 15,-7 2 0-15,-1 1-1 16,0-2-2-16,1-2 2 16,5-2 5-16,3-2 6 0,0-7 3 15,0-5-1-15,0-6 5 16,0-5-8-16,-1-4 5 15,1-4-12-15,2 2-2 16,1 0 1-16,0-1 0 16,0 0 4-16,0-10-4 15,3-8-2-15,2-7 2 16,-2-11-1-16,-1-8-1 16,-2-8-1-16,0-5 1 15,0-5 0-15,0-1 0 16,0-2 1-16,0 0-1 15,0 0 3-15,0 0 0 16,0 0-1-16,0 0 1 0,0 0 0 16,0 0-3-1,0 0 1-15,-2 0-1 0,-9-2 0 16,-5-1-1-16,-1-1 1 16,-1 0 0-16,-8 1 1 15,-3-1 0-15,-12-2 2 16,-5 0-3-16,-6 2 0 15,-2-1 0-15,-6 4-2 16,-1 1 0-16,0 0-2 16,4 0 4-16,4 0-1 15,3 0-3-15,-2 0 2 16,-1 0 2-16,-4 0 0 0,-4 0 0 16,0 0 0-1,-5 0-1-15,-3 0-3 0,-1 3 8 16,0-1-5-16,6-1 1 15,10 1 0-15,2-2 0 16,4 1 0-16,8-1 0 16,2 0 0-16,4 1 1 15,0 1 1-15,-3-1-2 16,1 4 0-16,-3-1 0 16,0 2 2-16,-1-1-2 15,3 1 0-15,2-1-1 16,3 0-1-16,3 0 0 15,2-3 2-15,2 2 0 0,-2-2 0 16,-1 3-1-16,-4 0 1 16,-3 1 0-16,-4-1 0 15,0 1-1-15,-4-1-1 16,4-3 2-16,0 0 0 16,3-2 0-16,5 0 0 15,0 0 0-15,2 0-1 16,3 0-2-16,-3 0 3 15,1 0 0-15,0 0-1 16,4 0 1-16,3 0 0 16,3 0-5-16,6 0 4 15,0 0-2-15,5 0 3 0,2 0 1 16,0 0-1-16,2 0-1 16,0 0 0-16,2 0 1 15,-1 0 0-15,0 0 0 16,-3 0 3-16,-1 0-2 15,2-2-1-15,-2 1 0 16,-2 1 0-16,1-3 0 16,1 2 0-16,-2-1 1 15,4 2-1-15,-1-3 0 16,4 2 1-16,1-1-1 16,0 2 0-16,0 0 4 15,0 0-4-15,0-2 6 16,0-3 6-16,0-2-2 15,0-2-8-15,0 2 9 0,0-3-7 16,0 0-4-16,0 0 8 16,0-1-7-1,0-3-1-15,-4-4 7 0,-1-1-3 16,1-6-4-16,-4-2 9 16,3-4-8-16,-2-2 7 15,1-1-1-15,2 3-2 16,-1 2-2-16,2 5-2 15,2 7 2-15,-1 5-3 16,1 1 0-16,-1 2-2 16,1-1-3-16,-2-3-41 15,-3 0-41-15,-2-5-225 16,-1-5-995-16</inkml:trace>
  <inkml:trace contextRef="#ctx0" brushRef="#br1" timeOffset="67413.92">13448 14295 720 0,'0'0'138'15,"0"0"-60"-15,0 0 47 16,0 0-50-16,0 0 2 15,0 0-17-15,0 0-25 0,-46-13-11 16,10 13-19-16,-19 0 7 16,-20 0 8-16,-19 4 8 15,-15 1 4-15,-7-1 23 16,-1-4-8-16,4 0-15 16,11 0-1-16,16 0-9 15,19-6-2-15,12 0-11 16,13 3-4-16,6 2 5 15,5 1-5-15,13 0-5 16,6 0 1-16,8 0-1 16,2 0-2-16,2 1-4 15,0 10 0-15,0 3-6 16,9 6-66-16,21-3-120 0,11-1-229 16</inkml:trace>
  <inkml:trace contextRef="#ctx0" brushRef="#br1" timeOffset="68436.59">13438 15090 863 0,'0'0'140'0,"0"0"-102"16,0 0 52-16,0 0 15 16,-96 7-53-16,33 7-22 15,-17 3-6-15,-13 2 0 16,-7-3 5-16,0-2-9 0,5-2 18 15,5-5-9-15,10-1 7 16,17-4-16 0,18 0-6-16,14-2 1 0,16 0-8 15,9 0-4-15,5 0 0 16,1 0-3-16,0 0 0 16,0 0-53-16,11-12-156 15,-3-5-478-15</inkml:trace>
  <inkml:trace contextRef="#ctx0" brushRef="#br1" timeOffset="68949.05">11640 14002 966 0,'0'0'216'0,"0"0"-141"16,0 0-17-16,0 0-10 16,0 0-7-16,0 0-34 15,-8 51 1-15,14-6 56 16,3 4-38-16,-4 5-7 15,-1-3-5-15,-1-2 0 16,-3-2 1-16,0-5 2 16,0-6-10-16,-16-7-2 15,-5-7 2-15,1-6-4 16,-8-7 4-16,0-5-3 0,-5-4 0 16,-2-3-4-1,4-19-2-15,9-14-19 0,14-8-119 16,8-7-221-16,3-10-455 15</inkml:trace>
  <inkml:trace contextRef="#ctx0" brushRef="#br1" timeOffset="69138.73">11544 14014 803 0,'0'0'198'15,"0"0"-106"-15,0 0 61 16,0 0-46-16,0 0-16 0,0 0-55 15,33-30-25-15,9 18-4 16,4 0-6 0,0-1 2-16,2 0-3 0,0 2-2 15,-4 0-99-15,-9 2-319 16</inkml:trace>
  <inkml:trace contextRef="#ctx0" brushRef="#br1" timeOffset="69750.55">11746 15097 818 0,'0'0'330'0,"0"0"-294"0,0 0 13 15,0 0 52-15,0 0-35 16,0 0-64-16,13 14 8 16,-1 11-2-16,3 4 14 15,-2 2-12-15,2 3 3 16,-3 4 8-16,-3 0 3 15,-2 1-10-15,-4 0 5 16,-3-3-5-16,0-2 1 16,-3-5-3-16,-11-5-2 15,-1-6-3-15,-8-7 3 16,0-5 2-16,-6-6 10 0,-4 0 3 16,-4-11-4-1,-2-13-1-15,-2-9-12 0,3-7-4 16,5-3-3-16,8-3-1 15,10 5-4-15,9 5-24 16,6 5-32-16,12 3-86 16,19 1-272-16,2 0-427 15</inkml:trace>
  <inkml:trace contextRef="#ctx0" brushRef="#br1" timeOffset="70002.67">11478 14988 1004 0,'0'0'84'15,"0"0"-19"-15,0 0-1 16,0 0 16-16,81-26-26 15,-23 15-32-15,15-1-20 16,10-1-2-16,8 0-8 16,-2 1-234-16,-10-2-793 15</inkml:trace>
  <inkml:trace contextRef="#ctx0" brushRef="#br1" timeOffset="71405.21">11853 14961 756 0,'0'0'87'0,"0"0"-59"0,0 0 56 16,0 0 86-16,0 0-93 15,0 0-44-15,-28 33-4 16,16 0 5-16,0 8 10 15,4 7-12-15,-1 6 0 16,-1 8 1-16,-2 2 7 16,-3 1-15-16,2-3-2 15,-1-1-11-15,1-9-7 16,4-7-3-16,3-10 0 16,3-12 3-16,0-8-4 15,3-10 1-15,0-4 1 16,0-1 4-16,0 0 10 15,0-24 10-15,13-8 8 0,4-13-33 16,10-7-2 0,1-1 1-16,5-7-1 0,3 0 1 15,4 1-1-15,0-2 1 16,-1 2-1-16,3 1 0 16,-8 0-2-16,-3 3 2 15,-2-1 0-15,-4-2 0 16,-5 3 0-16,-3 6 0 15,-6 15 1-15,-5 11-1 16,1 12 0-16,-7 8 0 16,0 3-1-16,0 0-2 15,0 10 0-15,0 17-10 16,-7 18 12-16,-4 11 1 0,-1 6 0 16,-2 4 2-1,-6-5-2-15,-2 1 3 0,-10-2-3 16,-11-5 0-16,-5-4 1 15,-7-11 2-15,2-9-2 16,6-9-1-16,9-11 0 16,10-6 0-16,6-5 0 15,6 0 3-15,5 0 1 16,5-4 1-16,5-1 0 16,1-1 9-16,0 0-1 15,9 0-3-15,15 1-7 16,7 4-1-16,14 1 1 0,12 1 4 15,5 16-5-15,7 5-2 16,4 4-1-16,2 1-1 16,3 1 1-16,-1 2-4 15,-6-2-14-15,-7-4-83 16,-13-4-210-16,-15-9-707 16</inkml:trace>
  <inkml:trace contextRef="#ctx0" brushRef="#br1" timeOffset="72055.17">13463 15746 551 0,'0'0'102'0,"0"0"12"0,0 0 50 16,0 0 84-1,0 0-121-15,0 0-40 0,-88 0-74 16,10 0-6-16,-17 3 26 15,-8 4 17-15,4 2-10 16,11-2-21-16,15 1-18 16,15 0 4-16,15 1-3 15,17-2-2-15,13-6 0 16,10 2 0-16,3-1-1 16,0 2-18-16,15 2-101 0,6 1-2 15,3-3-315 1</inkml:trace>
  <inkml:trace contextRef="#ctx0" brushRef="#br1" timeOffset="72535.02">11981 15841 469 0,'0'0'738'15,"0"0"-718"-15,0 0-10 16,0 0 104-16,0 0-31 16,0 0-34-16,-83 11-17 15,56 24-6-15,4 11 0 16,3 4 9-16,5 5-8 15,6-2-7-15,6-1-11 0,3-3 2 16,0-1-5-16,15-4-5 16,9-8 0-16,13-7-1 15,11-13-17-15,11-15-93 16,6-2-208-16,-7-30-587 16</inkml:trace>
  <inkml:trace contextRef="#ctx0" brushRef="#br1" timeOffset="72918.59">12245 15844 1189 0,'0'0'216'0,"0"0"-216"0,0 0-11 15,0 0 11-15,-30 82 50 16,27-39 1-16,3 4-21 15,0-1-13-15,0 3-7 16,0-3-7-16,8-1 3 16,-5 0-1-16,3-2-2 15,-6-4 5-15,0-6 1 16,0-5 0-16,0-7 4 16,0-7-3-16,0-7-2 15,0-3-5-15,2 0 4 16,7-3-5-16,7 0 5 0,11-1-3 15,7 0 2-15,6 0-1 16,3-1-4-16,-5-6 2 16,-7 4 0-1,-7 0-3-15,-7 1-11 0,-3 1-36 16,-2-2-73-16,5-5-84 16,-5-6-272-16</inkml:trace>
  <inkml:trace contextRef="#ctx0" brushRef="#br1" timeOffset="73471.14">12565 15949 1148 0,'0'0'64'16,"0"0"-47"-16,0 0 82 15,0 0-16-15,0 0-48 16,0 0-18-16,-6 63 32 16,6-26-34-16,0 2-1 15,0 3-6-15,0 0-4 16,0-3 1-16,0-3-2 16,0-4-1-16,0-10-2 15,-2-6 4-15,1-10-4 16,-1-2 0-16,2-4 2 15,0 0 1-15,0-2 10 0,0-19 8 16,9-8-20-16,8-5-1 16,4 0 0-16,2 2 0 15,3 4-1-15,-4 6 1 16,1 3 1-16,-6 7-1 16,-5 2-3-16,-7 7 3 15,-2 1 0-15,-3 2 0 16,0 0-1-16,0 12-9 15,-5 10 8-15,-8 8 2 16,-9 2 3-16,-4 2-2 16,-2 3 2-16,0-4 6 15,3-6-3-15,9-7 5 16,6-9-3-16,7-5 0 0,3-6-6 16,0 0-1-16,10 0 3 15,29 0-4-15,24-9 0 16,22-10-102-16,7-8-244 15,1-2-498-15</inkml:trace>
  <inkml:trace contextRef="#ctx0" brushRef="#br1" timeOffset="74371.25">16478 14308 793 0,'0'0'450'0,"0"0"-406"16,0 0-28-16,0 0 41 15,105-7 68-15,-23-7-54 16,32-4-23-16,28-3-30 16,24-2-7-16,13-1-11 15,-3 2-7-15,-12 0 7 16,-25 5 0-16,-29 3-3 0,-29 3-10 15,-21 4-8-15,-22 1-8 16,-18 5-34-16,-13 1-72 16,-7 0-167-16,-13 0-283 15</inkml:trace>
  <inkml:trace contextRef="#ctx0" brushRef="#br1" timeOffset="74987.69">16535 15660 619 0,'0'0'193'15,"0"0"-176"-15,0 0 57 16,0 0 119-16,0 0-60 16,0 0-46-16,-42-4-7 15,42 4-12-15,0 0-25 16,7-4-3-16,31-5-8 0,27-3-18 16,40-8-11-16,32-3 4 15,20-2-3-15,16-5-4 16,-2-1-6-1,-2-7-3-15,-2-7-43 0,-9-12-19 16,-6-12-50-16,-12-17-313 16</inkml:trace>
  <inkml:trace contextRef="#ctx0" brushRef="#br1" timeOffset="75673.28">18983 14200 868 0,'0'0'50'15,"0"0"-19"-15,0 0 51 0,0 0 16 16,0 0-3 0,0 0-23-16,-84 38-30 0,41-35-6 15,-3-3-2-15,-5 0-16 16,3-12-10-16,2-9-5 15,9-4 5-15,12-3-5 16,11-4 1-16,14 0-1 16,0-3 2-16,17 0-5 15,12-2-1-15,9 3-5 16,6 3 2-16,3 4-4 16,2 7 7-16,-4 7-2 15,-5 8 2-15,-10 3 1 16,-9 2 0-16,-5 0-1 15,-5 17-1-15,-4 12 4 16,-1 9-1-16,-6 6 11 16,0 8-4-16,-19-1-2 0,-10-2 0 15,-8-4-5-15,-8-7 0 16,-4-7 0-16,-6-7 1 16,3-5 3-16,5-8-3 15,14-4 1-15,16-6 0 16,11-1 7-16,6 0 22 15,0 0 1-15,12 0 2 16,19 0-26-16,17 0-9 16,13 14 0-16,4 9 0 15,3 7-2-15,-3 9 1 16,-5 6 1-16,-2 9-1 0,-6 5-23 16,-5 2-156-1,-13-2-335-15</inkml:trace>
  <inkml:trace contextRef="#ctx0" brushRef="#br1" timeOffset="76307.22">19134 15407 511 0,'0'0'657'0,"0"0"-642"15,0 0-2-15,0 0 72 16,0 0 30-16,0 0-27 16,-47-2-42-16,18-5-23 15,-4-3-12-15,-3-4-3 16,0-5-6-16,11-2 2 15,4-3 2-15,10-3-1 16,6-1-1-16,5-3-1 16,0 3-3-16,14 1-5 15,12 5-6-15,7 5-8 16,5 3 5-16,4 4 1 16,0 8 13-16,-6 2 0 0,-5 0-2 15,-4 7 2-15,-6 16 2 16,-2 9 0-16,-8 8-2 15,-7 9 2-15,-4 4 3 16,-9 0 0-16,-19-2 0 16,-9-5 4-16,-11-6-4 15,-7-11-4-15,-5-7 9 16,-1-10-3-16,6-9 5 16,7-3-7-16,8-10 5 15,11-17-1-15,14-5-1 16,9-2 2-16,6 2-1 15,17 5-5-15,19 7-1 0,11 10 2 16,13 6 0-16,6 4-1 16,8 20 3-16,7 17-6 15,2 10-1-15,7 8 2 16,-2 7-2-16,-3 5-38 16,-6 1-228-16,-15-1-735 15</inkml:trace>
  <inkml:trace contextRef="#ctx0" brushRef="#br1" timeOffset="78477.75">12281 12180 922 0,'0'0'221'15,"0"0"-139"-15,0 0-61 16,0 0 13-16,0 0 19 16,0 0-17-16,20 16 4 15,-7-3-24-15,4 2-7 0,6 4-5 16,6 0-4-1,-1 5-39-15,-3 2-118 0,-8 1-224 16,-2-1-305-16</inkml:trace>
  <inkml:trace contextRef="#ctx0" brushRef="#br1" timeOffset="78640.85">12535 12494 812 0,'0'0'44'0,"0"0"-29"16,0 0 32-16,0 0 118 15,0 0-27-15,0 0-92 16,30 41-32-16,-21-22-10 16,1 7-4-1,2 6-1-15,-1 6-77 0,0 2-258 16,-3 2-159-16</inkml:trace>
  <inkml:trace contextRef="#ctx0" brushRef="#br1" timeOffset="78797.34">12712 12951 542 0,'0'0'70'16,"0"0"-52"-16,0 0 86 15,0 0 5-15,0 0-41 16,0 0-43-16,32 84-23 16,-25-60-2-16,1 3-29 15,-1 6-202-15</inkml:trace>
  <inkml:trace contextRef="#ctx0" brushRef="#br1" timeOffset="78983.55">12923 13495 502 0,'0'0'113'0,"0"0"-22"16,0 0 10-16,0 0-12 15,59 81-16-15,-41-62-31 16,8 1-36-16,0 5-3 15,3 1-3-15,4 4-75 16,-4 1-150-16,0 1-163 16</inkml:trace>
  <inkml:trace contextRef="#ctx0" brushRef="#br1" timeOffset="79262.25">13256 13927 233 0,'0'0'169'0,"0"0"-62"0,0 0 7 15,0 0-4-15,13 78-14 16,-7-69-24-16,3-2 18 15,6 2-34-15,0 1 0 16,4 0-24-16,3 1-11 16,-2 2-12-16,2 3-8 15,-1 1 0-15,-4 1 3 16,-1 2-1-16,-4-2-3 16,1-1 2-16,-2-2-1 15,-2-3 2-15,1-3 1 0,-3 0 1 16,1-4 5-1,-3-1 0-15,-2-2-4 0,-3 0-6 16,0 1 0 0,0-2 0-16,-11 1-131 0,-13-2-615 15</inkml:trace>
  <inkml:trace contextRef="#ctx0" brushRef="#br1" timeOffset="79989.53">16120 13872 777 0,'0'0'111'15,"0"0"-55"-15,0 0 146 0,0 0-60 16,0 0-66-1,109-31-21-15,-54 15-44 0,11-6-11 16,5-2-1 0,5-4-119-16,-2-4-418 0</inkml:trace>
  <inkml:trace contextRef="#ctx0" brushRef="#br1" timeOffset="80156.27">17130 13479 756 0,'0'0'184'0,"0"0"-169"15,0 0 3-15,0 0-18 16,84-83-15-16,-39 63-113 0,4-4-344 16</inkml:trace>
  <inkml:trace contextRef="#ctx0" brushRef="#br1" timeOffset="80321.97">17827 13118 1142 0,'0'0'55'16,"0"0"46"-16,0 0-29 16,0 0-41-16,0 0-12 15,0 0-19-15,104-77-39 16,-49 66-271-16,8-3-626 0</inkml:trace>
  <inkml:trace contextRef="#ctx0" brushRef="#br1" timeOffset="80492.07">18568 12898 1081 0,'0'0'14'15,"0"0"10"-15,0 0 43 16,0 0 1-16,0 0-18 15,35-71-29-15,12 59-21 16,7 4-6-16,9-1-77 16,0 0-236-16,-5 0-99 15</inkml:trace>
  <inkml:trace contextRef="#ctx0" brushRef="#br1" timeOffset="80847.72">19147 12672 736 0,'0'0'56'15,"0"0"12"-15,0 0 78 16,0 0-19-16,0 0-62 16,0 0-36-16,102-69-20 15,-65 62-9-15,9 1-1 16,4-1-21-16,2 1-29 16,0 2-56-16,-9-1-52 15,-4 3 78-15,-9-2 60 16,-9 2 1-16,-5-1 15 15,-3 0 1-15,1 0 0 0,4 2-13 16,6 1-11 0,1 0-24-16,3 0 52 0,-4 0 20 15,-1 0 26-15,-6 0 19 16,-3-3 20-16,-2-3 32 16,3 1-19-16,1-3-57 15,5 1-37-15,7 0-4 16,7 1-15-16,8 0-122 15,2 4-73-15,1 0-27 16,-4 2-91-16</inkml:trace>
  <inkml:trace contextRef="#ctx0" brushRef="#br1" timeOffset="81243.8">20227 12491 118 0,'0'0'157'0,"0"0"-26"16,0 0-61-16,0 0-6 0,97-47-51 16,-68 38-10-16,-1-1-3 15,-1 0 2-15,-5 3 8 16,-1 1 9-1,-5 0 39-15,-4 2 44 0,-1 0-30 16,2-2-28-16,4 1-11 16,7-1-30-16,5-1-3 15,6 2-13-15,1-1-38 16,1 0-32-16,-6 0 40 16,-7 1 42-16,-5-2 1 15,-5 0 10-15,-4-3 8 16,2 4-5-16,3 0 0 0,2-2-4 15,5 1-2 1,0 0-6-16,1-2-1 0,-2 2 4 16,-8 0 5-16,-3 0 11 15,-4 2 70-15,-4 0 82 16,-1 3-61-16,2-1-58 16,2 2 0-16,2 1-18 15,1-2-23-15,4 0-7 16,2 2-5-16,0-1 2 15,-2 1-4-15,-3-1 2 16,-5-4-5-16,-4-5-70 16,-3-5-424-16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7T11:49:40.031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1972 687 1183 0,'0'0'91'16,"0"0"-87"-16,0 0 65 15,0 0 25-15,0 0-42 16,0 0 0-16,-88-34-21 15,58 33-9-15,-1 1-14 16,-5 4-7-16,-3 14 1 16,2 10-1-16,0 8 3 15,4 2-1-15,10 4-1 16,7 2 1-16,7 0 0 16,7-1-2-16,2-2 2 15,0-7-2-15,17-3 2 16,5-6 0-16,11-4-1 15,6-5 1-15,10-2-2 0,12-3 2 16,-1 1 3-16,1-2-3 16,-3 0-3-16,-16 3-3 15,-9 1 3-15,-8 1-1 16,-11 8 0-16,-4 2 1 16,-7 6-1-16,-3 7 1 15,0 2 1-15,-18-1 6 16,-10 1-4-16,-12-7 6 15,-14-1 9-15,-13-7 3 16,-8-7 6-16,-1-8 4 16,6-9-12-16,9-1 1 15,7-4 1-15,11-17-2 0,8-11-12 16,13-12-7-16,13-14-7 16,9-14-46-16,26-4-41 15,26 1-73-15,12 7-264 16,10 13-512-16</inkml:trace>
  <inkml:trace contextRef="#ctx0" brushRef="#br0" timeOffset="333.06">2290 522 1086 0,'0'0'182'16,"0"0"-134"-16,0 0 116 15,0 0-59-15,0 0-38 16,0 0-16-16,-20-34-29 16,20 55-22-16,0 17 2 15,0 17 13-15,2 12 11 16,4 6 8-16,3 6-7 15,1 4-8-15,1 3-8 16,1 0-8-16,1 1-2 16,-4-4-2-16,0-3 0 15,3-10-42-15,1-11-51 16,5-19-70-16,0-17-200 0,-3-16-741 16</inkml:trace>
  <inkml:trace contextRef="#ctx0" brushRef="#br0" timeOffset="529.38">1997 904 1276 0,'0'0'196'15,"0"0"-192"-15,0 0-3 16,0 0 21-16,0 0 27 15,136-3-13-15,-54 3-28 0,6-2-8 16,0-5-101-16,-13-1-319 16</inkml:trace>
  <inkml:trace contextRef="#ctx0" brushRef="#br0" timeOffset="1366.94">2828 1074 918 0,'0'0'375'16,"0"0"-364"-16,0 0 47 15,0 0 79-15,0 0-85 16,-97-9-23-16,66 30-4 16,-2 8-1-16,0 9-12 15,3 8 1-15,5 6 1 16,12 4-3-16,7 1 3 0,6 0-8 16,0-9-2-16,19-5-3 15,9-10 1-15,11-9-2 16,6-9 1-16,7-10-3 15,0-5 2-15,-5-3-5 16,-7-17-6-16,-9-7 11 16,-11-7 0-16,-7-6 2 15,-7-7 3-15,-6-14-5 16,-9-4 2-16,-12 0-2 16,-4 9 0-16,6 18 4 15,-1 11 6-15,7 10 5 16,4 10 4-16,3 5 2 15,4 0 3-15,2 2-7 0,0 0-5 16,0 0-12-16,0 19-7 16,2 11 7-16,8 11 6 15,5 8-6-15,5 8 1 16,2 5 4-16,3-3-5 16,2-2-13-16,9-8-54 15,4-12-51-15,3-12-251 16,-1-17-765-16</inkml:trace>
  <inkml:trace contextRef="#ctx0" brushRef="#br0" timeOffset="1628.42">3118 409 1483 0,'0'0'61'0,"0"0"-53"16,0 0 15-16,0 0 0 16,0 0-14-16,-45 153 46 15,54-56-11-15,22 14-13 16,4 6-12-16,-4 2-18 16,2 3-1-16,-8 0 0 15,-1-9 0-15,3-12-35 16,-2-18-79-16,-1-20-194 15,-6-25-380-15</inkml:trace>
  <inkml:trace contextRef="#ctx0" brushRef="#br0" timeOffset="1812.67">3030 1003 1263 0,'0'0'191'0,"0"0"-186"16,0 0-1-16,0 0 45 16,0 0-34-16,0 0-12 15,129-23-3-15,-38 16-124 16,-2-1-354-16</inkml:trace>
  <inkml:trace contextRef="#ctx0" brushRef="#br0" timeOffset="2252.46">3570 1106 1515 0,'0'0'25'0,"0"0"-20"15,0 0 23-15,0 0 8 16,0 0 2-16,19 74-11 15,29-55-11-15,13-5-11 0,5-4-4 16,0-9-2-16,-7-1-32 16,-8 0-7-16,-11-11-25 15,-13-6 7-15,-11-5 23 16,-11-2 35-16,-5-7 12 16,-12-6 2-16,-14-1 5 15,-12 3 0 1,-7 6 13-16,-6 11 4 0,-5 11-18 15,0 7-1-15,1 0-4 16,12 19 14-16,9 13 9 16,7 7-9-16,15 10-10 15,6 8-5-15,6 8 7 16,9 6-13-16,22-1-2 16,17-3-4-16,13-11-3 0,8-11-36 15,7-13-59-15,1-16-159 16,-8-12-494-16</inkml:trace>
  <inkml:trace contextRef="#ctx0" brushRef="#br0" timeOffset="2555.83">5072 571 1239 0,'0'0'149'15,"0"0"-114"-15,0 0 36 16,0 0-36-16,0 0 50 16,-31 123-13-16,31-59-34 15,0 7-6-15,6 10-10 16,9 1-17-16,1 6 2 15,-4-1-6-15,-2-1-1 16,-5-3-2-16,4-7-46 16,-1-12-59-16,3-19-134 0,0-20-344 15</inkml:trace>
  <inkml:trace contextRef="#ctx0" brushRef="#br0" timeOffset="3018.71">4956 640 996 0,'0'0'70'15,"0"0"-12"-15,0 0 56 0,0 0-4 16,0 0-11-16,0 0-35 16,61-39-31-16,-27 39-7 15,4 12-8-15,5 8-11 16,0 9-4-16,3 7 6 16,1 8-9-16,-1 6 2 15,-6 5 0-15,-7 7-1 16,-8 3-1-16,-10 2 0 15,-7 1 1-15,-4 1-1 16,-4 0-1-16,0 3 1 16,-10-2-1-16,-8-4 1 15,-9-9-1-15,-3-7 2 0,-7-6-3 16,-11-11 4-16,-2-7-2 16,-3-9 1-16,-5-12 0 15,1-5 3-15,5-2-4 16,13-24 0-16,19-9-5 15,20-16-94-15,13-17-281 16</inkml:trace>
  <inkml:trace contextRef="#ctx0" brushRef="#br0" timeOffset="3253.24">5487 1084 1451 0,'0'0'65'0,"0"0"-65"15,-14 74 12-15,14-33 22 16,5 10 7-16,16 6-12 16,1 3-16-16,4 1-11 15,-4-9-2-15,-7-7-17 16,-5-7-58-16,-7-10-126 15,-3-9-281-15</inkml:trace>
  <inkml:trace contextRef="#ctx0" brushRef="#br0" timeOffset="3439.76">5523 824 1242 0,'0'0'126'0,"0"0"-126"16,0 0 3-16,0 0-3 15,0 0-15-15,0 0-113 16,-5-10-382-16</inkml:trace>
  <inkml:trace contextRef="#ctx0" brushRef="#br0" timeOffset="4270.92">5839 1037 755 0,'0'0'127'0,"0"0"-49"15,0 0 116-15,0 0-80 16,0 0-30-16,0 0-24 0,-40-2-21 16,25 7-7-1,-3 10-8-15,1 8-8 0,1 5 5 16,6 7-7-16,-2 6 3 16,6 7-4-16,1 6-4 15,4 1-1-15,1-2-3 16,3-6-3-16,16-9 1 15,9-10 0-15,7-11-3 16,2-8 0-16,5-9 0 16,-2 0-12-16,-4-14-24 15,-2-11 15-15,-8-7 19 16,-10-7 2-16,-6-11 5 0,-10-6-1 16,0 0 2-16,-3-1 10 15,-13 13-1-15,-3 12 5 16,7 12 5-16,1 9 8 15,4 5 2-15,6 3 2 16,1 3-13-16,0 0-9 16,0 0-12-16,0 3-3 15,0 20-6-15,4 10 6 16,11 13 2-16,4 3 8 16,2 6-7-16,6 0-3 15,1-3-1-15,2-5 0 16,0-5-7-16,-2-8-64 15,-1-7-63-15,-5-10-198 16,-5-9-824-16</inkml:trace>
  <inkml:trace contextRef="#ctx0" brushRef="#br0" timeOffset="5255.36">6524 1005 1306 0,'0'0'21'0,"0"0"-2"16,0 0 60-16,0 0-3 15,0 0-12-15,-100 76-21 16,74-33-13-16,4 5-16 15,7 6 0-15,5-2-9 16,8 0 4-16,2-11-6 16,5-8-1-16,19-13-2 15,4-12 0-15,8-8-6 16,3-4-19-16,-1-20-4 16,-2-15 1-16,-6-7 9 15,-10-2 19-15,-6-2 3 0,-9 7-3 16,-5 6 17-16,0 11 11 15,-3 8 6-15,-5 9-8 16,-3 7-4-16,0 2-15 16,-1 16-7-16,-1 15 0 15,4 14 11-15,9 14 12 16,0 11-3-16,10 7-6 16,8 3-6-16,6 2-4 15,-8 3-2-15,-1-2 0 16,-4 1-2-16,-8-4 0 15,-3-4-6-15,0-8-21 16,-14-10-40-16,-7-15 60 16,-7-14-9-16,-8-14 10 15,-10-15 5-15,-3-4 0 16,4-24-2-16,14-13-2 0,19-11 5 16,12-10 11-16,19-9-8 15,23-3-3-15,13 4-1 16,9 7 0-16,5 7 1 15,1 9-1-15,1 3 0 16,-2 4 0-16,-6 0-3 16,-11-5-3-16,-13-8 1 15,-14-5-4-15,-8 2-17 16,-13 3-3-16,-4 13 21 16,0 7 8-16,-16 5 1 15,-10 3 5-15,-8 3-3 16,-2-3 2-16,5 5 6 15,2 5-4-15,12 2 10 16,5 4-6-16,3 2 2 16,9 3 7-16,0 0 2 0,0-3-11 15,19 1-10-15,5-1 3 16,9 2-4-16,1 2 1 16,-1 1-4-16,-2 2 4 15,-5 0-1-15,-3 0 1 16,-3 0-3-16,-1 0 2 15,-5 7 0-15,-1 4 1 16,-2 5 0-16,0 7 1 16,-3 9-1-16,1 12 1 15,4 8 4-15,-1 9 0 16,-1 7 7-16,4 2-10 16,-3-1 1-16,-3-6-3 0,1-13 0 15,-1-10-14-15,6-14-60 16,4-10-152-16,7-16-317 15</inkml:trace>
  <inkml:trace contextRef="#ctx0" brushRef="#br0" timeOffset="5688.84">7507 982 972 0,'0'0'378'0,"0"0"-349"0,0 0 77 15,0 0-18 1,-91-24-36-16,69 44-12 0,-2 11-14 16,3 8-8-16,3 10-6 15,9 8 11-15,4 3-3 16,5 4-10-16,0-2-6 16,17-7-2-16,10-14-2 15,0-13-2-15,1-14-9 16,6-11-16-16,-2-3-2 15,-4-21-11-15,-4-13 6 16,-8-11 2-16,-4-9 16 16,-3-6 14-16,-4-4 2 15,-5 0 6-15,0 1 10 16,0 11 11-16,-3 11 4 0,-5 17 5 16,5 14 1-16,3 9-1 15,0 1-28-15,0 17-8 16,0 18-15-16,3 14 15 15,11 12 2-15,5 3-2 16,-1 3 1-16,3 2-1 16,-6-6-28-16,1-12-68 15,-5-17-155-15,2-19-347 16</inkml:trace>
  <inkml:trace contextRef="#ctx0" brushRef="#br0" timeOffset="6242.64">7822 876 859 0,'0'0'491'0,"0"0"-383"15,0 0 9-15,0 0-66 16,0 0-30-16,0 0-10 16,-79 45 5-16,79 22 5 15,24 7-6-15,-2 5-9 16,5-1 0-16,-6-9-6 15,-5-11 0-15,-4-16-13 16,-5-18-37-16,-4-15-16 16,0-9-13-16,-1-17 27 15,4-22 34-15,2-9-42 0,-4-6 45 16,3-2 15 0,-4 4 6-16,-1 5 50 0,-1 1 30 15,-1 7-31-15,0 8-17 16,2 12-19-16,1 11 1 15,4 8-17-15,10 7-3 16,5 18-10-16,5 11 10 16,0 3-5-16,-3-2-26 15,-7-9 12-15,-6-8-15 16,1-9-17-16,-3-9 4 16,-3-2 28-16,1-12 18 15,1-15-39-15,2-8 18 16,4-3 22-16,2-3 0 15,4-2 12-15,3 0 29 0,3-2 6 16,-3 5-12-16,-3 12-9 16,1 13 4-16,-2 15 3 15,2 0-19-15,3 26-12 16,3 18-2-16,-8 11 0 16,-4 9-1-16,-7-1-2 15,-7-1 3-15,-1-5-58 16,0-10-145-16,0-8-509 15</inkml:trace>
  <inkml:trace contextRef="#ctx0" brushRef="#br0" timeOffset="7190.04">1248 2716 428 0,'0'0'880'0,"0"0"-880"16,0 0-5-16,0 0 5 15,0 0 5-15,144 24 14 16,-46-24 54-16,48-4 48 16,54-15-57-16,61-5-24 15,59-9-19-15,58-7-6 16,49-2-3-16,37 1 5 15,25-1-14-15,8-1 1 16,-9 3-2-16,-21-2 2 16,-28 3-4-16,-36 4-4 15,-54 1 4-15,-54 2-1 16,-66 3 0-16,-64 5 1 0,-57 6 0 16,-46 5 3-1,-32 5 7-15,-18 2 25 0,-12 5 12 16,0 0-9-16,0 1-24 15,0 0-14-15,0 0-1 16,0 0-3-16,0 0-4 16,-9 0-17-16,-6 0-62 15,-6 0-128-15,-4 0-390 16</inkml:trace>
  <inkml:trace contextRef="#ctx0" brushRef="#br0" timeOffset="7870.8">7925 2035 1041 0,'0'0'84'16,"0"0"-67"-16,0 0 56 15,0 0 54-15,0 0 19 16,131 28-52-16,-52-22-52 15,9-4-27-15,-1 1-15 16,-8-1 1-16,-5-1-1 16,-8 2 1-16,-8-2 0 0,-11-1-1 15,-13 1 1 1,-12-1 0-16,-13 0 0 0,-6 0 0 16,-3 0 12-16,0 0-3 15,0 0-9-15,-16 0-1 16,-8 0-101-16,-7-8-364 15</inkml:trace>
  <inkml:trace contextRef="#ctx0" brushRef="#br0" timeOffset="16777.34">11425 4296 1120 0,'0'0'130'0,"0"0"-111"16,0 0 55-16,0 0 55 15,0 0-38-15,0 0-54 16,0 0-6-16,-8-14-6 16,4 11 4-16,-2-2-10 15,0 0 12-15,-3-1-15 16,-2-1 18-16,-5-3-23 15,-3 3-7-15,-4-2 12 16,-2 1-1-16,1 0-2 16,-3 3-11-16,4-1 10 15,-2 2-7-15,2 1 6 0,-1 0-3 16,2 1-2-16,-1 0 0 16,1 0 3-16,-2 2 5 15,-1 0-9-15,-4 0-2 16,2 0 0-16,-3 0 3 15,2 0-5-15,4 6 5 16,2 0-5-16,0 1 3 16,3 1-4-16,0 2 0 15,1 3 0-15,-3 2 0 16,-2 1-2-16,-4 5 2 16,-3 2 0-16,-1 0 1 15,-1 1-1-15,1 1-3 0,1-2 0 16,7-1 2-1,1-1 1-15,4-3 1 0,5 4-1 16,0-1-1-16,2 0 0 16,0 3 1-16,0-1 0 15,0 2 0-15,1 5-1 16,-2 0 1-16,3 5 0 16,1 0-1-16,0 1 3 15,2-1-2-15,-2-2 4 16,2 0 0-16,1-2-4 15,1 1 3-15,-2 1 1 16,2 2 3-16,1 2-6 16,0 3 8-16,1 2-5 15,-1 3-4-15,2 0 9 16,-1-3-7-16,2-2-1 0,0 1 6 16,0-2-2-16,0 1 0 15,0-1 0-15,8 0 1 16,1-5-1-16,4 3 3 15,2-2-8-15,4 0 4 16,1 1 0-16,11-4-1 16,3 0 3-16,2-4-2 15,0-3-4-15,3-1 0 16,-3-1 0-16,-2-2 0 16,0-2 0-16,0 0 0 15,-1-3 0-15,5-1 0 16,1-3 0-16,5-4 0 15,6-3 0-15,5-2 0 0,3-1 0 16,0-2 0-16,-3 0 0 16,-1 0 0-16,-2-5 0 15,-3-3 0-15,1 0 0 16,-1-3 0-16,0-1 0 16,2 1 0-16,1-2 0 15,-4 0 0-15,1-1 0 16,-4 0 0-16,1-1 0 15,2-2 0-15,1-3 0 16,2 0 0-16,-5 1 0 16,0-1 0-16,-7 1 0 15,-6 1 0-15,-3 0 0 0,-5-2 0 16,-1-3 0 0,-5-1 0-16,1-1 0 0,-5 0 0 15,1-4 0-15,-2 1 0 16,0 0 0-16,0 0 0 15,-1-2 0-15,-2 5 0 16,-2-1 0-16,-5 2 0 16,0 2 0-16,-1-2 0 15,-3-2 0-15,0-1 0 16,0-1 0-16,0-2 0 16,0 0 0-16,0-1 0 15,-1-1 0-15,-5 3 0 16,2 1 0-16,-2 1 0 15,0 1 0-15,-2-3 0 0,-2-1 0 16,-1-1 0-16,-1-1 0 16,-4 1 0-16,2 0 0 15,0 3 0-15,0 2 0 16,-1 3 0-16,2 4 0 16,-2-1 0-16,0 2 0 15,0 3 0-15,3 0 0 16,-4 0 0-16,5-1 0 15,-1-1 0-15,-2 0 0 16,-2-2 0-16,3 4 0 16,-2-1 0-16,-1 3 0 15,-1-3 0-15,-5 2 0 16,1 1 0-16,-3 0 0 0,2 2 0 16,1 1 0-16,1-1 0 15,4 0 0-15,-3-1 0 16,4 2 0-1,-1 0 0-15,-1-1 0 0,-1 2 0 16,2-1 0-16,-4 1 0 16,1-1 0-16,-1 0 0 15,-5 2 0-15,-5-2 0 16,-7 0 0-16,-6 2 0 16,-5 2 0-16,-6 1 0 15,-2 3 0-15,-2 2 0 16,-5 0-5-16,3 6-38 0,-1 10-45 15,0 7-22 1,7 4-30-16,2 0-203 0</inkml:trace>
  <inkml:trace contextRef="#ctx0" brushRef="#br0" timeOffset="19942.79">16467 1415 948 0,'0'0'64'0,"0"0"54"15,0 0-2-15,0 0-36 16,0 0 3-16,0 0-23 0,-28-37-11 16,12 30-17-16,-9-1-1 15,-10-2-13-15,-8 3 2 16,-9 1-1-16,-6 5-4 15,-3 1-1-15,-2 0 0 16,0 0-4-16,5 7-1 16,4 11 0-16,2 2-5 15,0 3 3-15,2 4 0 16,0 1 2-16,1 2-2 16,5 5 1-16,4-2-5 15,5 4-2-15,3 4 1 16,2 6-1-16,3 3-1 0,-1 4 1 15,1 5-1-15,-1 0 0 16,-1 1 0-16,1 3 0 16,0-2-1-16,1 1 1 15,0 2 0-15,4-1 1 16,1 5-2-16,4 4 1 16,8 3-1-16,2 2 1 15,7-1 0-15,1-7-1 16,0 1 1-16,6-2 0 15,9-1 0-15,6-1 0 16,2-2 0-16,3-2 0 16,2-1 0-16,2-2 2 0,3-2-2 15,1-5 0-15,6-4 2 16,2-3 0-16,9-3-1 16,6 0 4-16,8 1 0 15,11-2 12-15,8-6-4 16,7-4-10-16,4-5 7 15,7-4-6-15,-2-3-2 16,1-6 0-16,1-4-1 16,2-5 0-16,-4-4 5 15,-1 0-4-15,-5 0 3 16,-2-4 0-16,-4-12 1 16,-3-5-5-16,-6-9 2 15,-7-7-2-15,-5-13 1 16,-4-4-2-16,-2-2 1 15,-6 0 0-15,-7 2 2 0,-5-1-2 16,-7 0-1 0,-5-3 4-16,-7 0-2 0,-6-2 2 15,-5-4 6-15,-4-2-3 16,-3-1-4-16,-3 3-1 16,-1 3 2-16,-2 6-1 15,0 6-2-15,0 3 7 16,0 1-5-16,-2 0 2 15,-4-3 2-15,-1 2-7 16,1-1 2-16,-3 7 1 16,1 5-6-16,1 4 5 15,-1 4-2-15,-2-1 0 16,0 1 1-16,-3 0-1 0,-1 2 1 16,-1 0-1-16,-2 0 1 15,1-1-1-15,-3-1 0 16,-1-1 0-16,2-2 1 15,-1 2-2-15,2-1 1 16,1 4 0-16,-1 0 1 16,1 2-1-16,1 0 0 15,-3 1 0-15,1 0 3 16,-2 0-3-16,0 1 0 16,0-1 1-16,-1 1-1 15,3-1 0-15,-3 1-1 16,-1-2 1-16,-1 3 0 0,-3 0-2 15,-1 0 1-15,-2 1-1 16,-2 3 2-16,2-1 0 16,-2 0 0-16,0 0-1 15,0 1 2-15,2-1-1 16,-1 1 0-16,4-1-3 16,-3-2 2-16,-2 3-3 15,-3-3-2-15,-7 1 0 16,-8-2-1-16,-10 2-12 15,-14 3 4-15,-10 4-13 16,-16 5 2-16,-11 3-5 16,-17 3-27-16,-14 0-26 15,-13 13-71-15,-7 11-110 16,2 3-366-16</inkml:trace>
  <inkml:trace contextRef="#ctx0" brushRef="#br0" timeOffset="21588.34">10982 4968 447 0,'0'0'612'0,"0"0"-582"0,0 0 67 16,0 0 39-16,0 0-56 15,0 0-20-15,0 0-12 16,-29-14-13-16,26 14-5 16,-4 0-9-16,-5 0-4 15,1 9 0-15,-5 5-1 16,3 2 3-16,-1 3-6 16,4 4-4-16,2 1 4 0,3 2-4 15,3 1 1 1,2 0-2-16,0 0-2 0,6-2 4 15,10 1 1 1,8-4 2-16,6-2 1 0,4-5-2 16,8-3-4-16,3-7 2 15,3-5-3-15,2 0-3 16,1 0 1-16,-5-10-4 16,-5-1 0-16,-10-3 1 15,-6-1-2-15,-7-1 4 16,-6-2 1-16,-6-2 0 15,-2-3 5-15,-4 0 12 16,0-4-7-16,0 1-3 16,0-1-11-16,-8 1 3 15,-1 0 4-15,0 1-7 0,-5 0 1 16,2 0 2 0,-4 3-1-16,1 3-3 0,-1 6 3 15,-1 0 0-15,-2 3-2 16,1 3 3-16,-6 2-3 15,2 5-2-15,-2 0-3 16,4 0 3-16,-2 7-3 16,3 5-8-16,1 4-21 15,-2 4-19-15,7 4-26 16,3 5-35-16,7-3-153 16,3-5-327-16</inkml:trace>
  <inkml:trace contextRef="#ctx0" brushRef="#br0" timeOffset="22104.85">11732 4912 1212 0,'0'0'144'0,"0"0"-144"15,0 0 73-15,0 0 38 0,-80 27-57 16,63-6-23-16,1 3-12 16,5 2-1-16,2 4-4 15,4 1 0-15,5 0-1 16,0-1 1-16,10-2-5 15,8-4 0-15,10-4-7 16,5-7 7-16,6-7-8 16,4-5 4-16,2-1-4 15,1-1-1-15,-6-11-5 16,-8-2-2-16,-10-2-3 16,-11 1 10-16,-6-6 0 15,-5-2 2-15,0-5 0 16,-5-5 2-16,-12 1 4 0,-1 2-5 15,-1 4-3 1,-4 5 8-16,0 5-1 0,-3 2-2 16,5 6 1-16,-3 6-4 15,-1 2-2-15,0 0-1 16,-2 1-3-16,3 13-24 16,1 2-39-16,4 0-116 15,3-2-407-15</inkml:trace>
  <inkml:trace contextRef="#ctx0" brushRef="#br0" timeOffset="23207.17">15984 2301 873 0,'0'0'392'0,"0"0"-375"15,0 0 31-15,0 0 39 16,0 0-17-16,0 0-18 16,-40 48-11-16,25-19-16 0,3 6-2 15,3 5 2-15,0 7-3 16,5 1 0-16,4-4-8 16,0-2 1-16,10-6-5 15,13-8-5-15,11-7-4 16,6-10 2-16,3-8 0 15,5-3-1-15,-6 0-2 16,-5-10-1-16,-7-7-3 16,-8-6 4-16,-8-3 1 15,-4-6-1-15,-10-8 2 16,0-8 5-16,-4-3-6 16,-13 0 8-16,-2 8-5 15,-1 8-2-15,0 11 8 16,1 9-5-16,-1 5 1 0,-1 6-3 15,0 3-2-15,-1 1-1 16,-1 0-5-16,1 3 5 16,4 11-16-16,3 1-24 15,11 5-38-15,4 2-93 16,0-1-160-16,20-5-329 16</inkml:trace>
  <inkml:trace contextRef="#ctx0" brushRef="#br0" timeOffset="23691.16">16630 2165 1249 0,'0'0'54'0,"0"0"-15"16,0 0 124-16,0 0-59 15,0 0-49-15,0 0-28 16,-16-9-8-16,15 13-12 16,-4 13-4-16,0 8 38 15,-1 8-11-15,5 1-7 16,1 5 0-16,0 4 3 0,0-2-13 15,1 5 1-15,10 2-7 16,1-2 4-16,-2 3 3 16,-1-9-1-16,1-6 0 15,-2-4-5-15,-2-8 0 16,-1-2-8-16,-2-4 6 16,0-6 4-16,-3-4 1 15,0-3-5-15,0-3 1 16,0 0-3-16,0 0 3 15,0 0 4-15,1 0-6 16,-1 0 1-16,0 0-5 16,0 0-2-16,0 0-17 0,0 0-38 15,4 0-80-15,-2 0-113 16,-2 0-815-16</inkml:trace>
  <inkml:trace contextRef="#ctx0" brushRef="#br0" timeOffset="26744.38">21580 4989 1034 0,'0'0'193'0,"0"0"-190"0,0 0 8 16,-83-57 30-16,43 45 7 15,-10-1 26-15,-2 5-6 16,-2 1-28-16,-1 1-9 16,-1 2 1-16,-1 3-13 15,-1 1 0-15,0 0-3 16,4 0 3-16,2 3-2 15,3 6-7-15,-2 4-2 16,-3 4 3-16,-3 4 0 16,-1 8-3-16,2 1-4 0,0 7 1 15,4 2 1-15,-2 0-1 16,5 3-2-16,-2 2-3 16,1-1 5-16,3-1-2 15,3-2 0-15,2 3 6 16,3 2-4-16,-1 3-3 15,1 0 4-15,0 1 1 16,2 2 0-16,4 0 5 16,6 1-5-16,6 6 1 15,11 0-7-15,4 5 3 16,6 1-3-16,0-5 0 16,21 0-1-16,12 0 2 15,7 0-1-15,6-2 0 0,6-3 0 16,5-2-1-16,5-4 0 15,7-4 2-15,6-5 3 16,2-3-2-16,7-8 0 16,0-4 2-16,8-4-3 15,5-5 1-15,3-2-3 16,1-4 0-16,0-3-5 16,-6-1 5-16,1-4 0 15,-7-1 4-15,1 0 1 16,-4-1 0-16,-6-10 1 15,-2-5 0-15,-5-4 5 16,-6-4-5-16,-3-3-1 0,-1-4-1 16,-3 0 0-1,-8-1 0-15,-3-1-3 0,-7 2 2 16,-5 0-1-16,-4-3-1 16,-3-1 3-16,-2-4 4 15,-4-2-3-15,-1-3 0 16,-4-3-3-16,-4 4 0 15,-5-4-1-15,-4 3 1 16,-3-1 0-16,-1-2-1 16,-1 2-1-16,-1 0 1 15,0 3 0-15,0-1-1 16,0 4 1-16,0 0 1 16,-3-1-1-16,-6 1 1 0,-2-1 1 15,-5 2-3 1,-1 0 0-16,-4 1 0 0,0 2 4 15,-5-1-4-15,3 4 0 16,0 2 1-16,4 3-1 16,-4-2 0-16,3 2 0 15,-1-1 1-15,-5-1-1 16,-1 0 0-16,-5 3-1 16,-6-3 0-16,-6 2 1 15,-3 2 0-15,0 1-5 16,-1 0 1-16,2 1 1 15,1 2 3-15,0 0-5 0,3 3-1 16,-5 1 3 0,-1 1 2-16,-4 3-1 0,-5 3-2 15,-1 1 4-15,-6 4-3 16,-5-1-7-16,-7 6-15 16,-12 0-16-16,-6 1-22 15,-2 20-28-15,1 9-66 16,11 2-147-16,8 2-596 15</inkml:trace>
  <inkml:trace contextRef="#ctx0" brushRef="#br0" timeOffset="27711.63">20739 5405 825 0,'0'0'500'0,"0"0"-447"16,0 0 55-1,0 0-1-15,0 0-32 0,0 0-30 16,0-5-26-16,0 20-12 15,0 11 4-15,10 11 36 16,1 6-10-16,1 6-8 16,7 2-7-16,-1 5 2 15,2 3-6-15,0 4 2 16,1 1-2-16,-4-6-11 16,-1-8 7-16,-4-5-4 15,-3-11-9-15,0-5 8 16,-6-8-5-16,0-7-1 15,-3-7-3-15,0-3 0 0,0-1 1 16,0-2-1-16,0-1 0 16,0 0-8-16,1 0-19 15,1 0-37-15,-1-8-34 16,6-4-113-16,4-5-415 16</inkml:trace>
  <inkml:trace contextRef="#ctx0" brushRef="#br0" timeOffset="28144.47">21424 5621 1277 0,'0'0'46'0,"0"0"-2"16,0 0 104-16,0 0-53 16,0 0-57-16,0 0-24 15,-78 46 7-15,50-6 8 16,4 8 5-16,9 3-8 16,9-2-11-16,6-4-6 0,2-6-6 15,24-10 3 1,10-7-5-16,9-12 2 0,4-7-3 15,-2-3-15 1,-7-9 1-16,-9-14 1 0,-8-6 13 16,-7-8 0-16,-10-7 0 15,-6-2 0-15,0-2 0 16,-9 7 6-16,-12 8-5 16,-7 13 6-16,-8 7-7 15,-4 10 0-15,-9 3-15 16,-1 2-28-16,-2 16-68 15,-2 0-184-15,-1 2-653 16</inkml:trace>
  <inkml:trace contextRef="#ctx0" brushRef="#br0" timeOffset="29745.62">17974 7899 1014 0,'0'0'175'16,"0"0"-174"-16,0 0 52 15,-85-49 7-15,42 35-5 16,-9-2 4-16,-11 0-26 16,-13 1-16-16,-6-2-9 15,-9 3 2-15,-2 4 13 16,4 4 6-16,3 2-8 16,2 4-2-16,-4 0-15 15,-7 4 6-15,-7 12-7 16,-7 5-3-16,2 6 0 15,2 3 2-15,4 6 24 0,2 7-12 16,5 5-11-16,2 7 3 16,7 8 5-16,10 3 4 15,8 4-6-15,4-2 1 16,-2 0-6-16,2 6 0 16,1 0-1-16,8 4-3 15,9 0 1-15,12 1 0 16,17 2 2-16,13 0 2 15,3 4 2-15,25 8 6 16,27 10-5-16,17 1-3 16,15 1-4-16,7-6 1 0,6-12-2 15,6-6-1-15,4-8 1 16,8-12 0-16,3-14 2 16,7-12 0-16,3-17-1 15,5-13 2-15,3-5 3 16,0 0-5-16,-4-15-2 15,-3-6-2-15,-8-6 3 16,-2-9 1-16,-6-7-1 16,-8-9 1-16,-8-8-1 15,-8-2 1-15,-10-5 2 16,-10 1-1-16,-8 0-2 16,-6 3 0-16,-11 1 0 15,-4 3 0-15,-9 6 0 16,-4-1 3-16,0-2 1 0,-5-2 3 15,-1 1-3-15,-6 1 3 16,-3 6-2-16,-6 0 8 16,-6 1-6-16,0 0 2 15,0-2-2-15,-16-3-5 16,-4-1 0-16,-8-3-2 16,-5 1 0-16,-6-2 3 15,2 6-3-15,-5 2-3 16,-4 2 3-16,-2 6-1 15,-6 2-1-15,-4 6-2 16,-3 4 3-16,-3 4 1 16,-5 3-1-16,-4 2-1 0,-1 4 0 15,-7 2 0-15,-1 3 0 16,-2 4-8-16,-1 4-15 16,2 5-13-16,1 0 0 15,0 5-33-15,1 13-86 16,1 3-125-16,-1 7-509 15</inkml:trace>
  <inkml:trace contextRef="#ctx0" brushRef="#br0" timeOffset="30196.42">16417 8570 1109 0,'0'0'385'15,"0"0"-376"-15,0 0 7 16,0 0 65-16,0 0-22 0,0 0-40 16,9 69 31-1,1-29-15-15,1 3-17 0,-1 5 12 16,3 3 4-16,0-1-11 16,0 3 7-16,-1-3-12 15,-1-2-6-15,-1-5 10 16,-4-7-11-16,1-6-3 15,-2-9-2-15,-1-7-6 16,0-6 1-16,-2-7-3 16,-1-1-2-16,1 0-29 15,7-4-31-15,2-12-28 16,8-10-96-16,2-6-415 16</inkml:trace>
  <inkml:trace contextRef="#ctx0" brushRef="#br0" timeOffset="30563.44">17158 8516 1482 0,'0'0'48'0,"0"0"6"16,0 0 47-16,0 0-20 15,0 0-44-15,0 0-32 16,-4 28-2-16,4 4 22 16,0 6 1-16,0 4 2 0,0 1 3 15,3 3 5-15,-2 1-12 16,2-1-4-16,-1-1-3 16,-2-3 2-16,2-4-9 15,-1-7-10-15,1-7 0 16,0-9 0-16,0-8 0 15,-1-4 0-15,-1-3 0 16,2 0 0-16,-2 0 0 16,1 0 0-16,-1 0 0 15,0-8-95-15,0-6-111 16,0-6-422-16</inkml:trace>
  <inkml:trace contextRef="#ctx0" brushRef="#br0" timeOffset="33048.93">11968 4528 803 0,'0'0'92'0,"0"0"11"16,0 0 63-16,0 0-57 15,0 0-40-15,0 0-37 16,0 0-5-16,6 0-7 16,12-7 3-16,15-8 17 15,8-7-15-15,9-5-7 16,8-3-5-16,9-5-4 16,4 0 1-16,0-1 0 15,-4-1-5-15,-3 2 6 16,-4-1 4-16,-4 3 5 15,-2-1-10-15,3-1 6 16,1-1-4-16,0-4-10 16,8 3 7-16,-1 0-6 15,4 0 4-15,1 0-5 0,-4 0 2 16,2 0 0-16,-5-5-2 16,-3 2 2-16,1-4 4 15,-3-1 4-15,-1-1-4 16,3 3 3-16,-5 2-3 15,-3 3-4-15,-6 3 0 16,-4 3 1-16,-11 6 0 16,-5 0 4-16,-2 5-1 15,-2-2 1-15,-1 1-3 16,0-1-5-16,4 1 2 16,3-1 1-16,8 0-4 15,6-2 0-15,-2 4 4 16,1 0-3-16,-2 3-1 0,-1 1-2 15,-4 1 2-15,-1 0 4 16,-3 2-4-16,1-1 0 16,-4 1 0-16,-4 0-1 15,4-2-1-15,-1-2 2 16,3 0 0-16,1-1-1 16,-4 4 0-16,-3 2-1 15,-7 3 1-15,-4 1 2 16,-6 2 0-16,0 2 9 15,-1-1-3-15,1-1 2 16,2 0-2-16,3-2-6 16,1-3-1-16,4-1-1 0,2 2 1 15,2-2 0-15,2 2 0 16,-7 1 0-16,1 3 0 16,-7 3 0-16,-4 0 2 15,-1 1-2-15,0 0 3 16,4-4-3-16,3-1 1 15,5-4-1-15,2-1 0 16,4 2 0-16,0 0 0 16,1-1-2-16,-4 4 2 15,-4 3 0-15,-7 2 1 16,-7 2 0-16,1 1-1 16,-2-2 0-16,0 1 2 15,3-2 0-15,3-4-1 0,5-2 0 16,3-4 1-1,0 3-2-15,-1 2-2 0,-4 2 2 16,-5 5-2-16,-2 0 1 16,-2 1 1-16,0 0-1 15,0 0-2-15,0 0 3 16,0 0-4-16,0 0 4 16,0 0 0-16,0 0 4 15,0 0-7-15,0 0 3 16,2 0-1-16,-2 0-1 15,0 0-7-15,0 0-1 16,0 0-19-16,0 0-26 0,-7 0-79 16,-12 0-285-1</inkml:trace>
  <inkml:trace contextRef="#ctx0" brushRef="#br0" timeOffset="33433.73">14653 2530 1099 0,'0'0'146'16,"0"0"-72"-16,0 0 22 16,0 0-29-16,0 0-29 15,0 0-31-15,63-37-4 16,-29 37-3-16,2 0-1 0,-1 7 1 15,-3 7-2-15,-3 4 0 16,-4 1 1-16,0 1 1 16,-4-3-3-16,-1 0 3 15,-3-2 0-15,-4-1 0 16,-7 0 0-16,-2-2 2 16,-1 3-2-16,-3 3 11 15,0-1-4-15,0 5 8 16,0 2-1-16,-12 1 3 15,-3 4-11-15,-7 1 1 0,-4 4-5 16,-2 1-2 0,-3 0-57-16,1-2-93 0,3-6-159 15</inkml:trace>
  <inkml:trace contextRef="#ctx0" brushRef="#br0" timeOffset="35018.03">17673 2828 359 0,'0'0'117'0,"0"0"-92"15,0 0 81-15,0 0-21 16,0 0 10-16,0 0-22 16,-13-2 4-16,13 2 2 0,0 0-3 15,0 0-6-15,0 0-12 16,0 0-15-16,0 0-3 16,0 0-1-16,0 0-5 15,0 0 1-15,0 0-17 16,8 7-6-16,8 10 33 15,3 3-19-15,8 3-9 16,2 2-4-16,7 2 2 16,5-1-7-16,5 4 1 15,5 1 3-15,5 3-5 16,9 3-4-16,3-1 0 16,5 3-2-16,-1 0 0 15,-6 2 2-15,-1 1-3 16,7 1 0-16,2 1 12 15,7 3-3-15,-2-3-9 0,0 6 3 16,-3 3-3-16,-1-2 0 16,-5-2 0-16,-3-2 0 15,-4-5 5-15,-2-2-4 16,-4-2 1-16,-4-2-1 16,1-2 0-16,-3 1 0 15,-2-2 0-15,-3-2 2 16,-1-2 0-16,-5-1-3 15,-2-3 0-15,0-1 1 16,-4-1-1-16,1-1-1 0,-4-1 1 16,-1-3 0-1,-3-1 1-15,0 1 0 0,-2-3 8 16,5 1-1-16,2-1-2 16,0 2-2-16,1-1-2 15,1 0 0-15,-1 0-2 16,-3-1 4-16,-2 2-3 15,-2 0 2-15,-1-5-1 16,0 3 0-16,1-2 1 16,-1 1 3-16,2-2 1 15,-1 4-6-15,2-3 5 16,0 3-2-16,-1-4 6 16,-3 0-4-16,-6 0-1 15,0-2 2-15,-2-2-1 16,0 1 5-16,4 1-1 0,-2 0-3 15,1 1-3-15,2 0-2 16,-5 1 0-16,2-1-2 16,-4-3 4-16,-4 1-4 15,-1-1 0-15,-1-2 0 16,-4-2 0-16,1 0 0 16,-1-2 0-16,2 5 0 15,-2 0 0-15,4-1 1 16,0 2 3-16,2 2-4 15,-1 0 3-15,1-2-2 0,0 1 3 16,-2-4-4 0,-2 0 0-16,-1-4-1 0,-2 2 1 15,0-3 1-15,-2 1 0 16,-1-1-1-16,0 0 0 16,0 0-4-16,0 0 4 15,0 0 1-15,0 0-1 16,0 0-16-16,0 0-11 15,0-13-50-15,-15-9-203 16,-3-10-664-16</inkml:trace>
  <inkml:trace contextRef="#ctx0" brushRef="#br0" timeOffset="35419">20523 4332 983 0,'0'0'243'0,"0"0"-233"16,0 0 37-16,0 0-17 15,0 0 47-15,0 0 1 16,15 66-32-16,11-37-14 16,6-3-16-16,-1 0-8 15,-1-1-1-15,0-2-6 16,-4-2 2-16,0 1-3 15,-4-2 1-15,-1-3-2 16,-7 1 1-16,-3-1 0 0,-4 0 0 16,-4 0 1-1,-3 0 0-15,0 0 1 0,0 0-2 16,-3 1 5-16,-11-2 8 16,-5 1 10-16,-8 2 1 15,-9-6-3-15,-11 2 1 16,-15-2-8-16,-8-6-12 15,-15 1-2-15,-7-4-25 16,-4-1-45-16,1-3-169 16,10 0-486-16</inkml:trace>
  <inkml:trace contextRef="#ctx0" brushRef="#br0" timeOffset="37188.48">20366 6512 832 0,'0'0'330'16,"0"0"-320"-16,0 0 64 15,0 0 1-15,0 0-38 0,0 0 13 16,-46-17-7 0,25 30-32-16,-6 12-9 0,-6 10 10 15,-4 8 2-15,-2 6 9 16,-5 4-16-16,-6 2 13 16,-4 8-18-16,-5 5 8 15,-2 1-1-15,-4 7-2 16,4-4-7-16,2-4 3 15,0-2-2-15,6-2 2 16,2-3-1-16,-3 2-2 16,1-5 1-16,2-3-1 15,-1-3-4-15,1-4 4 16,4 0-1-16,-2-5 0 16,4-3 0-16,1-1 1 15,4-2 0-15,2-3 0 0,5-2 2 16,5-7-2-16,1-2-1 15,5-1 0-15,-2-3 2 16,4-1-1-16,-3-2 3 16,0 0-3-16,1 1 0 15,3 0 0-15,-2 0 0 16,4 0-1-16,-1-3 0 16,3-3 1-16,-1-1-1 15,4-2 1-15,-3-1 2 16,2 2-2-16,0-1 0 15,-1 2-2-15,-2 0 4 16,1-1-2-16,-3 2 0 0,0 0 1 16,0-3 0-1,-1 1-1-15,2 0 0 0,1-1 0 16,-1-1 0-16,3 2 0 16,1-2 0-16,3-2 0 15,1-1 0-15,5 1 0 16,2-5 1-16,1 1-1 15,1-1 0-15,0 0 1 16,0 0 2-16,0-1 4 16,-2-15 2-16,-1-3-9 15,2-3-1-15,1-3 1 16,0-2 0-16,0-1-2 16,3 1 0-16,6 2 0 0,5 3 2 15,-2 5 0 1,3 2-1-16,-3 7 1 0,-3 3 10 15,-3 4 0-15,-5 1-1 16,1 0-5-16,-1 8 3 16,-1 13 0-16,0 9 12 15,0 4-14-15,0 2 4 16,0-1 4-16,-11 1-1 16,0-5-6-16,1-1 9 15,0-5-9-15,5-6 2 16,2-6-3-16,3-6 6 15,0-6-9-15,19-1 5 16,20 0-2-16,24-14-3 16,19-10-2-16,10-3-52 0,1-3-48 15,-11-5-191-15,-18-3-665 16</inkml:trace>
  <inkml:trace contextRef="#ctx0" brushRef="#br0" timeOffset="39155.3">15371 8929 622 0,'0'0'186'16,"0"0"-139"-16,0 0 89 16,0 0 42-16,0 0-75 0,0 0-28 15,0-4 5-15,0 1-9 16,0-2-6-16,0-5-43 16,-6-3-7-16,-13-3 1 15,-8-4 4-15,-9-1-12 16,-10-5-1-16,-11-6-3 15,-9-4 0-15,-10-9-1 16,-4-8 0-16,-7-4-2 16,-4-4-1-16,2 1 4 15,1-1-4-15,3-2 2 16,7 0 2-16,6 0-4 16,10 2 0-16,9 5 0 15,11 3 0-15,6 5 2 0,4 1-1 16,1 1 1-1,0 1-2-15,-5 4 0 0,-3 3-3 16,-6-2 5-16,0 2-2 16,-4 0 1-16,0-3 0 15,-2 2-1-15,1-1 0 16,2 3-1-16,2 5 0 16,2 2 1-16,5 4 0 15,-1 3 0-15,4 2 0 16,1 0 1-16,2 3 2 15,0-2-3-15,-3-3 1 16,0-2-2-16,-2-4 1 0,-4-2 0 16,1-2 3-1,-2-3-3-15,1 2-3 0,6 1 2 16,4 4 1-16,3 4-1 16,1 2 2-16,3 4-2 15,-2-1 1-15,2-2-2 16,-2 1 0-16,0-3 2 15,-5-1 1-15,1-1-1 16,3 3-1-16,-1-1 1 16,4 3 0-16,3 2 0 15,-2 2 1-15,1 1 3 16,-2-1-4-16,3 0 1 16,-2-3-1-16,6 0 3 0,-3-3-3 15,2-1 2 1,1 2-2-16,-2 1 4 0,4 4 0 15,0 1-2-15,-1 2 0 16,2 3 3-16,5-2 0 16,-5 0-4-16,6 2 1 15,-2-1 0-15,-2-4-1 16,1 1-1-16,-1 0 0 16,1-2 5-16,1 1-5 15,-4-1 2-15,3-3-1 16,-4 2 0-16,1-2 2 15,-3 0-3-15,0 1-3 16,-1-2 3-16,-2 3 4 16,3 1-3-16,-1-1-1 0,-2-1 1 15,6 2-1-15,-4-2 0 16,2 1-1-16,-2-2 2 16,-1 3-2-16,2-2 2 15,-2 2 0-15,3 2-1 16,1-1 0-16,1 1 0 15,0 2-1-15,1 2 1 16,1-1-2-16,3 4 2 16,0 0 0-16,-1 2-1 15,2-1 1-15,0 0 0 16,3 1 1-16,-3 1 1 16,3-2-2-16,0 1-1 15,-2 0 1-15,3 0 0 0,-1 2 1 16,1 1 0-1,2 0-1-15,0 3 0 0,3 0 0 16,0 0 0-16,0 0 1 16,0 0-1-16,0 0 2 15,0 0-2-15,0 0 0 16,0 0 0-16,0 0-1 16,0 0-2-16,0 0 3 15,0 0 0-15,0 0 2 16,0 0-2-16,0 0-2 15,0 0 1-15,0 6-1 16,-3 11 2-16,1 9 1 0,1 2-1 16,1 6-2-1,0 1 2-15,0 2 2 0,0 1-2 16,6 0 0-16,3-3 0 16,1-1 0-16,-1-3 0 15,-1-5-6-15,-2-4-29 16,4-4-16-16,2-5-56 15,0-5-74-15,3-8-116 16,0 0-65-16</inkml:trace>
  <inkml:trace contextRef="#ctx0" brushRef="#br0" timeOffset="39420.11">11774 5882 734 0,'0'0'169'15,"0"0"-106"-15,0 0-16 16,0 0 6-16,0 0 54 15,119-39-19-15,-65 34-43 16,6 2-29-16,-1-3-16 16,4 6 0-16,-2-1-68 0,-1-5-284 15</inkml:trace>
  <inkml:trace contextRef="#ctx0" brushRef="#br0" timeOffset="45346.3">10470 5626 961 0,'0'0'107'16,"0"0"-106"-16,0 0 75 15,0 0 18-15,0 0-60 0,0 0-20 16,0 0 0 0,0 0 8-16,0 23 9 0,0-8 30 15,0 2-17-15,-5 2-5 16,-2 6-5-16,-3-1-11 15,-1 2-6-15,-5 1-7 16,4 2-1-16,-4 1-1 16,-1 6-4-16,-2-1 2 15,-4 4-2-15,-4 0 0 16,-4-6 5-16,-6 0 5 16,-2-6-4-16,-4-5-3 15,-6-4 1-15,-5-3-1 16,0-7 0-16,-7-2-6 15,-9-5 4-15,1-1-1 0,-4 0-4 16,3-10 0-16,0-3 10 16,1-1-8-16,-1 0-2 15,3-3 11-15,0-2-3 16,4-4-3-16,9-4-3 16,5-6 7-16,3-3-1 15,1-3-1-15,3-1-4 16,1-2-1-16,2 1 1 15,3 1-3-15,3 0 0 16,3 1 5-16,2 2-4 16,4-2 0-16,-1 0 3 15,4-4-1-15,0-1-3 16,2-4 4-16,4 1-4 0,0-1 0 16,7 1 2-16,2 3-1 15,5 5-1-15,1 5 1 16,0 2-1-16,0 3 0 15,0 1 1-15,1 0-1 16,10-2-1-16,2-3 1 16,2 2 2-16,3-3-2 15,4 1-1-15,1 1 0 16,5 2 1-16,2 3 0 16,3 6 0-16,-2 3 0 15,4 2 0-15,0 6-1 16,-1 2 1-16,2 3 0 0,-3 3-1 15,0 2 0-15,0 0 0 16,1 0 0-16,4 0 1 16,5 0-1-16,2 0 1 15,1 0 0-15,2 0 0 16,-2 0 0-16,-1 0-2 16,-4 0 0-16,1-1 2 15,-3-1-3-15,-3 2 2 16,-3 0 1-16,-7 0-2 15,-5 0 2-15,-2 0-1 16,-2 4 1-16,2 0 0 16,-2 0 0-16,4 1 0 15,1-2 0-15,1-1-1 0,2 1 2 16,2 3 0-16,-2-2-1 16,0 4-1-16,-1 1 1 15,-4 1-1-15,-3 0 1 16,0 0 0-16,2 2 0 15,-2-3-1-15,2 1 1 16,0 0 2-16,1-3-2 16,1 0 0-16,1 2 2 15,-1-2-2-15,0 2 0 16,0 4 0-16,-6-2 0 16,1 0 0-16,-2 2-1 15,-3 0 1-15,0-2 0 0,-2 1 0 16,1-3 0-1,-2-2 0-15,-1 1 0 0,1-2 0 16,2 1 0-16,-2 1 0 16,1-1 0-16,1 0 0 15,-1 0 1-15,-3 0-1 16,2 0 1-16,-4-3-1 16,2-1 1-16,-2 0-1 15,-1-3 0-15,0 1 0 16,-1-1-3-16,-2 0 7 15,0 0-5-15,0 0 3 16,0 0 1-16,0 0-3 16,0 0 2-16,0 0 1 15,0 0-6-15,0 0 0 16,0 0-35-16,-6 0-56 0,-9 0-185 16,-6-4-583-16</inkml:trace>
  <inkml:trace contextRef="#ctx0" brushRef="#br0" timeOffset="45730.7">10106 4762 691 0,'0'0'470'16,"0"0"-465"-16,0 0-1 0,0 0 77 15,0 0-38-15,0 0-36 16,13-8 7-16,13 8 22 16,2-2-16-16,1 2-3 15,-1 0 2-15,-1 0 0 16,-2 0-6-16,2 2-1 16,-6 5-10-16,-2 4 2 15,-3 3-4-15,-5 6 0 16,-5 4 0-16,-3 4 6 15,-3-1 7-15,0 4 2 16,0-1 0-16,-14 1 13 16,-3 2-3-16,-3 2-2 15,-7-1-4-15,-6 1-9 0,-8 4-5 16,-4 1-5 0,-6-2-6-16,-2-6-45 0,2-9-93 15,0-12-121-15,3-11-583 16</inkml:trace>
  <inkml:trace contextRef="#ctx0" brushRef="#br0" timeOffset="46363.01">8096 5050 696 0,'0'0'406'0,"0"0"-373"15,0 0 71-15,0 0-14 16,0 0-16-16,0 0-31 15,-31 18-24-15,26 13-6 16,4 11 17-16,1 2 0 16,0 0 0-16,17-2-8 15,5-9 1-15,3-9-13 16,5-9-9-16,3-10-1 16,3-5 0-16,1-6 4 15,-3-18 1-15,-5-4-1 16,-12-5-4-16,-12-1 0 0,-5-2 2 15,-6 1 4-15,-19 1 0 16,-10 3-6-16,-6-1 6 16,-6 9-2-16,1 4-1 15,6 9 0-15,4 9-3 16,6 1-1-16,5 10-11 16,5 14-45-16,7 6-89 15,4-5-133-15,7-4-364 16</inkml:trace>
  <inkml:trace contextRef="#ctx0" brushRef="#br0" timeOffset="47781.36">12702 2828 1146 0,'0'0'179'15,"0"0"-138"-15,0 0 74 16,0 0-16-16,0 0-43 16,0 0-24-16,0 0-17 0,19 4-5 15,1 15 19 1,2 8 16-16,5 4-18 0,1 5-7 16,1 3 14-16,-1 4-16 15,-1 0 0-15,0 1-1 16,-2-2 7-16,-1 0-5 15,-3-6-15-15,-3-2 8 16,-3-6-8-16,-5-4 4 16,2-4-7-16,-4-6 6 15,-2-4-3-15,-3-6 3 16,-3-1-5-16,0-2 0 16,0-1 3-16,0 0-1 15,0 0 0-15,0 0 3 16,0 0-6-16,0 0-1 0,0 0-10 15,0 3-51-15,-5 3-93 16,-15-2-154-16,-9-4-1124 16</inkml:trace>
  <inkml:trace contextRef="#ctx0" brushRef="#br0" timeOffset="50271.75">15604 1606 812 0,'0'0'35'0,"0"0"-24"16,0 0 81-16,0 0 90 15,0 0-57-15,0 0-37 16,0 0-39-16,-33-33-16 16,14 7 5-16,-2-6 6 15,-2-6-5-15,-1-4-15 16,1-5-6-16,0-1-10 16,2-5-5-16,2-4-1 15,1-3 0-15,5-2 5 0,3-1-7 16,3 3 2-16,7 2-3 15,0 3 2-15,0 1-1 16,7 3 4-16,9 5-4 16,4 2 4-16,6 3-4 15,6 4 0-15,9 1 0 16,8 0 0-16,3 0 1 16,7-2 2-16,5-3-3 15,3 3-2-15,9 1 1 16,7 5-1-16,4 1 0 15,4 5 2-15,-3 2 0 16,2 4 0-16,-4 2 0 16,2 4 0-16,-2 4 0 15,-2 4 0-15,-2 3 0 16,-1 3 3-16,-5 0-3 0,0 9-1 16,-4 8-1-16,-5 3 1 15,-3 3-3-15,-4 4 2 16,-5 5 2-16,-2 2-2 15,-8 2 1-15,-4 4 1 16,-7-1-2-16,-7 5 2 16,-2-3 0-16,-3-3-1 15,1-1 1-15,-4-4 0 16,4 6 1-16,-3 1-1 16,-1 3 1-16,-2 1-1 15,-2-2 1-15,-3-1-2 16,-3 0 1-16,-6-3 0 0,-1 0 0 15,-2-3 1-15,0 0-1 16,-2 0 3-16,-5-2-2 16,0 2-1-16,-3-5 0 15,1 2 0-15,-1 0 1 16,-5-3-1-16,-3-1 0 16,-6-1 6-16,-6 2 0 15,-4-4-4-15,-5 3 9 16,-3-1-4-16,-1-3-3 15,2-3 1-15,5-3-3 16,3-8 2-16,5 0 2 16,-2-5-3-16,0-1-1 15,-1-1 1-15,-1 0 2 0,2 1-5 16,1-2 5 0,0-2-4-16,3 0 0 0,6 0 2 15,1 0-3-15,6 0-1 16,7 0 1-16,2 0 6 15,-2-2-5-15,2-2 0 16,-2 2 3-16,1-1-1 16,0-1 0-16,4 0 3 15,1 0 10-15,-2-4-10 16,2 4-1-16,0-4 4 16,0 2-8-16,0 0 0 15,0 0 2-15,0 5-3 0,0 0 2 16,0 1-1-1,0 0-1-15,0 0 0 0,0 0-2 16,0 0 2-16,0 0 0 16,0 0 1-16,0 0-3 15,0 0 1-15,0 0 1 16,0 0 0-16,0 0 1 16,0 0-2-16,0 0 0 15,0 0 1-15,0 0 0 16,0 0-2-16,0 0-23 15,0 0-38-15,0 0-71 16,7 0-158-16,6-5-325 16</inkml:trace>
  <inkml:trace contextRef="#ctx0" brushRef="#br0" timeOffset="50922.01">17005 1313 704 0,'0'0'148'0,"0"0"-120"15,0 0 45-15,0 0 2 0,0 0 14 16,0 0-51-16,6-6-16 16,-6 7 0-16,0 13 12 15,0 6 10-15,0 5-25 16,0 2 7-16,-3 0-2 15,-3-1 2-15,-2-2-12 16,4-1 3-16,-2-2-6 16,3 1-3-16,0-2 8 15,1-2-1-15,2-2-1 16,0-1 10-16,0-4-10 16,2-1 5-16,11-3-2 15,5-3-1-15,12-3 11 16,15-1-14-16,13-5-2 0,14-14-10 15,4-5-1-15,3-4-11 16,-11-3-60-16,-11-3-107 16,-21-2-250-16</inkml:trace>
  <inkml:trace contextRef="#ctx0" brushRef="#br0" timeOffset="51684.65">18061 727 111 0,'0'0'588'16,"0"0"-505"-16,0 0 34 16,0 0 70-16,0 0-29 15,0 0-83-15,0-13-16 0,-4 13-29 16,-8 15-16-16,-8 9 14 16,-2 7 5-16,-2 3-2 15,6 0 5-15,6 1-17 16,4-2-8-16,8-2-6 15,0-2-2-15,6-6 3 16,23-5-4-16,10-5 0 16,14-7 3-16,7-6 0 15,1 0 1-15,-7-12-6 16,-9-6-7-16,-14-4-1 16,-11-6 8-16,-10-4 1 15,-7-5 2-15,-3-3 1 16,-11-4-2-16,-12 2 1 15,-12 5 2-15,-3 10-5 0,-6 13 0 16,-9 14-2-16,-5 0-4 16,-2 25-63-16,7 10-76 15,6 7-238-15,9-2-580 16</inkml:trace>
  <inkml:trace contextRef="#ctx0" brushRef="#br0" timeOffset="53787.14">19413 3276 1068 0,'0'0'141'0,"0"0"-82"15,0 0 24-15,0 0-10 16,0 0-23-16,0 0-17 16,0 0-4-16,-20-1-9 15,20 24 9-15,0 10 17 16,5 4-19-16,2 1-7 15,2 2-1-15,1 5 0 16,1-1 1-16,-2 2-4 16,0-3-7-16,-2-6 5 15,-1-10-8-15,-3-7 4 0,-1-10 1 16,0-4-9-16,-2-5 8 16,0-1-4-16,0 0-2 15,1 0 3-15,-1 0-1 16,2 0 0-16,-2 0-6 15,4-1-32-15,3-9-80 16,2-4-182-16,2-2-834 16</inkml:trace>
  <inkml:trace contextRef="#ctx0" brushRef="#br0" timeOffset="56324.48">22256 5327 993 0,'0'0'108'0,"0"0"-44"16,0 0 45-16,0 0-11 16,0 0-11-16,6-73-30 15,11 48-22-15,10-9-13 16,7-4 11-16,12-8-14 15,6-4-11-15,5 1 5 0,8 1-7 16,4 4-1-16,8 6-5 16,4 6 0-16,6 5 2 15,1 6 0-15,0 6 2 16,2 6-4-16,-4 6 1 16,-5 3-1-16,-8 0-1 15,-6 2-5-15,-1 13 4 16,-3 4 1-16,-4 5-2 15,-5 5 1-15,-8 2-5 16,-7 3 7-16,-5 3-4 16,-3 6-2-16,-1 5 5 15,-2 4-4-15,1 2 5 16,-4 1 0-16,-2-2 0 16,-2 3 0-16,-4-1-1 15,-5 2 1-15,-4 4-3 0,-5-1 2 16,-3 0-4-16,0-1 4 15,0 1-1-15,-3-1 1 16,-12-2 0-16,-3-1 1 16,-2-7-1-16,-3-4 0 15,-1-1 1-15,-3-3 1 16,-3 0-1-16,-1 1 0 16,-3 0-1-16,-4-5 1 15,-2-1 1-15,-5-7-1 16,-4-2 0-16,-5-4 2 0,-3-5-1 15,-2-3 1 1,-2-2 0-16,-1-4 1 0,0-5-1 16,1-1-1-16,1-3-1 15,5 0 0-15,4 0-2 16,5 0-1-16,-1-9 3 16,3-1-2-16,0-1 2 15,0-2 0-15,5 0 0 16,2 3 0-16,4-3 1 15,6 6 0-15,5-3 0 16,3 1 0-16,2 0-2 16,-2 0 0-16,2 0 1 15,1 1 0-15,1 0 2 16,1 0-2-16,2 3 1 16,3-1 0-16,-2 1 1 0,0-2-2 15,2 1-2-15,-3 0 2 16,3-2 0-16,-1 2 2 15,1 0 1-15,4 3-1 16,1-1-2-16,4 4 14 16,0-1-8-16,0 1 5 15,0 0-4-15,-2 0-5 16,1-1 5-16,-1-3-7 16,-2 2 2-16,-1-4-1 15,-2 2-1-15,3 0 1 16,-1 1-1-16,4 0 0 15,-1 2 0-15,0 0 0 0,2-1 0 16,0 2 4 0,0 0-1-16,0-1 1 0,0 1-4 15,0-3 4-15,0 0 4 16,-1-1-6-16,-2-3-2 16,1-1-2-16,1 0 2 15,1-2 3-15,-2-2-2 16,2 2-1-16,0 1 0 15,0 4 0-15,0 2 2 16,0 3-2-16,0 0 1 16,0 0 1-16,0 0-2 15,0 0 1-15,0 0-2 16,0 0 1-16,0 0-5 16,-1 0 5-16,-1 6-9 15,-2 10 8-15,0 8 0 0,-1 5 0 16,-1 2 1-16,-1 0 0 15,-4-2 2-15,1-2 1 16,-4-3 0-16,0-6 1 16,3-6-1-16,3-5 2 15,3-3-1-15,2-4 1 16,1 0 4-16,1 0 9 16,-5 0 12-16,-3-11-3 15,-2-6-22-15,2-5-3 16,3 4-1-16,2 3 0 15,1 2-1-15,1 5 1 16,1 5-1-16,1 0 0 0,0 1 0 16,0 1 2-16,0 0-1 15,0-4-1-15,0 1 0 16,0 0-2-16,0-1-1 16,0 0 2-16,0 3 1 15,0-3-1-15,3 2 2 16,3-1-4-16,3-2 1 15,4 1 2-15,1-4 0 16,3 1-4-16,2-1 2 16,1-2 2-16,-2-1-3 15,-1 2 3-15,-5-3 0 16,-2 3-1-16,-4 3 2 16,-2-1-1-16,1 2 2 0,-2 0-3 15,0 0 2-15,-1 2 0 16,-1 1-1-16,-1 3 0 15,3-3-1-15,-3 3 3 16,1-2-4-16,4-3 1 16,4 0 0-16,1-3 1 15,4 2 0-15,-2-2 0 16,1 2-1-16,-4 0 1 16,0 2 0-16,-3 1-2 15,0 0 1-15,-5 3 1 0,1 0 0 16,-2 0 0-1,0 0 0-15,0 0 0 0,0 0 1 16,0 0-1-16,0 0 0 16,0 0 1-16,0 0-1 15,0 0-13-15,7 0-46 16,12-3-55-16,4-5-255 16</inkml:trace>
  <inkml:trace contextRef="#ctx0" brushRef="#br0" timeOffset="56973.29">24529 5276 1140 0,'0'0'126'15,"0"0"-96"-15,0 0 44 16,0 0 6-16,0 0-11 15,0 0-16-15,-102 84-22 16,77-40-16-16,5 4-3 16,7 0 3-16,9 0-4 15,4-5-6-15,6-7 0 0,28-4-1 16,21-10 1 0,14-10-5-16,7-8-21 0,-6-4-17 15,-10-12-19-15,-16-12 44 16,-14-6 13-16,-12-6 20 15,-10-7 22-15,-8-2-11 16,-2 2-3-16,-21 3 0 16,-14 8-3-16,-11 10-4 15,-16 11-18-15,-25 11-3 16,-23 0-3-16,-15 21-42 16,-7 8-122-16,1 4-570 15</inkml:trace>
  <inkml:trace contextRef="#ctx0" brushRef="#br0" timeOffset="58374.29">20026 7466 1226 0,'0'0'127'16,"0"0"-1"-16,0 0-23 0,0 0-36 16,0 0-13-16,0 0-27 15,-5 1-16-15,4 26-10 16,-2 10 39-16,1 11-12 16,2 5-12-16,0 8 5 15,0 4 4-15,0 3-4 16,0-4-2-16,0-1-11 15,5-5-3-15,4-8 5 16,0-9-6-16,-2-10 12 16,-1-10-4-16,-3-9-6 15,-1-8 3-15,-2-3-3 16,1-1-2-16,-1 0 8 0,0 0 5 16,0 0-8-16,0 0-9 15,0-2-13-15,-6-3-86 16,-19 4-94-16,-15 1-362 15</inkml:trace>
  <inkml:trace contextRef="#ctx0" brushRef="#br0" timeOffset="61693.95">17811 9611 1181 0,'0'0'0'0,"0"0"3"0,0 78-3 16,3-41 43-16,7 6 32 15,3 5-15-15,8 4-7 16,1 4-20-16,1 5-9 15,-1 3-12-15,0 2 0 16,-3 4-4-16,-6 6-2 16,-6 4-3-16,-7 1 1 15,0-1-3-15,-19-2 5 16,-11-1-5-16,-5 1 2 16,-9-6-1-16,-5-2-2 15,-1-6 11-15,-2-5 3 16,0-7 7-16,-3-4-9 15,0-7-1-15,-7-3 0 0,-3-6 4 16,-10-3 4 0,-4-5-7-16,-4-6 5 0,-4-5-9 15,-1-6 2-15,0-7 5 16,0 0 0-16,6-13-15 16,3-13 4-16,6-9 1 15,6-5-4-15,2-7 3 16,7-5-4-16,6-2 5 15,6-3-4-15,3 4-1 16,5 2 0-16,9 2 1 16,0 1-1-16,5-4 0 15,3 2 0-15,2 2 4 16,3 0-4-16,2 4 0 0,5 4-1 16,-1-3 1-1,2 2 0-15,1 2 3 0,-1 2-3 16,0 5 1-16,3 2-1 15,1 0 1-15,1 4-1 16,3-2 2-16,0 3-2 16,0 2 0-16,0-2 0 15,0 1 1-15,3 0-1 16,6 2 0-16,1-1 1 16,0 2-1-16,3-3 0 15,3 2 0-15,-1-1 0 16,1-1 1-16,-1 0 0 15,1 1-1-15,-2 0 0 16,-1 4 0-16,-2 3 0 0,-2 1 2 16,1 4-1-16,-4 1-1 15,2 1 1-15,-2 1-1 16,-1-1 0-16,3 2 1 16,-2 2 0-16,0-1 0 15,0 0-1-15,0 2 0 16,-3 1 0-16,-2 2 0 15,-1 1 1-15,0 0-1 16,0 0 1-16,0 0 1 16,0 0-2-16,0 0 0 15,0 0 0-15,0 0 0 16,0 0-2-16,0 0 2 16,0 0 0-16,0 0-3 0,0 2-4 15,-11 13 3-15,-6 3 4 16,-7 5 0-16,-1-5 0 15,-2 0 0-15,1-2 0 16,-2-5 0-16,-2-1 0 16,3-3 1-16,4-5 2 15,3-2-3-15,7 0 1 16,-1 0-1-16,4-9-5 16,2-1 4-16,5 1-1 15,2 1 0-15,1 1-3 16,0 4-1-16,0-2-1 15,0 0 1-15,0 2-1 0,0-3 1 16,0 0 5-16,7 2-4 16,-1 0 1-16,-3 2 4 15,3 1-1-15,-6-1-1 16,6 2 2-16,2 0-2 16,4 0 1-16,7 0 1 15,3 0 1-15,1 2-1 16,7 7-1-16,4 2 1 15,5 0 1-15,4 4-1 16,5 4 0-16,3 1 0 16,5 1 0-16,5-1-9 15,5 2-93-15,-2-5-89 16,-10-6-311-16</inkml:trace>
  <inkml:trace contextRef="#ctx0" brushRef="#br0" timeOffset="62563.22">18350 10319 897 0,'0'0'268'0,"0"0"-199"16,0 0 18-16,0 0 12 15,0 0-11-15,0 0-33 16,0 9-34-16,-7 14-4 16,-8 12 33-16,1 3-25 15,0 3-7-15,6-1 5 16,7-3-13-16,1-3 0 15,1-6-5-15,20-7-3 16,9-5-2-16,9-9 2 16,6-7-2-16,5 0-7 15,-5-20-13-15,-5-5 8 0,-12-6 12 16,-9-5 5-16,-8-4-2 16,-8-10 10-1,-3-6 1-15,0 3 2 0,-17 8-4 16,-4 11 1-16,-3 13 4 15,-6 13-7-15,-6 8-10 16,-6 2-2-16,-1 18 1 16,-6 10-1-16,-5 7-51 15,-4-4-169-15,-10-3-1216 16</inkml:trace>
  <inkml:trace contextRef="#ctx0" brushRef="#br0" timeOffset="126209.26">27923 940 1083 0,'0'0'170'0,"0"0"-117"0,0 0 37 16,0 0-14-16,0 0-25 15,0 0-4-15,0 0-22 16,0-21-15-16,1 29-8 15,5 13 7-15,5 11 13 16,2 12 4-16,1 8-5 16,0 14-1-16,1 11-4 15,0 7 3-15,-3 5-3 16,-3 0 5-16,-3 0-17 16,-3-4 10-16,-3-3-4 15,0-9-3-15,0-9-2 16,0-11 2-16,0-12-7 15,0-11-1-15,0-9 1 0,-3-8 1 16,3-8-1-16,0-3-3 16,0-2-2-16,0 0-22 15,3-12-20-15,11-14-44 16,3-17-235-16,-3-8-423 16</inkml:trace>
  <inkml:trace contextRef="#ctx0" brushRef="#br0" timeOffset="127933.22">28078 914 662 0,'0'0'99'0,"0"0"2"16,0 0 65-16,0 0-48 16,0 0-7-16,0 0-53 15,-5-15-18-15,5 15-13 0,15-2-7 16,12 2 9 0,11 0 2-16,12 0-13 0,11 0-1 15,8 0 2-15,7 0-1 16,5 0-6-16,4 0-7 15,-2 0 0-15,-4 4-2 16,-4 1 0-16,-8-1-2 16,-7-1 1-16,-11 0 1 15,-4-2-1-15,-8 1-1 16,-6-1-1-16,-5 2 2 16,-5-2 1-16,-6 1 2 15,-5-1-4-15,-7-1 6 0,-1 1-4 16,-2 1 7-1,0-2 8-15,0 0-2 0,0 0-7 16,0 0-1-16,0 0 3 16,0 0-8-16,0 3 2 15,0 4-5-15,0 4 2 16,0 7 0-16,4 5 3 16,-1 8 4-16,1 1 1 15,2 5 0-15,2 4-3 16,-2 6 0-16,4 3-4 15,-2 1 5-15,1 1-3 16,1-2 3-16,-2-2 1 16,1-4-2-16,-2-2 0 0,0-1-2 15,1-2-3 1,-2-1 1-16,3-3 0 0,0 0-3 16,-3-3 1-16,1-1 3 15,-2-3-4-15,-1 1 0 16,2-6 1-16,-3 0 1 15,0 0 1-15,0-5 0 16,0-2 2-16,2 0-3 16,-4-2 2-16,2-2-2 15,-1-1 0-15,-2-3-1 16,1 1 0-16,1 0 1 16,-2-1-2-16,0 0 0 0,1-1 2 15,-1 0-1 1,0-2 0-16,0 1 0 15,0-4-1-15,0 0 2 0,0-2-1 16,0 0-1-16,0 0 1 16,0 0 2-16,0 0-3 15,-1 1 1-15,-11 0 1 16,-4 2 0-16,-6-3 1 16,-2 2 2-16,-2-2-4 15,-3 0-1-15,1 0 1 16,-2 0-5-16,0 0 4 15,1 0 0-15,-1-3 0 16,4 0 4-16,2-1-8 16,0 1 6-16,1-1-2 15,-4 1 0-15,0-1 4 16,-3-1-3-16,-2 2-1 16,3 1 0-16,0-1 0 0,6 0 0 15,3 1 1-15,4 1-1 16,1 1 0-16,1-1 0 15,1 1 0-15,1 0 0 16,-2 0 0-16,-3 0 0 16,-2 0-1-16,0 0 1 15,-1 0 0-15,0 0 0 16,4 0 0-16,-2 0 0 16,3 0 0-16,-1 0 1 15,0 0 1-15,-1 0-1 0,-1 0-1 16,-2 0-1-16,0 1-2 15,-3 2 6-15,1-2-2 16,-4 1-1-16,4-1 0 16,5-1 0-16,0 0 1 15,3 0 0-15,-1 0-2 16,-1 0 0-16,-2 0 0 16,1 0 1-16,1 0 0 15,3 0-1-15,-1 0 1 16,5 0-1-16,0 0 1 15,-2 0 0-15,5 0 1 16,0 0-1-16,1 0 0 16,2 0 1-16,-2 0 5 0,1 0-1 15,-2 0 6 1,-1 0-3-16,2 0-2 0,1 0 2 16,2 0-2-16,1 0 3 15,1 0-3-15,0 0 1 16,0 0-1-16,0 0-4 15,0 0 0-15,0 0 3 16,0 0-5-16,0 0-2 16,0 0-40-16,0 0-52 15,0 0-178-15,0-10-1117 16</inkml:trace>
  <inkml:trace contextRef="#ctx0" brushRef="#br0" timeOffset="131286.04">28218 265 244 0,'0'0'865'0,"0"0"-785"16,0 0 15-16,0 0 21 16,0 0-22-16,0 0-16 0,0 0-36 15,-22-14-22-15,22 14-15 16,0 11-5-16,0 18 0 15,6 6 14-15,0 7 8 16,0 3-11-16,0 2 0 16,-3-1 5-16,1 0-4 15,-3-7-2-15,-1-7-2 16,0-5-4-16,0-7-2 16,0-6 1-16,0-7-2 15,0-1 2-15,0-5-1 16,0-1-1-16,0 0 0 15,0 0-1-15,0 0-9 16,0 0-47-16,-1 0-32 16,-8 0-192-16,-1-7-709 0</inkml:trace>
  <inkml:trace contextRef="#ctx0" brushRef="#br0" timeOffset="131765.82">28646 294 858 0,'0'0'215'0,"0"0"-126"0,0 0 22 16,0 0-9-16,0 0-25 16,0 0-17-16,-28-18-16 15,27 18-18-15,-1 0-10 16,2 0 0-16,-1 0-3 16,1 0-2-16,-2 0-3 15,2 0-4-15,-3 5-4 16,0 11 5-16,-2 7 6 15,-2 5 10-15,0 5-5 16,2 3-2-16,1 5 2 16,-1 0-2-16,2 2-3 15,-1-2-6-15,-2-2-5 0,1-2 1 16,2-5 0-16,-3-2-1 16,2-7 0-16,-2-5-5 15,0-4-27-15,5-6-37 16,1-7-85-16,0-1-175 15,0-11-386-15</inkml:trace>
  <inkml:trace contextRef="#ctx0" brushRef="#br0" timeOffset="131984.82">28570 278 1190 0,'0'0'45'0,"0"0"-3"16,0 0 28-16,0 0-11 15,0 0-26-15,0 0-19 16,122-6-10-16,-66 6-4 16,-1 0-5-16,-10 0-24 15,-9 1-107-15,-11-1-140 16,-15 0-296-16</inkml:trace>
  <inkml:trace contextRef="#ctx0" brushRef="#br0" timeOffset="132181.13">28645 448 995 0,'0'0'189'16,"0"0"-181"-16,0 0 1 15,0 0 68-15,0 0-12 16,0 0-33-16,36 23-15 16,5-20-17-16,9 0-35 15,5-3-214-15,-6 0-291 16</inkml:trace>
  <inkml:trace contextRef="#ctx0" brushRef="#br0" timeOffset="132482.9">29079 359 784 0,'0'0'435'0,"0"0"-420"0,0 0-2 16,0 0 40-16,0 0-2 15,0 0 16-15,-17 62-10 16,17-23-26-16,0 3-8 16,0 3-8-16,0 3-9 0,0-3 3 15,0-1-6 1,0-4-2-16,0-5-1 0,0-4-31 16,0-8-115-16,0-12-166 15,3-11-254-15</inkml:trace>
  <inkml:trace contextRef="#ctx0" brushRef="#br0" timeOffset="132675.76">29076 351 1067 0,'0'0'187'0,"0"0"-184"15,0 0 18-15,0 0 12 16,0 0-9-16,0 0-5 16,127-6-19-16,-63 3-99 15,-6-2-329-15</inkml:trace>
  <inkml:trace contextRef="#ctx0" brushRef="#br0" timeOffset="132883.49">29069 463 1322 0,'0'0'63'0,"0"0"-38"0,0 0 4 16,0 0 21-16,0 0-5 15,117-1-21-15,-42-7-24 16,-1 1-99-16,-8-1-308 15</inkml:trace>
  <inkml:trace contextRef="#ctx0" brushRef="#br0" timeOffset="134635.53">30361 946 704 0,'0'0'353'0,"0"0"-233"16,0 0 8-16,0 0-25 15,0 0-43-15,0 0-27 16,0 0-21-16,0 32-10 0,3 7 4 16,1 13 27-1,-1 14-16-15,-1 12-2 0,-2 14-5 16,0 4-3-16,-2 0 8 15,-8-2-10-15,-4-5 3 16,4-7-6-16,-1-7 7 16,3-9-4-16,-2-6-5 15,3-8 9-15,1-8-8 16,1-9 2-16,1-7-3 16,1-11 0-16,3-7 0 15,0-7 0-15,0-3-19 16,0-10-66-16,2-20-109 15,11-17-455-15</inkml:trace>
  <inkml:trace contextRef="#ctx0" brushRef="#br0" timeOffset="135768.81">30361 965 941 0,'0'0'76'0,"0"0"-41"0,0 0-15 15,0 0 36-15,0 0 29 16,0 0-32-16,65-28-11 16,-24 28-5-16,15 0 3 15,15 0-9-15,12 4-6 16,3-3-2-16,2-1-7 16,-5 0-11-16,-4 0-4 15,-6 0 4-15,-9 0-5 16,-6 0 0-16,-10-1 3 15,-9 1-3-15,-10 0 1 16,-8 0 1-16,-6 0 0 0,-3 0 1 16,-7 0-1-1,-1 1 3-15,-2 3-3 0,-1 7 1 16,-1 0 6-16,2 7-2 16,-2 2 5-16,1 4 2 15,-1 3 0-15,0 4-2 16,0 7-6-16,0 8 2 15,0 8 3-15,0 7 5 16,-3 1-9-16,-1-2 3 16,-3 0 2-16,4-5 8 15,2-3-10-15,-3 0 2 16,2 0-2-16,-1-5 0 0,-1 1-10 16,1-6 7-16,0-1-7 15,1-3 1-15,2-3 4 16,0-1-5-16,0-4 0 15,0-2 0-15,0 1 1 16,2-1 1-16,5 0 0 16,5-1-4-16,-1-3 2 15,1-2 0-15,1-2 2 16,-4-4-1-16,-1-2 0 16,-5-4-1-16,0-5 0 15,-3 0 1-15,0-4-2 16,0-1 1-16,0 0 0 15,0 0 0-15,0 1 1 16,0 1-1-16,-10 0 0 16,-3 1 4-16,-6-1 0 0,-4 0-4 15,-1 1 0-15,-7-1 1 16,-3 0-1-16,-2 2 1 16,-1-1-1-16,-1 0 0 15,1 2 1-15,-3 0-1 16,4-2 0-16,2 1 0 15,2-1 1-15,2-1 0 16,1-1 0-16,-4-1-1 16,-2 0 1-16,-5 0 0 15,-5 0-1-15,2 0 0 16,0-1 2-16,7-2-4 16,5 1 1-16,4-3 0 15,4 2 0-15,0 0 1 0,-3 2 0 16,-1-1 0-16,-1 2 1 15,-2-1-4-15,-3-1 4 16,4-2-1-16,-1 2 2 16,5 0-1-16,8-1 6 15,4 2 3-15,5 1-5 16,4 0 1-16,2 0-2 16,1-2 0-16,1 2 1 15,0 0-5-15,0 0 0 16,0 0-1-16,0 0-3 15,0 0-26-15,7 0-51 0,6-5-236 16</inkml:trace>
  <inkml:trace contextRef="#ctx0" brushRef="#br0" timeOffset="142909.12">30559 262 145 0,'0'0'444'0,"0"0"-352"15,0 0 32-15,0 0 22 16,0 0 24-16,0 0-62 16,0 0-31-16,0 0-6 15,2-36-17-15,-2 36-20 16,0 0-12-16,0 0-9 16,0 5-7-16,-2 11 1 15,-2 6 19-15,-2 8 0 16,-1 8-3-16,-1 3-6 0,0 2 3 15,1 3-5 1,-1-3-2-16,0 3 0 0,3-3 0 16,2-4-7-16,1-4-2 15,2-6-1-15,0-7 3 16,0-2-3-16,0-8 2 16,0-2-4-16,0-6 2 15,0-1-2-15,0-3 0 16,0 0 2-16,0 0-2 15,0 0-1-15,0 0-12 16,0 0-50-16,0-10-147 16,3-11-475-16</inkml:trace>
  <inkml:trace contextRef="#ctx0" brushRef="#br0" timeOffset="143769.44">30926 292 484 0,'0'0'219'16,"0"0"-126"-16,0 0 46 16,0 0 9-16,0 0-12 15,0 0-54-15,0 0-21 16,-7 0-23-16,7 13-26 15,0 13 15-15,0 10 14 16,-2 5-13-16,-1 2 2 16,1 2-10-16,-1 5-2 0,0-1-4 15,-1 1-6 1,0-6 6-16,-1-6-11 0,2-9-2 16,2-5 1-16,1-7-2 15,0-6 0-15,0-4 1 16,0-4-1-16,0-3-32 15,0 0-81-15,0-10-45 16,6-14-376-16</inkml:trace>
  <inkml:trace contextRef="#ctx0" brushRef="#br0" timeOffset="144020.48">30989 265 900 0,'0'0'148'15,"0"0"-70"-15,0 0 10 16,0 0-23-16,0 0-12 16,0 0-29-16,41-3-9 15,-6 6-7-15,4 3-8 16,-1-1-14-16,-3 0-131 15,-8-4-159-15,-11-1-165 16</inkml:trace>
  <inkml:trace contextRef="#ctx0" brushRef="#br0" timeOffset="144228.24">30999 527 143 0,'0'0'686'0,"0"0"-622"16,0 0 23-16,0 0 22 16,0 0 17-16,0 0-52 15,-12 36-46-15,32-32 7 16,6 0-20-16,9-2-15 16,4-2-45-16,1 0-161 15,-6 0-182-15</inkml:trace>
  <inkml:trace contextRef="#ctx0" brushRef="#br0" timeOffset="144563.95">31414 441 955 0,'0'0'100'0,"0"0"-30"0,0 0 35 16,0 0-5-16,0 0-54 16,0 0-30-16,-18 36-14 15,14-1 14-15,-2 7 0 16,0 5-1-16,-1 2-7 15,0 0-1-15,1-1-4 16,0-4-3-16,2-4 0 16,1-6 0-16,3-9-37 15,0-8-79-15,3-5-107 16,13-12-152-16</inkml:trace>
  <inkml:trace contextRef="#ctx0" brushRef="#br0" timeOffset="144772.7">31409 426 701 0,'0'0'319'16,"0"0"-265"-16,0 0 23 15,0 0-20-15,0 0-14 16,0 0-18-16,91-17-25 15,-56 17 0-15,1 0-90 16,-7 0-186-16,-3 0-119 0</inkml:trace>
  <inkml:trace contextRef="#ctx0" brushRef="#br0" timeOffset="144961.65">31395 578 605 0,'0'0'453'0,"0"0"-387"16,0 0 26-16,0 0 9 15,0 0-21-15,0 0-36 16,59 11-25-16,-1-11-19 16,5 0-45-16,-11-2-318 15</inkml:trace>
  <inkml:trace contextRef="#ctx0" brushRef="#br0" timeOffset="154804.24">1530 4971 1147 0,'0'0'76'16,"0"0"-65"-16,0 0 15 16,0 0 41-16,0 0 21 15,0 0-22-15,0 0-38 16,0 0-17-16,-22-8-1 16,10 11 2-16,-12 10-3 15,-1 5 15-15,-5-1 3 16,5 1-5-16,1 3-10 0,1 0 0 15,1 3-3-15,6 0 4 16,1 3-5-16,4 2 1 16,1 1-1-16,5-2 1 15,2 2 9-15,3-3-7 16,0 1 3-16,8 0-2 16,8 1 0-16,9-3-3 15,4-2-2-15,5-3 3 16,5-4-5-16,1-4-2 15,-1-4-2-15,-2-5 3 16,-7-3-1-16,-2-1-3 16,-5 0 2-16,-4 0 1 15,-2-4 1-15,-1-6 1 0,0-3-1 16,-2-3 1 0,0 0 3-16,-1-1 1 0,-4 0-4 15,-3 2 1-15,1 0-1 16,-1 3 2-16,0-1-1 15,-3-1 2-15,0 1 5 16,-1 0-1-16,-2-1-3 16,1 3 1-16,-1-2-4 15,2 2 1-15,-2-2-4 16,0 2 0-16,0 2 0 16,0-1 1-16,0 1 2 15,0 0 2-15,0-1 3 16,0 0-5-16,-3-2-6 15,-3-1 6-15,-2-3 1 0,-2-4-7 16,1 4 2-16,0-1 1 16,0 3-3-16,-3 2 1 15,3 3-2-15,1 2-2 16,-5 0-1-16,-2 1 2 16,-1 2 1-16,-1 0 1 15,-5-1-5-15,-2 4 4 16,-4 1-1-16,-5 0 1 15,2 0-12-15,1 1-28 16,6 11-33-16,9 5-21 16,6 2-27-16,7 1-195 15,2-2-453-15</inkml:trace>
  <inkml:trace contextRef="#ctx0" brushRef="#br0" timeOffset="155371.19">2509 5173 1055 0,'0'0'135'0,"0"0"-132"15,0 0 67-15,0 0-2 16,0 0-26-16,-92 18 20 15,72 5-22-15,-2 4-8 16,4 2-8-16,0 5 12 16,10 1 2-16,5 2 3 15,3-3-8-15,0-5-6 0,17-3-12 16,10-5 1-16,9-7-3 16,10-5-9-16,3-8-1 15,3-1-2-15,-4-6-1 16,-9-13-2-16,-11-8 2 15,-11-8 6-15,-10-8-4 16,-7-9 5-16,-1-6 1 16,-22-5-1-16,-5 5 0 15,-8 11 0-15,-1 12-5 16,1 14 10-16,2 7-12 16,-4 10 1-16,2 4-3 15,-1 0-13-15,-3 7-61 16,4 6-81-16,0-4-448 15</inkml:trace>
  <inkml:trace contextRef="#ctx0" brushRef="#br0" timeOffset="156322.21">1605 4042 856 0,'0'0'106'15,"0"0"82"-15,0 0-30 16,0 0-20-16,0 0-55 16,0 0-40-16,0 0-26 15,0-18-11-15,0 34-3 16,0 8 8-16,-6 10 11 16,3 5-7-16,-2 5 1 0,1 2-2 15,-2 2 3-15,2 0-9 16,-1-2-4-16,-1-1-1 15,0-3-3-15,3-4 3 16,-1-8-2-16,1-5-2 16,0-5 2-16,1-9-2 15,1-5 1-15,-2-5-3 16,-2-1 4-16,-5 0-1 16,-11-14 11-16,-6-7-10 15,-3-3-1-15,2 3 2 16,10 1 1-16,3 6 1 15,6 4-2-15,3 6-2 0,6 4 2 16,0 0 0-16,0 0-2 16,0 18-13-16,3 7 12 15,12 3-1-15,3-1 2 16,5-2-1-16,2 0-1 16,6-7 2-16,-1-7 3 15,-3-5-2-15,-5-6 0 16,0 0 2-16,-8-7 2 15,2-12-2-15,-5-5 5 16,-4-5-5-16,-4 0-3 16,-3 1-8-16,0 2-22 15,-1 1-61-15,-8 2-224 16,1 2-985-16</inkml:trace>
  <inkml:trace contextRef="#ctx0" brushRef="#br0" timeOffset="158478.12">1417 3784 731 0,'0'0'301'0,"0"0"-232"15,0 0 19-15,0 0 56 16,0 0 2-16,0 0-45 16,0-15-24-16,0-8-32 15,0-6-3-15,0-9-13 16,0-3-7-16,0-5-7 16,9-3-4-16,4-1-4 15,2 3-4-15,0 1-1 16,0 7 2-16,0 6-3 15,0 5-1-15,-2 3 0 16,-1 5 0-16,-1 3 0 16,2 6 0-16,-2 1 1 0,2 2-2 15,-4 4-3 1,0 0 1-16,-3 3 2 0,3 1 1 16,-3 0-3-16,-2 3-4 15,2 11 3-15,-1 1 4 16,-2 2 3-16,0 0 1 15,-3 2 3-15,0-1-2 16,0 4 6-16,0-1-7 16,0 4 5-16,0-1-2 15,-6 1 5-15,3-2-7 16,0 1 3-16,0 0-3 16,-2 1 0-16,2-2-5 15,2 0 2-15,-1-3 1 0,2 0 0 16,0-3-3-16,-1-2 3 15,1-4-3-15,-2-1 0 16,2-4 2-16,-2-1-2 16,2-1 0-16,0 0-4 15,0 1 0-15,0-3-8 16,-2 2-5-16,2-2-30 16,-3 2-18-16,0-1-20 15,0-3-76-15,-8 0-220 16</inkml:trace>
  <inkml:trace contextRef="#ctx0" brushRef="#br0" timeOffset="158749.59">1453 3441 1153 0,'0'0'41'0,"0"0"18"16,0 0 45-16,0 0 25 15,0 0-53-15,0 0-43 16,6-2-19-16,12 2 0 16,7 0 28-16,5 2-27 0,1 0-11 15,0-2-4 1,1 0-9-16,-4 0-113 0,-7-9-244 15</inkml:trace>
  <inkml:trace contextRef="#ctx0" brushRef="#br0" timeOffset="160561.95">2706 4252 553 0,'0'0'476'0,"0"0"-400"0,0 0 14 16,0 0 15-16,0 0 1 16,0 0-28-16,0 0-34 15,0 0-14-15,0 0-13 16,0 0-4-16,0 0 0 16,0 0-11-16,0 4-2 15,0 11 0-15,0 9 5 16,0 3-1-16,0 4-2 0,-3 3 1 15,-2 1-2 1,-2 3 4-16,1 0-1 0,0 1 2 16,0-2-6-16,0-2 4 15,-4-6-3-15,7-7-2 16,0-6 2-16,0-5-2 16,0-5 2-16,1-4-1 15,1-2 0-15,-1 0 2 16,1 0 7-16,-4 0 0 15,-2-10 0-15,-2-2-8 16,3 1 0-16,0 1-1 16,3 5 1-16,0 0 0 15,2 4 4-15,1 1 3 0,0 0 2 16,0 0-10 0,0 0-4-16,5 0 4 0,6 6 0 15,4-1 3-15,1-4-1 16,1-1 0-16,-1 0 2 15,-2 0-1-15,-1-11 1 16,-1-2 0-16,-2-9-4 16,-1-1-10-16,-3-5-23 15,-1-3-59-15,-5-1-163 16,0-4-669-16</inkml:trace>
  <inkml:trace contextRef="#ctx0" brushRef="#br0" timeOffset="161661.47">1014 2823 720 0,'0'0'156'0,"0"0"1"15,0 0 39-15,0 0-90 16,0 0-7-16,0 0-16 16,-6-15-35-16,6 15-22 15,0 0-17-15,-3 0-2 16,0 5-6-16,-1 15 3 15,-1 9 18-15,1 7-2 16,1 7-4-16,-2 1-4 16,1 4 9-16,-2 2-3 15,-3-3-11-15,3-2 2 16,0-6 1-16,1-5-9 0,2-8 0 16,2-6 1-1,1-8-2-15,-3-4 0 0,3-3 0 16,0-5 0-16,0 0-11 15,0 0-22-15,0 0-7 16,0-16-48-16,4-9-209 16,-1-5-433-16</inkml:trace>
  <inkml:trace contextRef="#ctx0" brushRef="#br0" timeOffset="162813.01">956 2818 595 0,'0'0'417'0,"0"0"-360"16,0 0 80-16,0 0-40 15,0 0-2-15,0 0-20 16,31-29-48-16,-16 23-7 15,3 3-2-15,3-2-4 16,0 1-3-16,3 2 4 16,0-1 1-16,-2 1-2 15,6 2-3-15,-5 0-5 0,2 0 0 16,-4 0 3 0,-6 0-9-16,0 3 3 0,-5 4-1 15,2 4-2-15,0-1 4 16,-1 3-1-16,0-2 2 15,0 3-2-15,-2 2 3 16,6 2 2-16,-3 0 0 16,-2 2-1-16,2-1-2 15,-3-1 0-15,-3-1 6 16,0 1-7-16,-2 0-2 16,-2 1 4-16,-2-1 4 15,0 0 1-15,0-1-6 0,0-3 1 16,0 1-1-16,0-2 0 15,0-1-2-15,0 2 1 16,-3-1 0-16,-3 0 2 16,-3-1 0-16,3 1 2 15,-3-1-2-15,3-3-3 16,-1 1 3-16,2 0-2 16,-1-2 0-16,2 0-1 15,-1-5 4-15,1 2 0 16,-2-2 3-16,0-1-2 15,0 3 5-15,-3 0-2 16,-4 0 0-16,-1-1-1 16,-4 2 2-16,3-2-5 15,-1 0 1-15,4 1-3 16,4-1-3-16,-2-2 2 0,4 3-3 16,3-3 2-16,-3 2 1 15,3-2-4-15,3-1 3 16,-3 1 0-16,-1-2-1 15,-4 1 1-15,1 2 1 16,-4-2 1-16,-2 2-1 16,1-2-1-16,0 1 0 15,3-1-1-15,3-1-1 16,0 0 5-16,3 0-2 16,-1 0 1-16,-2 0-2 15,3 0 1-15,-2 0 1 16,-2 0-3-16,-3 0-1 15,-1 0-1-15,-1 0 1 0,-1 0 1 16,-1 0-4-16,5 0 5 16,-1 0-3-16,4 0 1 15,0 0-1-15,0 0 4 16,0-1 1-16,0-1 1 16,3 1-1-16,-3-2 1 15,-2 1-3-15,-3-1 3 16,3-1-6-16,-1 1 0 15,-1 1 0-15,4 1 0 16,1 0 0-16,-1-1 0 16,2 0 0-16,-2 1 0 15,0 1 0-15,3-1 0 0,3 0 0 16,-3 1 0 0,3 0 0-16,0 0 0 0,0 0 0 15,0 0 0 1,0 0 0-16,0 0 0 0,0 0 0 15,0 0 0-15,0 0 0 16,0 0 0-16,0 0-42 16,0 0-62-16,0 5-77 15,3 1-159-15,12-3-603 16</inkml:trace>
  <inkml:trace contextRef="#ctx0" brushRef="#br0" timeOffset="164455.71">2475 3031 1008 0,'0'0'117'0,"0"0"22"16,0 0 9-16,0 0-29 16,0 0-35-16,0 0-37 15,0-13-19-15,0 13-16 16,0 19-12-16,0 14 4 16,0 17 5-16,0 8 4 15,0 8 4-15,0 3-3 0,0 2-4 16,0-2-5-1,0-9-4-15,0-9-2 0,0-10 3 16,0-11-4-16,0-12-14 16,-3-8-10-16,3-9-30 15,-2-1-25-15,-1-16-14 16,-1-20-148-16,-2-9-395 16</inkml:trace>
  <inkml:trace contextRef="#ctx0" brushRef="#br0" timeOffset="164864.79">2442 2973 881 0,'0'0'198'0,"0"0"-66"0,0 0-43 16,0 0-14-16,0 0 9 15,0 0-41-15,79-41-20 16,-46 41-10-16,-3 0-3 15,1 14 9-15,-1 6-9 16,-2 5 1-16,-1 5 4 16,-4 4-3-16,-4 4-3 15,-7 2 4-15,1 3-1 16,-8 1-7-16,-1 0 1 16,-4-2-5-16,0 0-1 15,0-1 0-15,0-2 1 16,-9-1-1-16,-10-8 3 15,2-3-4-15,-8-7 2 16,0-1 1-16,-4-8 3 0,-5-3-1 16,0-5 5-16,-2-3 1 15,0 0 2-15,2-10-1 16,11-8-2-16,4-1-9 16,10-1-13-16,9 3-62 15,0 2-86-15,22 3-251 16,4-1-537-16</inkml:trace>
  <inkml:trace contextRef="#ctx0" brushRef="#br0" timeOffset="165201.7">2982 3380 991 0,'0'0'295'0,"0"0"-244"15,0 0 62-15,0 0-16 16,0 0-47-16,0 0-26 16,-28 29-8-16,20 2 21 15,1 4-17-15,4 6-1 0,3-2-9 16,0 4-3-1,0 4-2-15,0-4-4 0,0-1 2 16,0-5-3 0,0-8-7-16,0-4-18 0,0-5-29 15,0-11-43-15,0-4-112 16,0-5-209-16,3-6-455 16</inkml:trace>
  <inkml:trace contextRef="#ctx0" brushRef="#br0" timeOffset="165733.29">2936 3344 1152 0,'0'0'125'0,"0"0"-84"15,0 0 80-15,0 0-48 0,0 0-22 16,0 0-36-16,97-16-1 15,-54 16-3-15,-7 0-11 16,-6 6-2-16,-8 4 1 16,-10 3 1-16,0 1-2 15,-9 3-2-15,-3 1 0 16,0 2-5-16,-15 3 5 16,-3 1 0-16,-9-1-2 15,0 3-7-15,2-2 0 16,4-3-3-16,11-3-10 0,5-7 4 15,5-3 12-15,0-4 6 16,0-1 3-16,8 0 1 16,4-1 7-16,4 1 14 15,6 0-4-15,-5 0 2 16,4 0-5-16,-2 4 7 16,-4 0-13-16,-3 0-1 15,-5 1-1-15,-4 2 9 16,-3 2-3-16,0 1 12 15,0 3-2-15,-1 4-1 16,-14 0-4-16,-2-1 6 16,-5 1-7-16,-6-3 2 15,-5-2 0-15,-6-2-5 16,-10-3-2-16,-6-4-8 16,-20-4-3-16,-19-2-9 0,-19 0-89 15,-17-15-369-15</inkml:trace>
  <inkml:trace contextRef="#ctx0" brushRef="#br0" timeOffset="-203237.45">1348 8250 1036 0,'0'0'153'0,"0"0"-143"16,0 0 47-16,0 0 40 15,0 0-5-15,0 0-37 16,0 2-19-16,0-2 7 16,0 0-7-16,0 0 1 15,-3-5 1-15,-13-7-12 16,-5-3-18-16,0-4-2 15,2 2 3-15,2 2 0 0,1-3-3 16,7 5 1-16,1-3-4 16,0-2-1-16,3 2 2 15,1-2-1-15,4-3-2 16,0-2 2-16,0-1-2 16,0 1 2-16,6 3-1 15,1 1 0-15,3 4-2 16,-2 0 4-16,1 4 1 15,6 0-3-15,-2-2-1 16,5 1-1-16,6-1 0 16,0 2 0-16,3 1-2 15,0 2 0-15,-5 4 2 0,0 1-2 16,-4 2 2 0,-3 1-2-16,0 0 1 0,0 0 1 15,-3 0-3-15,3 11-4 16,1 1 7-16,2 5 0 15,-1 2-3 1,-1 2 2-16,-1 2 1 0,-4 0 0 16,-1-1-2-16,-4-1 1 15,-3 1-2-15,-2 3 0 16,-1 2 2-16,0 2 1 16,0 3 0-16,-6 2 1 15,-8 1-1-15,-3-3 0 0,1-1 1 16,-4-5-1-1,4-5 2-15,-1-2 0 0,-2-3-1 16,-3-2 1-16,-5-3 2 16,3-2 3-16,-3-3-3 15,0-5 0-15,3-1-1 16,-1 0-1-16,7-6 4 16,0-8-6-16,3-1 6 15,5-2-5-15,4-2 1 16,1 3 2-16,2 1-1 15,2 1-3-15,1 0 0 16,0-1 1-16,0 1-1 16,0-2 0-16,0 3-1 15,3 3-3-15,6 2 0 16,1 0 2-16,2 4 1 0,3-1 0 16,3 3 0-16,3 1-1 15,0 1 1-15,3 0 0 16,-2 0-1-16,-1 0 2 15,-5 8 0-15,-1 4-1 16,-4-1-1-16,-4 2 2 16,1 0 1-16,-1 1 1 15,-4 4 3-15,3 1-1 16,0 1 2-16,0-1-3 16,3 2-1-16,-2 0-1 15,2 2-1-15,-1 1 0 16,2-3-15-16,8 0-70 0,0-3-181 15,1-3-541-15</inkml:trace>
  <inkml:trace contextRef="#ctx0" brushRef="#br0" timeOffset="-202203.68">1724 8619 1187 0,'0'0'38'0,"0"0"-6"16,0 0 70-16,0 0 9 0,-25-93-65 15,25 66 0-15,0 0-23 16,0-1-9-16,0-3-4 16,0 0 0-16,8-2-5 15,2-1-1-15,-1 2 6 16,0-1-3-16,4 4-4 16,-2 5 1-16,-4 5-2 15,2 7 4-15,-3 4-1 16,-3 3-4-16,0 3-1 15,-3 2 2-15,0 0-1 16,0 0-1-16,6 0-3 16,2 12 3-16,5 8 0 15,-1 6 3-15,7 4 0 0,-4 5-2 16,0 2 0-16,-3 3 0 16,-3 1-1-16,-5-3 3 15,-1-1-3-15,-3-3 0 16,0-1 0-16,0-3-2 15,0-2-23-15,0-6-43 16,0-4-129-16,-1-10-223 16,-5-5-546-16</inkml:trace>
  <inkml:trace contextRef="#ctx0" brushRef="#br0" timeOffset="-201990.98">1699 8431 885 0,'0'0'291'0,"0"0"-280"16,0 0 102-16,0 0 16 16,0 0-45-16,0 0-61 15,60-20-23-15,-5 15 0 16,6-4-100-16,0-3-353 15</inkml:trace>
  <inkml:trace contextRef="#ctx0" brushRef="#br0" timeOffset="-198933.81">3176 8109 783 0,'0'0'159'0,"0"0"-154"15,0 0 21-15,0 0 127 16,0 0-38-1,0 0-58-15,0 2-20 0,0-2-9 16,0 0 0-16,-3 0-1 16,3 1 1-16,-6 2 10 15,-2 2-3-15,-8-3-7 16,-3 1-8-16,-1-3 2 16,-5 0-1-16,4 0-7 15,0-7-2-15,2-4-6 16,5-4 2-16,1 1-2 0,7-3 2 15,0-4-2 1,1-3-2-16,1-4-2 0,3-3 0 16,1 0 0-16,0 0-1 15,0 1 0-15,8 4 0 16,3 0-1-16,1 3 0 16,1 5 1-16,1 0-2 15,2 2 1-15,6 2 0 16,-5 0-1-16,7 1 0 15,-6 2 1-15,1 1-2 16,0 3 1-16,-5 3 0 16,4 3 0-16,-3 1 0 15,1 0-1-15,4 4 0 16,-1 10 1-16,2 6-1 16,-5 2 0-16,-1 5 0 0,-1 0 2 15,-5 1 1-15,-4 2-1 16,0 1 0-16,-5 1 0 15,0-1-1-15,0 0 1 16,0 0-2-16,-13-5 2 16,-7 1 3-16,1-3-3 15,-5-5 3-15,-4-3-2 16,-5-2 0-16,-3-5 4 16,0-3-2-16,2-4 3 15,4-2-4-15,6 0 1 16,5-4 2-16,8-9 5 15,4-1-3-15,2-4-2 0,4 4 2 16,1 0-6 0,0 3 1-16,0 3-2 0,7 1 0 15,1 1 0-15,1 2 1 16,1 1-2-16,4 3 1 16,-3 0 0-16,3 0-2 15,5 3-1-15,4 13 3 16,1 4-1-16,1 7-1 15,0 3 1-15,-4 4 1 16,0 0-10-16,-3-2-24 16,-6-1-21-16,4-2-91 15,-1-7-113-15,0-4-388 0</inkml:trace>
  <inkml:trace contextRef="#ctx0" brushRef="#br0" timeOffset="-198483.24">3616 8092 1105 0,'0'0'85'16,"0"0"-26"-16,0 0 56 15,0 0-2-15,0 0-58 16,0 0-38-16,0 0-10 16,-15 50 24-16,9-18-5 15,0 2 3-15,2 4-12 16,1-1 3-16,3 1-7 15,-2-1-7-15,1-3-3 16,-1-2-2-16,2-2 0 16,0-2-1-16,0-3 1 15,0-4 0-15,0-5-1 0,0-2 0 16,0-7 0-16,0-1 0 16,0-3 0-16,0-3-6 15,0 0-8-15,0 0-17 16,0-9-42-16,0-13-180 15,0-10-299-15</inkml:trace>
  <inkml:trace contextRef="#ctx0" brushRef="#br0" timeOffset="-197863.53">3579 8094 919 0,'0'0'111'0,"0"0"-27"16,0 0 84-16,0 0-90 15,0 0-13-15,0 0-50 16,37-12-4-16,-10 15 9 16,0 4-10-16,-3 2-3 15,-8-1-5-15,-4 3-2 16,-6-2 0-16,0 1-2 15,-6 2 1-15,0 0-4 16,0 3 5-16,0 0 0 16,-6 0-1-16,-3 1-10 15,-1-1 1-15,2 2 2 16,1 1-13-16,2-3 3 0,2-3 9 16,3-2 4-1,0 0 5-15,3-2 0 0,6 0-7 16,6-2 4-16,0 2-6 15,1-1 7-15,2-2-8 16,0 1-13-16,-3 0 11 16,-3-2 5-16,-6 2 2 15,-3-1 3-15,-3 2-1 16,0 3 0-16,0-2 3 16,0 4 2-16,-9 3 6 15,-3 1-1-15,-3 2 3 16,2 3 4-16,1 1-1 0,1-1 2 15,-2-3 6-15,1 1 9 16,-1-3-2-16,-1-2 10 16,-2-2-5-16,2-5 10 15,-2-1-3-15,-4-5-6 16,-2-1-7-16,-3 0 0 16,-2-4-13-16,3-9-4 15,-3-4-8-15,8-3-2 16,0-1-4-16,5 0-50 15,6 1-100-15,7-1-359 16</inkml:trace>
  <inkml:trace contextRef="#ctx0" brushRef="#br0" timeOffset="-195627.83">4777 7519 1226 0,'0'0'124'0,"0"0"-111"0,0 0 36 16,0 0 32-16,0 0-5 16,0 0-43-16,95-20-17 15,-47 17-8-15,7 0-1 16,-4 1-7-16,1 0 4 16,-5-1-4-16,-6 3-11 15,-5-2-51-15,-9 2-132 16,-9-3-198-16,-11 1-178 15</inkml:trace>
  <inkml:trace contextRef="#ctx0" brushRef="#br0" timeOffset="-195402.36">5045 7522 1253 0,'0'0'37'15,"0"0"-15"-15,0 0 26 16,0 0 6-16,0 0-18 16,0 0 14-16,-4 80-31 15,4-46-9-15,0 6-9 16,3 4-1-16,-3 3-34 16,0-1-88-16,-8-3-95 15,-11-6-292-15</inkml:trace>
  <inkml:trace contextRef="#ctx0" brushRef="#br0" timeOffset="-195186.59">4978 7949 1114 0,'0'0'162'0,"0"0"-156"16,0 0 100-16,0 0 12 15,0 0-48-15,0 0-34 16,17-25-32-16,11 18-4 0,8 0 0 16,10-1-72-16,-1-2-109 15,-1-3-169-15,-6-1-282 16</inkml:trace>
  <inkml:trace contextRef="#ctx0" brushRef="#br0" timeOffset="-194875.5">5396 7614 601 0,'0'0'732'16,"0"0"-719"-16,0 0 21 0,0 0 78 15,0 0-45 1,0 0-48-16,-17 34 0 0,13 0 17 16,-2 8-22-16,2 5 7 15,1 3-2-15,-3 0-12 16,-2-1-5-16,-4-4 2 16,-1-4-4-16,-2-2-5 15,3-7-32-15,4-5-47 16,8-10-149-16,0-11-260 15</inkml:trace>
  <inkml:trace contextRef="#ctx0" brushRef="#br0" timeOffset="-194591.68">5566 7721 1250 0,'0'0'79'16,"0"0"-77"-16,0 0 32 15,0 0 17-15,0 0 75 16,-28 78-76-16,26-38-27 16,-1 2-1-16,3 2-12 15,-3-2-4-15,-1 0-5 16,1-2-1-16,-3-3-1 15,0-2-26-15,0-7-67 16,4-7-103-16,2-8-214 16,0-10-509-16</inkml:trace>
  <inkml:trace contextRef="#ctx0" brushRef="#br0" timeOffset="-194228.97">5542 7777 957 0,'0'0'159'16,"0"0"-138"-16,0 0 123 0,0 0-54 16,0 0 23-16,0 0-90 15,41-45-22-15,-18 44 10 16,-2 1-5-16,4 0-3 15,-5 0-1-15,-1 4-1 16,-7 9-1-16,-4 0 1 16,-1 4 2-16,-7 4 9 15,0 1-1-15,0 4 2 16,-7-1-6-16,-7-1-3 16,-3-3 1-16,-3-3-4 15,-2-4 3-15,-7-4-4 16,-8 0 0-16,-5-7-21 0,-7-3-83 15,0 0-121 1,4-9-584-16</inkml:trace>
  <inkml:trace contextRef="#ctx0" brushRef="#br0" timeOffset="-190807.78">7282 7634 1003 0,'0'0'223'16,"0"0"-222"-16,0 0 0 15,0 0 29-15,0 0 46 16,0 0-17-16,0 0-19 16,-69 1-1-16,41-2 19 15,0-12-20-15,2-4-3 16,2-4-12-16,6 0-10 0,8-2 1 15,7-1 3-15,3-2-11 16,0-3-4-16,4 1-1 16,17 2-1-16,2 0-1 15,5 3-1-15,3 4 2 16,2 2 0-16,2 2-1 16,-4 4 1-16,4 2 0 15,-5 4 1-15,-7 2-1 16,1 2 0-16,-7 1 0 15,-3 0-3-15,2 7 4 16,-5 13-1-16,-2 7 5 16,-3 5-2-16,-2 6 0 0,-4 6 1 15,0 2-1 1,-4 2-1-16,-11-1-2 0,-4-1 4 16,-3-4-1-16,-3-8-3 15,-3-6 1-15,-5-5 1 16,2-7-1-16,-5-8 1 15,1-5 0-15,4-3 1 16,7 0 2-16,5-12 1 16,8-5 2-16,4-2-5 15,4 1 2-15,3 1 0 16,0 3-3-16,9 3 1 16,6 2-3-16,6 5-4 15,1 4 3-15,4 0 1 16,1 4-1-16,1 15 0 15,0 3 1-15,-1 6 0 0,-5 5-2 16,-5 2-6-16,-2 2-16 16,-5-1-23-16,-2 0-76 15,-1-8-166-15,-4-6-560 16</inkml:trace>
  <inkml:trace contextRef="#ctx0" brushRef="#br0" timeOffset="-190324.03">7610 8051 1044 0,'0'0'104'0,"0"0"-95"16,0 0 105-16,0 0 4 15,0 0-17-15,0 0-38 16,-9-15 5-16,4-2-41 16,-2-3-13-16,1-4-9 15,0-4 6-15,2-3-4 16,1-4-2-16,1-3-5 0,-1 1 0 15,3 5 0-15,0 3 2 16,0 9-1-16,8 5-1 16,-2 6 0-16,-3 4 0 15,1 4 0-15,2 1 3 16,1 0-3-16,7 15 1 16,2 11-1-16,1 9 5 15,-2 4-4-15,-3 7-1 16,-3-1 1-16,-2 1-1 15,-7-4-3-15,0-2-19 16,0-4-24-16,-6-4-50 16,-3-7-110-16,-1-11-200 0,-2-11-510 15</inkml:trace>
  <inkml:trace contextRef="#ctx0" brushRef="#br0" timeOffset="-190131.83">7510 7933 838 0,'0'0'355'0,"0"0"-319"15,0 0 85-15,0 0-2 16,0 0-41-16,0 0-51 16,33-9-23-16,-2 7-4 15,2-1-7-15,3 0-123 16,-3-3-157-16,-8-1-401 15</inkml:trace>
  <inkml:trace contextRef="#ctx0" brushRef="#br0" timeOffset="-189823.09">7759 7933 1196 0,'0'0'72'0,"0"0"-23"15,0 0 72-15,0 0-30 16,0 0-38-16,0 0-44 15,25 0-7-15,1 0-1 16,1-3-1-16,0-2-39 16,0-1-57-16,-5-1-111 15,-7-2-201-15</inkml:trace>
  <inkml:trace contextRef="#ctx0" brushRef="#br0" timeOffset="-189575.49">7831 7813 1006 0,'0'0'245'0,"0"0"-231"16,0 0 92-16,0 0-17 16,0 0-48-16,0 0 12 15,0 0 4-15,-6 69-34 16,10-42-9-16,4-1-5 15,-1-2-7-15,-1 2-2 16,-1-2-4-16,-2 0-18 16,0-3-56-16,0-3-122 0,1-5-233 15</inkml:trace>
  <inkml:trace contextRef="#ctx0" brushRef="#br0" timeOffset="-189201.91">8019 7802 1050 0,'0'0'54'0,"0"0"82"0,0 0-2 15,0 0-10-15,0 0-69 16,0 0-22-16,0 0-10 16,0 11 4-16,0 6 5 15,0 2-7-15,0 2-5 16,0 4 2-16,0 0-13 15,0 2 0-15,0 0-9 16,0 1-4-16,0 3-15 16,0-1-80-16,0-1-217 15</inkml:trace>
  <inkml:trace contextRef="#ctx0" brushRef="#br0" timeOffset="-187903.7">9400 7274 539 0,'0'0'566'16,"0"0"-538"-16,0 0 16 15,0 0 35-15,0 0-10 16,0 0-16-16,-82 15 8 16,66-15-27-16,-5 0-9 15,-2 0-10-15,0-8-2 16,-1-10 0-16,5-2 5 16,5-3-6-16,11 2-2 15,3-4 4-15,0-2-11 16,0 0-3-16,11-4-1 0,6 3-6 15,3 0-8-15,4 2-2 16,3 4 10-16,-1 5 5 16,1 3 1-16,-5 2 1 15,-3 6-1-15,-6 3 1 16,-4 3 1-16,-2 0-1 16,1 6-2-16,2 17 2 15,-4 8 6-15,-3 10-2 16,-3 6-3-16,0 5 0 15,-4 1 1-15,-14 0 2 16,-9-6 1-16,-4-2-4 16,-4-9 0-16,1-8 2 15,3-8-3-15,4-7 4 16,12-8 2-16,3-5-1 0,6 0 5 16,5-8 1-16,1-11-1 15,0-3-6-15,9 1-3 16,11 5 1-16,1 5-4 15,-1 6 2-15,-4 5 0 16,2 0-3-16,-6 15 0 16,3 13 3-16,3 4-1 15,-1 3 0-15,2 4-1 16,-2-4-17-16,3 2-68 16,2-6-78-16,5-7-250 15,-2-9-377-15</inkml:trace>
  <inkml:trace contextRef="#ctx0" brushRef="#br0" timeOffset="-187617.34">9590 7443 995 0,'0'0'210'15,"0"0"-160"-15,0 0 61 16,0 0-17-16,0 0-48 0,0 0-29 16,-12 54 41-16,12-20-20 15,0 5-20-15,0 2-3 16,0 2-8-16,0-1-2 16,0-2-5-16,3-1-4 15,0-5 2-15,0-7-35 16,4-5-76-16,2-9-130 15,-1-10-278-15</inkml:trace>
  <inkml:trace contextRef="#ctx0" brushRef="#br0" timeOffset="-187087.54">9590 7470 1117 0,'0'0'25'0,"0"0"88"0,0 0-8 16,0 0-18-16,0 0-30 15,0 0-54-15,58-17-3 16,-34 17 0-16,-3 0 0 16,-6 0-5-16,-8 7-6 15,-1 3-2-15,-6 3-6 16,0 3-10-16,-6 0 15 15,-6 1-6-15,-3 0 10 16,2-1-1-16,2-1-10 16,7 0-16-16,2-3 15 0,2 1-2 15,0-4-15-15,0 0-8 16,0-5 12-16,6 2 32 16,0-3 3-16,2 2 2 15,-2 1 21-15,6 3 0 16,-2 1-3-16,-1 0-1 15,3 2-7-15,-6 0-5 16,2 0-2-16,-5 1 14 16,-2 1 1-16,-1 0 3 15,0 1-11-15,0 1-3 16,-4-1 7-16,-7 0-4 16,-1-4 0-16,-3-2 7 15,0-4 6-15,0-3 10 16,3-2-19-16,1 0-2 15,3-6-2-15,2-11-12 0,6-7-13 16,0-2-85-16,17 1-161 16,5-1-295-16</inkml:trace>
  <inkml:trace contextRef="#ctx0" brushRef="#br0" timeOffset="-186875.76">9882 7662 1155 0,'0'0'90'0,"0"0"-39"0,0 0 97 16,0 0-42 0,0 0-75-16,0 0-13 0,94 0-18 15,-69 0-4-15,-1-4-91 16,-4-3-99-16,-5-2-259 15</inkml:trace>
  <inkml:trace contextRef="#ctx0" brushRef="#br0" timeOffset="-186652.26">9960 7545 1137 0,'0'0'172'0,"0"0"-151"15,0 0-3-15,0 0 30 16,0 0 43-16,0 0-46 16,10 100-28-16,5-64-12 15,0-3-5-15,-3 0-18 16,-1-3-61-16,-1-6-112 16,-1-8-307-16</inkml:trace>
  <inkml:trace contextRef="#ctx0" brushRef="#br0" timeOffset="-186433.74">10230 7483 1300 0,'0'0'42'0,"0"0"29"15,0 0 14-15,0 0 17 16,0 86-58-16,0-42-32 16,0 4-12-16,0 4 0 15,0 0-25-15,0-1-198 16,-11-3-541-16</inkml:trace>
  <inkml:trace contextRef="#ctx0" brushRef="#br0" timeOffset="-179046.99">1511 9261 478 0,'0'0'91'15,"0"0"-14"-15,0 0 70 16,0 0 4-16,0 0 8 16,0 0-28-16,0 0-43 15,0 0-2-15,0-4-4 16,0 4-19-16,0 0-19 16,0 0-10-16,0 0-6 15,0 0-5-15,0 0-4 16,-3 0-7-16,-3 0 2 15,-6 0-1-15,-6 7-2 16,-6 3 4-16,-1 1 8 0,4 1-7 16,-3 4 8-16,5 0-15 15,1 0-1-15,3 2 4 16,6-2-3-16,6 3-2 16,0 2-2-16,3 2 1 15,0 0 8-15,0 2-6 16,0 0 0-16,0-1-3 15,9-3 2-15,3-1-1 16,1-2 1-16,4-1 0 16,7-1-1-16,1-4-2 15,8-2 5-15,-2-3-5 16,-1-3-2-16,0-1-1 0,-5-3 1 16,-4 0 0-16,0 0-2 15,-3 0 2-15,-3-6 0 16,1-4 1-16,-2-1-2 15,-2 0 1-15,1-1-2 16,-4 0 2-16,-1 1-2 16,2-2 1-16,-4 0 1 15,-2 1 0-15,1-1-2 16,-5 1 2-16,0-1-1 16,0-1 0-16,0-1 1 15,0 1-1-15,0-3-1 16,0-1 0-16,-3 0 0 15,0 4-1-15,-2-2 1 16,1 3 0-16,-1 2-1 16,-2 0 0-16,1 1 0 0,-3-1 0 15,1-1 1-15,-5 1 0 16,1-3 0-16,-1 0 0 16,1 0 2-16,-2 1-2 15,-2 2-2-15,4 2 2 16,-3 4 0-16,0 0 0 15,0 5-2-15,-4 0 1 16,-5 0-3-16,-1 0-12 16,-2 7-30-16,0 8-36 15,12-1-27-15,6 3-139 16,8-2-651-16</inkml:trace>
  <inkml:trace contextRef="#ctx0" brushRef="#br0" timeOffset="-177829.45">3212 9192 971 0,'0'0'86'0,"0"0"-44"15,0 0 123-15,0 0-74 16,0 0-30-16,0 0-16 16,-60-3-4-16,42 13-1 15,2-1-3-15,1 7-16 16,0 0 5-16,3 5-5 15,1 0 5-15,1 3-6 16,3 0-7-16,2-1 4 16,2-1 4-16,0 1-11 15,3-1 3-15,0 0 1 16,0-3 2-16,14 2-3 16,3-2 0-16,3-4 2 0,2-3-4 15,5-4-5-15,1-2-2 16,5-4-3-16,2-2 1 15,-1 0 0-15,-3 0-2 16,-1 0 3-16,-6 0-2 16,-2-5 0-16,-4-1 0 15,-3 2 0-15,-3-1 2 16,-4-1 1-16,-2 1 3 16,-2 0 2-16,-1-1 4 15,0 0-5-15,3-2-8 16,-3-1 0-16,3-1 5 15,-1 2-4-15,-1-2 1 16,-1 1 1-16,-2-1 1 0,-1 0 2 16,0 1 0-16,0-2 2 15,0-1-5-15,0-2 2 16,0 1 1-16,-7-1-4 16,-2 1 0-16,3-1 1 15,0 2 1-15,-2 1 0 16,-2 0 1-16,1-2-3 15,-3 2 0-15,2-2 0 16,-2 2 5-16,-6-2-6 16,6 3 1-16,-4 0-1 15,-1 0 1-15,1 1-1 16,-1 2-1-16,-2 0 0 16,7 2-1-16,-3 4 1 0,3-1 0 15,-1 2 0-15,-4 0-3 16,-5 0 3-16,-9 6-8 15,-10 8-17-15,-5 7-48 16,-2 6-63-16,-1 6-133 16,6 2-881-16</inkml:trace>
  <inkml:trace contextRef="#ctx0" brushRef="#br0" timeOffset="-174656.65">5191 8992 1224 0,'0'0'78'0,"0"0"-54"16,0 0 100-16,0 0-19 16,0 0-54-16,0 0-15 15,0 0-6-15,-86-8-10 16,67 24 0-16,-5 2 5 15,3 3 1-15,-3 5 3 16,3-1 0-16,3 2-1 16,6 0 0-16,3 1-13 15,5 1-5-15,4 3 7 16,0-1-7-16,3-1-6 0,12 4 5 16,6-6-2-16,4-3-3 15,6-6 0-15,4-6-1 16,4-6-2-16,8-5 1 15,3-2 1-15,3-7-2 16,-4-10 0-16,-7-3-1 16,-9-1 1-16,-8-2 0 15,-4 2 3-15,-7-4-3 16,-7 1 0-16,-1-3 7 16,-5-2-4-16,-1-2 4 15,0 2-1-15,0 3-1 16,-11 4-3-16,-1 4 3 0,-6 2-1 15,1 3-1-15,-8 3-3 16,-3 4-1 0,-8 4-1-16,-7 2 1 0,-4 0-4 15,0 4 3-15,5 7-8 16,6 4-30-16,14 2-54 16,8 0-56-16,7-2-214 15</inkml:trace>
  <inkml:trace contextRef="#ctx0" brushRef="#br0" timeOffset="-170667.53">7547 9029 1113 0,'0'0'130'0,"0"0"-127"16,0 0 77-16,0 0 40 15,0 0-63-15,0 0-5 16,-37-39-11-16,37 39-19 16,-3 0-13-16,-6 0 3 15,-6 0-6-15,-7 11 13 16,-5 3 8-16,-1 4 1 0,2 1-5 15,2 1-5-15,2 3 3 16,7 4-9-16,0 3 2 16,8 3-4-16,4-1 2 15,3 1 1-15,1-2-5 16,20-1 0-16,9-4 6 16,4-3-4-16,11-8-5 15,7-5-4-15,3-6 5 16,1-4-5-16,-1 0 0 15,-5 0-1-15,-6-13 0 16,-8 0-1-16,-8-5-1 16,-7-5 2-16,-6-5 3 15,-5-8 2-15,-5-7 1 16,-5-4-1-16,0-3 0 16,0 1-5-16,0 4 3 0,-11 5-3 15,-2 8 3-15,-5 6-1 16,-6 4-1-16,-3 6-1 15,-7 5 0-15,-4 5-4 16,-5 5 2-16,0 1-2 16,-3 0 3-16,4 13-6 15,8 5-46-15,5 7-41 16,10 1-93-16,13-1-448 16</inkml:trace>
  <inkml:trace contextRef="#ctx0" brushRef="#br0" timeOffset="-169767.45">9921 8756 948 0,'0'0'158'0,"0"0"-124"15,0 0 112-15,0 0-59 0,0 0-14 16,0 0-30 0,-48-6-17-16,26 19-3 0,-5 5 6 15,5 5-1-15,-1 4 0 16,5 2-3-16,6 1 0 15,4-1-7-15,6 1 3 16,2 0-4-16,5-3 4 16,18-4-2-16,10-3-7 15,9-4-5-15,3-9-4 16,5-4-1-16,0-3-2 16,-3-3-3-16,-6-11-1 15,-7-9 4-15,-10-4 3 16,-8-9 2-16,-7-1 6 15,-7-6-1-15,-2-3-3 0,-3 2 1 16,-17 6-4-16,-5 6 1 16,-5 4-5-16,-6 11-1 15,-1 5 1-15,-8 7-2 16,-4 5 0-16,-3 0-3 16,-8 11-1-16,-2 10-46 15,0 4-85-15,0-1-371 16</inkml:trace>
  <inkml:trace contextRef="#ctx0" brushRef="#br0" timeOffset="-165917.54">1596 10443 974 0,'0'0'236'0,"0"0"-227"0,0 0 36 15,0 0 51-15,0 0 8 16,0 0-40-16,0 0-35 16,0 0-9-16,-2-10 9 15,-1 10 1-15,2 0-8 16,-6 0 0-16,-7 0 1 15,-5 0-7-15,1 3-5 16,0 3 3-16,9-2 8 16,1 0-14-16,0 3-2 15,0-1-1-15,-1 3 4 16,-4 2 4-16,2 0-2 16,-1 5 6-16,-1-1 0 0,4 2-2 15,3-1-5 1,0 2 1-16,-1 2-5 0,4-1 4 15,1 3-6-15,1-1 3 16,1 4-3-16,0-1 1 16,0 3-4-16,0 0 0 15,0-3 5-15,9-1-3 16,1 0 1-16,2-3-3 16,4-2 0-16,2-2-1 15,6-5 5-15,3-1-4 16,3-4 2-16,1 0 0 15,-1-4-2-15,0-2-1 0,-9 0 0 16,0 0 0-16,-5 0 0 16,-1-6 0-16,1-5 0 15,-1 0 1-15,0-3-1 16,-1-2 0-16,-1 0 2 16,-4-1-1-16,-3 0-1 15,0-2 2-15,0 2-2 16,-4-2 1-16,-2 0 1 15,0-1-1-15,0 2 0 16,-5-1 0-16,-1-1 0 16,-3 0-1-16,0 0 0 15,-3 0 2-15,0 5 0 16,2-2-2-16,-2 3 1 0,0 0 0 16,0 1 1-1,0 2-2-15,4-1-1 0,1 4 1 16,1 3 4-16,0 0-4 15,-3 2-1-15,-1 2-2 16,1-1 2-16,-6 2-2 16,-6 0-10-16,-1 0-30 15,-2 11-41-15,7 5-35 16,4 2-139-16,4-2-330 16</inkml:trace>
  <inkml:trace contextRef="#ctx0" brushRef="#br0" timeOffset="-164830.52">3243 10301 911 0,'0'0'103'0,"0"0"-32"16,0 0 99-16,0 0-82 15,0 0-31-15,0 0 18 0,-36-7-39 16,26 7-8-1,-2 0 9-15,-3 0-5 0,4 3-9 16,-5 4 6-16,1 2 3 16,2 4-15-16,-1 1-1 15,1 6-4-15,4 1 3 16,0 3-2-16,2 4-4 16,5 1 0-16,2 1 1 15,0-3-1-15,2 0 0 16,14 0 0-16,5-1 0 0,0-4 9 15,12-4-14 1,5-2-4-16,4-4 6 0,7-4-6 16,-1-3 2-16,1-2-4 15,-5-3 1-15,-4 0 1 16,-3 0 0-16,-9 0 0 16,-8-5 0-16,-2-5 2 15,-8-1 3-15,-2-4 8 16,-1-2 12-16,1-4-4 15,-2-2-15-15,-2-2 5 16,-1-3-6-16,-3-3 4 16,0-3-5-16,0 0 2 15,-4 3-3-15,-10 1 0 16,-7 4 0-16,-4 5-3 16,-3 4 0-16,-7 3-1 15,1 6 2-15,-2 4-1 16,3 4 0-16,2 0-5 0,1 0 5 15,-1 4-9-15,-4 15-20 16,-2 5-60-16,-9 2-55 16,-3 3-349-16</inkml:trace>
  <inkml:trace contextRef="#ctx0" brushRef="#br0" timeOffset="-159843.91">5354 10075 756 0,'0'0'298'0,"0"0"-219"15,0 0 67-15,0 0-13 16,0 0-17-16,0 0-39 16,0 0-30-16,0 0-11 15,0 0-8-15,0 0 4 16,0 0-5-16,0 0-5 16,0 0-1-16,0 0-8 15,0 0-4-15,0 0-2 16,0 0 3-16,0 4-9 15,0 7-1-15,0 6 8 0,0 1 5 16,0 0 1-16,0 1-3 16,0 1 2-16,0 4-2 15,0 1-1-15,0 2-1 16,0 2-1-16,0-1 0 16,0-1-3-16,0-2 0 15,2-2 4-15,-1-1-7 16,1 3 5-16,-2 0-2 15,0 0-2-15,0-1 6 16,0 0-6-16,0-1 4 16,0-2-1-16,0 1-4 15,0-4 4-15,0 1 1 0,0 0-4 16,0-4-1 0,0 0 1-16,0 1-3 15,0-1 0-15,0-2 0 0,0 2 0 16,-2-4 0-16,2-1 0 15,0-2 0-15,0-1 0 16,0 0 0-16,0-2 0 16,0 1 0-16,0-2 0 15,0-1 0-15,0-2 0 16,0 1 0-16,0 0 0 16,0-2 0-16,0 2 0 15,0-2 0-15,0 0 0 16,0 0 0-16,0 2 0 15,0-2 0-15,-1 0 0 0,-2 0-97 16,-5 0-161-16,-1-16-1343 16</inkml:trace>
  <inkml:trace contextRef="#ctx0" brushRef="#br0" timeOffset="-153871.7">7680 10071 827 0,'0'0'442'0,"0"0"-421"16,0 0 2-16,0 0 69 15,0 0 16-15,0 0-48 16,0 0-28-16,0 0-14 16,-24 15 12-16,5 4 11 15,-5 4-13-15,-1 0 6 0,2 4-8 16,4 3 3-1,4 2-7-15,5 2 8 0,8 3-7 16,2-2-1-16,6 0-4 16,21-4-3-16,13-7-7 15,8-7 2-15,10-10-5 16,8-7 1-16,-2 0-3 16,-6-11-1-16,-6-10-2 15,-13-4 2-15,-12-2 2 16,-15-6-4-16,-9-2 5 15,-3-5-4-15,-9 0-1 16,-15 0 0-16,-7 3 0 16,-1 9 0-16,-5 7-4 0,0 5 3 15,-4 6-6 1,-2 8 4-16,3 2 0 0,5 0-9 16,7 4-31-16,10 8-50 15,14 5-39-15,4 1-198 16,6-6-712-16</inkml:trace>
  <inkml:trace contextRef="#ctx0" brushRef="#br0" timeOffset="-153035.7">9940 9664 1231 0,'0'0'109'15,"0"0"-89"-15,0 0 133 16,0 0-39-16,0 0-41 16,0 0-26-16,-13-8-23 15,12 12-7-15,-2 10-8 16,0 12-7-16,-2 7 42 15,-1 7-7-15,3 5-8 16,-3 2-3-16,3 2-2 16,0 2 1-16,2 1-4 15,-1-2-1-15,1-5-5 16,-1-6-8-16,-1-7-7 0,2-4 0 16,1-6 0-16,-2-5 0 15,2-5 0-15,0-4 0 16,0-5 0-16,0-2 0 15,0-1 0-15,0 0 0 16,0 0 0-16,0 0 0 16,0 0 0-16,0 0 0 15,0 0 0-15,0 0 0 16,-4 0 0-16,-13 1-49 16,-12-1-197-16</inkml:trace>
  <inkml:trace contextRef="#ctx0" brushRef="#br0" timeOffset="-140221.95">1759 11575 609 0,'0'0'208'0,"0"0"-188"16,0 0 42-16,0 0 108 16,0 0-43-16,0 0-67 15,0 0-14-15,-27-4 21 16,18 4-21-16,-6 0-13 15,-3 0-3-15,-3 8 5 16,3 5 0-16,-3-2-12 16,2 4-4-16,-1 2-1 15,0 2-6-15,-1 3 5 16,4 1-3-16,4 4-4 16,1 1 6-16,6 3-2 0,4 6 0 15,2 0 3-15,0 1-3 16,0 0-6-16,14-4 3 15,10-2-4-15,4-1 4 16,5-2 2-16,7-5-4 16,3-8 3-16,-1-3-3 15,-6-7-7-15,-3-4 1 16,-5-2 2-16,-1 0-2 16,-5 0 3-16,-2-12 8 15,-4-4-5-15,-5-2-2 16,2-7 2-16,-5-4-2 15,-1-2-1-15,-2-3-3 16,-2-2-2-16,-3 4 1 0,0 0 0 16,-2 3 0-16,-8 3 0 15,-4 0 1-15,-4 3 3 16,-7-1-4-16,-5 1-2 16,-4 2 0-16,-2 4-4 15,3 4 1-15,2 6 0 16,-2 5-1-16,3 2-8 15,6 0-33-15,2 19-54 16,10 5-57-16,9 2-324 16</inkml:trace>
  <inkml:trace contextRef="#ctx0" brushRef="#br0" timeOffset="-139390.45">3164 11514 711 0,'0'0'468'16,"0"0"-418"-16,0 0 92 15,0 0-5-15,0 0-47 16,0 0-45-16,0-11-29 16,1 22-10-16,4 15-3 15,4 9 21-15,3 5 1 16,-6 4-3-16,0-1-2 15,-5 2 7-15,-1-1-10 16,2 0-1-16,-2-3 1 16,0-1 4-16,0-3-6 0,0-3-6 15,0-5 6-15,0-1-9 16,0-7 6-16,0-3 2 16,0-4-6-16,0-2 1 15,0-6 1-15,-2 0-4 16,2-2-2-16,0-1-1 15,0 1-3-15,0-4 3 16,0 0-2-16,0 0-1 16,0 0 2-16,0 0 0 15,0 0 0-15,0 0 5 16,0 0-3-16,-1 0-4 16,-2 0-6-16,-8-7-49 15,-19-17-110-15,-17-13-678 0</inkml:trace>
  <inkml:trace contextRef="#ctx0" brushRef="#br0" timeOffset="-137805.7">5409 11285 1083 0,'0'0'129'0,"0"0"-115"16,0 0 74-16,0 0 24 15,0 0-46-15,0 0-41 16,0 0-12-16,-28-6 1 16,7 10 4-16,-3 6 18 15,3 1-7-15,-1 4-4 0,3 4-6 16,-1 2 4-16,2 3-5 16,3 3-4-16,2 4 2 15,7 3-5-15,3 5 2 16,3-2 3-16,3 1 2 15,14 2-1-15,8-4-8 16,5 1 3-16,3-2-6 16,1-2 1-16,1-5-3 15,-2-3 2-15,-7-7-6 16,1-5 0-16,-5-6 9 16,2-4-7-16,-6-1 6 15,1-2-1-15,-1 0 2 16,-6-5 1-16,6-9 2 15,-2-3 4-15,5-3-4 0,-3-3-11 16,0 0 2-16,0 1 2 16,-8 1-3-16,-1 2 1 15,-4-1 0-15,2 2-3 16,-1-2 4-16,-4 1-2 16,-2 0 4-16,0 1-3 15,0 1-1-15,0 0 3 16,0-1 4-16,-8-2-4 15,-2 0 0-15,-1-4-4 16,1 0 3-16,-5 0-3 16,0 0 2-16,-1 4-1 15,-1 4-2-15,-2 1-4 16,1 5 4-16,-2 2-1 0,-2 1-2 16,0 1 3-16,1 0-4 15,3 4 4-15,4 1-1 16,4-1 1-16,6 0 0 15,-1 1 0-15,4 1 0 16,1 0 0-16,-2 0-3 16,2 0-11-16,-3 0-50 15,-4 13-68-15,-2 5-51 16,-3 5-420-16</inkml:trace>
  <inkml:trace contextRef="#ctx0" brushRef="#br0" timeOffset="-134902.68">7980 11180 410 0,'0'0'89'0,"0"0"-71"0,0 0 67 15,0 0 16 1,0 0-36-16,0 0-13 0,0 0-9 15,0-1 14-15,0 1 14 16,0 0-11-16,0 0-3 16,0-3-5-16,0 3-8 15,0 0-14-15,0 0-8 16,0 0 1-16,0 0-3 16,0 0-5-16,0 0-4 15,0 0 0-15,0 0-2 16,0 0-2-16,0 0 2 15,0 0 0-15,0 0 16 16,0 0 1-16,0 0 0 0,0 0-7 16,0 0-7-16,0 0-1 15,0-2-2-15,0 2 1 16,0 0-1-16,0 0-1 16,0 0 2-16,0 0-5 15,0-1 5-15,0 0-3 16,0 1-1-16,0-2 1 15,-6 2 1-15,1 0-7 16,-5 0 6-16,0 0-7 16,-2 0 7-16,-5 0 0 15,1 6-2-15,-2 5 5 16,-1 0 0-16,4 1-7 16,-3 1 2-16,6 3 2 15,4 1 5-15,2 0 5 0,6 4-9 16,0 0 3-16,0 3 5 15,5 3 1-15,8 0-4 16,5 1-2-16,5 0 0 16,1 1 7-16,5-6-10 15,3-4 0-15,-1-5-3 16,2-5-2-16,1-6 2 16,2-3 1-16,-5 0-3 15,-1 0 0-15,-7-3 2 16,-6-10 0-16,0-3-4 15,-4-6 11-15,-1-1-5 16,0-2-1-16,-3 1 2 16,-3-2 0-16,2 3-4 15,-4-4 10-15,0 1-2 0,-2 0-4 16,-2-2 0-16,0 0-3 16,0 2-1-16,0 3-2 15,-3 5 0-15,-9-1 1 16,-3 5-2-16,-7 1 2 15,-7 0-3-15,-5 1-1 16,-3 4-2-16,-3 2-2 16,1 3 0-16,3 3 1 15,3 0-1-15,5 0-16 16,4 15-48-16,3 6-28 16,3 3-73-16,3 2-232 0</inkml:trace>
  <inkml:trace contextRef="#ctx0" brushRef="#br0" timeOffset="-133551.62">9936 10901 637 0,'0'0'189'0,"0"0"-64"16,0 0 89-16,0 0-79 15,0 0-25-15,0 0-28 16,1 0-24-16,-1 0-10 16,0 0-22-16,0 0 3 15,0 7-14-15,0 10-10 16,-3 4 39-16,-1 4-21 0,0 2-1 16,2 4 8-1,1 4-11-15,-1 0 2 0,1 3-1 16,1 1-4-16,-5 2 2 15,5-2-3-15,-3-2-2 16,1 1 7-16,1-3 1 16,-1-1-11-16,2-1-2 15,-1-2 3-15,1-3-1 16,0-6-3-16,0-3 3 16,-2-9-3-16,2-5 1 15,0-2 3-15,-1-1-1 16,1-2-10-16,0 0 0 15,-3 0 0-15,2 0 0 16,1 0 0-16,0 0 0 16,0 0 0-16,0 0 0 0,-2 0 0 15,-4 0-9 1,-16-17-176-16,-5-16-342 0</inkml:trace>
  <inkml:trace contextRef="#ctx0" brushRef="#br0" timeOffset="-132350.7">1738 12875 1235 0,'0'0'127'16,"0"0"-125"-16,0 0 53 15,0 0 43-15,0 0-55 16,-91 49-12-16,64-4 12 16,1 8-9-16,4 3-12 15,7 1 5-15,5-1-5 16,10-6 2-16,0-4-11 16,19-8-8-16,14-7 3 15,7-8-1-15,8-13-6 0,7-10 5 16,-1 0 12-16,4-16-15 15,-7-12 1-15,-15-8-4 16,-11-8 7-16,-16-7-2 16,-9-10-5-16,0-7 0 15,-14-1-2-15,-17 7 3 16,-3 9-1-16,-9 14 0 16,1 11 1-16,-1 6-1 15,4 13-7-15,0 6 1 16,6 3 2-16,5 5-21 15,4 18-44-15,15 6-77 16,9-2-235-16</inkml:trace>
  <inkml:trace contextRef="#ctx0" brushRef="#br0" timeOffset="-131649.77">2980 12627 1186 0,'0'0'213'15,"0"0"-202"-15,0 0 80 16,0 0 18-16,0 0-51 15,0 0-39-15,0 20-19 16,0 18 12-16,-1 10 34 16,-2 1-23-16,1 1 1 15,1 2 7-15,-3 2-4 16,1 1-8-16,0 2-7 16,-2-2-4-16,1-5 4 15,-4-4 4-15,5-10-8 0,-1-5-1 16,1-9 1-16,0-7 0 15,3-6 2-15,0-5-10 16,0-3 6-16,0-1-3 16,0 0 2-16,0 0 3 15,0 0-6-15,0 0 3 16,0-1-5-16,0-17-43 16,0-12-148-16,0-13-474 15</inkml:trace>
  <inkml:trace contextRef="#ctx0" brushRef="#br0" timeOffset="-130446.48">5556 12351 1241 0,'0'0'65'0,"0"0"-37"16,0 0 147-16,0 0-53 15,0 0-45-15,0 0-16 16,0-19-22-16,0 19-13 15,0 0-7-15,0 4-11 16,0 17-5-16,0 8 33 16,0 7 5-16,1 3-19 15,6 5 4-15,-2 1-3 16,1 5-1-16,2 0-9 16,0 1-13-16,0-1 0 15,1-3 0-15,0-1 0 16,1-4 0-16,1-2 0 0,-4-4 0 15,0-5 0-15,-2-2 0 16,-4-5 0-16,1-4 0 16,-2-4 0-16,3-2 0 15,-3-5 0-15,0-4 0 16,3-3 0-16,-3 2 0 16,0-2 0-16,0-1 0 15,0-1 0-15,0 0 0 16,0 0 0-16,0 0 0 15,0 0 0-15,0 0 0 0,0 0 0 16,0 0-51 0,0-9-208-16,0-24-841 0</inkml:trace>
  <inkml:trace contextRef="#ctx0" brushRef="#br0" timeOffset="-125175.09">9779 12223 1052 0,'0'0'188'0,"0"0"-176"16,0 0 33-16,0 0 52 15,0 0-20-15,0 0-42 0,-107 14-11 16,74 9 4-16,2 7-1 16,4 7-9-16,2 5 3 15,5 4 7-15,7 1-2 16,7 3-7-16,6 0-2 15,3 0-5-15,19-5 2 16,17-8-4-16,11-9-3 16,13-9-6-16,10-10 6 15,6-9-4-15,-2 0-3 16,-10-17-10-16,-11-9 1 16,-13-11 9-16,-14-10 9 15,-13-9-7-15,-11-6 3 16,-5 0-3-16,-11 2 4 0,-20 9-1 15,-12 11 13 1,-10 12-5-16,-11 12-9 0,-13 14-1 16,-4 2-3-16,2 14-4 15,4 22-23-15,4 7-138 16,1 4-623-16</inkml:trace>
  <inkml:trace contextRef="#ctx0" brushRef="#br0" timeOffset="-123684.58">8062 12206 935 0,'0'0'183'16,"0"0"-88"-16,0 0 63 15,0 0-18-15,0 0-68 0,0 0-38 16,0 0-22-1,-15 24-10-15,11 19 36 0,1 13-7 16,1 9-12-16,2 13 6 16,0 6-11-16,0 0 5 15,0-3-6-15,0-9-4 16,0-8 0-16,0-10-2 16,2-8 1-16,-1-10-4 15,-1-10-2-15,2-8 3 16,-2-7 3-16,0-5-2 15,0-3-1-15,0-3 3 16,0 1 5-16,0-1 0 16,0 0-4-16,0 0-9 0,-2-8-13 15,-20-13-151 1,-14-6-605-16</inkml:trace>
  <inkml:trace contextRef="#ctx0" brushRef="#br0" timeOffset="-122304.7">1751 13858 765 0,'0'0'256'15,"0"0"-214"-15,0 0 97 16,0 0-3-16,0 0 12 16,0 0-55-16,0 0-45 15,0-7-11-15,-3 7-6 16,3 0-5-16,0 0-11 0,0 13-10 15,0 14-4 1,0 14 26-16,0 7 0 0,-3 9-13 16,0 9 14-16,-1 7-1 15,1-1-6-15,0 2-11 16,-2-6-1-16,1-8-1 16,-1-7-3-16,4-11 0 15,-1-9 1-15,2-9-1 16,0-8-2-16,0-8-1 15,0-2 0-15,0-5-2 16,0-1-1-16,0 0 1 16,-1 0-37-16,1-8-50 15,0-19-103-15,0-12-654 16</inkml:trace>
  <inkml:trace contextRef="#ctx0" brushRef="#br0" timeOffset="-121822.92">2867 13871 1223 0,'0'0'32'16,"0"0"-10"-16,0 0 79 16,0 0 6-16,0 0-57 15,0 0 6-15,-103 93-16 16,84-46-3-16,5 5-8 15,6 1-2-15,8 1-6 16,0-5-10-16,8-5 3 16,15-10-10-16,12-7-3 15,6-10 0-15,2-10 3 16,2-7-4-16,-6 0-13 0,-8-14 6 16,-7-13 7-16,-11-7 3 15,-8-5-1-15,-5-11-2 16,0-2 0-16,-23 4-1 15,-10 5-1-15,-13 17 2 16,-12 14-9-16,-12 12 2 16,-6 0-19-16,7 16-79 15,17 8-228-15</inkml:trace>
  <inkml:trace contextRef="#ctx0" brushRef="#br0" timeOffset="-120919.79">5732 13618 788 0,'0'0'281'0,"0"0"-187"15,0 0 58-15,0 0-29 16,0 0-30-16,0 0-26 16,0 0-39-16,-66-36-11 15,21 65 2-15,-1 15 4 16,1 11 6-16,8 6-3 0,13 2-6 15,8-2 3 1,13-8-8-16,3-7-8 0,13-8-3 16,24-9 5-1,17-7-9-15,13-12 4 0,8-10 7 16,-3 0-11-16,-11-20-6 16,-15-6-3-16,-15-6 9 15,-13-6 0-15,-9-10 0 16,-9-7 3-16,-2-4-5 15,-20 1 2-15,-8 11-1 16,-4 14 1-16,-9 15-1 16,-5 12-7-16,-4 6-2 15,-2 2-23-15,5 19-63 16,11 3-199-16,13 0-638 0</inkml:trace>
  <inkml:trace contextRef="#ctx0" brushRef="#br0" timeOffset="-119135.49">8156 13608 981 0,'0'0'204'0,"0"0"-191"0,0 0 79 15,0 0 11-15,0 0 0 16,0 0-57-16,0-3-22 16,0 9-15-16,0 16 13 15,9 11 15-15,-1 11-9 16,-3 11-4-16,0 9 7 15,-5 2-11-15,0 2 3 0,0-2-8 16,0-4-2-16,-2-6-4 16,-3-6-8-16,2-11 2 15,0-12-2-15,1-7-1 16,1-9 0-16,1-4-1 16,0-4-5-16,0-3-55 15,0 0-81-15,3-22-221 16</inkml:trace>
  <inkml:trace contextRef="#ctx0" brushRef="#br0" timeOffset="-118585.83">9711 13579 1232 0,'0'0'25'0,"0"0"-17"16,0 0 49-16,0 0 3 16,0 0 21-16,0 0 13 15,-35 112-49-15,35-60-10 16,0 1-7-16,2-2-8 15,19-7-5-15,10-6-5 16,9-9-7-16,14-7 0 16,3-10 0-16,1-9-3 15,-7-3-13-15,-8-8-1 16,-10-18 9-16,-11-9 5 0,-10-13 3 16,-3-14-2-16,-9-4-1 15,0 0 0-15,-20 10-1 16,-18 18 3-16,-15 14-4 15,-22 13-1-15,-21 11-11 16,-12 6-75-16,-9 18-223 16</inkml:trace>
  <inkml:trace contextRef="#ctx0" brushRef="#br0" timeOffset="-117382.61">1539 14970 57 0,'0'0'864'0,"0"0"-745"16,0 0-46-16,0 0 40 16,0 0-26-16,0 0-43 15,0 0-1-15,38 37 24 0,-28-5-5 16,-3 10-24-16,-2 4 3 16,1 9-8-16,-3 4-9 15,0 6 6-15,0 1-8 16,-1-4 3-16,-2-1-7 15,0-4-6-15,0-8 0 16,0-7 1-16,0-6-8 16,0-9-2-16,0-5-3 15,0-5 1-15,0-7-1 16,0-3 0-16,0-4-8 16,0-3-31-16,0 0-41 15,0-8-72-15,0-13-356 16</inkml:trace>
  <inkml:trace contextRef="#ctx0" brushRef="#br0" timeOffset="-116847.47">2739 15082 1290 0,'0'0'35'0,"0"0"-29"16,0 0 97-16,0 0-9 15,-82 24-47-15,57 17-6 16,5 9-4-16,11 4-6 16,9 1-12-16,0-7-3 15,9-7-10-15,22-5 3 16,11-12-8-16,13-7-1 15,5-11 7-15,4-6-7 0,-10 0-21 16,-14-17-7 0,-13-7 18-16,-12-8 10 0,-11-12-2 15,-4-5 1-15,-16-5 1 16,-14 5 0-16,-7 8-1 16,-11 12 1-16,-8 15-3 15,-10 12-1-15,2 2 1 16,4 11-8-16,18 13-38 15,21 1-147-15,21 2-393 16</inkml:trace>
  <inkml:trace contextRef="#ctx0" brushRef="#br0" timeOffset="-116017.3">5729 14661 854 0,'0'0'174'0,"0"0"-59"16,0 0 69-16,0 0-44 15,0 0-43-15,0 0-42 16,-14-21-28-16,14 26-23 16,0 18 0-16,-4 14 15 0,4 12 11 15,0 5-6-15,0 7 2 16,10 1-5-16,-4 1 3 16,0-2-4-16,-4 0-7 15,-2-5 8-15,0-5-7 16,0-8-7-16,0-7 2 15,1-9 5-15,2-7-8 16,-3-7-1-16,2-3 5 16,-2-7-9-16,1-1-1 15,-1-2 0-15,0 0 6 0,0 0-2 16,0 0-4 0,0 0-10-16,0 0-53 0,0-18-65 15,0-11-538-15</inkml:trace>
  <inkml:trace contextRef="#ctx0" brushRef="#br0" timeOffset="-113681.48">8253 14688 686 0,'0'0'193'15,"0"0"-165"-15,0 0 93 16,0 0 76-16,0 0-87 16,0 0-15-16,0 0-32 15,-3-11-20-15,3 11-6 16,0 0-6-16,0 0-5 15,0 0-10-15,0 0-4 0,0 0-6 16,0 0-2-16,0 0 4 16,0 0 0-16,0 0 1 15,0 0 2-15,0 0 0 16,0 0 2-16,0 0-2 16,0 0 0-16,0 0-7 15,0 0-4-15,0 0 3 16,0 0-3-16,0 0 0 15,0 0-2-15,0 14 0 16,0 15 2-16,9 14 1 16,-1 9 4-16,2 6 0 15,-4 5 5-15,0-5 2 16,-2-5-7-16,1-7 3 0,-1-6 2 16,1-10-4-16,-2-6-3 15,0-5 1-15,-2-9 2 16,-1-3-4-16,0-6-1 15,0-1-1-15,0 0 1 16,0 0 2-16,0 0-1 16,0 0-2-16,0-5-35 15,0-12-89-15,-4-8-232 16</inkml:trace>
  <inkml:trace contextRef="#ctx0" brushRef="#br0" timeOffset="-113014.3">9890 14568 1013 0,'0'0'76'0,"0"0"69"16,0 0 12-16,0 0-43 15,0 0-27-15,0 0-46 0,0-13-12 16,-3 16-13 0,-3 18 4-16,-6 11 15 0,3 11 16 15,1 8-23-15,5 5 6 16,3 9-14-16,0 3 7 16,0-1-11-16,9-4-3 15,-1-8-2-15,1-7 1 16,-3-7-5-16,0-9-2 15,-3-9 6-15,0-8-5 16,-3-6 1-16,1-6-4 16,-1-2 2-16,0-1 3 15,0 0 1-15,2 0 1 0,-2 0-1 16,0 0-3 0,0-1-6-16,0-10-48 0,0-4-157 15,0-7-435-15</inkml:trace>
  <inkml:trace contextRef="#ctx0" brushRef="#br0" timeOffset="-111711.09">1815 16223 872 0,'0'0'217'0,"0"0"-130"16,0 0 64-16,0 0-34 15,0 0-37-15,0 0-18 16,0 0-38-16,0-19-15 0,-3 34-7 16,-6 9 10-16,-4 7 22 15,7 6-8-15,0 4-5 16,0 4 14-16,-1 6-10 15,-2-2-8-15,-2 3 5 16,-2-3-11-16,7 0 18 16,-3-4-20-16,4-6 7 15,0-7 5-15,0-4-15 16,5-10 3-16,-3-5-7 16,3-6 3-16,0-5-4 15,0-2 0-15,0 0 0 16,0 0 5-16,0 0-1 15,-3 0-5-15,-3-4-5 0,0-10-34 16,-3-8-86 0,2-7-63-16,5-3-332 0</inkml:trace>
  <inkml:trace contextRef="#ctx0" brushRef="#br0" timeOffset="-110976.83">2908 16043 1105 0,'0'0'77'0,"0"0"29"15,0 0 65-15,0 0-64 16,0 0-50-16,0 0-25 16,-5 0-19-16,5 24-9 15,0 10 31-15,3 3 5 16,4 5-17-16,-4 0-4 0,2 2 12 16,-1 2-13-16,1 4 4 15,-2-3-6-15,0 1-1 16,0-3-3-16,1-2-1 15,-1-4-2-15,-3-5 4 16,3-5-3-16,-3-7-1 16,3-5-8-16,-1-4 5 15,-2-6-5-15,0-3 2 16,0-2 1-16,0-2-3 16,0 0 1-16,0 0 0 15,0 0 2-15,0 0 1 16,0 0 0-16,0 0-5 15,0 0-5-15,0 0-46 16,0 0-73-16,-8-15-162 0</inkml:trace>
  <inkml:trace contextRef="#ctx0" brushRef="#br0" timeOffset="-109643.81">5776 15738 1261 0,'0'0'39'16,"0"0"-39"-16,0 0 29 16,0 0 20-16,0 0-33 15,0 0 67-15,-55 87-32 16,37-43-21-16,2 3 3 0,1 4 0 15,6-2-6 1,9 0-1-16,0-7-2 0,3-5-6 16,21-7-3-16,4-7-7 15,11-9 2-15,6-7-4 16,7-6 5-16,-3-1-10 16,2-6 3-16,-8-12 0 15,-10-5-4-15,-6-9 8 16,-12-7-5-16,-9-10 2 15,-6-3-5-15,0 1 0 16,-15 1 0-16,-9 12 1 16,-1 7-1-16,-2 6-1 15,1 8 0-15,-5 4 1 16,-3 4-1-16,0 8-6 0,-7 1 0 16,-1 5-49-16,-2 12-79 15,3 0-312-15</inkml:trace>
  <inkml:trace contextRef="#ctx0" brushRef="#br0" timeOffset="-93109.41">8253 15775 817 0,'0'0'410'0,"0"0"-390"16,0 0-8-16,0 0 59 15,0 0 22-15,0 0-21 16,0-5-36-16,0 5-20 16,0 5-4-16,6 11-2 15,2 9 33-15,-1 6-22 16,-1 3-6-16,-2 9 9 15,-4 5-10-15,0 2 7 16,0 0-6-16,0-6-3 16,0-6-2-16,0-4-3 15,0-9 0-15,0-5 0 16,0-6-2-16,0-5-2 0,0-5-2 16,0-4-1-16,0 0 1 15,0 0 5-15,0 0-3 16,-1 0-3-16,-7 0-36 15,-5-14-100-15,4-7-680 16</inkml:trace>
  <inkml:trace contextRef="#ctx0" brushRef="#br0" timeOffset="-92425.88">9884 15704 880 0,'0'0'341'0,"0"0"-278"0,0 0 79 16,0 0-17-1,0 0-61-15,0 0-33 0,0 7-20 16,0 20-7-16,0 11 38 16,-2 8-9-16,2 4-4 15,0 7-9-15,0 6 2 16,8 0-2-16,-1-2-8 16,0-7-1-16,-2-11-1 15,-2-6-3-15,0-8 8 16,3-8-5-1,-4-9-2-15,1-6-1 0,-3-4-4 16,0 0 4-16,0-2-3 16,0 0 0-16,0 0-1 15,0 0-3-15,0-2-70 16,-23-12-92-16,-22-6-830 16</inkml:trace>
  <inkml:trace contextRef="#ctx0" brushRef="#br0" timeOffset="-91337.41">1860 17252 1020 0,'0'0'131'16,"0"0"-128"-16,0 0 53 16,0 0 10-16,0 0-28 15,0 0 22-15,-12 42 46 16,23-13-55-16,-3 4-8 0,0 7-12 15,-5 6 7 1,-3 2-7-16,0 4 0 0,0-1-5 16,-3 0 1-16,-10-4-11 15,-1-5 0-15,2-5-2 16,5-10-4-16,1-5-5 16,3-11-2-16,1-3-2 15,2-4-1-15,0-4 1 16,0 0-1-16,0 0 0 15,-1 0-14-15,-5-7-39 16,0-15-100-16,4-8-512 16</inkml:trace>
  <inkml:trace contextRef="#ctx0" brushRef="#br0" timeOffset="-90791.38">3115 17267 944 0,'0'0'328'0,"0"0"-328"16,0 0 2-16,0 0 87 16,0 0 32-16,-2 91-27 15,-2-55-42-15,-1 6-8 16,2 1-7-16,3 2-16 0,0 0 8 16,0 1 1-1,0-3-6-15,0-4-3 0,0-3-5 16,0-2 3-16,0-8-7 15,0-6-3-15,0-7-3 16,0-6-4-16,0-5-2 16,0-1 1-16,0-1-1 15,0 0-2-15,0 0-30 16,0 0-62-16,-16-23-104 16,4-14-1251-16</inkml:trace>
  <inkml:trace contextRef="#ctx0" brushRef="#br0" timeOffset="-89357.48">5806 16775 707 0,'0'0'120'16,"0"0"-36"-16,0 0 100 16,0 0-22-16,0 0-73 15,0 0-12-15,0-3-17 0,0 3-23 16,0 0 0 0,0 0-13-16,0 0-9 0,-4 0-7 15,4 0 4-15,0 0-7 16,0 0 7-16,0 0 1 15,0 0 0-15,0 0 2 16,0 0-5-16,0 0 4 16,0 0-7-16,0 0 3 15,0 0 1-15,0 0-9 16,0 0 6-16,0 0-5 16,0 0 5-16,0 0-3 15,0 0 1-15,0 0-3 16,0 0-3-16,0 0 0 15,0 3 0-15,0 10 3 0,-3 5 7 16,3 3 3-16,0 6-7 16,0 3 9-16,0 3 5 15,0 1-6-15,0 3 2 16,0 1-13-16,0 5 8 16,0 3-4-16,0-1 1 15,-2 0 0-15,1-5-3 16,1-5-1-16,0-4 1 15,-2-4-3-15,2-6 0 16,0-4 0-16,0-3 1 16,0-8-2-16,0-2 0 15,0-4-1-15,0 3 1 16,0-3 0-16,0 0-1 16,0 0 5-16,0 0-4 15,0 0 1-15,0 0-1 0,0 0-1 16,0 0-22-16,0 0-53 15,-4 0-55-15,-2-9-253 16</inkml:trace>
  <inkml:trace contextRef="#ctx0" brushRef="#br0" timeOffset="-87955.39">8449 16710 855 0,'0'0'313'16,"0"0"-299"-16,0 0 13 15,0 0 86-15,0 0-27 16,0 0-21-16,-5-8-30 0,5 8-14 15,0 0-13-15,0 0 1 16,-3 0 1-16,-3 0-5 16,-7 0 0-16,-5 0 3 15,-9 7 1-15,3 3 8 16,-1 0 11-16,5 1-6 16,-2 3-13-16,3 0 1 15,2 3 0-15,4 0-1 16,4 1 2-16,1 3 2 15,2 2 0-15,3 1 4 16,3 1-2-16,0-1 2 16,0-1-1-16,0 1 1 15,5-4-15-15,4 0 9 16,1 0-8-16,2-2 4 16,3-1-2-16,3-6-3 0,-3 1 3 15,9-2 2-15,-2-4-1 16,6-1-3-16,2-5 6 15,1 0-2-15,1 0-5 16,-4-4-1-16,-5-7 4 16,-4-2-4-16,-1-1 6 15,-6-1-7-15,-3-2 7 16,1 1-7-16,-4 0 1 16,-1-2 1-16,-1-1 0 15,1-3-3-15,1 0 2 0,-2-5-2 16,0 0-1-1,-2-1 1-15,-2 1 0 0,0 2 1 16,0 4-3-16,-2 2 3 16,-9 2 0-16,0 2-2 15,-1 1 1-15,-3 0 1 16,3 2-2-16,-1 5 1 16,-2 0 0-16,-1 1-3 15,-1 1-1-15,-1 2 0 16,3 3-2-16,-4 0-9 15,-3 0-25-15,-8 3-19 16,0 9-31-16,-1 1-127 16,5 3-280-16</inkml:trace>
  <inkml:trace contextRef="#ctx0" brushRef="#br0" timeOffset="-87138.43">9672 16702 983 0,'0'0'200'16,"0"0"-198"-16,0 0 65 15,0 0 42-15,0 0-21 16,0 0-46-16,-6 0-36 16,0 21 0-16,-4 7 39 15,-1 7 5-15,5 2-14 16,3 4 3-16,3 0-3 0,0-2-12 15,6-3 1-15,19-4-17 16,5-4-1-16,9-8-1 16,6-6-1-16,7-7 2 15,0-5-1-15,-5-2-6 16,-4-4 1-16,-9-15 1 16,-7-8 5-16,-8-7-2 15,-4-5-4-15,-6-6 2 16,-4-5-1-16,-5 3-1 15,0 4 0-15,0 6-1 16,-8 9 2-16,-4 5 2 16,-4 4 1-16,-8 5-3 0,-9 3-4 15,-12 5-2 1,-13 6 1-16,-8 0 2 0,1 4-1 16,5 16-6-16,8 9-38 15,10 0-106-15,4-3-518 16</inkml:trace>
  <inkml:trace contextRef="#ctx0" brushRef="#br0" timeOffset="-81651.64">9377 17879 751 0,'-244'-30'180'0,"-24"0"-180"16,-23 2-90-16,-21-2-152 15,-18-2-141-15</inkml:trace>
  <inkml:trace contextRef="#ctx0" brushRef="#br0" timeOffset="-51931.79">13631 6535 1266 0,'0'0'94'16,"0"0"-85"-16,0 0-1 16,0 0 23-16,0 0 27 15,0 0-1-15,0 0-16 16,-5-2-22-16,5-2-1 16,7-2-11-16,6-8 10 15,11-6 5-15,6-8-16 16,4-10-4-16,-2-4 3 0,-6-8-5 15,-7 1-1-15,-6 5 0 16,-7 8 0-16,-5 13 1 16,-1 12 2-16,0 8 3 15,0 3 1-15,0 0-6 16,0 0-6-16,0 14 0 16,-1 16 4-16,-7 11 1 15,4 9 1-15,1 4 2 16,3 1 0-16,-3 3-2 15,3-3 0-15,-3-2 1 16,-1-3-1-16,-4-7 0 16,-3-7-1-16,-3-9 1 0,-3-6-3 15,-2-10 3 1,1-7 1-16,0-3-1 0,5-1 1 16,2 0 8-16,5-9-2 15,5-4 4-15,1-2 12 16,1-2-4-16,20-2-11 15,12-2-6-15,12 1-2 16,11 0-2-16,13 1-1 16,7-1-45-16,-1 2-59 15,-11-2-185-15,-20 1-882 16</inkml:trace>
  <inkml:trace contextRef="#ctx0" brushRef="#br0" timeOffset="-49814.87">11221 6995 1105 0,'0'0'79'0,"0"0"-18"16,0 0 40-1,0 0 31-15,0 0-48 0,0 0-38 16,0-11-15-16,0 11-6 16,0 0-3-16,0 0 7 15,0 0-12-15,0 0 3 16,0 0 2-16,0 0-10 15,1 6-8-15,1 11 6 16,3 6 19-16,-2 3-8 16,0 2-8-16,-1 0-2 15,-1 3 1-15,2 0-2 16,-1-2-4-16,-1 4 6 16,1-1-1-16,-1 2-5 15,2 0-1-15,-1 4 8 16,1-3-8-16,3 1 4 0,-3-2 7 15,-2-5-5 1,1-2-8-16,1-3 3 0,-2-3-3 16,2-5 0-16,0-4 1 15,-1-3-2-15,1-4-2 16,-2-2 0-16,-1 0 0 16,0-2 1-16,0-1-2 15,0 0 1-15,0 0 0 16,0 2 0-16,2-2-1 15,-2 0-2-15,0 0-10 16,1 0-6-16,-1 0-26 16,3 0-18-16,-3-14-7 0,0-12-97 15,0-5-279 1</inkml:trace>
  <inkml:trace contextRef="#ctx0" brushRef="#br0" timeOffset="-48510.7">11218 7071 255 0,'0'0'561'0,"0"0"-504"15,0 0 36-15,0 0 65 16,0 0-31-16,0 0-51 16,0-7-40-16,0 3-11 15,1 0 14-15,9-5-11 16,4 0-11-16,2 1 0 0,2-1 5 15,3 2-7 1,1-1-3-16,1 3-2 0,4-3-2 16,-2 5 6-16,-3 1-5 15,-4 0 3-15,0 1-2 16,-1 1 3-16,-1 0-4 16,3 0-1-16,-2 0 5 15,1 0-6-15,-2 0-6 16,2 10 4-16,2 2-1 15,-3-1 2-15,1 4-5 16,-1-1 2-16,-3 0 0 16,0 3 0-16,1-2-1 0,-3 1 1 15,0-1 2 1,0 0 4-16,-3 0-4 0,1 1 6 16,-1 0-2-16,-3 0 3 15,2 0-5-15,-2 1 1 16,0 1-2-16,-1-1 3 15,-2 1-7-15,-1 2 4 16,-2 0-1-16,0-1-2 16,0 1 8-16,0-1-2 15,0 1-1-15,0-1-4 16,0 2 4-16,-2 0-4 16,-2 1 4-16,-3-2-2 15,2 2 1-15,-4-4-2 16,4-2 5-16,-2-1 0 15,-2-4 0-15,3 1-3 16,-1-2 1-16,1-3-5 0,0-2 4 16,0-1-3-16,1 2-1 15,-1-2 4-15,-3 1 3 16,-4 0 0-16,-2 0-1 16,-4-1 4-16,-2 0-5 15,1-1 1-15,1-2-3 16,2 1-1-16,3-1-4 15,0 1 3-15,1-2-2 16,-1 0 1-16,3 0 2 0,-3 0-1 16,3 0 4-1,0 0-2-15,-1 0 0 16,-3 0 5-16,6 0-2 0,-2 0-9 16,3 0 0-16,-1 0 0 15,1-2 0-15,0 1 0 16,0-1 0-16,2 1 0 15,1 0 0-15,4-1 0 16,1 2 0-16,0 0 0 16,0-1 0-16,0 1 0 15,0 0 0-15,0 0 0 16,0 0 0-16,0-2 0 16,0 2-10-16,0-1-83 15,10-3-80-15,8-2-198 16</inkml:trace>
  <inkml:trace contextRef="#ctx0" brushRef="#br0" timeOffset="-47375.94">11862 7877 850 0,'0'0'210'16,"0"0"-146"-16,0 0 84 15,0 0 4-15,0 0-25 16,0 0-63-16,-1-14-35 16,1-2-9-16,0-1 24 15,0-2-29-15,0 0 7 16,0-1 2-16,0-1-13 16,0 0-2-16,1 1 0 15,1-1-3-15,2-2-2 16,2 2 1-16,0 0-5 0,0 0 5 15,3 3-3 1,-3 2-1-16,4 3-1 0,-2 3 1 16,-4 2-1-16,-1 3 1 15,0 1-1-15,-1 2 3 16,-1 0-2-16,3 2-1 16,-4-1 0-16,0 1 0 15,0 0 2-15,0 0 0 16,2 0 1-16,-2 0-3 15,0 0 0-15,0 0-4 16,4 0 1-16,4 7-2 16,1 2 5-16,4 2 0 15,-2-2 2-15,-5 1 0 16,4 0-2-16,-2 0-1 0,-5 0 1 16,1-1 1-16,-1 4 1 15,-1 0 0-15,1 4-2 16,-2 0 0-16,3 4 0 15,-1 3 1-15,2 2 0 16,1 2-1-16,-1 0 1 16,1-3-1-16,-2 0 2 15,0-6-2-15,-1-3 0 16,0-5-2-16,0-4 1 16,-1-2-16-16,-2-3-19 15,0-1-31-15,0 1-54 16,0-2-154-16,-2 0-332 15</inkml:trace>
  <inkml:trace contextRef="#ctx0" brushRef="#br0" timeOffset="-47138.21">11881 7750 833 0,'0'0'440'0,"0"0"-422"0,0 0 4 15,0 0 87-15,0 0-18 16,0 0-64-16,0 0-20 16,85-23-7-16,-59 17-41 15,4-2-164-15,-3-3-495 16</inkml:trace>
  <inkml:trace contextRef="#ctx0" brushRef="#br0" timeOffset="-46358.54">12808 7136 891 0,'0'0'255'15,"0"0"-163"-15,0 0 43 16,0 0-4-16,0 0-43 16,0 0-36-16,-5-14-17 15,5 14-14-15,0 0-1 16,0 0-9-16,0 2-11 15,0 20 3-15,0 10-2 16,5 12 15-16,2 8-1 0,1 9 6 16,-1 1-2-1,-2 0 2-15,1-4-11 0,-3-5-8 16,-2-4-1-16,1-10-1 16,-2-4 0-16,0-7-11 15,0-7-22-15,0-4-28 16,0-5-31-16,4-8-85 15,5-4-210-15,-3-4-342 16</inkml:trace>
  <inkml:trace contextRef="#ctx0" brushRef="#br0" timeOffset="-45910.63">12750 7168 664 0,'0'0'387'16,"0"0"-301"-16,0 0 42 15,0 0-12-15,0 0-8 16,0 0-62-16,28-29-28 16,0 29 12-16,5 0 5 15,-3 0-15-15,4 4-9 16,-4 7-5-16,-3 3 3 15,1 4 0-15,-8 5-7 16,2 4-2-16,-6 4 3 16,-3 4 0-16,-6 3-3 0,-2 0 0 15,-1 1 2-15,-3 0-2 16,-1 1 1-16,0-1-1 16,0-2 0-1,0-3 0-15,-8-5-1 0,-3-2 2 16,-1-6-1-16,-1-2 1 15,-1-7 0-15,-1-4 1 16,0 0 0-16,-4-7 0 16,-3-1 1-16,-2 0-2 15,-3-6-1-15,6-6-5 16,6-2-47-16,9 1-111 16,6 1-182-16</inkml:trace>
  <inkml:trace contextRef="#ctx0" brushRef="#br0" timeOffset="-45509.5">13325 7638 1118 0,'0'0'120'0,"0"0"-35"0,0 0 87 15,0 0-67-15,0 0-50 16,0 0-27-16,-8-9-8 15,8 21-16-15,0 9 6 16,0 12 18-16,7 2-4 16,-1 7-14-16,-1 2 2 15,-2-1-8-15,0 0-3 16,-2-2-1-16,-1-6-3 16,2-2-27-16,-1-6-45 15,2-8-51-15,6-7-134 0,-2-11-298 16</inkml:trace>
  <inkml:trace contextRef="#ctx0" brushRef="#br0" timeOffset="-45009.88">13318 7599 1244 0,'0'0'22'15,"0"0"75"-15,0 0 46 16,0 0-58-16,0 0-63 16,0 0-21-16,76-16-1 0,-49 16-1 15,-3 3 1-15,-6 10 0 16,-3-3-2-16,-6 5-3 16,-6 0 2-16,-3 2-13 15,0 2 3-15,-14 1 4 16,-4-2 6-16,1 0-5 15,5-1 2-15,4-1-6 16,5-2-5-16,3-2 2 16,0-1 9-16,0-5 6 15,6 0 0-15,5 0 0 16,2-1 1-16,0 0 6 16,1 2-1-16,-2-1 9 15,-2 1-2-15,-1 1 7 16,-2 0-3-16,0 4-7 15,-1 3 10-15,-3 0 2 0,0 4 5 16,-3 0-9-16,0 0-5 16,-8 1 6-16,-10 4-7 15,-7-1 9-15,-5-3-11 16,-6-1-6-16,-15-5 4 16,-14-3-8-16,-23-8-35 15,-17-3-157-15,-8-13-726 16</inkml:trace>
  <inkml:trace contextRef="#ctx0" brushRef="#br0" timeOffset="-39336.38">26751 6609 803 0,'0'0'441'16,"0"0"-415"-16,0 0 13 15,0 0 72-15,0 0-27 16,0 0-18-16,0 0-33 16,-85-56-11-16,59 56-7 15,-6 0-5-15,-2 0 1 16,-3 10-2-16,-2 5 1 15,5 5-2-15,4 4 1 16,7 4 2-16,7 6-3 16,7 3-1-16,7 6 5 15,2 4-4-15,3 5 1 16,16 5 2-16,4 2 0 16,6-3-3-16,1-3-4 0,1-10-4 15,6-9 0 1,9-9-7-16,9-7-28 0,10-13-47 15,2-5-84-15,-3-3-141 16,-12-15-568-16</inkml:trace>
  <inkml:trace contextRef="#ctx0" brushRef="#br0" timeOffset="-39124.32">26544 6873 1269 0,'0'0'53'0,"0"0"-35"16,0 0 38-16,0 0 35 16,0 0-47-16,0 0-35 15,102-5-9-15,-49-3-21 16,4 1-125-16,0-4-313 15</inkml:trace>
  <inkml:trace contextRef="#ctx0" brushRef="#br0" timeOffset="-38882.85">27195 6783 1263 0,'0'0'156'0,"0"0"-155"16,0 0 18-16,-93 82 47 15,69-43 5-15,5 8-50 16,-2 3-20-16,3 2 1 16,2-2-4-16,-2-3-46 15,6-11-117-15,-3-7-216 16,2-12-623-16</inkml:trace>
  <inkml:trace contextRef="#ctx0" brushRef="#br0" timeOffset="-38686.05">26868 6886 1323 0,'0'0'79'0,"0"0"-56"16,0 0 35-16,0 0-39 15,0 0 13-15,45 78 27 16,-6-33-39-16,7-1-15 16,-3-2-5-16,5-4-24 15,0-8-109-15,4-12-212 16</inkml:trace>
  <inkml:trace contextRef="#ctx0" brushRef="#br0" timeOffset="-38433.81">27502 6736 1267 0,'0'0'114'0,"0"0"-110"15,0 0 22-15,0 0 39 16,0 0 18-16,-66 99-45 15,66-52-21-15,0 6-8 16,8 1-4-16,13-3-5 16,7-6-2-16,8-10-28 0,10-8-83 15,8-15-123-15,-1-12-340 16</inkml:trace>
  <inkml:trace contextRef="#ctx0" brushRef="#br0" timeOffset="-38223.18">27753 6706 692 0,'0'0'644'15,"0"0"-594"-15,0 0 48 16,0 0-18-16,0 0-63 0,0 0 7 16,-12 100 18-1,25-47-28-15,6 6-6 0,4 4-6 16,-4-1-2-16,2-6-29 15,0-8-89-15,-4-12-167 16,-1-16-413-16</inkml:trace>
  <inkml:trace contextRef="#ctx0" brushRef="#br0" timeOffset="-38049.29">27863 6693 1230 0,'0'0'112'0,"0"0"-111"16,0 0 2-16,0 0-3 15,0 0-85-15,0 0-264 16,58-25-434-16</inkml:trace>
  <inkml:trace contextRef="#ctx0" brushRef="#br0" timeOffset="-37801.11">28062 6129 642 0,'0'0'782'0,"0"0"-747"0,0 0 8 15,0 0-3-15,0 0-22 16,-27 132 65-16,41-47-38 15,5 10-36-15,0 10-7 16,0 1 4-16,-2 2-6 16,-3-2-16-16,-3-10-45 15,-3-11-108-15,-1-19-203 16</inkml:trace>
  <inkml:trace contextRef="#ctx0" brushRef="#br0" timeOffset="-37607.98">27932 6652 1297 0,'0'0'56'16,"0"0"-34"-16,0 0 19 15,0 0-37-15,0 0 20 16,125-2-24-16,-52 2-15 15,-1 0-288-15,-13 0-442 16</inkml:trace>
  <inkml:trace contextRef="#ctx0" brushRef="#br0" timeOffset="-37099.32">28461 6710 1261 0,'0'0'102'0,"0"0"-99"15,0 0 64-15,0 0 8 16,0 0-18-16,-100 43-26 15,78-8-13-15,7 4-12 16,3 2-6-16,6 4 4 0,6-4-1 16,0-6-3-16,6-6-1 15,12-9-1-15,6-11 2 16,4-9-13-16,-1-6 7 16,0-21-8-16,-5-6-5 15,-5-9 9-15,-10-4 9 16,-2-8 1-16,-5-5 1 15,0 2 6-15,0 7-4 16,0 13 15-16,-2 18 10 16,2 10-9-16,0 9 6 15,0 1-21-15,0 25-4 16,12 15 0-16,9 11 12 16,7 8-6-16,5 8-6 0,5 0 0 15,1-2-4-15,0-8-33 16,-1-14-114-16,-5-20-207 15,-2-16-445-15</inkml:trace>
  <inkml:trace contextRef="#ctx0" brushRef="#br0" timeOffset="-36883.76">28874 6133 1286 0,'0'0'153'0,"0"0"-139"16,0 0 17-16,-66 84 34 16,66-13 18-16,13 14-26 15,14 12-31-15,2 4-21 16,0 1-4-16,-8-3-1 16,-2-3-35-16,-7-12-73 15,-3-15-158-15,-8-18-377 16</inkml:trace>
  <inkml:trace contextRef="#ctx0" brushRef="#br0" timeOffset="-36702.1">28642 6656 1337 0,'0'0'74'0,"0"0"-44"16,0 0 5-16,0 0-25 15,105-2 5-15,-30 11-15 16,5-4-51-16,-4-5-245 16,-15 0-412-16</inkml:trace>
  <inkml:trace contextRef="#ctx0" brushRef="#br0" timeOffset="-36466.53">29167 6523 1171 0,'0'0'206'0,"0"0"-194"15,0 0 17-15,0 0 47 16,-17 102 2-16,19-54-33 16,10 8-22-16,-1 4-16 15,-1 0-6-15,-3 4 3 16,-4-3-8-16,0-7 3 15,-3-8-56-15,0-13-57 16,0-11-124-16,0-15-322 16</inkml:trace>
  <inkml:trace contextRef="#ctx0" brushRef="#br0" timeOffset="-35774.03">29247 6378 1043 0,'0'0'262'0,"0"0"-248"0,0 0 30 16,0 0 34-16,0 0-14 15,0 0-40-15,-4-5-24 16,4 5-28-16,7 10-90 16,10 2-13-16,4 0-336 15</inkml:trace>
  <inkml:trace contextRef="#ctx0" brushRef="#br0" timeOffset="-35415.97">29492 6688 1357 0,'0'0'34'0,"0"0"-29"15,-101 40 37-15,67-12 17 16,5 7-8-16,10 8-22 16,9 2-23-16,10 0-6 15,0-4 2-15,17-5-4 16,18-12 2-16,11-8-11 16,9-13-29-16,2-3-33 15,-8-14-7-15,-13-15 52 16,-14-7 28-16,-13-4 12 15,-7 0 38-15,-2-3-7 0,-8 3-9 16,-14 4-5-16,-4 8-22 16,3 11-5-16,5 9-2 15,4 8-4-15,11 0-99 16,3 5-68-16,2 10-217 16</inkml:trace>
  <inkml:trace contextRef="#ctx0" brushRef="#br0" timeOffset="-35014.89">29698 6607 553 0,'0'0'775'0,"0"0"-730"16,0 0 81-1,0 0-44-15,0 0-46 0,0 0-24 16,-15 43 3-16,35 14 16 15,2 4-24-15,2 2-4 16,-2-4-3-16,-5-5 0 16,-7-12-7-16,-6-13-21 15,-4-11-6-15,0-11 2 16,0-7 8-16,0-9 24 16,-4-18-2-16,-5-12 2 15,5-4 0-15,4-1 3 16,0-3 1-16,0 0 5 0,10 3-2 15,10 8-5 1,-1 9 1-16,1 13 9 16,0 14-6-16,1 1-6 15,-1 26-1-15,0 11 1 0,-2 9 0 16,-4 4 0-16,-5 5-6 16,-1 2-55-16,2-6-171 15,2-9-652-15</inkml:trace>
  <inkml:trace contextRef="#ctx0" brushRef="#br0" timeOffset="-34560.4">30746 6393 1155 0,'0'0'241'15,"0"0"-208"-15,0 0-32 16,0 0 92-16,83 19-11 15,-26-15-34-15,11-4-21 16,10 0-23-16,3 0-4 16,-2-3-53-16,-8-6-99 15,-13-4-223-15,-23-3-492 16</inkml:trace>
  <inkml:trace contextRef="#ctx0" brushRef="#br0" timeOffset="-34376.64">31072 6368 1172 0,'0'0'164'16,"0"0"-140"-16,-49 92 63 16,42-46 23-16,4 4-17 15,3 5-38-15,1 4-29 16,18 2-10-16,4-1-16 16,4 0 0-16,1-2-12 15,0-5-35-15,5-6-80 16,2-12-188-16,1-15-476 15</inkml:trace>
  <inkml:trace contextRef="#ctx0" brushRef="#br0" timeOffset="-34030.35">31469 6715 1206 0,'0'0'252'16,"0"0"-237"-16,-99-11 44 15,63 22 21-15,0 16-41 16,4 7-8-16,13 5-2 16,7 4-14-16,12 1-11 15,0-2-4-15,21-5 0 16,12-8-4-16,9-12-11 16,7-13-11-16,1-4-5 0,-6-13-16 15,-13-14 25 1,-12-6 20-16,-13-7 2 0,-6-3 12 15,0-1-10-15,-13 6 8 16,1 11 0-16,3 10 1 16,4 10-2-16,5 7-9 15,0 0 0-15,0 11-53 16,11 13-39-16,17 5-50 16,13-1-139-16,8-3-281 15</inkml:trace>
  <inkml:trace contextRef="#ctx0" brushRef="#br0" timeOffset="-33213.48">31958 6075 1225 0,'0'0'145'16,"0"0"-69"-16,0 0 10 15,0 0-41-15,0 0-22 16,-56 98 43-16,50-21-20 16,4 14-8-16,2 9-15 15,0 8-21-15,0 0 1 16,5-2-1-16,-4-4-2 16,1-13 0-16,-2-16-25 15,0-19-17-15,0-19-1 0,0-20 11 16,0-15 2-16,0 0 13 15,-2-29 9-15,-1-15 8 16,3-12-4-16,0-1 0 16,8 0 4-16,9 0 0 15,3 5 1-15,2 7 4 16,1 9-2-16,-7 14 8 16,0 12-4-16,0 8 2 15,-3 2-4-15,5 7-2 16,3 16-1-16,-5 8 11 15,-2 7-3-15,-7 6-9 16,-5 5 0-16,-2-2-1 0,0 2 0 16,-3-5 0-16,-15-6-5 15,-3-8-5-15,-8-10 2 16,-7-11-2-16,-3-9 5 16,0 0-13-16,7-14 16 15,12-12 2-15,10-6 3 16,10-1 3-16,0 3 15 15,20 6-12-15,13 8-4 16,7 9 4-16,9 7-5 16,1 0-3-16,5 10-1 15,-5 7 0-15,-5 1-1 16,-2-6-2-16,-5-1 0 16,-7-6-2-16,-3-5-8 15,-8 0-15-15,-7-7 2 16,-5-12 26-16,-4-8 1 0,-1-7 0 15,0-10 0-15,1-10 0 16,2-10 3-16,2-3-4 16,-4 10 0-16,-2 16 3 15,-2 18 19-15,0 15 12 16,0 8-9-16,-2 11-25 16,-13 27 6-16,-7 19-6 15,0 16 24-15,4 15-5 16,3 13-14-16,9 5-5 15,4 5-2-15,2-5-58 16,0-5-182-16,0-10-539 0</inkml:trace>
  <inkml:trace contextRef="#ctx0" brushRef="#br0" timeOffset="-32643.83">27839 8299 1322 0,'0'0'104'0,"0"0"-48"15,0 0 20-15,0 0-23 16,0 0-9-16,0 112 28 16,0-54-45-16,0 6-3 15,9 5-10-15,4-1-9 16,1-3-3-16,2-8-2 16,2-6-23-16,6-10-48 0,3-14-103 15,-2-17-303-15</inkml:trace>
  <inkml:trace contextRef="#ctx0" brushRef="#br0" timeOffset="-32261.61">27957 8120 1415 0,'0'0'16'0,"0"0"-9"16,0 0-7-16,0 0 61 16,0 0-7-16,124 36-6 0,-68-2-21 15,4 3-15-15,-4 5-6 16,-7 2-5-16,-10 4-1 16,-13 4 0-16,-9 3 1 15,-13 4 3-15,-4 1-3 16,-3-2 0-16,-18-2 0 15,-5-7 0-15,-6-5 0 16,-7-6 4-16,-8-9-5 16,-4-6 11-16,-6-10-6 15,2-10 2-15,3-3-3 16,7-12-4-16,9-15 0 16,14-12-24-16,14-13-97 15,8-14-226-15</inkml:trace>
  <inkml:trace contextRef="#ctx0" brushRef="#br0" timeOffset="-31928.73">29234 8040 571 0,'0'0'851'16,"0"0"-837"-16,0 0 62 15,0 0 28-15,0 0-60 16,0 0-24-16,-22 54-4 16,10 10 35-16,6 9-17 15,3 2 7-15,3 2-15 16,0 1-6-16,0-1-7 15,0-3-6-15,0-8 0 16,0-11-7-16,0-7-2 16,0-10-37-16,1-13-32 15,4-12-55-15,1-13-163 16,0-3-430-16</inkml:trace>
  <inkml:trace contextRef="#ctx0" brushRef="#br0" timeOffset="-31713.84">29227 7963 1012 0,'0'0'493'16,"0"0"-485"-16,0 0-3 15,0 0 38-15,0 0-3 16,91-27-16-16,-30 23-17 15,5 1-7-15,-5 3-25 0,-6 0-122 16,-16 0-167-16,-14 4-404 16</inkml:trace>
  <inkml:trace contextRef="#ctx0" brushRef="#br0" timeOffset="-31533.04">29186 8379 1382 0,'0'0'114'16,"0"0"-114"-16,0 0 32 15,0 0 17-15,0 0-11 16,126 2-22-16,-47-12-16 0,9-3-113 16,-2-6-288-1</inkml:trace>
  <inkml:trace contextRef="#ctx0" brushRef="#br0" timeOffset="-31245">30164 8094 1419 0,'0'0'84'0,"0"0"-75"16,0 0 21-16,-66 113 61 0,54-64-34 16,3 6-7-16,2 6-18 15,5 6-12-15,2 2-10 16,0 4-7-16,0-5-2 16,0-6-1-16,0-9-22 15,0-7-54-15,6-14-78 16,1-14-196-16,3-15-764 15</inkml:trace>
  <inkml:trace contextRef="#ctx0" brushRef="#br0" timeOffset="-31034.14">30198 7992 1284 0,'0'0'240'0,"0"0"-230"16,0 0 29-16,0 0 10 16,0 0-9-16,0 0-11 15,92-15-24-15,-26 15-5 16,0 0-54-16,-8 2-154 16,-15 11-231-16</inkml:trace>
  <inkml:trace contextRef="#ctx0" brushRef="#br0" timeOffset="-30858.76">30130 8432 1511 0,'0'0'101'16,"0"0"-86"-16,0 0 34 15,0 0-5-15,107 0-7 16,-16-10-37-16,7 1-10 15,-2-4-109-15,-14-4-319 16</inkml:trace>
  <inkml:trace contextRef="#ctx0" brushRef="#br0" timeOffset="-29326.21">25666 10053 1233 0,'0'0'28'15,"0"0"-6"-15,0 0 68 16,-84 40 20-16,58-37-31 15,0-3-37-15,-3 0-3 16,1-14-10-16,1-10-4 16,6-6-4-16,6-6-10 15,9-4-8-15,6-5-1 16,8-4 0-16,19-1-2 16,9 2-14-16,7 3-1 0,3 10 0 15,8 8 12 1,-1 9 2-16,0 5 0 0,-6 8-2 15,-8 1 2-15,-4 4 0 16,-7 0-1-16,-3 15 1 16,-3 12-4-16,-5 11 1 15,-5 8 3-15,-9 8 1 16,-3 5 3-16,-7 3 4 16,-16 0 1-16,-10 2 2 15,-7-5-1-15,-6-5-2 16,-6-9-6-16,-7-10 7 15,-2-11-5-15,3-11-3 0,6-12 6 16,7-1-6 0,12-10 12-16,9-14 5 0,11-5-1 15,8-1-13-15,5-1 1 16,5 4-4-16,19 6 0 16,5 7-1-16,6 10-2 15,2 4 3-15,4 2 0 16,6 22-2-16,1 8 1 15,3 3 1-15,1 4-1 16,-3-1-18-16,5-2-73 16,-2-6-220-16,-4-11-639 15</inkml:trace>
  <inkml:trace contextRef="#ctx0" brushRef="#br0" timeOffset="-28771.96">26216 10096 294 0,'0'0'961'0,"0"0"-919"15,0 0 69 1,0 0 23-16,0 0-57 0,0 0-37 15,-7 21-31-15,-4 15 14 16,2 7-1-16,5 5-6 16,4 6 4-16,0-1-2 15,10-3-7-15,11-8-10 16,9-9-1-16,7-10-30 16,8-11-47-16,0-10-97 15,-7-2-280-15</inkml:trace>
  <inkml:trace contextRef="#ctx0" brushRef="#br0" timeOffset="-28615.55">26155 10196 1208 0,'0'0'58'16,"0"0"-10"-16,0 0 6 15,0 0-29-15,0 0-25 16,116-6 0-16,-35-1-95 15,10-2-399-15</inkml:trace>
  <inkml:trace contextRef="#ctx0" brushRef="#br0" timeOffset="-27946.82">27748 9836 1352 0,'0'0'7'0,"0"0"2"0,0 0 29 15,0 0 44-15,-85 56-13 16,66-49-24-16,-7-3-14 16,-2-4-7-16,-5 0-7 15,2-9-5-15,1-10-5 16,5-5-5-16,13-6 5 16,8-1-4-16,4-6-6 15,14-5 3-15,18-5-9 16,8-4-10-16,6 1 4 15,-1 6-5-15,-2 7 18 16,-6 12-6-16,-7 8 8 16,-6 9-1-16,-9 5 0 15,-3 3 1-15,1 3 1 16,-1 21 1-16,0 12 6 16,-4 16 5-16,-7 9-6 0,-1 8 1 15,-6 0 0 1,-16-4-3-16,-6-7-2 0,-8-10-2 15,-6-8 2-15,-9-11-2 16,-4-9 4-16,6-10-4 16,7-9 5-16,14-1-3 15,13-9 4-15,9-14 0 16,6-2-2-16,6-1 1 16,22 3-5-16,8 9-1 15,4 9-4-15,3 5 3 16,-2 4 1-16,-2 17-2 15,-2 7-5-15,-3 8-11 0,2 2-25 16,0 0-69 0,-2-3-110-16,0-8-301 0</inkml:trace>
  <inkml:trace contextRef="#ctx0" brushRef="#br0" timeOffset="-27684.29">28182 9783 836 0,'0'0'535'16,"0"0"-525"-16,0 0 81 16,0 0-3-16,0 0-42 15,0 0-6-15,-64 80-7 0,64-35-11 16,0 5-6-16,0 2-14 15,9 0 0-15,7-2 0 16,4-6-2-16,5-7-9 16,2-5-55-16,2-11-117 15,-4-9-169-15,-8-12-363 16</inkml:trace>
  <inkml:trace contextRef="#ctx0" brushRef="#br0" timeOffset="-27497.43">27955 10030 1261 0,'0'0'116'0,"0"0"-52"0,0 0 5 16,0 0-21-16,0 0-14 16,84 3-3-16,-27 1-31 15,3-3-7-15,-4-1-109 16,-7 0-144-16,-11 0-405 15</inkml:trace>
  <inkml:trace contextRef="#ctx0" brushRef="#br0" timeOffset="-27233.36">28403 10001 1346 0,'0'0'89'0,"0"0"-49"15,0 0 29-15,0 0 8 16,0 0-39-16,0 0-5 16,103 4-23-16,-63-4-10 15,2 0-3-15,-2 0-46 16,-7-9-89-16,-7-2-218 15,-11-2-262-15</inkml:trace>
  <inkml:trace contextRef="#ctx0" brushRef="#br0" timeOffset="-27047.14">28569 9778 996 0,'0'0'380'16,"0"0"-323"-16,0 0-2 15,0 0 55-15,-29 77-36 16,28-35-31-16,1 8-21 16,0 2-16-16,0 3-6 15,6-3-2-15,1-1-34 16,-2-6-96-16,-4-7-246 0</inkml:trace>
  <inkml:trace contextRef="#ctx0" brushRef="#br0" timeOffset="-25659.91">29052 9756 1423 0,'0'0'162'16,"0"0"-162"-16,0 0 4 15,0 0-3-15,-46 95 33 0,44-49-5 16,2 5 0 0,0 2-4-16,3 2-10 0,9-4-6 15,3-2-6-15,0-4-3 16,3-4-29-16,-3-9-99 16,-2-9-362-16</inkml:trace>
  <inkml:trace contextRef="#ctx0" brushRef="#br0" timeOffset="-24787.48">30620 9444 1156 0,'0'0'162'15,"0"0"-91"-15,0 0 38 16,0 0-16-16,0 0-47 16,0 0-21-16,-36 55 2 15,24-7 13-15,5 9-14 16,6 3-3-16,1 5-1 15,0-1-3-15,5-3-5 16,6-7-9-16,0-2-5 16,3-9 6-16,1-6-6 15,3-8-38-15,-1-8-56 16,0-9-107-16,-4-12-255 16</inkml:trace>
  <inkml:trace contextRef="#ctx0" brushRef="#br0" timeOffset="-24399.18">30681 9403 1268 0,'0'0'186'0,"0"0"-184"16,0 0 1-16,0 0 35 0,0 0-3 15,0 0 31 1,123 58-26-16,-74-25-32 0,-7 2-4 16,-8 3 4-16,-4 5-4 15,-8 0 3-15,-4 1 0 16,-7-1-7-16,-7 2 6 16,-4-4-4-16,0 2-1 15,0-2 4-15,-11-1-3 16,-3 0 1-16,-6-1 2 15,-8-5 3-15,-12 0 4 16,-11-5 0-16,-13-4 0 16,-11-5-4-16,0-6-4 15,4-6-4-15,13-5-5 16,9-3-48-16,13-7-138 16,10-20-375-16</inkml:trace>
  <inkml:trace contextRef="#ctx0" brushRef="#br0" timeOffset="-22584.91">25834 11099 859 0,'0'0'394'0,"0"0"-369"16,0 0-11-16,0 0 63 16,0 0-5-16,-99 15-18 15,67 7-11-15,0 11-7 16,2 8-12-16,10 5-9 16,12 9 5-16,8 6-6 15,8 5 0-15,23-3-3 16,12-4-1-16,14-11-4 15,10-14-3-15,11-11-3 16,5-13 5-16,-2-10-5 16,-4-1-2-16,-14-24-2 0,-18-8-5 15,-18-8 9 1,-14-10 1-16,-13-6 2 0,-3-5-3 16,-19-1 1-16,-13 6 0 15,-5 4 1-15,-2 11-2 16,-2 10 1-16,5 16-2 15,5 11-5-15,5 5-46 16,10 16-102-16,8 11-149 16,11 3-326-16</inkml:trace>
  <inkml:trace contextRef="#ctx0" brushRef="#br0" timeOffset="-22001.97">28464 10936 1006 0,'0'0'53'16,"0"0"27"-16,0 0 47 15,0 0-21-15,0 0-39 16,0 0-33-16,-1-8-5 15,-19 26-1-15,-11 10 55 16,-8 6-44-16,2 6-11 16,6 0-8-16,8 2-10 15,17 0-6-15,6-6-1 16,5-3-3-16,22-8-1 16,12-10-2-16,8-7-15 0,4-8-17 15,-3 0-1-15,-9-14-27 16,-8-9 20-16,-9-7 38 15,-9-5 5-15,-7-5 10 16,-6-3 15-16,0-3 11 16,-16 5-9-16,-9 2-16 15,-6 10 10-15,-10 11-8 16,-8 10-9-16,-12 8-2 16,-14 0 0-16,-1 13-4 15,3 11-34-15,15 1-189 16,22 1-589-16</inkml:trace>
  <inkml:trace contextRef="#ctx0" brushRef="#br0" timeOffset="-21133.75">30934 10726 524 0,'0'0'704'0,"0"0"-669"16,0 0 4-16,0 0 71 15,-80 17-31-15,52 2-10 16,-5 10-28-16,0 6-10 15,0 7-9-15,8 5 0 16,4 0-7-16,9 2-8 16,8-6 5-16,4-1-3 0,7-9-5 15,28-4-3-15,14-7 5 16,6-10-6-16,7-10-1 16,-6-2-8-16,-7-7-1 15,-7-14 2-15,-9-9 8 16,-5-7 1-16,-7-8 1 15,-7-7 4-15,-10-6-5 16,-4 0 2-16,0 9 0 16,-19 9 2-16,-13 16 12 15,-12 9-11-15,-12 11 2 16,-17 4-8-16,-9 4 0 16,-6 18-2-16,-2 12-23 0,10 9-74 15,8 2-223-15,4 4-867 16</inkml:trace>
  <inkml:trace contextRef="#ctx0" brushRef="#br0" timeOffset="-20279.39">26210 12292 1346 0,'0'0'78'15,"0"0"-78"-15,0 0 13 16,-103 97 39-16,79-43 9 15,6 5-26-15,9 0-4 16,9-4-20-16,3-5-6 16,30-5-3-16,18-6 3 15,11-11 1-15,10-12-6 16,4-13-6-16,-1-3-4 16,-8-14-5-16,-12-16-1 0,-14-9 12 15,-16-9 4 1,-16-9 6-16,-9-5 6 0,-9-1-4 15,-22 1-3-15,-10 11-1 16,-9 13-4-16,-7 17-1 16,-3 12-1-16,3 9 0 15,4 0-3-15,15 19-36 16,21 3-129-16,17 2-285 16</inkml:trace>
  <inkml:trace contextRef="#ctx0" brushRef="#br0" timeOffset="-19662.64">28430 12044 1233 0,'0'0'45'15,"0"0"51"-15,0 0 47 16,0 0-57-16,0 0-40 16,0 0-26-16,-14 12-17 0,19 18 5 15,3 11 30 1,-1 7-7-16,2 9-11 0,-3 1 5 16,-2 5-1-16,-1 1-2 15,-3 3-14-15,0-4 0 16,0-3 2-16,0-8-8 15,0-13-2-15,-4-9 0 16,2-8 1-16,1-10-1 16,1-3-2-16,0-5-1 15,0-3-35-15,0-1-23 16,0 0-64-16,6-18-361 16</inkml:trace>
  <inkml:trace contextRef="#ctx0" brushRef="#br0" timeOffset="-18860.72">31000 11864 951 0,'0'0'153'0,"0"0"-31"15,0 0-6-15,0 0-31 16,0 0-7-16,0 0-17 16,-11-11-33-16,11 11-10 0,0 11-7 15,0 15 2-15,0 9 25 16,0 6-12-16,0 4 2 16,0 6 3-16,-2 1-13 15,-1 3 7-15,3 4-10 16,0 0-7-16,0 5-5 15,0 0 8-15,0-1-7 16,5-1 2-16,-2-6 1 16,0-9-6-16,2-8 2 15,0-14-3-15,-2-7 1 16,-1-7 0 0,-1-6-1-16,-1-3 0 0,0-2 1 0,0 0 4 15,0 0 2 1,2-1-7-16,-2-14-35 0,0-8-111 15,0-4-391-15</inkml:trace>
  <inkml:trace contextRef="#ctx0" brushRef="#br0" timeOffset="-17505.1">26446 13544 1143 0,'0'0'78'0,"0"0"-7"16,0 0 26-16,0 0-3 16,0 0-30-16,0 0-26 15,-29 2-11-15,22 2-8 16,0-1 0-16,-1 6-2 15,-3 2-5-15,0 3 1 16,-1 2 2-16,1-1-3 16,1 4-6-16,2 2 1 15,2 4 1-15,0 6 2 0,1 6-8 16,-1 4 9-16,3 1 4 16,3-1-5-16,0-5 7 15,0-6-5-15,0-6-1 16,0-5-7-16,1-5 2 15,4-4-6-15,-2-3 6 16,-1-3-2-16,0 2-3 16,-2-1-1-16,1 1 1 15,-1-2 0-15,2-1-1 16,-1 0 0-16,1-2 1 16,-1 2-1-16,-1-2 0 15,0-1 0-15,0 0 1 0,0 0-1 16,0 0 0-16,0 2 0 15,0-2 1-15,0 0 0 16,0 0 1-16,0 0-1 16,0 0 2-16,0 0 0 15,0 0-1-15,0 0-2 16,0 0 1-16,0 0-1 16,0 0 0-16,0 0 0 15,0 0 1-15,0 0-1 16,0 0 1-16,0 0-1 15,0 0 2-15,0 0-1 16,0 0 0-16,0 0 1 16,0 0-1-16,0 0 0 0,0 0-1 15,0 0 1-15,0 0-1 16,0 0 0-16,0 0-2 16,2 0-11-16,1 0-47 15,6 0-69-15,4-2-326 16</inkml:trace>
  <inkml:trace contextRef="#ctx0" brushRef="#br0" timeOffset="-16896.55">28418 13483 1067 0,'0'0'182'0,"0"0"-163"0,0 0 93 15,0 0-22-15,0 0-11 16,0 0-39-16,-37-7-31 15,20 43 0-15,-5 16 37 16,4 2-27-16,2 7 7 16,10-1-9-16,6-6-9 15,1-6-3-15,24-10-4 16,11-8-2-16,8-12 0 0,6-6-9 16,4-12-9-1,-8 0-9-15,-4-14 10 0,-12-15 16 16,-9-12 2-16,-5-14 8 15,-7-8-1-15,-7-5 6 16,-2 2 0-16,-3 8 1 16,-19 9-2-16,-10 12-6 15,-5 14 3-15,-4 15-8 16,-3 8-1-16,0 0-4 16,4 24-14-16,6 4-77 15,8 1-241-15</inkml:trace>
  <inkml:trace contextRef="#ctx0" brushRef="#br0" timeOffset="-16061.65">31005 13300 782 0,'0'0'234'0,"0"0"-104"16,0 0-9-16,0 0-11 15,0 0-21-15,0 0-38 16,-36 18 10-16,15 1-17 0,-1 8-13 16,-2 6-12-1,5 5-10-15,-1 2 9 0,10-3-10 16,5-1 0-1,5-5-6-15,2-5 1 0,19-3 0 16,12-6-2-16,7-7-2 16,8-6-1-16,2-4-18 15,-5-2 3-15,-5-18 13 16,-8-9 2-16,-6-7 2 16,-6-8 1-16,-5-7 9 15,-8-3-2-15,-7 3 6 16,0 6 8-16,-4 11-14 15,-17 11 2-15,-4 10 2 16,-13 10-12-16,-7 3-2 16,-10 6-5-16,-10 18-47 0,-8 7-84 15,-6 6-257 1</inkml:trace>
  <inkml:trace contextRef="#ctx0" brushRef="#br0" timeOffset="-15193.61">26741 14786 1219 0,'0'0'71'16,"0"0"-21"-16,0 0 91 15,0 0-67-15,0 0-38 16,0 0-14-16,-12 41 24 15,12-6-1-15,0 3-14 16,5 3 15-16,-1 2-24 16,-2 5 9-16,-2 4-6 0,0 3 4 15,0 2-6-15,0-1-13 16,-3-3-4-16,-3-9-5 16,4-9 5-16,1-8-2 15,-1-11 6-15,2-5-6 16,0-4-3-16,0-5 0 15,0-2 3-15,0 0-4 16,0 0-2-16,0 0-35 16,0-10-45-16,6-19-69 15,18-17-554-15</inkml:trace>
  <inkml:trace contextRef="#ctx0" brushRef="#br0" timeOffset="-14660.16">28766 14489 1289 0,'0'0'58'16,"0"0"-7"-16,0 0 63 16,0 0-36-16,0 0-55 15,0 0 23-15,-9 104-6 16,9-53-12-16,0 3-2 16,-2 6 3-16,1 2-4 0,-2 0-2 15,-1-6-9-15,0-7 7 16,1-7-4-16,-1-6-6 15,2-10-2-15,1-7-3 16,1-9-6-16,0-6 0 16,0-4 1-16,0 0-2 15,0 0-9-15,0 0-26 16,0 0-47-16,9-14-91 16,7-15-743-16</inkml:trace>
  <inkml:trace contextRef="#ctx0" brushRef="#br0" timeOffset="-13809.57">31136 14362 1048 0,'0'0'191'0,"0"0"-136"16,0 0 82-16,0 0-14 16,0 0-51-16,0 0-32 15,-3-10-19-15,2 17-13 16,-4 16-3-16,2 8 35 16,2 8-7-16,-2 6-4 15,3 8 0-15,0 5-3 0,3 4 5 16,6 5-10-16,-2 3-7 15,1-4 5-15,-5-7-8 16,1-9 4-16,-4-13-1 16,0-5 0-16,2-10 1 15,-1-7-2-15,1-4-9 16,1-6-3-16,-3-5 2 16,0 0-1-16,0 0 2 15,0 0 5-15,0 0-9 16,0 0 0-16,0 0 0 15,0 0 0-15,0 0 0 16,0 0 0-16,0 0 0 16,0 0 0-16,0 0-32 0,-2 0-143 15,-20-22-446 1</inkml:trace>
  <inkml:trace contextRef="#ctx0" brushRef="#br1" timeOffset="-1856.54">1429 7563 445 0,'0'0'269'0,"0"0"-232"15,0 0 59-15,0 0 49 16,0 0-19-16,0 0-11 15,-12-4-43-15,12 4-18 16,0 0 9-16,0 0-3 0,0 0-13 16,0 0-6-1,0 0-5-15,0 0 2 0,0 0 6 16,0 0 1 0,0 0-2-16,0-3-5 0,-3-4 0 15,-2-7 6-15,-1-6-27 16,-2-6-12-16,2-11 7 15,-2-7-12-15,2-8 5 16,3-6-4-16,3 0-1 16,-4 1-1-16,4 4 1 15,0 8 1-15,-6 5 2 16,4 8-3-16,-2 7 3 0,-1 4-3 16,2 2 6-1,-1 5-1-15,1 2 0 16,-3 5 0-16,6 2 5 0,-3 2-3 15,3 0-3 1,0 3-1-16,0 0-3 0,0 0 0 16,0 0 0-16,0 0-2 15,0 0-2-15,0 0-4 16,0 0 6-16,0 0-6 16,18 0 2-16,13-2 6 15,14-7 1-15,13 1 0 16,11-4 1-16,8-1-2 15,8 2 1-15,8 0-1 16,2 1-4-16,-2 4-2 16,-11 2 0-16,-9 1 5 15,-6 1-7-15,2-4 8 0,5 1-2 16,4-6 2-16,16 0-1 16,10-1 1-16,10 1-3 15,7 1 2-15,6 2-5 16,-5 3 2-16,-4 2 0 15,-13 1-11-15,-12 1 1 16,-8 0 9-16,-3-3 2 16,0 1 3-16,-1-2 0 15,4-2 0-15,3-1 0 16,-3 3-1-16,-3 1 1 16,-3 1-1-16,-1 3 1 0,-2 0-1 15,-6-2-1 1,-3 0-1-16,-6-1 1 0,-1-1 0 15,1 0-1-15,5-3-1 16,5 1 4-16,2 0 1 16,5-1-1-16,-5 1 0 15,2 1 0-15,-2-2 0 16,-6 1-2-16,-6 1-2 16,-3-1 3-16,-4 1-2 15,-6-2 3-15,2 4 0 16,1 0 0-16,4 0 2 15,2 0-2-15,3-2 0 16,-2-1-1-16,-3-1-3 16,3 2 4-16,-1-3-1 15,1 1 0-15,2 3 0 16,-2 1 0-16,-1 0 0 0,-2 3-2 16,-4 0 1-16,2 0-2 15,-2 0 3-15,4 0 2 16,1 0-3-16,-3 0 3 15,-4 0-1-15,-11 0 0 16,-13-1-2-16,-8 1 2 16,-7 0 0-16,-9-1 0 15,2-1-1-15,-3 2 1 16,5-1 0-16,5-1-1 0,7 1 0 16,2-2 1-1,2 2 0-15,1-1-1 0,-5 2 0 16,-2 0 1-16,-6 0-1 15,-3 0 0-15,-1-1 1 16,0 1 0-16,4-2 0 16,3 2 0-16,6-1 0 15,1 0 0-15,1-2 0 16,-1 1-3-16,-4 1 3 16,-3-1 0-16,-5 2-1 15,-2 0 1-15,-2 0 0 16,-2 0 0-16,-1 0 0 15,0 0 0-15,0 0 1 16,0 0-1-16,2 0 0 16,-2 0 1-16,0 0 0 15,0 0 5-15,0 0 0 16,0 0-3-16,0 0 4 0,0 0-7 16,3 0 4-16,1 0-4 15,-1 0 3-15,5 0 3 16,-1 8-5-16,-1 0 0 15,4 2 0-15,-2 3 2 16,-2 0 0-16,-1 3 2 16,-1 0-2-16,-1 1 3 15,1 3 2-15,-2 2-4 16,-1 2 6-16,1 4 1 16,-2-1-5-16,0 1 8 0,0 0-4 15,1 1 0-15,1-3-5 16,-1 3 0-16,1-1 2 15,-1 2-1-15,2-1-4 16,2 0 4-16,-2-3-2 16,-3-2-2-16,3-4 2 15,1-3 0-15,-4-2-1 16,0-2-2-16,3-2 1 16,-1-2-2-16,-1-1 0 15,1-1 1-15,-2-1 0 16,1-2 3-16,1-2-2 15,-2-1-1-15,1-1 3 16,-1 2-1-16,0-2 4 0,0 0 2 16,0 0 1-1,0 0-10-15,0 0 0 0,0 0 0 16,0 0 0-16,0 0 0 16,0 0 0-16,0 0 0 15,0 0 0-15,0 0 0 16,0 0 0-16,0 0 0 15,-4-2-106-15,-22-13-307 16</inkml:trace>
  <inkml:trace contextRef="#ctx0" brushRef="#br1" timeOffset="24163.98">11737 8517 948 0,'0'0'76'0,"0"0"-29"16,0 0 79-16,0 0-42 15,0 0 9-15,0 0-32 16,0 0-27-16,0 0-11 16,0 0 5-16,0 0-1 15,0 0-7-15,0 0 3 16,0 0-4-16,0 2-2 16,-2 0-7-16,-7 5-5 0,-6 3 1 15,-1 6 3-15,-5 0-4 16,2 3 8-16,2 2 1 15,-1 2-4-15,0 2 2 16,2 0-7-16,2 3 7 16,3 0-6-16,6 3 3 15,5 0-3-15,0 0 5 16,2 1 2-16,17-2-1 16,5-2-2-16,4-4 4 15,3-3-10-15,5-5 6 16,2-5-5-16,2-5-3 15,0-5 1-15,-1-1-2 16,-5 0 10-16,-5-4-7 0,-7-7-1 16,-7-3-2-16,-2-1 2 15,-2-4 5-15,-4-2-6 16,1-2 0-16,-1 0-1 16,-4 2-1-16,-1 0 3 15,-2 0-2-15,0 1-1 16,0 2 1-16,0-1 0 15,-6 3 2-15,-6-3-1 16,-3 2 5-16,-1-3-7 16,-3 1 3-16,-3 1-2 15,-2-2 2-15,-1 5-2 16,2 1-1-16,1 4-2 0,3 2 2 16,1 3 0-1,0 3-4-15,-1 2-1 0,-2 0 0 16,-3 8-8-16,-1 13-33 15,1 8-32-15,4 3-49 16,4 5-233-16,5 0-646 16</inkml:trace>
  <inkml:trace contextRef="#ctx0" brushRef="#br1" timeOffset="25018.13">11787 9578 1060 0,'0'0'165'0,"0"0"-162"15,0 0 80-15,0 0 21 16,0 0-46-16,-91 44-26 16,78-26-13-16,1 6 2 15,-3 5-3-15,5 3 5 16,-1 3 3-16,1-1 1 15,5 4 0-15,2 1-9 16,3-2 2-16,0-1 4 16,5-2-7-16,17-5-12 15,5-5 1-15,6-5 0 16,4-8-2-16,6-9-2 0,5-2 1 16,1-2 2-16,-1-15-1 15,-5-4-3-15,-8-5 1 16,-10-3 0-16,-11-7-2 15,-7-3 5-15,-5-2-2 16,-2 1 2-16,0 6-4 16,-14 3 0-16,-8 8 0 15,-8 3 0-15,-1 5 2 16,-10 4 3-16,-5 4-5 16,0 6-1-16,0 1 0 15,5 0-3-15,4 11-3 16,7 8-7-16,5 6-40 15,1 5-60-15,4 2-228 16</inkml:trace>
  <inkml:trace contextRef="#ctx0" brushRef="#br1" timeOffset="25820.36">11892 10731 1193 0,'0'0'68'16,"0"0"-62"-16,0 0 55 16,-82 15 53-16,61 4-56 15,0 3-24-15,3 7-6 16,0 2 5-16,6 4-9 0,-1 3 7 16,7 2 0-16,3-1 2 15,3-1-13-15,0-2 1 16,13-1-9-16,16-6-2 15,8-2 6-15,9-10-6 16,6-6-8-16,1-7 0 16,0-4-1-16,-5-3-1 15,-8-17 0-15,-7-9 0 16,-9-4 1-16,-12-7 0 16,-7-3-1-16,-5 0 2 15,0 7-4-15,-14 7 5 16,-10 10-4-16,-6 6 2 15,-9 4 1-15,-10 8-2 16,-9 1 0-16,-1 0 0 16,5 8-1-16,5 7-9 0,11 4-41 15,8 4-81-15,5-1-238 16</inkml:trace>
  <inkml:trace contextRef="#ctx0" brushRef="#br1" timeOffset="26916.68">12011 11856 1072 0,'0'0'190'0,"0"0"-174"16,0 0 54-16,0 0 44 15,0 0-64-15,0 0-28 0,3 55 35 16,3-27-15 0,-1 6-10-16,-1 4 4 0,-1 7-3 15,-3 3-9-15,0 8 10 16,0-2-14-16,0 3 6 15,0-3 1-15,0-7-2 16,-2-7 0-16,1-9-13 16,1-9 11-16,0-7-13 15,0-8-2-15,0-4-4 16,0-3 3-16,0 0-2 16,0 0 3-16,0 0 11 15,0 0-7-15,0 0-5 16,0 0-2-16,0-2-5 15,0-4-32-15,0-5-73 16,0 2-92-16,0 2-538 0</inkml:trace>
  <inkml:trace contextRef="#ctx0" brushRef="#br1" timeOffset="27750.45">12257 13333 1069 0,'0'0'251'0,"0"0"-228"16,0 0 68-16,0 0 12 16,0 0-40-16,0 0-36 15,0 29 20-15,-1-2-12 16,-1 5-3-16,1 5-4 16,1 2 1-16,-2 3 2 15,2 2-3-15,0-2-10 16,0-1 8-16,0-1-14 15,0 0 0-15,0-6-5 16,3 1-1-16,2-7 4 0,-2-6-1 16,0-3-5-16,-2-9 3 15,-1-6-4-15,2-1-3 16,-2-3 0-16,0 0 1 16,3 0-1-16,-3 0-11 15,0 0-47-15,0-13-69 16,0-1-194-16</inkml:trace>
  <inkml:trace contextRef="#ctx0" brushRef="#br1" timeOffset="28543.53">12263 14616 827 0,'0'0'413'0,"0"0"-365"15,0 0 52-15,0 0 38 16,0 0-57-16,0 0-36 16,2 9-18-16,-2 6-9 15,3 5 28-15,6 7-8 16,-5 4-14-16,2 5 3 0,-1 3-1 15,-1 8-9 1,1 2 4-16,-1 3-5 0,-3-5-1 16,-1-4-5-16,0-8-6 15,0-2 1-15,0-9 0 16,0-8-5-16,0-5 0 16,0-7 0-16,0-4 1 15,2 0 1-15,-2 0 2 16,0 0 2-16,0 0-6 15,1 0-4-15,-1 0-33 16,0-2-53-16,0 0-99 16,-4 0-367-16</inkml:trace>
  <inkml:trace contextRef="#ctx0" brushRef="#br1" timeOffset="29287.28">12268 15793 1162 0,'0'0'90'16,"0"0"1"-16,0 0 68 15,0 0-67-15,0 0-28 16,0 0-20-16,-3-16-14 16,3 16-10-16,0 0-2 15,0 17-6-15,0 7 33 16,0 8-3-16,0 4-14 15,0 7-8-15,0 8 0 16,0 2 2-16,0-4-5 0,0-2-11 16,0-11-3-16,0-6 2 15,0-7-1-15,0-10-3 16,0-4 0-16,1-6-1 16,-1-3 2-16,0 0-1 15,2 0 5-15,-2 0 0 16,0 0 2-16,0 0-8 15,0-12-9-15,0 0-70 16,-8-3-80-16,-7 2-238 16</inkml:trace>
  <inkml:trace contextRef="#ctx0" brushRef="#br1" timeOffset="30404.03">12314 16636 794 0,'0'0'60'0,"0"0"24"15,0 0 141-15,0 0-98 16,0 0-22-16,0 0-26 15,0-32 1-15,-2 30-28 16,1 1-32-16,-2 1 11 16,1 0-14-16,1 0 0 15,-8 0-8-15,-3 3-8 16,-6 10 3-16,-1 4 14 0,1 3-2 16,4 1-2-16,1 3 0 15,3 1 0-15,2 2 10 16,1 0-7-16,7 1 0 15,0 1 1-15,4-3-2 16,16 0-4-16,5-7-1 16,6-3-11-16,5-5 9 15,3-6-9-15,1-3 8 16,-4-2-7-16,1 0 2 16,-5-7 4-16,-7-8-4 15,-4-5 1-15,-8-6 4 16,-2-2-3-16,-1-1 1 15,-5-3-5-15,-4 0 2 16,-1 0-2-16,0 0-1 16,-1 0 1-16,-14 1 2 0,-2 4 0 15,-2 2-3-15,-2 5 2 16,-1 5 0-16,-4 3 1 16,-5 4-3-16,-3 5-3 15,-5 3-2-15,-3 0 2 16,3 8-6-16,0 14-39 15,4 4-84-15,2 1-169 16</inkml:trace>
  <inkml:trace contextRef="#ctx0" brushRef="#br2" timeOffset="40047.41">3222 7301 537 0,'0'0'93'16,"0"0"-85"-16,0 0 63 16,0 0 65-16,0 0 26 0,0 0 32 15,-7 7-80 1,7-7-10-16,0 0-9 0,0 0-23 15,0-2-9-15,0-12 1 16,0-10-2-16,7-9-30 16,-4-12-4-16,-3-9 2 15,0-8-11-15,0-15 3 16,-10-11-8-16,-10-8-11 16,-2-3 0-16,0 3-2 15,5 19 1-15,1 19-1 16,7 13-1-16,3 13 0 15,0 5 0-15,-3 4 3 16,3 5-3-16,3-2 0 16,-3 9 0-16,4 3 0 0,1 4 0 15,1 2 1-15,0 1-1 16,0 1 0-16,0 0-1 16,0 0 0-16,0 0-2 15,0 0 1-15,0 0-3 16,0 0-3-16,6 0-2 15,18 0 8-15,15 0 2 16,10-3 0-16,11-4-1 16,11-3-2-16,14-1 0 15,5-2 2-15,8-2 1 16,-1-1-4-16,3 1 3 16,-3 1-3-16,-4 2 3 15,-4 4 1-15,-2-1-1 0,-1 5 1 16,5-2 0-16,11 2 0 15,8-3-1-15,2-3-2 16,6 2 1-16,1-3 2 16,-4-1-2-16,-6 3 0 15,0-2-3-15,-9 1 1 16,0 2 4-16,4 1-1 16,-1-4 1-16,2 1 0 15,0-1-3-15,-3-2-5 16,-5 3 4-16,0-3 2 15,-4 2-6-15,-7 1 1 16,-4 1 1-16,-4 2 1 0,-4 2 5 16,-4-1 0-16,-1 2 1 15,4-3-1-15,3 2 2 16,3-3 1-16,-3 1-3 16,-1 2-3-16,-7 0-1 15,-2 1 3-15,-2 1-1 16,2-3 2-16,-2 1-1 15,-1-2 3-15,3 2-3 16,2-3 1-16,-2 1 0 16,-1 3 0-16,-2 0 1 15,-2 0-1-15,-6 2 1 16,-4-2 1-16,0 3-2 16,1-2 0-16,2 0 3 0,3 0-2 15,1 2-2 1,0 1 1-16,-3 0-1 0,0 0-5 15,-1 0 6-15,1 0 1 16,2 0-1-16,-2 0-1 16,0 0 1-1,-2 0 0-15,-3 0 1 0,-3 0-1 16,-3 0 0-16,-2 0-1 16,3 0 2-16,-2 0-1 15,-1 0 0-15,-1 2 1 16,-2 0 0-16,-4-1-1 15,-5 2 1-15,-5 0-1 0,-6 0 1 16,-4-2-1 0,-3 2 0-16,-2 0 0 0,0-3-1 15,-1 1 1-15,1 1 0 16,-1-2 1-16,-2 0-1 16,-2 0 0-16,-1 0 0 15,-1 0 0-15,-3 0 0 16,2 0 0-16,-2 0-2 15,0 0 2-15,0 0-1 16,0 0 1-16,0 0 0 16,0 0 0-16,1 0 1 15,4 2-1-15,-1 4-1 16,2 2 1-16,0 5 1 0,1 3-1 16,1 4-2-1,-2 4 2-15,-1 1 2 0,3 4-1 16,0 0 4-16,-1 0-2 15,1 4 2-15,4-2 6 16,-3-2-6-16,1 3 1 16,3 0 2-16,-2 0 0 15,1 1 0-15,0 1 1 16,-3-3 5-16,0 0-1 16,0-2-4-16,-3 1 2 15,0-1 0-15,-2-4 3 16,1 0-6-16,0-2 0 15,-2-1 0-15,2-1 3 16,-2 0-4-16,0-1 1 0,2-2 1 16,-1-4-1-16,-2-3 1 15,-1-6-2-15,1-1-3 16,0-2-4-16,-2-2 0 16,0 0 0-16,0 0 0 15,0 0 0-15,0 0 0 16,0 0 0-16,0 0 0 15,0 0 0-15,0-4 0 16,-16-10-27-16,-14-9-179 16,-10-11-626-16</inkml:trace>
  <inkml:trace contextRef="#ctx0" brushRef="#br2" timeOffset="43017.53">13272 8403 198 0,'0'0'570'15,"0"0"-519"-15,0 0 38 16,0 0 115-16,0 0-75 16,0 0-59-16,0 0-13 0,-3-8 2 15,-2 6-9 1,-5 2-23-16,-2 0 0 0,-7 0-6 15,-4 4-8-15,-2 7 3 16,-2 1 6-16,5 2-7 16,1-1-3-16,4 2-6 15,7 2 3-15,-2 1 0 16,5 5 1-16,2 4-2 16,2 1 4-16,3 4 1 15,0 1 0-15,1-2 2 16,15 0-5-16,3-3 4 15,6-4-9-15,8-4 5 16,6-5-8-16,5-5 2 0,6-5 0 16,0-5-2-1,-3 0-1-15,-1-6 1 0,-4-10-1 16,-5-1-1-16,-5-3 6 16,-10 0-4-16,-7-4 0 15,-8-5 6-15,-7-1 1 16,0-8-8-16,0-1 6 15,-13 2-4-15,-5 2-1 16,-4 4 2-16,-2 6-1 16,1 3-1-16,-1 7 1 15,1 3 0-15,-3 3 0 16,-2 5-3-16,1 4 1 16,-6 0-2-16,-1 7-3 15,0 12 4-15,-2 8-8 0,4 7-31 16,9 7-38-16,9 7-88 15,8 0-258-15</inkml:trace>
  <inkml:trace contextRef="#ctx0" brushRef="#br2" timeOffset="43877.58">13378 9300 723 0,'0'0'73'0,"0"0"42"16,0 0 134-16,0 0-106 15,0 0-28-15,0 0-23 16,-3-4-34-16,3 4-16 15,0 0-7-15,0 0-9 16,0 0-8-16,0 7-10 16,0 12 2-16,0 10 24 15,0 2-11-15,0 5-8 16,3 3 2-16,7 2 1 16,-4 5-8-16,3 4 2 15,1-1 0-15,-1-2-1 0,1-2 4 16,0-8-3-16,-3-9-2 15,-1-7 0-15,-1-10 5 16,-4-4-10-16,1-6-1 16,-2-1-2-16,0 0 2 15,0 0 6-15,0 0-1 16,0 0 0-16,1 0-9 16,-1 0-2-16,0 2-45 15,3 4-72-15,-3 1-119 16,0 3-567-16</inkml:trace>
  <inkml:trace contextRef="#ctx0" brushRef="#br2" timeOffset="44585.79">13604 10619 721 0,'0'0'645'15,"0"0"-622"-15,0 0 15 16,0 0 93-16,0 0-66 15,0 0-37-15,-19 28 16 16,15 0 9-16,2 1-24 16,2 4-6-16,0 4 5 15,0 3-2-15,0 6-2 16,0 0-1-16,0-1 0 0,0 0-10 16,5-6 7-1,-2-7-5-15,0-8 0 16,-2-7-2-16,1-7-6 0,-2-5 0 15,0-3-3-15,0-1-2 16,0-1-1-16,0 0 0 16,0 2-1-16,0-2-3 15,0 0-28-15,0 0-93 16,0-2-96-16,-6-19-860 16</inkml:trace>
  <inkml:trace contextRef="#ctx0" brushRef="#br2" timeOffset="45638.43">13606 11835 473 0,'0'0'692'16,"0"0"-671"-16,0 0 71 16,0 0 54-16,0 0-54 15,0 0-44-15,-16 0-25 16,4 19-2-16,-6 13 16 15,-3 5 3-15,-3 7-3 16,2 5-6-16,5 2 0 16,2 2 0-16,9-4-4 0,6-4-3 15,0-5-10-15,14-9-3 16,19-10-5-16,8-10-2 16,10-11-1-16,6 0 1 15,1-20 2-15,-3-10-6 16,-7-3-4-16,-9-5 3 15,-13-4-3-15,-10-5 4 16,-12-1 0-16,-4 1-1 16,0 10 1-16,-12 6 1 15,-9 12 0-15,-4 6-1 16,-9 6-2-16,-7 6 0 16,-5 1 2-16,-2 0-6 15,1 14 0-15,6 5-38 16,4 4-55-16,4 2-128 0,5-1-568 15</inkml:trace>
  <inkml:trace contextRef="#ctx0" brushRef="#br2" timeOffset="46470.8">13739 13380 1343 0,'0'0'72'0,"0"0"-68"16,0 0 103-16,0 0-49 15,0 0-26-15,-82 60 10 16,68-20-4-16,4 2-4 15,4 5-9-15,6-3 3 16,0-5-13-16,12-2 3 16,15-7-9-16,10-12-7 15,12-11 3-15,8-7-3 16,4-14 1-16,-1-12-3 16,-8-7-5-16,-10-4 1 0,-12-2 0 15,-14-6 4 1,-8-4 0-16,-8 3 0 0,0 7-3 15,-11 12 3-15,-11 8 0 16,-8 11-3-16,-9 8 3 16,-9 0-2-16,-3 4-2 15,-1 14 1-15,5 6-12 16,9 3-91-16,7 0-226 16</inkml:trace>
  <inkml:trace contextRef="#ctx0" brushRef="#br2" timeOffset="47366.65">13816 14674 756 0,'0'0'162'0,"0"0"-48"0,0 0 94 16,0 0-90-16,0 0 10 15,0 0-31-15,0-34-37 16,0 34-24-16,0 0-10 16,0 0-16-16,0 10-10 15,0 15 2-15,3 12 11 16,6 8 3-16,-1 7-4 16,-2 9 14-16,3 5-10 15,-6-4 8-15,-2-3-10 16,1-12-5-16,-2-8 1 15,0-10-4-15,0-8 1 16,0-10 2-16,1-3 2 0,-1-6 3 16,0-2-7-1,2 0 6-15,-1 0 7 0,1 0-4 16,-1 0-8 0,1 0-8-16,1-2-17 0,0 0-99 15,-3 2-82-15,0 0-575 16</inkml:trace>
  <inkml:trace contextRef="#ctx0" brushRef="#br2" timeOffset="48042.96">13925 15791 928 0,'0'0'306'0,"0"0"-259"16,0 0 164-16,0 0-91 16,0 0-60-16,0 0-29 0,-12-12-14 15,12 19-11 1,0 12-6-16,0 10 40 0,0 4-20 15,5 4-9-15,-1 4 21 16,2 7-11-16,-1-3-11 16,1-1 0-16,-3-8 2 15,-2-9-6-15,1-5-1 16,-2-8-1-16,0-7-3 16,0-4 1-16,0-2 1 15,0-1-1-15,0 0 5 16,0 0 0-16,1 0 4 15,-1 0-11-15,0-4-19 16,0-3-75-16,0 1-84 0,0 5-608 16</inkml:trace>
  <inkml:trace contextRef="#ctx0" brushRef="#br2" timeOffset="48673.41">14062 16713 854 0,'0'0'230'16,"0"0"-195"-16,0 0 152 16,0 0-49-16,0 0-68 0,0 0-44 15,-13-4 1 1,6 17-10-16,-4 9 7 0,-2 7 9 16,2 5 7-16,2 4-14 15,1-1-1-15,6-4-3 16,2-7-5-16,0-7-7 15,0-9-6-15,19-7-4 16,11-3 6-16,3-9 2 16,6-17-4-16,-5-6-1 15,-7-6-3-15,-6-3 0 16,-9 0 2-16,-8 4 1 16,-4 5-2-16,0 7 3 0,-6 6 7 15,-14 5 5-15,-8 7 4 16,-10 7-13-16,-2 0-5 15,-8 4-4-15,0 16-4 16,-1 4-35-16,2-1-127 16,1-5-1464-16</inkml:trace>
  <inkml:trace contextRef="#ctx0" brushRef="#br2" timeOffset="58334.3">16415 5063 355 0,'0'0'993'0,"0"0"-967"16,0 0 19-16,0 0-30 0,0 0 1 15,0 0-2 1,0 0 45-16,0 0 38 0,2 115-51 15,20-46-5-15,2 2-19 16,0 1 3-16,3-1-8 16,1-9-1-16,2-8-12 15,4-11-1-15,9-13 3 16,5-14-5-16,12-16 0 16,12-12 1-16,11-38 6 15,17-23 4-15,14-20-9 16,6-13-2-16,1-2 0 15,-13 0-2-15,-14 10-1 16,-20 12-10-16,-17 15-9 16,-20 19-6-16,-20 14-20 15,-15 16-7-15,-4 11-43 0,-32 8-105 16,-16 3-321-16</inkml:trace>
  <inkml:trace contextRef="#ctx0" brushRef="#br2" timeOffset="58684.79">16618 4805 1211 0,'0'0'36'0,"0"0"-26"0,0 0 5 16,0 0 14-16,0 0-4 16,-57 101 44-16,79-60-17 15,8 1-7-15,6-1-6 16,5-5-22-16,1-8-4 16,2-13-2-16,1-10 2 15,6-5 12-15,7-35 7 16,14-24 7-16,13-24-20 15,9-16-7-15,7-7-12 16,-5 4-1-16,-16 7-3 16,-19 12-31-16,-19 16-126 0,-21 17-275 15</inkml:trace>
  <inkml:trace contextRef="#ctx0" brushRef="#br2" timeOffset="62467.15">7274 8602 235 0,'0'0'0'16,"0"0"-110"-16</inkml:trace>
  <inkml:trace contextRef="#ctx0" brushRef="#br2" timeOffset="66583.06">31784 8434 1206 0,'0'0'55'0,"0"0"-38"0,0 0 31 16,0 0 14-16,0 0-17 15,0 0-13-15,0 0-15 16,-37 14-16-16,30 30 8 15,0 8 42-15,1 4-33 16,2-2-4-16,1-6-7 16,3-5-2-16,0-4 0 15,0-6 2-15,17-7-4 16,11-6 5-16,12-9 8 16,12-10 8-16,16-1-1 15,7-15-4-15,6-14-12 16,-2-10-2-16,-2-10-5 0,-2-6-2 15,-1-3 2-15,-8 0-8 16,-11 7-14-16,-10 9-19 16,-13 10-30-16,-10 6-23 15,-12 6-69-15,-10 2-126 16,-4 1-156-16</inkml:trace>
  <inkml:trace contextRef="#ctx0" brushRef="#br2" timeOffset="66877.66">32052 8379 945 0,'0'0'166'0,"0"0"-148"16,0 0-9-16,0 0 74 15,0 0 2-15,0 0-9 16,-68 14 6-16,68-14-12 16,19 0-2-16,20-16-41 15,24-7-9-15,26-5-13 16,28-1-5-16,24-3 0 16,23-2-19-16,20-3-71 15,16-4-133-15,-2-8-350 16</inkml:trace>
  <inkml:trace contextRef="#ctx0" brushRef="#br2" timeOffset="108103.37">19881 12772 1230 0,'0'0'26'16,"0"0"-2"-16,0 0-10 16,0 0 14-16,0 0-11 15,-21 79 116-15,14-2-61 16,0 17-34-16,2 10-11 16,0 5-5-16,1 6-5 0,-2 1 8 15,0 5-4 1,-3 1-8-16,0-6-8 0,3-8-3 15,0-11 0-15,0-13 3 16,5-12-5-16,1-14 0 16,0-13-4-16,0-13-3 15,0-11-37-15,5-12-64 16,6-9-105-16,1-15-211 16,3-27-458-16</inkml:trace>
  <inkml:trace contextRef="#ctx0" brushRef="#br2" timeOffset="108937.67">19907 12543 1032 0,'0'0'16'15,"0"0"-12"-15,0 0 1 16,0 0 20-16,0 0-5 0,0 0 31 16,113-20 16-16,-24 20-27 15,22 0-19-15,7 0-4 16,14 0-9-16,6 0 0 15,2-1-6 1,2-10-1-16,-1-3-1 0,-9-1 0 16,-8-2-1-16,-14 3 2 15,-16 3-1-15,-18 4 0 16,-18 4 1-16,-15 3-1 16,-17 0 0-16,-8 0 0 15,-6 9 0-15,-5 6 3 16,-2 5 12-16,-1 6 5 15,-1 6 0-15,-3 10 11 0,0 7 1 16,0 10-6 0,0 3-8-16,0 9-4 0,0 9 1 15,0 5 3-15,0 6-1 16,0 2-9-16,0 3 2 16,8 0-4-16,5-2 2 15,1 1-1-15,2 3 1 16,-1-4 1-16,-1-4-5 15,0-6-2-15,-2-9 1 16,0-7 0-16,-5-4-3 16,-2-5 0-16,0-6 0 15,-4-6 0-15,2-6 1 16,-3-9 0-16,0-6-1 16,0-6 0-16,0-5-1 0,-7-3 2 15,-4-1-2-15,-5-2 2 16,-13-1 1-16,-11-1-2 15,-17-1 1-15,-17-2 1 16,-20 0-2-16,-20-1 1 16,-16-3-1-16,-14 0 1 15,-11 0 4-15,-8 0-3 16,-1 0-1-16,0-3 1 16,7-6-2-16,20-3-1 15,17-1 1-15,23-1 0 16,26 0 5-16,23 1-3 15,18-1-2-15,16 1 1 0,12-2-1 16,2-2-10-16,15-3-117 16,15-9-172-16,4-5-906 15</inkml:trace>
  <inkml:trace contextRef="#ctx0" brushRef="#br2" timeOffset="109590.44">19944 13161 704 0,'0'0'72'0,"0"0"-46"15,0 0 50-15,0 0 90 16,0 0-5-16,0 0-79 15,-15-6-12-15,-3 5 12 16,-25 0-29-16,-27 1-43 16,-35 0 13-16,-32 2 1 15,-17 5 2-15,-5-1-7 16,5 0 3-16,15-3-1 16,20-1-3-16,24-2-14 0,23 0-1 15,28 0 5-15,22 0-4 16,14 0-3-16,8 0 0 15,0 0-1-15,5 0 0 16,19 0-5-16,12 0 4 16,9 0-8-16,4-1-61 15,-6 0-139-15,-15-2-192 16,-17-6-506-16</inkml:trace>
  <inkml:trace contextRef="#ctx0" brushRef="#br2" timeOffset="109938.83">18358 12707 995 0,'0'0'88'0,"0"0"34"16,0 0-35-16,0 0-8 15,0 0-35-15,0 0-30 16,-21 71-6-16,15-1 84 0,0 10-65 16,-1 9-7-16,0 3-5 15,0-3-8-15,3-3-4 16,-1-8-1-16,-1-10-2 15,3-8-13-15,0-14-84 16,-1-11-88-16,-2-17-179 16,-5-16-312-16</inkml:trace>
  <inkml:trace contextRef="#ctx0" brushRef="#br2" timeOffset="110308.73">18288 12735 920 0,'0'0'75'0,"0"0"7"15,0 0-22-15,0 0-18 16,0 0 22-16,88-48-38 16,-51 48-10-16,2 0-4 15,-2 10-8-15,-4 7 0 16,-6 4 3-16,-8 5-5 15,-7 3 2-15,-5 6-2 16,-7 5 6-16,0 6-4 16,-13 7 2-16,-15 5 12 15,-6 5 1-15,-7 0 2 0,-6 1 12 16,-8-2 1 0,-8-4 2-16,-3-7-5 0,2-11-1 15,6-10 0-15,14-10-9 16,10-9-5-16,10-5-5 15,5-6-8-15,2 0 3 16,3-15-6-16,6-20-9 16,5-16-180-16,3-15-469 15</inkml:trace>
  <inkml:trace contextRef="#ctx0" brushRef="#br2" timeOffset="111089.77">21631 12923 879 0,'0'0'45'16,"0"0"-40"-16,0 0 99 0,0 0 62 15,0 0-75 1,124 11 38-16,-18-11-41 0,33 0-44 16,28 0-11-16,10-6-28 15,3-6-2-15,-8-1-2 16,-15 0 1-16,-21 2 0 15,-20-1 0-15,-23 3 0 16,-23 1-2-16,-25 2-1 16,-20 1 0-16,-16 1 0 15,-7 4-9-15,-2 0-63 16,-21 0-138-16,-20 0-159 16</inkml:trace>
  <inkml:trace contextRef="#ctx0" brushRef="#br2" timeOffset="112144.87">23877 12490 573 0,'0'0'138'0,"0"0"-135"0,0 0 27 16,0 0 107-16,-6 92-1 15,-6-65 29-15,-3-1-101 16,1-8-17-16,-3-4-6 15,-7-5-6-15,-6-6 11 16,-7-3 6-16,-7-6-31 16,0-21 0-16,3-12-3 15,13-11-8-15,17-5-4 16,11-1 1-16,18-1-6 16,25 0-1-16,8 2-1 15,11 1-2-15,3 9 3 0,-4 8-6 16,-7 13 3-16,-8 10 3 15,-10 7-2-15,-11 7 0 16,-5 0-1 0,-5 18 0-16,-8 17 2 15,-7 16-5-15,0 11 6 0,-16 8 0 16,-17 0 4-16,-10 2-6 16,-7-9 5-16,-8-9-4 15,-3-13 2-15,0-19-1 16,6-12 4-16,14-8-2 15,16-2-2-15,12-13 8 16,13-17-2-16,0-8 0 16,10-6-3-16,13 7 1 15,3 8 0-15,3 16-3 0,1 13-1 16,-1 5-3-16,1 29 0 16,2 13 3-16,-1 13 0 15,0 4 0-15,1 0-1 16,0-2-14-16,3-5-153 15,5-12-227-15</inkml:trace>
  <inkml:trace contextRef="#ctx0" brushRef="#br2" timeOffset="112369.75">24391 12494 5 0,'0'0'1176'0,"0"0"-1142"0,0 0 3 16,0 0 37-16,-86 42 0 16,69 10 4-16,4 7-39 15,7 5-17-15,6-3-13 16,0-4-6-16,8 0 1 16,15-6-4-16,6-8-43 15,2-11-151-15,0-14-229 16</inkml:trace>
  <inkml:trace contextRef="#ctx0" brushRef="#br2" timeOffset="112550.03">24050 12712 1053 0,'0'0'220'15,"0"0"-190"-15,0 0 45 16,0 0 25-16,0 0-74 15,117-1-9-15,-18 13-11 16,13 0-6-16,-3-5-226 16,-9-7-936-16</inkml:trace>
  <inkml:trace contextRef="#ctx0" brushRef="#br2" timeOffset="114517.27">19817 13808 1199 0,'0'0'14'0,"-106"-18"-14"0,40 13 3 15,-12-2 23-15,-13 0 31 16,-8 1-9-16,0 0-19 15,7-2 0-15,10 0 8 16,13-1-7-16,13 2-4 16,18 3-7-16,16 2-6 15,13 2-1-15,7 0-7 16,2 0-5-16,0 0-2 16,0 0-7-16,6 6-7 15,6 8-22-15,3 3-119 16,1-4-188-16,-2-5-310 15</inkml:trace>
  <inkml:trace contextRef="#ctx0" brushRef="#br2" timeOffset="114929.45">19960 13706 932 0,'0'0'203'0,"0"0"-170"0,0 0 32 16,0 0 64-16,0 0-41 16,0 0-61-16,-59-24-14 15,39 24 4-15,-4 11 8 16,-1 10-9-16,3 8-11 16,5 3 8-16,4 3-4 15,5 2-2-15,8 0 0 16,0-2-2-16,9-3-4 15,17-3 0-15,10-2-1 16,13-8-13-16,9-8-124 0,4-9-149 16,-4-2-457-16</inkml:trace>
  <inkml:trace contextRef="#ctx0" brushRef="#br2" timeOffset="115296.41">20257 13564 1208 0,'0'0'92'15,"0"0"-89"-15,0 0 7 16,0 0 78-16,0 0-59 16,0 0 3-16,-31 40-6 0,35-14-14 15,2 5 2 1,-1 3 7-16,-5 1-4 0,0 6 1 15,0 0 5-15,-12 1-11 16,-9 0 4-16,-3-2-3 16,0-1-2-16,-1-2-5 15,7-6-1-15,6-5 3 16,4-4-6-16,7-5-2 16,1-3 4-16,0-4-2 15,0 0 1-15,13-4 0 16,10-1 0-16,10-5 3 15,8 0-6-15,9-1-13 0,2-15-86 16,2-11-150 0,-8-9-233-16</inkml:trace>
  <inkml:trace contextRef="#ctx0" brushRef="#br2" timeOffset="115747.08">20627 13593 1189 0,'0'0'93'0,"0"0"-87"15,0 0 59-15,0 0 49 16,0 0-53-16,-67 100-37 0,60-59-15 16,-1 3 9-1,1 1-7-15,-7-4-10 0,1-2 0 16,-6-2 0-16,-4-3 0 15,-2-6 0-15,-1-5 1 16,4-9-2-16,8-6 2 16,8-4 1-16,5-4-1 15,1 0 4-15,0-3 8 16,10-13-2-16,13-5-11 16,6-2-1-16,7 0 1 15,5 3 0-15,-2 2 2 16,-5 3-2-16,-6 6 5 0,-11 4 7 15,-8 2 4 1,-6 3-6-16,-3 0-8 0,0 17-2 16,0 5 7-16,0 7-4 15,3-1-4-15,10 2 0 16,14-1 0-16,16-3 0 16,18-5-35-16,14-9-155 15,5-10-243-15</inkml:trace>
  <inkml:trace contextRef="#ctx0" brushRef="#br2" timeOffset="116916.34">20708 14018 622 0,'0'0'87'16,"0"0"-45"-16,0 0 106 0,0 0 24 16,0 0-79-16,0 0-42 15,35-48 8-15,-6 29-12 16,6-2-17-16,6-1-10 16,1-4 2-16,2 1 6 15,-3-2-22-15,-1-5-1 16,-3 0-3-16,-7 5 1 15,-7 2-3-15,-9 11-11 16,-8 5-85-16,-6 5-262 16</inkml:trace>
  <inkml:trace contextRef="#ctx0" brushRef="#br2" timeOffset="118881.45">20326 16359 1239 0,'0'0'26'15,"0"0"-26"-15,0 0 0 0,0 0 6 16,0 0 44-16,0 0-14 15,-124 0-25-15,66 0-5 16,-2-22-2-16,7-8 3 16,11-5 4-16,13-10 8 15,17-10 12-15,12-12-14 16,9-5-10-16,32 4-7 16,14 12 5-16,7 15-4 15,1 12 2-15,-5 12-2 16,-7 6 2-16,-11 7 6 15,-10 4-5-15,-9 3 9 16,-9 17-13-16,-9 12 6 0,-3 13-1 16,-6 11 13-1,-21 10-7-15,-12-1-6 0,-10-7-2 16,-9-8 7-16,-3-9-1 16,-3-10 0-16,7-10 1 15,15-9-2-15,15-4-1 16,20-8 1-16,7 0 2 15,0 0 7-15,7 0-5 16,22-6-1-16,11 4-10 16,11 2 4-16,4 11-5 15,-3 16 0-15,-1 8 0 16,-2 7 0-16,-6 1-4 16,0-3-1-16,-7-1-67 15,-1-10-128-15,-6-11-167 16,-2-11-504-16</inkml:trace>
  <inkml:trace contextRef="#ctx0" brushRef="#br2" timeOffset="119100.83">20758 16155 1325 0,'0'0'46'16,"0"0"-26"-16,0 0 90 15,-91 20-41-15,72 17-33 16,6 10-14-16,10 5-9 0,3 4-5 16,0 2-5-16,16-3 2 15,7-4-5-15,3-6-2 16,3-7-74-16,-1-12-182 16,-7-14-283-16</inkml:trace>
  <inkml:trace contextRef="#ctx0" brushRef="#br2" timeOffset="119279.67">20524 16432 498 0,'0'0'783'0,"0"0"-755"0,0 0 12 16,0 0 34-1,0 0-55-15,0 0-17 0,85-7 15 16,-3 8-17-16,6-1-4 15,-4 0-161-15,-11 0-343 16</inkml:trace>
  <inkml:trace contextRef="#ctx0" brushRef="#br2" timeOffset="119483.05">21012 16404 1385 0,'0'0'49'0,"0"0"-30"16,0 0 55-16,0 0-57 15,0 0-16-15,0 0-2 16,126-10-3-16,-70 6-107 16,-5-3-99-16,-11-3-248 15</inkml:trace>
  <inkml:trace contextRef="#ctx0" brushRef="#br2" timeOffset="119715.24">21036 16230 1096 0,'0'0'190'0,"0"0"-177"15,0 0 60-15,0 0 6 16,0 0-56-16,0 0 26 15,-25 92-25-15,26-48-12 16,12 4 0-16,1 3-9 16,1-2-3-16,0-1 0 15,1-3 0-15,1-7-81 16,0-10-239-16,-3-11-596 16</inkml:trace>
  <inkml:trace contextRef="#ctx0" brushRef="#br2" timeOffset="120103.83">21508 16172 1209 0,'0'0'86'0,"0"0"-10"15,0 0 57-15,0 0-72 16,0 0-49-16,0 0 3 16,-29 116 19-16,25-57-20 15,2 6-9-15,2 3-4 16,0 0-1-16,0-5-29 16,3-11-193-16,-1-9-290 15</inkml:trace>
  <inkml:trace contextRef="#ctx0" brushRef="#br2" timeOffset="120750.69">20958 16440 582 0,'0'0'250'16,"0"0"-176"-16,0 0 78 15,0 0 4-15,0 0-90 16,0 0-35-16,-4-8-5 15,6 5-1-15,12 0-1 16,5-1-5-16,0-1-12 0,-6 2-6 16,-7 1-1-16,-6 2-2 15,0 0-4-15,0 0-5 16,-5 0-2-16,-15 3 5 16,-6 7 8-16,0-3 0 15,4-1 2-15,6-2-2 16,9-1 0-16,4-3 1 15,3 1-1-15,0-1-1 16,0 0 1-16,0 0 3 16,0 0-1-16,0 0 0 15,0 0-1-15,0 0 2 16,4 0 6-16,4 0 0 0,2 0-8 16,8 0-1-1,6 0-10-15,9 0-105 0,4-4-387 16</inkml:trace>
  <inkml:trace contextRef="#ctx0" brushRef="#br2" timeOffset="121515.4">21963 16369 1031 0,'0'0'257'0,"0"0"-241"16,0 0 2-16,0 0 44 0,0 0 6 16,0 0-40-1,67-4-22-15,-6 2-6 0,6 2-51 16,3-1-244-16,-12-4-483 15</inkml:trace>
  <inkml:trace contextRef="#ctx0" brushRef="#br2" timeOffset="121688.8">21961 16590 1453 0,'0'0'44'0,"0"0"-43"15,0 0 15 1,0 0 19-16,0 0-35 0,160-28-10 16,-53 11-170-1,1-4-445-15</inkml:trace>
  <inkml:trace contextRef="#ctx0" brushRef="#br2" timeOffset="127325.76">23238 15780 1146 0,'0'0'67'0,"0"0"-12"15,0 0 2-15,0 0 3 16,0 0-34-16,0 0 19 16,-81 70 39-16,65-9-55 15,6 10-7-15,-1 6 0 16,1 1-12-16,1-3-4 15,0-4-2-15,-3-8-3 0,3-5-1 16,0-10-1-16,3-6-27 16,0-14-169-16,5-16-226 15</inkml:trace>
  <inkml:trace contextRef="#ctx0" brushRef="#br2" timeOffset="127659.39">23141 15763 759 0,'0'0'465'0,"0"0"-435"0,0 0-4 16,0 0-19-1,107-41 44-15,-50 41-3 0,1 17-17 16,-1 6-17-16,0 8-9 15,-8 4-4-15,-10 7 2 16,-12 8-3-16,-11 5 1 16,-13 6 3-16,-3-1-1 15,-13-1 9-15,-20 3 10 16,-11-2-5-16,-12-1-9 16,-14-2-2-16,-21-4-2 15,-20-8-4-15,-12-6-7 16,-12-8-112-16,1-13-46 15,12-11-240-15,19-7-409 16</inkml:trace>
  <inkml:trace contextRef="#ctx0" brushRef="#br2" timeOffset="128676.95">23884 15559 911 0,'0'0'37'0,"-104"-43"12"15,36 28-25-15,-12-3 24 16,-11-1 35-16,-14 0-30 16,-9-1-27-16,-9 0-13 15,-6 2-5-15,-9 3-5 16,-10 8-2-16,-10 4 3 16,-10 3-2-16,-4 0 2 15,-2 0 2-15,4 2-4 16,2 9 6-16,1 6-8 15,-1 4 0-15,-7 3 1 0,-1 2 1 16,-9 0 0 0,0 4-1-16,6 3 2 0,13 3 0 15,16 4 5-15,14 2 1 16,9 0-5-16,8 2 1 16,10-1-3-16,6-1-2 15,8-2 4-15,5-1-2 16,6 4-2-16,4 6 0 15,7 1 1-15,3 6 0 16,14-4 1-16,13-2-2 16,18 3 5-16,16 3-2 15,9 1-2-15,0 3 0 16,24 2-1-16,6 0 0 0,8-2 1 16,7 0 1-16,3-2 0 15,4 1-3-15,3-1 2 16,4-3 1-16,9-1-2 15,7-2 0-15,8-1-2 16,16 0 2-16,17-5 0 16,20-3 2-16,22-9 3 15,15-8 18-15,15-5 12 16,6-5-8-16,6-2-5 16,-4-2-4-16,-11-3-7 15,-8-2 6-15,-14-4-13 16,-4-3 11-16,1 0 3 15,4-5 8-15,9-12 8 16,3-6-11-16,3-4-13 0,-6-9-4 16,-10-4 1-16,-13-1 4 15,-15 0-7-15,-14 2-2 16,-11 1 3-16,-13-3-5 16,-8-3 4-16,-4-6 0 15,-4-10 2-15,-3-7 12 16,-1-7-2-16,-4-6-5 15,-10-7 1-15,-17-3-1 16,-17-4 1-16,-22-8-4 16,-7-9-8-16,-39-2 0 15,-23-4 0-15,-28-1-2 16,-23 2-1-16,-18 8 0 16,-14 0-3-16,-5 4 4 0,-3 9 0 15,4 19-5 1,-11 27-15-16,-13 31-4 0,-24 21-22 15,-33 48-37-15,-33 31-100 16,-38 20-129-16</inkml:trace>
  <inkml:trace contextRef="#ctx0" brushRef="#br2" timeOffset="153919.01">6475 3984 1103 0,'0'0'62'16,"0"0"-47"-16,0 0-14 15,0 0 10-15,0 0-11 16,0 0-28-16,0 0 21 16,77-72 2-16,-22 36 2 15,20-10 3-15,16-10 9 16,18-2-2-16,9-7-1 15,6 6-6-15,0 3-1 16,1 0 1-16,6 0 2 16,-6 0-2-16,-1 2 0 0,1 1 0 15,1-1 3 1,-1 0-1-16,-1-3-4 0,0 0 2 16,-6-1-3-16,-1 1 0 15,-6 0-4-15,-2 3 1 16,-5-2 2-16,-5-2 3 15,2 2 0-15,1-2 1 16,1 3 2-16,4 1-2 16,1 2 0-16,-1 0-1 15,-3 4 1-15,-2 0 5 16,2 4 7-16,-7 1-4 16,0 3-2-16,-4 1-3 15,1 2-1-15,1-1 4 16,8-3-4-16,0-3 0 0,3-1-2 15,1-3-2-15,1 0 1 16,1-2 1-16,-2 1-1 16,-4-2 3-16,-3 0-2 15,-9 0 3-15,0-2-3 16,-6 8 5-16,-3 1-3 16,3 6 1-16,2 0-2 15,-2-2-2-15,-3-2 3 16,3 1-4-16,-2-4 3 15,2 2-2-15,-4 3 1 16,-7 0 0-16,-3 5 2 16,-6 0-1-16,0 1 13 15,-3 2-13-15,-2-1 5 0,1 0-3 16,0 0-3-16,5-4 1 16,3-1-2-16,2-2 2 15,-1 2-1-15,-4 1 3 16,-6 3 2-16,-4-1-5 15,-1 4 9-15,-4 2 0 16,3-2 0-16,-2 1-6 16,-4 2-1-16,3 1-2 15,-2 1 0-15,-3 2-3 16,2-1 3-16,-3 0 0 16,2-2-2-16,0 2 2 15,-1 1 0-15,0 1 0 0,-1 2 0 16,-2 1 0-16,1 3 5 15,0 2-4-15,1 3-1 16,6 1 4-16,-1 1-2 16,1 0 0-16,0 0-4 15,1-1-1-15,-1 0 1 16,2 2 1-16,2 1 0 16,2 2-2-16,0 4 3 15,0 2-2-15,-2 0 2 16,-2 0-1-16,0 0 1 15,-2 0 0-15,-1 0 0 16,-2 0-3-16,1 0 2 16,2 0 1-16,-5 0 0 0,3 0-1 15,1 0-2-15,0 0 1 16,5 0-1-16,4 0 2 16,-1 0 0-16,-3 0 1 15,0 0-9-15,-3 0 7 16,1 0-7-16,-4 0 5 15,3 0-4-15,-1 0 8 16,1 0 0-16,-1 0-2 16,-5 0 2-16,2 0-1 15,-3 0 0-15,4 0 1 16,-3 0 0-16,3 0 1 16,2 0-2-16,-2 0 2 15,1 0-2-15,-2 0-1 16,1 0-2-16,1 0 0 0,3 0 2 15,2 0 2-15,1 0 0 16,4 0-1-16,-2 0 1 16,0 0 0-16,-1 0 0 15,2 0 0-15,2 0-3 16,4 0 2-16,2 0 1 16,0 0-6-16,1 0 6 15,-3 0-5-15,0 0-1 16,-1 0 6-16,-2 0 0 15,1 0-1-15,2 0 1 16,-1 0-1-16,2 0 3 16,4 0-2-16,1 0 4 15,1 0-4-15,-3 0 0 0,-2 0-4 16,-1 0 4-16,1 0 0 16,6 0 0-16,4 0 0 15,1 0 0-15,0 0-1 16,6 0 1-16,2 0-1 15,0 0 2-15,4 0-1 16,-3 0 1-16,4 0 1 16,0 0-1-16,0 0-1 15,0 0 1-15,1 0-2 16,4 0-1-16,6 0 2 16,8 0 1-16,4 0-1 15,6 0 0-15,1 0-3 0,1 2 6 16,0 1-3-16,0 1 0 15,-1 3 0-15,3 0 1 16,-2 1-1-16,2 0-1 16,5-2 1-16,-2 1 1 15,-2 0 0-15,2 0-1 16,-3-1 4-16,-2 5-4 16,0 0-1-16,-2-1 1 15,-4 1 2-15,-5 1 11 16,0-1-5-16,-5 1 0 15,-1 1-8-15,-4-2 0 16,-5 3 2-16,-2-2-1 16,-5 2-2-16,-4 1 4 15,-9-2-2-15,-7 1-1 0,-14-2 0 16,-4 0 0-16,-11-1 3 16,0 1 2-16,-4 1 3 15,-5 0-1-15,2 3 0 16,-1 0-3-16,-4 1-4 15,0 0 0-15,-3 3 2 16,-3 3-2-16,0-2 0 16,-3 2 0-16,-2-1 0 15,1 0 0-15,-5-2 0 16,3 1 1-16,0 0-1 16,0 0 0-16,0-1 1 0,2-2 4 15,-3-2-5 1,0-2 4-16,-6-5-2 0,-3 1-2 15,-6 0-11-15,0-8-125 16,-12-2-132-16</inkml:trace>
  <inkml:trace contextRef="#ctx0" brushRef="#br2" timeOffset="158223.49">24208 613 782 0,'0'0'74'0,"0"0"-71"16,0 0-3-16,0 0 0 15,0 0-5-15,0 0-2 16,0 0 7-16,-2 25 5 15,2-5 6-15,0 5 2 16,0 6 7-16,0 1 1 16,0 5 2-16,0 4 0 15,0 1-5-15,0 6-4 16,0 3 0-16,-3 1 0 16,-1 3 1-16,-1 0-7 15,0 2 19-15,2-1-17 16,0 2 9-16,1 3-13 0,1 4 2 15,1 3 6-15,0 4-7 16,0 5 3-16,6-1 32 16,7 3-22-16,3 2-13 15,5 2-3-15,3 3 6 16,7-1 16-16,10-1-6 16,8 2 0-16,9 0 6 15,-1 3-11-15,3 7-6 16,-4 0-7-16,-1 3 3 15,0 1-2-15,2-4-3 16,0 3 3-16,3-2 0 0,-2-1-3 16,-1-5 1-1,-4-3-1-15,-5-3 0 0,0-3 0 16,-6 4 0-16,-1-2 0 16,-4 0 0-16,-4-2 5 15,0-5-2-15,-3 2 5 16,-2-1-4-16,1-3 1 15,-3-2-5-15,6-1-2 16,1-3 2-16,2-1 0 16,1 0-1-16,-3 0-1 15,-1 5 0-15,-3 0 2 16,-2-3-2-16,-3-4 3 16,-3-6-1-16,-3 1 1 15,-3 1 0-15,-5-1-2 0,-4-2 1 16,-3 1-1-16,-3-1 1 15,0 0-1-15,0 3 1 16,-16 3-2-16,-5 1 2 16,-6 3 3-16,-1 3-3 15,-2 3 1-15,-1 0-1 16,4 2 0-16,0-8-1 16,3-1 1-16,-2 2 1 15,1-1-1-15,-3 5 2 16,1-5-2-16,-1 3 0 15,-5 1 0-15,-3-3-2 16,-3 5 3-16,-4-2-1 16,1 3 0-16,0 5 1 0,-1-2-1 15,1 1 0-15,0-1 1 16,-2-5-1-16,-1-2 0 16,-3-2 4-16,-1 2-3 15,-3 0 2-15,0-1-3 16,-2-1 6-16,0 0 1 15,-3 3-4-15,-5-3-3 16,-7 1-1-16,-5 1 1 16,0 1 0-16,0 1-1 15,1-3 1-15,0-2-2 16,-3-2 2-16,-2-4 1 16,-3 2 0-16,0-1 1 0,-2 1 0 15,-3 0-2 1,-1-2 0-16,-2 3 1 0,-5 1 1 15,-5 2-2 1,-6-1 2-16,-2 0-2 0,-1-1-3 16,0 4-4-16,-1-3 5 15,0-2 2-15,-1-4 0 16,2-5-1-16,3 2 1 16,0 0 0-16,-1 2 5 15,-3 1-5-15,-1 0 1 16,-2-1-1-16,-3-3-3 15,-1 2 1-15,-2-2-2 16,1-1 1-16,-2 2-3 16,4-3 6-16,6 0 0 15,-1 1 0-15,3 1 1 0,4 1 1 16,6-1-2-16,4-2-2 16,5-2 1-16,6-2 2 15,3 0-2-15,5 1 1 16,3-2-1-16,3 2 1 15,3-2 0-15,4-2 0 16,3-2 0-16,3 3 0 16,1-1 1-16,5-2-1 15,-3 3 4-15,-2 1-3 16,-1-1-1-16,-4 1 0 0,0 2 1 16,2-1 1-1,2 1-2-15,2 0 3 0,-2 0 0 16,-3-1-3-16,-3-2 0 15,-3-2 0-15,-6-4 0 16,-3-4 1-16,-5 0 0 16,-10-2 0-16,-4 0-1 15,-8-4 0-15,-2-2 3 16,-4-2-2-16,-2-3-1 16,3-5 0-16,2-5-2 15,8-2 2-15,1-7 1 16,0-2-1-16,0-3 0 15,-2-3 1-15,-1 0-1 16,2 0 0-16,-1 0-1 16,2-10 1-16,-1-4 0 15,-2-5 0-15,5-2 0 16,3-3-4-16,3 0-4 0,1-2 2 16,0-1 5-16,2 0 0 15,3-2 1-15,0 1 2 16,2-1-2-16,-1-1-2 15,6 0 2-15,4-2 0 16,6-3 4-16,8-5-4 16,5-7 4-16,6-2-3 15,4-3 3-15,4 1-3 16,3 4-1-16,2 0 0 16,3 2 0-16,-2 1-1 0,0-1 1 15,-1-1-1 1,-2 1 1-16,-3-2-1 0,-3 0 1 15,0-3-1-15,-2 1 0 16,3-2 0-16,4 0 1 16,1 2 1-16,3-1 0 15,1 3 1-15,0 0-2 16,-1-1 0-16,2-2 1 16,1-3-1-16,-1-4 0 15,8 1 1-15,0 0-1 16,0 2 1-16,5 0-1 15,-1 0 0-15,2-1 2 16,1-1-4-16,1-1 4 16,-2 2-4-16,-2-1 1 15,-2 1-4-15,-6-3 5 0,2-1 0 16,-2 0 0-16,2-1 0 16,2 3 0-16,3-2 0 15,1 3 0-15,2-4-1 16,3-2 1-16,-1 0-3 15,0 2-4-15,3 7 7 16,-3 3-5-16,1 0 5 16,-2 1 2-16,0 1-2 15,0 2 1-15,1 1-2 16,-3 1 0-16,3 1 1 16,0-2 1-16,2 2-1 15,-1-3 3-15,1 0-3 0,-1 1 1 16,-2 0-5-16,-1 2 3 15,-1 1 1-15,-2 4 0 16,-4 0 0-16,3 1 0 16,-3 2-2-16,0 0 2 15,0-4 0-15,-3 2 1 16,2-2-3-16,2 1 4 16,-2 0-3-16,4 3 1 15,-1 0 0-15,-2-1-2 16,-1 1 2-16,-2 1 0 15,1 0 0-15,-1 5 0 16,-1 0 0-16,-2 1-1 16,-1 3 2-16,5-1-1 15,-4-1 0-15,2 2 0 0,-2 1 0 16,-1 2 0-16,0-1-1 16,-2 2 1-16,0 1 0 15,0 2-1-15,0 1-2 16,1-1 3-16,0-1 1 15,4 2 0-15,-2 2-1 16,0-2 2-16,-3 3-2 16,0 0-1-16,-1 1 1 15,3 3 0-15,-1-1-4 16,1 0 4-16,0 2 1 16,1-1 0-16,0 0-1 0,4-1 0 15,-3-2 0-15,-3 2 0 16,-2-2 0-16,-2 2 0 15,0-2-3-15,-4-1-2 16,0 0 2-16,0-3 1 16,-2 2-4-16,0-2 6 15,-1-3 0-15,-2 0-1 16,1-2 0-16,-3-2 1 16,2 1 2-16,-1 3-2 15,0 4-4-15,-1 1 3 16,-3 5 1-16,-1 2 1 15,-5 2-1-15,-2-3-2 16,-1 3 0-16,-2-1-2 0,2 1 4 16,1-1-3-1,3 2 3-15,1-1 3 16,2 0-3-16,-2 1-3 0,-2 0 2 16,5 1 1-16,-1 2-4 15,4-3 2-15,6 2 0 16,2 2-2-16,5 1 3 15,3 0-5-15,0 0 6 16,4 0-1-16,-2 0-2 16,0 9 2-16,2-1-1 15,-2 2 1-15,-1 0-1 16,2-3-7-16,2 3 6 16,2-4-3-16,0 1 4 15,2-1-5-15,-1-1 3 0,0 1 3 16,-2-2-8-1,-2-1 3-15,-3 2 1 0,-6-1 1 16,-5 5 0-16,-3-1 2 16,-5 0-11-16,-1 4 8 15,-4-6 4-15,-2 5 1 16,2-3-2-16,-2-1 2 16,-3 1-2-16,-1-3 2 15,0 0-1-15,3 0 5 16,-2 0-8-16,2 4 2 15,-5-1-1-15,-4 2-73 16,-2-3 68-16,-4 1 8 16,-1-2 10-16,-1-2-5 0,2-1-5 15,-2-3 8-15,5 0-1 16,3 0-7-16,0-6 0 16,3-3 2-16,-2-1 4 15,2 0 0-15,-3-1-2 16,-4-2 1-16,3-1-1 15,1 0-4-15,7-2 0 16,0 1 1-16,4-1 6 16,-4 1-6-16,2 0 0 15,1-2 1-15,0 1 4 16,1-1-2-16,2-3 1 16,2-1 7-16,0-1-5 15,4 0 0-15,0-3-2 16,2-2-3-16,-1-3 0 0,-2-2-1 15,0 0 3 1,-5 1-4-16,-1 1 3 0,-6-3-3 16,4 1 0-16,-4-4 0 15,0-2 0-15,1-4-1 16,5-3-8-16,4-4-14 16,-1-2 5-16,4-1 11 15,2 1 7-15,1 2 8 16,9 5 14-16,0 0-13 15,2 5 8-15,1-3-15 16,-1 0-2-16,1 1 1 16,-1 0-1-16,2-1-4 15,1 4 4-15,0 0 0 0,2 2 0 16,0 0-2-16,0 3 2 16,1 0 3-16,2-1-1 15,1 2 6-15,4 3 4 16,-1-1-8-16,2 2 7 15,-2 0-9-15,1 1 6 16,1 1 0-16,-2-2-4 16,1 0 2-16,0 0 0 15,-2-3 2-15,0 1 0 16,-4-1-5-16,0 2 4 0,-2-3 3 16,0 1-6-1,-1 2-1-15,2 0-3 0,-2 2 6 16,0-2 2-16,2 1-8 15,-2-3 5-15,3 0 4 16,-3-3 6-16,0-1-4 16,2-1-8-16,-2-1 1 15,2 3 5-15,2-1-3 16,-2 2-4-16,0 2-1 16,1-2 1-16,2-1-2 15,2-2 1-15,7 2-2 16,2-1 1-16,8-2-13 15,3 2-17-15,0 2 9 16,0 2-6-16,11 3 3 16,-1 2-18-16,-4-1-7 0,-3 2-8 15,-3-3-38-15,0-2-56 16,-16-1-58-16</inkml:trace>
  <inkml:trace contextRef="#ctx0" brushRef="#br2" timeOffset="214284.71">7 7202 833 0,'0'0'124'0,"0"0"6"16,0 0-5-16,0 0-46 16,0 0-12-16,0 0-8 15,0 0-6-15,0 0-26 16,0 0-12-16,0 0-10 16,0 0-5-16,0 0 0 15,0 1 1-15,0 5 1 16,0 3-2-16,0-1 1 15,18-2 3-15,24-2-4 16,19-1 0-16,9-1 3 16,6 0-2-16,9 0 0 15,18-1-1-15,9-1 4 0,6 0-4 16,3 0 0-16,1 0-5 16,8 0 5-16,1 0 0 15,2 0-1-15,0 0 1 16,4-3 3-16,6-2 1 15,-1 0-3-15,4 0-2 16,-1-5-2-16,-5 2 2 16,5-1 1-16,1 0 0 15,-1 0 0-15,7 1 1 16,3 3 2-16,2-2-3 0,4 3 0 16,-6-4-7-1,3-2 6-15,-4-1-7 0,-1-3 4 16,4-3 4-16,-2-1 0 15,-1-2 0-15,3-1 0 16,-5-1-3-16,0 1 1 16,0 2 4-16,-4 3-2 15,-5 2 1-15,2 1-1 16,-8 2 3-16,2 1-3 16,-3 0-2-16,-5 1 2 15,-3-1-2-15,-1 1 2 16,-3 1 0-16,-8-2 0 15,1 1 0-15,-4 2 2 16,2 0 1-16,-6 1-2 16,-2 0-1-16,-7 1-4 0,0 2 1 15,0-2 3-15,-3 2 0 16,0 0 3-16,-3 1-2 16,0 0 0-16,-3 2 0 15,0 0 1-15,3 0 3 16,0 0-3-16,5 0-3 15,-1 0 1-15,3 0-5 16,4 0 4-16,7 0 2 16,1 0 0-16,5 0-1 15,-2 0 2-15,-1 0-1 16,-1 0 3-16,-4 0-1 16,5 2 0-16,-6 5-3 15,3-1-2-15,-1 2 2 0,5 2-1 16,6-4 1-16,3-2 0 15,2 1 0-15,4-1 0 16,4 0 1-16,-4-1 4 16,4 1-5-16,-2 1 0 15,-6-1-1-15,3 2 1 16,-2-2 0-16,-4 2 0 16,-2-1 4-16,-5-1-4 15,2-1 2-15,-4 0 0 16,0-2-2-16,-5-1-1 15,-2 0 0-15,-4 0 0 16,-4 0 1-16,-4 0 3 0,-8-2-3 16,-8-4 0-1,-8 1 8-15,-6 0 1 0,-4 2 0 16,-2-1-5-16,1 0 2 16,3 2-6-16,3-3 4 15,-1 3-4-15,-4-1-3 16,-2 0 2-16,-3 1 0 15,-3 0 1-15,1-1 1 16,0 2 5-16,-1 0-2 16,-3-1-2-16,-1 2 1 15,2 0 8-15,-2 0-8 16,2 0 2-16,-4 0-4 16,-1 0 3-16,-3 0-4 15,-4 0 2-15,-7 0 0 0,-7 0-1 16,-4 0 2-1,-3 0 4-15,-4 0 1 0,-3 0-4 16,-2 0 2-16,-1 0 1 16,1-1 2-16,-3-1 1 15,-3 1-1-15,-1-1 1 16,-3 1 0-16,2 1 3 16,-1-2-8-16,-1 2 4 15,0 0 2-15,0 0 0 16,0 0-2-16,0 0 0 15,0 0 1-15,0-1-2 16,0 1 9-16,0 0 1 16,0-1 3-16,0 1 0 0,0 0-3 15,0 0 0 1,0 0-3-16,0 0-3 0,0 0-8 16,0 0 5-16,0 0-9 15,0 0 0-15,0 0-1 16,0 0-10-16,0-4-66 15,-18-13-95-15,-13-17-514 16</inkml:trace>
  <inkml:trace contextRef="#ctx0" brushRef="#br2" timeOffset="-213996.11">11392 6085 1311 0,'0'0'87'0,"0"0"-85"16,0 0 3-16,0 0 10 15,0 0-5-15,0 0-3 16,-13 119 72-16,13-45-55 16,0 8-5-16,0 1-5 15,4-4 0-15,-1-4-6 16,-3-9-6-16,0-9 2 15,0-13-4-15,0-12-1 16,-2-15 1-16,-5-10 2 16,-2-7 0-16,-6-2 10 0,-12-17 1 15,-6-8-10-15,-1-2 1 16,6 7 2-16,9 7-2 16,9 7 8-16,9 7 14 15,1 1-11-15,0 0-15 16,0 3-10-16,6 14 4 15,15 2 4-15,12-3 2 16,13-6 3-16,14-9 4 16,5-1 1-16,1-6-4 15,-9-15-3-15,-11-5 0 16,-15-11-1-16,-8-8-18 0,-7-8-59 16,-5 0-185-1,0 3-444-15</inkml:trace>
  <inkml:trace contextRef="#ctx0" brushRef="#br2" timeOffset="-213461.61">12760 6136 1360 0,'0'0'95'0,"0"0"-86"16,0 0 10-16,0 0 17 15,0 0 2-15,0 0-20 16,-16 53-5-16,32 3 27 16,7 8-26-16,2 5-8 15,0 3 2-15,-4-4-7 16,-3-3 3-16,-6-8-4 16,-5-9 0-16,-7-13 0 0,0-6 3 15,-27-13-3 1,-11-5 0-16,-13-11 6 0,-4 0-3 15,-3-5 4-15,8-7 0 16,12 1 11-16,17 3 17 16,10 3 9-16,11 3-11 15,0 1-17-15,0 1-10 16,2 0-6-16,20 0-6 16,26 0 6-16,25 0 11 15,23 0-5-15,12-8-6 16,4-6 0-16,-3-5-26 15,-13-9-90-15,-29-16-386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7T11:46:14.53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6440 12285 835 0,'0'0'360'0,"0"0"-321"15,0 0-28-15,0 0 11 16,0 0 26-16,0 0 2 15,0 0-19-15,-22 21 20 0,10 9-21 16,6 5-2-16,0 6 11 16,4 2-3-16,2 6-11 15,5-3-6-15,18-3-5 16,12-8-4-16,10-9-1 16,9-7 1-16,2-9-7 15,-2-10 2-15,-2 0 0 16,-6-11-1-16,-8-15 3 15,-8-5 0-15,-9-10 0 16,-8-5 4-16,-13-2 8 16,0 0-9-16,-8 2-3 0,-23 10-1 15,-7 3-5 1,-9 9 1-16,-8 8-4 0,3 6 1 16,1 9-2-16,2 1 1 15,7 0-7-15,6 17-51 16,14 7-35-16,7-1-165 15,14-3-344-15</inkml:trace>
  <inkml:trace contextRef="#ctx0" brushRef="#br0" timeOffset="537.96">7601 12273 1127 0,'0'0'145'16,"0"0"-126"-16,0 0 13 16,0 0 14-16,0 0 81 0,0 0-49 15,-110 87-46 1,72-51-5-16,-1 3-10 0,-5 1-10 15,2 1-6 1,-4-1-1-16,1-5-4 0,9-4-73 16,6-7-141-16,13-13-259 15</inkml:trace>
  <inkml:trace contextRef="#ctx0" brushRef="#br0" timeOffset="743.35">7316 12272 1182 0,'0'0'134'0,"0"0"-49"15,0 0-19-15,0 0-42 0,0 0 91 16,67 105-50-16,-31-47-43 16,4 7-15-16,5 2-3 15,0 2-4-15,2-4-34 16,-5-8-141-16,-13-11-485 15</inkml:trace>
  <inkml:trace contextRef="#ctx0" brushRef="#br0" timeOffset="4627.29">6428 13429 1256 0,'0'0'186'15,"0"0"-153"-15,0 0 16 16,0 0 34-16,0 0-20 16,0 0-27-16,0 0-17 0,6-4-12 15,-1 18 3 1,1 7 1-16,4 10 32 0,1 3-27 16,-2 6-2-16,-2 3 22 15,0 4-17-15,-5 5-3 16,-2 0 3-16,0-1-5 15,0-4 1-15,0-10-7 16,0-8-1-16,-5-7 8 16,4-9-3-16,1-6-11 15,0-4 2-15,0-1-1 16,0-2 0-16,0 0 2 16,0 0-1-16,0 0-3 0,-3 0-22 15,3-7-36-15,-1-10-76 16,-1-8-131-16,2-5-596 15</inkml:trace>
  <inkml:trace contextRef="#ctx0" brushRef="#br0" timeOffset="5205.97">7704 13379 1236 0,'0'0'115'0,"0"0"-64"16,0 0 60-16,0 0-33 15,0 0-43-15,0 0-22 16,-48 28 8-16,26 4 8 16,-5 2-13-16,0 2-5 0,-1 0-5 15,1-1-5 1,0-1-1-16,6-3-33 0,3-5-112 16,8-11-263-16</inkml:trace>
  <inkml:trace contextRef="#ctx0" brushRef="#br0" timeOffset="5406.91">7505 13393 1104 0,'0'0'392'16,"0"0"-370"-16,0 0-19 15,0 0 25-15,0 0 64 16,50 84-38-16,-12-43-30 0,3 2-17 15,-1-1-7-15,-4 5-1 16,-6 0-72-16,-15 0-212 16,-15-5-672-16</inkml:trace>
  <inkml:trace contextRef="#ctx0" brushRef="#br0" timeOffset="6305.65">6506 14332 928 0,'0'0'127'15,"0"0"-65"-15,0 0 79 16,0 0-29-16,0 0-43 16,0 0 19-16,-18 49-7 15,-1-23-41-15,-2 5 4 16,-2 1-18-16,-2 3-5 15,-3-1-6-15,-1-2-10 16,-2-1-4-16,4-4-2 16,2-6-12-16,10-6-51 0,2-9-76 15,5-6-161-15,5-8-361 16</inkml:trace>
  <inkml:trace contextRef="#ctx0" brushRef="#br0" timeOffset="6491.74">6282 14368 1130 0,'0'0'413'0,"0"0"-413"15,0 0 0-15,0 0 15 16,0 0 63-16,0 0-42 16,70 90-10-16,-35-62-23 15,2-5 5-15,0 1-8 0,-1-2-9 16,1-5-80-16,-1-7-248 15</inkml:trace>
  <inkml:trace contextRef="#ctx0" brushRef="#br0" timeOffset="7097.87">7720 14241 1389 0,'0'0'68'0,"0"0"-56"16,0 0 79-16,0 0-27 16,0 0-35-16,0 0-21 15,-7 57 35-15,6-23-10 16,1 3-1-16,0 4-9 15,0 0-2-15,0 3-5 16,0 0-6-16,0-2 2 0,0-4-8 16,0-7-4-1,0-6 0-15,0-9 2 0,-2-5-2 16,1-6-2-16,-2-1-23 16,-5 0-50-16,-1-4-34 15,-7 0-220-15</inkml:trace>
  <inkml:trace contextRef="#ctx0" brushRef="#br0" timeOffset="7677.27">6745 15362 1081 0,'0'0'289'16,"0"0"-250"-16,0 0 68 16,0 0-15-16,0 0-48 0,0 0-22 15,-71 71 11-15,37-29-4 16,-3 3-2-16,4 1-15 15,2-1-9-15,1-2-3 16,6-6-1-16,6-6-29 16,9-12-47-16,6-11-109 15,3-8-239-15,0-15-579 16</inkml:trace>
  <inkml:trace contextRef="#ctx0" brushRef="#br0" timeOffset="7858.26">6478 15460 1156 0,'0'0'425'0,"0"0"-425"16,0 0 8-16,0 0 22 15,0 0 24-15,0 0-13 16,98 97-27-16,-55-68-6 16,5-4-8-16,3-4-11 15,1-5-57-15,3-9-160 16,5-7-486-16</inkml:trace>
  <inkml:trace contextRef="#ctx0" brushRef="#br0" timeOffset="8298.61">7656 15354 1130 0,'0'0'329'0,"0"0"-321"16,0 0 29-16,0 0 65 16,0 0-52-16,0 0-11 15,-46 57-3-15,35-27-1 16,4 3-15-16,3-3-7 15,4-3-10-15,0-6-2 16,1-7 3-16,17-4-4 16,7-9-3-16,7-1-13 0,5-13-15 15,-1-14-14-15,-6-6 10 16,-8-11 17-16,-7 0 9 16,-6 2-8-16,-9 7 7 15,0 15 10-15,-12 6 16 16,-21 9-2-16,-12 5-2 15,-11 0-3-15,-4 10-6 16,8 10-3-16,7 4-13 16,12-1-174-16,8-1-514 15</inkml:trace>
  <inkml:trace contextRef="#ctx0" brushRef="#br0" timeOffset="10984.2">14791 1409 1104 0,'0'0'60'16,"0"0"2"-16,0 0 37 16,0 0 15-16,0 0-32 15,0 0-19-15,0 0-20 16,0-8-20-16,0 8-11 15,0 11 4-15,0 8 1 16,4 10 20-16,6 6-13 16,1 5-5-16,1 5 4 15,3 1-5-15,-1 3 1 0,2 7-1 16,-3 5-3-16,0 2-8 16,-2 5 9-16,-5-2-11 15,-3-1 10-15,-3-3-5 16,0-7-3-16,0-5-4 15,-13-8 3-15,-8-9-6 16,-3-8 11-16,-9-8-1 16,-4-9 6-16,-11-6-3 15,-9-2-5-15,-7-16-1 16,0-15-7-16,4-10-4 0,11-12-11 16,16-12-63-1,18-12-24-15,15-1-62 0,9 0-236 16</inkml:trace>
  <inkml:trace contextRef="#ctx0" brushRef="#br0" timeOffset="11374.57">14425 1402 53 0,'0'0'1152'0,"0"0"-1094"16,0 0-36-16,0 0 68 16,0 0 25-16,84-21-48 15,-25 13-23-15,10-1-27 16,8 1-5-16,-2 1-1 15,0 0 2-15,-5 4 1 16,-11 0-3-16,-10 2 2 16,-11-1 1-16,-15 1 9 15,-12 1-7-15,-6-2 3 0,-5 2 6 16,0 0-4 0,0 0-9-16,0 0-7 0,0 0-2 15,0 0-6-15,0 0-6 16,0 0-64-16,0 9-101 15,3-2-351-15</inkml:trace>
  <inkml:trace contextRef="#ctx0" brushRef="#br0" timeOffset="13852.55">14670 6082 1394 0,'0'0'24'16,"0"0"-19"-16,0 0 18 15,0 0 24-15,0 0-3 16,-40 84 19-16,33-32-38 15,4 9 0-15,0 6-4 16,0 2 0-16,-4 1 4 16,0 2 4-16,-2-2-9 0,3-4-3 15,0-12-9-15,6-7-1 16,0-13-2-16,0-11-4 16,0-9 2-16,7-7-2 15,1-7 1-15,4 0 1 16,7-14 6-16,9-17-5 15,4-12-2-15,2-7-2 16,-3-11-2-16,2-6 2 16,-1-8 0-16,-1 1-1 15,-1 6-1-15,-5 9 2 16,-4 11 0-16,-8 10 3 16,-2 9-1-16,-6 10-1 0,-3 8 0 15,-2 7 8-15,0 4 0 16,0 0-9-16,0 0 0 15,-10 22-6-15,-11 13 4 16,-12 8 2-16,-4 3 0 16,-7 2 0-16,-6 0 0 15,-5 0 3-15,-1-6-2 16,3-5 2-16,8-9 8 16,18-9-1-16,11-9 0 15,10-6-3-15,6-4-1 16,0 0 4-16,7 3 0 15,28 0 3-15,17-2 28 16,15 3-19-16,6-4-15 16,5 0-6-16,-5 0-1 0,-5 0 1 15,-5 0-1-15,-9 0-1 16,-4 3-9 0,-8 0-31-16,-5 0-42 0,-9 0-47 15,-12-3-110-15,-10 0-547 16</inkml:trace>
  <inkml:trace contextRef="#ctx0" brushRef="#br0" timeOffset="15289.4">15684 1703 1146 0,'0'0'114'0,"0"0"-54"16,0 0 45-16,0 0-6 16,0 0-19-16,0 0-38 15,-13-3-10-15,34 3-12 16,14 0 21-16,13 2-7 15,14-2-21-15,10 0-9 16,6-3-4-16,4-7-29 0,-4 1-61 16,-12 4-127-1,-23-1-372-15</inkml:trace>
  <inkml:trace contextRef="#ctx0" brushRef="#br0" timeOffset="15479.77">15860 2010 1575 0,'0'0'32'15,"0"0"-31"-15,0 0 12 16,0 0 51-16,0 0-23 16,127 5-11-16,-28-22-30 15,6-3-49-15,-9-2-193 0,-20-4-665 16</inkml:trace>
  <inkml:trace contextRef="#ctx0" brushRef="#br0" timeOffset="20910.93">26465 763 911 0,'0'0'163'16,"0"0"-136"-16,0 0 91 15,0 0-2-15,0 0-39 16,0 0-15-16,0 0-8 0,-33-21-22 16,32 21-18-1,-2 17-11-15,-3 15 4 0,0 15 15 16,1 9-6-16,1 10 2 15,3 11-6-15,-1 9 4 16,-2 8-5-16,-2 8 2 16,-4 4 1-16,-4-1-9 15,0-5 0-15,-1-9 3 16,2-9 1-16,0-11 10 16,2-14-4-16,2-10-12 15,3-9 3-15,3-10-5 16,0-10-1-16,3-9-2 15,0-6-18-15,0-3-50 16,12-5-64-16,13-22-146 16,4-16-670-16</inkml:trace>
  <inkml:trace contextRef="#ctx0" brushRef="#br0" timeOffset="22780.32">26435 722 640 0,'0'0'184'0,"0"0"-164"0,0 0 34 15,0 0-3-15,0 0 40 16,0 0 6-16,37 0-39 16,4 0-8-16,11 2-13 15,11 5-22-15,10 1 10 16,12-1 1-16,10 3-16 15,10-1-4-15,8-3-4 16,3 0 0-16,2-3-2 16,0 1 0-16,5 1 0 15,-4-2 0-15,-4 2 1 16,-9-2 2-16,-9-3-2 0,-11 0 0 16,1 0 2-1,-8 0-1-15,-3 0 1 0,-9-2 1 16,-7-4 0-16,-9 1-4 15,-11-1 3-15,-10 2 0 16,-9 1 9-16,-9 0 15 16,-8 2 7-16,-4 1-2 15,0 0 5-15,0 0-7 16,0 0-19-16,0 0-4 16,0 0 0-16,-1 0-6 15,-7 0-2-15,-3 8-1 16,-3 11 1-16,-3 8 1 0,-2 7 0 15,-2 7 5 1,1 4-1-16,0 8 4 0,0 7-1 16,-2 3 0-16,-2 8 4 15,-4 5-7-15,1 7 1 16,2 1 0-16,2-1-4 16,4-3 7-16,7-7 3 15,3 1-4-15,4-4 3 16,2-3-10-16,0-4 3 15,2-2 0-15,-2-2-3 16,-2-2 3-16,1-3-3 16,-3-2 2-16,-1-6-2 15,-3-1 5-15,1-3-5 16,1 1 6-16,-1 0-4 16,2-1 2-16,-1-4 0 0,3-5 2 15,2-5-5 1,1-5 0-16,1-2 0 0,2-2 0 15,0-1-1-15,0 1 1 16,0-4-1-16,0 3 0 16,0-1 0-16,0-1 1 15,0 0-1-15,0-3 0 16,0 0 0-16,0-2 0 16,0-1 2-16,0-4-2 15,0-2-1-15,0 0 1 16,0-2-1-16,0-1 1 15,0-1 1-15,0 0 2 0,0 0-1 16,-11 0 2-16,-9 0-2 16,-16-7-2-16,-10-3 0 15,-9-3-4-15,-6 3-14 16,-3 0 2-16,-2 5 5 16,0 0 11-16,5-1-4 15,3 2 4-15,1-2 1 16,5 0-1-16,0 3 0 15,3-2 2-15,2 1-2 16,0-1 0-16,3 3 1 16,4-2 1-16,1 2-2 15,3-2 0-15,1 1 0 16,-4-2-2-16,0 1-2 16,2 1 1-16,1-1 3 0,0 0 0 15,-3 0 1-15,-4-2-1 16,3 0-5-16,1 1 1 15,6 1 1-15,5 0 3 16,-1 1 0-16,-1 0-2 16,2-1 0-16,3 4 2 15,6-2-2-15,3 1 3 16,3 1-2-16,3 0 2 16,1-2-1-16,3 1 0 15,3 1 0-15,-1 0 0 16,2 0 1-16,2 0 1 15,0 0-2-15,0 0-1 16,0-1 1-16,0-1 3 0,0-1 6 16,-2-2-6-16,1-1 2 15,-1 2-4-15,-1-3-1 16,-1 0 4-16,-1 0-3 16,-2-2 0-16,-2 0-1 15,-1 0 0-15,-1 1 0 16,1 0 0-16,-1 1 0 15,4-1 0-15,-2-1 0 16,3 1 2-16,1-1 2 16,-1 0 1-16,2-1 0 15,-1-3 2-15,0-1-5 16,-1 0 2-16,1-1-3 16,-1-1 2-16,0-1 0 0,-1-1-1 15,-1-1-1 1,1-2 0-16,-1 0 2 0,-2 0-3 15,2-1 1-15,1 0 3 16,1 1-2-16,1 1 1 16,0 0 0-16,3 0 0 15,1-4 1-15,1-1-2 16,-2-3-1-16,2-2 0 16,0-4 0-16,0-3 1 15,0-4 3-15,0-2-4 16,0 1-2-16,0 5 2 15,0 6-3-15,0 9 2 0,0 3-16 16,0 2-38-16,6 1-72 16,1-5-350-16</inkml:trace>
  <inkml:trace contextRef="#ctx0" brushRef="#br0" timeOffset="23413.91">26329 1501 651 0,'0'0'193'0,"0"0"-181"16,0 0 18-16,0 0 30 16,0 0 58-16,0 0 5 15,0 0-25-15,82 24-31 16,-21-15-15-16,19 2 4 16,18 3-22-16,19 3-7 15,11 1-13-15,4-2-3 16,0 0-10-16,-4-7 1 15,-1 1-2-15,1 0 13 16,2-3-7-16,-13-3-2 16,-15-3-4-16,-12-1 3 15,-17 0-2-15,-12 0 1 16,-10 0-1-16,-14 0 0 16,-16-2-1-16,-9-1 4 0,-10 0 16 15,-2 2 19 1,0 0-10-16,0-1-21 0,-5 0-8 15,-11 0-2-15,-4-1-22 16,-5 0-38-16,-4-1-80 16,-2-4-218-16,3-4-580 15</inkml:trace>
  <inkml:trace contextRef="#ctx0" brushRef="#br0" timeOffset="24115.68">27366 766 922 0,'0'0'118'0,"0"0"-41"16,0 0 25-1,0 0-13-15,0 0-4 0,0 0-24 16,-9-4-44-16,5 23-15 15,-2 12 9-15,-3 6 16 16,-3 11-6-16,2 4 5 16,0 8-2-16,-1 5-8 15,3 8 4-15,2 10-6 16,0 4-1-16,3 4-8 16,-3-2 2-16,2-5-6 15,-2-3 0-15,-3-4 5 16,-1-3-4-16,-2-5-2 0,1-3 2 15,1-7-2 1,1-3 7-16,1-4 1 0,1-4 0 16,1-3-1-16,1-2 2 15,4-6 0-15,1-1 7 16,0-1-4-16,0-4-3 16,0 0-2-16,0-1 0 15,0-5-2-15,0 1-2 16,0-7 3-16,0 1-1 15,0-3 2-15,0-1-7 16,0-2 0-16,0-1 3 16,0 0-1-16,0-2 0 15,0-3-2-15,0-4 1 16,0-3 0-16,0 1-1 16,0-2 0-16,0 0 0 0,0-5-10 15,0-17-35 1,0-14-96-16,0-22-333 0</inkml:trace>
  <inkml:trace contextRef="#ctx0" brushRef="#br0" timeOffset="25233.63">26414 767 404 0,'0'0'278'16,"0"0"-235"-16,0 0 39 16,0 0 17-16,0 0 43 15,0 0-11 1,0 2-58-16,-10-11-29 0,-4-7-6 16,-9-7-1-16,-9-6 1 15,-7-4-1-15,-8-7-9 16,-4-3 10-16,-6-7 0 15,1 1-24-15,1-1 4 16,7 5 0-16,5 4 4 16,10 6-10-16,9 10-3 15,7 6-7-15,10 5 2 16,4 7-3-16,3 3-1 16,0 4-5-16,0 0-8 15,0 0-48-15,10 10-96 0,9 12-10 16,6 4-195-16</inkml:trace>
  <inkml:trace contextRef="#ctx0" brushRef="#br0" timeOffset="31339.45">26941 1078 888 0,'0'0'225'0,"0"0"-214"16,0 0 14-1,0 0 47-15,0 0 25 0,0 0-36 16,0 0-35-16,-2-20-12 16,1 20 3-16,-1 0 15 15,-1 0-2-15,-5 0-11 16,-4 1-1-16,-6 14-4 16,-2 2 7-16,0 5-6 15,3 4-3-15,5 2-2 16,5 2-2-16,5 0-2 15,2-3 2-15,0-1-4 16,20-7 0-16,7-3 2 16,7-8-2-16,6-4-1 15,-1-4 0-15,-5-1 1 16,-4-16-4-16,-8-5 0 0,-5-5 4 16,-4-3 0-1,-8-4-3-15,-2 1 1 0,-3-2-2 16,0 6 1-16,-2 2 1 15,-12 6-2-15,-5 5 1 16,-3 5-3-16,-5 6 1 16,-6 2-1-16,-1 3-1 15,3 0-18-15,7 0-14 16,7 7-64-16,7 4-81 16,4 1-211-16,3-1-285 15</inkml:trace>
  <inkml:trace contextRef="#ctx0" brushRef="#br0" timeOffset="32161.91">27783 1064 927 0,'0'0'285'0,"0"0"-257"16,0 0 41-16,0 0 32 0,0 0-9 16,0 0-43-1,0 14-32-15,-6 5-14 0,-4 11 36 16,-1 7-3-16,3 4-10 15,1 4-3-15,1 4-10 16,-2 1-3-16,2-3 3 16,2-4 3-16,-1-9-7 15,2-9-3-15,2-6 5 16,-1-6-6-16,2-8 4 16,0-2-5-16,0-3 4 15,0 0 3-15,0 0-4 16,0 0-3-16,0 0-1 0,0 0-3 15,0 0-28 1,0-1-88-16,0-6-218 0,-10 1-950 16</inkml:trace>
  <inkml:trace contextRef="#ctx0" brushRef="#br0" timeOffset="32876.62">26834 1970 578 0,'0'0'381'0,"0"0"-328"0,0 0 85 15,0 0-12-15,0 0-23 16,0 0-33-16,0-2-37 15,0 2-7-15,-11 8 9 16,-8 7 15-16,-2 4-15 16,-5 4-13-16,0 1 7 15,-1 2-13-15,0 1-13 16,0 2 2-16,3-3-1 16,0-2-4-16,8-3 3 15,4-7-3-15,4-5 0 16,3-1-35-16,2-5-79 15,3-3-122-15,0 0-217 0</inkml:trace>
  <inkml:trace contextRef="#ctx0" brushRef="#br0" timeOffset="33108.85">26613 1934 1233 0,'0'0'49'15,"0"0"0"-15,0 0 35 16,0 0-19-16,0 0-33 16,0 0 36-16,21 78-20 15,-5-44-24-15,7 2-4 16,-1 3-9-16,-1-4-1 16,1-4-8-16,-1-3-2 0,-3-5-1 15,3-5-38-15,0-7-96 16,-5-8-277-16</inkml:trace>
  <inkml:trace contextRef="#ctx0" brushRef="#br0" timeOffset="33739.97">27812 2073 990 0,'0'0'339'0,"0"0"-331"16,0 0 39-16,0 0 67 0,0 0-25 16,0 0-58-16,-25 7-24 15,8 18-6-15,-6 6 19 16,-3 2-11-16,1-1 0 16,1-1-6-16,-1-4-3 15,1-2-12-15,5-3-65 16,8-8-137-16,8-10-243 15</inkml:trace>
  <inkml:trace contextRef="#ctx0" brushRef="#br0" timeOffset="33934.49">27647 2059 1433 0,'0'0'45'15,"0"0"-43"-15,0 0 32 16,-3 100 30-16,19-61-22 16,14 1-23-16,9-1-19 15,10 1-11-15,3-4-113 16,-5-6-438-16</inkml:trace>
  <inkml:trace contextRef="#ctx0" brushRef="#br0" timeOffset="40095.83">25748 1016 571 0,'0'0'293'0,"0"0"-227"15,0 0-10-15,0 0 118 16,0 0-80-16,0 0-46 0,0 0-19 15,-45 65 3 1,30-60 9-16,-2 1-3 0,-2-4-9 16,-2-2 7-16,-1 0-6 15,-1-6-2-15,4-10-13 16,7-1-4-16,4-5-4 16,8-1-1-16,0-4 0 15,0-1-6-15,14 0 0 16,5 2-2-16,4 5 1 15,2 7-4-15,2 5-3 16,-2 1 4-16,-2 4 4 16,-4 1 0-16,-3 2 0 15,-2 1-3-15,-2 0 2 16,-2 3-3-16,1 13-1 0,1 8 0 16,-5 8 2-16,-4 5 0 15,-3 6 2-15,0 0 1 16,-9-2 0-16,-10-6 1 15,-2-8 1-15,-2-2 6 16,-5-7-5-16,1-4-1 16,-3-6 5-16,4-6 0 15,2-2-4-15,4 0-1 16,6-8 2-16,4-8 1 16,6 1-4-16,4-2 4 15,0 3-4-15,0 2 0 16,3 4-1-16,8 2 0 15,2 3-1-15,0 3 1 16,5 0-1-16,-1 5 1 16,2 15 1-16,1 7-1 0,-1 2 0 15,2 4-1-15,-3 3 1 16,-2-4-1-16,-2-1-42 16,3-4-122-16,0-8-157 15,-1-11-428-15</inkml:trace>
  <inkml:trace contextRef="#ctx0" brushRef="#br0" timeOffset="40914.57">25955 1135 808 0,'0'0'375'16,"0"0"-355"-16,0 0 38 16,0 0 54-16,0 0-32 15,0 0-43-15,-33-7-19 16,26 23-9-16,4 5 4 16,0 8 3-16,3 4 8 15,0 9-7-15,0-2-5 16,3 3-8-16,8-6-1 15,2-4-3-15,3-8-1 16,2-5-56-16,4-9-137 16,2-9-187-16,-3-2-242 15</inkml:trace>
  <inkml:trace contextRef="#ctx0" brushRef="#br0" timeOffset="41089.46">25986 1259 976 0,'0'0'213'0,"0"0"-171"16,0 0 39-16,0 0-27 15,0 0-36-15,0 0-14 16,54 0 3-16,-15 0-7 16,1 0-96-16,-6 0-205 15,-8-9-143-15</inkml:trace>
  <inkml:trace contextRef="#ctx0" brushRef="#br0" timeOffset="41545.9">25543 660 784 0,'0'0'175'16,"0"0"-148"-16,0 0 81 16,0 0 35-16,0 0-65 15,0 0-35-15,32 14-1 16,3-7 24-16,5-1-34 15,5-3-17-15,3 1-7 0,-5-3-4 16,-1 1-4-16,-8 0-6 16,-7 3-69-16,-10-2-110 15,-10-1-313-15</inkml:trace>
  <inkml:trace contextRef="#ctx0" brushRef="#br0" timeOffset="42432.7">25624 2022 494 0,'0'0'719'0,"0"0"-688"16,0 0-26-16,0 0 41 15,0 0 50-15,0 0-39 16,-61 24-35-16,40-24-10 16,0 0 0-16,-2-2 11 15,6-15 5-15,1-5-4 16,6-3-11-16,3-4-8 16,4-2-4-16,3-4 5 0,0 0-4 15,10 0-2-15,7 6-17 16,2 6 7-16,0 11 9 15,2 3-4-15,0 8 2 16,-3 1 3-16,0 0 0 16,-2 4 0-16,2 14 0 15,0 10 3-15,-1 4 0 16,-3 5-1-16,-6 5-1 16,-4 2 0-16,-4-2 1 15,0-3 1-15,-10-4-2 16,-9-8-1-16,-5-6 0 15,0-5 2-15,3-10 1 0,-3-5 1 16,2-1-1-16,4 0 4 16,-2-11-6-16,5-6 2 15,2 1-3-15,7 5 1 16,4 3 1-16,2 3 0 16,0 4-2-16,0 1-1 15,11 0-1-15,8 0-2 16,4 10 2-16,-1 5 1 15,2 4 0-15,-2-1-1 16,-2 1-1-16,-1-2-7 16,-1-3-38-16,-1-5-92 15,0-5-83-15,1-4-252 0</inkml:trace>
  <inkml:trace contextRef="#ctx0" brushRef="#br0" timeOffset="42709.42">25886 1953 179 0,'0'0'1007'0,"0"0"-970"15,0 0 11-15,0 0 49 16,0 0 9-16,0 0-63 0,-67 54-18 15,61-25-4 1,3 4 2-16,3 1-7 0,0 2-5 16,0 0 1-16,5-6-12 15,6-3 0-15,2-4 0 16,6-7-18-16,0-4-66 16,5-8-123-16,-2-4-220 15</inkml:trace>
  <inkml:trace contextRef="#ctx0" brushRef="#br0" timeOffset="42896.08">25751 2125 700 0,'0'0'577'0,"0"0"-549"0,0 0 21 15,0 0 20-15,0 0-25 16,0 0-16-16,71 0-9 15,-5 0-19-15,8-12-124 16,1-5-223-16,-4-5-616 16</inkml:trace>
  <inkml:trace contextRef="#ctx0" brushRef="#br0" timeOffset="43886.12">26959 253 713 0,'0'0'105'16,"0"0"23"-16,0 0 71 15,0 0-68-15,0 0-16 0,0 0-20 16,6-56-44-16,-6 56 3 16,0 0-18-16,0 0-14 15,0 0-13-15,0 9-9 16,0 16-8-16,0 16 8 16,0 9 0-16,0 2 1 15,-4 0 0-15,-2-4-1 16,-2 0 0-16,-3-4-10 15,-2-7-86-15,-2-8-116 16,2-14-270-16</inkml:trace>
  <inkml:trace contextRef="#ctx0" brushRef="#br0" timeOffset="44284.52">26950 152 1071 0,'0'0'125'16,"0"0"-111"-16,0 0 22 16,0 0 15-16,0 0-6 15,0 0-29-15,76-19-8 16,-53 35-2-16,0 6 0 0,-2 3-3 15,-4 3 6 1,-1 3-6-16,-4 3-3 0,0 0 2 16,-6-1-1-16,-3 0 0 15,-3-1 1-15,0-2 2 16,0 0-4-16,-2-2 1 16,-11 0 2-16,-2-1-1 15,-3-4-1-15,-1-7 1 16,-4-1 2-16,-2-9-2 15,-2-1 0-15,-3-5-2 16,1 0-16-16,-4-11-76 16,4-12-72-16,8-5-239 15</inkml:trace>
  <inkml:trace contextRef="#ctx0" brushRef="#br0" timeOffset="44560.79">26777 6 1219 0,'0'0'50'0,"0"0"-47"15,0 0 4-15,0 0 23 0,93 0-3 16,-41 0-23 0,4 0-4-16,-1 0 0 0,-1 0-23 15,-6 0-90-15,-6 0-220 16,-7 0-472-16</inkml:trace>
  <inkml:trace contextRef="#ctx0" brushRef="#br0" timeOffset="44973.63">27711 184 1164 0,'0'0'39'0,"0"0"-14"0,0 0-25 16,-2 79 76-16,2-36-21 16,0 5 3-16,0 4-44 15,0 0-7-15,0 0-3 16,0 0-2-16,-4-6-2 16,-5-4-64-16,2-7-76 15,0-11-218-15,4-11-414 16</inkml:trace>
  <inkml:trace contextRef="#ctx0" brushRef="#br0" timeOffset="45368.87">27706 229 949 0,'0'0'220'16,"0"0"-188"-16,0 0 35 15,0 0 32-15,0 0-46 16,0 0-39-16,57 6-7 16,-28 12 5-16,-4 5-9 15,-3 1 5-15,-1 4-1 16,-3-1 0-16,-2 3 0 15,-5 1 2-15,-4 0-6 0,-5 5-2 16,-2-3 2 0,0 1-1-16,0-3 3 0,-14-3-5 15,-2-5 3-15,1-5-1 16,-3-3 1-16,0-6-1 16,-3-4-4-16,-2-3-5 15,-4-2-58-15,-4 0-61 16,1-18-71-16,5-5-224 15</inkml:trace>
  <inkml:trace contextRef="#ctx0" brushRef="#br0" timeOffset="47444.7">26922 124 448 0,'0'0'124'16,"0"0"-54"-16,0 0 6 15,0 0 0-15,0 0-36 16,0 0-11-16,49-1 4 15,-30 1 5-15,2-2 0 16,3 2-2-16,-2 0-6 16,-1 0 4-16,0 0-4 15,-2 0-8-15,-5 0-13 0,-6 0 10 16,-5 0 0 0,-3 0 7-16,0 0 17 0,0 0-20 15,0 0-15-15,-2 0-6 16,-10 0-2-16,-3 5 3 15,0 2-3-15,-1-2 0 16,2-1 1-16,1 1-1 16,-2-4 0-16,1-1 0 15,-2 0 0-15,6 0-3 16,1 1 3-16,6 1 0 16,3-2-3-16,0 0 3 15,0 0 0-15,0 0 0 16,9 0 2-16,9 0-2 0,6 0-2 15,2-3 1 1,-2 0-4-16,-6 0 0 0,-2 2 0 16,-6 0 5-16,-6-1 0 15,-4 2 0-15,0-1 0 16,0 1 0-16,0 0-2 16,-7 0-1-16,-13 0 0 15,-1 0 2-15,-4 0 1 16,0 0-2-16,1 0 2 15,3 0 0-15,3 0 2 16,7 0-2-16,4 0-2 16,7 0 2-16,0 0 1 15,0 0-1-15,0 0 4 16,3 0 6-16,13 0-7 0,7 0-2 16,-1 0-1-16,2 0-1 15,-5 0 1-15,-4 0 0 16,-1 0 1-16,-5 0 1 15,-5 0 1-15,-2 0 0 16,-2 0 0-16,0 0 1 16,0 0-4-16,0 0-4 15,1 0-28-15,2 1-125 16,1 6-81-16,-4-3-430 16</inkml:trace>
  <inkml:trace contextRef="#ctx0" brushRef="#br0" timeOffset="52342.82">15862 6145 1202 0,'0'0'58'0,"0"0"-47"15,0 0 100-15,0 0-1 0,0 0-16 16,0 0-50 0,-19 43-5-16,19-38 0 0,8-2-10 15,15 0-6-15,17-3-2 16,15 0-21-16,12 0-1 16,8-2-75-16,-6-4-187 15,-14-2-515-15</inkml:trace>
  <inkml:trace contextRef="#ctx0" brushRef="#br0" timeOffset="52522.15">15934 6484 1645 0,'0'0'24'0,"0"0"-21"0,0 0 31 16,0 0 27-16,0 0-41 15,141-18-20-15,-41 2-33 16,7-5-153-16,-9-8-686 16</inkml:trace>
  <inkml:trace contextRef="#ctx0" brushRef="#br0" timeOffset="54930.77">26500 5492 1306 0,'0'0'252'15,"0"0"-236"-15,0 0-15 16,0 0 4-16,-5 80 49 16,5-12 6-16,0 19-21 15,3 17-4-15,7 11-5 16,-1 14 10-16,-4 1-6 16,-5 3-7-16,0-4-5 15,0-11-8-15,-5-10-9 16,-4-12-3-16,-2-10-2 15,2-14 3-15,-1-13-3 16,3-15-1-16,0-17-23 16,2-15-41-16,4-12-22 15,1-5-34-15,0-36-126 16,0-18-550-16</inkml:trace>
  <inkml:trace contextRef="#ctx0" brushRef="#br0" timeOffset="56296.83">26540 5343 1216 0,'0'0'26'0,"0"0"-26"15,0 0 9-15,91-27 40 16,-37 27 7-16,18 0-14 15,21 0-18-15,18 1 2 16,17 9-12-16,14-1-3 16,7 2-10-16,6-3-1 15,8-3 0-15,3 0 0 0,12-2 3 16,0-1-2-16,-5 1-1 16,-15 0-2-16,-27-1-2 15,-22-2 4-15,-21 0 2 16,-18 0 4-16,-16-3 9 15,-14-2 6-15,-13-2 9 16,-10 2 13-16,-9 2-3 16,-3 0-4-16,-4 1-9 15,-1 2-10-15,0 0-7 16,0 0-4-16,0 0-5 16,0 0-1-16,0 5-1 15,-9 20-9-15,-7 16 10 16,-5 14-1-16,0 11 0 0,-3 12 1 15,-2 14 0 1,-1 12 0-16,0 8 0 0,1 5 2 16,2 1-2-16,4 1-1 15,5-1 1-15,3 0 0 16,7-2 1-16,5-5 4 16,0 0-2-16,0-3 2 15,3-5-2-15,2-6 1 16,-3-11-2-16,-2-7 0 15,0-7 1-15,0-7-2 16,0-7 1-16,5-8 2 16,9-9-2-16,-1-7-2 0,4-7 2 15,-4-6 0 1,-1-7-2-16,-6-4 1 0,-3-6-2 16,-3-1 3-16,0-1-2 15,0-1 1-15,0 0 3 16,0-1-3-16,0 0-1 15,0 0 2-15,-2 0-2 16,-13 0 0-16,-12-5 0 16,-8-9-1-16,-16-4-1 15,-13-1-12-15,-14-3-15 16,-8 4-2-16,-6 1-3 16,-9 2-4-16,-3 2 12 15,-2 2 6-15,-3 1 9 0,-3 3 10 16,6 0-2-1,0 2 3-15,12 2 44 0,11 1-38 16,2 1-6-16,8 1 3 16,3 0-2-16,10-2 7 15,8 1-5-15,0-1 0 16,3 0-2-16,-2 0-1 16,-1-1 1-16,-2 1 1 15,0-4-2-15,3 2-1 16,10 0-2-16,4-4 1 15,7 3 2-15,6-3 0 16,1-4 0-16,1 2 0 0,0 0-3 16,-2 0 1-1,-2 3 1-15,-1 1 0 0,2 3 1 16,0 0 0 0,5-1 0-16,3 1 1 0,4 0 1 15,5 0-1-15,2 3 0 16,0 0 0-16,1 0-1 15,-4 0 2-15,-4 0-1 16,-2 0 4-16,-3 0 1 16,4-1 9-16,4 0-3 15,6 1 7-15,2-2-3 16,2 1-4-16,0-3 9 16,0-5 9-16,0-4-14 15,0-8-13-15,5-3 9 16,1-7-2-16,1-9 0 0,-3-7 1 15,3-18 0-15,2-20-9 16,5-14-2-16,4-17-12 16,9-8-49-16,8-3-67 15,3 7-267-15</inkml:trace>
  <inkml:trace contextRef="#ctx0" brushRef="#br0" timeOffset="56980.63">27756 5345 1164 0,'0'0'57'15,"0"0"-55"-15,1 104 42 16,9-50 16-16,0 7 31 0,-1 13-30 16,1 11-17-16,-4 14-14 15,-5 11 10-15,-1 8-9 16,0 3-15-16,0 3 13 16,-4-2-17-16,-5 0 1 15,2-2-5-15,2 3 1 16,0 2-6-16,4-2 20 15,-1-6-4-15,2-6-12 16,-1-9 6-16,-2-8-9 16,-1-9-3-16,2-13 1 15,2-15 0-15,0-18-1 16,0-14 0-16,0-13-2 16,0-11-14-16,0-1-17 15,0-14-15-15,0-18-104 16,0-19-356-16</inkml:trace>
  <inkml:trace contextRef="#ctx0" brushRef="#br0" timeOffset="57512.7">26591 6286 834 0,'0'0'447'0,"0"0"-447"16,0 0 6-16,82 23-3 16,-35-15 64-16,16 2-13 15,22 1 3-15,24 1-19 16,19 2-19-16,18 0-10 0,9-1 1 15,7-5 11 1,5-3-19-16,-5-2 0 16,-5-3 4-16,-12 0-4 0,-22 0-1 15,-18-5-1-15,-26-4-3 16,-23 4 3-16,-18 0 3 16,-18 0-2-16,-16 0 20 15,-4-1 10-15,-9-3-31 16,-22-2-2-16,-16-5-101 15,-15-5-187-15,-13-7-914 16</inkml:trace>
  <inkml:trace contextRef="#ctx0" brushRef="#br0" timeOffset="58284.18">26449 5378 514 0,'0'0'211'16,"0"0"-204"-16,0 0 94 16,0 0 80-16,0 0 29 15,0 0-126-15,-2 1-29 16,-5-1 0-16,-8-13-35 16,-4-5 11-16,-7-7 26 15,-8-9-20-15,-8-8-7 0,-6-10-12 16,-9-11 12-16,-5-10-16 15,-1-11-4-15,3-6-2 16,8-8 10-16,7-4-5 16,8-4 3-16,5-2-13 15,2 6 8-15,3 7-10 16,3 8 0-16,0 16 4 16,5 16 0-16,5 17-5 15,2 15-3-15,8 14 1 16,1 4 2-16,3 5-6 15,-2 0-17-15,-1 19-46 16,3 10-13-16,0 11-120 0,3 0-189 16,20 0-504-1</inkml:trace>
  <inkml:trace contextRef="#ctx0" brushRef="#br0" timeOffset="59610.65">27520 5513 946 0,'0'0'138'0,"0"0"-5"15,0 0-20-15,0 0-9 16,0 0-8-16,0 0-59 16,-23-11-28-16,3 43-8 15,-6 12 4-15,1 4 6 16,-2 1-10-16,2 3 3 16,-2 0-2-16,2-3-2 15,-2-6-30-15,2-9-126 0,2-11-220 16,4-12-613-1</inkml:trace>
  <inkml:trace contextRef="#ctx0" brushRef="#br0" timeOffset="59805.86">27204 5675 1083 0,'0'0'219'16,"0"0"-196"-16,0 0-9 15,0 0 0-15,0 0 81 16,44 99-49-16,-5-52-31 16,9-1-14-16,13-2-1 15,12-3-78-15,9-10-158 0,0-9-446 16</inkml:trace>
  <inkml:trace contextRef="#ctx0" brushRef="#br0" timeOffset="60085.55">28478 5679 1322 0,'0'0'72'0,"0"0"-68"16,0 0 10-16,-97 105 59 16,74-66-23-16,7 4-36 15,4-1-7-15,4-4-7 16,0-7-5-16,2-4-83 16,1-8-110-16,1-8-289 15</inkml:trace>
  <inkml:trace contextRef="#ctx0" brushRef="#br0" timeOffset="60293.5">28101 5677 1084 0,'0'0'225'0,"0"0"-211"15,0 0 13-15,0 0 0 16,0 0 92-16,58 121-46 15,-15-59-36-15,0 1-29 16,0-2-8-16,-3 0-10 16,-2-3-76-16,-8-5-145 15,-11-7-448-15</inkml:trace>
  <inkml:trace contextRef="#ctx0" brushRef="#br0" timeOffset="61491.97">27169 6673 990 0,'0'0'300'0,"0"0"-284"0,0 0 44 15,0 0 71-15,0 0-58 16,0 0-45-16,-7 31-17 15,7 3 30-15,0 5-9 16,0 4-9-16,0 5-2 16,0 5 2-16,0 0-11 15,1-2 1-15,2-5-2 16,2-8-7-16,-4-7-4 16,1-8 0-16,-2-8 1 15,0-5-3-15,0-5-22 16,0-2-69-16,0-3-112 0,0 0-351 15</inkml:trace>
  <inkml:trace contextRef="#ctx0" brushRef="#br0" timeOffset="61984.87">28294 6851 749 0,'0'0'591'0,"0"0"-572"16,-82-11 11-16,54 11 79 15,-3 22-24-15,2 6-45 16,4 11-7-16,8 6-15 16,6-1-7-16,11-1-1 15,0-7-3-15,17-6-4 16,21-7 2-16,12-10-5 0,7-11-2 15,-2-2-15-15,-8-6-6 16,-16-17 17-16,-15-4 6 16,-10-10 9-16,-6-10-7 15,0-3 12-15,-24-1 0 16,-12 5-11-16,-19 8-3 16,-13 11-2-16,-13 8-40 15,-4 9-121-15,3 5-295 16</inkml:trace>
  <inkml:trace contextRef="#ctx0" brushRef="#br0" timeOffset="102826.9">28085 939 110 0,'0'0'709'0,"0"0"-593"16,0 0-1-16,0 0 6 16,0 0-41-16,0 0-18 15,0 0-22-15,0 0-7 16,0 0 3-16,0 0 3 15,0 0 7-15,0 0-10 16,-10 0 1-16,-9 0-12 16,-5 0-11-16,-5 0 0 0,-3 0 7 15,-4 0-16-15,-3 0 5 16,3 0-9-16,5 0 1 16,4 0 1-16,6 0-1 15,3 0-1-15,5 6-1 16,-1-2 0-16,-4 4 3 15,1-2 2-15,-5 3 3 16,-1 1-3-16,-1 0 8 16,-1 4-1-16,2-1-5 15,1-1-3-15,1 1 2 16,6 1-1-16,0 2 2 16,3 2-6-16,1 2 4 15,-2 2-2-15,3 4 4 16,-4 1 2-16,4 0 4 15,-2 3-6-15,2 2 3 0,-1-1 3 16,3 2-7-16,0 1 4 16,3 4 8-16,1 1-3 15,2 2-7-15,-1 4 5 16,2-2-3-16,-2-2 7 16,-2-2-8-16,1-1-2 15,-2-1-6-15,3 1 11 16,3 1-1-16,0 0-4 15,0-1-1-15,0 1-3 16,0 3 4-16,0-3-1 0,0 1 0 16,3-2-4-1,3 0 1-15,-5 0 0 0,2-2-2 16,2 0-1-16,-1-1 2 16,5 1 0-16,1-1-1 15,-1-1-1-15,4 0 7 16,0-4-7-16,0 2 1 15,2 0-1-15,0-1 3 16,1-3-2-16,1 2 3 16,-1-5-3-16,2-1-1 15,0-5 2-15,0-5-1 16,3-3 0-16,-2-3 1 16,1-5-2-16,4 0 2 15,-4 0-2-15,3-2 0 16,-2 2 3-16,0-2 1 0,1 2-2 15,-1-3 4-15,4 0-6 16,2 0 0-16,2 0 0 16,2-8 0-16,2-6 0 15,1-3 0-15,-1-4 0 16,-2-1 0-16,-2 0 0 16,-4-3 0-16,0-1 0 15,-3 1 0-15,0-2 0 16,1 2 0-16,0-1 0 15,-2 0 0-15,1-2 0 16,-1-1 0-16,-3-1 0 16,-2 1 0-16,-2-3 0 0,-1 2 0 15,-4-4 0-15,0 0 0 16,-2-1 0-16,-2-1 0 16,-2 4 0-16,-2-1 0 15,1 2 0-15,-2 0 0 16,0 0 0-16,0-3 0 15,0-1 0-15,0-2 0 16,0 0 0-16,-9-5 0 16,-3 1 0-16,2-4 0 15,0 2 0-15,2 3 0 16,2 2 0-16,1 1 0 16,1 3 0-16,-2-2 0 15,-1 0 0-15,0 3 0 0,-2-3 0 16,-1 5 0-1,-5 2 0-15,0-1 0 0,-1 0 0 16,1 0 0-16,-2 1 0 16,4 1 0-16,-2 1 0 15,1 3 0-15,-2 3 0 16,4-1 0-16,-3 3 0 16,3 0 0-16,-2 1 0 15,-3 0 0-15,-1 1 0 16,-1 1 0-16,-4-2 0 15,-3 4 0-15,-6-1 0 16,-5 3 0-16,-5 1 0 0,-3 1 0 16,-1 6 0-1,-6 4 0-15,-9 0-49 0,-8 24-97 16,-8 3-59-16,-3 0-516 16</inkml:trace>
  <inkml:trace contextRef="#ctx0" brushRef="#br0" timeOffset="104393.65">16824 1505 1113 0,'0'0'151'0,"0"0"-113"15,0 0 56-15,0 0-40 16,0 0 14-16,0 0-27 16,0 0-41-16,-7 46 0 15,7 7 6-15,9 12 25 16,-1 7-12-16,2 1 4 16,-4 0-2-16,-2-4-6 15,-1-5-9-15,-3-7-5 0,0-8-1 16,0-8-2-1,0-10-32-15,0-8-123 0,9-16-126 16,-3-7-547-16</inkml:trace>
  <inkml:trace contextRef="#ctx0" brushRef="#br0" timeOffset="104750.03">16760 1283 1212 0,'0'0'101'0,"0"0"-80"15,0 0-17-15,0 0 16 16,121-46 18-16,-71 53 0 16,3 19 3-16,-1 12-19 15,-4 11-4-15,-5 6-12 16,-5 6 7-16,-4 0 6 15,1-3-1-15,-5 3-1 16,-4 0-6-16,-5 1 1 16,-11-1 7-16,-6-2-8 15,-4-2 2-15,-1-5 11 16,-23-3-4-16,-7-4 2 16,-12-3-8-16,-10-7-8 15,-14-1-1-15,-13-2 0 16,-18-7-5-16,-7-1-7 0,-4-5-98 15,3-6-236 1</inkml:trace>
  <inkml:trace contextRef="#ctx0" brushRef="#br0" timeOffset="107147.34">27701 5428 1057 0,'0'0'64'0,"0"0"-31"0,0 0 65 15,0 0-20-15,0 0-14 16,0 0 25-16,-66-63-30 16,39 48-27-16,-6 3-13 15,-1-1-4-15,-3 4 4 16,-2 2-1-16,1 1-6 15,1 5 1-15,4 1 1 16,1 0-6-16,-3 11-2 16,-2 7 1-16,-1 3-3 15,0 0 10-15,1 2-6 16,-1 2 10-16,1 2-7 16,1 1-4-16,2 5 1 15,0-1-6-15,4 5 0 16,4 0 3-16,1 2-2 0,4 4 2 15,-1 2 6-15,2 1-6 16,-1 5 1-16,5 0-2 16,0 0-1-16,0-2 4 15,2 0-4-15,0 4 9 16,-1-2-8-16,3 5 2 16,2-3-1-16,3 1-1 15,5-3 1-15,2-2-3 16,0-2-1-16,0 0 4 15,0 0-2-15,2 1-3 16,4 0 3-16,-1-1-1 16,0 1 1-16,-1-2-3 0,1 3 4 15,2-3-2-15,1 2 0 16,4 3-1-16,1-1-1 16,0 1 1-16,1-3-1 15,-1-3 2-15,-1-4 0 16,0-2-2-16,2-5 0 15,1-2-1-15,4 1 1 16,5-6 2-16,7 2-2 16,3-5 4-16,7-4 0 15,-2-3-4-15,1-1 0 16,-3-3 2-16,-1-3 4 16,1-4-3-16,2-4 5 15,-2-2-1-15,2 0-4 0,3 0 3 16,4-12-5-1,5-8 4-15,0-4-5 0,2-8 2 16,-1-4-2-16,-4-3 1 16,-2-5 1-16,-7-3 2 15,-1-6 2-15,-5-6-4 16,-5-9-1-16,-3-4-1 16,-6-3 0-16,-5 3 2 15,-3 3 0-15,-6 3-2 16,-2 3 1-16,-1 5 2 15,-2 2-2-15,0 5 3 16,0 2-2-16,0 1 0 16,-5 4 0-16,1 1-2 15,1 1 9-15,3 3-9 0,0 1 7 16,0 5-4-16,0 3 0 16,0 1-1-16,0 4 6 15,0-1-5-15,0 1 0 16,0-3 7-16,-1 2-10 15,-2-2 2-15,1 2 5 16,1 0-4-16,-1 2-3 16,-1 3 0-16,1 1 0 15,1 0 0-15,-4 2 0 16,2-2 0-16,-1-2 0 16,-2-2 0-16,-1-2 0 0,-1-2 0 15,-2 3 0 1,2 0 0-16,1 6 0 0,-1 1 0 15,0 4 0-15,2 2 0 16,0 2 0-16,1 0 0 16,-1-1 0-16,-4 1 0 15,-1-3 0-15,-5 1 0 16,-1-2 0-16,-3-2 0 16,0 3 0-16,-2 0 0 15,-2 5 0-15,-3 3 0 16,-3 5 0-16,-7 0-35 15,-5 15-57-15,-6 19-38 16,0 9-72-16,-1 4-449 16</inkml:trace>
  <inkml:trace contextRef="#ctx0" brushRef="#br0" timeOffset="108201.25">17375 5802 1253 0,'0'0'53'16,"0"0"-43"-16,0 0 38 16,0 0 7-16,0 0 10 15,0 0-34-15,-17-2-23 0,17 49 6 16,0 17 32-1,0 9-13-15,0 13-5 0,0 2-8 16,3 2-9-16,0-2-10 16,0-9 5-16,2-10-6 15,1-8-1-15,4-12-27 16,5-11-88-16,3-14-162 16,-2-14-423-16</inkml:trace>
  <inkml:trace contextRef="#ctx0" brushRef="#br0" timeOffset="108614.65">17295 5938 1102 0,'0'0'147'0,"0"0"-122"16,0 0-22-16,77-78 12 15,-37 70 29-15,6 6 13 16,1 2-1-16,0 9-33 16,-5 14-9-16,-2 7-6 15,-6 7 2-15,-1 5-3 16,-4 6 10-16,-8 6 0 16,-3 1-10-16,-11 1 0 15,-4 4 0-15,-3-4 5 16,0-1 7-16,-17-6-11 0,-3-5 0 15,-2-4-1-15,-3-8 2 16,-3-5-2-16,-2-5-4 16,-8-4 3-16,-4-7-1 15,-5-6 0-15,-5-5-2 16,0 0 0-16,3-15 0 16,4-14-3-16,9-5-15 15,14-9-71-15,16-6-135 16,6-8-219-16</inkml:trace>
  <inkml:trace contextRef="#ctx0" brushRef="#br0" timeOffset="108866.99">16987 5707 1008 0,'0'0'424'16,"0"0"-365"-16,0 0 15 15,0 0 1-15,0 0-17 16,107-60-13-16,-25 42 3 16,9 2-23-16,0 1-23 15,2 2-1-15,-8 3-1 16,0 7-11-16,-9-1-67 0,-21-3-234 15</inkml:trace>
  <inkml:trace contextRef="#ctx0" brushRef="#br0" timeOffset="127783.92">21022 10629 1040 0,'0'0'191'0,"0"0"-166"16,0 0 19-16,0 0 8 16,0 0-21-16,0 0-6 15,0 0 49-15,19 74-30 0,-5-22-5 16,-2 12-20-16,0 8 11 15,2 8-7-15,-2 9-7 16,-1 4-3-16,-2 3-2 16,1 7 0-16,-2 3-1 15,3 1 8-15,1 4 0 16,3-2-1-16,1 2-8 16,0-3 6-16,0 0-3 15,-3-3 4-15,-3-3-10 16,-1-2 8-16,3-2 3 15,0-1 3-15,4-2-12 16,-2 0 6-16,-1-1-7 0,-1 4 2 16,-4-1 3-16,1 4-1 15,-2-5-2-15,1-3 5 16,1-7-2-16,-2-9-4 16,5-12-3-16,-3-12-3 15,-1-17-2-15,-1-16 0 16,-3-11-2-16,-2-9-18 15,1-15-8-15,-3-23-31 16,0-20-40-16,-2-25-49 16,-20-22-324-16</inkml:trace>
  <inkml:trace contextRef="#ctx0" brushRef="#br0" timeOffset="130206.36">21058 10591 537 0,'0'0'298'0,"0"0"-255"15,0 0 36-15,0 0 33 16,0 0-12-16,0 0-28 15,-4-22-15-15,23 16-38 16,14-1-10-16,10 2 0 16,11 0-3-16,11 0 6 15,12-1 0-15,12 0-1 16,11 1 11-16,11-1-6 16,8-1-8-16,3 0-6 0,-1 2 0 15,-4-2-2 1,-4-2 0-16,-4 0 0 0,6-2 0 15,7-2-2-15,11-1 1 16,3-3 1-16,4 3 2 16,3 2 2-16,0-1-4 15,5 3 0-15,0 0-2 16,-5 5 1-16,-6 0 1 16,-9 5-3-16,-14 0 3 15,-8 0 0-15,-8-1 1 16,-7 1-1-16,-9-2 0 15,-12 1 0-15,-14 1-2 0,-19-3-1 16,-13 2 1 0,-12-1 2-16,-8 2 0 0,-4 0 1 15,0 0 1-15,0 0 7 16,0 0 3-16,0 0 1 16,0 0-1-16,0 0-1 15,0 0-8-15,0 0-2 16,-1 6 0-16,-5 14-1 15,-2 11 2-15,-2 5 2 16,3 10-2-16,-1 6 3 16,0 9-1-16,-2 5-2 15,1 4 1-15,-1 4 3 16,1 0-1-16,1 1-1 0,2 3 1 16,0 1-1-1,0 3-1-15,1 1 4 0,-1 5-4 16,3 0-2-16,3 0 6 15,0 0 3-15,0-7 10 16,0-2-6-16,0 0-4 16,0-4-3-16,3-2 1 15,4-2-2-15,0 0-1 16,1-2 2-16,-1-2-2 16,1 0 1-16,2-1 0 15,-1 2-3-15,0 2-1 16,3 2-1-16,-3-4 0 15,-1-3 6-15,-4-6-7 16,2-1 2-16,-2 0 2 0,-1 1-3 16,2 0 1-16,-2 1-2 15,-2-2 1-15,2-1-1 16,-1 0 0-16,-1-5 2 16,1-2-1-16,-1-4-1 15,4-5 1-15,-2-3 1 16,0-4 1-16,0-2 0 15,0-1 3-15,0-1 1 16,-2 0-2-16,1-4 0 16,-2 2-4-16,0-5-1 15,0 0 1-15,0-5 0 16,0-2 0-16,0-6-1 16,0-4 0-16,0-5-1 15,0-1 1-15,0 0 0 0,0 0 0 16,-11 0 1-16,-8 0-1 15,-9 0 5-15,-7-1-5 16,-4 1-1-16,-3 0 0 16,-5 0-6-16,-4 0 5 15,0 0-3-15,1 0 2 16,3 0 1-16,0 0 1 16,2 0 0-16,0 0-1 15,2 0 1-15,0 0 0 16,-1 0-1-16,0 0 2 15,-3 0-7-15,-8 0 5 0,-4 0-6 16,-6 0 0 0,1 0-2-16,1 2 9 0,4 3 1 15,1-3 0-15,3 3 4 16,5-3-4-16,3 2 0 16,0-2 1-16,0 1-2 15,-1 1 1-15,-3-1-1 16,2 1-1-16,1 1 1 15,-1 0-2-15,2 0 3 16,-2 1-1-16,4 0 0 16,1 1 1-16,2-1 0 15,3-1 0-15,1 0 0 16,2 0-3-16,-2 1 6 16,2-1-3-16,-1 2 0 15,-4 0 0-15,-1 0 1 16,-4-1-1-16,1 1 0 0,-1 0-2 15,1-3 2-15,1 1 4 16,3-2-4-16,0 1 1 16,4-1-1-16,-3-2 0 15,3-1 1-15,-4 0-1 16,2 0 0-16,-1 0-2 16,4 0 2-16,2 2-2 15,1-1-3-15,-1-1 3 16,4 1 1-16,3-1 1 15,6 0 0-15,6 0-1 16,4 0 1-16,5 0 0 0,-1 0 0 16,4 0 0-16,0 0-1 15,0 0 1-15,0 0-1 16,-1 0 1-16,-2 0 0 16,2 0 2-16,1 0-2 15,0 0-1-15,1 0 1 16,2 0 0-16,0 0 0 15,0 0 0-15,0 0 3 16,0 0 0-16,0 0 2 16,-1 0 0-16,-2-4 1 15,-4-4-6-15,0-2 1 16,0 0 0-16,-2-3-1 16,-3-2 0-16,0-5 3 0,-3-4-2 15,-4-7 0 1,-2-7 0-16,0-8-1 0,-2 2 3 15,4-3-3-15,4 3 0 16,3 4 2-16,3 3-2 16,3 1 0-16,3 1-1 15,2 1-13-15,-2-4-77 16,0-6-180-16,-7-5-679 16</inkml:trace>
  <inkml:trace contextRef="#ctx0" brushRef="#br0" timeOffset="131671.62">21157 11179 585 0,'0'0'55'16,"0"0"20"-1,0 0 23-15,0 0 3 0,0 0 9 16,0 0-18-16,0 0-19 16,0-10-9-16,-16 8-23 15,-9 2-31-15,-13 0 2 16,-15 0-6-16,-12 0 7 15,-19 3 4-15,-16 1 15 16,-13 2 2-16,-11 0 13 16,-1-3-14-16,4 0 17 15,11-3-6-15,14 0-19 16,17 0-3-16,18 0-5 0,15-5 1 16,17 2-5-16,17 0-3 15,8 3-4-15,4-1-2 16,0 1-3-16,0 0 0 15,0 0-1-15,0 0-5 16,0 0-11-16,0 6-38 16,4 11-49-16,2 5-65 15,-1-1-275-15</inkml:trace>
  <inkml:trace contextRef="#ctx0" brushRef="#br0" timeOffset="132972.87">21422 13077 850 0,'0'0'110'16,"0"0"-78"-16,0 0 112 0,0 0-14 16,0 0-63-1,0 0-34-15,-8 2 15 0,-14-2 0 16,-11 3-31-16,-17 3-1 15,-16-1 7-15,-16 5 15 16,-12-1-6-16,-9 1-4 16,-7 0 3-16,4-2-1 15,3-1-3-15,16-4 2 16,16-2 2-16,16-1-12 16,11 0 9-16,9 0-12 15,2 0-5-15,6 0-6 16,6 2-3-16,6 2 0 15,5-2 2-15,4 1-4 16,4-1 0-16,1-1-3 0,1 2 3 16,0-3-3-16,0 1 0 15,0 2-6-15,0 2-21 16,0 3-36-16,10 1-67 16,8-5-74-16,3-4-450 15</inkml:trace>
  <inkml:trace contextRef="#ctx0" brushRef="#br0" timeOffset="134591.68">20454 13171 359 0,'0'0'333'0,"0"0"-310"16,0 0 13-16,0 0 52 15,0 0 30-15,0 0-41 16,0 0-26-16,-25 0 0 0,13 0-31 16,-9 0-10-16,-4 4 7 15,-8 1 3-15,-1 0 10 16,-2 2-5-16,3-2 3 15,4-1 0-15,4 0-3 16,7-2-1-16,2-2-8 16,2 0 16-16,0 0-10 15,-3 0-7-15,-1 0-3 16,0 0 3-16,-1 0-6 16,-2 0-5-16,1 1-1 15,3 2-1-15,3 0 3 16,4-1-1-16,5 0 0 0,5-2-1 15,-1 0 2-15,1 0-5 16,0 0 4-16,0 0-3 16,0 0 1-16,0 0-2 15,-3 0 0-15,-6 4 0 16,-6 3 0-16,-3 4-6 16,-3-3-89-16,0-2-193 15,3-6-684-15</inkml:trace>
  <inkml:trace contextRef="#ctx0" brushRef="#br0" timeOffset="137198.68">16773 11385 809 0,'0'0'158'0,"0"0"-118"15,0 0-40-15,108-29 44 16,-64 19 69-16,4-1-48 15,3 2-17-15,-1 4-21 16,2-2-1-16,1 3-8 0,4-3 4 16,4-2 13-16,2 1-7 15,-1 0-8-15,-4 0-10 16,-3 4-1-16,-8 2-2 16,-3-2-2-16,-3 4 0 15,-5-2 0-15,-2 2-2 16,-1 0 1-16,1-2 1 15,4 1-3-15,5-2 0 16,2-1 3-16,1 2-3 16,-1-2 2-16,-1 1-1 15,-5 2-3-15,0-1 1 16,-5 1 0-16,-1 1-1 16,-6 0 0-16,-3 0 0 15,0 0 0-15,1 0 0 16,2 0 0-16,2 0-1 0,2 0 1 15,0 0 0-15,1 0-1 16,-1-2 3-16,-3 1-1 16,-1-2-1-16,-3 0-1 15,-1 2 1-15,-3-1 0 16,2 1 1-16,4-2-1 16,2 2 0-16,3-2 1 15,5-1-1-15,2 1 1 16,2-1-1-16,-3 1 1 15,-4 0-1-15,-3 1 1 16,-5 0-1-16,-5 2 1 16,-3 0-1-16,0 0 0 0,2 0 2 15,2 0-2 1,6 0 0-16,0-2 0 0,4-1 1 16,-1-2-1-16,-1 4 2 15,-4-2 0-15,-1 3-2 16,-2-1-1-16,-2 1 1 15,3 0 0-15,1 0 1 16,3 0-1-16,4 0 0 16,4 0 0-16,3 0 0 15,0 0-1-15,-2 0 1 16,-1 0-1-16,-4 0-1 16,-1 0 4-16,0 0-5 15,1 0 0-15,1 0 3 16,-2 0 1-16,-1 0-1 15,-3 0-1-15,0 0 1 0,-3 0 1 16,-2-3-1-16,-7 1-1 16,-5 1 1-16,-8 0 0 15,-1 1-8-15,-18 0-177 16,-25-2-370-16</inkml:trace>
  <inkml:trace contextRef="#ctx0" brushRef="#br0" timeOffset="139036.54">17767 11318 622 0,'0'0'132'16,"0"0"-97"-16,0 0 26 16,0 0 25-16,0 0-3 15,0 0-20-15,0 0 29 16,-6 23-25-16,6-3-19 16,0 2-1-16,0 4-16 15,0 2 14-15,3 0-13 0,2 3-2 16,-1 2-3-1,1-1-10-15,1 0 4 0,1 3-9 16,2-1 3-16,0 2-5 16,1 1 1-16,-1 1 0 15,-1 0-3-15,-1 1-4 16,2 0-1-16,0-2 0 16,-1 2-2-16,-1-3 1 15,2 1-1-15,-3-2 3 16,-2-4-4-16,1-3-3 15,0-2 3-15,-2-2 1 16,1-2-1-16,-1 0 2 16,-2-2-2-16,1-1 0 15,-1 1 2-15,1 0 0 0,1 1-1 16,-2 0 6-16,2 1-7 16,-1 0 2-16,1 2-1 15,-2-2 2-15,1 1 1 16,2 1-4-16,-1 1 2 15,0 1-1-15,0 0 1 16,-1 3-1-16,-1 0-1 16,2 2 2-16,-3-4 0 15,2 1-2-15,-1-1 2 16,-1-4 0-16,0 0-2 16,0-4-1-16,0-1 1 15,0-5 2-15,0 1-2 16,0-1 0-16,0-2-1 15,0 0 3-15,0-2-2 0,0 0 4 16,0-1-3-16,0 0-1 16,0 1 4-16,0-1-4 15,0 1 3-15,0-1-3 16,0 0 1-16,0 0 0 16,0-2 2-16,0 4-3 15,0-3 0-15,0 4 1 16,0 1-2-16,0 0 2 15,0 2-1-15,0 0 1 16,0 0 1-16,0-2-1 16,2 0 0-16,-1-4-1 0,-1-1 0 15,2-5 1-15,-2-1-1 16,0-1 1-16,0 0-1 16,0 0 1-16,0 0-1 15,0 0 5-15,0 0-2 16,0 0 5-16,0 0 1 15,0 2-5-15,0-2-4 16,0 1-1-16,0 3 0 16,0 2 0-16,0 4 1 15,0-1 0-15,0 6 2 16,0 0-2-16,0 0 0 16,0 5 0-16,0-2 0 15,0-1 0-15,0 2 0 16,0-3 3-16,3-1-3 0,0 0-1 15,-1-1 0-15,1 0 1 16,-1 1 4-16,-1 1-4 16,1-2 0-16,-1 2-2 15,1-3 4-15,-2 1-5 16,0-2 4-16,0-2-3 16,0-3 2-16,1-2 0 15,-1-3 0-15,0 1 0 16,2-2 1-16,-2 1-3 15,0-1 2-15,3-1 0 16,-2 1 0-16,2-1-1 0,4 2 1 16,4-2 1-1,6 0 5-15,10 0-2 0,6 0 1 16,6 0-4-16,3-2 1 16,0-3-2-16,-2 0-1 15,-2-3 1-15,-2 1-1 16,-1-1 2-16,-2-1-1 15,-1 0 0-15,-4 0 0 16,-1 2-2-16,0-2 2 16,-4 1 0-16,0 1 1 15,-2 0 0-15,-2 1 1 16,-2 0-2-16,-3 1-1 16,-3 2 1-16,-5 0 0 15,-3 0 3-15,-1 1-5 16,-2 1 4-16,0 0 1 0,0-1-3 15,0 1 0-15,0 1 0 16,0 0-11-16,0-1-30 16,0-2-75-16,0-4-168 15</inkml:trace>
  <inkml:trace contextRef="#ctx0" brushRef="#br0" timeOffset="139427.84">18548 12966 1086 0,'0'0'123'16,"0"0"-58"-16,0 0 72 15,0 0-47-15,0 0-41 16,0 0-37-16,-8-7-12 15,8 28 2-15,6 9 6 16,0 3 12-16,1 3 0 16,-2 1 1-16,-1 1-2 15,-1 0-1-15,-1 0-8 16,-1 2-2-16,1-1 3 16,-2-1-4-16,1-1 2 15,2-3-6-15,2-2-3 0,0-5 4 16,0-4 1-1,1-5-5-15,-1-6 1 0,-2-3-2 16,0-3 1-16,-2-3-11 16,1-3-30-16,-2 0-83 15,0 0-69-15,0-13-331 16</inkml:trace>
  <inkml:trace contextRef="#ctx0" brushRef="#br0" timeOffset="140081.53">18460 12861 970 0,'0'0'204'15,"0"0"-182"-15,0 0-8 16,0 0 47-16,0 0-11 16,104-3-18-16,-58 14 6 15,6 3-9-15,3 0 3 16,-2 3-13-16,0 2 1 16,-2-1-8-16,-3 2-8 15,-3-2-1-15,-5-1-1 16,-1-1-2-16,-4-1 3 0,-3-1-1 15,-7-4-2-15,-1-2 0 16,-2 0 1-16,-2-3 0 16,-4-1 1-16,0 0-2 15,-5-1 4-15,-5 0-4 16,-4 1-1-16,-1-2 0 16,-1 4-1-16,0 1 1 15,0 6 1-15,-1 0 6 16,-11 4 2-16,-6 3-1 15,-3 2-2-15,-3 1-3 16,-6 2 3-16,-1 2 1 16,-5 1 2-16,-1 2-3 0,1 1 8 15,-1-1 5-15,2-1-5 16,4-2 0-16,0-2 1 16,2-3 3-16,2-1 1 15,1-3-7-15,0 2-2 16,2-4 2-16,2-3-10 15,6-2 4-15,5-6-4 16,5-3 0-16,5-1-1 16,1-1 0-16,0 0 0 15,0 0 0-15,0 0-12 16,0-3-35-16,7-5-117 16,8-3-129-16,3-2-697 15</inkml:trace>
  <inkml:trace contextRef="#ctx0" brushRef="#br0" timeOffset="140798.69">19474 13053 572 0,'0'0'269'15,"0"0"-266"-15,0 0 18 16,0 0 102-16,0 0-40 16,0 0-20-16,-58 4-26 0,47 4-1 15,-1 4 12 1,-2 1-10-16,1 2-10 0,0 2-10 15,3 1 3-15,-1 0-4 16,1 1-3-16,1-1 8 16,3 1-1-16,1-1-3 15,2 0 1-15,3 0-4 16,0-3-2-16,0-1-2 16,0-3-2-16,5-3 0 15,8-1 1-15,7-2-2 16,3-4 3-16,6-1-6 15,2 0-1-15,0-1-2 0,-2-9-2 16,-7 0 0 0,-1-5 0-16,-6-3 0 0,-3-3 5 15,-6-5-2-15,-3-4 0 16,-3-6-3-16,0 2-1 16,0 4-2-16,-6 7 3 15,-2 7 0-15,-2 7 0 16,-3 5-6-16,-7 4 3 15,1 0-2-15,-4 0 2 16,1 11-14-16,4 4-41 16,-1 2-63-16,3 0-139 15,5 0-189-15</inkml:trace>
  <inkml:trace contextRef="#ctx0" brushRef="#br0" timeOffset="141297.74">19531 13258 825 0,'0'0'94'0,"0"0"-54"16,0 0 137-16,0 0-80 15,0 0-63-15,0 0-13 16,-19 0-8 0,19 0 0-16,3 2-1 0,11 2 14 15,7 0 5-15,6-2 7 16,4-1 0-16,5-1-15 15,3 0-10-15,1 0-2 16,2-3-8-16,0-4 1 16,-2 0 1-16,-2 0-4 15,-3 0 0-15,-4 1 2 16,-2 1-3-16,-4 1 4 16,-5 1 8-16,-3 0 0 15,-5 0 7-15,-3 2-2 16,-3 0-2-16,0 1-8 0,-1-2 0 15,1 1 0 1,0-1-4-16,2 1-1 0,1 0-2 16,2-1-1-16,-1-2-62 15,-8-3-380-15</inkml:trace>
  <inkml:trace contextRef="#ctx0" brushRef="#br0" timeOffset="143248.69">15561 11008 935 0,'0'0'186'0,"0"0"-73"16,0 0-33-16,0 0 11 16,0 0-16-16,0 0-37 15,0 0-22-15,-11 46 7 0,16-1 34 16,5 9-33-16,3 7 2 15,-1 8 6-15,5 3-14 16,-5 3-3-16,-3-1 2 16,1-3-15-16,-5-7 2 15,1-11-3-15,-2-10 0 16,1-11 0-16,0-9-1 16,-2-9-4-16,0-6-27 15,-1-8-60-15,-2 0-52 16,0-15-35-16,0-17-356 15</inkml:trace>
  <inkml:trace contextRef="#ctx0" brushRef="#br0" timeOffset="143801.2">15577 10953 986 0,'0'0'139'0,"0"0"-68"15,0 0-11-15,0 0 26 16,0 0 30-16,0 0-70 16,27-38-37-16,15 38-4 15,10 13 9-15,2 3 3 16,-4 5-6-16,-5 3 2 16,-9 2-8-16,-5 3 4 15,-4 1-3-15,-6 1 1 16,-2 3-3-16,-4 1 4 0,-2 1-2 15,0 0 2-15,-2 3 6 16,-2-3-2-16,0 2 5 16,-2 0-6-16,-2 3-6 15,-2 1 0-15,-3-1 1 16,0 0 2-16,0-4 5 16,0-1-4-16,-13-4-1 15,-1-1 0-15,-2-1 4 16,-2-3 0-16,-1 0-2 15,-2-1 2-15,0-2 3 16,-1-5-2-16,-2 0 2 16,-5-3-1-16,0-3 9 0,-6-2-11 15,1-5 9-15,-3-3-6 16,1-3-1-16,1 0-3 16,4-1 2-16,3-8-10 15,1-1 0-15,5 2-3 16,1 0 2-16,6 1-2 15,6 2-1-15,3 3 0 16,5 2 1-16,1 0 0 16,0 0-1-16,0-5-43 15,0-2-83-15,7-7-165 16</inkml:trace>
  <inkml:trace contextRef="#ctx0" brushRef="#br0" timeOffset="145334.93">21508 11076 925 0,'0'0'279'0,"0"0"-237"16,0 0 44-16,0 0-9 16,0 0-40-16,0 0-15 15,0 0-8-15,94 53 17 16,-53-16-5-16,-5 5-11 0,-8 2-3 16,-4 0 20-1,-9 2-14-15,-7 1 5 0,-8 1-8 16,0 0-9-16,-9-7 5 15,-17-5-4-15,-5-9-6 16,-8-8 7-16,-4-8-7 16,-5-11 2-16,1 0-3 15,6-23-1-15,10-13-24 16,10-13-66-16,14-8-120 16,7-11-319-16</inkml:trace>
  <inkml:trace contextRef="#ctx0" brushRef="#br0" timeOffset="145511.85">21530 11057 844 0,'0'0'386'16,"0"0"-363"-16,0 0 13 16,0 0 28-16,0 0-15 15,0 0 12-15,108-14-5 16,-40 6-44-16,5-3-12 15,7 1-1-15,0 0-156 16,-11 2-365-16</inkml:trace>
  <inkml:trace contextRef="#ctx0" brushRef="#br0" timeOffset="146358.73">21778 12488 1052 0,'0'0'242'16,"0"0"-230"-16,0 0-10 16,0 0 13-16,0 0-4 15,0 0 41-15,13 60 7 16,-3-21-33-16,-1 6-1 16,-1 3-5-16,1 4-6 15,-5-1-3-15,1 1 0 0,-4-1 1 16,1-2-5-16,-2-5-2 15,0-7-2-15,0-9-1 16,0-10-1-16,0-8 3 16,0-5-6-16,0-5 5 15,0 0 6-15,0-18 9 16,3-17-9-16,7-11-8 16,3-5-1-16,7 2 0 15,2 5 2-15,4 6-1 16,-3 8-1-16,-2 6 9 15,-7 7-1-15,-5 6 18 16,-5 5-5-16,-4 3-3 0,0 3-5 16,0 0-12-16,0 0-1 15,0 16-9-15,-4 9 7 16,-11 11 2-16,-11-3 1 16,-3 0 2-16,-3-3-2 15,1-7 0-15,6-3 0 16,8-7 3-16,5-4 1 15,8-5 2-15,4-3-1 16,0-1-2-16,0 0 2 16,7 3 0-16,22 0-3 15,14-2 11-15,9-1-8 16,8 0-6-16,1-4-1 16,0-9-3-16,2 1-51 15,1-6-86-15,-4-4-305 0</inkml:trace>
  <inkml:trace contextRef="#ctx0" brushRef="#br0" timeOffset="147640.51">21373 12107 656 0,'0'0'137'16,"0"0"-82"-16,0 0 44 0,0 0 39 16,0 0-55-16,0 0-39 15,-16 0-14-15,4 0-23 16,-7 0-2-16,-10 0 0 15,-11 0 9-15,-14 0 2 16,-11 4 1-16,-12 2 9 16,-9-2 3-16,-8-1 2 15,-2 0-8-15,2-3 17 16,9 0-5-16,14 0 1 16,11 0-14-16,9 0-4 15,8 0-12-15,1 0 0 0,10 3-6 16,3 1 1-16,7-1 1 15,1 1-2-15,3-1 0 16,1 1 1-16,1 0 0 16,3-2-1-16,-2 1 0 15,6-2 0-15,1 1 1 16,4-1-1-16,4-1 2 16,-2 1-2-16,-1-1 0 15,0 0-1-15,1 0 1 16,2 0-3-16,0 0 2 15,0 3-28-15,0 1-129 16,0-2-186-16,4-2-364 0</inkml:trace>
  <inkml:trace contextRef="#ctx0" brushRef="#br0" timeOffset="148437.92">21864 11910 667 0,'0'0'140'15,"0"0"-44"-15,0 0 129 16,0 0-82-16,0 0-87 16,0 0-2-16,-45 1-4 15,32 2-19-15,-5 8-1 16,-2 6-2-16,-2 7-9 16,5 4-6-16,1 4-4 15,10 4 1-15,6 0 5 16,0 1 5-16,3-3-5 0,16-3-5 15,4-7-7-15,7-5 5 16,7-7-8-16,6-6 0 16,9-6-12-16,3 0-173 15,-5-14-239-15,-6-7-555 16</inkml:trace>
  <inkml:trace contextRef="#ctx0" brushRef="#br0" timeOffset="149155.84">22173 11822 1234 0,'0'0'51'0,"0"0"-49"0,0 0 34 16,0 0 17-16,0 0-44 15,0 0 51-15,-8 60-17 16,8-32-23-16,0 1-3 15,0 2 7-15,2 0-2 16,-1 0 0-16,2-2-13 16,0-3-1-16,-1 1-3 15,-1-4-2-15,-1-2-1 16,0-4-1-16,0-5-1 16,0-2 2-16,0-4-2 15,0-3 2-15,0-2-1 16,0-1-1-16,0 0 1 15,2 0 3-15,-1 0 4 0,1 0-3 16,-1 0 0-16,2 0 4 16,5 0-5-16,1 0 3 15,6 0-1-15,2-4-4 16,1 1-2-16,-3 0 0 16,-3 2 2-16,2-1-1 15,-5 2-1-15,-2 0 0 16,3 0 0-16,-2 0 0 15,1 0 1-15,4 0 0 16,1 0-1-16,1 0 0 16,0 0 1-16,-2 0 0 15,-4 0 0-15,-1 0-1 16,-5 0 0-16,-2 0 1 0,-1 0-1 16,0 0 1-1,0 0 0-15,0-1-1 0,0 1 0 16,0 0 1-16,0-2-1 15,0 2 0-15,0 0 1 16,0 0 1-16,0 0-1 16,0 0 3-16,0 0 0 15,0 0 1-15,0 0-4 16,0 0 1-16,0-1 1 16,2 1-2-16,-2 0 0 15,1 0-1-15,2 0 0 16,3 0 0-16,0-1 1 15,0 1-1-15,0-2-7 16,1 0-65-16,2-5-190 0,0-4-344 16</inkml:trace>
  <inkml:trace contextRef="#ctx0" brushRef="#br0" timeOffset="149689.38">22618 11736 1146 0,'0'0'214'0,"0"0"-209"16,0 0-3-16,0 0 20 16,0 0 96-16,-5 75-77 0,14-37-24 15,-3 2 0-15,0 0-12 16,-5 1-1-16,-1-1-1 15,0-2 1-15,0-3-1 16,0-7-3-16,-6-5 0 16,2-9 5-16,2-5-5 15,2-5 1-15,0-4-1 16,0 0 4-16,2-6 5 16,14-14 8-16,8-6-14 15,1-4-2-15,1 0-2 16,-5 2 2-16,1 4-1 15,-4 3 0-15,-5 5 1 0,-5 6-2 16,-3 6 2 0,-4 2 1-16,-1 2 2 0,0 0 0 15,0 0-4-15,0 6-6 16,-1 13 3-16,-13 8 3 16,-8 2 1-16,-4 4 1 15,-1-4 9-15,0-2 4 16,7-4-1-16,9-8-5 15,8-3-7-15,3-5 3 16,5-5-4-16,29-2 2 16,23-6-3-16,19-14-10 15,15-9-93-15,6-4-181 16,5-10-404-16</inkml:trace>
  <inkml:trace contextRef="#ctx0" brushRef="#br0" timeOffset="150340.63">24484 10919 643 0,'0'0'88'16,"0"0"-18"-16,89 4 145 16,-45-4-37-16,11 0-73 15,14 0-14-15,14 0-14 16,20-3-30-16,18-3-15 16,16-2-15-16,8 1-4 15,4-1-6-15,-4-2-3 16,-18-2 5-16,-19 0-9 15,-18-2-1-15,-22 1 1 16,-12 2-2-16,-15 2 1 16,-15 6 2-16,-17 2 2 0,-8 1-3 15,-1 0 0-15,0 0-11 16,-20 0-17-16,-10 0-151 16,-5 0-218-16,6-3-562 15</inkml:trace>
  <inkml:trace contextRef="#ctx0" brushRef="#br0" timeOffset="150957.96">26845 10515 908 0,'0'0'315'0,"0"0"-308"15,0 0-3-15,0 0 30 16,-101 13 52-16,68-10-21 16,-7-3-26-16,-9 0-28 15,-5-6-3-15,0-12-3 16,8-8 0-16,13 0-2 15,17-3 12-15,11-4 0 16,5-5-4-16,6-6-4 0,23-5-6 16,8 3 0-1,5 3 0-15,2 5 0 0,0 6-1 16,-4 8 1-16,-7 8-2 16,-9 9 1-16,-6 7-2 15,-5 0 0-15,0 20 0 16,3 17 2-16,-5 14 2 15,-5 11 1-15,-6 12 4 16,0-1 4-16,-16-6-6 16,-12-6-3-16,-8-16-2 0,-6-5 1 15,-9-11 0 1,3-7 1-16,9-10-2 16,11-4 5-16,14-8-4 0,9 0 5 15,5-10 34 1,0-13-15-16,19-4-14 0,14 3-1 15,7 4-4-15,2 8-4 16,0 7-2-16,-3 5 0 16,-3 10-4-16,0 15 1 15,5 5 2-15,-1 4 0 16,5 2-4-16,3 0-67 16,3-5-124-16,-5-9-298 15</inkml:trace>
  <inkml:trace contextRef="#ctx0" brushRef="#br0" timeOffset="151340.49">27305 10367 886 0,'0'0'246'15,"0"0"-162"-15,0 0 2 0,0 0-15 16,0 0 5-16,-85-9-17 15,67 37-28-15,5 9-17 16,1 7 2-16,6 6 10 16,6 2-4-16,0 2-16 15,6-2-2-15,13-4-4 16,6-6 0-16,5-7-24 16,6-11-173-16,2-9-279 15</inkml:trace>
  <inkml:trace contextRef="#ctx0" brushRef="#br0" timeOffset="151520.1">27250 10541 1283 0,'0'0'123'0,"0"0"-116"16,0 0-6-16,0 0 21 15,124 25-3-15,-51-16-19 16,1-4-101-16,-5-2-589 16</inkml:trace>
  <inkml:trace contextRef="#ctx0" brushRef="#br0" timeOffset="152158.29">24636 12804 809 0,'0'0'126'16,"0"0"-102"-16,0 0 111 16,0 0 42-16,97 31-37 15,-17-28-30-15,25-3-56 16,22 0-35-16,14 0-7 16,7-9-8-16,-3-5 0 15,-5 0-1-15,-15-3-3 16,-18-1 0-16,-22 2-5 15,-24 1-11-15,-18 3-3 16,-21 4-16-16,-10 0-65 0,-12-3-126 16,0-6-635-16</inkml:trace>
  <inkml:trace contextRef="#ctx0" brushRef="#br0" timeOffset="152841.63">27417 12429 799 0,'0'0'265'16,"0"0"-265"-16,0 0 32 16,0 0 42-16,0 0 39 15,0 0-35-15,-28 0-1 16,0-21-31-16,-8-8-42 15,3-4 1-15,4-3-3 0,11-1 3 16,11-2 0-16,7-2 0 16,0-4-2-16,12-5-3 15,12 3 3-15,7 5-3 16,2 6-3-16,3 13 2 16,-4 9 0-16,0 11-2 15,-4 3 2-15,-4 3-1 16,-3 21 2-16,0 14 1 15,-6 13 2-15,-3 9 3 16,-9 4 7-16,-3 1-6 16,-11-3-6-16,-17-8 2 15,-12-7-3-15,-8-12 1 0,-9-9 1 16,-1-11 1-16,4-10 3 16,14-5-3-1,13 0 1-15,12-14 3 0,11-7 3 16,4-3 22-16,1 2-9 15,20 4-9-15,8 8-14 16,6 10-1-16,4 0 1 16,3 13 0-16,0 13-1 15,1 6-2-15,0 4 0 16,2 6-3-16,3 3-66 16,1-4-151-16,-6-9-347 15</inkml:trace>
  <inkml:trace contextRef="#ctx0" brushRef="#br0" timeOffset="153087.93">27911 12396 1323 0,'0'0'45'16,"0"0"-34"-16,0 0 72 15,-93 41-7-15,80-11-21 16,5 10-28-16,8 6-5 16,0 5-10-16,9 1-7 15,14-1-3-15,6-7-1 16,7-8-1-16,5-6-1 16,2-12-72-16,-1-9-167 0,-8-9-374 15</inkml:trace>
  <inkml:trace contextRef="#ctx0" brushRef="#br0" timeOffset="153274.19">27729 12537 1214 0,'0'0'273'0,"0"0"-251"15,0 0 32-15,0 0-13 16,0 0-22-16,113-1 4 15,-38 4-18-15,4-3-5 0,-7 0-101 16,-14-4-247-16,-12-12-757 16</inkml:trace>
  <inkml:trace contextRef="#ctx0" brushRef="#br0" timeOffset="153676.57">27187 11649 1300 0,'0'0'55'16,"0"0"-50"-16,0 0 126 15,105 27 8-15,-31-18-69 16,15-3-31-16,13-3-22 0,7 1-12 16,14-1-5-16,4-3-28 15,-1-2-333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7T11:17:13.94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20282 3996 502 0,'0'0'26'0,"0"0"-13"0,0 0-9 16,0-84 38-16,0 67 21 15,0 4 58-15,0 3-48 16,0 4 29-16,0 2 30 16,0 3-21-16,2 1-64 15,-1 0-32-15,2 0-10 16,0 0 0-16,3 15 3 15,4 5 63-15,3 5-39 16,0 3-4-16,4-2-8 16,-4-1-3-16,0-2 2 0,-2-1-8 15,-2 2 6-15,1 3 5 16,-4 3 7-16,-1-2-16 16,-2-1 2-16,1-6-2 15,2-4-6-15,8-7-5 16,5-5 8-16,15-5 10 15,17-10 6-15,23-18-7 16,22-12-7-16,16-9-9 16,11-3-3-16,-3-1-2 15,-8 6 0-15,-18 6 2 16,-19 7 1-16,-17 7 0 16,-15 6 0-16,-12 6-1 15,-9 2 0-15,-6 2 0 0,-4 2 0 16,0-2-5-1,-3 1-10-15,-2 0-2 0,3 2-17 16,-2-2-44-16,-4 2-106 16,-4-5-221-16</inkml:trace>
  <inkml:trace contextRef="#ctx0" brushRef="#br0" timeOffset="397.82">20523 3636 828 0,'0'0'198'0,"0"0"-98"16,-102 2-59-16,89-1 32 15,1 5-16-15,4 0-5 16,4 6-13-16,1 6-13 15,1 8 6-15,2 4-9 16,0 0-6-16,0 3 0 16,0-6-3-16,0-2 1 15,0-5 6-15,0-7-9 16,0-3 1-16,11-6-3 16,10-4 10-16,15-4 10 15,23-22-2-15,22-9-9 16,17-9-6-16,8-7-13 0,8-6 0 15,-1-1 0-15,2-2-2 16,-5 7 2-16,-10 10-19 16,-9 6-32-16,-14 5-127 15,-16-5-307-15</inkml:trace>
  <inkml:trace contextRef="#ctx0" brushRef="#br0" timeOffset="2449.07">31402 3825 1163 0,'0'0'70'0,"0"0"-51"16,0 0 65-16,0 0-21 16,0 0 9-16,0 0-13 15,0 0-26-15,-12-11-25 16,11 18-7-16,-1 14-1 15,1 10 0-15,-1 10 8 16,2 1-2-16,0 5-5 0,0 0 3 16,0-4-3-16,0 0 2 15,15-6-2-15,0-10 1 16,3-5-1-16,0-8 6 16,4-8 1-16,8-6 17 15,10 0 6-15,14-8-4 16,6-13-10-16,1-3-11 15,1-4 4-15,0-3-4 16,-3-1-1-16,-2-4-3 16,-6 1-1-16,-1 0-1 15,-5 2-2-15,1 4-3 0,-5 2-2 16,-4 3-19 0,-1 1-37-16,-11 4-48 0,-8 0-121 15,-16 2-253-15</inkml:trace>
  <inkml:trace contextRef="#ctx0" brushRef="#br0" timeOffset="2849.58">31575 3467 759 0,'0'0'397'16,"0"0"-370"-16,0 0-19 16,0 0 39-16,0 0 0 15,0 0-21-15,-42 1 0 0,33 26 28 16,-1 10-21-16,4 5-3 16,1 3-13-16,5-1 1 15,0-6-9-15,0-7-4 16,0-7 4-16,13-7-1 15,3-4 11-15,6-8 1 16,12-5 9-16,14 0-3 16,15-12-4-16,11-16-5 15,4-7-8-15,4-13 2 16,-6-4-9-16,-3-4-2 0,-10 2 0 16,-12 11-4-1,-7 6-12-15,-6 7-13 0,-4 6-71 16,-6 2-175-16,-7-1-353 15</inkml:trace>
  <inkml:trace contextRef="#ctx0" brushRef="#br0" timeOffset="16896.7">30620 8369 474 0,'0'0'697'0,"0"0"-635"15,0 0-11-15,0 0 21 16,0 0 16-16,0 0-11 16,0 0-23-16,-12-10-29 15,33 10-13-15,15 0 14 16,20 0 9-16,18 0-6 15,14 0-16-15,10 0-4 16,10 0-4-16,1 0 3 16,-8 0-5-16,-13-5-3 15,-18 0 4-15,-13-1-2 0,-14 1 3 16,-10 0-4-16,-9 1-1 16,-8 1 0-16,-8 1 0 15,-5 2 6-15,-2 0-2 16,-1 0-2-16,0 0-2 15,0 0-1-15,0 0-4 16,0 0-7-16,-9 0-34 16,-13 7-30-16,-14 7-68 15,-9 2-168-15,-7-3-576 16</inkml:trace>
  <inkml:trace contextRef="#ctx0" brushRef="#br0" timeOffset="17367.41">30638 8637 757 0,'0'0'124'15,"0"0"-80"-15,0 0 135 16,0 0-39-16,0 0-51 16,0 0 1-16,-16 0-30 0,17 0-17 15,19 0-8-15,9 0 7 16,15 0-9-16,12 0-5 16,13 0 0-16,12 0-4 15,8 0-3-15,5-5-4 16,0-1-7-16,-6 2-2 15,-12-1-2-15,-11 1-6 16,-13 3 6-16,-12-1 1 16,-5 2-1-16,-6 0 1 15,-10 0 5-15,-1 0-7 16,-9 0 2-16,-3 0 1 16,-3 0 5-16,-3 0-4 0,0 0-5 15,0 0-3-15,0 0 3 16,0 0-4-1,0 0 0-15,0 0-3 16,0 0-12-16,0-8-107 0,-7-17-297 16</inkml:trace>
  <inkml:trace contextRef="#ctx0" brushRef="#br0" timeOffset="25991.41">24324 8530 1097 0,'0'0'110'0,"0"0"-96"15,0 0 22-15,0 0 33 16,0 0 15-16,0 0-8 16,0 0-22-16,64 3-26 15,2-3-7-15,22 1 7 16,17 7-13-16,12 0-11 16,12 0 3-16,11 1-4 15,6-4 1-15,-4-1-1 16,-2-4 3-16,-9 0-3 15,-8 0 1-15,-6 0-3 0,-7-5-1 16,-6-1 0-16,-12-1 0 16,-9 2 1-16,-12-2-1 15,-14 1 1 1,-16 2-1-16,-11-1 4 0,-10 4-2 16,-10-1 1-16,-5 2 0 15,1 0-3-15,0 0 1 16,8 0-1-16,3 0 1 15,4 3 0-15,0 4-1 16,-3-1 0-16,-1 0 0 0,-4-3 2 16,0 0-1-1,-4-2-1-15,1 0-2 0,4 2 2 16,2 0 1-16,7-2 1 16,2 1 1-16,3-1-3 15,0-1 4-15,4 0-3 16,-1 0 6-16,-4 0-2 15,-6 0 3-15,-5 0-5 16,-10 0 7-16,-4 0 1 16,-2 0 3-16,0 0-1 15,0 0-3-15,0 0 2 16,0 0-9-16,0 0 3 16,0 0-2-16,0 0 1 15,0 0-1-15,0 0-4 16,0 0-2-16,0 0-2 0,-8 0-51 15,-14-1-92 1,-17-20-260-16</inkml:trace>
  <inkml:trace contextRef="#ctx0" brushRef="#br0" timeOffset="28025.56">20970 6047 846 0,'0'0'167'0,"0"0"-36"16,0 0 2-16,0 0-43 15,0 0 3-15,0 0-36 16,0 0 11-16,-33-70-43 15,33 70 8-15,0 0-14 16,0 0-4-16,0 0-5 16,6 0-6-16,26 0 1 0,21 0 8 15,22 0 2-15,13 0-7 16,-1 0-6-16,-13-3 0 16,-14-5 1-16,-19 1 1 15,-18 4-4-15,-10 0 14 16,-10 3-3-16,-3 0 3 15,0 0-2-15,0 0-8 16,0 12-4-16,0 14 0 16,-6 12 0-16,-1 9 1 15,0 6 1-15,-1 7 0 16,1 3 3-16,-1 6 9 16,5 2-6-16,2 4 1 15,1 3 7-15,0 0-6 16,0 2-2-16,7 0 2 15,2 2-2-15,2 1-3 0,0-3-3 16,-2-5 3-16,-1-6 0 16,-5-3-2-16,-1-6 3 15,-2-1-3-15,0-1-2 16,0-5 6-16,-3-1-5 16,-5-6 3-16,0 1 1 15,0-2 4-15,0 1-9 16,1 2 2-16,-1-1-2 15,-1-3-1-15,0-4 1 16,0-1 0-16,-1-3-1 0,1 0 2 16,0-1 0-1,0 0-1-15,-1 2 0 0,2 2-1 16,2 2 0-16,0 3 2 16,-1-2-2-16,2 0 2 15,2-2-1-15,0-6 0 16,2-4-1-16,1-9 2 15,0-8-2-15,0-3-1 16,0-6 1-16,0-1 0 16,0 0 2-16,0-3 1 15,0 0 0-15,0 0 0 16,0 0 4-16,0 0 5 16,0 0-4-16,0 1-2 15,0-1 1-15,-2 0-2 0,2 0 2 16,0 0-4-1,-1 1 2-15,1-1-3 0,-2 0 1 16,2 0-3-16,-1 0 0 16,-1 0 0-16,-1 0 0 15,-2 0 0-15,-14 0 0 16,-15 0 0-16,-21-12 0 16,-22-3 0-16,-12-2 0 15,-10 0 0-15,-5 4 0 16,10 1 0-16,17 4 0 15,26 4 0-15,23 1 0 16,15 3 0-16,10-2 0 16,0 2 0-16,3 0 0 0,0 0 0 15,0 0 0-15,0 0 0 16,0 0 0-16,0 0 0 16,0 0 0-16,0 0 0 15,0 0 0-15,0 0 0 16,0 0 0-16,0 0 0 15,0 0 0-15,0 0 0 16,-4 0 0-16,-9 0 0 16,-11 0 0-16,-7 0-58 15,-2 0-195-15,2-7-587 16</inkml:trace>
  <inkml:trace contextRef="#ctx0" brushRef="#br0" timeOffset="30413">14990 6089 546 0,'0'0'109'16,"0"0"-20"-16,0 0 44 16,0 0 18-16,0 0-31 15,0 0-57-15,0 0-2 16,0 0-22-16,-83-61-17 16,59 61-15-16,-6 0-7 15,-4 0 1-15,-5 10 6 0,-1 8 18 16,0 12 12-1,-1 7-17-15,4 11 4 0,1 8-10 16,3 6-1 0,5 3 5-16,1 4-5 0,5 3-1 15,-3 7-6-15,1 4 2 16,1 6-2-16,2 10-3 16,2 1 10-16,4 2-2 15,4-6 1-15,1-6-7 16,9-5-1-16,1 0 3 15,0-5 1-15,19-5-2 16,9-8 3-16,7-3-5 16,2-6 1-16,2-3-2 15,4-6 7-15,-1-4-5 0,5-5 2 16,4-5-2-16,5-10-2 16,3-8-1-16,7-9 3 15,3-8-3-15,2 0 0 16,-4-6 1-16,-4-7 0 15,-10 3-2-15,-11-1 1 16,-7 4-2-16,-7 0 3 16,-3 3-1-16,1-3 4 15,2 0 4-15,5-6-7 16,4 1 3-16,2-8-4 16,4-1 5-16,-1-4-4 15,-2-2-1-15,-1-2 1 0,0-3 0 16,-6-3-2-16,-2-1 1 15,-3-4 0-15,-2 0-2 16,-1-3 5-16,2-1-5 16,0-2 0-16,1-1 0 15,-2 1-1-15,-4-2 1 16,-6-2 0-16,-2-2 8 16,-7-6 7-16,-4-7-6 15,-3-7 8-15,0-8-13 16,-6 0 1-16,-7-1-2 15,1 2-2-15,-3 4 2 16,-1 5 2-16,-2 2-5 16,0 5 2-16,-5-1 3 15,-2 2-1-15,-2 1-1 0,-4 1 0 16,-5 7-3-16,-4 4 1 16,-3 6-2-16,-1 5 0 15,-1 7-3-15,1 6 2 16,-3 8 1-16,-6 7-4 15,-10 6 3-15,-14 4 1 16,-13 0 0-16,-11 15-5 16,-11 11-12-16,-2 8-6 15,4 8-31-15,13 16-15 16,17 10-76-16,17 1-254 0</inkml:trace>
  <inkml:trace contextRef="#ctx0" brushRef="#br0" timeOffset="32228.55">17298 5806 739 0,'0'0'81'16,"0"0"-51"-16,0 0 96 15,0 0 69-15,0 0-121 16,0 0-36-16,-62-12-1 15,30 9-1-15,-4 3-1 16,-2 0-11-16,-1 0-6 16,-1 13-9-16,-2 6 5 15,2 4-9-15,-4 3 3 0,3 6-3 16,2-1 0-16,2 5 5 16,5 3-7-16,4 1 10 15,4 7 1-15,5 1-4 16,2 3-4-16,0 1 0 15,3 0 3-15,-2 2-3 16,1 1-4-16,-2 2 1 16,1 0-1-16,-3 4 0 15,-1 1-3-15,-4 2 3 16,0-1 1-16,4 2-3 16,3 4 1-16,4 1-2 15,8-3-1-15,5-2 2 16,0-7 1-16,0-1 1 0,5 0-2 15,2 1 0-15,-4 3 2 16,0-4-2-16,-3 1 0 16,0-3 1-16,0-1-2 15,-2-3 1-15,-5-4 0 16,1 2 2-16,3-4 1 16,2-3 3-16,1-1 4 15,0-1-1-15,0-1-1 16,4 1 2-16,9-1-6 15,0 1 2-15,1-1-3 16,1-1-3-16,3-5 5 16,0-2-3-16,5-2 0 15,3 0 1-15,3-3-2 0,2 1 2 16,2 3 2-16,1-1-4 16,4 2 4-16,-1-1-1 15,4-3-1-15,3-4 0 16,8-6 1-16,3-9 0 15,6-8 2-15,3 0-5 16,2-17 0-16,3-10-1 16,0-8 1-16,-2-9 1 15,-3-5-2-15,-7-6-3 16,-5-3 2-16,-2 0 1 0,-5-5 0 16,0 0 0-1,-3 0 1-15,-3-2 0 0,-3-1-1 16,-4-5 2-16,-3-7 0 15,-7-5 2-15,-7-3 2 16,-9-3 0-16,-6-4 1 16,0 0-1-16,-6 1 3 15,-11-3-1-15,1-4 1 16,0-1-4-16,5-3-3 16,2 2-2-16,3 7 0 15,3 5 1-15,-1 13-1 16,-5 12 1-16,-6 13 0 15,-5 9 0-15,-10 2-1 16,-6 3 2-16,-9-2-1 0,-12 2-1 16,-7 1-1-16,-10 0 1 15,-4 6-1-15,0 0 1 16,5 1-4-16,10 7 4 16,10 5-9-16,8 9-16 15,-1 8-12-15,-4 0-14 16,-3 22-44-16,-6 16-56 15,0 4-98-15,6-2-529 16</inkml:trace>
  <inkml:trace contextRef="#ctx0" brushRef="#br0" timeOffset="115894.8">21443 10294 277 0,'0'0'29'15,"0"0"-18"-15,0 0-4 16,0 0-7-16,29-95-7 15,-13 71 7-15,-2 2 10 16,0 2 59-16,-2 3 8 16,-3 0-46-16,5 1 25 0,-4-2-29 15,1 0 6-15,0 0 9 16,-3-3 3-16,-2 2-9 16,-1 2-8-16,-1 3 19 15,-1 1 26-15,0 6 29 16,-2 1-21-16,-1 5 26 15,2 1-30-15,-2 0-39 16,0 0-23-16,0 0-7 16,0 0 0-16,0 0-8 15,0 14 3-15,0 12 17 0,-15 10 18 16,-16 10-14 0,-14 6-10-16,-15 3-1 0,-6-2-7 15,-1-4-1-15,3-3 6 16,7-7-1-16,11-5 16 15,15-10-9-15,13-5-1 16,8-10 1-16,8-5-7 16,2 5-6-16,0 0 3 15,10 2-2-15,13 4 10 16,10 3 6-16,10-2-1 16,3 2-6-16,3 0-6 15,1-3-2-15,-1 2 1 16,-2-3-7-16,-2 1 1 15,-1-3-2-15,-1-2-7 16,-6-2-39-16,-1-3-46 0,-4-3-66 16,-6-2-77-1,-11 0-148-15</inkml:trace>
  <inkml:trace contextRef="#ctx0" brushRef="#br0" timeOffset="116261.32">21310 10398 844 0,'0'0'77'15,"0"0"-3"-15,0 0 28 16,0 0 30-16,0 0-72 0,0 0-20 16,-9-12 6-16,70 6 18 15,34-7 4-15,27-7-23 16,30-2-19-16,12-2-10 15,8-2-7-15,-1 2-9 16,-12 2 0-16,-13-2 0 16,-18 1 4-16,-18 2-2 15,-11-1-1-15,-14 0 2 16,-13 2 12-16,-11 4 7 16,-18 4-14-16,-13 3 6 15,-9 2 0-15,-14 2 1 16,-4 3-2-16,-1 0-7 15,-2 2-5-15,0 0-1 16,0 0-12-16,0 10-52 16,-8 4-145-16,-24-3-388 0</inkml:trace>
  <inkml:trace contextRef="#ctx0" brushRef="#br0" timeOffset="117297.55">21489 14961 863 0,'0'0'138'15,"0"0"32"-15,0 0-72 16,0 0 5-16,0 0-33 16,0 0-20-16,0 0-28 15,19-63-18-15,-12 83 1 16,-4 8-1-16,-3 9 8 15,0 4-2-15,-21 1-4 16,-16 2 1-16,-14-3 2 16,-4-5-2-16,4-3-2 15,6-9 2-15,13-5-1 16,13-7 0-16,9-5-1 16,9-1-4-16,1-1-1 15,0 6 1-15,10 1 2 0,14 4 7 16,10 1 10-16,9 0 5 15,5 5-15-15,1-1-7 16,2 2 0-16,-1 2-3 16,-4 1-1-16,-3 0-7 15,-4-1-51-15,-5-3-52 16,-8-4-103-16,-10-8-144 16,-13-7-146-16</inkml:trace>
  <inkml:trace contextRef="#ctx0" brushRef="#br0" timeOffset="117498.02">21394 15401 905 0,'0'0'237'15,"0"0"-87"-15,0 0-1 0,0 0-39 16,0 0-73-16,0 0 0 16,152-63 19-16,-7 44-20 15,28-2-14-15,13-2-16 16,6 0-6-16,-7 1-23 15,-5 1-33-15,-4-2-78 16,-1-2-52-16,-10-8-522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7T11:17:57.38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19434 4584 980 0,'0'0'117'16,"0"0"-45"-16,0 0 8 15,0 0 4-15,0 0-18 16,0 0-31-16,0 0-9 16,0-14-12-16,0 14-8 15,0 0 0-15,1 6-2 16,8 12 9-16,4 6 18 15,-1 6-12-15,2 1-4 16,-2 1-8-16,0-1 5 0,3-3-9 16,0-7 2-1,5-7 0-15,9-10 5 0,16-4 4 16,26-30 17-16,23-18-7 16,21-14-9-16,10-7-8 15,2-4-6-15,-5-4 5 16,-9 4-4-16,-12 8 0 15,-14 12 0-15,-15 8-2 16,-17 11-1-16,-19 7-1 16,-14 8-2-16,-8 5 0 15,-9 7-9-15,-5 0-7 16,0 1-19-16,-15 5-73 16,-27 1-235-16,-19 0-286 15</inkml:trace>
  <inkml:trace contextRef="#ctx0" brushRef="#br0" timeOffset="329.11">19645 4246 860 0,'0'0'129'0,"0"0"-104"15,0 0-18-15,0 0 59 16,0 0 15-16,0 0-36 16,-28 45 59-16,42-27-36 0,2 1-23 15,-1-1-17 1,3-1-3-16,2-1 5 0,7-6 6 16,11-4-11-16,14-6 7 15,23-6 4-15,19-26-9 16,20-12-7-16,10-8-10 15,0-7-8-15,-3-5 0 16,-15-5-4-16,-14-4-6 16,-14-2-71-16,-21 7-155 15,-17 8-338-15</inkml:trace>
  <inkml:trace contextRef="#ctx0" brushRef="#br0" timeOffset="1665.72">31406 4325 478 0,'0'0'198'0,"0"0"-148"15,0 0 13-15,0 0 66 16,0 0-1-16,0 0-3 16,-25-50-55-16,25 50-9 15,0 0-9-15,0 0-10 16,0 0-26-16,-1 5-10 16,-2 13-3-16,-2 10 16 15,2 7 16-15,3-1-15 16,0 0-5-16,3-3 7 15,17-5-5-15,10-2-5 16,11-6 4-16,12-9 3 0,12-5 6 16,8-4-5-16,5-5-11 15,2-12-3-15,-3-6-3 16,-2-7 4-16,-7-4-7 16,-9-7 0-16,-7 0-5 15,-11 2-5-15,-8 3-10 16,-11 7-42-16,-7 3-88 15,-10 2-188-15,-5 1-386 16</inkml:trace>
  <inkml:trace contextRef="#ctx0" brushRef="#br0" timeOffset="1965.69">31393 3966 365 0,'0'0'679'0,"0"0"-641"15,0 0-30-15,0 0 26 16,0 0 9-16,0 0 41 16,-21 36 18-16,48-17-29 15,7 2-26-15,5-1-15 0,8-1-6 16,8-5 10-1,9-4-3-15,9-6-12 0,12-4-3 16,13 0-3 0,7 0-14-16,6-11-1 0,-1-6-3 15,-2-12-48-15,-8-14-160 16,-19-18-483-16</inkml:trace>
  <inkml:trace contextRef="#ctx0" brushRef="#br0" timeOffset="5019.81">16756 2313 1320 0,'0'0'57'15,"0"0"-49"-15,0 0-8 0,0 0 0 16,0 0 0-16,0 0 5 15,-39 107 25-15,33-35-2 16,3 13-5-16,-3 8-8 16,1 3-1-16,-4 0-9 15,-1-7-1-15,-5-5 1 16,3-9-3-16,-1-12 0 16,1-9-1-16,-3-10 0 15,0-12 0-15,-4-10 2 16,-3-9 1-16,-6-7-1 15,-5-6 4-15,-4 0-1 16,-3-10-2-16,3-7-2 16,7 3 0-16,6 7 12 0,10 2-1 15,6 3-3-15,5 2-4 16,1 3-6-16,-1 17 2 16,3 5-2-16,0 2 1 15,9-4 2-15,16-3 1 16,8-4-1-16,6-5-2 15,1-5 2-15,4-6 4 16,-1 0-4-16,2-4-2 16,-6-12 4-16,-1-5-4 15,-4-7 1-15,-5-6 5 0,-4-5-4 16,-4-8-3-16,0-1-1 16,0-6-20-16,0 1-46 15,3-2-75 1,-4-2-190-16,-3 1-631 0</inkml:trace>
  <inkml:trace contextRef="#ctx0" brushRef="#br0" timeOffset="5821">15868 900 1367 0,'0'0'41'16,"-118"-10"-22"-16,61 10-14 16,-4 20 2-16,-2 11 17 15,-3 13 19-15,6 13-1 16,13 14-5-16,11 11-10 16,13 11-1-16,9 4 0 0,7 1-4 15,7-6 6-15,0-12-1 16,15-8-16-16,11-8-9 15,12-11-1-15,11-12-2 16,24-13-22-16,21-15-53 16,12-13-155-16,5-14-491 15</inkml:trace>
  <inkml:trace contextRef="#ctx0" brushRef="#br0" timeOffset="6235.32">16370 791 1367 0,'0'0'81'0,"0"0"-81"15,0 0 0-15,0 0 13 16,-49 92 64-16,45-44-19 15,2 7-20-15,2 5-17 16,0 6-6-16,0 0-4 16,-1 5 5-16,-4 2-1 15,-3-1 3-15,-3-4 0 16,-1-8-4-16,-3-7-1 0,0-7-2 16,0-4 4-1,3 1-2-15,2-5 3 0,9-2 0 16,1-4 0-1,7-4 1-15,17-4-6 0,14-7-2 16,9-9 1-16,13-8 0 16,10 0-7-16,6-15-3 15,-3-14-14-15,-6-11-68 16,-4-14-38-16,-13-15-126 16,-8-14-708-16</inkml:trace>
  <inkml:trace contextRef="#ctx0" brushRef="#br0" timeOffset="6851.95">17257 701 1129 0,'0'0'264'0,"0"0"-210"16,0 0-42-16,0 0 13 15,0 0 1-15,0 0 52 16,-67 73-35-16,55-20-24 16,2 9 0-16,2 6-2 15,-1 6-8-15,0 7 4 0,-3 2 1 16,-3 2-9 0,-1-5 1-16,-1-8-3 0,-1-12 1 15,6-15-3-15,4-18 0 16,5-10-1-16,1-11 0 15,2-6-1-15,0 0 1 16,25-16 4-16,17-14 26 16,15-17-22-16,6-12-6 15,-2-13 1-15,-3-3 1 16,-6-1-4-16,-7 5 1 16,-5 11 2-16,-12 7-1 15,-10 14-1-15,-4 13 2 16,-10 15-2-16,-4 5 4 15,0 6-5-15,0 0-2 16,-4 9-4-16,-22 19-7 16,-10 12 12-16,-11 11 2 0,-4 5-1 15,2-1 1-15,-2 1 3 16,6-2-4-16,5-7 0 16,9-6 0-16,13-12 0 15,6-13 0-15,9-8-1 16,3-6 0-16,0-2 1 15,3 0 6-15,24 0-4 16,17-7 11-16,18-3-13 16,3-2-7-16,3 1-31 15,-7 1-38-15,-3 3-49 16,-6-3-117-16,-7-1-310 0</inkml:trace>
  <inkml:trace contextRef="#ctx0" brushRef="#br0" timeOffset="7254.98">18131 1172 1096 0,'0'0'193'16,"0"0"-151"-16,0 0-13 15,0 0 50-15,0 0 8 0,0 0-25 16,60 6-36 0,-9-3-22-16,7-2-4 0,1-1-13 15,4 0-103-15,-2-1-328 16</inkml:trace>
  <inkml:trace contextRef="#ctx0" brushRef="#br0" timeOffset="7449.88">18152 1464 1270 0,'0'0'157'0,"0"0"-157"15,0 0 7-15,0 0 36 0,0 0 56 16,100 16-47-16,-24-13-52 16,14-3-3-16,4 0-128 15,0-5-262-15</inkml:trace>
  <inkml:trace contextRef="#ctx0" brushRef="#br0" timeOffset="9345.95">21321 889 810 0,'0'0'42'0,"0"0"-41"0,0 0 23 16,0 0 60-16,0 0-16 15,0 0 7-15,-21 0-36 16,21 0-22-16,0 0-7 15,0 0 2-15,0-2 15 16,0-1 16-16,0-1 1 16,0-3-11-16,0-1-26 15,0 0 2-15,0-4 0 16,0 4 0-16,0 0-9 16,0 3 2-16,0 2-2 15,0 2 2-15,0-1 2 16,0 2 1-16,0 0-3 0,0 0-2 15,0 0 0-15,0 0-3 16,0 0 1-16,0 0 2 16,0 0-10-16,0 0-27 15,3 0-46-15,1 2-62 16,-1-1-140-16,-3-1-509 16</inkml:trace>
  <inkml:trace contextRef="#ctx0" brushRef="#br0" timeOffset="16432.63">19243 804 971 0,'0'0'129'16,"0"0"-111"-16,0 0-6 16,0 0 39-16,0 0 46 15,0 0-10-15,0 0-21 16,-11 0-36-16,11 0-6 0,0 0 3 15,3-10 8-15,11-7-2 16,6-7-23-16,0-5-6 16,-1-3-3-16,-4-4 0 15,-3-5 0-15,-6 0 2 16,-1 1-3-16,-4 9 1 16,-1 7-1-16,0 10 1 15,0 5-1-15,0 7 5 16,0 2-5-16,0 0 0 15,-1 6-4-15,-8 22-2 16,-6 16 6-16,3 13 0 16,4 14 4-16,2 14 2 15,6 14 1-15,0 12 1 16,0 10-2-16,0 11-3 0,0-1-1 16,0-6-2-16,0-8 0 15,0-18 1-15,0-14-1 16,0-15 0-16,-1-14-1 15,-11-17 1-15,1-12 0 16,-2-11-1-16,1-8 1 16,-6-7 5-16,-3-1 3 15,-6-2 21-15,-1-14-16 16,3-2 11-16,8 2 7 16,9-1-2-16,8 0-7 15,4-2 3-15,26-6-19 16,17 0 3-16,21-3-4 15,18-2-5-15,17-4-1 0,9-6-43 16,-4-14-122-16,-20-21-777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7T11:18:25.24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21549 6518 1025 0,'0'0'16'0,"0"0"-12"0,0 0 30 15,0 0 74-15,0 0-19 16,0 0-13 0,0 0-43-16,21-18-23 0,-8-3 2 15,1-5 1-15,4-7-4 16,-2-3 11-16,2-5-14 16,-6-3 3-16,0 3 0 15,-5 8-8-15,-4 12 8 16,-1 10 11-16,-2 7 3 15,0 4-12-15,0 0-11 16,0 3 0-16,0 20-13 16,-3 12 9-16,-8 11 4 0,1 8 0 15,3 5 1 1,-1 3-1-16,-1 3 0 16,-3-1 0-16,-1-1 2 0,-2-9-2 15,0-9 1-15,0-14-1 16,6-11 0-16,2-11 0 15,2-6 1-15,3-3 4 16,2 0 33-16,0 0 6 16,4-16 1-16,20-5-38 15,16-5-7-15,12 2-7 16,15 0-11-16,5 4-63 16,1 0-108-16,-9 5-311 15</inkml:trace>
  <inkml:trace contextRef="#ctx0" brushRef="#br0" timeOffset="505.67">21337 7654 1031 0,'0'0'230'0,"0"0"-213"16,0 0 19-16,0 0 23 15,0 0-14-15,0 0-25 16,120-29-16-16,-68 26 0 16,-1 3-3-16,-8 0 6 15,-8 0-10-15,-12 9 3 16,-8 2-5-16,-11 5 0 16,-4 4 4-16,0 3 1 15,-19 3 8-15,-12 6 22 16,-7 5 12-16,-3-2 6 15,3 1 1-15,4-7-24 16,15-3-8-16,11-6-4 0,8-3-8 16,0-2-5-16,33-4 0 15,24-7 3-15,22-4-3 16,15 0-57-16,-2 0-143 16,-16 0-431-16</inkml:trace>
  <inkml:trace contextRef="#ctx0" brushRef="#br0" timeOffset="1062.53">21448 8925 879 0,'0'0'490'15,"0"0"-478"-15,0 0 40 16,0 0-1-16,0 0-22 16,0 0-13-16,98-8-8 15,-59 8-8-15,-2 0 1 16,-7 1-2-16,-8 7-1 15,-9 3-16-15,-10-1-16 0,-3 5 5 16,-5 2 21-16,-19 3 6 16,-7-2 0-16,-3 2 2 15,-1-2 0-15,5-1 0 16,8-1 2-16,8-3-2 16,7-1 0-16,5-1 0 15,2-1-3-15,0 0 3 16,9 1 0-16,9-1 1 15,0-1 1-15,3 2-2 16,1-1 2-16,-2 3 0 16,-1 4-2-16,-7 2 2 15,-4 4-2-15,-3 3 2 0,-5 3 9 16,0 6 5-16,-19 1-4 16,-8 6 11-16,-8-2-5 15,-3 4-13-15,-5 0-2 16,1-2-3-16,3-1 0 15,8-6-42-15,10-6-103 16,14-11-313-16</inkml:trace>
  <inkml:trace contextRef="#ctx0" brushRef="#br0" timeOffset="1565.86">22016 10343 1239 0,'0'0'128'16,"0"0"-96"-16,-118 20 53 15,68-13-19-15,-3 1-21 16,1-2-16-16,-1 3-10 16,1-4-4-16,8-2 2 0,13-3-8 15,10 0-5-15,13 0 2 16,8-13 1-16,2-9-7 16,28-5-27-16,13-4 2 15,9 3-12-15,5 1-3 16,-7 3 6-16,-6 3 20 15,-11 2 9-15,-10 4 5 16,-8 5 4-16,-9 6 15 16,-4 1 26-16,-2 3-8 15,0 0-6-15,-8 8-20 16,-13 12 0-16,-2 10 13 16,-1 4-6-16,4 7 2 15,7 6-11-15,2 6-2 16,4 3-6-16,-2-3-1 15,0 0-2-15,2-4-42 0,-3-1-59 16,-1-8-142-16,2-9-572 16</inkml:trace>
  <inkml:trace contextRef="#ctx0" brushRef="#br0" timeOffset="2232.6">21822 11172 426 0,'0'0'983'0,"0"0"-938"15,0 0-41-15,0 0 7 16,0 0 19-16,-86 43-2 16,60-20 5-16,4 4-19 15,5 5-8-15,3 3-1 16,8 2-4-16,6-3-2 15,0-2 1-15,4-3-8 16,17-6 2-16,4-3-9 16,3-3-6-16,-2-2-3 0,1-1 3 15,-3 0 1 1,-5-1 3-16,-2 3 1 0,-4 0 12 16,-6 1 2-16,-4 0 2 15,-3 2 1-15,0 4 4 16,-4 1 22-16,-15 3 9 15,-11 2-2-15,-8 0-3 16,-7 2-15-16,-8-2-6 16,-7 0-8-16,-2-5-2 15,2-6-5-15,9-7-67 16,14-6-114-16,15-5-396 16</inkml:trace>
  <inkml:trace contextRef="#ctx0" brushRef="#br0" timeOffset="2790.46">21825 12594 990 0,'0'0'562'0,"0"0"-543"16,0 0-16-16,-104 21 23 15,70 14 19-15,1 11 8 16,0 8-11-16,6 5-20 16,5 1 0-16,8-2-13 15,10-5-4-15,4-7-2 16,0-11-2-16,16-16-1 0,14-14-1 15,8-5-7 1,3-19-7-16,-5-7-7 0,-8-4 8 16,-12 4 14-16,-13 7-2 15,-3 5 5-15,-11 7 0 16,-21 4 4-16,-8 3 1 16,-6 0-3-16,-1 7-4 15,5 6-1-15,11 1-19 16,13 4-60-16,14-1-114 15,4 0-398-15</inkml:trace>
  <inkml:trace contextRef="#ctx0" brushRef="#br0" timeOffset="3347.88">21570 13898 1338 0,'0'0'94'0,"0"0"-87"15,0 0 18-15,0 0-11 16,0 0-11-16,115-52 0 16,-49 42 3-16,6 1-2 15,2 2-3-15,-5 2 4 0,-14 3-5 16,-16 2 0 0,-17 0 3-16,-15 9 15 0,-7 17 2 15,-9 14 34-15,-24 8-3 16,-14 7-24-16,-7 2-13 15,-1 8-5-15,6-1-9 16,10 5 0-16,7-1-1 16,10-5-20-16,7-4-64 15,3-9-126-15,5-9-268 16</inkml:trace>
  <inkml:trace contextRef="#ctx0" brushRef="#br0" timeOffset="4016.35">21707 15263 1090 0,'0'0'363'0,"0"0"-333"16,0 0-2-16,-79 103 33 15,60-58-18-15,4 1-8 16,4 2-10-16,7 1-5 15,1-2-8-15,3-5-6 16,0-6-4-16,13-13-2 16,11-10 3-16,5-13-1 15,2-1 1-15,5-24-3 16,1-4-2-16,-2-3-8 16,-9 3 10-16,-6 0 0 15,-11 3 1-15,-9 2 4 16,0 1 7-16,-9-4 15 15,-14 0 3-15,-2-4-8 0,-2-6-10 16,3-11-8-16,-1-17-2 16,2-16-2-16,10-4-3 15,7 7-25-15,6 18 14 16,0 20 12-16,13 13 0 16,3 7 0-16,1 8 1 15,4 1-4-15,3 5 4 16,9 0 1-16,5 1 2 15,4 3-1-15,2 2 1 16,0 0 1-16,-8 14-1 16,-7 12-1-16,-13 14 7 0,-12 16 2 15,-4 11 0-15,-19 9 4 16,-15-1-9-16,-2 0-4 16,0-3-1-16,8-4-57 15,4-8-106-15,5-13-499 16</inkml:trace>
  <inkml:trace contextRef="#ctx0" brushRef="#br0" timeOffset="36594.25">21530 14907 75 0,'0'0'62'16,"0"131"-18"-16,-2-76 18 16,-2-11-58-16,-1-12 37 15,4-9-4-15,1-8-24 16,0-3-11-16,0-4-2 15,0 1-20-15,7 0-44 16,1 3 33-16,1 4 15 16,0 4 13-16,-2 5 2 0,1-2-3 15</inkml:trace>
  <inkml:trace contextRef="#ctx0" brushRef="#br0" timeOffset="52901.02">17784 10034 489 0,'0'0'354'0,"0"0"-349"0,0 0-2 16,0 0-2-16,0 0 35 15,0 0 70-15,-90 6-18 16,64-6-32-1,-6 0-19-15,-13-9-8 0,-8-8-4 16,-12-4 3-16,-11-1-1 16,-9-4-6-16,-7-1-8 15,-2 2-5-15,-3 1-7 16,-2-1 4-16,6 4-3 16,4-1 0-16,6 3-2 15,1 2 0-15,1 1 3 16,-1 3 8-16,-1 1-1 0,-1 0-4 15,-1 6 3 1,3 1-2-16,7 5-1 0,3 0-1 16,4 0-1-16,2 5-2 15,-5 4 0-15,2 1-1 16,6 0-1-16,5 1-4 16,7 0 4-16,5 4 0 15,-5 3 0-15,1 0 0 16,0 3 0-16,-3 1 0 15,1-1 1-15,-1-1 0 16,3-4-1-16,4 0 1 16,4-3 1-16,1-2 0 15,5 1-1-15,-2-3 0 16,2 3-1-16,-1-3 0 16,-2 2 0-16,-1 4 1 0,2-1-1 15,2 3 0-15,0 3 0 16,-1-1 2-16,-3 2-1 15,0 0-1-15,-4-5 1 16,-5 1-3-16,2-3 2 16,2 1 0-16,4 1-1 15,4 1-1-15,10 0 2 16,5 1 0-16,4 2 1 16,9 3-1-16,3 0 0 15,6 0-3-15,0 1 2 16,0 1 1-16,0 0 0 15,0 0 2-15,0 3-2 0,8 1 0 16,1 0 0-16,2 2 1 16,3-1 0-16,8 1 5 15,8-1-5-15,13 2 10 16,19-1 8-16,15 0 13 16,15-3 3-16,13-1-13 15,7-1-9-15,3-1-6 16,-3-1-2-16,-2-1-4 15,-4-2 1-15,0-3 3 16,-3-3-4-16,0-1 7 16,4-4-7-16,-1-4 3 15,1-3-3-15,0-3 0 16,-2 0-1-16,-2-4 0 16,-1-6 0-16,-5-2 0 15,-3 1 3-15,-4 0 6 0,-1-1-5 16,0-1 7-16,4-1-2 15,2-1-4-15,0 0 2 16,-5-2-2-16,-6-3 3 16,-8 0-7-16,-6-5-1 15,-6-3 0-15,-7-2 2 16,-5-1-1-16,-3-1 1 16,-4 2-1-16,0 0-1 15,-3 5 6-15,-1 0-6 16,0 5 1-16,-2 1-1 15,0 1 3-15,-3 0-3 16,-3-2 0-16,2-1 1 0,-1-4 2 16,-1-4-2-16,-2-3 4 15,-2-3-4-15,-6-1 6 16,-4 4-1-16,-3 2-2 16,-4 5 8-16,-1 1-3 15,-3 1-7-15,-2 1 4 16,-3-4-3-16,-3-2-2 15,0-4 3-15,-6-4-4 16,-18-3 1-16,-12-5-2 16,-10-5 0-16,-12-2 0 15,-12 0-1-15,-8 4 1 16,-4 10-1-16,-3 8 2 0,-7 18-2 16,-11 11-2-16,-14 17-14 15,-17 28-46-15,-18 16-83 16,-12 9-186-16</inkml:trace>
  <inkml:trace contextRef="#ctx0" brushRef="#br0" timeOffset="63652.76">17811 15063 5 0,'0'0'0'15</inkml:trace>
  <inkml:trace contextRef="#ctx0" brushRef="#br0" timeOffset="65360.58">17951 15022 55 0,'0'0'68'15,"0"0"66"-15,0 0-60 0,0 0 11 16,0 0-3-16,0 0-13 16,-33-40 4-16,25 35 7 15,0-1-16 1,1 1-10-16,0 0 0 0,1-1 35 15,-3-1-32-15,2 4-30 16,-6-1-10-16,-3-1-12 16,-7 0 2-16,-10 0-5 15,-9-2-2-15,-10-1 1 16,-8-2 0-16,-9-3 0 16,-7-1-1-16,-7 0 0 15,-4-3 1-15,-2 1 0 16,-1 0-1-16,-2-1 2 15,-4 0-1-15,2 0-1 0,2 1 0 16,2 1-1-16,8 1 0 16,1 0 1-16,1 2 0 15,-2 3 0-15,-8-1 0 16,-2-2-1-16,1 1 1 16,6-2 0-16,4 4 3 15,-1 0-2-15,-9 2-1 16,-6 0 0-16,0 0 0 15,-6 1-1-15,3 3 0 16,2 0 2-16,-1 3 0 16,4 0-1-16,8 0 1 15,1 0 1-15,4 0-1 0,5 0 1 16,0 3-1-16,-1 0 2 16,-5 0-1-16,-5 3 0 15,-5 1-2-15,-4-1 0 16,-4 1 0-16,-2-2 0 15,2-2 1-15,5-2 1 16,5-1 0-16,8 0-2 16,8 0 1-16,2 0 0 15,4 0 0-15,1-2 0 16,-7 0-1-16,-9-1 0 16,-5 3 0-16,-7 0 1 15,-4 0-2-15,1 0 0 16,2 0 1-16,6 5 0 15,11-3 0-15,7 4 0 0,5 0 2 16,-1 2-2-16,-1 5 0 16,-5 2-1-16,2 5 3 15,-3 3-2-15,6 2 0 16,6 3 1-16,4 2-1 16,11 2 0-16,10 1-3 15,3 2 2-15,5 2 1 16,4 1-2-16,2 4 2 15,4 3 0-15,0 2 2 16,6 2 0-16,5 4-2 16,7-2 0-16,3 4-2 15,0-5 2-15,17 1 3 0,11-2-1 16,9-4-2-16,6-1 1 16,9-1 5-16,11-1 0 15,12-1-3-15,8-2 3 16,13-4 6-16,8 2 15 15,14-1 8-15,12-1-10 16,14 1-6-16,9-4 2 16,3-6-4-16,13-6 4 15,2-7-6-15,8-6 2 16,8-4-15-16,-2-3 3 16,-2 0 2-16,-4 0-2 15,-4 0-1-15,-8 0 2 16,2 0-4-16,-1 0 0 0,-2 2-2 15,5 0 0 1,-6-1 0-16,-6-1 0 0,-2 0 7 16,-11 0-7-16,0 0 0 15,-3-10-1-15,-1-1-1 16,7-3-1-16,1 1 1 16,-1 4-1-16,1 2-3 15,-5 3 5-15,-2 2-16 16,0-1 11-16,-8 2-2 15,1-3 5-15,-4-1-9 16,-2 1 5-16,-1-3 7 16,-3 1 3-16,0 0-2 0,-4 4 1 15,-3-1-3 1,1 1 1-16,-1 1 0 0,5-1 0 16,4 0 0-16,-1-1 4 15,-5-3-2-15,1-1 0 16,-5-1 2-16,-5-1-2 15,-6 1 1-15,-2 1 2 16,-5 0-2-16,0 1 0 16,1 1 0-16,3-2 1 15,0 1 1-15,-3-4-2 16,-1-2-2-16,-6 0 0 16,-3-3-1-16,-4-1 6 15,-2-1-6-15,-6-2-2 0,-6 3 2 16,-7-2-1-1,-1-2 2-15,-1-1-3 0,-2-2 2 16,-4-2 0 0,-6-2-2-16,-10-1 1 0,-11 1-1 15,-9-2 2-15,-13 1-3 16,-9-3 3-16,0-4-5 16,-22-3 5-16,-21-3-7 15,-11-6-2-15,-15-1-18 16,-8-1-9-16,-8-2-68 15,-8 2 50-15,-8-2 25 16,-11-1 22-16,-9-2 4 16,-13-1-2-16,-13 0 5 15,-12 1 2-15,-14 8 3 0,-8 5 3 16,-8 2 6-16,-8 3-6 16,-12 4-8-16,-15 2 1 15,-10 7-1-15,-18 6 0 16,-14 9 2-16,-16 8 0 15,-20 0-2-15,-19 14-2 16,-21 17 2-16,-15 11-2 16,-2 11-20-16,-1 14-111 15,8 15-8-15,9 7-61 16,16 7-297-16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7T11:19:52.39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4954 8090 1024 0,'0'0'7'15,"0"0"-4"-15,0 0 18 16,0 0 58-16,-100-26-17 15,73 25-8-15,1 1-26 16,-6 0-13-16,-2 8-4 0,-6 6 11 16,-2 5 8-1,-3 6-7-15,-1 9-8 0,-2 4-4 16,2 6 1-16,1 3-2 16,10-2 12-16,6 3-5 15,5-1-9-15,8 3 6 16,5 1-4-16,7 3-3 15,4 1 3-15,0-2 9 16,0-3-2-16,7-3-5 16,11-4-5-16,6-4 0 15,8-3-3-15,6-3 2 16,4 0-3-16,7-2-1 16,-1-3-1-16,10-5 2 15,-1-5-1-15,-4-5 0 16,-3-5 0-16,-4-6 1 15,-3-2-3-15,3-6 2 0,4-17 3 16,2-8 2-16,3-8-7 16,-2-5 6-16,-4-5 0 15,-6-5 3-15,-6-5-4 16,-4-5-3-16,-6-2 0 16,-11-3 4-16,-8 0 5 15,-8 1 6-15,0-1 3 16,-21 2-8-16,-16-2 3 15,-13 0-2-15,-14 5-6 16,-16 0 2-16,-14 11-8 16,-11 11 0-16,-4 13 1 0,-1 14-2 15,-5 15 0 1,0 9-1-16,2 28 1 0,5 15-3 16,11 18-27-16,17 15-37 15,17 10-58-15,14-2-186 16,7-4-674-16</inkml:trace>
  <inkml:trace contextRef="#ctx0" brushRef="#br0" timeOffset="2041.34">7507 8682 1120 0,'0'0'56'0,"0"0"-48"16,0 0 0-16,0 0 29 0,0 0 28 15,0 0-26-15,0 0-29 16,-3 26-6-16,3-12 37 16,0 0-16-16,0-1-4 15,0-2-3-15,0-2 2 16,4-3-8-16,1 0 2 15,6-3-9-15,3-2 13 16,6-1 7-16,15 0 9 16,6-14-11-16,7-8-6 15,4-8-7-15,0-6 4 16,-1 0-9-16,-5-1 2 16,-4 2-1-16,-4 3-1 15,-3 2-5-15,-7 4-1 0,-8 3 1 16,-6 4 0-16,-3 1 0 15,-2 1-21-15,-6 3-64 16,-3 0-122-16,0 3-250 16</inkml:trace>
  <inkml:trace contextRef="#ctx0" brushRef="#br0" timeOffset="2384.91">7553 8326 833 0,'0'0'282'0,"0"0"-263"16,0 0-8-16,0 0 16 16,0 0 26-16,0 0 28 15,-22 73-22-15,18-42-23 16,2 3-10-16,-1-5 7 15,3-3-17-15,0-7-1 16,0-6 2-16,0-4 5 16,12-6-1-16,7-3 14 15,20-5 2-15,13-19-6 16,16-10-13-16,9-5-14 16,5-8-3-16,-4-6-1 15,-1-4-9-15,-2 0-45 16,-5 6-165-16,-12 4-256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7T11:21:05.71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17786 5538 824 0,'0'0'406'0,"0"0"-370"16,0 0 41-16,0 0-10 16,0 0-3-16,0 0-14 15,0 0-13-15,3-10-24 16,9 20-10-16,8 7 28 16,-1 10-13-16,1 7-1 15,-4 5-2-15,0 5-3 16,-2 2 0-16,2-6-5 15,2-5-5-15,3-10 0 16,6-10 0-16,9-14 3 16,16-1 0-16,18-32 18 15,21-23 2-15,21-17-1 16,10-15-18-16,4-5-2 0,-10-2 2 16,-16 4-6-16,-15 5 5 15,-15 12-4-15,-10 13-1 16,-12 12 0-16,-13 12 0 15,-12 9 2-15,-7 10 0 16,-10 8-4-16,-4 6-3 16,-2 1-25-16,0 2-37 15,-11 0-93-15,-23 0-393 16</inkml:trace>
  <inkml:trace contextRef="#ctx0" brushRef="#br0" timeOffset="400.1">17866 5296 1204 0,'0'0'32'0,"0"0"-27"16,0 0 86-16,0 0-6 15,0 0-32-15,0 0-18 16,-14 24-27-16,37-12 14 16,12 3 22-16,12-6-23 15,15-7 8-15,14-2 8 0,13-16-5 16,12-17-5-16,5-13-15 16,-2-4-3-1,-6-3 5-15,-10 2-10 0,-17 5 5 16,-15-1 0-16,-14 2-2 15,-10 3 0-15,-9 4-2 16,-6 5-2-16,-4 10-2 16,-4 6 0-16,-3 8-1 15,-1 3-1-15,2 1-13 16,7 4-40-16,6-1-67 16,0-2-252-16</inkml:trace>
  <inkml:trace contextRef="#ctx0" brushRef="#br0" timeOffset="12314.33">6560 7770 686 0,'0'0'68'0,"0"0"-65"16,0 0 5-16,0 0 77 15,0 0 41-15,0 0-29 16,0 0-33-16,0 0-14 16,-8 1-11-16,8-1-6 15,0 0-2-15,0 0 0 16,0 0 8-16,0 0-10 16,0 0-6-16,0 0 4 15,0 0 1-15,0 0 6 0,0 0-11 16,0-3-8-1,5-1 0-15,2-2 1 0,5-1 8 16,-3 0-9-16,6-1-7 16,1 0-3-16,1 0 5 15,4-4-6-15,-1 5 8 16,-3-3-8-16,-1 4 1 16,-5 2-2-16,-5 2-2 15,4 2-1-15,-2 0 0 16,1 0 0-16,5 6-2 15,0 4 2-15,2-1 0 16,1 2 0-16,1-1 5 0,1 3-5 16,2 0 0-1,4 1-3-15,-1 2 3 16,-1-1 0-16,-1 0 1 0,-1 0-1 16,-3-5 0-16,0 1 0 15,-5-5 2-15,-1-6-2 16,-3 0 4-16,2 0-2 15,2 0 4-15,2-9 4 16,6-5-3-16,-1-3-2 16,0 1 1-16,2 2-6 15,-4 2 0-15,3-1 1 16,-3 3-1-16,0 2 1 16,-2 2-1-16,-2 3 0 0,1 3-1 15,-3 0-4 1,1 0 4-16,-1 0-1 0,6 1 2 15,-3 9 0-15,3-1 0 16,-2 1 0-16,2 0 0 16,0 0 0-16,0-1 0 15,1 0 0-15,-4-2 0 16,4 0 1-16,-2-4 0 16,2-2 0-16,2-1-1 15,-1 0 1-15,2-4 1 16,-1-7-1-16,-5-1-1 15,4 0 2-15,-5 1-1 0,1-2 0 16,-1 1-1 0,3 0 0-16,-3 1 0 15,1 2 1-15,2 2-2 16,-3 1 1-16,9-1 0 0,-3 2 0 16,9-1 0-16,-3 3 0 15,1 3-1-15,-1 0-1 16,-5 0-1-16,2 7 3 15,-3 7-5-15,1 2 5 16,-1 1-6-16,-3 1 3 16,0-1 3-16,0 1-1 15,0 0 1-15,2-2-2 16,-3 1 2-16,2-1 1 16,-2-5-1-16,1-1-1 15,1-4-2-15,-4-6 2 0,4 0 1 16,-1 0 0-1,6-14-1-15,0-5-1 0,1-4 2 16,-2-1 0-16,-1 2-2 16,-4 1 2-16,-3 2 0 15,-2 5 0-15,-1 1 0 16,2 4 0-16,1 0-3 16,0 1 2-16,1 2 0 15,2 4 2-15,0 2-2 16,0 0-1-16,-3 0 0 15,4 0 2-15,-2 9-1 16,0 4-4-16,0 2 4 16,1 2 1-16,-1 2-3 15,0-1 4-15,4-1-3 16,-3 0 4-16,1-3-1 0,2-3-1 16,-3-2 2-16,3-6-2 15,1 0 3-15,-2-3 0 16,2 0-2-16,0-5-1 15,2-8 0-15,-3-2 0 16,0-1 2-16,-2 0-2 16,-5 1 0-16,-2 4 0 15,1-1 0-15,-2 6 0 16,-2 1 1-16,2 1-1 16,2 3 0-16,0 1 0 15,2 0-1-15,3 0 0 16,1 10 1-16,2 2 0 0,6 4 0 15,3 0-1-15,1-2 1 16,5 0 0-16,1-3 0 16,1-4-1-16,-1-3 0 15,-3-2 1-15,-1-2 0 16,-2 0 0-16,-1-7-2 16,1-8 2-16,2 0 1 15,-3-2-1-15,1 2-3 16,-4 2 3-16,-3 1 2 15,-1 1-2-15,-1 4-3 16,-1 0 3-16,0 3 5 0,-2 3-5 16,3 1-4-16,-2 0 4 15,1 0 2-15,1 1-2 16,2 10 0-16,-2 3 1 16,4 2-1-16,2 2 0 15,0 1 1-15,2-3 2 16,0 0-3-16,1-2 0 15,2-2 2-15,-3-4-2 16,-2-1 1-16,1-5 0 16,-4-2 1-16,-2 0-2 15,0 0 0-15,-2-7 0 16,-1-6 1-16,-1 1 0 16,0 1 0-16,-1 1-1 15,-1 2 1-15,-1 1-1 0,5-2 0 16,4 2 0-1,5 0-1-15,1 3 1 0,2 2 0 16,-1 2 0-16,-4 0 2 16,0 0-2-16,-1 3 0 15,0 6 1-15,0 2-1 16,0-1 0-16,1 1 0 16,2-1 0-16,1 1 0 15,1-2 0-15,-1-3-1 16,-1-5 1-16,-2-1 0 15,-4 0 1-15,3 0-1 16,-3-6 1-16,1-8 0 0,-1-2 1 16,0-2-2-16,-2 0 2 15,-2 0-2-15,-1 0 0 16,1 3 0-16,-1 1 0 16,3 2 0-16,-2 3 4 15,-1 3-4-15,-1 4-2 16,-3 0 2-16,3 2 0 15,-2 0-3-15,2 0 3 16,4 10-1-16,-1-2 1 16,6 1 0-16,0-1 1 15,3-1 1-15,1 0-2 16,-1-1 2-16,-2-5-2 16,2 1 1-16,-2-2-1 0,2 0 1 15,-1 0 0 1,0-5-1-16,-3 0 0 0,1-1 0 15,3-1 1-15,-2 2 1 16,2-2-2-16,0 2-3 16,1 1 3-16,0 1-1 15,5 2 1-15,4 0-1 16,-1-2 1-16,2 1 0 16,2 1-4-16,-6 0 3 15,-1-1 1-15,-6 1 0 16,-7 1 1-16,-4 0-2 15,-5 0 1-15,-5 0 0 16,-4 0 1-16,-2 0-1 16,-3 0 2-16,0 0 0 0,0 0-2 15,0 0 9-15,0 0 9 16,0 0-6-16,0 0-2 16,0 0-8-16,0 0-2 15,0 0-7-15,0 0-25 16,-2 0-31-16,-17 0-179 15,-7 0-1080-15</inkml:trace>
  <inkml:trace contextRef="#ctx0" brushRef="#br0" timeOffset="14496.59">14183 7751 1100 0,'0'0'54'16,"0"0"-52"-16,0 0-2 16,0 0 15-16,0 0 10 15,0 0 38-15,81 37-36 0,-48-21-16 16,1 1 5-16,3 4-8 15,-1-5 5-15,3-2 2 16,-2-3 5-16,5-5-12 16,-2-6-1-16,4 0 0 15,3-10 0-15,1-13-1 16,0-6-6-16,-5-2 3 16,-4-3 1-16,-9 0-4 15,-8 3 5-15,-4 5 0 16,-3 4-4-16,0 8 2 15,-3 6-1-15,0 2 3 16,4 4-5-16,6 2 3 0,7 0-6 16,4 3 6-16,1 14-3 15,2 5 0-15,-2-1 0 16,-1 0-1-16,2-4 0 16,0-3 1-16,-1-6-1 15,4-5 2-15,1-3-2 16,1 0 1-16,3-14 0 15,-4-4 4-15,0-2-4 16,-6 1 0-16,-3 1-2 16,-7 4 3-16,-2 3-2 15,-6 2 0-15,0 4 1 16,0 3-1-16,4 2 0 16,5 0-1-16,4 0 2 0,10 4-2 15,5 2 2 1,8 3 0-16,5-2-2 0,4 0 1 15,1-3 1-15,0-2 0 16,-5-2 2-16,-3 0-2 16,-7 0 0-16,-7 0 3 15,-9 0-3-15,-5-3 4 16,-3-4-1-16,-3 1 0 16,0 2 0-16,-2-1 1 15,0 3-1-15,2 2 0 16,3 0-1-16,0 0-1 15,2 1 0-15,0 7-1 0,3 0 0 16,3-1 0 0,6 0 0-16,4-3-1 0,6-1 0 15,8-2 0-15,2 1-4 16,-1-1-2-16,-5 2 1 16,-6 1-4-16,-6 2 5 15,-7 0 4-15,-3-1-2 16,-1-2 1-16,2-3 2 15,0 0-1-15,4 0 0 16,5 0 0-16,-1-3 1 16,4-2 3-16,3 2-3 15,3 1-1-15,2 2 1 16,1 0 0-16,1 0 0 16,4 0 2-16,0 0-2 15,0 0 0-15,-5-1 0 0,-4-6 0 16,-7 0 0-1,-6-2 0-15,-2-1 0 0,-3 2 1 16,5-2-1-16,3 0 4 16,7 2-3-16,4 1 1 15,0 3-2-15,-3-1-2 16,-7 3 0-16,-6-2 1 16,-8 2 1-16,-3-2 0 15,-5-1 2-15,-1 1-1 16,-1 0 3-16,-1-1 1 15,3-2 0-15,0 3-3 16,3-1 1-16,1-1 3 0,-1 1-6 16,-2 0 1-16,0 2-1 15,-5 0 0-15,-5 1 0 16,-3 0 0-16,-1 2 1 16,-1-1 0-16,-1 1-1 15,0 0 8-15,0 0 5 16,0 0-1-16,0 0 4 15,0-2 3-15,2 2 0 16,-2 0-2-16,1 0-6 16,-1 0 1-16,0 0-3 15,2 0-1-15,-1 0-2 16,4 0-5-16,0 0 7 16,3 0-4-16,0-1-2 0,-1 0 2 15,1 0-3 1,4-1 0-16,-3-1 1 0,1 0 0 15,-3 1 1 1,-2 2-2-16,-5 0 2 0,0 0 11 16,0 0 8-16,0 0-2 15,0 0 0-15,0 0-3 16,0 0 3-16,0 0-2 16,0 0-2-16,0 0 8 15,0 0 0-15,0 0 3 16,0 0-3-16,0 0-2 15,0 0-8-15,0 0-6 16,0 0-7-16,0 0-1 16,0 0-1-16,0 0-10 0,0 0-43 15,-8 0-69-15,-19-12-256 16</inkml:trace>
  <inkml:trace contextRef="#ctx0" brushRef="#br0" timeOffset="22776.66">6594 9333 734 0,'0'0'28'0,"0"0"30"15,0 0 48-15,0 0-19 16,0 0-6-16,0 0 0 15,0 0-31-15,-9 0-20 16,9 0-12-16,0 0-6 16,0 0 0-16,12 0 25 15,9 0 14-15,6-5-21 0,7-16 5 16,11-7-7-16,4-4 5 16,3-1-23-16,-7 4-1 15,-6 5-9-15,-8 8 0 16,-10 8 0-16,-5 5 0 15,-4 3-2-15,-1 0-6 16,5 3 8-16,1 9 7 16,2 1-7-16,3 4-2 15,-2 3 2-15,5 1 0 16,-1 4 0-16,1 4 0 16,-1 2 1-16,0 1 0 15,0 2-1-15,-2 1 0 16,-2-2 2-16,1-7-2 0,-5-6 0 15,-1-7 0-15,-3-7 1 16,-2-6 4-16,2 0-5 16,0-10 1-16,5-16 8 15,-1-6-5-15,-1-2-1 16,-2-1 4-16,-1 4-7 16,-1 5 0-16,-1 1 0 15,-1 5 2-15,0 6-2 16,1 3-3-16,1 4 3 15,0 1 0-15,2 1-4 16,2 3 2-16,1 2 0 16,2 0-6-16,6 2 8 0,-2 13-6 15,5 1 4 1,1 2 0-16,1 0 2 0,-2-2 2 16,4-2 0-16,3-7-1 15,2-7 3-15,0 0-1 16,4-4-3-16,2-11 0 15,-3-4-3-15,-3-1-3 16,-5 0 0-16,-4 0 5 16,-9 2 1-16,3 3-1 15,-4 3 0-15,-3 1 1 16,1 3-1-16,-3 1 1 16,0 4-1-16,7 3-2 15,0 0 2-15,1 0-3 16,4 0 4-16,1 4-1 15,5 3 0-15,4 0 0 16,7-4 1-16,5-2 0 0,2-1 0 16,1 0-3-16,-3 0 1 15,-1-1-5-15,-3-6 6 16,-2-1-1-16,-3 0-2 16,-1 1 1-16,0 1-4 15,0 4 5-15,-2 2 2 16,3 0-1-16,-3 0-2 15,4 8 0-15,-1 4 3 16,2-3-1-16,3 1 1 16,-2 0 0-16,9-3 0 15,-1-1 1-15,3-4-1 0,-2 0-4 16,0 0 0 0,0-2 4-16,-1 0-1 0,1-4-3 15,2-14 0-15,4-5 3 16,-1-5-1-16,-5-1 2 15,-1-2-1-15,-9 4 6 16,-6 3-5-16,-5 6 2 16,-6 4 0-16,-4 5-2 15,-4 3-1-15,-2 6 0 16,1 0 1-16,4 0-3 16,2 5 2-16,3 9 1 15,2 1 1-15,3 3-1 16,3 2-1-16,7 0 1 0,3-3 2 15,4-1-1-15,2-4 1 16,0-6 0-16,3-6 0 16,-1 0 2-16,1 0-1 15,-1-11-2-15,-8 0-1 16,-4 4-2-16,-9 1-1 16,-8 1 5-16,-7 5-2 15,-1 0 0-15,2 0-8 16,-1 0 7-16,4 8-2 15,3 2 3-15,3 5 0 16,3 2 0-16,5 0 0 16,7 1 1-16,7-3 2 0,9-3-2 15,7-4 2 1,6-6-1-16,1-2-2 0,1 0 1 16,-1-13-1-16,1-2 0 15,-6-5-5-15,-2 1 2 16,-11 1-1-16,-12 3-1 15,-7 4 5-15,-10 3 1 16,-4 5-1-16,-2 2 4 16,-3 1 0-16,2 0 5 15,4 0-3-15,6 3-5 16,12 1 4-16,10-1 0 16,10 0 2-16,7-3 1 15,6 0-7-15,6 0-1 16,8 0 0-16,4-4-2 15,3-5 4-15,1 1 0 0,-2-4-2 16,-6 2 1-16,0-1 2 16,-7 1 1-16,-4 3-3 15,-10 2 3-15,-10 5 0 16,-5 0-4-16,-7 0 1 16,-3 0 0-16,0 1 1 15,0 4 0-15,1 0 4 16,2 0-6-16,0 1 0 15,5-2 0-15,3 2 2 16,6-1-2-16,7-2 0 16,4-1 2-16,6-2-1 15,5 0-1-15,0-3 1 0,0-7 5 16,0-3-4-16,0-1 4 16,-4 2-2-16,-5-2 5 15,-3 1-3-15,-8 0 5 16,-7 2 0-16,-2-1-3 15,-3 1-1-15,-5 1-6 16,-4 1 1-16,-4 0-4 16,-8 2 1-16,-1 3 1 15,-8 1 0-15,-1 3 0 16,-6-2 0-16,-3 2 0 16,-1 0 1-16,-2 0 2 15,0 0 5-15,0 0-2 16,0 0 3-16,0 0 2 0,0 0 7 15,0 0 1 1,0 0-5-16,0 0 0 0,0 0-8 16,0 0 2-16,0 0-1 15,0-1-7-15,0 1 0 16,0 0-21-16,0 3-36 16,-5 7-97-16,-11-3-440 15</inkml:trace>
  <inkml:trace contextRef="#ctx0" brushRef="#br0" timeOffset="24461.63">15359 9292 865 0,'0'0'84'0,"0"0"-40"0,0 0 63 15,0 0-11-15,0 0-55 16,0 0-20-16,0 0 23 15,79 11-10-15,-25-1-6 16,10-2-3-16,8 2-11 16,4 2-9-16,-3-4-2 15,0-1-3-15,-4-4 0 16,-4-3 0-16,-2 0 2 16,-2-14 1-16,0-12 0 15,6-5-2-15,6-5 2 0,1-3-2 16,0-1 2-1,-4 2 0-15,-7 4-3 0,-11 7 1 16,-6 7-1-16,-7 4 0 16,-3 8 0-16,0 2 1 15,4 6-1-15,2 0 1 16,4 0-1-16,3 0 0 16,1 9 7-16,2 1-3 15,2 0-3-15,4-3-1 16,4-3 0-16,3-4 0 15,2 0-1-15,0-6 1 16,-2-9 2-16,0-5-1 16,-6 2-2-16,-2-2-6 15,-8 3 6-15,-4 4 0 0,-9 5 1 16,-8 5-1-16,-4 3 0 16,-1 0-1-16,0 0 1 15,3 8 1-15,2 4-1 16,3 1-3-16,4-3 4 15,2 0 0-15,6-3 3 16,3-3 0-16,3 0-3 16,-1 0-4-16,-2 2 2 15,-2-1 2-15,-2-1 3 16,1 1 2-16,3-3 4 16,2 0-7-16,2-2-1 15,0 0 0-15,1 0 1 16,-2 0-2-16,3-2 7 0,-1-3-2 15,0-4 6 1,4 2-1-16,1 2 8 0,4-2 0 16,0 3-1-16,1-2-9 15,0 3-4-15,3-1 2 16,2 0-3-16,-2 0-3 16,-4-4 2-16,-7 0-4 15,-5-1 4-15,0 1-1 16,-5-1-1-16,-4 4 8 15,-6 1-2-15,-9-1-3 16,-5 4 11-16,-8 0-3 16,-4 1-5-16,-6 0 7 15,1 0 3-15,-2 0-3 0,0 0 1 16,0 0-2-16,0 0 2 16,0 0-3-16,0 0-2 15,0-2-1-15,1 2-7 16,-1 0 0-16,3 0-1 15,3 0-16-15,2 0-29 16,-5-4-134-16,-3-16-705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7T11:22:00.559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1878 1357 702 0,'0'0'43'0,"0"0"-2"16,0 0 65-16,0 0 13 16,0 0-44-16,0 0-33 0,0 0-13 15,-6-21-9 1,6 21-9-16,0 0 0 0,3 0-9 16,6 10-1-1,7 7 32-15,1 0-19 0,2-1-9 16,-1 0 0-16,-3-7 0 15,-3 0-3-15,3-7 8 16,-6 0-2-16,0-2 5 16,1 0 7-16,4 0-1 15,3-20 18-15,5-7-11 16,3-10-7-16,6-3-15 16,2 0-2-16,4 3-2 15,-4 6 2-15,-3 3-1 16,-9 8-1-16,-2 5-4 0,-8 3-13 15,-8 6-43 1,-3 2-25-16,0 4-138 0,-20 0-159 16</inkml:trace>
  <inkml:trace contextRef="#ctx0" brushRef="#br0" timeOffset="300.17">1990 1231 332 0,'0'0'393'15,"0"0"-371"-15,0 0-2 0,0 0 84 16,0 0 4-16,0 0-66 16,-27 16-34-16,27-3 15 15,0 1 9-15,6 1 2 16,3-3-5-16,3-3-5 15,-3-2-6-15,-2-4 8 16,-2-1 0-16,2-2 3 16,2 0-5-16,8-20-3 15,8-9-7-15,8-11-14 16,7-4-6-16,2-1-159 0,0 2-249 16</inkml:trace>
  <inkml:trace contextRef="#ctx0" brushRef="#br0" timeOffset="1432.87">4783 1277 864 0,'0'0'36'15,"0"0"-36"-15,0 0 0 16,0 0 25-16,0 0-15 15,0 0 22-15,-5 30-1 16,8-15 7-16,2 0-16 16,2 4-2-16,4 1 21 0,-4-1 1 15,3 0-13 1,1-2-15-16,-2-2-3 0,0-6-3 16,0-5-5-16,0-3 3 15,3-1 4-15,4-1 15 16,5-17 6-16,3-7-8 15,1-6-10-15,1-1-2 16,-1 2-9-16,0-1-2 16,-2 4 0-16,4 2 0 15,-2 4-13-15,-1 1-33 16,-5 5-77-16,-7 3-139 16,-9 3-51-16</inkml:trace>
  <inkml:trace contextRef="#ctx0" brushRef="#br0" timeOffset="1735.88">4807 1216 656 0,'0'0'97'15,"0"0"-91"-15,0 0-6 16,0 0 20-16,0 0 53 16,0 0-7-16,12 57 12 15,-4-43-18-15,0-3-2 0,-2-1-17 16,3-5-1-16,-2-3-5 16,2-2 4-16,2 0-5 15,14-14-1-15,10-14-10 16,12-11-23-16,11-6 0 15,5-10-91-15,-5-5-295 16</inkml:trace>
  <inkml:trace contextRef="#ctx0" brushRef="#br0" timeOffset="5595.6">11016 2410 1210 0,'0'0'74'0,"0"0"-67"16,0 0-3-16,0 0 48 16,0 0 22-16,0 0-30 15,0 0-23-15,-19 0-10 16,19 22 0-16,0 8 21 15,0 6-9-15,0 7-1 16,0 7-3-16,3 3 0 16,0 1-5-16,0-4-2 0,4-7-4 15,-1-8 3-15,0-8-3 16,5-9-4-16,2-8 3 16,5-10 2-16,16-7 4 15,21-27 25-15,23-17-11 16,19-15-11-16,9-7-12 15,4-6-1-15,-7 4 0 16,-6 6-2-16,-7 6-1 16,-13 9 0-16,-13 4-10 15,-15 5 0-15,-10 7 6 16,-10 6-3-16,-7 8-4 16,-7 5 1-16,-4 8-28 0,-8 5-11 15,-3 4-38-15,-11 2-130 16,-25 0-439-16</inkml:trace>
  <inkml:trace contextRef="#ctx0" brushRef="#br0" timeOffset="5987.07">11189 2215 1280 0,'0'0'63'15,"0"0"-60"-15,0 0 6 16,0 0 72-16,0 0-24 16,0 0-27-16,-3 40-1 15,21-17 11-15,2 2-20 16,2-4-5-16,-1-4-3 15,2-5 8-15,7-6-7 16,6-6 5-16,14-4 1 16,14-25-6-16,13-11 7 15,7-7-15-15,-2-5 2 16,1-4-6-16,-9-4 4 0,-9-1-5 16,-11 2-7-1,-10 4-14-15,-6 7-5 0,-4 9-26 16,-4 8-63-16,-5 8-119 15,-14 7-387-15</inkml:trace>
  <inkml:trace contextRef="#ctx0" brushRef="#br0" timeOffset="13277.44">2591 6738 835 0,'0'0'350'15,"0"0"-332"-15,0 0 51 16,0 0 48-16,0 0-51 15,0 0-18-15,0 0-7 16,-58-20-25-16,38 20-7 16,-5 0-6-16,-8 0-3 15,-1 3 6-15,-3 7-2 16,1 1 7-16,6 1 5 16,5 2-11-16,8-2 8 0,7-1-9 15,4 1 3-15,6-1-2 16,0 4 2-16,0 4 0 15,0 1 5-15,9 3-3 16,0 6 2-16,0 0-4 16,4 7 5-16,-1 3-2 15,3 2-2-15,-3 1 8 16,3-2-6-16,0-3-4 16,0-3 1-16,-2-6-2 15,1-4-2-15,0-6-3 16,-3-4 4-16,4-2-4 15,-3-8 0-15,3 0-1 0,4-4-19 16,5 0-54 0,6-16-80-16,-2-7-170 15,-7-6-434-15</inkml:trace>
  <inkml:trace contextRef="#ctx0" brushRef="#br0" timeOffset="13484.91">2266 7047 1115 0,'0'0'84'0,"0"0"-79"0,0 0 63 16,0 0 34-16,0 0-52 15,0 0-24-15,107 0-25 16,-72 0-1-16,-1 0-105 15,-4-4-208-15,-2 1-378 16</inkml:trace>
  <inkml:trace contextRef="#ctx0" brushRef="#br0" timeOffset="13746.19">2748 7033 899 0,'0'0'397'0,"0"0"-384"0,0 0-10 16,0 0 44-16,0 0 47 16,-57 89-42-16,42-52-28 15,-1 0-16-15,4-1-6 16,-4-3-2-16,2-3-46 15,-1-3-119-15,0-10-282 16</inkml:trace>
  <inkml:trace contextRef="#ctx0" brushRef="#br0" timeOffset="13957.17">2506 7070 1017 0,'0'0'227'16,"0"0"-216"-16,0 0 21 16,0 0 12-16,0 0 57 15,0 0-40-15,63 86-23 16,-29-61-21-16,-1 0-10 16,1-5-5-16,-1 0-4 15,0-2-54-15,-5-5-120 16,-7-4-327-16</inkml:trace>
  <inkml:trace contextRef="#ctx0" brushRef="#br0" timeOffset="14413.78">2969 7024 842 0,'0'0'177'0,"0"0"-155"16,0 0 122-16,0 0-40 15,0 0-55-15,0 0-16 16,-23-3-4-16,20 12-5 16,-7 5 16-16,1 5-7 15,-2-1 1-15,-2 2-5 16,4 1-7-16,1 0-5 16,-2 1-5-16,6 1-2 15,1-1 5-15,3 3-2 16,0-2-5-16,0 0-5 15,1 0-3-15,10-1 7 16,5-1-7-16,2-3 0 16,1-3 3-16,7-5-3 0,2-5-32 15,6-3-69-15,2-2-120 16,-3-3-320-16</inkml:trace>
  <inkml:trace contextRef="#ctx0" brushRef="#br0" timeOffset="14698.66">3149 7057 1030 0,'0'0'177'0,"0"0"-158"0,0 0 57 15,0 0 3-15,0 0-31 16,0 0 5-16,-3 79-24 16,3-47-6-16,3 1-2 15,6-1-16-15,0-2-4 16,0-2-1-16,-1-4 0 16,2-4-27-16,-3-3-106 15,1-5-163-15,-2-8-346 16</inkml:trace>
  <inkml:trace contextRef="#ctx0" brushRef="#br0" timeOffset="14889.07">3118 6944 1156 0,'0'0'32'0,"0"0"-25"16,0 0-6-16,0 0-1 16,0 0-122-16,0 0-263 15</inkml:trace>
  <inkml:trace contextRef="#ctx0" brushRef="#br0" timeOffset="15195.96">3328 6762 1017 0,'0'0'208'0,"0"0"-199"16,0 0 22-16,0 0 25 0,0 0 42 15,-12 77-40-15,12-30-21 16,0 6 0-16,0 4-21 16,11 5-3-16,-2 0-11 15,1-4-1-15,-1-4-2 16,0-9-32-16,1-7-116 16,1-12-178-16,-1-7-345 15</inkml:trace>
  <inkml:trace contextRef="#ctx0" brushRef="#br0" timeOffset="15381.07">3316 7090 1094 0,'0'0'223'0,"0"0"-215"16,0 0 23-16,0 0-1 15,0 0-9-15,0 0-21 16,91-33-36-16,-49 26-197 16,-5 1-384-16</inkml:trace>
  <inkml:trace contextRef="#ctx0" brushRef="#br0" timeOffset="15816.93">3562 7040 1085 0,'0'0'168'15,"0"0"-159"-15,0 0 62 16,0 0 15-16,-68 96-36 16,62-67-14-16,6 1-10 15,0-7-14-15,0-1-8 16,10-6 0-16,10-7-1 15,2-6-3-15,5-3-1 16,-2 0-24-16,-1-15-28 16,-3-6 8-16,-5-3 32 15,-8-5 13-15,-4-1 3 16,-4-3-3-16,0 0 4 16,-3 1 6-16,-6 6 14 15,1 10-7-15,3 6 9 0,2 7 3 16,3 3-6-16,0 0-10 15,0 1-13-15,0 20-1 16,9 15 1-16,9 6 2 16,1 3 0-16,-1 2 0 15,3-6-2-15,0-6-3 16,0-5-30-16,1-10-60 16,3-9-89-16,-1-11-202 15,-3 0-320-15</inkml:trace>
  <inkml:trace contextRef="#ctx0" brushRef="#br0" timeOffset="16050.19">3822 6745 1108 0,'0'0'133'0,"0"0"-66"15,0 0 31-15,0 0-31 16,0 0-11-16,0 0-13 15,-45 84-18-15,59-35-5 16,8 6-5-16,5 2-7 16,-3 4-7-16,0-3-1 15,-2-3 0-15,2-10-39 0,-6-9-121 16,-5-11-203 0,-8-10-287-16</inkml:trace>
  <inkml:trace contextRef="#ctx0" brushRef="#br0" timeOffset="16237.19">3774 7001 1240 0,'0'0'128'0,"0"0"-78"16,0 0 10-16,0 0-1 15,0 0-38-15,0 0-11 16,87 1-2-16,-41 4-8 15,-4 2-57-15,-2-6-120 0,-7-1-238 16</inkml:trace>
  <inkml:trace contextRef="#ctx0" brushRef="#br0" timeOffset="16465.11">4110 6889 1238 0,'0'0'59'0,"0"0"-15"16,0 0 30-16,0 0-22 15,0 0-1-15,-9 78-10 16,24-41-24-16,0 6-11 16,1-1-6-16,4 2 1 0,-4-3-1 15,1-7-62-15,0-4-107 16,-3-12-263-16</inkml:trace>
  <inkml:trace contextRef="#ctx0" brushRef="#br0" timeOffset="16627.29">4234 6909 681 0,'0'0'482'0,"0"0"-477"15,0 0-5-15,0 0-36 16,0 0-57-16,0 0-222 16</inkml:trace>
  <inkml:trace contextRef="#ctx0" brushRef="#br0" timeOffset="16939.81">4359 6931 948 0,'0'0'243'16,"0"0"-221"-16,0 0 38 15,0 0 67-15,-58 103-42 16,51-63-35-16,4-1-24 16,3-1-12-16,0-5-9 0,11-8-1 15,6-8-4-15,7-8 0 16,1-6-2-16,5-3-20 15,-5-6-22-15,-7-14 24 16,-5-7 20-16,-8-2 2 16,-2-3-1-16,-3-6 7 15,0 2 11-15,-15 1-17 16,0 8-2-16,3 7-5 16,5 10-73-16,4 4-282 15,3 6-360-15</inkml:trace>
  <inkml:trace contextRef="#ctx0" brushRef="#br0" timeOffset="17052.93">4359 6931 1274 0</inkml:trace>
  <inkml:trace contextRef="#ctx0" brushRef="#br0" timeOffset="17347.89">4359 6931 1274 0,'81'25'49'0,"-81"-25"59"0,0 0-29 16,0 0-31-16,0 0-30 15,0 0-9-15,22 78 5 16,-5-41-1-16,-3-2-10 16,-3-5-3-16,-1-7 0 15,-7-4-1-15,3-8-4 16,-4-4-13-16,-1-5-22 0,-1-2-2 16,0-2 32-16,-3-17 9 15,-6-7-3-15,-1-8 4 16,4-4 0-16,4-5 2 15,2 0 0-15,0 7 1 16,0 7-3-16,5 11 0 16,4 8 4-16,3 7-1 15,0 3 0-15,5 5 1 16,3 15-3-16,1 10 4 16,1 6-5-16,-2 3-1 15,2 2 1-15,3-3-35 16,1-4-139-16,-4-10-231 15</inkml:trace>
  <inkml:trace contextRef="#ctx0" brushRef="#br0" timeOffset="17587.57">4835 6825 916 0,'0'0'426'16,"0"0"-399"-16,0 0 19 15,0 0 21-15,0 0 24 16,0 0-36-16,91-5-34 16,-49 5-21-16,-2 0 0 0,-4-5-42 15,-3 1-82-15,-10-3-199 16,-9 2-456-16</inkml:trace>
  <inkml:trace contextRef="#ctx0" brushRef="#br0" timeOffset="17805.21">4971 6811 959 0,'0'0'332'0,"0"0"-283"16,0 0 42-16,0 0 6 15,0 0-31-15,-36 100-24 0,36-62-18 16,3 6-8-16,12 1-12 16,0 2-3-16,-2-6 0 15,2-3-1-15,-2-4-8 16,-5-6-49-16,1-5-113 16,3-9-294-16</inkml:trace>
  <inkml:trace contextRef="#ctx0" brushRef="#br0" timeOffset="18249.36">5175 7009 1173 0,'0'0'64'0,"0"0"-44"16,0 0 83-16,0 0 4 15,0 0-53-15,0 0-21 16,-70 81-10-16,65-53-11 16,1 1 3-16,4-5-11 15,0-3 2-15,0-5-5 16,3-6 1-16,6-2-1 16,0-6-2-16,6-2-2 15,1 0-1-15,-1-15-9 16,2-5-15-16,-7-1 12 15,-6-1 16-15,-2-1 1 0,-2-1 2 16,0-1 3-16,-3 0 4 16,-7 3 1-16,4 8-4 15,3 6 8-15,1 5-2 16,2 3-10-16,0 0-3 16,0 15-10-16,8 12 8 15,8 9 1-15,-1 2 1 16,6-3-2-16,-6-3-27 15,4-3-50-15,-1-6-92 16,-6-7-250-16</inkml:trace>
  <inkml:trace contextRef="#ctx0" brushRef="#br0" timeOffset="19254.43">5311 6700 1092 0,'0'0'168'15,"0"0"-152"-15,0 0 31 16,0 0 59-16,-23 82-32 16,23-33-27-16,5 8-14 15,9 4-9-15,2 5-18 16,-4-2-3-16,-2-7-2 15,-4-8 2-15,-3-14-3 0,-1-9-7 16,-2-9-5-16,0-10-8 16,0-6-4-16,0-1-10 15,1-8 18-15,1-15 1 16,-1-7-3-16,1-1 15 16,1-5 0-16,-2 0 0 15,1 1 1-15,-1 3 0 16,2 6 1-16,1 8 0 15,4 8 2-15,-2 8 0 16,6 2 4-16,3 1 2 16,0 18 8-16,6 8 0 15,-1 5-12-15,-3 2 6 16,-2 5-7-16,-3-1 1 16,-6-2 0-16,-3 0-3 0,-3-5-4 15,0-6-8-15,0-3-5 16,-11-8-8-16,-4-6 8 15,-4-7-17-15,3-1-7 16,2-4 38-16,2-14 3 16,2-5 1-16,7-4 22 15,1 2 10-15,2 3-9 16,0 0 6-16,8 5-9 16,10 3-5-16,-1 3-6 15,3-2-6-15,7 2-2 16,0-2-4-16,-2-2 1 0,-2-2-12 15,-3-6 2 1,-2-8-2-16,-6-7 8 16,-6-11-1-16,-3-6-1 0,-3-8-16 15,0 0-3-15,-12 4 12 16,-3 11 8-16,2 14 6 16,2 14 2-16,3 12 31 15,2 6-5-15,-5 2-7 16,2 6-15-16,0 21 8 15,3 12 21-15,6 14-20 16,0 6 7-16,3 7-6 16,13 2-2-16,1 2-7 15,4-6-1-15,1-9-5 16,1-8-2-16,2-15-1 16,0-11 1-16,1-10-8 0,-1-9-12 15,-1-2-13-15,-5-9-34 16,-1-12 13-16,-7-6 20 15,-7-4 25-15,-4-2-3 16,0-5 7-16,0-1 5 16,-6 4 1-16,-6 7 9 15,2 9 19-15,4 10 21 16,3 7-15-16,0 2-5 16,0 0-11-16,1 21-10 15,1 12 11-15,1 10-2 16,0 3-10-16,0-3-4 15,10-3-3-15,5-5-16 0,0-5-135 16,3-7-278 0</inkml:trace>
  <inkml:trace contextRef="#ctx0" brushRef="#br0" timeOffset="19846.52">6346 6831 897 0,'0'0'419'0,"0"0"-385"15,0 0 8-15,0 0 23 16,0 0-10-16,0 0 15 16,-15 82-38-16,10-33-1 15,5 6-6-15,0 2-14 0,0-2-11 16,0-5 5 0,0-5-5-16,4-11 0 0,3-7-11 15,1-8-57-15,1-14-81 16,6-5-132-16,-5-7-340 15</inkml:trace>
  <inkml:trace contextRef="#ctx0" brushRef="#br0" timeOffset="20235.09">6357 6786 1001 0,'0'0'159'0,"0"0"-152"16,0 0 37-16,0 0 40 16,0 0-18-16,0 0-18 15,91-13-17-15,-64 28-13 16,1 4-12-16,-3 5 0 16,-1 4 0-16,-4 6-2 15,-4 4-3-15,-5 5 2 16,-5 0-3-16,-4 0 2 15,-2-2-1-15,0-6 1 16,-2 0 0-16,-12-4-1 16,0-3 3-16,-6-5 2 15,-3-4-2-15,-3-3-1 16,-6-6-2-16,-1-2 3 0,4-8-2 16,3 0-1-16,8-2 0 15,2-17-1-15,10-5-35 16,6-7-44-16,0-7-105 15,4-4-293-15</inkml:trace>
  <inkml:trace contextRef="#ctx0" brushRef="#br0" timeOffset="20617.64">6749 6745 1290 0,'0'0'57'16,"0"0"-24"-16,0 0 28 16,0 0-10-16,0 0-15 15,0 0 5-15,0 84 1 16,0-34-24-16,0 7 8 16,6 4-12-16,6 2-11 15,0-6 0-15,4-4 0 0,-2-10-3 16,-2-4-5-16,3-10-36 15,-3-9-89-15,-2-9-132 16,-4-11-264-16</inkml:trace>
  <inkml:trace contextRef="#ctx0" brushRef="#br0" timeOffset="20848.66">6776 6715 1176 0,'0'0'87'15,"0"0"-55"-15,0 0 32 16,0 0 25-16,0 0-36 16,118-18-23-16,-72 14-26 15,-3 1-4-15,-7 1-25 16,-6 2-54-16,-6 0-108 15,-9 0-224-15</inkml:trace>
  <inkml:trace contextRef="#ctx0" brushRef="#br0" timeOffset="21046.08">6853 6971 1330 0,'0'0'46'0,"0"0"-21"16,0 0 49-16,0 0 8 16,0 0-59-16,0 0-23 15,111-35-11-15,-78 26-82 16,-2-1-164-16,-4-1-343 16</inkml:trace>
  <inkml:trace contextRef="#ctx0" brushRef="#br0" timeOffset="21388.18">7212 6706 1069 0,'0'0'213'0,"0"0"-212"15,0 0 53-15,-30 74 64 0,28-37-37 16,2 6-29 0,0 6-25-16,2 4-18 0,8 0-5 15,-1 2-2-15,0-5-1 16,2-5-1-16,-1-7 0 15,-4-6-1-15,3-9-57 16,0-7-77-16,0-6-157 16,0-10-211-16</inkml:trace>
  <inkml:trace contextRef="#ctx0" brushRef="#br0" timeOffset="21614.97">7245 6707 288 0,'0'0'933'0,"0"0"-904"16,0 0 47-16,0 0 11 16,0 0-10-16,0 0-37 15,65-19-27-15,-29 19-12 16,-5 0-1-16,-2 0-25 15,-4 0-56-15,-4 7-202 16,-9 1-274-16</inkml:trace>
  <inkml:trace contextRef="#ctx0" brushRef="#br0" timeOffset="21801.45">7231 7025 1477 0,'0'0'63'0,"0"0"-44"16,0 0 35-16,0 0 0 15,0 0-4-15,121 6-50 16,-63-23-11-16,-7-1-111 16,-8 0-378-16</inkml:trace>
  <inkml:trace contextRef="#ctx0" brushRef="#br0" timeOffset="25307.95">3559 4068 717 0,'0'0'172'16,"0"0"-130"-16,0 0 42 15,0 0 23-15,0 0-35 16,0 0-31-16,0 0-19 16,0 0-19-16,39 4-2 15,-3-4 8-15,3 0 2 16,7 0-5-16,-1 0 1 16,-1 0-7-16,-2-4 3 15,3-4 1-15,0 0-1 16,-5-3-5-16,2 2 3 15,-8 1-1-15,-4 1 1 0,-6 2-1 16,-2-2 0-16,1 1 0 16,0-1 0-16,0-1 0 15,2 0 1-15,-2 3-1 16,-3-2 1-16,0 4-1 16,-2 1-1-16,-6 1 1 15,4 1-2-15,-4 0 0 16,1 0-2-16,4 5-1 15,2 4-1-15,5 1 2 16,3 1-2-16,3 1-4 16,0-3 1-16,4 4-1 0,0-2-13 15,2-3-28-15,3 0 11 16,6-4 31 0,7-2 7-16,2-2-68 0,-2 0 23 15,2 0 24-15,-1-2-40 16,1-6 27-16,-3-2 3 15,-8 1 19-15,-6 1 6 16,-8-1 8-16,-7 2 16 16,-4 2 31-16,-3 2-9 15,-2 2 22-15,5 1-31 16,2 0-15-16,5 0-4 16,5 0-5-16,1 8 4 15,-1 0-5-15,3-1-3 16,3 1-1-16,2-3 2 0,1-2 0 15,5-2 0 1,3-1-2-16,4 0 1 0,1-3 0 16,0-8-2-1,-5-2-2-15,-1-2 3 0,-6 1-1 16,-1 1 2-16,-8 0 3 16,-2 3 13-16,-2-1 23 15,-5 5 13-15,0 0-26 16,-1 1-5-16,0 5-10 15,1 0-6-15,5 0 0 16,3 0-2-16,4 5-3 16,4 4 3-16,5 2-2 15,2 1 0-15,3-1 1 0,2-2-2 16,2-2 3-16,-1-4-3 16,-2-3 2-16,-4 0 0 15,-3 0 0-15,-5-4 5 16,-4-6-2-16,-2 0 12 15,-4 1 2-15,-3-1-3 16,3 0-3-16,-6 2-5 16,4 2-6-16,-1 1 1 15,4 1-4-15,-1 2 0 16,1 2-1-16,-3 0 0 16,-2 0 0-16,0 0-1 15,-1 2 1-15,-1 2 0 16,4-1 1-16,1-1 0 15,2-1 2-15,5-1-1 0,1 0 0 16,-1 0-1 0,3 0-1-16,0-1 1 0,-5-3 0 15,-1 2 1-15,-6 0-3 16,-5-1 2-16,-4 3 0 16,-2-1 0-16,-4 1 2 15,-1-1-1-15,2-1-1 16,-1 0 0-16,0 1-1 15,1 1 1-15,-2 0 0 16,1 0-1-16,0 0 0 16,0 0 0-16,-3 0 1 15,0 0 0-15,-3 0 0 0,0 0-1 16,-3 0 1-16,0 0 1 16,3 0 2-16,-3 0 3 15,0 0 6-15,0 0 4 16,0 0 2-16,0 0 3 15,0 0 6-15,0 0 2 16,0 0 11-16,0 0-17 16,0 0-6-16,0 0-6 15,0 0-7-15,0 0-1 16,0 0-2-16,0 0-2 16,0 0-38-16,0 0-231 15</inkml:trace>
  <inkml:trace contextRef="#ctx0" brushRef="#br0" timeOffset="30011.42">10388 6427 104 0,'0'0'1090'16,"0"0"-1072"-16,0 0-7 15,0 0 79-15,0 0-10 16,0 0-41-16,0 0-18 16,-91 12-8-16,71 17-4 15,-3 9 0-15,0 5 8 0,7 5 11 16,4 0 6-16,8 2-14 16,4 1-7-16,0 0-1 15,6-5-3-15,13-3-8 16,6-7 1-16,5-2-2 15,3-9-21-15,3-7-116 16,-2-10-151-16,-4-8-405 16</inkml:trace>
  <inkml:trace contextRef="#ctx0" brushRef="#br0" timeOffset="30577.97">10309 6739 1158 0,'0'0'59'0,"0"0"-53"15,0 0 40-15,0 0 2 16,0 0-27-16,0 0-11 16,-6 0 1-16,42-5 6 15,10-8-1-15,2-4-16 16,-8-1-29-16,-7-5 17 15,-12-1 4-15,-9-4 8 16,-5-4 2-16,-4 0 0 16,-3 0 2-16,0 3 13 15,0 9 14-15,0 6 5 16,0 6 4-16,-4 5-3 0,4 3-5 16,0 0-32-16,0 15 0 15,0 17 0-15,5 15 3 16,9 9 13-16,0 7-5 15,2 1-8-15,-4-5 1 16,-3-3-2-16,-5-11 1 16,-4-9-2-16,0-9-1 15,0-11-4-15,0-9 3 16,-1-7 1-16,-8 0 3 16,3-19 4-16,-2-8-6 15,1-5 0-15,5-1 0 16,2 0 0-16,0 2 2 15,17 4-1-15,5 7-1 0,0 7 5 16,-2 9 8 0,1 4-2-16,-3 6-9 0,0 19-1 15,1 9-1-15,-2 1-1 16,-1 2 1-16,-4 0-1 16,7-5-7-16,2-2-62 15,0-10-137-15,3-13-271 16</inkml:trace>
  <inkml:trace contextRef="#ctx0" brushRef="#br0" timeOffset="32970.15">10997 6668 1221 0,'0'0'53'0,"0"0"-19"16,0 0 70-16,0 0-19 15,0 0-22-15,-88 68-31 16,71-30-7-16,2 3-12 16,8 0-6-16,4-4-3 15,3-3-1-15,0-7-2 16,7-6-1-16,11-8 0 16,5-12-3-16,7-1-11 15,1-10-18-15,0-15-11 16,-5-4 17-16,-7-1 16 0,-10-5 10 15,-5 2 0-15,-4-1 3 16,0 3-3-16,0 8 1 16,-7 7 13-16,1 10 2 15,3 3 9-15,1 3-11 16,2 0-10-16,-1 0-2 16,1 14 0-16,0 10 6 15,0 4 4-15,7 3-9 16,10-2 3-16,5-1-5 15,-1 0 0-15,6-4-1 16,1-9 0-16,0-3-1 16,0-11 0-16,0-1-11 15,-3 0 5-15,-1-13-27 0,-5-5 15 16,-4-2-1-16,-4-2 10 16,-2-4 10-16,-6 0-1 15,-3 3 1-15,0 0 0 16,0 3 2-16,0 5-2 15,-8 2 1-15,1 4-1 16,1 0 1-16,3 4 1 16,0-1 4-16,0 0 1 15,1 2-3-15,2 2 5 16,-1-3 2-16,-1 2-6 16,1 1-1-16,1 1-2 15,-2 1 1-15,2 0 5 16,0 0-8-16,0 0 6 15,0 0-2-15,0 0-2 16,0 0-1-16,0 0 0 0,0 0 1 16,0 0-2-16,0 0 1 15,0 0-1-15,0 0 0 16,0 0 1-16,0 0-2 16,0 0 1-16,0 0 0 15,0 0 0-15,0 0 0 16,0 0-1-16,0 0 1 15,0 0 0-15,0 0 0 16,0 0 0-16,0 0 0 16,0 0-1-16,0 0-1 15,0 0 2-15,0 0 3 16,0 0-3-16,0 0 0 0,0 0-1 16,0 0 2-1,0 0-1-15,0 0 1 0,0 0-1 16,0 0 0-16,0 0 0 15,0 0-1-15,0 0 1 16,0 0-1-16,0 0 0 16,0 0 1-16,0 0 1 15,0 0-1-15,0 0-2 16,0 0 2-16,0 0 0 16,0 0 2-16,0 0-4 15,0 0 4-15,0 0-2 16,0 0 0-16,0 0 0 0,0 0-2 15,0 0 2-15,0 0 2 16,0 0-2-16,0 0 1 16,0 0-1-16,0 0 1 15,0 0 0-15,0 0-2 16,0 0 1-16,0 0 0 16,0 0 1-16,0 0-1 15,0 0 0-15,0 0-2 16,0 0 2-16,0 0 1 15,0 0 0-15,0 0-1 16,0 0 2-16,0 0-2 16,0 0-1-16,0 0 1 15,0 0 1-15,0 0 0 0,0 0-1 16,0 0 0 0,0 0 2-16,0 0-2 0,0 0 1 15,0 0 0-15,0 0 0 16,0 0 1-16,0-1-2 15,-1-1 0-15,-2-1 0 16,2 2 0-16,1-2 0 16,-2 2 0-16,2-1 1 15,-1 2-3-15,1 0 3 16,0 0-1-16,0 0 0 16,0 0 0-16,0 0 0 15,0 0-1-15,0 0 2 16,0 0-2-16,0 0 1 15,0 0 0-15,0 0 0 0,0 0 1 16,0 0-1-16,0 0 0 16,0 0 0-16,-2 0-2 15,2 0 2-15,0 0 0 16,0 0 0-16,0 0 0 16,0 0 0-16,0 0 0 15,0 0 1-15,0 0-2 16,0 0 1-16,0 0 0 15,0 0-1-15,0 0 1 16,0 0 0-16,0 0 0 16,0 0 1-16,0 0-2 15,0 0 1-15,0 0 0 0,0 0-1 16,0 0 1 0,0 0 0-16,0 0 0 0,0 0 0 15,0 0 0-15,0 0 0 16,0 0 1-16,0 0-2 15,0 0 1-15,0 0 0 16,0 0-2-16,0 0 6 16,0 0-5-16,0 0 1 15,0 0 0-15,0 0-1 16,0 0 2-16,0 0-1 16,0 0 0-16,0 0 0 15,0 0 0-15,0 0-2 16,0 0 4-16,0 0-3 0,0 0 2 15,0 0 0-15,0 0-1 16,0 0 0-16,0 0 0 16,0 0 2-16,0 0-2 15,0 0 2-15,0 0-2 16,0-1 1-16,-1-1-1 16,-1 1-1-16,1 1 1 15,1-1 0-15,0 1 1 16,0-2-1-16,0 2 0 15,0-1 0-15,-2-1-1 16,-1 1 1-16,3-2 0 16,-3 0-1-16,1 1 1 15,-1-3 0-15,0 3 1 16,-2-1 0-16,0-1-1 0,1 1 0 16,-1 0 0-16,1 0-1 15,-2 2 0-15,-3-2 1 16,3 3-2-16,-3 0 1 15,0 0 1-15,-3 0-1 16,0 0 0-16,2 0 1 16,1 0 0-16,0 0-2 15,4 0 3-15,2 0-2 16,3 0 1-16,0 0-3 16,0 0 3-16,0 0-3 15,0 0-4-15,17 0-2 16,14 0 9-16,8 0 4 15,2 0 0-15,0-3-3 0,-7-3-1 16,1 3 0 0,-6-1-2-16,-3 2 2 0,-6 1 0 15,-9 1 0-15,-5 0 0 16,-4 0 0-16,-2 0-1 16,0 0 0-16,0 0 1 15,0 0-3-15,0 0 3 16,0 12 1-16,0 4 1 15,0 2-1-15,1 5 2 16,3 4-1-16,-2 5 5 0,1 1 2 16,0 1-1-1,0-1-3-15,1-2 4 16,1-4-6-16,1-6 1 0,1-3-4 16,1-6 0-1,2-3 0-15,0-2-21 0,1-7-62 16,0 0-101-16,-1 0-254 15</inkml:trace>
  <inkml:trace contextRef="#ctx0" brushRef="#br0" timeOffset="33548.01">11762 6623 851 0,'0'0'182'15,"0"0"-135"-15,0 0 97 16,0 0-37-16,0 0-39 16,0 0-43-16,-37 15-3 15,14 8 23-15,1 10-17 16,1 2-2-16,3 4-4 15,6 3-8-15,2-6-3 16,4 0-4-16,6-8-7 16,0-5 1-16,0-9 1 0,7-5-2 15,7-7 4-15,1-2-2 16,4-1 5-16,2-18-6 16,-3-2-1-16,-2-3 0 15,-2-4-2-15,-4-1 0 16,0-1 2-16,-5-3-1 15,0 0 0-15,-2 4-1 16,-3 2 2-16,0 6 2 16,0 5-2-16,0 5 1 15,0 6 0-15,0 3 12 16,0 2 8-16,0 0-12 16,0 0-5-16,0 0 3 15,0 0-7-15,0 7-5 0,0 16 5 16,0 9-1-1,0 4 2-15,0 0 6 0,6 0-7 16,4-4 2-16,0-1-2 16,1-5-5-16,5-5-4 15,1-6-57-15,-1-6-139 16,-1-9-157-16,3 0-531 16</inkml:trace>
  <inkml:trace contextRef="#ctx0" brushRef="#br0" timeOffset="33905.64">12104 6591 667 0,'0'0'259'16,"0"0"-228"-16,0 0 37 15,0 0 51-15,0 0-19 16,0 0-29-16,-21 37-9 16,10-11-15-16,2 8-5 15,-1 3-8-15,3 2-6 16,2-1 0-16,2-4-11 0,3 0-12 15,0-5 0-15,3-6-3 16,12-4-4-16,6-6 1 16,6-8-85-16,1-5-81 15,0 0-236-15,-1-20-364 16</inkml:trace>
  <inkml:trace contextRef="#ctx0" brushRef="#br0" timeOffset="34167.83">12266 6228 1039 0,'0'0'45'16,"0"0"39"-16,0 0 8 0,0 0-29 15,0 0-13-15,0 0-11 16,-19 110 17-16,19-45-26 15,0 5 6-15,0 4-5 16,7 1-14-16,4-6-16 16,-5-6 5-16,1-4-6 15,-1-9-23-15,0-7-90 16,3-14-141-16,1-13-238 16</inkml:trace>
  <inkml:trace contextRef="#ctx0" brushRef="#br0" timeOffset="34374.15">12212 6625 573 0,'0'0'681'0,"0"0"-633"16,0 0 22-16,0 0-18 15,0 0 3-15,0 0-11 16,87-17-29-16,-38 17-15 15,-4 0-47-15,-3 0-117 16,-11 4-182-16,-10 6-155 16</inkml:trace>
  <inkml:trace contextRef="#ctx0" brushRef="#br0" timeOffset="35143.55">12336 7024 859 0,'0'0'209'16,"0"0"-165"-16,0 0 20 16,0 0 3-16,0 0 16 15,0 0-33-15,102 29-41 16,-65-42-9-16,-4-3-20 16,-3-5-22-16,-5-4-7 15,-6-6 17-15,-8-5 11 16,0-3-5-16,-7-4-9 0,-4 0 13 15,0-3 17-15,0 4 5 16,-1 5 3-16,-5 10 7 16,-2 10 37-16,3 7 19 15,2 9 0-15,2-1-22 16,1 2-22-16,-2 0-7 16,0 13-1-16,0 13 0 15,2 11 13-15,0 3-18 16,6-1 1-16,8-1-2 15,2-6-4-15,2-2-3 16,4-7 3-16,3-9-1 16,4-7-3-16,1-7-19 15,1 0-28-15,-3-4-34 16,-5-13 6-16,-4-3 28 0,-8-6 37 16,-5 0 5-1,-6-2 4-15,0-3 1 0,-8 0 6 16,-11 2 6-16,-4 6 1 15,0 8 8-15,2 5-2 16,4 6-6-16,4 4 4 16,10 0-1-16,3 0 2 15,0 0-4-15,0 0-4 16,0 0-2-16,15 0-5 16,7 0 13-16,4 0-3 15,0 0-9-15,-3 0-2 16,-3-1-1-16,-4-2-1 15,-6 2 1-15,0-1 1 16,-4 2-2-16,-1 0 5 0,-4 0 0 16,2 0 2-16,-1 0 4 15,5 14 2-15,-4 6 6 16,2 5-5-16,-4 4-1 16,1 4 18-16,1 2-13 15,1-2-5-15,1-2-8 16,3-1-4-16,-2-5-1 15,-1-3 0-15,3-4-21 16,-2-7-72-16,1-5-85 0,0-6-211 16,-1 0-472-1</inkml:trace>
  <inkml:trace contextRef="#ctx0" brushRef="#br0" timeOffset="35650.15">13199 6606 1008 0,'0'0'38'15,"0"0"81"-15,0 0-30 16,0 0-15-16,0 0-33 0,0 0-33 15,-54-6-3-15,39 24-3 16,3 4-1-16,2 5 3 16,-1 1-4-16,7 0 0 15,2-2 0-15,2-3-8 16,0-4-8-16,8-4-8 16,11-6 12-16,2-2 4 15,2-2 5-15,-1-3 2 16,-1 0 1-16,-3 2 0 15,-2-1-1-15,1 2-1 16,-4 3 2-16,-3 3-3 16,-2 6 1-16,-2 4 2 15,-5 6 1-15,-1 3 0 16,0-2-1-16,0-2 2 0,0-2-2 16,-13-5 14-16,-5-5 4 15,-6-3 0-15,-4-6-1 16,-4-5-3-16,-2 0-10 15,6-1-4-15,4-18 0 16,10-7-8-16,14-9-27 16,0-6-60-16,14-4-268 15,13 0-385-15</inkml:trace>
  <inkml:trace contextRef="#ctx0" brushRef="#br0" timeOffset="37641.44">13118 7114 912 0,'0'0'140'0,"0"0"-123"15,0 0 38-15,0 0 30 16,0 0-26-16,70-74-33 15,-47 51-2-15,-3-3-10 16,-3 3-5-16,-1-3 14 16,-5-5-6-16,-4-2 2 15,-7-9-2-15,0-4-3 0,0-2-14 16,-15 1 3-16,-1 8-1 16,2 10 1-16,1 8-3 15,4 7 9-15,5 6-1 16,1 5-4-16,3 0 5 15,0 0 2-15,0 3-7 16,0-1 2-16,0 1-4 16,0 0 0-16,0 0 4 15,0 0-6-15,-2 9 3 16,2 14-2-16,0 9 11 16,0 7 13-16,6 6-5 15,8 6-3-15,4 1 4 16,-1 2-12-16,-2 0-7 0,3-6 3 15,-1-5-5-15,0-9-7 16,3-7-62-16,-1-11-90 16,1-13-205-16,-5-3-497 15</inkml:trace>
  <inkml:trace contextRef="#ctx0" brushRef="#br0" timeOffset="37852.39">13272 6439 1121 0,'0'0'197'0,"0"0"-197"16,0 0-38-16,0 0 15 15,0 0 7-15,0 0 14 16,34 17-65-16,-2-5-216 15,-3 1-238-15</inkml:trace>
  <inkml:trace contextRef="#ctx0" brushRef="#br0" timeOffset="38303.19">13601 6592 353 0,'0'0'690'15,"0"0"-673"-15,0 0 41 0,0 0 45 16,0 0-57-16,-80 14-15 16,61-2-17-16,2 6-10 15,1 3-3-15,4 2-2 16,3 3 1-16,0-3-10 16,8-1-1-16,1-6-28 15,0-1 9-15,3-7 19 16,13-1 11-16,5-2-2 15,3-3 2-15,4 1 3 16,-1 1 2-16,0 2-5 16,-4-1 3-16,0 2-1 15,-5 0 5-15,-2 2-2 16,-4 2 1-16,-4 3 2 0,-4 4 4 16,-1 1 0-16,-3 3 2 15,0 3 0-15,-7-1-3 16,-8-3 5-16,-3-5-10 15,-3-3-1-15,-2-5 2 16,0-6-6-16,-1-2 2 16,6-4-3-16,3-19-14 15,11-9-58-15,4-11-110 16,10-5-90-16,17-7-227 16</inkml:trace>
  <inkml:trace contextRef="#ctx0" brushRef="#br0" timeOffset="38533.08">13809 6146 1111 0,'0'0'73'0,"0"0"-72"16,0 0 7-16,0 0 20 15,-20 79 81-15,20-20-15 16,0 7-41-16,2 1-6 15,12 4-28-15,2-2-10 16,0 1-9-16,2-6-3 16,-3-4 3-16,-2-8-40 0,-2-10-110 15,-5-9-127 1,-4-14-89-16</inkml:trace>
  <inkml:trace contextRef="#ctx0" brushRef="#br0" timeOffset="38708.26">13717 6734 669 0,'0'0'243'16,"0"0"-197"-16,0 0 127 15,0 0-35-15,0 0-70 16,0 0-39-16,56-75-23 16,-13 68-6-16,4 1-29 15,2-1-109-15,-6-1-152 0,-7-2-176 16</inkml:trace>
  <inkml:trace contextRef="#ctx0" brushRef="#br0" timeOffset="38908.86">14003 6511 832 0,'0'0'301'16,"0"0"-288"-16,0 0 82 15,0 0-38-15,0 0-7 16,0 0 41-16,-16 107-54 15,16-59-6-15,11 3-1 16,7-1-29-16,3 0 0 16,0-1-1-16,2-4-42 15,-4-5-81-15,-4-10-163 0,-2-14-260 16</inkml:trace>
  <inkml:trace contextRef="#ctx0" brushRef="#br0" timeOffset="39089.96">14130 6592 299 0,'0'0'830'16,"0"0"-819"-16,0 0 20 16,0 0 15-16,0 0-46 15,0 0-9-15,-23-17-141 16,38 17-160-16,-1 3-371 0</inkml:trace>
  <inkml:trace contextRef="#ctx0" brushRef="#br0" timeOffset="39372.82">14318 6654 1128 0,'0'0'20'0,"0"0"63"16,0 0 19-16,0 0-16 0,0 0-19 15,-82 17-25-15,61 6-15 16,0 5-9-16,3 6-3 16,9 3-6-16,6 4-5 15,3 1-1-15,0-3 1 16,14-2-4-16,12-5 0 15,10-12-25-15,10-7-92 16,6-12-133-16,-1-1-363 16</inkml:trace>
  <inkml:trace contextRef="#ctx0" brushRef="#br0" timeOffset="40092.94">14795 6116 1224 0,'0'0'99'15,"0"0"-93"-15,0 0-1 16,0 0 8-16,0 0 29 16,0 0 8-16,-25 111 17 0,25-41-30 15,0 11-13-15,0 0-12 16,3 0-7-16,4 0 3 16,-1-7-8-16,2-5 0 15,0-8 0-15,2-10-44 16,-3-10-150-16,1-14-225 15</inkml:trace>
  <inkml:trace contextRef="#ctx0" brushRef="#br0" timeOffset="40341.24">14637 6199 580 0,'0'0'775'0,"0"0"-757"15,0 0-3-15,0 0 24 16,0 0 23-16,0 0 0 16,113-16-39-16,-51 16-23 15,3 0-11-15,1 0-90 16,-3 0-196-16,-11 0-442 15</inkml:trace>
  <inkml:trace contextRef="#ctx0" brushRef="#br0" timeOffset="40879.33">15169 6660 1018 0,'0'0'114'16,"0"0"-96"-16,0 0 106 15,-104 7-31-15,64 4 0 16,-5 4-38-16,5 5-11 15,7 2-18-15,9 2-12 0,11 1-5 16,11 0-5-16,2-3 2 16,12-4-2-16,23-4-3 15,12-7 4-15,10-5-5 16,-2-2-44-16,-1-6-35 16,-8-11 4-16,-12-3 14 15,-10-5 49-15,-13-6 1 16,-10-6 11-16,-1-5 2 15,-3-2 16-15,-15 0 7 16,2 1 8-16,0 9 4 16,5 11-12-16,6 8 23 15,2 9-7-15,3 5-8 16,0 1-14-16,0 0-14 0,0 7-5 16,11 18-6-16,8 15 5 15,2 6 2-15,2 4 0 16,-1-2-1-16,6-3-1 15,5-7-34-15,8-11-160 16,2-15-270-16</inkml:trace>
  <inkml:trace contextRef="#ctx0" brushRef="#br0" timeOffset="41421.9">15498 6118 1242 0,'0'0'119'0,"0"0"-116"15,0 0 1-15,0 0 58 16,-57 116 12-16,53-46-10 16,4 9-19-16,0 4-20 15,13 0-12-15,2-4-7 16,1-10-4-16,-2-12-2 15,-1-12 0-15,-4-17-3 16,-3-12-20-16,-3-10-3 16,2-6-24-16,-1-6-6 15,3-16 41-15,1-10-24 16,1-5 6-16,-1-1 20 16,0-2 9-16,0 1 3 0,1 1 0 15,0 4-1-15,1 9 1 16,-2 8 0-16,1 8 0 15,-2 5 1-15,-1 4 12 16,0 0-3-16,3 4 6 16,4 16-1-16,2 9 1 15,5 8-5-15,-4 4-1 16,1 4-4-16,-7-2-3 16,0-3 1-16,-5-1-3 15,-2-7 0-15,-3-5 1 16,0-6 2-16,-6-8-2 0,-10-8 6 15,-8-5 2 1,-7 0 1-16,-7-9-6 0,-1-16-4 16,3-3-5-16,11-4-57 15,17-4-38-15,8-3-127 16,16-8-580-16</inkml:trace>
  <inkml:trace contextRef="#ctx0" brushRef="#br0" timeOffset="41939.94">16253 6199 870 0,'0'0'382'0,"0"0"-331"16,0 0 47-16,0 0-17 16,0 0-16-16,0 0-31 15,-6 68-22-15,6-14 21 16,0 9-12-16,9 9-10 16,4 5-4-16,2 1 1 15,-1-3-6-15,-4-8 2 16,-6-7-3-16,-4-15 0 15,0-10-1-15,0-11-2 16,-8-13 2-16,-6-6 3 16,-7-5-2-16,-5-16 6 15,-7-18-4-15,-5-11-3 0,1-9-10 16,6-9-42 0,11-6-87-16,17-11-93 0,3-1-211 15</inkml:trace>
  <inkml:trace contextRef="#ctx0" brushRef="#br0" timeOffset="42127.26">16188 6138 588 0,'0'0'527'0,"0"0"-477"15,0 0 11-15,0 0 8 16,0 0 7-16,0 0-26 15,75 1-21-15,-27-1-29 0,1 0-33 16,-3 0-185-16,-4-6-207 16</inkml:trace>
  <inkml:trace contextRef="#ctx0" brushRef="#br0" timeOffset="42690.93">16726 6083 589 0,'0'0'837'0,"0"0"-830"0,0 0-6 16,0 0-1-16,-55 106 17 15,47-51 22-15,5 10-5 16,3 3-17-16,0 1-15 15,0-3 2-15,0-8-3 16,0-10 1-16,0-7-2 16,0-16 0-16,0-9-7 15,0-10-16-15,0-6 2 16,2-2 19-16,2-21-1 16,5-8 3-16,4-7-2 15,7-6 2-15,-2-2 2 16,2-5 1-16,0-2 1 15,-2-1 1-15,-3 0 4 0,-2 5 11 16,-2 6-5 0,-1 13 4-16,-6 10 7 0,-2 11-10 15,-1 8 3-15,-1 1-11 16,0 0-8-16,0 8 0 16,0 19-8-16,-7 10 8 15,-8 6 1-15,-1 2-1 16,-5-2 0-16,-3-4 1 15,3-5 6-15,3-4 13 16,4-8 1-16,7-6-6 16,6-3 0-16,1-5 0 15,25-2 1-15,20 0 11 0,22-3-11 16,11-3-16-16,2 0-16 16,-1-2-84-16,-7-18-243 15</inkml:trace>
  <inkml:trace contextRef="#ctx0" brushRef="#br0" timeOffset="53969.55">18083 8914 962 0,'0'0'215'15,"0"0"-200"-15,0 0 72 16,0 0-6-16,0 0-4 16,0 0-28-16,0 0-29 0,0 0-12 15,4-13 1 1,-4 19 4-16,0 9 25 0,0 6-11 15,0 3-7-15,-11 3 2 16,-10-2-9-16,-6 1 0 16,-1-5-9-16,4-4 0 15,0-3-2-15,8-5 3 16,7-5-5-16,4-1 1 16,4-3 3-16,1 1-2 15,0-1 1-15,0 0 2 16,0 0 9-16,0 0 3 15,0 1-1-15,0-1-10 0,0 2-6 16,0 2 0 0,7 4-1-16,8 7 1 15,3 1 3-15,3 0-2 0,1 0-2 16,-1-3 1-16,5-3-2 16,0-1-25-16,3-3-22 15,1-5-31-15,-1-1-133 16,-3 0-228-16,-10-10-400 15</inkml:trace>
  <inkml:trace contextRef="#ctx0" brushRef="#br0" timeOffset="54156.11">18100 9110 1008 0,'0'0'216'0,"0"0"-138"0,0 0 88 16,0 0-58-16,0 0-56 15,0 0-14-15,94-13 6 16,-33 8-17-16,8-2-24 16,7-2-3-16,10 2-4 15,7 0-89-15,-5 0-295 16</inkml:trace>
  <inkml:trace contextRef="#ctx0" brushRef="#br0" timeOffset="70786.28">1354 7065 924 0,'0'0'180'0,"0"0"-167"16,0 0 26-16,0 0 30 15,0 0-3-15,0 0-16 16,0 0-27-16,0 0-19 16,6 2-2-16,2 16-1 15,2 3 19-15,1 0-2 16,-1-2-4-16,0-6 9 16,1-1 0-16,7-6 0 15,3-6-2-15,13 0 4 16,9-18-2-16,8-12-18 15,-3-7 2-15,1-7-7 16,-7-1-10-16,-8-2-27 16,-1-2-51-16,-9 5 8 0,-2 6-73 15,-7 7-179-15,-12 11-175 16</inkml:trace>
  <inkml:trace contextRef="#ctx0" brushRef="#br0" timeOffset="71104.03">1505 6825 819 0,'0'0'232'0,"0"0"-232"0,0 0-1 15,0 0 1-15,0 0 34 16,0 0 64-16,-3 48-54 16,3-33-24-16,3-7-8 15,6-2 10-15,4-5 9 16,5-1 8-16,9 0 29 16,12-17-5-16,12-9-45 15,8-3-13-15,7-3-5 16,13-7-84-16,-1-1-176 15,-4-6-569-15</inkml:trace>
  <inkml:trace contextRef="#ctx0" brushRef="#br0" timeOffset="73454.35">602 8769 209 0,'0'0'90'15,"0"0"-58"-15,0 0 51 16,0 0 37-16,0 0-10 16,0 0 25-16,0 0-34 0,0 0 22 15,-10 0 21 1,4 0-50-16,3 0-31 15,3 0-1-15,0 0-2 0,0 0-5 16,3 0-16-16,6 0-4 16,6 0-3-16,7 0-4 15,14 0-6-15,12-9-2 16,16-2-1-16,10-3-12 16,3 0 0-16,0 3-7 15,-2 0 0-15,-11 4 3 16,-12 2-3-16,-10 1 1 15,-14 3-1-15,-10 1 0 16,-6 0 0-16,-9 0 2 16,-3 0-2-16,0 0 1 15,0 0 0-15,0 0 2 0,0 0-3 16,0 0-6-16,-7 0-14 16,-14 0-35-16,-5 0-171 15,-5 0-342-15</inkml:trace>
  <inkml:trace contextRef="#ctx0" brushRef="#br0" timeOffset="73837.74">1089 8499 1120 0,'0'0'215'0,"0"0"-215"0,0 0-2 16,0 0 2-16,0 0 26 16,0 0 8-16,86 0 5 15,-44 0-25-15,-2 8-11 16,-1 2 4-16,-3 0 5 16,-3 0-6-16,0 0 13 15,-5 0-13-15,-6 1-4 16,-4-2 0-16,-4 3 3 15,-8 2 1-15,-5 2 7 16,-1 4 22-16,0 6 0 16,-18 2 4-16,-9 5-4 15,-10 2-6-15,-12 5-12 16,-14 6-11-16,-20 11-6 16,-25 9 0-16,-17 7-44 0,-23 8-75 15,-13-4-182-15,3-3-391 16</inkml:trace>
  <inkml:trace contextRef="#ctx0" brushRef="#br0" timeOffset="83114.6">16484 8970 541 0,'0'0'523'0,"0"0"-483"0,0 0 73 16,0 0-17-16,0 0-20 16,0 0 14-16,0 0-41 15,-1-14-20-15,1 14-15 16,0 0-5-16,-2 0 0 16,-1 0-5-16,-3 0-1 15,-6 4-1-15,-1 6 15 16,-1 0 0-16,-1 0-2 15,2 3-6-15,0 2-4 16,1 4 6-16,0 4-2 16,1-1-1-16,2 3-2 15,3 0 7-15,1 1-6 16,2-1-4-16,1-1 4 16,2-1-2-16,0-2-1 0,0 2 2 15,0-3 1-15,0 0 2 16,0 0-3-16,0-1 0 15,5 0 3-15,2-2-6 16,-1-3 0-16,1-1 1 16,1-3-3-16,2-1 0 15,1-1 5-15,1-1-3 16,1-1 2-16,0-1-2 16,1-1 0-16,-4 0 6 15,1-1-9-15,2-1 5 16,-1-2 1-16,4 0-1 0,-1 0 0 15,0 0 1-15,-1-3-5 16,-1-3 2-16,-1 1-3 16,0-4 0-16,0 1 0 15,0 0 3-15,-3-2-3 16,1-2 2-16,-1 1-2 16,-3-2 6-16,0-1-3 15,0 0-1-15,-2 0 7 16,1-3 0-16,0 0-2 15,-2 0 0-15,0 2-5 16,-2-3 3-16,2 0-3 16,0 1 1-16,-2 0-2 15,-1 3 2-15,0-2 5 16,0 1 2-16,0 3-6 0,0-3 7 16,0 1-7-16,-1 0 0 15,-3 0-1-15,-2 0 0 16,3 1-1-16,-2 3 2 15,2-1-3-15,-2 2 2 16,2 2-2-16,-1 0 4 16,-2 0 0-16,0-1-4 15,0-2 5-15,-1 3-5 16,0-1 4-16,0 2-4 16,1 0 0-16,0 1 0 15,2 0 0-15,-1 1-1 16,0 1 2-16,-1-1-2 15,0 1 0-15,-2-1 0 0,-2 0-2 16,-2 1 2-16,0 1-1 16,-3-2 0-16,1 3 0 15,1 0 1-15,3 1-1 16,0 0 0-16,0 0-1 16,0 0-2-16,-5 0-9 15,-2 0-10-15,-6 4-18 16,-4 7-27-16,-5 5-25 15,0 1-67-15,0-2-324 16</inkml:trace>
  <inkml:trace contextRef="#ctx0" brushRef="#br0" timeOffset="88658.17">16560 10196 959 0,'0'0'70'0,"0"0"-63"15,0 0 110-15,0 0-14 0,0 0-40 16,0 0-16-16,0 0-12 15,-12-14-4-15,12 14 2 16,-1 0 5-16,1 0-11 16,-3 0-1-16,-2 0-6 15,-4 0-9-15,-2 0-1 16,0 0-1-16,0 0-3 16,0 3 3-16,3 1-2 15,0 3 2-15,2-4 2 16,-2 4-5-16,0 3-2 15,-1 3 3-15,-2 2 2 16,1 2 1-16,1 0 5 16,3 1-5-16,1-3-2 0,0 2 0 15,2 1-3-15,0-1 0 16,3 0 4-16,0 0-1 16,0-1 2-16,0 1-3 15,0 0 5-15,3 2-3 16,3-4 1-16,3 3 2 15,0-5-4-15,1-1 1 16,5-1-2-16,-1 0-3 16,3-4 6-16,2-2-1 15,0 2 0-15,0-3-3 16,-4-2 2-16,-2-1 4 16,0-1-3-16,-1 1 1 0,1-1-1 15,2 0-2 1,3 0-6-16,0 0 4 0,1-1-3 15,-1-5-2-15,-3-2 5 16,1 2-5 0,-5 0 5-16,-2-1-1 0,-1 1 1 15,-5 2 5-15,2 0-2 16,-2-2-1-16,0 0 0 16,3-2-3-16,0-1 2 15,1-3-6-15,-1 0 4 16,0 0-1-16,0-1 0 15,-1 2 1-15,1 0 3 16,-3-2-6-16,-2 2 4 16,1 0-3-16,-2-1 4 15,0-2 2-15,0 0-7 0,0 1 4 16,0 0-5-16,0 1 0 16,-3-2 0-16,0 3 0 15,-3-2 0-15,3 0 0 16,-3 1 0-16,1-1 0 15,-1 2 0-15,0 1 0 16,1-2 0-16,-3 5 0 16,-1-3 0-16,0 2 0 15,-1-1 0-15,-2 1 0 16,-3 2 0-16,1-3 0 16,-2 2 0-16,1 0 0 15,-3 0 0-15,0 1 0 16,-4 2 0-16,-6 1 0 15,-5-1 0-15,-6 4-7 0,-9 0-5 16,-1 0-18-16,-5 7-29 16,-2 10-50-16,-1 6-23 15,3 0-206-15</inkml:trace>
  <inkml:trace contextRef="#ctx0" brushRef="#br0" timeOffset="93702.2">16457 11297 447 0,'0'0'582'16,"0"0"-515"-16,0 0 65 16,0 0-29-16,0 0 11 15,0 0-42-15,0 0-38 16,-1-17-15-16,1 17 4 16,0 6-4-16,1 12 16 15,8 9 8-15,-1 6-8 16,-1 7-14-16,-2 9 0 0,-4 2 6 15,-1 4-10 1,0-5 4-16,0-5 1 0,0-5-6 16,0-2 0-16,0-5-6 15,0-1 3-15,0-6 3 16,0 0-4-16,0-6-3 16,0-5 1-16,0-3 0 15,0-4-6-15,0-2 1 16,0-2-2-16,0-2 0 15,0 1 0-15,0-3 0 16,0 0 0-16,0 0-1 16,0 0 5-16,0 0-5 15,0 0 2-15,-1 0-4 0,1 0-2 16,-3 0-33-16,-10 0-59 16,-9-7-69-16,-8-15-529 15</inkml:trace>
  <inkml:trace contextRef="#ctx0" brushRef="#br0" timeOffset="95231.72">16620 12587 896 0,'0'0'109'0,"0"0"4"15,0 0 27-15,0 0-32 16,0 0-18-16,0 0-30 16,4-5-23-16,-4 5-15 0,0 0 0 15,0 0-11 1,0 0 2-16,2 0 6 0,-1 1-6 16,1 6 11-16,1 3-5 15,0-1-6-15,0 3 3 16,0 0-2-16,0 1 0 15,2 0-2-15,0 2-7 16,-2 2 13-16,0 4-10 16,0 0 9-16,0 2 0 15,-1 1-2-15,-1-1-4 16,1-1 3-16,-1 1-4 16,1 1 1-16,-2 1-2 15,1 1 1-15,-1 4 9 16,0-3 1-16,0 2-10 0,0-3 0 15,0-3 0 1,0-2 3-16,0-2-9 0,0-5 0 16,0 0 0-16,0-1-3 15,0-4 3-15,0 1-1 16,0 0 2-16,0-4 1 16,0-1 0-16,0 1-2 15,0-2-1-15,0-1 1 16,0-1-2-16,0-1-1 15,0 1-1-15,0-2 0 16,0 1-1-16,0 1 6 16,0-1-5-16,0-1 0 15,0 0 0-15,3 0 0 16,-3 0 0-16,1 0 0 0,-1 0 0 16,0 0 0-16,0 0 0 15,0 0 0-15,0 0 0 16,0 0-19-16,2 0-51 15,1-10-82-15,-2-10-272 16</inkml:trace>
  <inkml:trace contextRef="#ctx0" brushRef="#br0" timeOffset="98185.41">16594 13875 528 0,'0'0'542'0,"0"0"-496"0,0 0 52 16,0 0 20-16,0 0-6 16,0 0-44-16,-3-10-27 15,3 10-7-15,0 0-3 16,0 0-2-16,0 0-5 15,0 0 5-15,0 0-1 16,0 0-8-16,0 0-3 16,0 0 0-16,0 0 3 15,0 0-5-15,0 0-5 16,0-1-1-16,0 1 1 16,0 0-4-16,0 0 1 15,0 0-1-15,0 0 1 0,0 0 7 16,0 4 4-16,0 0-9 15,0 0 1-15,0 4-4 16,0-3 4-16,0 2-4 16,0 0 1-16,2-1-4 15,-1 1 0-15,1 0 1 16,-1 0-1-16,1 2 1 16,-2-1 0-16,1 0-2 15,-1 0 4-15,0-3-1 16,2 2-3-16,-2-2 3 15,1-3-2-15,-1 2-1 16,0-2 0-16,0 4-1 16,2-2 3-16,-2 1 4 15,0 3-5-15,0-4 2 0,1 2-3 16,1 0 2-16,-2 1-3 16,1 4 2-16,1 1 2 15,0 4 0-15,-1 1-2 16,3 0 0-16,-2-1-3 15,-1 0 0-15,1-2 0 16,-1 1 0-16,1-3 0 16,-1 1 0-16,1 1 0 15,-1 1 0-15,-1 1 0 16,0 1 0-16,2-1 0 16,-2-1 0-16,1-3 0 15,1-3 0-15,-1 2 0 16,-1-5 0-16,2 1 0 0,-2 0 0 15,0 2 0 1,0-3 0-16,0 3 0 0,1-1 0 16,-1-2 0-16,0-1 0 15,2-3 0-15,-2-1 0 16,0 1 0-16,0-2 0 16,0 0 0-16,0 0 0 15,0 1 0-15,0-1 0 16,0 0 0-16,0 0 0 15,0 0 0-15,0 0 0 16,0 0 0-16,0 0 0 16,1 0 0-16,-1 0 0 15,0 0 0-15,0 0 0 0,0 0 0 16,0 0 0 0,0 0 0-16,0 0 0 0,0 0 0 15,0 0 0-15,0 0 0 16,0 0 0-16,0 0 0 15,0 0 0-15,0 0 0 16,0 0 0-16,0 0 0 16,0 0 0-16,0 0 0 15,0 0 0-15,0 0 0 16,0 0 0-16,0 0 0 16,0 0 0-16,0 0 0 15,0 0 0-15,0 0 0 0,0 0 0 16,0 0 0-16,0 0 0 15,0 0 0-15,0 0 0 16,0 0 0-16,0 0 0 16,0 0 0-16,0 0 0 15,0 0 0-15,0 0 0 16,0 0 0-16,0 0 0 16,0 0 0-16,0 0 0 15,0 0 0-15,0 0 0 16,0 0 0-16,0 0 0 15,0 0 0-15,0 0 0 16,0 0 0-16,0 0 0 16,0 0 0-16,0 0 0 0,0 0 0 15,0 0 0-15,0 0 0 16,0 0 0-16,0 0 0 16,0 0 0-16,0 0 0 15,0 0 0-15,0 0 0 16,0 0 0-16,0 0 0 15,0 0 0-15,0 0 0 16,0 0 0-16,0 0 0 16,0 0 0-16,0 0 0 15,0 0 0-15,0 0 0 16,0 0 0-16,0 0 0 16,0 0 0-16,0 0 0 15,0 0 0-15,0 0 0 16,0 0 0-16,0 0 0 0,0 0 0 15,0 0 0-15,0 0 0 16,0 0 0-16,0 0 0 16,0 0 0-16,0 0 0 15,0 0 0-15,0 0 0 16,0 0 0-16,0 0 0 16,0 0 0-16,0 0 0 15,0 0 0-15,0 0 0 16,0 0 0-16,0 0 0 15,0 0 0-15,0 0 0 16,0 0 0-16,0 0 0 16,0 0 0-16,0 0 0 15,0 0 0-15,0 0 0 0,0 0-60 16,0 3-76-16,0 0-35 16,0-3-310-16</inkml:trace>
  <inkml:trace contextRef="#ctx0" brushRef="#br0" timeOffset="100598.06">16578 15144 738 0,'0'0'227'15,"0"0"-158"-15,0 0 69 16,0 0-44-16,0 0-4 16,0 0 4-16,0 0-37 0,0-19-19 15,0 19-3 1,0 0-4-16,0 0-10 0,0 0-4 16,0 0-7-16,0 0-1 15,0 0-3-15,-7 0-4 16,-3 11 0-16,-4 1 9 15,-1 5 3-15,0 0-8 16,1 3 6-16,0 1-1 16,0 1 2-16,2 2-7 15,-1 0 2-15,4 1-1 16,3-2 0-16,0 2-2 16,5 1 2-16,1 0 2 0,0-3-5 15,0-1 1 1,5-2 4-16,6-2-6 0,1-1 2 15,2-3 1-15,3-3 0 16,4 0 2-16,0-6-3 16,0-3 5-16,3-2-3 15,-1 0 1-15,1 0-1 16,-3-1 0-16,2-7-3 16,-4-2 5-16,-1 0-4 15,1-3 4-15,-1 1-7 16,-3-1 0-16,-1-1 2 15,-3-2-1-15,-3 2 3 16,-2-2 2-16,0 1-6 16,-2 0 1-16,-1-1 1 15,-1 0-2-15,-2 2-1 0,0-3 0 16,0 1 4 0,0-4-2-16,-10-2 1 0,-4 0-4 15,-2-1-1-15,-1 1 0 16,1 2 0-16,1 1 1 15,-1 4 0-15,-3-2 0 16,-1 3-1-16,-6-1 1 16,-2 3 0-16,-3 2-2 15,-4 0-1-15,1 5 2 16,-2 2-1-16,0 3-2 16,2 0-10-16,-1 7-33 15,-3 11-20-15,-1 8-28 0,2 4-104 16,2-3-219-16</inkml:trace>
  <inkml:trace contextRef="#ctx0" brushRef="#br0" timeOffset="102421.98">16596 16231 789 0,'0'0'337'15,"0"0"-282"-15,0 0 34 0,0 0 30 16,0 0-13-16,0 0-31 15,-2-4-35-15,2 4-8 16,0 0-4-16,5 9 0 16,7 11 16-16,0 7-8 15,-3 3-9-15,0 9 2 16,-2 0-7-16,-1 4 6 16,0 2-6-16,3-2-3 15,0 2 0-15,0-5-4 16,-2-2-8-16,-1-3 4 15,-1-3 2-15,1-4-5 16,-5-6-1-16,1-6 4 16,-1-3-2-16,-1-6-2 15,0-3-1-15,0-1-2 16,0-2 1-16,0-1-5 0,0 1 0 16,0-1 0-16,0 0 0 15,0 0 0-15,0 0 0 16,0 0 0-16,0 0 0 15,0 0 0-15,0 0 0 16,0 0 0-16,0 0 0 16,0 0 0-16,0 0 0 15,0 0-13-15,-1 0-93 16,-13-9-110-16,1-7-569 16</inkml:trace>
  <inkml:trace contextRef="#ctx0" brushRef="#br0" timeOffset="104120.35">16600 17617 899 0,'0'0'140'16,"0"0"-31"-16,0 0 64 16,0 0-37-16,0 0-38 15,0 0-34-15,0-11-22 16,0 11-17-16,0 0-7 16,0 0-8-16,-1 0 1 15,-8 2-10-15,-4 10 2 16,-3 4 4-16,-1 2 4 15,2 4 3-15,1-1-3 16,4 1 0-16,1 2-2 16,3 3 2-16,3-4-1 0,3 3 1 15,0 0-1 1,6-2 6-16,7-2-5 0,3-4-2 16,1-1 2-16,4-7-3 15,2-1-1-15,5-5 3 16,2-4 5-16,0 0-10 15,-1 0 5-15,-3 0-4 16,-6-4 1-16,-1-6-1 16,-3-3 5-16,-4-1 1 15,-2-4 7-15,-2 1-4 16,-2-3-8-16,-2 0 1 16,1 2-6-16,-2 0-1 15,-3 1 5-15,0 0 5 0,0 0-11 16,0 0 0-16,-9-1 0 15,0 0 0-15,-4-1 0 16,-3 3 0-16,0-1 0 16,-2 5 0-16,-1-1 0 15,1 5 0-15,-3 2 0 16,-3 2 0-16,-3 4 0 16,-3 0 0-16,-2 0 0 15,-3 0-6-15,2 7 2 16,2 5-16-16,3 6-25 15,1 1-45-15,9 1-43 16,5-1-142-16,7-8-964 16</inkml:trace>
  <inkml:trace contextRef="#ctx0" brushRef="#br1" timeOffset="123016.29">9044 7504 681 0,'0'0'138'16,"0"0"-116"-16,0 0 55 16,0 0-9-16,0 0 39 15,0 0-24-15,1 0-49 16,-1 0-10-16,0 0-4 0,0 0 6 15,0 0 11-15,0 0-2 16,0 0 12-16,0 0-9 16,0 0-6-16,0 0-5 15,0 0-5-15,0 0-6 16,0 0-4-16,0 0-12 16,0 0 1-16,0 0-1 15,0 0 3-15,0 0-3 16,0 0 2-16,0 0 2 15,0 0-4-15,0 0 5 16,0 0 0-16,0 0 3 16,0 0-3-16,0 0 0 15,0 0-4-15,0 0 1 16,0 0 2-16,0 0-3 0,0 0 5 16,0 0 2-1,0 0-6-15,0 0 7 0,0 0-9 16,0 0 1-16,0 0 4 15,0 0-3-15,0 0 1 16,0 0-2-16,0 0 1 16,0 0 6-16,0 0 0 15,2 0 0-15,2-1-3 16,1-6-1-16,-1-3-3 16,1 3 3-16,-4-1-3 15,-1 3 0-15,0 0 0 16,0 4 0-16,0 0 2 0,0 1-3 15,0 0 0 1,0 0-1-16,0 0 1 0,0 0 0 16,0 0 0-16,0 0 3 15,0 0 0-15,0 0-1 16,0 0-1-16,2-2 0 16,-2-1 6-16,1-2 2 15,2-3-8-15,-2-1 2 16,-1-1-2-16,2-4-1 15,-2-1 1-15,0-7 1 16,0-3-2-16,0-6 8 16,-3-1-3-16,-6-4-3 15,0-1 0-15,-3-1-1 16,-3-1 6-16,-1-6-5 16,-5-3 2-16,3-2-2 0,-1 2-1 15,-5 2 0-15,-3 1-1 16,-6 0 0-16,-1-1 0 15,-5 6 1-15,-6 0-1 16,-4 1-1-16,-6 6-2 16,-8 2 3-16,-3 0 2 15,-2 0-2-15,-2 0 2 16,-2 1-2-16,-2 3 1 16,-4 2 0-16,1 2-1 15,0 5-1-15,-2 3-2 0,-3 5 1 16,-7 2 0-1,-11 3 0-15,-3-1 1 0,1 2 1 16,1-3 0-16,3 1 1 16,7 1-1-16,5 2 0 15,1 3 3-15,0 0-1 16,2 3-1-16,4 11-1 16,-3 4-7-16,-2 5 7 15,2-2-1-15,-3 0-2 16,9-1 3-16,1-3 0 15,7-3 1-15,2-1 0 16,3-2-1-16,-1 1 0 16,3 1 1-16,-7 3-1 15,-4 1 1-15,-10 1 2 16,1 2-3-16,-2 0 1 0,6-1-1 16,8 0-4-1,4 0 1-15,6 0 3 0,-1-1 0 16,-1 2 0-16,0 0 0 15,-5 3 0-15,-3 3 0 16,2 2 0-16,1 0-2 16,4 2 3-16,5-2-1 15,5 1 1-15,4-2 2 16,-1 2-2-16,-3-3-1 16,-2 1 0-16,-6 2 2 15,-4-2-2-15,4 1 0 16,2 0-5-16,5 1 5 0,5-4-1 15,5-1-1-15,4-3 4 16,-3 0-4-16,5-1 3 16,-2-2-1-16,5 2 0 15,-2 0 0-15,0 1 0 16,-4 4 0-16,-2-1 0 16,-1 2 0-16,1 1 0 15,0-4 0-15,-1 2 0 16,3-3 0-16,1-1 4 15,1-1-4-15,3-2 0 16,2 2 0-16,-1-1 0 16,-2-2 0-16,-3 5 0 15,-4-1 3-15,1 2-3 16,3-4 0-16,2 2 0 16,5-4 0-16,4-1-3 0,7-1 3 15,-4-1-3-15,1 2 3 16,0 3 0-16,-6 0 0 15,3 0-1-15,-1 1 1 16,3-4 0-16,4 0 0 16,3-5 0-16,3-2 1 15,8-4-1-15,2-3 0 16,5-1 0-16,0-1 1 16,0 0-1-16,0 0 3 15,0 0 4-15,0 0 3 16,0-11 7-16,0-6-15 15,0-6 1-15,0-4-5 0,0 1 2 16,0-1 0-16,0 4-1 16,0 5-1-16,0 7 1 15,0 5 1-15,0 5 0 16,0 1 0-16,0 0-3 16,0 0-4-16,0 7-3 15,2 16 6-15,1 10 4 16,-2 8 0-16,1 1 1 15,-1 1-1-15,-1-3 1 16,0-1 0-16,0-3 2 16,0-5-3-16,0-6 2 15,0-6-2-15,0-8 0 16,-1-7 2-16,1-2-1 0,0-2-1 16,0 0 3-1,0 0 1-15,20-17-4 0,19-12-1 16,27-13 1-16,33-7 0 15,23-2-1-15,21 1-28 16,8-3-63-16,-7 0-200 16,-11-1-503-16</inkml:trace>
  <inkml:trace contextRef="#ctx0" brushRef="#br1" timeOffset="124941.11">14013 7624 1063 0,'0'0'100'15,"0"0"-81"-15,0 0 53 16,0 0 19-16,0 0 35 16,0 0-38-16,5-18-60 15,-5-2-5-15,0-1-4 16,0-8-4-16,0-3-8 0,-15-8 2 15,-9-7-8 1,-6-9 0-16,-7-4 1 0,-11-5-2 16,-5-4 0-16,-6-6-3 15,-8-6 3-15,0 3 0 16,-2 4 0-16,4 5 0 16,-6 7 4-16,-12 1-4 15,-11 0 0-15,-13 1-10 16,-4 0 7-16,-4 4 3 15,-2-4-4-15,-9-1 4 16,-11 0-3-16,-8 4 3 16,-2 4-2-16,-12 5 2 15,-5 7 4-15,-12 6-4 16,-15 4-2-16,-7 5-3 16,-5 3 3-16,-6 4 1 0,5 4 1 15,7 6 0-15,9 3 0 16,9 5-1-16,7 1-2 15,11 0 3-15,9 4 3 16,4 15-2-16,8 2 0 16,0 7-1-16,1 4-9 15,3-2 6-15,3 2 0 16,5 1 2-16,7 1 1 16,6-3-4-16,11 2 2 15,4-4-2-15,4 1-1 16,4 1 3-16,4 0-3 15,0 3 0-15,-2 1 1 0,-2-2 3 16,-8 2 2-16,-3-3-3 16,0-1 4-16,4-2-2 15,5-4 0-15,8-2 0 16,6 2 4-16,5-2-4 16,-4 0 0-1,6 1 0-15,1 2 0 0,-4 1-2 16,6 2 1-16,-6 3-1 15,7 0 1-15,2 0 1 16,4-1 0-16,7-3 0 16,6-1 0-16,4-1-2 15,4-1 2-15,-4 0 0 16,-6 2 1-16,-5 2-1 0,0 0 0 16,-2 2 1-16,-1 3 0 15,-1 1-1-15,4-2 0 16,1-1 0-16,1-2 2 15,5-2-2-15,4-1-3 16,6-2 1-16,4 1 2 16,0-1-1-16,0 1 1 15,-1 2 0-15,1-1 0 16,3-1-1-16,2 1 1 16,7 0 0-16,3 1 1 15,2-3-1-15,5 0 0 16,1-4 0-16,7-3-1 0,0-2 0 15,0-4 1 1,0-3 1-16,2-4 0 0,1-2-1 16,1-1 0-16,2-2 2 15,-3 0 7-15,-1-10 6 16,-4-11 1-16,1-7-11 16,4-4-5-16,1 0 3 15,1-4-3-15,-1 3 0 16,-1 6-2-16,0 9 2 15,0 8 0-15,0 7 3 16,0 3-3-16,3 0-6 16,-3 8-4-16,-2 16 3 15,-3 9 7-15,2 4 0 0,1-1 0 16,2 1 0 0,0-1 0-16,1-3 0 0,0-2 0 15,2-5 0-15,0-8 0 16,0-4 0-16,0-7 0 15,0-4 1-15,0-3-1 16,0 0 4-16,0 0-3 16,18-10 0-16,13-12 1 15,14-4-2-15,15-5-1 16,16-1-23-16,10 1-93 16,8 2-83-16,5 3-349 15</inkml:trace>
  <inkml:trace contextRef="#ctx0" brushRef="#br1" timeOffset="128510">17078 6714 389 0,'0'0'367'15,"0"0"-222"-15,0 0-2 16,0 0 16-16,0 0-85 16,0 0 13-16,0 0-16 15,0 0-12-15,-59-55-21 16,51 76-21-16,3 12-5 16,4 10-1-16,1 12 6 15,0 10-8-15,1 7-5 16,9 4 6-16,0-3-10 15,-6-5 3-15,-2-7 0 16,-2-6-2-16,0-11-2 16,0-11 3-16,0-8-2 0,0-11 0 15,-3-7 1-15,-10-7-1 16,-9 0 5-16,-11-10-4 16,-8-7 3-16,0-2-3 15,4 4-1-15,10 7 0 16,11 5-1-16,8 3 0 15,4 1 0-15,2 18-3 16,2 4 3-16,0 8-1 16,11-2 2-16,11-3 3 15,7-3-3-15,-1-6 1 16,0-5-1-16,0-8 0 0,2-4 3 16,3-6-1-16,2-19 1 15,-1-8 2-15,2-6-5 16,-3-8 0-1,-4-2 1-15,-2 2-1 0,-1 1-35 16,-3 2-156-16,-6 4-333 16</inkml:trace>
  <inkml:trace contextRef="#ctx0" brushRef="#br1" timeOffset="151782.5">15793 650 574 0,'0'0'45'16,"0"0"5"-16,0 0 81 15,0 0-32-15,0 0 30 0,0 0-9 16,0 0-45-16,-1 0-11 16,1 0 4-16,0 0 0 15,0 0-24-15,-3 0-8 16,3 0-12-16,-2 5 0 15,-2 3-9-15,1 5-2 16,0 6 18-16,-2 3-7 16,4 2-1-16,-2 2-3 15,1 4-3-15,1 1-9 16,1 1 9-16,0 0 4 16,0 2-10-16,0 0 9 15,0 2-9-15,-2-1 6 0,2 2 5 16,0-3-5-1,0-1-10-15,0 3 7 0,0-5 3 16,0-3-7-16,0-1-8 16,2-4 5-16,1-5-2 15,0-3-1-15,-2-5 0 16,1-1-3-16,-1-5 4 16,-1-3-1-16,0 1-1 15,0-2 2-15,0 0 0 16,0 0-3-16,0 0 2 15,0 0-3-15,0 0 5 16,0 0-6-16,0 0 0 16,0 0-30-16,0 0-56 15,-6-16-53-15,-9-13-312 16</inkml:trace>
  <inkml:trace contextRef="#ctx0" brushRef="#br1" timeOffset="153233.79">15574 678 845 0,'0'0'79'16,"0"0"-19"-16,0 0 86 15,0 0-26-15,0 0-48 16,0 0-26-16,0-16-13 16,4 13-12-16,11-4-1 15,5 0 8-15,6 0-12 0,4-2 8 16,3-1 8-16,2 1-19 15,-6 1 2-15,-2 1-2 16,-5 2-5-16,-5 2 5 16,-1 0-6-16,-4 2-1 15,2 1 1-15,1 0-5 16,1 0 8-16,5 0-7 16,3 2-3-16,0 5 4 15,0 2-2-15,-2-1-2 16,-1 2 1-16,-4 0 0 15,-1 0-1-15,-4 0 1 16,1 0-1-16,-4 1 1 16,2 0-1-16,-1 0 1 0,0 4 4 15,1-3-1 1,2 3-1-16,-2-2 1 0,2 5 0 16,-4-2 2-16,0 1-4 15,0 2 0-15,0-1 2 16,-3 2-2-16,0-1 3 15,0-1-3-15,0 0 6 16,-3-1-4-16,0 0 1 16,-2-1-1-16,1 4 0 15,-1-3 5-15,-1-1-2 16,2-1-1-16,-2-1 5 16,0-1-5-16,0 0-2 15,0-1 5-15,0 0-3 16,0 1-3-16,0-1-2 0,0 1 3 15,0-1-1-15,0 1 1 16,0 0 1-16,-3 1-2 16,-2-1 4-16,1 0-7 15,-4 0 9-15,4-1-4 16,-2-1-3-16,1 1 4 16,1-1-2-16,-2 0-1 15,2 0 0-15,-2-1 1 16,0 1 1-16,-2-1-4 15,-2 0 7-15,1 0-2 16,-3 0 0-16,-2 0-1 16,2-1 0-16,-2 0 0 15,2-2-2-15,1-1 5 16,-2-2-5-16,-1 2 3 16,-2 0 0-16,-1 1-1 0,0 1 0 15,-4 0-2-15,3-2 2 16,0 0-4-16,3-2 2 15,0 1 0-15,3-3-1 16,1 1 2-16,-2 1 2 16,0-1-2-16,-2-1 4 15,-2 0 0-15,-5 1 0 16,-2-2 1-16,-4 3-3 16,-2-3-4-16,-1-1 9 15,-2 0-8-15,2 0-2 0,1 0 3 16,5 0-4-16,2 0 5 15,2 0-3-15,3 0-2 16,2-1 4-16,0-5-4 16,0 0 3-16,-1-1-2 15,1 0 0-15,2-1 1 16,3 1-2-16,4 1-3 16,1 2 2-16,2 2-13 15,4 1-25-15,0 1-45 16,0 0-55-16,14-5-95 15,16 1-398-15</inkml:trace>
  <inkml:trace contextRef="#ctx0" brushRef="#br1" timeOffset="154319.29">16718 906 1161 0,'0'0'91'16,"0"0"-70"-16,0 0 84 0,0 0 24 16,0 0-47-16,0 0-38 15,-10 3-13-15,10-2-3 16,0-1-2-16,0 2 2 15,3-1-3-15,21-1-3 16,16 1 34-16,15-1-11 16,5 0-30-16,1 0-5 15,-3 0-10-15,-6 0 0 16,-4 0-3-16,-11 0 3 16,-5 0-3-16,-7 0 3 15,-8 0 0-15,-7 0 1 16,-4 0 1-16,-6 0-1 0,0 0 0 15,0 0 0-15,0 0 1 16,0 0-1-16,0 0 1 16,0 0-2-16,0 0-8 15,0 0-6-15,0 0-43 16,0 0-28-16,0 0-57 16,0 7-189-16,-13 0-230 15</inkml:trace>
  <inkml:trace contextRef="#ctx0" brushRef="#br1" timeOffset="154834.85">16840 1137 691 0,'0'0'86'16,"0"0"-44"-16,0 0 79 16,0 0 69-16,0 0-85 15,0 0-43-15,-14 7-2 16,14-7 15-16,0 1-13 16,0-1-16-16,0 0-6 15,0 0-4-15,0 0-9 0,0 0 6 16,10 0-1-16,14 0-12 15,16 0 22-15,8-6-13 16,4-2-15-16,-1 3-4 16,-8-1-7-16,-2 1-3 15,-1 3 2-15,-6-1 3 16,-1 3-2-16,-6 0 0 16,-6 0 2-16,-5 0-1 15,-5 0 4-15,-7 0-1 16,0 0 0-16,-4 0 5 15,0 0 3-15,0 0-4 16,0 0 0-16,0 0-5 16,0 0 1-16,0 0-2 0,0 0-3 15,0-1 3 1,0 0-4-16,0-1 0 0,0 2-1 16,0 0-16-16,0 0-49 15,0-1-63-15,0-8-259 16</inkml:trace>
  <inkml:trace contextRef="#ctx0" brushRef="#br1" timeOffset="157621.76">18361 433 1190 0,'0'0'122'15,"0"0"-107"-15,0 0 12 16,0 0 44-16,0 0 18 16,0 0-45-16,-81-6-17 15,60 27-14-15,-2 14-8 16,-3 9-1-16,1 10 4 16,5 5-1-16,7 5 9 0,4 2 5 15,8 5 0-15,1 4 2 16,0 1-6-16,3 6 10 15,13 4 0-15,2 5-2 16,3 0-6-16,-5-3 11 16,-2-10-16-16,-10-6 5 15,-4-8-9-15,0-8-2 16,-21-5-8-16,-8-10 0 16,-10-7 4-16,-8-9-4 15,-5-9-5-15,-2-13-36 0,2-3-32 16,0-25-31-16,6-17-57 15,5-17-147-15,9-16-424 16</inkml:trace>
  <inkml:trace contextRef="#ctx0" brushRef="#br1" timeOffset="157776.35">17837 1151 1253 0,'0'0'48'0,"0"0"-45"15,0 0 29-15,84-20 35 16,-45 15-29-16,8-2-16 16,14-3-22-16,13-2-22 0,4-5-142 15,2-8-395-15</inkml:trace>
  <inkml:trace contextRef="#ctx0" brushRef="#br1" timeOffset="158272.21">19113 439 222 0,'0'0'962'16,"0"0"-917"-16,0 0-7 15,0 0 64-15,-82-9-24 16,58 12-2-16,0 9-20 16,0 5-25-16,2 4-9 15,-2 5-2-15,2 7-2 16,4 3 3-16,-2 9 5 15,5 6-4-15,2 4 5 16,4 6 3-16,3 1-10 16,1 7-4-16,4 2 16 15,1 5-7-15,0 4 1 16,0 2-13-16,0-2 10 0,7-6-3 16,7-11-8-16,2-9-6 15,1-8-4-15,2-7 4 16,2-10-4-16,-1-6-2 15,0-9-1-15,2-7 0 16,1-7-29-16,6 0-49 16,0-6-46-16,-2-21-133 15,-6-15-755-15</inkml:trace>
  <inkml:trace contextRef="#ctx0" brushRef="#br1" timeOffset="158991.18">19790 635 1135 0,'0'0'149'0,"0"0"-83"16,0 0 50-16,0 0-14 15,0 0-43-15,0 0-19 16,-16 7-32-16,16 18-8 16,0 10 11-16,0 7 0 15,0 5 15-15,6 4 0 16,4 1-4-16,1 3-2 16,-2 1-7-16,1-2 0 15,-7 0-4-15,0 0-2 16,-3-2 6-16,0-4-9 15,-9-7 3-15,-7-9 0 16,-5-8-3-16,-4-10 16 16,-3-4 2-16,-7-9-5 15,-4-1 5-15,-1-2-12 0,2-20-3 16,7-4-2-16,7-15-5 16,9-7-1-16,11-8-34 15,4-3-35-15,19 10-24 16,15 8-46-16,8 11-101 15,0 3-168-15,-9-1-417 16</inkml:trace>
  <inkml:trace contextRef="#ctx0" brushRef="#br1" timeOffset="159592.28">19559 601 622 0,'0'0'126'0,"0"0"-53"16,0 0 4-16,0 0 82 15,0 0-9-15,0 0-75 16,5 4-25-16,6-3 24 16,6 1-6-16,7-2-22 0,8 0-8 15,12 0-7 1,9 0-9-16,9-7-14 0,0 0 3 15,-4 2-8-15,-10 1 1 16,-12 2-1-16,-11 0 0 16,-11 2 2-16,-8 0-3 15,-5 0-1-15,-1 0 7 16,0 0 2-16,0 0-6 16,0 0-4-16,0 0-2 15,0 0-50-15,0 6-140 16,-6 6-90-16,0 1-664 15</inkml:trace>
  <inkml:trace contextRef="#ctx0" brushRef="#br1" timeOffset="160007.98">20346 1296 824 0,'0'0'645'0,"0"0"-611"0,0 0-23 15,0 0 13-15,0 0 17 16,0 0-29-16,0 63 3 16,-3-27 6-16,-10 1-8 15,-3-4-7-15,-5 3 0 16,-4-3 3-16,-4-7 0 16,-4-2-2-16,-4-5 1 15,-7-8-6-15,-3-5 2 16,0-6-4-16,6-3-20 15,14-22-35-15,18-9-91 16,9-12-180-16,27-8-274 16</inkml:trace>
  <inkml:trace contextRef="#ctx0" brushRef="#br1" timeOffset="160325.87">20661 490 1329 0,'0'0'81'16,"0"0"-72"-16,0 0 9 15,0 0 13-15,0 0-5 16,0 0 41-16,-13 101-28 0,13-53-17 15,0 4 12-15,0 2-9 16,0 4-7-16,-1 1-1 16,-7 3-1-16,-2 0-12 15,-5 0 0-15,3-4-4 16,3-6-1-16,3-3-9 16,6-9-46-16,0-7-47 15,3-12-126-15,12-12-220 16</inkml:trace>
  <inkml:trace contextRef="#ctx0" brushRef="#br1" timeOffset="160567.54">20743 953 1190 0,'0'0'80'16,"0"0"-35"-16,0 0 60 15,-2-90-13-15,6 64-16 16,14-4-43-16,6 0-23 16,3 5-7-16,1 4 0 15,-3 2-3-15,-2 5-1 16,-2 1-26-16,-2 4-51 16,-4 3-88-16,-4 1-225 15,-6 2-334-15</inkml:trace>
  <inkml:trace contextRef="#ctx0" brushRef="#br1" timeOffset="160813.17">20633 892 596 0,'0'0'644'16,"0"0"-638"-16,0 0-3 15,0 0 98-15,0 0 22 16,94 81-38-16,-49-54-44 16,3 3-26-16,-2 2-11 15,-6 1-3-15,-4 0 1 16,-2 1-2-16,-1-2-9 0,0-3-66 16,-3-6-130-16,-6-6-330 15</inkml:trace>
  <inkml:trace contextRef="#ctx0" brushRef="#br1" timeOffset="161147.09">21492 924 1378 0,'0'0'112'16,"0"0"-112"-16,0 0 0 15,0 0 26-15,0 93 42 16,0-53-40-16,0 5-13 16,0 6-4-16,0 3-5 15,0-2-1-15,-7-3-5 16,-6-8 1-16,-1-7-3 15,-5-12 2-15,-3-5-8 16,-4-8-15-16,-6-9-42 16,-3 0-53-16,1-22-201 15</inkml:trace>
  <inkml:trace contextRef="#ctx0" brushRef="#br1" timeOffset="161842.39">22079 808 1293 0,'0'0'32'0,"0"0"-25"15,0 0-7-15,0 0 39 16,0 81 54-16,-5-57-52 16,-2-3-15-16,-8-3-3 15,-4-4-4-15,-7-4 9 16,-12-6 5-16,-9-4-15 16,-8-4-6-16,-2-19-6 15,9-3-4-15,15-5-2 16,14-5-2-16,13-1-1 15,6-9-9-15,6-7 1 16,21-2-8-16,4-1 1 16,5 6-9-16,2 4 5 15,2 12 18-15,-3 4 0 0,-4 10 4 16,-2 6 0 0,-4 8-2-16,-3 5-2 0,-1 1 4 15,-6 4-1-15,0 20-2 16,-1 10 0-16,-4 12 2 15,-2 10 2-15,-8 6 2 16,-2 4 11-16,0 1 9 16,-13-1-13-16,-6-4 0 15,-6-9-7-15,-6-6 4 16,-8-9-5-16,1-10 1 16,-1-9 2-16,6-9-1 15,6-8 1-15,8-2-2 16,5-8 8-16,8-14 5 0,5-4-15 15,1-2 1-15,10-1 3 16,12 5-4-16,4 6 0 16,-1 8 0-16,1 7-1 15,2 3 0-15,3 9-6 16,1 14 4-16,1 6 1 16,-4 3-1-16,0-1 1 15,-1 2-9-15,-1-3-75 16,1-4-115-16,0-9-298 15</inkml:trace>
  <inkml:trace contextRef="#ctx0" brushRef="#br1" timeOffset="162135.71">22567 821 1186 0,'0'0'182'16,"0"0"-174"-16,0 0 56 15,0 0 28-15,0 0-21 16,0 0-41-16,-85 88-8 16,76-48 4-16,4 3-11 15,5 2 0-15,0 0-8 0,3 0-5 16,12-2 2-16,6-3-4 15,3-6-2-15,3-9-21 16,4-9-60-16,-1-10-188 16,-5-6-363-1</inkml:trace>
  <inkml:trace contextRef="#ctx0" brushRef="#br1" timeOffset="162343.79">22317 959 1446 0,'0'0'53'0,"0"0"-43"15,0 0 21-15,0 0 31 16,0 0-25-16,0 0-6 16,123 15-26-16,-78-9-5 15,5-6-3-15,0 0-50 16,2 0-172-16,-5-4-302 15</inkml:trace>
  <inkml:trace contextRef="#ctx0" brushRef="#br1" timeOffset="162660.42">22975 282 1282 0,'0'0'96'0,"0"0"-40"15,0 0 21-15,0 0-10 16,0 0-43-16,0 0-15 16,-7 117 27-16,16-45-19 15,15 10 5-15,1 5-5 16,-2 4 8-16,-1-4 2 15,-7-1-12-15,-9-1-11 16,-6 0 1-16,-19 6-5 16,-26 6 0-16,-33 4-14 15,-29 5-95-15,-37-2-138 16,-36-2-1017-16</inkml:trace>
  <inkml:trace contextRef="#ctx0" brushRef="#br1" timeOffset="176039.23">18846 6136 1150 0,'0'0'94'15,"0"0"-82"-15,0 0 9 16,0 0 17-16,0 0 3 16,0 0 15-16,0 0-12 15,0 0-35-15,-33-14-9 16,12 38 1-16,-9 12 4 16,-9 9 17-16,-4 5-2 15,-6 6 19-15,-5 4-8 16,-4 8-12-16,-1 6 2 15,-4 6 1-15,-6 3-9 16,-6 2 9-16,-4 0-9 0,5-5-1 16,4-7-2-1,9-9 14-15,10-13-10 0,8-6-2 16,11-11 3-16,10-10-7 16,8-9 2-16,7-5-2 15,4-6-1-15,3-2 2 16,0-1-1-16,0-1 1 15,0 0 2-15,0 0-4 16,0 0-2-16,0-4-5 16,3-14-15-16,9-7-45 0,3-7-39 15,3-9-96 1,3-9-315-16</inkml:trace>
  <inkml:trace contextRef="#ctx0" brushRef="#br1" timeOffset="176913.39">17630 6553 1182 0,'0'0'71'0,"0"0"-23"16,0 0 63-16,0 0-25 15,0 0-33-15,0 0-14 0,-12 0-25 16,12 25-12-1,8 14 29-15,3 4-13 0,-2 7-4 16,-3 3 0-16,-3 6 3 16,-3 7-6-16,0 2 12 15,-4 0-10-15,-11-4-3 16,-3-8-2-16,-3-5-1 16,1-7-1-16,4-6 1 15,4-9-4-15,6-9 3 16,6-8-1-16,0-7-3 15,17-3 8-15,27-2 4 16,24 0 18-16,18-16-10 16,6-1-14-16,-1-1-2 15,-8-1-6-15,-10 3 9 0,-9 2-7 16,-12-1-1-16,-9 3-1 16,-7 0 0-16,-10 4 0 15,-10 2 0-15,-6 3 2 16,-7 2 2-16,-3-1 11 15,0 2 13-15,0 0-12 16,0 0-8-16,0 0 0 16,0 0-3-16,0 0-4 15,0 0-1-15,0 0-2 16,0 0 1-16,0 0 1 16,0 0 0-16,0 0-1 15,0 0 0-15,0 0 1 16,0 0 0-16,0 0 2 15,0 0 0-15,0 0 0 16,0 0-2-16,0 0-2 0,0 0 2 16,0 0 2-16,0 0-2 15,0 0-2-15,0 0 2 16,0 0 1-16,0 0-1 16,0 0-2-16,0 0 2 15,0 0 0-15,0 0-1 16,0 0 1-16,0 0 1 15,0 0-1-15,0 0 1 16,0 0-1-16,0 0 1 16,0 0 1-16,0 0-2 0,0 0 2 15,0 0-2-15,0 0 1 16,0 0-1-16,0 0-1 16,0 0 1-16,0 0 1 15,0 0-1-15,0 0 3 16,0 0-3-16,0 0 0 15,0 0 0-15,0 0-1 16,0 0-2-16,0 0-33 16,0 0-63-16,0 0-48 15,0-1-195-15,-6-14-1014 16</inkml:trace>
  <inkml:trace contextRef="#ctx0" brushRef="#br1" timeOffset="178529">15092 7474 844 0,'0'0'133'16,"0"0"-108"-16,0 0-19 15,0 0 20-15,0 0 39 16,0 0-20-16,0 0-38 16,-12 5-7-16,6 7-140 15,-1 4-85-15,-5-1-481 16</inkml:trace>
  <inkml:trace contextRef="#ctx0" brushRef="#br1" timeOffset="178693.8">14738 7958 991 0,'0'0'25'0,"0"0"-24"16,0 0-1-16,0 0 0 16,-92 48-19-16,79-22-81 15,2 0-127-15</inkml:trace>
  <inkml:trace contextRef="#ctx0" brushRef="#br1" timeOffset="178856.48">14303 8474 950 0,'0'0'23'0,"0"0"-22"15,0 0 18-15,-94 47 3 16,77-25-22-16,0 6-13 15,-3 4-96-15,-5 2-127 16</inkml:trace>
  <inkml:trace contextRef="#ctx0" brushRef="#br1" timeOffset="179007.53">13742 9069 685 0,'0'0'134'0,"0"0"-99"16,-111 107-21-16,83-66 34 15,3 7-34-15,2 6-14 16,8 5-31-16,-2 6-137 16,0 2-150-16</inkml:trace>
  <inkml:trace contextRef="#ctx0" brushRef="#br1" timeOffset="179156.28">13321 9986 1025 0,'0'0'100'15,"0"0"-95"-15,0 0 5 0,0 0 43 16,-79 74-13 0,73-63-26-16,4 0-14 0,2 0-28 15,0-7-275-15,20-4-416 16</inkml:trace>
  <inkml:trace contextRef="#ctx0" brushRef="#br1" timeOffset="179434.89">15356 8929 1289 0,'0'0'54'0,"0"0"-51"15,-110 45-6-15,71-16 0 16,-3 6-29-16,5 9-50 16,1 8-213-16,5 8-414 15</inkml:trace>
  <inkml:trace contextRef="#ctx0" brushRef="#br1" timeOffset="179601.13">14574 10126 1237 0,'0'0'25'0,"-89"70"-25"15,44-26-4-15,2 14-47 16,0 11-84-16,1 7-48 15,-1 2-194-15</inkml:trace>
  <inkml:trace contextRef="#ctx0" brushRef="#br1" timeOffset="179757.36">13834 11135 892 0,'0'0'116'0,"-80"63"-105"16,37-25-9-16,-1-1 0 0,-3 0-1 15,0-1-1-15,6-3-26 16,6-1-104-16,10 0-51 16,8-6-161-16</inkml:trace>
  <inkml:trace contextRef="#ctx0" brushRef="#br1" timeOffset="179904.46">13402 11682 571 0,'0'0'264'16,"0"0"-217"-16,-57 82-8 15,29-55 31-15,-5 1-5 16,2 2-38-16,4 0-27 16,6 1-71-16,1 1-95 0,5-1-109 15,2-3-240-15</inkml:trace>
  <inkml:trace contextRef="#ctx0" brushRef="#br1" timeOffset="179990.95">13143 12132 593 0,'0'0'150'0,"0"0"-101"15,0 0-49-15,0 0-45 16,0 0-205-16</inkml:trace>
  <inkml:trace contextRef="#ctx0" brushRef="#br1" timeOffset="180274.14">15189 11338 1412 0,'0'0'112'15,"0"0"-105"-15,0 0 3 16,0 0 1-16,0 0-4 0,0 0-7 16,-64 69-4-1,58-33-109-15,-3 0-313 0</inkml:trace>
  <inkml:trace contextRef="#ctx0" brushRef="#br1" timeOffset="180440.93">14782 12035 1201 0,'0'0'85'15,"-84"55"-80"-15,42-21 0 16,-5 3-3-16,-1 2-1 16,-3 5-2-16,3 2-87 15,2 1-276-15</inkml:trace>
  <inkml:trace contextRef="#ctx0" brushRef="#br1" timeOffset="180591.28">13974 12837 1238 0,'0'0'28'16,"-89"50"-15"-16,55-26-6 15,4 0-7-15,8 0-25 16,2-1-158-16,7-2-186 15</inkml:trace>
  <inkml:trace contextRef="#ctx0" brushRef="#br1" timeOffset="180883.38">13630 13303 359 0,'0'0'910'0,"0"0"-901"16,-94 63-4-16,64-38-2 15,2 2 0-15,5 0-3 16,6 0-3-16,3-3-47 16,5-2-132-16,0-6 8 15,3-4 57-15,2-2 85 16,1-4 32-16,1 0 68 16,1-2 4-16,1-3 22 15,0 2 46-15,0-2-6 16,0 2-52-16,-2-1-26 15,2-1-4-15,0 0-32 0,0-1-13 16,0 0-7-16,0 0-111 16,-1-7-355-16</inkml:trace>
  <inkml:trace contextRef="#ctx0" brushRef="#br1" timeOffset="181670.69">15202 13327 1339 0,'0'0'60'0,"0"0"-60"0,0 0-5 16,0 0-11-16,0 0 1 15,0 0-2-15,0 0-32 16,-98 116-245-16,65-64-455 16</inkml:trace>
  <inkml:trace contextRef="#ctx0" brushRef="#br1" timeOffset="181842.06">14546 14143 1269 0,'0'0'9'16,"-81"52"-8"-16,40-18 3 0,-1 3-2 16,0 5-2-16,2 7-4 15,4 2-27-15,3 5-202 16,0-4-128-16</inkml:trace>
  <inkml:trace contextRef="#ctx0" brushRef="#br1" timeOffset="182011.47">13839 14879 526 0,'0'0'250'16,"-106"66"-197"-16,57-34-41 16,5-5-10-16,2-4-2 15,2-3 45-15,8-4 61 16,8 0-49-16,9-1-44 15,6 1-13-15,0 2-3 0,6 6-20 16,-6 0-146 0,-2 4-355-16</inkml:trace>
  <inkml:trace contextRef="#ctx0" brushRef="#br1" timeOffset="182166.31">13115 15594 1330 0,'0'0'86'16,"0"0"-86"-16,0 0-11 16,0 0 10-16,0 0 0 15,0 0-35-15,14 7-55 16,-1-4-270-16</inkml:trace>
  <inkml:trace contextRef="#ctx0" brushRef="#br1" timeOffset="182556.44">15338 14870 930 0,'0'0'0'15,"0"0"-540"-15,0 0 540 16,0 0 24-16,0 0 142 16,0 0-88-16,74-14 20 15,-74 14-11-15,-11 10-39 16,-14 11 17-16,-10 1-65 16,-5 5-10-16,1-2-298 0</inkml:trace>
  <inkml:trace contextRef="#ctx0" brushRef="#br1" timeOffset="182722.25">15038 15381 520 0,'0'0'802'0,"0"0"-792"16,-87 32-9-16,51-12 0 15,-8 2-1-15,-5 7-1 16,1 7-49-16,2 4-145 15,7 5-175-15</inkml:trace>
  <inkml:trace contextRef="#ctx0" brushRef="#br1" timeOffset="182871.08">14263 16106 853 0,'0'0'124'15,"-85"62"-100"-15,52-32-11 16,3-2 57-16,2-3-27 15,2 3-43-15,1 0-37 16,-1 2-152-16,0 0-386 16</inkml:trace>
  <inkml:trace contextRef="#ctx0" brushRef="#br1" timeOffset="183061.97">13675 16795 1309 0,'0'0'62'0,"0"0"-61"16,0 0-1-16,0 0 25 16,0 0-8-16,-61 89-17 15,48-65-6-15,-1-1-36 16,3-2-100-16,4-3-297 16</inkml:trace>
  <inkml:trace contextRef="#ctx0" brushRef="#br1" timeOffset="183329.8">15353 16591 1148 0,'0'0'358'0,"0"0"-358"0,0 0-1 16,-94 2-5 0,81 13 0-16,-2 5-58 0,-2 4-72 15,0 0-213-15,-2-1-357 16</inkml:trace>
  <inkml:trace contextRef="#ctx0" brushRef="#br1" timeOffset="183494.65">14834 16997 1243 0,'0'0'128'0,"0"0"-116"15,-87 39 0-15,67-17 17 0,-3 3-27 16,4 5-2-1,-4 9-32-15,0-3-60 0,-4 5-201 16,-8-7-106-16</inkml:trace>
  <inkml:trace contextRef="#ctx0" brushRef="#br1" timeOffset="183864.79">14211 17516 1002 0,'0'0'182'15,"-80"59"-146"-15,44-32 7 16,-1-3 20-16,1 0-26 15,1 3-33-15,-3 0-4 16,-4 4-21-16,-2 1-101 16,-4 0-182-16,-4 1 109 15,3 0 92-15,5 1-14 16,8 2-7-16,6-5 124 0,10 1 64 16,5-2-4-16,3-2-7 15,6-3 22-15,1-2-29 16,2 0-43-16,-1-1-3 15,-5-2-56-15,-3 3-15 16,-4 5-140-16,1 3 211 16,-3-1 11-16,6-6-11 15,1-7 4-15,1-5 182 16,3-5-31-16,2-3-32 16,5-2 3-16,0-2-5 15,0 0-41-15,0 0-32 16,0 0-7-16,6 0-41 0,6-5-56 15,0-3-206-15,0-3-345 16</inkml:trace>
  <inkml:trace contextRef="#ctx0" brushRef="#br2" timeOffset="190124.1">8242 7649 989 0,'0'0'133'0,"0"0"-118"16,0 0 36-16,0 0 72 15,0 0-3-15,0 0-27 16,5 3-22-16,-2-3-21 16,3-17-9-16,5-10-11 15,5-9-22-15,3-9 4 16,4-5-4-16,2-2-4 16,2-2-4-16,3 1 0 15,4 6 0-15,0 6 0 16,4 6-1-16,3 7-1 0,1 2 4 15,6 3-2 1,3 6 0-16,4 2 0 0,0 6-1 16,0 2 1-16,-4 5-1 15,-3 2 1-15,-3 0 0 16,-5 15-1-16,-6 1-2 16,-3 5 2-16,1 3 1 15,-3 3 0-15,4 4 0 16,2-1 0-16,1-1 1 15,1-4-1-15,6-3 0 16,-3-4 2-16,-2-4-2 16,-5-5-2-16,-2-5 1 0,0-4 0 15,2 0 1 1,4-4 1-16,-1-12 2 0,7-3-3 16,3-6 1-16,1 0-1 15,-1 0 0-15,-3 1 0 16,-5 2-2-16,-4 3 1 15,-7 4-1-15,-3 0 2 16,-2 1 1-16,2 1-1 16,0 0 1-16,10 2-1 15,3 4 1-15,2 0-3 16,3 6 2-16,3 1 0 16,1 0-1-16,2 7-3 15,-2 5 4-15,2 3 1 16,-2-1 3-16,2 0-4 15,2-3 1-15,3-3 0 0,5-3-1 16,0-5-2-16,0 0-2 16,-3 0 2-16,-2-10 1 15,-3-5 0-15,-2-6 2 16,-8 0-1-16,-5-1 0 16,-10 1 0-16,0 0 2 15,-5 2-2-15,-1 6-1 16,0 2 0-16,1 6 1 15,4 5-3-15,1 0 0 16,5 5 1-16,4 11 0 16,5 3 1-16,0 3 0 15,4-2-1-15,-1 2 2 0,3-2-1 16,-2-3 1-16,-1-3-4 16,4-4 2-16,-4-7 1 15,2-3-2-15,3 0 3 16,2 0-3-16,-3-10 1 15,0-2 0-15,-7-1 0 16,-6-1 1-16,-4 0 0 16,-3 1 1-16,-2 1-2 15,-1 4 1-15,1 2 1 16,-1 6-2-16,1 0 1 16,4 3 0-16,1 14-1 15,2 5 0-15,0 5 0 16,2 0 1-16,3 3-1 15,3-1 2-15,0-3 1 16,5-4-1-16,-2-4 0 0,1-6 0 16,-2-7 0-16,1-3 0 15,1-2 2-15,0 0 0 16,-1-13-2-16,-2-1 0 16,-4-1 2-16,-3 4-2 15,-6 1 0-15,-8 2 3 16,-4 4-3-16,-7 1 0 15,-4 2-2-15,-4 1 2 16,2 0 0-16,3 0 0 16,3 0 0-16,2 3 1 0,5 2 3 15,0 3 0 1,4-3 1-16,1 0-4 0,-1-3 2 16,-1-1-2-1,-6-1 1-15,-6 0-2 0,-4 0 0 16,-2 0-1-16,0 0-1 15,-21 0-48-15,-22 0-137 16,-23-8-637-16</inkml:trace>
  <inkml:trace contextRef="#ctx0" brushRef="#br2" timeOffset="190944.28">8802 6673 528 0,'0'0'87'0,"0"0"14"15,0 0 48 1,0 0 18-16,0 0 6 0,0 0-65 16,-12-2-1-16,12-2-26 15,21-6-32-15,18-8-4 16,25-6 3-16,18-7-11 15,14-3-16-15,4 0-1 16,-1 2-8-16,-9 2-10 16,-17 6 0-16,-21 7-2 15,-19 4-3-15,-16 6-14 16,-14 5-41-16,-3 2-75 16,-6 0-110-16,-27 0-369 15</inkml:trace>
  <inkml:trace contextRef="#ctx0" brushRef="#br2" timeOffset="191125.73">9205 6500 963 0,'0'0'195'0,"0"0"-184"15,0 0 44-15,0 0 43 16,-18 72 20-16,18-46-42 16,15 5-6-16,0 4-34 15,3 7-25-15,-3-1-6 16,-1 8-5-16,-3 3 0 15,-3 3-21-15,-3 7-83 16,-5-3-133-16,0-5-284 16</inkml:trace>
  <inkml:trace contextRef="#ctx0" brushRef="#br2" timeOffset="191323.29">9206 7092 1180 0,'0'0'106'0,"0"0"-61"0,0 0 86 16,0 0-65-16,17-88-39 15,21 63-13-15,12-3-7 16,16 2-7-16,5-2-3 16,-1 3-42-16,-4-1-167 15,-11-2-167-15,-13-2-250 16</inkml:trace>
  <inkml:trace contextRef="#ctx0" brushRef="#br2" timeOffset="191589.32">9712 6463 1109 0,'0'0'133'15,"0"0"-93"-15,0 0 72 16,0 0-36-16,0 0-48 15,0 0 35-15,-9 93-6 16,9-41-30-16,0 7-15 16,0 5 1-16,0 4-8 0,0 1-4 15,-6 4 0-15,2-3-1 16,1-7 0-16,1-10-21 16,2-10-48-16,0-12-103 15,6-14-140-15,8-11-356 16</inkml:trace>
  <inkml:trace contextRef="#ctx0" brushRef="#br2" timeOffset="191828.27">9873 6636 1290 0,'0'0'33'15,"0"0"-1"-15,0 0 77 0,0 0-69 16,0 0 6-16,-24 99-1 16,24-44-24-16,12 7-1 15,2 4-18-15,-7 2-1 16,1-6-1-16,-2-7-3 16,2-8-53-16,0-14-115 15,3-14-154-15,0-15-273 16</inkml:trace>
  <inkml:trace contextRef="#ctx0" brushRef="#br2" timeOffset="192192.4">9810 6565 621 0,'0'0'602'0,"0"0"-590"15,0 0 22-15,0 0-5 16,0 0 38-16,26-77-11 16,-1 70-31-16,8 3-19 15,0 4 2-15,0 0-3 16,2 0-2-16,-3 6 2 16,-5 6 0-16,-5 5-2 15,-6 7 2-15,-8 5 2 16,-5 10 4-16,-3 4 0 0,-6 4-1 15,-15-2-3 1,-9-2 0-16,-7-7-4 0,-2-5 1 16,-5-7 0-1,-4-8 0-15,-9-6 3 0,-3-9-2 16,-2-1-5-16,-1 0-40 16,12-17-120-16,17-10-232 15</inkml:trace>
  <inkml:trace contextRef="#ctx0" brushRef="#br2" timeOffset="193841.95">15623 7427 945 0,'0'0'68'16,"0"0"41"-16,0 0 13 0,0 0-52 16,0 0-10-16,0 0-9 15,-19-81-22-15,19 51-2 16,10-2-13-16,8-5-5 16,2-1 0-16,6-3-7 15,10 3 0-15,9 4-4 16,4 6 2-16,6 10-1 15,7 3-2-15,0 4 1 16,4 5 1-16,5 5 0 16,-1 1 0-16,2 7 1 15,-1 13 0-15,-6 10 2 16,-8 5-7-16,-10 5 5 16,-9-1-1-16,-10-1 1 15,-6-3 0-15,-3-7 3 0,-5-3-3 16,-5-8 0-16,-3-8 0 15,-3-4 0-15,1-5 0 16,2 0 6-16,5-16 6 16,7-7-4-16,3-8-7 15,6 1 2-15,3-3-3 16,4-5-4-16,10-3 4 16,12 1 5-16,1 4-5 15,-1 9-1-15,-4 7-4 16,-14 9 2-16,-8 7 2 15,-5 4 1-15,-4 0-2 16,-2 16 2-16,4 9 0 0,-1 4 1 16,2 1 3-16,0-3-4 15,1-2 1-15,2-7 0 16,0-5 0-16,1-5 1 16,3-8-1-16,4 0-1 15,2 0 4-15,2-14-3 16,2-4-1-16,-2-3 1 15,0 0 0-15,1-1 0 16,1 4-1-16,1 3 0 16,2 2 0-16,-2 7 0 15,-1 6-1-15,-2 0 2 16,-3 6-3-16,2 14 3 16,-1 6-2-16,6 8-1 0,1-4 0 15,2 1 2-15,-1-4 0 16,-6-4 0-16,-4-5-1 15,-5-6 1 1,-5-5-1-16,-5-4 1 0,-5-3 1 16,-2 0 4-16,-2-5 14 15,-2-9 15-15,1-1-15 16,-4 3-15-16,0-4 0 16,-3 6-2-16,-1 2-2 15,-1 1-21-15,1 4-65 16,-2 1-189-16,0 0-857 15</inkml:trace>
  <inkml:trace contextRef="#ctx0" brushRef="#br2" timeOffset="194809.25">17712 5729 653 0,'0'0'118'0,"-83"-34"-4"16,39 25 33-16,2 7 19 16,-1 2-82-16,4 0-17 15,2 1-1-15,2 13-19 16,-1 7-6-16,1 8-12 15,2 10 7-15,0 9-17 0,8 4-9 16,7-4 10 0,12-6-9-16,6-7-7 0,12-7-2 15,24-12-2-15,16-8 0 16,11-8 7-16,5-6-5 16,-2-20-2-16,-9-10 0 15,-15-9 0-15,-14-9 3 16,-12-2-2-16,-14-2-1 15,-2 4 3-15,-9 9-3 16,-17 9 1-16,-2 10-1 16,-2 12 2-16,3 7-2 15,5 7-1-15,7 0-4 16,7 1-48-16,8 13-128 16,3 0-129-16,24-1-158 15</inkml:trace>
  <inkml:trace contextRef="#ctx0" brushRef="#br2" timeOffset="195077.51">17961 5405 834 0,'0'0'409'15,"0"0"-350"-15,-85-53 17 16,69 49 31-16,5 4-39 15,2 10-37-15,6 24-16 16,3 19 10-16,0 15-3 0,2 11 3 16,11 11-9-16,1 9-13 15,-5 1 2-15,-1 2-3 16,0-8-2-16,3-9-16 16,6-12-45-16,7-13-101 15,7-22-146-15,4-21-250 16</inkml:trace>
  <inkml:trace contextRef="#ctx0" brushRef="#br2" timeOffset="195321.75">18275 5550 1253 0,'0'0'132'16,"0"0"-92"-16,-84-27 75 0,55 35-48 15,3 25-37-15,2 18-8 16,12 16 0-16,7 18-11 16,5 8-5-16,0 3-6 15,3-6 0-15,12-9-7 16,6-12-44-16,4-15-51 16,4-13-85-16,-2-22-166 15,-2-19-249-15</inkml:trace>
  <inkml:trace contextRef="#ctx0" brushRef="#br2" timeOffset="195617.11">18219 5505 1129 0,'0'0'107'15,"0"0"-42"-15,0 0 33 16,0 0-66-16,0 0-24 15,102-70 2-15,-43 67 14 16,1 3-20-16,-5 0 4 16,-10 16-3-16,-6 7-1 15,-12 6-2-15,-8 6 8 16,-12 5 7-16,-7 1 12 16,-4 0-3-16,-26-3-3 15,-14-3 2-15,-12-2-10 16,-18-7-8-16,-22-4 0 0,-23-5-6 15,-23-6-1-15,-20-9-170 16,-4-2-496-16</inkml:trace>
  <inkml:trace contextRef="#ctx0" brushRef="#br2" timeOffset="-209879.81">23848 2498 800 0,'0'0'381'0,"0"0"-365"15,0 0 63-15,0 0 47 16,0 0-33-16,0 0-40 15,0 0-19-15,-9-6-15 16,9 6-7-16,0 0-6 16,0 3-2-16,0 9 0 15,0 8 21-15,0 2-6 16,-1 4 0-16,-1 4 0 0,1 3-5 16,1 6-5-1,0 0 4-15,0 4-7 0,0-3 2 16,0 0 1-1,4-4-5-15,2-1 1 0,-1-1-1 16,-1-3-1-16,1 1 4 16,-4-1-3-16,2 0 0 15,-1 0 1-15,1-1-4 16,-2-1 3-16,2 0-1 16,0-1-2-16,0-1-1 15,-1-1 4-15,2-1-1 16,-3-3-5-16,1 0 5 15,-2 1-3-15,1-2 4 16,-1 2-1-16,0-2-3 16,0 2 2-16,0-1-1 0,0 0 0 15,0 1-1-15,0 0 2 16,0-2 0-16,0-1-2 16,0-1 1-16,2 0 4 15,-2 1-1-15,0 1 4 16,0 0-5-16,0 3 2 15,0 3-2-15,0 1-1 16,0 0 2-16,0 2-2 16,0-4-2-16,0-2 1 15,0-1 1-15,0-1 1 16,0 0 0-16,-2 0 1 16,2 0 1-16,0 0-3 0,0-2-1 15,0 1 3 1,0 0-3-16,0 1 2 0,0-4 0 15,-1 3-2-15,1 0 1 16,-2-1 3-16,-2 0-4 16,3-4 4-16,-2 0-1 15,1-3 1-15,1-3-1 16,1-6-4-16,0-1 1 16,0-3 0-16,0 0-1 15,0 0 0-15,-2 0-6 16,-1-12-21-16,-1-16-46 15,-2-20-99-15,-3-23-420 16</inkml:trace>
  <inkml:trace contextRef="#ctx0" brushRef="#br2" timeOffset="-206288.4">23844 2588 482 0,'0'0'58'0,"0"0"-31"15,0 0 19-15,0 0-3 16,0 0-21-16,0 0-12 16,0 0-4-16,0 0 15 15,0 0 10-15,0 0 9 16,0 0-6-16,0 0 2 15,0 0 20-15,0 0 28 0,0 0-13 16,0 0 10 0,0 0-13-16,0 0-7 0,0-1-10 15,0-8-16-15,0-1-30 16,0 0 10-16,0-3 8 16,0-1-20-16,0 0 0 15,1 2 1-15,-1-1-1 16,2 1 1-16,-2 0-3 15,0 2 9-15,0 0 2 16,0 0 11-16,0 2 5 16,0-2-20-16,0-3 6 15,0 2-3-15,0-3-1 16,0-2 2-16,0 3-3 16,-2 3-1-16,2-1-2 15,-1 6 1-15,1 1-7 0,0-1 8 16,0 1-6-16,-2 0 0 15,2 1-1-15,-1-3-1 16,1-1 3-16,-2-3 0 16,-1 2 1-16,2-1 2 15,-1 4-1-15,2 0 4 16,0 3-5-16,0-1-4 16,0 2 2-16,0-1 0 15,0 2-1-15,0 0 5 16,0-1-6-16,0 1 0 15,0-2 1-15,0 1 3 16,0 0-3-16,0-1 0 0,0 1 0 16,-1-2 3-16,-1 0 2 15,2-1-6-15,0 0 0 16,-1-2 2-16,1 3-1 16,-2 0-1-16,1 2 0 15,1 1 0-15,0 0 0 16,-2 0 1-16,2 0-2 15,0 0 1-15,0 0 0 16,0 0 1-16,0 0-1 16,0 0 2-16,0-2 0 15,0 2-2-15,0 0 1 16,0 0-2-16,0 0 1 0,0 0-2 16,0 0 0-16,0 0 2 15,0 0 0 1,0 0 2-16,0 0-2 0,0 0 2 15,0 0-2-15,0 0 2 16,0 0-1-16,0 0 0 16,0 0-1-16,0 0 0 15,0 0-1-15,0 0 1 16,0-2 4-16,0 1-3 16,0-1 1-16,0-4-2 15,0 0-1-15,0 0 1 16,0-1 2-16,0 1-2 15,0-1 1-15,0 1 0 0,0-1 0 16,0 2-1 0,0 0 1-16,-1 0-1 0,1 0 0 15,-3 0 1-15,3-1-3 16,0 0 5-16,-1 0-6 16,1-1 3-16,-2 0 0 15,2 0 1-15,-1 0-1 16,-1 2 4-16,2-1-4 15,-1 1 0-15,1-1 0 16,-2 3 1-16,2 0-1 16,0-1 0-16,0 1-1 15,-1-1 1-15,1-2 0 16,0 2-1-16,0 0 1 16,0 2 0-16,0-2 2 0,-2 3-1 15,2-2-1-15,0 3 0 16,0 0 0-16,0-2 2 15,0 2-2-15,0 0 2 16,0 0 1-16,0 0-3 16,0 0 0-16,0 0 0 15,0 0 4-15,0 0-4 16,0 0 0-16,0 0-1 16,-2 0 3-16,2 0-4 15,0 0 0-15,0 0 2 16,0 0-1-16,0 0-1 15,0 0 1-15,0 0-3 16,0 0 4-16,0 0-1 0,0 0-1 16,0 0-4-16,8 0 6 15,10 0 0 1,1 0 2-16,5 2 0 0,3-2-1 16,3 1 0-16,4-1-1 15,5 0 0-15,0 0-1 16,-5 2 3-16,-3-1-3 15,-2 3 1-15,-3-2 0 16,-3 1 3-16,-1-1-3 16,1 0-2-16,0 1 2 15,2-3 1-15,7 0 0 16,5 2-1-16,2 0-1 16,0 0 0-16,-1-1 0 0,-3 2 0 15,-2 1 0 1,-3 0 0-16,-3 0-1 0,1 2 2 15,-1 0-1-15,3-1 2 16,1-1-3-16,2 2 3 16,1-2-4-16,-1 0 0 15,1 0 1-15,-1 1 2 16,-3-3-4-16,0 3 4 16,-5-1-1-16,2 0-3 15,-1 1 4-15,0-1 0 16,1 2-1-16,7-2 0 15,13 2 1-15,10 1 0 0,8 0 0 16,4 2-2 0,-4 1 1-16,-1 2-2 0,1 0-5 15,0 0-7-15,4-1-2 16,-5-1 8-16,2 0-10 16,-8-2 12-16,0-1 1 15,2 0 1-15,3-1 4 16,-1-1-6-16,-2 2 7 15,-2-1 0-15,-7 1 0 16,-3-1-1-16,-5-3 0 16,-4 1 1-16,-4 0 0 15,1-2-1-15,4 1 1 16,2-2 2-16,3 1-2 16,4-2 0-16,5 1 0 15,1 2 2-15,2-1-1 0,4 3 1 16,0-1-2-16,0-1-1 15,-2-1 0-15,-3 0-1 16,-2-2 2-16,-1 1 0 16,-2-1 0-16,3 2-6 15,0-2 6-15,-2 1 1 16,2 0 1-16,-2 2-1 16,-3 0-1-16,0-2 0 15,-1-1 0-15,-2 2 2 16,0-2-1-16,1 0 0 15,3 0-1-15,2 0 0 16,3 0 3-16,3 0-3 0,6 0 4 16,2-2-4-1,-4 2 0-15,-1-1 5 0,-10-1-5 16,-3 1 0-16,-5-2 2 16,-1 2 1-16,-2-2-1 15,-3 0 0-15,-5 1-1 16,-4-1 0-16,-4 0 5 15,-5 2-2-15,-1 1 2 16,-4-2-6-16,-5 2 5 16,-2 0-1-16,-4 0-2 15,-2 0-1-15,-1 0 0 16,4 0-1-16,-3 0-2 16,-1 0-31-16,0 6-99 15,-14-4-375-15</inkml:trace>
  <inkml:trace contextRef="#ctx0" brushRef="#br2" timeOffset="-204087.99">23874 4419 285 0,'0'0'623'15,"0"0"-591"-15,0 0-20 16,0 0 39-16,0 0 41 0,0 0 21 15,105 0-47-15,-58 0-20 16,8-5-17-16,5-2 1 16,8-2 5-16,11-1 0 15,11-1-9-15,10-2-12 16,6-1-7-16,4 0-6 16,1 0 0-16,2 0-1 15,3 1 0-15,2 3 1 16,3 0 12-16,3 3-1 15,-3 0-2-15,1 2 3 16,-5 1-5-16,0-2 3 16,0 3-9-16,-1-3 1 0,5 1 1 15,0 0-3-15,-2 0 1 16,-4 2-2-16,-3 0 2 16,-6 1 0-16,0 0-1 15,-6-1-1-15,-3 0 0 16,-3-3 0-16,-3 2-2 15,1-1 0-15,2-1 1 16,-1 2 1-16,-1 3 1 16,-2-1 0-16,-4 1-1 15,-1 1 2-15,-1-2-1 16,2 2 0-16,2 0-1 16,0 0 3-16,-4 0-3 0,-8 0-3 15,-4 0 2-15,-1-1 1 16,-2 1-2-16,0-1 2 15,-1 1 0 1,2 0 4-16,2 0-3 0,-3 0-1 16,-2 0 0-16,-4 0 2 15,-10 0-2-15,-5 0 3 16,-8 2-3-16,-6 0 0 16,2 1 0-16,-3-1 1 15,0 0-1-15,4-1-1 16,-1 1 1-16,1 2-1 15,-2-2 1-15,-7 1 0 16,-3-1-1-16,-3-1 1 16,-3-1 0-16,1 0 0 15,-3 1 0-15,2-1 0 0,2 0 0 16,-3 0 0-16,6 0-3 16,-2 0 3-16,-2 0 0 15,-1 0 2-15,-4 0-2 16,-6 2 0-16,0-2 1 15,-3 0-1-15,-3 0 1 16,1 0 0-16,-2 0 2 16,-2 0 8-16,0 0 9 15,0 0-6-15,0 0-3 16,0 0 3-16,0 0 0 0,0 0 2 16,0 0 1-16,0 0 1 15,0-10-11 1,0-2-4-16,-2-5-2 0,-2-2 4 15,1-4 0-15,-2-3 1 16,1-7-1-16,-2-5 1 16,-3-7-5-16,0-2 0 15,2 0 0-15,-4-3 1 16,-1-1-2-16,2-2-1 16,-1-5-1-16,-1-1 2 15,3 1 0-15,2 2-1 16,-2 9 1-16,2 5 0 15,1 0 1-15,-1 3-1 16,1-2 0-16,-1-3-2 16,1-1 0-16,2-2-1 0,-1 0 2 15,1-3-3-15,-1-5 4 16,-4-1-1-16,0-2-1 16,-3 1-7-16,-5 7 4 15,-4 2 4-15,-2 4-8 16,1 1 5-16,1 5 4 15,4 5-1-15,3-3 1 16,0 4 1-16,3 2-1 16,-3 0 0-16,3 4-1 15,0 4 1-15,2 2 0 16,-1 6-3-16,2 5 3 16,3 2 0-16,-1 0 0 0,3 1 0 15,-1 2 0-15,1 1-3 16,0-1 3-1,-1 1 0-15,-1 0 2 0,0-1-2 16,2 0 0-16,-3 1 0 16,0-1-2-16,-1-1 0 15,-3 0 0-15,0 0 1 16,-3 1 0-16,1-2 0 16,-2 1 1-16,0-1 2 15,-4 1-2-15,2-1-3 16,-5 1 2-16,0 3 1 15,-5 2-1-15,-5 0-1 16,0 0 0-16,-2 0 2 0,-3 0 0 16,2 0 0-1,-3 2 0-15,-2-1 0 0,-2 2 0 16,-3-2 0 0,-1 2-2-16,0-2 2 0,2 2 0 15,0-3-2-15,2 0-2 16,-2 1 1-16,-2 1-3 15,2 1 2-15,-5 1 2 16,-1 3 0-16,-14 3-8 16,-16 1-19-16,-15 5-18 15,-14 2-26-15,-16 0-100 16,-14-4-246-16</inkml:trace>
  <inkml:trace contextRef="#ctx0" brushRef="#br2" timeOffset="-202769.78">23797 3348 629 0,'0'0'191'0,"0"0"-172"15,0 0 25-15,0 0 100 16,84-8-59-16,-54 3-11 16,5 1-25-16,3 0-25 15,2 2 2-15,8-2-3 16,0-1-6-16,10 0-4 16,8-6-6-16,10 3 0 0,7-2-3 15,7 0-4-15,-2 2-1 16,-3-1-1-16,-3 2 2 15,-3 0 0-15,6 0 0 16,0 1 6-16,-3 1 0 16,5-1 2-16,1 2-1 15,4 0 1-15,8 1-5 16,9 2 9-16,6-1-7 16,0-1-5-16,0 2 0 15,-5-2 0-15,-6-1-1 16,0 1 2-16,-2 0-1 15,-3-1 4-15,-1 0-3 0,-2-1 1 16,-1 0 4 0,1 3 2-16,2-1-2 0,1 2-4 15,-5 1 6-15,-5 0-6 16,-5 0 0-16,-1-1 0 16,2-2 0-16,0-2-2 15,1 2 5-15,-1 1-3 16,1 0 1-16,-4 1-1 15,-1 1 2-15,2 0 0 16,4 0 3-16,4 0 3 16,0 4 3-16,-2 0-11 15,-2-1 3-15,-1-1 1 16,2-1-5-16,-3 2 6 16,-5-2-7-16,-4 2 3 0,-8 1-1 15,-2 1 1-15,-6 0 0 16,-8 0 1-16,-7-1-1 15,-11-1 2-15,-7 0-1 16,-5-2 0-16,-6-1 6 16,-4 2-5-16,-3-2 0 15,0 1 6-15,2-1 2 16,4 1-6-16,3-1 1 16,-3 0-3-16,-4 0-5 15,-6 0 2-15,-4 0-3 16,-1 0 1-16,0 0-22 15,-1 0-81-15,-26-15-390 16</inkml:trace>
  <inkml:trace contextRef="#ctx0" brushRef="#br2" timeOffset="-201783.36">26435 2318 608 0,'0'0'136'16,"0"0"-93"-16,0 0 89 15,0 0-3-15,0 0-61 16,0 0-26-16,-19 10-23 16,19 15 64-16,0 8-18 0,1 7-10 15,5 6 0-15,0 7-6 16,0 4-6-16,0 5-16 15,0 0 0-15,0 3-14 16,0 3-3-16,2-2-4 16,3 2 6-16,0-2-5 15,4-4-3-15,-3-1 7 16,2-4-9-16,-3-4 2 16,0-2-3-16,-4-2-1 15,0 0 2-15,-2-2 0 16,-4 1-2-16,-1-1 2 15,0 2-2-15,0 0 1 16,0-2 0-16,0-5-1 0,-4-1-1 16,-3-2 1-16,1-3-1 15,-2 3 1-15,1-1-1 16,-3 4 1-16,0 0-1 16,3-1 1-16,-1 0 0 15,1 0 0-15,3-2 0 16,-1-1 0-16,4-2 0 15,1-3 0-15,0 0 1 16,0-2 0-16,0-3-1 16,3-2 1-16,1-6 0 15,1-6 2-15,0-6 0 16,0-3-2-16,-4-2 0 16,1-3-1-16,-1 0-1 0,-1 0-8 15,0-7-23-15,0-15-99 16,-1-11-305-16</inkml:trace>
  <inkml:trace contextRef="#ctx0" brushRef="#br2" timeOffset="-200869.24">25046 2164 590 0,'0'0'236'0,"0"0"-176"16,0 0-8-16,0 0 30 0,0 0 74 16,0 0-73-16,0 88-11 15,0-46-31-15,0 12 25 16,0 11-4-16,2 11-17 16,11 9-19-16,-1 4 2 15,6 2-14-15,-1 0-1 16,0 0-7-16,1-2 2 15,2-4 1-15,-1-6-6 16,-4-4 0-16,0-5-2 16,-5-3 1-16,-2 0 1 15,-2-3-3-15,-5 0 0 16,-1-1 0-16,0-4 1 16,0-4 2-16,0-5-3 15,0-4 1-15,0-1-1 0,0 2 0 16,0-2 2-16,0 1-2 15,0-6 0-15,0-2 1 16,0-4-1-16,0-3 1 16,0-2-1-16,0 0 0 15,3-2 2-15,0-4-1 16,0 0 1-16,2-4 0 16,-1-3-1-16,1-3-1 15,-1-5 1-15,-1-1 0 16,1-2-1-16,-2-1 0 15,1-3-8-15,-3 2-23 16,3-3-63-16,1 0-161 0,1-20-403 16</inkml:trace>
  <inkml:trace contextRef="#ctx0" brushRef="#br2" timeOffset="-200019.72">27924 2290 953 0,'0'0'56'16,"0"0"-45"-16,0 0 107 16,0 0-41-16,0 0-37 15,0 0 21-15,-15 85-8 16,15-39 12-16,0 11-17 0,0 6-16 16,7 6 1-16,1 2-9 15,0 5-6-15,-1-1-5 16,-1 1-2-16,0 0-2 15,-3-3-1-15,-3-2-7 16,0 0 8-16,0-2-7 16,0 0 4-16,0-3-2 15,0-1-3-15,0 2 5 16,0-6-5-16,0 0 3 16,0-2-2-16,0-6 5 15,0-3-4-15,0 0 7 16,0-3-6-16,0-2 7 15,0 1-5-15,0-1-3 16,0-2 9-16,0-1-3 16,0-4-5-16,0-2 2 0,0-7-5 15,0-6-1-15,0-9 1 16,0-5 0-16,0-6-1 16,0-1 0-16,0-2-10 15,0 0 0-15,0-20-14 16,-2-12-102-16,-21-18-182 15,-15-21-821-15</inkml:trace>
  <inkml:trace contextRef="#ctx0" brushRef="#br2" timeOffset="-198968.71">23857 2112 551 0,'0'0'160'0,"0"0"-128"16,0 0 54-16,0 0 65 16,0 0-2-16,0 0-33 15,0 0-47-15,-9-13 1 16,9 1-34-16,-6-4-17 16,-4-1 16-16,-11-4 12 15,-7-2-19-15,-10-4-14 0,-12-2-7 16,-6-6 9-16,-9-9 0 15,-7-5-13-15,-1-4 8 16,-3-1 9-16,6 2-17 16,4 9 5-16,5 2-3 15,7 7-4-15,9 7 0 16,11 6-1-16,7 5 0 16,6 6 4-16,8 0-3 15,0 4-2-15,4-1 2 16,1 2 0-16,-1 2-1 15,5 1 0-15,-1 1-1 16,1 1-1-16,-4 0-4 0,-6 0-39 16,-12 1-59-1,-8 8-167-15,-14 0-436 0</inkml:trace>
  <inkml:trace contextRef="#ctx0" brushRef="#br2" timeOffset="-197567.76">22859 2648 1135 0,'0'0'38'16,"0"0"-21"-16,0 0 22 0,0 0-12 16,0 0-20-16,0 0 6 15,0 0 29-15,-24 48-8 16,-1-38-16-16,-11-2 4 15,-4-2-12-15,-4-6-2 16,3 0 11-16,5-7 4 16,9-11-1-16,9-2 4 15,8-2-6-15,7-5-9 16,3-3-8-16,0-2-3 16,13 0-3-16,7 7-2 15,7 3 3-15,4 8-2 16,2 2-4-16,4 5 7 15,-3 4-1-15,-1 3 1 16,-5 0 0-16,-1 3-3 16,-6 17 3-16,0 6 0 0,-4 6 0 15,-4 6 1-15,-4 7 0 16,-5 2 2-16,-4 5-2 16,0 0 1-16,-6-3 4 15,-14 0-4-15,-6-6 0 16,-7-4 0-16,-8-9-1 15,-6-9 0-15,-2-5 6 16,2-10 2-16,5-6-3 16,7 0-1-16,10-10 3 15,7-12 13-15,5-1-10 0,8-6 2 16,5 0 3 0,0-1-15-16,15 2 0 0,7 7-3 15,5 6 2-15,0 10 1 16,1 5 0-16,2 0-4 15,0 14 4-15,3 10 0 16,-3 4 0-16,1 5 0 16,-1 1-2-16,-3 1 1 15,2-1-9-15,1-2-102 16,2-7-72-16,-1-8-245 16</inkml:trace>
  <inkml:trace contextRef="#ctx0" brushRef="#br2" timeOffset="-197300.54">23151 2843 852 0,'0'0'441'0,"0"0"-434"16,0 0 58-16,0 0 22 15,0 0-54-15,0 0 26 16,-47 92-16-16,41-47-20 16,4 2-10-16,2-1-10 15,0-3 7-15,8-6-10 16,8-5-2-16,5-7-2 16,8-5-67-16,5-12-128 0,3-8-184 15,-6 0-500-15</inkml:trace>
  <inkml:trace contextRef="#ctx0" brushRef="#br2" timeOffset="-197128.03">23049 3055 746 0,'0'0'380'0,"0"0"-336"15,0 0 65-15,0 0-66 16,0 0-10-16,0 0 64 15,115-17-81-15,-68 3-16 0,-5-5-123 16,-11-2-278 0</inkml:trace>
  <inkml:trace contextRef="#ctx0" brushRef="#br2" timeOffset="-196165.66">22419 2227 874 0,'0'0'99'0,"0"0"-14"15,0 0 61-15,0 0-60 16,0 0-25-16,0 0-12 16,-3 0-8-16,3 0-5 15,0 0-8-15,0 0-7 16,3 1-21-16,11 1 3 0,6 0 0 16,3-1 3-16,-1 1 2 15,-4 0 1-15,-5-1-1 16,-5 0-3-16,-4-1-2 15,-2 2 3-15,-1-2-1 16,-1 0 0-16,0 0-1 16,0 0 1-16,0 0-2 15,0 0 2-15,0 0-1 16,0 0 0-16,0 0-4 16,0 0 2-16,0 0 0 15,0 0 0-15,0 0-1 16,0 0 1-16,0 0 5 15,0 0-4-15,0 0 2 0,0 0 4 16,0 0-7 0,0 0 2-16,0 0-2 0,2 0-1 15,-1 0 3-15,5 0-4 16,8 0 0-16,7 0 0 16,9 0 7-16,6 0-3 15,5 0-2-15,1 0 6 16,1 0-8-16,-3 0 3 15,-5 0 0-15,-7 0-3 16,-9 0 1-16,-8 0-1 16,-8 0-1-16,-3 0 1 15,0 0 3-15,0 0 3 0,0 0 4 16,0 0-2 0,0 0-8-16,0 0-4 0,0 3-42 15,0 1-55-15,-5 0-195 16</inkml:trace>
  <inkml:trace contextRef="#ctx0" brushRef="#br2" timeOffset="-195178.6">22940 4246 869 0,'0'0'325'0,"0"0"-317"16,0 0-6-16,-85 0 38 16,49 0 3-16,0 0 12 15,2-6 1-15,5-11 2 16,5-6-27-16,7 0 9 15,9-6-5-15,8-3-1 16,0-6-31-16,12-3-3 16,11-1 0-16,3 2-1 0,6 8-3 15,1 9-4-15,-2 8 4 16,-4 6-1-16,-4 3 3 16,-6 5 2-16,-4 1 3 15,-5 0-3-15,-2 0-1 16,4 7-2-16,-1 13 3 15,2 8 0-15,-1 7 2 16,-3 8-1-16,-4 3-1 16,-3 1 1-16,0-1-2 15,-7-2 2-15,-14-5 2 16,-6-6-2-16,-2-8-2 16,-4-5 2-16,1-10 0 0,4-8 2 15,6-2 1-15,2 0 12 16,7-12 0-16,4-8-5 15,6 1 10-15,3 0-15 16,0 2-1-16,1 4-3 16,11 5-1-16,3 1-1 15,-1 3 3-15,-1 1-2 16,-2 3 0-16,-2 0 0 16,-1 0 0-16,1 0 1 15,3 0 0-15,5 7-1 16,-1 1 1-16,2 2 1 15,1 0-1-15,-2 0-1 16,-1-1 1-16,-1 1 1 0,1-2 1 16,-2 2-3-16,1-2 1 15,-3 2-2-15,0 0 0 16,1-3-1-16,2-2-3 16,6-3-34-16,1-2-174 15,-1 0-424-15</inkml:trace>
  <inkml:trace contextRef="#ctx0" brushRef="#br2" timeOffset="-194175.04">23195 4017 858 0,'0'0'227'15,"0"0"-220"-15,0 0 28 0,0 0 25 16,0 0 43-1,-38 81-25-15,38-48-32 0,0 4-1 16,0 1 5-16,0-1-5 16,11-1-11-16,4-6-19 15,0-2-9-15,4-5-4 16,2-4-2-16,0-9-33 16,4-5-128-16,2-5-198 15,-2 0-401-15</inkml:trace>
  <inkml:trace contextRef="#ctx0" brushRef="#br2" timeOffset="-194012.81">23253 4207 979 0,'0'0'248'16,"0"0"-236"-16,0 0 29 15,0 0-9-15,0 0-18 16,0 0-12-16,46-2-2 15,-15-7-173-15,-5-3-252 16</inkml:trace>
  <inkml:trace contextRef="#ctx0" brushRef="#br2" timeOffset="-192693.03">24147 1439 651 0,'0'0'664'0,"0"0"-628"16,0 0-8-16,0 0 31 15,0 0 0-15,0 0-37 16,0 0-11-16,46 79 10 0,-25-42-8 16,0 5-2-1,-5 2 2-15,-1 0-9 0,-10-3-1 16,-5-5-2-16,0-6-1 15,-13-5-1-15,-10-7-1 16,-6-5 2-16,-7-10-7 16,-5-3-12-16,-1-7-23 15,3-17-23-15,9-13-15 16,13-7-59-16,11-3-202 16,6-4-187-16</inkml:trace>
  <inkml:trace contextRef="#ctx0" brushRef="#br2" timeOffset="-192507.47">24017 1269 723 0,'0'0'285'16,"0"0"-220"-16,0 0 41 0,0 0-27 16,0 0-35-16,0 0-36 15,34-2 15-15,-7 9 0 16,3-3-21-16,1-1-2 15,2-3-43-15,-2 0-185 16,-4-5-187-16</inkml:trace>
  <inkml:trace contextRef="#ctx0" brushRef="#br2" timeOffset="-191955.44">23998 1068 1116 0,'0'0'125'15,"0"0"-122"-15,0 0 38 0,0 0 17 16,0 0-10-16,0 0-27 15,62 1 25-15,-27-1-26 16,-1 0-13-16,1 0-4 16,-2 0-3-16,-3 0-28 15,-3 0-94-15,-7 0-190 16,-11-1-514-16</inkml:trace>
  <inkml:trace contextRef="#ctx0" brushRef="#br2" timeOffset="-190841.59">24679 1380 1102 0,'0'0'73'0,"0"0"-46"0,0 0 45 16,0 0-37-16,0 0-31 16,0 0 23-16,-12 84 12 15,12-40-23-15,0 6-3 16,2-1 0-16,1 2-2 16,0-2-4-16,-3-1-5 15,0-5 3-15,0-10-5 16,0-7 0-16,0-12 0 15,0-7 0-15,0-5-1 16,0-2 1-16,0 0 9 16,0-18 17-16,3-7-14 0,9-9-12 15,1-3 0-15,6-3 0 16,3-3-2-16,0 1 2 16,2 2 0-16,-2 8 2 15,-4 7-2-15,-3 8 1 16,-8 7 0-16,-4 7 4 15,-3 3 14-15,0 0-7 16,0 0-3-16,0 7-9 16,-3 13-5-16,-9 6 5 15,-2 6 2-15,-3-1 4 16,-2-1-4-16,1-1 4 16,6-5-3-16,1-4-2 0,4-5 4 15,4-6-3-15,3-6 2 16,0 0-2-16,0-1-1 15,7-1-1-15,13 1 5 16,7-1-4-16,7-1-1 16,5 0-29-16,1 0-83 15,-4-3-117-15,-6-5-228 16</inkml:trace>
  <inkml:trace contextRef="#ctx0" brushRef="#br2" timeOffset="-190439.59">24594 1102 821 0,'0'0'314'16,"0"0"-314"-16,0 0 0 16,0 0 74-16,0 0-9 15,0 0-3-15,81 29-51 16,-38-29-11-16,-1 0-156 16,-5-5-445-16</inkml:trace>
  <inkml:trace contextRef="#ctx0" brushRef="#br2" timeOffset="-189925.42">25476 1558 343 0,'0'0'896'15,"0"0"-869"-15,0 0-27 16,0 0 0-16,0 0 16 16,0 0 32-16,3 99-20 15,6-58-18-15,-3 2-3 16,0 2-5-16,-2 0-1 15,-4-1 2-15,0-6 1 16,0-5 3-16,-12-8-3 0,-5-8 2 16,-3-7 3-16,-7-6 2 15,-4-4 6-15,-9 0-8 16,-2-20-9-16,0-9-2 16,9-8-71-16,12-7-113 15,17-2-302-15</inkml:trace>
  <inkml:trace contextRef="#ctx0" brushRef="#br2" timeOffset="-189731.59">25348 1510 850 0,'0'0'367'16,"0"0"-338"-16,0 0 19 15,0 0-16-15,0 0-8 16,95-26-24-16,-57 18-4 16,0-1-113-16,-5-3-278 15</inkml:trace>
  <inkml:trace contextRef="#ctx0" brushRef="#br2" timeOffset="-189039.49">25848 1518 754 0,'0'0'382'0,"0"0"-369"16,0 0 9-16,0 0 77 15,-20 83-26-15,11-47-20 16,5 7-20-16,-1 3-21 16,1 6-6-16,-1 1-6 0,-1 1 6 15,-4-6-4-15,1-5-1 16,-2-7 2-16,-2-8-3 15,2-8-1-15,4-7 0 16,3-8-2-16,4-3 3 16,0-2 1-16,0 0 12 15,0-13 15-15,4-8-3 16,11-9-25-16,6-4 0 16,4-2-1-16,-1-8-3 15,2-3 4-15,-1 4-2 16,-1 4 1-16,-5 10 1 15,-1 10-3-15,-6 6 3 16,-3 7 1-16,-6 3 0 0,-3 3-1 16,0 0 1-1,0 0-1-15,0 16-14 0,-3 9 14 16,-10 7 4-16,-4 4-3 16,-4 2 0-16,-3-5-1 15,-1-2 0-15,5-7 3 16,3-8-2-16,5-7 2 15,7-7 1-15,5-2 10 16,0 0 18-16,0 0 27 16,11-1-30-16,12-6-22 15,10 0-7-15,8-1-1 16,5 3-3-16,2-1 4 16,-2 1-44-16,-3-1-48 15,-7-1-94-15,-11-1-224 0,-5-3-425 16</inkml:trace>
  <inkml:trace contextRef="#ctx0" brushRef="#br2" timeOffset="-187880.27">25188 1219 845 0,'0'0'75'0,"0"0"21"16,0 0 65-16,0 0-30 0,0 0-44 16,0 0-40-16,40 0 9 15,-11 0-18-15,2 0-21 16,3 0-9-16,-1 0 9 15,-1 0-16-15,-6 0 10 16,-5 0-10-16,-9 0 2 16,-6 0 0-16,-3 0-2 15,-3 0 1-15,0 0 11 16,0 0 3-16,0 0 1 16,0 0-1-16,0 0-2 0,0 0-8 15,0 0-6-15,0 0 0 16,0 0-1-16,0 0-12 15,1 0-64-15,7 0-165 16,1 0-404-16</inkml:trace>
  <inkml:trace contextRef="#ctx0" brushRef="#br2" timeOffset="-187090.9">27046 1789 640 0,'0'0'662'0,"0"0"-629"15,0 0-25-15,0 0 18 16,0 0-5-16,0 0 1 16,7 76 29-16,2-39-14 15,3 5-19-15,1 3 6 16,-2 3-5-16,-4-2-4 16,-5-1-7-16,-2-4 0 0,0-6-1 15,-11-6-2-15,-11-6 1 16,-6-8 2-16,-5-6-1 15,-5-8 5 1,-1-1-10-16,-4-8-2 0,8-16-11 16,9-10-45-16,17-8-85 15,9-8-257-15</inkml:trace>
  <inkml:trace contextRef="#ctx0" brushRef="#br2" timeOffset="-186762.58">26955 1776 285 0,'0'0'891'16,"0"0"-869"-16,0 0 4 16,0 0 50-16,0 0-3 15,0 0 4-15,-13 2-48 16,17-2 2-16,5 0 1 15,7 0 1-15,11 0 14 16,5 0-20-16,4 0-5 16,2 0-14-16,-7-5-3 15,-4 1-5-15,-5 1 1 16,-11 2-1-16,-5-1 1 0,-5 2-1 16,-1 0 0-1,0 0-2-15,0 0 0 0,0 0-11 16,0 0-27-16,2 0-68 15,2 0-162-15,6 0-273 16</inkml:trace>
  <inkml:trace contextRef="#ctx0" brushRef="#br2" timeOffset="-185923.19">27502 1749 1017 0,'0'0'178'0,"0"0"-161"16,0 0 20-16,0 0 69 16,-36 99-34-16,30-58-21 0,3 7-20 15,1 2-11-15,2 2-9 16,0-2-3-16,0 0-2 15,0-4-3-15,2-3-2 16,-2-9 3-16,0-10-4 16,0-9 1-16,0-8 0 15,0-5 4-15,0-2-4 16,3 0 8-16,2-9 19 16,5-14-1-16,8-6-24 15,2-8 1-15,5-5-4 16,3-6 0-16,1-3 0 15,-1-5 3-15,-1-1-3 16,-4 6 3-16,-4 6-3 0,-5 11 2 16,-3 12 5-1,-7 8 3-15,-2 11 1 0,-2 2 5 16,0 1-7-16,0 0-9 16,0 3-2-16,0 14-6 15,-12 8 8-15,-4 7 0 16,-3 4 1-16,-1 0-1 15,-3 0 0-15,-3-4-2 16,0-4 1-16,-2-4 1 16,1-7 0-16,3-4 2 15,6-8 0-15,8-2 2 16,5-3 4-16,4 0 5 16,-1 0 4-16,2 0 1 15,0 0-3-15,0 0-4 0,0 0-6 16,0 0-5-16,14 0 3 15,10 0-6-15,8 0 4 16,6 0-1-16,5 10 4 16,-1-2-3-16,0 2-1 15,-1-2-2-15,0-3 1 16,-4 0-6-16,0-4-27 16,-4-1-31-16,0 0-74 15,-5 0-264-15</inkml:trace>
  <inkml:trace contextRef="#ctx0" brushRef="#br2" timeOffset="-185420.13">28642 1676 1055 0,'0'0'159'16,"0"0"-80"-16,0 0 25 16,0 0-7-16,0 0-47 15,0 0-35-15,-2 6-13 16,2 18-1-16,0 12 36 16,3 7-18-16,0 5-6 15,2 2 7-15,-2 0-10 16,-3-2 3-16,0-3-7 15,0-7-5-15,-3-6 3 16,-11-6-1-16,-3-7-1 0,-3-8 1 16,-5-7-2-16,-4-4 0 15,-4 0-1-15,-5-17-13 16,-2-10-20-16,4-8-33 16,10-5-119-16,19-3-231 15</inkml:trace>
  <inkml:trace contextRef="#ctx0" brushRef="#br2" timeOffset="-185217.8">28496 1651 1111 0,'0'0'78'0,"0"0"-7"0,0 0 37 16,0 0-25-16,0 0-31 15,0 0-47-15,89-30-4 16,-53 24-1-16,1-1-23 16,-1 2-79-16,-5-1-30 15,-4 0-188-15,-6 1-379 16</inkml:trace>
  <inkml:trace contextRef="#ctx0" brushRef="#br2" timeOffset="-184437.74">28940 1570 928 0,'0'0'187'0,"0"0"-64"15,0 0-25-15,0 0-25 16,0 0-3-16,0 0-46 15,-1 24-16-15,-1-4 52 16,-2 4-30-16,-1 5-8 16,4 7-6-16,-2 2-5 15,3 4-1-15,-2 1-3 16,2 1-6-16,0-1 1 16,0-2-1-16,0-3 1 15,0-3-2-15,0-2 2 16,0-8-1-16,0-4-1 0,0-4-1 15,0-5 1-15,0-5 0 16,0-3 0-16,0-2-2 16,0-2 2-16,0 0-1 15,0 0 1-15,0 0 5 16,0-15 0-16,3-6-4 16,5-8 2-16,4-6-3 15,3-8 0-15,7-8-2 16,5-4-2-16,3-2-16 15,0 6 3-15,-5 4 6 0,-5 12 4 16,-3 9 5 0,-8 8 2-16,-3 8 1 15,-2 4 2-15,-4 3 1 0,0 3 9 16,0 0-7-16,0 0-5 16,0 0-1-16,0 0-6 15,0 17-1-15,-7 12 7 16,-5 6 0-16,-2 0 0 15,-5 2 0-15,-3-3 0 16,-3-5-1-16,-3-3 1 16,-2-6 0-16,-2-8 0 15,4-2 0-15,4-6 9 16,8-4 6-16,8 0-1 16,7 0-1-16,1 0 3 15,0 0 7-15,1 0-8 0,14 0-13 16,9 0-1-16,9 2-2 15,7 10 1-15,0 4 0 16,4 0 0-16,-1-1 0 16,-1-3 0-16,-4-3-1 15,-2-3-23-15,0-3-35 16,-3-3-71-16,-7 0-159 16,-6-12-356-16</inkml:trace>
  <inkml:trace contextRef="#ctx0" brushRef="#br2" timeOffset="-183977.27">28854 1352 1072 0,'0'0'189'0,"0"0"-149"16,0 0 59-16,0 0 11 15,0 0-28-15,0 0-54 16,50 0-5-16,-12 0 8 15,5 4-18-15,2-1-3 16,0 0-2-16,2-2-2 16,-3 0 0-16,-6-1-5 15,-6 1 0-15,-10-1 1 16,-10 2-2-16,-5 0 0 16,-5-2 2-16,-2 0 3 15,0 0 16-15,0 0 4 16,0 0-8-16,0 0-9 15,0 0-5-15,0 0-5 16,0 1 2-16,0 2-42 16,0-3-83-16,-5 0-557 0</inkml:trace>
  <inkml:trace contextRef="#ctx0" brushRef="#br2" timeOffset="-177446.6">24476 2559 1093 0,'0'0'31'0,"0"0"1"15,0 0 69-15,0 0-35 16,0 0-10-1,-86 33 0-15,68-18-18 0,4 3-11 16,2 0-9-16,2 2 6 16,1 4-3-16,6-1 2 15,0 4-5-15,3 2-8 16,0-1 1-16,0 0 7 16,9-1-5-16,9-5-1 15,2-5-2-15,2-6-3 16,3-5-5-16,3-6 4 15,1 0-1-15,1-6 3 16,-5-11-4-16,-2-1-1 16,-4-6 0-16,-7 0 4 15,-5-5-6-15,1-1 1 0,-8-4 5 16,0-2-7-16,0-1 3 16,0 3-3-16,-6 5 4 15,-3 4-4-15,0 6 0 16,-3 3-3-16,0 5 2 15,1 2 0-15,0 5-1 16,-4 4 1-16,-2 0-4 16,-1 0 0-16,1 0-10 15,-2 10-20-15,2 5-20 16,-1 2-89-16,0 0-250 16</inkml:trace>
  <inkml:trace contextRef="#ctx0" brushRef="#br2" timeOffset="-176260.35">25643 2631 64 0,'0'0'474'0,"0"0"-405"0,0 0 3 15,0 0 24-15,0 0 0 16,0 0 31-16,0 0-21 16,-2 0-1-16,1 0-30 15,1 0-12-15,-3 0-14 16,2 0-4-16,-4 0-23 16,-2 0-9-16,-2 6-9 15,-5 7 2-15,2 4 3 16,2 3-2-16,-2 2-3 15,4 3 0-15,4 3-3 16,1 1 5-16,3 2 3 16,0-3-3-16,1 0 8 0,15-4-9 15,4-2 6-15,9-7-3 16,3-5-8-16,6-8 8 16,1-2-4-16,-1 0-1 15,-3-7-2-15,-7-9-1 16,-7-5 2-16,-5-1-1 15,-8-4 6-15,-5-5 5 16,-3-3 9-16,0-3-9 16,0-1-10-16,-9 1 6 15,-7 6-7-15,0 5 3 16,-1 7-4-16,0 8 3 16,-1 5-3-16,-1 6-2 15,-2 0 0-15,-3 0-4 16,2 12-2-16,2 3-30 0,0 3-76 15,-1 1-131-15,1-4-493 16</inkml:trace>
  <inkml:trace contextRef="#ctx0" brushRef="#br2" timeOffset="-174911.55">28694 2549 718 0,'0'0'422'16,"0"0"-393"-16,0 0 48 15,0 0 5-15,0 0 13 16,0 0-29-16,-7-10-40 16,7 10-2-16,0 0 0 15,-2 10 7-15,-1 5 7 0,2 3-12 16,-2 3-7-16,1 3 10 15,1 3-12-15,-1 1-6 16,2 3-2-16,0 2 1 16,0 1-3-16,0-1 5 15,0-1-2-15,2-4-5 16,4-3 7-16,-2-7-1 16,2-3 1-16,-3-5 1 15,-2-5 3-15,-1-3 0 16,0-1-3-16,0-1-1 15,0 0 12-15,0 0-8 16,0 0-3-16,0 0-2 16,0 0 2-16,2 0-1 15,-1 0-4-15,-1 0-4 16,0 0-3-16,4 0-2 0,0-5-6 16,2-8-52-16,4-6-86 15,-5-4-117-15,-5-2-1032 16</inkml:trace>
  <inkml:trace contextRef="#ctx0" brushRef="#br2" timeOffset="-173656.8">27235 2663 657 0,'0'0'263'0,"0"0"-167"16,0 0 56-16,0 0-24 0,0 0-19 15,0 0-32-15,-3-5-31 16,3 5-7-16,0 0-3 16,0 0-1-16,0 0-16 15,0 0 1-15,0 0-6 16,0 10 12-16,0 4 5 16,0 3-17-16,0 3-7 15,0 3 10-15,5 5-10 16,2 2 6-16,-3 5-10 15,2 0 4-15,0-4 9 16,2-1-3-16,-1-5-2 16,-1-4-8-16,0-4 7 15,0-4 2-15,-3-3-5 16,0-6 4-16,-1-1-6 0,-2-3 0 16,0 1 8-16,0-1 1 15,0 0 2-15,0 0 2 16,2 0-3-16,-2 0-2 15,2 0 1-15,-2 0-9 16,0 0 6-16,1 0-9 16,-1 0 0-16,2 0 0 15,-2 0-2-15,0 0-1 16,0 0-6-16,0 0-9 16,1-2-14-16,-1-3-13 15,0-3-47-15,0-1-3 0,0-1-125 16,-13-6-485-1</inkml:trace>
  <inkml:trace contextRef="#ctx0" brushRef="#br2" timeOffset="-171458.06">24599 3718 825 0,'0'0'389'0,"0"0"-382"15,0 0 67 1,0 0 30-16,0 0-19 0,0 0-48 16,-5 10-21-16,5-6-10 15,0 6 2-15,0 5-5 16,0 9 20-16,0 6 5 15,0 4 7-15,0 1-7 16,0 3-1-16,0 3-4 16,3 2-11-16,0 1 0 15,-1 3 3-15,1-3-2 16,0-1 7-16,-2-7-5 16,2-6-5-16,-1-1 4 15,1-8-1-15,0-4 0 16,1-5-3-16,-3-6-7 0,1-5 3 15,-2 1-3-15,0-2 2 16,0 0 1-16,0 0 10 16,0 0 3-16,0 0 2 15,0 0-7-15,0 0-4 16,0 0 1-16,0 0-4 16,0 0-1-16,0 0-6 15,0 0 1-15,0 0 2 16,0 0-3-16,0 0 0 15,0 0-2-15,0 0 2 16,0 0 0-16,0 0 0 16,0 0 0-16,0 0 0 15,0 0 0-15,0 0-1 0,0 0 1 16,0 0-2-16,0 0-2 16,0 0 3-16,0 0 1 15,0 0-2-15,0 0-1 16,0 0 1-16,0 0-3 15,0 0-3-15,0 0 0 16,0 0-6-16,0 0-7 16,0 0-5-16,0 0-26 15,-2 0-29-15,-12-11-86 16,-3-1-392-16</inkml:trace>
  <inkml:trace contextRef="#ctx0" brushRef="#br2" timeOffset="-170074.1">25909 3599 605 0,'0'0'458'0,"0"0"-386"16,0 0 49-16,0 0 19 15,0 0-19-15,0 0-60 16,-11-12-30-16,10 12-13 15,-2 0-2-15,-5 2-5 16,-7 18-5-16,-4 7 5 16,-1 5 10-16,1 4 3 15,6-1-4-15,1 2-4 16,6 3-5-16,4-3 2 16,2-1 0-16,0-4-2 15,15-4-6-15,8-4-1 0,7-6 0 16,6-9-1-16,3-6 4 15,2-3-6-15,-2-1 0 16,-5-15 3-16,-6-2-2 16,-7-8 0-16,-10-2 5 15,-4-6 0-15,-7-8 1 16,0-8 2-16,-7-7-1 16,-10-3-4-16,-4 5-4 15,2 8 1-15,-5 13 2 16,2 10-1-16,-1 8 2 15,1 6-5-15,-2 5 0 16,-4 5-3-16,-4 0-1 0,2 1-8 16,4 14-18-16,6 5-25 15,13 3-41 1,7 1-111-16,3-2-356 0</inkml:trace>
  <inkml:trace contextRef="#ctx0" brushRef="#br2" timeOffset="-169139.07">28633 3331 391 0,'0'0'472'16,"0"0"-352"-16,0 0 47 15,0 0-9-15,0 0-9 16,0 0-50-16,0 0-41 15,0 0-19-15,0 0-4 16,0 3-9-16,0 4-8 0,0 7-10 16,0 6 16-16,-2 4 18 15,-1 3-24-15,-1 7 5 16,1 4-3 0,-1 7 3-16,1 3-3 15,0 0-3-15,0-2 0 0,1-4-4 16,0-6-2-16,2-5 1 15,0-7-4-15,0-7-3 16,0-6-2-16,-1-4-1 16,1-4 1-16,0-3-2 15,0 0 0-15,0 0-1 16,0 0 9-16,0 0-4 16,0 0 1-16,0-1-6 15,0-9-12-15,0-4-60 0,-13 0-52 16,-14-3-78-16,-16 1-530 15</inkml:trace>
  <inkml:trace contextRef="#ctx0" brushRef="#br2" timeOffset="-168438.18">27253 3634 1057 0,'0'0'105'0,"0"0"-16"15,0 0 51-15,0 0-21 16,0 0-48-16,0 0-43 16,-19-6-16-16,8 21-6 15,2 8 4-15,0 2 9 16,6 5 1-16,3-1-4 15,0 2-5-15,0-1 11 0,12-6-7 16,5-3-1 0,5-8-4-16,8-6-4 15,6-7-2-15,1 0-3 16,-3-4 3-16,-5-13-4 0,-9-6 2 16,-8-5 3-16,-3-6 1 15,-7-5 4-15,-2-8 3 16,0-2 1-16,-11-1-11 15,-5 10-1-15,-6 8 6 16,-2 12-1-16,-6 9-6 16,-6 9-1-16,-6 2-5 15,-4 7-4-15,0 15-13 16,0 8-53-16,4-1-134 16,1-1-1185-16</inkml:trace>
  <inkml:trace contextRef="#ctx0" brushRef="#br1" timeOffset="-153404.45">29170 2453 805 0,'0'0'311'16,"0"0"-301"-16,0 0-7 16,0 0 57-16,0 0-10 15,0 0 1-15,0 0-14 0,-56-36-10 16,43 31-5-1,-4-1 9-15,-6 0 10 0,-5 0-15 16,-5 1-1-16,-3 2-11 16,0-1-6-16,1 2-4 15,-3 2 3-15,1-2 1 16,-2 2-6-16,3-1 4 16,1 0 4-16,0-3-4 15,1 2 8-15,-2-1-3 16,2 2-4-16,-3 1-2 15,2-2-4-15,4 2 3 16,-2 0-4-16,2 0 0 16,1 0 2-16,3 0-1 15,3 0 0-15,2 2 1 16,1-1-1-16,1 2 1 0,0-1-2 16,-1-2 0-16,0 1 2 15,-3 1-1-15,2 0-2 16,-1-1 1-16,4 1-1 15,-4 1 1-15,1-3-3 16,-3 0 6-16,2 0-7 16,-1 0 7-16,1 0-4 15,0 0 1-15,1 0 0 16,-2 0-2-16,-3 0 2 16,0 0 0-16,-1 4 0 0,0-1 1 15,-1 1-1 1,1-2-1-16,-5 0 0 0,2-1 0 15,-1-1-4-15,1 1 4 16,-2 1-1-16,-6 0 1 16,-3 1 1-16,-1-1 0 15,0 2-1-15,0-1 4 16,0-2-3-16,-1-1 0 16,1 0-1-16,3 0 1 15,1 0-1-15,0 0 1 16,0 0 0-16,2 0 1 15,3 3 0-15,2 3-1 16,4 0-2-16,3 1 1 16,2 0 1-16,4 2-2 15,0-1 1-15,2 1 0 0,-1 2 1 16,-1-1-5 0,-1 0 5-16,0 1 0 0,-3 1 0 15,2 1-1-15,0-1 1 16,4-1 1-16,5 1-1 15,-1 1 0-15,3-1-6 16,0 3 2-16,-1 2 4 16,-1 2 0-16,-1 1 0 15,0-1 0-15,-1 2 0 16,-1 1 0-16,3-3 3 16,2 3-3-16,-1-2 2 15,5-1 1-15,2 1 1 0,4-1-3 16,0 0 1-16,0 0-1 15,0 1 2-15,0-1-1 16,4 1 0-16,2-2 1 16,3-1-2-16,0 0 1 15,0 1 0-15,4 1-1 16,3 1 0-16,4 3 1 16,3 0 1-16,1-2 1 15,0-2 0-15,-1-4 1 16,-3-1-1-16,-1-2 0 15,2-1-2-15,-3-1 1 16,3 1-1-16,3 0-1 16,2 0-1-16,4 2 1 15,5-2 0-15,2 1-1 16,3-2 2-16,5-2 0 0,-2 0-2 16,0-3 0-1,-1-1 0-15,0-1 0 0,3-3-2 16,-2 0 2-16,2 0 0 15,-3 0 0-15,-3 0 1 16,-4 0 0-16,2 0-1 16,1-1 1-16,-2-3-1 15,1 2 1-15,2-2-1 16,-1 2 0-16,0 1 0 16,-2-1 0-16,3 1 1 15,1-2-1-15,0 0 2 16,0 0-2-16,2-1 0 0,-5 0 1 15,-2 1 1-15,-4 0-2 16,-3 2 0-16,-2-1 2 16,-2 1-2-16,4-1 0 15,4 0-2-15,4-1 2 16,3-3-1-16,2 0 1 16,2-2 0-16,-3 1-1 15,-1 0 0-15,-5 0 1 16,-2 1-3-16,-4 1 3 15,0-3 0-15,1 2 0 16,-1-3 0-16,3-1 1 0,4 0 0 16,1 0-1-1,1-1 0-15,1 1-1 16,-2 0 1-16,-3 2 1 16,-1-2-1-16,-4-1 1 0,-1 2 0 15,-1-2-1-15,0-2 1 16,3 0 0-16,-3-2 4 15,1 0-4-15,-2-2 0 16,-1 1-1-16,-4-1 1 16,-1 3 2-16,-5-1-2 15,0-1 3-15,-2 0 8 16,3 1-8-16,-1-1-1 16,-1 2-3-16,1-1 0 15,0-1 0-15,0-1 2 0,0-3-2 16,-1 1 2-16,-1-2-2 15,-2-1 0-15,-1 1 3 16,-3 3 5-16,-1 0 7 16,-1-1-2-16,-2 1-5 15,-2-2-2-15,0-1 0 16,0-1 2-16,0-4 10 16,-2-2-16-16,-7-5 6 15,-3-4-8-15,-6 0 6 16,2-1-6-16,-7 4 1 15,-2 5 0-15,-3 5-1 16,-8 6 0-16,-5 4 0 16,-6 4-1-16,-7 5 0 0,-5 2 0 15,-4 3-1 1,-4 0 0-16,0 3 2 0,1 8-7 16,3 7-12-16,5 5-9 15,7 8-34-15,13 6-19 16,8 9-122-16,9 2-264 15</inkml:trace>
  <inkml:trace contextRef="#ctx0" brushRef="#br1" timeOffset="-152272.5">29494 3225 945 0,'0'0'2'0,"0"0"27"15,0 0 123-15,0 0-38 16,0 0-35-16,0 0-40 16,-42-20-2-16,22 18-13 15,-12 2-1-15,-7 0 7 16,-4 0 5-16,-1-2-10 16,0 1-5-16,0 1 2 15,0 0-6-15,2 0-2 0,0 0-4 16,3 0-5-1,4 0 8-15,2 3-9 0,1 4 5 16,3 0-3 0,-1 1-3-16,-2 1-1 0,0 1-1 15,-3 0 0-15,-1 2-1 16,0-2 5-16,-2 2-3 16,4 0 9-16,-1 1-8 15,4-2 8-15,0 2-5 16,2 1-2-16,1 1 0 15,0-1-1-15,-2-2-1 16,2 1 1-16,-1-2 3 16,2 1-6-16,-1 1 3 0,-2-1 0 15,-2 2-1 1,6 0 0-16,-3 0-2 0,4 3 0 16,3 1-1-16,-1 1 3 15,2 0-2-15,2 2 0 16,5 1 4-16,0 1-3 15,3 0 4-15,1 0-5 16,0 1 0-16,2 3 1 16,2-3-1-16,3 1 0 15,0 1 0-15,3-1 0 16,0 3 2-16,0 0-1 16,12 2 0-16,6-1 0 0,4 4 2 15,7-1-3 1,6-3 1-16,4-1 1 15,9-5-1-15,10-3 2 0,6-7-3 16,8-3 0-16,2-8-1 16,4-2 0-16,1 0 1 15,4 0 1-15,2 0-1 16,2-7 0-16,3-4 2 16,1-1 0-16,-2-2 0 15,-8 1 0-15,-8-2 0 16,-4 3-1-16,-4 0 0 15,-2 2-1-15,-6-2 0 16,-4 5 0-16,-5-2 1 16,-6 2 5-16,-3 0 7 15,-6 1-7-15,-4 2-4 0,-5-1-2 16,-8 3 1 0,-8 0-1-16,-5 1 0 0,-3-1-1 15,0 2-24-15,-21-2-42 16,-21 0-129-16,-25-7-537 15</inkml:trace>
  <inkml:trace contextRef="#ctx0" brushRef="#br1" timeOffset="-151130.96">23979 3503 747 0,'0'0'129'0,"0"0"-71"15,0 0 68-15,0 0-19 16,0 0-65-16,0 0 10 15,91-18 0-15,-37 14-10 16,11 3-1-16,7 1 2 16,6 0-5-16,7 1-18 15,2 11-8-15,-6 2-2 0,-3 5-10 16,-6 1 0 0,-8 7-1-16,-7 1 2 0,-11 3-1 15,-6 1 1-15,-7 0 2 16,-1 3-3-16,-3 0 2 15,-3 2-1-15,-3-1-1 16,-6 4 2-16,-4 2 0 16,-4 1 3-16,-3 2 1 15,-4-4-3-15,-2-2-1 16,0-1 2-16,0-1 0 0,0-2-3 16,0-2 0-1,0-1 0-15,0-3 0 0,0 1 0 16,-3-3 3-16,-8 0 3 15,-3 0 2-15,-6-2-1 16,-5 1 11-16,-7-2-2 16,-2 0 2-16,-6-3-9 15,0-2 7-15,-4-2-1 16,1-5 1-16,1-2-1 16,0-3 10-16,-4-2-11 15,-3 0-8-15,-8-1 2 16,-3-1-3-16,1-3 3 15,7 0 5-15,11 0 0 16,13 0-3-16,10 0-2 16,8-3 2-16,4-1 5 15,3 2-9-15,0-1-4 16,3 3-3-16,-2 0 3 0,2-1-3 16,0 1 0-16,0 0-2 15,0 0-5-15,-3 0-23 16,-1 0-16-16,-4-1-53 15,-9-4-151-15,-5 0-405 16</inkml:trace>
  <inkml:trace contextRef="#ctx0" brushRef="#br1" timeOffset="-149734.68">20712 5782 1308 0,'0'0'151'0,"0"0"-137"0,0 0 58 15,0 0 5-15,0 0-32 16,0 0-29-16,0 0-9 16,-10-3-6-16,10 19 0 15,0 9 49-15,0 2-18 16,0 4 8-16,1 9-2 16,2 1-8-16,3 5-16 15,-2 5 11-15,1 2-2 16,1 3-3-16,-3 0-12 15,0 0 6-15,-1-2-9 16,-1-4 6-16,-1-7 1 16,2-7-1-16,-1-10-2 15,1-6-8-15,0-8-1 0,0-4 4 16,-1-5-4 0,-1-1 0-16,0-2 3 0,0 0-3 15,2 0 0-15,-2 0 0 16,0 0-10-16,0 0-20 15,0-9-35-15,1-10-77 16,2-6-42-16,0-4-296 16</inkml:trace>
  <inkml:trace contextRef="#ctx0" brushRef="#br1" timeOffset="-148984.06">20617 5795 1194 0,'0'0'33'16,"0"0"-6"-16,0 0 6 15,0 0 39-15,0 0-45 16,89-49-7-16,-47 42-2 16,-2 3 12-16,-2 4 16 15,-7 0-3-15,-4 0-21 16,-6 0 0-16,-3 1-1 0,-1 9-3 16,1 4 0-16,0 3 3 15,3 3-6-15,3 4 3 16,0 0-13-16,4 3 0 15,2 5 2-15,2 0-2 16,-1 2 0-16,-1-4 6 16,-5 3-8-16,-4-4 5 15,-3 1-1-15,-5-2 5 16,-2-2 2-16,-4 0-10 16,0-1 5-16,-2 0 0 0,-2 1-4 15,-2 3 1 1,-1-3-4-16,0 2 5 0,0-1 8 15,-3 0 5 1,-13-2 1-16,0-1-15 0,-4-1 15 16,-2-3-4-16,1-2-10 15,-4-1 6-15,1-1-2 16,-3-1-5-16,2-1 3 16,-4 0-7-16,1 0 3 15,-5-1 2-15,2-3 1 16,5-1 0-16,1-5 1 15,1-2-3-15,0 0 2 16,-1-2-5-16,1 0-1 16,-1 0 2-16,4-7 0 15,3 1-2-15,1-4 4 0,4-1-6 16,1-1 2-16,6 1 1 16,2 0-3-16,1 1 0 15,-1-1 0-15,3 0-6 16,1-1-9-16,0 2-12 15,0 0-15-15,5 1-39 16,14-3-27-16,18-1-58 16,7-7-202-16</inkml:trace>
  <inkml:trace contextRef="#ctx0" brushRef="#br1" timeOffset="-148492.11">21891 6047 832 0,'0'0'494'16,"0"0"-488"-16,0 0 112 15,0 0 29-15,0 0-84 0,0 0-22 16,-35 0-14-16,35 0 5 16,0 0-9-1,0 0-4-15,17 0 3 0,17 0 18 16,15 0 29-16,8 0-46 15,0 0-15-15,-6 0-4 16,-5 0-4-16,-7 0 1 16,-8 0-2-16,-10-1 2 15,-11 1 0-15,-5-1-1 16,-4-1 1-16,-1 2 4 16,0 0-3-16,0 0-2 15,0 0 0-15,0 0-1 0,0 0-4 16,0 0-20-16,-1 13-66 15,-13 7-8-15,-8 3-158 16,-6-1-525-16</inkml:trace>
  <inkml:trace contextRef="#ctx0" brushRef="#br1" timeOffset="-148143.14">21930 6406 1353 0,'0'0'171'0,"0"0"-150"15,0 0 98-15,0 0-22 0,0 0-46 16,0 0-40-16,88-11 4 16,-32-1-1-16,1 0-7 15,-3-2 1-15,-5 3 0 16,-6 1 7-16,-8 0-4 15,-10 2 3-15,-6 1 2 16,-7 3 2-16,-3 0 11 16,-4 1-8-16,-5 0-4 15,0 3-2-15,0 0 1 16,0-1-16-16,0 1 0 16,0 0 0-16,0 0 0 15,0 0 0-15,0 0 0 0,0 0-18 16,0 0-59-16,0 0-86 15,0-4-208-15</inkml:trace>
  <inkml:trace contextRef="#ctx0" brushRef="#br1" timeOffset="-144060.68">29479 2476 797 0,'0'0'50'16,"0"0"-37"-16,0 0 13 15,0 0 38-15,94-67 2 16,-84 58 14-16,-2 3-43 16,-4 5-22-16,-2 0-10 15,-1-1-4-15,-1 2-1 16,0 0-5-16,0 0-97 16,0 0-106-16,0 0-382 15</inkml:trace>
  <inkml:trace contextRef="#ctx0" brushRef="#br1" timeOffset="-143574.46">29918 2160 601 0,'0'0'207'16,"0"0"-185"-16,0 0 21 15,0 0 36-15,0 0 14 16,0 0-37-16,0 9-39 15,0 7 14-15,0 6 23 16,0 1-27-16,-2 0-13 16,-4 4-8-16,-1-1-6 15,-1 1 4-15,-4 2-4 0,3-2-82 16,3-6-150-16,5-7-35 16</inkml:trace>
  <inkml:trace contextRef="#ctx0" brushRef="#br1" timeOffset="-143341.65">29832 2152 16 0,'0'0'913'0,"0"0"-881"16,0 0-32-16,0 0 0 15,0 0 8-15,0 0 14 16,53-6-2-16,-22 8-20 16,-1 2-74-16,-3 1-58 15,-5-2-50-15,-8-1-373 16</inkml:trace>
  <inkml:trace contextRef="#ctx0" brushRef="#br1" timeOffset="-143099.7">29805 2578 17 0,'0'0'930'16,"0"0"-900"-16,0 0-29 15,0 0 91-15,91-33-12 16,-74 22-49-16,2 3-26 16,4 1-5-16,-2 4-173 15,-2 3-118-15</inkml:trace>
  <inkml:trace contextRef="#ctx0" brushRef="#br1" timeOffset="-142326.87">29650 4045 617 0,'0'0'28'16,"0"0"80"-16,0 0-18 15,0 0-25-15,32 85 0 16,-4-65-27-16,8-3 5 16,7-3-12-16,8-6-15 15,2-2-16-15,2-6-22 16,-2 0-137-16,-5-2-124 16</inkml:trace>
  <inkml:trace contextRef="#ctx0" brushRef="#br1" timeOffset="-141938.4">30396 3884 700 0,'0'0'226'16,"0"0"-226"-1,0 0 2-15,0 0 49 0,0 0 104 16,0 0-81-16,-16 72-30 15,15-43-9-15,-4 0-10 16,4 3-10-16,-2 0-7 16,-2-4-5-16,2 0-1 15,0-6 1-15,1-3-3 16,2-3-46-16,0-5-91 16,0-7-169-16,10-4-280 15</inkml:trace>
  <inkml:trace contextRef="#ctx0" brushRef="#br1" timeOffset="-141666.58">30489 3910 917 0,'0'0'61'16,"0"0"-25"-16,0 0 56 15,0 0-18-15,0 0-43 16,0 0-4-16,-2 49 16 16,2-17-18-16,0 0-11 0,0 3 1 15,0-1-2 1,0-2-11-16,0-3-2 0,0-5 0 16,-1-3-55-16,1-6-118 15,0-8-178-15</inkml:trace>
  <inkml:trace contextRef="#ctx0" brushRef="#br1" timeOffset="-141452.25">30335 3900 892 0,'0'0'324'16,"0"0"-308"-16,0 0-9 16,0 0 21-16,100-1-19 15,-68 3-9-15,-4 10-17 16,-4 4-162-16,-9 1-167 16</inkml:trace>
  <inkml:trace contextRef="#ctx0" brushRef="#br1" timeOffset="-141225.2">30232 4394 1004 0,'0'0'100'0,"0"0"-59"16,0 0 96-16,0 0-46 15,81 2-14-15,-37-2-64 16,1-7-13-16,1-2-6 16,-4-4-91-16,-7-5-167 15,-4-6-527-15</inkml:trace>
  <inkml:trace contextRef="#ctx0" brushRef="#br1" timeOffset="-137522.18">22960 5875 1261 0,'0'0'101'0,"0"0"-56"0,0 0 20 16,0 0 27-16,0 0-32 15,0 0-36-15,0 0-17 16,14 46 21-16,-3-21 2 16,0 5-11-16,1 1-3 15,-3 1 1-15,-1 5-1 16,-2-2-1-16,-6 3 0 16,0 1-2-16,0-2 5 15,0 2-5-15,-3-7-4 16,-12-1-2-16,-2-4 1 15,-5-6 5-15,0-4 5 16,-7-6-4-16,-2-7-2 16,-8-4-6-16,-4 0 1 15,-2-10 0-15,6-8-6 0,11-7-1 16,13-6-2-16,15-8-30 16,0-7-36-16,20-1-14 15,14 1-41-15,7 6-132 16,0 8-215-16,-7 4-375 15</inkml:trace>
  <inkml:trace contextRef="#ctx0" brushRef="#br1" timeOffset="-137303.22">22841 5895 883 0,'0'0'332'0,"0"0"-290"0,0 0 37 16,0 0 45 0,0 0-26-16,0 0-42 0,61-24-43 15,-13 16-2-15,9-2-9 16,-2 2-2-16,2-1-16 16,-3 2-91-16,-8-2-258 15,-12-3-712-15</inkml:trace>
  <inkml:trace contextRef="#ctx0" brushRef="#br1" timeOffset="-136588.74">23686 6166 1249 0,'0'0'149'0,"0"0"-149"15,0 0 0-15,0 0 58 16,0 0 32-16,-91 25-32 0,58-20-34 15,-6-2 1-15,-10-3-4 16,-5 0-9-16,3-6 3 16,7-9 0-16,9-5 5 15,17-2-3-15,10-3-8 16,8-6-6-16,0-6-3 16,22-6-3-16,8-3-10 15,4 2-9-15,2-1 6 16,1 8 0-16,-3 7 12 15,-2 6-2-15,-6 10 5 16,-6 4 1-16,-5 5-2 16,-8 5 4-16,-1 0-4 15,2 1 0-15,2 21-1 0,-1 16 3 16,-3 11 1-16,-1 10 2 16,-5 3 1-16,0-3 1 15,-2-2-1-15,-14-7-2 16,-7-4 0-16,-5-7 3 15,-2-7-4-15,-3-9 2 16,2-9-2-16,6-7 0 16,7-7 3-16,3 0-1 15,7-14 3-15,5-7-3 16,3-3-2-16,0 2-1 0,6 5-1 16,12 5-1-1,2 7 1-15,2 3-2 0,0 2 0 16,5 3 3-1,0 13 1-15,5 6-1 0,1 1 0 16,2-1-1-16,-2-2-1 16,4-1-42-16,2-3-85 15,2-5-142-15,-6-8-372 16</inkml:trace>
  <inkml:trace contextRef="#ctx0" brushRef="#br1" timeOffset="-136005.45">23996 6178 911 0,'0'0'284'16,"0"0"-220"-16,0 0 60 15,0 0 6-15,0 0-47 16,0 0-63-16,-37 24-3 16,19-2 17-16,1 6-3 15,4 4-7-15,6 0-2 16,4 2-11-16,3 0-2 16,0-2-6-16,16-2 1 0,6-6-2 15,10-5-2-15,5-5-21 16,3-6-44-16,-2-8-81 15,-7 0-119-15,-10-2-233 16</inkml:trace>
  <inkml:trace contextRef="#ctx0" brushRef="#br1" timeOffset="-135831.43">23901 6361 791 0,'0'0'424'0,"0"0"-321"16,0 0 63-1,0 0-61-15,0 0-51 0,0 0-32 16,70-21-14-16,-18 14-8 16,3-3-13-16,-6-2-106 15,-7-2-185-15,-12-4-526 16</inkml:trace>
  <inkml:trace contextRef="#ctx0" brushRef="#br1" timeOffset="-135346.31">23477 5511 777 0,'0'0'351'16,"0"0"-302"-16,0 0 1 0,0 0 64 15,0 0 15-15,0 0-71 16,30 0 1-16,-3 0-22 16,7 0-16-16,7 0-7 15,6 0 0-15,3-1-3 16,1-4-7-16,-6 2-2 16,-11-1-1-16,-11 2-1 15,-13 1 2-15,-7 1 0 16,-3 0 5-16,0-2 16 15,0 2-2-15,0 0-13 16,0 0-3-16,0 0-5 16,0 0 0-16,0 0-39 15,0 0-74-15,0 0-259 0</inkml:trace>
  <inkml:trace contextRef="#ctx0" brushRef="#br1" timeOffset="-125645.34">24559 5947 876 0,'0'0'211'15,"0"0"-183"-15,0 0 98 16,0 0 15-16,0 0-28 16,0 0-38-16,0 0-34 15,0 0-9-15,-17 0 3 16,17 0-4-16,15 0 2 16,13 0-2-16,18-4 6 15,10-5-15-15,5-4-15 16,0 0 3-16,-3-1-10 15,-4 1 4-15,-6 3-2 16,-11 4-1-16,-9 0 2 16,-11 1-4-16,-8 4 2 0,-8 0-1 15,-1-1 6-15,0 2-4 16,0 0-1-16,0 0-1 16,0 0-4-16,0 0-30 15,0 0-44-15,0-3-48 16,0-3-234-16,-16-4-808 15</inkml:trace>
  <inkml:trace contextRef="#ctx0" brushRef="#br1" timeOffset="-125296.08">24840 5647 1164 0,'0'0'267'0,"0"0"-239"15,0 0 25-15,0 0 29 16,0 0-27-16,0 0-25 16,-11 24-22-16,11 8 48 15,0 7-20-15,0 4-6 16,0 4 3-16,0 2-6 16,0-1-4-16,1-1 0 15,2-2-7-15,3 4 2 16,-3-2-4-16,0-1 0 0,0-4 1 15,0-6-8 1,-2-10 2-16,1-9-3 0,-2-6-4 16,1-6 3-16,-1-2-4 15,0 0 1-15,0 0-2 16,0-2-5-16,0-1-31 16,0 0-95-16,0-17-70 15,0-17-869-15</inkml:trace>
  <inkml:trace contextRef="#ctx0" brushRef="#br1" timeOffset="-120556.41">25826 6171 1187 0,'0'0'55'16,"0"0"-53"-16,0 0 9 16,0 0 60-16,0 0 4 15,0 0-34-15,0 0-13 16,0 0 1-16,-56 2 3 15,40-7-6-15,-1-7-9 16,-5-6-2-16,-1-3 1 16,5-4-7-16,1-7-3 15,4-1-1-15,5-8-2 16,3-6-2-16,5 2-1 16,0 3 0-16,5 6-3 15,14 11-3-15,8 8 6 16,0 3-2-16,2 4 2 15,1 5-2-15,-1 2 0 0,-5 3 2 16,-2 0 0-16,-1 0 0 16,-1 11-3-16,-1 10 0 15,-3 9-1-15,-4 11 2 16,-4 5 2-16,-7 6 0 16,-1 1-1-16,0-3 1 15,-17-3 2-15,-9-5-2 16,-10-5 5-16,-7-4-5 15,-5-5 2-15,-3-7 1 16,5-7-3-16,1-7-1 16,8-7 0-16,9 0 2 0,5-8 0 15,10-12 1 1,7-2-2-16,6 1-4 0,0 5-1 16,9 3 3-16,13 3-2 15,8 4 3-15,4 3 1 16,5 3 3-16,3 0 1 15,1 7 3-15,-1 9-5 16,-5 4-1-16,-4 1 0 16,-6 4-1-16,-6 3-4 15,-6-1 3-15,-4 0-16 16,0-4-75-16,1-2-80 16,0-9-207-16,1-10-354 0</inkml:trace>
  <inkml:trace contextRef="#ctx0" brushRef="#br1" timeOffset="-120254.96">26249 6117 42 0,'0'0'1362'15,"0"0"-1330"-15,0 0-9 16,0 0 73-16,0 0-50 0,-88 14-21 16,77 11-2-1,1 7-4-15,4 2-6 0,4 5 0 16,2-1-3-16,0-1-6 16,2-3 0-16,7-4-1 15,0-1-3-15,4-8 0 16,1-4-7-16,6-6-45 15,3-6-101-15,2-5-133 16,-1-2-367-16</inkml:trace>
  <inkml:trace contextRef="#ctx0" brushRef="#br1" timeOffset="-120060.73">26080 6275 1173 0,'0'0'97'0,"0"0"-54"16,0 0 97-16,0 0-70 16,0 0-34-16,0 0-19 15,91-16 7-15,-25 7-15 16,1-3-9-16,-3-2-22 16,-6-3-118-16,-7-2-305 15</inkml:trace>
  <inkml:trace contextRef="#ctx0" brushRef="#br1" timeOffset="-119250.5">26890 5510 1286 0,'0'0'120'16,"0"0"-119"-16,0 0 17 16,0 0 51-16,0 0-15 0,0 0-21 15,-20 60 11 1,17-21-17-16,0 2-1 0,0 4-6 15,-2 3 0-15,-3 4-6 16,-2 6-3-16,-2 0 4 16,2-3-13-16,-4-8 3 15,7-10-2-15,1-8-3 16,3-9 1-16,3-8-1 16,0-6 0-16,0-6 0 15,0 0 0-15,16-12 0 16,10-11 0-16,2-12 0 15,3-4-6-15,1-12-1 16,-4-6-7-16,2-1 7 16,0 1-7-16,-5 12 9 15,-1 8 4-15,-8 12-2 0,-3 4 3 16,-3 5 3-16,-4 7 7 16,-6 6 4-16,0 3 7 15,0 0-14-15,0 1-7 16,-9 19 0-16,-15 9 0 15,-8 9 1-15,-5 2 0 16,-3 0 1-16,0-1-2 16,-1-5-3-16,4-4 3 15,6-5 0-15,5-11 2 16,10-4-1-16,8-7 3 16,5-3 13-16,2 0-4 15,1 0-2-15,0 0 2 16,6 0-3-16,19 1-4 0,13 2 6 15,7 1 2-15,7 3-11 16,-2 0 0-16,-6-1-1 16,-4 0-2-16,-3-2-2 15,-6 0 1-15,-2 0-8 16,-8-2-6-16,-5 1 0 16,-4-2-1-16,-3 2-1 15,-6-2 0-15,0 2 3 16,-3-1-4-16,0-1-15 15,0-1-15-15,0 0-29 16,0 0-124-16,0-4-337 16</inkml:trace>
  <inkml:trace contextRef="#ctx0" brushRef="#br1" timeOffset="-118803.31">26650 5243 1025 0,'0'0'267'0,"0"0"-258"15,0 0 39-15,0 0 81 16,0 0-23-16,0 0-42 16,-4-4-34-16,32 4-8 15,17 0 27-15,13-4-2 16,12-2-29-16,2 1-8 16,-4-1-3-16,-6 1-2 15,-12 0-4-15,-11 1-1 16,-12 2 5-16,-9 0-1 15,-11 0 7-15,-5 2 8 16,-2 0 13-16,0 0-4 0,0 0-5 16,0 0-8-1,0 0-8-15,0 0-5 0,0 0-2 16,0 0-1-16,0 0-3 16,0 0-51-16,0 0-93 15,0-7-342-15</inkml:trace>
  <inkml:trace contextRef="#ctx0" brushRef="#br1" timeOffset="-66719.74">22504 7829 601 0,'0'0'493'0,"0"0"-484"16,0 0-6-16,0 0 74 15,0 0 22-15,0 0-39 0,0 0-30 16,0 0-11-16,-6 0 3 16,6 0 10-16,0-2-7 15,0 2-5-15,0 0 1 16,0 0 7-16,0 0-11 15,0 0-4-15,0 0-5 16,0 0 4-16,0 0-1 16,0 0-6-16,0 0 2 15,0 0-3-15,0 0 0 16,-3 0-3-16,3 0 2 16,-1 0 1-16,-1 7-4 15,1 6 2-15,-2 3 8 16,0 2-6-16,-2 0 5 0,2 3-4 15,0 2 5 1,0-1-4-16,0 2-4 0,-1 0 7 16,1 1-1-16,1-2 0 15,2 0 0-15,0 0-1 16,0-3-2-16,0-1 3 16,0-4-3-16,0 1 1 15,0-1-2-15,0-1-3 16,0 0 1-16,0 1 2 15,0 0-2-15,0 2 2 16,-1 1-1-16,-1-2 3 16,2 0-4-16,-1-2 2 15,-1 1-1-15,2 1 0 16,-1 1 1-16,1 1 1 0,-2 0-3 16,1 4 3-1,1-1-2-15,-3 2-2 0,1 0 6 16,1 4-5-16,-2-1 3 15,1-1-1-15,1 0-2 16,-2 0 0-16,2 0 0 16,-1-1-1-16,1-1 4 15,-2-1-1-15,1-3-1 16,2 0 1-16,0-5 3 16,0-3-4-16,0-3-1 15,0-4-1-15,0-3 0 16,0-1-1-16,0 0 0 15,0 0 3-15,0 0 3 0,0 0-1 16,0-4-5-16,-5-19-33 16,1-12-111-16,-1-12-157 15,4-10-777-15</inkml:trace>
  <inkml:trace contextRef="#ctx0" brushRef="#br1" timeOffset="-64651.75">22458 7850 578 0,'0'0'71'15,"0"0"-21"-15,0 0 33 16,0 0 14-16,0 0 29 16,0 0-48-16,0 0-24 15,0 0-14-15,0 0-2 0,0-1-4 16,6-1-9-1,6 1 17-15,3-1-5 0,7-2-7 16,3-2-10-16,2 2-2 16,3 0-4-16,1 2-1 15,-3-3-6-15,1 2 1 16,-6 1 2-16,-4 1-1 16,-4 1 2-16,0 0-5 15,-2 0-4-15,5 0 3 16,3 0 0-16,4 0 0 15,4 0 3-15,2 0-6 16,0 1 2-16,-2 2-3 16,-1-1 3-16,-3-1-3 15,-1 3 0-15,0-2 3 0,-3 1-2 16,1-1-2 0,4 1-1-16,-1 2 1 0,6-2 1 15,1 2-1-15,0 1 0 16,0-1 0-16,-6 4-1 15,-1-2-1-15,-3 0 1 16,-4 1 1-16,-3 2-1 16,-2 0 1-16,-2 0 0 15,-1 3-4-15,0-2 4 16,1 2 0-16,0-2 0 16,-1 1 1-16,0 1-1 15,-1-2 0-15,3 4 0 16,-1 2 0-16,-2 1-1 15,1 3-1-15,-3 2 2 16,-1 0 0-16,1-1 0 0,-1-1 0 16,1 0 2-16,-1 1-1 15,-2-2-1-15,1 0 0 16,1 0 1-16,-1 0 1 16,0 0-2-16,0 0 1 15,-1 2 2-15,1-1-3 16,-4 0 2-16,1-1 2 15,-1 0-2-15,1-2-1 16,-1 1 6-16,-1-3 0 16,0 0 4-16,0 1-5 0,0-3-2 15,0 2 2 1,0-1-2-16,0 0 0 0,0 2-3 16,0 0 5-16,0 0-3 15,-4-1 0-15,1-1 1 16,0-1-1-16,-2-1 1 15,4 0-1-15,-4 0 1 16,0-2 2-16,-2 0-3 16,1 1 0-16,0-1 3 15,-1 2 0-15,-2-3 1 16,0 3 1-16,0-1-3 16,-3-2 5-16,3 0 3 15,0-3-2-15,2 0 1 16,-1-2-9-16,-1 2-1 15,0 0 2-15,-5 0 3 0,-2 1 1 16,-1 1 3-16,0 0-4 16,-1-1 0-1,2-2-4-15,1 1 5 0,0-1-4 16,0-2-3-16,3-1 7 16,-1-2-5-16,-1 1 2 15,0 0-4-15,-3 0 6 16,-5-1 1-16,-2-1-4 15,-4 1-4-15,0-1 3 16,-2 0-4-16,5 0 2 16,3 0 0-16,3 0-1 15,4 0 0-15,-3 0 3 0,1 0 1 16,1-2-2-16,-2-2-1 16,-1 1 2-16,-5-2-2 15,-4 0-1-15,-2 1 0 16,0-2 4-16,0 0-4 15,6 1 2-15,2-1 0 16,1 2 2-16,3-1-4 16,0 1 6-16,3 1-5 15,0 1 1-15,3 0 0 16,-1-1 0-16,1 2-2 16,0-2 1-16,-1 1 2 15,0 0-3-15,0-1 1 16,3 0 0-16,-1 2 0 0,1-4-1 15,1 3 2 1,0-1-1-16,-3 1 1 0,1-3 0 16,1 0-2-16,-3 3 3 15,1-4-3-15,-2 4 1 16,1-1-1-16,1-1 1 16,0 1-1-16,4 0-1 15,5 3 1-15,0 0 0 16,3 0 0-16,-1 0 1 15,1 0-1-15,0 0-1 16,-2 0 1-16,2 0 2 16,0 0-2-16,0 0 0 15,0 0 0-15,0 0-2 16,0 0 1-16,0 0 1 0,0 0 1 16,0 0-1-16,0 0-2 15,0 0-9-15,5 0-91 16,13-3-201-16</inkml:trace>
  <inkml:trace contextRef="#ctx0" brushRef="#br1" timeOffset="-60515.54">22411 8632 371 0,'0'0'134'0,"0"0"-113"0,0 0 52 16,0 0-2-16,0 0-18 15,0 0-31-15,-7 1-6 16,6-1 24-16,1 0 10 15,0 0-4-15,0 0 1 16,0 0-6-16,0 0 0 16,0 0-23-16,0 0-10 15,-2 0 3-15,2 0 5 16,0 0 4-16,0 0-2 16,0 0-7-16,0 0 0 15,0 0 2-15,0 0 0 16,0 0-5-16,0 0 1 15,0 0 3-15,0 0-7 0,0 0 6 16,0 0-7-16,0 0-1 16,0 0 1-16,0 0 1 15,0 0-2-15,0 0 3 16,0 0-5-16,0 0 7 16,0 0 6-16,0 0 4 15,0 0-10-15,0 0 2 16,0 0-5-16,0 0 5 15,0 0-4-15,0 1-5 16,0-1 2-16,0 0 1 16,0 0 4-16,0 0 0 15,0 0-1-15,0 0 0 0,0 0-7 16,0 0 0-16,0 0 1 16,0 0 1-16,0 0-4 15,0 0-3-15,0 0-22 16,0 0-74-16,0 0-209 15,0 0-201-15</inkml:trace>
  <inkml:trace contextRef="#ctx0" brushRef="#br1" timeOffset="-59545.38">22434 8653 397 0,'0'0'88'0,"0"0"-32"15,0 0 59-15,0 0 20 16,0 0-53-16,0 0-16 16,-9-9-16-16,3 8 2 15,-3 0-18-15,-1-1-3 0,-2 1-10 16,-5-1-13-1,1 1 2-15,-5 1 3 16,-4-2 0-16,-4 1 2 16,1 1-4-16,-5-1 6 0,2 1 1 15,-2-2-3-15,2-1-4 16,-2-2-3-16,-1 2 8 16,-2-2-4-16,1 4-5 15,1 0 1-15,4-1 10 16,3 2 1-16,2 0-12 15,4 0 1-15,3 0 8 16,3 0-1-16,3 0-5 16,5 0-4-16,2 0-2 15,4 0 6-15,-2 0 5 0,3 0 4 16,-1 0-1 0,-1 0-5-16,2-3 0 0,-3 2-6 15,0-1 1-15,0 1-2 16,-3-2-4-16,0 3 3 15,1-1-5-15,-2 1 2 16,3 0-3-16,-1-2 1 16,1 2 0-16,-1 0 1 15,2 0 0-15,0-1 0 16,-1 1 1-16,1 0-1 16,0-1 0-16,0 1-1 15,0 0 0-15,0 0 0 16,3 0 0-16,0 0 0 15,0 0 1-15,0 0 2 16,0 0 1-16,0 0 0 0,0 0 1 16,0 0-2-16,0 0 7 15,0 0-6-15,0 0-1 16,0 0-2-16,0 0 3 16,0 0-4-16,0 0-14 15,9 0-156-15,-2 0-326 16</inkml:trace>
  <inkml:trace contextRef="#ctx0" brushRef="#br1" timeOffset="-54024.54">22411 10717 805 0,'0'0'101'0,"0"0"-77"0,0 0 127 15,0 0 3-15,0 0-57 16,0 0-24-16,0 0-38 16,-4-14-10-16,4 14-2 15,0 0-9-15,-3 0-1 16,2 10-10-16,-1 5 18 16,1 5 10-16,-1 3-10 15,1 0-2-15,1 3-3 16,0 1 1-16,0 1-1 15,0 2 0-15,0 1-1 16,0 1 0-16,0 1-2 16,0-1 4-16,0-1-4 15,0-1-6-15,0-1 8 16,0-2-5-16,0 2-2 0,0-5-8 16,0 1 10-1,0-3-6-15,0 0-3 0,1-2 3 16,4-1-1-16,-1 1-2 15,-1 0 2-15,-2 0 0 16,1 1-1-16,-2-2 2 16,0 3 1-16,0-2-3 15,0-5 4-15,0 0-4 16,1 1 3-16,1-1-2 16,-1 3-1-16,2-1 2 15,1 3-2-15,-3 2-1 0,2-1 4 16,-3-1 2-1,0-3-5-15,0 1 8 0,0-3-10 16,0 1 5-16,0 1 0 16,0 1-1-16,0 0 3 15,0 2-2-15,0 1-1 16,0-1-3-16,0 0 6 16,0-1 0-16,0 0-3 15,0 0-1-15,2-4 1 16,-2-1-3-16,1 0 2 15,-1-3-2-15,0-1-1 16,0 1 0-16,0-3 0 16,0 0 0-16,0-1 0 15,0-3 0-15,0-1 0 0,2-1 0 16,-2-2-3 0,1 0-6-16,2 0-18 0,0 0-34 15,4-10-32-15,5-21-158 16,3-17-1152-16</inkml:trace>
  <inkml:trace contextRef="#ctx0" brushRef="#br1" timeOffset="-52204.77">22501 10737 576 0,'0'0'104'16,"0"0"-35"-16,0 0 25 15,0 0 1-15,0 0 22 16,0 0-54-16,63 0 4 16,-32 0-28-16,9 0-14 15,8 0 9-15,4 0-8 0,7 3-10 16,-1 3-2 0,0-4-7-16,-2 1 0 0,3 0-1 15,-4 0-2-15,2 1-4 16,-2-2 1-16,-3 3 1 15,-3-2-2-15,-1 0-1 16,-5 1 0-16,-1 1 1 16,0 1-1-16,1 2 1 15,2-1 0-15,-2 3 0 16,2-4 0-16,-6 3 0 16,-3-1-2-16,-4 1 2 15,-2 2 0-15,-3-1 2 0,-2 1-2 16,-1 0 0-1,-4-1 0-15,0 1 0 16,-2 2 0-16,0 0 0 0,0 2 0 16,0 1 0-16,0 2 1 15,-3 2-1-15,-2 1 1 16,-2-1-1-16,-4 2 1 16,1 0 3-16,-4 0-1 15,-1 1 8-15,0-1 1 16,-1 2-3-16,-1-1 1 15,-1 1-3-15,0-2 6 16,0 3-2-16,0-2-3 16,0 3 2-16,0 1 2 0,-4-2 3 15,-2 3-3 1,-3 1-3-16,1-1-1 16,-1-2 6-16,-4 1-8 0,3-4 0 15,-4 0-2-15,1-1-3 16,-2-2 4-16,0 0-1 15,0-2 0-15,-1-1 2 16,-1-2 7-16,-1-1 5 16,2 1-5-16,-4-1-6 15,3 0 2-15,0 0-2 16,-2 0 2-16,4 0-3 16,-3-1-5-16,1 0 2 0,-2 0-2 15,-3-2 2 1,-4 1 2-16,2 1-5 0,-3-2 2 15,-1 2 2-15,-3 0-3 16,1 0 1-16,-1-2 2 16,1 1-3-16,1-2 3 15,1 0-3-15,0-2 2 16,0 0-2-16,1-1-1 16,-2-2 2-16,2 1-1 15,-1-3 1-15,0 0 0 16,-1-2 2-16,1 1-3 15,4-1 1-15,-1 1-1 16,4-2-1-16,-2 1 0 16,3-1-2-16,0 0 4 15,-1 0-4-15,-1 0 4 0,-2 0-2 16,0 0 0 0,-3 0 1-16,0 0-1 0,2 0 1 15,0 0 1-15,0 0-3 16,2 0 4-16,1 0-6 15,2 0 7-15,5 0-6 16,1 0 3-16,1 0-1 16,0 0 3-16,-2 0 2 15,-3 0-3-15,2 0 2 16,-3 0 1-16,2 0 1 16,-1 0 0-16,5 0-4 15,-1 0 2-15,5 0-2 16,2 0 1-16,-1 0-2 0,1 0 0 15,-1 0 1-15,-1 0-2 16,-4 1 1-16,0-1-2 16,-2 3 3-16,3-2-1 15,0 2 3-15,0-1-3 16,6-2 4 0,3 1-1-16,0-1-2 0,3 0 2 15,0 0-1-15,0 0-1 16,0 0 3-16,0 0-1 15,0 0 1-15,0 0 1 16,0 0 1-16,0 0-2 16,0 0-4-16,0 0 1 0,0 0-2 15,0 0-31 1,4 0-116-16,3-18-630 0</inkml:trace>
  <inkml:trace contextRef="#ctx0" brushRef="#br1" timeOffset="-50439.17">22364 11018 659 0,'0'0'116'0,"0"0"-74"15,0 0 61-15,0 0 38 16,0 0-37-16,0 0-43 15,-80 3-19-15,57-3-12 16,-10 0-6-16,-9 0-12 0,-9 0-4 16,-16 0-1-1,-12 0 13-15,-10 0 0 0,-2 0-10 16,3 0 10-16,7-3 9 16,5 2 10-16,7-1-18 15,2-1-5-15,1 2 1 16,4-2 1-16,-1 3-9 15,7 0 1-15,7 0-4 16,10-1-2-16,9 1-2 16,12-2-2-16,10 2 3 15,4-1-2-15,4 1 2 16,0 0 0-16,0 0-1 0,-2 0 5 16,-1-2-1-1,-4 2-1-15,-5-1 0 0,0 1-5 16,0-2 3-16,5 1-1 15,4 1-2-15,1-1 2 16,2 1 2-16,0 0-3 16,0 0 9-16,0-1-8 15,0-1-2-15,0 2 0 16,0 0-6-16,0 0-32 16,0 0-114-16,0-2-366 15</inkml:trace>
  <inkml:trace contextRef="#ctx0" brushRef="#br1" timeOffset="-49274.49">19575 10765 982 0,'0'0'86'16,"0"0"-8"-1,0 0 17-15,0 0-31 0,0 0-22 16,0 0-32-16,0 28-8 16,0 1 12-16,0 6 9 15,0 1 4-15,0 6 4 16,0-1-2-16,-7 7-2 15,-2 2 3-15,-5 1-9 16,1 0-2-16,1-5-13 16,3-4-3-16,2-10 4 15,5-10-6-15,2-6 1 16,0-8 1-16,0-4 0 16,5-4-1-16,8 0 7 15,7-11 9-15,7-12-7 16,1-6-9-16,0-5 0 0,-1-5-1 15,-2-5 0-15,-1-4 2 16,-3-3-3-16,3 1 1 16,-2 2 0-16,0 9-1 15,1 5-1-15,-4 3 1 16,-3 9 3-16,-3 3-3 16,-7 9 0-16,-2 3 0 15,-4 6 0-15,0 1 2 16,0 0-4-16,0 2-2 15,-1 16 4-15,-11 9 2 16,-8 3 1-16,-3 1 2 16,-4-1-3-16,-4 1 0 0,-2 1-1 15,-2-3 1-15,-1-1-1 16,-1-1 1-16,4-7-1 16,6-6 0-16,8-4 1 15,10-8 0-15,6 2 0 16,3-3 6-16,0-1 16 15,0 1-5-15,0-1 3 16,0 1-9-16,0-1-8 16,0 2-3-16,8-1 0 15,12 4-2-15,10 3 7 16,8 2-4-16,5 3 0 16,8 0-1-16,2-1-1 0,2-2-1 15,-4 0 0-15,-5-3 3 16,-10 0-1-16,-10-1-2 15,-13-2 0-15,-4-3-4 16,-3 1 8-16,-5-2-8 16,-1 0 5-16,0 0-1 15,0 0 7-15,0 0-7 16,0 0 4-16,0 0-1 16,0 0 1-16,0 0-4 15,0 0-1-15,0 0-3 16,0 0-60-16,0 0-82 15,-3 0-648-15</inkml:trace>
  <inkml:trace contextRef="#ctx0" brushRef="#br1" timeOffset="-47902.5">22424 11523 323 0,'0'0'337'16,"0"0"-298"-16,0 0 26 15,0 0 45-15,0 0-17 16,0 0-17-16,0 0-29 15,-2 0 8-15,2 0-11 16,-2 0-17-16,2 0 3 16,-3 0 5-16,0 0-1 15,-3 0 8-15,-4 0-23 16,1 0-6-16,-3 0 6 0,-3 0-2 16,2 0-4-16,-5-2 1 15,-3 2-4-15,0-1 3 16,-1 1 0-16,0 0 1 15,-1 0 7-15,2 0-2 16,-1 0-6-16,0 0 0 16,0 0-7-16,-1 0 0 15,0 0 3-15,1 0-7 16,-2 0 4-16,-1 0-2 16,-2 0-3-16,2 0-1 15,3 0 2-15,3 0-2 16,4 0 0-16,3 0 0 15,3 0 4-15,-1 0 0 16,1 0-3-16,0 0 5 0,0 0-5 16,-1 0 4-16,1 0-4 15,1 0-1-15,-1 0 2 16,5 0-2-16,2 0 3 16,1 0-3-16,1 0 1 15,0 0-1-15,-2 0 2 16,2 0 1-16,0 0-2 15,0 0 1-15,0 0-1 16,0 0 5-16,0 0-1 16,0 0-2-16,0 0 2 15,0 0-4-15,0 0-1 0,0 0 3 16,0 0-3 0,0 0 3-16,0 0-2 0,0 0-2 15,0 0 0-15,0 0-24 16,0 0-85-16,0 6-232 15</inkml:trace>
  <inkml:trace contextRef="#ctx0" brushRef="#br1" timeOffset="-46898.33">21122 11719 687 0,'0'0'151'0,"0"0"-145"16,0 0 26-16,0 0 95 15,0 0 1-15,-95 34-70 0,71-28-19 16,0-1-3 0,1-4-5-16,1-1-7 0,2 0 3 15,0 0 4-15,2-14 9 16,4-4 1-16,1-4-19 16,9-4-11-16,2-4 1 15,2 0-11-15,0-6-1 16,6 6 0-16,11 4-1 15,-2 7 0-15,4 4-5 16,-2 7 0-16,0 0 3 16,2 4 3-16,0 3 0 15,0-1 0-15,1 2 0 16,-1 0-1-16,2 4 1 16,0 10-2-16,-2 8 2 0,-1 3 2 15,-3 3-2-15,-7 5 0 16,-4 0 1-16,-4 3-1 15,0 1 1-15,-11-1 2 16,-12 0 2-16,-6-4-2 16,-3-3 6-16,-3-6 0 15,2-5-5-15,3-7 1 16,5-6-2-16,4-4-2 16,3-1 8-16,6 0-5 15,1-9 11-15,4-5-10 16,6-2 3-16,1 3 1 15,0 2-7-15,0 3-1 16,0 2 0-16,4 1 2 0,3 4-3 16,0 1-1-16,2 0 0 15,4 0 0-15,8 14-1 16,1 6-1-16,3 3 2 16,-2 1 0-16,3 0-1 15,-3 1-10-15,3-2-90 16,-7-3-127-16,-2-5-248 15</inkml:trace>
  <inkml:trace contextRef="#ctx0" brushRef="#br1" timeOffset="-46482.7">21216 11843 699 0,'0'0'184'16,"0"0"-157"-16,0 0 181 15,0 0-81-15,0 0-73 16,0 0-28-16,-44-8-5 15,29 12 11-15,-1 8 13 16,0 4 3-16,0 1-15 0,6 3-3 16,-1-1-6-16,5 2-11 15,0 2 5-15,3 3-5 16,3-1 3-16,0-1-7 16,0-1-5-16,0-2-1 15,6-3-1-15,6-1-1 16,5-1-1-16,5-5 0 15,6-1-30-15,5-4-99 16,0-6-88-16,-6 0-220 16,-8 0-387-16</inkml:trace>
  <inkml:trace contextRef="#ctx0" brushRef="#br1" timeOffset="-46288.79">21125 12009 664 0,'0'0'377'16,"0"0"-343"-16,0 0 119 16,0 0-33-16,0 0-46 15,0 0-46-15,8-10-23 16,19 9 5-16,7-1-4 16,8-3-6-16,1 0-1 15,-1-2-133-15,-4-2-400 16</inkml:trace>
  <inkml:trace contextRef="#ctx0" brushRef="#br1" timeOffset="-44381.31">23511 8678 863 0,'0'0'224'0,"0"0"-208"16,0 0 90-16,0 0 0 16,0 0-11-16,0 0-31 0,-6 0-39 15,22-4-4-15,11-6-11 16,14-3-6-16,11-1-1 16,12-1-1-16,6 0-2 15,3 1 0-15,6 2 0 16,-2 1 4-16,-2 2-4 15,-4 2 0-15,-10 4 0 16,-9 2-1-16,-9-1 0 16,-7 2 1-16,-3-2 1 15,-8 2-1-15,-4-2 0 16,-9 2 1-16,-6 0 0 16,-6 0 0-16,0 0-1 0,0 0 0 15,0 0 3-15,0 0 2 16,0 0 9-16,0 0-3 15,0 0-3-15,0 0-8 16,0 2-4-16,0 12-2 16,0 5 5-16,0 5 2 15,0 5-1-15,0 0 0 16,3 5 0-16,-2 1 0 16,1 4 1-16,-2 3-1 15,1 1-2-15,-1 3 2 16,0-2 1-16,0 4 0 15,0-7-1-15,0 2 0 16,-1-4 0-16,1 0-1 0,0-1 1 16,0-2 0-1,0 1 0-15,0-2 1 0,0-2-1 16,0-5 0-16,0-2 0 16,-2-5 1-16,-1-3-1 15,2-1 0-15,-3-7-1 16,2 0 1-16,1-5 0 15,1-2 0-15,0 0 0 16,0-3 0-16,0 0 0 16,0 0 0-16,0 0 5 15,0 0 0-15,7 0-2 16,13 0 7-16,12 0-3 0,8-2-3 16,5-3-3-1,6-1-1-15,4 2 0 0,14-4-1 16,6-1 2-16,8-1 5 15,2-1-5-15,-4 4 5 16,-2 0-3-16,-11 0-1 16,-5 4 5-16,-9 0-4 15,-11 0 3-15,-12 2-1 16,-13 0-5-16,-10 1 3 16,-7 0 0-16,-1 0 1 15,0 0 10-15,0 0-13 16,0 0-1-16,0 0-2 15,-7 0-22-15,-13 3-132 16,-5 7-324-16</inkml:trace>
  <inkml:trace contextRef="#ctx0" brushRef="#br1" timeOffset="-43009.49">24012 11073 858 0,'0'0'290'0,"0"0"-275"16,0 0-6-16,0 0 34 16,0 0 26-16,0 0 1 15,100-5-24-15,-56-2-10 16,6 0-27-16,5-3 0 16,5 1-3-16,6-2-2 15,4-5 8-15,0 2-6 16,-1-2-6-16,-7-1 1 15,-8 0-1-15,-5 2 4 16,-10 2-3-16,-7 0 0 16,-12 6 4-16,-8-1 10 0,-4 2 5 15,-8 2 0-15,0 1 10 16,0 1-1-16,0-3-10 16,0 1-9-16,0 0-8 15,-9-3 1-15,1 1-2 16,1-4 1-16,-2-1 0 15,-1-1-2-15,-1-3 5 16,-1-2-5-16,0-3 4 16,2-2-3-16,-4-7 0 15,1-4-1-15,-3-4 2 0,0-5-1 16,0-4-1 0,3 0 0-16,-1 1 1 15,2 6 1-15,2 4-2 0,-2 10 1 16,-2 2-1-16,1 2 0 15,0 2 0-15,1-1 0 16,-2 1 0-16,4 2 1 16,2 4-3-16,0 1 2 15,3 1 0-15,1 1 1 16,0 2 0-16,3 3-1 16,-1 1 0-16,2 2 0 15,0 1 0-15,0 1-1 16,0 0 1-16,0 0 0 15,0 0-3-15,0 0 1 16,17 0 2-16,18 0 2 0,12 0 4 16,14 0-5-1,9-2 3-15,8-6-4 0,0-2 0 16,0-1-3-16,-1 1 3 16,-4 1 0-16,-8 0-2 15,-8 0 1-15,-8 2 0 16,-7 0-1-16,-6-2-1 15,-5 1 3-15,-1 2 0 16,-2-4 0-16,-1 3 0 16,-4 1 0-16,-4 0 4 15,-8 2-4-15,-4 2 0 16,-4 1 0-16,-3 0 0 0,0 1 2 16,0 0 1-1,0 0-3-15,0 0-1 0,0-2-1 16,0 2-4-16,-3-3-24 15,-13 0-135-15,-4-8-299 16</inkml:trace>
  <inkml:trace contextRef="#ctx0" brushRef="#br1" timeOffset="-42095.43">25258 9174 752 0,'0'0'30'16,"0"0"-15"-16,0 0 69 16,0 0-3-16,0 0 23 15,97 93-16-15,-68-67-30 16,-3 2-23-16,0 2-8 15,-3 1 3-15,-1 2-5 16,0-3-5-16,-1 1-6 16,-2 1-1-16,4 2 0 15,-1-1 12-15,0 3-9 16,-2-1-10-16,-4-1 0 0,-1-1-1 16,-3-1 0-16,-5-1-1 15,-2-1 2-15,-5-1 0 16,0-1 0-1,0 2-2-15,0-2 4 0,0 3-4 16,0-1-3-16,0-1 2 16,-8 3-3-16,2-1 2 15,-4 0 2-15,-1-1-4 16,2-4 6-16,-4-5 0 16,4-4 2-16,0-5 2 15,3-7-2-15,3-2-2 16,-1-3 4-16,-4 0-3 15,-8 0 1-15,-4 0-8 16,-5-3-2-16,0-7-47 16,4-3-120-16,4-9-239 0,7-7-414 15</inkml:trace>
  <inkml:trace contextRef="#ctx0" brushRef="#br1" timeOffset="-41437.35">25243 9085 629 0,'0'0'183'0,"0"0"-174"16,0 0 3-16,0 0 27 0,0 0 21 16,0 0 12-16,47 4 36 15,-4-3-18-15,5 2-51 16,5-3-7-16,5 2-2 16,0 2-8-16,7 3-12 15,-1 2-7-15,3 4 2 16,-4 4-5-16,-2 0 0 15,-3 3-1-15,-1 3-1 16,-2 0 0-16,-4 3 2 16,-4 1 0-16,-6-1 0 15,-5 3 0-15,-7 0-1 16,-2 1 0-16,-2 3 0 0,1-1 1 16,-2 2 3-1,3 1-3-15,1-1 3 0,0 1-1 16,-2-2 6-16,-4-4-3 15,-4-2 4-15,-3-6-6 16,-5-3 2-16,0-5 6 16,-3-5 8-16,-3-2-7 15,-1-3-5-15,0-2-2 16,-1 2-5-16,-2-3-3 16,0 0-74-16,0 0-356 15</inkml:trace>
  <inkml:trace contextRef="#ctx0" brushRef="#br1" timeOffset="-40582.72">25406 10302 545 0,'0'0'118'0,"0"0"-37"15,0 0 23-15,0 0-34 16,0 0 21-16,0 0 11 15,86-17-17-15,-50 13-36 16,5 1-20-16,5-7 1 0,6 2-6 16,5-2-7-16,1-1-10 15,0-2-5-15,-4 2-2 16,-5-2 4-16,0 0-4 16,-1 0 0-16,-3-1 0 15,-2-1 1-15,-3-2 4 16,1-1 1-16,-3-2-2 15,2 1-1-15,-2-1 1 16,-2 0-2-16,-5 3-2 16,-3-2 0-16,-2 3 0 15,-8-2 3-15,-1 3-3 16,-3-2 3-16,1 0 4 0,-3 0-7 16,0 2 4-1,-2-1-4-15,-2 1 5 0,-1 2-2 16,-1 0-3-16,-5 0 0 15,1 4 2-15,-2-1 10 16,0 3-4-16,0 0 8 16,0 4 4-16,0 0-14 15,0 2 1-15,0 1-2 16,0-2-4-16,0 2 0 16,0-1 4-16,0 1-5 15,0 0 0-15,0 0 0 16,0 0 2-16,0 0-2 15,0 0 3-15,-2 0-1 16,2 0-1-16,0 0-1 16,0 0-1-16,0 0-4 0,-4 0 3 15,0 0-63-15,-2 0-134 16,-2 0-344-16</inkml:trace>
  <inkml:trace contextRef="#ctx0" brushRef="#br1" timeOffset="-39518.23">26575 9738 258 0,'0'0'566'0,"0"0"-546"15,0 0-11-15,0 0 54 16,0 0 22-16,0 0-39 0,-58 29-10 16,55-17-13-1,2-1 15-15,1 0-9 0,0-1-6 16,0-3-4-16,4-1-6 16,5-4-5-16,5 0-1 15,-1-2-3-15,2 0 4 16,-3 0-8-16,-3-2 1 15,-2-6-1-15,-5-2 1 16,-2 1 2-16,0-3-2 16,0 4 1-16,-2 1 1 15,-6 1 8-15,2 2-8 16,-2 4 8-16,2 0-8 0,-1 0-2 16,4 0-1-16,1 0 1 15,1 0 1-15,-1 3-2 16,2-1 0-16,0 1 0 15,0 0 1-15,0-1 3 16,0-1-2-16,0-1-1 16,0 0 2-16,0 0 0 15,0 0 2-15,0 0 4 16,0 0 7-16,0 0-6 16,0 0-5-16,0 0 0 15,0 0 4-15,0 0-2 16,0 0 5-16,0 0 8 15,0 0 7-15,5 0-7 0,12 0-2 16,6 0 4 0,5 0 4-16,2 0-5 0,3 0-11 15,1 0-2-15,0-6 7 16,4 1-3-16,-1 0-5 16,1-2-3-16,-1 3 1 15,-3 0 0-15,-1-1 4 16,-2 1-2-16,0 1-4 15,-2 2 6-15,-1 0-7 16,0-1-2-16,2 1 0 16,0-1 0-16,3 0 3 15,-3-1-3-15,0 0 1 16,-5-2 1-16,1 3 0 16,-6-1-1-16,-3-1 3 0,-1 1-1 15,-4 1 2 1,0 0 3-16,-3-1-1 0,-3 3-2 15,-1 0-1-15,0 0 0 16,-3 0 1-16,-1 0-2 16,-1-1-3-16,0 1 5 15,0 0-2-15,0 0 0 16,0 0-2-16,0 0-1 16,0 0 1-16,0 0-1 15,0 0-1-15,0 0 1 16,0 0-8-16,0 0-60 15,0 0-210-15,-4-10-1046 16</inkml:trace>
  <inkml:trace contextRef="#ctx0" brushRef="#br1" timeOffset="-37772.27">27468 9469 718 0,'0'0'162'15,"0"0"-157"-15,0 0-2 16,0 0 112-16,0 0 75 15,0 0-133-15,0 0-8 16,-3 49-2-16,3-39-15 16,0 1 7-16,3 0-14 15,0 3-1-15,-2 2 0 16,-1-1-11-16,0 2 3 0,0 0-1 16,0 0-4-16,0 0-1 15,0 0-2-15,3 0-1 16,2-1-6-16,-1 2 1 15,2-2 5-15,-2 2-3 16,-2-3 1-16,-1 0 0 16,-1 2-2-16,0-1 3 15,0-2 2-15,0 2 2 16,0-3-3-16,0-2-6 16,2 1 6-16,0 0-6 0,-1 0-1 15,1 0 4 1,1 0-1-16,-3 0 1 0,1 1 1 15,-1-1 1-15,0 2 0 16,0 1-6-16,0 3 10 16,0-1-7-16,0 1 4 15,0 2-3-15,0-2 1 16,0 3 1-16,0 1-4 16,2 0 5-16,-2 2-4 15,0 3 6-15,0 1-5 16,0 4 4-16,1 3-2 15,-1 1 0-15,0 4 1 16,0-3-3-16,0-3 2 16,0-4-1-16,0-10-2 15,0-9-2-15,0-5 0 0,0-4-2 16,0-2-2-16,0 0 3 16,0 0-5-16,2 0-12 15,-1-11-22-15,5-5-36 16,-2-7-37-16,5-7-113 15,5-9-295-15</inkml:trace>
  <inkml:trace contextRef="#ctx0" brushRef="#br1" timeOffset="-36503.34">27501 9510 229 0,'0'0'210'16,"0"0"-117"-16,0 0-45 15,0 0 16-15,0 0 24 16,0 0 1-16,0 1-13 16,0 7 52-16,-2 6-3 15,0 4-50-15,1 3-29 16,-1 5-24-16,2 2 1 0,0 3-1 16,0 2-4-16,0 3-2 15,0 0 7-15,0 2 0 16,0 0 10-16,0 2-1 15,0-6-4-15,-1 2-9 16,-1-3-1-16,1-1-5 16,1 1-4-16,-2-1-3 15,2 0-3-15,0 1 7 16,0-3-8-16,0-1 1 16,0 0-3-16,0-4 3 15,0 0-1-15,3-2-1 16,-1-2 2-16,-2-2-3 15,0 0 3-15,0 1-5 0,0 1 5 16,0 1-4-16,0 2 3 16,0 0-2-16,0 1 1 15,0-3-1-15,0 0 0 16,0-2 1-16,0-2-3 16,0 2 5-16,0-2-3 15,0 2 0-15,0-1 0 16,0 4 0-16,0 0 5 15,0 3 1-15,0-1 2 16,0 2-5-16,1 1 6 16,-1-1-1-16,2 1 2 15,-2 0 4-15,0-1-8 16,0 0 2-16,0 0 8 0,0-2-7 16,0 4-5-16,0-2 5 15,0 3-4-15,0 2 1 16,0-2 2-16,0 3-3 15,0-2 1-15,0 0-4 16,0-1 7-16,0-1-2 16,0-4-4-16,0-2 0 15,0-4 2-15,0-7 2 16,0-1-5-16,0-8-2 16,0-1 1-16,0-1-1 0,0-1 1 15,0 0-1 1,0 0 0-16,0 0-11 0,0-8-14 15,1-15-64-15,6-15-111 16,0-14-385-16</inkml:trace>
  <inkml:trace contextRef="#ctx0" brushRef="#br1" timeOffset="-33499.6">27457 9550 527 0,'0'0'232'0,"0"0"-213"15,0 0 6-15,0 0 4 16,0 0 32-16,0 0-38 15,57-21 6-15,-39 21 2 16,3 0 4-16,1 0 6 16,7 0 9-16,5-3 5 15,6 1-20-15,3-1-12 16,3-2-6-16,4 1-2 16,2 2-7-16,0-2 2 0,1 2-6 15,0 0-2 1,1 2 3-16,-1 0-5 0,-2 0 0 15,2 0 0-15,-5-1 1 16,-4-1-1-16,-4 1-1 16,-4-2 1-16,-3 2 0 15,-1-1-2-15,-1 0 0 16,0 1 2-16,5 0 0 16,-2 0 1-16,5-2 0 15,1 0 1-15,6-2-1 16,4 1 0-16,2 1 0 15,2-1 1-15,-2 0-2 16,-1 0 4-16,2 2-4 16,-1-3 3-16,1 2 0 15,-3 1 6-15,-2 0-7 0,-2-1 2 16,0 1 2-16,2-1-4 16,3 0-1-16,-3 3 0 15,0 0-1-15,-5-2 0 16,-6 1 0-16,-1 0 0 15,-5-1 0-15,-3 1-2 16,-3 1 2-16,-3-3 2 16,-1 3-2-16,-2-2 5 15,1 1 0-15,-4 1 3 16,-6 0-7-16,-1 0 1 16,-4 0 1-16,-5 0-1 15,2 0-1-15,-2 0 10 16,0-1 6-16,0 1-7 0,0 0 3 15,0 0 3-15,0 0-1 16,0 0-1-16,0 0 0 16,0 0-12-16,0 0-1 15,0 1 2-15,0 10 5 16,0 4-3-16,0 3 0 16,0 4 8-16,0 5-5 15,0 4 2-15,0 6-6 16,-5 2 8-16,2 5-4 15,-3 1-4-15,1 2 3 16,1-1-2-16,-3 1 10 0,2-1-4 16,1 2-4-1,-2 0-3-15,-1 2 0 16,3 6-3-16,-2-3 3 0,3 1-3 16,2 1 2-16,1 2 1 15,0 2 4-15,0-1 4 16,0 2 0-16,0-6 2 15,0-1-1-15,4-1 3 16,2-2-8-16,0 3 1 16,-1-3 1-16,1 3-5 15,0-2-1-15,-2-1-2 16,2-1-1-16,-5-5-1 16,2 1 1-16,-3-4-1 0,0 3 0 15,0-3 1-15,0 1 0 16,0-5 0-16,0 0 0 15,2 1 0-15,-1 1 1 16,1 3 1-16,1 0-3 16,1 2 2-16,1-2-1 15,-2 1-1-15,3-3 0 16,-3 0 0-16,0-2 0 16,0-2 0-16,-2-1 1 15,1-1 0-15,-1 4-1 16,1-4 0-16,1 2 0 15,1-2 1-15,1-2 0 0,0 1-1 16,0-1 0 0,0 0 0-16,1 0 0 15,-2-3 0-15,1-1 0 0,-1 1 0 16,-3-3 0-16,1 0-1 16,-1-1 3-16,2 1-2 15,-1-3 0-15,1 2 0 16,-2-1 1-16,2 0-1 15,-3-2 0-15,2-5 1 16,-1-4-1-16,-1-6 0 16,2-3 0-16,1-1 0 15,0 0 2-15,0-2-2 16,0 2 0-16,-2-1 2 16,1-1-2-16,-1 0 1 15,1 0 0-15,-2-1-1 0,0 0 1 16,0 0 0-16,0 0-1 15,0 0 0-15,0 0 0 16,0 0 0-16,-6 0-1 16,-12-2-1-16,-7-4 1 15,-10-1-1-15,-7-1-4 16,-4 2-6-16,0 0 2 16,-2 2 4-16,2 0-8 15,-3 2-3-15,4 1 10 16,-3 1 4-16,5 0 1 15,-3 0 1-15,2 0 0 16,0 0-1-16,-1 0 2 16,-3 0-4-16,-4 0 4 15,-5 0-2-15,-2-1 0 16,-1-2-3-16,0-2-9 0,4 2-8 16,1 1 17-16,3-1 2 15,0 3 2-15,2 0 1 16,-1 0 0-16,-3 0 0 15,1 3 0-15,2 1 0 16,-1-1 0-16,2-2-2 16,1-1-9-16,1 0-30 15,3 0-12-15,1-4-7 16,2 2 38-16,2-3 8 16,-2 5 12-16,-1 0-3 15,0 0 5-15,-4 0 0 16,0 0 0-16,0 0 0 0,4 0 0 15,9 0 0-15,4 0 0 16,7 0 0-16,4 0 3 16,1 0-3-16,3 0 0 15,3-1 3-15,-1 1-2 16,4-2 0-16,0 1-1 16,2-1 1-16,1 1 2 15,1-2 0-15,0-1 4 16,2 0 5-16,2 1 1 15,-5-4 12-15,5 0-7 16,-1-1-1-16,2-5-2 16,0-2-1-16,0 0-6 15,0-5-5-15,0-1 0 0,0-4 0 16,0-4-2 0,0 3 0-16,0-1 2 0,2 3 1 15,2 1 16-15,-3 2-2 16,2 1-5-16,0 0-2 15,1 2 3-15,-3-1-6 16,2-1-1-16,-1 0-7 16,-1 0 4-16,1 2 1 15,1 0-4-15,0-1 3 16,1 2-4-16,0 0 1 16,1 1 2-16,-1 2 2 15,-1 0-2-15,0-1-2 0,-1 2 7 16,-2 0-5-16,0-2 2 15,0 3-5-15,0-1 0 16,0 2 2-16,0-3-1 16,-3 3-1-16,-2 0 0 15,2 0 0-15,-1 0 0 16,2-2 1-16,1 0-1 16,-1 1 2-16,-2 0-1 15,1-1 0-15,0-1-1 16,-1 3 0-16,1-1 0 15,0 0 0-15,-1 4-1 16,1-2 1-16,0 2 0 0,-1 2 0 16,1-2 1-16,0 0-1 15,0 0-1-15,0 1 1 16,2-2 1-16,-2 1 0 16,-2-2-1-16,2-1 1 15,-1-1-1-15,0 2 1 16,-1 0-1-16,-1 1-1 15,1-1 1-15,-1 0 0 16,2 1 0-16,-3 1 0 16,2 0 0-16,1-1 0 15,-1 0 1-15,2 3 0 16,-2-3 1-16,2 2-2 16,2 0 1-16,-2 1 1 15,3 4-2-15,0 0 2 16,0 1-2-16,0-2-3 0,0-1-2 15,0-2-25-15,6-4-87 16,6-4-184-16</inkml:trace>
  <inkml:trace contextRef="#ctx0" brushRef="#br1" timeOffset="-32732.59">28396 10467 1173 0,'0'0'131'0,"0"0"-122"16,0 0 5-16,0 0 22 16,0 0 90-16,-3 88-65 15,3-46-24-15,1 7-2 16,7 2-2-16,-1 6-6 16,0 3 4-16,0 1-18 0,-1 0-2 15,0-5-3 1,-2-4-7-16,2-6 3 0,-3-11-4 15,-2-10-4-15,2-9-12 16,-1-10-48-16,1-6-89 16,0-2-147-16,0-21-500 15</inkml:trace>
  <inkml:trace contextRef="#ctx0" brushRef="#br1" timeOffset="-32318.54">28396 10575 132 0,'0'0'1076'0,"0"0"-1047"16,0 0-20 0,0 0 43-16,0 0 57 0,0 0-21 15,97-9-45-15,-64 24-20 16,-2 5-7-16,-3 2 1 15,-2 3 0-15,-6 3-4 16,0 2-1-16,-4 2-2 16,-1 3-3-16,0 0 2 15,-6 3 2-15,-1-2 1 16,-3 1-2-16,-5 1-1 16,0-1 4-16,0-1-4 15,-10 1 5-15,-7-1-8 0,-5-2 6 16,-3 1 3-16,-2-6-7 15,-1-2 8-15,-4-5-4 16,0-6 3-16,-7-3-4 16,-6-7-3-16,-7-6-7 15,-5 0-1-15,-4-9-13 16,7-14-53-16,8-5-130 16,13-5-642-16</inkml:trace>
  <inkml:trace contextRef="#ctx0" brushRef="#br1" timeOffset="-31301.33">27714 11714 513 0,'0'0'308'0,"0"0"-295"0,0 0 12 16,0 0 44-16,0 0 24 15,0 0-1-15,-21 0-38 16,18 0-25-16,-3 0 2 16,-2 0 7-16,-5 0 10 15,-2 0-15-15,-9 0-12 16,-7 0 2-16,-6 0-9 16,-9 1 0-16,-7 1 1 15,-5 3 0-15,-5-1 13 16,1-1 1-16,0 0-2 15,1 0-3-15,0 1-6 16,0 0-2-16,-6 3-1 16,3-3 2-16,0 3-2 0,1-3-7 15,3 1-1-15,5-1 6 16,3-2-4-16,7 4-5 16,9-4 2-16,7-1-3 15,6 2 3-15,5-3-5 16,5 0-1-16,4 0 3 15,4 0-1-15,4 0-1 16,1 0 1-16,0 0-1 16,0 0 1-16,0 0-1 15,0 0 0-15,0 0-1 16,0 0-11-16,0 0-41 16,12-6-107-16,7-5-253 15</inkml:trace>
  <inkml:trace contextRef="#ctx0" brushRef="#br1" timeOffset="-30500.63">25644 11965 1359 0,'0'0'94'0,"0"0"-92"16,0 0 1-16,0 0 42 15,0 0-9-15,0 0-15 16,-47 11-5-16,30 10-2 15,-5 3 7-15,0 1 4 16,2 2 7-16,1 3-4 16,3 1-7-16,3 4-2 15,9 3-1-15,4 3-4 16,0 0 1-16,15-1-5 16,13-3-6-16,5-2 2 15,7-6-5-15,5-5-1 0,4-8-1 16,5-12-41-16,4-4-60 15,-1-10-161-15,-5-18-469 16</inkml:trace>
  <inkml:trace contextRef="#ctx0" brushRef="#br1" timeOffset="-30033.67">26104 11901 1183 0,'0'0'69'0,"0"0"-64"0,0 0 74 16,0 0 37-16,0 0-44 16,-48 92-42-16,44-63-7 15,1 1-3-15,3 0-7 16,0-1 11-16,0 0-3 15,0-2-5-15,0 3-4 16,0 0 0-16,0 3 2 16,3-1 2-16,0 2-15 15,0-3 2-15,-2-3-1 16,-1-2-1-16,0-5 0 16,2-5-1-16,-2-7 3 15,1-4-3-15,2-3 0 0,6-1 0 16,8 1 8-1,10-2-5-15,5 0 0 16,6 0 5-16,3 0-6 0,1 0 1 16,-1-5-2-16,-3 0 1 15,-8-1 2-15,-9 3-4 16,-6 1-5-16,-8 0 0 16,-2 2-22-16,2-1-42 15,7-6-82-15,1-6-261 16</inkml:trace>
  <inkml:trace contextRef="#ctx0" brushRef="#br1" timeOffset="-29432.65">26670 12073 1064 0,'0'0'385'15,"0"0"-379"-15,0 0 11 16,0 0 34-16,0 0 2 16,0 0-12-16,-11 78-29 15,14-44-1-15,-2 1-7 16,1 2 1-16,-2-2-1 16,0-1-2-16,0-3-1 0,-2-2 0 15,-2-4 1-15,1-7-1 16,-1-7 4-16,4-7-2 15,0-2-1-15,0-2 1 16,1 0 4-16,16-10 5 16,6-9-12-16,6-6 0 15,0-5 3-15,3 0-1 16,-4-2-2-16,-1 1-2 16,0 8 2-16,-8 4 2 15,-3 6-2-15,-8 6 0 16,-3 4 3-16,-2 2 4 15,-3 1 2-15,0 0 4 0,0 1-13 16,-9 15 4 0,-8 4-4-16,-6 2 0 0,-2-1-1 15,-3-1 2-15,-3-1-1 16,1-6 1-16,2-5-1 16,1-1 1-1,6-3-1-15,6-3 4 0,5 1 0 16,7-2 7-16,3 0 6 15,0 0-5-15,0 4-4 16,21 1-2-16,10 7-1 16,6 1 1-16,8-1 5 15,1 0-10-15,5-5 1 16,0-6-2-16,2-1-4 16,3 0-52-16,-3-18-108 15,5-4-545-15</inkml:trace>
  <inkml:trace contextRef="#ctx0" brushRef="#br1" timeOffset="-28178.2">29777 10171 710 0,'0'0'226'15,"0"0"-177"-15,0 0 65 16,0 0 55-16,0 0-54 0,84 0-30 16,-41-6-35-16,12-1-14 15,11-2-15-15,9 0-13 16,8-2 3-16,11-1-5 16,3 1-5-16,7 1 1 15,7-4 0-15,2 1 1 16,5 1-2-16,4-5-1 15,1 3-3-15,-4-1-1 16,-5 4 4-16,-16 4 6 16,-20 1-5-16,-23 2-1 15,-21 3 0-15,-9 1 8 16,-13 0 3-16,-2 0 1 16,-6 0 1-16,-1 0-5 0,-2 0 9 15,-1 0-2 1,2 0-2-16,-2 0 1 0,0 0-6 15,0 0-1-15,0 0 0 16,0 0-3-16,0 0 2 16,0 0-6-16,0 0-1 15,1 0 1-15,1 0-1 16,-2 0-19-16,0 0-17 16,1 0-57-16,-1 0-151 15,0-1-266-15</inkml:trace>
  <inkml:trace contextRef="#ctx0" brushRef="#br1" timeOffset="-27054.53">31519 9974 104 0,'0'0'478'16,"0"0"-411"-16,0 0 22 15,0 0 20-15,0 0 34 16,0 0 9-16,0 0-68 16,62-2-32-16,-26 1-10 15,4-3-6-15,5 0 2 16,9 2-2-16,-1-2 0 16,-1 1-2-16,1-1-11 15,-4-4 1-15,-6 1-5 16,-1 0-1-16,-6-1 3 15,-5-1-9-15,-6 1 0 0,-3 0-4 16,-6 5 2-16,-3 0-1 16,-1 0-8-16,-4 2 7 15,-4 1-7-15,-2-2-2 16,-1 2 1-16,-1 0-1 16,0 0-13-16,0 0-111 15,-4 0-285-15</inkml:trace>
  <inkml:trace contextRef="#ctx0" brushRef="#br1" timeOffset="-25644.52">31787 9189 645 0,'0'0'412'16,"0"0"-397"-16,0 0-15 15,0 0 54-15,0 0 25 16,0 0-38-16,-94-10-11 16,69-4-16-16,2-4-1 15,1-5 2-15,7 0 21 16,7-1 15-16,7 0-11 15,1-1-18-15,0 0-12 16,18 1-8-16,1 1-1 0,7 4-1 16,2 3-3-16,0 3-3 15,2 5 1-15,-3 3 1 16,-6 2 2-16,-3 3 2 16,-6 0 0-16,-2 0-1 15,-4 8 1-15,0 14-2 16,-6 9 2-16,0 9 2 15,0 2 0-15,-14 5-2 16,-6-2 6-16,-6 0 1 0,-3-4-1 16,-4-4-3-16,-5-9 1 15,1-7 3-15,3-9 1 16,2-9 6-16,9-3-3 16,5 0-1-16,9-1 0 15,6-13 26-15,3-6-11 16,0-2-9-16,16 0-6 15,8 5-8-15,6 5 1 16,3 1-1-16,1 8-1 16,-1 3 6-16,-3 0-4 15,-3 5 6-15,-2 12-4 16,0 6-4-16,-1 3 0 16,-3-2-1-16,-2-1 1 15,1 0-1-15,1-6-10 16,6-4-100-16,4-11-223 15,0-2-798-15</inkml:trace>
  <inkml:trace contextRef="#ctx0" brushRef="#br1" timeOffset="-25041.68">32087 9139 919 0,'0'0'229'15,"0"0"-160"-15,0 0 19 16,0 0 6-16,0 0-43 15,0 0-37-15,-24 18-4 16,12 2 20-16,-1 8-7 16,4 4-3-16,4 7-8 0,5-1 6 15,0 2-14-15,6-5 2 16,13-5-2-16,4-6-4 16,5-9-13-16,4-8-99 15,1-5-126-15,-2-2-412 16</inkml:trace>
  <inkml:trace contextRef="#ctx0" brushRef="#br1" timeOffset="-24850.33">32096 9296 942 0,'0'0'305'0,"0"0"-252"16,0 0 9-16,0 0 26 15,0 0-10-15,95-21-52 16,-49 13-26-16,-1-2-15 16,-3-2-125-16,-8 0-255 15,-7-4-604-15</inkml:trace>
  <inkml:trace contextRef="#ctx0" brushRef="#br1" timeOffset="-23660.24">30055 11897 1132 0,'0'0'87'0,"0"0"-83"0,0 0 5 16,127-7 42-16,-62 6 9 15,16-1-11-15,13 2 20 16,18 0-39-16,17 0-13 16,15 0 3-16,10 0-19 15,2 0 1-15,3 0-2 16,1 0 0-16,-3 2 10 15,0 0-2-15,-5 1-1 16,-8-1 5-16,-8-2-12 16,-10 0-2-16,-15 0 0 15,-17 0 2-15,-19-6 0 16,-21 0-1-16,-18 2 1 16,-14 0 1-16,-8 1-1 0,-3 1 6 15,-3 1-3-15,-2 0-1 16,3-1 4-16,1 2 5 15,1-1-3-15,1-1-1 16,1 2-5-16,-4-3-1 16,0 2 0-16,-5 0-1 15,-2 1 1-15,-1 0 3 16,-1 0-4-16,0 0 0 16,0-2-4-16,-4-1-5 15,-14 0-41-15,0-1-120 16,8-2-352-16</inkml:trace>
  <inkml:trace contextRef="#ctx0" brushRef="#br1" timeOffset="-22926.48">32967 11567 612 0,'0'0'277'16,"0"0"-270"-16,0 0-4 16,-88 47 143-16,61-33 10 15,2-3-78-15,-4-6-25 0,3-2-3 16,-4-3 6-16,-3 0-19 15,0-8-12-15,3-12-14 16,2-5 6-16,4-2-6 16,8-3-9-16,4 2 3 15,7-1-2-15,5 2 1 16,0-3-4-16,10 0-6 16,7 1-18-16,4 0 5 15,6 4-6-15,-2 1 4 16,4 6 0-16,-1 2 14 15,0 5 4-15,-4 3 2 16,-5 4-1-16,-5 3 4 0,-5 1 1 16,-2 0 1-1,-2 1-1-15,-1 16 6 0,-2 5 4 16,-2 7-9-16,0 2-3 16,-14 3 4-16,-10-2-2 15,-7-3 0-15,-3-3 1 16,-3-4 0-16,1-6 5 15,5-3-2-15,5-7 6 16,8-2-5-16,6-3-4 16,5-1 4-16,4 0-3 15,1 0-2-15,2 0 2 16,0 0-4-16,0 3 5 16,2 2-6-16,14 5 1 15,5 4 2-15,8 3 8 16,3 6 6-16,1 4-9 0,3 2-1 15,1 1 3-15,-1-1-5 16,1-2-4-16,-1-2 1 16,-1-5 0-16,0-3-2 15,-4-3 0-15,1-5-8 16,-1-4-35-16,-1-4-79 16,-2-1-72-16,-5 0-277 15</inkml:trace>
  <inkml:trace contextRef="#ctx0" brushRef="#br1" timeOffset="-21657.15">32940 11485 478 0,'0'0'246'0,"0"0"-240"16,-41 79 16-16,27-51 42 15,-4-1 22-15,1-3 37 16,1-7-47-16,0-5-14 0,-4 0 2 15,-2-8-25-15,-3-4 9 16,-2 0-7-16,-5-4-24 16,-2-18-1-16,0-5 11 15,3-5-6-15,4 0-10 16,7 0-5-16,6-3 0 16,7-1 0-16,7-4-2 15,0-1-3-15,5 0-1 16,11 5-7-16,-1 6-2 15,5 8 6-15,-1 3 1 16,-3 5-3-16,2 6-6 16,-3 2 7-16,0 5-6 0,-1 1 3 15,2 0 3-15,4 0-1 16,2 11 5-16,3 9 0 16,3 4 0-16,-1 4 1 15,-3 4-1-15,-1 1 5 16,-4 2-3-16,-2-2-1 15,-10 6 2-15,-1-3 0 16,-6 3 2-16,0 0-3 16,-9-2 4-16,-9-2-4 15,-9-2 3-15,-4-5-3 16,-2-3 0-16,-1-5 3 0,1-4 3 16,6-7 2-1,5-4-2-15,8-5-3 0,5 0-1 16,6 0 3-16,3-7 5 15,0-8-5-15,0-2-5 16,2 4 1 0,11 0-3-16,2 3-2 0,4 4 2 15,0 2-1-15,4 3 1 16,1 1 0-16,3 0 2 16,0 3 5-16,-1 9 4 15,-3 2-3-15,1 4-5 16,-5 1-1-16,-2 5 2 15,-2 0-2-15,-2 0-1 16,0 1 6-16,1-5-3 0,2 0 2 16,-1-5-3-1,8-4 3-15,2-4-2 0,1-1-2 16,3-5-2-16,-5 1 0 16,-2-2-4-16,-6 0-32 15,-2 0-80-15,0-4-72 16,-6-9-328-16</inkml:trace>
  <inkml:trace contextRef="#ctx0" brushRef="#br1" timeOffset="-20822.36">33243 11526 945 0,'0'0'239'0,"0"0"-228"0,0 0 60 16,0 0-8-16,0 0-30 16,0 0-20-16,-10 21 11 15,7 5 31-15,3 7-26 16,0 1 1-16,0 2-8 15,1 0-5-15,10-2-8 16,3-4-1-16,9-4-5 16,1-6-3-16,4-5-4 15,5-6-135-15,0-8-188 16,-2-1-394-16</inkml:trace>
  <inkml:trace contextRef="#ctx0" brushRef="#br1" timeOffset="-20670.54">33256 11699 409 0,'0'0'833'0,"0"0"-788"16,0 0-29-16,0 0 3 16,0 0-12-16,115-11-7 15,-73 7-101-15,-6-4-297 16</inkml:trace>
  <inkml:trace contextRef="#ctx0" brushRef="#br1" timeOffset="-20264.57">32473 11002 1090 0,'0'0'160'0,"0"0"-130"15,0 0 32-15,0 0 79 16,88 6-54-16,-45-2-45 16,2 1-16-16,3-3-15 15,-2 1-10-15,-1 0 4 16,-2-2-5-16,-7 1-5 0,-6-2-85 15,-14-2-538 1</inkml:trace>
  <inkml:trace contextRef="#ctx0" brushRef="#br1" timeOffset="-11322.17">30681 10003 862 0,'0'0'39'15,"0"0"-38"-15,0 0 3 0,0 0 53 16,0 0 24 0,0 0-11-16,-79 34-34 0,68-24-10 15,3 4-8-15,2 3-6 16,4 4 5-16,2 0 3 15,0-1-7-15,11-2-2 16,10-5-5-16,5-3-3 16,4-6 9-16,0-4-9 15,1 0-1-15,-5 0-2 16,-5-11-2-16,-6-7 2 16,-11-6 0-16,-4-3 2 15,0-3-2-15,-1-1-2 16,-14 3-1-16,0 2 3 15,-1 7 0-15,0 6 1 16,2 7-1-16,-1 6-1 0,-2 0 0 16,-1 3-1-1,-1 11 2-15,5 6 0 0,1 2 1 16,7 5 0-16,6 2 1 16,0 0 2-16,0-6 0 15,11-2-2-15,10-5-1 16,4-5 1-16,6-4-1 15,4-6 1-15,-4-1-2 16,-1 0-1-16,-10-13-12 16,-7-5 5-16,-9-4 8 15,-4-4 0-15,0-1 0 16,-10 2-2-16,-8 5 2 0,1 6 1 16,1 7 1-1,-2 5 1-15,0 2-1 0,-1 4-4 16,1 15 1-16,6 5 1 15,6 2 0-15,6 0 3 16,0-1 5-16,3-6-6 16,13-3 1-16,8-7 0 15,3-3-2-15,9-3-1 16,-5-3-3-16,-3 0-24 16,-10-13 6-16,-8-6 4 15,-8-4 17-15,-2-3 0 16,-2 2-1-16,-15 2 1 15,-2 5 1-15,-4 9-1 0,-4 3 8 16,0 5-4-16,-2 0-2 16,3 17 1-16,7 6-2 15,7 1 2-15,9 1-2 16,3 0 5-16,0-5-2 16,15-2-1-16,7-8 2 15,7-1-5-15,2-8 0 16,-1-1-4-16,-3 0-37 15,-11-5-8-15,-4-9 26 16,-11-3 17-16,-1-4 6 16,0 1 2-16,-9 1 7 15,-4 3-4-15,1 3 11 16,2 5 10-16,1 2-12 16,1 2-2-16,5 2-7 0,2 2 0 15,1 0-1-15,0 0-2 16,0 0 4-16,0 0-5 15,-2 0 2-15,1 3-1 16,-2 9 11-16,0 7 15 16,2 2-11-16,1 5 1 15,0 0-3-15,0-2-2 16,0 2-1-16,0 2 11 16,0 1-7-16,0 6 1 15,0 1-2-15,0 1-4 16,0 0 0-16,0-2-6 15,0-3 2-15,0-1-2 16,0-1 0-16,0-2 1 0,0 1 0 16,-3-2 2-1,-4 5-6-15,3-2 4 0,-4 0 3 16,0-1 1-16,0-2-10 16,1-2 3-16,-3 0-2 15,2 0 1-15,0-2 0 16,4 1-2-16,1-1 1 15,0 0-1-15,1-1 0 16,1 0-1-16,-2 0 3 16,-3-1-2-16,5 1 0 15,-4-1 0-15,0-1 1 16,4 0 0-16,-2-2-1 0,1 0 0 16,2-2 1-1,0 1-2-15,0 2 2 0,0-4-1 16,0 2 0-16,0 0 0 15,0-1 0-15,-1 4 0 16,-2-1 0-16,0-1 3 16,-1 1-1-16,2 1 2 15,1-2 0-15,1 1-3 16,0-1 1-16,0-1-2 16,0 1 0-16,0 2 3 15,0-2-2-15,0 1-1 16,0 1 2-16,0 0-1 15,0 0-1-15,0-2 2 16,0-1 1-16,0 1 1 16,0-4-3-16,0-3 3 0,0-4-3 15,0-5 0-15,0-1 1 16,0-1 2-16,0 0-1 16,0 0 5-16,0 0-2 15,0 0 0-15,0 0 7 16,0 0 8-16,0 0-7 15,0 0-7-15,0 0-3 16,0 0-2-16,0 0 1 16,0 0 2-16,1-5-2 15,5-2-2-15,-2 0-1 0,1 3 0 16,4 0-1 0,4 0 1-16,4 1-3 15,5 0 1-15,2 3 0 0,-1-2 1 16,-1 2 2-16,2 0-3 15,-2 0 1-15,-1 0-2 16,-2 6 3-16,-5 3-3 16,-3 2 0-16,-3 2 2 15,-2 5-3-15,-1 4-1 16,-1 3 1-16,-1 3-1 16,-2 4 0-16,-1 5 1 15,0 5 0-15,0 3 1 16,0 0 2-16,-8-1 0 15,-3-2-1-15,-3-2 4 16,-2-5-6-16,-4-4 5 0,-2-4-4 16,0-4 3-16,0-8-8 15,2-4-5-15,2-6 6 16,1-4 1-16,-1-1-5 16,1 0 3-16,4-7 2 15,4-2 4-15,0 1 2 16,3 0 0-16,3 0 0 15,1 0 2-15,1 3-1 16,1 2 0-16,0 0 2 16,0 2-3-16,0 1-3 15,0 0 2-15,1 0-9 16,7 0 7-16,2 4 2 0,-2 6 1 16,-1 2 1-1,1 2-1-15,0 1 0 0,-2 1 2 16,1 2-2-16,-4 0 0 15,0 3 0-15,-3 4 0 16,0 4 3-16,0 1 10 16,0 4 0-16,0 3-11 15,0 5-1-15,-9 1 12 16,-1 0-7-16,-1 4 0 16,-3-2-4-16,-1-1 2 15,0 0-4-15,1-2 2 16,0 0-1-16,2-3-1 15,3 0 1-15,0-1-1 0,3-2 0 16,2 3 2-16,-2-1-1 16,0 1-1-16,1-4 1 15,-2 2-1-15,-2 2 2 16,0-2 6-16,0 5-1 16,1-3 5-16,3 4-7 15,2-3 0 1,0 3 1-16,0-1-3 0,-2-1 1 15,1-2-1-15,-1-2 1 16,1-1 0-16,-3-3 1 16,0 2-1-16,3-2 1 15,-2 2-4-15,0-1 3 16,0-3-1-16,3-2-1 16,0-3 0-16,2 0-1 0,-1-4-1 15,1 1 0-15,-2-5 5 16,0 1-5-16,1-3 0 15,-1 0-1-15,0 1 1 16,0-3 0-16,-1-4 0 16,4-3 4-16,0-4-4 15,0-2 1-15,0-1-3 16,0 0 4-16,0 0 4 16,0 0-4-16,0 0-2 15,-2 0 5-15,1 0-3 16,-2 0-2-16,-5 0 3 15,-5 0-3-15,-10-1 0 16,-3-3-5-16,-6 0 5 0,-2-1-1 16,-4 1-3-16,-3 3 3 15,-2-1 1-15,-5 2 0 16,0 0-1-16,-10 0 0 16,-8 0 1-16,-8 0-2 15,-4 0-1-15,-4 3 2 16,-4 4 2-16,-10-1 2 15,-5 1-3-15,-3-4-3 16,-4 2 2-16,-1-4-2 16,0 3-4-16,-6-3 7 15,0 1-1-15,-1 2 1 16,-1-1 3-16,-2 0-2 0,-3 0 0 16,2-2 3-1,3 1-4-15,3-1-4 0,1 2-2 16,3-2-5-16,-3 4 7 15,0 1-4-15,-3 1 5 16,-3 0-2-16,-7-1-4 16,-5-1 1-16,-2-2 8 15,-4 0-3-15,4 0-3 16,3-2 1-16,2 2 4 16,-2-2 1-16,6 2-1 15,0-2 1-15,1 3 0 16,-3-2 2-16,4-1-2 15,0-1-2-15,5 0 0 16,2 0-1-16,-1 0 1 0,0 0 1 16,2 3 1-16,1 3 0 15,-2 0 1-15,-1-1 0 16,0 1 0-16,2-1-1 16,0 2-1-16,5-2-2 15,5-1 0-15,6-1 3 16,4-3 0-16,3 0 0 15,4 0 2-15,6 0-1 16,2 0 0-16,5 0 0 16,1-4 0-16,1-1 2 15,3 2-3-15,4-4-3 0,5 3 3 16,5 1 0 0,3 0-2-16,5 0 1 0,6 1-1 15,3-3 2-15,6 3-2 16,2-3 2-16,3 3 0 15,0-1-4-15,3 1-15 16,-1 2 3-16,1 0 9 16,2 0 7-16,2 0-2 15,2 0 2-15,-1 0 0 16,1 0 0-16,-3 0 0 16,1 0 0-16,1 0 1 15,0 0-2-15,1 0 1 16,-1 0 0-16,2 0 1 15,-1 0-1-15,0-2 0 16,2 0 0-16,-2 0 0 16,4-1-1-16,-3-1 2 15,3-2-1-15,1-1 0 0,1 0 0 16,1-3 0-16,3 1 3 16,0 2-2-16,2-4 5 15,1 2-1-15,1 1 0 16,1 0 2-16,0 1 4 15,0 0-7-15,2 0 2 16,-2-1-5-16,0 0 2 16,1-1 3-16,-1 0-3 15,0-4 2-15,0 2-1 16,-1-3 1-16,-2-1 0 0,0 3-2 16,1 0 5-1,1-1-1-15,-2 5-5 0,3 0 3 16,0-1-3-16,-1 0 1 15,2-6 1-15,1-2-1 16,-1-3 5-16,2-4-1 16,0-6-4-16,0-2 4 15,0-3 2-15,-3 3-4 16,0-2 0-16,0 2-5 16,-2 0 3-16,1 1 0 15,1 2-1-15,-1-1-1 16,1-1 1-16,1-1 9 15,-1-3-5-15,-1-1-5 0,1-6 2 16,-5-2-3-16,-1-2 2 16,0 3-2-16,2 2 0 15,1 3 0-15,1 4 0 16,4 3-3-16,-3 0 3 16,4 1 3-16,-2-1-3 15,1-1 0-15,-2-1 0 16,-2 1 0-16,-1 1-1 15,0 0 3-15,0 4-2 16,0 3 2-16,2 2-2 16,1 3 0-16,1-5 0 15,1 0 0-15,1 0-1 0,0-3 1 16,0 1-1 0,0 1 0-16,0 2 1 0,0 3 0 15,0 2 1-15,0-1-1 16,0 1 1-16,0-2 0 15,0 0-1-15,-5-2 0 16,2-2 1-16,-3-5 0 16,5 0-1-16,1-1 0 15,0 2-3-15,0 3-3 16,0 2 6-16,5 1-3 16,2 6 3-16,-3 0-1 15,-1 1 3-15,-1-1-2 16,-2 1 0-16,0-2 0 15,0 0 1-15,0 0 1 0,0 1-2 16,0 3 0-16,0 0-2 16,0 1 1-1,1 1 1-15,1 0-5 16,-1-2 4-16,1 1 1 0,-2-3 0 16,0 3 0-16,0-1 0 15,0 0 2-15,0 2-2 16,0 2 1-16,0-3-1 15,0 2 0-15,0-1 0 16,0 2-1-16,0-1 0 16,0-1 0-16,0 0 1 15,-3-2 0-15,0 1-1 16,-2-1 1-16,-2 1 0 0,-1 1 0 16,1 2 0-1,1 3 0-15,1 0-1 0,1-1 2 16,-1 3-2-16,0-2 0 15,2 2 1-15,-2-2 2 16,0 3-2-16,1-1 0 16,-4 0-1-16,1 1 1 15,3 0-1-15,-2 0-4 16,0 1 5-16,-2-3 0 16,1 2-3-16,1 1 3 15,0-1 1-15,3-2-1 16,-2 3 0-16,2-3-1 15,-1 1 2-15,0-2-2 0,1 4 2 16,1-3-1 0,-1 3 0-16,1 1 0 0,1-3 0 15,-2 3 2-15,1-2-1 16,1 1-1-16,-1 0-1 16,-1-2 1-16,3 1 0 15,-1-2 0-15,-2-1 0 16,0 0 1-16,0 1-1 15,2-1 1-15,-2 0-1 16,1 2-1-16,1 0 1 16,-1 0 0-16,1 2 1 15,-1-1-1-15,2 2 0 0,-1-2 0 16,1-2 0 0,0 1-1-16,0 0 1 0,0-1-3 15,0 0 3-15,0 3-2 16,0 1 2-16,0-1 0 15,0 0 1-15,0 2 1 16,0 0-2-16,0-2 1 16,0 2 1-16,0-4-2 15,0 2 1-15,0-2-1 16,0 1 2-16,0 0-2 16,0 2 0-16,0 1 0 15,0 0 0-15,0 0 0 16,0 0-4-16,0 0 3 15,0 0 0-15,0 0 1 16,0 0 0-16,0 0-2 0,0 0 1 16,-2 0-1-16,2 0-1 15,0 0 3-15,0 0-1 16,0 0 1-16,0 0 1 16,0 0-1-16,0 0-3 15,0 0 3-15,0 0 0 16,0 0 0-16,-1 0-1 15,1 0 1-15,0 0 0 16,0 0 1-16,0 0-2 16,0 0-1-16,0 0 1 15,0 0 0-15,0 3-4 16,0 5-14-16,0 0-125 0,0-6-351 16</inkml:trace>
  <inkml:trace contextRef="#ctx0" brushRef="#br1" timeOffset="-5787.21">31420 11871 829 0,'0'0'108'0,"0"0"-93"16,0 0 142-16,0 0-60 16,0 0-25-16,0 0-14 15,0 0-27-15,-72 48-5 16,71-38-9-16,1-2-6 15,0-2 10-15,1-3-15 16,11-2 3-16,8-1 1 16,2 0-3-16,1 0-3 15,-3-8-3-15,-5-5 4 16,-9-1 0-16,-4-1-4 0,-2-2 6 16,0 3-7-1,-4 4 2-15,-4 3-1 0,-1 5-1 16,0 2 0-16,-4 0 0 15,-1 0 0-15,-1 9 0 16,3 4 1-16,5 1 0 16,2 1 1-16,5 1 0 15,0-1 0-15,0-2 0 16,8-3 2-16,5-5-4 16,8-2 4-16,0-3-2 15,0 0-2-15,-2-5-9 16,-7-8-13-16,-6-1 13 15,-6 0 7-15,0 3-1 16,-4 1-3-16,-11 3 2 16,-5 4 4-16,-1 3 0 0,0 0 1 15,4 0 1-15,2 0-1 16,5 7 4-16,2 0-3 16,5 0-2-16,1-2 3 15,2-2-3-15,0 0 4 16,0 0-1-16,0-3-1 15,0 0 6-15,0 0-2 16,3 0 8-16,0 0 13 16,6-7 5-16,0-8-15 15,-1-5-10-15,2-5-6 16,-4-3 3-16,-3-5-2 0,0-4 3 16,0-4-4-16,-3-4-1 15,0 1 1 1,0-3 1-16,0 4-2 0,-5 1 0 15,-1 2 0-15,-1 6 2 16,3 2 2-16,-1 1-4 16,2-2 5-16,2 2-5 15,-2-1 1-15,-2 2-1 16,0-1-4-16,-2 1 4 16,1 2 2-16,0 0-2 15,0 2-3-15,0-1 3 16,-1 0 2-16,1 0-1 15,-2-3-1-15,1 2 0 0,-2-2 0 16,3 2 1-16,2 0-1 16,1 2 1-16,3 2-2 15,0 5 2-15,0 2-1 16,0 1 1-16,0 1-2 16,0-2-2-16,0 1 3 15,0-1-1-15,0-1 5 16,0-2-5-16,0 2 1 15,0-4-1-15,0 1 1 16,0 3 0-16,0 0 1 16,0 3-1-16,0 1 0 15,0-2-1-15,-2-1 0 16,-3-1-6-16,1-5 7 16,-3-6 1-16,1 1-1 15,-2-2-3-15,2 4 0 0,0 6-2 16,1 3 4-16,2 8 0 15,-1 0 0-15,1 3 0 16,0 0-3-16,0 1 4 16,-1-1 0-16,1 0 0 15,0 3 0-15,-1-3 0 16,-1-1 0-16,2 1 0 16,0 1 2-16,0 0-2 15,2 2 0-15,-2 2 0 16,3 0 0-16,-2-1 0 0,0 1-2 15,2-1 2-15,-1 1-1 16,1-1 1-16,-2 2 0 16,2-1 0-16,-1 0 2 15,1 1-4-15,0 0 2 16,0 0-1-16,0 0-5 16,0 4-14-16,0 9 19 15,4-1 1-15,6-3 1 16,0-1 0-16,3-5 4 15,-1-3-4-15,5 0 2 16,1 0 3-16,1-4-2 16,-4-9-4-16,0-2 3 15,-6-5-1-15,0-5 1 16,0-2-2-16,-5-4-1 16,-4-5-1-16,0-3-13 15,0 2-3-15,-13 0-6 0,-2 3-12 16,-1 6 30-16,-2 1 1 15,-5 0-2-15,1-4-1 16,-1 1 0-16,-2-3 7 16,1 0 1-16,-1 3-1 15,-2-3-1-15,4 6 0 16,0 5 1-16,4 8-1 16,5 5 1-16,2 5-2 15,5 4 2-15,1 0-6 0,0 0 3 16,1 8-5-1,2 3 8-15,3-2 0 0,0 0-6 16,0-1 6-16,0 0 2 16,0 1-2-16,0-1-1 15,0-2 1-15,0-4 0 16,0 0 1-16,3-2 0 16,-2 0 2-16,1 0 1 15,-2 0 3-15,0 0 3 16,0 0 2-16,0 0 1 15,0 0 2-15,0 0 3 16,0 0-8-16,0 0 0 16,2-5-3-16,-1-4-7 15,2 0 0-15,-3 5 2 16,0 1 2-16,0 2-4 0,0 1 9 16,0-1-4-1,0 1-3-15,0 0 0 0,0 0 0 16,0 0 2-16,2-2 0 15,-1 1-1-15,-1-1 3 16,0-3-4-16,0 2-1 16,0-1 4-16,0 0-4 15,0 1 0-15,0-3 2 16,2 1 3-16,-2-7-3 16,1-2-3-16,-1-3 2 15,0-4 1-15,0-1-2 16,0-3-1-16,-3-3 6 0,-6-2-4 15,-3-9 3 1,-1-3-4-16,1-9-1 0,-2-8 3 16,2-7-3-16,-1-12 2 15,-2-4-3-15,-3 0 1 16,5 3 0-16,-2 11-2 16,4 14 2-16,-1 9 0 15,-1 10 1-15,1 7-1 16,-1 2-2-16,-1 1 2 15,1-1 0-15,-1-3 0 16,2-2 0-16,4 0 1 16,2-4 0-16,1 0-1 15,1 1 0-15,-4 2-1 16,2 5 1-16,0 5 0 16,2 1 1-16,-1 4 0 0,1 0-1 15,-1 1-1-15,-2-4 0 16,1 1 0-16,1-1-1 15,1 0 1-15,-1 2 2 16,1 3-1-16,-2 3 1 16,2 2-1-16,1 3 1 15,-3-1-1-15,-1 2 1 16,0-2 1-16,-2 3 1 16,3-1-1-16,-3 1-1 15,-2 0 0-15,-5 1-1 16,-4 1-2-16,0 0 2 15,-5 3 0-15,-7 0 0 0,-8 0-3 16,-6 0 3 0,-6 3-1-16,-5 0 1 0,2-2 0 15,-2-1 1-15,3 0-1 16,5 0 0-16,6 0 1 16,4-3 0-16,3-2 2 15,5-2-1-15,-5 2-2 16,0 1 0-16,-7 1 0 15,-8-1 0-15,-2 1 0 16,0-1 0-16,-3 0 0 16,-2-2 2-16,-5 2 0 15,-3-2-4-15,0 2-2 16,1 0 2-16,-5 1 0 0,3-2 1 16,-2-1-1-16,0 2 1 15,5-2 1-15,3 1 0 16,6-2 3-1,4 3-3-15,6 1 1 0,4 2-1 16,5-1 0-16,2 2 0 16,4-1 0-16,3 1 0 15,3-2 0-15,4 1 1 16,1 0 0-16,1-2-1 16,0 0 0-16,5 0 0 15,-2 0-2-15,3 1 3 16,0-1-1-16,2 1 1 0,-1 1-1 15,-4 0-2 1,-1 1 2-16,-5-2 2 0,-3 0-2 16,-4 0-1-16,-3-2 1 15,-4 0-2-15,-1 1 1 16,2-2 0-16,3 4-2 16,-1-1 2-16,4 0 0 15,0 1 1-15,1-1-1 16,2 0 1-16,-2-3-2 15,1 3 2-15,-1-4 0 16,-1 4 0-16,4-1 1 16,0 1-1-16,5-1 1 15,3 1 1-15,-1-1-4 16,2 1 1-16,2 0 1 16,-2 1 0-16,0-1 2 0,-3 2-2 15,0-1 0-15,-1 1 0 16,-2-2 1-16,0 1-1 15,-3-2 0-15,-3 2 0 16,2-2 0-16,-2 1 0 16,0-3 0-16,1 2-1 15,0 0 1-15,-4 2-1 16,2 1 1-16,-4 0 0 16,1 0 0-16,1 0 1 15,0 0 0-15,3 0-1 16,1 0 1-16,0 0-1 15,1 0 1-15,1 0-1 0,2-1 0 16,1-1-1-16,4 2 1 16,0-1 0-16,1-1 1 15,0 1-2-15,1 1 2 16,-3 0-2-16,-1-1-2 16,-1 1 3-16,-3 0 0 15,-1 0-3-15,-3 0 3 16,0 0-1-16,2 0-1 15,-5 0 1-15,0 0 1 16,-1 0 0-16,-4 0-1 16,-2 0 1-16,0 0 0 15,-2 1-4-15,-4 0 4 16,-2 1-1-16,-1-2 1 16,-5 0-2-16,-1 0 2 0,-2 0 0 15,-1 0 2-15,-3 0-1 16,-1 0 0-16,3 0-2 15,-2 0 2-15,3 0-1 16,-1 0 0-16,-2 0 2 16,-2 0-1-16,-1 0-1 15,-2 1-2-15,4 2 0 16,2-2 2-16,2 2-5 16,1 0 5-16,0 0-2 15,-1 0 1-15,0-1-1 16,3 1 2-16,0-1 0 15,-1-2 1-15,0 0-1 0,2 0 0 16,-3 0-2-16,4 0 0 16,0 0 2-16,4-3-2 15,3-1 1-15,0-1 1 16,1 3-2-16,0-3-2 16,-3 1 0-16,2-1 2 15,-5-1-3-15,0 2 0 16,1 0-3-16,-2-2 1 15,2 2 2-15,0-1-1 16,-4 1 1-16,-1 1 1 16,0 0 3-16,-2-1-4 15,3 1 5-15,0-2-1 16,6-1 0-16,2 1-4 16,2 0 2-16,2 1 2 0,-4 2 0 15,2 0 0-15,-1-1-1 16,-2 2 2-16,3-2-1 15,-1 1 1-15,-1 0 0 16,3-3 0-16,-4 3 0 16,0-3 1-16,2 0-1 15,-1-1 0-15,3-1 1 16,2 0-1-16,2 1 0 16,5-1-2-16,1 0-1 15,3 1 2-15,1-1 1 16,-1 1 0-16,0 0-1 15,0 1 1-15,-1 3-1 0,2-1 1 16,-4 2 0-16,1 1 0 16,-1 0 0-16,-2 0 0 15,3 0-1-15,0-3 1 16,1 0 2-16,3 0-2 16,-1 1 0-16,1 1 0 15,-2 0 0-15,0-2 1 16,0 3-1-16,-3 0 0 15,2 0 0-15,1 0 0 16,2 0-1-16,3 0 2 16,-1-3-2-16,1-1 1 15,-2 1 0-15,-1-1 0 16,0 2 1-16,0 2 0 0,0 0-1 16,-2 0 0-1,3 0-1-15,2 0 1 0,-4 0 0 16,3 0 0-16,0 0 1 15,5 0 0-15,0 0-1 16,3 0 0-16,-2 0 0 16,-4 0 0-16,3 0 0 15,-6 0-1-15,2 0 0 16,2 0 0-16,-2 0 1 16,4 0 0-16,3 0 0 15,0 0-2-15,5 0 1 16,1 0 1-16,-3 0 1 15,3 0-1-15,0 0 0 16,-3 0-1-16,3 0-1 0,-2 0 2 16,1 0 0-16,0 0 0 15,1 0 0-15,-3 0 3 16,3 0-3-16,3 0 0 16,0 0-4-16,3 0 5 15,-3 0-1-15,3 0 2 16,2 0-1-16,1 0-1 15,0 0 1-15,0 0 0 16,0 0 0-16,0 0 0 16,0 0 0-16,0 0 0 15,0 0 0-15,0 0-1 16,0 0 1-16,0 0-1 16,0 0 1-16,0 0-1 0,0 0 0 15,0 0 2-15,0 0 1 16,0 0-3-16,0 0 2 15,0 0 0-15,0 2 1 16,0-2 0-16,0 0 6 16,0 0-5-16,0 0 0 15,0 0-1-15,0 0-3 16,0 0 0-16,0 0 0 16,0 2-3-16,1 1-4 15,12 3 7-15,1 1-77 16,-4-6-299-16</inkml:trace>
  <inkml:trace contextRef="#ctx0" brushRef="#br1" timeOffset="5023.5">22131 8671 384 0,'0'0'130'0,"0"0"-90"15,0 0 65-15,0 0-9 16,-94 0-21-16,78 0-23 16,-1-1 2-16,4 0-10 15,-2-1-6-15,-5-1-2 16,-2 2-3-16,-2-1 13 0,3 2-12 16,-3 0-16-1,1 0-2-15,-1 0-3 0,3 0-1 16,-2 0-6-16,3 0 7 15,3 2-1-15,1-2-3 16,1 0-2-16,-1 0 0 16,-3 0-3-16,-1 0-2 15,-4-2 5-15,-1 2-5 16,-1 0 1-16,-1 0 9 16,2 0 3-16,1 0 2 15,6 0-10-15,0 0-7 16,3 0 8-16,2 0 1 15,-1 0 14-15,-2 0 0 0,1-1-2 16,0-5-4 0,5 3-3-16,-2-1-3 0,4 1 2 15,4 1-4-15,1 0-4 16,1 1 5-16,1-1 2 16,1 2-2-16,0 0 0 15,0 0-6-15,0 0 1 16,0 0 0-16,0 0-4 15,0 0 2-15,0 0-2 16,0 0-1-16,0 0-1 16,0-1-30-16,0-5-110 15,0-2-268-15</inkml:trace>
  <inkml:trace contextRef="#ctx0" brushRef="#br1" timeOffset="5571.64">19644 8411 1050 0,'0'0'118'0,"0"0"-8"16,0 0 8-16,0 0-29 16,0 0-43-16,0 0-21 15,15 4-19-15,6 19-2 16,3 13 6-16,2 7-2 0,-1 7 2 16,-2 2 3-16,-2 1-3 15,-7 0-2-15,-6-8 3 16,-6-4 0-16,-2-9-8 15,-6-5 1-15,-15-5-1 16,-9-10 4-16,-11 1-1 16,-10-11-2-16,-9-2-1 15,0-8 1-15,5-19-4 16,19-10-37-16,23-11-87 16,13-6-139-16,13-3-423 15</inkml:trace>
  <inkml:trace contextRef="#ctx0" brushRef="#br1" timeOffset="5759.24">19567 8464 1187 0,'0'0'66'16,"0"0"-45"-16,0 0 55 15,0 0 6-15,0 0-31 16,0 0-37-16,116-64-11 15,-57 39-3-15,0-2-3 16,-4 0-91-16,-9 0-294 16,-11 2-507-16</inkml:trace>
  <inkml:trace contextRef="#ctx0" brushRef="#br1" timeOffset="7253.31">21719 7589 478 0,'0'0'138'0,"0"0"-56"16,0 0 16-16,0 0-4 16,0 0 31-16,0 0-12 15,2 0-33-15,-2 0-35 16,0 0-25-16,0 10-6 16,0 8 37-16,0 3-16 15,0 3 2-15,0 2-2 16,3 1-5-16,1 3-9 15,-1 3-3-15,-1 2-7 0,-1 2-1 16,1-1 1-16,-2-3-5 16,0-2-2-1,1-6-2-15,1-4-1 0,-2-4 0 16,1-6-1-16,-1-6 0 16,0-2 2-16,0-3-3 15,0 0 2-15,0 0 11 16,0 0 10-16,0 0 12 15,0 0-6-15,2 0-6 16,1-1-12-16,4-5-6 16,8 0-4-16,9 0-3 15,8 1 3-15,6 0-3 16,7 3 5-16,1 2-3 16,0-3 2-16,5 1-2 15,-6 2 1-15,-1-2-3 0,-5 2 1 16,-3 0 2-16,-1 0-1 15,-4 0 1-15,-3 0 0 16,-2 0 0-16,-6 0-1 16,-3 0-2-16,1 0 3 15,-3 0 0-15,2 0-1 16,1 0 1-16,-1 0 0 16,-1 0 0-16,-2 0 0 15,-4 0 1-15,2 0-1 16,-5 0 0-16,1 0-2 15,-1 0 2-15,-2 0-1 0,-4 0 1 16,-1 0-1 0,0 0 1-16,0 0 1 0,0 0 0 15,0 0 0-15,0 0 0 16,0 0-1-16,0 0 0 16,0 0 0-16,0 0 0 15,0 0 0-15,0 0-1 16,0 0 0-16,0 0-6 15,0 0-59-15,-4-5-222 16,-16-6-890-16</inkml:trace>
  <inkml:trace contextRef="#ctx0" brushRef="#br1" timeOffset="8205.59">21143 7881 526 0,'0'0'79'0,"0"0"-14"16,0 0 42-16,0 0-30 16,0 0 7-16,0 0 9 15,-18 1-13-15,9 6-21 16,-5-1-13-16,-6 1-15 16,-8-2-5-16,-2 0-9 15,-2-4-6-15,3-1-6 16,5 0 3-16,5-12 3 15,10-7-2-15,6-2 10 16,3-4-11-16,1-2-7 0,20 0-2 16,3 2-3-1,6 3 1-15,0 6-2 0,-2 4-2 16,-3 6 6-16,-4 2 0 16,-4 3 0-16,-3 1-1 15,-1 0 1-15,0 0 0 16,0 14 1-16,3 6 0 15,-2 7 1-15,-2 6 0 16,-3 4 1-16,-8-1 0 16,-1-3 0-16,-1-3-2 15,-18-4 3-15,-5-4-2 0,-1-4 0 16,-1-8 2 0,-1-4 1-16,3-6 4 0,2 0 6 15,5 0-5 1,4-9 10-16,6-4 8 0,5-1-3 15,2 0-10-15,0 5 0 16,9 0-10-16,9 5-4 16,4 4-6-16,1 0 6 15,4 0-6-15,-1 11 2 16,1 5 3-16,-1-1 0 16,-4 1-12-16,1-4-101 15,-4-3-182-15,-4-5-258 0</inkml:trace>
  <inkml:trace contextRef="#ctx0" brushRef="#br1" timeOffset="8482.92">21361 7871 832 0,'0'0'204'0,"0"0"-188"16,0 0 74-16,0 0-21 15,0 0-6-15,0 0-5 16,-21 75-35-16,21-43 1 0,0 1-8 16,0 1-6-16,6-2-8 15,7-2-2-15,3-6-4 16,4-6-24-16,3-9-162 15,2-6-239-15</inkml:trace>
  <inkml:trace contextRef="#ctx0" brushRef="#br1" timeOffset="8674.82">21330 8015 993 0,'0'0'123'0,"0"0"-52"0,0 0 35 16,0 0-56-16,0 0-31 16,0 0-9-16,52-21-8 15,-13 15-2-15,-2 0-2 16,-6-1-167-16,-11-1-289 16</inkml:trace>
  <inkml:trace contextRef="#ctx0" brushRef="#br1" timeOffset="9426.64">21015 7622 787 0,'0'0'378'0,"0"0"-338"0,0 0 20 16,0 0 50-16,0 0-4 16,0 0-52-16,-3 0-26 15,3 0-19-15,19 0-9 16,19 0-13-16,8-11-277 16</inkml:trace>
  <inkml:trace contextRef="#ctx0" brushRef="#br1" timeOffset="16530.02">23975 15639 1364 0,'0'0'33'0,"0"0"-33"15,0 0 6-15,0 0 6 16,0 0 23-16,0 0 23 16,0 0-19-16,-18-1-29 15,14 19 13-15,-1 6 6 16,-2 4-6-16,4 0 2 16,0 4-3-16,1 4-8 15,2 3 1-15,0 8-4 0,0 10-1 16,0 3 7-16,0 5-2 15,0-6-10-15,0 1 6 16,-3-2-2-16,0 0 1 16,-3 0-1-16,0-4 0 15,-1 0 0-15,3-5 5 16,1 1 1-16,-1-2-8 16,3 0 5-16,1 0-2 15,0-2 5-15,0 1-8 16,0-2 4-16,0 0 3 15,0 0-7-15,0 2 6 16,0 2-2-16,0 1-3 16,0-2-4-16,0-3 1 15,0-4 4-15,0-2 0 0,3-5-4 16,-1-3 3-16,-1-1 1 16,1-5-2-16,-1-5-1 15,2-3-3-15,-1-7-1 16,-1-6-1-16,1-2-2 15,0-2 1-15,0 0-6 16,-1 0-11-16,5-13-25 16,6-17-70-16,6-16-85 15,3-22-371-15</inkml:trace>
  <inkml:trace contextRef="#ctx0" brushRef="#br1" timeOffset="19148.89">23944 15650 476 0,'0'0'209'15,"0"0"-203"-15,0 0 100 16,0 0 45-16,0 0-9 15,0 0-39-15,-14-8-41 16,14 8 0-16,0 0-26 16,3 0-19-16,17 0 17 15,11 0 1-15,15 0 8 0,16-2-16 16,9 0-8-16,2-2-6 16,11 2-3-16,2-2-3 15,2-1-4-15,2 2-3 16,-7 2-1-16,-2-2 1 15,-5 3-3-15,1-3 3 16,-2 1-1-16,-3 0 3 16,-2-2-3-16,-5 1 2 15,-2 0 0-15,-2-2-1 16,-3 0 0-16,1 0 2 16,-7 2 0-16,0 2-2 15,2 1 0-15,0 0 0 0,1 0-3 16,3 0 3-1,-1 0-4-15,-2 0 2 0,-3 0-3 16,6 0-7-16,4 0 7 16,3 0-1-16,5 0 1 15,-3-1-1-15,-2-1 4 16,-4 1 1-16,-5-2 0 16,-1 2 1-16,-4-1 0 15,0-2 1-15,1 4-1 16,-4-3 0-16,1 1 2 15,-1 2-2-15,-2 0-3 16,-1 0 1-16,0 0 1 16,-3 0 1-16,-4 0-1 15,1 0 1-15,-6 0 0 16,-3 0 0-16,-3 0 0 0,-3 0-2 16,-4 0 2-16,-3-1 0 15,-2 0 1-15,-6-1 0 16,2 1 0-16,-3 1 1 15,0 0 4-15,-2 0 2 16,-5 0 0-16,2 0 1 16,0 0-6-16,0 0 1 15,-2 0 3-15,1 0-4 16,-1 0-1-16,-1 0-1 16,0 0 5-16,0 0-2 15,0 0 5-15,0 0 4 16,0 0-1-16,0 0-4 0,0 0-2 15,0 7-5-15,0 7 19 16,0 3-13-16,-3 5 0 16,0 4 7-16,-2 4-2 15,0 3-6-15,1 3 1 16,-1 3 1-16,-1 4 4 16,1 3-9-16,-2 5 1 15,1 2-4-15,-1 3 0 16,-1-3 4-16,-2-2-3 15,-1-2 4-15,2 0-3 16,-2 1 0-16,3-1 0 16,0 0-1-16,2-3-1 15,1-5 0-15,-1 0 2 0,1 0-2 16,-1-1 0 0,2 3 1-16,-1-4-1 0,0 4 1 15,0-2 1-15,0 0-2 16,1-1 1-16,-1-3-2 15,2 0 2-15,0-3-1 16,2 1 2-16,1-1 0 16,-2 3-2-16,2-2 1 15,0 0 3-15,0-2 3 16,0 0-6-16,0-3 1 16,0 0 6-16,0-3-3 15,0 1-3-15,0-3-2 0,0 1 0 16,0-1 0-16,0 2 6 15,0 0-3-15,0-1 4 16,0 1 5-16,0-1-2 16,0 0-4-16,0-3 1 15,0-3-1-15,2-2 3 16,2-1-6-16,1-1 2 16,-1-4 5-16,-1 1-5 15,0-7 5-15,-1-1-7 16,1-2 3-16,-1-1-2 15,-2 2-1-15,0-4-1 16,0 0-1-16,0 0 2 16,0 0 0-16,0 0 1 0,0 0 2 15,0 0 1-15,0 0 3 16,0 0-1-16,0 0-2 16,0 0-7-16,0 0 2 15,-2 0-4-15,-15 0-1 16,-9 0 3-16,-12 0 0 15,-6-4 0-15,0 2 0 16,0 1-7-16,0-1 1 16,1 1-1-16,-2 1 2 15,0-3-3-15,1 0 3 16,0 3 3-16,-3-3-4 16,0 2 1-16,-2 1 0 0,3 0 4 15,0-3 1-15,1 2-1 16,0 1-5-16,3-2 5 15,-5 2-4-15,-4-1 3 16,-4 1 0-16,0 0 2 16,4 0 0-16,-3 0-1 15,-3 0 6-15,-7 0-5 16,-3 0 1-16,1 0-1 16,1 1-1-16,6 1-2 15,1-1 2-15,2-1 1 16,-3 0-2-16,0 0 0 15,-1 0 2-15,-1 0 0 16,-3 0 0-16,0 0 2 16,-1 0-2-16,1-3 0 15,3 2-1-15,4-2 2 16,4-1-1-16,5 1 0 0,3 1 0 16,5-3 1-16,-3 1 2 15,3 1-3-15,-1-1-2 16,-2 2-2-16,3 1-3 15,-2 0 1 1,-1-1 1 0,4 1 3-16,3 0 0 0,6 1 2 0,5-2-7 15,1 2 7-15,3 0 0 16,-3 0-2-16,-1 0 0 16,1 0-4-16,3 0 0 15,0 0 3-15,3 3 3 0,5 0 0 16,1-1-1-16,3-2 1 15,1 2 1-15,2-1 1 16,0-1-1-16,1 0-1 16,2 0 1-16,1 0-1 15,1 0 0-15,-2 0 0 16,0 0 0-16,1 0 0 16,-1 0 0-16,3 0 1 15,0 0 0-15,0 0 1 16,0 0-1-16,0 0 2 15,0 0 2-15,0 0-5 16,0 0 7-16,0 0-5 16,0 0 0-16,0 0 4 15,0 0 5-15,0 0 0 0,0 0 2 16,-1-5-4-16,-2-8-8 16,0-1 0-16,-5-6 1 15,2-6 7-15,-4-6-6 16,-3-9-1-16,1-8 1 15,-1-8-3-15,2-2-19 16,0 3-29-16,5 7-37 16,2 12-54-16,2 7-223 15</inkml:trace>
  <inkml:trace contextRef="#ctx0" brushRef="#br1" timeOffset="20350.73">23946 15911 507 0,'0'0'163'0,"0"0"-54"16,0 0 31-16,0 0 23 15,0 0-35-15,0 0-58 16,0-5-15-16,0 5-17 16,0 0 10-16,0 0-2 15,0 0-7-15,0 0-2 16,0 0-4-16,0 0-9 15,-10-2-11-15,-11-1-5 16,-16 1-7-16,-9-4 0 16,-12 2-1-16,-10-2 0 15,-7 0 0-15,-6 2 1 0,-3 1 2 16,1 1-2-16,4 1 3 16,0-3 6-16,5-2 2 15,2 1 0-15,3 0 5 16,3 1-5-16,5-1 0 15,1 1 1-15,8 1 0 16,10 0-1-16,11 3-3 16,10-1-3-16,12 1 3 15,8 0-3-15,1 0-2 16,0 0-3-16,0 0-1 16,0 0-2-16,0 0-11 15,1 3-24-15,15 10-54 0,10 5-35 16,5-2-286-16</inkml:trace>
  <inkml:trace contextRef="#ctx0" brushRef="#br1" timeOffset="21385.47">23859 16497 128 0,'0'0'451'0,"0"0"-413"15,0 0-10-15,0 0 65 0,0 0 6 16,0 0-38-16,0 0-2 16,-3 4 32-16,3-4 21 15,0 0-34-15,-2 0-16 16,-4 0 7-16,-4 0-3 16,-12 0-12-16,-16 0-33 15,-20 0-4-15,-21-4 9 16,-21 0 1-16,-17-1-4 15,-15 0 3-15,-1-1 1 16,5 1-4-16,11 1 6 16,22 1-13-16,16 1-3 15,18 1 5-15,16 0-5 16,12-1-7-16,9 0-6 0,11 1 7 16,7 1-5-16,6-1-1 15,0 1-1-15,0 0 0 16,0 0-5-16,6 0-6 15,9 0-27-15,11 0-19 16,13 7-40-16,3 4-187 16,-5 2-579-16</inkml:trace>
  <inkml:trace contextRef="#ctx0" brushRef="#br1" timeOffset="22098.13">23929 17218 643 0,'0'0'105'0,"0"0"-96"0,0 0 79 16,0 0 51-16,0 0-14 16,0 0-29-16,4 0-32 15,-4 0 19-15,0 0 1 16,-6 0-20-16,-11 0-10 16,-15 0-16-16,-14 0-16 15,-18 0 1-15,-18 0-14 16,-14-3 4-16,-16-4 2 15,-13-7-2-15,-3 0 5 16,4-6-10-16,11 2-3 16,19-2 2-16,19 0 0 15,12 4-5-15,14 0 3 16,16 2 0-16,13 2 3 0,12 5 0 16,8-1-4-16,0 2-4 15,10-4-34-15,14 1-47 16,8 2-106-16,-1-9-215 15</inkml:trace>
  <inkml:trace contextRef="#ctx0" brushRef="#br1" timeOffset="22752.48">22038 15334 948 0,'0'0'282'16,"0"0"-238"-16,0 0 49 16,0 0 28-16,0 0-69 15,0 0-39-15,-14 0-13 16,21 18 3-16,5 11 7 15,3 3 8-15,-2 5-6 0,-1 4 2 16,-3-1-6-16,-7-1 0 16,-2-4-2-16,0-2 5 15,-8-8-6-15,-8-5 3 16,-5-4 8-16,-4-7-3 16,-4-6-2-16,-7-3-6 15,-2 0-2-15,0-18-3 16,3-7-9-16,12-5-33 15,7-7-47-15,13-5-114 16,3-5-257-16</inkml:trace>
  <inkml:trace contextRef="#ctx0" brushRef="#br1" timeOffset="22945.2">21800 15251 955 0,'0'0'163'15,"0"0"-47"-15,0 0 4 16,0 0-30-16,0 0-53 16,0 0-8-16,104-18 13 15,-39 12-16-15,6 0-20 16,-2-1-6-16,-7 2-2 16,-1 2-71-16,-9-1-201 15,-8-1-461-15</inkml:trace>
  <inkml:trace contextRef="#ctx0" brushRef="#br1" timeOffset="23970.86">21779 16031 1356 0,'0'0'37'16,"0"0"-36"-16,0 0-1 16,0 0 35-16,-1 75 36 0,1-34-32 15,0 3-15 1,0 1-5-16,0 5-1 0,0-3-3 16,-5 4-3-16,-3-4-11 15,0-5 2-15,3-8 5 16,2-9-8-16,3-8 0 15,0-5 3-15,0-10-1 16,0-2-2-16,0 0 7 16,10-9 1-16,7-15 3 15,5-12-7-15,7-3-3 16,-3-10 0-16,4-5-1 16,-3 0 1-16,2 2-5 15,-2 8 5-15,-5 7-2 0,-3 9 0 16,-8 10 1-16,-7 5 2 15,-4 9 0-15,0 4 4 16,0 0-1-16,0 0-5 16,-14 10-7-16,-11 14 7 15,-9 8 3-15,-6 4-3 16,3 1-1-16,-2 1 0 16,3-4 1-16,0 0-3 15,4-6 3-15,9-8 1 16,5-6 1-16,10-8-2 15,5-3 6-15,3-3-3 16,0 0 1-16,5 0-2 16,19 0 5-16,12 0 11 15,10 0-2-15,9-1-8 0,5-2-6 16,-2 1-1 0,2 2-2-16,-2 0-2 0,-3 10-45 15,-3 4-84-15,-7 2-151 16,-12-3-518-16</inkml:trace>
  <inkml:trace contextRef="#ctx0" brushRef="#br1" timeOffset="24870.82">22022 16922 842 0,'0'0'276'0,"0"0"-250"15,0 0 66-15,0 0 38 0,0 0-43 16,-80-41-33-16,68 41-23 16,0 0 1-16,-8 0-15 15,-2 7-6-15,-2 9 16 16,-1 0 0-16,-1 4-7 15,6 0-4-15,3 3-4 16,2 0-5-16,5 3 1 16,4 4 0-16,2 1-6 15,3 1 3-15,1 1-2 16,0-1 0-16,0-2 0 16,0-1 2-16,0-1-4 15,9-4 0-15,5-2-1 0,8-3-5 16,6-5-38-16,13-3-68 15,5-5-180-15,3-6-355 16</inkml:trace>
  <inkml:trace contextRef="#ctx0" brushRef="#br1" timeOffset="25297.25">22237 17054 1187 0,'0'0'39'16,"0"0"-38"-16,0 0 101 15,0 0-24-15,0 0-68 16,0 0-4-16,-31 21 27 15,22-1-3-15,2 4-3 16,-1 0 5-16,-1 3-14 16,1 0 2-16,-2 1-2 15,1 2-12-15,0 0 10 16,3 0-7-16,0-2-5 16,5-1 1-16,1-1-1 15,0-3-1-15,0-4 1 0,7-1-1 16,3-2 2-1,3-2-3-15,1-4-2 0,1-1 8 16,5-5-8-16,3-4 0 16,7 0-16-16,9 0-67 15,8-14-133-15,5-8-240 16</inkml:trace>
  <inkml:trace contextRef="#ctx0" brushRef="#br1" timeOffset="25706.34">22511 17220 1305 0,'0'0'27'0,"0"0"-24"0,0 0 39 16,0 0 45-16,-29 78-41 15,29-53-14-15,0-1-9 16,7 2-8-16,-2-3-10 15,0 1 5-15,-3-1-8 16,-2-1 2-16,0-5-2 16,-3 0-2-16,-10-7 3 15,-1-6-2-15,-4-1-1 16,-2-3 2-16,1 0 3 16,-1-4-3-16,3-8 4 15,7 2-2-15,5 0 0 0,5 3 5 16,0 2 7-16,5-2-13 15,14 0-1-15,5 2-1 16,6 4 3-16,4 1-4 16,0 0 3-16,2 8 0 15,3 5-2-15,6 1-1 16,3-1 0-16,8-3-4 16,9-3-83-16,0-7-168 15,-1 0-518-15</inkml:trace>
  <inkml:trace contextRef="#ctx0" brushRef="#br1" timeOffset="26859.23">27250 15951 542 0,'0'0'137'15,"0"0"-132"-15,0 0 13 16,0 0 109-16,0 0 6 15,0 0-23-15,-35 0-7 16,35 0-17-16,0 0-39 16,19 3-18-16,15 1 39 15,21 0 23-15,21-1-51 16,21-3-18-16,18 0-3 16,16 0-4-16,13 0-8 0,15 0-4 15,4-2 2 1,-1-3-4-16,0-3-1 0,-16-5-2 15,-12-1-9-15,-16 1 9 16,-12 2 2-16,-20-1 2 16,-16 2-2-16,-15 2 2 15,-16 1 1-15,-10 2-1 16,-9 3 3-16,-3-1 0 16,-5 3-4-16,0 0-1 15,-6 0-1-15,-2 0-3 16,1 0-36-16,-3 5-91 15,-1-3-235-15,-1-2-621 16</inkml:trace>
  <inkml:trace contextRef="#ctx0" brushRef="#br1" timeOffset="27590.58">30058 15369 1196 0,'0'0'99'16,"0"0"-99"-16,0 0-6 16,0 0 6-16,0 0 38 15,-84 13 19-15,51-8 7 16,-2-3-15-16,-6-2-11 16,-2 0-19-16,4-5-11 15,5-11 0-15,7-5-2 16,10-5 2-16,7-3-6 15,10-4 5-15,0 0 0 16,12-6-7-16,11 3-4 16,5 1-2-16,5 6 2 0,4 7-4 15,-3 5 7-15,-1 8-1 16,-5 6-3-16,-6 3 5 16,-2 0-1-16,-2 5 1 15,-4 16-1-15,-1 10 1 16,-3 12 2-16,-5 5 0 15,-5 9 3-15,0 4-1 16,-3-2 0-16,-13-2-3 16,-4-9 3-16,-2-5-6 15,-4-9 4-15,0-11-1 16,2-3-1-16,4-12 0 16,6-5 0-16,3-3 1 0,5 0 2 15,0-8 7 1,4-7-1-16,2-2-1 0,0 0-2 15,3 3-5 1,14 4-1-16,7 5-2 0,-1 5 2 16,4 0-2-16,3 9 2 15,0 13 0-15,3 2 0 16,0-1 0-16,3 3-2 16,1-2-29-16,5-3-103 15,5-5-111-15,-2-6-311 16</inkml:trace>
  <inkml:trace contextRef="#ctx0" brushRef="#br1" timeOffset="27924.71">30587 15345 962 0,'0'0'295'16,"0"0"-289"-16,0 0 9 16,0 0 42-16,0 0 7 15,-98 19 7-15,73 14-24 0,2 6-21 16,5 8-13-1,4 3-5-15,6 5-2 0,8-1 5 16,0-5-5-16,9-4-6 16,16-8-1-16,7-6-10 15,5-11-101-15,3-10-113 16,-6-10-337-16</inkml:trace>
  <inkml:trace contextRef="#ctx0" brushRef="#br1" timeOffset="28096.41">30429 15513 1358 0,'0'0'62'16,"0"0"22"-16,0 0-37 16,0 0-10-16,0 0-4 15,133 7-22-15,-62 6-11 16,1 0-126-16,-12 0-325 15</inkml:trace>
  <inkml:trace contextRef="#ctx0" brushRef="#br1" timeOffset="28842.84">27266 17331 856 0,'0'0'315'16,"0"0"-276"-16,0 0 86 16,0 0-15-16,0 0-46 15,0 0-27-15,88-26-34 16,-19 23 10-16,28 2 6 15,25 0 11-15,20 1-17 16,16 0 3-16,8 0-14 16,-10 0 2-16,-14 0-4 15,-12 0-7-15,-20 0 0 0,-9 0 3 16,-15 0 4-16,-17 0-7 16,-20-2-5-16,-18-2-46 15,-12 0-77-15,-8-6-116 16,-5-1-314-16</inkml:trace>
  <inkml:trace contextRef="#ctx0" brushRef="#br1" timeOffset="29509.42">30179 17195 808 0,'0'0'339'0,"0"0"-339"16,0 0 0-16,0 0 57 15,0 0 54-15,0 0-45 16,-32 10-23-16,25-10 2 16,-10-11-8-16,-1-10-27 0,-2-7 0 15,3-5-2-15,8-6-2 16,6-2-3-16,3-1-3 16,0-1-6-16,19 0 0 15,7-3 3-15,6 3-5 16,3 3 5-16,-1 8 1 15,-1 9 2-15,0 9 8 16,-5 5-6-16,-5 9-2 16,-2 0 0-16,-5 9 1 15,-2 16 2-15,-7 14 3 16,-5 11 4-16,-2 4-4 16,-12 2 5-16,-14 1-5 15,-8-2-1-15,-5-6-3 0,-5-8 0 16,-3-13 0-16,-2-9-1 15,6-10 3-15,7-6-4 16,10-3 2-16,12 0 0 16,9-11 9-16,5-3 1 15,0-4-1-15,19 3-11 16,10 7-1-16,5 6 0 16,5 2 1-16,5 12 0 15,1 12 0-15,1 7-5 16,2 4 5-16,3 2-10 15,3-1-46-15,-2 1-61 16,5-6-140-16,-5-7-366 0</inkml:trace>
  <inkml:trace contextRef="#ctx0" brushRef="#br1" timeOffset="29760.85">30817 17063 1327 0,'0'0'100'15,"0"0"-92"-15,0 0-4 16,0 0 53-16,-79 83 15 16,60-39-17-16,5 4-19 15,5 1-21-15,8 1-8 16,1 0-1-16,3-1-5 0,13-7 0 15,8-5-1-15,7-8-18 16,4-9-94-16,1-9-162 16,-3-11-342-16</inkml:trace>
  <inkml:trace contextRef="#ctx0" brushRef="#br1" timeOffset="29957.65">30656 17310 1228 0,'0'0'253'16,"0"0"-250"-16,0 0 15 0,0 0 21 15,0 0 12-15,85-6-11 16,-22 6-32-16,-4 0-8 16,-5 0-81-16,-14 0-120 15,-11-10-171-15,-10-12-332 16</inkml:trace>
  <inkml:trace contextRef="#ctx0" brushRef="#br1" timeOffset="30256.75">30158 16425 679 0,'0'0'519'0,"0"0"-463"15,0 0-7-15,0 0 48 16,0 0 20-16,0 0-28 15,140 6-51-15,-59 3-30 16,11-1-8-16,11 1-56 0,-3-3-274 16</inkml:trace>
  <inkml:trace contextRef="#ctx0" brushRef="#br3" timeOffset="108505.28">18847 14379 1323 0,'0'0'73'0,"0"0"-42"16,0 0 70-16,0 0-26 15,0 0-25-15,0 0-16 16,2-8-15-16,1 8-13 16,3 6-6-16,5 13 1 15,3 8 12-15,2 5 4 16,-4 6-7-16,-1 3 3 15,-7 3-7-15,-4-1 7 16,0 0-3-16,-2-3-9 16,-15-5 6-16,-7-6-6 15,-4-8 0-15,-7-3 6 0,-3-12 0 16,-7-6 1 0,0 0 3-16,-1-16-4 0,6-13-2 15,11-7-3-15,16-8-2 16,13-4-34-16,13-3-47 15,29 2-71-15,4 5-254 16,2 9-586-16</inkml:trace>
  <inkml:trace contextRef="#ctx0" brushRef="#br3" timeOffset="108591.06">18847 14379 1253 0</inkml:trace>
  <inkml:trace contextRef="#ctx0" brushRef="#br3" timeOffset="108708.83">18847 14379 1253 0,'-62'-28'62'0,"62"28"-19"0,0 0 120 0,0 0-66 0,0 0-35 16,0 0-25-16,9-11-24 15,31 5-4-15,14-1-9 16,10 1-4-16,0 0 1 16,-6 5-63-16,-7 0-86 15,-9-1-273-15</inkml:trace>
  <inkml:trace contextRef="#ctx0" brushRef="#br3" timeOffset="108914.29">19292 14612 1378 0,'0'0'192'0,"0"0"-190"16,0 0 0-16,0 0 21 16,0 0-1-16,124-1-22 15,-59 1-11-15,-2 0-156 16,-15 1-376-16</inkml:trace>
  <inkml:trace contextRef="#ctx0" brushRef="#br3" timeOffset="109119.79">19341 14869 1292 0,'0'0'266'0,"0"0"-261"16,0 0 16-16,0 0 32 15,0 0-4-15,0 0-34 16,112-26-15-16,-37 19-12 15,7 0-116-15,-6-4-214 16,-10-5-699-16</inkml:trace>
  <inkml:trace contextRef="#ctx0" brushRef="#br3" timeOffset="109365.76">19942 14377 1465 0,'0'0'55'16,"0"0"-31"-16,0 0 64 15,0 0-25-15,0 0-27 16,0 0-10-16,-18 75 55 16,20-30-52-16,6 8-10 15,-2 1-11-15,-2 2-6 0,-1 3-2 16,-3 5 0-16,0 3-44 15,0-2-87-15,-15-4-258 16</inkml:trace>
  <inkml:trace contextRef="#ctx0" brushRef="#br3" timeOffset="110243.54">18431 15372 1078 0,'0'0'132'0,"0"0"-112"0,0 0 56 16,0 0 55-16,0 0-52 15,0 0-30-15,51-36-23 16,-48 44-17-16,1 10 3 16,-1 8 23-16,0 4-10 15,-3 6-2-15,0 1 9 16,0 5-14-16,0 5 3 15,-7-1-10-15,2 3 3 16,-1-5-4-16,2-1-9 16,-1-4 4-16,2-6-3 15,2-5-2-15,1-10 1 0,0-7-1 16,0-6 0-16,0-5 2 16,0 0 1-16,7-10 11 15,17-15 2-15,7-12-16 16,5-7-1-16,2-2-7 15,-3-4-7-15,1 4 12 16,-3 3 3-16,-4 7 0 16,-6 3 2-16,-4 8-1 15,-5 4 0-15,-6 6 3 16,-1 7-2-16,-6 2 1 16,-1 5 1-16,0 1-1 15,0 0-3-15,0 1-12 0,-13 21-6 16,-12 6 13-16,-11 10 5 15,-6 0 1-15,-4 1 0 16,1 2 0-16,5-4 4 16,6-3-3-16,13-7-1 15,7-6-1-15,8-6 0 16,5-5 3-16,1-4 3 16,0 0-5-16,14-3 2 15,14 1 4-15,15-2 1 16,12-2-8-16,7 1-9 15,4-1-51-15,1 0-68 16,-2 0-205-16</inkml:trace>
  <inkml:trace contextRef="#ctx0" brushRef="#br3" timeOffset="110460.79">19252 15677 1582 0,'0'0'55'15,"0"0"-52"-15,0 0 6 16,0 0 25-16,0 0-15 16,105-25-17-16,-51 22-2 0,4 2-36 15,1-1-199 1,-12 1-342-16</inkml:trace>
  <inkml:trace contextRef="#ctx0" brushRef="#br3" timeOffset="110655.27">19431 15775 1439 0,'0'0'156'16,"0"0"-155"-16,0 0 27 15,0 0 40-15,0 0-23 16,0 0-43-16,133-29-2 0,-66 22-15 16,2-4-82-1,-6-5-170-15,-9-3-321 0</inkml:trace>
  <inkml:trace contextRef="#ctx0" brushRef="#br3" timeOffset="111026.46">20062 15337 1394 0,'0'0'66'16,"0"0"-29"-16,0 0 66 15,0 0-9-15,0 0-40 0,0 0-22 16,-8-7-32-16,5 29 4 15,-3 10 7-15,-1 13 14 16,-2 1-16-16,-2 5 5 16,1 3 6-16,-3-2-9 15,-1 0-4-15,2-4 1 16,3-3-5-16,0-6-3 16,2-5 0-16,0-7 1 15,2-5-1-15,2-8 0 16,1-8 1-16,2-2-3 15,0-4 4-15,0 0-4 16,0 0 1-16,0 0-13 16,-1 0-37-16,-7-10-38 15,-6-7-225-15</inkml:trace>
  <inkml:trace contextRef="#ctx0" brushRef="#br3" timeOffset="112125.06">18552 16441 881 0,'0'0'188'16,"0"0"-111"-16,0 0 72 16,0 0-18-16,0 0-25 0,0 0-48 15,-4-15-32-15,2 15-12 16,-1 0-1-16,-5 0-3 15,-9 0-3-15,-6 15 1 16,-7 3 10-16,0 7 4 16,2 6-5-16,3 6-2 15,2 2-11-15,5 6 13 16,4-4-11-16,6 1 2 16,5-2-6-16,3-3-1 15,6-2 0-15,19-5-1 16,14-10-12-16,16-4-36 15,17-12-67-15,12-4-156 16,-1-11-461-16</inkml:trace>
  <inkml:trace contextRef="#ctx0" brushRef="#br3" timeOffset="112643.74">18949 16373 1437 0,'0'0'61'0,"0"0"-61"16,0 0 31-16,0 0 39 15,0 0-25-15,0 0-17 16,-75 83-5-16,72-46-8 16,-2 2 4-16,5 3 0 15,0 2-5-15,-1 0-1 0,1 0-2 16,0-2-4-16,-3 1-2 15,0-3-3-15,2-4 1 16,-1-5-2-16,1-5 2 16,-1-6-1-16,-1-6-2 15,2-5 1-15,1-8-1 16,0-1 1-16,0 2-1 16,0-2 1-16,10 3 2 15,16-2 0-15,7-1 6 16,4 0-5-16,3 0-4 15,-3-4 4-15,1-5-3 16,-4 2-2-16,-3 0 2 16,-5 3-2-16,-9 1 0 15,-6 1-1-15,-6 1 1 16,-4 1-1-16,-1 0-1 0,0 0 3 16,0 0-5-16,0 0 1 15,0 0 1-15,0 0-3 16,0 0 2-16,-5 0-5 15,1 0 9-15,-5 3-9 16,-1 1-31-16,-2-1-45 16,-1-3-151-16,5 0-400 15</inkml:trace>
  <inkml:trace contextRef="#ctx0" brushRef="#br3" timeOffset="113227.08">19402 16462 946 0,'0'0'471'0,"0"0"-458"15,0 0 26-15,0 0 63 16,0 0-54-16,0 0-35 15,-22 33-4-15,16 6 31 16,-2 3-24-16,4 4 2 16,-3 0-1-16,2 2 3 15,1-2-14-15,-2-2 1 0,0-6-1 16,-1-7-3-16,0-8 0 16,3-9-2-16,-1-6 0 15,4-5-1-15,-1-3 1 16,2 0 0-16,0 0 8 15,0-11 5-15,0-11-13 16,5-7-1-16,5-1-2 16,5 1 1-16,0 0-3 15,3 4 4-15,0 4 2 16,0 4-2-16,-1 6 0 16,-6 4 0-16,-2 5-2 15,-3-1 1-15,-6 3-3 0,1 0 3 16,2 0-3-16,2 10-4 15,2 10 6-15,1 4 1 16,1 3 1 0,-2 1 2-16,-2-1-2 0,1 1 4 15,0-5-4-15,1-3-1 16,2-6 1-16,0-2 0 16,4-2 2-16,2-4-4 15,8-4-3-15,2-2-36 16,2 0-54-16,-1 0-164 15,-4-12-303-15</inkml:trace>
  <inkml:trace contextRef="#ctx0" brushRef="#br3" timeOffset="113542.76">19884 16683 1023 0,'0'0'399'0,"0"0"-391"16,0 0 19-16,0 0 114 0,0 0-63 15,0 0-37-15,-6 0-26 16,10 2-8-16,18-2 0 16,12 2-3-16,12 1-4 15,5 0-71-15,-8 0-141 16,-10-2-328-16</inkml:trace>
  <inkml:trace contextRef="#ctx0" brushRef="#br3" timeOffset="113745.21">19889 16857 1374 0,'0'0'168'0,"0"0"-168"16,0 0 38-16,0 0 74 0,0 0-37 15,0 0-56-15,64-3-15 16,-12-4-4-16,5-2-49 15,-4-2-95-15,-10-4-234 16,-11-6-734-16</inkml:trace>
  <inkml:trace contextRef="#ctx0" brushRef="#br3" timeOffset="114119.2">20388 16520 1365 0,'0'0'138'16,"0"0"-121"-16,0 0 93 0,0 0-4 15,0 0-44 1,0 0-49-16,-9 22-9 0,6 13 26 16,3 6 6-16,0 2-21 15,0 2-5-15,0-4-7 16,0 2-3-16,0-4-7 15,-5-1-69-15,-4-6-53 16,-3-8-234-16</inkml:trace>
  <inkml:trace contextRef="#ctx0" brushRef="#br3" timeOffset="114761.37">19335 16676 378 0,'0'0'306'16,"0"0"-267"-16,0 0 93 0,0 0 60 16,0 0-44-1,0 0-49-15,12 0 7 0,-7 0-17 16,6 0-13-16,6 0-26 15,4 0-14-15,4 0-15 16,6-7-9-16,1-3-4 16,4 0-5-16,1-2-2 15,-1-3-1-15,1-5 1 16,-3-1-1-16,-1-4 0 16,-3-1 2-16,-3 0-2 15,-8 6-3-15,-4 6 2 16,-7 7 1-16,-7 5 0 15,-1 0-6-15,0 2-16 16,0 0-38-16,0 0-99 16,-12 0-390-16</inkml:trace>
  <inkml:trace contextRef="#ctx0" brushRef="#br3" timeOffset="156654.7">18723 17638 241 0,'0'0'762'0,"0"0"-750"0,0 0-11 15,0 0-1-15,0 0 57 16,0 0 3-16,0 0-36 16,-17 6-11-16,11-5 3 15,-2-1 27-15,-1 0 8 16,-3 0 28-16,0 0-29 15,-2-10-20-15,-3-9 1 16,4-4 4-16,2-6 3 16,4 0-23-16,5-1-6 15,2 4 0-15,0 5 6 0,8 5-3 16,8 1-11 0,2 4 3-16,6 1-2 15,-1 4-2-15,4 0 3 0,3 5 0 16,-1 1-4-1,1 0 3-15,-2 0-3 0,-1 4 1 16,-5 12-6-16,-3 7 6 16,-2 2-1-16,-8 4-4 15,-3 3 5-15,-6-1 1 16,0 0 0-16,-9 0-2 16,-8-2-2-16,-6-5 3 15,-7-1 5-15,-5-3-5 16,-2-5 1-16,-3-3 0 15,3-4 0-15,5-5 2 16,7-3 1-16,10 0-4 16,6-5 3-16,5-4 5 0,4 0-4 15,0 0 9-15,0 1-5 16,8 3-3-16,6 0 2 16,5 4-6-16,2 1 1 15,3 0 4-15,1 3-5 16,2 9-2-16,-3 2 4 15,-1 3-5-15,-3 2 2 16,0 2 0-16,-5 0-24 16,3 0-57-16,-2-2-162 15,0-5-267-15</inkml:trace>
  <inkml:trace contextRef="#ctx0" brushRef="#br3" timeOffset="156990.39">19122 17701 1170 0,'0'0'106'0,"0"0"-104"15,0 0 53-15,0 0 46 0,0 0-43 16,0 0-26 0,-82 25-11-16,71-4-2 0,4 5-2 15,5 0-3-15,2 4-4 16,0 0-3-16,0-4 3 16,11-3-5-16,2 0-2 15,10-5 4-15,3-1-7 16,6-7-16-16,2-5-148 15,-3-5-85-15,-4 0-314 16</inkml:trace>
  <inkml:trace contextRef="#ctx0" brushRef="#br3" timeOffset="157188.37">19059 17826 974 0,'0'0'315'0,"0"0"-311"16,0 0 35-16,0 0 89 16,0 0-69-16,0 0-36 15,8-4-16-15,21 4 1 16,13-2-8-16,10 1-27 16,1-5-208-16,-4-1-478 15</inkml:trace>
  <inkml:trace contextRef="#ctx0" brushRef="#br3" timeOffset="157455.83">19564 17660 689 0,'0'0'766'16,"0"0"-766"-16,0 0 1 15,0 0-1-15,0 0 52 16,0 0-34-16,20 5-8 16,10 0-8-16,7 2-2 15,9-3-106-15,-1-1-285 16</inkml:trace>
  <inkml:trace contextRef="#ctx0" brushRef="#br3" timeOffset="157667.37">19610 17842 492 0,'0'0'946'16,"0"0"-946"-16,0 0 6 15,0 0 15-15,0 0 52 0,0 0-29 16,38 0-39 0,7-7-5-16,6 1-52 15,1-4-148-15,-8-3-243 0</inkml:trace>
  <inkml:trace contextRef="#ctx0" brushRef="#br3" timeOffset="159005.33">20130 17548 75 0,'0'0'666'16,"0"0"-571"-16,0 0-10 15,0 0 107-15,0 0-60 16,0 0-67-16,0 0-33 15,0 0-7-15,-3 0 6 16,-5 1-8-16,-6 15-10 0,-4 7 29 16,0 5-9-1,0 1-1-15,6 3-13 0,2-1-6 16,6-4-6-16,4-4 2 16,0-5-1-16,6-4-8 15,14-7 7-15,7-3-2 16,6-4 4-16,1 0-2 15,1-4-2-15,-5-10-5 16,-8-6 8-16,-6-5-4 16,-2-2 2-16,-8-6-3 15,-3 0-3-15,-3 7 0 16,0 3-1-16,-3 5 4 0,-11 5-2 16,-7 1 0-16,-6 3-1 15,-5 3 0 1,-9 6-2-16,-5 0-1 15,0 4-8-15,-2 12-63 0,8 4-200 16,5-3-1017-16</inkml:trace>
  <inkml:trace contextRef="#ctx0" brushRef="#br3" timeOffset="159891.08">18849 18421 1309 0,'0'0'21'0,"0"0"-18"15,0 0-3-15,0 0 25 16,0 0 7-16,0 0-8 0,-67 6 10 16,49-6 17-1,0-11-14-15,0-13-5 0,0-10-15 16,2-5-11-16,5-4-4 16,4-7 4-16,5 6-3 15,2 7-3-15,0 8 0 16,12 9 0-16,5 5 0 15,0 4-4-15,4 6 4 16,2 1-3-16,1 4 3 16,2 0-4-16,0 11 4 15,-1 8 0-15,-5 4 2 16,-1 5-1-16,-7 3 1 16,-4 4-2-16,-6 2 1 15,-2-1-1-15,-2-1 2 0,-18 0-2 16,-7-5 2-16,-7-7 4 15,-4-5-5-15,0-7-1 16,5-4 0-16,6-6 2 16,11-1 3-16,6 0-5 15,9 0 2-15,1 0-1 16,0 0 6-16,0 0-3 16,14 0-4-16,11 6 0 15,8 3 4-15,6 2 1 16,-2 0-4-16,0 2-1 15,-4 2 0-15,-2-4-6 0,-3 4-35 16,0-3-136 0,-3-4-113-16,-3-4-390 0</inkml:trace>
  <inkml:trace contextRef="#ctx0" brushRef="#br3" timeOffset="160189.96">19144 18421 1117 0,'0'0'130'0,"0"0"-127"16,0 0 106-16,0 0 32 0,0 0-80 15,0 0-41-15,-24-15-16 16,15 30 0-16,-3 4 4 15,2 4 4-15,4 1-2 16,4 2-1-16,2-1-4 16,0 3-2-16,2-7-1 15,11-2-2-15,5-3 0 16,5-3-32-16,2-6-100 16,-1-4-91-16,-3-3-263 15</inkml:trace>
  <inkml:trace contextRef="#ctx0" brushRef="#br3" timeOffset="160390.7">19020 18546 962 0,'0'0'155'0,"0"0"-151"16,0 0 168-16,0 0-50 15,0 0-76-15,0 0-34 16,11-4-6-16,22 4 18 15,6-2-15-15,3-1-9 16,-1-1-13-16,-2-3-98 16,-5-3-209-16,-1 0-664 15</inkml:trace>
  <inkml:trace contextRef="#ctx0" brushRef="#br3" timeOffset="162237.26">18628 17987 926 0,'0'0'234'15,"0"0"-228"-15,0 0 1 0,0 0 102 16,0 0-32 0,0 0-35-16,27-20-36 0,-9 14 12 15,3 3-1-15,2 0 1 16,3 3-7-16,-1-3-4 16,2 2-1-16,0 1-2 15,-2-3-1-15,-3 1-3 16,-5 2-1-16,-2 0-24 15,-6 0-92-15,-5 0-260 16</inkml:trace>
  <inkml:trace contextRef="#ctx0" brushRef="#br3" timeOffset="162722.96">19745 18298 1188 0,'0'0'69'16,"0"0"-68"-16,0 0 43 15,0 0 75-15,0 0-56 16,0 0-34-16,-1-6-16 0,22 5-7 16,10-2 8-16,9 1-14 15,5 1-2-15,1 1-100 16,-4-3-117-16,-6-1-289 15</inkml:trace>
  <inkml:trace contextRef="#ctx0" brushRef="#br3" timeOffset="162910.26">19736 18356 809 0,'0'0'424'16,"0"0"-421"-16,0 0-3 15,0 0 20-15,0 0 59 0,0 0-30 16,72 9-22 0,-17-9-27-16,3-4-69 0,1-10-179 15,-7-2-345-15</inkml:trace>
  <inkml:trace contextRef="#ctx0" brushRef="#br3" timeOffset="163113.03">20226 18080 1354 0,'0'0'69'16,"0"0"-69"-16,0 0 80 0,0 0 5 16,0 0-59-16,0 0-10 15,-32 73 6-15,32-29-16 16,0 15 2-16,5 9-8 15,13 5-35-15,1-9-366 16</inkml:trace>
  <inkml:trace contextRef="#ctx0" brushRef="#br3" timeOffset="169132.79">20210 8437 1325 0,'0'0'121'16,"0"0"-115"-16,0 0 38 15,0 0 53-15,0 0-35 16,0 0-24-16,0 0-26 16,0 58-7-16,0-17 49 15,0 8-27-15,0 6 7 16,0 6-4-16,0-1 0 15,0 3-13-15,0-7 0 0,0-4-1 16,0-7-11 0,0-9 11-16,0-12-7 0,0-11 0 15,0-7 0-15,0-4 4 16,0-2 1-16,0 0 7 16,0 0-5-16,0 0-16 15,0 0 0-15,0 0 0 16,0 0 0-16,0 0 0 15,0-5 0-15,0 1-10 16,0-3-166-16,0 2-162 16</inkml:trace>
  <inkml:trace contextRef="#ctx0" brushRef="#br3" timeOffset="169936.56">20346 10800 1354 0,'0'0'68'0,"0"0"-64"0,0 0-4 16,0 0 105-16,-13 85-23 16,10-51-43-16,2 5-2 15,-1 4 1-15,2 2-1 16,0 0-11-16,0 0 5 16,0-2-10-16,0-5 7 15,0-6-2-15,0-8-6 16,0-7 3-16,0-6-6 15,0-7-2-15,0-2-11 16,0-2 4-16,0 0 3 16,0 0 1-16,0 0-1 15,0 0-8-15,0 0-3 16,0 0-23-16,-6-4-97 0,-7-7-135 16,-1-5-1001-16</inkml:trace>
  <inkml:trace contextRef="#ctx0" brushRef="#br3" timeOffset="172186.41">27944 11787 752 0,'0'0'392'16,"0"0"-375"-16,0 0 6 0,0 0 63 15,0 0-3 1,0 0-21-16,0 0-37 0,5 7 0 15,-3-7 7-15,-1 0-2 16,-1 0 1-16,2 0 0 16,-1 0-6-16,2 0-2 15,2-4 2-15,0-12-9 16,1-4-9-16,-2-2-5 16,0-2-1-16,-4 0 1 15,0-1 2-15,0 1-4 16,0 5-1-16,0 8 1 15,0 4 2-15,0 3-2 16,0 3-1-16,0 1-3 16,0 0 0-16,0 0-3 0,0 5-4 15,0 17 2-15,0 11 9 16,0 8 1-16,0 7-1 16,0 4 7-16,0 4-2 15,6 1 2-15,6-2 1 16,0-6-1-16,-1-5-7 15,-2-8 0-15,-5-3 2 16,-2-9-1-16,-2-8-1 16,0-5 0-16,0-7-1 15,0-3 1-15,0-1 0 16,-3 0 3-16,-9 0 7 16,-3-2 4-16,1-5-3 15,4-2 6-15,4 4-3 16,5 0 10-16,1 0-13 15,0 0 11-15,0-3 3 0,16-2-23 16,8-3 2-16,7-1-4 16,6 2-1-16,1 0 1 15,-2 1 0-15,-7 4-24 16,-2 3-40-16,-8-3-58 16,-11 2-591-16</inkml:trace>
  <inkml:trace contextRef="#ctx0" brushRef="#br3" timeOffset="205504.43">32546 9220 369 0,'0'0'308'0,"0"0"-237"16,0 0-14-16,0 0-1 15,0 0 63-15,0 0-5 16,0 0-35-16,0 0-39 16,-1 0-16-16,1 0-8 15,0 0 0-15,0 0 4 16,0 0 5-16,0 0-12 0,3 0 1 16,6 0-8-1,5 0 5-15,2 0-11 0,-2 0 4 16,-3 1-4-16,0 2-13 15,0 0-53-15,0 0-119 16,-4 1-105-16,-2-3-257 16</inkml:trace>
  <inkml:trace contextRef="#ctx0" brushRef="#br3" timeOffset="205735.59">32516 9392 731 0,'0'0'130'0,"0"0"-99"16,0 0 57-16,0 0 69 16,0 0-36-16,0 0-62 15,8 0-42-15,8 0-8 16,5 0-9-16,5 0-5 15,3 0-83-15,1 0-328 16</inkml:trace>
  <inkml:trace contextRef="#ctx0" brushRef="#br3" timeOffset="-210097.25">33025 9045 1005 0,'0'0'96'15,"0"0"-7"-15,0 0-12 16,0 0 20-16,0 0 13 16,0 0-41-16,0 0-31 15,0 0-13-15,0 0 1 16,0-3-1-16,2 3-5 16,3 1-4-16,2 16 5 0,0 3 19 15,1 3-14 1,-4-1-17-16,2 1 10 0,-2 4-3 15,-2 3-2-15,-1 5-3 16,1 4 4-16,-2 3-6 16,0 0 1-16,0-3 2 15,0-5-3-15,0-3 5 16,0-2-6-16,-3-1 5 16,-2-3-3-16,-2-2 2 15,3 2-5-15,-1-3 5 0,2 1-5 16,0-4 0-1,0 0-3-15,0-5 9 0,1-5-5 16,1-2 4 0,-1-4-7-16,1 2 1 0,-2-2-1 15,3-2-5-15,0-1 0 16,0 0 0-16,0 0 0 16,0 0 0-16,0 0 0 15,0 0 0-15,0 0 0 16,0 0 0-16,0 0 0 15,0 0 0-15,0 0 0 16,0 0-9-16,-6 2-147 16,-10-1-127-16,-16-1-863 15</inkml:trace>
  <inkml:trace contextRef="#ctx0" brushRef="#br3" timeOffset="-208408.93">33311 11201 729 0,'0'0'550'0,"0"0"-503"0,0 0-33 16,0 0 54-16,0 0 32 16,0 0-36-16,0 0-30 15,0 0-21-15,2 0-5 16,0 0 4-16,7 0-11 16,10 0-1-16,9 0-9 15,8 0-93-15,-5 2-218 16,-7 2-482-16</inkml:trace>
  <inkml:trace contextRef="#ctx0" brushRef="#br3" timeOffset="-208211.47">33222 11362 548 0,'0'0'735'0,"0"0"-693"16,0 0-34-16,0 0 83 15,0 0 15-15,0 0-45 16,17-7-61-16,13 1-16 16,9 1-111-16,5-2-113 0,-4-1-470 15</inkml:trace>
  <inkml:trace contextRef="#ctx0" brushRef="#br3" timeOffset="-207728.07">33759 11078 881 0,'0'0'361'0,"0"0"-341"16,0 0 28 0,0 0 47-16,0 0 5 0,0 0-60 15,-45 19 7-15,17 9-10 16,-3 4-11-16,2 8 11 16,4 1-19-16,7 0-4 15,8-3-5-15,7-4-6 16,3-7 1-16,4-5-4 15,19-7 0-15,3-5-4 16,4-5 1-16,2-5 1 16,-6 0 1-16,-1-16 1 15,-6-11 0-15,-7-4 7 0,-2-8-5 16,-7-6-1 0,-3 1-1-16,0 5 0 0,0 7 2 15,-6 11-2-15,-9 8 2 16,-1 2-1-16,-8 7 0 15,-4 1-1-15,-10 3-3 16,-8 0-3-16,-3 12-78 16,-5 1-352-16</inkml:trace>
  <inkml:trace contextRef="#ctx0" brushRef="#br1" timeOffset="-169856.49">21161 10707 1227 0,'0'0'146'16,"0"0"-145"-16,0 0 6 16,0 0 5-16,0 0 8 15,0 0 1-15,0 0 20 0,-3 80-5 16,6-44-1-16,-3 2-5 15,0 0-8-15,0 2 6 16,0-3-11-16,-6 2-7 16,0-3 8-16,0 0-3 15,2-4-9-15,1-2 7 16,2-5-10-16,1-3 5 16,0-6-2-16,0-5-3 15,0-5-2-15,0-3 2 16,0-2-3-16,0-1 1 15,0 0-1-15,0 0-2 16,0 0-25-16,0 0-49 0,0-14-153 16,0-8-614-1</inkml:trace>
  <inkml:trace contextRef="#ctx0" brushRef="#br1" timeOffset="-169190.61">21167 10662 1003 0,'0'0'41'0,"0"0"63"16,0 0 0-16,0 0-35 15,0 0-20-15,0 0-19 16,7-1-14-16,7 2 2 16,4 8 5-16,-3-1-11 15,1 4 1-15,1-2 9 16,2 6 3-16,-1 0 0 16,1 1-10-16,2 1-7 15,-1 1-1-15,4 1 1 16,1 2-3-16,0-1 0 15,-1 2-1-15,-1 0-1 0,-3-3-2 16,-3 1-1-16,-1 0 2 16,-1-3-2-16,-3 2 1 15,-3-5-1-15,-1-1 0 16,-5-2 1-16,1-2-1 16,-1-3 0-16,-3-4 0 15,0-2 0-15,0-1-2 16,0 2 4-16,0-2-2 15,-10 1 0-15,-11 2 6 16,-11-3-5-16,-8 4 2 16,-3 1-2-16,-6 0 1 15,-1 4-2-15,-2 0 0 16,6 0 0-16,1 1 0 16,8-2 0-16,5 1 0 15,7-2 2-15,6 0 2 0,4-3 3 16,4-1 1-16,4 0 3 15,4-3-9-15,2 0-1 16,1 1 1-16,0-1 2 16,0 0-4-16,0 0-2 15,0 1 0-15,0-1-30 16,0 0-72-16,16 0-126 16,12-1-574-16</inkml:trace>
  <inkml:trace contextRef="#ctx0" brushRef="#br1" timeOffset="-168455.3">21704 10958 589 0,'0'0'59'0,"0"0"27"16,0 0 22 0,0 0 38-16,0 0-41 0,0 0-12 15,-24-1-24-15,11 1-19 16,-5 0-7-16,-1 1 6 15,1 2-7-15,0 4-17 16,1-1-5-16,1 4-4 16,1 0-9-16,0 4 6 15,5 2-4-15,4 2 0 16,4 0 10-16,2 3-7 16,0 1-4-16,2-2 1 15,13 1-5-15,7-1 3 0,2-1 3 16,2-4-5-1,2-2 0-15,2-5-1 0,1-2-4 16,0-3 4 0,1-3-2-16,-2 0 0 0,-4 0 0 15,-2-5 1-15,-3-6 1 16,-8-2-4-16,1-3 4 16,-7-1 2-16,-2-3-6 15,-2 0 1-15,-3 2 4 16,0 1 0-16,0 1 2 15,-2 2-4-15,-8 0 1 16,-5 0-2-16,0 3-4 16,-3 1 2-16,0 2 0 15,0 2 0-15,1 2 0 16,1-1 1-16,2 3 0 16,2 0 1-16,1-1-2 15,-2 2 2-15,4-1 3 0,-2 1-5 16,1 1 4-16,-2 0-2 15,-4 0-2-15,-1 0 2 16,-1 0-4-16,3 6 4 16,1 7-4-16,1 2-3 15,6 4-65-15,0 0-185 16,4-5-478-16</inkml:trace>
  <inkml:trace contextRef="#ctx0" brushRef="#br1" timeOffset="-167535.97">21166 10808 572 0,'0'0'187'15,"0"0"-149"-15,0 0 26 16,0 0 31-16,0 0-49 16,0 0 60-16,-8 45-15 15,4-23-41-15,1 1 0 0,-3 2-11 16,-1 1 3-16,2-1-8 15,-3 2-6-15,2 1-2 16,0-2-4-16,-1 0-8 16,3-2-3-16,-1-1 4 15,2-2-9-15,-1-1 1 16,-1-2 6-16,-1-2-6 16,3-4-2-16,-1-4 1 15,1-1-3-15,1-1-1 16,-1-3 1-16,2-1-2 15,-1-1 2-15,2-1-1 16,-1 1 0-16,1-1 2 0,0 0-3 16,0 0 6-16,0 0 2 15,0 0-4-15,0 0 5 16,0 0-5-16,0 0-2 16,0 0-3-16,0 0 0 15,0 0-15-15,0 0-78 16,0-5-338-16</inkml:trace>
  <inkml:trace contextRef="#ctx0" brushRef="#br1" timeOffset="-163237.29">21045 11054 653 0,'0'0'39'0,"0"0"-28"15,0 0 62 1,0 0 4-16,0 0-22 0,0 0-12 15,0 0 10-15,-21 1-10 16,8-1 5-16,-2 0 13 16,-2-4-9-16,-1-4-1 15,-1 0-13-15,-2-1-6 16,0 1-8-16,-1 2 7 16,-2 2-8-16,-1 3-7 15,-2 1-3-15,1 0 1 16,1 0-6-16,4 0-1 15,4 0 2-15,3 0-3 16,5 0-3-16,1 0 2 16,3 0 2-16,2 0-1 15,1 0-3-15,1 0 1 0,-1 0-4 16,0 0 1-16,1 1 0 16,-1-1 0-16,2 0 1 15,0 0-2-15,0 0 0 16,0 0 1-16,0 0 1 15,0 0-2-15,0 0-13 16,0 3-102-16,0-2-188 16,7-1-273-16</inkml:trace>
  <inkml:trace contextRef="#ctx0" brushRef="#br1" timeOffset="-162147.83">21209 10771 642 0,'0'0'89'16,"0"0"-59"-16,0 0 50 16,0 0 40-16,0 0-23 15,0 0-34-15,-57 7 0 16,50-6-17-16,0 2-12 16,2-2-13-16,2 1-6 0,-2 2-6 15,-1 3-4 1,-1 5-1-16,-3 6 3 0,2 5 2 15,-1 2 3-15,-1 2 0 16,2 0-4-16,-1 2 4 16,2 1 4-16,3 0-5 15,-1-1 4-15,5-1-5 16,0-4-2-16,0-3-2 16,0-5-1-16,3-4-5 15,3-5 3-15,-3-4 1 16,0-3 0-16,-2 0-1 15,1 0 12-15,1-14 14 16,-2-10-5-16,1-5-20 16,-2-7 0-16,0-3-4 15,0-5 3-15,0 2-2 0,0 2-1 16,1 8-1-16,4 9 1 16,-2 9 0-16,0 8 1 15,-2 4 0-15,-1 0 2 16,0 2-5-16,0 0 4 15,0 0-2-15,0 0 0 16,0 0-4-16,0 0 4 16,0 0-1-16,0 0 0 15,0 0-1-15,0 4-2 16,0 8 1-16,0 8 3 16,0 2 0-16,0 8 5 15,0 2-5-15,4 3 4 16,3 4 0-16,-3-2 3 15,2-4-4-15,0-4-1 0,1-6 0 16,-1-7 0-16,-1-6-1 16,-2-6 0-16,-2-3 1 15,-1-1 0-15,2 0 7 16,-2-18 41-16,2-10-28 16,-1-10-19-16,1-10-2 15,-2-8-1-15,1-7 0 16,1-4-1-16,1 3 1 15,-1 10-1-15,0 14 0 16,-2 17 0-16,0 12 1 16,0 6 0-16,0 5 0 0,0 0-2 15,0 13-8 1,0 13 2-16,-2 14 7 0,-3 7 0 16,3 4-1-16,1 3 0 15,-1-1-5-15,2 0-57 16,0-4-121-16,6-9-349 15</inkml:trace>
  <inkml:trace contextRef="#ctx0" brushRef="#br1" timeOffset="-135055.73">20636 7676 558 0,'0'0'198'16,"0"0"-118"-16,0 0 67 16,0 0 34-16,0 0-69 15,0 0-42-15,0 0-11 0,-7-4-16 16,5 4-9 0,1 0-4-16,-3 0-12 0,-6 0-5 15,-2 2-2-15,-5 7-2 16,-2-1 4-16,2 3 8 15,1-2-8-15,3 1 3 16,1-1-2-16,3-1-6 16,1 2 1-16,1 1-4 15,3 4 6-15,-1 0 0 16,2 2-6-16,2 3-2 16,1 0 5-16,0 1-4 15,0-2 5-15,0 1-2 16,7-2-1-16,6-6 1 0,1 1 3 15,3-4 0-15,1-3-2 16,2-1-5-16,3-4 1 16,2-1 2-16,2 0 3 15,0 0-6-15,-3 0-2 16,-5-5 6-16,1-2-6 16,-5 2-1-16,-4 1 0 15,-2-2 0-15,-2 3 4 16,-4-1-4-16,-2 0 3 15,2-1 1-15,0-3 6 16,-2-1 0-16,-1 0 3 16,0-4-4-16,0-3 1 0,0 1 1 15,0-2-6 1,-4 1-3-16,-3 1 0 0,-3-1 3 16,1 1-1-16,-4 1-2 15,1 1-1-15,-4 2 5 16,1 1-6-16,0 1 0 15,0 3 0-15,2 2-1 16,1 1 1-16,-5 3-3 16,-1 0 0-16,-4 0 1 15,-3 3-5-15,-4 11 2 16,2 6-43-16,-1 7-28 16,0 5-55-16,-2 4-246 15</inkml:trace>
  <inkml:trace contextRef="#ctx0" brushRef="#br1" timeOffset="-133260.91">20391 11603 1102 0,'0'0'126'0,"0"0"-78"16,0 0 58-16,0 0 23 15,0 0-54-15,0 0-32 16,0 0-17-16,2 0 1 16,-2 0-5-16,0 3-13 15,0 10 1-15,0 5 1 16,0 7 28-16,0 5-18 16,0 3-12-16,0 1 21 15,0 1 2-15,0 4-14 16,0-1 2-16,0 2 3 0,0-2-10 15,0-2 12-15,0-6-6 16,0-3-16-16,3-3 11 16,2-1-1-16,0-5-6 15,-2 0 6-15,0-1-4 16,0-1-4-16,-1-2-5 16,-1-3 0-16,-1-1 0 15,2-4 0-15,-2-2 0 16,0-3 0-16,0-1 0 15,0 0 0-15,0 0 0 16,0 0 0-16,0 0 0 16,0 0 0-16,0 0 0 15,0 0 0-15,0 0 0 0,0 0 0 16,0 0 0 0,0 0 0-16,0 0 0 0,0 0 0 15,0 0 0-15,0 0 0 16,0 0 0-16,0 0-9 15,0 0-178-15,0 0-128 16</inkml:trace>
  <inkml:trace contextRef="#ctx0" brushRef="#br3" timeOffset="-123741.4">24903 8461 803 0,'0'0'100'0,"0"0"47"16,0 0 42-16,0 0-86 15,0 0-3-15,0 0-24 16,0-9-23-16,0 9-19 16,0 0-13-16,0 0-10 15,0 0-6-15,-12 5-3 16,-6 10 1-16,-4 5 3 15,-3 1 1-15,2 3 3 16,5 2 4-16,3 1-6 16,5 2 3-16,5-1-5 15,5-1-5-15,0-2 9 16,8-2-6-16,16-2-1 0,5-4-2 16,7-6 3-16,2-5-2 15,1-5 1-15,1-1 0 16,-5 0-3-16,-2-6 0 15,-6-6-1-15,-10-3 1 16,-6-8 0-16,-6-1 3 16,-5-5-2-16,0-7 3 15,-9 2-2-15,-9 0 5 16,-4 5 8-16,-1 1 6 16,1 8-8-16,0 3-5 15,-1 7 1-15,2 3-9 16,-7 7 0-16,-6 0-1 0,-12 14-36 15,-8 17-49-15,-2 7-82 16,-5 4-338-16</inkml:trace>
  <inkml:trace contextRef="#ctx0" brushRef="#br3" timeOffset="-117967.1">22063 10694 813 0,'0'0'65'16,"0"0"-65"-16,0 0 0 15,0 0 38-15,0 0 6 16,0 0-13-16,0 0-17 16,-32 32-6-16,32-18 9 15,0 0 24-15,6 0 17 0,3-2-11 16,2 0-10-1,2-1-19-15,-1-2-7 0,4-5 2 16,-1-3-9 0,3-1 1-16,-3 0 1 0,1-10-4 15,-4-5 2-15,-3-1-4 16,-2-2 1-16,-7 0-1 16,0 1 0-16,0-2-1 15,-4 4-2-15,-6 0 4 16,-1 3-2-16,0 4 1 15,-2 3-1-15,4 4-2 16,-2 1 0-16,0 0-5 0,0 0-15 16,0 10-26-1,0 4-90-15,1-1-99 16</inkml:trace>
  <inkml:trace contextRef="#ctx0" brushRef="#br3" timeOffset="-116637.93">24829 11141 1201 0,'0'0'100'0,"0"0"-95"16,0 0 17-16,0 0 64 15,0 0-5-15,0 0-29 16,-88 56-21-16,75-32-6 16,3 3 0-16,-2 1-2 15,5 1 5-15,1 0 1 16,4-4-6-16,2-3-10 0,0-3-4 16,0-5-6-16,12-7 6 15,13-7-2-15,7 0-6 16,7-6 2-16,2-13-3 15,-2-4-1-15,-8-2-2 16,-8-1 3-16,-8-2 1 16,-11 2 0-16,-4 4 5 15,0 1 4-15,-13 7 15 16,-9 4-2-16,-8 6-14 16,-6 4-2-16,-3 0-5 15,-1 0-2-15,9 6-26 0,9 3-37 16,12 1-68-1,10-3-253-15</inkml:trace>
  <inkml:trace contextRef="#ctx0" brushRef="#br3" timeOffset="-113732.54">27851 9770 598 0,'0'0'576'15,"0"0"-529"-15,0 0-9 16,0 0 38-16,0 0 19 16,0 0-31-16,0 0-30 15,-21 36-12-15,13-14 18 16,0 6-10-16,3 3-7 16,2 3 6-16,3 0-14 15,0-2 2-15,3-3-3 16,14-5-2-16,7-4-3 15,7-6-2-15,5-10 1 16,7-4-1-16,0 0-5 16,-3-11 2-16,-5-10-2 0,-8-5 3 15,-11-4 0-15,-7-2 20 16,-9-5 5-16,0-1-5 16,-4 3-7-16,-13 4-8 15,-2 6-7-15,-2 8 12 16,0 5-13-16,-4 6-2 15,-2 6-9-15,-7 0-29 16,-7 6-28-16,-5 10-39 16,0-1-213-16</inkml:trace>
  <inkml:trace contextRef="#ctx0" brushRef="#br3" timeOffset="-106488.78">33239 9264 693 0,'0'0'136'0,"0"0"-95"0,0 0 58 16,0 0 60-16,0 0-46 15,0 0-63-15,0 0-26 16,-20 5-16-16,-2 18 12 16,-7 6 31-16,-3 4-23 15,-1 2-12-15,0 1-8 16,-2-4-4-16,4-1-4 15,3-6-13-15,3 0-60 16,10-7-88-16,10-9-243 16</inkml:trace>
  <inkml:trace contextRef="#ctx0" brushRef="#br3" timeOffset="-106284.29">33058 9388 876 0,'0'0'291'0,"0"0"-241"16,0 0 3-16,0 0-4 15,0 0-27-15,0 0 3 16,55 70 45-16,-16-33-56 16,6-1-14-16,0-2-30 15,2 1-50-15,0-9-143 16,-6-5-272-16</inkml:trace>
  <inkml:trace contextRef="#ctx0" brushRef="#br3" timeOffset="-105874.45">33743 9340 1272 0,'0'0'63'0,"0"0"-63"15,0 0 21-15,0 0 58 16,-84 60 14-16,57-22-58 0,4-1-23 16,8 3-6-16,7-4-3 15,4-3 0-15,4-7-3 16,5-7-2-16,14-8 0 15,7-9-5-15,4-2 1 16,3-11 2-16,0-18 4 16,-8-6 1-16,-2-10 0 15,-11-6 5-15,-8 0 4 16,-4 3-5-16,-1 10 11 16,-19 11 0-16,-5 12-6 15,-10 11 0-15,-11 4-10 16,-3 5 0-16,-3 18-3 15,9 8-43-15,13 3-126 16,13 0-376-16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7T11:35:14.052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4474 2535 1167 0,'0'0'29'0,"0"0"-28"15,0 0 6-15,0 0-7 16,0 0-6-16,0 0-18 15,9 16-48-15,9-3-210 16,-2-3-413-16</inkml:trace>
  <inkml:trace contextRef="#ctx0" brushRef="#br0" timeOffset="9243.34">25931 226 204 0,'0'0'294'0,"0"0"-184"16,0 0 8-16,0 0-26 16,0 0-34-16,0 0-6 15,0 0 39-15,-3-16-23 16,3 15 11-16,0-2-28 0,-2 3-23 16,2 0-19-1,0 0-7-15,0 0 1 0,0 0 5 16,0 0-1-16,0 0 2 15,0 0-4-15,-3 0-5 16,0 10 4-16,-2 8 0 16,-3 6 48-16,4 1-20 15,-1 4-11-15,2-2-7 16,2 2 1-16,1 0-5 16,0 1 3-16,0 3 3 15,0-3 4-15,0 0-5 16,0 3 4-16,3-2 1 15,0 1-1-15,-2 2-13 16,1-3 5-16,-1 0-5 0,2-1-3 16,2-3-3-16,-2 1 3 15,2-1 0-15,1 0-2 16,-1-2 3-16,1-1-3 16,-1 2 0-16,-1-1-1 15,0-2 1-15,-1 2 3 16,-1-1-3-16,-2-1 1 15,1 2 0-15,1-2 0 16,-1-2 0-16,1 3-2 16,1-1-2-16,-2-3 2 15,2 1 1-15,0 0 1 16,-1-1-2-16,-2 1 1 16,1 1-1-16,-1 0 0 15,0 1 0-15,2 1 1 16,-2-2-1-16,0 1 0 0,3 2 0 15,-3 2 0-15,0 1 2 16,0 1-1-16,1-1-1 16,2 0 0-16,-1-2 0 15,2 2 0-15,-1-3 0 16,2-1 0-16,-2-1 1 16,-2 2-1-16,1-1 0 15,-1-2 0-15,-1 3-1 16,0 0 2-16,0 0-1 15,0 1 0-15,-3 2 1 16,0-1-2-16,0 0 1 0,2 0-1 16,-2-2 2-16,1 0-1 15,-1 0 0-15,0-3 0 16,2 0 1-16,-2-1-2 16,-2 1 2-16,4-2-2 15,-1 1 2-15,1 2-1 16,-1 2 1-16,1 2-1 15,1 3 0-15,0-1-1 16,0 4 1-16,0-1 0 16,0-3 1-16,0 4-1 15,0 1 3-15,0 1-2 16,0 0 7-16,0-2 0 0,0-1-3 16,0-1 1-1,0-2 0-15,0 1 0 0,0 1-3 16,0 4-1-16,0-2 7 15,1 5-4-15,2-1-2 16,0 1-2-16,3-4 5 16,-1-1-4-16,-1 2 0 15,-1-2-2-15,2 0 6 16,-2 0-2-16,0-3-4 16,-2 6 2-16,1 1-2 15,-1 3 0-15,-1 3 0 16,0 0 0-16,0 1 0 15,0-3 0-15,0-4 0 16,-1-2 1-16,-2-4-1 0,1-1 0 16,1 1 1-16,-1-2-1 15,2 3 0 1,-1 0 0-16,-1 2 0 0,2 1 0 16,0 2 0-16,0-2 0 15,0 1 1-15,0-1-1 16,0-3 0-16,0 0 0 15,0-2 1-15,0-3 0 16,2-2-1-16,1 1 0 16,0-1 0-16,-2 0 1 15,2 1 0-15,-3 1 0 16,0-1 0-16,0 3 0 16,0 2-1-16,0 0 0 0,0-1 0 15,0 2 0-15,0-1 1 16,0-3 0-16,-3-1 0 15,2-3-2-15,-1 0 2 16,2 0-1-16,0 2 1 16,0 0 0-16,0 2 0 15,0 4 0-15,0-1 1 16,0 0-1-16,0 1 0 16,0 2-1-16,0 1 2 15,0-1-2-15,0-2 1 16,0-2-1-16,3 0 4 15,-1 1-3-15,2 1 0 0,-3 2 1 16,-1 1-1 0,0 2 1-16,0 1-1 0,0 2 1 15,0 1 0-15,0 0 0 16,0-4-2-16,3 1 0 16,0-8 1-16,2-3 0 15,-2-4 0-15,2-2 0 16,-2-3-1-16,1-4 1 15,2-1 1-15,0-4-1 16,-2-5-1-16,2-1 0 16,4-3 0-16,3 0 2 15,3 0-2-15,10-1 3 16,5-7-2-16,6 1-1 16,5 1 0-16,-2 2 0 0,3 3 0 15,1-2 0-15,1 1 1 16,4-1 0-16,1 1 0 15,4-3-1-15,4 1 0 16,2-1 0-16,4 0 1 16,2-1 0-16,7-1 3 15,0 0-4-15,1 1 0 16,0-1-2-16,-3 0 1 16,2-2-2-16,-1-1 1 15,1 2 2-15,0-1-1 16,-4 1 2-16,-2-2-1 15,-1 2 1-15,-4-1-2 16,0 1 1-16,-4 1 0 0,-2 0 0 16,-2 4 1-16,0-2-1 15,-3 2 0-15,5 2 0 16,-1-3 2-16,2 1-2 16,-1 0-5-16,-1-3 3 15,-2 1-1-15,1-2-2 16,0 0 1-16,2-1 4 15,1 1 0-15,0-2-3 16,-4 2 3-16,-3 1 0 16,0 2 0-16,1 1 0 15,-5 0 0-15,3 0 1 16,-2 2 0-16,0-1-1 16,2 2 0-16,0-1 0 0,0 0 1 15,-1-1-1-15,1 1 2 16,2 1-1-16,2 0-2 15,1 0 4-15,-1 0-6 16,-2 0 3-16,-3 3 0 16,-6 2 0-16,0 3 1 15,1-3-1-15,0 0 0 16,6-4 1-16,-1 0 1 16,3-1 0-16,1 0-1 15,-4 0-1-15,1 0 0 16,-4 0 4-16,1 2-2 15,-3 4 0-15,0-1 3 0,-1 2-2 16,-1 2-1-16,2-2 0 16,-3 2 1-16,2-2-1 15,1 1 1-15,1-2-3 16,2-1 0-16,-1 0 6 16,1 0-6-16,2-1 1 15,-1 0 0-15,0 1-1 16,0 0 0-16,-6 1-1 15,2 0 0-15,-4 1 1 16,-2-3-1-16,3 1 1 16,0-1 0-16,2-1 0 15,2 0 0-15,0-2 1 16,3 1-1-16,-1 0 0 0,-3-1 0 16,2 0 1-1,-3 0 0-15,-3 1-1 0,2-1 0 16,-2-1 1-16,1 0-1 15,3 0 1-15,1 0-1 16,-1 0 0-16,3 0 0 16,-1 0-4-16,-3 0 4 15,-2 0 1-15,-1-1-1 16,1-3-2-16,-3 1-1 16,1 0 3-16,-1 0 0 15,2 0 0-15,1 1-1 16,2-1 1-16,6 0-1 15,-2 2 1-15,2 1 0 16,-5-2 0-16,-6 1 1 0,-3-2 0 16,-5-1-1-16,-4 3 3 15,-2-2 0-15,-1 0 1 16,-1 0-3-16,4-1-1 16,4-2 2-16,-1 0-1 15,2 2-1-15,-2-2 1 16,2 2-1-16,0 0 3 15,-2-2 0-15,0 4-2 16,-1-3-1-16,-4 1 1 16,1 1 0-16,-2-1-1 15,2 3-1-15,-3-2 1 16,1-1 0-16,2-2 5 16,0 0-5-16,0 1 0 0,0-1 2 15,-2 1-2-15,-1 0 0 16,-2 1-1-16,2 2 1 15,3-2-2-15,-4 1 2 16,-1 2 0-16,3 0-5 16,-4-2 5-16,3 0 0 15,-7-2 2-15,-1 1-2 16,-4 1 1-16,-3-1 0 16,1 1 0-16,2 1-1 15,2 0 0-15,5-1 0 16,-1 1 0-16,6 0 0 15,-5-1 0-15,4 2-1 16,-7-2 1-16,0 2 0 16,0 0 1-16,0-1-1 0,3-1 1 15,5 2-1-15,1-4 0 16,3 3 0-16,-5-1 2 16,-6 0-1-16,-1 2 2 15,-8-2 6-15,1 2 8 16,2-1 5-16,0 0 1 15,2 0-3-15,0 0-4 16,1 0 1-16,0 2 6 16,-1 0-2-16,-1-2-2 15,0 2-5-15,-6-1-5 16,0 1 2-16,0 0-11 0,-1 0 0 16,-2-2 0-1,0 2 0-15,0 0 0 0,0-1 0 16,0 1-15-16,-9-4-56 15,-33-12-109-15,-26-17-309 16</inkml:trace>
  <inkml:trace contextRef="#ctx0" brushRef="#br0" timeOffset="32583.75">3830 2392 880 0,'0'0'263'0,"0"0"-246"16,0 0 25-16,0 0-16 0,0 0 3 16,0 0 39-16,0 0-28 15,-8-40-21-15,-3 39-17 16,-5 1-2-16,-2 0 0 15,-3 0 0-15,4 0 4 16,3 0-2-16,5 2 1 16,2 5 1-16,1 2 2 15,1 2-3-15,-1 2 7 16,3 6-2-16,0 4 1 16,0 8 3-16,3 3 2 15,-4 1 7-15,4 5-9 16,0-1 1-16,0 2-2 15,0 0 6-15,0-1-5 0,-3-3 2 16,3-2-9 0,0-5-3-16,0-5 2 0,0-6-2 15,0-6-2-15,0-3 0 16,0-6-7-16,7-3-64 16,4-1-72-16,-1 0-81 15,0-9-148-15,-5-8-367 16</inkml:trace>
  <inkml:trace contextRef="#ctx0" brushRef="#br0" timeOffset="32757.15">3628 2716 578 0,'0'0'183'0,"0"0"-144"16,0 0 62-16,0 0 43 15,0 0-63-15,0 0-36 16,3-4-34-16,19 4-7 15,4 0-4-15,8 0-19 16,-1 0-240-16,-2 0-212 16</inkml:trace>
  <inkml:trace contextRef="#ctx0" brushRef="#br0" timeOffset="33017.8">3970 2681 915 0,'0'0'42'16,"0"0"-7"-16,0 0 50 16,0 0-24-16,0 0-6 15,0 0-10-15,-57 76-21 16,46-45-12-16,-3 3-7 15,0 0 0-15,-2-2-5 16,4-4-2-16,-1-5-126 16,5-7-206-16,5-8-368 15</inkml:trace>
  <inkml:trace contextRef="#ctx0" brushRef="#br0" timeOffset="33476.03">3833 2683 670 0,'0'0'54'0,"0"0"-16"15,0 0 60-15,0 0 8 0,0 0-4 16,44 83-21-16,-35-58-46 16,0 3-22-16,0-1-11 15,0-2-2-15,0-2 0 16,1-5-73-16,-2-6-235 15</inkml:trace>
  <inkml:trace contextRef="#ctx0" brushRef="#br0" timeOffset="33849.29">4134 2703 587 0,'0'0'200'16,"0"0"-192"-16,0 0 34 15,0 0 48-15,0 0 12 16,0 0-26-16,-70 33-15 16,59-10-33-16,1 1 3 0,5 3-3 15,4 3-13 1,1-3-4-16,0-1-4 0,4-3-3 16,14-7-1-1,3-2-3-15,8-4-23 0,-1-9-150 16,3-1-173-16</inkml:trace>
  <inkml:trace contextRef="#ctx0" brushRef="#br0" timeOffset="34225">4259 2706 475 0,'0'0'282'0,"0"0"-236"16,0 0-6-16,0 0 25 0,0 0 58 16,0 0-29-1,-7 56-25-15,7-30-37 0,0 2-13 16,0 4-10-16,0-2-6 16,0 0-1-16,3-3 0 15,3-5-2 1,4-5-51-16,-1-7-229 0,2-9-176 15</inkml:trace>
  <inkml:trace contextRef="#ctx0" brushRef="#br0" timeOffset="34430.94">4238 2538 732 0,'0'0'142'0,"0"0"-142"15,0 0-45-15,0 0 15 16,0 0-48-16,0 0-552 16</inkml:trace>
  <inkml:trace contextRef="#ctx0" brushRef="#br0" timeOffset="35431.55">4405 2313 988 0,'0'0'33'0,"0"0"24"16,0 0 50-16,0 0-60 15,0 0-20-15,0 0-17 16,-6 53 21-16,15-3 21 15,3 10-32-15,0 5-13 16,0 3-3-16,-3-3 1 16,-3-5-3-16,-6-3-2 15,3-6-2-15,-3-5-41 16,0-10-173-16,0-12-239 16</inkml:trace>
  <inkml:trace contextRef="#ctx0" brushRef="#br0" timeOffset="35638.87">4395 2670 786 0,'0'0'227'15,"0"0"-200"-15,0 0 8 16,0 0-9-16,0 0 7 15,79-19 5-15,-39 16-38 16,2-1-1-16,-2-2-191 16,-4-1-350-16</inkml:trace>
  <inkml:trace contextRef="#ctx0" brushRef="#br0" timeOffset="36050.58">4716 2667 701 0,'0'0'233'16,"0"0"-218"-16,0 0 32 15,0 0 39-15,-100 73 8 16,79-42-28-16,4 0-32 16,7 3-11-16,7-3-9 15,3-4-6-15,0-5-2 16,15-6-2-16,3-6-4 15,6-7 1-15,1-3-2 16,2 0-15-16,-6-12-35 0,1-5 12 16,-9-6 26-1,-8-3 13-15,-4-1 0 0,-1-1 4 16,0-1 4-16,0 5 2 16,-6-1 6-16,1 10 2 15,3 5 15-15,1 6-3 16,1 2-9-16,0 2-14 15,0 3-7-15,0 17-6 16,11 11 5-16,6 7 2 16,2 6-2-16,2-1 1 15,0-1 0-15,0-7-74 16,1-9-174-16,-2-10-257 0</inkml:trace>
  <inkml:trace contextRef="#ctx0" brushRef="#br0" timeOffset="36305.93">4926 2351 967 0,'0'0'172'0,"0"0"-164"16,0 0 9-16,0 0 11 15,0 0 37-15,-39 102 3 0,39-39-29 16,9 6-20-16,10 1-3 16,-2 0-11-16,4-2-5 15,-6-5-5 1,-2-5-19-16,-1-10-137 0,-6-12-260 16</inkml:trace>
  <inkml:trace contextRef="#ctx0" brushRef="#br0" timeOffset="36490.22">4920 2800 817 0,'0'0'172'16,"0"0"-105"-16,0 0 63 16,0 0-83-16,0 0-21 15,0 0-11-15,72-12-12 16,-26 12-3-16,2-1-28 15,-5-1-318-15,-9-2-204 16</inkml:trace>
  <inkml:trace contextRef="#ctx0" brushRef="#br0" timeOffset="36716.82">5174 2648 763 0,'0'0'173'0,"0"0"-157"16,0 0 86-16,0 0-13 0,0 0-34 16,0 0-6-16,-18 66-4 15,18-27-19-15,13 3-16 16,-1 5-5-16,0-2-4 16,-3-1-2-16,-3-6 1 15,-3-6-41-15,5-5-225 16,0-12-134-16</inkml:trace>
  <inkml:trace contextRef="#ctx0" brushRef="#br0" timeOffset="36903.69">5250 2674 901 0,'0'0'62'15,"0"0"-57"-15,0 0 7 16,0 0-11-16,0 0-1 16,0 0-20-16,0-4-163 15,16 8-247-15</inkml:trace>
  <inkml:trace contextRef="#ctx0" brushRef="#br0" timeOffset="37238.78">5408 2713 957 0,'0'0'39'0,"0"0"-1"0,0 0 70 16,0 0-17-16,0 0-26 15,0 0-35-15,-79 80-16 16,76-55-8-16,3 0-3 15,0-2-1-15,12-8-2 16,12-3-10-16,-2-10-66 16,5-2-35-16,-9 0-66 15,0-11 76-15,-11-6 97 0,-4-1 4 16,-3-3 17 0,0 1 8-16,0 1 26 0,-3 3 20 15,-6 2-32-15,-1 3-24 16,4 2-15-16,4 7-5 15,2 1-120-15,0 1-167 16</inkml:trace>
  <inkml:trace contextRef="#ctx0" brushRef="#br0" timeOffset="37655.08">5511 2710 868 0,'0'0'151'0,"0"0"-123"16,0 0 12-16,0 0 17 15,0 0-9-15,0 0 17 16,12 71-45-16,1-36-14 16,-2-3-5-16,-4-6-1 15,2-5-1-15,-5-7-2 16,-2-7-23-16,1-7-40 15,0 0-49-15,3-7 75 16,-3-13 38-16,2-5 1 16,-1-1 2-16,-1-2 4 0,-2 3 9 15,2-1 2 1,2 0 14-16,-1 3 2 0,4 6-7 16,2 5 11-16,-4 6 5 15,2 6-12-15,1 0-22 16,1 7 0-16,7 11-2 15,-3 9 0-15,0 5-5 16,-1 2 1-16,-1 1-2 16,-1-4 1-16,-3-5-189 15,0-6-327-15</inkml:trace>
  <inkml:trace contextRef="#ctx0" brushRef="#br0" timeOffset="38090.94">5939 2516 754 0,'0'0'132'0,"0"0"-17"0,0 0 30 15,0 0-63-15,0 0-15 16,0 0-31-16,-13 29-25 16,11 9 11-16,2 6-7 15,0 4 0-15,7 5 4 16,7 2-13-16,5 0-6 16,-2-5-1-16,-1-5-12 15,-2-8-98-15,-3-13-223 16,-3-10-263-16</inkml:trace>
  <inkml:trace contextRef="#ctx0" brushRef="#br0" timeOffset="38268.74">5903 2749 868 0,'0'0'243'16,"0"0"-180"-16,0 0-9 15,0 0-45-15,0 0-9 16,0 0-1-16,105-17-36 16,-68 17-272-16,-4 0-218 15</inkml:trace>
  <inkml:trace contextRef="#ctx0" brushRef="#br0" timeOffset="38668.98">6121 2760 754 0,'0'0'156'0,"0"0"-110"16,0 0 82-16,0 0-23 15,0 0-39-15,0 0-28 16,-82 96-9-16,82-72-5 16,0 0-16-16,6-3-5 15,10-4 1-15,4-4-4 16,4-7-6-16,-2-6-32 15,3 0-33-15,-5-5-32 0,-4-13 11 16,-8-4 57-16,-5-3 33 16,-3-3 2-16,0 0 4 15,0-1 38-15,-9 1 2 16,-2 6 9-16,4 2-7 16,1 7-5-16,3 7 13 15,3 5 2-15,0 1-42 16,0 0-11-16,0 0-3 15,0 16-10-15,13 9 10 16,1 6 0-16,5 3-1 16,-4 1-1-16,4-3-58 15,-5-2-167-15,-1-10-178 0</inkml:trace>
  <inkml:trace contextRef="#ctx0" brushRef="#br0" timeOffset="39670.65">6294 2462 783 0,'0'0'270'0,"0"0"-253"16,0 0 33-16,0 0 9 0,0 0 20 15,-16 89-25 1,16-39-15-16,3 2-24 0,6 4-6 16,1-1-6-16,-3-1-2 15,-2-5 0-15,-2-7 1 16,-3-9-2-16,0-11-3 16,3-9-6-16,-3-7-9 15,0-6-18-15,0 0 11 16,6-14 15-16,0-9-43 15,0-1 20-15,1-3 27 16,-1 1 2-16,-1-3 2 16,-2 2 1-16,4 5 1 15,-1 5 0-15,-1 7 6 16,1 5 9-16,-3 2-3 0,1 3 10 16,3 0-17-16,1 1 2 15,7 16-1-15,-2 5 0 16,-2 10-5-16,-5 0-1 15,1 2 1-15,-7-2-1 16,0-3 2-16,0-7-4 16,0-4 0-16,-7-3-15 15,-5-9-14-15,-4-4 1 16,-1-2-42-16,6 0-3 16,1-10 43-16,6-5 32 15,2-5 4-15,2-2 0 0,0 4 0 16,8 1 4-1,5 3-1-15,2 5 8 0,4 1-5 16,-2 1 2 0,5 2-11-16,-1-1-1 0,0 1 0 15,1 0-1-15,-1-2-2 16,-3-1-11-16,-3-4-6 16,-4-2 4-16,-5-8 13 15,-2-3 3-15,-3-8 0 16,-1-4 1-16,0-4-1 15,0 0 1-15,0 2 1 16,0 5 21-16,-5 9 17 16,0 11 15-16,-1 5 20 15,6 6-30-15,-3 3-22 16,0 0-11-16,0 7-9 16,-5 19 0-16,1 12 6 0,7 7 8 15,0 6 9-15,2 1-12 16,14-1-6-16,1-4-4 15,0-4-4-15,4-9 1 16,-3-11 0-16,0-8-1 16,3-12 0-16,-5-3-23 15,2-3-12-15,-6-15 0 16,-3-8 15-16,-2-2 12 16,-5-3 8-16,-2 0 0 15,0 3 0-15,0 5 18 16,0 10 24-16,0 5 6 0,0 8 21 15,0 0-45 1,0 11-24-16,0 21-3 0,6 9 3 16,0 7 1-16,6 5-1 15,-2-1 0-15,-1-4-91 16,-3-4-270-16</inkml:trace>
  <inkml:trace contextRef="#ctx0" brushRef="#br0" timeOffset="40840.87">3443 8607 908 0,'0'0'187'0,"0"0"-168"16,0 0 97-16,0 0-25 15,0 0-11-15,0 0-35 16,-6-7-25-16,-1 17-16 15,-1 12-2-15,-4 9 11 16,-1 7 11-16,2 4 4 16,-1 4 1-16,2 3-3 0,1-3-17 15,6-3-3 1,3-4-2-16,0-5 2 0,3-6-6 16,16-8 0-16,4-6-31 15,13-10-111-15,1-4-129 16,0-4-436-16</inkml:trace>
  <inkml:trace contextRef="#ctx0" brushRef="#br0" timeOffset="41456.31">3443 8804 783 0,'0'0'219'0,"0"0"-209"16,0 0 30-16,0 0 22 15,0 0-18-15,0 0-3 16,-5-3-13-16,19 3-14 16,5 0 1-16,1-2-6 15,7-9-9-15,-5-3 0 16,2-3-5-16,-9-2-4 15,-5-1 0-15,-4 0 2 0,-3 0 0 16,-3 0 4-16,0 1 3 16,0 2-2-16,-3 7 2 15,0 4 9-15,0 4 6 16,3 2 6-16,0 0-18 16,0 10-1-16,0 15-1 15,0 8 15-15,12 7 0 16,-1 4-1-16,0 1-5 15,-3-2-5-15,1-3-1 16,-4-5-4-16,-4-7 2 16,-1-8-1-16,0-5-1 15,0-8 0-15,0-7 2 16,0 0-1-16,-1-6 8 0,-7-11-9 16,2-3 1-16,1-1-1 15,4 0 0-15,1 2 0 16,0 4 0-16,0 2-1 15,0 6 0-15,3 3 0 16,6 4-2-16,6 0-1 16,0 8 4-16,4 12 2 15,-2 3 2-15,2 2 1 16,-7-1-3-16,3-1-2 16,-5-2 0-16,1-3-4 15,-1-4-84-15,1-7-299 16</inkml:trace>
  <inkml:trace contextRef="#ctx0" brushRef="#br0" timeOffset="43173.51">3858 8819 912 0,'0'0'296'15,"0"0"-293"-15,0 0 35 16,0 0 13-16,0 0 0 0,0 0 0 16,-42 64 1-1,39-34-22-15,3-1-13 0,0-2-10 16,0-3 2 0,6-4-7-16,6-5 2 0,1-5-3 15,-1-6-1-15,3-4-32 16,2 0-14-16,-1-9-22 15,-7-9 3-15,-3-3 19 16,-3-4 13-16,-3-1 23 16,0 1 7-16,-9 4 3 15,0 2 0-15,0 10 4 16,5 3 29-16,2 4 1 16,1 2 2-16,1 0-18 15,0 0-9-15,0 2-3 16,0 13 2-16,6 4 8 0,7 1-10 15,5 0 3 1,1-3-5-16,2 1 1 0,4-6-5 16,-5-3 2-16,5-5-2 15,-7-4-12-15,0 0-10 16,-2-5-5-16,-5-10-13 16,-5-5 4-16,-3 0 26 15,-3-3 6-15,0-1 2 16,-3 1 0-16,-9 2-1 15,-4 2 0-15,-1 7-5 16,-1 4 6-16,5 3 2 16,-2 4 0-16,3 1 1 0,4 0 1 15,4 0 7 1,1 0 3-16,3 0-2 0,0 0-2 16,0-2 0-16,12 2 1 15,6-1-3-15,7 0-2 16,-1 1-4-16,-2 0 0 15,-2 0-1-15,-2 0 1 16,-6 0 0-16,1 0-2 16,-1 0 0-16,-3 7 0 15,0 3 0-15,-6 1 1 16,3 2-1-16,-6 0 0 16,3 5 0-16,-3 1 1 15,0 4 1-15,0 1-1 16,3 1-3-16,0-2 4 15,2-2 4-15,3-1-4 0,3-5 0 16,1-4 2-16,9-5-1 16,1-4 1-16,5-2-2 15,-2 0-2-15,1-3-22 16,-4-10-21-16,-1-1 14 16,-8-3 11-16,-1 0 2 15,-6-3 14-15,-1 3-2 16,-2 0 2-16,-2 4 4 15,1 4 3-15,-2 2 17 16,0 0-4-16,0 6 0 16,0-1 6-16,0 1-4 15,0 1-3-15,0 0-4 0,0 0 0 16,0 0-3 0,0 0 1-16,0 0 2 0,0-2-8 15,0 2 6-15,0 0-7 16,0 0-1-16,0 0-1 15,0 0-2-15,0 0 2 16,0 0 4-16,0 0-4 16,0 0 0-16,0 0 4 15,0 0-2-15,0 0 5 16,0 0-1-16,0 0 1 16,0 0-4-16,0 0-3 15,0 0 2-15,0 0-1 0,0 0-1 16,0 0 4-1,0 0-4-15,0 0 3 16,0-1-2-16,0 1 0 0,0 0 0 16,0 0 1-16,0 0 2 15,0-2-2-15,0 1 0 16,0-1 0-16,0-3-2 16,0 2 1-16,0-3-1 15,1-1 1-15,1-3 0 16,-1 0-1-16,1-1 0 15,-2-2 0-15,0 4 2 16,0-1-2-16,-3 1 1 16,-3 2 0-16,-5 2 5 15,5-1 3-15,-1 3-5 16,-2 0-3-16,0 2 0 0,-6 1 0 16,3 0-1-16,-1 0 3 15,1 0-2-15,-2 10 7 16,4 4 4-16,2 3-2 15,1 3-2-15,4 1 1 16,1 1 0-16,2 3 1 16,0-4 0-16,0-2-3 15,9 0-2-15,2-5-2 16,5-4 0-16,-1-3-1 16,1-3 0-16,3-4-2 15,-3 0-4-15,-1 0-19 0,0-4-15 16,-5-7 11-1,-4-4 17-15,0 0 6 16,-6-5 2-16,0-1 1 16,0-2-2-16,0 1 3 0,0 3 0 15,-6 5 2-15,2 5-2 16,1 3 0-16,0 3 11 16,3 2-2-16,0 1 8 15,-2 0-2-15,1 0-8 16,-1 0-6-16,-1 8 1 15,0 9-2-15,3 4 3 16,0 2 1-16,0-2-4 16,0 2 0-16,6-1 0 15,3-4-45-15,1-2-85 0,1-6-268 16</inkml:trace>
  <inkml:trace contextRef="#ctx0" brushRef="#br0" timeOffset="43465.09">4622 8722 613 0,'0'0'383'0,"0"0"-361"0,0 0 84 15,0 0 12-15,0 0-34 16,0 0-28-16,-33 70-5 16,31-40-20-16,2 4-11 15,0-2-7-15,2-1-9 16,10-3-3-16,7-3-1 16,2-5-4-16,2-5-92 15,0-8-55-15,3-6-193 16,-4-1-172-16</inkml:trace>
  <inkml:trace contextRef="#ctx0" brushRef="#br0" timeOffset="43740.1">4777 8427 1008 0,'0'0'146'0,"0"0"-118"16,0 0 56-16,0 0-13 16,0 0-36-16,0 0 4 15,-14 95 24-15,14-40-26 16,0 4-20-16,6 3-11 16,3 0 1-16,3 0-4 15,0-3-3-15,2-3 1 16,-1-6-2-16,-1-9-53 15,0-7-148-15,-5-13-294 0</inkml:trace>
  <inkml:trace contextRef="#ctx0" brushRef="#br0" timeOffset="43947.15">4768 8802 1155 0,'0'0'64'0,"0"0"-55"16,0 0 5-16,0 0 4 15,0 0 3-15,88-25-21 16,-60 25-1-16,-4 0-21 0,-3 1-133 16,-5 10-148-16,-8 2-381 15</inkml:trace>
  <inkml:trace contextRef="#ctx0" brushRef="#br0" timeOffset="44828.71">4880 9114 667 0,'0'0'82'0,"0"0"15"15,0 0 15 1,0 0-11-16,0 0-5 0,0 0-47 16,65 23-28-16,-48-23-14 15,2 0-5-15,1-2-2 16,-1-6-13-16,0-5-36 16,-4-2-46-16,0-4-19 15,-6-5 49-15,-3-6 36 16,-3-6 29-16,-3-7 1 15,0-3-1-15,0 1 9 16,-1 7 10-16,-8 8 40 16,-3 11 56-16,3 7-41 15,0 6 9-15,1 4-41 0,0 2-20 16,0 0-1-16,2 0 2 16,1 9-2-16,2 8-11 15,2 7-1-15,1 3 2 16,0 3 2-16,0 1-7 15,0-1-2-15,0-3-3 16,9-1 0-16,0-3 1 16,6-5-2-16,-2-4 0 15,2-6-1-15,5-4-15 16,-1-4-30-16,-1 0-39 16,0-4-46-16,-6-8 28 15,0-6 1-15,-8-3 62 16,-2-4 5-16,-2-1 27 15,0-2 7-15,0-4 1 0,-3 4 0 16,-8 4 12-16,2 6-2 16,2 6 13-16,1 7 43 15,1 2 22-15,4 1-40 16,1 2-7-16,0 0-13 16,0 0-7-16,0 0-4 15,0-1-9-15,12 0-3 16,4 1-4-16,2 0-1 15,0 0-2-15,-3 0-1 16,1 0 1-16,-2 0 1 16,-1 0-4-16,-2 0 2 15,-4 0 2-15,-1 0 1 0,-3 2 0 16,0 6 0-16,-2-1 3 16,-1 3 6-16,0 3 14 15,0-1 15 1,0 3-5-16,0 2-4 0,0 2-11 15,-5 2 11-15,2 3-1 16,1-2-6-16,1 3-7 16,1 0-6-16,0-4-1 15,0-1-5-15,0-3 2 16,1-3-2-16,8-3-3 16,-3-3-4-16,0-4-79 15,5-3-140-15,-1-1-376 16</inkml:trace>
  <inkml:trace contextRef="#ctx0" brushRef="#br0" timeOffset="45611.51">5453 8818 378 0,'0'0'196'0,"0"0"-112"15,0 0 54-15,0 0-8 0,0 0 5 16,0 0-46 0,1-7-37-16,-1 7-15 0,0 0-9 15,0 0-13-15,-6 0-6 16,-3 3 4-16,2 8 12 16,-1 4-11-16,1 2-6 15,2 1-3-15,4 2-2 16,1-2 0-16,0-2-2 15,0-3 3-15,12-2-4 16,4-2 0-16,2-2-1 16,0-2-3-16,2-2-10 15,-1 0-15-15,-7 0 7 0,4 0 17 16,-5 0 3 0,-3 0-1-16,-2 0 0 0,-1 2 3 15,-2 1 1-15,0 1-1 16,2 1-1-16,-4 2 0 15,1 2 1-15,-1 3 0 16,-1 2 1-16,0 0-2 16,0-1 2-16,0-2-3 15,0-1 3-15,-6-3-2 16,-3-4 1-16,1-3 0 16,-2-3 0-16,0 0 1 15,-1-5 1-15,1-10-2 16,8-5-9-16,2-4-73 15,0-3-215-15,2 1-343 0</inkml:trace>
  <inkml:trace contextRef="#ctx0" brushRef="#br0" timeOffset="45858.65">5705 8840 926 0,'0'0'36'0,"0"0"4"15,0 0 98 1,0 0-43-16,-9 98-50 0,9-70-30 16,12 0-6-16,-2-1-7 15,4-3 1-15,-5-6-3 16,1-4-36-16,-4-5-155 15,0-7-181-15</inkml:trace>
  <inkml:trace contextRef="#ctx0" brushRef="#br0" timeOffset="46044.91">5754 8811 996 0,'0'0'110'0,"0"0"-102"0,0 0 3 16,0 0-11-16,0 0-25 15,0 0-216-15,30-36-351 16</inkml:trace>
  <inkml:trace contextRef="#ctx0" brushRef="#br0" timeOffset="46286.98">5893 8454 1109 0,'0'0'70'0,"0"0"-37"16,0 0 42-16,0 0 0 15,-5 89 20-15,5-37-57 16,12 4-8-16,0 3-23 15,0 1 1-15,3-3-8 16,-1 1 1-16,-1-3-2 16,-4-5-5-16,-3-7-96 15,-3-7-106-15,4-10-329 16</inkml:trace>
  <inkml:trace contextRef="#ctx0" brushRef="#br0" timeOffset="46470.94">5917 9025 931 0,'0'0'201'15,"0"0"-151"-15,0 0 41 16,0 0-27-16,0 0-44 16,0 0-20-16,74-45-3 15,-38 39-66-15,-3 1-183 16,0-2-210-16</inkml:trace>
  <inkml:trace contextRef="#ctx0" brushRef="#br0" timeOffset="46677.71">6158 8795 900 0,'0'0'247'0,"0"0"-209"16,0 0 47-16,0 0-43 15,0 0-22-15,0 0-2 16,30 97-1-16,-15-57-12 16,0 2-5-16,0-1 2 15,0-6-4-15,-3-6-22 16,1-9-223-16,-1-11-249 16</inkml:trace>
  <inkml:trace contextRef="#ctx0" brushRef="#br0" timeOffset="46857.23">6373 8765 1059 0,'0'0'96'0,"0"0"-95"15,0 0-2-15,0 0 1 16,0 0-69-16,0 0-180 15,18-11-143-15</inkml:trace>
  <inkml:trace contextRef="#ctx0" brushRef="#br0" timeOffset="47094.9">6466 8772 774 0,'0'0'247'0,"0"0"-207"16,0 0 137-16,0 0-55 16,0 0-31-16,-75 92-49 15,68-59-9-15,4 1-17 16,3 1-6-16,0-2-4 16,4-6-6-16,14-4-3 15,6-9-114-15,0-5-215 16,3-9-680-16</inkml:trace>
  <inkml:trace contextRef="#ctx0" brushRef="#br0" timeOffset="47996.63">7019 8537 848 0,'0'0'358'0,"0"0"-314"15,0 0-4-15,0 0 10 16,0 0 46-16,0 0-15 16,54-9-58-16,-18 3-11 15,4 3-12-15,3-5-3 16,2 0-20-16,-6 0-114 15,-6 0-219-15,-11-3-318 16</inkml:trace>
  <inkml:trace contextRef="#ctx0" brushRef="#br0" timeOffset="48189.23">7179 8513 836 0,'0'0'273'16,"0"0"-260"-16,0 0 53 15,0 0 36-15,-25 86-13 16,25-48 12-16,0 4-56 16,7 5-24-16,6-2-12 15,5-1-5-15,-1-6-3 16,0-3-1-16,2-2-17 16,0-8-163-16,-4-9-319 15</inkml:trace>
  <inkml:trace contextRef="#ctx0" brushRef="#br0" timeOffset="48628.68">7401 8751 1266 0,'0'0'31'16,"0"0"-1"-16,0 0 29 15,0 0-9-15,0 0-25 16,0 0-3-16,-54 66 1 16,46-37-8-16,6 0-7 15,2-4-2-15,0-4-4 0,6-7 1 16,9-5-3-16,4-4 0 16,1-5-29-16,2 0-28 15,2-11-22-15,-6-10 14 16,-3-2 29-16,-8-5 26 15,-4 0 6-15,-3 1 4 16,0 1 1-16,0 4 5 16,-6 4 8-16,2 6 16 15,-1 6 15-15,5 5 0 16,0 1-23-16,0 0-22 16,0 12-13-16,0 10 6 15,14 10 7-15,-1 1 0 0,2 0 0 16,4 2-6-1,-2-9-89-15,2-5-201 0,-2-8-348 16</inkml:trace>
  <inkml:trace contextRef="#ctx0" brushRef="#br0" timeOffset="49630.92">7646 8449 946 0,'0'0'261'0,"0"0"-258"0,0 0 17 15,0 0-9 1,0 0 78-16,-6 115-33 0,7-57-1 16,7 3-28-16,-1 1-19 15,-1-3-3-15,-3-3-4 16,0-9-1-16,-3-10 0 15,2-9-2-15,-2-13-16 16,0-8-37-16,0-7 22 16,0 0 0-16,0-10 14 15,1-11-19-15,2-4 6 16,0 0 24-16,0-3 8 16,-1 4-1-16,2 1 1 0,-1 3 0 15,1 3 0 1,4 5 1-16,1 5 0 0,1 6 8 15,1 1-7-15,1 3 0 16,1 17 3-16,-1 9 5 16,1 5-3-16,-5 2-5 15,-5-2 4-15,0-1-5 16,-3-4-1-16,0-6 1 16,0-6-2-16,0-7 0 15,0-7-3-15,-9-3-6 16,-3 0-20-16,3 0-10 15,2-13 34-15,4-2 6 16,3-2 16-16,0 0-2 16,0 3 7-16,3 2-6 15,9 4-6-15,4 2 1 16,2 0-9-16,1 4 0 16,4-1-1-16,-4 1-2 0,2-2 0 15,0-2-12-15,-3 1-27 16,-2-3-22-16,-2-5 4 15,-4-5 33-15,-4-7 1 16,0-9-35-16,0-11 28 16,-3-7-8-16,2-8 2 15,-1-3 31-15,-4 7 7 16,0 11 0-16,0 17 43 16,0 14 81-16,0 7 15 15,0 5-87-15,0 2-15 0,-2 0-13 16,-3 9-22-16,-3 19 5 15,5 13 14-15,-3 11-7 16,6 10 12-16,0 4-10 16,0-2 3-16,3-3-4 15,8-8-9-15,0-8-3 16,4-9-1-16,3-11 2 16,-1-11-4-16,-1-8 0 15,-1-6-37-15,0-1-9 16,-2-18-19-16,-1-5 18 15,-1-4 35-15,-4-3 8 16,-2-2 4-16,-4 1 0 16,-1 1 2-16,0 4 10 0,0 10 11 15,-1 7 3 1,-1 9 19-16,2 1-25 0,0 3-20 16,0 21 0-16,0 8 3 15,5 7 3-15,6 3-4 16,5-3-1-16,0-1-1 15,-1-5-1-15,3-8-78 16,0-8-222-16,1-9-480 16</inkml:trace>
  <inkml:trace contextRef="#ctx0" brushRef="#br0" timeOffset="49781.3">8271 8992 762 0,'0'0'0'15,"0"0"-677"-15</inkml:trace>
  <inkml:trace contextRef="#ctx0" brushRef="#br0" timeOffset="68548.86">7662 10619 1176 0,'0'0'86'16,"0"0"-35"-16,0 0 18 16,0 0 9-16,0 0-7 15,0 0-25-15,0 0-19 16,0-5-12-16,-6 5-2 16,-4 17-6-16,-5 10-2 0,-9 9 29 15,-4 7-20-15,-2 2 4 16,3-1 2-16,7-1-5 15,6-2-13-15,12-4 8 16,2-5-4-16,8-6-6 16,17-9 1-16,6-9 1 15,8-8 2-15,4 0 1 16,-1-16-3-16,-7-11-2 16,-7-7 3-16,-12-3-2 15,-10-3-1-15,-6 1 0 16,0-1 0-16,-21 6-3 15,-4 7 1-15,-6 7-2 16,-5 8 1-16,-3 9-3 0,3 3-13 16,0 5-37-16,8 17-60 15,4 5-106-15,8 3-246 16</inkml:trace>
  <inkml:trace contextRef="#ctx0" brushRef="#br0" timeOffset="69134.02">7540 11426 760 0,'0'0'552'16,"0"0"-512"-16,0 0 38 16,0 0 36-16,0 0-48 15,0 0-21-15,1-1-16 16,1 23-5-16,-1 6 31 16,2 6-19-16,0 4-18 0,-1 1-2 15,1 1-12-15,0 1-1 16,-3 0-3-16,0 2-6 15,0 4-45-15,0 2-49 16,-3-2-144-16,-6-8-481 16</inkml:trace>
  <inkml:trace contextRef="#ctx0" brushRef="#br0" timeOffset="69651.53">7550 12532 912 0,'0'0'537'16,"0"0"-519"-16,0 0 62 15,0 0-1-15,0 0-35 16,0 0-25-16,0 14-3 16,5 13 23-16,2 5-12 15,-4 7-15-15,2 2-6 16,-4 7 6-16,-1 2-9 15,0 4-3-15,0 6 0 16,-9 4-16-16,-7 4-35 16,-3 1-32-16,-1-8-122 0,1-8-313 15</inkml:trace>
  <inkml:trace contextRef="#ctx0" brushRef="#br0" timeOffset="70201.82">7461 13786 1393 0,'0'0'90'16,"0"0"-86"-16,0 0 41 15,0 0 37-15,0 0-26 16,0 72-21-16,3-46-1 15,4 1-12-15,-2 1 2 16,-1 1-7-16,1 1-4 0,2-2-5 16,5-1 0-16,3-4-7 15,6-9-1-15,4-8-3 16,6-6-6-16,4-5-12 16,2-15-16-16,-1-5-2 15,-5-3 16-15,-5-2 22 16,-10-3 1-16,-7 0 6 15,-9-3 2-15,0 0 9 16,-3-1-1-16,-18 6 0 16,-6 4-12-16,-7 13-3 15,-5 7-1-15,-7 7 0 16,-5 0-5-16,2 16-14 16,0 5-55-16,4 4-200 15,-4 2-1001-15</inkml:trace>
  <inkml:trace contextRef="#ctx0" brushRef="#br0" timeOffset="79328.25">11699 2353 929 0,'0'0'80'15,"0"0"-7"-15,0 0 57 16,0 0-20-16,0 0-5 16,0 0-25-16,0 0-29 15,2-4-22-15,-2 4-9 16,0 0-6-16,0 7-11 16,0 15 0-16,3 14 18 15,1 8 1-15,4 3-6 16,1 3-6-16,-2 5 3 15,2 3-3-15,-3 7 4 16,1 5 2-16,-4 4 0 16,-3 4 1-16,0-1 2 0,0 4 1 15,0 2-2-15,0-1-15 16,-1 6 4-16,-2-3-5 16,0 1 0-16,-1-2-2 15,2-9 0-15,2-5 2 16,0-11-2-16,0-5 0 15,0-3 0-15,0-5 0 16,0-2 2-16,0-6-3 16,0-4 3-16,0-5-3 15,0-6 1-15,-3-6 0 16,0-7-10-16,2-4-36 16,1-6-39-16,0 0-37 0,0-21-160 15</inkml:trace>
  <inkml:trace contextRef="#ctx0" brushRef="#br0" timeOffset="81566.92">11722 2233 479 0,'0'0'309'0,"0"0"-245"16,0 0 60-16,0 0 29 16,0 0-59-16,0 0-38 0,-14-6-7 15,14 6-30 1,5 0-18-16,17 0 4 0,14 0 17 16,18 3 9-16,11-2-8 15,14 0-11-15,5-1-5 16,4 1 0-16,5 1-5 15,2 0-2-15,1 0-3 16,-1 0 3-16,-8-1 4 16,-2 1-3-16,-4-2-2 15,-4 0 0-15,2 0 1 16,10 0 1-16,11 0 0 16,10 0 0-16,9-2 2 0,-5-1-3 15,-5 2-3-15,-10 1 2 16,-10 0 2-16,-10 0-2 15,-3 0 1-15,-5 0 0 16,-1 0 1-16,0 0 0 16,-6 0-1-16,-5 0 0 15,-6 0 0-15,-9 0 3 16,-8 3-3-16,-9 0-2 16,-10-2 2-16,-7 0 0 15,-6-1 0-15,-4 0 0 16,0 0 0-16,0 0 2 15,0 0 4-15,0 2 10 0,0-2 3 16,0 0-4-16,0 1-3 16,0 3-6-16,0 7-6 15,0 6 3-15,0 9 0 16,0 8 8-16,0 9-4 16,-3 11 3-16,-3 4 2 15,-1 3-10-15,3-1 2 16,-2 4-2-16,0 1 3 15,-4 1-4-15,-1 2-1 16,0-2 2-16,0-1 3 16,2-2 3-16,-2 1-4 15,2 3 2-15,2 2 2 16,-1 2-1-16,5 4-4 0,2 3 3 16,1 1-4-1,0-1 6-15,0-5 2 0,0-5 0 16,0-2 0-16,0-3-6 15,0 0 8-15,6-3-8 16,-2-1 6-16,4-2-4 16,-1-4 0-16,-1-1 0 15,0-2 0-15,0-3-3 16,0-4-1-16,1-4 0 16,-2-3 0-16,2-9 0 15,-1-4-1-15,1-7-1 16,0-3 0-16,-1-3 2 0,-2-3-2 15,1-1 0 1,-4-2 0-16,1-2 0 16,-1-1 0-16,-1-1 0 0,0 0 2 15,0 0-1-15,0 0 1 16,0 0 0-16,0 0 2 16,0 0 0-16,0 0 1 15,-13 0 0-15,-10-3-5 16,-3-3 0-16,-7 1 0 15,-3-1-1-15,-3 2 1 16,-4-1-1-16,0 3-2 16,-2-1 3-16,-1 1 0 15,-5 1 0-15,3 0 1 16,-1-2-2-16,1 1 1 16,2 0 0-16,2 1 1 0,0 1 2 15,5 0-2 1,0 0-1-16,2-2 0 0,-3 2 2 15,1-3-2-15,-9 2-1 16,-3-3 1-16,-1 2 3 16,2-1-1-16,0 2-2 15,-5-2-1-15,-8 2 1 16,1-2 0-16,1 0-1 16,7-1 0-16,4 0 1 15,1-2-3-15,3 2 3 16,-3-2 0-16,0 0 0 15,4 1 0-15,3 0 0 16,2 1 0-16,6 0 0 16,2 1-2-16,1 1 4 15,3 0 0-15,-1-3-2 0,4 3 0 16,-1-1 0-16,-1 0-1 16,1 3 1-16,-3 0 0 15,1 0 0-15,-2 0 0 16,0 0 0-16,2 0 4 15,1 0-4-15,3 0-1 16,2 2 1-16,1 0-2 16,3 1 2-16,-1 0-2 15,1-2 2-15,3-1-2 16,0 0 2-16,0 2 0 0,4-2-3 16,-2 0 3-1,4 0 2-15,0 0-2 0,-3 0-2 16,2 0-2-16,-2 0-1 15,2 0 5-15,-1 0-2 16,-1 0 0-16,3 0 2 16,0 0 0-16,-1 0-3 15,7 0 2-15,1-2 1 16,1 2 0-16,1-1 0 16,0-1 2-16,0 1-1 15,0 0 2-15,0-1 0 16,-2 0-1-16,1 0 2 15,-1 1 5-15,1 1-5 0,-1-2 0 16,1 1-1 0,1 1-3-16,0-2 1 15,0 0 1-15,-2-1-2 0,2-2 5 16,-1 2 4-16,-1-4 1 16,-1-2 1-16,0-4 0 15,-1-3 1-15,1-5 3 16,-4-4-9-16,-1-7 0 15,-1-10-3-15,-3-10-2 16,0-12-1-16,-1-14-7 16,4-2-27-16,4 2-19 15,5 10-23-15,0 13-51 16,5 14-145-16,13 9-414 16</inkml:trace>
  <inkml:trace contextRef="#ctx0" brushRef="#br0" timeOffset="82516.69">13017 2252 663 0,'0'0'76'0,"0"0"36"16,0 0 29-16,0 0 50 16,0 0-100-16,0 0-29 15,0 0-3-15,-9-13-12 16,9 13-18-16,0 0-5 16,0 2-16-16,-2 13-8 15,-1 12 5-15,-1 11 25 16,-1 8-13-16,4 13 4 15,-1 7 6-15,2 6 0 16,0 4-18-16,0 4 4 16,0 2 0-16,0 4-10 15,0 0 5-15,0 1-5 16,0 1 4-16,0 1-2 16,0 0-3-16,-4 1 4 0,-3 2-4 15,1 1-1-15,-5-1 0 16,5-5 1-16,-3-5 2 15,2-4 1-15,-1-3 2 16,2-2 5-16,0-5 3 16,-1-5-7-16,1-3 1 15,1-8-3-15,5-7 2 16,0-10-5-16,0-10 1 16,0-10-4-16,0-8 0 15,3-7 0-15,0 0 0 16,2 0-9-16,1 0-13 15,-3-6-27-15,-2-4-5 0,-1-1-55 16,0-2-87-16,0-4-136 16,-4-6-267-16</inkml:trace>
  <inkml:trace contextRef="#ctx0" brushRef="#br0" timeOffset="83330.32">11680 3130 629 0,'0'0'116'15,"0"0"-53"-15,0 0 44 16,0 0 15-16,0 0-53 16,0 0-26-16,-3 23 19 15,3-10-13-15,5-6-14 16,12 4 5-16,13-3-1 15,12-1 12-15,18-1 1 16,14-1-27-16,10-2-9 16,8 1 1-16,10 0-10 15,5-1-5-15,11-2 1 16,4 2-3-16,2-1-2 16,-3-1 2-16,6-1 1 0,3 1 1 15,1 1-2-15,3-1 4 16,-4 2-4-16,-9-2-3 15,-9-1 3-15,-11 0 1 16,-10 0-1-16,-10 0 0 16,-5 0 1-16,-15 0-1 15,-6 0 2-15,-16 0-2 16,-14 0 0-16,-10 0 0 16,-8 0 0-16,-3 0 1 15,-4 0 0-15,0 0 3 16,0 0 9-16,0 0-2 15,3 0-5-15,6 0 1 16,3 4-5-16,2-1 1 16,-4 0-2-16,-6 0-1 15,-1-3 1-15,-3 0-1 0,0 0-2 16,0 0-3-16,-23 0-74 16,-21-9-143-16,-20-17-1042 15</inkml:trace>
  <inkml:trace contextRef="#ctx0" brushRef="#br0" timeOffset="85381.98">10845 2666 546 0,'0'0'295'16,"0"0"-229"-16,0 0 15 16,0 0 47-16,0 0-47 0,0 0-33 15,-33 7-8-15,9-5 1 16,3 0-4-16,-6-2-9 15,2 0 2-15,1-11 1 16,3-10 6-16,9-3-18 16,3-5-4-16,9-4-2 15,0-1-11-15,11-3-2 16,12 4 0-16,4 8-1 16,1 7-6-16,-1 6 3 15,-4 5 4-15,-1 4-3 16,0 3 1-16,-3 0 1 0,1 4-2 15,0 16 0 1,-4 11-1-16,0 9 4 0,-5 5-2 16,-3 8 0-16,-8-2 2 15,0 0 3-15,-2-4 1 16,-15-4-4-16,-6-5 1 16,-6-3 2-16,-5-10 1 15,4-7 5-15,2-7-7 16,7-6 3-16,6-5-1 15,7 0 5-15,1-5 5 16,3-12-1-16,4-4 1 16,0-1-6-16,1-1-8 15,17 7 1-15,-3 4-1 16,3 8-5-16,-3 4-2 16,6 0 5-16,1 13-3 0,2 12 2 15,-2 3-7-15,-1 3 10 16,-2-3-16-16,0 2-51 15,3-8-97-15,-3-5-171 16,-4-8-336-16</inkml:trace>
  <inkml:trace contextRef="#ctx0" brushRef="#br0" timeOffset="86666.98">10646 2455 428 0,'0'0'160'0,"0"0"-85"15,0 0 41-15,0 0-6 16,0 0 34-16,0 0-28 15,-5-7-41-15,5 7-18 16,0 0-2-16,0-2-11 16,3-3 1-16,19-4-9 15,18 0-26-15,14-2 1 16,12-1 3-16,9-1-4 16,0 3-7-16,-1 0 2 15,-11 3-5-15,-11 2 0 16,-19 1 2-16,-15 2-2 0,-12 2 3 15,-6 0-2 1,0 0-1-16,0 0 0 0,-6 0-6 16,-16 0-44-16,-11 0-122 15,-6 3-224-15,-1 4-243 16</inkml:trace>
  <inkml:trace contextRef="#ctx0" brushRef="#br0" timeOffset="87550.85">10903 2414 805 0,'0'0'180'0,"0"0"-49"16,0 0-2-16,0 0-11 16,0 0-39-16,0 0-39 0,-11 0-19 15,11 14-12-15,0 10-2 16,0 9 14-16,0 3-12 15,0 5 13-15,0 0-10 16,3 1-2-16,-1 4 4 16,-2 3-3-16,0 2 3 15,0 0 0-15,0-4-5 16,0-3-3-16,0-7 4 16,0-4-7-16,0-8 0 15,0-7-1-15,1-5-1 16,2-8 0-16,-3-3 0 15,2-2-1-15,-2 0 3 0,0 0 5 16,1-9 11-16,2-15-7 16,0-11-11-16,0-13-1 15,0-11 2 1,0-7-2-16,-3-6-3 0,1-3-7 16,1 3 1-16,-2 9 5 15,0 9 4-15,0 14 0 16,0 12-1-16,0 13 1 15,0 5-1-15,0 7 1 16,-2 3 2-16,2 0-2 16,-5 0-1-16,-3 26-2 15,-1 18-4-15,-4 19 5 16,5 12 2-16,2 4 3 0,6 0-3 16,0 0 0-1,0-5 3-15,0-6-2 0,0-10-1 16,8-13 0-16,-2-11 0 15,1-12 2-15,-2-11-2 16,-2-6 0-16,-2-4 0 16,-1-1 1-16,0-3 8 15,0-18 7-15,0-10-11 16,0-11-3-16,0-10-4 16,-7-7 3-16,-5-11-2 15,1-2-2-15,2 5 1 16,1 10-2-16,3 16 1 0,2 12 3 15,0 13 0 1,3 8 0-16,-3 5 1 0,3 3-1 16,0 0-1-16,0 0 0 15,0 14-9-15,0 18-4 16,0 17 13-16,12 8 1 16,0 6 0-16,0-1 0 15,-3-8 1-15,3-7-1 16,-2-10 1-16,-2-9-1 15,-1-8 0-15,-3-9 1 16,-2-6-2-16,1-3 0 16,-3-2 0-16,0 0-3 15,3 0-13-15,-3-4-30 16,0-12-103-16,0-6-334 16</inkml:trace>
  <inkml:trace contextRef="#ctx0" brushRef="#br0" timeOffset="87969.39">10536 2539 1013 0,'0'0'148'0,"0"0"-133"0,0 0 78 16,0 0 1 0,0 0-27-16,0 0-33 0,-9-13-16 15,15 10-8-15,19-4-3 16,14-4-2-16,16-4 2 16,8-2 0-16,2 2-4 15,0 1 0-15,-6 1 0 16,-5 2-2-16,-9 1-1 15,-9 2 0-15,-10 2 0 16,-8 2 4-16,-9 2-1 16,-4 1-1-16,-4-1 6 15,-1 2 2-15,0 0 1 16,0-1-6-16,0 1-5 16,0 0-3-16,2 0-18 15,3 0-147-15,0 6-219 0,-4 2-262 16</inkml:trace>
  <inkml:trace contextRef="#ctx0" brushRef="#br0" timeOffset="88613.89">10815 3762 185 0,'0'0'932'16,"0"0"-852"0,0 0-38-16,0 0 34 0,0 0 28 15,0 0-45-15,30 0-32 16,5 0 3-16,13-3-5 16,0-1-14-16,6-3-8 15,-4 0-3-15,-5 0 0 16,-5 0-21-16,-11-1-114 15,-8 3-151-15,-17-2-226 16</inkml:trace>
  <inkml:trace contextRef="#ctx0" brushRef="#br0" timeOffset="88875.11">10988 3719 1129 0,'0'0'112'15,"0"0"-107"-15,0 0 25 16,0 0 99-16,0 0-29 16,-33 99-58-16,31-65-8 15,2 3-3-15,0 3-5 16,0 0-8-16,0 3-1 16,5-3-10-16,2 0 2 15,-4-3-9-15,2-5 0 16,-2-4-1-16,3-4-3 0,-5-5-40 15,4-8-76 1,-1-8-156-16,2-3-313 0</inkml:trace>
  <inkml:trace contextRef="#ctx0" brushRef="#br0" timeOffset="89784.8">10652 2163 657 0,'0'0'316'0,"0"0"-286"16,0 0 20-16,0 0 89 15,0 0-38-15,0 0-29 16,11 0-22-16,14 0-14 15,9 0 14-15,11 0-19 16,6 0-16-16,4-1-13 16,0-6-2-16,5 0-3 15,-2-5-77-15,-7-3-353 16</inkml:trace>
  <inkml:trace contextRef="#ctx0" brushRef="#br0" timeOffset="90904.58">12232 1806 882 0,'0'0'217'16,"0"0"-217"-16,0 0 7 15,0 0 62-15,0 0 18 16,0 0-41-16,-72 62-8 15,41-53-7-15,0-5-11 16,-5-3-9-16,-1-1-3 16,8-1-1-16,5-16 1 15,10-5-3-15,9-5 0 16,5-3-4-16,2-3-1 16,17-2 0-16,6 1-11 15,-1 4-14-15,3 5 4 16,-5 7 15-16,-2 4 5 0,-5 5 1 15,-2 3-1-15,-4 5 0 16,0 1 0-16,4 0-1 16,1 6-1-16,7 16 3 15,-2 12 0-15,-1 7 5 16,-1 7 0-16,-9 3-3 16,-5 1 2-16,-3-3-4 15,-1-5 2-15,-20-7 0 16,-6-7 1-16,-3-8 6 15,1-8-8-15,3-5 8 0,7-6-4 16,1-3 2-16,6 0 6 16,4-6 15-16,4-7-8 15,4-3 0-15,0-3-10 16,3 2-10-16,12 4-5 16,7 3 4-16,2 8-6 15,2 2 2-15,2 0 4 16,2 8-7-16,0 12 4 15,-1 4 0-15,-2 0-1 16,-6-2-63-16,-4-1-18 16,-4-3-127-16,-6-6-113 15</inkml:trace>
  <inkml:trace contextRef="#ctx0" brushRef="#br0" timeOffset="91179.26">12466 1685 1086 0,'0'0'53'0,"0"0"-47"16,0 0 26-16,0 0 61 0,-25 97-23 15,22-46-36 1,3 3-1-16,0 0-19 0,0-4-10 16,1-4-3-16,11-6-1 15,5-7-33-15,-1-5-52 16,4-11-232-16,-1-12-61 16</inkml:trace>
  <inkml:trace contextRef="#ctx0" brushRef="#br0" timeOffset="91365.65">12378 1942 865 0,'0'0'165'16,"0"0"-106"-16,0 0-18 0,0 0-17 15,0 0 45-15,0 0-38 16,119-1-25-16,-77 1-6 15,-7-7-112-15,-10-6-290 16</inkml:trace>
  <inkml:trace contextRef="#ctx0" brushRef="#br0" timeOffset="91721.22">11911 1398 855 0,'0'0'31'0,"0"0"59"16,0 0 73-16,0 0-74 16,0 0-22-16,0 0-7 15,-25-35-42-15,37 35-15 16,16 0-2-16,10 8 13 0,9-3 7 16,4 0-14-1,4-3-6-15,5-2-2 0,4 0-71 16,-4-7-346-16</inkml:trace>
  <inkml:trace contextRef="#ctx0" brushRef="#br0" timeOffset="92642.99">13488 1834 725 0,'0'0'381'15,"0"0"-354"-15,0 0 27 0,0 0 15 16,0 0-5 0,-92 26-3-16,65-16-23 0,2-6-16 15,-5-3-6-15,-3-1-7 16,2-1-7-16,1-18 4 16,6-2 1-16,10-3-7 15,11-3-2-15,3 1-11 16,8-5 3-16,17-3-19 15,5 1-5-15,4 2-4 16,1 7 5-16,-7 6 26 16,-6 8 4-16,-5 5 1 15,-8 4 2-15,-3 1 0 16,-2 5 0-16,1 16 0 16,-1 11 20-16,-1 7 5 0,-3 6-9 15,0-2-10-15,0 0 2 16,-12-6-3-16,-7-5 0 15,1-5-1-15,-7-9-3 16,-2-4 8-16,0-9-6 16,6-3-2-16,5-2 5 15,6 0-1-15,4-3 7 16,4-2 6-16,2-3-8 16,0 4 6-16,2 1-6 15,14 3-10-15,10 0-5 16,6 2 1-16,4 13-1 15,1 6 4-15,6-1-5 16,-1-1-54-16,1-3-67 0,0-4-230 16,-5-10-253-16</inkml:trace>
  <inkml:trace contextRef="#ctx0" brushRef="#br0" timeOffset="93056">13737 1631 406 0,'0'0'505'0,"0"0"-396"16,0 0 42-16,0 0-25 16,0 0-35-16,0 0-56 15,-52 45-3-15,34-11 14 16,3 5-19-16,9 4-12 15,6 2-4-15,0-2-8 16,8-3-1-16,14-4-1 16,7-5-1-16,5-6-12 0,5-7-81 15,7-9-78-15,-3-9-197 16,-7 0-276-16</inkml:trace>
  <inkml:trace contextRef="#ctx0" brushRef="#br0" timeOffset="93212.82">13737 1785 406 0,'0'0'480'0,"0"0"-368"15,0 0 34-15,0 0-31 16,0 0-37-16,0 0-45 16,11-3-29-16,35 3 1 15,11 3-5-15,2-3-125 0,-8 0-368 16</inkml:trace>
  <inkml:trace contextRef="#ctx0" brushRef="#br0" timeOffset="95475.74">12325 2517 903 0,'0'0'288'0,"0"0"-264"15,0 0 20-15,0 0 45 0,0 0-7 16,0 0-49-16,0 0-26 16,-32 66 5-16,20-24 22 15,2 0-20-15,10-3-1 16,0-1-6-16,12-5-5 16,14-8-2-16,7-7 4 15,3-10 0-15,0-8 0 16,-2 0 2-16,-4-12-6 15,-9-15 0-15,-6-3 1 16,-6-7 1-16,-8-2-2 16,-1-3 3-16,0 0-3 15,-11 3 0-15,-5 10 2 16,0 12-2-16,0 9-4 0,-2 8 1 16,-3 0-28-1,3 8-38-15,9 13-47 0,5 2-131 16,4-3-190-16</inkml:trace>
  <inkml:trace contextRef="#ctx0" brushRef="#br0" timeOffset="96092.04">13626 2537 1163 0,'0'0'73'16,"0"0"-16"-16,0 0 87 15,0 0-35-15,0 0-64 16,0 0-25-16,-9 1-20 15,7 28 6-15,1 10 4 0,1 8 3 16,0 5 0-16,0 5 3 16,0 0-6-16,0 1 1 15,3-7-4-15,1-6-3 16,1-7-3-16,0-6-1 16,-2-6-4-16,-1-5-35 15,-2-4-109-15,0-8-250 16</inkml:trace>
  <inkml:trace contextRef="#ctx0" brushRef="#br0" timeOffset="96567.98">12419 3523 1240 0,'0'0'56'15,"0"0"-44"-15,0 0 38 16,0 0 6-16,-8 85 41 15,8-42-46-15,0 4-22 16,0-2-8-16,0 2-3 16,2 1-11-16,5-1-1 15,2-2-6-15,-3-2 0 16,0-3-6-16,-3-5-81 16,0-11-121-16,0-9-311 0</inkml:trace>
  <inkml:trace contextRef="#ctx0" brushRef="#br0" timeOffset="97027.89">13523 3750 1379 0,'0'0'21'16,"0"0"-19"-16,0 0 77 15,0 0-7-15,0 0-30 16,-87 87-13-16,78-49-8 15,6 1-13-15,3-1-3 16,3-2 3-16,22-7-4 16,10-5 0-16,8-10 0 15,8-7-1-15,1-7-3 16,-6 0-5-16,-8-14-3 16,-10-9 8-16,-12-6 1 0,-10-8 4 15,-6-3 0-15,0 1-3 16,-22 2 2-16,-9 10-3 15,-11 5-1-15,-10 12-2 16,-3 6-9-16,0 4-50 16,5 0-159-16,8 13-348 15</inkml:trace>
  <inkml:trace contextRef="#ctx0" brushRef="#br0" timeOffset="100786.25">10537 5403 1119 0,'0'0'127'0,"0"0"-103"16,0 0 11-16,0 0 59 15,0 0-30-15,0 0-30 0,0 0 0 16,-22 76 13-16,19-31-30 16,3 6 9-16,0 4-8 15,0 4-1-15,3 6-2 16,7 1-10-16,-2-2 2 15,-4-5-6-15,-1-9 0 16,-3-9-2-16,0-8-8 16,2-5-57-16,1-9-120 15,-2-10-182-15,2-9-324 16</inkml:trace>
  <inkml:trace contextRef="#ctx0" brushRef="#br0" timeOffset="101167.01">10482 5429 1190 0,'0'0'97'0,"0"0"-68"16,0 0 48-16,0 0-5 15,0 0-25-15,0 0-32 16,70-4-2-16,-19 26-1 15,7 6-5-15,-6 4-7 16,-7 8 0-16,-8 1-1 16,-10 5 0-16,-4 5 1 15,-6 7-1-15,-9 5 3 16,-7 2-2-16,-1-1 2 16,-4-6 11-16,-14-6-8 0,0-5 1 15,-4-5-3-15,-4-5 2 16,-5-9-1-16,-3-6 6 15,-8-8-2-15,-6-7-3 16,0-7 0-16,-1 0-2 16,10-18-3-16,14-13-16 15,23-10-100-15,2-11-116 16,35-5-648-16</inkml:trace>
  <inkml:trace contextRef="#ctx0" brushRef="#br0" timeOffset="101372.77">11215 5791 1494 0,'0'0'23'0,"0"0"-12"15,0 0 2-15,0 0 42 16,0 0-35-16,0 0-13 15,104 0-7-15,-37 0-103 16,0 0-455-16</inkml:trace>
  <inkml:trace contextRef="#ctx0" brushRef="#br0" timeOffset="101566.03">11310 6093 75 0,'0'0'1482'16,"0"0"-1482"-16,0 0 4 15,0 0-4-15,104-7 31 16,-20-9-28-16,10-5-3 16,-4-3-194-16,-16-5-421 15</inkml:trace>
  <inkml:trace contextRef="#ctx0" brushRef="#br0" timeOffset="104134.1">12650 6181 1007 0,'0'0'113'16,"0"0"-107"-16,0 0 33 15,0 0 60-15,-40 75-18 16,14-59 5-16,-7-2-23 15,-5-4-18-15,-3-4-10 16,-1-6-9-16,1 0 2 16,2-16 3-16,6-8-8 15,12-5-9-15,11-8-12 16,8-6 1-16,2-3-3 16,12-5-3-16,17 0-2 15,5 5-5-15,9 2 2 16,-3 7 6-16,-2 5-1 15,-1 7 3-15,-7 8-1 16,-5 7 1-16,-7 7-2 0,-10 3 2 16,-2 4-2-16,4 23-9 15,0 14 11-15,1 13-1 16,-2 5-1-16,-9 1 2 16,0 3 1-1,-6-3 1-15,-9-3 0 0,-7-6-2 16,-4-11 0-16,-2-9 0 15,2-8 1-15,-2-9 1 16,4-6 4-16,5-8-5 16,7 0 1-16,3-2 3 15,3-9-3-15,5-2 1 16,1 2-3-16,0 3 0 0,16 3-8 16,6 5 4-16,5 0 3 15,6 5 0-15,1 14-2 16,0 3 0-16,2 3-1 15,2 1-81-15,-2-2-115 16,-2-7-272-16</inkml:trace>
  <inkml:trace contextRef="#ctx0" brushRef="#br0" timeOffset="104401.93">13062 6197 671 0,'0'0'666'0,"0"0"-656"0,0 0 52 15,0 0 58-15,0 0-54 16,-84 6-32-16,69 24-11 16,0 8-11-16,3 8-1 15,5 5 2-15,4 3-5 16,3-1-4-16,0 1 0 15,3-2-2-15,16-4-2 16,10-4-7-16,5-10-66 16,6-13-168-16,-3-13-293 15</inkml:trace>
  <inkml:trace contextRef="#ctx0" brushRef="#br0" timeOffset="104589.24">12863 6400 512 0,'0'0'755'0,"0"0"-735"15,0 0 21-15,0 0 1 16,0 0-3-16,0 0-14 16,57-3 6-16,3 3-28 15,11-8-3-15,-1-8-178 16,-6-1-319-16</inkml:trace>
  <inkml:trace contextRef="#ctx0" brushRef="#br0" timeOffset="104845.01">13378 5898 1261 0,'0'0'171'16,"0"0"-156"-16,0 0 44 15,0 0 7-15,0 0-17 16,0 0-28-16,54-6-12 0,8 6-1 16,14 0-8-16,5-1-2 15,-4-10-82-15,-11-3-173 16,-14-2-276-16</inkml:trace>
  <inkml:trace contextRef="#ctx0" brushRef="#br0" timeOffset="105075.85">13639 5798 1288 0,'0'0'117'16,"0"0"-81"-16,0 0 38 15,-61 77 19-15,46-38-40 0,6 4-17 16,4 3-15-16,5 3-9 16,0 3-5-16,0 0-3 15,0 2-3-15,9-2-1 16,2-4-1-16,-2-8-26 16,1-5-67-16,2-13-148 15,-3-12-271-15</inkml:trace>
  <inkml:trace contextRef="#ctx0" brushRef="#br0" timeOffset="105615.9">13157 5454 1025 0,'0'0'200'0,"0"0"-175"16,0 0 65-16,0 0 2 15,0 0 4-15,0 0-45 16,54-7-40-16,8 7-2 15,12 0 1-15,3 0 0 16,-4 0-7-16,-7 0 2 16,-11 0-4-16,-10 0 2 0,-14 0-1 15,-13 0-1 1,-8 0 7-16,-10 0-3 0,0-2 10 16,0 2 4-16,0 0-7 15,0 0-10-15,0 0-2 16,-5 0-24-16,2 2-107 15,3 5-170-15,0 1-589 16</inkml:trace>
  <inkml:trace contextRef="#ctx0" brushRef="#br0" timeOffset="105945.85">14169 6049 909 0,'0'0'416'15,"0"0"-400"-15,0 0-3 16,0 0 91-16,0 0-19 16,0 0-32-16,53 10-10 15,-2-10-16-15,13 0-19 0,6 0-6 16,2-3-2-16,-2-6-43 16,-9 1-172-16,-12-3-312 15</inkml:trace>
  <inkml:trace contextRef="#ctx0" brushRef="#br0" timeOffset="106170.11">14429 5847 1374 0,'0'0'56'15,"0"0"-45"-15,0 0 58 16,0 0 2-16,0 0-36 0,-38 74 4 15,33-28-28-15,5 7-1 16,0 3-3-16,6 4-4 16,18 4-2-16,6-3-1 15,4-4-59-15,2-8-177 16,-1-16-347-16</inkml:trace>
  <inkml:trace contextRef="#ctx0" brushRef="#br0" timeOffset="107154.25">15387 6086 818 0,'0'0'50'0,"0"0"41"16,0 0 59-16,0 0-12 15,0 0-37-15,0 0-22 16,-101 57-26-16,70-57-9 16,-10-16-18-16,-4-9-4 15,7-4-11-15,8-2 1 16,17 0 0-16,9-3-5 16,4-4-3-16,5-4-4 15,16-2-2-15,5-1-9 16,2 4-17-16,2 6 9 15,-1 12 11-15,0 6 6 16,-2 7-2-16,-2 6 2 0,-1 4 0 16,-2 0 2-1,1 10-3-15,0 18 3 0,0 16 0 16,-7 10 2-16,-3 10-1 16,-8 4 3-16,-5-3-1 15,0 0 1-15,-9-5-4 16,-12-5 2-16,-9-8-2 15,-9-12 3-15,-10-8 2 16,-1-9-5-16,2-8 0 16,10-7 8-16,10-3-5 15,12-4 10-15,8-13-7 16,7-4 1-16,1-1-1 0,12 0-3 16,18 8-1-16,9 4-2 15,7 10 0-15,0 0 0 16,0 10 0-16,-2 11 0 15,-7 6 0-15,-5-2 0 16,-2-1-3-16,0-2 0 16,0-4-33-16,-1-7-166 15,-3-9-249-15</inkml:trace>
  <inkml:trace contextRef="#ctx0" brushRef="#br0" timeOffset="107489.52">15704 6289 1106 0,'0'0'313'16,"0"0"-301"-16,0 0 39 16,0 0 24-16,0 0-37 15,0 0-37-15,122-5-1 16,-74-1-5-16,3 0-111 15,-9-2-235-15,-7-2-589 16</inkml:trace>
  <inkml:trace contextRef="#ctx0" brushRef="#br0" timeOffset="107707.49">15793 6258 983 0,'0'0'467'0,"0"0"-461"0,0 0-6 16,0 0 70-16,-27 95-3 15,27-60-46-15,0 1-12 16,6 4-5-16,11-4-4 16,-2-1-3-16,1-5-67 15,-7-10-121-15,-1-7-300 16</inkml:trace>
  <inkml:trace contextRef="#ctx0" brushRef="#br0" timeOffset="108759.79">15141 5328 805 0,'0'0'176'0,"0"0"-74"15,0 0 38-15,0 0-22 16,0 0-1-16,0 0-46 15,-1-1-25-15,10-1-22 16,22 1-7-16,16-2-5 16,12 0-2-16,4 2-5 15,0 1-2-15,-8 0-2 16,-8 0-1-16,-9-1 0 16,-10 1 2-16,-13-2-2 15,-6 2 1-15,-8 0-1 16,-1-1 1-16,0 1-1 15,0 0-1-15,0 0-27 0,0 0-81 16,0 0-167 0,-3 0-374-16</inkml:trace>
  <inkml:trace contextRef="#ctx0" brushRef="#br0" timeOffset="109118.77">16171 5730 1251 0,'0'0'65'16,"0"0"-36"-16,0 0 62 15,0 0 22-15,91 0-55 16,-44 0-39-16,7 0-3 16,1-1-7-16,2-1-5 15,-3 1-2-15,-5-2-2 16,-3 0 0-16,-5-1-35 0,-10 0-116 15,-9-2-219-15,-11-3-276 16</inkml:trace>
  <inkml:trace contextRef="#ctx0" brushRef="#br0" timeOffset="109328.21">16550 5684 1190 0,'0'0'185'15,"0"0"-156"-15,0 0 51 16,0 0 26-16,0 0-43 16,-54 100-9-16,38-37-27 15,6 15-6-15,9 5-2 16,1 5-16-16,5 4-3 0,11-1 0 16,3-3-77-16,-1-11-162 15,-6-9-725-15</inkml:trace>
  <inkml:trace contextRef="#ctx0" brushRef="#br0" timeOffset="111658.84">10650 7602 1414 0,'0'0'32'15,"0"0"-22"-15,0 0 44 16,0 0 26-16,0 0-46 15,0 0-18-15,-11 9-14 16,11 14 0-16,0 11-2 16,4 9 17-16,5 10 3 0,3 7 14 15,1 2-4 1,-2 2-6-16,-2-1-14 0,-6 1 10 16,1-3-11-16,-4-5-3 15,0-7 3-15,0-9-8 16,0-10 1-16,0-8-1 15,0-9-1-15,0-8-12 16,0-4-35-16,0-1-40 16,0-5-38-16,0-19-144 15,0-11-682-15</inkml:trace>
  <inkml:trace contextRef="#ctx0" brushRef="#br0" timeOffset="112092.85">10691 7676 1061 0,'0'0'240'16,"0"0"-235"-16,0 0 20 15,0 0 32-15,0 0 65 16,0 0-63-16,22-30-45 15,6 30-10-15,10 0-3 16,4 0-1-16,2 6 4 16,-3 11 0-16,-2 4-1 15,-2 4-3-15,-6 7 2 16,-5 3 1-16,-4 7-3 0,-6 4 2 16,-5 3-2-16,-5 3 0 15,-3 2 3-15,-2 3-3 16,-1 1 0-16,0-2 5 15,-1-7-5-15,-17-4 1 16,-9-4 2-16,-11-3 1 16,-6-6 1-16,-4-2 8 15,-6-7-7-15,1-8 0 16,5-7-3-16,3-8 0 16,9 0-3-16,10-20-5 15,13-13-54-15,10-10-110 16,3-14-225-16</inkml:trace>
  <inkml:trace contextRef="#ctx0" brushRef="#br0" timeOffset="112349.52">11429 7929 1494 0,'0'0'27'0,"0"0"-25"0,0 0 25 16,0 0 30-16,0 0-28 16,109 0-11-16,-55-3-13 15,1 1-5-15,2-3-20 16,-8 1-220-16,-10-4-356 15</inkml:trace>
  <inkml:trace contextRef="#ctx0" brushRef="#br0" timeOffset="112537.71">11601 8174 1346 0,'0'0'105'0,"0"0"-102"0,0 0-3 16,0 0 31-16,0 0 2 16,115-25-33-16,-39 5-19 15,-3-8-285-15,-7-8-806 16</inkml:trace>
  <inkml:trace contextRef="#ctx0" brushRef="#br0" timeOffset="113393.99">12980 7971 680 0,'0'0'560'15,"0"0"-545"-15,0 0-5 16,0 0 97-16,0 0 36 15,0 0-56-15,-38 27-43 16,19-27-19-16,-11 0-5 16,-10-14-9-16,-8-11-1 15,0-2-7-15,12-2-2 0,14-2 0 16,19-1-1-16,3-7-12 16,12-5-9-16,12-2 10 15,11 1-3-15,3 4-6 16,2 5 11-16,1 7 6 15,-3 8 3-15,-8 9-1 16,-7 6 0-16,-6 5 1 16,-3 1 2-16,1 11-2 15,-2 18 0-15,3 14 6 16,-5 12 9-16,-5 7-12 16,-6 6 15-16,0-2-6 15,-17-1-2-15,-6-9-4 16,-6-6-6-16,-3-8 4 15,-6-9-4-15,-1-9 1 0,1-10-1 16,8-9 0-16,9-5 1 16,8-4-1-16,8-15 0 15,5-6-2-15,0 1 1 16,6 2 0-16,18 5-3 16,4 6 2-16,4 8 0 15,-1 3 0-15,0 3 1 16,1 18 0-16,2 8-2 15,2 7 2-15,2 0-10 16,3 2-86-16,1-6-150 16,-1-9-381-16</inkml:trace>
  <inkml:trace contextRef="#ctx0" brushRef="#br0" timeOffset="113701.67">13515 7917 1379 0,'0'0'42'16,"0"0"-28"-16,0 0 82 16,0 0-20-16,0 0-36 15,0 0-15-15,-80 54-16 16,66-14 4-16,-1 9-4 15,6 6 5-15,2 4-6 0,2-1 1 16,5-1 0-16,0-4-7 16,3-7-2-16,15-4 0 15,9-7-2-15,7-10-44 16,2-11-94-16,3-12-168 16,-6-2-437-16</inkml:trace>
  <inkml:trace contextRef="#ctx0" brushRef="#br0" timeOffset="113898.76">13291 8153 1370 0,'0'0'31'15,"0"0"7"-15,0 0 46 16,0 0-4-16,0 0-49 15,0 0-21-15,100 0-7 16,-40-6-3-16,2-5-57 16,-3-4-264-16,-8-4-869 15</inkml:trace>
  <inkml:trace contextRef="#ctx0" brushRef="#br0" timeOffset="114911.66">14576 7466 1350 0,'0'0'28'0,"0"0"-27"16,-109 4 58-16,58 15 31 15,-2 11-22-15,3 11-39 16,10 10-10-16,14 10-5 16,13 3-8-16,13 3-2 15,0-3 2-15,35-4-3 16,21-8 0-16,22-9 2 15,11-14 4-15,2-17-9 16,-6-12-5-16,-9-5-17 0,-13-20-17 16,-13-7 32-16,-15-6 7 15,-14-9 0-15,-9-10 5 16,-11-6 0-16,-1-9 4 16,-7-1-1-16,-19 5-3 15,-9 13-5-15,-10 13 1 16,-7 17 1-16,1 16-2 15,0 9-4-15,9 0 1 16,6 16-20-16,11 10-59 16,8 4-80-16,6 2-83 15,5-2-259-15</inkml:trace>
  <inkml:trace contextRef="#ctx0" brushRef="#br0" timeOffset="115433.23">14427 7786 1040 0,'0'0'80'0,"0"0"-14"0,0 0 71 16,0 0 3-16,0 0-63 15,0 0-39-15,-6 0-21 16,20 0-4-16,13 2-1 16,9 0-2-16,6-2-2 15,3 0-8-15,-2 0 0 16,-1 0-33-16,-1-7-198 16,-9-2-238-16</inkml:trace>
  <inkml:trace contextRef="#ctx0" brushRef="#br0" timeOffset="115720.15">14565 7642 738 0,'0'0'477'15,"0"0"-468"-15,0 0 75 16,0 0 45-16,0 0-28 16,0 0-55-16,-20 4-33 15,14 16 6-15,-2 9 10 16,3 4-5-16,5 6-14 16,0 0-4-16,0 1-6 0,5-4 0 15,7-1-35-15,1-5-121 16,-2-7-366-16</inkml:trace>
  <inkml:trace contextRef="#ctx0" brushRef="#br0" timeOffset="116507.9">15334 7493 94 0,'0'0'1150'15,"0"0"-1083"-15,0 0-1 0,0 0 27 16,0 0 16-16,0 0-45 16,52-7-41-16,5 5-11 15,19 1-2-15,7-1-2 16,4 0-8-16,-1-1-2 15,-4-3-3-15,-7-1-99 16,-12-2-194-16,-16 0-375 16</inkml:trace>
  <inkml:trace contextRef="#ctx0" brushRef="#br0" timeOffset="116716.85">15747 7432 995 0,'0'0'498'0,"0"0"-470"0,0 0 9 16,0 0 9-16,-36 75 35 15,27-22-15-15,3 9-27 16,6 11-20-16,0 3-12 16,0 4-3-16,6 8-4 15,3 5-8-15,-3 0-96 16,-4-9-284-16</inkml:trace>
  <inkml:trace contextRef="#ctx0" brushRef="#br0" timeOffset="123537.02">16618 9526 1080 0,'0'0'209'16,"0"0"-173"-16,0 0 85 16,0 0-2-16,0 0-61 15,0 0-9-15,0 0-23 16,0 0-22-16,-4 9-4 0,4 31 0 16,7 18 8-16,4 9 2 15,-1 8 7-15,3 10-5 16,-3 9 1-16,-1 9 2 15,-4 14 3-15,-3 7-3 16,-2 4 1-16,0 4-4 16,0-3 0-16,0-4 2 15,1-2-2-15,4-8-7 16,1-7 4-16,0-8 1 16,3-4-1-16,0-6 2 15,-2-10-3-15,1-6-6 16,0-15-2-16,-2-15 0 0,-1-16-1 15,-2-13-1-15,-1-9-25 16,1-6-40-16,3-6-15 16,4-23-46-16,0-22-251 15,-4-21-789-15</inkml:trace>
  <inkml:trace contextRef="#ctx0" brushRef="#br0" timeOffset="126022.72">16624 9502 293 0,'0'0'228'15,"0"0"-182"-15,0 0 50 16,0 0 19-16,0 0-14 0,0 0-1 15,-1-14-11-15,1 14-10 16,0 0-22-16,0 0-15 16,0 0-7-16,0-1-2 15,0 1-14-15,7-2-4 16,18-1-10-16,13-1 1 16,11 0 2-16,12-2 0 15,12-1 1-15,9 2 3 16,4-4-7-16,0 2 0 15,-1 0-4-15,-3-1 0 16,-3 1-1-16,3-1 1 16,2 0-1-16,1-1-2 15,3 4 2-15,0-2 1 0,-8 0 2 16,-2 0-3-16,1 0 0 16,3 1 0-16,5 1 3 15,-1 0-3-15,-1 1-2 16,-4 3 1-16,2 1 0 15,4 0-1-15,4 0 2 16,3 0 0-16,1 0 0 16,-1 1-2-16,-6 2 2 15,-6-1 2-15,-10 0-2 16,-5 1-1-16,-2 0 1 16,-4-2 0-16,-5 3 1 15,-5 1-2-15,-11-1-1 16,-5 0 0-16,-6 0 1 15,-5-1 1-15,-6 1 2 0,-4-1-2 16,-8 0 1-16,-5-3 1 16,1 0-1-16,-2 0 1 15,0 0 9-15,0 1 3 16,0-1 2-16,1 0-6 16,1 0-5-16,-2 0-1 15,1 0-1-15,-1 1 2 16,0 1 0-16,0 2 1 15,0 5-3-15,0 2 8 16,0 3 10-16,0 6-4 16,0 5-6-16,0 8 0 15,0 6 1-15,0 8-6 16,0 6 1-16,3 8-7 0,1 6 5 16,-1 6-1-16,-3 4-2 15,0 5 3-15,0 0-3 16,0 7 0-16,-8 6 9 15,5 0-1-15,3 0-3 16,0-3-1-16,0-5-4 16,4-5 8-16,6-2-6 15,-1-6 9-15,-2-6-5 16,-3-6 2-16,-2-3-1 16,0-3-3-16,-2-3-2 15,2-1 3-15,1-1-6 16,1-2 2-16,4 1 0 0,-1 0-1 15,3 0 1-15,0-2 1 16,-1-2 0-16,1-9-2 16,-1-3 4-16,-2-6-5 15,1-5 0-15,1-1 1 16,-3-5 0-16,-2-2-1 16,1-2-1-16,-2-1 1 15,-2-3-1-15,1-3 0 16,-2-3-1-16,0 0 1 15,0-3 0-15,0 0 3 16,0 0-3-16,0 0 3 16,-9 0 0-16,-18 0 3 15,-9 0-4-15,-7-6-1 0,-5 0-1 16,2-2-4-16,-5 4-5 16,-3-1 6-16,-1 4 0 15,1 1-4-15,4-3 6 16,2 3 0-16,8 0-5 15,1 0 5-15,0-1 0 16,-2-2 0-16,-3 0 1 16,-5-3 0-16,-2 2-3 15,-4 1 3-15,1-1 0 16,4 2 1-16,3-1 2 16,3 1-3-16,5 2 0 15,3-1-1-15,0-2 1 0,3 0 2 16,-1 1-2-1,1-3-1-15,0 3 1 0,-2-4 0 16,0 0 4-16,2 2-3 16,1 0-1-16,-3 4-1 15,1-2 1-15,-4 2 3 16,0 0-3-16,-2 0 0 16,1 0-2-16,-2 0 2 15,3 0-1-15,2 0 0 16,3 0-1-16,3 0 2 15,3 0 0-15,2 0 0 16,1 0 0-16,-3 0-2 16,0 0 3-16,-2 0-2 15,-3 0 1-15,1 0-1 16,0 0 1-16,2 0 0 0,2 0 1 16,4 0 1-1,1 0-1-15,3 0-1 0,-1 0-1 16,1 0 1-16,0 0 1 15,-2 0-1-15,0 0-1 16,-4 2 1-16,1 2 1 16,-1-1-1-16,2 0 0 15,1-2 0-15,0 0 0 16,3 2 2-16,0-1-2 16,2-1-2-16,1 3 2 0,-3 1 0 15,2-1 0 1,-3-1 0-16,1 1 0 0,-1-1 3 15,2-1-3-15,1 0 0 16,0 1 2-16,3-2-2 16,-4 0 0-16,1 1 0 15,0-2 0-15,-2 1 0 16,1 2-2-16,-2-2 2 16,0 2 3-16,2 0-3 15,0 0-1-15,1 1 1 16,-1-1 0-16,3 0 0 15,-2 0 0-15,3 0 0 16,-1 1-4-16,2 0 4 16,1-1-1-16,1 0 1 15,2-2 1-15,1 0 1 0,2 1 1 16,3-2-3 0,1 0 3-16,1 0-2 0,1 0-1 15,0 0 0-15,0 3 1 16,0-3-1-16,0 0 0 15,0 0 0-15,0 0-1 16,0 0-11-16,0 0-55 16,0-7-115-16,0-19-475 15</inkml:trace>
  <inkml:trace contextRef="#ctx0" brushRef="#br0" timeOffset="127107.39">16750 10005 599 0,'0'0'77'16,"0"0"3"-16,0 0 35 15,0 0 22-15,0 0-24 16,0 0-58-16,3-2-12 16,-3 0-9-16,0 2-8 15,0 0-8-15,0 0 1 16,0 0 11-16,0 0 1 16,0 0 8-16,0 0-6 15,0 0-8-15,-14 0 7 0,-10 0-9 16,-17 0-13-16,-12 0-5 15,-10 0-1-15,-14 0 1 16,-8 0 0-16,-3 0 15 16,-7 0-8-16,1 0-2 15,4 0 1-15,9 0 4 16,2 0 7-16,2 0-6 16,-4-1-4-16,-1 0 10 15,6 1-14-15,6 0 0 16,10 0-3-16,10 0 1 15,8 0-5-15,9 0 4 16,9 0-5-16,6 0 0 16,9 0 1-16,3 0 1 15,5 0-2-15,1 0 0 0,0 0 0 16,0 0 5-16,0 0-5 16,0 0-3-16,0 0 1 15,0 1-12-15,0 5-34 16,1 2-59-16,13-1-95 15,2-2-298-15</inkml:trace>
  <inkml:trace contextRef="#ctx0" brushRef="#br0" timeOffset="128474.8">19744 9749 660 0,'0'0'188'0,"0"0"-117"0,0 0 85 16,0 0-11-16,0 0-53 15,0 0-23-15,0 0-18 16,6 4-8-16,30-4-15 16,28-3-3-16,24-5 5 15,24 1-10-15,19 1-4 16,11 1-2-16,7-2-9 16,1-3 0-16,-9-3-1 15,-4-3-4-15,-15-5-1 16,-12 3 1-16,-9 0-3 15,-10 4 3-15,-8 4 2 16,-11 1-1-16,-12 6 0 0,-14 1-1 16,-16 2 3-16,-14 0-3 15,-7 0 0-15,-9 0 1 16,0 0-1-16,0 0-5 16,0 0-2-16,0 0 1 15,0 1 1-15,-12 9-48 16,3-4-122-16,2-6-318 15</inkml:trace>
  <inkml:trace contextRef="#ctx0" brushRef="#br0" timeOffset="129245.83">22975 9330 970 0,'0'0'155'16,"0"0"-112"-16,0 0 32 15,0 0-9-15,-95-4 4 16,61-1-22-16,-4-5-18 15,-5-7-9-15,0-10-9 16,-2-10-2-16,9-4-4 16,13-1-1-16,15 3 3 15,8 1 5-15,13-1-7 16,17-5-2-16,12-1-4 0,6 1-1 16,6 4 0-1,2 8 2-15,-7 10-1 0,-8 7 0 16,-9 7 0-16,-11 8-1 15,-6 0-1-15,-3 0 1 16,-6 21 1-16,-1 14 0 16,-5 12 7-16,0 13 4 15,-6 11-5-15,-17 9 1 16,-3 4-3-16,-4-6-3 16,-3-13-1-16,-2-13 0 15,-2-16-1-15,1-14-4 16,2-10 3-16,9-9 2 15,5-3 0-15,11-3 9 16,6-15 2-16,3-8-7 0,0 0 10 16,12-1-1-16,11 6-7 15,5 5-4-15,5 8-2 16,3 8-3-16,1 0 3 16,-1 19-4-16,-2 10 2 15,-2 3-4-15,0 4 0 16,4-4-53-16,-3-3-134 15,0-6-205-15,-1-9-407 16</inkml:trace>
  <inkml:trace contextRef="#ctx0" brushRef="#br0" timeOffset="129501.81">23545 9079 331 0,'0'0'873'0,"0"0"-782"16,0 0 27-16,0 0-39 15,0 0-27-15,0 0-10 16,-59 39-10-16,45 15 1 16,5 11-15-16,0 5-12 15,4-3-1-15,2-6 1 16,3-6-5-16,0-3-2 15,11-6-30-15,9-10-90 0,2-11-126 16,2-14-287-16</inkml:trace>
  <inkml:trace contextRef="#ctx0" brushRef="#br0" timeOffset="129697.05">23187 9253 983 0,'0'0'258'16,"0"0"-174"-16,0 0 66 16,0 0-87-16,0 0-17 15,90 1 15-15,-22 10-52 16,-2-1-9-16,-8-2 0 16,-9 1-52-16,-10-8-179 15,-7-1-351-15</inkml:trace>
  <inkml:trace contextRef="#ctx0" brushRef="#br0" timeOffset="130595.85">19951 11212 958 0,'0'0'174'0,"0"0"-142"16,0 0 15-16,0 0 44 16,139 0-23-16,-51-4-8 0,25 1-1 15,20-1-25-15,18 0-18 16,1-3-1-16,-3-4-14 15,-7-4-1-15,-17-3 3 16,-13-2-6-16,-16-1 2 16,-19 0 1-16,-19 1-2 15,-17 3 6-15,-16 6-3 16,-14 3 0-16,-7 4 6 16,-4 2 1-16,0 1-3 15,0 1-5-15,0 0-30 16,0 0-118-16,0 0-264 15</inkml:trace>
  <inkml:trace contextRef="#ctx0" brushRef="#br0" timeOffset="131279.82">22958 11058 1295 0,'0'0'73'16,"0"0"-73"-16,0 0 0 15,0 0 38-15,0 0 20 16,0 0-31-16,-28 3-12 16,-3-4-5-16,-12-17-1 15,-3-6-6-15,7-3 0 16,13 0 0-16,12 0-2 16,12 2-1-16,2-5-1 15,11-2-9-15,17-4 5 16,7-3 2-16,6-2 2 15,-1 0-1-15,1 6 1 0,-4 6-1 16,-10 12 2 0,-5 8 0-16,-8 6 0 0,-5 3 1 15,-3 0-1-15,0 24 1 16,-2 14-1-16,-1 13 12 16,-3 9-5-16,-7 1-1 15,-19 1 1-15,-5-5-5 16,-5-8-1-16,-7-8 1 15,-3-10-3-15,-1-8 2 16,3-8 0-16,11-6 4 16,12-7-4-16,8-2 5 15,8-6 6-15,5-15-3 16,0-5-2-16,15 0 5 0,10 7-12 16,5 2 1-1,6 11-2-15,-5 6 1 0,0 0-4 16,1 6-2-16,-3 16 1 15,1 5 1-15,3 3 2 16,5 2-16-16,1-1-88 16,5-5-140-16,1-8-267 15</inkml:trace>
  <inkml:trace contextRef="#ctx0" brushRef="#br0" timeOffset="131534.23">23517 10836 1254 0,'0'0'81'16,"0"0"-55"-16,0 0 60 16,0 0-2-16,0 0-26 15,-91 72-21-15,81-26-16 16,5 5-12-16,4 8 6 15,1-4-6-15,0 2-9 16,7-5 0-16,14-4 0 16,6-7-8-16,3-7-92 15,-2-12-152-15,-4-12-366 0</inkml:trace>
  <inkml:trace contextRef="#ctx0" brushRef="#br0" timeOffset="131744.67">23274 11108 1396 0,'0'0'72'0,"0"0"-60"16,0 0 7-16,0 0 36 15,91 0-9-15,-37 0-42 16,2 3-4-16,-2-3-3 15,-5 0-53-15,-4 0-230 0,-11-8-374 16</inkml:trace>
  <inkml:trace contextRef="#ctx0" brushRef="#br0" timeOffset="132184.76">22817 10149 936 0,'0'0'198'0,"0"0"-141"16,0 0 24-16,0 0 17 15,0 0 7-15,0 0-51 16,9 4 3-16,15 3 24 0,9-2-30 16,7-1-22-1,12 0-11-15,13-2-16 0,14 2-2 16,7 0-2-16,8-4-118 16,-13-5-578-16</inkml:trace>
  <inkml:trace contextRef="#ctx0" brushRef="#br0" timeOffset="134230.85">12790 9337 558 0,'0'0'629'15,"0"0"-607"-15,0 0-16 0,0 0 21 16,0 0 39-16,0 0-18 16,84 14-7-16,-52 7 2 15,6 6-15-15,2 6-11 16,3 4 3-16,1 6 1 15,0 5-4-15,-2 2-9 16,-6 0 1-16,-6 3 0 16,-3 1-3-16,-7 2 1 15,-3 0 7-15,-2 5-9 16,-5 0 4-16,0 5-3 16,-5 4 0-16,-4 5 1 15,-1 3-3-15,0 6 3 16,0-3-2-16,-6-7 0 0,-8-3 2 15,0-6 4-15,-2-6-1 16,1-7 0-16,2-6-4 16,0-8-1-16,0-7-1 15,1-7-4-15,2-9 0 16,-2-6 1-16,7-5 0 16,-1-4-1-16,-8 0-7 15,-6-6-33-15,-1-19-112 16,-1-18-194-16,5-16-814 15</inkml:trace>
  <inkml:trace contextRef="#ctx0" brushRef="#br0" timeOffset="135415.81">12832 9248 757 0,'0'0'117'0,"0"0"-112"16,0 0 15-16,0 0 104 16,104-24 0-16,-72 22-46 15,6 2-37-15,7 0-5 16,9 0-10-16,3 0-4 16,2 2 10-16,1 4-15 15,-5 2-1-15,-3 2 0 16,-1 3-8-16,0 1-3 0,-1 1-5 15,-2 1 5-15,0-1-3 16,-3 1 1-16,-1-2 0 16,0 2-1-1,-2-4 0-15,-2 1 1 0,-1-2 2 16,-4-1-5-16,-3 2 2 16,-2-1-2-16,-5 2 0 15,-3 2-2-15,2 2 4 16,6 1-2-16,4 1 0 15,3 1 0-15,2-2 0 16,-1-2 2-16,-1 0-2 16,-3 1 0-16,-4-1 0 0,-6 0 0 15,-2 2-1 1,-2-3 1-16,-4 1-5 0,2-2 5 16,0 1-1-1,6-1 0-15,3-1 1 0,1 1 0 16,2-3 1-16,-2 1-1 15,-4 1 0-15,-4 0-1 16,-1-3 0-16,-4 1 1 16,4 1 0-16,-1-1 0 15,3 1 0-15,1-2 0 16,4 0 2-16,0 1-2 16,0 0 0-16,1 0 0 15,-2 0 1-15,-4 1-1 16,1-1-1-16,-4 1 0 15,0 2 1-15,0-2 0 0,3 2 0 16,4-1 0-16,2 2 2 16,1-3-2-16,1 4 0 15,-5-4 0-15,-3 1 0 16,-6-4 1-16,-4 1-2 16,-3-3 0-16,-2-2 0 15,1 0 1-15,-2 0 0 16,1-2 3-16,0 0 2 15,0-1-2-15,3 1 0 16,0 0-2-16,0-2 1 16,0 1-2-16,-2-1 0 15,-4-1-21-15,-3 0-104 0,-9 0-352 16</inkml:trace>
  <inkml:trace contextRef="#ctx0" brushRef="#br0" timeOffset="136600.81">13256 10942 482 0,'0'0'259'16,"0"0"-198"-16,0 0 68 15,0 0 71-15,0 0-104 16,0 0-8-16,-17-24-27 15,17 21-8-15,6 2-28 0,12-1-14 16,3 0-2-16,12 2-1 16,8 0 8-16,7 0 0 15,12 0-2-15,6-2-1 16,6-3-3-16,3-2-4 16,0-1-3-16,-2-1-2 15,-4-2 1-15,-5 0 0 16,-2-3 2-16,-2-3-2 15,-5 1-2-15,2-5 1 16,-4 0 3-16,-2-3-4 16,3 1 1-16,-3 3 1 15,-6 0-2-15,-1 6 2 0,-7-1-5 16,-2 2 2-16,-4 3 1 16,-1 2 0-16,-2 1 2 15,2-3-1-15,0 0 7 16,1-3-2-16,1 0-3 15,0-2 3-15,-2 0-6 16,-3 1 1-16,-4 1 1 16,-4 2 3-16,-1 3-3 15,-5-3 1-15,2 3-1 16,-1-2 2-16,-2 2-3 16,1-1 1-16,-2-5 1 15,-4 0 5-15,2 0 1 16,-5-2 8-16,-1 1-11 15,0 0 4-15,-1 1-1 16,-2 1-7-16,1 3 3 0,1-1-5 16,1 1 1-16,3-2 1 15,1 2-1-15,2-1 0 16,-1-1-1-16,2 1 0 16,1 2 0-16,-2-1 0 15,1 0 0-15,-1-2 0 16,-2 1 0-16,4-3 1 15,1-2 1-15,0-2-2 16,4-1 4-16,-2-3-4 16,0 2-1-16,-2 5 1 15,-4 4 1-15,-3 2 2 16,-4 4 1-16,-1-1 0 0,0 2-4 16,0 0-2-16,-1-2 0 15,-21-1-35-15,-16-2-104 16,-18-5-188-16</inkml:trace>
  <inkml:trace contextRef="#ctx0" brushRef="#br0" timeOffset="137869.07">12571 9416 751 0,'0'0'126'15,"0"0"-106"-15,0 0 54 16,0 0 30-16,0 0-60 16,0 0-14-16,39 33 45 15,-14-13-32-15,3 7-13 16,2 2 5-16,0 2-5 15,-2 3-9-15,-4 0-1 16,0-1-6-16,-5 0-7 16,-1 2 3-16,-3-4-4 0,-2 0 1 15,0 0-2 1,0 0-1-16,0 2 1 0,1-1 6 16,2 1 1-16,-2-1-4 15,-1 0-1-15,-2 1-7 16,-4-1 2-16,-1-1 1 15,-3-2 0-15,-3-3-2 16,0 2 0-16,0-2 0 16,0 1-1-16,0 1 1 15,0 1-1-15,0 1 0 16,0 1 1-16,-3 2 0 16,-3-2 2-16,3-3-1 15,-1-2-1-15,-4-2 3 16,2-2 0-16,-3-1-1 15,0-1 2-15,0 0-4 0,0-1 4 16,0 1-4-16,2-1 2 16,1 0 2-16,0 1 0 15,-1 0 2-15,2 1-2 16,-1-1 5-16,-2-2-2 16,1 2 1-16,-3-2-5 15,1 2-3-15,-2-1 2 16,-1-1 1-16,3 1-1 15,0 1-1-15,-1-2 1 16,1-2 3-16,-2 1 3 16,0-2-6-16,0-1 10 15,-1 1-8-15,-1-2 0 0,1-3 5 16,0-2-6 0,2-1-3-16,2-3 5 0,2-1-1 15,2-2-2-15,1-1 4 16,1 2 0-16,-1 1 1 15,0-2-1-15,0 0-3 16,0 2 4-16,3-3 3 16,0 0-7-16,0 1 4 15,0-1-3-15,0 0 1 16,0 0 4-16,0 0 1 16,0 0 0-16,0 0-6 15,0 0-4-15,0 0 0 16,0 0-1-16,0-2-7 0,0-15-62 15,0-11-155 1,0-15-542-16</inkml:trace>
  <inkml:trace contextRef="#ctx0" brushRef="#br0" timeOffset="144098.25">11685 9756 498 0,'0'0'66'0,"0"0"-18"0,0 0 41 15,0 0 30-15,0 0-49 16,0 0-24-16,0 0-13 15,0 23 55-15,0-16 2 16,0 0-62-16,0-5 0 16,0 0-18-16,0-2 6 15,0 0-3-15,0 0-1 16,0 0 10-16,0 0 19 16,0 0-5-16,0 0 3 15,0 0 5-15,0 0-6 16,0 0-1-16,0 0-2 15,0 0-4-15,0 0-4 16,0-2 6-16,0-8 4 0,0-9-28 16,0-2 1-16,0-6-8 15,0 2 0-15,0-1 6 16,0 3-8-16,0 4 2 16,0-2 4-16,0 1 3 15,0-3-4-15,0 1-4 16,-2-4 4-16,-1-3-3 15,0-4 5-15,-3-3-6 16,1-3-1-16,-1 3 1 16,1 6 1-16,2 5 0 15,0 7-2-15,0 4 1 16,0 1 3-16,1 4-4 0,1-2 2 16,-1 1 0-16,1-1 3 15,-1-3-2-15,1 0-2 16,-2-3-1-16,0 2 5 15,-3 3-2-15,6 2 1 16,-2 3-4-16,1 4 4 16,1 1-4-16,-2 2 1 15,2 0-1-15,0 0 1 16,0 0 2-16,0 0-1 16,0 0-2-16,0 0 0 15,0 0 3-15,0 0-3 16,0 0 0-16,0 0-2 0,0 0 4 15,0 0-5-15,0 0-1 16,0 0 1-16,12 0 2 16,14-4-2-16,12 0 3 15,10-1 0-15,7-1 3 16,2-1-2-16,0 0 0 16,-6 3-1-16,-5 1-2 15,-6 0-1-15,-1 1 2 16,2 2-3-16,0-2 3 15,3 0 0-15,4 2-1 16,3-1-3-16,4-1 5 16,-2-1-5-16,-1 1 1 15,-3 0 1-15,-4 1-1 0,-5-1 2 16,0-1 0-16,-1 2 0 16,1-3 0-16,5 1 1 15,0 0-1 1,2 2 0-16,-2-1-2 0,1 0 0 15,-1-3-3-15,0 1 0 16,-3-1 2-16,-2 1 2 16,-4-1 2-16,0-1 0 15,-2 3 0-15,-1-2-3 16,-2 1 1-16,2 1-1 16,3 0 1-16,4 0 2 15,6 1-2-15,4-1 1 0,3 1 0 16,2-1-8-1,2 1 9-15,-3 2-3 0,0-2-3 16,-2 2 3-16,0 0 3 16,-1 0 1-16,-2-3-2 15,-1 2 2-15,3-1 1 16,1 0-1-16,0-1 2 16,5 1-2-16,4-1 0 15,5 1 0-15,2-2 0 16,-2-2 0-16,-2 3-3 15,-8 1 2-15,-5 1-1 16,2 1 0-16,-4 0 2 16,-1 0-1-16,2 0 2 15,1 0-3-15,3 0 0 0,1 0 2 16,1-2 1-16,3-3-1 16,0 1 0-16,1 2 1 15,-6-3 1-15,3 5-2 16,-7-1 1-16,0 1-1 15,-1 0 0-15,4 0 0 16,1 0 0-16,5 0 0 16,2 0 0-16,-3 0 0 15,-2 0-2-15,-2 3 0 16,-2 2 1-16,-1-1 0 16,1 1-1-16,2 0 2 0,-2-1 0 15,3 1 0 1,2 0-3-16,3 1 3 0,1-2 0 15,2-1 0-15,-1-2 0 16,1-1-5-16,-3 0 0 16,-2 0 5-16,-5 0-1 15,-3 0 1-15,-3 3-1 16,-2-3 2-16,1 0-1 16,-1 2 0-16,1-2-4 15,-4 0 1-15,0 1 0 16,1 3 1-16,1-1-10 15,3 3 5-15,1 0 3 16,4-2 0-16,-1 0 2 16,-3 0 1-16,-1-1-3 15,-2 3 2-15,1-2 1 16,1 0 1-16,0 0-3 16,0-1-2-16,0 0 4 0,1 0-6 15,0-2-1-15,-5 0 0 16,0 2 5-16,-2 0-3 15,-2 2 1-15,1 0 1 16,2 2-1-16,1 0 4 16,3 0-1-16,-1 2 2 15,1-1-6-15,-1 2-7 16,-1-1-9-16,-2 2 6 16,2 0-5-16,0-1 6 15,-2 1 4-15,1-4 1 0,-1 1-1 16,0-5 9-16,1 1-3 15,-1-2 2-15,0 0-13 16,1-1-11-16,-3-1 10 16,-1 2-5-16,3-1-1 15,-3 1-6-15,0-1-11 16,-1 0 17-16,-4 0 16 16,1 3 1-16,-1-3 1 15,-1 2 5-15,4 0-6 16,2-1-24-16,3 2-25 15,1-1-32-15,3-1 9 16,-2-1 28-16,-4-1-25 16,-3 0 40-16,-7 1 30 15,-4-1 5-15,1 0 1 16,-1 0 6-16,4 0 9 0,3 0-15 16,0 2-1-16,3 0 0 15,2-1 0-15,0 0-9 16,-3-1 8-16,0 1 0 15,-4-1 1-15,-1 0 4 16,0 0 10-16,-3 0 1 16,-2 0 4-16,-1 0 10 15,-2 0-8-15,1-3 13 16,-3-3 16-16,-1 2-29 16,-2 1 1-16,-2 1 0 15,2 1 4-15,-2 1-6 16,1 0-8-16,-2 0 7 0,0 0 8 15,-2 0-10-15,3 0-4 16,-3 0-6-16,1 0 8 16,-1 0 1-16,1 0-8 15,0 0-2-15,-1 0-1 16,-2 0-5-16,1 0 1 16,-5 0 0-16,-2 0 6 15,-2 0 5-15,-1 0 4 16,-1 0 1-16,0 0-6 15,0 0-3-15,0 0 1 16,2 0 8-16,-2 0 6 16,1 1-5-16,-1 4 0 15,3 5-7-15,3 2 15 0,-3 4-6 16,-2-1 8 0,1 5-8-16,-2-1-4 0,0 0 2 15,0 1-11 1,0-1 10-16,0 3-6 0,0 0-2 15,0 1-7-15,-3 0 3 16,-3-1-1-16,-1-3 1 16,2 1 7-16,1-1-2 15,-1-1 0-15,2-1-2 16,0 0-3-16,0 0 4 16,0 0-6-16,-1 0 1 15,2-2 5-15,-2 2-5 0,1-1 1 16,0-1 3-16,0-1 3 15,1-1-9-15,1-2 3 16,1 1 5-16,-2-1-8 16,2 0 0-16,-1 2-1 15,-1-1 6-15,1 0-5 16,-2-2-1-16,2 0-1 16,-1-1 2-16,1 1 0 15,-1 1 3-15,1 3-2 16,-1-3 0-16,0-1-2 15,2 1-1-15,-1-3 1 16,1-1 7-16,0 0-7 16,-2-3 1-16,2-1-1 0,-1 0 1 15,1-3-1 1,0 0-1-16,0 0 2 0,0 0 0 16,0 0 0-16,-2 0-2 15,-2-4-24-15,-12-17-86 16,-11-14-588-16</inkml:trace>
  <inkml:trace contextRef="#ctx0" brushRef="#br0" timeOffset="145528.31">12932 10697 461 0,'0'0'134'0,"0"0"-124"16,0 0 62-16,0 0 63 15,0 0-50-15,0 0-20 16,0 0 13-16,0 14-14 16,0-12-19-16,0-1-20 15,0-1-3-15,0 0 3 16,0 0-1-16,0 0 2 16,-11 0-3-16,-14 0-9 15,-15 0 1-15,-13-4-1 16,-14-6 1-16,-13 1-1 15,-14-2-1-15,-12 2-1 0,-3 0 9 16,0 2 8-16,8 1-10 16,0 1-7-16,3-1 6 15,-3 2-9-15,-5-1-8 16,-6 1 4-16,-3 2 0 16,-12 0 3-16,-3 2 3 15,2 0 7-15,1 0-1 16,5 0-4-16,6 2-6 15,6 0-3-15,8 1-4 16,11-3-1-16,10 1 1 16,5 2-1-16,4 0-1 15,5-1 2-15,3 0 1 16,1 0-1-16,8-1 2 16,11 1-1-16,15-2 5 15,17 0-6-15,6 0 8 0,6 0-4 16,0 0 6-16,0 0-4 15,8 0-1-15,11-2-5 16,6-1-2-16,1 2-3 16,-1 1-54-16,-4 0-161 15,-10 0-321-15</inkml:trace>
  <inkml:trace contextRef="#ctx0" brushRef="#br0" timeOffset="146210.19">9284 11028 1007 0,'0'0'183'16,"0"0"-146"-16,0 0 34 16,0 0 34-16,0 0-13 15,0 0-52-15,70-10-24 16,-1 6 10-16,19-2 5 16,15 2-16-16,10-1-8 15,-1 0-3-15,-3 2-2 16,-15 0-1-16,-21-1 0 15,-21 2 1-15,-17 1-1 16,-19-1 0-16,-10 2 0 16,-5 0-1-16,-1 0 0 15,0-1 0-15,0 1 0 16,-4 0 0-16,-12 0-16 0,-1 0-60 16,-4 0-80-16,-4 0-149 15,2 0-346-15</inkml:trace>
  <inkml:trace contextRef="#ctx0" brushRef="#br0" timeOffset="146577.21">9719 10969 995 0,'0'0'172'16,"0"0"-123"-16,0 0 86 0,0 0-11 15,0 0-34 1,0 0-57-16,-29-18-27 0,29 38 0 16,1 10 16-16,8 8 10 15,3 7-16-15,0 7 8 16,-3 6-3-16,-1 4-7 16,-7 6 7-16,-1 1-9 15,0-1-8-15,0-6 7 16,0-10-5-16,0-8 4 15,6-8-5-15,0-6-1 16,1-6-1-16,-1-4 0 16,-1-5 2-16,-2-5-3 15,1-4 3-15,-4-2-4 16,0-4 0-16,0 0-1 16,0 0 0-16,0 0-32 0,0 0-70 15,0-11-174-15</inkml:trace>
  <inkml:trace contextRef="#ctx0" brushRef="#br0" timeOffset="148529.04">16685 11146 226 0,'0'0'444'15,"0"0"-422"-15,0 0 10 0,0 0 30 16,0 0-11-16,0 0-25 16,17 0 4-16,-14 0 25 15,-3 0 11-15,0 0 25 16,0 0-16-16,0 0-26 16,0 0-12-16,-3 0 1 15,-21 0 5-15,-19 0-7 16,-18 0-19-16,-19 0-4 15,-19 0 5-15,-15 0-3 16,-13 0 3-16,-7 0 9 16,-6 0 0-16,3 0-5 15,16-4 14-15,19-1-8 16,29 0-1-16,24 2-9 0,21 0-1 16,14 2-5-16,11-1-4 15,3 2 5-15,0 0-9 16,0 0-2-16,0 0-2 15,14-2 1-15,11 2-3 16,8 0-1-16,3 0-26 16,-2 0-84-16,-1 2-187 15,-3-2-566-15</inkml:trace>
  <inkml:trace contextRef="#ctx0" brushRef="#br0" timeOffset="149642.12">14870 11561 1068 0,'0'0'153'15,"0"0"-138"-15,0 0 38 16,0 0 44-16,0 0-32 16,0 0-41-16,-49-27-17 15,33 46-5-15,-6 10 7 16,-3 14 1-16,5 8 0 16,4 10 6-16,8 4 0 0,8 0-4 15,0-3-4-15,10-5-4 16,18-7 1-16,12-7-4 15,15-10-1-15,14-8-10 16,10-11-156-16,-1-11-191 16,-8-3-503-16</inkml:trace>
  <inkml:trace contextRef="#ctx0" brushRef="#br0" timeOffset="150000.99">15269 11583 1206 0,'0'0'94'0,"0"0"-78"15,0 0 69-15,0 0 23 16,0 0-50-16,0 0-43 16,-20 5-12-16,20 23 1 15,1 9 3-15,14 4 12 16,0 4-8-16,0 1 8 15,-5 2-6-15,-4 1-2 16,-3-5 5-16,-3 3-11 16,0-4 3-16,0 0 3 15,0-5-5-15,0-3 4 16,0-5-3-16,0-3-5 0,0-6 6 16,11-1-5-1,5-6-3-15,6-1 2 0,7-6-2 16,4-5-7-16,7-2-44 15,3-1-88-15,-1-20-158 16,-6-7-263-16</inkml:trace>
  <inkml:trace contextRef="#ctx0" brushRef="#br0" timeOffset="150515.78">15763 11676 978 0,'0'0'245'16,"0"0"-223"-16,0 0 66 0,0 0 31 16,0 0-67-16,0 0-40 15,-19 63 34-15,18-20-24 16,1 7-3-16,0 1-3 16,0-2-6-16,0-1-1 15,0-3-3-15,0-4-6 16,0-4 0-16,0-8 3 15,0-6-3-15,0-9 0 16,0-5 0-16,0-8 0 16,0-1 2-16,0 0-2 15,9-1 13-15,8-17 5 16,4-10-16-16,6-7-2 16,-1-6 0-16,-3-1 0 0,0-2 0 15,-10 7 0 1,-1 9-1-16,-7 10 1 0,-5 10 0 15,0 3-1-15,0 5 1 16,0 0 2-16,0 0-2 16,0 0 0-16,-10 15-1 15,-6 8 1-15,-6 7-1 16,8 3 2-16,5-3 1 16,5 0-1-16,4-4 0 15,0-4-1-15,22-5 2 16,11-5-2-16,18-4 0 15,16-7-2-15,12-1-40 0,3 0-186 16,-6-16-284-16</inkml:trace>
  <inkml:trace contextRef="#ctx0" brushRef="#br0" timeOffset="160594.82">11771 9780 581 0,'0'0'64'0,"0"0"-59"16,0 0 69-16,0 0 1 15,0 0-22-15,0 0-3 16,-6 2-2-16,6-2-8 16,0 0-26-16,0 0 3 15,0 0 7-15,0 0 27 16,0 0 9-16,0 0-17 16,0 0-8-16,0 0-11 15,0 0-8-15,0 0-4 0,0 0-5 16,0 0-2-1,0 0 1-15,0 0 0 0,0 0-3 16,0 0-3-16,0 0 1 16,0 0-1-16,-3 0 1 15,3 0-2-15,0 0-1 16,0 0-1-16,0 0 0 16,-3 1 2-16,3 1-1 15,-5-1 1-15,-2 0 0 16,3 2 1-16,-1-1 0 15,4-2 0-15,1 0-1 16,-2 1 1-16,2-1-2 16,-1 1 1-16,-2 0 1 15,1 1 0-15,-1 0 0 0,2-2 2 16,1 1-2 0,0-1 2-16,0 0 3 0,0 0 6 15,0 0-1-15,0 0 1 16,0 0 3-16,0 1 1 15,0-1 13-15,0 0-7 16,0 0-6-16,0 0-1 16,0 0 2-16,0 0 0 15,0 0 5-15,0 0 1 16,0 0 2-16,0 0 3 16,0 0-7-16,0 0-1 15,0 0-6-15,16 0-4 16,13 0-2-16,8 0 0 0,6 0-1 15,0-2-3 1,-4-2-1-16,-2 2-1 0,-4-1-1 16,-5 2-3-16,-2-1 3 15,-2 1 1-15,-2 0-1 16,0-1 0-16,1 1-1 16,2-1 1-16,7 1 2 15,1 0-1-15,1-1-2 16,0-1 2-16,-4 2-2 15,-6-1 1-15,1 1 0 16,-4-1 0-16,-3 1 1 16,-2-2 0-16,-2 0 0 0,2 3 0 15,2-4-1 1,5 1 0-16,0 0 0 0,4 0 1 16,0 1-1-16,-2 0 2 15,-2 1-2-15,-2-1 1 16,-5 1-1-16,-4 1 0 15,-6 0-1-15,-3-1 2 16,-1 1-2-16,-2 0 2 16,0 0-2-16,0 0 3 15,0 0-1-15,1 0 0 16,-1 0 1-16,0 0-2 16,2 0 1-16,-2 0-2 15,0 0 1-15,0 0 0 16,0 0 3-16,3 0-3 15,2-2-4-15,4 1 4 0,2 1 1 16,-1-2 1-16,-4 2-2 16,-3 0-1-16,-1 0 1 15,-2 0 1-15,0 0 1 16,0 0-2-16,0 0 3 16,0 0 1-16,0 0 2 15,0 0 0-15,0 0-6 16,0 0 0-16,1 0-1 15,4 0 0-15,-1 0 1 16,1 0 0-16,-4 0 1 16,-1 0-1-16,0 0 0 15,0 0-1-15,0 0 0 0,0 0 1 16,0 0 0 0,0 0 0-16,0 0 3 0,0 0-3 15,3 0-1-15,0 0-1 16,1 0 2-16,-2 0 0 15,4 0 0-15,-6 0 0 16,0 0 1-16,0 0-1 16,0 0 0-16,0 0 1 15,2 0 0-15,-2 0 0 16,0 0-1-16,0 0 1 16,0 0 0-16,0 0-1 15,1 0-3-15,-1 0 2 0,2 0 0 16,1 0-1-1,-2 0 2-15,2 0 0 16,-3 0-2-16,0 0 2 16,4 0 0-16,-1 0-2 0,2 0 2 15,2 0 0-15,-1 0 0 16,-1 0 0-16,-2 0 0 16,0 0-2-16,-2 2-3 15,1 1 1-15,-1-1 2 16,2 0 2-16,-1-1-2 15,-2 1 1-15,1-2 1 16,-1 0-1-16,0 0 0 16,0 0 0-16,0 0-4 15,0 0 5-15,0 0 0 16,0 0 0-16,0 0 4 0,0 0-4 16,-9 0-1-16,-7 0-43 15,-5 0-251-15</inkml:trace>
  <inkml:trace contextRef="#ctx0" brushRef="#br0" timeOffset="164558.29">17402 10329 1230 0,'0'0'5'0,"0"0"-3"0,0 0-2 16,-20 104 37-16,20-51 24 15,0 9-5-15,0 7-22 16,0 3-7-16,6 0-15 16,-2-9-6-16,0-5-3 15,0-11-3-15,-2-9-2 16,-2-9-28-16,0-11-131 16,0-13-304-16</inkml:trace>
  <inkml:trace contextRef="#ctx0" brushRef="#br0" timeOffset="164978.26">17400 10322 962 0,'0'0'39'0,"0"0"-31"15,82-34 51-15,-39 30 44 16,3 4-32-16,1 0-45 16,-1 0 7-16,-4 14-16 15,-3 5-9-15,-8 3-8 16,-3 6 7-16,-5 5-4 16,-7 2-2-16,-2 3 2 0,-7 6-1 15,-5 1 5-15,-2 3-6 16,0 4 4-16,-17 3-5 15,-4-1 2-15,-6-2 4 16,-4-7-4-16,-2-7-1 16,-1-7 17-16,-1-7 17 15,3-6-8-15,0-8 3 16,1-5 2-16,1-5-22 16,3-3 3-16,5-15-8 15,10-11-5-15,12-7-65 16,0-14-167-16,28-11-377 15</inkml:trace>
  <inkml:trace contextRef="#ctx0" brushRef="#br0" timeOffset="165269.24">18324 10273 1295 0,'0'0'23'0,"0"0"-22"15,0 0 40-15,-35 111 55 16,32-62-37-16,3 7-1 0,0 1-30 16,0 2-9-1,0 1-7-15,0-1-7 0,0-3-3 16,0-2 0-16,-3-6-1 15,-5-5-2-15,1-8-8 16,1-7-80-16,3-12-134 16,3-12-270-16</inkml:trace>
  <inkml:trace contextRef="#ctx0" brushRef="#br0" timeOffset="165483.98">18350 10251 1164 0,'0'0'33'16,"0"0"2"-16,0 0-8 15,81-45 11-15,-36 40-29 16,0 2-9-16,-1 3-81 15,-9 0-328-15</inkml:trace>
  <inkml:trace contextRef="#ctx0" brushRef="#br0" timeOffset="165705.51">18249 10661 1283 0,'0'0'34'16,"0"0"-30"-16,0 0 47 15,0 0 48-15,0 0-45 16,0 0-50-16,127-29-4 16,-75 15-18-16,0 0-95 15,-6-1-191-15,-4-3-433 16</inkml:trace>
  <inkml:trace contextRef="#ctx0" brushRef="#br0" timeOffset="166130.04">18904 10212 1257 0,'0'0'54'0,"0"0"-46"16,0 0 2-16,-22 103 72 16,20-48-17-16,2 4-15 15,0 4-8-15,0-3-29 16,-3 2 4-16,-5 3-8 16,-3-3 0-16,-1 0-5 15,-4-7-4-15,0-5 0 16,3-9 0-16,3-3-23 15,1-8-99-15,2-14-130 16,6-8-298-16</inkml:trace>
  <inkml:trace contextRef="#ctx0" brushRef="#br0" timeOffset="166357.94">18918 10216 995 0,'0'0'226'16,"0"0"-208"-16,0 0 61 16,0 0 8-16,0 0-33 0,81-18-44 15,-29 18-10 1,1 0-7-16,-7 0-120 0,-9 0-278 15,-14 4-506-15</inkml:trace>
  <inkml:trace contextRef="#ctx0" brushRef="#br0" timeOffset="166567.23">18830 10621 1359 0,'0'0'67'16,"0"0"-51"-16,0 0 17 16,0 0 64-16,0 0-27 15,0 0-36-15,150-10-24 16,-68-8-10-16,-9-4-60 16,-13-8-231-16,-20-8-676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7T11:41:12.92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15252 5006 210 0,'0'0'19'16,"0"0"22"-16,0 0 19 16,0 0 33-16,0 0-14 0,0 0-17 15,0 0 1 1,-80-70-44-16,80 64 29 0,0 3 34 15,0 2-14-15,0-2 37 16,0 3 24-16,-3 0-22 16,3 0-31-16,-4 0-16 15,3 0-1-15,-1 0-22 16,-4 0-10-16,-4 1-5 16,-7 11-6-16,-4 4 2 15,-1 0-1-15,1 2 9 16,5 1-19-16,-1 1 5 15,5 3-8-15,2 0 0 16,4 3 0-16,5-2 3 16,1-3-6-16,0-3 4 15,16-3 0-15,11-5 3 0,7-7-2 16,6-3 0-16,5 0-1 16,1-11-1-16,-7-5-3 15,-7-2 5-15,-9-3-3 16,-7 1-2-16,-8-5 4 15,-6 1-4-15,-2 0 5 16,0-2-1-16,-10 0-2 16,-7 1 1-16,-4 0-4 15,0 1 2-15,-3 6-1 16,0 4 0-16,-1 3 3 16,1 5-4-16,3 4-2 15,0 2 0-15,1 0 1 16,0 5-16-16,-1 13-52 15,5 4-92-15,4-2-213 0,6-1-372 16</inkml:trace>
  <inkml:trace contextRef="#ctx0" brushRef="#br0" timeOffset="481.72">16608 4863 891 0,'0'0'146'0,"0"0"-68"15,0 0 79-15,0 0-37 16,0 0-43-16,0 0-33 16,-43 8-10-16,23 13-14 15,-3 9 5-15,0 2-13 16,-2 5-4-16,-1 2 2 16,-1 1-8-16,1 1-1 15,-3-2-1-15,4-4-4 16,2-6-93-16,6-9-177 15,9-13-338-15</inkml:trace>
  <inkml:trace contextRef="#ctx0" brushRef="#br0" timeOffset="708.32">16376 4884 1017 0,'0'0'300'0,"0"0"-266"15,0 0 36-15,0 0-2 16,0 0-45-16,0 0 58 16,16 91-30-16,15-46-20 15,6 3-3-15,6 2-10 16,-2-4-12-16,2-3-5 16,-4-5-1-16,-2-6-19 15,-7-7-143-15,-12-11-499 0</inkml:trace>
  <inkml:trace contextRef="#ctx0" brushRef="#br0" timeOffset="3352.24">15359 6043 858 0,'0'0'280'0,"0"0"-242"16,0 0 58-16,0 0 33 16,-80-26-43-16,59 26-33 15,-2 0-22-15,-1 5-15 16,1 11-2-16,-3 5-3 15,-2 5-1-15,2 5 6 16,1 5-3-16,3 4-2 16,7 3-4-16,3 0 2 15,9-4-2-15,3-6-6 16,4-4 8-16,22-9-8 0,8-7 4 16,11-9 0-16,6-4 2 15,2-4 0-15,-1-15 0 16,-10-3-7-16,-13-3 3 15,-12-3 0-15,-9-4 1 16,-8 0 0-16,0-1-4 16,-18 3 1-16,-7 4-1 15,-5 6-1-15,-4 4 0 16,-4 7 1-16,-1 2-5 16,-2 5 1-16,5 2-8 15,8 0-36-15,11 5-56 16,11 4-149-16,6 1-367 0</inkml:trace>
  <inkml:trace contextRef="#ctx0" brushRef="#br0" timeOffset="3796.05">16581 5998 1112 0,'0'0'39'16,"0"0"33"-16,0 0 37 0,0 0-8 16,0 0-37-1,0 0-30-15,-55 54 11 0,22-16-19 16,-3 5 6-1,2 0-9-15,4 2-6 0,2-1-8 16,5-2-6-16,1-5-3 16,4-8-1-16,8-6-9 15,5-9-76-15,5-9-177 16,0-5-319-16</inkml:trace>
  <inkml:trace contextRef="#ctx0" brushRef="#br0" timeOffset="4006.53">16272 6034 128 0,'0'0'1206'0,"0"0"-1164"16,0 0-18-16,0 0 13 16,0 0 71-16,3 76-43 0,24-33-10 15,8 6-12-15,8-1-22 16,3-1-13-16,5-1-5 15,1-4-3-15,-3-3-37 16,-9-6-143-16,-17-9-575 16</inkml:trace>
  <inkml:trace contextRef="#ctx0" brushRef="#br0" timeOffset="6855.22">15301 7349 944 0,'0'0'107'0,"0"0"-78"15,0 0 123-15,0 0-70 16,0 0-25-16,0 0-3 15,-18-17-23-15,18 17-14 16,0 0-6-16,0 0 4 16,0 0-1-16,0 0 1 15,0 0 9-15,0 0 2 16,0 0-6-16,0 0 3 16,0 0-7-16,0 0 1 0,0 0-10 15,0 0 2-15,0 0-1 16,0 0-2-16,0 0 5 15,0 0-8-15,0 0 6 16,0 0-4-16,0 0 6 16,0 0-5-16,0 0-3 15,0 3-1-15,0 14 6 16,0 9 5-16,2 7-1 16,2 5 2-16,-1 6 1 15,0 2-2-15,-2 1 10 16,1 1-13-16,-1-4 6 0,-1-3-7 15,2-6 8-15,-2-3-3 16,1-5-4-16,-1-7 0 16,2-6-7-16,-2-4 2 15,1-8-3-15,-1 0 0 16,0-2 1-16,0 0-1 16,0 0 1-16,0 0-3 15,0 0-6-15,0-11-73 16,0-6-84-16,0-5-260 15</inkml:trace>
  <inkml:trace contextRef="#ctx0" brushRef="#br0" timeOffset="7472.58">16406 7224 1001 0,'0'0'120'0,"0"0"-57"16,0 0 56-16,0 0 3 15,0 0-41-15,0 0-38 16,-31 25-8-16,10 7 1 16,-3 9-6-16,5 5 2 15,4 4-2-15,6-2-7 16,9-1-10-16,0-8 3 16,8-5-6-16,18-9-6 0,13-8-1 15,10-10 1-15,6-7 0 16,-2 0-3-16,-7-15-1 15,-9-9 0-15,-10-7 6 16,-10-5-5-16,-9-3-1 16,-8-4 2-16,0 4-2 15,-11 2 2-15,-10 9-4 16,-9 9 4-16,-10 4-4 16,-10 12 1-16,-6 3-3 15,-2 0-35-15,2 18-67 0,8 4-159 16,5 0-492-1</inkml:trace>
  <inkml:trace contextRef="#ctx0" brushRef="#br0" timeOffset="8928.12">14946 8718 612 0,'0'0'116'0,"0"0"-65"15,0 0 52-15,0 0 57 16,0 0-15-16,0 0-66 0,0 0-9 15,-2 0 12-15,1 0-6 16,-1 0-22-16,2 0-14 16,0 0-11-16,0 0-5 15,0 0-12-15,0 0 5 16,0 0-9-16,0 0-2 16,0 0-2-16,0 0-1 15,0 0 3-15,0 0 3 16,0 0 0-16,0 0 0 15,0 0-3-15,0 0-5 16,0 0 8-16,0 0-4 16,0 0 0-16,0 0 0 15,0 0-2-15,0 0 1 0,0 0-3 16,0 0-1-16,0 0 6 16,0 0-4-16,0 0-1 15,0 0-1-15,0 0 0 16,0 0 3-16,0 0-3 15,0 0 1-15,0 0-1 16,0 0 0-16,0 0 0 16,0 0 0-16,0 0-1 15,0 0-10-15,0 0-59 16,2 0-129-16,8-10-485 16</inkml:trace>
  <inkml:trace contextRef="#ctx0" brushRef="#br0" timeOffset="9413.6">14946 8530 1109 0,'0'0'132'16,"0"0"-117"-16,0 0 81 15,0 0 25-15,0 0-64 16,0 0-37-16,-20 44 8 16,19-5 13-16,1 5-4 15,0 3 6-15,0 2-5 16,7 2-7-16,7 1-5 16,1-1-8-16,-3 2 4 0,1-3-4 15,-4-8-5 1,-3-4-4-16,-1-9-4 0,-2-4-4 15,-2-9 0-15,-1-7-1 16,0-4 2-16,0-5-4 16,0 1-11-16,2-1-51 15,-1-1-63-15,3-18-238 16</inkml:trace>
  <inkml:trace contextRef="#ctx0" brushRef="#br0" timeOffset="9915.21">16169 8511 1208 0,'0'0'237'0,"0"0"-230"16,0 0-5-16,0 0 69 16,-86 40 1-16,66-6-35 15,2 3 2-15,6 5-7 0,5 2-12 16,7-3 2-16,0-2-2 15,12-2-3-15,13-9-10 16,11-6 0 0,7-9-6-16,9-11 0 0,2-2-1 15,-3-6-6-15,-6-14-17 16,-13-6 6-16,-8-8 13 16,-12-6 3-16,-7-5 0 15,-5-2 0-15,0 7 2 16,-19 7 0-16,-4 10-1 15,-7 11-4-15,-7 9 4 16,-8 3 0-16,-5 0-3 16,0 10-30-16,-2 7-83 15,9-3-192-15</inkml:trace>
  <inkml:trace contextRef="#ctx0" brushRef="#br0" timeOffset="12106.21">15219 9742 1177 0,'0'0'42'0,"0"0"9"16,0 0 60-16,0 0-7 0,0 0-69 15,0 0-25-15,-17 63 4 16,4-17 19-16,-1 3-4 16,-3 1-1-16,-3 0-1 15,-1-2-9-15,-2-3-3 16,2-6-7-16,3-7-6 16,0-8-2-16,6-7 0 15,4-7-1-15,4-4-24 16,4-6-103-16,0 0-190 15,0-16-439-15</inkml:trace>
  <inkml:trace contextRef="#ctx0" brushRef="#br0" timeOffset="12345.89">15012 9752 1331 0,'0'0'70'15,"0"0"-36"-15,0 0 39 16,0 0-32-16,0 0-14 16,20 74 50-16,12-29-35 15,5-1-22-15,3 4 9 16,-1-4-11-16,-5-1-13 16,1-4-4-16,-5-3 1 15,-4-6-2-15,0-7-20 16,-4-8-113-16,-2-9-327 0</inkml:trace>
  <inkml:trace contextRef="#ctx0" brushRef="#br0" timeOffset="12846.16">16375 9713 1300 0,'0'0'78'0,"0"0"-70"16,0 0 75-16,0 0 10 15,0 0-54-15,0 0-13 16,-90 99 7-16,70-55-1 16,6 5-1-16,7 0-12 15,7-3-5-15,0-2 1 16,21-7-8-16,12-8 0 16,13-9-5-16,8-10 2 15,4-8-4-15,0-2-5 0,-7-9-23 16,-11-12 11-1,-10-6 17-15,-10-7 1 0,-10-4-1 16,-10-6 0-16,0-2 0 16,-10 2 5-16,-15 9-5 15,-5 9 0-15,-4 11 2 16,-3 7 0-16,-5 8-3 16,0 0 1-16,-5 2-2 15,-1 13-4-15,-3 4-96 16,6 1-213-16</inkml:trace>
  <inkml:trace contextRef="#ctx0" brushRef="#br0" timeOffset="15146.36">15117 11057 734 0,'0'0'99'15,"0"0"-21"-15,0 0 100 16,0 0-26-16,0 0-84 15,0 0-19-15,0 0-16 16,0 0-5-16,0 0-5 16,0 0-2-16,0 0-8 15,0 0-1-15,0 0-5 16,0 0-1-16,0 0-3 0,-3 10 2 16,-4 11 11-16,-5 6 2 15,1 4 2-15,4 4 0 16,3 3-6-16,2 1-3 15,2-3 1-15,0-1-1 16,15-3-1-16,3-6-2 16,4-3 2-16,2-7 1 15,3-4-6-15,0-6 3 16,0-2-1-16,-3-4 0 16,1 0-2-16,2-4 3 15,-2-12-8-15,-3-1 8 0,-3-2-4 16,-2-5-2-16,-5-3-1 15,-1-7 8-15,-2-3-9 16,-5-3 6-16,-4 0-5 16,0 3 1-16,0 2-1 15,-1 7 3-15,-11 5 4 16,-2 4-4-16,-1 6-3 16,-4 3 2-16,-2 4-3 15,0 2 0-15,0 4-1 16,1 0-2-16,3 0 1 15,2 4-7-15,3 12-41 16,5 4-63-16,4 6-155 16,3-2-278-16</inkml:trace>
  <inkml:trace contextRef="#ctx0" brushRef="#br0" timeOffset="16748.25">16560 10978 267 0,'0'0'496'16,"0"0"-374"-16,0 0 59 16,0 0 9-16,0 0-61 15,0 0-30-15,0-3-32 0,0 3-13 16,0-1-11-16,0 1-3 15,0 0-12-15,0 0-2 16,0 0-12-16,0 0-2 16,1 5-12-16,3 15 0 15,2 9 3-15,1 7 18 16,-2-1-11-16,0 5 2 16,-3 2 6-16,-2 0 0 15,0 0-2-15,0-3-2 16,0-2-6-16,0-5-2 15,0-4 8-15,0-5-10 16,0-4 3-16,0-7-4 0,0-3-2 16,0-5 1-16,0-3-2 15,0-1 1-15,0 0 0 16,0 0-1-16,0 0 0 16,0 0 1-16,0 0-1 15,0 0-1-15,0 0-6 16,0 0-14-16,0 0-27 15,-3 0-56-15,-13-2-137 16</inkml:trace>
  <inkml:trace contextRef="#ctx0" brushRef="#br0" timeOffset="19011.25">15575 12067 944 0,'0'0'149'16,"0"0"-128"-16,0 0 38 16,0 0 44-16,0 0-40 15,0 0-38-15,0 0 26 16,-68 95-2-16,31-47 7 16,-5 4-23-16,-2 2-8 15,-5-2-14-15,3-4-4 16,4-3-2-16,6-8-5 15,13-7-2-15,7-8 1 16,9-6-77-16,7-9-140 0,0-7-330 16</inkml:trace>
  <inkml:trace contextRef="#ctx0" brushRef="#br0" timeOffset="19235.78">15286 12164 1245 0,'0'0'41'0,"0"0"-37"15,0 0 10-15,0 0 16 16,0 0 85-16,25 108-53 16,-2-60-31-16,3 0-5 0,6 0-12 15,2-2-13-15,4 0-1 16,6-1-20-16,0-7-233 15,1-8-520-15</inkml:trace>
  <inkml:trace contextRef="#ctx0" brushRef="#br0" timeOffset="19685.25">16694 12182 1354 0,'0'0'24'0,"0"0"-13"16,0 0 68-16,0 0-12 15,0 0-18-15,-83 85-25 16,63-40-11-16,4 2 2 16,9-3-5-16,5-1-6 15,2-5 0-15,6-6-4 16,19-5 3-16,11-9 0 16,6-9-3-16,6-9 0 15,-5 0-22-15,-4-16-2 0,-10-9 23 16,-9-6 1-16,-7-8 0 15,-8-4 5-15,-5 0-3 16,-2 7 0-16,-18 8 0 16,-12 9 8-16,-11 11-4 15,-17 8-6-15,-16 0-1 16,-6 18-39-16,-9 8-178 16,0 7-526-16</inkml:trace>
  <inkml:trace contextRef="#ctx0" brushRef="#br0" timeOffset="21420.13">15249 13398 41 0,'0'0'1128'16,"0"0"-1077"-16,0 0 9 16,0 0 72-16,0 0-41 15,0 0-40-15,0 0-35 16,0-14-13-16,-9 30 0 16,-4 7-2-16,-1 9 16 15,2 0-8-15,3 2 8 16,6 1-4-16,3-4 4 0,0-3-9 15,8-2 1 1,9-6-5-16,6-5-2 0,2-5 4 16,2-7-1-1,3-3-3-15,0 0 4 0,-5-14-2 16,-3-10 0-16,-8-6 4 16,-4-6-1-16,-5-4-6 15,-5-1 3-15,0 2-4 16,0 3 0-16,-5 9 0 15,-10 5-1-15,0 6 2 16,-7 4-2-16,-5 5-2 16,-1 4-4-16,0 3-34 15,1 0-35-15,6 8-127 16,4 4-271-16</inkml:trace>
  <inkml:trace contextRef="#ctx0" brushRef="#br0" timeOffset="21976.23">16568 13343 1297 0,'0'0'72'16,"0"0"-58"-16,0 0 112 16,0 0-39-16,0 0-51 15,0 0-31-15,-3 17-1 16,3 13 7-16,0 8 19 16,0 4-2-16,0 3 4 0,3 2-6 15,3 2-5-15,0 3 1 16,1-1-8-16,0-2-7 15,1-7 5-15,-4-10-2 16,1-8-3-16,-2-9 1 16,-3-5-3-16,0-7-2 15,0-1 4-15,0-2-4 16,0 0 2-16,3 0 2 16,-3 0 0-16,0 0-2 15,1 0-5-15,1 0-34 16,-2 0-109-16,0-16-969 15</inkml:trace>
  <inkml:trace contextRef="#ctx0" brushRef="#br0" timeOffset="32783.14">21373 1521 1007 0,'0'0'169'15,"0"0"-113"-15,0 0 53 16,0 0 23-16,0 0-52 16,0 0-34-16,0 0-27 15,0 0-18-15,-6 52 14 16,5-8 19-16,1 6-16 15,0 9-2-15,0 3 0 0,0 5 6 16,4 3-6 0,-2 0-3-16,-2 2 1 0,0 2-3 15,0-3 2-15,0 1-4 16,0 1 4-16,-5 3-8 16,-1 3 4-16,0 0-2 15,2-2 6-15,-1-1-5 16,1 0-2-16,1-2 5 15,0-2 1-15,0-6-6 16,1-4 1-16,1-1-4 16,-1-4 5-16,2-3 14 15,0-1-9-15,0-3 2 16,0-2-5-16,0-1 0 16,0-4-1-16,5 1-5 0,-1-4-1 15,4-3-1-15,-4-8-1 16,1-7-1-16,-2-10 0 15,-1-7-1-15,0-5-8 16,-2-1-20-16,5-27-40 16,1-18-74-16,1-20-91 15,-1-21-425-15</inkml:trace>
  <inkml:trace contextRef="#ctx0" brushRef="#br0" timeOffset="33890.41">21397 1480 44 0,'0'0'753'15,"0"0"-707"-15,0 0 11 16,0 0 83-16,0 0-43 16,0 0-25-16,0-16-36 15,0 16-18-15,1 0-8 16,13 0 3-16,10 0 33 15,12 0 24-15,13 0-21 16,10 0-16-16,9 0 19 16,9 1-26-16,10-1-12 15,7 0-9-15,1 0-3 16,2 0-2-16,-5 0-1 16,1 0 0-16,10 0-2 15,15 0 3-15,15 0 5 0,10 0 0 16,3-1-2-16,5 1-1 15,-3-1-2-15,-4 1 0 16,-6 0-2-16,-13 0-4 16,-7 0-15-16,-8 0 11 15,-7 0 0-15,-3 0 6 16,0 6 2-16,1 2-1 16,-2 2 3-16,0-5 2 15,-5 3-2-15,-9-4-2 16,-7-4-3-16,-4 0 2 15,-7 0 2-15,0 0-2 16,-3 0-1-16,3 0 3 16,0 1 2-16,2-1-1 15,3 0 5-15,1 2-5 0,-5-2 3 16,-3 0-3-16,-3 0 7 16,-2 1 5-16,4 3-5 15,-1-4-1-15,1 2 2 16,-1-1-7-16,-4 1-2 15,1 2 1-15,-3 0 0 16,1 3 1-16,-3 0-1 16,-4 0 0-16,-1-1 0 15,-2 0 1-15,-5-2-1 16,-2-3 0-16,-8-1 7 0,-5 0-6 16,-7 0 1-16,-9 0 6 15,-4 0 3-15,-6 0 1 16,-1 0 0-16,-1 0-3 15,0 0 1-15,0 0-10 16,0 0-36-16,-22 0-131 16,-15 0-298-16</inkml:trace>
  <inkml:trace contextRef="#ctx0" brushRef="#br0" timeOffset="36118.41">21351 3774 491 0,'0'0'64'15,"0"0"-57"-15,0 0 36 16,0 0 3-16,0 0 54 16,0 0-7-16,0-25-9 15,0 25 1-15,0 0-26 16,0 0 1-16,0 0-1 15,1 0-30-15,17 6 38 16,7 3-3-16,11 1-5 16,11 2-18-16,9-4-6 15,13-1-5-15,11-1 2 16,13 1-15-16,9-2-6 16,9 0-7-16,7 1 3 0,4-4-6 15,11 0-1-15,10-1 11 16,10 2-11-16,3 0 9 15,7 1-7-15,1 0 0 16,2-1-2-16,-5 0 4 16,-9-2-4-16,-9 2-2 15,-10 1 0-15,-8-1 4 16,-7 1-2-16,-2-1 1 16,-3-1 5-16,3 0-3 15,2 0 2-15,2-2-3 16,-2 0-2-16,-3 0 0 15,-1 0 3-15,-7 1-1 16,-3 1 2-16,-3 1 1 0,-3-2 0 16,5 0 4-16,1-1-1 15,4 0-2-15,1 0-4 16,-1 0 1-16,-5 0-3 16,-2-5-1-16,-9 0 0 15,-5 1 1-15,-7 0 1 16,-1 1 0-16,-3 1 1 15,-3 0 0-15,-4-1 2 16,-8 0-4-16,-6 2 0 16,-9-1 0-16,-13 1 1 15,-10 1-1-15,-10-2 1 16,-8 2-1-16,-1-1 1 0,-2 1-1 16,1 0 0-1,0 0 2-15,-2 0-2 0,1 0 2 16,-2 0 1-1,0 0-2-15,0 0 0 0,0 0 1 16,0 0 0-16,0 0 2 16,0 0-3-16,0 0 3 15,0 0-3-15,0 0 7 16,0 0-2-16,0-1 15 16,0-4 0-16,0-1 5 15,0-7-4-15,0-7-20 16,0-5 2-16,0-4 5 15,-5-5-8-15,-4-8 0 16,3-7 0-16,0-9 4 16,2-3-5-16,1-1 0 0,3 3 0 15,-2-1-1-15,-1 4 1 16,2 0 1-16,-2 1 0 16,-3 0-2-16,0-3-1 15,-6 0 2-15,0-1 0 16,-1 2 0-16,-1 2 0 15,4 2 0-15,1 4 0 16,1 6 0-16,4 5 0 16,-1 1 2-16,1 0-2 15,-1 4 3-15,-3-4-3 16,2-1-2-16,-2 0 2 16,0-2 0-16,0-2 2 0,-1-5-4 15,1 2 4-15,-4-1-4 16,2 2 4-16,-1 4-4 15,-3 5 2 1,3 3-3-16,0 5 2 0,1 1 1 16,3 1 2-16,1-1 0 15,1-3-2-15,-2 0 2 16,1-6-1-16,-3 2-1 16,1-4 0-16,0 0 0 15,-1-1-3-15,2 3 3 16,1 1 2-16,2 6-2 15,0 5 0-15,2 3-2 16,1 6 2-16,1 2 0 16,-2-1 0-16,1 2 0 15,1-1 0-15,-2 1 0 0,2 1 2 16,0 0-2-16,-1 2 0 16,-1 1-2-16,1 1 1 15,-1 4 1-15,1-1 3 16,1 0-3-16,-2 3 0 15,2 0-5-15,0 0 5 16,-1 0-3-16,1 0 2 16,0 0-3-16,-3 0-2 15,-2 0-1-15,-5 0 1 16,-2 3 6-16,-3 2 0 16,0 1 2-16,-9 0-3 15,-13 0 2-15,-18 6-1 0,-26 2 0 16,-37 6-45-16,-55-5-50 15,-62-8-227-15</inkml:trace>
  <inkml:trace contextRef="#ctx0" brushRef="#br0" timeOffset="37402.37">21318 2592 456 0,'0'0'175'0,"0"0"-163"16,0 0 47-16,0 0 81 15,0 0-9-15,0 0-26 16,0 0-48-16,-24-15-32 16,50 15-6-16,15 0 33 15,15 0-15-15,16-3-10 16,15-3 4-16,11-2-21 16,20 2 6-16,14 0-10 15,12 1-3-15,14-1-3 16,7-1 2-16,8 3 34 15,0-1-15-15,4 3-11 16,2 0-6-16,0 1 9 16,2-1-6-16,-6 1-2 0,-7-3-3 15,-10 1 2 1,-14-1-4-16,-9 0 0 0,-6 1 6 16,-7-3-1-16,-4 2-5 15,-6-3-1-15,-5 2-5 16,-4 3 6-16,-6-3 0 15,0 1 5-15,-10 2-3 16,-4 1-1-16,-9 1 4 16,-9 0 3-16,-11 0-5 15,-2 4 0-15,-2 5 7 16,7-1 4-16,1 1 1 16,5-3-7-16,-2-5-1 0,-3-1-2 15,-1 0 2-15,0 0-7 16,1 0 0-16,-3 0 4 15,-1 2-2-15,-3-1 0 16,-2 0-2-16,-4 1 0 16,-1 1 3-16,-2 1-2 15,0-3 0-15,-2 5 1 16,-3-3-2-16,-5-2 0 16,-6 2 3-16,-7-3 0 15,-6 2 0-15,-7-2 1 16,-5 0 5-16,-1 0 2 15,0 0 4-15,0 0-15 16,0 0 0-16,-16 0-28 16,-21 0-134-16,-24-13-415 15</inkml:trace>
  <inkml:trace contextRef="#ctx0" brushRef="#br0" timeOffset="38564.44">24048 1434 479 0,'0'0'197'15,"0"0"-94"-15,0 0 88 16,0 0-35-16,0 0-52 15,0 0-57-15,0 0-36 16,-13 31 27-16,11 11 32 0,2 8-35 16,0 6 1-16,0 8 7 15,6 10-9-15,3 3-13 16,0 8-3-16,0 5-4 16,0 3-4-16,-3 4-7 15,-1 0-1-15,-1 3-2 16,2 0 0-16,3-2 1 15,0-5 0-15,0-4 0 16,-5-2 4-16,-2-2-3 16,-2-3 1-16,0-3 11 15,-3-4-10-15,-6 1-2 16,3-5 0-16,3-4-2 0,0 0 2 16,1-3-2-1,2 1 6-15,0-3-6 0,0-4 1 16,0-3 3-16,-1-4-3 15,-1-3 5-15,0-1-1 16,0-4 1-16,2-3 0 16,0-2-4-16,0 0 1 15,0-1 1-15,0-1 0 16,0 1 0-16,0-3 3 16,0 0-5-16,0-6 2 15,0 0 0-15,0-5-3 16,2-3 3-16,3-2-2 15,-2-2 4-15,0-6 3 0,0-3-5 16,0-4 3 0,-1-3-5-16,-1 0 1 0,1-3 0 15,-2-18-3-15,0-11-36 16,-20-16-109-16,-17-20-418 16</inkml:trace>
  <inkml:trace contextRef="#ctx0" brushRef="#br0" timeOffset="39455.76">22647 1552 566 0,'0'0'82'16,"0"0"-41"-16,0 0 35 16,0 0 11-16,-15-72 41 15,14 68-27-15,1 1-30 0,0 1 2 16,0 1-33-16,0 1-6 15,0 0-15-15,0 0-8 16,0 0 2-16,0 3-1 16,0 12 10-16,0 9 41 15,0 9-25-15,0 3-14 16,0 14 6-16,0 11 6 16,0 12-2-16,0 12-13 15,7 11-11-15,4 7-3 16,1 3-4-16,0 2-1 15,1 5-2-15,-1 4 0 16,-1-3 4-16,-3 1-4 16,-3-11 2-16,-2-6-1 0,-2-8 0 15,-1-5 3-15,0-9-1 16,0-3 3-16,0-2 7 16,0-5-6-16,0-2 0 15,0-4-7-15,0-1 4 16,5 1 1-16,-1-3-4 15,1-3 3-15,-2-7-2 16,3-9 0-16,-3-9-1 16,1-7 2-16,1-10-2 15,-1-4 3-15,-1-7-4 16,-3-1-2-16,2 0-10 16,-1-10-28-16,2-21-162 0,0-17-637 15</inkml:trace>
  <inkml:trace contextRef="#ctx0" brushRef="#br0" timeOffset="40406.39">25506 1404 820 0,'0'0'68'0,"0"0"-34"15,0 0 81-15,0 0-27 0,0 0-44 16,0 0-30 0,-22 35 22-16,19 6 40 15,3 9-35-15,0 3 13 16,0 8-21-16,0 5 3 0,1 7-12 16,3 6 4-16,-2 5-8 15,1 0 2-15,1-1-10 16,-1 2-8-16,2-3 3 15,-4 2-4-15,1 3-3 16,-2-1 3-16,0-2-2 16,0-5 8-16,0-6 1 15,0-6-3-15,-3-5-1 16,-3-2 1-16,-3-5-4 16,2-5 8-16,1-3-5 15,1-3 2-15,2-4-2 0,1-4-2 16,2-2 4-16,-1-3 0 15,1 1-2-15,0-2 11 16,0 0-10-16,0-2 6 16,0-6-7-16,0-3-3 15,0-5 3-15,0-4-4 16,0-5 2-16,0-1-1 16,0-2-3-16,0-2 2 15,0 0 0-15,0 0 0 16,0 0 4-16,0 0 2 15,0 0-1-15,0 0 0 16,0 0-6-16,0-7-1 16,0-8-57-16,-6-4-80 0,-15-8-217 15</inkml:trace>
  <inkml:trace contextRef="#ctx0" brushRef="#br0" timeOffset="41474.28">21381 1492 871 0,'0'0'176'0,"0"0"-167"16,0 0 133-16,0 0-34 15,0 0-21-15,-103-98-20 16,64 63-28-16,-10-4 17 0,-11-1-10 16,-9-6-20-1,-10-4-14-15,-6-7-4 0,-6-4 4 16,0-2-7-16,9 2 2 15,10 6-6-15,17 8-1 16,16 8 3-16,8 12 1 16,9 9-3-16,7 8-1 15,7 5 0-15,5 3 0 16,3 1 0-16,0 1 0 16,0 0-6-16,0 0-4 15,0 0-38-15,2 4-103 16,6 9-48-16,-4-5-281 15</inkml:trace>
  <inkml:trace contextRef="#ctx0" brushRef="#br0" timeOffset="42493.1">18237 203 1083 0,'0'0'185'0,"0"0"-177"16,0 0-8-16,-98-7 4 16,66 7 1-16,-1 10 2 15,1 12-3-15,0 6-4 16,10 4 1-16,7 4-3 15,8-1 2-15,7 2-5 16,0-2 2-16,13-6 1 16,15-5-10-16,16-5-8 0,9-5-26 15,7-2 41 1,-1-5 0-16,-3 1 4 0,-10-3 1 16,-7 0-2-16,-9 3 2 15,-6 0 2-15,-7 1 0 16,-6 3 1-16,-7 2 3 15,-4 3 12-15,0 5 6 16,-7 1-2-16,-17 2 9 16,-10 1 12-16,-12-3 8 15,-8-2 9-15,-11-3-21 16,-4-6 0-16,-2-3-6 16,6-9-7-16,8 0-2 0,14-4-13 15,11-15-7-15,13-4-4 16,19-8-3-16,2-4-113 15,32-4-237-15,15-5-679 16</inkml:trace>
  <inkml:trace contextRef="#ctx0" brushRef="#br0" timeOffset="43992.46">20576 2092 812 0,'0'0'297'0,"0"0"-286"15,0 0-3-15,0 0 76 16,0 0-12-16,-101 11-24 15,68-11-6-15,0 0 6 16,2-11 3-16,3-7-29 16,5-6-7-16,8-3 7 15,7-5 2-15,8-5-17 16,0-1-7-16,20-1-1 16,9 2-1-16,3 6-6 15,6 5 6-15,-2 8-1 16,-3 6 2-16,-2 7-1 15,-6 5 2-15,-3 0-4 16,-1 10 3-16,-4 14 1 16,1 9-1-16,-6 10 1 0,-6 7 0 15,-6 5 5-15,0-2-4 16,-14 0 3-16,-10-9 0 16,-4-4-3-16,-5-9 4 15,-3-6 2-15,-1-9-2 16,2-8 11-16,6-8-5 15,3 0 8-15,9-6 13 16,5-14-13-16,4-3-1 16,8 1-6-16,0 2-2 15,9 4-8-15,10 6-1 16,4 4-1-16,2 6 0 16,7 0-2-16,2 13 0 0,0 6 2 15,1 4-1-15,0 3-20 16,0 0-46-16,-1-4-93 15,-3-6-339-15</inkml:trace>
  <inkml:trace contextRef="#ctx0" brushRef="#br0" timeOffset="44542.62">20873 2032 695 0,'0'0'266'0,"0"0"-201"16,0 0 34-16,0 0 8 15,0 0-35-15,-41 89-15 16,26-50-8-16,5 3-19 15,3 2-19-15,7-4-6 16,0-5-2-16,0-4-1 16,15-7-2-16,7-6-40 0,8-9-129 15,1-9-178-15,1 0-391 16</inkml:trace>
  <inkml:trace contextRef="#ctx0" brushRef="#br0" timeOffset="44712.67">20729 2159 1140 0,'0'0'75'0,"0"0"-25"16,0 0-19-16,0 0-25 16,0 0 3-16,0 0 12 0,92-2-21 15,-50-7-74-15,-2-6-304 16</inkml:trace>
  <inkml:trace contextRef="#ctx0" brushRef="#br0" timeOffset="46266.29">20291 1535 963 0,'0'0'102'0,"0"0"-50"15,0 0 88-15,0 0-27 16,0 0-17-16,0 0-57 16,0 0 11-16,111-4-10 0,-56-3-26 15,2 1-10 1,-4 0-2-16,-5 6 0 0,-6 0-2 15,-8 0-3-15,-9 0-41 16,-8 0-74-16,-11 8-169 16,-6-1-354-16</inkml:trace>
  <inkml:trace contextRef="#ctx0" brushRef="#br0" timeOffset="47182.1">20720 3358 612 0,'0'0'671'16,"0"0"-664"-16,0 0-3 16,-82 10 43-16,56-6 5 0,-3 1-13 15,4-5-9-15,-2 0-3 16,2-3-3-16,0-14 0 16,4-6 0-16,8-5 5 15,5-3-12-15,8-6-11 16,0-2-4-16,0-5-2 15,8 2 0-15,8 3-4 16,3 10-6-16,5 5 4 16,0 8 1-16,-1 9 1 15,-3 3 2-15,-3 4-6 16,-2 0 7-16,1 14 0 16,1 13 1-16,0 5 0 15,0 8 2-15,-2 3 0 0,-6 5 0 16,-5-2-2-16,-4 1 0 15,0-4 3-15,-18-6-1 16,-9-7-2-16,-4-5 0 16,0-7 1-16,-2-9 0 15,3-6-1-15,3-3 4 16,5 0-1-16,7-15 1 16,3 0 4-16,9 0-2 15,3-1-2-15,0 5 2 16,2 2-3-16,17 3-2 15,2 6-1-15,9 0 2 16,1 2 0-16,2 14 2 16,1 3-2-16,-1-1-4 0,1 2-6 15,1-3-56-15,-3-4-102 16,1-6-223-16,-6-7-509 16</inkml:trace>
  <inkml:trace contextRef="#ctx0" brushRef="#br0" timeOffset="47429.99">20902 3261 1210 0,'0'0'66'0,"0"0"-54"0,0 0 101 15,0 0-33-15,0 0-25 16,0 0-20-16,-63 85-11 15,63-51-12-15,0 0 1 16,0 1-6-16,10-2-4 16,4-3-3-16,2-2 0 15,5-5-24-15,0-6-104 16,3-10-96-16,-2-7-213 16</inkml:trace>
  <inkml:trace contextRef="#ctx0" brushRef="#br0" timeOffset="47617.69">20746 3420 1152 0,'0'0'103'0,"0"0"-75"16,0 0 62-16,0 0-44 15,0 0-27-15,0 0 3 16,81-11-22-16,-36 1-26 15,-2-5-241-15,-4-2-327 16</inkml:trace>
  <inkml:trace contextRef="#ctx0" brushRef="#br0" timeOffset="49017.79">21691 855 717 0,'0'0'596'0,"0"0"-557"0,0 0-20 15,0 0 60-15,0 0 2 16,0 0-47-16,-1 34-29 15,15-7 18-15,4 5 2 16,5 5-14-16,0 4 6 16,0 5-5-16,-4 1 0 15,-6-1-10-15,-8-3 2 16,-5-7 5-16,-5-3-9 16,-18-11 3-16,-9-5 0 15,-2-3-1-15,-7-12-1 16,-1-2-1-16,-2-12-2 0,4-16-20 15,12-11-27 1,17-7-83-16,11-10-213 16,5-3-386-16</inkml:trace>
  <inkml:trace contextRef="#ctx0" brushRef="#br0" timeOffset="49190.37">21616 769 967 0,'0'0'276'16,"0"0"-258"-16,0 0 73 16,0 0 17-16,0 0-57 15,0 0-36-15,18-4-11 16,15-1-4-16,6 1-26 16,4-5-135-16,-1-3-244 0</inkml:trace>
  <inkml:trace contextRef="#ctx0" brushRef="#br0" timeOffset="50082.15">22134 807 746 0,'0'0'329'15,"0"0"-312"-15,0 0-5 16,0 0 144-16,0 0-68 16,-13 97-33-16,10-56-10 15,3 6-6-15,0 2-9 16,0 4-16-16,0-2-2 16,0-1-4-16,1-5-3 15,1-4-3-15,-2-9-1 16,0-5-1-16,0-8 2 15,0-9-2-15,0-6 2 16,0-4 0-16,0 0 5 0,0-9 16 16,0-15-3-16,4-8-19 15,9-3 1-15,3-7-2 16,1-2 0-16,4-3-4 16,0 1-6-16,0 4 8 15,0 10-1-15,-3 7 3 16,-2 4 1-16,-5 7 1 15,-4 6 4-15,-4 5 10 16,-3 3 8-16,0 0 3 16,0 0-23-16,0 3-4 15,-4 15-6-15,-5 8 6 16,-4 6 1-16,0 4-1 16,1-1 0-16,-2-3 0 0,-2-3 2 15,3-7-2-15,1-7 0 16,5-4 3-16,2-7 0 15,5-4 2-15,0 0 10 16,0 0 11-16,6 0 13 16,15 0-29-16,8-3-10 15,6-1 2-15,4 1-6 16,0 0 1-16,-2 0-22 16,2 1-31-16,-3-3-64 15,-5-2-249-15,-6-4-456 16</inkml:trace>
  <inkml:trace contextRef="#ctx0" brushRef="#br0" timeOffset="50671.43">21453 488 1029 0,'0'0'103'0,"0"0"-50"15,0 0 55-15,0 0 8 16,0 0-42-16,0 0-38 15,-1 0 6-15,19 0-24 16,12 0 2-16,7 0-4 16,6 0-14-16,2 0-2 15,0 0-74-15,-5 0-149 16,-7-4-350-16</inkml:trace>
  <inkml:trace contextRef="#ctx0" brushRef="#br0" timeOffset="50974.18">22131 554 249 0,'0'0'952'15,"0"0"-918"-15,0 0-1 16,0 0 68-16,0 0-10 16,0 0-56-16,15 2-35 15,13-2-8-15,13 0-8 16,8 0-199-16,-1-9-331 15</inkml:trace>
  <inkml:trace contextRef="#ctx0" brushRef="#br0" timeOffset="51719.37">23193 831 934 0,'0'0'311'0,"0"0"-297"0,0 0 50 15,0 0 35-15,0 0-36 16,0 0-43-16,-6-3-20 16,6 16 0-16,5 11 1 15,5 8 18-15,2 6-1 16,-3 5-5-16,-3 3-5 16,-3 1 6-16,-3-1-7 15,0-3-1-15,0-7-3 16,-6-6 1-16,-6-7-2 15,-3-8 2-15,-3-6 7 16,-7-5 12-16,-8-4 5 0,-6-3-4 16,-5-18-18-16,2-5-5 15,7-5 6-15,12-1-5 16,9-4 5-16,11-3-7 16,3-1-9-16,0 3-26 15,20 3-49-15,11 5-140 16,6 7-223-16</inkml:trace>
  <inkml:trace contextRef="#ctx0" brushRef="#br0" timeOffset="51936.45">23028 834 1101 0,'0'0'118'15,"0"0"-64"-15,0 0 68 16,0 0-22-16,0 0-29 16,0 0-60-16,67-22-11 15,-24 15-2-15,6 2-43 16,3-1-84-16,-2-3-139 16,-4-2-336-16</inkml:trace>
  <inkml:trace contextRef="#ctx0" brushRef="#br0" timeOffset="52567.98">23510 765 116 0,'0'0'1223'16,"0"0"-1192"-16,0 0-23 15,0 0 39-15,0 0 16 16,0 0-23-16,-24 88-18 16,19-49-4-16,5 9-4 15,-1 4-8-15,1 1 1 16,0 3-5-16,-3-4-1 16,0-6 0-16,-3-6 0 0,1-10 0 15,1-11-1-15,2-6 3 16,1-9-6-16,1-4 1 15,0 0 2-15,0-7 6 16,0-15-6-16,1-8 0 16,10-6-1-16,7-3-2 15,-2-6 0-15,2-3 3 16,-1-2 0-16,0 7 0 16,-2 6 0-16,2 9 6 15,-4 11 3-15,-4 8 3 16,-5 6-10-16,-4 3 8 15,0 0-10-15,0 0 0 0,0 18 3 16,0 7-3 0,0 7 1-16,-1 5 0 0,-14-1 0 15,0-1 0-15,-4-3-1 16,-2-5 0-16,3-7 3 16,0-6-1-16,8-7 1 15,5-4 4-15,5-3 8 16,0 0 10-16,0 0 12 15,0 0-1-15,12 0-21 16,13-5-15-16,10 0-5 16,5 1 1-16,5-1-27 15,-2 4-18-15,0-2-26 16,-5 0-94-16,-6-4-220 16,-8-3-597-16</inkml:trace>
  <inkml:trace contextRef="#ctx0" brushRef="#br0" timeOffset="53225.16">22819 508 878 0,'0'0'428'15,"0"0"-396"-15,0 0 30 16,0 0 18-16,0 0-2 16,0 0-41-16,119 0-33 15,-72 0-4-15,5 0-35 16,-2-2-196-16,-8-7-476 15</inkml:trace>
  <inkml:trace contextRef="#ctx0" brushRef="#br0" timeOffset="54139.23">24497 842 1170 0,'0'0'88'15,"0"0"-88"-15,0 0 8 16,0 0 57-16,0 93-1 16,0-46-27-16,0 8-8 15,9 4-5-15,-4-1-5 0,-5-4-13 16,0-8 5 0,0-9-5-16,-18-6-2 0,-5-8-1 15,-2-9 3 1,-6-9-1-16,-2-5-5 0,-4-7-10 15,4-20-79-15,7-11-90 16,10-8-209-16,13-6-318 16</inkml:trace>
  <inkml:trace contextRef="#ctx0" brushRef="#br0" timeOffset="54312.22">24326 815 783 0,'0'0'464'0,"0"0"-448"16,0 0-15-16,0 0 29 16,0 0 11-16,0 0-6 15,86 0 3-15,-33 0-38 16,5-2-42-16,0-8-139 16,-5-2-205-16</inkml:trace>
  <inkml:trace contextRef="#ctx0" brushRef="#br0" timeOffset="54971.33">24890 760 1235 0,'0'0'112'16,"0"0"-110"-16,0 0 1 16,0 0 9-16,0 0 49 15,-6 84-7-15,6-45-20 16,0 8-13-16,0 3-16 16,0 4 2-16,0-2-4 15,0-1-2-15,0-6 2 16,0-6-3-16,0-9 1 0,0-8-1 15,0-8 1-15,0-9-1 16,0-5 1-16,0 0 2 16,0-3 11-16,0-13 6 15,0-11-19-15,9-6 1 16,7-3 1-16,4-7-3 16,3 0-2-16,1-3 1 15,1 6 1-15,-1 3 0 16,-4 9 5-16,-4 8-4 15,-4 7 3-15,-6 7-2 16,-3 5 4-16,-3 1 0 16,0 0 6-16,0 0-12 15,0 7-1-15,0 13 0 16,-9 5 0-16,-4 5 2 16,-5 0-2-16,-3-1 5 0,-2-2-6 15,-2-4 5-15,1-5 1 16,2-6-2-16,5-5-1 15,7-4 4-15,3-3 2 16,7 0 10-16,0 0 2 16,0 0-2-16,4 0 4 15,17 0-13-15,12 0-4 16,16 0-3-16,6-5-1 16,1-1-6-16,2-1-29 15,-3 2-62-15,-2-4-172 16,-8-4-375-16</inkml:trace>
  <inkml:trace contextRef="#ctx0" brushRef="#br0" timeOffset="56007.38">25900 735 1142 0,'0'0'70'16,"0"0"-58"-16,0 0-12 15,-2 83 67-15,2-38-9 16,5 8-2-16,4 0-13 16,-1 1-13-16,-3-3-10 0,-5-5 0 15,0-8-2 1,-2-8-7-16,-17-8 0 0,-3-6-4 16,-5-9 5-16,-7-6 5 15,-4-1-5-15,-5-4-8 16,0-18-4-16,3-9-9 15,13-6-68-15,18-6-95 16,9 0-275-16</inkml:trace>
  <inkml:trace contextRef="#ctx0" brushRef="#br0" timeOffset="56193.39">25754 736 929 0,'0'0'272'0,"0"0"-241"16,0 0 32-16,0 0-3 16,0 0 11-16,0 0-39 15,58 0-10-15,-15-4-20 16,2-4-2-16,1 3-69 16,-1-5-129-16,-6-1-233 15</inkml:trace>
  <inkml:trace contextRef="#ctx0" brushRef="#br0" timeOffset="56873.81">26309 695 844 0,'0'0'299'0,"0"0"-277"15,0 0 17-15,0 0 53 16,0 0-20-16,-33 92-24 16,28-52-11-16,2 5-9 15,0 3-13-15,3 1-1 0,-1 1-8 16,1-3 1-1,0-4-6-15,0-7 1 0,-2-7 0 16,-1-7-2-16,0-10 0 16,-1-7 4-16,1-4 1 15,1-1 0-15,2 0 6 16,0-13-1-16,0-10 2 16,0-5-8-16,7-7-3 15,9-2-1-15,3-7 0 16,2-1 0-16,3-2-1 15,-2 4-2-15,-2 4-1 16,-4 8 4-16,-2 9 0 16,-6 7 0-16,-5 8 5 0,-1 5 12 15,-2 2 1 1,0 0-9-16,0 0-9 0,0 0-2 16,0 11-3-16,0 12 3 15,-8 4 2-15,-2 1 0 16,-2 3 1-16,-3-4-1 15,-1-2 0-15,-4-2 0 16,2-4 7-16,1-3 0 16,4-6 5-16,5-3-9 15,6-4 1-15,2-3-3 16,0 1 2-16,16-1 3 16,14 0-2-16,12 0 10 15,7 0-13-15,1-4-1 16,-3-6-4-16,-5 0-26 0,-6-4-32 15,-8-2-67-15,-7-5-115 16,-9-4-187-16</inkml:trace>
  <inkml:trace contextRef="#ctx0" brushRef="#br0" timeOffset="57116.47">26212 462 1130 0,'0'0'274'0,"0"0"-227"0,0 0-14 16,0 0 43-16,0 0-23 15,107 3-29-15,-56 2-21 16,5-1-3-16,4-1-13 15,-2-2-153-15,-11-1-440 16</inkml:trace>
  <inkml:trace contextRef="#ctx0" brushRef="#br0" timeOffset="60125.3">22471 1821 911 0,'0'0'141'0,"0"0"-55"0,0 0 27 15,0 0-39-15,0 0-22 16,-91 5-3-16,67 11 11 15,-4 4-23-15,0 6-4 16,-2 3-5-16,3 4-6 16,2 5-3-16,7 0-8 15,1-1-9-15,10-4 2 16,4-4-1-16,3-8-2 16,0-5-1-16,13-8-1 15,10-7 1-15,5-1 3 16,5-2 0-16,0-18 0 0,-2-3-3 15,-9-5 1 1,-5-1 1-16,-7-3 0 0,-5 0-1 16,-5-3 0-16,0-2 3 15,-8 0-2-15,-8 5-2 16,-2 5 0-16,0 9-1 16,-1 7 0-16,-1 8-4 15,-2 3 0-15,-3 0-14 16,-4 9-35-16,1 12-50 15,5 1-92-15,9-2-308 16</inkml:trace>
  <inkml:trace contextRef="#ctx0" brushRef="#br0" timeOffset="60692.31">23295 1858 606 0,'0'0'449'0,"0"0"-379"16,0 0 64-16,0 0-43 16,0 0-11-16,0 0-29 15,-33-3-33-15,18 23-8 16,-4 7 19-16,1 5-5 15,1 5-7-15,7 2-5 16,4 0-6-16,6-3 6 16,0-3-7-16,21-3-2 15,10-7-3-15,5-6 0 0,7-7-6 16,1-10-1 0,-1 0-13-16,-5-9 2 0,-8-11 10 15,-6-7 8 1,-9-5 5-16,-9-2 9 0,-6-9-1 15,0-1 14-15,-4-1-6 16,-14 3-14-16,-3 8 3 16,-4 11-6-16,-4 15-4 15,-7 8-2-15,-13 0-7 16,-6 20-63-16,-8 1-101 16,9 0-384-16</inkml:trace>
  <inkml:trace contextRef="#ctx0" brushRef="#br0" timeOffset="61659.13">25018 1802 985 0,'0'0'151'0,"0"0"-30"16,0 0-3-16,0 0-5 15,0 0-44-15,0 0-32 0,0-3-21 16,0 10-9-16,0 13-1 16,0 12 21-16,0 6-10 15,0 6-6-15,0 5-2 16,0 4-2-16,2-1 2 16,2-4-2-16,0-1-3 15,-1-6-3-15,0-12 1 16,0-7-1-16,-1-10 0 15,-1-7 0-15,-1-2-1 16,0-3-1-16,0 0 0 16,0 0-10-16,0-10-28 15,0-11-182-15,0-7-555 16</inkml:trace>
  <inkml:trace contextRef="#ctx0" brushRef="#br0" timeOffset="63527.15">26124 1898 912 0,'0'0'330'0,"0"0"-303"15,0 0 29 1,0 0 34-16,0 0-23 0,0 0-15 16,-36 78 6-16,28-37-26 15,2 7-10-15,1 2-10 16,1 0-2-16,3-1-1 15,-2-7-7-15,1-7 0 16,1-5-2-16,-1-7-4 16,1-5-40-16,-4-5-104 15,-4-8-204-15</inkml:trace>
  <inkml:trace contextRef="#ctx0" brushRef="#br0" timeOffset="64986.41">22183 3031 1269 0,'0'0'85'16,"0"0"-84"-16,0 0 3 15,0 0 28-15,0 0-7 0,0 0 16 16,-28 76 9-16,5-35-26 16,-2 6 5-16,-2 1-8 15,-1 0-7-15,0 1 4 16,1-4-8-16,2-3-1 16,3-6-7-16,5-6 1 15,3-7-6-15,4-3-4 16,5-7-77-16,5-6-122 15,0-7-278-15</inkml:trace>
  <inkml:trace contextRef="#ctx0" brushRef="#br0" timeOffset="65230.42">21885 3135 1066 0,'0'0'201'15,"0"0"-158"-15,0 0 12 16,0 0 27-16,0 0-26 16,0 0-25-16,57 45 43 15,-17-12-31-15,2 2-26 16,1 1 1-16,-6-1-6 16,2-3-7-16,-3-2-2 15,0-4-3-15,1-2-2 16,-5-4-48-16,1-5-124 15,-6-10-348-15</inkml:trace>
  <inkml:trace contextRef="#ctx0" brushRef="#br0" timeOffset="66251.28">23423 3028 973 0,'0'0'319'0,"0"0"-306"15,0 0 24 1,0 0 77-16,0 0-41 0,0 0-42 16,-42 43-5-16,16 0 2 15,3 6 1-15,2 4-2 16,10-1-8-16,7-3-4 16,4-5-5-16,8-6-2 15,18-11-8-15,13-9-2 16,15-11 2-16,9-7 0 15,-1-2-3-15,-6-19 0 16,-12-4-7-16,-17-3 10 16,-15-7 3-16,-9-4 1 0,-3-4 3 15,-7-3-3 1,-19 0 2-16,-2 3-6 16,-2 9 0-16,0 11-1 0,1 10-2 15,0 8-3-15,4 5-16 16,1 0-31-16,8 4-91 15,10 8-171-15,6 0-383 16</inkml:trace>
  <inkml:trace contextRef="#ctx0" brushRef="#br0" timeOffset="67017.96">26095 2953 1253 0,'0'0'68'0,"0"0"-38"15,0 0 63-15,0 0-12 16,0 0-30-16,0 0-28 0,-15 40-8 16,2-8 28-16,1 5-11 15,-6 1-17-15,-2 1-10 16,-2 0 1-16,-3-1-6 15,1-5-1-15,0-4-32 16,-3-6-87-16,0-8-204 16,7-11-903-16</inkml:trace>
  <inkml:trace contextRef="#ctx0" brushRef="#br0" timeOffset="67248.09">25862 3000 1228 0,'0'0'205'16,"0"0"-156"-16,0 0 51 0,0 0-49 15,0 0-22-15,0 0 35 16,42 100-17-16,-10-55-30 16,3 2-5-16,7-4-11 15,0 0-1-15,0-5-6 16,-4-8-42-16,-8-4-51 15,-10-7-199-15,-10-11-392 16</inkml:trace>
  <inkml:trace contextRef="#ctx0" brushRef="#br0" timeOffset="68333.24">24891 2946 1231 0,'0'0'58'0,"0"0"-48"15,0 0 72-15,0 0 22 16,-79 23-29-16,54 8-25 16,5 8-22-16,8 8-2 15,11 0-1-15,1-2-6 16,9-2 0-16,21-9-14 16,9-8-2-16,11-8-2 15,2-12-1 1,-2-6-9-16,-9-2-6 0,-11-19 10 0,-12-7 5 15,-13-6 3 1,-5-6 0-16,-3-5 1 0,-20-1-2 16,-2-4 4-16,-8 4-2 15,-1 8-3-15,0 11-1 16,1 15-8-16,-3 12-12 16,0 0-53-16,-3 12-207 15,-1 9-748-15</inkml:trace>
  <inkml:trace contextRef="#ctx0" brushRef="#br0" timeOffset="75424.39">26426 1737 730 0,'0'0'83'15,"0"0"-78"-15,0 0 57 16,0 0 38-16,0 0-19 16,0 0-14-16,0 0-28 15,-98-22 1-15,71 19-16 0,-9 0-2 16,-10 1-3-16,-5 1-3 15,-7-2-2-15,0 2-3 16,3-2-3-16,4 0 0 16,6 2 3-16,6-2-5 15,3 3 1-15,5 0-2 16,3 0 1-16,2 0 7 16,1 0-9-16,0 0-3 15,1 6 0-15,0-1 0 16,2-1-1-16,-1 2 0 15,5-4 0-15,-3 2 0 16,2-2 0-16,0 0 0 16,-2 0 0-16,-3-2 0 15,-1 0 1-15,1 0-1 16,-3 0 1-16,-2 0-1 0,1 0 2 16,-2 0-1-16,4 0 2 15,-1-4-3-15,3 2 2 16,3 2-2-16,-1-2 1 15,-1 2-1-15,2 0 1 16,-1 0-1-16,0-2 9 16,-1 1-3-16,1-1 2 15,-4 0 3-15,1 1 11 16,0 1-7-16,-4-2-8 16,1 2 2-16,-2-1-5 0,-1 1-2 15,0-1-1 1,1 1 4-16,0 0-2 0,4 0 3 15,-1 0-1-15,2 0 1 16,-3 0-1-16,1 0 5 16,0 0-1-16,0 0 3 15,2 0-3-15,-2 1-4 16,2 3 1-16,1 0-5 16,3 1 3-16,3-1 2 15,-3 0-6-15,3-1 1 16,0 1-1-16,1-1 2 15,0-1 2-15,2 1-2 16,0 1 3-16,0 1-2 16,0 1 0-16,1 0 0 15,0 0-1-15,3 3-2 16,0-2 1-16,3 0 0 0,1 2-1 16,-4-1 0-16,5 2 0 15,-4 1 1-15,1 1-1 16,-1 3 1-16,-1-1 4 15,2 3-3-15,-3 0 4 16,2 1 0-16,1 1 3 16,1-1-2-16,5-1-2 15,3-2 0-15,0 2 5 16,0 1-6-16,2 1 11 16,7-1-4-16,0 1-4 15,0 1 0-15,-1 0 2 0,3-1-3 16,-2 2-2-1,3-3-3-15,0-1 5 0,3 0-1 16,3-2 3-16,1-3-3 16,4 1-1-16,0-2-2 15,6 1 4-15,-1 0-2 16,3 1 3-16,1-2-3 16,-1-1-3-16,-3-3 4 15,2-1-5-15,0-4 0 16,1 3 2-16,5-5 2 15,2 2-3-15,0 0 1 16,-1-1-1-16,-1 3 0 16,-4-1-1-16,-3 1 1 15,0-2-1-15,-1 0 0 16,2 0 0-16,1-2 0 0,2 1 0 16,0 1 0-16,-2 1 1 15,1 1 0-15,-4-2 1 16,2 4-3-16,-2 2 2 15,2-2 1-15,1-1-2 16,1-1 0-16,-1 2 0 16,-1-2 1-16,1 0-1 15,-1-1 2-15,0 0-1 16,-2-2 0-16,-1 1-1 16,0-1 2-16,0 0-1 0,0 0-1 15,-1 1 0 1,1 1 1-16,-1 0-1 0,-1 0 0 15,1-1 0-15,2-2 0 16,-1 0 0-16,-1 0-1 16,1 0 1-16,-3 0 0 15,0 2-1-15,2-1 1 16,-4-1-1-16,2 2 1 16,-3-2 0-16,3 0 2 15,2 0 0-15,0 0-2 16,2 0 3-16,0 0-2 15,1 0 0-15,0-5 0 16,1 0 4-16,2 1-5 16,-1-2 2-16,-1 1 1 15,-1 0 5-15,-4 0-8 16,-1-1 6-16,-4-1-3 16,0 0-2-16,1 0 1 0,-1 0 2 15,-1-2-4-15,-2 0 5 16,0 1-3-16,-1-2 1 15,-4 2 2-15,3-2-5 16,-3-1 5-16,0 0-1 16,0-2-2-16,-2 0 0 15,4 2 2-15,-2-3 0 16,1-4-1-16,-1-1 0 16,-1-1 1-16,-1 0 3 15,-4 1-1-15,-2-1 6 16,-2-1-4-16,-2 1-1 15,0-2 6-15,0-2-11 0,-5-2-1 16,-5 2 0-16,-3-1 0 16,2-1 4-16,-2 2-3 15,-1 0 1-15,0 3 1 16,-2 1-1-16,0 3-2 16,-1 0 7-16,-5 2-7 15,-6 0 2-15,-6-1-2 16,-10 0 1-16,-9-1-2 15,-10 1 0-15,-10 3 0 16,-11 2-1-16,-10 7 0 16,-15 4-1-16,-7 0-8 15,-5 15-61-15,-6 13-46 16,-1 4-99-16,-3 0-935 0</inkml:trace>
  <inkml:trace contextRef="#ctx0" brushRef="#br0" timeOffset="76625.47">19844 4735 778 0,'0'0'397'0,"0"0"-334"15,0 0 58-15,0 0 34 16,0 0-102-16,0 0-3 16,0 0-14-16,-100-53-18 15,55 50-6-15,-7 3-2 16,-6 0-6-16,0 17 3 16,4 5-7-16,12 9 2 0,11 4-2 15,12 4-1 1,9 2-3-16,10 0 3 0,0-3 1 15,21-2-2-15,12-5-1 16,6-4-1-16,7-1 0 16,-3-8 3-16,3-2 0 15,-5-2-5-15,-5-3 4 16,-6 3-2-16,-4 0 3 16,-7 0-1-16,-3 2 1 15,-6 1 1-15,-3 3 2 16,-5 0-2-16,-2 3 0 15,0 3 0-15,-18 1 0 16,-7 1 5-16,-8 1-2 16,-10 1 6-16,-8-3 4 15,-10-6-4-15,-6-5 3 0,-2-9-1 16,3-7 5-16,8 0-1 16,12-19-2-16,15-6-3 15,14-5-8-15,12-1 1 16,5-3-3-16,10 1-44 15,26 4-37-15,23 4-124 16,18 4-299-16</inkml:trace>
  <inkml:trace contextRef="#ctx0" brushRef="#br0" timeOffset="76872.97">20194 5279 708 0,'0'0'835'15,"0"0"-802"-15,0 0 59 16,0 0 3-16,0 0-13 16,0 0-31-16,20-6-43 15,23-2-7-15,14-4-1 16,5 2-31-16,1 3-42 15,-10 3-40-15,-10 0-146 16,-15 1-383-16</inkml:trace>
  <inkml:trace contextRef="#ctx0" brushRef="#br0" timeOffset="77061.13">20138 5466 1499 0,'0'0'105'16,"0"0"-99"-16,0 0 61 16,0 0 3-16,0 0-11 15,0 0-48-15,128-21-11 16,-51 8-56-16,-5-1-144 16,-12-2-475-16</inkml:trace>
  <inkml:trace contextRef="#ctx0" brushRef="#br0" timeOffset="78935.96">21642 5116 560 0,'0'0'420'0,"0"0"-361"0,0 0 82 15,0 0 6-15,0 0-22 16,0 0-48-16,0-7-16 16,0 7-21-16,0 0-6 15,0 0-4-15,0 0-8 16,0 0 1-16,0 0-8 16,0 0-8-16,0 0-5 15,1 2-2-15,5 12 3 16,3 9-3-16,1 4 12 15,-1 5-4-15,-3 3-1 16,-1 4 4-16,-5 3-4 16,0 0 6-16,0-2-3 15,-6 0 0-15,-9-4-2 0,-6-4-3 16,-6-5 10-16,-1-6 0 16,-2-5 2-16,-3-8-2 15,-1-5 0-15,1-3 2 16,0-3-1-16,3-15-3 15,7-7-6-15,5-4-7 16,7-6-2-16,11-4-13 16,0-1-35-16,15 1-17 15,16 6-9-15,8 6-43 16,5 6-75-16,-1 2-181 16,-9 4-301-16</inkml:trace>
  <inkml:trace contextRef="#ctx0" brushRef="#br0" timeOffset="80334.86">21392 5167 762 0,'0'0'280'16,"0"0"-236"-16,0 0 108 15,0 0-30-15,0 0-14 16,0 0-35-16,0 0-45 16,54-6-13-16,5-1 15 15,10-1-10-15,5 1-6 16,-1-1-10-16,-3 1-1 15,-6 1-3-15,-10 2 2 16,-10 1 0-16,-15 1-2 16,-14 2-3-16,-11 0 3 15,-4 0 0-15,0 0-1 0,0 0-1 16,0 0 0-16,0 0-3 16,0 0-32-16,-3 0-75 15,-3 0-107-15,2 2-449 16</inkml:trace>
  <inkml:trace contextRef="#ctx0" brushRef="#br0" timeOffset="81091.21">22389 5313 1036 0,'0'0'67'0,"0"0"-9"15,0 0 55-15,0 0-1 16,0 0 11-16,0 0-60 16,-24 19-19-16,1-19-16 15,-9 0-7-15,-4-8-2 0,-3-9-6 16,2-3-3-16,6-1-4 16,5-2-2-16,12-2 1 15,6-2-4-15,7-5 2 16,1-2-3-16,1 1-12 15,20 1-2-15,6 7 7 16,6 3 1-16,4 6 2 16,0 4 4-16,5 4 0 15,-6 2 0-15,-2 3-4 16,-1 3 4-16,-5 0 0 16,-1 20 2-16,-3 8-2 15,-6 11-3-15,-7 8 3 16,-6 8 1-16,-5 3 6 0,-1 0-7 15,-19-4 2-15,-3-6 0 16,-7-7-2-16,-1-7 0 16,-5-6 0-16,-2-10 0 15,4-9 2-15,-1-5-1 16,9-4 3-16,2-2-2 16,5-16 2-16,4-3 0 15,5-5 3-15,3 1-6 16,7 0-1-16,0 5 2 15,9 3-2-15,11 5 0 16,6 5 1-16,7 7-1 16,3 0 3-16,4 7 1 15,-1 10 0-15,-3 5 1 0,-2 0-5 16,-2 2-1-16,-1-2-4 16,-4 0-21-16,0-3-92 15,-5-7-167-15,-7-6-418 16</inkml:trace>
  <inkml:trace contextRef="#ctx0" brushRef="#br0" timeOffset="81414.25">22781 5356 1364 0,'0'0'72'15,"0"0"-72"-15,0 0 120 16,0 0-65-16,0 0-20 16,0 0 0-16,-65 65-6 15,63-30-5-15,2 2 0 16,0 1-3-16,11 1-2 15,5-6-12-15,7-5-3 16,5-5-4-16,8-7-24 16,4-8-38-16,5-7-51 0,-6-1-166 15,-9-4-321 1</inkml:trace>
  <inkml:trace contextRef="#ctx0" brushRef="#br0" timeOffset="81597.45">22798 5503 844 0,'0'0'489'16,"0"0"-453"-16,0 0 104 15,0 0-49-15,0 0-37 16,0 0-25-16,51-14-21 16,4 6 0-16,6-2-8 15,0-3-82-15,-8-3-115 16,-9-2-229-16,-16-4-499 0</inkml:trace>
  <inkml:trace contextRef="#ctx0" brushRef="#br0" timeOffset="81994.94">22012 4772 1237 0,'0'0'114'16,"0"0"-92"-16,0 0 60 16,0 0 42-16,0 0-54 15,0 0-4-15,132 15-33 16,-54-15-26-16,10-12-7 0,10-5-37 15,-2-4-145-15,-14-3-666 16</inkml:trace>
  <inkml:trace contextRef="#ctx0" brushRef="#br0" timeOffset="88354.03">19774 6917 1287 0,'0'0'184'0,"0"0"-177"16,0 0 0-16,0 0 75 16,0 0-29-16,0 0-23 15,0 0 4-15,-58 40-3 16,47 0-9-16,3 11 5 15,0 8-2-15,2 6 7 16,0 3 3-16,1 4-12 16,1 1 5-16,-3 1-17 15,-1-4-6-15,0-6 5 16,1-9-10-16,-2-12 1 16,3-9-1-16,3-11-11 15,0-9-42-15,2-6-31 16,1-8-24-16,0 0-99 15,0-18-219-15</inkml:trace>
  <inkml:trace contextRef="#ctx0" brushRef="#br0" timeOffset="88837.51">19636 6995 1282 0,'0'0'125'16,"0"0"-109"-16,0 0 100 16,0 0-31-16,-20-75-33 15,42 62-9-15,12-1-30 16,13 4 1-16,5 3-4 0,0 6-2 16,-7 1 0-16,-8 4-7 15,-7 19 3-15,-6 8 3 16,-12 10-1-16,-8 9 1 15,-4 9-3-15,-15 2-1 16,-16-3 4-16,-8-4 0 16,-7-4 2-16,-3-9-6 15,-1-5 1-15,9-12-2 16,11-13 9-16,12-8 4 16,7-3 8-16,5-6 10 15,2-12-22-15,1-4-3 16,3 3 1-16,0 1 1 15,12 5-8-15,9 6 1 16,7 7-3-16,12 0 1 0,8 7 0 16,6 17-2-16,1 8 0 15,-1 7 1-15,-5 5-1 16,-1 0-4-16,-5 0-44 16,-2-5-37-16,0-5-35 15,-2-10-169-15,-8-9-514 16</inkml:trace>
  <inkml:trace contextRef="#ctx0" brushRef="#br0" timeOffset="89083.17">20467 7224 1581 0,'0'0'37'16,"0"0"-14"-16,0 0 55 16,0 0-10-16,0 0-30 15,0 0-35-15,45-6 4 16,12 4-7-16,10-1-9 16,3 2-55-16,-4-1-65 15,-14 2-159-15,-14 0-455 16</inkml:trace>
  <inkml:trace contextRef="#ctx0" brushRef="#br0" timeOffset="89277.55">20512 7580 1374 0,'0'0'290'16,"0"0"-290"-16,0 0 0 15,0 0 54-15,0 0-2 16,99-22-31-16,-25-1-21 16,1 2-57-16,-12-3-170 15,-16 0-615-15</inkml:trace>
  <inkml:trace contextRef="#ctx0" brushRef="#br0" timeOffset="91841.16">28545 1441 1090 0,'0'0'219'16,"0"0"-192"-16,0 0 48 15,0 0-2-15,0 0-14 16,0 0-23-16,0 0-21 15,3 46-2-15,4 4 19 16,4 4-11-16,4 10-3 0,5 8 2 16,0 7 2-16,-1 10 4 15,-1 4-6-15,-4 7 4 16,-2 10-11-16,-2 5 3 16,-1 10-2-16,-1 4-7 15,-2-2-5-15,4-5 7 16,-4-13-4-16,-2-7 0 15,-1-13 5-15,0-12-2 16,-1-15-4-16,0-10 5 16,-2-11-1-16,1-11-7 15,2-10-1-15,-2-9 0 16,-1-7 0-16,0-3-11 16,2-1-36-16,2-2-27 15,7-21-57-15,3-14-271 16,2-15-704-16</inkml:trace>
  <inkml:trace contextRef="#ctx0" brushRef="#br0" timeOffset="94477.58">28601 1347 851 0,'0'0'192'15,"0"0"-104"-15,0 0 8 16,0 0-40-16,0 0-14 15,0 0-14-15,47-2-6 16,5 3 41-16,21 2-9 0,23 0-25 16,19-3-10-16,13 0-6 15,15 0-6-15,8 0-2 16,4 0-2-16,6-6-3 16,0-1 0-16,2 0 0 15,-7 2 3-15,-14 1-2 16,-5 1 0-16,-8 2 2 15,-5-1-2-15,-4-2-1 16,-3 0-1-16,-8 0-2 16,-4-2 2-16,-3 2 1 15,-8-2 0-15,-6 1 0 16,-6 1 0-16,-4 2-2 16,-9 2 2-16,-7 0 0 15,-2 0 0-15,3 0 0 16,2 0 1-16,3 6-1 15,-2-3 0-15,-6-2-4 16,-5 2 4-16,2 1-2 0,-2-1 0 16,2 1 2-16,-2 2 0 15,-6-4-1-15,0 1-2 16,-5-1 1-16,-4 0 2 16,-7 0-2-16,-2-2 2 15,-1 0 0-15,-2 0 0 16,-2 0 0-16,2 0 0 15,-1 0 1-15,3 0 1 16,3 0-2-16,0 1 0 16,-1 3 0-16,-2 2 0 0,-6-6 0 15,-5 5 0-15,-5-5 2 16,-1 0-2-16,1 2 1 16,2-2-1-16,7 2-2 15,2-1 2-15,6 1 2 16,-1-2-2-16,-3 4 0 15,-8-1-2-15,-7-2 2 16,-6 1-1-16,-4-2 0 16,-1 0-1-16,-1 0 2 15,2 1-2-15,-1-1 2 16,6 0 0-16,-1 0 2 16,0 0-2-16,-4 0 2 15,-2 0-1-15,0 0 0 0,0 0 1 16,0 0 2-16,0 0 0 15,0 2-1-15,0-2 4 16,0 0 0-16,0 1-5 16,0 0-2-16,0 5 0 15,0 5 0-15,0 4 2 16,0 14 5-16,1 0 1 16,-1 9 4-16,0 4 0 15,0-2 5-15,-6 7-1 16,-3 4-7-1,-2 3 0-15,-3 5 6 0,2 1-8 16,3 3 1-16,3 0-1 16,0 3 2-16,2-1 8 0,-2 3-10 15,3 0 8-15,0-1-1 16,0 1-2-16,1-1-4 16,2 3-4-16,0-1 2 15,0-4 2-15,0-4-3 16,0-5 0-16,2-1-4 15,3 0 0-15,-4-1 1 16,1-2-2-16,-1-1 0 16,-1-3 5-16,0-1-2 15,0-4 2-15,0-2-3 16,0-2 2-16,0-2-3 16,0-2-1-16,0-3 0 15,0-3 1-15,0-2-1 16,4-2 1-16,1-3 2 0,-2 1-3 15,0-1 3-15,0 3-3 16,-2-1 0-16,-1 2 1 16,0 2-1-16,0 2 2 15,2-6 1-15,-2 1 0 16,3-4-1-16,0-4 0 16,0 0-2-16,4-2 4 15,-4-1-3-15,-1 2 0 16,-1-1-1-16,1 4 0 15,-1-2 1-15,-1 0 0 0,0-1-1 16,0-1 1 0,0-5-1-16,0-3 1 0,0-3 0 15,0-1-1-15,0 0 1 16,0-1-1-16,0-2 0 16,0 2-2-16,0-2 5 15,0 0-1-15,-9 0-1 16,-7 0-1-16,-11 0 5 15,-10 0-2-15,-10 0-3 16,-6-2-2-16,-9-3-11 16,1-1-6-16,-6 3 3 15,-3 2 0-15,0 0 8 16,0 0-2-16,-2 1 9 16,-1 0 1-16,-13-2 0 15,-10 0 5-15,-7-1-5 0,-12 2 0 16,1 1 8-1,4 0-8-15,2 0-3 0,6 0 1 16,10 0-1-16,7 0 2 16,8 0 1-16,6 0 0 15,4 0 0-15,-5 0 0 16,-1 0 1-16,-2 0 0 16,2 0 1-16,-1 0-1 15,1 0 1-15,-2 0 0 16,2 1 2-16,4-1-4 15,8 0-2-15,3 2 0 16,0-2 1-16,-3 1 0 16,-2 3 0-16,-3-2-3 15,1 2 4-15,-4 1 1 0,1-1 0 16,-1 0-1 0,3-1 1-16,5 0 0 0,4-2-1 15,5 1-4-15,0-1-1 16,-2-1-4-16,-4 0 2 15,-8 1 3-15,-2-1 3 16,-3 2 0-16,0-2 0 16,8 1-2-16,4-1 2 15,5 0-5-15,6 0 6 16,8 0 1-16,7 0-1 16,6 0 0-16,0 0 0 15,0 0 0-15,-2 0 3 16,-1 0-2-16,0 0-1 0,3 1 1 15,6 0-1-15,2-1 0 16,7 0-1-16,3 0 1 16,4 0 2-16,5 0-1 15,0 0 3-15,0 0-1 16,0 0 4-16,0 0 1 16,0 0-5-16,0 0 2 15,0 0 1-15,0 0-4 16,0 0 4-16,0 0 2 15,0-1-3-15,0-4-4 16,0-2 0-16,0-3 1 16,0-1-2-16,0-4 0 0,0 0 2 15,0-3-2 1,0-3 0-16,0-2 0 0,-1-4 1 16,-1-2-1-16,2-3-1 15,0 2 1-15,0 3 1 16,0 0 0-16,2 1-1 15,2 0 1-15,1-1-1 16,1-3 0-16,-5-1 3 16,1-6-1-16,-2-7-2 15,0-6 1-15,0-4-2 16,0 2 1-16,-3 7-14 16,3 9-6-16,0 6-18 15,0 7-43-15,0 2-70 0,1-2-253 16</inkml:trace>
  <inkml:trace contextRef="#ctx0" brushRef="#br0" timeOffset="95427.13">28748 2560 807 0,'0'0'260'15,"0"0"-219"-15,0 0 80 16,0 0-36-16,0 0-3 0,0 0-19 15,0 0-33-15,64-17-8 16,-22 13 6-16,8 3-7 16,14-2-3-16,11-1 3 15,13-2 1-15,11-5-12 16,14 2-1-16,8-3-7 16,7 1 1-16,5 0 6 15,-1-2-2-15,-6 1 1 16,-4 1-7-16,-8 3 4 15,-7-3-3-15,-4 1 3 16,-1 0 2-16,0 0 0 16,0 0-6-16,-6 1 0 0,-4 1-1 15,-7 0-1-15,-4 2-2 16,1-1 4-16,-2 1-2 16,-4 0 2-16,-1-2-1 15,-2 0 2-15,-3 1-2 16,-1 0 1-16,-11-1 0 15,-3 4 0-15,-6 1 0 16,-2 2-1-16,2-1 0 16,1 1 2-16,0 0 0 15,2-2-2-15,-4-1-4 16,-2 1 4-16,2 0 1 16,1 3 1-16,-1-1 0 15,-2 1 1-15,2 0-3 0,-3 0 0 16,1 0 0-16,-4 0 0 15,0 0 2-15,-1 0-1 16,-2 0-1-16,0-2 0 16,2 1 1-16,-5-1-1 15,-1 2 2-15,-7-1-1 16,-7 0 3-16,-2-1-3 16,-7 1 3-16,0-2 8 15,-3 2 4-15,-1-3-4 16,0 1-1-16,-2 0-6 15,-1-2-2-15,1 3-1 16,-1 1-2-16,-1-2 0 0,-1 0-6 16,-3-4-26-1,-6-3-54-15,-27-4-191 0,-21-6-270 16</inkml:trace>
  <inkml:trace contextRef="#ctx0" brushRef="#br0" timeOffset="96829.52">31089 1291 587 0,'0'0'195'16,"0"0"-124"-16,0 0 81 15,0 0-51-15,0 0-50 0,0 0-24 16,-8 1-17-16,16 26 28 15,4 10 17-15,-2 11-10 16,3 4-19-16,-2 2 11 16,1 2 2-16,1 2-16 15,-2 5 12-15,-1 7-12 16,-1 0 2-16,0 1-3 16,-3-2-1-16,3 1-6 15,0 2 0-15,0 3 8 16,2 1-6-16,-3 7 9 15,-2-3-20-15,-3 2-3 16,-1-5-1-16,-2-6 3 16,0-4-1-16,0-4 1 15,0-1-1-15,-5-6-1 0,2-2-1 16,0-4 5-16,2 0-5 16,1-2 6-16,0-2-6 15,0 1 5-15,0 0-7 16,0-2 1-16,0 1 6 15,-3-5-5-15,-1 3 5 16,1-3 1-16,-2-2 2 16,3 1-4-16,-1-1 7 15,3-1-10-15,0 1-1 16,0 0 2-16,0 2-4 16,-1 1 2-16,-2 4 1 15,-2-3 2-15,-1 1 1 0,-1-6 0 16,4-5-1-1,2-7-5-15,-1-8 3 0,2-5-3 16,0-5 0-16,0-2 2 16,0-6-2-16,-1 0-1 15,-4 0-5-15,-6-6-23 16,-6-17-41-16,-10-14-87 16,-7-17-198-16,-11-28-762 15</inkml:trace>
  <inkml:trace contextRef="#ctx0" brushRef="#br0" timeOffset="97615.64">29776 1374 861 0,'0'0'86'0,"0"0"-14"0,0 0 11 15,0 0-21-15,0 0-42 16,0 0 78-16,-3 110-57 16,6-55-8-16,10 9 4 15,3 9 3-15,7 10-3 16,-1 9-11-16,4 7 1 15,-2 4-9-15,-4 3-12 16,-3-2-3-16,-6 6 4 16,-1-1-4-16,-4-2 4 15,-2-1 32-15,1-7-27 16,-2-6 1-16,0-6 0 16,1-4-4-16,2-5 9 15,0 0-14-15,3-2 12 0,3-3 1 16,-3 1-12-1,0-4 10-15,-1 1-11 0,0 0 8 16,-2-2-1-16,0-6-9 16,2-2 9-16,-1-6 2 15,-1 1-11-15,0-3 10 16,2-10-6-16,0-7-3 16,0-14-1-16,-2-8-2 15,-2-8 0-15,1-6-11 16,1 0-29-16,1-26-13 15,4-19-106-15,-2-21-436 16</inkml:trace>
  <inkml:trace contextRef="#ctx0" brushRef="#br0" timeOffset="98730.66">32300 1335 10 0,'0'0'678'16,"0"0"-539"-16,0 0-5 15,0 0 18-15,0 0-18 16,0 0-48-16,2-11-39 16,-1 14-17-16,2 20-30 15,2 15 28-15,-1 10 9 16,2 8-5-16,0 7 4 15,0 3 1-15,-2 3-12 0,3 6-12 16,-3 0 2-16,-1-3 0 16,1-2-6-16,-2-2 2 15,-1 0-6-15,1-2 1 16,-2-2 0-16,0 1 0 16,0-3-3-16,0 1-1 15,0-1-1-15,0-4 0 16,-2-6 1-16,-2-5 1 15,-3-5 1-15,2-2 1 16,2 1 2-16,0-3-2 16,1 0 0-16,-1 0 0 15,2-4 1-15,-2 4-1 16,1-1-4-16,1-1 2 0,-2 2-2 16,2-1 0-16,-1 1 0 15,2-1 1-15,0 1 2 16,-1 1-1-16,1 0 2 15,-2 0 4-15,2-2-1 16,-1-1 2-16,-1 0-1 16,1 0-4-16,-2 2 3 15,-3 3-1-15,1 3-2 16,-2 0-2-16,4-2-1 16,1-1 2-16,1-4-3 0,1-3 2 15,0-3 3-15,0-2-5 16,0-3 3-16,0-3 2 15,0-1-5-15,0-5 3 16,0-3-3-16,0-4 3 16,0-3-4-16,0-4-2 15,0-3 2-15,0 1 1 16,0-1-1-16,0 0-3 16,0 0-12-16,-3 0-16 15,-9-7-11-15,-9-6-18 16,-4-4-28-16,-10-12-150 15,-8-16-448-15</inkml:trace>
  <inkml:trace contextRef="#ctx0" brushRef="#br0" timeOffset="99598.97">28663 1330 579 0,'0'0'253'16,"0"0"-209"-16,0 0 81 0,0 0 17 15,0 0-29-15,0 0-26 16,-5 0-18-16,1-4 0 15,-1-3-23 1,-4-3-13-16,-7-4-21 0,-7-4 16 16,-8-3 8-16,-9-4-15 15,-5-3-4-15,-8-4-5 16,-6-6 6-16,-3-4-6 16,-7-10-6-16,-3-7-5 15,1 0 1-15,7 0-2 16,10 7-1-16,8 8-1 15,7 12 2-15,10 10 1 16,6 4 1-16,9 7-1 16,4 4-1-16,4 2 1 15,3 3 0-15,1 0-1 16,2 2 0-16,-1 0-1 0,-1 0-3 16,2 0-14-16,-3 0-29 15,2 3-41-15,-5 11-127 16,-6-1-95-16,-2-5-488 15</inkml:trace>
  <inkml:trace contextRef="#ctx0" brushRef="#br0" timeOffset="100766.64">27802 2012 687 0,'0'0'247'16,"0"0"-242"-16,0 0 7 16,0 0 111-16,0 0 8 0,0 0-44 15,0 0-29 1,-96 42-17-16,58-42-16 0,-3 0 17 15,2-4-2 1,4-13-9-16,3-4-20 0,8-4 10 16,10-2-7-16,8-5-8 15,6-4-6-15,0-5-2 16,19-2-5-16,9-2 0 16,7 5-8-16,2 4-4 15,2 11 18-15,1 7-5 16,-4 8 3-16,-5 6 2 15,-4 4 1-15,-6 0 3 16,-2 12 0-16,-1 16 1 16,-3 12 2-16,-4 8 4 15,-1 6 4-15,-7 2-6 0,-3-3 1 16,0-1 0-16,-15-6-2 16,-7-6-2-16,-7-8-1 15,-5-7 2-15,-5-6-1 16,2-8 0-16,1-8 3 15,6-3 4-15,5-3 8 16,4-13-5-16,11-4-7 16,5-1-4-16,5 2-3 15,0-2-1-15,14 5 0 16,7 5-2-16,4 5 0 16,3 6 1-16,2 0-3 15,1 16 4-15,4 8-2 0,-1 5 1 16,0 4 1-16,-1 1-9 15,-1-4-44-15,2-2-81 16,1-6-211-16,-2-10-321 16</inkml:trace>
  <inkml:trace contextRef="#ctx0" brushRef="#br0" timeOffset="101007.69">28117 1976 1221 0,'0'0'134'0,"0"0"-131"0,0 0 56 16,0 0-12-16,0 0 7 16,-33 77-2-16,33-41-24 15,6 3-17-15,13 0-4 16,2-2-6-16,5-4-1 15,3-6-23-15,3-5-87 16,-4-8-90-16,-6-8-223 16</inkml:trace>
  <inkml:trace contextRef="#ctx0" brushRef="#br0" timeOffset="101204.59">28002 2177 1288 0,'0'0'63'16,"0"0"-35"-16,0 0 20 15,0 0 5-15,83-22-4 16,-29 9-49-16,-1-3-2 16,-6-1-137-16,-11-3-156 15,-14-2-408-15</inkml:trace>
  <inkml:trace contextRef="#ctx0" brushRef="#br0" timeOffset="101517.61">27254 1291 1042 0,'0'0'216'0,"0"0"-198"16,0 0 69-16,0 0 12 15,0 0-42-15,0 0-21 0,6-3-21 16,37 3-7-16,16 0 0 15,12 0-6-15,6 0-2 16,1 0-21-16,-3 0-135 16,-7 0-278-16</inkml:trace>
  <inkml:trace contextRef="#ctx0" brushRef="#br0" timeOffset="102400.26">27971 3426 1223 0,'0'0'87'15,"0"0"-83"-15,0 0 55 16,0 0 16-16,0 0-24 16,-93-13-3-16,66 6-19 0,-6-4-17 15,4-6 2-15,-1-3-1 16,7-3-4-16,5-3 0 16,8-5 0-16,5-1-8 15,5-4-1-15,0-4-1 16,21 2-1-16,8 6-9 15,7 5 4-15,4 9 3 16,-5 6 2-16,-2 7 2 16,-6 5 0-16,-7 0 0 15,1 12 2-15,-2 14 4 16,-4 8 1-16,-2 6-1 16,-7 8-3-16,-6 3-3 15,0 3 3-15,-3 0-2 0,-18-5 0 16,-5-6 0-1,-9-7 0-15,-4-8-1 0,-2-7 1 16,0-12 2-16,6-9-1 16,5 0 0-16,6-9-1 15,10-13 1-15,6-2-1 16,8 0-1-16,4 1-3 16,18 6-4-16,8 5 0 15,5 6 3-15,2 6 3 16,-2 0 1-16,1 11-5 15,-1 9 1-15,-2 4-41 16,1 3-60-16,2-2-61 0,2-3-185 16,-2-8-418-1</inkml:trace>
  <inkml:trace contextRef="#ctx0" brushRef="#br0" timeOffset="102648.28">28247 3330 1315 0,'0'0'51'15,"0"0"21"-15,0 0 51 16,0 0-68-16,0 0-28 16,0 0-18-16,-30 31 3 15,30 2-3-15,0 3 8 16,0 2-8-16,7 1-2 0,8 0-7 15,0-1 0-15,6-4-2 16,4-3-23-16,2-10-66 16,0-9-120-16,-4-10-248 15</inkml:trace>
  <inkml:trace contextRef="#ctx0" brushRef="#br0" timeOffset="102837.4">28118 3506 1290 0,'0'0'108'0,"0"0"-82"15,0 0 51-15,0 0-60 16,0 0 7-16,94-31 8 16,-22 10-32-16,5-5-68 15,-2-4-182-15,-7-10-389 16</inkml:trace>
  <inkml:trace contextRef="#ctx0" brushRef="#br0" timeOffset="103571.96">28913 849 1122 0,'0'0'98'0,"0"0"-36"16,0 0 10-16,0 0 7 16,0 0-32-16,0 0-8 15,0 0 31-15,29 103-44 16,-14-65-5-16,-1 0-12 15,-3 2-3-15,-2-2-2 16,-2-5-1-16,-7-5-1 16,0-3-1-16,-8-7-2 0,-18-2-11 15,-10-6-34-15,-7-10-71 16,-6 0-21-16,2-15-20 16,5-12-110-16,9-10-57 15</inkml:trace>
  <inkml:trace contextRef="#ctx0" brushRef="#br0" timeOffset="103750.54">28702 815 724 0,'0'0'340'0,"0"0"-260"16,0 0 15-16,0 0-28 15,0 0-11-15,0 0-29 0,62-12-10 16,-23 7-12-16,7-1-5 15,-1 1-38-15,-2-4-143 16,-9 0-225-16</inkml:trace>
  <inkml:trace contextRef="#ctx0" brushRef="#br0" timeOffset="104278.01">28653 603 403 0,'0'0'875'0,"0"0"-855"16,0 0-19-16,0 0 9 15,0 0 29-15,95 0-15 16,-46-1-17-16,3-2-7 16,1-2 0-16,-4 1-118 0,-9-5-323 15</inkml:trace>
  <inkml:trace contextRef="#ctx0" brushRef="#br0" timeOffset="105055.42">29383 880 1282 0,'0'0'77'0,"0"0"-66"15,0 0 75-15,0 0-44 16,0 0-27-16,0 0 11 0,-10 73-3 16,11-30-5-1,8 5-9-15,-1 2-5 0,-1-2-3 16,-4-3 2-16,-3-2-3 16,0-9 0-16,0-7 0 15,0-9 2-15,0-7-2 16,0-7 0-16,-1-4 0 15,-1 0 2-15,1-9 7 16,1-12-2-16,0-9-3 16,0-4-3-16,1-2 1 15,11-7-4-15,6 0 2 16,0 0 0-16,1 6 0 16,0 8-1-16,-5 8 1 15,-5 8 0-15,-3 7 2 16,-4 4 3-16,-2 2 6 0,0 0-1 15,0 0-4-15,0 0-6 16,0 0-1-16,-2 11-4 16,-8 7 5-16,-6 5 0 15,-3 2 3-15,0 3-3 16,1-4 1-16,2-1-1 16,7-4 5-16,3-6-1 15,3-3 2-15,3-4 1 16,0-1-3-16,0-3 2 15,13 2-2-15,12-2 3 16,10-2-1-16,5 0-6 16,5 0-5-16,0-2-26 15,-6-8-57-15,-6-3-96 0,-7-1-80 16,-9-7-233-16</inkml:trace>
  <inkml:trace contextRef="#ctx0" brushRef="#br0" timeOffset="105298.41">29203 577 1237 0,'0'0'144'0,"0"0"-129"0,0 0-13 16,0 0 34-16,0 0 15 16,86 0-34-16,-37 0-17 15,6 0-44-15,-2 0-150 16,-2-3-425-16</inkml:trace>
  <inkml:trace contextRef="#ctx0" brushRef="#br0" timeOffset="105737.93">30244 765 1113 0,'0'0'234'0,"0"0"-225"0,0 0 53 16,0 0 15-16,0 0-22 15,0 0-33 1,-10 36-13-16,10-6 12 0,0 4-8 15,7 5-3-15,4 3-6 16,-3 2 0-16,0 0-1 16,-5-2 0-16,-1-5-1 15,-2-6-2-15,0-5 0 16,-10-9 0-16,-6-8-2 16,-6-6-13-16,-5-3-16 15,-10-2-26-15,-4-21-59 16,1-7-33-16,2-8-183 15,12-6 7-15</inkml:trace>
  <inkml:trace contextRef="#ctx0" brushRef="#br0" timeOffset="105901.61">30056 790 298 0,'0'0'658'15,"0"0"-589"-15,0 0 31 16,0 0 21-16,0 0-27 15,0 0-27-15,94-6-23 16,-49 0-44-16,4-1-9 16,-5 1-60-16,-3-3-103 15,-9-2-227-15</inkml:trace>
  <inkml:trace contextRef="#ctx0" brushRef="#br0" timeOffset="106573.42">30555 712 282 0,'0'0'857'0,"0"0"-776"16,0 0-13-16,0 0 8 16,0 0 5-16,0 0-27 0,0 23-32 15,0-2 5-15,0 7 3 16,0 8-9-16,0 3-15 16,0 6 1-16,0 2-4 15,-3 2-3-15,-2-1 1 16,0-2-1-16,-1-6 0 15,2-4 1-15,1-10 1 16,2-8-2-16,-1-8 2 16,2-4-2-16,0-6 0 15,0 0 1-15,0-9 6 16,0-9 6-16,2-8-11 16,9-4 0-16,2-4-2 0,0-1 0 15,0-3 0 1,0 3 0-16,-2 2 1 0,-3 6-1 15,-1 9 0-15,-1 5 1 16,-3 8 1-16,0 3-2 16,-3 2 1-16,0 0-1 15,0 0-2-15,0 10-4 16,0 12 2-16,0 4 4 16,-9 4 0-16,0-1 0 15,-3 1 0-15,0-4 1 16,2-5-1-16,4-5 2 15,3-5-1-15,3-4 5 16,0-3-1-16,0-4-1 16,18 0 2-16,10 0 2 0,13-5-8 15,5-6-1-15,-1-2-39 16,-4-1-59-16,-6-2-82 16,-12-2-208-16,-11-5-373 15</inkml:trace>
  <inkml:trace contextRef="#ctx0" brushRef="#br0" timeOffset="106969.42">29859 596 1154 0,'0'0'105'0,"0"0"-62"0,0 0 21 15,0 0 34-15,0 0-35 16,0 0-41-16,102-5-13 16,-43-2-9-16,1 1-20 15,0 1-134-15,-9-5-202 16,-8 1-588-16</inkml:trace>
  <inkml:trace contextRef="#ctx0" brushRef="#br0" timeOffset="107845.4">31457 674 556 0,'0'0'774'0,"0"0"-751"15,0 0 29-15,0 0 23 16,0 0-20-16,0 0-25 16,9 28-24-16,0 1 3 15,5 9 20-15,0 7-15 16,0 4-7-16,-2 1 1 15,-5-3-3-15,-2 1-4 16,-5-8 2-16,0-4-3 16,0-10 0-16,-11-8-9 15,-7-9-13-15,-7-7-14 16,-6-2-28-16,-10-15-69 16,-1-13-5-16,3-9-98 15,11-3 77-15,12-6-98 0</inkml:trace>
  <inkml:trace contextRef="#ctx0" brushRef="#br0" timeOffset="108019.14">31406 676 1059 0,'0'0'191'15,"0"0"-158"-15,0 0 23 16,0 0 11-16,0 0-24 15,94-9-26-15,-50 1-17 0,2 1-10 16,-1 0-73 0,-4 0-121-16,-8-2-201 0</inkml:trace>
  <inkml:trace contextRef="#ctx0" brushRef="#br0" timeOffset="108673.34">31815 550 1043 0,'0'0'243'16,"0"0"-235"-16,0 0 28 15,0 0 3-15,0 0-10 16,0 0 22-16,0 85-6 0,0-49-20 15,3 5-1-15,0 3-16 16,0 1-2-16,-3 1 2 16,0-1 1-16,0 0-7 15,0-4-2-15,0-4 2 16,0-10 0-16,0-5 0 16,0-8-1-16,0-7-1 15,0-4 2-15,0-3-2 16,0 0 2-16,0 0 5 15,0-16 4-15,7-5-8 16,4-4-2-16,3-9-1 0,5-3-2 16,5-4-1-1,1-4-4-15,-2 0-3 0,-4 2 9 16,-1 7 2-16,-9 8-2 16,0 9 2-16,-5 10-1 15,-4 5 14-15,0 3-2 16,0 1-1-16,0 0-11 15,0 0-4-15,0 15-3 16,-3 8 4-16,-4 6 3 16,-5-2 0-16,0 0 0 15,-2 1-2-15,-5-6 2 16,0-5 0-16,1-2 0 0,2-8 0 16,6-1 0-16,4-3 1 15,6-3 0-15,0 0 3 16,0 0 3-16,0 0-4 15,6 0-3-15,17 0-2 16,5 0 2-16,9 0-28 16,2-3-50-16,-3-1-75 15,-1-1-109-15,-7-2-234 16</inkml:trace>
  <inkml:trace contextRef="#ctx0" brushRef="#br0" timeOffset="109076.03">32806 647 1094 0,'0'0'235'16,"0"0"-226"-16,0 0 43 15,0 0 34-15,0 0-14 16,0 0-51-16,-9 24-16 16,7 7 23-16,2 6-9 15,0 4-12-15,0 3-3 16,0-1-2-16,0 3 2 0,0-6-4 15,-7-1 1-15,-2-8-2 16,-4-8 5-16,-4-5-6 16,-2-8 2-16,-7-2-3 15,-3-8-18-15,-9 0 2 16,-5-16-38-16,0-11-49 16,2-6-24-16,11-7-109 15,14-2-146-15</inkml:trace>
  <inkml:trace contextRef="#ctx0" brushRef="#br0" timeOffset="109274.15">32637 556 247 0,'0'0'940'0,"0"0"-875"15,0 0 12-15,0 0-11 16,0 0-5-16,0 0-24 15,67-4-25-15,-26 2-12 16,3 1-15-16,0-1-134 16,-2 1-121-16,-4-1-206 15</inkml:trace>
  <inkml:trace contextRef="#ctx0" brushRef="#br0" timeOffset="109891.21">33042 520 70 0,'0'0'1103'0,"0"0"-1044"15,0 0-15-15,0 0 34 16,0 0 21-16,0 0-43 16,-29 103-12-16,29-59-16 15,-3 3-12-15,2 1-13 16,-1 3 5-16,-1 1-6 15,-1 0-1-15,-2-3-1 16,2-3 0-16,0-6-3 16,1-6 3-16,3-7-16 15,-1-10-10-15,1-7 0 0,0-6-8 16,0-4-5-16,0 0 31 16,0-4 8-16,0-13 5 15,8-7-3-15,3-3-1 16,0-4 0-16,1-2-1 15,3-5 0-15,1-1 2 16,-1-2-1-16,0 2 9 16,3 5-2-16,-6 7 6 15,-1 11 11-15,-1 8-6 16,-7 5 0-16,-3 3 4 16,0 0-16-16,0 0-7 0,0 7-5 15,0 12 1 1,-8 6 4-16,0 6 0 0,-5-2 0 15,-5 1 0-15,-3-6-1 16,-4-4 2-16,1-6 0 16,3-4-1-16,3-4-1 15,9-2 1-15,5-4 1 16,4 1 7-16,0-1 14 16,0 0 0-16,4 0-8 15,16 0-12-15,13 2 0 16,11-1-2-16,4-1-1 15,1 0-43-15,-1 0-31 16,-5 0-64-16,-10-1-95 16,-3-10-229-16</inkml:trace>
  <inkml:trace contextRef="#ctx0" brushRef="#br0" timeOffset="110113.13">32900 421 1149 0,'0'0'436'0,"0"0"-417"16,0 0-14-1,0 0 2-15,0 0 4 0,96 7-6 16,-43 1-5-16,-1-3-132 15,-8-2-324-15</inkml:trace>
  <inkml:trace contextRef="#ctx0" brushRef="#br0" timeOffset="112035.92">29409 1775 1162 0,'0'0'230'0,"0"0"-222"15,0 0 0-15,0 0 22 16,-85 79 9-16,65-42 11 15,-1 5-20-15,1 2-6 16,-3 1-11-16,1-2-11 16,-2-3-2-16,0-6-26 15,0-9-154-15,5-12-271 16</inkml:trace>
  <inkml:trace contextRef="#ctx0" brushRef="#br0" timeOffset="112253.59">29127 1872 1349 0,'0'0'20'0,"0"0"-13"16,0 0-7-16,0 0 70 15,0 0-4-15,97 102-18 16,-61-69-27-16,4-4-21 15,8-1-1-15,5-5-79 16,5-9-245-16,-2-7-532 16</inkml:trace>
  <inkml:trace contextRef="#ctx0" brushRef="#br0" timeOffset="112710.21">30617 1649 920 0,'0'0'324'16,"0"0"-269"-16,0 0 38 0,0 0-9 16,0 0-37-16,-70 78-11 15,52-34-8-15,2 4-17 16,-4 0-11-16,0-3 0 16,0-3-9-16,1-5-86 15,5-8-112-15,3-9-286 16</inkml:trace>
  <inkml:trace contextRef="#ctx0" brushRef="#br0" timeOffset="112914.41">30350 1769 1073 0,'0'0'273'0,"0"0"-261"16,0 0 39-16,0 0-8 15,0 0-38-15,0 0 34 16,54 101-10-16,-14-61-22 16,2 3-7-16,6-5-83 15,9-4-141-15,4-6-467 16</inkml:trace>
  <inkml:trace contextRef="#ctx0" brushRef="#br0" timeOffset="113779.18">32888 1745 900 0,'0'0'363'16,"0"0"-324"-16,0 0 40 15,0 0 16-15,0 0-35 16,0 0-27-16,-76 46 0 0,42-12-7 15,-1 3-10-15,10 3-7 16,11-1-3-16,10-3-1 16,4-6-4-16,3-10-1 15,22-5 0-15,16-13-8 16,11-2-18-16,2-2-16 16,-5-15-28-16,-15-7 7 15,-15-4 63-15,-13-5 5 16,-6-4 6-16,0-1 4 15,-9-1 1-15,-16 4-7 16,-9 6-9-16,-12 9 0 16,-7 11-43-16,-8 6-182 0,-7 3-847 15</inkml:trace>
  <inkml:trace contextRef="#ctx0" brushRef="#br0" timeOffset="114367.93">31740 1723 313 0,'0'0'953'0,"0"0"-908"16,0 0-11-1,0 0 41-15,0 0-22 0,0 0-17 16,-26 73 5-16,26-32-13 16,0 2-14-16,0-4-4 15,10-7-4-15,11-5 0 16,7-9-4-16,10-7-1 15,5-8 7-15,5-3-5 16,-2-1-3-16,-10-14-3 16,-15-5 1-16,-14-6 2 15,-7-6 8-15,0-4-7 16,-9-4 3-16,-16 1-3 16,-5 4-2-16,-4 11-1 0,-4 10-12 15,3 12-32 1,-6 2-123-16,3 1-207 15,2 13-633-15</inkml:trace>
  <inkml:trace contextRef="#ctx0" brushRef="#br0" timeOffset="115998.41">29338 3120 745 0,'0'0'495'0,"0"0"-475"16,0 0 22-16,0 0 42 15,0 0 14-15,0 0-31 16,0 0-21-16,-72 48-11 16,56-27-13-16,0 6-2 15,3 3 0-15,4 5-6 16,3 1 11-16,6-1-7 16,0 0-4-16,16-5-3 0,19-4-7 15,12-8 1 1,16-8-1-16,7-6 5 0,-1-4-6 15,-8 0-3-15,-12-11-1 16,-16-3-2-16,-13-6 3 16,-9-4 3-16,-11-4-2 15,0-7 5-15,-4-3-4 16,-20-3 0-16,-4 1-2 16,-2 6 0-16,-2 7-1 15,4 10-3-15,3 6-1 16,0 8-31-16,0 3-29 15,0 3-25-15,0 11-124 0,4 3-230 16</inkml:trace>
  <inkml:trace contextRef="#ctx0" brushRef="#br0" timeOffset="117616.22">30547 2818 269 0,'0'0'673'0,"0"0"-585"0,0 0 92 15,0 0-51-15,0 0 6 16,0 0-39-16,-3-13-44 16,3 13-21-16,0 0-7 15,0 3-7-15,0 17-8 16,0 15 4-16,0 7 25 16,0 3-19-16,5 3 4 15,2 3-6-15,-1 0 4 16,1 1-3-16,-1 2-1 15,0-5-4-15,-1-3 4 16,0-3 0-16,-2-9-11 16,1-6 1-16,-1-8 4 0,-2-9-4 15,1-5-1 1,-2-3-4-16,0-3 0 0,0 0 4 16,0 0-2-16,0 0-2 15,0 0-2-15,0-7-1 16,-2-8-57-16,-5-3-69 15,-1-1-61-15,7-6-410 16</inkml:trace>
  <inkml:trace contextRef="#ctx0" brushRef="#br0" timeOffset="118484.32">32766 2970 726 0,'0'0'517'16,"0"0"-490"-16,0 0 23 15,0 0 10-15,0 0 47 16,0 0-41-16,0-9-32 15,0 9-14-15,0 0-6 16,0 0-6-16,-10 14 1 16,-4 12 9-16,-7 6 18 0,3 6-9 15,2 1-3-15,5-1-5 16,8-4-2-16,3-4-12 16,0-7 0-16,9-4-2 15,16-7-3-15,8-9 0 16,5-3-6-16,-1 0-7 15,-6-11 3-15,-11-10 9 16,-7-4 1-16,-9-9 3 16,-4-1 3-16,0-5-3 15,-6 0 3-15,-13 4 2 16,-3 4-8-16,-3 8-1 16,0 10-5-16,-5 8 1 15,-5 6-26-15,-4 0-38 16,-4 4-89-16,-5 5-204 15,2 2-781-15</inkml:trace>
  <inkml:trace contextRef="#ctx0" brushRef="#br0" timeOffset="118867.91">31676 2816 993 0,'0'0'236'16,"0"0"-214"-16,0 0 101 15,0 0 27-15,0 0-61 16,0 0-36-16,0 0-20 16,-5 91 44-16,13-39-36 15,1 3-18-15,2 4-13 16,1 1-6-16,-6 3-4 0,-2 3-17 15,-2-1-108-15,-2-3-283 16</inkml:trace>
  <inkml:trace contextRef="#ctx0" brushRef="#br0" timeOffset="123389.56">31997 2568 971 0,'0'0'220'0,"0"0"-170"0,0 0 40 16,0 0-39-16,0 0 25 16,0 0-25-16,0 0-9 15,-42-63-9-15,34 56-24 16,-1 1-1-16,-4-1-3 15,0 0 4-15,0 1-1 16,-3 0 2-16,-3 2-4 16,-3 1-1-16,-3 0-3 15,-4 3 1-15,-5-3-2 16,-2 3-1-16,-6-1-2 16,-4-2 2-16,1 2 0 15,-1-1 5-15,3 1-5 0,0 0 2 16,1 0-2-16,0-1 0 15,0 0-1 1,2 1 1-16,0 0-3 0,0 1 2 16,5-2 1-16,5 2-2 15,4-2 4-15,6 1 0 16,2 0-1-16,2 0-1 16,-1-1 0-16,4 1 1 15,-2 0 0-15,1-1-2 16,0 2 2-16,0 0-2 15,-2 0 0-15,1 0 0 16,-3 0 1-16,-2 0-1 16,-3 0 1-16,-10 0 0 0,-9 2 0 15,0 2-1-15,2-2 1 16,4 1 1-16,2 1-1 16,-3 1 0-16,-2-1 0 15,3-1-2-15,3 1 1 16,8 0 1-16,-3 3 8 15,-7 0-8-15,-2 2 0 16,-5 2 0-16,6 2 3 16,8 2 3-16,0 5-6 15,1-1 7-15,4 2-4 16,4-1 0-16,4-2 7 16,3 1-4-16,0 3-6 15,-2 5 5-15,1-2-3 16,-1 3-1-16,2 1 6 0,1-2 1 15,1 3 1-15,4 1-2 16,1 3-3-16,5 1 5 16,0 1-8-16,0 0 6 15,0-1-7-15,6 1 7 16,6 1-4-16,-1 0-1 16,-1 0 0-16,2 0 3 15,-3 0-2-15,0-2-2 16,1 0 5-16,1 1-5 15,-1-2 3-15,7-1-1 16,1-1-1-16,8-2-1 16,9-2 1-16,6 0-2 0,6 0 1 15,5-3 3-15,3-1-1 16,-4-3-2-16,1-3 0 16,-1-6-1-16,3-4 6 15,7 1-5-15,-1-5-1 16,-1 3-1-16,-4-1-2 15,-3-2 1-15,2 1 2 16,-5-2-1-16,4 0 1 16,0-1-3-16,1-2 3 15,4 0 1-15,0 0 1 16,4 0-2-16,-1 0 1 16,0-2 1-16,-3-6-2 15,-4 1 1-15,-8 0 2 0,-1-2-3 16,-6-1 2-1,-1-1-1-15,0 0 0 0,-1-5-1 16,-1 1 1-16,-2-4-1 16,3 1 1-16,-2 1 0 15,-4 0-2-15,-3 2 0 16,-2-4 1-16,-6-1 3 16,0-1-2-16,-1-2 4 15,-3-2 6-15,-2 0 0 16,-2 3-1-16,1-1-2 15,0 0-6-15,0-1 1 16,0 1-2-16,1-3 1 0,1 3-3 16,-3-1 2-1,1 1 0-15,-4-3 3 0,-3-1 3 16,-1-1 6-16,-2-3-2 16,-3-6 13-16,0-2-5 15,-3-7-13-15,-14-2 3 16,-4-2-2-16,-7-3-7 15,-2 4 0-15,-3 2 1 16,2 4 7-16,-2 0-4 16,-3 4-4-16,-1 2 0 15,-6 2 0-15,1 4 0 16,-4 2 0-16,-2 6 0 16,-3 5-5-16,-7 3-2 15,-7 10-4-15,-16 5 7 16,-17 0 1-16,-13 13-19 0,-5 14-26 15,4 17-45-15,13 10-19 16,13 7-183-16,10-1-953 16</inkml:trace>
  <inkml:trace contextRef="#ctx0" brushRef="#br0" timeOffset="133932.28">21787 6968 985 0,'0'0'250'16,"0"0"-181"-16,0 0-11 16,0 0 55-16,0 0-31 0,0 0-36 15,0 0-22-15,-25 56-9 16,9-9 5-16,-1 6-2 15,1 4 0-15,4 3 1 16,-2 3-5-16,-2 4-6 16,-1 1 8-16,-3-1-6 15,5-7 2-15,3-11-4 16,4-8-1-16,6-12-6 16,2-11-1-16,0-8 5 15,0-6-3-15,13-4-1 16,7 0 3-16,8-22 2 15,7-11-3-15,0-9 2 16,1-9-3-16,-2-9-2 16,-1-6-1-16,-2 1 1 0,-1 2 2 15,-4 7-2-15,-7 12-4 16,-6 8 3-16,-7 13 2 16,-3 10-1-16,-3 9 1 15,0 4 0-15,0 0-1 16,0 0-1-16,0 1 0 15,-10 24-6-15,-17 12 4 16,-6 11 3-16,-4 4 2 16,-3 0-1-16,2 0-1 15,4-5 5-15,3-4-4 16,4-10 1-16,8-10 6 0,8-10-7 16,8-9 9-16,3-4-5 15,0 0 0-15,0 0 0 16,11 0-3-16,20 0 4 15,15-3 14-15,12-4-12 16,8-1-8-16,-3-1 0 16,-1 0-5-16,-5 1-45 15,-1 2-43-15,0-6-84 16,-2 1-262-16</inkml:trace>
  <inkml:trace contextRef="#ctx0" brushRef="#br0" timeOffset="134549.48">22807 7141 1345 0,'0'0'119'15,"0"0"-115"-15,0 0 22 16,0 0 54-16,-82 72-21 16,49-50-16-16,-6-3-23 15,-7-3 2-15,-5-5-15 16,-4-8 3-16,0-3-3 16,6-5 0-16,11-16 0 0,15-7 4 15,12-6-4-15,11-8-7 16,0-10-2-16,25-2 0 15,13 1-4-15,5 6-6 16,6 10 7-16,-2 11 1 16,-6 9-2-16,-7 7 6 15,-8 10-1-15,-7 0 1 16,1 15-1-16,0 16 1 16,3 14 0-16,-2 12 10 15,-5 5-9-15,-10 3 4 16,-6 0 4-16,0-6-7 15,-12-2-2-15,-10-8 0 16,-10-5 1-16,-6-8 0 16,-6-11 0-16,3-7 0 0,-1-11 1 15,6-7-1-15,5 0 3 16,7-16 4-16,6-5-4 16,8-4-1-16,10 0 2 15,0-1 1-15,22 2-3 16,11 7 4-16,8 6 2 15,6 8 0-15,3 3-5 16,1 3-4-16,0 14-1 16,-2 3 1-16,-4 1-26 15,-2 2-46-15,-1-4-99 16,-11-8-275-16</inkml:trace>
  <inkml:trace contextRef="#ctx0" brushRef="#br0" timeOffset="134850.23">23095 7198 1242 0,'0'0'132'0,"0"0"-60"16,0 0 59-16,0 0-59 15,0 0-17-15,0 0-28 16,-75 24-8-16,56 6 11 16,1 4-13-16,3 9-2 0,3 3-1 15,8 3-9-15,2-3 2 16,2-3-6-16,0-7-1 16,13-6-2-16,10-9-25 15,7-8-55-15,7-11-48 16,0-2-171-16,-4-7-464 15</inkml:trace>
  <inkml:trace contextRef="#ctx0" brushRef="#br0" timeOffset="135028.57">22938 7427 878 0,'0'0'453'15,"0"0"-324"-15,0 0 23 16,0 0-59-16,0 0-48 15,0 0-29-15,91-16 12 16,-9-4-28-16,3 0-36 16,-12 1-135-16,-22-2-329 15</inkml:trace>
  <inkml:trace contextRef="#ctx0" brushRef="#br0" timeOffset="189843.31">20738 9832 644 0,'0'0'215'16,"0"0"-214"-16,0 0 3 15,0 0 31-15,0 0-8 16,0 0-3-16,0 0-24 16,-36 3 0-16,36-3-14 0,0 0-2 15,0 1 15-15,0-1 1 16,0 2 0-16,0-2 0 16,0 0 0-16,0 1-9 15,0 0-81-15,3 1-80 16,-2-2-451-16</inkml:trace>
  <inkml:trace contextRef="#ctx0" brushRef="#br0" timeOffset="190438.59">20518 9899 24 0,'0'0'925'0,"0"0"-856"16,0 0 68-16,0 0-11 15,0 0-37-15,0 0-3 16,5 0-54-16,33-5-15 15,22 0 9-15,21-2 4 16,14 0-9-16,17-5-4 16,12-2-1-16,10 0-5 15,9-2-11-15,-1 3 6 16,-9 0-6-16,-6 3 5 16,-11 2-1-16,-13-1-4 15,-13 3 0-15,-17-2 0 0,-16-1 0 16,-14 2 0-1,-14 2 0-15,-14 0 2 0,-8 3 2 16,-6 2 6-16,-1 0 12 16,0-2 2-16,0 2-9 15,0 0-15-15,0 0-4 16,-9 0-31-16,-10 6-74 16,-5 1-161-16</inkml:trace>
  <inkml:trace contextRef="#ctx0" brushRef="#br0" timeOffset="191223.14">22155 9447 817 0,'0'0'352'0,"0"0"-308"16,0 0 36-16,0 0 7 16,0 0-42-16,0 0-21 15,2 57 47-15,9-11-32 16,3 12 1-16,1 6-2 16,-2 9-7-16,2 5-1 15,-3 4-12-15,0 6 12 0,-2 4-12 16,-1 5-1-16,2 6-3 15,-1-2-3-15,1-4-2 16,-2-12-2-16,-1-14 5 16,-2-9 1-16,-1-10-9 15,0-13-3-15,-4-11 2 16,2-11-3-16,-1-10 0 16,-1-7-34-16,5-4-33 15,-3-24-2-15,0-19-250 16,-3-15-503-16</inkml:trace>
  <inkml:trace contextRef="#ctx0" brushRef="#br0" timeOffset="192527.85">22101 9403 882 0,'0'0'90'0,"0"0"-85"16,0 0 50-16,0 0 5 15,0 0 11-15,0 0-11 16,-7-5-42-16,29 2-6 15,14 1 47-15,13 1-9 16,9-1-8-16,6 2-9 0,2 0-11 16,3 0-8-1,2 8-5-15,-2 2-9 16,-3 1 0-16,-5 3 1 0,-6 2 3 16,-7 2-3-16,-2 2 0 15,-6 1-2-15,-1 3-1 16,-3 1 2-16,-2 2 0 15,-1 2 1-15,0 0 0 16,-2-1 1-16,3 3-1 16,-1 1 3-16,3 1 5 15,-1 2 7-15,-3 0-5 16,-2 3-4-16,-3-1 5 0,-2 2-2 16,-4-3 1-1,-3-1-6-15,0 1 7 0,-6-1-1 16,1-1 3-16,-5 0-2 15,-1-1 1-15,-1 0-3 16,-1 1 7-16,-4 2-9 16,2-6 0-16,-3 1-3 15,0 0 6-15,0-4-3 16,0 0 0-16,0-3-7 16,0-1 1-16,0-1 2 15,-3 0-4-15,-4 1 5 16,1-1-3-16,-3-1 1 15,0-1-1-15,2-1 2 16,-3-2-3-16,4-1 6 16,-2-2-3-16,0-2-2 0,2 1 5 15,0-3-3-15,-2 1-1 16,0 1-1-16,0-1 0 16,-2 2 2-16,-2-2-3 15,0 2 4-15,-3-2-2 16,0 1 2-16,-3 0 0 15,3-2 0-15,-1 0 1 16,2-2 2-16,-2-1-6 16,3-1 7-16,-7-2-3 15,1-1-4-15,-4-1 3 16,-2 1 1-16,-3 0-3 16,-3 1-1-16,-1 1-2 0,4 0 0 15,3-2 1 1,5 0 0-16,2-3-2 0,5 0 0 15,-2 0 1-15,1 0 3 16,-2 0 1-16,-2 0-4 16,-4 0 0-16,-2 0 2 15,-1 0-2-15,-1 0 1 16,2 1-1-16,3 1 3 16,5-2-3-16,1 0 1 15,3 0 0-15,-3 0 0 16,2 0 2-16,-2 0-1 15,-2 0 0-15,-2 0 0 16,1-6 2-16,-3 0-2 16,-1-1 4-16,2 0-4 15,-4 2 2-15,2-1-4 16,4 2 1-16,5 0 1 16,5 2-2-16,4 2 0 0,2-1 0 15,1 1 0-15,1 0-1 16,0 0-1-16,0 0-3 15,-3 0-7-15,-3 0-14 16,-3 0-15-16,1 0-30 16,1-2-41-16,4-6-160 15,3-6-610-15</inkml:trace>
  <inkml:trace contextRef="#ctx0" brushRef="#br0" timeOffset="193578.57">22307 10578 636 0,'0'0'126'16,"0"0"-60"-16,0 0 61 16,0 0 65-16,0 0-73 0,0 0-47 15,0-2-21-15,-12 2 4 16,-10 0-12-16,-8 0-19 15,-10 0 2-15,-11 3-5 16,-12 1-13-16,-13 0-1 16,-9 1 3-16,-1-1-1 15,6-1-4-15,9 1 7 16,13 0 6-16,7 0-15 16,6 0-2-16,5-1 6 15,6 0-7-15,1 1 0 16,0 0 1-16,0 2-1 15,-3-2 0-15,-5 1 0 16,-6-2 0-16,-5-2 0 16,-1 0 1-16,1 1 0 15,3-2 0-15,2 1 2 0,3 2-3 16,4-1 2 0,4-1-1-16,2-1 2 0,5 3 4 15,3-2 2-15,2 0-4 16,3-1-2-16,6 0-1 15,0 0-1-15,2 0 3 16,1 0-4-16,-2 0-3 16,2 0 3-16,-4 0 0 15,1 0-1-15,0 0 0 16,-1 2 2-16,1 0-1 16,3 0 0-16,-1 0 0 15,2 1 0-15,-4-2-1 0,2 2 1 16,-1-1 0-16,1 3 0 15,1-3 1-15,2 2-1 16,1-2 0-16,1 1 1 16,-1-2-1-16,2 2 0 15,1 0 0-15,3-3 0 16,1 1 1-16,2-1 0 16,0 0 0-16,0 0 0 15,0 0 2-15,0 0-3 16,0 0 9-16,0 2-3 15,0-2 3-15,-1 1 0 0,1-1 5 16,0 0-2 0,0 0-4-16,0 0 0 0,0 0-1 15,0 0-4-15,0 0-3 16,6 0-32-16,8-6-62 16,-1-4-214-16,-6-6-990 15</inkml:trace>
  <inkml:trace contextRef="#ctx0" brushRef="#br0" timeOffset="194231.2">19477 10619 1194 0,'0'0'84'0,"0"0"-20"16,0 0 52-16,0 0-24 15,0 0-56-15,0 0-29 16,0 0 8-16,-12 64 17 0,12-27-11 16,0 4 0-1,0 5-2-15,0 5-6 0,6 3 1 16,4 2 3-16,-2-2-2 15,-2-3-10-15,-5-5 5 16,-1-3-3-16,0-7-2 16,-12-4-5-16,-7-7 5 15,-5-5 1-15,-6-8 2 16,-6-6-1-16,-5-6-3 16,-5 0-2-16,2-23-2 15,8-11-14-15,11-12-38 16,7-11-47-16,12-9-179 15,6-3-322-15</inkml:trace>
  <inkml:trace contextRef="#ctx0" brushRef="#br0" timeOffset="194598.96">19165 10621 896 0,'0'0'350'0,"0"0"-303"16,0 0 36-16,0 0 38 16,0 0-51-16,0 0-44 0,54-29 0 15,-7 16 6-15,13 0 0 16,6 0-12-16,2-2-4 15,-2 1-4-15,-9 0-2 16,-15 3-10-16,-13 4 0 16,-12 2 2-16,-10 4-2 15,-7-1 3-15,0 2 4 16,0 0 6-16,0 0-2 16,0 0-10-16,0-1-1 15,0-1-28-15,0 2-54 16,0 0-125-16,0 0-506 15</inkml:trace>
  <inkml:trace contextRef="#ctx0" brushRef="#br0" timeOffset="196996.36">23523 10189 560 0,'0'0'247'0,"0"0"-206"15,0 0 37-15,0 0 88 16,0 0-32-16,0 0-58 16,0 0-20-16,0-6 1 15,0 5-20-15,0 1-9 16,3-3-6-16,11-1-5 15,8-3-7-15,9 0 3 0,7-1-4 16,3-2-2 0,3 2 2-16,3-2 3 15,1 1 0-15,6 0-6 0,-2 2-3 16,-1 3 1-16,-2-2-3 16,-1 2 3-16,-2 1-4 15,-4-1 0-15,1 0 4 16,-4 3-3-16,3-4 1 15,1 3-2-15,2-2 1 16,1 2-1-16,-1-1 0 16,2 1 1-16,-3-3-1 15,-1 1-3-15,0 0 2 16,-6-1-3-16,1 3 4 0,0-1 0 16,-2-1-2-16,0 1 2 15,-5 0 2-15,-1 0-2 16,-5 0 0-16,0-1 1 15,0 1 0-15,-1 0-1 16,-2 1 0-16,-2-2 1 16,-3 3 0-16,-5 0-1 15,-3-1 0-15,-6 1 3 16,-3 1 5-16,0 0 15 16,0 0-3-16,0 0-4 15,0 0-6-15,0 0-9 16,0 0-1-16,0 0-29 15,0 0-54-15,0-4-142 16,0-9-984-16</inkml:trace>
  <inkml:trace contextRef="#ctx0" brushRef="#br0" timeOffset="197914.31">24945 9444 870 0,'0'0'341'0,"0"0"-315"15,0 0-26-15,0 0 8 0,0 0 64 16,0 0-1-16,33 82-18 16,-20-43-9-16,-1 7-10 15,-1 0 8-15,-4 4-14 16,3-1-5-16,-1 1-7 16,0 0 6-16,2-1-10 15,-4 0-1-15,2-2 0 16,1 0 0-16,1-2-4 15,1-1-3-15,-2-2 3 16,-1-2-4-16,-1 1-1 16,-4 0 1-16,4 0 2 15,-4 4 3-15,-1-3-5 0,2 1 9 16,-1-4-11-16,1-4 5 16,-1 0-3-16,3-1-2 15,-1 3 4-15,-1 2-3 16,0 0 1-16,-1 2 3 15,-1 0-5-15,3 1 6 16,-3 0-5-16,1 2 4 16,1 0-3-16,-1-2 5 15,-1 0-3-15,0 1-3 16,-1 2 2-16,-2 2-1 16,0-1-3-16,0 2 0 15,0 1 4-15,0 1-3 16,1 3 0-16,2 7 1 0,3 2-1 15,0 3 11 1,2 0 3-16,1-1-4 0,-1 6 5 16,1 0 2-16,1 1-5 15,1 2-5-15,0-1 0 16,1-3 4-16,1 1-6 16,-1-1 4-16,0-5-5 15,-3-4 1-15,-3-9-6 16,-1-12 3-16,-4-12-3 15,-1-12-1-15,0-10-6 16,0-5-21-16,0-13-15 16,0-24-24-16,0-25-55 15,0-27-68-15,0-35-410 16</inkml:trace>
  <inkml:trace contextRef="#ctx0" brushRef="#br0" timeOffset="200582.41">24945 9440 797 0,'0'0'59'16,"0"0"-24"-16,0 0 40 15,0 0 38-15,0 0-22 16,0 0-18-16,55 0-3 0,-19-1-30 15,7-5-18 1,8 1-3-16,5-1 17 0,10-1-7 16,4 2-11-16,6-2-11 15,2 2-3-15,5-1 0 16,2 2-3-16,1-1-1 16,-4 3-1-16,-5-1-1 15,-2-3 1-15,-3 1 1 16,5-5 0-16,5 0 0 15,5 0 1-15,8-1 0 16,3 2 0-16,1 2 4 16,-2-1-5-16,0 2 3 15,0 2 1-15,4 0 1 16,-1 1-4-16,2-1-1 0,-5 1 0 16,-1-1-1-16,-2-1-1 15,-3 1 2-15,-7-1 0 16,0-2 2-16,-5 1-1 15,-5-1-1-15,-3 1 0 16,-4 2 3-16,-1-2-3 16,5 3 1-16,1-1-1 15,0 1-3-15,-1 0 0 16,-5 0-5-16,-2 1-1 16,3 2-3-16,0-1-2 15,1 1-13-15,-5 0 1 16,-6 0 8-16,-6 0 9 15,-9 0 9-15,-4 0 0 16,-5 0 0-16,-5 0 0 0,-5 0 4 16,-4 0-1-16,-4 0 8 15,-8 0-1-15,-2 0 9 16,-2-2 23-16,-3 0-9 16,0 2-15-16,0 0-3 15,0 0 11-15,0 0-1 16,0 0-7-16,0 0-18 15,0 5-4-15,0 13-5 16,0 11 9-16,0 7 2 16,0 9 5-16,0 8-7 15,0 9 12-15,0 7-2 16,0 6-6-16,0 4 5 0,0 2-1 16,3 0-1-16,5-3-1 15,0 0-1-15,-2-1 10 16,0 0-9-16,-4 4 9 15,-2 1 0-15,0 1-9 16,0 0 1-16,0-4-1 16,-5 0-1-16,1-3-4 15,-1-3 3-15,4-3 2 16,1-6 2-16,0-5-6 16,0-4-1-16,0-3 2 15,0 0-3-15,0-1 5 16,0-1 2-16,-2 3-5 15,-2-1 2-15,-2 4 5 16,2 3-9-16,-2 2 7 0,-1-3-5 16,6-1 0-16,-1-8-1 15,2-6 2-15,0-3-2 16,0-3 0-16,0 1 2 16,0 2-2-16,0 0 8 15,0 6-2-15,3-1-7 16,2 2 3-16,-2 0 3 15,3 0-3-15,2-2 6 16,2-1-2-16,0-2-3 16,3 1 0-16,0-1 2 15,-1-1-1-15,1 0-2 16,-1-2 3-16,-1-5 1 0,-1 0 1 16,-3-3-4-16,1-1-1 15,-2 0 2-15,3 3-5 16,-2 1 2-16,-1-1-2 15,0-1-2-15,1-3 2 16,-2-5 4-16,-2-3-4 16,0-7 1-16,-1-5-1 15,-1-2 0-15,1-3-3 16,-2-1 3-16,0 1 0 16,0 0 0-16,0 1 0 15,0-1 0-15,0 2 0 16,-13-2-1-16,-4-1 1 15,-10-2-1-15,-10-1-4 0,-11 0-16 16,-11 0-5-16,-7-4 1 16,-6 0 0-16,-6 2 0 15,-2 2 4-15,-5 0 7 16,0 4 7-16,1 10 3 16,-6-3 3-16,-5 3 1 15,-8 1 3-15,2 1-3 16,5-5-3-16,5-4-3 15,6-7 3-15,-1 0-15 16,-4-3-2-16,-1-8-7 16,0-2 14-16,-2 4 13 15,1-2 1-15,-1 3-1 16,1 4 1-16,-2 0 1 16,-1 1-1-16,6-1-1 0,6 1-2 15,6 0-1 1,6 2 2-16,4-2 1 0,1 1 0 15,4-2 0-15,1 1 0 16,2 0-2-16,1 2 4 16,5 0-3-16,3 1 4 15,4 0-3-15,7 0 0 16,8 0 1-16,6 0-1 16,2 0 0-16,4 0 1 15,-2 0-2-15,0 0 2 16,0 0-1-16,-4 0 0 15,-2 1 0-15,-4 3 0 16,1 1-1-16,-2-1 1 0,4-1 2 16,4 0-2-16,5-1-2 15,1 0-2-15,7-2 7 16,3 0-4-16,0 0 1 16,5 0 0-16,-1 0-3 15,-1 2 3-15,1-2-1 16,-7 1 1-16,1 0 0 15,-1 0 0-15,-3 2 0 16,3 0-2-16,-2 0 2 16,1 0 0-16,4-2 0 0,-1 2 0 15,6-3 0 1,3 0 1-16,-1 0-1 0,1 0 0 16,0 0 4-16,0 0-2 15,0 0 2-15,0 0 4 16,0 0 5-16,0 0-6 15,0 0 6-15,0 0-3 16,0 0-10-16,-2-3 5 16,-1-1-4-16,0 0-1 15,2 1 1-15,-2-2 0 16,-2-1 2-16,2 0-4 16,0-3 4-16,-2 1-4 15,-1-2 3-15,1 0-1 16,0-1 2-16,1-2 5 15,1 2-1-15,0 0 2 0,3 1-3 16,-3-2 2-16,3 1 5 16,0 1-7-16,0-1 0 15,0-3-1-15,0 0-3 16,0-3 7-16,0-3-9 16,0 2 5-16,0-5 0 15,-6-2-5-15,-1 1 1 16,-2-3-1-16,-2 0 1 15,1 3 0-15,-2 1-1 16,0 3 0-16,3 0 0 16,1 3 0-16,2 0 3 15,1 1-6-15,0 4-1 0,4-1-16 16,-1 1-25-16,2 0-38 16,0-5-135-16,0-6-574 15</inkml:trace>
  <inkml:trace contextRef="#ctx0" brushRef="#br0" timeOffset="205788.24">25698 9846 1265 0,'0'0'19'0,"0"0"-9"15,0 0 90-15,0 0-27 16,0 0-16-16,0 0-1 16,-82-22-32-16,60 19-14 15,0 3 1-15,2 0 6 16,-2 2-8-16,-1 10 0 15,5 5 1-15,-1 3-4 16,7 3-2-16,2 5-1 16,8 0-3-16,2 2 4 15,0-3-4-15,9 1 0 16,9-4 4-16,6-5-3 16,3-2 1-16,2-6-2 15,3-2 1-15,4-5 2 16,0-1 0-16,2-1-1 15,1-1-2-15,-6 1 0 0,-5 0-4 16,-7 1 2-16,-3 0 0 16,-6 1 1-16,-2 0 0 15,-7 1-2-15,-1 2 3 16,-2 1 1-16,0 4-1 16,0 5 5-16,-13 2 6 15,-6 4 3-15,-6-2-2 16,-5 1 10-16,-6-2-1 15,-4 0-6-15,0-5-12 16,-3-2 0-16,-3-4-3 16,1-7-7-16,7-2-38 15,8-1-81-15,11-18-368 0</inkml:trace>
  <inkml:trace contextRef="#ctx0" brushRef="#br0" timeOffset="206774.21">25346 12182 537 0,'0'0'240'16,"0"0"-170"-16,0 0 68 16,0 0 14-16,0 0-53 15,0 0-35-15,-3 0-10 0,2 0 7 16,-7 0 1 0,-8 0-9-16,-15 1-21 0,-16 5-5 15,-18-1-8-15,-18 5-14 16,-18 2 5-16,-14-1 0 15,-10 0 11-15,-5 0 8 16,12 1-6-16,15-4 5 16,26-2-3-16,25-2-8 15,20-1-5-15,19-2-8 16,5-1-3-16,8 0 2 16,0 0 2-16,0 0 0 15,0 0-5-15,0 0-3 0,0 0 2 16,3 0 1-16,6 0 0 15,3 0-10-15,6-1-7 16,3-3-41 0,7-2-74-16,2-4-160 0,3-6-719 15</inkml:trace>
  <inkml:trace contextRef="#ctx0" brushRef="#br0" timeOffset="207310.37">25761 11841 906 0,'0'0'332'15,"0"0"-298"-15,0 0 27 16,0 0 32-16,0 0 38 16,-15 106-65-16,12-59-20 15,3 8-17-15,0 5 4 16,0 3-9-16,6 1-2 15,2 2-6-15,-1-3 0 16,-3-3-7-16,-1-10-9 16,0-6-1-16,2-12-1 15,-1-9-27-15,4-13-46 16,5-10-86-16,2-11-125 0,0-25-314 16</inkml:trace>
  <inkml:trace contextRef="#ctx0" brushRef="#br0" timeOffset="207891.07">25800 11910 1187 0,'0'0'56'0,"0"0"-4"0,0 0 72 16,0 0-39-1,0 0-51-15,0 0-27 0,42-21-6 16,-16 19 4-16,1 1-2 16,-3 1-3-16,-6 0 2 15,0 0 1-15,-6 0 1 16,-5 8-3-16,-2 9 1 16,-5 7 3-16,0 7 9 15,-6 2-2-15,-14 3-2 16,-10-2 4-16,-2-3-1 15,-7-4-9-15,2-6 2 16,5-8 3-16,9-5 7 16,9-5 3-16,8-3 5 15,6 1 4-15,0-1 3 16,0 0 3-16,0 0-19 0,1 0-10 16,9 0-5-16,0 0 0 15,6 0 0-15,1 4 3 16,-1 5-1-16,6 5 5 15,2 4 4-15,0 5-2 16,5 0 1-16,2 2 2 16,3-2-1-16,6 0-3 15,-1-7-2-15,0-1-3 16,-4-4-1-16,-9-5-2 16,-5-1 4-16,-10-4-4 15,-7-1 1-15,-2 0-1 16,-2 0-1-16,0 0 1 0,0 0-3 15,0 0-12 1,0 0-35-16,0 0-43 0,-6 0-119 16,-6 0-427-16</inkml:trace>
  <inkml:trace contextRef="#ctx0" brushRef="#br0" timeOffset="209227.2">25348 11135 862 0,'0'0'274'0,"0"0"-263"16,0 0 58-16,0 0 4 15,0 0-50-15,0 0 4 16,-115-5-4-16,46 5-11 16,-20 0 27-16,-14 0-3 15,-8 5 8-15,2 1-6 16,7 0-2-16,11-1 5 15,16-1-9-15,15-2-12 16,21 0-5-16,16-2-3 16,13 2-5-16,9-2-5 15,1 0-1-15,0 0 0 16,0 0-1-16,0 0 0 0,1 0-5 16,5 0-7-16,7 0-7 15,4 0-33-15,6 0-79 16,2 0-184-16,1 0-445 15</inkml:trace>
  <inkml:trace contextRef="#ctx0" brushRef="#br0" timeOffset="209942.91">25904 10830 812 0,'0'0'68'0,"0"0"-57"0,0 0 111 15,0 0 30-15,0 0-71 16,0 0-16-16,-69 27-4 16,49-10 24-16,-6 5-33 15,4 2-10-15,-4 5-5 16,7 1-9-16,6 6-2 15,5 0-4-15,8 4-9 16,0-1-1-16,6-2-3 16,15-3-4-16,8-5-5 15,5-7 0-15,10-9 0 16,10-9-47-16,9-4-66 0,2-5-149 16,-5-17-361-16</inkml:trace>
  <inkml:trace contextRef="#ctx0" brushRef="#br0" timeOffset="210396.11">26247 10806 1036 0,'0'0'249'0,"0"0"-245"16,0 0 28-16,0 0 19 0,0 0 39 15,0 0-18-15,-32 77-36 16,30-45-12-16,2 2-9 16,-3 1-2-16,0 0-6 15,-2 1 1-15,-1 0-7 16,-2-1 2-16,-1-4 0 16,1-4 1-16,-2-6-2 15,1-4-1-15,1-7 2 16,4-3-2-16,2-4 4 15,2-3-1-15,0 0-2 16,0 0 10-16,0 0 2 16,12 0-2-16,14-7-4 15,8-5-3-15,3 1-3 0,2-2 0 16,-10 6-1-16,-4-1-1 16,-9 4 1-16,-5 3-1 15,-7-2 0-15,-4 3 2 16,0 0-2-16,0 0-2 15,0 0 0-15,3 0-7 16,6 0-61-16,3 0-54 16,6 0-128-16,-3 0-361 15</inkml:trace>
  <inkml:trace contextRef="#ctx0" brushRef="#br0" timeOffset="211060.36">26588 10836 1179 0,'0'0'74'0,"0"0"-18"15,0 0 73-15,0 0-22 16,0 0-53-16,0 0-33 16,-3-6-14-16,3 12-4 15,0 9-1-15,-3 9 0 16,0 9 11-16,-4 3-7 0,1 5-5 16,-2 2 3-1,-3-3-1-15,-1 0-2 0,-1-6 3 16,1-4-4-1,2-6 1-15,2-9-1 0,5-7 2 16,3-5-2-16,0-3 0 16,0 0 0-16,6-3 4 15,13-13 8-15,8-11-11 16,6-5 3-16,0-2-4 16,0-3-2-16,-2-1 2 15,-4 1 0-15,-6 6 1 16,-6 6 2-16,-5 8-3 0,-4 7 0 15,-6 7 10-15,0 3 11 16,0 0 7-16,0 0-21 16,0 0-5-16,0 4-2 15,-7 16-13-15,-8 6 13 16,-8 8 0-16,1-5 2 16,1 0 2-16,0-5 0 15,8-3 5-15,2-5-1 16,8-6 0-16,3-2 2 15,0-2-3-15,11-3-2 16,16-2-1-16,14-1 1 16,6 0-5-16,5-7-9 15,-2-3-40-15,-8 2-32 0,-7 2-131 16,-12 2-297 0</inkml:trace>
  <inkml:trace contextRef="#ctx0" brushRef="#br0" timeOffset="212765.31">22210 12016 1337 0,'0'0'32'16,"0"0"25"-16,0 0 14 16,0 0-28-16,0 0-24 15,0 0-8-15,-6 35-5 0,9 4 44 16,9 8-26-16,6 3 3 16,0 7 12-16,-3 4-6 15,1 3-4-15,-4 10-2 16,-3 5-8-16,0 4-1 15,-6-1 10-15,0-7-17 16,0-10-6-16,0-8 6 16,2-4-9-16,1-10 5 15,-1-6-6-15,0-8 0 16,-1-9-1-16,1-4 0 16,-4-6 0-16,1-4 0 15,-2-4-4-15,0-2-17 16,0 3-4-16,0-3-16 15,0 2-12-15,0-1-22 0,0-1-18 16,0 0-44-16,0 0-97 16,-5-13-459-16</inkml:trace>
  <inkml:trace contextRef="#ctx0" brushRef="#br0" timeOffset="214197.42">22203 12049 968 0,'0'0'75'16,"0"0"-58"-16,0 0 75 15,0 0-1-15,116-73-37 16,-68 56-10-16,1 2-16 15,3 3-3-15,-2 2 14 16,2 2-1-16,1 1-16 16,1 1 1-16,1 2-7 15,-1 0-9-15,-2 2 0 16,-1 1 0-16,1 0 4 16,2 1-1-16,0 0-1 0,1 0-4 15,0 0 4-15,0 9-7 16,-4 4 1-16,-2 1-3 15,-7 3-2-15,-5 3 2 16,-6 3 2-16,-5-1 1 16,-1 3 1-16,1-1 0 15,-1 0 0-15,0 3 5 16,-4 1-5-16,0 1 4 16,1 1-1-16,-3 2-2 15,0 2 2-15,-6-1 1 0,-1 3 3 16,-3-3-5-16,-4-1-2 15,-1 2 2-15,2-2 2 16,-3-1-3-16,0 1 0 16,-2 2-2-16,-1-3-3 15,0 0 8-15,0 0-1 16,0-4 0-16,0 0 3 16,0-2-2-16,-3 1 0 15,0-5-3-15,2 0 1 16,-2-1-1-16,-3-3 0 15,3 0 3-15,-1-1-3 16,-2 0 2-16,-2 1-2 16,-4 0 2-16,0-1 2 15,-1 1-2-15,1-5 2 16,0 1 1-16,-1-1 1 0,1-2-1 16,-3 2 2-16,0-2-3 15,0-2-1-15,0 0-1 16,-3 1-2-16,2 0 0 15,-5-1 1-15,0 0-4 16,0 1-1-16,-3-2 0 16,2 0 2-16,1-1-2 15,-2 1-1-15,1-2 1 16,-3 1-1-16,2 0 1 16,-2 0-1-16,1-4 1 0,3 2-1 15,0-1-2 1,2-1 2-16,0-1-1 15,-1 2 1-15,1-1-1 0,-3-1-1 16,0 1 2-16,0 1-1 16,1-1 0-16,2 0 1 15,-2 0-1-15,2-1 0 16,1 2 1-16,0-2 1 16,0-1-1-16,-2 0 0 15,1 0 1-15,1 0 0 16,-3 0-1-16,1 0 0 15,-2 0 2-15,-1 0-2 16,-3 0 0-16,0 0 0 16,-3 0 0-16,2 0 0 15,2 0 0-15,-4 0 2 0,4 0-1 16,1-3 1 0,2 1-2-16,4-2 0 0,-1 1 1 15,-4 0-1 1,4 1 0-16,-3 0 0 0,1 2 0 15,3-2 0-15,0 2 0 16,3 0 0-16,5-1 0 16,4 0 0-16,3 1 0 15,3 0-1-15,0-2-23 16,0 2-27-16,0 0-29 16,9-5-64-16,16-7-178 15</inkml:trace>
  <inkml:trace contextRef="#ctx0" brushRef="#br0" timeOffset="-214524.14">23692 12389 607 0,'0'0'240'16,"0"0"-161"-16,0 0 39 16,0 0 37-16,0 0-90 15,0 0-49-15,73-25 0 0,-49 18 10 16,6-2 0-16,-1 0-8 16,3 0 5-16,-1-1-7 15,0 2 8-15,-1-1 1 16,0 0-11-16,-2 2-1 15,1 2-1-15,1 0-5 16,1-1-1-16,-1 1-1 16,-2 1-2-16,-3 2-2 15,-2-3 4-15,-4 3 5 16,-1-3-8-16,-4 3 13 16,-3-1-9-16,-2 0 0 15,-3 1-6-15,0 2-14 0,-6-1-147 16,0-2-420-16</inkml:trace>
  <inkml:trace contextRef="#ctx0" brushRef="#br0" timeOffset="-213259.04">22270 12287 1017 0,'0'0'125'0,"0"0"-86"0,0 0 41 15,0 0-3-15,0 0-24 16,0 0-47-16,-85-4-3 15,27 4 0-15,-23 3 4 16,-19 8-7-16,-18-1 10 16,-9 0-10-16,-5-1 2 15,-3-3 2-15,1-2 6 16,3-1 1-16,13-3 15 16,6 0-3-16,10 0-4 15,6 2 0-15,9 3-15 16,11 2 5-16,18 0 5 0,16-1-3 15,12 0-10-15,11-1 5 16,10-4 0-16,6 0 3 16,3 2-3-16,0-2 2 15,-2-1-2-15,2 2 6 16,0 1-4-16,0-3-5 16,0 1 0-16,0-1 0 15,0 0-6-15,0 0 3 16,0 0-6-16,0 0-67 15,9 0-151-15,-1 0-242 16</inkml:trace>
  <inkml:trace contextRef="#ctx0" brushRef="#br0" timeOffset="-212112.32">19360 11922 927 0,'0'0'303'0,"0"0"-286"0,0 0 13 15,0 0 4-15,0 0 26 16,0 0-15-16,0-12-22 15,0 27-14-15,0 10 47 16,0 8-20-16,0 3-13 16,0 10 3-16,-7 3-3 15,1 6-5-15,0 3-1 16,-1 1-8-16,-1-4-9 16,-1-4 4-16,0-8 1 15,3-13-5-15,3-8 4 16,3-12-4-16,0-6 3 0,0-4-2 15,0 0 4-15,12-13 8 16,14-15-9-16,8-11 1 16,6-9-5-16,3-5 2 15,1-6-2-15,2-2-3 16,2 2 1-16,4 5 2 16,-3 8 0-16,-4 9 0 15,-9 9 0-15,-12 11 2 16,-12 7-1-16,-8 4 1 15,-4 5 1-15,0 1 10 16,0 0-2-16,0 0-11 16,-10 20 1-16,-17 9-1 15,-5 8 2-15,-6 1-2 0,-1 1 2 16,-6-2-2 0,-3-4 1-16,-4-4 4 0,-3-6-5 15,3-6 5-15,7-4 1 16,8-8-3-16,13-3 6 15,12-2 12-15,6 0-5 16,6 0 7-16,0 0 1 16,0 0-11-16,0 0-5 15,10 0-8-15,14 0 2 16,12 0-5-16,9 0 6 16,7 2-4-16,6 10 1 15,0 0 0-15,3 4-3 0,-5 1 3 16,-3-3 0-1,-5 2-1-15,-12-4 1 0,-9-2 0 16,-9-2 0-16,-7-3 2 16,-6-4 0-16,-3-1-1 15,-1 0-1-15,-1 0 4 16,2 0-1-16,-1 0 3 16,1 0 0-16,-2 0 1 15,0 0-3-15,1 0-3 16,-1 0-1-16,2-1-2 15,2-2-25-15,5 0-48 16,3-6-60-16,-1-3-295 16</inkml:trace>
  <inkml:trace contextRef="#ctx0" brushRef="#br0" timeOffset="-210829.05">29260 9635 903 0,'0'0'236'0,"0"0"-217"16,0 0 96-16,0 0 1 15,0 0-57-15,0 0 17 16,0 0-35-16,-11-7-23 16,11 5-13-16,3 0-4 15,17-3 2-15,20-2 0 0,22-1 4 16,31-2 6-16,29-1 0 15,26-1 5-15,19-1-14 16,17 0-4-16,8-1 0 16,12-6 1-16,4-1-1 15,-4 0 0-15,-6 5-2 16,-16 1 0-16,-14 5 2 16,-22 2 0-16,-24 1 2 15,-23 2-1-15,-32 0-1 16,-27 4 2-16,-20-1 1 15,-17 2 0-15,-3 0 13 16,0 0-6-16,-2 0-10 0,-13 0-13 16,-9 3-14-1,-4 7-81-15,-2-4-177 0</inkml:trace>
  <inkml:trace contextRef="#ctx0" brushRef="#br0" timeOffset="-210132.47">32542 9103 1175 0,'0'0'46'0,"0"0"-39"16,0 0-4-16,-91 28 68 16,59-25 2-16,-1-3-1 15,-8 0-23-15,-1-10-27 16,-4-13-14-16,6-3 4 15,8-7-4-15,13 1 0 16,15-1 10-16,4-2-6 16,4-3-12-16,21 1-7 0,10-1-3 15,9 3-1-15,7 4 4 16,6 4-3 0,1 6 6-16,-3 7 0 0,-6 8 2 15,-7 4 0-15,-8 2 2 16,-7 8-1-16,-3 13 2 15,-7 8-1-15,-4 8 4 16,-9 10 10-16,-4 6 0 16,-4 6 1-16,-23 2-2 15,-7-3-7-15,-8-7-2 16,-6-7 1-16,-4-11-4 16,-3-6 2-16,4-10-1 15,8-7 0-15,13-5 1 0,12-5 6 16,5 0 0-1,8-15 5-15,5-9 3 0,0-1 6 16,20 1-14-16,8 4-9 16,6 4-4-16,2 8 4 15,-2 8 0-15,1 0 0 16,-2 10 1-16,-2 16-1 16,0 6 4-16,1 10-3 15,-1 5 0-15,3 5-1 16,5 1-14-16,0 0-86 15,1-5-145-15,2-4-487 16</inkml:trace>
  <inkml:trace contextRef="#ctx0" brushRef="#br0" timeOffset="-209197.24">32895 9274 785 0,'0'0'493'0,"0"0"-457"15,0 0-18-15,0 0-11 16,0 0 2-16,0 0 46 15,27 86 21-15,-8-36-46 16,0 0-13-16,0 0-9 16,2-4-8-16,1-2-3 15,4-7-61-15,5-8-145 16,0-11-238-16,-1-9-348 16</inkml:trace>
  <inkml:trace contextRef="#ctx0" brushRef="#br0" timeOffset="-209024.43">33035 9482 912 0,'0'0'296'16,"0"0"-279"-16,0 0 8 16,0 0-11-16,0 0 47 15,120 13-37-15,-39 0-24 16,13 1-125-16,-5-1-358 15</inkml:trace>
  <inkml:trace contextRef="#ctx0" brushRef="#br0" timeOffset="-208123.45">29055 12104 714 0,'0'0'436'0,"0"0"-419"0,0 0-15 16,82 0 62-16,-16-10 3 15,31-2-6-15,32-5-16 16,28 1 6-16,28 2-25 16,17 1-5-16,17 1-11 15,20 0-7-15,11-3 41 16,11-3-5-16,-2-3-35 15,-13-1-2-15,-12 4-1 16,-26 4 3-16,-31 4-4 16,-29 3-2-16,-38 3 1 0,-37 1 1 15,-32 1 1-15,-24-1 9 16,-17 3 18-16,0 0 21 16,0 0-36-16,-4 0-13 15,-17 0-12-15,-9 0-33 16,-6 0-70-16,3 0-111 15,10 0-234-15</inkml:trace>
  <inkml:trace contextRef="#ctx0" brushRef="#br0" timeOffset="-207424.51">32847 11750 1197 0,'0'0'85'0,"0"0"-78"16,0 0-7-16,0 0 80 15,0 0 1-15,-101 41-25 16,67-41-16-16,-6 0-5 0,-5-16-21 16,2-8-4-16,4-6-2 15,9-6 3-15,12-2-1 16,14-3 1-16,4-4-6 16,6-5-5-16,24-1-16 15,8-4-6-15,8 5-10 16,2 2 7-16,-2 6-1 15,-1 9-2-15,-6 9 14 16,-6 9 7-16,-8 8 5 16,-7 4 2-16,-2 3 2 15,-4 0-2-15,2 16 4 16,-2 14 5-16,-2 11 7 16,-3 10-4-16,-4 7 6 15,-3 6-6-15,-3 3-1 16,-19 2-6-16,-8-4 5 0,-4-7-9 15,-7-12 0-15,-1-9 0 16,0-11 1-16,0-11 6 16,8-6-4-16,6-9 8 15,8 0 6-15,5-7-9 16,8-14 4-16,7-4 3 16,0-2-7-16,6 4-4 15,16 5-5-15,6 3-5 16,0 8 2-16,2 7 2 15,-4 0 2-15,1 9-1 16,0 13 1-16,-2 8-1 16,-3 4 7-16,2 1-5 0,0 7-1 15,3-1-1-15,4 3-14 16,4-6-86-16,-1-10-153 16,1-11-491-16</inkml:trace>
  <inkml:trace contextRef="#ctx0" brushRef="#br0" timeOffset="-207172.02">33275 11698 878 0,'0'0'510'15,"0"0"-490"-15,0 0 62 0,0 0-17 16,0 0-26-16,0 0-4 15,-65 70 0-15,58-24-11 16,1 0-5 0,0 5-5-16,1 2-5 0,5-2-6 15,0-2-1-15,0-8-2 16,15-5 0-16,6-8-22 16,9-8-52-16,4-13-152 15,4-7-280-15</inkml:trace>
  <inkml:trace contextRef="#ctx0" brushRef="#br0" timeOffset="-206953.97">33103 11936 1289 0,'0'0'160'16,"0"0"-157"-16,0 0 31 15,0 0 46-15,0 0-33 16,0 0-28-16,76 0 1 16,-22 0-20-16,2-3-12 15,-1-5-92-15,-7-6-144 16,-5-3-300-16</inkml:trace>
  <inkml:trace contextRef="#ctx0" brushRef="#br0" timeOffset="-206557.15">32643 10726 80 0,'0'0'1173'0,"0"0"-1101"15,0 0-55-15,0 0 108 16,0 0-4-16,121 8-62 16,-60-8-31-16,6 0-20 15,-4-3-3-15,0-2-5 16,-5 2-39-16,-8-3-96 16,-9-1-371-16</inkml:trace>
  <inkml:trace contextRef="#ctx0" brushRef="#br0" timeOffset="-205383.46">29130 9672 698 0,'0'0'141'15,"0"0"-99"-15,0 0 74 0,0 0 33 16,0 0-64 0,0 0-31-16,0 0 2 0,1 6-4 15,1-6 2 1,-2 0-14-16,1 0-4 0,1 0-8 16,-1 0-4-16,8 0-9 15,12 0-6-15,15 0-9 16,18-11-8-16,11-1-149 15,6-6-298-15</inkml:trace>
  <inkml:trace contextRef="#ctx0" brushRef="#br0" timeOffset="-192144.35">30881 9511 732 0,'0'0'130'15,"0"0"-123"-15,0 0 66 0,0 0 59 16,0 0-58-16,0 0 14 15,0 0-24-15,-64-15-23 16,48 15-21-16,-1 8 3 16,-2 4 9-16,4 3-8 15,9-3-14-15,6 0-2 16,0-4-6-16,0-1-2 16,10-3 0-16,10-3 4 15,5-1 2-15,5 0-5 16,-2 0-1-16,-1-10-9 15,-7 2-7-15,-7 1 10 16,-7 0 6-16,-6 2 1 16,0-4 12-16,0 1-2 15,-9-1-7-15,-6 5-3 0,0 2 0 16,-3 2 1-16,3 0-2 16,2 0 1-16,4 0-1 15,3 9 2-15,3 0-1 16,1-1 0-16,2 0-1 15,0-1-1-15,5-4 1 16,10 0 2-16,3-3-2 16,-1 0-1-16,2 0-11 15,-5 0 6-15,-6-2-6 16,-6 0 12-16,-2-4 4 16,0 2 10-16,-12-3-4 15,-5 4-7-15,0 0-3 16,-2 3 0-16,6 0 0 0,6 0 1 15,4 0-1-15,3 0-1 16,0 0 1-16,0 0-3 16,0 0 2-16,0 0-2 15,0 0-2-15,0 0 4 16,0 0-1-16,0-1 2 16,0 1 2-16,0 0 0 15,0-1 4-15,0-2 6 16,0 0 7-16,0 0-12 15,-5-2-1-15,2 1 14 16,1 2 3-16,1-1-3 16,-1 3 1-16,1 0-3 0,1 0-7 15,0 0 0-15,0 0-8 16,0 0 0-16,0 0-2 16,0 17-1-16,0 7 9 15,0 9 11-15,0 5-16 16,3 5 2-16,9 4 1 15,4 2-1-15,-1 2-4 16,2 2 6-16,-2 2-6 16,1 2 1-16,-2-1-2 15,-4 1 3-15,2-3-4 16,-3-3 2-16,-1 0-3 16,3 0 2-16,-2 0-1 15,2 0 0-15,-1 1 1 0,-2-5-2 16,-1-4 2-1,-4-4-1-15,-1-5 0 0,-2 2 0 16,0-2 3-16,0-2-2 16,0 2 0-16,0-1 2 15,0-3-3-15,4 0 0 16,0-2 0-16,-2-1 1 16,-1 0-1-16,-1 1 0 15,0 1 0-15,0-1 0 16,0-1 1-16,0-1-1 15,0 0 0-15,0-3 0 16,3-3-1-16,2-1 1 0,-4-1 0 16,2 2 1-1,0-1-1-15,-1 1 5 0,-2 3-9 16,0-1 6-16,0-3-2 16,0-4 0-16,0-3 0 15,2-4-2-15,-1-4 2 16,-1-2 2-16,2-1-2 15,-2-1 0-15,0 0 0 16,0 0 0-16,0 1 2 16,0 2-2-16,0 2-5 15,0 0 5-15,0 2 0 16,0 1 2-16,0 0-2 16,1 2-1-16,1 1-1 15,0 4 2-15,-2 5-1 16,0 5 1-16,0 3 0 0,0 1 1 15,0 3-2 1,0-4 1-16,0-3-1 0,2-4 1 16,-1-2 0-16,4-5 0 15,1 0-2-15,-3 0-3 16,1 1 5-16,-2-5 1 16,-2 0 0-16,1-4-2 15,-1-3 1-15,0-2-1 16,0-1 1-16,0 0 1 15,0 0 1-15,0 0 3 16,0 0 0-16,0 0 0 16,0 0-4-16,0 0 3 0,0 0-3 15,0 0-1-15,0 0 0 16,0 0-1-16,0 0 1 16,0 0 1-16,0 0 0 15,0 0-1-15,0 0 1 16,0 0 0-16,0-3-1 15,0 2 2-15,0 1 1 16,0-2-1-16,5 1-2 16,8-5-3-16,4 1 0 15,10-1-1-15,-2 3-2 16,0 2-12-16,-3 1 12 16,-5 0 0-16,2 2 4 15,-2 14-5-15,1 5 7 16,1 3 0-16,0 5-2 15,1 5 2-15,-1 2 1 0,1 5-1 16,-6 4-7-16,-5 3-4 16,-3 1-4-16,-6 4 5 15,0-3 1-15,0 1-2 16,-10-1 5-16,-6-5 5 16,0-3-3-16,-1-3 2 15,2-6 1-15,-5-4-6 16,3-7 5-16,-3-8-4 15,-1-6 2-15,-1-3 0 16,1-5-1-16,3 0 4 16,3 0 1-16,3 0 0 15,5 0 0-15,2 0 4 0,2-2 5 16,3-4 3-16,0-2-2 16,0-2-8-16,2 1-2 15,8 0-1-15,3 4 0 16,-2 0-1-16,-2 4 1 15,-3 1 1-15,0 0-4 16,-2 2 4-16,1 10 3 16,-1 0 2-16,-2 4-3 15,1-1 2-15,-1 3-2 16,-1 0-2-16,1 1 1 16,1 1-1-16,2 3 0 15,0 5 1-15,-2 4-1 16,0 4 11-16,0 5-5 0,-2 3-4 15,1 2 9-15,-2 1-3 16,3-1-3-16,-2 1 6 16,1-1-5-16,-1 3-2 15,3-3-1-15,-4 4 6 16,0-1-2-16,0 3 0 16,0-1 8-16,0 3-7 15,0 3-1-15,0-2 2 16,0 3-5-16,-2-3 3 15,-3-3-7-15,1-4 5 16,1-1-5-16,-2-2 3 16,2 0-1-16,2 0-1 0,-1 0 4 15,2 1-2 1,0-4-2-16,0-2 0 0,0-3 1 16,0-1-2-16,0-5 2 15,0-4-1-15,0-4-1 16,0-7 0-16,0-2 1 15,0-4-1-15,0-5-1 16,0-2 0-16,0-3 2 16,0 0-2-16,0 0 2 15,-1 0-1-15,-14 0 3 16,-9 0-2-16,-12 0-1 16,-7 3-2-16,-9 2 1 15,-6 1-4-15,-8 3-7 0,-7 3 4 16,-20 2 3-16,-17 4 4 15,-14 4 0-15,-10 4-3 16,-5 2 2-16,-1 0 2 16,-9 3 3-16,-7 1-2 15,-10-1 0-15,-8-3 0 16,-2-3 1-16,-3-6-2 16,4-4-4-16,-2-4 3 15,3-4 1-15,-1-2 0 16,3-3 1-16,8 0-2 15,0-2 1-15,11 0-4 16,6 0 0-16,4-7 2 16,10-3 4-16,4-3-1 15,6 0-1-15,5 0 0 0,0 0 3 16,4-1-3 0,3 0-2-16,7 2-3 0,-1-1 4 15,4 4 1-15,2-2 1 16,2 3-1-16,3 0 0 15,-1-2 2-15,-2 1-2 16,-3-1 1-16,0 3 3 16,2 4-4-16,-3 2-4 15,-1 1 2-15,-4 0 0 16,-6 0 2-16,0 0-2 16,-5 1 1-16,3 4 2 15,0-5 4-15,2 0-5 16,2 0 0-16,5 0 0 0,4 0 0 15,3-2 0-15,5 1-1 16,1-1-3-16,3 1 4 16,3 0-1-16,1-2 1 15,5 0 0-15,2 0 1 16,6 0 2-16,1 2-1 16,3-1-2-16,3 0 0 15,-4 2 3-15,1 0-3 16,2 0-5-16,0 0 5 15,5 0-1-15,0 0-3 16,1 0 3-16,1 0 0 16,1 0-2-16,4 0 3 0,1 0-1 15,3 0 1 1,0 0 0-16,0 0 0 0,-2 4-1 16,-2-1 2-16,5 0 2 15,4-2-3-15,9-1 1 16,9 0 0-16,6 0 0 15,5 0 2-15,-1 0-2 16,1 0 5-16,-2 0-4 16,-3-1 0-16,-2-1 2 15,0 2-3-15,-1 0 0 16,2 0 1-16,3 0 0 16,3 0-1-16,9 0 2 15,0 0-2-15,2 0 8 0,2-3 5 16,2-4 4-16,-2-1 4 15,1-4-11-15,2-4 7 16,0-3-3-16,0-2-11 16,0-3 2-16,0-2-3 15,0-9 2-15,2 1 2 16,1-8-1-16,-2 0 7 16,4 0-13-16,-4 1 4 15,1 0-1-15,2 0 4 16,-3-3-4-16,1-2-1 15,-1-2 0-15,-1-1-2 16,0-4 1-16,0 1-1 0,0-4 1 16,-1 3-1-16,-2 4 0 15,-3 1 0-15,2 4 0 16,-1 5 0-16,-4-2 0 16,-4-2-1-16,-1 0 0 15,1-2 1-15,-2 2-3 16,3 4 3-16,2 5 1 15,2 7 0-15,2 4-1 16,3 6 3-16,0 6-2 16,3 0-1-16,0 3-4 15,-2 2 4-15,2-1 3 16,-1 3-2-16,-2-1-1 16,3 4 0-16,0 0 0 15,-1 1 0-15,1 0 2 16,0 0-3-16,0 0 1 0,0 0 0 15,0-2 0-15,0 2 0 16,0 0-2-16,0 0-3 16,0-4 1-16,7-3-3 15,5-2 7-15,6-1-4 16,0 0 3-16,3 0 1 16,4 2 0-16,2-2-2 15,3 2 2-15,2 0-3 16,1 1 0-16,2 2 1 15,-2 1 0-15,-5 2 1 16,-1 1-1-16,-5 1 0 16,-4 0 2-16,0 0 0 0,-5 0-1 15,-2 1 1-15,1 2-4 16,-5 2 3-16,2-1-6 16,5 0-26-16,1 2-28 15,8-3-34-15,4-2-124 16,-3-1-617-16</inkml:trace>
  <inkml:trace contextRef="#ctx0" brushRef="#br0" timeOffset="-185469.41">20517 9940 117 0,'0'0'120'16,"0"0"-78"-16,0 0 30 15,0 0-15-15,0 0 20 16,0 0-7-16,0 0-4 16,0 0-13-16,4 0-20 15,-4 0 14-15,0 0 4 16,0 0-4-16,0 0-7 15,0 0 27-15,0 0 17 0,0 0 12 16,0 0-25-16,0 0-12 16,0 0 5-16,0-10-20 15,0-5-32-15,0-5 37 16,0-1 15-16,0-7-23 16,-4-6-9-16,-7-6-7 15,-2-10-11-15,-1-6 13 16,1-5-18-16,-2-8 5 15,1 0-10-15,0-2 6 16,2 4 1-16,-3 6 6 16,3 10-11-16,1 10 14 15,3 13-13-15,2 8-4 0,3 9 7 16,0 5-9 0,1 3 2-16,1 2 3 15,1 1 3-15,0 0-9 0,0 0 4 16,0 0-4-1,0 0-1-15,0 0-1 0,0 0 2 16,0 0-1-16,0 0-5 16,0 0 3-16,4-1 3 15,13-2-2-15,8-3 2 16,5-2-1-16,6-5 2 16,10 0-3-16,10-4 3 15,10-1-2-15,7-2-2 16,6-1-5-16,1 1-2 0,0 3-3 15,-5 4 7 1,1 1 2-16,-3 2-2 0,3-1 4 16,3 1 0-16,6-4 2 15,7-3-5-15,7 0 5 16,7-2-3-16,4 3 3 16,4 2-9-16,2 1 5 15,5 0-5-15,-1 2-3 16,3-2 7-16,1 2-2 15,-5 0-2-15,-5 1-4 16,-7-2-3-16,-3 2 2 16,-2 0 8-16,1 2 3 15,-8 2-3-15,-4-2-1 16,-4 1-1-16,-6 2 4 16,-4-2-2-16,-4 1 4 0,-6-1 0 15,-1 0 2 1,-5-1 0-16,2-2 0 0,-2 2 0 15,-1-1 1-15,-4-2-1 16,-1 3 0-16,-2-2 0 16,1-1 3-16,7 1-3 15,7 0 1-15,1 0-2 16,3-1 0-16,-2 0 0 16,0-1 1-16,4 0-2 15,7 0 2-15,1 1-1 16,5 0 1-16,-1-1 0 15,2 2 1-15,4 1-1 0,4 0 0 16,0 1 0-16,2 2 3 16,-1 0-1-16,1 1-2 15,-4 1 0-15,-1-2-2 16,-4-2-1-16,2 5 3 16,-2-2 0-16,-4 1 0 15,-4 4 0-15,-4-3 1 16,-3 3-1-16,-2-1 1 15,-5 0-1-15,-1 1 2 16,-2 0-1-16,3 0-1 16,0 0 0-16,2 0-1 15,-2 0 1-15,0 0-1 16,1-2 0-16,1-2-1 16,3-1 1-16,2 0 1 15,3 1 1-15,3 0-1 0,2 0 0 16,5 1-1-16,4-3 2 15,1 2-1-15,5-2 3 16,4-2-2-16,1 0 0 16,-3-3-1-16,-4 0-4 15,-7 1 3-15,-3-1-1 16,-7 1 1-16,-7 3 1 16,-10 1 0-16,-8 2-1 15,-7 3 1-15,-7-2 0 16,-5 1 2-16,-3 2-2 15,-5-1 0-15,-6 1 0 16,-4 0 1-16,-7 0-1 0,-4 0 0 16,-3 0 2-16,-2 0-2 15,0 0 0-15,0 0 6 16,0 0-6-16,1 0 1 16,4 0 2-16,4 0-2 15,10 0-1-15,6-1 3 16,7-1-3-16,-1 1 0 15,-1 1 1-15,-6 0-1 16,-5 0 0-16,-2 0 0 16,-7 0 1-16,1 0-1 15,0 3 0-15,2-3 0 0,-1 2 0 16,2-2-3 0,0 0 3-16,1 0 3 0,-2 0-2 15,0 0-1-15,-5 3-1 16,-3-1-1-16,-4-1 1 15,-1 1 0-15,0-1 1 16,0 3-2-16,0 5 2 16,2-2 2-16,-1 6 0 15,4 4 1-15,0 2-1 16,3 2 0-16,-2 6 1 16,-2 2-2-16,1 6 2 15,0 4 2-15,0 5-1 16,-2 1 5-16,0 0-9 15,2 0 2-15,-2-1-3 0,0-2 2 16,0-1 1 0,0-3-1-16,0-2 0 0,1-4 0 15,-1-1-1-15,0-3 0 16,0-2-1-16,0 0 4 16,0 0-5-16,2-1 5 15,-1-1-6-15,2 0 5 16,-2-1-4-16,1-1 4 15,1-1-3-15,0-1 1 16,0 2 0-16,0-5 0 16,-3-2 0-16,0-1 1 15,0-2-1-15,0-3 0 16,-2-2 0-16,1-3-1 16,-2-4 1-16,0 2 0 15,0-2 0-15,1 0 4 0,1 0-4 16,-2 0 1-16,0 1-1 15,0-1 2-15,0 0-1 16,0 2-1-16,0 1-4 16,0 2 4-16,0 4 0 15,0 1 2-15,0 4-2 16,0-1-1-16,0 6 1 16,0 1 0-16,0-2-2 15,1-1 4-15,2-2-4 16,0-2 2-16,1-4 0 0,-1-4 0 15,-3-2-1 1,0-3 0-16,0 0 0 0,0 0 1 16,0 0 0-1,0 0 0-15,0 2-1 0,0-1 1 16,0 2-2-16,2 0 0 16,-2 0 1-16,0-2 1 15,0 1 0-15,0-1 0 16,0 0-1-16,0 2 1 15,0 2-1-15,0-1-2 16,0-1 3-16,0 2-3 16,0 0 2-16,0-3 0 15,0-1 1-15,0-1-6 16,0 0 6-16,1 0 0 16,-1 0 4-16,0 0 1 0,4 0 3 15,-1-8-4-15,1-4-3 16,4 0-2-16,0 1 1 15,3-1-1-15,0 1-11 16,3 1-3-16,4 0-1 16,2 3 6-16,0 6 1 15,2 1 6-15,0 0-3 16,5 0 5-16,2 11-2 16,4 4 3-16,-3 5 0 15,-3 2 0-15,-5 4 0 16,-7 5-1-16,-4 6 0 15,-7 5-1-15,-4 3 0 16,0 5 0-16,-10-2-4 0,-10 1-1 16,-5-8-9-16,-7-2-4 15,-3-3 4 1,-7-6-8-16,-1-8 5 0,-2-8 11 16,3-5 5-16,5-6 3 15,1-3 0-15,5 0 8 16,5-6 12-16,6-10 1 15,6 1-12-15,5 1 3 16,6 3 9-16,3 4-4 16,0 0-1-16,3 0-15 15,12 1-1-15,-1 2-1 0,2-1-1 16,-1 4 2-16,1 1 0 16,-2 0-3-1,-3 0 3-15,-1 0-3 0,-3 1-1 16,-2 6 3-16,0 2 0 15,0 2 0-15,-2 3 1 16,0 0 0-16,1 3 0 16,-1-1 1-16,-1 2 1 15,-1-1 2-15,-1 4 0 16,0 0 3-16,0 4-1 16,0 3 1-16,0 3 1 15,0 3-7-15,-1 2 13 16,-4 2 4-16,1 5-10 0,1 1-1 15,-2 2-2 1,-2 4 10-16,3 0 3 0,-4 1-8 16,4 0 3-1,0-3-4-15,1 0-2 0,3 2 0 16,-1 2-2-16,1-2 0 16,0 4-4-16,0-2 5 15,0-1-5-15,1-3 7 16,2-1-4-16,-1-1 0 15,1-3-2-15,-1-1 0 16,-2-3 10-16,0-4-5 16,0-1-2-16,1-2 1 15,2 0-6-15,0 0 3 16,-1-1-2-16,1 3 0 0,2 0 0 16,0 0-1-16,-2-2 1 15,1-4-1-15,-1-4 1 16,-1-2-2-16,-1-7 2 15,1 1-1-15,-2-2 1 16,1 3-1-16,1 3 0 16,0-1 0-16,-1 4 0 15,3-1 0-15,-2 0 0 16,1-1 0-16,0-4 1 16,1-4-1-16,-1 0 0 15,2-1 0-15,-2 1 0 16,1 1 0-16,-2 0 0 15,3 2 1-15,-2-2-2 0,1 1 2 16,-1-3-1-16,-3-6 0 16,3 0 0-16,-2 0-1 15,2-1-1-15,2 2 2 16,-2 2-1-16,1 0 0 16,-1 3 1-16,-2-4 0 15,1-1 0-15,-2-2 0 16,1-3-1-16,1 0 1 15,-1-2-5-15,-1 0-1 16,0 0 0-16,2 0-3 16,-1 0 5-16,1 0 3 15,-1 0 1-15,-1-7 0 0,0-8 0 16,0-1-4 0,0 0-4-16,-6 1 0 0,0 3 2 15,-2 7 4-15,0 0 1 16,-1 4-4-16,0 1 1 15,-4 0 0-15,2 0 4 16,0 0-1-16,-2 10 1 16,3 4 0-16,0 3 1 15,5 2 0-15,2 0 2 16,3 0-3-16,0-2 4 16,0-5-2-16,6-2-2 15,6-5-1-15,4-5 1 16,4 0-5-16,5-5-3 15,2-13-15-15,-1-5-19 16,-1-4-5-16,-3-1 4 0,-4 1-1 16,-11 6 17-16,-5 7 25 15,-2 7 2-15,-9 5 29 16,-15 2-19-16,-4 0 11 16,-1 0 10-16,4 11 3 15,4-1-3-15,8 3-6 16,2 0-15-16,6 1 8 15,3 2 3-15,2 0-7 16,0 0-7-16,10-2 1 16,7-5-4-16,4-6 0 0,1-3-4 15,1 0-7 1,0-13-7-16,-2-7-11 0,-6-1 15 16,-8-3 3-16,-7 3 7 15,0 1 4-15,-17 4 11 16,-4 9 3-16,-2 3 2 15,-1 4-9-15,-1 0-6 16,-2 0-5-16,-3 0-23 16,-8 1-128-16,-16-1-1124 15</inkml:trace>
  <inkml:trace contextRef="#ctx0" brushRef="#br0" timeOffset="-181050.65">24418 11221 698 0,'0'0'48'15,"0"0"-43"-15,0 0 45 16,0 0 39-16,0 0-5 15,0 0-28-15,0 0-42 16,0-4-10-16,0 4-1 16,0 0 13-16,0 0 15 0,0 0 13 15,0 0-2-15,0 0-6 16,0 0-3-16,0 0 6 16,0 0 1-16,0 0-14 15,-1 0-6-15,1 0-7 16,-2-2-1-16,2 2-5 15,0 0-3-15,0 0 4 16,-1 0 2-16,-2 0-6 16,-3 0 6-16,1 0-4 15,-1 0 1-15,0-3-1 16,0 2 0-16,-2 0 5 16,0-4 6-16,0 4-1 15,2-2 1-15,2 0-8 0,-2 2 6 16,2 1 1-16,2 0-8 15,1 0 1-15,-2 0-3 16,1 0-5-16,-1 0 1 16,2 0-1-16,-1 0 1 15,2 0 0-15,0 0-2 16,0 0 2-16,0 0-1 16,0 0 0-16,0 0 0 15,-1 0-1-15,1 0 0 16,0 0 0-16,0 0 0 15,0 0 0-15,0 0 0 16,0 0 0-16,0 0-1 0,0 0 1 16,0 0-1-1,0 0-4-15,0 0-9 0,0 0-13 16,0 0-33-16,0 0-69 16,0 0-128-16,0 0-469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40B06-F420-4473-88E3-9D026816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A97E8-4A1A-4D33-8CE3-B8065315B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D29CF-440D-417A-966E-136798188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E715-1A5C-426B-8E02-FF9F3BCF976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9788B-DD61-4C35-A254-FFF1623F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2B180-09CE-44C5-ABC6-497E97FF9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76AF-1F2E-4B3D-B2B4-C5B8E759C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00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32DA-FE4C-4552-BEC7-FE02454EF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CF117-68DC-4CBD-B3C6-BF40E7731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66A3A-A199-48AB-9EE7-9D35C47F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E715-1A5C-426B-8E02-FF9F3BCF976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F798C-2F80-4371-8658-EEB4264A0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20534-0717-43F0-B785-A5EBF744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76AF-1F2E-4B3D-B2B4-C5B8E759C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2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FCC73D-B01B-4B1A-9C41-291B6A08A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33C6C-8072-4679-8C87-48B2052CD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27536-C09D-4073-923A-6DAB580ED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E715-1A5C-426B-8E02-FF9F3BCF976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A969B-5C5B-4C13-8FAC-C50D1D8A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E0205-EE08-4AB6-BCC0-4F137CED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76AF-1F2E-4B3D-B2B4-C5B8E759C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7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EFE6B-B2C5-4DA8-A4E0-F57EB729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667AC-4649-4079-95F0-CF1169E77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9E9E6-73D4-4178-848B-B2E22EF76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E715-1A5C-426B-8E02-FF9F3BCF976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001C3-9DB2-45F3-A229-1D3A0C9C0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2230F-90FA-4EA7-BA0C-914D0F67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76AF-1F2E-4B3D-B2B4-C5B8E759C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2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5C3E7-F99E-4A5A-98F2-B92B15293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3DB58-5B95-48DF-B365-CB9C91D74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E870-1445-4742-9AD2-3381E5731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E715-1A5C-426B-8E02-FF9F3BCF976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F9D94-221B-485C-BDA4-E84F8CF9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F1290-B20E-486E-9EF1-0286BE3E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76AF-1F2E-4B3D-B2B4-C5B8E759C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5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219E-D8E1-4AAE-A664-86E48547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5156F-3478-4EC8-93D7-35B84192B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B7966-51EE-426A-A3EE-ABD896F74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FE267-8661-44DB-92B3-3E739A87C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E715-1A5C-426B-8E02-FF9F3BCF976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0E7B6-DA4D-4239-B380-453AA2F0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730DA-0575-48FC-9FD9-7FFA41C6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76AF-1F2E-4B3D-B2B4-C5B8E759C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2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4A70-7334-4471-A2F6-A4D10E10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B01CB-EAEA-4562-8B9E-DAFE45930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661BC-868A-4234-A0F6-FD41611EA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ACDAA-8C0A-4910-8F0A-811136D08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D2AA6-857C-4CBA-A456-5279C9B8C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9ACD1B-1BA5-4794-9DFB-026E2DB6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E715-1A5C-426B-8E02-FF9F3BCF976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28541F-F9F8-4F8E-9961-1B9B4A5F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5204A-EEB8-443B-B494-7E0BA53E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76AF-1F2E-4B3D-B2B4-C5B8E759C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2B46D-F517-40CD-A76A-16E7ABDB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CEAC2B-89F1-4CC4-B25F-5E9281B8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E715-1A5C-426B-8E02-FF9F3BCF976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E5603C-BB7E-4EAA-895A-58BCC432E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79193-6504-450B-A158-4492AEAD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76AF-1F2E-4B3D-B2B4-C5B8E759C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4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A8324D-B5ED-4B30-9EAB-CE56317A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E715-1A5C-426B-8E02-FF9F3BCF976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975079-7C72-4252-8AD3-18B8B2B1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FBDD6-A12B-475A-9DCB-ECB50894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76AF-1F2E-4B3D-B2B4-C5B8E759C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1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5CF28-4CDB-43C7-862A-0817D065E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D6AE7-3377-497B-B40F-0CC67FAC1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31BF1-8C3C-4EEB-A455-BAFCCB796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39550-EC1E-4A86-A6CA-D5275C855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E715-1A5C-426B-8E02-FF9F3BCF976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0BD15-8813-40F8-8C6F-ACD3DA33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3BEE2-E9E1-4FCC-887B-2EE1165AD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76AF-1F2E-4B3D-B2B4-C5B8E759C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2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2974-45D4-46C4-9B5C-607D79EF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0F111C-0E3B-480A-8B37-2BA62EC40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8AB69-58CC-4E58-91FA-CDEDF42F8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B1729-A152-4CC6-93DC-A7DCE5EB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E715-1A5C-426B-8E02-FF9F3BCF976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3EDD9-0CB8-447C-ADEA-3E0406F4F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02265-1998-4CFD-ADA5-2B7C4C7E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76AF-1F2E-4B3D-B2B4-C5B8E759C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5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6EAA11-BAC4-4C7F-98FC-1E949672F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6071B-F550-487C-94CA-6B4CB400C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0254C-1CB9-4458-85FC-F8990C8E8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8E715-1A5C-426B-8E02-FF9F3BCF976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2E730-539A-4D99-B590-42159FCFD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A2382-8681-400C-ABEA-98A540744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376AF-1F2E-4B3D-B2B4-C5B8E759C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5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A622B-0353-4182-AB47-556DD9AFC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59198"/>
          </a:xfrm>
        </p:spPr>
        <p:txBody>
          <a:bodyPr/>
          <a:lstStyle/>
          <a:p>
            <a:r>
              <a:rPr lang="en-US" dirty="0"/>
              <a:t>Flip Flop Conversion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B839EE-029D-46CB-A2CF-ABB54C197C65}"/>
                  </a:ext>
                </a:extLst>
              </p14:cNvPr>
              <p14:cNvContentPartPr/>
              <p14:nvPr/>
            </p14:nvContentPartPr>
            <p14:xfrm>
              <a:off x="3601080" y="2296440"/>
              <a:ext cx="4630320" cy="362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B839EE-029D-46CB-A2CF-ABB54C197C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1720" y="2287080"/>
                <a:ext cx="4649040" cy="364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594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4B79E3A-FC29-4BDF-91EE-DDCD15420F56}"/>
                  </a:ext>
                </a:extLst>
              </p14:cNvPr>
              <p14:cNvContentPartPr/>
              <p14:nvPr/>
            </p14:nvContentPartPr>
            <p14:xfrm>
              <a:off x="2520" y="2160"/>
              <a:ext cx="11949120" cy="6434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4B79E3A-FC29-4BDF-91EE-DDCD15420F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840" y="-7200"/>
                <a:ext cx="11967840" cy="645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4132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175"/>
          </a:xfrm>
        </p:spPr>
        <p:txBody>
          <a:bodyPr/>
          <a:lstStyle/>
          <a:p>
            <a:r>
              <a:rPr lang="en-US" dirty="0"/>
              <a:t> JK to D flip flop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92140"/>
              </p:ext>
            </p:extLst>
          </p:nvPr>
        </p:nvGraphicFramePr>
        <p:xfrm>
          <a:off x="255102" y="3429000"/>
          <a:ext cx="2656774" cy="23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355">
                  <a:extLst>
                    <a:ext uri="{9D8B030D-6E8A-4147-A177-3AD203B41FA5}">
                      <a16:colId xmlns:a16="http://schemas.microsoft.com/office/drawing/2014/main" val="3869669200"/>
                    </a:ext>
                  </a:extLst>
                </a:gridCol>
                <a:gridCol w="531355">
                  <a:extLst>
                    <a:ext uri="{9D8B030D-6E8A-4147-A177-3AD203B41FA5}">
                      <a16:colId xmlns:a16="http://schemas.microsoft.com/office/drawing/2014/main" val="2528621976"/>
                    </a:ext>
                  </a:extLst>
                </a:gridCol>
                <a:gridCol w="830411">
                  <a:extLst>
                    <a:ext uri="{9D8B030D-6E8A-4147-A177-3AD203B41FA5}">
                      <a16:colId xmlns:a16="http://schemas.microsoft.com/office/drawing/2014/main" val="366036797"/>
                    </a:ext>
                  </a:extLst>
                </a:gridCol>
                <a:gridCol w="3967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9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57120">
                <a:tc>
                  <a:txBody>
                    <a:bodyPr/>
                    <a:lstStyle/>
                    <a:p>
                      <a:r>
                        <a:rPr lang="en-IN" dirty="0" err="1"/>
                        <a:t>Qt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Q(t+1)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77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04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9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65844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618688"/>
              </p:ext>
            </p:extLst>
          </p:nvPr>
        </p:nvGraphicFramePr>
        <p:xfrm>
          <a:off x="255103" y="1260980"/>
          <a:ext cx="31761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026">
                  <a:extLst>
                    <a:ext uri="{9D8B030D-6E8A-4147-A177-3AD203B41FA5}">
                      <a16:colId xmlns:a16="http://schemas.microsoft.com/office/drawing/2014/main" val="3869669200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val="2528621976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val="3570761095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val="366036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Qt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Q(t+1)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77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04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9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24752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BBC29A-620E-4011-A665-EBCF072A3D03}"/>
                  </a:ext>
                </a:extLst>
              </p14:cNvPr>
              <p14:cNvContentPartPr/>
              <p14:nvPr/>
            </p14:nvContentPartPr>
            <p14:xfrm>
              <a:off x="2239560" y="2160"/>
              <a:ext cx="8237160" cy="5667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BBC29A-620E-4011-A665-EBCF072A3D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0200" y="-7200"/>
                <a:ext cx="8255880" cy="568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369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5292"/>
          </a:xfrm>
        </p:spPr>
        <p:txBody>
          <a:bodyPr>
            <a:normAutofit fontScale="90000"/>
          </a:bodyPr>
          <a:lstStyle/>
          <a:p>
            <a:r>
              <a:rPr lang="en-IN" dirty="0"/>
              <a:t>SR Flip Flop</a:t>
            </a:r>
          </a:p>
        </p:txBody>
      </p:sp>
      <p:sp>
        <p:nvSpPr>
          <p:cNvPr id="5" name="Rectangle 4"/>
          <p:cNvSpPr/>
          <p:nvPr/>
        </p:nvSpPr>
        <p:spPr>
          <a:xfrm>
            <a:off x="1338057" y="1296265"/>
            <a:ext cx="9935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Truth Table 			Characteristic Table 			Excitation table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14017" y="1665597"/>
          <a:ext cx="3176104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026">
                  <a:extLst>
                    <a:ext uri="{9D8B030D-6E8A-4147-A177-3AD203B41FA5}">
                      <a16:colId xmlns:a16="http://schemas.microsoft.com/office/drawing/2014/main" val="3869669200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val="2528621976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val="3570761095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val="366036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Clk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Q(t+1)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77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Qt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04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Qt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6177"/>
                  </a:ext>
                </a:extLst>
              </a:tr>
              <a:tr h="26587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9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247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Not allow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96551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071723"/>
              </p:ext>
            </p:extLst>
          </p:nvPr>
        </p:nvGraphicFramePr>
        <p:xfrm>
          <a:off x="4214191" y="1699295"/>
          <a:ext cx="3317700" cy="3985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95">
                  <a:extLst>
                    <a:ext uri="{9D8B030D-6E8A-4147-A177-3AD203B41FA5}">
                      <a16:colId xmlns:a16="http://schemas.microsoft.com/office/drawing/2014/main" val="2366366851"/>
                    </a:ext>
                  </a:extLst>
                </a:gridCol>
                <a:gridCol w="834335">
                  <a:extLst>
                    <a:ext uri="{9D8B030D-6E8A-4147-A177-3AD203B41FA5}">
                      <a16:colId xmlns:a16="http://schemas.microsoft.com/office/drawing/2014/main" val="1782468149"/>
                    </a:ext>
                  </a:extLst>
                </a:gridCol>
                <a:gridCol w="581990">
                  <a:extLst>
                    <a:ext uri="{9D8B030D-6E8A-4147-A177-3AD203B41FA5}">
                      <a16:colId xmlns:a16="http://schemas.microsoft.com/office/drawing/2014/main" val="4083995037"/>
                    </a:ext>
                  </a:extLst>
                </a:gridCol>
                <a:gridCol w="1086680">
                  <a:extLst>
                    <a:ext uri="{9D8B030D-6E8A-4147-A177-3AD203B41FA5}">
                      <a16:colId xmlns:a16="http://schemas.microsoft.com/office/drawing/2014/main" val="673780912"/>
                    </a:ext>
                  </a:extLst>
                </a:gridCol>
              </a:tblGrid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Qt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Q(t+1)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390948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29927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810939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337837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542125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559043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590175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212313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10843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27009"/>
              </p:ext>
            </p:extLst>
          </p:nvPr>
        </p:nvGraphicFramePr>
        <p:xfrm>
          <a:off x="8611703" y="1937267"/>
          <a:ext cx="3169480" cy="3509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062">
                  <a:extLst>
                    <a:ext uri="{9D8B030D-6E8A-4147-A177-3AD203B41FA5}">
                      <a16:colId xmlns:a16="http://schemas.microsoft.com/office/drawing/2014/main" val="3869669200"/>
                    </a:ext>
                  </a:extLst>
                </a:gridCol>
                <a:gridCol w="959678">
                  <a:extLst>
                    <a:ext uri="{9D8B030D-6E8A-4147-A177-3AD203B41FA5}">
                      <a16:colId xmlns:a16="http://schemas.microsoft.com/office/drawing/2014/main" val="2528621976"/>
                    </a:ext>
                  </a:extLst>
                </a:gridCol>
                <a:gridCol w="792370">
                  <a:extLst>
                    <a:ext uri="{9D8B030D-6E8A-4147-A177-3AD203B41FA5}">
                      <a16:colId xmlns:a16="http://schemas.microsoft.com/office/drawing/2014/main" val="3570761095"/>
                    </a:ext>
                  </a:extLst>
                </a:gridCol>
                <a:gridCol w="792370">
                  <a:extLst>
                    <a:ext uri="{9D8B030D-6E8A-4147-A177-3AD203B41FA5}">
                      <a16:colId xmlns:a16="http://schemas.microsoft.com/office/drawing/2014/main" val="366036797"/>
                    </a:ext>
                  </a:extLst>
                </a:gridCol>
              </a:tblGrid>
              <a:tr h="701875">
                <a:tc>
                  <a:txBody>
                    <a:bodyPr/>
                    <a:lstStyle/>
                    <a:p>
                      <a:r>
                        <a:rPr lang="en-IN" dirty="0" err="1"/>
                        <a:t>Qt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Q(t+1)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772334"/>
                  </a:ext>
                </a:extLst>
              </a:tr>
              <a:tr h="701875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041121"/>
                  </a:ext>
                </a:extLst>
              </a:tr>
              <a:tr h="701875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6177"/>
                  </a:ext>
                </a:extLst>
              </a:tr>
              <a:tr h="701875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99220"/>
                  </a:ext>
                </a:extLst>
              </a:tr>
              <a:tr h="701875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24752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D6F23A6-9DD1-4955-B84E-108FE98D82DB}"/>
                  </a:ext>
                </a:extLst>
              </p14:cNvPr>
              <p14:cNvContentPartPr/>
              <p14:nvPr/>
            </p14:nvContentPartPr>
            <p14:xfrm>
              <a:off x="5157720" y="1197720"/>
              <a:ext cx="6492600" cy="4413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D6F23A6-9DD1-4955-B84E-108FE98D82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360" y="1188360"/>
                <a:ext cx="6511320" cy="443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388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5292"/>
          </a:xfrm>
        </p:spPr>
        <p:txBody>
          <a:bodyPr>
            <a:normAutofit fontScale="90000"/>
          </a:bodyPr>
          <a:lstStyle/>
          <a:p>
            <a:r>
              <a:rPr lang="en-IN" dirty="0"/>
              <a:t>D Flip Flop</a:t>
            </a:r>
          </a:p>
        </p:txBody>
      </p:sp>
      <p:sp>
        <p:nvSpPr>
          <p:cNvPr id="5" name="Rectangle 4"/>
          <p:cNvSpPr/>
          <p:nvPr/>
        </p:nvSpPr>
        <p:spPr>
          <a:xfrm>
            <a:off x="1338057" y="1296265"/>
            <a:ext cx="9935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Truth Table 			Characteristic Table 			Excitation table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06782" y="2177405"/>
          <a:ext cx="23820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026">
                  <a:extLst>
                    <a:ext uri="{9D8B030D-6E8A-4147-A177-3AD203B41FA5}">
                      <a16:colId xmlns:a16="http://schemas.microsoft.com/office/drawing/2014/main" val="3869669200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val="2528621976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val="366036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Clk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Q(t+1)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77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Qt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04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9922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092004"/>
              </p:ext>
            </p:extLst>
          </p:nvPr>
        </p:nvGraphicFramePr>
        <p:xfrm>
          <a:off x="4662556" y="2188080"/>
          <a:ext cx="238207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026">
                  <a:extLst>
                    <a:ext uri="{9D8B030D-6E8A-4147-A177-3AD203B41FA5}">
                      <a16:colId xmlns:a16="http://schemas.microsoft.com/office/drawing/2014/main" val="3869669200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val="2528621976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val="366036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Qt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Q(t+1)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77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04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9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65844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574978"/>
              </p:ext>
            </p:extLst>
          </p:nvPr>
        </p:nvGraphicFramePr>
        <p:xfrm>
          <a:off x="8971722" y="2188080"/>
          <a:ext cx="238207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026">
                  <a:extLst>
                    <a:ext uri="{9D8B030D-6E8A-4147-A177-3AD203B41FA5}">
                      <a16:colId xmlns:a16="http://schemas.microsoft.com/office/drawing/2014/main" val="3869669200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val="2528621976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val="366036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Qt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Q(t+1)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77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04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9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3179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418284D-63B1-4BF6-9FFE-AA68279D0094}"/>
                  </a:ext>
                </a:extLst>
              </p14:cNvPr>
              <p14:cNvContentPartPr/>
              <p14:nvPr/>
            </p14:nvContentPartPr>
            <p14:xfrm>
              <a:off x="5513760" y="163440"/>
              <a:ext cx="6189840" cy="1568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418284D-63B1-4BF6-9FFE-AA68279D00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4400" y="154080"/>
                <a:ext cx="6208560" cy="158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898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5292"/>
          </a:xfrm>
        </p:spPr>
        <p:txBody>
          <a:bodyPr>
            <a:normAutofit fontScale="90000"/>
          </a:bodyPr>
          <a:lstStyle/>
          <a:p>
            <a:r>
              <a:rPr lang="en-IN" dirty="0"/>
              <a:t>JK Flip Flop</a:t>
            </a:r>
          </a:p>
        </p:txBody>
      </p:sp>
      <p:sp>
        <p:nvSpPr>
          <p:cNvPr id="5" name="Rectangle 4"/>
          <p:cNvSpPr/>
          <p:nvPr/>
        </p:nvSpPr>
        <p:spPr>
          <a:xfrm>
            <a:off x="1338057" y="1296265"/>
            <a:ext cx="9935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Truth Table 			     Characteristic Table 			Excitation table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06782" y="2177405"/>
          <a:ext cx="3176104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026">
                  <a:extLst>
                    <a:ext uri="{9D8B030D-6E8A-4147-A177-3AD203B41FA5}">
                      <a16:colId xmlns:a16="http://schemas.microsoft.com/office/drawing/2014/main" val="3869669200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val="2528621976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val="3570761095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val="366036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Clk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Q(t+1)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77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Qt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04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Qt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9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247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Qt</a:t>
                      </a:r>
                      <a:r>
                        <a:rPr lang="en-IN" sz="2800" dirty="0"/>
                        <a:t>’</a:t>
                      </a:r>
                      <a:endParaRPr lang="en-IN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96551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498586"/>
              </p:ext>
            </p:extLst>
          </p:nvPr>
        </p:nvGraphicFramePr>
        <p:xfrm>
          <a:off x="8611703" y="1937267"/>
          <a:ext cx="31761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026">
                  <a:extLst>
                    <a:ext uri="{9D8B030D-6E8A-4147-A177-3AD203B41FA5}">
                      <a16:colId xmlns:a16="http://schemas.microsoft.com/office/drawing/2014/main" val="3869669200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val="2528621976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val="3570761095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val="366036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Qt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Q(t+1)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77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04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9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24752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432709"/>
              </p:ext>
            </p:extLst>
          </p:nvPr>
        </p:nvGraphicFramePr>
        <p:xfrm>
          <a:off x="4214191" y="1699295"/>
          <a:ext cx="3317700" cy="3985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95">
                  <a:extLst>
                    <a:ext uri="{9D8B030D-6E8A-4147-A177-3AD203B41FA5}">
                      <a16:colId xmlns:a16="http://schemas.microsoft.com/office/drawing/2014/main" val="2366366851"/>
                    </a:ext>
                  </a:extLst>
                </a:gridCol>
                <a:gridCol w="834335">
                  <a:extLst>
                    <a:ext uri="{9D8B030D-6E8A-4147-A177-3AD203B41FA5}">
                      <a16:colId xmlns:a16="http://schemas.microsoft.com/office/drawing/2014/main" val="1782468149"/>
                    </a:ext>
                  </a:extLst>
                </a:gridCol>
                <a:gridCol w="581990">
                  <a:extLst>
                    <a:ext uri="{9D8B030D-6E8A-4147-A177-3AD203B41FA5}">
                      <a16:colId xmlns:a16="http://schemas.microsoft.com/office/drawing/2014/main" val="4083995037"/>
                    </a:ext>
                  </a:extLst>
                </a:gridCol>
                <a:gridCol w="1086680">
                  <a:extLst>
                    <a:ext uri="{9D8B030D-6E8A-4147-A177-3AD203B41FA5}">
                      <a16:colId xmlns:a16="http://schemas.microsoft.com/office/drawing/2014/main" val="673780912"/>
                    </a:ext>
                  </a:extLst>
                </a:gridCol>
              </a:tblGrid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Qt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Q(t+1)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390948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29927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810939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337837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542125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559043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590175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212313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10843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1092446-B9A4-4B07-A15D-95B08D3C936C}"/>
                  </a:ext>
                </a:extLst>
              </p14:cNvPr>
              <p14:cNvContentPartPr/>
              <p14:nvPr/>
            </p14:nvContentPartPr>
            <p14:xfrm>
              <a:off x="4157640" y="2228040"/>
              <a:ext cx="3794760" cy="3534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1092446-B9A4-4B07-A15D-95B08D3C93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8280" y="2218680"/>
                <a:ext cx="3813480" cy="355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347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5292"/>
          </a:xfrm>
        </p:spPr>
        <p:txBody>
          <a:bodyPr>
            <a:normAutofit fontScale="90000"/>
          </a:bodyPr>
          <a:lstStyle/>
          <a:p>
            <a:r>
              <a:rPr lang="en-IN" dirty="0"/>
              <a:t>T Flip Flop</a:t>
            </a:r>
          </a:p>
        </p:txBody>
      </p:sp>
      <p:sp>
        <p:nvSpPr>
          <p:cNvPr id="5" name="Rectangle 4"/>
          <p:cNvSpPr/>
          <p:nvPr/>
        </p:nvSpPr>
        <p:spPr>
          <a:xfrm>
            <a:off x="1338057" y="1296265"/>
            <a:ext cx="9935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Truth Table 			Characteristic Table 			Excitation table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563932"/>
              </p:ext>
            </p:extLst>
          </p:nvPr>
        </p:nvGraphicFramePr>
        <p:xfrm>
          <a:off x="706782" y="2177405"/>
          <a:ext cx="2382078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026">
                  <a:extLst>
                    <a:ext uri="{9D8B030D-6E8A-4147-A177-3AD203B41FA5}">
                      <a16:colId xmlns:a16="http://schemas.microsoft.com/office/drawing/2014/main" val="3869669200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val="2528621976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val="366036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Clk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Q(t+1)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77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Qt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04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Qt</a:t>
                      </a:r>
                      <a:r>
                        <a:rPr lang="en-IN" sz="2400" b="1" dirty="0"/>
                        <a:t>’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9922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597415"/>
              </p:ext>
            </p:extLst>
          </p:nvPr>
        </p:nvGraphicFramePr>
        <p:xfrm>
          <a:off x="4662556" y="2188080"/>
          <a:ext cx="238207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026">
                  <a:extLst>
                    <a:ext uri="{9D8B030D-6E8A-4147-A177-3AD203B41FA5}">
                      <a16:colId xmlns:a16="http://schemas.microsoft.com/office/drawing/2014/main" val="3869669200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val="2528621976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val="366036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Qt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Q(t+1)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77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04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9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65844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218733"/>
              </p:ext>
            </p:extLst>
          </p:nvPr>
        </p:nvGraphicFramePr>
        <p:xfrm>
          <a:off x="8971722" y="2188080"/>
          <a:ext cx="238207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026">
                  <a:extLst>
                    <a:ext uri="{9D8B030D-6E8A-4147-A177-3AD203B41FA5}">
                      <a16:colId xmlns:a16="http://schemas.microsoft.com/office/drawing/2014/main" val="3869669200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val="2528621976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val="366036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Qt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Q(t+1)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77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04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9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3179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D03FE2-999C-4290-8515-A14F8B7329CB}"/>
                  </a:ext>
                </a:extLst>
              </p14:cNvPr>
              <p14:cNvContentPartPr/>
              <p14:nvPr/>
            </p14:nvContentPartPr>
            <p14:xfrm>
              <a:off x="1398960" y="2850120"/>
              <a:ext cx="1563840" cy="425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D03FE2-999C-4290-8515-A14F8B7329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9600" y="2840760"/>
                <a:ext cx="1582560" cy="44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972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B5BE-A5A7-4D32-AB65-0F897A34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to convert Flip Flop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429F7-83FA-492C-A835-915063F1E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Identify available and required FF.</a:t>
            </a:r>
          </a:p>
          <a:p>
            <a:pPr marL="514350" indent="-514350">
              <a:buAutoNum type="arabicPeriod"/>
            </a:pPr>
            <a:r>
              <a:rPr lang="en-US" dirty="0"/>
              <a:t>Make Excitation Table of available FF.</a:t>
            </a:r>
          </a:p>
          <a:p>
            <a:pPr marL="514350" indent="-514350">
              <a:buAutoNum type="arabicPeriod"/>
            </a:pPr>
            <a:r>
              <a:rPr lang="en-US" dirty="0"/>
              <a:t>Make characteristic table of required FF.</a:t>
            </a:r>
          </a:p>
          <a:p>
            <a:pPr marL="514350" indent="-514350">
              <a:buAutoNum type="arabicPeriod"/>
            </a:pPr>
            <a:r>
              <a:rPr lang="en-US" dirty="0"/>
              <a:t>Make entry of available FF input on characteristic table.</a:t>
            </a:r>
          </a:p>
          <a:p>
            <a:pPr marL="514350" indent="-514350">
              <a:buAutoNum type="arabicPeriod"/>
            </a:pPr>
            <a:r>
              <a:rPr lang="en-US" dirty="0"/>
              <a:t>Write Boolean expression for available FF</a:t>
            </a:r>
          </a:p>
          <a:p>
            <a:pPr marL="514350" indent="-514350">
              <a:buAutoNum type="arabicPeriod"/>
            </a:pPr>
            <a:r>
              <a:rPr lang="en-US" dirty="0"/>
              <a:t>Draw the circuit diagram.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A397F9-D0E7-4443-AB37-5DD66BE79415}"/>
                  </a:ext>
                </a:extLst>
              </p14:cNvPr>
              <p14:cNvContentPartPr/>
              <p14:nvPr/>
            </p14:nvContentPartPr>
            <p14:xfrm>
              <a:off x="2358720" y="1724760"/>
              <a:ext cx="4786560" cy="169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A397F9-D0E7-4443-AB37-5DD66BE794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9360" y="1715400"/>
                <a:ext cx="4805280" cy="171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303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E8B11-0992-409C-ABAC-3E21B8F04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59" y="0"/>
            <a:ext cx="10515600" cy="531520"/>
          </a:xfrm>
        </p:spPr>
        <p:txBody>
          <a:bodyPr>
            <a:normAutofit fontScale="90000"/>
          </a:bodyPr>
          <a:lstStyle/>
          <a:p>
            <a:r>
              <a:rPr lang="en-US" dirty="0"/>
              <a:t>D to JK flip flop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583774"/>
              </p:ext>
            </p:extLst>
          </p:nvPr>
        </p:nvGraphicFramePr>
        <p:xfrm>
          <a:off x="470614" y="2641749"/>
          <a:ext cx="238207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026">
                  <a:extLst>
                    <a:ext uri="{9D8B030D-6E8A-4147-A177-3AD203B41FA5}">
                      <a16:colId xmlns:a16="http://schemas.microsoft.com/office/drawing/2014/main" val="3869669200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val="2528621976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val="366036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Qt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Q(t+1)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77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04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9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3179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212105"/>
              </p:ext>
            </p:extLst>
          </p:nvPr>
        </p:nvGraphicFramePr>
        <p:xfrm>
          <a:off x="3043355" y="2641749"/>
          <a:ext cx="3317701" cy="3985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88">
                  <a:extLst>
                    <a:ext uri="{9D8B030D-6E8A-4147-A177-3AD203B41FA5}">
                      <a16:colId xmlns:a16="http://schemas.microsoft.com/office/drawing/2014/main" val="2366366851"/>
                    </a:ext>
                  </a:extLst>
                </a:gridCol>
                <a:gridCol w="628482">
                  <a:extLst>
                    <a:ext uri="{9D8B030D-6E8A-4147-A177-3AD203B41FA5}">
                      <a16:colId xmlns:a16="http://schemas.microsoft.com/office/drawing/2014/main" val="1782468149"/>
                    </a:ext>
                  </a:extLst>
                </a:gridCol>
                <a:gridCol w="438397">
                  <a:extLst>
                    <a:ext uri="{9D8B030D-6E8A-4147-A177-3AD203B41FA5}">
                      <a16:colId xmlns:a16="http://schemas.microsoft.com/office/drawing/2014/main" val="4083995037"/>
                    </a:ext>
                  </a:extLst>
                </a:gridCol>
                <a:gridCol w="818567">
                  <a:extLst>
                    <a:ext uri="{9D8B030D-6E8A-4147-A177-3AD203B41FA5}">
                      <a16:colId xmlns:a16="http://schemas.microsoft.com/office/drawing/2014/main" val="673780912"/>
                    </a:ext>
                  </a:extLst>
                </a:gridCol>
                <a:gridCol w="8185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Qt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Q(t+1)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390948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29927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810939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337837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542125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559043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590175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212313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108437"/>
                  </a:ext>
                </a:extLst>
              </a:tr>
            </a:tbl>
          </a:graphicData>
        </a:graphic>
      </p:graphicFrame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28356A81-46F2-415D-ABDF-2998109AE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17" y="531521"/>
            <a:ext cx="5731178" cy="2007494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sz="1600" dirty="0"/>
              <a:t>Identify available and required FF.</a:t>
            </a:r>
          </a:p>
          <a:p>
            <a:pPr marL="514350" indent="-514350">
              <a:buAutoNum type="arabicPeriod"/>
            </a:pPr>
            <a:r>
              <a:rPr lang="en-US" sz="1600" dirty="0"/>
              <a:t>Make Excitation Table of available FF.</a:t>
            </a:r>
          </a:p>
          <a:p>
            <a:pPr marL="514350" indent="-514350">
              <a:buAutoNum type="arabicPeriod"/>
            </a:pPr>
            <a:r>
              <a:rPr lang="en-US" sz="1600" dirty="0"/>
              <a:t>Make characteristic table of required FF.</a:t>
            </a:r>
          </a:p>
          <a:p>
            <a:pPr marL="514350" indent="-514350">
              <a:buAutoNum type="arabicPeriod"/>
            </a:pPr>
            <a:r>
              <a:rPr lang="en-US" sz="1600" dirty="0"/>
              <a:t>Make entry of available FF input on characteristic table.</a:t>
            </a:r>
          </a:p>
          <a:p>
            <a:pPr marL="514350" indent="-514350">
              <a:buAutoNum type="arabicPeriod"/>
            </a:pPr>
            <a:r>
              <a:rPr lang="en-US" sz="1600" dirty="0"/>
              <a:t>Write Boolean expression for available FF</a:t>
            </a:r>
          </a:p>
          <a:p>
            <a:pPr marL="514350" indent="-514350">
              <a:buAutoNum type="arabicPeriod"/>
            </a:pPr>
            <a:r>
              <a:rPr lang="en-US" sz="1600" dirty="0"/>
              <a:t>Draw the circuit diagram.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B829278-D9A4-47CE-B308-BE67E2E61825}"/>
                  </a:ext>
                </a:extLst>
              </p14:cNvPr>
              <p14:cNvContentPartPr/>
              <p14:nvPr/>
            </p14:nvContentPartPr>
            <p14:xfrm>
              <a:off x="183600" y="101520"/>
              <a:ext cx="11981880" cy="6611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B829278-D9A4-47CE-B308-BE67E2E618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240" y="92160"/>
                <a:ext cx="12000600" cy="662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2606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60242-5DF8-4100-85D1-DE8D34B3D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94" y="302981"/>
            <a:ext cx="10515600" cy="762339"/>
          </a:xfrm>
        </p:spPr>
        <p:txBody>
          <a:bodyPr/>
          <a:lstStyle/>
          <a:p>
            <a:r>
              <a:rPr lang="en-US" dirty="0"/>
              <a:t>D to T flip flop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560343"/>
              </p:ext>
            </p:extLst>
          </p:nvPr>
        </p:nvGraphicFramePr>
        <p:xfrm>
          <a:off x="568267" y="1065320"/>
          <a:ext cx="238207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026">
                  <a:extLst>
                    <a:ext uri="{9D8B030D-6E8A-4147-A177-3AD203B41FA5}">
                      <a16:colId xmlns:a16="http://schemas.microsoft.com/office/drawing/2014/main" val="3869669200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val="2528621976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val="366036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Qt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Q(t+1)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77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04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9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3179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533380"/>
              </p:ext>
            </p:extLst>
          </p:nvPr>
        </p:nvGraphicFramePr>
        <p:xfrm>
          <a:off x="568265" y="3332285"/>
          <a:ext cx="23820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520">
                  <a:extLst>
                    <a:ext uri="{9D8B030D-6E8A-4147-A177-3AD203B41FA5}">
                      <a16:colId xmlns:a16="http://schemas.microsoft.com/office/drawing/2014/main" val="3869669200"/>
                    </a:ext>
                  </a:extLst>
                </a:gridCol>
                <a:gridCol w="469706">
                  <a:extLst>
                    <a:ext uri="{9D8B030D-6E8A-4147-A177-3AD203B41FA5}">
                      <a16:colId xmlns:a16="http://schemas.microsoft.com/office/drawing/2014/main" val="2528621976"/>
                    </a:ext>
                  </a:extLst>
                </a:gridCol>
                <a:gridCol w="861134">
                  <a:extLst>
                    <a:ext uri="{9D8B030D-6E8A-4147-A177-3AD203B41FA5}">
                      <a16:colId xmlns:a16="http://schemas.microsoft.com/office/drawing/2014/main" val="366036797"/>
                    </a:ext>
                  </a:extLst>
                </a:gridCol>
                <a:gridCol w="455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Qt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Q(t+1)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77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04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9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658443"/>
                  </a:ext>
                </a:extLst>
              </a:tr>
            </a:tbl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25C35A7-02E2-4D11-841F-C9933FFA8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5942" y="61573"/>
            <a:ext cx="2826058" cy="2007494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en-US" sz="1600" dirty="0"/>
              <a:t>Identify available and required FF.</a:t>
            </a:r>
          </a:p>
          <a:p>
            <a:pPr marL="514350" indent="-514350">
              <a:buAutoNum type="arabicPeriod"/>
            </a:pPr>
            <a:r>
              <a:rPr lang="en-US" sz="1600" dirty="0"/>
              <a:t>Make Excitation Table of available FF.</a:t>
            </a:r>
          </a:p>
          <a:p>
            <a:pPr marL="514350" indent="-514350">
              <a:buAutoNum type="arabicPeriod"/>
            </a:pPr>
            <a:r>
              <a:rPr lang="en-US" sz="1600" dirty="0"/>
              <a:t>Make characteristic table of required FF.</a:t>
            </a:r>
          </a:p>
          <a:p>
            <a:pPr marL="514350" indent="-514350">
              <a:buAutoNum type="arabicPeriod"/>
            </a:pPr>
            <a:r>
              <a:rPr lang="en-US" sz="1600" dirty="0"/>
              <a:t>Make entry of available FF input on characteristic table.</a:t>
            </a:r>
          </a:p>
          <a:p>
            <a:pPr marL="514350" indent="-514350">
              <a:buAutoNum type="arabicPeriod"/>
            </a:pPr>
            <a:r>
              <a:rPr lang="en-US" sz="1600" dirty="0"/>
              <a:t>Write Boolean expression for available FF</a:t>
            </a:r>
          </a:p>
          <a:p>
            <a:pPr marL="514350" indent="-514350">
              <a:buAutoNum type="arabicPeriod"/>
            </a:pPr>
            <a:r>
              <a:rPr lang="en-US" sz="1600" dirty="0"/>
              <a:t>Draw the circuit diagram.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E9A7C8E-26F2-4CEC-8C90-EFC25E41679F}"/>
                  </a:ext>
                </a:extLst>
              </p14:cNvPr>
              <p14:cNvContentPartPr/>
              <p14:nvPr/>
            </p14:nvContentPartPr>
            <p14:xfrm>
              <a:off x="1206720" y="74160"/>
              <a:ext cx="10960560" cy="5000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E9A7C8E-26F2-4CEC-8C90-EFC25E4167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7360" y="64800"/>
                <a:ext cx="10979280" cy="501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4250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14C3E-CCBC-4E7D-A47C-D86F3394F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795"/>
          </a:xfrm>
        </p:spPr>
        <p:txBody>
          <a:bodyPr/>
          <a:lstStyle/>
          <a:p>
            <a:r>
              <a:rPr lang="en-US" dirty="0"/>
              <a:t>SR to JK flip flop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630189"/>
              </p:ext>
            </p:extLst>
          </p:nvPr>
        </p:nvGraphicFramePr>
        <p:xfrm>
          <a:off x="300848" y="1147920"/>
          <a:ext cx="2437296" cy="2406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66">
                  <a:extLst>
                    <a:ext uri="{9D8B030D-6E8A-4147-A177-3AD203B41FA5}">
                      <a16:colId xmlns:a16="http://schemas.microsoft.com/office/drawing/2014/main" val="3869669200"/>
                    </a:ext>
                  </a:extLst>
                </a:gridCol>
                <a:gridCol w="870911">
                  <a:extLst>
                    <a:ext uri="{9D8B030D-6E8A-4147-A177-3AD203B41FA5}">
                      <a16:colId xmlns:a16="http://schemas.microsoft.com/office/drawing/2014/main" val="2528621976"/>
                    </a:ext>
                  </a:extLst>
                </a:gridCol>
                <a:gridCol w="476395">
                  <a:extLst>
                    <a:ext uri="{9D8B030D-6E8A-4147-A177-3AD203B41FA5}">
                      <a16:colId xmlns:a16="http://schemas.microsoft.com/office/drawing/2014/main" val="3570761095"/>
                    </a:ext>
                  </a:extLst>
                </a:gridCol>
                <a:gridCol w="609324">
                  <a:extLst>
                    <a:ext uri="{9D8B030D-6E8A-4147-A177-3AD203B41FA5}">
                      <a16:colId xmlns:a16="http://schemas.microsoft.com/office/drawing/2014/main" val="366036797"/>
                    </a:ext>
                  </a:extLst>
                </a:gridCol>
              </a:tblGrid>
              <a:tr h="481399">
                <a:tc>
                  <a:txBody>
                    <a:bodyPr/>
                    <a:lstStyle/>
                    <a:p>
                      <a:r>
                        <a:rPr lang="en-IN" dirty="0" err="1"/>
                        <a:t>Qt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Q(t+1)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772334"/>
                  </a:ext>
                </a:extLst>
              </a:tr>
              <a:tr h="481399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041121"/>
                  </a:ext>
                </a:extLst>
              </a:tr>
              <a:tr h="481399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6177"/>
                  </a:ext>
                </a:extLst>
              </a:tr>
              <a:tr h="481399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99220"/>
                  </a:ext>
                </a:extLst>
              </a:tr>
              <a:tr h="481399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24752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783855"/>
              </p:ext>
            </p:extLst>
          </p:nvPr>
        </p:nvGraphicFramePr>
        <p:xfrm>
          <a:off x="3020165" y="1147920"/>
          <a:ext cx="3317701" cy="3985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239">
                  <a:extLst>
                    <a:ext uri="{9D8B030D-6E8A-4147-A177-3AD203B41FA5}">
                      <a16:colId xmlns:a16="http://schemas.microsoft.com/office/drawing/2014/main" val="2366366851"/>
                    </a:ext>
                  </a:extLst>
                </a:gridCol>
                <a:gridCol w="382920">
                  <a:extLst>
                    <a:ext uri="{9D8B030D-6E8A-4147-A177-3AD203B41FA5}">
                      <a16:colId xmlns:a16="http://schemas.microsoft.com/office/drawing/2014/main" val="1782468149"/>
                    </a:ext>
                  </a:extLst>
                </a:gridCol>
                <a:gridCol w="472823">
                  <a:extLst>
                    <a:ext uri="{9D8B030D-6E8A-4147-A177-3AD203B41FA5}">
                      <a16:colId xmlns:a16="http://schemas.microsoft.com/office/drawing/2014/main" val="4083995037"/>
                    </a:ext>
                  </a:extLst>
                </a:gridCol>
                <a:gridCol w="834167">
                  <a:extLst>
                    <a:ext uri="{9D8B030D-6E8A-4147-A177-3AD203B41FA5}">
                      <a16:colId xmlns:a16="http://schemas.microsoft.com/office/drawing/2014/main" val="673780912"/>
                    </a:ext>
                  </a:extLst>
                </a:gridCol>
                <a:gridCol w="478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65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Qt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Q(t+1)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390948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29927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810939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337837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542125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559043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590175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212313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10843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722BDD6-5CF8-4CEC-910D-CA69BDB7DF9F}"/>
                  </a:ext>
                </a:extLst>
              </p14:cNvPr>
              <p14:cNvContentPartPr/>
              <p14:nvPr/>
            </p14:nvContentPartPr>
            <p14:xfrm>
              <a:off x="5373000" y="70560"/>
              <a:ext cx="6663960" cy="5184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722BDD6-5CF8-4CEC-910D-CA69BDB7DF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63640" y="61200"/>
                <a:ext cx="6682680" cy="520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5957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738</Words>
  <Application>Microsoft Office PowerPoint</Application>
  <PresentationFormat>Widescreen</PresentationFormat>
  <Paragraphs>454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Flip Flop Conversion</vt:lpstr>
      <vt:lpstr>SR Flip Flop</vt:lpstr>
      <vt:lpstr>D Flip Flop</vt:lpstr>
      <vt:lpstr>JK Flip Flop</vt:lpstr>
      <vt:lpstr>T Flip Flop</vt:lpstr>
      <vt:lpstr>Step to convert Flip Flop</vt:lpstr>
      <vt:lpstr>D to JK flip flop</vt:lpstr>
      <vt:lpstr>D to T flip flop</vt:lpstr>
      <vt:lpstr>SR to JK flip flop</vt:lpstr>
      <vt:lpstr>PowerPoint Presentation</vt:lpstr>
      <vt:lpstr> JK to D flip flop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Flip Flop Conversion</dc:title>
  <dc:creator>Vipul Kumar Mishra</dc:creator>
  <cp:lastModifiedBy>Vipul Kumar Mishra</cp:lastModifiedBy>
  <cp:revision>12</cp:revision>
  <dcterms:created xsi:type="dcterms:W3CDTF">2019-03-15T03:34:20Z</dcterms:created>
  <dcterms:modified xsi:type="dcterms:W3CDTF">2021-06-17T12:02:49Z</dcterms:modified>
</cp:coreProperties>
</file>